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heme/theme2.xml" ContentType="application/vnd.openxmlformats-officedocument.theme+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3.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4.xml" ContentType="application/vnd.openxmlformats-officedocument.theme+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theme/theme5.xml" ContentType="application/vnd.openxmlformats-officedocument.theme+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theme/theme6.xml" ContentType="application/vnd.openxmlformats-officedocument.theme+xml"/>
  <Override PartName="/ppt/theme/theme7.xml" ContentType="application/vnd.openxmlformats-officedocument.theme+xml"/>
  <Override PartName="/ppt/theme/theme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3.xml" ContentType="application/vnd.openxmlformats-officedocument.presentationml.notesSlide+xml"/>
  <Override PartName="/ppt/notesSlides/notesSlide4.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5.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charts/chart5.xml" ContentType="application/vnd.openxmlformats-officedocument.drawingml.chart+xml"/>
  <Override PartName="/ppt/charts/chart6.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charts/chart7.xml" ContentType="application/vnd.openxmlformats-officedocument.drawingml.chart+xml"/>
  <Override PartName="/ppt/charts/style6.xml" ContentType="application/vnd.ms-office.chartstyle+xml"/>
  <Override PartName="/ppt/charts/colors6.xml" ContentType="application/vnd.ms-office.chartcolorstyle+xml"/>
  <Override PartName="/ppt/notesSlides/notesSlide12.xml" ContentType="application/vnd.openxmlformats-officedocument.presentationml.notesSlide+xml"/>
  <Override PartName="/ppt/charts/chart8.xml" ContentType="application/vnd.openxmlformats-officedocument.drawingml.chart+xml"/>
  <Override PartName="/ppt/charts/style7.xml" ContentType="application/vnd.ms-office.chartstyle+xml"/>
  <Override PartName="/ppt/charts/colors7.xml" ContentType="application/vnd.ms-office.chartcolorstyl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charts/chart9.xml" ContentType="application/vnd.openxmlformats-officedocument.drawingml.chart+xml"/>
  <Override PartName="/ppt/charts/chart10.xml" ContentType="application/vnd.openxmlformats-officedocument.drawingml.chart+xml"/>
  <Override PartName="/ppt/charts/style8.xml" ContentType="application/vnd.ms-office.chartstyle+xml"/>
  <Override PartName="/ppt/charts/colors8.xml" ContentType="application/vnd.ms-office.chartcolorstyl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49" r:id="rId4"/>
    <p:sldMasterId id="2147483924" r:id="rId5"/>
    <p:sldMasterId id="2147483878" r:id="rId6"/>
    <p:sldMasterId id="2147483948" r:id="rId7"/>
    <p:sldMasterId id="2147483966" r:id="rId8"/>
    <p:sldMasterId id="2147483984" r:id="rId9"/>
  </p:sldMasterIdLst>
  <p:notesMasterIdLst>
    <p:notesMasterId r:id="rId48"/>
  </p:notesMasterIdLst>
  <p:handoutMasterIdLst>
    <p:handoutMasterId r:id="rId49"/>
  </p:handoutMasterIdLst>
  <p:sldIdLst>
    <p:sldId id="2147482985" r:id="rId10"/>
    <p:sldId id="2147482984" r:id="rId11"/>
    <p:sldId id="2147482938" r:id="rId12"/>
    <p:sldId id="2147482902" r:id="rId13"/>
    <p:sldId id="2147482959" r:id="rId14"/>
    <p:sldId id="2147482934" r:id="rId15"/>
    <p:sldId id="2147482952" r:id="rId16"/>
    <p:sldId id="2147482960" r:id="rId17"/>
    <p:sldId id="2147482893" r:id="rId18"/>
    <p:sldId id="2147482962" r:id="rId19"/>
    <p:sldId id="2147482963" r:id="rId20"/>
    <p:sldId id="2147482964" r:id="rId21"/>
    <p:sldId id="2147482965" r:id="rId22"/>
    <p:sldId id="2147482966" r:id="rId23"/>
    <p:sldId id="2147482967" r:id="rId24"/>
    <p:sldId id="2147482968" r:id="rId25"/>
    <p:sldId id="2147482969" r:id="rId26"/>
    <p:sldId id="2147482958" r:id="rId27"/>
    <p:sldId id="2147482957" r:id="rId28"/>
    <p:sldId id="2147482903" r:id="rId29"/>
    <p:sldId id="2147482936" r:id="rId30"/>
    <p:sldId id="2147482950" r:id="rId31"/>
    <p:sldId id="2147482928" r:id="rId32"/>
    <p:sldId id="536" r:id="rId33"/>
    <p:sldId id="2147482947" r:id="rId34"/>
    <p:sldId id="2147482949" r:id="rId35"/>
    <p:sldId id="2147482888" r:id="rId36"/>
    <p:sldId id="2147482876" r:id="rId37"/>
    <p:sldId id="531" r:id="rId38"/>
    <p:sldId id="2147482980" r:id="rId39"/>
    <p:sldId id="2147482970" r:id="rId40"/>
    <p:sldId id="2147482974" r:id="rId41"/>
    <p:sldId id="2147482983" r:id="rId42"/>
    <p:sldId id="2147482977" r:id="rId43"/>
    <p:sldId id="2147482978" r:id="rId44"/>
    <p:sldId id="2147482982" r:id="rId45"/>
    <p:sldId id="2147482981" r:id="rId46"/>
    <p:sldId id="2147482943" r:id="rId47"/>
  </p:sldIdLst>
  <p:sldSz cx="24384000" cy="13716000"/>
  <p:notesSz cx="6858000" cy="9144000"/>
  <p:defaultTextStyle>
    <a:defPPr>
      <a:defRPr lang="en-US"/>
    </a:defPPr>
    <a:lvl1pPr marL="0" algn="l" defTabSz="709467" rtl="0" eaLnBrk="1" latinLnBrk="0" hangingPunct="1">
      <a:defRPr sz="1397" kern="1200">
        <a:solidFill>
          <a:schemeClr val="tx1"/>
        </a:solidFill>
        <a:latin typeface="+mn-lt"/>
        <a:ea typeface="+mn-ea"/>
        <a:cs typeface="+mn-cs"/>
      </a:defRPr>
    </a:lvl1pPr>
    <a:lvl2pPr marL="354734" algn="l" defTabSz="709467" rtl="0" eaLnBrk="1" latinLnBrk="0" hangingPunct="1">
      <a:defRPr sz="1397" kern="1200">
        <a:solidFill>
          <a:schemeClr val="tx1"/>
        </a:solidFill>
        <a:latin typeface="+mn-lt"/>
        <a:ea typeface="+mn-ea"/>
        <a:cs typeface="+mn-cs"/>
      </a:defRPr>
    </a:lvl2pPr>
    <a:lvl3pPr marL="709467" algn="l" defTabSz="709467" rtl="0" eaLnBrk="1" latinLnBrk="0" hangingPunct="1">
      <a:defRPr sz="1397" kern="1200">
        <a:solidFill>
          <a:schemeClr val="tx1"/>
        </a:solidFill>
        <a:latin typeface="+mn-lt"/>
        <a:ea typeface="+mn-ea"/>
        <a:cs typeface="+mn-cs"/>
      </a:defRPr>
    </a:lvl3pPr>
    <a:lvl4pPr marL="1064200" algn="l" defTabSz="709467" rtl="0" eaLnBrk="1" latinLnBrk="0" hangingPunct="1">
      <a:defRPr sz="1397" kern="1200">
        <a:solidFill>
          <a:schemeClr val="tx1"/>
        </a:solidFill>
        <a:latin typeface="+mn-lt"/>
        <a:ea typeface="+mn-ea"/>
        <a:cs typeface="+mn-cs"/>
      </a:defRPr>
    </a:lvl4pPr>
    <a:lvl5pPr marL="1418933" algn="l" defTabSz="709467" rtl="0" eaLnBrk="1" latinLnBrk="0" hangingPunct="1">
      <a:defRPr sz="1397" kern="1200">
        <a:solidFill>
          <a:schemeClr val="tx1"/>
        </a:solidFill>
        <a:latin typeface="+mn-lt"/>
        <a:ea typeface="+mn-ea"/>
        <a:cs typeface="+mn-cs"/>
      </a:defRPr>
    </a:lvl5pPr>
    <a:lvl6pPr marL="1773667" algn="l" defTabSz="709467" rtl="0" eaLnBrk="1" latinLnBrk="0" hangingPunct="1">
      <a:defRPr sz="1397" kern="1200">
        <a:solidFill>
          <a:schemeClr val="tx1"/>
        </a:solidFill>
        <a:latin typeface="+mn-lt"/>
        <a:ea typeface="+mn-ea"/>
        <a:cs typeface="+mn-cs"/>
      </a:defRPr>
    </a:lvl6pPr>
    <a:lvl7pPr marL="2128400" algn="l" defTabSz="709467" rtl="0" eaLnBrk="1" latinLnBrk="0" hangingPunct="1">
      <a:defRPr sz="1397" kern="1200">
        <a:solidFill>
          <a:schemeClr val="tx1"/>
        </a:solidFill>
        <a:latin typeface="+mn-lt"/>
        <a:ea typeface="+mn-ea"/>
        <a:cs typeface="+mn-cs"/>
      </a:defRPr>
    </a:lvl7pPr>
    <a:lvl8pPr marL="2483133" algn="l" defTabSz="709467" rtl="0" eaLnBrk="1" latinLnBrk="0" hangingPunct="1">
      <a:defRPr sz="1397" kern="1200">
        <a:solidFill>
          <a:schemeClr val="tx1"/>
        </a:solidFill>
        <a:latin typeface="+mn-lt"/>
        <a:ea typeface="+mn-ea"/>
        <a:cs typeface="+mn-cs"/>
      </a:defRPr>
    </a:lvl8pPr>
    <a:lvl9pPr marL="2837867" algn="l" defTabSz="709467" rtl="0" eaLnBrk="1" latinLnBrk="0" hangingPunct="1">
      <a:defRPr sz="1397"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7A11510D-B71B-04D7-DF12-3C6ABD2AC875}" name="Youmna Osama Algailey" initials="" userId="S::y.algailey@gco.gov.qa::12bafc2f-bff1-485a-b301-0c0a5d243b19" providerId="AD"/>
  <p188:author id="{F9EAD611-C722-D64D-394E-9898A7E5E8D2}" name="Nadine Najla Elias" initials="NE" userId="S::n.elias@gco.gov.qa::11e92853-7614-4b50-ae1e-f9f074a1c71d" providerId="AD"/>
  <p188:author id="{3AF5323E-3D8A-7C17-A729-EEAEEC8FC0A4}" name="Alreem Khalfan Alkaabi" initials="AKA" userId="S::ak.alkaabi@gco.gov.qa::b6a82a31-ef0c-4f7f-a2ab-5cf27af3f054" providerId="AD"/>
  <p188:author id="{C9B6A74E-4329-D012-E6AE-323DF5D2C024}" name="Bouthaina  El-Kheshn" initials="" userId="S::b.elkheshn@gco.gov.qa::5c6788e3-81db-43e2-b130-fd096d5d46fb" providerId="AD"/>
  <p188:author id="{44EE96B3-7891-92F8-3E57-1B38AFF2D333}" name="Sarah Touma" initials="" userId="S::s.touma@gco.gov.qa::331297c4-38b1-4377-ad64-10d9fab45442"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000000"/>
        </p14:laserClr>
      </p:ext>
      <p:ext uri="{2FDB2607-1784-4EEB-B798-7EB5836EED8A}">
        <p14:showMediaCtrls xmlns:p14="http://schemas.microsoft.com/office/powerpoint/2010/main" val="1"/>
      </p:ext>
    </p:extLst>
  </p:showPr>
  <p:clrMru>
    <a:srgbClr val="511C3C"/>
    <a:srgbClr val="FDF39E"/>
    <a:srgbClr val="8067A4"/>
    <a:srgbClr val="DD7877"/>
    <a:srgbClr val="E9C56B"/>
    <a:srgbClr val="5A895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940675A-B579-460E-94D1-54222C63F5DA}">
  <a:tblStyle styleId="{4C3C2611-4C71-4FC5-86AE-919BDF0F9419}" styleName="">
    <a:tblBg/>
    <a:wholeTbl>
      <a:tcTxStyle b="off" i="off">
        <a:fontRef idx="minor">
          <a:srgbClr val="000000"/>
        </a:fontRef>
        <a:srgbClr val="000000"/>
      </a:tcTxStyle>
      <a:tcStyle>
        <a:tcBdr>
          <a:left>
            <a:ln w="12700" cap="flat">
              <a:noFill/>
              <a:miter lim="400000"/>
            </a:ln>
          </a:left>
          <a:right>
            <a:ln w="12700" cap="flat">
              <a:noFill/>
              <a:miter lim="400000"/>
            </a:ln>
          </a:right>
          <a:top>
            <a:ln w="12700" cap="flat">
              <a:noFill/>
              <a:miter lim="400000"/>
            </a:ln>
          </a:top>
          <a:bottom>
            <a:ln w="12700" cap="flat">
              <a:noFill/>
              <a:miter lim="400000"/>
            </a:ln>
          </a:bottom>
          <a:insideH>
            <a:ln w="12700" cap="flat">
              <a:noFill/>
              <a:miter lim="400000"/>
            </a:ln>
          </a:insideH>
          <a:insideV>
            <a:ln w="12700" cap="flat">
              <a:noFill/>
              <a:miter lim="400000"/>
            </a:ln>
          </a:insideV>
        </a:tcBdr>
        <a:fill>
          <a:solidFill>
            <a:srgbClr val="FFFFFF"/>
          </a:solidFill>
        </a:fill>
      </a:tcStyle>
    </a:wholeTbl>
    <a:band2H>
      <a:tcTxStyle/>
      <a:tcStyle>
        <a:tcBdr/>
        <a:fill>
          <a:solidFill>
            <a:srgbClr val="E3E5E8"/>
          </a:solidFill>
        </a:fill>
      </a:tcStyle>
    </a:band2H>
    <a:firstCol>
      <a:tcTxStyle b="on" i="off">
        <a:font>
          <a:latin typeface="Helvetica"/>
          <a:ea typeface="Helvetica"/>
          <a:cs typeface="Helvetica"/>
        </a:font>
        <a:srgbClr val="FFFFFF"/>
      </a:tcTxStyle>
      <a:tcStyle>
        <a:tcBdr>
          <a:left>
            <a:ln w="12700" cap="flat">
              <a:noFill/>
              <a:miter lim="400000"/>
            </a:ln>
          </a:left>
          <a:right>
            <a:ln w="12700" cap="flat">
              <a:noFill/>
              <a:miter lim="400000"/>
            </a:ln>
          </a:right>
          <a:top>
            <a:ln w="12700" cap="flat">
              <a:noFill/>
              <a:miter lim="400000"/>
            </a:ln>
          </a:top>
          <a:bottom>
            <a:ln w="12700" cap="flat">
              <a:noFill/>
              <a:miter lim="400000"/>
            </a:ln>
          </a:bottom>
          <a:insideH>
            <a:ln w="12700" cap="flat">
              <a:noFill/>
              <a:miter lim="400000"/>
            </a:ln>
          </a:insideH>
          <a:insideV>
            <a:ln w="12700" cap="flat">
              <a:noFill/>
              <a:miter lim="400000"/>
            </a:ln>
          </a:insideV>
        </a:tcBdr>
        <a:fill>
          <a:solidFill>
            <a:srgbClr val="398CCE"/>
          </a:solidFill>
        </a:fill>
      </a:tcStyle>
    </a:firstCol>
    <a:lastRow>
      <a:tcTxStyle b="off" i="off">
        <a:fontRef idx="minor">
          <a:srgbClr val="000000"/>
        </a:fontRef>
        <a:srgbClr val="000000"/>
      </a:tcTxStyle>
      <a:tcStyle>
        <a:tcBdr>
          <a:left>
            <a:ln w="12700" cap="flat">
              <a:noFill/>
              <a:miter lim="400000"/>
            </a:ln>
          </a:left>
          <a:right>
            <a:ln w="12700" cap="flat">
              <a:noFill/>
              <a:miter lim="400000"/>
            </a:ln>
          </a:right>
          <a:top>
            <a:ln w="12700" cap="flat">
              <a:solidFill>
                <a:srgbClr val="3797C6"/>
              </a:solidFill>
              <a:prstDash val="solid"/>
              <a:miter lim="400000"/>
            </a:ln>
          </a:top>
          <a:bottom>
            <a:ln w="12700" cap="flat">
              <a:noFill/>
              <a:miter lim="400000"/>
            </a:ln>
          </a:bottom>
          <a:insideH>
            <a:ln w="12700" cap="flat">
              <a:noFill/>
              <a:miter lim="400000"/>
            </a:ln>
          </a:insideH>
          <a:insideV>
            <a:ln w="12700" cap="flat">
              <a:noFill/>
              <a:miter lim="400000"/>
            </a:ln>
          </a:insideV>
        </a:tcBdr>
        <a:fill>
          <a:solidFill>
            <a:srgbClr val="FFFFFF"/>
          </a:solidFill>
        </a:fill>
      </a:tcStyle>
    </a:lastRow>
    <a:firstRow>
      <a:tcTxStyle b="on" i="off">
        <a:font>
          <a:latin typeface="Helvetica"/>
          <a:ea typeface="Helvetica"/>
          <a:cs typeface="Helvetica"/>
        </a:font>
        <a:srgbClr val="FFFFFF"/>
      </a:tcTxStyle>
      <a:tcStyle>
        <a:tcBdr>
          <a:left>
            <a:ln w="12700" cap="flat">
              <a:noFill/>
              <a:miter lim="400000"/>
            </a:ln>
          </a:left>
          <a:right>
            <a:ln w="12700" cap="flat">
              <a:noFill/>
              <a:miter lim="400000"/>
            </a:ln>
          </a:right>
          <a:top>
            <a:ln w="12700" cap="flat">
              <a:noFill/>
              <a:miter lim="400000"/>
            </a:ln>
          </a:top>
          <a:bottom>
            <a:ln w="12700" cap="flat">
              <a:noFill/>
              <a:miter lim="400000"/>
            </a:ln>
          </a:bottom>
          <a:insideH>
            <a:ln w="12700" cap="flat">
              <a:noFill/>
              <a:miter lim="400000"/>
            </a:ln>
          </a:insideH>
          <a:insideV>
            <a:ln w="12700" cap="flat">
              <a:noFill/>
              <a:miter lim="400000"/>
            </a:ln>
          </a:insideV>
        </a:tcBdr>
        <a:fill>
          <a:solidFill>
            <a:schemeClr val="accent1"/>
          </a:solidFill>
        </a:fill>
      </a:tcStyle>
    </a:firstRow>
  </a:tblStyle>
  <a:tblStyle styleId="{C7B018BB-80A7-4F77-B60F-C8B233D01FF8}" styleName="">
    <a:tblBg/>
    <a:wholeTbl>
      <a:tcTxStyle b="off" i="off">
        <a:fontRef idx="minor">
          <a:srgbClr val="000000"/>
        </a:fontRef>
        <a:srgbClr val="000000"/>
      </a:tcTxStyle>
      <a:tcStyle>
        <a:tcBdr>
          <a:left>
            <a:ln w="12700" cap="flat">
              <a:solidFill>
                <a:srgbClr val="B8B8B8"/>
              </a:solidFill>
              <a:prstDash val="solid"/>
              <a:miter lim="400000"/>
            </a:ln>
          </a:left>
          <a:right>
            <a:ln w="12700" cap="flat">
              <a:solidFill>
                <a:srgbClr val="B8B8B8"/>
              </a:solidFill>
              <a:prstDash val="solid"/>
              <a:miter lim="400000"/>
            </a:ln>
          </a:right>
          <a:top>
            <a:ln w="12700" cap="flat">
              <a:solidFill>
                <a:srgbClr val="B8B8B8"/>
              </a:solidFill>
              <a:prstDash val="solid"/>
              <a:miter lim="400000"/>
            </a:ln>
          </a:top>
          <a:bottom>
            <a:ln w="12700" cap="flat">
              <a:solidFill>
                <a:srgbClr val="B8B8B8"/>
              </a:solidFill>
              <a:prstDash val="solid"/>
              <a:miter lim="400000"/>
            </a:ln>
          </a:bottom>
          <a:insideH>
            <a:ln w="12700" cap="flat">
              <a:solidFill>
                <a:srgbClr val="B8B8B8"/>
              </a:solidFill>
              <a:prstDash val="solid"/>
              <a:miter lim="400000"/>
            </a:ln>
          </a:insideH>
          <a:insideV>
            <a:ln w="12700" cap="flat">
              <a:solidFill>
                <a:srgbClr val="B8B8B8"/>
              </a:solidFill>
              <a:prstDash val="solid"/>
              <a:miter lim="400000"/>
            </a:ln>
          </a:insideV>
        </a:tcBdr>
        <a:fill>
          <a:solidFill>
            <a:srgbClr val="EBEBEB"/>
          </a:solidFill>
        </a:fill>
      </a:tcStyle>
    </a:wholeTbl>
    <a:band2H>
      <a:tcTxStyle/>
      <a:tcStyle>
        <a:tcBdr/>
        <a:fill>
          <a:solidFill>
            <a:srgbClr val="E1E0DA"/>
          </a:solidFill>
        </a:fill>
      </a:tcStyle>
    </a:band2H>
    <a:firstCol>
      <a:tcTxStyle b="on" i="off">
        <a:font>
          <a:latin typeface="Helvetica"/>
          <a:ea typeface="Helvetica"/>
          <a:cs typeface="Helvetica"/>
        </a:font>
        <a:srgbClr val="FFFFFF"/>
      </a:tcTxStyle>
      <a:tcStyle>
        <a:tcBdr>
          <a:left>
            <a:ln w="12700" cap="flat">
              <a:solidFill>
                <a:srgbClr val="606060"/>
              </a:solidFill>
              <a:prstDash val="solid"/>
              <a:miter lim="400000"/>
            </a:ln>
          </a:left>
          <a:right>
            <a:ln w="12700" cap="flat">
              <a:solidFill>
                <a:srgbClr val="606060"/>
              </a:solidFill>
              <a:prstDash val="solid"/>
              <a:miter lim="400000"/>
            </a:ln>
          </a:right>
          <a:top>
            <a:ln w="12700" cap="flat">
              <a:solidFill>
                <a:srgbClr val="606060"/>
              </a:solidFill>
              <a:prstDash val="solid"/>
              <a:miter lim="400000"/>
            </a:ln>
          </a:top>
          <a:bottom>
            <a:ln w="12700" cap="flat">
              <a:solidFill>
                <a:srgbClr val="606060"/>
              </a:solidFill>
              <a:prstDash val="solid"/>
              <a:miter lim="400000"/>
            </a:ln>
          </a:bottom>
          <a:insideH>
            <a:ln w="12700" cap="flat">
              <a:solidFill>
                <a:srgbClr val="606060"/>
              </a:solidFill>
              <a:prstDash val="solid"/>
              <a:miter lim="400000"/>
            </a:ln>
          </a:insideH>
          <a:insideV>
            <a:ln w="12700" cap="flat">
              <a:solidFill>
                <a:srgbClr val="606060"/>
              </a:solidFill>
              <a:prstDash val="solid"/>
              <a:miter lim="400000"/>
            </a:ln>
          </a:insideV>
        </a:tcBdr>
        <a:fill>
          <a:solidFill>
            <a:srgbClr val="5AC831"/>
          </a:solidFill>
        </a:fill>
      </a:tcStyle>
    </a:firstCol>
    <a:lastRow>
      <a:tcTxStyle b="off" i="off">
        <a:fontRef idx="minor">
          <a:srgbClr val="000000"/>
        </a:fontRef>
        <a:srgbClr val="000000"/>
      </a:tcTxStyle>
      <a:tcStyle>
        <a:tcBdr>
          <a:left>
            <a:ln w="12700" cap="flat">
              <a:solidFill>
                <a:srgbClr val="B8B8B8"/>
              </a:solidFill>
              <a:prstDash val="solid"/>
              <a:miter lim="400000"/>
            </a:ln>
          </a:left>
          <a:right>
            <a:ln w="12700" cap="flat">
              <a:solidFill>
                <a:srgbClr val="B8B8B8"/>
              </a:solidFill>
              <a:prstDash val="solid"/>
              <a:miter lim="400000"/>
            </a:ln>
          </a:right>
          <a:top>
            <a:ln w="25400" cap="flat">
              <a:solidFill>
                <a:srgbClr val="606060"/>
              </a:solidFill>
              <a:prstDash val="solid"/>
              <a:miter lim="400000"/>
            </a:ln>
          </a:top>
          <a:bottom>
            <a:ln w="12700" cap="flat">
              <a:solidFill>
                <a:srgbClr val="606060"/>
              </a:solidFill>
              <a:prstDash val="solid"/>
              <a:miter lim="400000"/>
            </a:ln>
          </a:bottom>
          <a:insideH>
            <a:ln w="12700" cap="flat">
              <a:solidFill>
                <a:srgbClr val="B8B8B8"/>
              </a:solidFill>
              <a:prstDash val="solid"/>
              <a:miter lim="400000"/>
            </a:ln>
          </a:insideH>
          <a:insideV>
            <a:ln w="12700" cap="flat">
              <a:solidFill>
                <a:srgbClr val="B8B8B8"/>
              </a:solidFill>
              <a:prstDash val="solid"/>
              <a:miter lim="400000"/>
            </a:ln>
          </a:insideV>
        </a:tcBdr>
        <a:fill>
          <a:solidFill>
            <a:srgbClr val="EBEBEB"/>
          </a:solidFill>
        </a:fill>
      </a:tcStyle>
    </a:lastRow>
    <a:firstRow>
      <a:tcTxStyle b="on" i="off">
        <a:font>
          <a:latin typeface="Helvetica"/>
          <a:ea typeface="Helvetica"/>
          <a:cs typeface="Helvetica"/>
        </a:font>
        <a:srgbClr val="FFFFFF"/>
      </a:tcTxStyle>
      <a:tcStyle>
        <a:tcBdr>
          <a:left>
            <a:ln w="12700" cap="flat">
              <a:solidFill>
                <a:srgbClr val="606060"/>
              </a:solidFill>
              <a:prstDash val="solid"/>
              <a:miter lim="400000"/>
            </a:ln>
          </a:left>
          <a:right>
            <a:ln w="12700" cap="flat">
              <a:solidFill>
                <a:srgbClr val="606060"/>
              </a:solidFill>
              <a:prstDash val="solid"/>
              <a:miter lim="400000"/>
            </a:ln>
          </a:right>
          <a:top>
            <a:ln w="12700" cap="flat">
              <a:solidFill>
                <a:srgbClr val="606060"/>
              </a:solidFill>
              <a:prstDash val="solid"/>
              <a:miter lim="400000"/>
            </a:ln>
          </a:top>
          <a:bottom>
            <a:ln w="12700" cap="flat">
              <a:solidFill>
                <a:srgbClr val="606060"/>
              </a:solidFill>
              <a:prstDash val="solid"/>
              <a:miter lim="400000"/>
            </a:ln>
          </a:bottom>
          <a:insideH>
            <a:ln w="12700" cap="flat">
              <a:solidFill>
                <a:srgbClr val="606060"/>
              </a:solidFill>
              <a:prstDash val="solid"/>
              <a:miter lim="400000"/>
            </a:ln>
          </a:insideH>
          <a:insideV>
            <a:ln w="12700" cap="flat">
              <a:solidFill>
                <a:srgbClr val="606060"/>
              </a:solidFill>
              <a:prstDash val="solid"/>
              <a:miter lim="400000"/>
            </a:ln>
          </a:insideV>
        </a:tcBdr>
        <a:fill>
          <a:solidFill>
            <a:schemeClr val="accent2"/>
          </a:solidFill>
        </a:fill>
      </a:tcStyle>
    </a:firstRow>
  </a:tblStyle>
  <a:tblStyle styleId="{EEE7283C-3CF3-47DC-8721-378D4A62B228}" styleName="">
    <a:tblBg/>
    <a:wholeTbl>
      <a:tcTxStyle b="off" i="off">
        <a:fontRef idx="minor">
          <a:srgbClr val="000000"/>
        </a:fontRef>
        <a:srgbClr val="000000"/>
      </a:tcTxStyle>
      <a:tcStyle>
        <a:tcBdr>
          <a:left>
            <a:ln w="12700" cap="flat">
              <a:solidFill>
                <a:srgbClr val="5D5D5D"/>
              </a:solidFill>
              <a:custDash>
                <a:ds d="200000" sp="200000"/>
              </a:custDash>
              <a:miter lim="400000"/>
            </a:ln>
          </a:left>
          <a:right>
            <a:ln w="12700" cap="flat">
              <a:solidFill>
                <a:srgbClr val="5D5D5D"/>
              </a:solidFill>
              <a:custDash>
                <a:ds d="200000" sp="200000"/>
              </a:custDash>
              <a:miter lim="400000"/>
            </a:ln>
          </a:right>
          <a:top>
            <a:ln w="12700" cap="flat">
              <a:solidFill>
                <a:srgbClr val="5D5D5D"/>
              </a:solidFill>
              <a:custDash>
                <a:ds d="200000" sp="200000"/>
              </a:custDash>
              <a:miter lim="400000"/>
            </a:ln>
          </a:top>
          <a:bottom>
            <a:ln w="12700" cap="flat">
              <a:solidFill>
                <a:srgbClr val="5D5D5D"/>
              </a:solidFill>
              <a:custDash>
                <a:ds d="200000" sp="200000"/>
              </a:custDash>
              <a:miter lim="400000"/>
            </a:ln>
          </a:bottom>
          <a:insideH>
            <a:ln w="12700" cap="flat">
              <a:solidFill>
                <a:srgbClr val="5D5D5D"/>
              </a:solidFill>
              <a:custDash>
                <a:ds d="200000" sp="200000"/>
              </a:custDash>
              <a:miter lim="400000"/>
            </a:ln>
          </a:insideH>
          <a:insideV>
            <a:ln w="12700" cap="flat">
              <a:solidFill>
                <a:srgbClr val="5D5D5D"/>
              </a:solidFill>
              <a:custDash>
                <a:ds d="200000" sp="200000"/>
              </a:custDash>
              <a:miter lim="400000"/>
            </a:ln>
          </a:insideV>
        </a:tcBdr>
        <a:fill>
          <a:solidFill>
            <a:srgbClr val="E6E4D7"/>
          </a:solidFill>
        </a:fill>
      </a:tcStyle>
    </a:wholeTbl>
    <a:band2H>
      <a:tcTxStyle/>
      <a:tcStyle>
        <a:tcBdr/>
        <a:fill>
          <a:solidFill>
            <a:srgbClr val="C3C2C2"/>
          </a:solidFill>
        </a:fill>
      </a:tcStyle>
    </a:band2H>
    <a:firstCol>
      <a:tcTxStyle b="on" i="off">
        <a:font>
          <a:latin typeface="Helvetica"/>
          <a:ea typeface="Helvetica"/>
          <a:cs typeface="Helvetica"/>
        </a:font>
        <a:srgbClr val="FFFFFF"/>
      </a:tcTxStyle>
      <a:tcStyle>
        <a:tcBdr>
          <a:left>
            <a:ln w="12700" cap="flat">
              <a:solidFill>
                <a:srgbClr val="5D5D5D"/>
              </a:solidFill>
              <a:prstDash val="solid"/>
              <a:miter lim="400000"/>
            </a:ln>
          </a:left>
          <a:right>
            <a:ln w="12700" cap="flat">
              <a:solidFill>
                <a:srgbClr val="5D5D5D"/>
              </a:solidFill>
              <a:prstDash val="solid"/>
              <a:miter lim="400000"/>
            </a:ln>
          </a:right>
          <a:top>
            <a:ln w="12700" cap="flat">
              <a:solidFill>
                <a:srgbClr val="5D5D5D"/>
              </a:solidFill>
              <a:prstDash val="solid"/>
              <a:miter lim="400000"/>
            </a:ln>
          </a:top>
          <a:bottom>
            <a:ln w="12700" cap="flat">
              <a:solidFill>
                <a:srgbClr val="5D5D5D"/>
              </a:solidFill>
              <a:prstDash val="solid"/>
              <a:miter lim="400000"/>
            </a:ln>
          </a:bottom>
          <a:insideH>
            <a:ln w="12700" cap="flat">
              <a:solidFill>
                <a:srgbClr val="5D5D5D"/>
              </a:solidFill>
              <a:prstDash val="solid"/>
              <a:miter lim="400000"/>
            </a:ln>
          </a:insideH>
          <a:insideV>
            <a:ln w="12700" cap="flat">
              <a:solidFill>
                <a:srgbClr val="5D5D5D"/>
              </a:solidFill>
              <a:prstDash val="solid"/>
              <a:miter lim="400000"/>
            </a:ln>
          </a:insideV>
        </a:tcBdr>
        <a:fill>
          <a:solidFill>
            <a:srgbClr val="909C99"/>
          </a:solidFill>
        </a:fill>
      </a:tcStyle>
    </a:firstCol>
    <a:lastRow>
      <a:tcTxStyle b="on" i="off">
        <a:font>
          <a:latin typeface="Helvetica"/>
          <a:ea typeface="Helvetica"/>
          <a:cs typeface="Helvetica"/>
        </a:font>
        <a:srgbClr val="FFFFFF"/>
      </a:tcTxStyle>
      <a:tcStyle>
        <a:tcBdr>
          <a:left>
            <a:ln w="12700" cap="flat">
              <a:solidFill>
                <a:srgbClr val="5D5D5D"/>
              </a:solidFill>
              <a:prstDash val="solid"/>
              <a:miter lim="400000"/>
            </a:ln>
          </a:left>
          <a:right>
            <a:ln w="12700" cap="flat">
              <a:solidFill>
                <a:srgbClr val="5D5D5D"/>
              </a:solidFill>
              <a:prstDash val="solid"/>
              <a:miter lim="400000"/>
            </a:ln>
          </a:right>
          <a:top>
            <a:ln w="12700" cap="flat">
              <a:solidFill>
                <a:srgbClr val="5D5D5D"/>
              </a:solidFill>
              <a:prstDash val="solid"/>
              <a:miter lim="400000"/>
            </a:ln>
          </a:top>
          <a:bottom>
            <a:ln w="12700" cap="flat">
              <a:solidFill>
                <a:srgbClr val="5D5D5D"/>
              </a:solidFill>
              <a:prstDash val="solid"/>
              <a:miter lim="400000"/>
            </a:ln>
          </a:bottom>
          <a:insideH>
            <a:ln w="12700" cap="flat">
              <a:solidFill>
                <a:srgbClr val="5D5D5D"/>
              </a:solidFill>
              <a:prstDash val="solid"/>
              <a:miter lim="400000"/>
            </a:ln>
          </a:insideH>
          <a:insideV>
            <a:ln w="12700" cap="flat">
              <a:solidFill>
                <a:srgbClr val="5D5D5D"/>
              </a:solidFill>
              <a:prstDash val="solid"/>
              <a:miter lim="400000"/>
            </a:ln>
          </a:insideV>
        </a:tcBdr>
        <a:fill>
          <a:solidFill>
            <a:srgbClr val="97764E"/>
          </a:solidFill>
        </a:fill>
      </a:tcStyle>
    </a:lastRow>
    <a:firstRow>
      <a:tcTxStyle b="on" i="off">
        <a:font>
          <a:latin typeface="Helvetica"/>
          <a:ea typeface="Helvetica"/>
          <a:cs typeface="Helvetica"/>
        </a:font>
        <a:srgbClr val="FFFFFF"/>
      </a:tcTxStyle>
      <a:tcStyle>
        <a:tcBdr>
          <a:left>
            <a:ln w="12700" cap="flat">
              <a:solidFill>
                <a:srgbClr val="5D5D5D"/>
              </a:solidFill>
              <a:prstDash val="solid"/>
              <a:miter lim="400000"/>
            </a:ln>
          </a:left>
          <a:right>
            <a:ln w="12700" cap="flat">
              <a:solidFill>
                <a:srgbClr val="5D5D5D"/>
              </a:solidFill>
              <a:prstDash val="solid"/>
              <a:miter lim="400000"/>
            </a:ln>
          </a:right>
          <a:top>
            <a:ln w="12700" cap="flat">
              <a:solidFill>
                <a:srgbClr val="5D5D5D"/>
              </a:solidFill>
              <a:prstDash val="solid"/>
              <a:miter lim="400000"/>
            </a:ln>
          </a:top>
          <a:bottom>
            <a:ln w="12700" cap="flat">
              <a:solidFill>
                <a:srgbClr val="5D5D5D"/>
              </a:solidFill>
              <a:prstDash val="solid"/>
              <a:miter lim="400000"/>
            </a:ln>
          </a:bottom>
          <a:insideH>
            <a:ln w="12700" cap="flat">
              <a:solidFill>
                <a:srgbClr val="5D5D5D"/>
              </a:solidFill>
              <a:prstDash val="solid"/>
              <a:miter lim="400000"/>
            </a:ln>
          </a:insideH>
          <a:insideV>
            <a:ln w="12700" cap="flat">
              <a:solidFill>
                <a:srgbClr val="5D5D5D"/>
              </a:solidFill>
              <a:prstDash val="solid"/>
              <a:miter lim="400000"/>
            </a:ln>
          </a:insideV>
        </a:tcBdr>
        <a:fill>
          <a:solidFill>
            <a:srgbClr val="97764E"/>
          </a:solidFill>
        </a:fill>
      </a:tcStyle>
    </a:firstRow>
  </a:tblStyle>
  <a:tblStyle styleId="{CF821DB8-F4EB-4A41-A1BA-3FCAFE7338EE}" styleName="">
    <a:tblBg/>
    <a:wholeTbl>
      <a:tcTxStyle b="off" i="off">
        <a:fontRef idx="minor">
          <a:srgbClr val="000000"/>
        </a:fontRef>
        <a:srgbClr val="000000"/>
      </a:tcTxStyle>
      <a:tcStyle>
        <a:tcBdr>
          <a:left>
            <a:ln w="12700" cap="flat">
              <a:solidFill>
                <a:srgbClr val="000000"/>
              </a:solidFill>
              <a:prstDash val="solid"/>
              <a:miter lim="400000"/>
            </a:ln>
          </a:left>
          <a:right>
            <a:ln w="12700" cap="flat">
              <a:solidFill>
                <a:srgbClr val="000000"/>
              </a:solidFill>
              <a:prstDash val="solid"/>
              <a:miter lim="400000"/>
            </a:ln>
          </a:right>
          <a:top>
            <a:ln w="12700" cap="flat">
              <a:solidFill>
                <a:srgbClr val="000000"/>
              </a:solidFill>
              <a:prstDash val="solid"/>
              <a:miter lim="400000"/>
            </a:ln>
          </a:top>
          <a:bottom>
            <a:ln w="127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solidFill>
            <a:srgbClr val="EBEBEB"/>
          </a:solidFill>
        </a:fill>
      </a:tcStyle>
    </a:wholeTbl>
    <a:band2H>
      <a:tcTxStyle/>
      <a:tcStyle>
        <a:tcBdr/>
        <a:fill>
          <a:solidFill>
            <a:srgbClr val="DCE5E6"/>
          </a:solidFill>
        </a:fill>
      </a:tcStyle>
    </a:band2H>
    <a:firstCol>
      <a:tcTxStyle b="on" i="off">
        <a:font>
          <a:latin typeface="Helvetica"/>
          <a:ea typeface="Helvetica"/>
          <a:cs typeface="Helvetica"/>
        </a:font>
        <a:srgbClr val="FFFFFF"/>
      </a:tcTxStyle>
      <a:tcStyle>
        <a:tcBdr>
          <a:left>
            <a:ln w="12700" cap="flat">
              <a:solidFill>
                <a:srgbClr val="000000"/>
              </a:solidFill>
              <a:prstDash val="solid"/>
              <a:miter lim="400000"/>
            </a:ln>
          </a:left>
          <a:right>
            <a:ln w="12700" cap="flat">
              <a:solidFill>
                <a:srgbClr val="000000"/>
              </a:solidFill>
              <a:prstDash val="solid"/>
              <a:miter lim="400000"/>
            </a:ln>
          </a:right>
          <a:top>
            <a:ln w="12700" cap="flat">
              <a:solidFill>
                <a:srgbClr val="000000"/>
              </a:solidFill>
              <a:prstDash val="solid"/>
              <a:miter lim="400000"/>
            </a:ln>
          </a:top>
          <a:bottom>
            <a:ln w="127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solidFill>
            <a:srgbClr val="5E7790"/>
          </a:solidFill>
        </a:fill>
      </a:tcStyle>
    </a:firstCol>
    <a:lastRow>
      <a:tcTxStyle b="on" i="off">
        <a:font>
          <a:latin typeface="Helvetica"/>
          <a:ea typeface="Helvetica"/>
          <a:cs typeface="Helvetica"/>
        </a:font>
        <a:srgbClr val="FFFFFF"/>
      </a:tcTxStyle>
      <a:tcStyle>
        <a:tcBdr>
          <a:left>
            <a:ln w="12700" cap="flat">
              <a:solidFill>
                <a:srgbClr val="000000"/>
              </a:solidFill>
              <a:prstDash val="solid"/>
              <a:miter lim="400000"/>
            </a:ln>
          </a:left>
          <a:right>
            <a:ln w="12700" cap="flat">
              <a:solidFill>
                <a:srgbClr val="000000"/>
              </a:solidFill>
              <a:prstDash val="solid"/>
              <a:miter lim="400000"/>
            </a:ln>
          </a:right>
          <a:top>
            <a:ln w="12700" cap="flat">
              <a:solidFill>
                <a:srgbClr val="000000"/>
              </a:solidFill>
              <a:prstDash val="solid"/>
              <a:miter lim="400000"/>
            </a:ln>
          </a:top>
          <a:bottom>
            <a:ln w="127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solidFill>
            <a:srgbClr val="5E7790"/>
          </a:solidFill>
        </a:fill>
      </a:tcStyle>
    </a:lastRow>
    <a:firstRow>
      <a:tcTxStyle b="on" i="off">
        <a:font>
          <a:latin typeface="Helvetica"/>
          <a:ea typeface="Helvetica"/>
          <a:cs typeface="Helvetica"/>
        </a:font>
        <a:srgbClr val="FFFFFF"/>
      </a:tcTxStyle>
      <a:tcStyle>
        <a:tcBdr>
          <a:left>
            <a:ln w="12700" cap="flat">
              <a:solidFill>
                <a:srgbClr val="000000"/>
              </a:solidFill>
              <a:prstDash val="solid"/>
              <a:miter lim="400000"/>
            </a:ln>
          </a:left>
          <a:right>
            <a:ln w="12700" cap="flat">
              <a:solidFill>
                <a:srgbClr val="000000"/>
              </a:solidFill>
              <a:prstDash val="solid"/>
              <a:miter lim="400000"/>
            </a:ln>
          </a:right>
          <a:top>
            <a:ln w="12700" cap="flat">
              <a:solidFill>
                <a:srgbClr val="000000"/>
              </a:solidFill>
              <a:prstDash val="solid"/>
              <a:miter lim="400000"/>
            </a:ln>
          </a:top>
          <a:bottom>
            <a:ln w="12700" cap="flat">
              <a:solidFill>
                <a:srgbClr val="000000"/>
              </a:solidFill>
              <a:prstDash val="solid"/>
              <a:miter lim="400000"/>
            </a:ln>
          </a:bottom>
          <a:insideH>
            <a:ln w="12700" cap="flat">
              <a:solidFill>
                <a:srgbClr val="000000"/>
              </a:solidFill>
              <a:prstDash val="solid"/>
              <a:miter lim="400000"/>
            </a:ln>
          </a:insideH>
          <a:insideV>
            <a:ln w="12700" cap="flat">
              <a:solidFill>
                <a:srgbClr val="000000"/>
              </a:solidFill>
              <a:prstDash val="solid"/>
              <a:miter lim="400000"/>
            </a:ln>
          </a:insideV>
        </a:tcBdr>
        <a:fill>
          <a:solidFill>
            <a:srgbClr val="5E7790"/>
          </a:solidFill>
        </a:fill>
      </a:tcStyle>
    </a:firstRow>
  </a:tblStyle>
  <a:tblStyle styleId="{33BA23B1-9221-436E-865A-0063620EA4FD}" styleName="">
    <a:tblBg/>
    <a:wholeTbl>
      <a:tcTxStyle b="off" i="off">
        <a:fontRef idx="minor">
          <a:srgbClr val="000000"/>
        </a:fontRef>
        <a:srgbClr val="000000"/>
      </a:tcTxStyle>
      <a:tcStyle>
        <a:tcBdr>
          <a:left>
            <a:ln w="12700" cap="flat">
              <a:solidFill>
                <a:srgbClr val="FFFFFF"/>
              </a:solidFill>
              <a:prstDash val="solid"/>
              <a:miter lim="400000"/>
            </a:ln>
          </a:left>
          <a:right>
            <a:ln w="12700" cap="flat">
              <a:solidFill>
                <a:srgbClr val="FFFFFF"/>
              </a:solidFill>
              <a:prstDash val="solid"/>
              <a:miter lim="400000"/>
            </a:ln>
          </a:right>
          <a:top>
            <a:ln w="12700" cap="flat">
              <a:solidFill>
                <a:srgbClr val="FFFFFF"/>
              </a:solidFill>
              <a:prstDash val="solid"/>
              <a:miter lim="400000"/>
            </a:ln>
          </a:top>
          <a:bottom>
            <a:ln w="12700" cap="flat">
              <a:solidFill>
                <a:srgbClr val="FFFFFF"/>
              </a:solidFill>
              <a:prstDash val="solid"/>
              <a:miter lim="400000"/>
            </a:ln>
          </a:bottom>
          <a:insideH>
            <a:ln w="12700" cap="flat">
              <a:solidFill>
                <a:srgbClr val="FFFFFF"/>
              </a:solidFill>
              <a:prstDash val="solid"/>
              <a:miter lim="400000"/>
            </a:ln>
          </a:insideH>
          <a:insideV>
            <a:ln w="12700" cap="flat">
              <a:solidFill>
                <a:srgbClr val="FFFFFF"/>
              </a:solidFill>
              <a:prstDash val="solid"/>
              <a:miter lim="400000"/>
            </a:ln>
          </a:insideV>
        </a:tcBdr>
        <a:fill>
          <a:solidFill>
            <a:srgbClr val="D0D1D2"/>
          </a:solidFill>
        </a:fill>
      </a:tcStyle>
    </a:wholeTbl>
    <a:band2H>
      <a:tcTxStyle/>
      <a:tcStyle>
        <a:tcBdr/>
        <a:fill>
          <a:solidFill>
            <a:srgbClr val="DEDEDF"/>
          </a:solidFill>
        </a:fill>
      </a:tcStyle>
    </a:band2H>
    <a:firstCol>
      <a:tcTxStyle b="on" i="off">
        <a:font>
          <a:latin typeface="Helvetica"/>
          <a:ea typeface="Helvetica"/>
          <a:cs typeface="Helvetica"/>
        </a:font>
        <a:srgbClr val="FFFFFF"/>
      </a:tcTxStyle>
      <a:tcStyle>
        <a:tcBdr>
          <a:left>
            <a:ln w="12700" cap="flat">
              <a:solidFill>
                <a:srgbClr val="FFFFFF"/>
              </a:solidFill>
              <a:prstDash val="solid"/>
              <a:miter lim="400000"/>
            </a:ln>
          </a:left>
          <a:right>
            <a:ln w="12700" cap="flat">
              <a:solidFill>
                <a:srgbClr val="FFFFFF"/>
              </a:solidFill>
              <a:prstDash val="solid"/>
              <a:miter lim="400000"/>
            </a:ln>
          </a:right>
          <a:top>
            <a:ln w="12700" cap="flat">
              <a:solidFill>
                <a:srgbClr val="FFFFFF"/>
              </a:solidFill>
              <a:prstDash val="solid"/>
              <a:miter lim="400000"/>
            </a:ln>
          </a:top>
          <a:bottom>
            <a:ln w="12700" cap="flat">
              <a:solidFill>
                <a:srgbClr val="FFFFFF"/>
              </a:solidFill>
              <a:prstDash val="solid"/>
              <a:miter lim="400000"/>
            </a:ln>
          </a:bottom>
          <a:insideH>
            <a:ln w="12700" cap="flat">
              <a:solidFill>
                <a:srgbClr val="FFFFFF"/>
              </a:solidFill>
              <a:prstDash val="solid"/>
              <a:miter lim="400000"/>
            </a:ln>
          </a:insideH>
          <a:insideV>
            <a:ln w="12700" cap="flat">
              <a:solidFill>
                <a:srgbClr val="FFFFFF"/>
              </a:solidFill>
              <a:prstDash val="solid"/>
              <a:miter lim="400000"/>
            </a:ln>
          </a:insideV>
        </a:tcBdr>
        <a:fill>
          <a:solidFill>
            <a:srgbClr val="535761"/>
          </a:solidFill>
        </a:fill>
      </a:tcStyle>
    </a:firstCol>
    <a:lastRow>
      <a:tcTxStyle b="on" i="off">
        <a:font>
          <a:latin typeface="Helvetica"/>
          <a:ea typeface="Helvetica"/>
          <a:cs typeface="Helvetica"/>
        </a:font>
        <a:srgbClr val="FFFFFF"/>
      </a:tcTxStyle>
      <a:tcStyle>
        <a:tcBdr>
          <a:left>
            <a:ln w="12700" cap="flat">
              <a:solidFill>
                <a:srgbClr val="FFFFFF"/>
              </a:solidFill>
              <a:prstDash val="solid"/>
              <a:miter lim="400000"/>
            </a:ln>
          </a:left>
          <a:right>
            <a:ln w="12700" cap="flat">
              <a:solidFill>
                <a:srgbClr val="FFFFFF"/>
              </a:solidFill>
              <a:prstDash val="solid"/>
              <a:miter lim="400000"/>
            </a:ln>
          </a:right>
          <a:top>
            <a:ln w="12700" cap="flat">
              <a:solidFill>
                <a:srgbClr val="FFFFFF"/>
              </a:solidFill>
              <a:prstDash val="solid"/>
              <a:miter lim="400000"/>
            </a:ln>
          </a:top>
          <a:bottom>
            <a:ln w="12700" cap="flat">
              <a:solidFill>
                <a:srgbClr val="FFFFFF"/>
              </a:solidFill>
              <a:prstDash val="solid"/>
              <a:miter lim="400000"/>
            </a:ln>
          </a:bottom>
          <a:insideH>
            <a:ln w="12700" cap="flat">
              <a:solidFill>
                <a:srgbClr val="FFFFFF"/>
              </a:solidFill>
              <a:prstDash val="solid"/>
              <a:miter lim="400000"/>
            </a:ln>
          </a:insideH>
          <a:insideV>
            <a:ln w="12700" cap="flat">
              <a:solidFill>
                <a:srgbClr val="FFFFFF"/>
              </a:solidFill>
              <a:prstDash val="solid"/>
              <a:miter lim="400000"/>
            </a:ln>
          </a:insideV>
        </a:tcBdr>
        <a:fill>
          <a:solidFill>
            <a:srgbClr val="909398"/>
          </a:solidFill>
        </a:fill>
      </a:tcStyle>
    </a:lastRow>
    <a:firstRow>
      <a:tcTxStyle b="on" i="off">
        <a:font>
          <a:latin typeface="Helvetica"/>
          <a:ea typeface="Helvetica"/>
          <a:cs typeface="Helvetica"/>
        </a:font>
        <a:srgbClr val="FFFFFF"/>
      </a:tcTxStyle>
      <a:tcStyle>
        <a:tcBdr>
          <a:left>
            <a:ln w="12700" cap="flat">
              <a:solidFill>
                <a:srgbClr val="FFFFFF"/>
              </a:solidFill>
              <a:prstDash val="solid"/>
              <a:miter lim="400000"/>
            </a:ln>
          </a:left>
          <a:right>
            <a:ln w="12700" cap="flat">
              <a:solidFill>
                <a:srgbClr val="FFFFFF"/>
              </a:solidFill>
              <a:prstDash val="solid"/>
              <a:miter lim="400000"/>
            </a:ln>
          </a:right>
          <a:top>
            <a:ln w="12700" cap="flat">
              <a:solidFill>
                <a:srgbClr val="FFFFFF"/>
              </a:solidFill>
              <a:prstDash val="solid"/>
              <a:miter lim="400000"/>
            </a:ln>
          </a:top>
          <a:bottom>
            <a:ln w="12700" cap="flat">
              <a:solidFill>
                <a:srgbClr val="FFFFFF"/>
              </a:solidFill>
              <a:prstDash val="solid"/>
              <a:miter lim="400000"/>
            </a:ln>
          </a:bottom>
          <a:insideH>
            <a:ln w="12700" cap="flat">
              <a:solidFill>
                <a:srgbClr val="FFFFFF"/>
              </a:solidFill>
              <a:prstDash val="solid"/>
              <a:miter lim="400000"/>
            </a:ln>
          </a:insideH>
          <a:insideV>
            <a:ln w="12700" cap="flat">
              <a:solidFill>
                <a:srgbClr val="FFFFFF"/>
              </a:solidFill>
              <a:prstDash val="solid"/>
              <a:miter lim="400000"/>
            </a:ln>
          </a:insideV>
        </a:tcBdr>
        <a:fill>
          <a:solidFill>
            <a:srgbClr val="767C85"/>
          </a:solidFill>
        </a:fill>
      </a:tcStyle>
    </a:firstRow>
  </a:tblStyle>
  <a:tblStyle styleId="{2708684C-4D16-4618-839F-0558EEFCDFE6}" styleName="">
    <a:tblBg/>
    <a:wholeTbl>
      <a:tcTxStyle b="off" i="off">
        <a:fontRef idx="minor">
          <a:srgbClr val="000000"/>
        </a:fontRef>
        <a:srgbClr val="000000"/>
      </a:tcTxStyle>
      <a:tcStyle>
        <a:tcBdr>
          <a:left>
            <a:ln w="12700" cap="flat">
              <a:solidFill>
                <a:srgbClr val="000000"/>
              </a:solidFill>
              <a:custDash>
                <a:ds d="200000" sp="200000"/>
              </a:custDash>
              <a:miter lim="400000"/>
            </a:ln>
          </a:left>
          <a:right>
            <a:ln w="12700" cap="flat">
              <a:solidFill>
                <a:srgbClr val="000000"/>
              </a:solidFill>
              <a:custDash>
                <a:ds d="200000" sp="200000"/>
              </a:custDash>
              <a:miter lim="400000"/>
            </a:ln>
          </a:right>
          <a:top>
            <a:ln w="12700" cap="flat">
              <a:solidFill>
                <a:srgbClr val="000000"/>
              </a:solidFill>
              <a:custDash>
                <a:ds d="200000" sp="200000"/>
              </a:custDash>
              <a:miter lim="400000"/>
            </a:ln>
          </a:top>
          <a:bottom>
            <a:ln w="12700" cap="flat">
              <a:solidFill>
                <a:srgbClr val="000000"/>
              </a:solidFill>
              <a:custDash>
                <a:ds d="200000" sp="200000"/>
              </a:custDash>
              <a:miter lim="400000"/>
            </a:ln>
          </a:bottom>
          <a:insideH>
            <a:ln w="12700" cap="flat">
              <a:solidFill>
                <a:srgbClr val="000000"/>
              </a:solidFill>
              <a:custDash>
                <a:ds d="200000" sp="200000"/>
              </a:custDash>
              <a:miter lim="400000"/>
            </a:ln>
          </a:insideH>
          <a:insideV>
            <a:ln w="12700" cap="flat">
              <a:solidFill>
                <a:srgbClr val="000000"/>
              </a:solidFill>
              <a:custDash>
                <a:ds d="200000" sp="200000"/>
              </a:custDash>
              <a:miter lim="400000"/>
            </a:ln>
          </a:insideV>
        </a:tcBdr>
        <a:fill>
          <a:noFill/>
        </a:fill>
      </a:tcStyle>
    </a:wholeTbl>
    <a:band2H>
      <a:tcTxStyle/>
      <a:tcStyle>
        <a:tcBdr/>
        <a:fill>
          <a:solidFill>
            <a:srgbClr val="EDEEEE"/>
          </a:solidFill>
        </a:fill>
      </a:tcStyle>
    </a:band2H>
    <a:firstCol>
      <a:tcTxStyle b="on" i="off">
        <a:font>
          <a:latin typeface="Helvetica"/>
          <a:ea typeface="Helvetica"/>
          <a:cs typeface="Helvetica"/>
        </a:font>
        <a:srgbClr val="000000"/>
      </a:tcTxStyle>
      <a:tcStyle>
        <a:tcBdr>
          <a:left>
            <a:ln w="12700" cap="flat">
              <a:noFill/>
              <a:miter lim="400000"/>
            </a:ln>
          </a:left>
          <a:right>
            <a:ln w="12700" cap="flat">
              <a:solidFill>
                <a:srgbClr val="000000"/>
              </a:solidFill>
              <a:prstDash val="solid"/>
              <a:miter lim="400000"/>
            </a:ln>
          </a:right>
          <a:top>
            <a:ln w="12700" cap="flat">
              <a:solidFill>
                <a:srgbClr val="000000"/>
              </a:solidFill>
              <a:custDash>
                <a:ds d="200000" sp="200000"/>
              </a:custDash>
              <a:miter lim="400000"/>
            </a:ln>
          </a:top>
          <a:bottom>
            <a:ln w="12700" cap="flat">
              <a:solidFill>
                <a:srgbClr val="000000"/>
              </a:solidFill>
              <a:custDash>
                <a:ds d="200000" sp="200000"/>
              </a:custDash>
              <a:miter lim="400000"/>
            </a:ln>
          </a:bottom>
          <a:insideH>
            <a:ln w="12700" cap="flat">
              <a:solidFill>
                <a:srgbClr val="000000"/>
              </a:solidFill>
              <a:custDash>
                <a:ds d="200000" sp="200000"/>
              </a:custDash>
              <a:miter lim="400000"/>
            </a:ln>
          </a:insideH>
          <a:insideV>
            <a:ln w="12700" cap="flat">
              <a:solidFill>
                <a:srgbClr val="000000"/>
              </a:solidFill>
              <a:custDash>
                <a:ds d="200000" sp="200000"/>
              </a:custDash>
              <a:miter lim="400000"/>
            </a:ln>
          </a:insideV>
        </a:tcBdr>
        <a:fill>
          <a:noFill/>
        </a:fill>
      </a:tcStyle>
    </a:firstCol>
    <a:lastRow>
      <a:tcTxStyle b="on" i="off">
        <a:font>
          <a:latin typeface="Helvetica"/>
          <a:ea typeface="Helvetica"/>
          <a:cs typeface="Helvetica"/>
        </a:font>
        <a:srgbClr val="000000"/>
      </a:tcTxStyle>
      <a:tcStyle>
        <a:tcBdr>
          <a:left>
            <a:ln w="12700" cap="flat">
              <a:solidFill>
                <a:srgbClr val="000000"/>
              </a:solidFill>
              <a:custDash>
                <a:ds d="200000" sp="200000"/>
              </a:custDash>
              <a:miter lim="400000"/>
            </a:ln>
          </a:left>
          <a:right>
            <a:ln w="12700" cap="flat">
              <a:solidFill>
                <a:srgbClr val="000000"/>
              </a:solidFill>
              <a:custDash>
                <a:ds d="200000" sp="200000"/>
              </a:custDash>
              <a:miter lim="400000"/>
            </a:ln>
          </a:right>
          <a:top>
            <a:ln w="12700" cap="flat">
              <a:solidFill>
                <a:srgbClr val="000000"/>
              </a:solidFill>
              <a:prstDash val="solid"/>
              <a:miter lim="400000"/>
            </a:ln>
          </a:top>
          <a:bottom>
            <a:ln w="12700" cap="flat">
              <a:noFill/>
              <a:miter lim="400000"/>
            </a:ln>
          </a:bottom>
          <a:insideH>
            <a:ln w="12700" cap="flat">
              <a:solidFill>
                <a:srgbClr val="000000"/>
              </a:solidFill>
              <a:custDash>
                <a:ds d="200000" sp="200000"/>
              </a:custDash>
              <a:miter lim="400000"/>
            </a:ln>
          </a:insideH>
          <a:insideV>
            <a:ln w="12700" cap="flat">
              <a:solidFill>
                <a:srgbClr val="000000"/>
              </a:solidFill>
              <a:custDash>
                <a:ds d="200000" sp="200000"/>
              </a:custDash>
              <a:miter lim="400000"/>
            </a:ln>
          </a:insideV>
        </a:tcBdr>
        <a:fill>
          <a:noFill/>
        </a:fill>
      </a:tcStyle>
    </a:lastRow>
    <a:firstRow>
      <a:tcTxStyle b="on" i="off">
        <a:font>
          <a:latin typeface="Helvetica"/>
          <a:ea typeface="Helvetica"/>
          <a:cs typeface="Helvetica"/>
        </a:font>
        <a:srgbClr val="000000"/>
      </a:tcTxStyle>
      <a:tcStyle>
        <a:tcBdr>
          <a:left>
            <a:ln w="12700" cap="flat">
              <a:solidFill>
                <a:srgbClr val="000000"/>
              </a:solidFill>
              <a:custDash>
                <a:ds d="200000" sp="200000"/>
              </a:custDash>
              <a:miter lim="400000"/>
            </a:ln>
          </a:left>
          <a:right>
            <a:ln w="12700" cap="flat">
              <a:solidFill>
                <a:srgbClr val="000000"/>
              </a:solidFill>
              <a:custDash>
                <a:ds d="200000" sp="200000"/>
              </a:custDash>
              <a:miter lim="400000"/>
            </a:ln>
          </a:right>
          <a:top>
            <a:ln w="12700" cap="flat">
              <a:noFill/>
              <a:miter lim="400000"/>
            </a:ln>
          </a:top>
          <a:bottom>
            <a:ln w="12700" cap="flat">
              <a:solidFill>
                <a:srgbClr val="000000"/>
              </a:solidFill>
              <a:prstDash val="solid"/>
              <a:miter lim="400000"/>
            </a:ln>
          </a:bottom>
          <a:insideH>
            <a:ln w="12700" cap="flat">
              <a:solidFill>
                <a:srgbClr val="000000"/>
              </a:solidFill>
              <a:custDash>
                <a:ds d="200000" sp="200000"/>
              </a:custDash>
              <a:miter lim="400000"/>
            </a:ln>
          </a:insideH>
          <a:insideV>
            <a:ln w="12700" cap="flat">
              <a:solidFill>
                <a:srgbClr val="000000"/>
              </a:solidFill>
              <a:custDash>
                <a:ds d="200000" sp="200000"/>
              </a:custDash>
              <a:miter lim="400000"/>
            </a:ln>
          </a:insideV>
        </a:tcBdr>
        <a:fill>
          <a:noFill/>
        </a:fill>
      </a:tcStyle>
    </a:firstRow>
  </a:tblStyle>
  <a:tblStyle styleId="{8F44A2F1-9E1F-4B54-A3A2-5F16C0AD49E2}" styleName="">
    <a:tblBg/>
    <a:wholeTbl>
      <a:tcTxStyle b="off" i="off">
        <a:fontRef idx="minor">
          <a:srgbClr val="000000"/>
        </a:fontRef>
        <a:srgbClr val="000000"/>
      </a:tcTxStyle>
      <a:tcStyle>
        <a:tcBdr>
          <a:left>
            <a:ln w="12700" cap="flat">
              <a:solidFill>
                <a:srgbClr val="3797C6"/>
              </a:solidFill>
              <a:prstDash val="solid"/>
              <a:miter lim="400000"/>
            </a:ln>
          </a:left>
          <a:right>
            <a:ln w="12700" cap="flat">
              <a:solidFill>
                <a:srgbClr val="3797C6"/>
              </a:solidFill>
              <a:prstDash val="solid"/>
              <a:miter lim="400000"/>
            </a:ln>
          </a:right>
          <a:top>
            <a:ln w="12700" cap="flat">
              <a:solidFill>
                <a:srgbClr val="3797C6"/>
              </a:solidFill>
              <a:prstDash val="solid"/>
              <a:miter lim="400000"/>
            </a:ln>
          </a:top>
          <a:bottom>
            <a:ln w="12700" cap="flat">
              <a:solidFill>
                <a:srgbClr val="3797C6"/>
              </a:solidFill>
              <a:prstDash val="solid"/>
              <a:miter lim="400000"/>
            </a:ln>
          </a:bottom>
          <a:insideH>
            <a:ln w="12700" cap="flat">
              <a:solidFill>
                <a:srgbClr val="3797C6"/>
              </a:solidFill>
              <a:prstDash val="solid"/>
              <a:miter lim="400000"/>
            </a:ln>
          </a:insideH>
          <a:insideV>
            <a:ln w="12700" cap="flat">
              <a:solidFill>
                <a:srgbClr val="3797C6"/>
              </a:solidFill>
              <a:prstDash val="solid"/>
              <a:miter lim="400000"/>
            </a:ln>
          </a:insideV>
        </a:tcBdr>
        <a:fill>
          <a:solidFill>
            <a:srgbClr val="FFFFFF"/>
          </a:solidFill>
        </a:fill>
      </a:tcStyle>
    </a:wholeTbl>
    <a:band2H>
      <a:tcTxStyle/>
      <a:tcStyle>
        <a:tcBdr/>
        <a:fill>
          <a:solidFill>
            <a:srgbClr val="E3E5E8"/>
          </a:solidFill>
        </a:fill>
      </a:tcStyle>
    </a:band2H>
    <a:firstCol>
      <a:tcTxStyle b="on" i="off">
        <a:font>
          <a:latin typeface="Helvetica"/>
          <a:ea typeface="Helvetica"/>
          <a:cs typeface="Helvetica"/>
        </a:font>
        <a:srgbClr val="FFFFFF"/>
      </a:tcTxStyle>
      <a:tcStyle>
        <a:tcBdr>
          <a:left>
            <a:ln w="25400" cap="flat">
              <a:solidFill>
                <a:srgbClr val="3797C6"/>
              </a:solidFill>
              <a:prstDash val="solid"/>
              <a:miter lim="400000"/>
            </a:ln>
          </a:left>
          <a:right>
            <a:ln w="12700" cap="flat">
              <a:noFill/>
              <a:miter lim="400000"/>
            </a:ln>
          </a:right>
          <a:top>
            <a:ln w="12700" cap="flat">
              <a:solidFill>
                <a:srgbClr val="3797C6"/>
              </a:solidFill>
              <a:prstDash val="solid"/>
              <a:miter lim="400000"/>
            </a:ln>
          </a:top>
          <a:bottom>
            <a:ln w="12700" cap="flat">
              <a:solidFill>
                <a:srgbClr val="3797C6"/>
              </a:solidFill>
              <a:prstDash val="solid"/>
              <a:miter lim="400000"/>
            </a:ln>
          </a:bottom>
          <a:insideH>
            <a:ln w="12700" cap="flat">
              <a:solidFill>
                <a:srgbClr val="3797C6"/>
              </a:solidFill>
              <a:prstDash val="solid"/>
              <a:miter lim="400000"/>
            </a:ln>
          </a:insideH>
          <a:insideV>
            <a:ln w="12700" cap="flat">
              <a:solidFill>
                <a:srgbClr val="3797C6"/>
              </a:solidFill>
              <a:prstDash val="solid"/>
              <a:miter lim="400000"/>
            </a:ln>
          </a:insideV>
        </a:tcBdr>
        <a:fill>
          <a:solidFill>
            <a:srgbClr val="398CCE"/>
          </a:solidFill>
        </a:fill>
      </a:tcStyle>
    </a:firstCol>
    <a:lastRow>
      <a:tcTxStyle b="off" i="off">
        <a:fontRef idx="minor">
          <a:srgbClr val="000000"/>
        </a:fontRef>
        <a:srgbClr val="000000"/>
      </a:tcTxStyle>
      <a:tcStyle>
        <a:tcBdr>
          <a:left>
            <a:ln w="12700" cap="flat">
              <a:noFill/>
              <a:miter lim="400000"/>
            </a:ln>
          </a:left>
          <a:right>
            <a:ln w="12700" cap="flat">
              <a:noFill/>
              <a:miter lim="400000"/>
            </a:ln>
          </a:right>
          <a:top>
            <a:ln w="12700" cap="flat">
              <a:solidFill>
                <a:srgbClr val="3797C6"/>
              </a:solidFill>
              <a:prstDash val="solid"/>
              <a:miter lim="400000"/>
            </a:ln>
          </a:top>
          <a:bottom>
            <a:ln w="25400" cap="flat">
              <a:solidFill>
                <a:srgbClr val="3797C6"/>
              </a:solidFill>
              <a:prstDash val="solid"/>
              <a:miter lim="400000"/>
            </a:ln>
          </a:bottom>
          <a:insideH>
            <a:ln w="12700" cap="flat">
              <a:noFill/>
              <a:miter lim="400000"/>
            </a:ln>
          </a:insideH>
          <a:insideV>
            <a:ln w="12700" cap="flat">
              <a:noFill/>
              <a:miter lim="400000"/>
            </a:ln>
          </a:insideV>
        </a:tcBdr>
        <a:fill>
          <a:solidFill>
            <a:srgbClr val="FFFFFF"/>
          </a:solidFill>
        </a:fill>
      </a:tcStyle>
    </a:lastRow>
    <a:firstRow>
      <a:tcTxStyle b="on" i="off">
        <a:font>
          <a:latin typeface="Helvetica"/>
          <a:ea typeface="Helvetica"/>
          <a:cs typeface="Helvetica"/>
        </a:font>
        <a:srgbClr val="FFFFFF"/>
      </a:tcTxStyle>
      <a:tcStyle>
        <a:tcBdr>
          <a:left>
            <a:ln w="12700" cap="flat">
              <a:solidFill>
                <a:srgbClr val="3797C6"/>
              </a:solidFill>
              <a:prstDash val="solid"/>
              <a:miter lim="400000"/>
            </a:ln>
          </a:left>
          <a:right>
            <a:ln w="12700" cap="flat">
              <a:solidFill>
                <a:srgbClr val="3797C6"/>
              </a:solidFill>
              <a:prstDash val="solid"/>
              <a:miter lim="400000"/>
            </a:ln>
          </a:right>
          <a:top>
            <a:ln w="25400" cap="flat">
              <a:solidFill>
                <a:srgbClr val="3797C6"/>
              </a:solidFill>
              <a:prstDash val="solid"/>
              <a:miter lim="400000"/>
            </a:ln>
          </a:top>
          <a:bottom>
            <a:ln w="12700" cap="flat">
              <a:noFill/>
              <a:miter lim="400000"/>
            </a:ln>
          </a:bottom>
          <a:insideH>
            <a:ln w="12700" cap="flat">
              <a:solidFill>
                <a:srgbClr val="3797C6"/>
              </a:solidFill>
              <a:prstDash val="solid"/>
              <a:miter lim="400000"/>
            </a:ln>
          </a:insideH>
          <a:insideV>
            <a:ln w="12700" cap="flat">
              <a:solidFill>
                <a:srgbClr val="3797C6"/>
              </a:solidFill>
              <a:prstDash val="solid"/>
              <a:miter lim="400000"/>
            </a:ln>
          </a:insideV>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450" autoAdjust="0"/>
    <p:restoredTop sz="94726"/>
  </p:normalViewPr>
  <p:slideViewPr>
    <p:cSldViewPr snapToGrid="0">
      <p:cViewPr>
        <p:scale>
          <a:sx n="30" d="100"/>
          <a:sy n="30" d="100"/>
        </p:scale>
        <p:origin x="816" y="140"/>
      </p:cViewPr>
      <p:guideLst/>
    </p:cSldViewPr>
  </p:slideViewPr>
  <p:notesTextViewPr>
    <p:cViewPr>
      <p:scale>
        <a:sx n="1" d="1"/>
        <a:sy n="1" d="1"/>
      </p:scale>
      <p:origin x="0" y="0"/>
    </p:cViewPr>
  </p:notesTextViewPr>
  <p:notesViewPr>
    <p:cSldViewPr snapToGrid="0">
      <p:cViewPr>
        <p:scale>
          <a:sx n="1" d="2"/>
          <a:sy n="1" d="2"/>
        </p:scale>
        <p:origin x="5320" y="1520"/>
      </p:cViewPr>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4.xml"/><Relationship Id="rId18" Type="http://schemas.openxmlformats.org/officeDocument/2006/relationships/slide" Target="slides/slide9.xml"/><Relationship Id="rId26" Type="http://schemas.openxmlformats.org/officeDocument/2006/relationships/slide" Target="slides/slide17.xml"/><Relationship Id="rId39" Type="http://schemas.openxmlformats.org/officeDocument/2006/relationships/slide" Target="slides/slide30.xml"/><Relationship Id="rId21" Type="http://schemas.openxmlformats.org/officeDocument/2006/relationships/slide" Target="slides/slide12.xml"/><Relationship Id="rId34" Type="http://schemas.openxmlformats.org/officeDocument/2006/relationships/slide" Target="slides/slide25.xml"/><Relationship Id="rId42" Type="http://schemas.openxmlformats.org/officeDocument/2006/relationships/slide" Target="slides/slide33.xml"/><Relationship Id="rId47" Type="http://schemas.openxmlformats.org/officeDocument/2006/relationships/slide" Target="slides/slide38.xml"/><Relationship Id="rId50" Type="http://schemas.openxmlformats.org/officeDocument/2006/relationships/presProps" Target="presProps.xml"/><Relationship Id="rId7" Type="http://schemas.openxmlformats.org/officeDocument/2006/relationships/slideMaster" Target="slideMasters/slideMaster4.xml"/><Relationship Id="rId2" Type="http://schemas.openxmlformats.org/officeDocument/2006/relationships/customXml" Target="../customXml/item2.xml"/><Relationship Id="rId16" Type="http://schemas.openxmlformats.org/officeDocument/2006/relationships/slide" Target="slides/slide7.xml"/><Relationship Id="rId29" Type="http://schemas.openxmlformats.org/officeDocument/2006/relationships/slide" Target="slides/slide20.xml"/><Relationship Id="rId11" Type="http://schemas.openxmlformats.org/officeDocument/2006/relationships/slide" Target="slides/slide2.xml"/><Relationship Id="rId24" Type="http://schemas.openxmlformats.org/officeDocument/2006/relationships/slide" Target="slides/slide15.xml"/><Relationship Id="rId32" Type="http://schemas.openxmlformats.org/officeDocument/2006/relationships/slide" Target="slides/slide23.xml"/><Relationship Id="rId37" Type="http://schemas.openxmlformats.org/officeDocument/2006/relationships/slide" Target="slides/slide28.xml"/><Relationship Id="rId40" Type="http://schemas.openxmlformats.org/officeDocument/2006/relationships/slide" Target="slides/slide31.xml"/><Relationship Id="rId45" Type="http://schemas.openxmlformats.org/officeDocument/2006/relationships/slide" Target="slides/slide36.xml"/><Relationship Id="rId53" Type="http://schemas.openxmlformats.org/officeDocument/2006/relationships/tableStyles" Target="tableStyles.xml"/><Relationship Id="rId5" Type="http://schemas.openxmlformats.org/officeDocument/2006/relationships/slideMaster" Target="slideMasters/slideMaster2.xml"/><Relationship Id="rId10" Type="http://schemas.openxmlformats.org/officeDocument/2006/relationships/slide" Target="slides/slide1.xml"/><Relationship Id="rId19" Type="http://schemas.openxmlformats.org/officeDocument/2006/relationships/slide" Target="slides/slide10.xml"/><Relationship Id="rId31" Type="http://schemas.openxmlformats.org/officeDocument/2006/relationships/slide" Target="slides/slide22.xml"/><Relationship Id="rId44" Type="http://schemas.openxmlformats.org/officeDocument/2006/relationships/slide" Target="slides/slide35.xml"/><Relationship Id="rId52"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Master" Target="slideMasters/slideMaster6.xml"/><Relationship Id="rId14" Type="http://schemas.openxmlformats.org/officeDocument/2006/relationships/slide" Target="slides/slide5.xml"/><Relationship Id="rId22" Type="http://schemas.openxmlformats.org/officeDocument/2006/relationships/slide" Target="slides/slide13.xml"/><Relationship Id="rId27" Type="http://schemas.openxmlformats.org/officeDocument/2006/relationships/slide" Target="slides/slide18.xml"/><Relationship Id="rId30" Type="http://schemas.openxmlformats.org/officeDocument/2006/relationships/slide" Target="slides/slide21.xml"/><Relationship Id="rId35" Type="http://schemas.openxmlformats.org/officeDocument/2006/relationships/slide" Target="slides/slide26.xml"/><Relationship Id="rId43" Type="http://schemas.openxmlformats.org/officeDocument/2006/relationships/slide" Target="slides/slide34.xml"/><Relationship Id="rId48" Type="http://schemas.openxmlformats.org/officeDocument/2006/relationships/notesMaster" Target="notesMasters/notesMaster1.xml"/><Relationship Id="rId8" Type="http://schemas.openxmlformats.org/officeDocument/2006/relationships/slideMaster" Target="slideMasters/slideMaster5.xml"/><Relationship Id="rId51" Type="http://schemas.openxmlformats.org/officeDocument/2006/relationships/viewProps" Target="viewProps.xml"/><Relationship Id="rId3" Type="http://schemas.openxmlformats.org/officeDocument/2006/relationships/customXml" Target="../customXml/item3.xml"/><Relationship Id="rId12" Type="http://schemas.openxmlformats.org/officeDocument/2006/relationships/slide" Target="slides/slide3.xml"/><Relationship Id="rId17" Type="http://schemas.openxmlformats.org/officeDocument/2006/relationships/slide" Target="slides/slide8.xml"/><Relationship Id="rId25" Type="http://schemas.openxmlformats.org/officeDocument/2006/relationships/slide" Target="slides/slide16.xml"/><Relationship Id="rId33" Type="http://schemas.openxmlformats.org/officeDocument/2006/relationships/slide" Target="slides/slide24.xml"/><Relationship Id="rId38" Type="http://schemas.openxmlformats.org/officeDocument/2006/relationships/slide" Target="slides/slide29.xml"/><Relationship Id="rId46" Type="http://schemas.openxmlformats.org/officeDocument/2006/relationships/slide" Target="slides/slide37.xml"/><Relationship Id="rId20" Type="http://schemas.openxmlformats.org/officeDocument/2006/relationships/slide" Target="slides/slide11.xml"/><Relationship Id="rId41" Type="http://schemas.openxmlformats.org/officeDocument/2006/relationships/slide" Target="slides/slide32.xml"/><Relationship Id="rId54" Type="http://schemas.microsoft.com/office/2018/10/relationships/authors" Target="authors.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6.xml"/><Relationship Id="rId23" Type="http://schemas.openxmlformats.org/officeDocument/2006/relationships/slide" Target="slides/slide14.xml"/><Relationship Id="rId28" Type="http://schemas.openxmlformats.org/officeDocument/2006/relationships/slide" Target="slides/slide19.xml"/><Relationship Id="rId36" Type="http://schemas.openxmlformats.org/officeDocument/2006/relationships/slide" Target="slides/slide27.xml"/><Relationship Id="rId49" Type="http://schemas.openxmlformats.org/officeDocument/2006/relationships/handoutMaster" Target="handoutMasters/handoutMaster1.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10.xml.rels><?xml version="1.0" encoding="UTF-8" standalone="yes"?>
<Relationships xmlns="http://schemas.openxmlformats.org/package/2006/relationships"><Relationship Id="rId3" Type="http://schemas.openxmlformats.org/officeDocument/2006/relationships/oleObject" Target="file:///\\Users\ymk9\Desktop\My%20raw%20data%202.xlsx" TargetMode="External"/><Relationship Id="rId2" Type="http://schemas.microsoft.com/office/2011/relationships/chartColorStyle" Target="colors8.xml"/><Relationship Id="rId1" Type="http://schemas.microsoft.com/office/2011/relationships/chartStyle" Target="style8.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oleObject" Target="file:///\\Users\ymk9\Desktop\My%20raw%20data%202.xlsx" TargetMode="External"/><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6.xml.rels><?xml version="1.0" encoding="UTF-8" standalone="yes"?>
<Relationships xmlns="http://schemas.openxmlformats.org/package/2006/relationships"><Relationship Id="rId3" Type="http://schemas.openxmlformats.org/officeDocument/2006/relationships/oleObject" Target="file:///\\Users\ymk9\Desktop\My%20raw%20data%202.xlsx" TargetMode="External"/><Relationship Id="rId2" Type="http://schemas.microsoft.com/office/2011/relationships/chartColorStyle" Target="colors5.xml"/><Relationship Id="rId1" Type="http://schemas.microsoft.com/office/2011/relationships/chartStyle" Target="style5.xml"/></Relationships>
</file>

<file path=ppt/charts/_rels/chart7.xml.rels><?xml version="1.0" encoding="UTF-8" standalone="yes"?>
<Relationships xmlns="http://schemas.openxmlformats.org/package/2006/relationships"><Relationship Id="rId3" Type="http://schemas.openxmlformats.org/officeDocument/2006/relationships/oleObject" Target="file:///\\Users\ymk9\Desktop\My%20raw%20data%202.xlsx" TargetMode="External"/><Relationship Id="rId2" Type="http://schemas.microsoft.com/office/2011/relationships/chartColorStyle" Target="colors6.xml"/><Relationship Id="rId1" Type="http://schemas.microsoft.com/office/2011/relationships/chartStyle" Target="style6.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7.xml"/><Relationship Id="rId1" Type="http://schemas.microsoft.com/office/2011/relationships/chartStyle" Target="style7.xml"/></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2.5620802849235083E-2"/>
          <c:y val="1.6025808319631477E-2"/>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JO"/>
        </a:p>
      </c:txPr>
    </c:title>
    <c:autoTitleDeleted val="0"/>
    <c:plotArea>
      <c:layout>
        <c:manualLayout>
          <c:layoutTarget val="inner"/>
          <c:xMode val="edge"/>
          <c:yMode val="edge"/>
          <c:x val="5.8012339738186675E-2"/>
          <c:y val="9.9568450334161618E-2"/>
          <c:w val="0.94198766026181335"/>
          <c:h val="0.75135287304198639"/>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D4A6-B847-BA4F-7EA9A3919621}"/>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D4A6-B847-BA4F-7EA9A3919621}"/>
            </c:ext>
          </c:extLst>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D4A6-B847-BA4F-7EA9A3919621}"/>
            </c:ext>
          </c:extLst>
        </c:ser>
        <c:dLbls>
          <c:showLegendKey val="0"/>
          <c:showVal val="0"/>
          <c:showCatName val="0"/>
          <c:showSerName val="0"/>
          <c:showPercent val="0"/>
          <c:showBubbleSize val="0"/>
        </c:dLbls>
        <c:gapWidth val="219"/>
        <c:overlap val="-27"/>
        <c:axId val="1251759504"/>
        <c:axId val="1251761216"/>
      </c:barChart>
      <c:catAx>
        <c:axId val="12517595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JO"/>
          </a:p>
        </c:txPr>
        <c:crossAx val="1251761216"/>
        <c:crosses val="autoZero"/>
        <c:auto val="1"/>
        <c:lblAlgn val="ctr"/>
        <c:lblOffset val="100"/>
        <c:noMultiLvlLbl val="0"/>
      </c:catAx>
      <c:valAx>
        <c:axId val="125176121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JO"/>
          </a:p>
        </c:txPr>
        <c:crossAx val="125175950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JO"/>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JO"/>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5000" b="1" i="0" u="none" strike="noStrike" kern="1200" spc="0" baseline="0">
                <a:solidFill>
                  <a:schemeClr val="tx1"/>
                </a:solidFill>
                <a:latin typeface="Calibri" panose="020F0502020204030204" pitchFamily="34" charset="0"/>
                <a:ea typeface="+mn-ea"/>
                <a:cs typeface="Calibri" panose="020F0502020204030204" pitchFamily="34" charset="0"/>
              </a:defRPr>
            </a:pPr>
            <a:r>
              <a:rPr lang="en-US" sz="3200" b="1" dirty="0">
                <a:solidFill>
                  <a:schemeClr val="bg1"/>
                </a:solidFill>
                <a:latin typeface="Calibri" panose="020F0502020204030204" pitchFamily="34" charset="0"/>
                <a:cs typeface="Calibri" panose="020F0502020204030204" pitchFamily="34" charset="0"/>
              </a:rPr>
              <a:t>Chart</a:t>
            </a:r>
          </a:p>
        </c:rich>
      </c:tx>
      <c:layout>
        <c:manualLayout>
          <c:xMode val="edge"/>
          <c:yMode val="edge"/>
          <c:x val="0.4036454165265721"/>
          <c:y val="4.06899607614213E-3"/>
        </c:manualLayout>
      </c:layout>
      <c:overlay val="0"/>
      <c:spPr>
        <a:noFill/>
        <a:ln>
          <a:noFill/>
        </a:ln>
        <a:effectLst/>
      </c:spPr>
      <c:txPr>
        <a:bodyPr rot="0" spcFirstLastPara="1" vertOverflow="ellipsis" vert="horz" wrap="square" anchor="ctr" anchorCtr="1"/>
        <a:lstStyle/>
        <a:p>
          <a:pPr>
            <a:defRPr sz="5000" b="1" i="0" u="none" strike="noStrike" kern="1200" spc="0" baseline="0">
              <a:solidFill>
                <a:schemeClr val="tx1"/>
              </a:solidFill>
              <a:latin typeface="Calibri" panose="020F0502020204030204" pitchFamily="34" charset="0"/>
              <a:ea typeface="+mn-ea"/>
              <a:cs typeface="Calibri" panose="020F0502020204030204" pitchFamily="34" charset="0"/>
            </a:defRPr>
          </a:pPr>
          <a:endParaRPr lang="en-JO"/>
        </a:p>
      </c:txPr>
    </c:title>
    <c:autoTitleDeleted val="0"/>
    <c:view3D>
      <c:rotX val="30"/>
      <c:rotY val="0"/>
      <c:depthPercent val="100"/>
      <c:rAngAx val="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pie3DChart>
        <c:varyColors val="1"/>
        <c:ser>
          <c:idx val="0"/>
          <c:order val="0"/>
          <c:dPt>
            <c:idx val="0"/>
            <c:bubble3D val="0"/>
            <c:spPr>
              <a:solidFill>
                <a:schemeClr val="accent6"/>
              </a:solidFill>
              <a:ln w="25400">
                <a:noFill/>
              </a:ln>
              <a:effectLst/>
              <a:sp3d/>
            </c:spPr>
            <c:extLst>
              <c:ext xmlns:c16="http://schemas.microsoft.com/office/drawing/2014/chart" uri="{C3380CC4-5D6E-409C-BE32-E72D297353CC}">
                <c16:uniqueId val="{00000001-988F-C241-8D2D-618D47D5D031}"/>
              </c:ext>
            </c:extLst>
          </c:dPt>
          <c:dPt>
            <c:idx val="1"/>
            <c:bubble3D val="0"/>
            <c:spPr>
              <a:solidFill>
                <a:schemeClr val="bg2"/>
              </a:solidFill>
              <a:ln w="25400">
                <a:noFill/>
              </a:ln>
              <a:effectLst/>
              <a:sp3d/>
            </c:spPr>
            <c:extLst>
              <c:ext xmlns:c16="http://schemas.microsoft.com/office/drawing/2014/chart" uri="{C3380CC4-5D6E-409C-BE32-E72D297353CC}">
                <c16:uniqueId val="{00000003-988F-C241-8D2D-618D47D5D031}"/>
              </c:ext>
            </c:extLst>
          </c:dPt>
          <c:dPt>
            <c:idx val="2"/>
            <c:bubble3D val="0"/>
            <c:spPr>
              <a:solidFill>
                <a:schemeClr val="accent5">
                  <a:lumMod val="20000"/>
                  <a:lumOff val="80000"/>
                </a:schemeClr>
              </a:solidFill>
              <a:ln w="25400">
                <a:noFill/>
              </a:ln>
              <a:effectLst/>
              <a:sp3d/>
            </c:spPr>
            <c:extLst>
              <c:ext xmlns:c16="http://schemas.microsoft.com/office/drawing/2014/chart" uri="{C3380CC4-5D6E-409C-BE32-E72D297353CC}">
                <c16:uniqueId val="{00000005-988F-C241-8D2D-618D47D5D031}"/>
              </c:ext>
            </c:extLst>
          </c:dPt>
          <c:dLbls>
            <c:dLbl>
              <c:idx val="0"/>
              <c:layout>
                <c:manualLayout>
                  <c:x val="0.10993369042044097"/>
                  <c:y val="-9.9436470919305191E-4"/>
                </c:manualLayout>
              </c:layout>
              <c:tx>
                <c:rich>
                  <a:bodyPr rot="0" spcFirstLastPara="1" vertOverflow="ellipsis" vert="horz" wrap="square" lIns="38100" tIns="19050" rIns="38100" bIns="19050" anchor="ctr" anchorCtr="1">
                    <a:noAutofit/>
                  </a:bodyPr>
                  <a:lstStyle/>
                  <a:p>
                    <a:pPr>
                      <a:defRPr sz="3000" b="1" i="0" u="none" strike="noStrike" kern="1200" baseline="0">
                        <a:solidFill>
                          <a:schemeClr val="bg1"/>
                        </a:solidFill>
                        <a:latin typeface="Calibri" panose="020F0502020204030204" pitchFamily="34" charset="0"/>
                        <a:ea typeface="+mn-ea"/>
                        <a:cs typeface="Calibri" panose="020F0502020204030204" pitchFamily="34" charset="0"/>
                      </a:defRPr>
                    </a:pPr>
                    <a:fld id="{DD7A8B2A-AEA8-C842-BA2F-AC35BEEC49E4}" type="VALUE">
                      <a:rPr lang="en-US" b="0">
                        <a:solidFill>
                          <a:schemeClr val="bg1"/>
                        </a:solidFill>
                        <a:latin typeface="Calibri" panose="020F0502020204030204" pitchFamily="34" charset="0"/>
                        <a:cs typeface="Calibri" panose="020F0502020204030204" pitchFamily="34" charset="0"/>
                      </a:rPr>
                      <a:pPr>
                        <a:defRPr sz="3000" b="1">
                          <a:solidFill>
                            <a:schemeClr val="bg1"/>
                          </a:solidFill>
                          <a:latin typeface="Calibri" panose="020F0502020204030204" pitchFamily="34" charset="0"/>
                          <a:cs typeface="Calibri" panose="020F0502020204030204" pitchFamily="34" charset="0"/>
                        </a:defRPr>
                      </a:pPr>
                      <a:t>[VALUE]</a:t>
                    </a:fld>
                    <a:endParaRPr lang="en-US"/>
                  </a:p>
                </c:rich>
              </c:tx>
              <c:spPr>
                <a:noFill/>
                <a:ln>
                  <a:noFill/>
                </a:ln>
                <a:effectLst/>
              </c:spPr>
              <c:txPr>
                <a:bodyPr rot="0" spcFirstLastPara="1" vertOverflow="ellipsis" vert="horz" wrap="square" lIns="38100" tIns="19050" rIns="38100" bIns="19050" anchor="ctr" anchorCtr="1">
                  <a:noAutofit/>
                </a:bodyPr>
                <a:lstStyle/>
                <a:p>
                  <a:pPr>
                    <a:defRPr sz="3000" b="1" i="0" u="none" strike="noStrike" kern="1200" baseline="0">
                      <a:solidFill>
                        <a:schemeClr val="bg1"/>
                      </a:solidFill>
                      <a:latin typeface="Calibri" panose="020F0502020204030204" pitchFamily="34" charset="0"/>
                      <a:ea typeface="+mn-ea"/>
                      <a:cs typeface="Calibri" panose="020F0502020204030204" pitchFamily="34" charset="0"/>
                    </a:defRPr>
                  </a:pPr>
                  <a:endParaRPr lang="en-QA"/>
                </a:p>
              </c:txPr>
              <c:dLblPos val="bestFit"/>
              <c:showLegendKey val="0"/>
              <c:showVal val="1"/>
              <c:showCatName val="0"/>
              <c:showSerName val="0"/>
              <c:showPercent val="0"/>
              <c:showBubbleSize val="0"/>
              <c:extLst>
                <c:ext xmlns:c15="http://schemas.microsoft.com/office/drawing/2012/chart" uri="{CE6537A1-D6FC-4f65-9D91-7224C49458BB}">
                  <c15:layout>
                    <c:manualLayout>
                      <c:w val="0.11551313618370991"/>
                      <c:h val="0.10215573053368326"/>
                    </c:manualLayout>
                  </c15:layout>
                  <c15:dlblFieldTable/>
                  <c15:showDataLabelsRange val="0"/>
                </c:ext>
                <c:ext xmlns:c16="http://schemas.microsoft.com/office/drawing/2014/chart" uri="{C3380CC4-5D6E-409C-BE32-E72D297353CC}">
                  <c16:uniqueId val="{00000001-988F-C241-8D2D-618D47D5D031}"/>
                </c:ext>
              </c:extLst>
            </c:dLbl>
            <c:dLbl>
              <c:idx val="1"/>
              <c:layout>
                <c:manualLayout>
                  <c:x val="-4.6163881368753865E-2"/>
                  <c:y val="-1.3826415512158692E-2"/>
                </c:manualLayout>
              </c:layout>
              <c:tx>
                <c:rich>
                  <a:bodyPr/>
                  <a:lstStyle/>
                  <a:p>
                    <a:fld id="{0BECE713-908D-9D40-BB5C-4EAC3318AF08}" type="VALUE">
                      <a:rPr lang="en-US">
                        <a:solidFill>
                          <a:schemeClr val="bg1"/>
                        </a:solidFill>
                      </a:rPr>
                      <a:pPr/>
                      <a:t>[VALUE]</a:t>
                    </a:fld>
                    <a:endParaRPr lang="en-US"/>
                  </a:p>
                </c:rich>
              </c:tx>
              <c:dLblPos val="bestFit"/>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988F-C241-8D2D-618D47D5D031}"/>
                </c:ext>
              </c:extLst>
            </c:dLbl>
            <c:dLbl>
              <c:idx val="2"/>
              <c:layout>
                <c:manualLayout>
                  <c:x val="0.1469561048871795"/>
                  <c:y val="1.0354010675450616E-2"/>
                </c:manualLayout>
              </c:layout>
              <c:tx>
                <c:rich>
                  <a:bodyPr/>
                  <a:lstStyle/>
                  <a:p>
                    <a:fld id="{7CD5100C-8FC5-9546-A5FB-FE3C503EFCBC}" type="VALUE">
                      <a:rPr lang="en-US">
                        <a:solidFill>
                          <a:schemeClr val="bg1"/>
                        </a:solidFill>
                      </a:rPr>
                      <a:pPr/>
                      <a:t>[VALUE]</a:t>
                    </a:fld>
                    <a:endParaRPr lang="en-US"/>
                  </a:p>
                </c:rich>
              </c:tx>
              <c:dLblPos val="bestFit"/>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988F-C241-8D2D-618D47D5D031}"/>
                </c:ext>
              </c:extLst>
            </c:dLbl>
            <c:spPr>
              <a:noFill/>
              <a:ln>
                <a:noFill/>
              </a:ln>
              <a:effectLst/>
            </c:spPr>
            <c:txPr>
              <a:bodyPr rot="0" spcFirstLastPara="1" vertOverflow="ellipsis" vert="horz" wrap="square" lIns="38100" tIns="19050" rIns="38100" bIns="19050" anchor="ctr" anchorCtr="1">
                <a:spAutoFit/>
              </a:bodyPr>
              <a:lstStyle/>
              <a:p>
                <a:pPr>
                  <a:defRPr sz="30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JO"/>
              </a:p>
            </c:txPr>
            <c:dLblPos val="in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'Q5'!$A$4:$A$6</c:f>
              <c:strCache>
                <c:ptCount val="3"/>
                <c:pt idx="0">
                  <c:v>Yes</c:v>
                </c:pt>
                <c:pt idx="1">
                  <c:v>No</c:v>
                </c:pt>
                <c:pt idx="2">
                  <c:v>Not sure</c:v>
                </c:pt>
              </c:strCache>
            </c:strRef>
          </c:cat>
          <c:val>
            <c:numRef>
              <c:f>'Q5'!$C$4:$C$6</c:f>
              <c:numCache>
                <c:formatCode>0.00%</c:formatCode>
                <c:ptCount val="3"/>
                <c:pt idx="0" formatCode="0%">
                  <c:v>0.94594594594594594</c:v>
                </c:pt>
                <c:pt idx="1">
                  <c:v>2.7027027027027029E-2</c:v>
                </c:pt>
                <c:pt idx="2">
                  <c:v>2.7027027027027029E-2</c:v>
                </c:pt>
              </c:numCache>
            </c:numRef>
          </c:val>
          <c:extLst>
            <c:ext xmlns:c16="http://schemas.microsoft.com/office/drawing/2014/chart" uri="{C3380CC4-5D6E-409C-BE32-E72D297353CC}">
              <c16:uniqueId val="{00000006-988F-C241-8D2D-618D47D5D031}"/>
            </c:ext>
          </c:extLst>
        </c:ser>
        <c:dLbls>
          <c:showLegendKey val="0"/>
          <c:showVal val="0"/>
          <c:showCatName val="0"/>
          <c:showSerName val="0"/>
          <c:showPercent val="0"/>
          <c:showBubbleSize val="0"/>
          <c:showLeaderLines val="1"/>
        </c:dLbls>
      </c:pie3DChart>
      <c:spPr>
        <a:noFill/>
        <a:ln>
          <a:noFill/>
        </a:ln>
        <a:effectLst/>
      </c:spPr>
    </c:plotArea>
    <c:legend>
      <c:legendPos val="b"/>
      <c:overlay val="0"/>
      <c:spPr>
        <a:noFill/>
        <a:ln>
          <a:noFill/>
        </a:ln>
        <a:effectLst/>
      </c:spPr>
      <c:txPr>
        <a:bodyPr rot="0" spcFirstLastPara="1" vertOverflow="ellipsis" vert="horz" wrap="square" anchor="ctr" anchorCtr="1"/>
        <a:lstStyle/>
        <a:p>
          <a:pPr>
            <a:defRPr sz="30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JO"/>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JO"/>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layout>
        <c:manualLayout>
          <c:xMode val="edge"/>
          <c:yMode val="edge"/>
          <c:x val="2.5620802849235083E-2"/>
          <c:y val="1.6025808319631477E-2"/>
        </c:manualLayout>
      </c:layout>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JO"/>
        </a:p>
      </c:txPr>
    </c:title>
    <c:autoTitleDeleted val="0"/>
    <c:plotArea>
      <c:layout>
        <c:manualLayout>
          <c:layoutTarget val="inner"/>
          <c:xMode val="edge"/>
          <c:yMode val="edge"/>
          <c:x val="5.8012339738186675E-2"/>
          <c:y val="9.9568450334161618E-2"/>
          <c:w val="0.94198766026181335"/>
          <c:h val="0.75135287304198639"/>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D4A6-B847-BA4F-7EA9A3919621}"/>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D4A6-B847-BA4F-7EA9A3919621}"/>
            </c:ext>
          </c:extLst>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D4A6-B847-BA4F-7EA9A3919621}"/>
            </c:ext>
          </c:extLst>
        </c:ser>
        <c:dLbls>
          <c:showLegendKey val="0"/>
          <c:showVal val="0"/>
          <c:showCatName val="0"/>
          <c:showSerName val="0"/>
          <c:showPercent val="0"/>
          <c:showBubbleSize val="0"/>
        </c:dLbls>
        <c:gapWidth val="219"/>
        <c:overlap val="-27"/>
        <c:axId val="1251759504"/>
        <c:axId val="1251761216"/>
      </c:barChart>
      <c:catAx>
        <c:axId val="12517595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JO"/>
          </a:p>
        </c:txPr>
        <c:crossAx val="1251761216"/>
        <c:crosses val="autoZero"/>
        <c:auto val="1"/>
        <c:lblAlgn val="ctr"/>
        <c:lblOffset val="100"/>
        <c:noMultiLvlLbl val="0"/>
      </c:catAx>
      <c:valAx>
        <c:axId val="125176121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JO"/>
          </a:p>
        </c:txPr>
        <c:crossAx val="125175950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JO"/>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JO"/>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3840" b="0" i="0" u="none" strike="noStrike" kern="1200" spc="0" baseline="0">
                <a:solidFill>
                  <a:schemeClr val="tx1"/>
                </a:solidFill>
                <a:latin typeface="+mn-lt"/>
                <a:ea typeface="+mn-ea"/>
                <a:cs typeface="+mn-cs"/>
              </a:defRPr>
            </a:pPr>
            <a:r>
              <a:rPr lang="en-US"/>
              <a:t>Chart</a:t>
            </a:r>
          </a:p>
        </c:rich>
      </c:tx>
      <c:layout>
        <c:manualLayout>
          <c:xMode val="edge"/>
          <c:yMode val="edge"/>
          <c:x val="0.4036454165265721"/>
          <c:y val="4.06899607614213E-3"/>
        </c:manualLayout>
      </c:layout>
      <c:overlay val="0"/>
      <c:spPr>
        <a:noFill/>
        <a:ln>
          <a:noFill/>
        </a:ln>
        <a:effectLst/>
      </c:spPr>
      <c:txPr>
        <a:bodyPr rot="0" spcFirstLastPara="1" vertOverflow="ellipsis" vert="horz" wrap="square" anchor="ctr" anchorCtr="1"/>
        <a:lstStyle/>
        <a:p>
          <a:pPr>
            <a:defRPr sz="3840" b="0" i="0" u="none" strike="noStrike" kern="1200" spc="0" baseline="0">
              <a:solidFill>
                <a:schemeClr val="tx1"/>
              </a:solidFill>
              <a:latin typeface="+mn-lt"/>
              <a:ea typeface="+mn-ea"/>
              <a:cs typeface="+mn-cs"/>
            </a:defRPr>
          </a:pPr>
          <a:endParaRPr lang="en-JO"/>
        </a:p>
      </c:txPr>
    </c:title>
    <c:autoTitleDeleted val="0"/>
    <c:view3D>
      <c:rotX val="30"/>
      <c:rotY val="0"/>
      <c:depthPercent val="100"/>
      <c:rAngAx val="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pie3DChart>
        <c:varyColors val="1"/>
        <c:ser>
          <c:idx val="0"/>
          <c:order val="0"/>
          <c:dPt>
            <c:idx val="0"/>
            <c:bubble3D val="0"/>
            <c:spPr>
              <a:solidFill>
                <a:schemeClr val="accent6"/>
              </a:solidFill>
              <a:ln w="25400">
                <a:noFill/>
              </a:ln>
              <a:effectLst/>
              <a:sp3d/>
            </c:spPr>
            <c:extLst>
              <c:ext xmlns:c16="http://schemas.microsoft.com/office/drawing/2014/chart" uri="{C3380CC4-5D6E-409C-BE32-E72D297353CC}">
                <c16:uniqueId val="{00000001-833F-1044-8620-4917C16E22B3}"/>
              </c:ext>
            </c:extLst>
          </c:dPt>
          <c:dPt>
            <c:idx val="1"/>
            <c:bubble3D val="0"/>
            <c:spPr>
              <a:solidFill>
                <a:schemeClr val="bg2"/>
              </a:solidFill>
              <a:ln w="25400">
                <a:noFill/>
              </a:ln>
              <a:effectLst/>
              <a:sp3d/>
            </c:spPr>
            <c:extLst>
              <c:ext xmlns:c16="http://schemas.microsoft.com/office/drawing/2014/chart" uri="{C3380CC4-5D6E-409C-BE32-E72D297353CC}">
                <c16:uniqueId val="{00000003-833F-1044-8620-4917C16E22B3}"/>
              </c:ext>
            </c:extLst>
          </c:dPt>
          <c:dPt>
            <c:idx val="2"/>
            <c:bubble3D val="0"/>
            <c:spPr>
              <a:solidFill>
                <a:schemeClr val="accent5">
                  <a:lumMod val="20000"/>
                  <a:lumOff val="80000"/>
                </a:schemeClr>
              </a:solidFill>
              <a:ln w="25400">
                <a:noFill/>
              </a:ln>
              <a:effectLst/>
              <a:sp3d/>
            </c:spPr>
            <c:extLst>
              <c:ext xmlns:c16="http://schemas.microsoft.com/office/drawing/2014/chart" uri="{C3380CC4-5D6E-409C-BE32-E72D297353CC}">
                <c16:uniqueId val="{00000005-833F-1044-8620-4917C16E22B3}"/>
              </c:ext>
            </c:extLst>
          </c:dPt>
          <c:dLbls>
            <c:dLbl>
              <c:idx val="0"/>
              <c:layout>
                <c:manualLayout>
                  <c:x val="0.10993369042044097"/>
                  <c:y val="-9.9436470919305191E-4"/>
                </c:manualLayout>
              </c:layout>
              <c:tx>
                <c:rich>
                  <a:bodyPr/>
                  <a:lstStyle/>
                  <a:p>
                    <a:fld id="{DD7A8B2A-AEA8-C842-BA2F-AC35BEEC49E4}" type="VALUE">
                      <a:rPr lang="en-US"/>
                      <a:pPr/>
                      <a:t>[VALUE]</a:t>
                    </a:fld>
                    <a:endParaRPr lang="en-US"/>
                  </a:p>
                </c:rich>
              </c:tx>
              <c:dLblPos val="bestFit"/>
              <c:showLegendKey val="0"/>
              <c:showVal val="1"/>
              <c:showCatName val="0"/>
              <c:showSerName val="0"/>
              <c:showPercent val="0"/>
              <c:showBubbleSize val="0"/>
              <c:extLst>
                <c:ext xmlns:c15="http://schemas.microsoft.com/office/drawing/2012/chart" uri="{CE6537A1-D6FC-4f65-9D91-7224C49458BB}">
                  <c15:layout>
                    <c:manualLayout>
                      <c:w val="0.11551313618370991"/>
                      <c:h val="0.10215573053368326"/>
                    </c:manualLayout>
                  </c15:layout>
                  <c15:dlblFieldTable/>
                  <c15:showDataLabelsRange val="0"/>
                </c:ext>
                <c:ext xmlns:c16="http://schemas.microsoft.com/office/drawing/2014/chart" uri="{C3380CC4-5D6E-409C-BE32-E72D297353CC}">
                  <c16:uniqueId val="{00000001-833F-1044-8620-4917C16E22B3}"/>
                </c:ext>
              </c:extLst>
            </c:dLbl>
            <c:dLbl>
              <c:idx val="1"/>
              <c:layout>
                <c:manualLayout>
                  <c:x val="-4.6163881368753865E-2"/>
                  <c:y val="-1.3826415512158692E-2"/>
                </c:manualLayout>
              </c:layout>
              <c:tx>
                <c:rich>
                  <a:bodyPr/>
                  <a:lstStyle/>
                  <a:p>
                    <a:fld id="{0BECE713-908D-9D40-BB5C-4EAC3318AF08}" type="VALUE">
                      <a:rPr lang="en-US">
                        <a:solidFill>
                          <a:schemeClr val="tx1"/>
                        </a:solidFill>
                      </a:rPr>
                      <a:pPr/>
                      <a:t>[VALUE]</a:t>
                    </a:fld>
                    <a:endParaRPr lang="en-US"/>
                  </a:p>
                </c:rich>
              </c:tx>
              <c:dLblPos val="bestFit"/>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833F-1044-8620-4917C16E22B3}"/>
                </c:ext>
              </c:extLst>
            </c:dLbl>
            <c:dLbl>
              <c:idx val="2"/>
              <c:layout>
                <c:manualLayout>
                  <c:x val="0.1469561048871795"/>
                  <c:y val="1.0354010675450616E-2"/>
                </c:manualLayout>
              </c:layout>
              <c:tx>
                <c:rich>
                  <a:bodyPr/>
                  <a:lstStyle/>
                  <a:p>
                    <a:fld id="{7CD5100C-8FC5-9546-A5FB-FE3C503EFCBC}" type="VALUE">
                      <a:rPr lang="en-US">
                        <a:solidFill>
                          <a:schemeClr val="tx1"/>
                        </a:solidFill>
                      </a:rPr>
                      <a:pPr/>
                      <a:t>[VALUE]</a:t>
                    </a:fld>
                    <a:endParaRPr lang="en-US"/>
                  </a:p>
                </c:rich>
              </c:tx>
              <c:dLblPos val="bestFit"/>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833F-1044-8620-4917C16E22B3}"/>
                </c:ext>
              </c:extLst>
            </c:dLbl>
            <c:spPr>
              <a:noFill/>
              <a:ln>
                <a:noFill/>
              </a:ln>
              <a:effectLst/>
            </c:spPr>
            <c:txPr>
              <a:bodyPr rot="0" spcFirstLastPara="1" vertOverflow="ellipsis" vert="horz" wrap="square" anchor="ctr" anchorCtr="1"/>
              <a:lstStyle/>
              <a:p>
                <a:pPr>
                  <a:defRPr sz="3600" b="0" i="0" u="none" strike="noStrike" kern="1200" baseline="0">
                    <a:solidFill>
                      <a:schemeClr val="tx1"/>
                    </a:solidFill>
                    <a:latin typeface="+mn-lt"/>
                    <a:ea typeface="+mn-ea"/>
                    <a:cs typeface="+mn-cs"/>
                  </a:defRPr>
                </a:pPr>
                <a:endParaRPr lang="en-JO"/>
              </a:p>
            </c:txPr>
            <c:dLblPos val="in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'Q5'!$A$4:$A$6</c:f>
              <c:strCache>
                <c:ptCount val="3"/>
                <c:pt idx="0">
                  <c:v>Yes</c:v>
                </c:pt>
                <c:pt idx="1">
                  <c:v>No</c:v>
                </c:pt>
                <c:pt idx="2">
                  <c:v>Not sure</c:v>
                </c:pt>
              </c:strCache>
            </c:strRef>
          </c:cat>
          <c:val>
            <c:numRef>
              <c:f>'Q5'!$C$4:$C$6</c:f>
              <c:numCache>
                <c:formatCode>0.00%</c:formatCode>
                <c:ptCount val="3"/>
                <c:pt idx="0" formatCode="0%">
                  <c:v>0.94594594594594594</c:v>
                </c:pt>
                <c:pt idx="1">
                  <c:v>2.7027027027027029E-2</c:v>
                </c:pt>
                <c:pt idx="2">
                  <c:v>2.7027027027027029E-2</c:v>
                </c:pt>
              </c:numCache>
            </c:numRef>
          </c:val>
          <c:extLst>
            <c:ext xmlns:c16="http://schemas.microsoft.com/office/drawing/2014/chart" uri="{C3380CC4-5D6E-409C-BE32-E72D297353CC}">
              <c16:uniqueId val="{00000006-833F-1044-8620-4917C16E22B3}"/>
            </c:ext>
          </c:extLst>
        </c:ser>
        <c:dLbls>
          <c:showLegendKey val="0"/>
          <c:showVal val="0"/>
          <c:showCatName val="0"/>
          <c:showSerName val="0"/>
          <c:showPercent val="0"/>
          <c:showBubbleSize val="0"/>
          <c:showLeaderLines val="1"/>
        </c:dLbls>
      </c:pie3DChart>
      <c:spPr>
        <a:noFill/>
        <a:ln>
          <a:noFill/>
        </a:ln>
        <a:effectLst/>
      </c:spPr>
    </c:plotArea>
    <c:legend>
      <c:legendPos val="b"/>
      <c:overlay val="0"/>
      <c:spPr>
        <a:noFill/>
        <a:ln>
          <a:noFill/>
        </a:ln>
        <a:effectLst/>
      </c:spPr>
      <c:txPr>
        <a:bodyPr rot="0" spcFirstLastPara="1" vertOverflow="ellipsis" vert="horz" wrap="square" anchor="ctr" anchorCtr="1"/>
        <a:lstStyle/>
        <a:p>
          <a:pPr>
            <a:defRPr sz="3200" b="0" i="0" u="none" strike="noStrike" kern="1200" baseline="0">
              <a:solidFill>
                <a:schemeClr val="tx1"/>
              </a:solidFill>
              <a:latin typeface="+mn-lt"/>
              <a:ea typeface="+mn-ea"/>
              <a:cs typeface="+mn-cs"/>
            </a:defRPr>
          </a:pPr>
          <a:endParaRPr lang="en-JO"/>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3200">
          <a:solidFill>
            <a:schemeClr val="tx1"/>
          </a:solidFill>
        </a:defRPr>
      </a:pPr>
      <a:endParaRPr lang="en-JO"/>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0159657320872274"/>
          <c:w val="0.68366525296029024"/>
          <c:h val="0.66651726226529373"/>
        </c:manualLayout>
      </c:layout>
      <c:barChart>
        <c:barDir val="bar"/>
        <c:grouping val="clustered"/>
        <c:varyColors val="0"/>
        <c:ser>
          <c:idx val="0"/>
          <c:order val="0"/>
          <c:tx>
            <c:strRef>
              <c:f>'Q6'!$E$2</c:f>
              <c:strCache>
                <c:ptCount val="1"/>
                <c:pt idx="0">
                  <c:v>Perceived Helpfulness of GBA Resources</c:v>
                </c:pt>
              </c:strCache>
            </c:strRef>
          </c:tx>
          <c:spPr>
            <a:solidFill>
              <a:schemeClr val="accent1"/>
            </a:solidFill>
            <a:ln>
              <a:noFill/>
            </a:ln>
            <a:effectLst/>
          </c:spPr>
          <c:invertIfNegative val="0"/>
          <c:dPt>
            <c:idx val="0"/>
            <c:invertIfNegative val="0"/>
            <c:bubble3D val="0"/>
            <c:spPr>
              <a:solidFill>
                <a:schemeClr val="accent4"/>
              </a:solidFill>
              <a:ln>
                <a:noFill/>
              </a:ln>
              <a:effectLst/>
            </c:spPr>
            <c:extLst>
              <c:ext xmlns:c16="http://schemas.microsoft.com/office/drawing/2014/chart" uri="{C3380CC4-5D6E-409C-BE32-E72D297353CC}">
                <c16:uniqueId val="{00000001-90F6-CA47-910E-A57FA3630B14}"/>
              </c:ext>
            </c:extLst>
          </c:dPt>
          <c:dPt>
            <c:idx val="1"/>
            <c:invertIfNegative val="0"/>
            <c:bubble3D val="0"/>
            <c:spPr>
              <a:solidFill>
                <a:schemeClr val="bg2"/>
              </a:solidFill>
              <a:ln>
                <a:noFill/>
              </a:ln>
              <a:effectLst/>
            </c:spPr>
            <c:extLst>
              <c:ext xmlns:c16="http://schemas.microsoft.com/office/drawing/2014/chart" uri="{C3380CC4-5D6E-409C-BE32-E72D297353CC}">
                <c16:uniqueId val="{00000003-90F6-CA47-910E-A57FA3630B14}"/>
              </c:ext>
            </c:extLst>
          </c:dPt>
          <c:dPt>
            <c:idx val="2"/>
            <c:invertIfNegative val="0"/>
            <c:bubble3D val="0"/>
            <c:spPr>
              <a:solidFill>
                <a:schemeClr val="accent5"/>
              </a:solidFill>
              <a:ln>
                <a:noFill/>
              </a:ln>
              <a:effectLst/>
            </c:spPr>
            <c:extLst>
              <c:ext xmlns:c16="http://schemas.microsoft.com/office/drawing/2014/chart" uri="{C3380CC4-5D6E-409C-BE32-E72D297353CC}">
                <c16:uniqueId val="{00000005-90F6-CA47-910E-A57FA3630B14}"/>
              </c:ext>
            </c:extLst>
          </c:dPt>
          <c:dPt>
            <c:idx val="3"/>
            <c:invertIfNegative val="0"/>
            <c:bubble3D val="0"/>
            <c:spPr>
              <a:solidFill>
                <a:schemeClr val="accent6"/>
              </a:solidFill>
              <a:ln>
                <a:noFill/>
              </a:ln>
              <a:effectLst/>
            </c:spPr>
            <c:extLst>
              <c:ext xmlns:c16="http://schemas.microsoft.com/office/drawing/2014/chart" uri="{C3380CC4-5D6E-409C-BE32-E72D297353CC}">
                <c16:uniqueId val="{00000009-69D2-F44F-AA54-8A6E16D844BD}"/>
              </c:ext>
            </c:extLst>
          </c:dPt>
          <c:dPt>
            <c:idx val="4"/>
            <c:invertIfNegative val="0"/>
            <c:bubble3D val="0"/>
            <c:spPr>
              <a:solidFill>
                <a:schemeClr val="accent3"/>
              </a:solidFill>
              <a:ln>
                <a:noFill/>
              </a:ln>
              <a:effectLst/>
            </c:spPr>
            <c:extLst>
              <c:ext xmlns:c16="http://schemas.microsoft.com/office/drawing/2014/chart" uri="{C3380CC4-5D6E-409C-BE32-E72D297353CC}">
                <c16:uniqueId val="{00000007-90F6-CA47-910E-A57FA3630B14}"/>
              </c:ext>
            </c:extLst>
          </c:dPt>
          <c:dLbls>
            <c:spPr>
              <a:noFill/>
              <a:ln>
                <a:noFill/>
              </a:ln>
              <a:effectLst/>
            </c:spPr>
            <c:txPr>
              <a:bodyPr rot="0" spcFirstLastPara="1" vertOverflow="ellipsis" vert="horz" wrap="square" anchor="ctr" anchorCtr="1"/>
              <a:lstStyle/>
              <a:p>
                <a:pPr>
                  <a:defRPr sz="2000" b="1" i="0" u="none" strike="noStrike" kern="1200" baseline="0">
                    <a:solidFill>
                      <a:schemeClr val="bg1"/>
                    </a:solidFill>
                    <a:latin typeface="Lusail" pitchFamily="2" charset="-78"/>
                    <a:ea typeface="+mn-ea"/>
                    <a:cs typeface="Lusail" pitchFamily="2" charset="-78"/>
                  </a:defRPr>
                </a:pPr>
                <a:endParaRPr lang="en-JO"/>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dk1">
                          <a:lumMod val="35000"/>
                          <a:lumOff val="65000"/>
                        </a:schemeClr>
                      </a:solidFill>
                      <a:round/>
                    </a:ln>
                    <a:effectLst/>
                  </c:spPr>
                </c15:leaderLines>
              </c:ext>
            </c:extLst>
          </c:dLbls>
          <c:cat>
            <c:strRef>
              <c:f>'Q6'!$D$3:$D$7</c:f>
              <c:strCache>
                <c:ptCount val="5"/>
                <c:pt idx="0">
                  <c:v>Very helpful</c:v>
                </c:pt>
                <c:pt idx="1">
                  <c:v>Somewhat helpful</c:v>
                </c:pt>
                <c:pt idx="2">
                  <c:v>Neutral</c:v>
                </c:pt>
                <c:pt idx="3">
                  <c:v>Not very helpful, I often find myself needing more resources</c:v>
                </c:pt>
                <c:pt idx="4">
                  <c:v>I wasn't aware these resources existed</c:v>
                </c:pt>
              </c:strCache>
            </c:strRef>
          </c:cat>
          <c:val>
            <c:numRef>
              <c:f>'Q6'!$E$3:$E$7</c:f>
              <c:numCache>
                <c:formatCode>General</c:formatCode>
                <c:ptCount val="5"/>
                <c:pt idx="0">
                  <c:v>45</c:v>
                </c:pt>
                <c:pt idx="1">
                  <c:v>25</c:v>
                </c:pt>
                <c:pt idx="2">
                  <c:v>6</c:v>
                </c:pt>
                <c:pt idx="3">
                  <c:v>4</c:v>
                </c:pt>
                <c:pt idx="4">
                  <c:v>6</c:v>
                </c:pt>
              </c:numCache>
            </c:numRef>
          </c:val>
          <c:extLst>
            <c:ext xmlns:c16="http://schemas.microsoft.com/office/drawing/2014/chart" uri="{C3380CC4-5D6E-409C-BE32-E72D297353CC}">
              <c16:uniqueId val="{00000008-90F6-CA47-910E-A57FA3630B14}"/>
            </c:ext>
          </c:extLst>
        </c:ser>
        <c:dLbls>
          <c:showLegendKey val="0"/>
          <c:showVal val="0"/>
          <c:showCatName val="0"/>
          <c:showSerName val="0"/>
          <c:showPercent val="0"/>
          <c:showBubbleSize val="0"/>
        </c:dLbls>
        <c:gapWidth val="150"/>
        <c:axId val="1547140512"/>
        <c:axId val="1547139552"/>
      </c:barChart>
      <c:valAx>
        <c:axId val="1547139552"/>
        <c:scaling>
          <c:orientation val="minMax"/>
        </c:scaling>
        <c:delete val="0"/>
        <c:axPos val="b"/>
        <c:majorGridlines>
          <c:spPr>
            <a:ln w="9525" cap="flat" cmpd="sng" algn="ctr">
              <a:solidFill>
                <a:schemeClr val="dk1">
                  <a:lumMod val="15000"/>
                  <a:lumOff val="85000"/>
                </a:schemeClr>
              </a:solidFill>
              <a:round/>
            </a:ln>
            <a:effectLst/>
          </c:spPr>
        </c:majorGridlines>
        <c:title>
          <c:tx>
            <c:rich>
              <a:bodyPr rot="0" spcFirstLastPara="1" vertOverflow="ellipsis" vert="horz" wrap="square" anchor="ctr" anchorCtr="1"/>
              <a:lstStyle/>
              <a:p>
                <a:pPr>
                  <a:defRPr sz="2000" b="0" i="0" u="none" strike="noStrike" kern="1200" baseline="0">
                    <a:solidFill>
                      <a:schemeClr val="tx1"/>
                    </a:solidFill>
                    <a:latin typeface="Calibri" panose="020F0502020204030204" pitchFamily="34" charset="0"/>
                    <a:ea typeface="+mn-ea"/>
                    <a:cs typeface="Calibri" panose="020F0502020204030204" pitchFamily="34" charset="0"/>
                  </a:defRPr>
                </a:pPr>
                <a:r>
                  <a:rPr lang="en-US">
                    <a:latin typeface="Calibri" panose="020F0502020204030204" pitchFamily="34" charset="0"/>
                    <a:cs typeface="Calibri" panose="020F0502020204030204" pitchFamily="34" charset="0"/>
                  </a:rPr>
                  <a:t>Number of Responses</a:t>
                </a:r>
              </a:p>
            </c:rich>
          </c:tx>
          <c:layout>
            <c:manualLayout>
              <c:xMode val="edge"/>
              <c:yMode val="edge"/>
              <c:x val="0.33221304997291157"/>
              <c:y val="0.88558172998092277"/>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Calibri" panose="020F0502020204030204" pitchFamily="34" charset="0"/>
                  <a:ea typeface="+mn-ea"/>
                  <a:cs typeface="Calibri" panose="020F0502020204030204" pitchFamily="34" charset="0"/>
                </a:defRPr>
              </a:pPr>
              <a:endParaRPr lang="en-JO"/>
            </a:p>
          </c:txPr>
        </c:title>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Lusail" pitchFamily="2" charset="-78"/>
                <a:ea typeface="+mn-ea"/>
                <a:cs typeface="Lusail" pitchFamily="2" charset="-78"/>
              </a:defRPr>
            </a:pPr>
            <a:endParaRPr lang="en-JO"/>
          </a:p>
        </c:txPr>
        <c:crossAx val="1547140512"/>
        <c:crosses val="autoZero"/>
        <c:crossBetween val="between"/>
      </c:valAx>
      <c:catAx>
        <c:axId val="1547140512"/>
        <c:scaling>
          <c:orientation val="minMax"/>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Calibri" panose="020F0502020204030204" pitchFamily="34" charset="0"/>
                <a:ea typeface="+mn-ea"/>
                <a:cs typeface="Calibri" panose="020F0502020204030204" pitchFamily="34" charset="0"/>
              </a:defRPr>
            </a:pPr>
            <a:endParaRPr lang="en-JO"/>
          </a:p>
        </c:txPr>
        <c:crossAx val="1547139552"/>
        <c:crosses val="autoZero"/>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w="9525" cap="flat" cmpd="sng" algn="ctr">
      <a:noFill/>
      <a:round/>
    </a:ln>
    <a:effectLst/>
  </c:spPr>
  <c:txPr>
    <a:bodyPr/>
    <a:lstStyle/>
    <a:p>
      <a:pPr>
        <a:defRPr sz="2000">
          <a:solidFill>
            <a:schemeClr val="tx1"/>
          </a:solidFill>
          <a:latin typeface="Lusail" pitchFamily="2" charset="-78"/>
          <a:cs typeface="Lusail" pitchFamily="2" charset="-78"/>
        </a:defRPr>
      </a:pPr>
      <a:endParaRPr lang="en-JO"/>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0.10082480323840105"/>
          <c:y val="3.9538170074459422E-2"/>
          <c:w val="0.90393299999999999"/>
          <c:h val="0.89050099999999999"/>
        </c:manualLayout>
      </c:layout>
      <c:barChart>
        <c:barDir val="col"/>
        <c:grouping val="clustered"/>
        <c:varyColors val="0"/>
        <c:ser>
          <c:idx val="0"/>
          <c:order val="0"/>
          <c:tx>
            <c:strRef>
              <c:f>Sheet1!$A$2</c:f>
              <c:strCache>
                <c:ptCount val="1"/>
                <c:pt idx="0">
                  <c:v>Onre</c:v>
                </c:pt>
              </c:strCache>
            </c:strRef>
          </c:tx>
          <c:spPr>
            <a:solidFill>
              <a:schemeClr val="accent6"/>
            </a:solidFill>
            <a:ln w="12700" cap="flat">
              <a:noFill/>
              <a:miter lim="400000"/>
            </a:ln>
            <a:effectLst/>
          </c:spPr>
          <c:invertIfNegative val="0"/>
          <c:cat>
            <c:strRef>
              <c:f>Sheet1!$B$1:$E$1</c:f>
              <c:strCache>
                <c:ptCount val="4"/>
                <c:pt idx="0">
                  <c:v>2012</c:v>
                </c:pt>
                <c:pt idx="1">
                  <c:v>2013</c:v>
                </c:pt>
                <c:pt idx="2">
                  <c:v>2014</c:v>
                </c:pt>
                <c:pt idx="3">
                  <c:v>2015</c:v>
                </c:pt>
              </c:strCache>
            </c:strRef>
          </c:cat>
          <c:val>
            <c:numRef>
              <c:f>Sheet1!$B$2:$E$2</c:f>
              <c:numCache>
                <c:formatCode>General</c:formatCode>
                <c:ptCount val="4"/>
                <c:pt idx="0">
                  <c:v>17</c:v>
                </c:pt>
                <c:pt idx="1">
                  <c:v>26</c:v>
                </c:pt>
                <c:pt idx="2">
                  <c:v>53</c:v>
                </c:pt>
                <c:pt idx="3">
                  <c:v>96</c:v>
                </c:pt>
              </c:numCache>
            </c:numRef>
          </c:val>
          <c:extLst>
            <c:ext xmlns:c16="http://schemas.microsoft.com/office/drawing/2014/chart" uri="{C3380CC4-5D6E-409C-BE32-E72D297353CC}">
              <c16:uniqueId val="{00000000-2791-C040-B410-287828BAFACA}"/>
            </c:ext>
          </c:extLst>
        </c:ser>
        <c:ser>
          <c:idx val="1"/>
          <c:order val="1"/>
          <c:tx>
            <c:strRef>
              <c:f>Sheet1!$A$3</c:f>
              <c:strCache>
                <c:ptCount val="1"/>
                <c:pt idx="0">
                  <c:v>Two</c:v>
                </c:pt>
              </c:strCache>
            </c:strRef>
          </c:tx>
          <c:spPr>
            <a:solidFill>
              <a:schemeClr val="bg2"/>
            </a:solidFill>
            <a:ln w="12700" cap="flat">
              <a:noFill/>
              <a:miter lim="400000"/>
            </a:ln>
            <a:effectLst/>
          </c:spPr>
          <c:invertIfNegative val="0"/>
          <c:cat>
            <c:strRef>
              <c:f>Sheet1!$B$1:$E$1</c:f>
              <c:strCache>
                <c:ptCount val="4"/>
                <c:pt idx="0">
                  <c:v>2012</c:v>
                </c:pt>
                <c:pt idx="1">
                  <c:v>2013</c:v>
                </c:pt>
                <c:pt idx="2">
                  <c:v>2014</c:v>
                </c:pt>
                <c:pt idx="3">
                  <c:v>2015</c:v>
                </c:pt>
              </c:strCache>
            </c:strRef>
          </c:cat>
          <c:val>
            <c:numRef>
              <c:f>Sheet1!$B$3:$E$3</c:f>
              <c:numCache>
                <c:formatCode>General</c:formatCode>
                <c:ptCount val="4"/>
                <c:pt idx="0">
                  <c:v>55</c:v>
                </c:pt>
                <c:pt idx="1">
                  <c:v>43</c:v>
                </c:pt>
                <c:pt idx="2">
                  <c:v>70</c:v>
                </c:pt>
                <c:pt idx="3">
                  <c:v>58</c:v>
                </c:pt>
              </c:numCache>
            </c:numRef>
          </c:val>
          <c:extLst>
            <c:ext xmlns:c16="http://schemas.microsoft.com/office/drawing/2014/chart" uri="{C3380CC4-5D6E-409C-BE32-E72D297353CC}">
              <c16:uniqueId val="{00000001-2791-C040-B410-287828BAFACA}"/>
            </c:ext>
          </c:extLst>
        </c:ser>
        <c:ser>
          <c:idx val="2"/>
          <c:order val="2"/>
          <c:tx>
            <c:strRef>
              <c:f>Sheet1!$A$4</c:f>
              <c:strCache>
                <c:ptCount val="1"/>
                <c:pt idx="0">
                  <c:v>Three</c:v>
                </c:pt>
              </c:strCache>
            </c:strRef>
          </c:tx>
          <c:spPr>
            <a:solidFill>
              <a:schemeClr val="accent3"/>
            </a:solidFill>
            <a:ln w="12700" cap="flat">
              <a:noFill/>
              <a:miter lim="400000"/>
            </a:ln>
            <a:effectLst/>
          </c:spPr>
          <c:invertIfNegative val="0"/>
          <c:cat>
            <c:strRef>
              <c:f>Sheet1!$B$1:$E$1</c:f>
              <c:strCache>
                <c:ptCount val="4"/>
                <c:pt idx="0">
                  <c:v>2012</c:v>
                </c:pt>
                <c:pt idx="1">
                  <c:v>2013</c:v>
                </c:pt>
                <c:pt idx="2">
                  <c:v>2014</c:v>
                </c:pt>
                <c:pt idx="3">
                  <c:v>2015</c:v>
                </c:pt>
              </c:strCache>
            </c:strRef>
          </c:cat>
          <c:val>
            <c:numRef>
              <c:f>Sheet1!$B$4:$E$4</c:f>
              <c:numCache>
                <c:formatCode>General</c:formatCode>
                <c:ptCount val="4"/>
                <c:pt idx="0">
                  <c:v>12</c:v>
                </c:pt>
                <c:pt idx="1">
                  <c:v>76</c:v>
                </c:pt>
                <c:pt idx="2">
                  <c:v>32</c:v>
                </c:pt>
                <c:pt idx="3">
                  <c:v>14</c:v>
                </c:pt>
              </c:numCache>
            </c:numRef>
          </c:val>
          <c:extLst>
            <c:ext xmlns:c16="http://schemas.microsoft.com/office/drawing/2014/chart" uri="{C3380CC4-5D6E-409C-BE32-E72D297353CC}">
              <c16:uniqueId val="{00000002-2791-C040-B410-287828BAFACA}"/>
            </c:ext>
          </c:extLst>
        </c:ser>
        <c:dLbls>
          <c:showLegendKey val="0"/>
          <c:showVal val="0"/>
          <c:showCatName val="0"/>
          <c:showSerName val="0"/>
          <c:showPercent val="0"/>
          <c:showBubbleSize val="0"/>
        </c:dLbls>
        <c:gapWidth val="300"/>
        <c:overlap val="-20"/>
        <c:axId val="-2103189328"/>
        <c:axId val="-2103186512"/>
      </c:barChart>
      <c:catAx>
        <c:axId val="-2103189328"/>
        <c:scaling>
          <c:orientation val="minMax"/>
        </c:scaling>
        <c:delete val="0"/>
        <c:axPos val="b"/>
        <c:numFmt formatCode="General" sourceLinked="0"/>
        <c:majorTickMark val="none"/>
        <c:minorTickMark val="none"/>
        <c:tickLblPos val="low"/>
        <c:spPr>
          <a:ln w="12700" cap="flat">
            <a:solidFill>
              <a:srgbClr val="212121"/>
            </a:solidFill>
            <a:prstDash val="solid"/>
            <a:miter lim="400000"/>
          </a:ln>
        </c:spPr>
        <c:txPr>
          <a:bodyPr rot="0"/>
          <a:lstStyle/>
          <a:p>
            <a:pPr>
              <a:defRPr>
                <a:solidFill>
                  <a:schemeClr val="tx1"/>
                </a:solidFill>
                <a:latin typeface="Calibri" panose="020F0502020204030204" pitchFamily="34" charset="0"/>
                <a:cs typeface="Calibri" panose="020F0502020204030204" pitchFamily="34" charset="0"/>
              </a:defRPr>
            </a:pPr>
            <a:endParaRPr lang="en-JO"/>
          </a:p>
        </c:txPr>
        <c:crossAx val="-2103186512"/>
        <c:crosses val="autoZero"/>
        <c:auto val="1"/>
        <c:lblAlgn val="ctr"/>
        <c:lblOffset val="100"/>
        <c:noMultiLvlLbl val="1"/>
      </c:catAx>
      <c:valAx>
        <c:axId val="-2103186512"/>
        <c:scaling>
          <c:orientation val="minMax"/>
        </c:scaling>
        <c:delete val="0"/>
        <c:axPos val="l"/>
        <c:majorGridlines>
          <c:spPr>
            <a:ln w="12700" cap="flat">
              <a:solidFill>
                <a:srgbClr val="929292"/>
              </a:solidFill>
              <a:custDash>
                <a:ds d="200000" sp="200000"/>
              </a:custDash>
              <a:miter lim="400000"/>
            </a:ln>
          </c:spPr>
        </c:majorGridlines>
        <c:numFmt formatCode="General" sourceLinked="0"/>
        <c:majorTickMark val="none"/>
        <c:minorTickMark val="none"/>
        <c:tickLblPos val="nextTo"/>
        <c:spPr>
          <a:ln w="12700" cap="flat">
            <a:noFill/>
            <a:prstDash val="solid"/>
            <a:miter lim="400000"/>
          </a:ln>
        </c:spPr>
        <c:txPr>
          <a:bodyPr rot="0"/>
          <a:lstStyle/>
          <a:p>
            <a:pPr>
              <a:defRPr>
                <a:solidFill>
                  <a:schemeClr val="tx1"/>
                </a:solidFill>
                <a:latin typeface="Calibri" panose="020F0502020204030204" pitchFamily="34" charset="0"/>
                <a:cs typeface="Calibri" panose="020F0502020204030204" pitchFamily="34" charset="0"/>
              </a:defRPr>
            </a:pPr>
            <a:endParaRPr lang="en-JO"/>
          </a:p>
        </c:txPr>
        <c:crossAx val="-2103189328"/>
        <c:crosses val="autoZero"/>
        <c:crossBetween val="between"/>
        <c:majorUnit val="25"/>
        <c:minorUnit val="12.5"/>
      </c:valAx>
      <c:spPr>
        <a:noFill/>
        <a:ln w="12700" cap="flat">
          <a:noFill/>
          <a:miter lim="400000"/>
        </a:ln>
        <a:effectLst/>
      </c:spPr>
    </c:plotArea>
    <c:plotVisOnly val="1"/>
    <c:dispBlanksAs val="gap"/>
    <c:showDLblsOverMax val="1"/>
  </c:chart>
  <c:spPr>
    <a:noFill/>
    <a:ln>
      <a:noFill/>
    </a:ln>
    <a:effectLst/>
  </c:spPr>
  <c:txPr>
    <a:bodyPr/>
    <a:lstStyle/>
    <a:p>
      <a:pPr>
        <a:defRPr sz="2800">
          <a:solidFill>
            <a:schemeClr val="bg1"/>
          </a:solidFill>
        </a:defRPr>
      </a:pPr>
      <a:endParaRPr lang="en-QA"/>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5000" b="1" i="0" u="none" strike="noStrike" kern="1200" spc="0" baseline="0">
                <a:solidFill>
                  <a:schemeClr val="tx1"/>
                </a:solidFill>
                <a:latin typeface="Calibri" panose="020F0502020204030204" pitchFamily="34" charset="0"/>
                <a:ea typeface="+mn-ea"/>
                <a:cs typeface="Calibri" panose="020F0502020204030204" pitchFamily="34" charset="0"/>
              </a:defRPr>
            </a:pPr>
            <a:r>
              <a:rPr lang="en-US" sz="3200" b="1" dirty="0">
                <a:solidFill>
                  <a:schemeClr val="tx1"/>
                </a:solidFill>
                <a:latin typeface="Calibri" panose="020F0502020204030204" pitchFamily="34" charset="0"/>
                <a:cs typeface="Calibri" panose="020F0502020204030204" pitchFamily="34" charset="0"/>
              </a:rPr>
              <a:t>Chart</a:t>
            </a:r>
          </a:p>
        </c:rich>
      </c:tx>
      <c:layout>
        <c:manualLayout>
          <c:xMode val="edge"/>
          <c:yMode val="edge"/>
          <c:x val="0.4036454165265721"/>
          <c:y val="4.06899607614213E-3"/>
        </c:manualLayout>
      </c:layout>
      <c:overlay val="0"/>
      <c:spPr>
        <a:noFill/>
        <a:ln>
          <a:noFill/>
        </a:ln>
        <a:effectLst/>
      </c:spPr>
      <c:txPr>
        <a:bodyPr rot="0" spcFirstLastPara="1" vertOverflow="ellipsis" vert="horz" wrap="square" anchor="ctr" anchorCtr="1"/>
        <a:lstStyle/>
        <a:p>
          <a:pPr>
            <a:defRPr sz="5000" b="1" i="0" u="none" strike="noStrike" kern="1200" spc="0" baseline="0">
              <a:solidFill>
                <a:schemeClr val="tx1"/>
              </a:solidFill>
              <a:latin typeface="Calibri" panose="020F0502020204030204" pitchFamily="34" charset="0"/>
              <a:ea typeface="+mn-ea"/>
              <a:cs typeface="Calibri" panose="020F0502020204030204" pitchFamily="34" charset="0"/>
            </a:defRPr>
          </a:pPr>
          <a:endParaRPr lang="en-JO"/>
        </a:p>
      </c:txPr>
    </c:title>
    <c:autoTitleDeleted val="0"/>
    <c:view3D>
      <c:rotX val="30"/>
      <c:rotY val="0"/>
      <c:depthPercent val="100"/>
      <c:rAngAx val="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pie3DChart>
        <c:varyColors val="1"/>
        <c:ser>
          <c:idx val="0"/>
          <c:order val="0"/>
          <c:dPt>
            <c:idx val="0"/>
            <c:bubble3D val="0"/>
            <c:spPr>
              <a:solidFill>
                <a:schemeClr val="accent6"/>
              </a:solidFill>
              <a:ln w="25400">
                <a:noFill/>
              </a:ln>
              <a:effectLst/>
              <a:sp3d/>
            </c:spPr>
            <c:extLst>
              <c:ext xmlns:c16="http://schemas.microsoft.com/office/drawing/2014/chart" uri="{C3380CC4-5D6E-409C-BE32-E72D297353CC}">
                <c16:uniqueId val="{00000001-988F-C241-8D2D-618D47D5D031}"/>
              </c:ext>
            </c:extLst>
          </c:dPt>
          <c:dPt>
            <c:idx val="1"/>
            <c:bubble3D val="0"/>
            <c:spPr>
              <a:solidFill>
                <a:schemeClr val="bg2"/>
              </a:solidFill>
              <a:ln w="25400">
                <a:noFill/>
              </a:ln>
              <a:effectLst/>
              <a:sp3d/>
            </c:spPr>
            <c:extLst>
              <c:ext xmlns:c16="http://schemas.microsoft.com/office/drawing/2014/chart" uri="{C3380CC4-5D6E-409C-BE32-E72D297353CC}">
                <c16:uniqueId val="{00000003-988F-C241-8D2D-618D47D5D031}"/>
              </c:ext>
            </c:extLst>
          </c:dPt>
          <c:dPt>
            <c:idx val="2"/>
            <c:bubble3D val="0"/>
            <c:spPr>
              <a:solidFill>
                <a:schemeClr val="accent5">
                  <a:lumMod val="20000"/>
                  <a:lumOff val="80000"/>
                </a:schemeClr>
              </a:solidFill>
              <a:ln w="25400">
                <a:noFill/>
              </a:ln>
              <a:effectLst/>
              <a:sp3d/>
            </c:spPr>
            <c:extLst>
              <c:ext xmlns:c16="http://schemas.microsoft.com/office/drawing/2014/chart" uri="{C3380CC4-5D6E-409C-BE32-E72D297353CC}">
                <c16:uniqueId val="{00000005-988F-C241-8D2D-618D47D5D031}"/>
              </c:ext>
            </c:extLst>
          </c:dPt>
          <c:dLbls>
            <c:dLbl>
              <c:idx val="0"/>
              <c:layout>
                <c:manualLayout>
                  <c:x val="0.14404510890033526"/>
                  <c:y val="2.361791921883555E-3"/>
                </c:manualLayout>
              </c:layout>
              <c:tx>
                <c:rich>
                  <a:bodyPr rot="0" spcFirstLastPara="1" vertOverflow="ellipsis" vert="horz" wrap="square" lIns="38100" tIns="19050" rIns="38100" bIns="19050" anchor="ctr" anchorCtr="1">
                    <a:noAutofit/>
                  </a:bodyPr>
                  <a:lstStyle/>
                  <a:p>
                    <a:pPr>
                      <a:defRPr sz="3000" b="1" i="0" u="none" strike="noStrike" kern="1200" baseline="0">
                        <a:solidFill>
                          <a:schemeClr val="tx1"/>
                        </a:solidFill>
                        <a:latin typeface="Calibri" panose="020F0502020204030204" pitchFamily="34" charset="0"/>
                        <a:ea typeface="+mn-ea"/>
                        <a:cs typeface="Calibri" panose="020F0502020204030204" pitchFamily="34" charset="0"/>
                      </a:defRPr>
                    </a:pPr>
                    <a:fld id="{DD7A8B2A-AEA8-C842-BA2F-AC35BEEC49E4}" type="VALUE">
                      <a:rPr lang="en-US" b="0">
                        <a:solidFill>
                          <a:schemeClr val="tx1"/>
                        </a:solidFill>
                        <a:latin typeface="Calibri" panose="020F0502020204030204" pitchFamily="34" charset="0"/>
                        <a:cs typeface="Calibri" panose="020F0502020204030204" pitchFamily="34" charset="0"/>
                      </a:rPr>
                      <a:pPr>
                        <a:defRPr sz="3000" b="1">
                          <a:solidFill>
                            <a:schemeClr val="tx1"/>
                          </a:solidFill>
                          <a:latin typeface="Calibri" panose="020F0502020204030204" pitchFamily="34" charset="0"/>
                          <a:cs typeface="Calibri" panose="020F0502020204030204" pitchFamily="34" charset="0"/>
                        </a:defRPr>
                      </a:pPr>
                      <a:t>[VALUE]</a:t>
                    </a:fld>
                    <a:endParaRPr lang="en-US"/>
                  </a:p>
                </c:rich>
              </c:tx>
              <c:spPr>
                <a:noFill/>
                <a:ln>
                  <a:noFill/>
                </a:ln>
                <a:effectLst/>
              </c:spPr>
              <c:txPr>
                <a:bodyPr rot="0" spcFirstLastPara="1" vertOverflow="ellipsis" vert="horz" wrap="square" lIns="38100" tIns="19050" rIns="38100" bIns="19050" anchor="ctr" anchorCtr="1">
                  <a:noAutofit/>
                </a:bodyPr>
                <a:lstStyle/>
                <a:p>
                  <a:pPr>
                    <a:defRPr sz="3000" b="1" i="0" u="none" strike="noStrike" kern="1200" baseline="0">
                      <a:solidFill>
                        <a:schemeClr val="tx1"/>
                      </a:solidFill>
                      <a:latin typeface="Calibri" panose="020F0502020204030204" pitchFamily="34" charset="0"/>
                      <a:ea typeface="+mn-ea"/>
                      <a:cs typeface="Calibri" panose="020F0502020204030204" pitchFamily="34" charset="0"/>
                    </a:defRPr>
                  </a:pPr>
                  <a:endParaRPr lang="en-QA"/>
                </a:p>
              </c:txPr>
              <c:dLblPos val="bestFit"/>
              <c:showLegendKey val="0"/>
              <c:showVal val="1"/>
              <c:showCatName val="0"/>
              <c:showSerName val="0"/>
              <c:showPercent val="0"/>
              <c:showBubbleSize val="0"/>
              <c:extLst>
                <c:ext xmlns:c15="http://schemas.microsoft.com/office/drawing/2012/chart" uri="{CE6537A1-D6FC-4f65-9D91-7224C49458BB}">
                  <c15:layout>
                    <c:manualLayout>
                      <c:w val="0.18373597314349846"/>
                      <c:h val="0.10886804379583648"/>
                    </c:manualLayout>
                  </c15:layout>
                  <c15:dlblFieldTable/>
                  <c15:showDataLabelsRange val="0"/>
                </c:ext>
                <c:ext xmlns:c16="http://schemas.microsoft.com/office/drawing/2014/chart" uri="{C3380CC4-5D6E-409C-BE32-E72D297353CC}">
                  <c16:uniqueId val="{00000001-988F-C241-8D2D-618D47D5D031}"/>
                </c:ext>
              </c:extLst>
            </c:dLbl>
            <c:dLbl>
              <c:idx val="1"/>
              <c:layout>
                <c:manualLayout>
                  <c:x val="-4.6163881368753865E-2"/>
                  <c:y val="-1.3826415512158692E-2"/>
                </c:manualLayout>
              </c:layout>
              <c:tx>
                <c:rich>
                  <a:bodyPr/>
                  <a:lstStyle/>
                  <a:p>
                    <a:fld id="{0BECE713-908D-9D40-BB5C-4EAC3318AF08}" type="VALUE">
                      <a:rPr lang="en-US">
                        <a:solidFill>
                          <a:schemeClr val="tx1"/>
                        </a:solidFill>
                      </a:rPr>
                      <a:pPr/>
                      <a:t>[VALUE]</a:t>
                    </a:fld>
                    <a:endParaRPr lang="en-US"/>
                  </a:p>
                </c:rich>
              </c:tx>
              <c:dLblPos val="bestFit"/>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988F-C241-8D2D-618D47D5D031}"/>
                </c:ext>
              </c:extLst>
            </c:dLbl>
            <c:dLbl>
              <c:idx val="2"/>
              <c:layout>
                <c:manualLayout>
                  <c:x val="0.1469561048871795"/>
                  <c:y val="1.0354010675450616E-2"/>
                </c:manualLayout>
              </c:layout>
              <c:tx>
                <c:rich>
                  <a:bodyPr/>
                  <a:lstStyle/>
                  <a:p>
                    <a:fld id="{7CD5100C-8FC5-9546-A5FB-FE3C503EFCBC}" type="VALUE">
                      <a:rPr lang="en-US">
                        <a:solidFill>
                          <a:schemeClr val="tx1"/>
                        </a:solidFill>
                      </a:rPr>
                      <a:pPr/>
                      <a:t>[VALUE]</a:t>
                    </a:fld>
                    <a:endParaRPr lang="en-US"/>
                  </a:p>
                </c:rich>
              </c:tx>
              <c:dLblPos val="bestFit"/>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988F-C241-8D2D-618D47D5D031}"/>
                </c:ext>
              </c:extLst>
            </c:dLbl>
            <c:spPr>
              <a:noFill/>
              <a:ln>
                <a:noFill/>
              </a:ln>
              <a:effectLst/>
            </c:spPr>
            <c:txPr>
              <a:bodyPr rot="0" spcFirstLastPara="1" vertOverflow="ellipsis" vert="horz" wrap="square" lIns="38100" tIns="19050" rIns="38100" bIns="19050" anchor="ctr" anchorCtr="1">
                <a:spAutoFit/>
              </a:bodyPr>
              <a:lstStyle/>
              <a:p>
                <a:pPr>
                  <a:defRPr sz="3000" b="0" i="0" u="none" strike="noStrike" kern="1200" baseline="0">
                    <a:solidFill>
                      <a:schemeClr val="tx1"/>
                    </a:solidFill>
                    <a:latin typeface="Calibri" panose="020F0502020204030204" pitchFamily="34" charset="0"/>
                    <a:ea typeface="+mn-ea"/>
                    <a:cs typeface="Calibri" panose="020F0502020204030204" pitchFamily="34" charset="0"/>
                  </a:defRPr>
                </a:pPr>
                <a:endParaRPr lang="en-JO"/>
              </a:p>
            </c:txPr>
            <c:dLblPos val="in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'Q5'!$A$4:$A$6</c:f>
              <c:strCache>
                <c:ptCount val="3"/>
                <c:pt idx="0">
                  <c:v>Yes</c:v>
                </c:pt>
                <c:pt idx="1">
                  <c:v>No</c:v>
                </c:pt>
                <c:pt idx="2">
                  <c:v>Not sure</c:v>
                </c:pt>
              </c:strCache>
            </c:strRef>
          </c:cat>
          <c:val>
            <c:numRef>
              <c:f>'Q5'!$C$4:$C$6</c:f>
              <c:numCache>
                <c:formatCode>0.00%</c:formatCode>
                <c:ptCount val="3"/>
                <c:pt idx="0" formatCode="0%">
                  <c:v>0.94594594594594594</c:v>
                </c:pt>
                <c:pt idx="1">
                  <c:v>2.7027027027027029E-2</c:v>
                </c:pt>
                <c:pt idx="2">
                  <c:v>2.7027027027027029E-2</c:v>
                </c:pt>
              </c:numCache>
            </c:numRef>
          </c:val>
          <c:extLst>
            <c:ext xmlns:c16="http://schemas.microsoft.com/office/drawing/2014/chart" uri="{C3380CC4-5D6E-409C-BE32-E72D297353CC}">
              <c16:uniqueId val="{00000006-988F-C241-8D2D-618D47D5D031}"/>
            </c:ext>
          </c:extLst>
        </c:ser>
        <c:dLbls>
          <c:showLegendKey val="0"/>
          <c:showVal val="0"/>
          <c:showCatName val="0"/>
          <c:showSerName val="0"/>
          <c:showPercent val="0"/>
          <c:showBubbleSize val="0"/>
          <c:showLeaderLines val="1"/>
        </c:dLbls>
      </c:pie3DChart>
      <c:spPr>
        <a:noFill/>
        <a:ln>
          <a:noFill/>
        </a:ln>
        <a:effectLst/>
      </c:spPr>
    </c:plotArea>
    <c:legend>
      <c:legendPos val="b"/>
      <c:legendEntry>
        <c:idx val="0"/>
        <c:txPr>
          <a:bodyPr rot="0" spcFirstLastPara="1" vertOverflow="ellipsis" vert="horz" wrap="square" anchor="ctr" anchorCtr="1"/>
          <a:lstStyle/>
          <a:p>
            <a:pPr>
              <a:defRPr sz="3000" b="0" i="0" u="none" strike="noStrike" kern="1200" baseline="0">
                <a:solidFill>
                  <a:schemeClr val="tx1"/>
                </a:solidFill>
                <a:latin typeface="Calibri" panose="020F0502020204030204" pitchFamily="34" charset="0"/>
                <a:ea typeface="+mn-ea"/>
                <a:cs typeface="Calibri" panose="020F0502020204030204" pitchFamily="34" charset="0"/>
              </a:defRPr>
            </a:pPr>
            <a:endParaRPr lang="en-JO"/>
          </a:p>
        </c:txPr>
      </c:legendEntry>
      <c:legendEntry>
        <c:idx val="1"/>
        <c:txPr>
          <a:bodyPr rot="0" spcFirstLastPara="1" vertOverflow="ellipsis" vert="horz" wrap="square" anchor="ctr" anchorCtr="1"/>
          <a:lstStyle/>
          <a:p>
            <a:pPr>
              <a:defRPr sz="3000" b="0" i="0" u="none" strike="noStrike" kern="1200" baseline="0">
                <a:solidFill>
                  <a:schemeClr val="tx1"/>
                </a:solidFill>
                <a:latin typeface="Calibri" panose="020F0502020204030204" pitchFamily="34" charset="0"/>
                <a:ea typeface="+mn-ea"/>
                <a:cs typeface="Calibri" panose="020F0502020204030204" pitchFamily="34" charset="0"/>
              </a:defRPr>
            </a:pPr>
            <a:endParaRPr lang="en-JO"/>
          </a:p>
        </c:txPr>
      </c:legendEntry>
      <c:legendEntry>
        <c:idx val="2"/>
        <c:txPr>
          <a:bodyPr rot="0" spcFirstLastPara="1" vertOverflow="ellipsis" vert="horz" wrap="square" anchor="ctr" anchorCtr="1"/>
          <a:lstStyle/>
          <a:p>
            <a:pPr>
              <a:defRPr sz="3000" b="0" i="0" u="none" strike="noStrike" kern="1200" baseline="0">
                <a:solidFill>
                  <a:schemeClr val="tx1"/>
                </a:solidFill>
                <a:latin typeface="Calibri" panose="020F0502020204030204" pitchFamily="34" charset="0"/>
                <a:ea typeface="+mn-ea"/>
                <a:cs typeface="Calibri" panose="020F0502020204030204" pitchFamily="34" charset="0"/>
              </a:defRPr>
            </a:pPr>
            <a:endParaRPr lang="en-JO"/>
          </a:p>
        </c:txPr>
      </c:legendEntry>
      <c:overlay val="0"/>
      <c:spPr>
        <a:noFill/>
        <a:ln>
          <a:noFill/>
        </a:ln>
        <a:effectLst/>
      </c:spPr>
      <c:txPr>
        <a:bodyPr rot="0" spcFirstLastPara="1" vertOverflow="ellipsis" vert="horz" wrap="square" anchor="ctr" anchorCtr="1"/>
        <a:lstStyle/>
        <a:p>
          <a:pPr>
            <a:defRPr sz="30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JO"/>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JO"/>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5000" b="1" i="0" u="none" strike="noStrike" kern="1200" spc="0" baseline="0">
                <a:solidFill>
                  <a:schemeClr val="tx1"/>
                </a:solidFill>
                <a:latin typeface="Calibri" panose="020F0502020204030204" pitchFamily="34" charset="0"/>
                <a:ea typeface="+mn-ea"/>
                <a:cs typeface="Calibri" panose="020F0502020204030204" pitchFamily="34" charset="0"/>
              </a:defRPr>
            </a:pPr>
            <a:r>
              <a:rPr lang="en-US" sz="3200" b="1" dirty="0">
                <a:solidFill>
                  <a:schemeClr val="bg1"/>
                </a:solidFill>
                <a:latin typeface="Calibri" panose="020F0502020204030204" pitchFamily="34" charset="0"/>
                <a:cs typeface="Calibri" panose="020F0502020204030204" pitchFamily="34" charset="0"/>
              </a:rPr>
              <a:t>Chart</a:t>
            </a:r>
          </a:p>
        </c:rich>
      </c:tx>
      <c:layout>
        <c:manualLayout>
          <c:xMode val="edge"/>
          <c:yMode val="edge"/>
          <c:x val="0.4036454165265721"/>
          <c:y val="4.06899607614213E-3"/>
        </c:manualLayout>
      </c:layout>
      <c:overlay val="0"/>
      <c:spPr>
        <a:noFill/>
        <a:ln>
          <a:noFill/>
        </a:ln>
        <a:effectLst/>
      </c:spPr>
      <c:txPr>
        <a:bodyPr rot="0" spcFirstLastPara="1" vertOverflow="ellipsis" vert="horz" wrap="square" anchor="ctr" anchorCtr="1"/>
        <a:lstStyle/>
        <a:p>
          <a:pPr>
            <a:defRPr sz="5000" b="1" i="0" u="none" strike="noStrike" kern="1200" spc="0" baseline="0">
              <a:solidFill>
                <a:schemeClr val="tx1"/>
              </a:solidFill>
              <a:latin typeface="Calibri" panose="020F0502020204030204" pitchFamily="34" charset="0"/>
              <a:ea typeface="+mn-ea"/>
              <a:cs typeface="Calibri" panose="020F0502020204030204" pitchFamily="34" charset="0"/>
            </a:defRPr>
          </a:pPr>
          <a:endParaRPr lang="en-JO"/>
        </a:p>
      </c:txPr>
    </c:title>
    <c:autoTitleDeleted val="0"/>
    <c:view3D>
      <c:rotX val="30"/>
      <c:rotY val="0"/>
      <c:depthPercent val="100"/>
      <c:rAngAx val="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pie3DChart>
        <c:varyColors val="1"/>
        <c:ser>
          <c:idx val="0"/>
          <c:order val="0"/>
          <c:dPt>
            <c:idx val="0"/>
            <c:bubble3D val="0"/>
            <c:spPr>
              <a:solidFill>
                <a:schemeClr val="accent6"/>
              </a:solidFill>
              <a:ln w="25400">
                <a:noFill/>
              </a:ln>
              <a:effectLst/>
              <a:sp3d/>
            </c:spPr>
            <c:extLst>
              <c:ext xmlns:c16="http://schemas.microsoft.com/office/drawing/2014/chart" uri="{C3380CC4-5D6E-409C-BE32-E72D297353CC}">
                <c16:uniqueId val="{00000001-833F-1044-8620-4917C16E22B3}"/>
              </c:ext>
            </c:extLst>
          </c:dPt>
          <c:dPt>
            <c:idx val="1"/>
            <c:bubble3D val="0"/>
            <c:spPr>
              <a:solidFill>
                <a:schemeClr val="bg2"/>
              </a:solidFill>
              <a:ln w="25400">
                <a:noFill/>
              </a:ln>
              <a:effectLst/>
              <a:sp3d/>
            </c:spPr>
            <c:extLst>
              <c:ext xmlns:c16="http://schemas.microsoft.com/office/drawing/2014/chart" uri="{C3380CC4-5D6E-409C-BE32-E72D297353CC}">
                <c16:uniqueId val="{00000003-833F-1044-8620-4917C16E22B3}"/>
              </c:ext>
            </c:extLst>
          </c:dPt>
          <c:dPt>
            <c:idx val="2"/>
            <c:bubble3D val="0"/>
            <c:spPr>
              <a:solidFill>
                <a:schemeClr val="accent5">
                  <a:lumMod val="20000"/>
                  <a:lumOff val="80000"/>
                </a:schemeClr>
              </a:solidFill>
              <a:ln w="25400">
                <a:noFill/>
              </a:ln>
              <a:effectLst/>
              <a:sp3d/>
            </c:spPr>
            <c:extLst>
              <c:ext xmlns:c16="http://schemas.microsoft.com/office/drawing/2014/chart" uri="{C3380CC4-5D6E-409C-BE32-E72D297353CC}">
                <c16:uniqueId val="{00000005-833F-1044-8620-4917C16E22B3}"/>
              </c:ext>
            </c:extLst>
          </c:dPt>
          <c:dLbls>
            <c:dLbl>
              <c:idx val="0"/>
              <c:layout>
                <c:manualLayout>
                  <c:x val="0.10993369042044097"/>
                  <c:y val="-9.9436470919305191E-4"/>
                </c:manualLayout>
              </c:layout>
              <c:tx>
                <c:rich>
                  <a:bodyPr rot="0" spcFirstLastPara="1" vertOverflow="ellipsis" vert="horz" wrap="square" lIns="38100" tIns="19050" rIns="38100" bIns="19050" anchor="ctr" anchorCtr="1">
                    <a:noAutofit/>
                  </a:bodyPr>
                  <a:lstStyle/>
                  <a:p>
                    <a:pPr>
                      <a:defRPr sz="3000" b="1" i="0" u="none" strike="noStrike" kern="1200" baseline="0">
                        <a:solidFill>
                          <a:schemeClr val="bg1"/>
                        </a:solidFill>
                        <a:latin typeface="Calibri" panose="020F0502020204030204" pitchFamily="34" charset="0"/>
                        <a:ea typeface="+mn-ea"/>
                        <a:cs typeface="Calibri" panose="020F0502020204030204" pitchFamily="34" charset="0"/>
                      </a:defRPr>
                    </a:pPr>
                    <a:fld id="{DD7A8B2A-AEA8-C842-BA2F-AC35BEEC49E4}" type="VALUE">
                      <a:rPr lang="en-US" b="0">
                        <a:solidFill>
                          <a:schemeClr val="bg1"/>
                        </a:solidFill>
                        <a:latin typeface="Calibri" panose="020F0502020204030204" pitchFamily="34" charset="0"/>
                        <a:cs typeface="Calibri" panose="020F0502020204030204" pitchFamily="34" charset="0"/>
                      </a:rPr>
                      <a:pPr>
                        <a:defRPr sz="3000" b="1">
                          <a:solidFill>
                            <a:schemeClr val="bg1"/>
                          </a:solidFill>
                          <a:latin typeface="Calibri" panose="020F0502020204030204" pitchFamily="34" charset="0"/>
                          <a:cs typeface="Calibri" panose="020F0502020204030204" pitchFamily="34" charset="0"/>
                        </a:defRPr>
                      </a:pPr>
                      <a:t>[VALUE]</a:t>
                    </a:fld>
                    <a:endParaRPr lang="en-US"/>
                  </a:p>
                </c:rich>
              </c:tx>
              <c:spPr>
                <a:noFill/>
                <a:ln>
                  <a:noFill/>
                </a:ln>
                <a:effectLst/>
              </c:spPr>
              <c:txPr>
                <a:bodyPr rot="0" spcFirstLastPara="1" vertOverflow="ellipsis" vert="horz" wrap="square" lIns="38100" tIns="19050" rIns="38100" bIns="19050" anchor="ctr" anchorCtr="1">
                  <a:noAutofit/>
                </a:bodyPr>
                <a:lstStyle/>
                <a:p>
                  <a:pPr>
                    <a:defRPr sz="3000" b="1" i="0" u="none" strike="noStrike" kern="1200" baseline="0">
                      <a:solidFill>
                        <a:schemeClr val="bg1"/>
                      </a:solidFill>
                      <a:latin typeface="Calibri" panose="020F0502020204030204" pitchFamily="34" charset="0"/>
                      <a:ea typeface="+mn-ea"/>
                      <a:cs typeface="Calibri" panose="020F0502020204030204" pitchFamily="34" charset="0"/>
                    </a:defRPr>
                  </a:pPr>
                  <a:endParaRPr lang="en-QA"/>
                </a:p>
              </c:txPr>
              <c:dLblPos val="bestFit"/>
              <c:showLegendKey val="0"/>
              <c:showVal val="1"/>
              <c:showCatName val="0"/>
              <c:showSerName val="0"/>
              <c:showPercent val="0"/>
              <c:showBubbleSize val="0"/>
              <c:extLst>
                <c:ext xmlns:c15="http://schemas.microsoft.com/office/drawing/2012/chart" uri="{CE6537A1-D6FC-4f65-9D91-7224C49458BB}">
                  <c15:layout>
                    <c:manualLayout>
                      <c:w val="0.11551313618370991"/>
                      <c:h val="0.10215573053368326"/>
                    </c:manualLayout>
                  </c15:layout>
                  <c15:dlblFieldTable/>
                  <c15:showDataLabelsRange val="0"/>
                </c:ext>
                <c:ext xmlns:c16="http://schemas.microsoft.com/office/drawing/2014/chart" uri="{C3380CC4-5D6E-409C-BE32-E72D297353CC}">
                  <c16:uniqueId val="{00000001-833F-1044-8620-4917C16E22B3}"/>
                </c:ext>
              </c:extLst>
            </c:dLbl>
            <c:dLbl>
              <c:idx val="1"/>
              <c:layout>
                <c:manualLayout>
                  <c:x val="-4.6163881368753865E-2"/>
                  <c:y val="-1.3826415512158692E-2"/>
                </c:manualLayout>
              </c:layout>
              <c:tx>
                <c:rich>
                  <a:bodyPr/>
                  <a:lstStyle/>
                  <a:p>
                    <a:fld id="{0BECE713-908D-9D40-BB5C-4EAC3318AF08}" type="VALUE">
                      <a:rPr lang="en-US">
                        <a:solidFill>
                          <a:schemeClr val="bg1"/>
                        </a:solidFill>
                      </a:rPr>
                      <a:pPr/>
                      <a:t>[VALUE]</a:t>
                    </a:fld>
                    <a:endParaRPr lang="en-US"/>
                  </a:p>
                </c:rich>
              </c:tx>
              <c:dLblPos val="bestFit"/>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833F-1044-8620-4917C16E22B3}"/>
                </c:ext>
              </c:extLst>
            </c:dLbl>
            <c:dLbl>
              <c:idx val="2"/>
              <c:layout>
                <c:manualLayout>
                  <c:x val="0.1469561048871795"/>
                  <c:y val="1.0354010675450616E-2"/>
                </c:manualLayout>
              </c:layout>
              <c:tx>
                <c:rich>
                  <a:bodyPr/>
                  <a:lstStyle/>
                  <a:p>
                    <a:fld id="{7CD5100C-8FC5-9546-A5FB-FE3C503EFCBC}" type="VALUE">
                      <a:rPr lang="en-US">
                        <a:solidFill>
                          <a:schemeClr val="bg1"/>
                        </a:solidFill>
                      </a:rPr>
                      <a:pPr/>
                      <a:t>[VALUE]</a:t>
                    </a:fld>
                    <a:endParaRPr lang="en-US"/>
                  </a:p>
                </c:rich>
              </c:tx>
              <c:dLblPos val="bestFit"/>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833F-1044-8620-4917C16E22B3}"/>
                </c:ext>
              </c:extLst>
            </c:dLbl>
            <c:spPr>
              <a:noFill/>
              <a:ln>
                <a:noFill/>
              </a:ln>
              <a:effectLst/>
            </c:spPr>
            <c:txPr>
              <a:bodyPr rot="0" spcFirstLastPara="1" vertOverflow="ellipsis" vert="horz" wrap="square" lIns="38100" tIns="19050" rIns="38100" bIns="19050" anchor="ctr" anchorCtr="1">
                <a:spAutoFit/>
              </a:bodyPr>
              <a:lstStyle/>
              <a:p>
                <a:pPr>
                  <a:defRPr sz="30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JO"/>
              </a:p>
            </c:txPr>
            <c:dLblPos val="in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'Q5'!$A$4:$A$6</c:f>
              <c:strCache>
                <c:ptCount val="3"/>
                <c:pt idx="0">
                  <c:v>Yes</c:v>
                </c:pt>
                <c:pt idx="1">
                  <c:v>No</c:v>
                </c:pt>
                <c:pt idx="2">
                  <c:v>Not sure</c:v>
                </c:pt>
              </c:strCache>
            </c:strRef>
          </c:cat>
          <c:val>
            <c:numRef>
              <c:f>'Q5'!$C$4:$C$6</c:f>
              <c:numCache>
                <c:formatCode>0.00%</c:formatCode>
                <c:ptCount val="3"/>
                <c:pt idx="0" formatCode="0%">
                  <c:v>0.94594594594594594</c:v>
                </c:pt>
                <c:pt idx="1">
                  <c:v>2.7027027027027029E-2</c:v>
                </c:pt>
                <c:pt idx="2">
                  <c:v>2.7027027027027029E-2</c:v>
                </c:pt>
              </c:numCache>
            </c:numRef>
          </c:val>
          <c:extLst>
            <c:ext xmlns:c16="http://schemas.microsoft.com/office/drawing/2014/chart" uri="{C3380CC4-5D6E-409C-BE32-E72D297353CC}">
              <c16:uniqueId val="{00000006-833F-1044-8620-4917C16E22B3}"/>
            </c:ext>
          </c:extLst>
        </c:ser>
        <c:dLbls>
          <c:showLegendKey val="0"/>
          <c:showVal val="0"/>
          <c:showCatName val="0"/>
          <c:showSerName val="0"/>
          <c:showPercent val="0"/>
          <c:showBubbleSize val="0"/>
          <c:showLeaderLines val="1"/>
        </c:dLbls>
      </c:pie3DChart>
      <c:spPr>
        <a:noFill/>
        <a:ln>
          <a:noFill/>
        </a:ln>
        <a:effectLst/>
      </c:spPr>
    </c:plotArea>
    <c:legend>
      <c:legendPos val="b"/>
      <c:overlay val="0"/>
      <c:spPr>
        <a:noFill/>
        <a:ln>
          <a:noFill/>
        </a:ln>
        <a:effectLst/>
      </c:spPr>
      <c:txPr>
        <a:bodyPr rot="0" spcFirstLastPara="1" vertOverflow="ellipsis" vert="horz" wrap="square" anchor="ctr" anchorCtr="1"/>
        <a:lstStyle/>
        <a:p>
          <a:pPr>
            <a:defRPr sz="30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JO"/>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JO"/>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10159657320872274"/>
          <c:w val="0.68366525296029024"/>
          <c:h val="0.66651726226529373"/>
        </c:manualLayout>
      </c:layout>
      <c:barChart>
        <c:barDir val="bar"/>
        <c:grouping val="clustered"/>
        <c:varyColors val="0"/>
        <c:ser>
          <c:idx val="0"/>
          <c:order val="0"/>
          <c:tx>
            <c:strRef>
              <c:f>'Q6'!$E$2</c:f>
              <c:strCache>
                <c:ptCount val="1"/>
                <c:pt idx="0">
                  <c:v>Perceived Helpfulness of GBA Resources</c:v>
                </c:pt>
              </c:strCache>
            </c:strRef>
          </c:tx>
          <c:spPr>
            <a:solidFill>
              <a:schemeClr val="accent1"/>
            </a:solidFill>
            <a:ln>
              <a:noFill/>
            </a:ln>
            <a:effectLst/>
          </c:spPr>
          <c:invertIfNegative val="0"/>
          <c:dPt>
            <c:idx val="0"/>
            <c:invertIfNegative val="0"/>
            <c:bubble3D val="0"/>
            <c:spPr>
              <a:solidFill>
                <a:schemeClr val="accent4"/>
              </a:solidFill>
              <a:ln>
                <a:noFill/>
              </a:ln>
              <a:effectLst/>
            </c:spPr>
            <c:extLst>
              <c:ext xmlns:c16="http://schemas.microsoft.com/office/drawing/2014/chart" uri="{C3380CC4-5D6E-409C-BE32-E72D297353CC}">
                <c16:uniqueId val="{00000001-90F6-CA47-910E-A57FA3630B14}"/>
              </c:ext>
            </c:extLst>
          </c:dPt>
          <c:dPt>
            <c:idx val="1"/>
            <c:invertIfNegative val="0"/>
            <c:bubble3D val="0"/>
            <c:spPr>
              <a:solidFill>
                <a:schemeClr val="bg2"/>
              </a:solidFill>
              <a:ln>
                <a:noFill/>
              </a:ln>
              <a:effectLst/>
            </c:spPr>
            <c:extLst>
              <c:ext xmlns:c16="http://schemas.microsoft.com/office/drawing/2014/chart" uri="{C3380CC4-5D6E-409C-BE32-E72D297353CC}">
                <c16:uniqueId val="{00000003-90F6-CA47-910E-A57FA3630B14}"/>
              </c:ext>
            </c:extLst>
          </c:dPt>
          <c:dPt>
            <c:idx val="2"/>
            <c:invertIfNegative val="0"/>
            <c:bubble3D val="0"/>
            <c:spPr>
              <a:solidFill>
                <a:schemeClr val="accent5"/>
              </a:solidFill>
              <a:ln>
                <a:noFill/>
              </a:ln>
              <a:effectLst/>
            </c:spPr>
            <c:extLst>
              <c:ext xmlns:c16="http://schemas.microsoft.com/office/drawing/2014/chart" uri="{C3380CC4-5D6E-409C-BE32-E72D297353CC}">
                <c16:uniqueId val="{00000005-90F6-CA47-910E-A57FA3630B14}"/>
              </c:ext>
            </c:extLst>
          </c:dPt>
          <c:dPt>
            <c:idx val="3"/>
            <c:invertIfNegative val="0"/>
            <c:bubble3D val="0"/>
            <c:spPr>
              <a:solidFill>
                <a:schemeClr val="accent6"/>
              </a:solidFill>
              <a:ln>
                <a:noFill/>
              </a:ln>
              <a:effectLst/>
            </c:spPr>
            <c:extLst>
              <c:ext xmlns:c16="http://schemas.microsoft.com/office/drawing/2014/chart" uri="{C3380CC4-5D6E-409C-BE32-E72D297353CC}">
                <c16:uniqueId val="{00000009-69D2-F44F-AA54-8A6E16D844BD}"/>
              </c:ext>
            </c:extLst>
          </c:dPt>
          <c:dPt>
            <c:idx val="4"/>
            <c:invertIfNegative val="0"/>
            <c:bubble3D val="0"/>
            <c:spPr>
              <a:solidFill>
                <a:schemeClr val="accent3"/>
              </a:solidFill>
              <a:ln>
                <a:noFill/>
              </a:ln>
              <a:effectLst/>
            </c:spPr>
            <c:extLst>
              <c:ext xmlns:c16="http://schemas.microsoft.com/office/drawing/2014/chart" uri="{C3380CC4-5D6E-409C-BE32-E72D297353CC}">
                <c16:uniqueId val="{00000007-90F6-CA47-910E-A57FA3630B14}"/>
              </c:ext>
            </c:extLst>
          </c:dPt>
          <c:dLbls>
            <c:spPr>
              <a:noFill/>
              <a:ln>
                <a:noFill/>
              </a:ln>
              <a:effectLst/>
            </c:spPr>
            <c:txPr>
              <a:bodyPr rot="0" spcFirstLastPara="1" vertOverflow="ellipsis" vert="horz" wrap="square" anchor="ctr" anchorCtr="1"/>
              <a:lstStyle/>
              <a:p>
                <a:pPr>
                  <a:defRPr sz="2000" b="1" i="0" u="none" strike="noStrike" kern="1200" baseline="0">
                    <a:solidFill>
                      <a:schemeClr val="lt1"/>
                    </a:solidFill>
                    <a:latin typeface="Lusail" pitchFamily="2" charset="-78"/>
                    <a:ea typeface="+mn-ea"/>
                    <a:cs typeface="Lusail" pitchFamily="2" charset="-78"/>
                  </a:defRPr>
                </a:pPr>
                <a:endParaRPr lang="en-JO"/>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dk1">
                          <a:lumMod val="35000"/>
                          <a:lumOff val="65000"/>
                        </a:schemeClr>
                      </a:solidFill>
                      <a:round/>
                    </a:ln>
                    <a:effectLst/>
                  </c:spPr>
                </c15:leaderLines>
              </c:ext>
            </c:extLst>
          </c:dLbls>
          <c:cat>
            <c:strRef>
              <c:f>'Q6'!$D$3:$D$7</c:f>
              <c:strCache>
                <c:ptCount val="5"/>
                <c:pt idx="0">
                  <c:v>Very helpful</c:v>
                </c:pt>
                <c:pt idx="1">
                  <c:v>Somewhat helpful</c:v>
                </c:pt>
                <c:pt idx="2">
                  <c:v>Neutral</c:v>
                </c:pt>
                <c:pt idx="3">
                  <c:v>Not very helpful, I often find myself needing more resources</c:v>
                </c:pt>
                <c:pt idx="4">
                  <c:v>I wasn't aware these resources existed</c:v>
                </c:pt>
              </c:strCache>
            </c:strRef>
          </c:cat>
          <c:val>
            <c:numRef>
              <c:f>'Q6'!$E$3:$E$7</c:f>
              <c:numCache>
                <c:formatCode>General</c:formatCode>
                <c:ptCount val="5"/>
                <c:pt idx="0">
                  <c:v>45</c:v>
                </c:pt>
                <c:pt idx="1">
                  <c:v>25</c:v>
                </c:pt>
                <c:pt idx="2">
                  <c:v>6</c:v>
                </c:pt>
                <c:pt idx="3">
                  <c:v>4</c:v>
                </c:pt>
                <c:pt idx="4">
                  <c:v>6</c:v>
                </c:pt>
              </c:numCache>
            </c:numRef>
          </c:val>
          <c:extLst>
            <c:ext xmlns:c16="http://schemas.microsoft.com/office/drawing/2014/chart" uri="{C3380CC4-5D6E-409C-BE32-E72D297353CC}">
              <c16:uniqueId val="{00000008-90F6-CA47-910E-A57FA3630B14}"/>
            </c:ext>
          </c:extLst>
        </c:ser>
        <c:dLbls>
          <c:showLegendKey val="0"/>
          <c:showVal val="0"/>
          <c:showCatName val="0"/>
          <c:showSerName val="0"/>
          <c:showPercent val="0"/>
          <c:showBubbleSize val="0"/>
        </c:dLbls>
        <c:gapWidth val="150"/>
        <c:axId val="1547140512"/>
        <c:axId val="1547139552"/>
      </c:barChart>
      <c:valAx>
        <c:axId val="1547139552"/>
        <c:scaling>
          <c:orientation val="minMax"/>
        </c:scaling>
        <c:delete val="0"/>
        <c:axPos val="b"/>
        <c:majorGridlines>
          <c:spPr>
            <a:ln w="9525" cap="flat" cmpd="sng" algn="ctr">
              <a:solidFill>
                <a:schemeClr val="dk1">
                  <a:lumMod val="15000"/>
                  <a:lumOff val="85000"/>
                </a:schemeClr>
              </a:solidFill>
              <a:round/>
            </a:ln>
            <a:effectLst/>
          </c:spPr>
        </c:majorGridlines>
        <c:title>
          <c:tx>
            <c:rich>
              <a:bodyPr rot="0" spcFirstLastPara="1" vertOverflow="ellipsis" vert="horz" wrap="square" anchor="ctr" anchorCtr="1"/>
              <a:lstStyle/>
              <a:p>
                <a:pPr>
                  <a:defRPr sz="2000" b="0" i="0" u="none" strike="noStrike" kern="1200" baseline="0">
                    <a:solidFill>
                      <a:schemeClr val="bg1"/>
                    </a:solidFill>
                    <a:latin typeface="Calibri" panose="020F0502020204030204" pitchFamily="34" charset="0"/>
                    <a:ea typeface="+mn-ea"/>
                    <a:cs typeface="Calibri" panose="020F0502020204030204" pitchFamily="34" charset="0"/>
                  </a:defRPr>
                </a:pPr>
                <a:r>
                  <a:rPr lang="en-US" dirty="0">
                    <a:solidFill>
                      <a:schemeClr val="bg1"/>
                    </a:solidFill>
                    <a:latin typeface="Calibri" panose="020F0502020204030204" pitchFamily="34" charset="0"/>
                    <a:cs typeface="Calibri" panose="020F0502020204030204" pitchFamily="34" charset="0"/>
                  </a:rPr>
                  <a:t>Number of Responses</a:t>
                </a:r>
              </a:p>
            </c:rich>
          </c:tx>
          <c:layout>
            <c:manualLayout>
              <c:xMode val="edge"/>
              <c:yMode val="edge"/>
              <c:x val="0.33221304997291157"/>
              <c:y val="0.88558172998092277"/>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JO"/>
            </a:p>
          </c:txPr>
        </c:title>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bg1"/>
                </a:solidFill>
                <a:latin typeface="Lusail" pitchFamily="2" charset="-78"/>
                <a:ea typeface="+mn-ea"/>
                <a:cs typeface="Lusail" pitchFamily="2" charset="-78"/>
              </a:defRPr>
            </a:pPr>
            <a:endParaRPr lang="en-JO"/>
          </a:p>
        </c:txPr>
        <c:crossAx val="1547140512"/>
        <c:crosses val="autoZero"/>
        <c:crossBetween val="between"/>
      </c:valAx>
      <c:catAx>
        <c:axId val="1547140512"/>
        <c:scaling>
          <c:orientation val="minMax"/>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bg1"/>
                </a:solidFill>
                <a:latin typeface="Calibri" panose="020F0502020204030204" pitchFamily="34" charset="0"/>
                <a:ea typeface="+mn-ea"/>
                <a:cs typeface="Calibri" panose="020F0502020204030204" pitchFamily="34" charset="0"/>
              </a:defRPr>
            </a:pPr>
            <a:endParaRPr lang="en-JO"/>
          </a:p>
        </c:txPr>
        <c:crossAx val="1547139552"/>
        <c:crosses val="autoZero"/>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w="9525" cap="flat" cmpd="sng" algn="ctr">
      <a:noFill/>
      <a:round/>
    </a:ln>
    <a:effectLst/>
  </c:spPr>
  <c:txPr>
    <a:bodyPr/>
    <a:lstStyle/>
    <a:p>
      <a:pPr>
        <a:defRPr sz="2000">
          <a:latin typeface="Lusail" pitchFamily="2" charset="-78"/>
          <a:cs typeface="Lusail" pitchFamily="2" charset="-78"/>
        </a:defRPr>
      </a:pPr>
      <a:endParaRPr lang="en-JO"/>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0.10082480323840105"/>
          <c:y val="3.9538170074459422E-2"/>
          <c:w val="0.90393299999999999"/>
          <c:h val="0.89050099999999999"/>
        </c:manualLayout>
      </c:layout>
      <c:barChart>
        <c:barDir val="col"/>
        <c:grouping val="clustered"/>
        <c:varyColors val="0"/>
        <c:ser>
          <c:idx val="0"/>
          <c:order val="0"/>
          <c:tx>
            <c:strRef>
              <c:f>Sheet1!$A$2</c:f>
              <c:strCache>
                <c:ptCount val="1"/>
                <c:pt idx="0">
                  <c:v>Onre</c:v>
                </c:pt>
              </c:strCache>
            </c:strRef>
          </c:tx>
          <c:spPr>
            <a:solidFill>
              <a:schemeClr val="accent6"/>
            </a:solidFill>
            <a:ln w="12700" cap="flat">
              <a:noFill/>
              <a:miter lim="400000"/>
            </a:ln>
            <a:effectLst/>
          </c:spPr>
          <c:invertIfNegative val="0"/>
          <c:cat>
            <c:strRef>
              <c:f>Sheet1!$B$1:$E$1</c:f>
              <c:strCache>
                <c:ptCount val="4"/>
                <c:pt idx="0">
                  <c:v>2012</c:v>
                </c:pt>
                <c:pt idx="1">
                  <c:v>2013</c:v>
                </c:pt>
                <c:pt idx="2">
                  <c:v>2014</c:v>
                </c:pt>
                <c:pt idx="3">
                  <c:v>2015</c:v>
                </c:pt>
              </c:strCache>
            </c:strRef>
          </c:cat>
          <c:val>
            <c:numRef>
              <c:f>Sheet1!$B$2:$E$2</c:f>
              <c:numCache>
                <c:formatCode>General</c:formatCode>
                <c:ptCount val="4"/>
                <c:pt idx="0">
                  <c:v>17</c:v>
                </c:pt>
                <c:pt idx="1">
                  <c:v>26</c:v>
                </c:pt>
                <c:pt idx="2">
                  <c:v>53</c:v>
                </c:pt>
                <c:pt idx="3">
                  <c:v>96</c:v>
                </c:pt>
              </c:numCache>
            </c:numRef>
          </c:val>
          <c:extLst>
            <c:ext xmlns:c16="http://schemas.microsoft.com/office/drawing/2014/chart" uri="{C3380CC4-5D6E-409C-BE32-E72D297353CC}">
              <c16:uniqueId val="{00000000-2791-C040-B410-287828BAFACA}"/>
            </c:ext>
          </c:extLst>
        </c:ser>
        <c:ser>
          <c:idx val="1"/>
          <c:order val="1"/>
          <c:tx>
            <c:strRef>
              <c:f>Sheet1!$A$3</c:f>
              <c:strCache>
                <c:ptCount val="1"/>
                <c:pt idx="0">
                  <c:v>Two</c:v>
                </c:pt>
              </c:strCache>
            </c:strRef>
          </c:tx>
          <c:spPr>
            <a:solidFill>
              <a:schemeClr val="bg2"/>
            </a:solidFill>
            <a:ln w="12700" cap="flat">
              <a:noFill/>
              <a:miter lim="400000"/>
            </a:ln>
            <a:effectLst/>
          </c:spPr>
          <c:invertIfNegative val="0"/>
          <c:cat>
            <c:strRef>
              <c:f>Sheet1!$B$1:$E$1</c:f>
              <c:strCache>
                <c:ptCount val="4"/>
                <c:pt idx="0">
                  <c:v>2012</c:v>
                </c:pt>
                <c:pt idx="1">
                  <c:v>2013</c:v>
                </c:pt>
                <c:pt idx="2">
                  <c:v>2014</c:v>
                </c:pt>
                <c:pt idx="3">
                  <c:v>2015</c:v>
                </c:pt>
              </c:strCache>
            </c:strRef>
          </c:cat>
          <c:val>
            <c:numRef>
              <c:f>Sheet1!$B$3:$E$3</c:f>
              <c:numCache>
                <c:formatCode>General</c:formatCode>
                <c:ptCount val="4"/>
                <c:pt idx="0">
                  <c:v>55</c:v>
                </c:pt>
                <c:pt idx="1">
                  <c:v>43</c:v>
                </c:pt>
                <c:pt idx="2">
                  <c:v>70</c:v>
                </c:pt>
                <c:pt idx="3">
                  <c:v>58</c:v>
                </c:pt>
              </c:numCache>
            </c:numRef>
          </c:val>
          <c:extLst>
            <c:ext xmlns:c16="http://schemas.microsoft.com/office/drawing/2014/chart" uri="{C3380CC4-5D6E-409C-BE32-E72D297353CC}">
              <c16:uniqueId val="{00000001-2791-C040-B410-287828BAFACA}"/>
            </c:ext>
          </c:extLst>
        </c:ser>
        <c:ser>
          <c:idx val="2"/>
          <c:order val="2"/>
          <c:tx>
            <c:strRef>
              <c:f>Sheet1!$A$4</c:f>
              <c:strCache>
                <c:ptCount val="1"/>
                <c:pt idx="0">
                  <c:v>Three</c:v>
                </c:pt>
              </c:strCache>
            </c:strRef>
          </c:tx>
          <c:spPr>
            <a:solidFill>
              <a:schemeClr val="accent3"/>
            </a:solidFill>
            <a:ln w="12700" cap="flat">
              <a:noFill/>
              <a:miter lim="400000"/>
            </a:ln>
            <a:effectLst/>
          </c:spPr>
          <c:invertIfNegative val="0"/>
          <c:cat>
            <c:strRef>
              <c:f>Sheet1!$B$1:$E$1</c:f>
              <c:strCache>
                <c:ptCount val="4"/>
                <c:pt idx="0">
                  <c:v>2012</c:v>
                </c:pt>
                <c:pt idx="1">
                  <c:v>2013</c:v>
                </c:pt>
                <c:pt idx="2">
                  <c:v>2014</c:v>
                </c:pt>
                <c:pt idx="3">
                  <c:v>2015</c:v>
                </c:pt>
              </c:strCache>
            </c:strRef>
          </c:cat>
          <c:val>
            <c:numRef>
              <c:f>Sheet1!$B$4:$E$4</c:f>
              <c:numCache>
                <c:formatCode>General</c:formatCode>
                <c:ptCount val="4"/>
                <c:pt idx="0">
                  <c:v>12</c:v>
                </c:pt>
                <c:pt idx="1">
                  <c:v>76</c:v>
                </c:pt>
                <c:pt idx="2">
                  <c:v>32</c:v>
                </c:pt>
                <c:pt idx="3">
                  <c:v>14</c:v>
                </c:pt>
              </c:numCache>
            </c:numRef>
          </c:val>
          <c:extLst>
            <c:ext xmlns:c16="http://schemas.microsoft.com/office/drawing/2014/chart" uri="{C3380CC4-5D6E-409C-BE32-E72D297353CC}">
              <c16:uniqueId val="{00000002-2791-C040-B410-287828BAFACA}"/>
            </c:ext>
          </c:extLst>
        </c:ser>
        <c:dLbls>
          <c:showLegendKey val="0"/>
          <c:showVal val="0"/>
          <c:showCatName val="0"/>
          <c:showSerName val="0"/>
          <c:showPercent val="0"/>
          <c:showBubbleSize val="0"/>
        </c:dLbls>
        <c:gapWidth val="300"/>
        <c:overlap val="-20"/>
        <c:axId val="-2103189328"/>
        <c:axId val="-2103186512"/>
      </c:barChart>
      <c:catAx>
        <c:axId val="-2103189328"/>
        <c:scaling>
          <c:orientation val="minMax"/>
        </c:scaling>
        <c:delete val="0"/>
        <c:axPos val="b"/>
        <c:numFmt formatCode="General" sourceLinked="0"/>
        <c:majorTickMark val="none"/>
        <c:minorTickMark val="none"/>
        <c:tickLblPos val="low"/>
        <c:spPr>
          <a:ln w="12700" cap="flat">
            <a:solidFill>
              <a:srgbClr val="212121"/>
            </a:solidFill>
            <a:prstDash val="solid"/>
            <a:miter lim="400000"/>
          </a:ln>
        </c:spPr>
        <c:txPr>
          <a:bodyPr rot="0"/>
          <a:lstStyle/>
          <a:p>
            <a:pPr>
              <a:defRPr>
                <a:latin typeface="Calibri" panose="020F0502020204030204" pitchFamily="34" charset="0"/>
                <a:cs typeface="Calibri" panose="020F0502020204030204" pitchFamily="34" charset="0"/>
              </a:defRPr>
            </a:pPr>
            <a:endParaRPr lang="en-JO"/>
          </a:p>
        </c:txPr>
        <c:crossAx val="-2103186512"/>
        <c:crosses val="autoZero"/>
        <c:auto val="1"/>
        <c:lblAlgn val="ctr"/>
        <c:lblOffset val="100"/>
        <c:noMultiLvlLbl val="1"/>
      </c:catAx>
      <c:valAx>
        <c:axId val="-2103186512"/>
        <c:scaling>
          <c:orientation val="minMax"/>
        </c:scaling>
        <c:delete val="0"/>
        <c:axPos val="l"/>
        <c:majorGridlines>
          <c:spPr>
            <a:ln w="12700" cap="flat">
              <a:solidFill>
                <a:srgbClr val="929292"/>
              </a:solidFill>
              <a:custDash>
                <a:ds d="200000" sp="200000"/>
              </a:custDash>
              <a:miter lim="400000"/>
            </a:ln>
          </c:spPr>
        </c:majorGridlines>
        <c:numFmt formatCode="General" sourceLinked="0"/>
        <c:majorTickMark val="none"/>
        <c:minorTickMark val="none"/>
        <c:tickLblPos val="nextTo"/>
        <c:spPr>
          <a:ln w="12700" cap="flat">
            <a:noFill/>
            <a:prstDash val="solid"/>
            <a:miter lim="400000"/>
          </a:ln>
        </c:spPr>
        <c:txPr>
          <a:bodyPr rot="0"/>
          <a:lstStyle/>
          <a:p>
            <a:pPr>
              <a:defRPr>
                <a:latin typeface="Calibri" panose="020F0502020204030204" pitchFamily="34" charset="0"/>
                <a:cs typeface="Calibri" panose="020F0502020204030204" pitchFamily="34" charset="0"/>
              </a:defRPr>
            </a:pPr>
            <a:endParaRPr lang="en-JO"/>
          </a:p>
        </c:txPr>
        <c:crossAx val="-2103189328"/>
        <c:crosses val="autoZero"/>
        <c:crossBetween val="between"/>
        <c:majorUnit val="25"/>
        <c:minorUnit val="12.5"/>
      </c:valAx>
      <c:spPr>
        <a:noFill/>
        <a:ln w="12700" cap="flat">
          <a:noFill/>
          <a:miter lim="400000"/>
        </a:ln>
        <a:effectLst/>
      </c:spPr>
    </c:plotArea>
    <c:plotVisOnly val="1"/>
    <c:dispBlanksAs val="gap"/>
    <c:showDLblsOverMax val="1"/>
  </c:chart>
  <c:spPr>
    <a:noFill/>
    <a:ln>
      <a:noFill/>
    </a:ln>
    <a:effectLst/>
  </c:spPr>
  <c:txPr>
    <a:bodyPr/>
    <a:lstStyle/>
    <a:p>
      <a:pPr>
        <a:defRPr sz="2800">
          <a:solidFill>
            <a:schemeClr val="bg1"/>
          </a:solidFill>
        </a:defRPr>
      </a:pPr>
      <a:endParaRPr lang="en-QA"/>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62">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61">
  <cs:axisTitle>
    <cs:lnRef idx="0"/>
    <cs:fillRef idx="0"/>
    <cs:effectRef idx="0"/>
    <cs:fontRef idx="minor">
      <a:schemeClr val="dk1">
        <a:lumMod val="65000"/>
        <a:lumOff val="35000"/>
      </a:schemeClr>
    </cs:fontRef>
    <cs:defRPr sz="900" kern="1200"/>
  </cs:axisTitle>
  <cs:categoryAxis>
    <cs:lnRef idx="0"/>
    <cs:fillRef idx="0"/>
    <cs:effectRef idx="0"/>
    <cs:fontRef idx="minor">
      <a:schemeClr val="dk1">
        <a:lumMod val="65000"/>
        <a:lumOff val="35000"/>
      </a:schemeClr>
    </cs:fontRef>
    <cs:defRPr sz="900" kern="1200"/>
  </cs:categoryAxis>
  <cs:chartArea>
    <cs:lnRef idx="0"/>
    <cs:fillRef idx="0"/>
    <cs:effectRef idx="0"/>
    <cs:fontRef idx="minor">
      <a:schemeClr val="dk1"/>
    </cs:fontRef>
    <cs:spPr>
      <a:pattFill prst="dkDnDiag">
        <a:fgClr>
          <a:schemeClr val="lt1">
            <a:lumMod val="95000"/>
          </a:schemeClr>
        </a:fgClr>
        <a:bgClr>
          <a:schemeClr val="lt1"/>
        </a:bgClr>
      </a:pattFill>
      <a:ln w="9525" cap="flat" cmpd="sng" algn="ctr">
        <a:solidFill>
          <a:schemeClr val="dk1">
            <a:lumMod val="15000"/>
            <a:lumOff val="85000"/>
          </a:schemeClr>
        </a:solidFill>
        <a:round/>
      </a:ln>
    </cs:spPr>
    <cs:defRPr sz="900" kern="1200"/>
  </cs:chartArea>
  <cs:dataLabel>
    <cs:lnRef idx="0"/>
    <cs:fillRef idx="0"/>
    <cs:effectRef idx="0"/>
    <cs:fontRef idx="minor">
      <a:schemeClr val="lt1"/>
    </cs:fontRef>
    <cs:defRPr sz="900" b="1" i="0" u="none" strike="noStrike" kern="1200" baseline="0"/>
  </cs:dataLabel>
  <cs:dataLabelCallout>
    <cs:lnRef idx="0"/>
    <cs:fillRef idx="0"/>
    <cs:effectRef idx="0"/>
    <cs:fontRef idx="minor">
      <a:schemeClr val="dk1">
        <a:lumMod val="65000"/>
        <a:lumOff val="35000"/>
      </a:schemeClr>
    </cs:fontRef>
    <cs:spPr>
      <a:solidFill>
        <a:schemeClr val="lt1">
          <a:alpha val="75000"/>
        </a:schemeClr>
      </a:solidFill>
      <a:ln w="9525">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a:effectLst>
        <a:outerShdw blurRad="317500" algn="ctr" rotWithShape="0">
          <a:prstClr val="black">
            <a:alpha val="25000"/>
          </a:prstClr>
        </a:outerShdw>
      </a:effectLst>
    </cs:spPr>
  </cs:dataPoint>
  <cs:dataPoint3D>
    <cs:lnRef idx="0"/>
    <cs:fillRef idx="0">
      <cs:styleClr val="auto"/>
    </cs:fillRef>
    <cs:effectRef idx="0"/>
    <cs:fontRef idx="minor">
      <a:schemeClr val="dk1"/>
    </cs:fontRef>
    <cs:spPr>
      <a:solidFill>
        <a:schemeClr val="phClr"/>
      </a:solidFill>
      <a:effectLst>
        <a:outerShdw blurRad="88900" sx="102000" sy="102000" algn="ctr" rotWithShape="0">
          <a:prstClr val="black">
            <a:alpha val="20000"/>
          </a:prstClr>
        </a:outerShdw>
      </a:effectLst>
      <a:scene3d>
        <a:camera prst="orthographicFront"/>
        <a:lightRig rig="threePt" dir="t"/>
      </a:scene3d>
      <a:sp3d prstMaterial="matte"/>
    </cs:spPr>
  </cs:dataPoint3D>
  <cs:dataPointLine>
    <cs:lnRef idx="0">
      <cs:styleClr val="auto"/>
    </cs:lnRef>
    <cs:fillRef idx="0"/>
    <cs:effectRef idx="0"/>
    <cs:fontRef idx="minor">
      <a:schemeClr val="dk1"/>
    </cs:fontRef>
    <cs:spPr>
      <a:ln w="28575" cap="rnd">
        <a:solidFill>
          <a:schemeClr val="phClr"/>
        </a:solidFill>
        <a:round/>
      </a:ln>
    </cs:spPr>
  </cs:dataPointLine>
  <cs:dataPointMarker>
    <cs:lnRef idx="0"/>
    <cs:fillRef idx="0">
      <cs:styleClr val="auto"/>
    </cs:fillRef>
    <cs:effectRef idx="0"/>
    <cs:fontRef idx="minor">
      <a:schemeClr val="dk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65000"/>
        <a:lumOff val="35000"/>
      </a:schemeClr>
    </cs:fontRef>
    <cs:spPr>
      <a:noFill/>
      <a:ln w="9525" cap="flat" cmpd="sng" algn="ctr">
        <a:solidFill>
          <a:schemeClr val="dk1">
            <a:lumMod val="15000"/>
            <a:lumOff val="85000"/>
          </a:schemeClr>
        </a:solidFill>
        <a:round/>
      </a:ln>
    </cs:spPr>
    <cs:defRPr sz="900" kern="1200"/>
  </cs:dataTable>
  <cs:downBar>
    <cs:lnRef idx="0"/>
    <cs:fillRef idx="0"/>
    <cs:effectRef idx="0"/>
    <cs:fontRef idx="minor">
      <a:schemeClr val="dk1"/>
    </cs:fontRef>
    <cs:spPr>
      <a:solidFill>
        <a:schemeClr val="dk1">
          <a:lumMod val="75000"/>
          <a:lumOff val="25000"/>
        </a:schemeClr>
      </a:solidFill>
      <a:ln w="9525" cap="flat" cmpd="sng" algn="ctr">
        <a:solidFill>
          <a:schemeClr val="dk1">
            <a:lumMod val="65000"/>
            <a:lumOff val="35000"/>
          </a:schemeClr>
        </a:solidFill>
        <a:round/>
      </a:ln>
    </cs:spPr>
  </cs:downBar>
  <cs:dropLine>
    <cs:lnRef idx="0"/>
    <cs:fillRef idx="0"/>
    <cs:effectRef idx="0"/>
    <cs:fontRef idx="minor">
      <a:schemeClr val="dk1"/>
    </cs:fontRef>
    <cs:spPr>
      <a:ln w="9525" cap="flat" cmpd="sng" algn="ctr">
        <a:solidFill>
          <a:schemeClr val="dk1">
            <a:lumMod val="35000"/>
            <a:lumOff val="65000"/>
          </a:schemeClr>
        </a:solidFill>
        <a:round/>
      </a:ln>
    </cs:spPr>
  </cs:dropLine>
  <cs:errorBar>
    <cs:lnRef idx="0"/>
    <cs:fillRef idx="0"/>
    <cs:effectRef idx="0"/>
    <cs:fontRef idx="minor">
      <a:schemeClr val="dk1"/>
    </cs:fontRef>
    <cs:spPr>
      <a:ln w="9525" cap="flat" cmpd="sng" algn="ctr">
        <a:solidFill>
          <a:schemeClr val="dk1">
            <a:lumMod val="65000"/>
            <a:lumOff val="35000"/>
          </a:schemeClr>
        </a:solidFill>
        <a:round/>
      </a:ln>
    </cs:spPr>
  </cs:errorBar>
  <cs:floor>
    <cs:lnRef idx="0"/>
    <cs:fillRef idx="0"/>
    <cs:effectRef idx="0"/>
    <cs:fontRef idx="minor">
      <a:schemeClr val="dk1"/>
    </cs:fontRef>
    <cs:spPr>
      <a:noFill/>
      <a:ln>
        <a:noFill/>
      </a:ln>
    </cs:spPr>
  </cs:floor>
  <cs:gridlineMajor>
    <cs:lnRef idx="0"/>
    <cs:fillRef idx="0"/>
    <cs:effectRef idx="0"/>
    <cs:fontRef idx="minor">
      <a:schemeClr val="dk1"/>
    </cs:fontRef>
    <cs:spPr>
      <a:ln w="9525" cap="flat" cmpd="sng" algn="ctr">
        <a:solidFill>
          <a:schemeClr val="dk1">
            <a:lumMod val="15000"/>
            <a:lumOff val="85000"/>
          </a:schemeClr>
        </a:solidFill>
        <a:round/>
      </a:ln>
    </cs:spPr>
  </cs:gridlineMajor>
  <cs:gridlineMinor>
    <cs:lnRef idx="0"/>
    <cs:fillRef idx="0"/>
    <cs:effectRef idx="0"/>
    <cs:fontRef idx="minor">
      <a:schemeClr val="dk1"/>
    </cs:fontRef>
    <cs:spPr>
      <a:ln w="9525" cap="flat" cmpd="sng" algn="ctr">
        <a:solidFill>
          <a:schemeClr val="dk1">
            <a:lumMod val="5000"/>
            <a:lumOff val="95000"/>
          </a:schemeClr>
        </a:solidFill>
        <a:round/>
      </a:ln>
    </cs:spPr>
  </cs:gridlineMinor>
  <cs:hiLoLine>
    <cs:lnRef idx="0"/>
    <cs:fillRef idx="0"/>
    <cs:effectRef idx="0"/>
    <cs:fontRef idx="minor">
      <a:schemeClr val="dk1"/>
    </cs:fontRef>
    <cs:spPr>
      <a:ln w="9525" cap="flat" cmpd="sng" algn="ctr">
        <a:solidFill>
          <a:schemeClr val="dk1">
            <a:lumMod val="50000"/>
            <a:lumOff val="50000"/>
          </a:schemeClr>
        </a:solidFill>
        <a:round/>
      </a:ln>
    </cs:spPr>
  </cs:hiLoLine>
  <cs:leaderLine>
    <cs:lnRef idx="0"/>
    <cs:fillRef idx="0"/>
    <cs:effectRef idx="0"/>
    <cs:fontRef idx="minor">
      <a:schemeClr val="dk1"/>
    </cs:fontRef>
    <cs:spPr>
      <a:ln w="9525" cap="flat" cmpd="sng" algn="ctr">
        <a:solidFill>
          <a:schemeClr val="dk1">
            <a:lumMod val="35000"/>
            <a:lumOff val="65000"/>
          </a:schemeClr>
        </a:solidFill>
        <a:round/>
      </a:ln>
    </cs:spPr>
  </cs:leaderLine>
  <cs:legend>
    <cs:lnRef idx="0"/>
    <cs:fillRef idx="0"/>
    <cs:effectRef idx="0"/>
    <cs:fontRef idx="minor">
      <a:schemeClr val="dk1">
        <a:lumMod val="65000"/>
        <a:lumOff val="35000"/>
      </a:schemeClr>
    </cs:fontRef>
    <cs:spPr>
      <a:solidFill>
        <a:schemeClr val="lt1">
          <a:alpha val="78000"/>
        </a:schemeClr>
      </a:solidFill>
    </cs:spPr>
    <cs:defRPr sz="900"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dk1">
        <a:lumMod val="65000"/>
        <a:lumOff val="35000"/>
      </a:schemeClr>
    </cs:fontRef>
    <cs:defRPr sz="900" kern="1200"/>
  </cs:seriesAxis>
  <cs:seriesLine>
    <cs:lnRef idx="0"/>
    <cs:fillRef idx="0"/>
    <cs:effectRef idx="0"/>
    <cs:fontRef idx="minor">
      <a:schemeClr val="dk1"/>
    </cs:fontRef>
    <cs:spPr>
      <a:ln w="9525" cap="flat" cmpd="sng" algn="ctr">
        <a:solidFill>
          <a:schemeClr val="dk1">
            <a:lumMod val="35000"/>
            <a:lumOff val="65000"/>
          </a:schemeClr>
        </a:solidFill>
        <a:round/>
      </a:ln>
    </cs:spPr>
  </cs:seriesLine>
  <cs:title>
    <cs:lnRef idx="0"/>
    <cs:fillRef idx="0"/>
    <cs:effectRef idx="0"/>
    <cs:fontRef idx="minor">
      <a:schemeClr val="dk1">
        <a:lumMod val="65000"/>
        <a:lumOff val="35000"/>
      </a:schemeClr>
    </cs:fontRef>
    <cs:defRPr sz="1800" b="1" kern="120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dk1">
        <a:lumMod val="65000"/>
        <a:lumOff val="35000"/>
      </a:schemeClr>
    </cs:fontRef>
    <cs:defRPr sz="900" kern="1200"/>
  </cs:trendlineLabel>
  <cs:upBar>
    <cs:lnRef idx="0"/>
    <cs:fillRef idx="0"/>
    <cs:effectRef idx="0"/>
    <cs:fontRef idx="minor">
      <a:schemeClr val="dk1"/>
    </cs:fontRef>
    <cs:spPr>
      <a:solidFill>
        <a:schemeClr val="lt1"/>
      </a:solidFill>
      <a:ln w="9525" cap="flat" cmpd="sng" algn="ctr">
        <a:solidFill>
          <a:schemeClr val="dk1">
            <a:lumMod val="65000"/>
            <a:lumOff val="35000"/>
          </a:schemeClr>
        </a:solidFill>
        <a:round/>
      </a:ln>
    </cs:spPr>
  </cs:upBar>
  <cs:valueAxis>
    <cs:lnRef idx="0"/>
    <cs:fillRef idx="0"/>
    <cs:effectRef idx="0"/>
    <cs:fontRef idx="minor">
      <a:schemeClr val="dk1">
        <a:lumMod val="65000"/>
        <a:lumOff val="35000"/>
      </a:schemeClr>
    </cs:fontRef>
    <cs:defRPr sz="900" kern="1200"/>
  </cs:valueAxis>
  <cs:wall>
    <cs:lnRef idx="0"/>
    <cs:fillRef idx="0"/>
    <cs:effectRef idx="0"/>
    <cs:fontRef idx="minor">
      <a:schemeClr val="dk1"/>
    </cs:fontRef>
  </cs:wall>
</cs:chartStyle>
</file>

<file path=ppt/charts/style5.xml><?xml version="1.0" encoding="utf-8"?>
<cs:chartStyle xmlns:cs="http://schemas.microsoft.com/office/drawing/2012/chartStyle" xmlns:a="http://schemas.openxmlformats.org/drawingml/2006/main" id="262">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62">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61">
  <cs:axisTitle>
    <cs:lnRef idx="0"/>
    <cs:fillRef idx="0"/>
    <cs:effectRef idx="0"/>
    <cs:fontRef idx="minor">
      <a:schemeClr val="dk1">
        <a:lumMod val="65000"/>
        <a:lumOff val="35000"/>
      </a:schemeClr>
    </cs:fontRef>
    <cs:defRPr sz="900" kern="1200"/>
  </cs:axisTitle>
  <cs:categoryAxis>
    <cs:lnRef idx="0"/>
    <cs:fillRef idx="0"/>
    <cs:effectRef idx="0"/>
    <cs:fontRef idx="minor">
      <a:schemeClr val="dk1">
        <a:lumMod val="65000"/>
        <a:lumOff val="35000"/>
      </a:schemeClr>
    </cs:fontRef>
    <cs:defRPr sz="900" kern="1200"/>
  </cs:categoryAxis>
  <cs:chartArea>
    <cs:lnRef idx="0"/>
    <cs:fillRef idx="0"/>
    <cs:effectRef idx="0"/>
    <cs:fontRef idx="minor">
      <a:schemeClr val="dk1"/>
    </cs:fontRef>
    <cs:spPr>
      <a:pattFill prst="dkDnDiag">
        <a:fgClr>
          <a:schemeClr val="lt1">
            <a:lumMod val="95000"/>
          </a:schemeClr>
        </a:fgClr>
        <a:bgClr>
          <a:schemeClr val="lt1"/>
        </a:bgClr>
      </a:pattFill>
      <a:ln w="9525" cap="flat" cmpd="sng" algn="ctr">
        <a:solidFill>
          <a:schemeClr val="dk1">
            <a:lumMod val="15000"/>
            <a:lumOff val="85000"/>
          </a:schemeClr>
        </a:solidFill>
        <a:round/>
      </a:ln>
    </cs:spPr>
    <cs:defRPr sz="900" kern="1200"/>
  </cs:chartArea>
  <cs:dataLabel>
    <cs:lnRef idx="0"/>
    <cs:fillRef idx="0"/>
    <cs:effectRef idx="0"/>
    <cs:fontRef idx="minor">
      <a:schemeClr val="lt1"/>
    </cs:fontRef>
    <cs:defRPr sz="900" b="1" i="0" u="none" strike="noStrike" kern="1200" baseline="0"/>
  </cs:dataLabel>
  <cs:dataLabelCallout>
    <cs:lnRef idx="0"/>
    <cs:fillRef idx="0"/>
    <cs:effectRef idx="0"/>
    <cs:fontRef idx="minor">
      <a:schemeClr val="dk1">
        <a:lumMod val="65000"/>
        <a:lumOff val="35000"/>
      </a:schemeClr>
    </cs:fontRef>
    <cs:spPr>
      <a:solidFill>
        <a:schemeClr val="lt1">
          <a:alpha val="75000"/>
        </a:schemeClr>
      </a:solidFill>
      <a:ln w="9525">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a:effectLst>
        <a:outerShdw blurRad="317500" algn="ctr" rotWithShape="0">
          <a:prstClr val="black">
            <a:alpha val="25000"/>
          </a:prstClr>
        </a:outerShdw>
      </a:effectLst>
    </cs:spPr>
  </cs:dataPoint>
  <cs:dataPoint3D>
    <cs:lnRef idx="0"/>
    <cs:fillRef idx="0">
      <cs:styleClr val="auto"/>
    </cs:fillRef>
    <cs:effectRef idx="0"/>
    <cs:fontRef idx="minor">
      <a:schemeClr val="dk1"/>
    </cs:fontRef>
    <cs:spPr>
      <a:solidFill>
        <a:schemeClr val="phClr"/>
      </a:solidFill>
      <a:effectLst>
        <a:outerShdw blurRad="88900" sx="102000" sy="102000" algn="ctr" rotWithShape="0">
          <a:prstClr val="black">
            <a:alpha val="20000"/>
          </a:prstClr>
        </a:outerShdw>
      </a:effectLst>
      <a:scene3d>
        <a:camera prst="orthographicFront"/>
        <a:lightRig rig="threePt" dir="t"/>
      </a:scene3d>
      <a:sp3d prstMaterial="matte"/>
    </cs:spPr>
  </cs:dataPoint3D>
  <cs:dataPointLine>
    <cs:lnRef idx="0">
      <cs:styleClr val="auto"/>
    </cs:lnRef>
    <cs:fillRef idx="0"/>
    <cs:effectRef idx="0"/>
    <cs:fontRef idx="minor">
      <a:schemeClr val="dk1"/>
    </cs:fontRef>
    <cs:spPr>
      <a:ln w="28575" cap="rnd">
        <a:solidFill>
          <a:schemeClr val="phClr"/>
        </a:solidFill>
        <a:round/>
      </a:ln>
    </cs:spPr>
  </cs:dataPointLine>
  <cs:dataPointMarker>
    <cs:lnRef idx="0"/>
    <cs:fillRef idx="0">
      <cs:styleClr val="auto"/>
    </cs:fillRef>
    <cs:effectRef idx="0"/>
    <cs:fontRef idx="minor">
      <a:schemeClr val="dk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65000"/>
        <a:lumOff val="35000"/>
      </a:schemeClr>
    </cs:fontRef>
    <cs:spPr>
      <a:noFill/>
      <a:ln w="9525" cap="flat" cmpd="sng" algn="ctr">
        <a:solidFill>
          <a:schemeClr val="dk1">
            <a:lumMod val="15000"/>
            <a:lumOff val="85000"/>
          </a:schemeClr>
        </a:solidFill>
        <a:round/>
      </a:ln>
    </cs:spPr>
    <cs:defRPr sz="900" kern="1200"/>
  </cs:dataTable>
  <cs:downBar>
    <cs:lnRef idx="0"/>
    <cs:fillRef idx="0"/>
    <cs:effectRef idx="0"/>
    <cs:fontRef idx="minor">
      <a:schemeClr val="dk1"/>
    </cs:fontRef>
    <cs:spPr>
      <a:solidFill>
        <a:schemeClr val="dk1">
          <a:lumMod val="75000"/>
          <a:lumOff val="25000"/>
        </a:schemeClr>
      </a:solidFill>
      <a:ln w="9525" cap="flat" cmpd="sng" algn="ctr">
        <a:solidFill>
          <a:schemeClr val="dk1">
            <a:lumMod val="65000"/>
            <a:lumOff val="35000"/>
          </a:schemeClr>
        </a:solidFill>
        <a:round/>
      </a:ln>
    </cs:spPr>
  </cs:downBar>
  <cs:dropLine>
    <cs:lnRef idx="0"/>
    <cs:fillRef idx="0"/>
    <cs:effectRef idx="0"/>
    <cs:fontRef idx="minor">
      <a:schemeClr val="dk1"/>
    </cs:fontRef>
    <cs:spPr>
      <a:ln w="9525" cap="flat" cmpd="sng" algn="ctr">
        <a:solidFill>
          <a:schemeClr val="dk1">
            <a:lumMod val="35000"/>
            <a:lumOff val="65000"/>
          </a:schemeClr>
        </a:solidFill>
        <a:round/>
      </a:ln>
    </cs:spPr>
  </cs:dropLine>
  <cs:errorBar>
    <cs:lnRef idx="0"/>
    <cs:fillRef idx="0"/>
    <cs:effectRef idx="0"/>
    <cs:fontRef idx="minor">
      <a:schemeClr val="dk1"/>
    </cs:fontRef>
    <cs:spPr>
      <a:ln w="9525" cap="flat" cmpd="sng" algn="ctr">
        <a:solidFill>
          <a:schemeClr val="dk1">
            <a:lumMod val="65000"/>
            <a:lumOff val="35000"/>
          </a:schemeClr>
        </a:solidFill>
        <a:round/>
      </a:ln>
    </cs:spPr>
  </cs:errorBar>
  <cs:floor>
    <cs:lnRef idx="0"/>
    <cs:fillRef idx="0"/>
    <cs:effectRef idx="0"/>
    <cs:fontRef idx="minor">
      <a:schemeClr val="dk1"/>
    </cs:fontRef>
    <cs:spPr>
      <a:noFill/>
      <a:ln>
        <a:noFill/>
      </a:ln>
    </cs:spPr>
  </cs:floor>
  <cs:gridlineMajor>
    <cs:lnRef idx="0"/>
    <cs:fillRef idx="0"/>
    <cs:effectRef idx="0"/>
    <cs:fontRef idx="minor">
      <a:schemeClr val="dk1"/>
    </cs:fontRef>
    <cs:spPr>
      <a:ln w="9525" cap="flat" cmpd="sng" algn="ctr">
        <a:solidFill>
          <a:schemeClr val="dk1">
            <a:lumMod val="15000"/>
            <a:lumOff val="85000"/>
          </a:schemeClr>
        </a:solidFill>
        <a:round/>
      </a:ln>
    </cs:spPr>
  </cs:gridlineMajor>
  <cs:gridlineMinor>
    <cs:lnRef idx="0"/>
    <cs:fillRef idx="0"/>
    <cs:effectRef idx="0"/>
    <cs:fontRef idx="minor">
      <a:schemeClr val="dk1"/>
    </cs:fontRef>
    <cs:spPr>
      <a:ln w="9525" cap="flat" cmpd="sng" algn="ctr">
        <a:solidFill>
          <a:schemeClr val="dk1">
            <a:lumMod val="5000"/>
            <a:lumOff val="95000"/>
          </a:schemeClr>
        </a:solidFill>
        <a:round/>
      </a:ln>
    </cs:spPr>
  </cs:gridlineMinor>
  <cs:hiLoLine>
    <cs:lnRef idx="0"/>
    <cs:fillRef idx="0"/>
    <cs:effectRef idx="0"/>
    <cs:fontRef idx="minor">
      <a:schemeClr val="dk1"/>
    </cs:fontRef>
    <cs:spPr>
      <a:ln w="9525" cap="flat" cmpd="sng" algn="ctr">
        <a:solidFill>
          <a:schemeClr val="dk1">
            <a:lumMod val="50000"/>
            <a:lumOff val="50000"/>
          </a:schemeClr>
        </a:solidFill>
        <a:round/>
      </a:ln>
    </cs:spPr>
  </cs:hiLoLine>
  <cs:leaderLine>
    <cs:lnRef idx="0"/>
    <cs:fillRef idx="0"/>
    <cs:effectRef idx="0"/>
    <cs:fontRef idx="minor">
      <a:schemeClr val="dk1"/>
    </cs:fontRef>
    <cs:spPr>
      <a:ln w="9525" cap="flat" cmpd="sng" algn="ctr">
        <a:solidFill>
          <a:schemeClr val="dk1">
            <a:lumMod val="35000"/>
            <a:lumOff val="65000"/>
          </a:schemeClr>
        </a:solidFill>
        <a:round/>
      </a:ln>
    </cs:spPr>
  </cs:leaderLine>
  <cs:legend>
    <cs:lnRef idx="0"/>
    <cs:fillRef idx="0"/>
    <cs:effectRef idx="0"/>
    <cs:fontRef idx="minor">
      <a:schemeClr val="dk1">
        <a:lumMod val="65000"/>
        <a:lumOff val="35000"/>
      </a:schemeClr>
    </cs:fontRef>
    <cs:spPr>
      <a:solidFill>
        <a:schemeClr val="lt1">
          <a:alpha val="78000"/>
        </a:schemeClr>
      </a:solidFill>
    </cs:spPr>
    <cs:defRPr sz="900"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dk1">
        <a:lumMod val="65000"/>
        <a:lumOff val="35000"/>
      </a:schemeClr>
    </cs:fontRef>
    <cs:defRPr sz="900" kern="1200"/>
  </cs:seriesAxis>
  <cs:seriesLine>
    <cs:lnRef idx="0"/>
    <cs:fillRef idx="0"/>
    <cs:effectRef idx="0"/>
    <cs:fontRef idx="minor">
      <a:schemeClr val="dk1"/>
    </cs:fontRef>
    <cs:spPr>
      <a:ln w="9525" cap="flat" cmpd="sng" algn="ctr">
        <a:solidFill>
          <a:schemeClr val="dk1">
            <a:lumMod val="35000"/>
            <a:lumOff val="65000"/>
          </a:schemeClr>
        </a:solidFill>
        <a:round/>
      </a:ln>
    </cs:spPr>
  </cs:seriesLine>
  <cs:title>
    <cs:lnRef idx="0"/>
    <cs:fillRef idx="0"/>
    <cs:effectRef idx="0"/>
    <cs:fontRef idx="minor">
      <a:schemeClr val="dk1">
        <a:lumMod val="65000"/>
        <a:lumOff val="35000"/>
      </a:schemeClr>
    </cs:fontRef>
    <cs:defRPr sz="1800" b="1" kern="120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dk1">
        <a:lumMod val="65000"/>
        <a:lumOff val="35000"/>
      </a:schemeClr>
    </cs:fontRef>
    <cs:defRPr sz="900" kern="1200"/>
  </cs:trendlineLabel>
  <cs:upBar>
    <cs:lnRef idx="0"/>
    <cs:fillRef idx="0"/>
    <cs:effectRef idx="0"/>
    <cs:fontRef idx="minor">
      <a:schemeClr val="dk1"/>
    </cs:fontRef>
    <cs:spPr>
      <a:solidFill>
        <a:schemeClr val="lt1"/>
      </a:solidFill>
      <a:ln w="9525" cap="flat" cmpd="sng" algn="ctr">
        <a:solidFill>
          <a:schemeClr val="dk1">
            <a:lumMod val="65000"/>
            <a:lumOff val="35000"/>
          </a:schemeClr>
        </a:solidFill>
        <a:round/>
      </a:ln>
    </cs:spPr>
  </cs:upBar>
  <cs:valueAxis>
    <cs:lnRef idx="0"/>
    <cs:fillRef idx="0"/>
    <cs:effectRef idx="0"/>
    <cs:fontRef idx="minor">
      <a:schemeClr val="dk1">
        <a:lumMod val="65000"/>
        <a:lumOff val="35000"/>
      </a:schemeClr>
    </cs:fontRef>
    <cs:defRPr sz="900" kern="1200"/>
  </cs:valueAxis>
  <cs:wall>
    <cs:lnRef idx="0"/>
    <cs:fillRef idx="0"/>
    <cs:effectRef idx="0"/>
    <cs:fontRef idx="minor">
      <a:schemeClr val="dk1"/>
    </cs:fontRef>
  </cs:wall>
</cs:chartStyle>
</file>

<file path=ppt/charts/style8.xml><?xml version="1.0" encoding="utf-8"?>
<cs:chartStyle xmlns:cs="http://schemas.microsoft.com/office/drawing/2012/chartStyle" xmlns:a="http://schemas.openxmlformats.org/drawingml/2006/main" id="262">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8.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5412EE85-0FC5-4D27-B855-161392D46C0D}"/>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QA"/>
          </a:p>
        </p:txBody>
      </p:sp>
      <p:sp>
        <p:nvSpPr>
          <p:cNvPr id="4" name="Footer Placeholder 3">
            <a:extLst>
              <a:ext uri="{FF2B5EF4-FFF2-40B4-BE49-F238E27FC236}">
                <a16:creationId xmlns:a16="http://schemas.microsoft.com/office/drawing/2014/main" id="{DE7B0B13-7F96-B76C-838A-3D24742A24AA}"/>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QA"/>
          </a:p>
        </p:txBody>
      </p:sp>
      <p:sp>
        <p:nvSpPr>
          <p:cNvPr id="5" name="Slide Number Placeholder 4">
            <a:extLst>
              <a:ext uri="{FF2B5EF4-FFF2-40B4-BE49-F238E27FC236}">
                <a16:creationId xmlns:a16="http://schemas.microsoft.com/office/drawing/2014/main" id="{58DC58FF-B37B-DBA5-7A4B-A0E255975799}"/>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F6A8880F-A2FA-4543-B89D-3C0BC800186C}" type="slidenum">
              <a:rPr lang="en-QA" smtClean="0"/>
              <a:t>‹#›</a:t>
            </a:fld>
            <a:endParaRPr lang="en-QA"/>
          </a:p>
        </p:txBody>
      </p:sp>
      <p:sp>
        <p:nvSpPr>
          <p:cNvPr id="6" name="Date Placeholder 5">
            <a:extLst>
              <a:ext uri="{FF2B5EF4-FFF2-40B4-BE49-F238E27FC236}">
                <a16:creationId xmlns:a16="http://schemas.microsoft.com/office/drawing/2014/main" id="{56FBDAFB-7288-4727-CB42-D0D68AE6DFEF}"/>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3D37B7CB-C161-0E40-A556-8138B554988F}" type="datetimeFigureOut">
              <a:rPr lang="en-QA" smtClean="0"/>
              <a:t>08/03/2026</a:t>
            </a:fld>
            <a:endParaRPr lang="en-QA"/>
          </a:p>
        </p:txBody>
      </p:sp>
    </p:spTree>
    <p:extLst>
      <p:ext uri="{BB962C8B-B14F-4D97-AF65-F5344CB8AC3E}">
        <p14:creationId xmlns:p14="http://schemas.microsoft.com/office/powerpoint/2010/main" val="681086249"/>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49" name="Shape 1049"/>
          <p:cNvSpPr>
            <a:spLocks noGrp="1" noRot="1" noChangeAspect="1"/>
          </p:cNvSpPr>
          <p:nvPr>
            <p:ph type="sldImg"/>
          </p:nvPr>
        </p:nvSpPr>
        <p:spPr>
          <a:xfrm>
            <a:off x="1143000" y="685800"/>
            <a:ext cx="4572000" cy="3429000"/>
          </a:xfrm>
          <a:prstGeom prst="rect">
            <a:avLst/>
          </a:prstGeom>
        </p:spPr>
        <p:txBody>
          <a:bodyPr/>
          <a:lstStyle/>
          <a:p>
            <a:endParaRPr/>
          </a:p>
        </p:txBody>
      </p:sp>
      <p:sp>
        <p:nvSpPr>
          <p:cNvPr id="1050" name="Shape 1050"/>
          <p:cNvSpPr>
            <a:spLocks noGrp="1"/>
          </p:cNvSpPr>
          <p:nvPr>
            <p:ph type="body" sz="quarter" idx="1"/>
          </p:nvPr>
        </p:nvSpPr>
        <p:spPr>
          <a:xfrm>
            <a:off x="914400" y="4343400"/>
            <a:ext cx="5029200" cy="4114800"/>
          </a:xfrm>
          <a:prstGeom prst="rect">
            <a:avLst/>
          </a:prstGeom>
        </p:spPr>
        <p:txBody>
          <a:bodyPr/>
          <a:lstStyle/>
          <a:p>
            <a:endParaRPr/>
          </a:p>
        </p:txBody>
      </p:sp>
    </p:spTree>
    <p:extLst>
      <p:ext uri="{BB962C8B-B14F-4D97-AF65-F5344CB8AC3E}">
        <p14:creationId xmlns:p14="http://schemas.microsoft.com/office/powerpoint/2010/main" val="788237488"/>
      </p:ext>
    </p:extLst>
  </p:cSld>
  <p:clrMap bg1="lt1" tx1="dk1" bg2="lt2" tx2="dk2" accent1="accent1" accent2="accent2" accent3="accent3" accent4="accent4" accent5="accent5" accent6="accent6" hlink="hlink" folHlink="folHlink"/>
  <p:notesStyle>
    <a:lvl1pPr defTabSz="457200" latinLnBrk="0">
      <a:defRPr sz="2200">
        <a:latin typeface="Lucida Grande"/>
        <a:ea typeface="Lucida Grande"/>
        <a:cs typeface="Lucida Grande"/>
        <a:sym typeface="Lucida Grande"/>
      </a:defRPr>
    </a:lvl1pPr>
    <a:lvl2pPr indent="228600" defTabSz="457200" latinLnBrk="0">
      <a:defRPr sz="2200">
        <a:latin typeface="Lucida Grande"/>
        <a:ea typeface="Lucida Grande"/>
        <a:cs typeface="Lucida Grande"/>
        <a:sym typeface="Lucida Grande"/>
      </a:defRPr>
    </a:lvl2pPr>
    <a:lvl3pPr indent="457200" defTabSz="457200" latinLnBrk="0">
      <a:defRPr sz="2200">
        <a:latin typeface="Lucida Grande"/>
        <a:ea typeface="Lucida Grande"/>
        <a:cs typeface="Lucida Grande"/>
        <a:sym typeface="Lucida Grande"/>
      </a:defRPr>
    </a:lvl3pPr>
    <a:lvl4pPr indent="685800" defTabSz="457200" latinLnBrk="0">
      <a:defRPr sz="2200">
        <a:latin typeface="Lucida Grande"/>
        <a:ea typeface="Lucida Grande"/>
        <a:cs typeface="Lucida Grande"/>
        <a:sym typeface="Lucida Grande"/>
      </a:defRPr>
    </a:lvl4pPr>
    <a:lvl5pPr indent="914400" defTabSz="457200" latinLnBrk="0">
      <a:defRPr sz="2200">
        <a:latin typeface="Lucida Grande"/>
        <a:ea typeface="Lucida Grande"/>
        <a:cs typeface="Lucida Grande"/>
        <a:sym typeface="Lucida Grande"/>
      </a:defRPr>
    </a:lvl5pPr>
    <a:lvl6pPr indent="1143000" defTabSz="457200" latinLnBrk="0">
      <a:defRPr sz="2200">
        <a:latin typeface="Lucida Grande"/>
        <a:ea typeface="Lucida Grande"/>
        <a:cs typeface="Lucida Grande"/>
        <a:sym typeface="Lucida Grande"/>
      </a:defRPr>
    </a:lvl6pPr>
    <a:lvl7pPr indent="1371600" defTabSz="457200" latinLnBrk="0">
      <a:defRPr sz="2200">
        <a:latin typeface="Lucida Grande"/>
        <a:ea typeface="Lucida Grande"/>
        <a:cs typeface="Lucida Grande"/>
        <a:sym typeface="Lucida Grande"/>
      </a:defRPr>
    </a:lvl7pPr>
    <a:lvl8pPr indent="1600200" defTabSz="457200" latinLnBrk="0">
      <a:defRPr sz="2200">
        <a:latin typeface="Lucida Grande"/>
        <a:ea typeface="Lucida Grande"/>
        <a:cs typeface="Lucida Grande"/>
        <a:sym typeface="Lucida Grande"/>
      </a:defRPr>
    </a:lvl8pPr>
    <a:lvl9pPr indent="1828800" defTabSz="457200" latinLnBrk="0">
      <a:defRPr sz="2200">
        <a:latin typeface="Lucida Grande"/>
        <a:ea typeface="Lucida Grande"/>
        <a:cs typeface="Lucida Grande"/>
        <a:sym typeface="Lucida Grande"/>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txBody>
          <a:bodyPr/>
          <a:lstStyle/>
          <a:p>
            <a:endParaRPr lang="en-QA"/>
          </a:p>
        </p:txBody>
      </p:sp>
      <p:sp>
        <p:nvSpPr>
          <p:cNvPr id="3" name="Notes Placeholder 2"/>
          <p:cNvSpPr>
            <a:spLocks noGrp="1"/>
          </p:cNvSpPr>
          <p:nvPr>
            <p:ph type="body" idx="1"/>
          </p:nvPr>
        </p:nvSpPr>
        <p:spPr/>
        <p:txBody>
          <a:bodyPr/>
          <a:lstStyle/>
          <a:p>
            <a:pPr algn="l" defTabSz="457200" rtl="0" latinLnBrk="0"/>
            <a:endParaRPr lang="en-JO"/>
          </a:p>
        </p:txBody>
      </p:sp>
    </p:spTree>
    <p:extLst>
      <p:ext uri="{BB962C8B-B14F-4D97-AF65-F5344CB8AC3E}">
        <p14:creationId xmlns:p14="http://schemas.microsoft.com/office/powerpoint/2010/main" val="154062220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txBody>
          <a:bodyPr/>
          <a:lstStyle/>
          <a:p>
            <a:endParaRPr lang="en-QA"/>
          </a:p>
        </p:txBody>
      </p:sp>
      <p:sp>
        <p:nvSpPr>
          <p:cNvPr id="3" name="Notes Placeholder 2"/>
          <p:cNvSpPr>
            <a:spLocks noGrp="1"/>
          </p:cNvSpPr>
          <p:nvPr>
            <p:ph type="body" idx="1"/>
          </p:nvPr>
        </p:nvSpPr>
        <p:spPr/>
        <p:txBody>
          <a:bodyPr/>
          <a:lstStyle/>
          <a:p>
            <a:pPr algn="l" defTabSz="457200" rtl="0" latinLnBrk="0"/>
            <a:endParaRPr lang="en-QA"/>
          </a:p>
        </p:txBody>
      </p:sp>
    </p:spTree>
    <p:extLst>
      <p:ext uri="{BB962C8B-B14F-4D97-AF65-F5344CB8AC3E}">
        <p14:creationId xmlns:p14="http://schemas.microsoft.com/office/powerpoint/2010/main" val="185811204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txBody>
          <a:bodyPr/>
          <a:lstStyle/>
          <a:p>
            <a:endParaRPr lang="en-QA"/>
          </a:p>
        </p:txBody>
      </p:sp>
      <p:sp>
        <p:nvSpPr>
          <p:cNvPr id="3" name="Notes Placeholder 2"/>
          <p:cNvSpPr>
            <a:spLocks noGrp="1"/>
          </p:cNvSpPr>
          <p:nvPr>
            <p:ph type="body" idx="1"/>
          </p:nvPr>
        </p:nvSpPr>
        <p:spPr/>
        <p:txBody>
          <a:bodyPr/>
          <a:lstStyle/>
          <a:p>
            <a:pPr algn="l" defTabSz="457200" rtl="0" latinLnBrk="0"/>
            <a:endParaRPr lang="en-QA"/>
          </a:p>
        </p:txBody>
      </p:sp>
    </p:spTree>
    <p:extLst>
      <p:ext uri="{BB962C8B-B14F-4D97-AF65-F5344CB8AC3E}">
        <p14:creationId xmlns:p14="http://schemas.microsoft.com/office/powerpoint/2010/main" val="140950573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txBody>
          <a:bodyPr/>
          <a:lstStyle/>
          <a:p>
            <a:endParaRPr lang="en-QA"/>
          </a:p>
        </p:txBody>
      </p:sp>
      <p:sp>
        <p:nvSpPr>
          <p:cNvPr id="3" name="Notes Placeholder 2"/>
          <p:cNvSpPr>
            <a:spLocks noGrp="1"/>
          </p:cNvSpPr>
          <p:nvPr>
            <p:ph type="body" idx="1"/>
          </p:nvPr>
        </p:nvSpPr>
        <p:spPr/>
        <p:txBody>
          <a:bodyPr/>
          <a:lstStyle/>
          <a:p>
            <a:pPr algn="l" defTabSz="457200" rtl="0" latinLnBrk="0"/>
            <a:endParaRPr lang="en-QA"/>
          </a:p>
        </p:txBody>
      </p:sp>
    </p:spTree>
    <p:extLst>
      <p:ext uri="{BB962C8B-B14F-4D97-AF65-F5344CB8AC3E}">
        <p14:creationId xmlns:p14="http://schemas.microsoft.com/office/powerpoint/2010/main" val="229487947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txBody>
          <a:bodyPr/>
          <a:lstStyle/>
          <a:p>
            <a:endParaRPr lang="en-QA"/>
          </a:p>
        </p:txBody>
      </p:sp>
      <p:sp>
        <p:nvSpPr>
          <p:cNvPr id="3" name="Notes Placeholder 2"/>
          <p:cNvSpPr>
            <a:spLocks noGrp="1"/>
          </p:cNvSpPr>
          <p:nvPr>
            <p:ph type="body" idx="1"/>
          </p:nvPr>
        </p:nvSpPr>
        <p:spPr/>
        <p:txBody>
          <a:bodyPr/>
          <a:lstStyle/>
          <a:p>
            <a:pPr algn="l" defTabSz="457200" rtl="0" latinLnBrk="0"/>
            <a:endParaRPr lang="en-QA"/>
          </a:p>
        </p:txBody>
      </p:sp>
    </p:spTree>
    <p:extLst>
      <p:ext uri="{BB962C8B-B14F-4D97-AF65-F5344CB8AC3E}">
        <p14:creationId xmlns:p14="http://schemas.microsoft.com/office/powerpoint/2010/main" val="79020344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txBody>
          <a:bodyPr/>
          <a:lstStyle/>
          <a:p>
            <a:endParaRPr lang="en-QA"/>
          </a:p>
        </p:txBody>
      </p:sp>
      <p:sp>
        <p:nvSpPr>
          <p:cNvPr id="3" name="Notes Placeholder 2"/>
          <p:cNvSpPr>
            <a:spLocks noGrp="1"/>
          </p:cNvSpPr>
          <p:nvPr>
            <p:ph type="body" idx="1"/>
          </p:nvPr>
        </p:nvSpPr>
        <p:spPr/>
        <p:txBody>
          <a:bodyPr/>
          <a:lstStyle/>
          <a:p>
            <a:pPr algn="l" defTabSz="457200" rtl="0" latinLnBrk="0"/>
            <a:r>
              <a:rPr lang="en-QA"/>
              <a:t>50+ media outputs reviewed </a:t>
            </a:r>
          </a:p>
          <a:p>
            <a:pPr algn="l" defTabSz="457200" rtl="0" latinLnBrk="0"/>
            <a:r>
              <a:rPr lang="en-QA"/>
              <a:t>4 GCO outputs</a:t>
            </a:r>
          </a:p>
          <a:p>
            <a:pPr algn="l" defTabSz="457200" rtl="0" latinLnBrk="0"/>
            <a:r>
              <a:rPr lang="en-QA"/>
              <a:t>90% approved </a:t>
            </a:r>
            <a:r>
              <a:rPr lang="ar-SA" dirty="0"/>
              <a:t>محاور جلسات نقاشية</a:t>
            </a:r>
            <a:endParaRPr lang="en-US" dirty="0"/>
          </a:p>
          <a:p>
            <a:pPr algn="l" defTabSz="457200" rtl="0" latinLnBrk="0"/>
            <a:r>
              <a:rPr lang="en-US" dirty="0"/>
              <a:t>From 1,500+ in 2023 to 14,000+ in 2024 (Attendees in QREF)</a:t>
            </a:r>
          </a:p>
          <a:p>
            <a:pPr algn="l" defTabSz="457200" rtl="0" latinLnBrk="0"/>
            <a:r>
              <a:rPr lang="en-US" dirty="0"/>
              <a:t>2.8 Million video views (Paid)</a:t>
            </a:r>
            <a:endParaRPr lang="en-QA"/>
          </a:p>
        </p:txBody>
      </p:sp>
    </p:spTree>
    <p:extLst>
      <p:ext uri="{BB962C8B-B14F-4D97-AF65-F5344CB8AC3E}">
        <p14:creationId xmlns:p14="http://schemas.microsoft.com/office/powerpoint/2010/main" val="386893840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txBody>
          <a:bodyPr/>
          <a:lstStyle/>
          <a:p>
            <a:endParaRPr lang="en-QA"/>
          </a:p>
        </p:txBody>
      </p:sp>
      <p:sp>
        <p:nvSpPr>
          <p:cNvPr id="3" name="Notes Placeholder 2"/>
          <p:cNvSpPr>
            <a:spLocks noGrp="1"/>
          </p:cNvSpPr>
          <p:nvPr>
            <p:ph type="body" idx="1"/>
          </p:nvPr>
        </p:nvSpPr>
        <p:spPr/>
        <p:txBody>
          <a:bodyPr/>
          <a:lstStyle/>
          <a:p>
            <a:pPr algn="l" defTabSz="457200" rtl="0" latinLnBrk="0"/>
            <a:endParaRPr lang="en-QA"/>
          </a:p>
        </p:txBody>
      </p:sp>
    </p:spTree>
    <p:extLst>
      <p:ext uri="{BB962C8B-B14F-4D97-AF65-F5344CB8AC3E}">
        <p14:creationId xmlns:p14="http://schemas.microsoft.com/office/powerpoint/2010/main" val="99859590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txBody>
          <a:bodyPr/>
          <a:lstStyle/>
          <a:p>
            <a:endParaRPr lang="en-QA"/>
          </a:p>
        </p:txBody>
      </p:sp>
      <p:sp>
        <p:nvSpPr>
          <p:cNvPr id="3" name="Notes Placeholder 2"/>
          <p:cNvSpPr>
            <a:spLocks noGrp="1"/>
          </p:cNvSpPr>
          <p:nvPr>
            <p:ph type="body" idx="1"/>
          </p:nvPr>
        </p:nvSpPr>
        <p:spPr/>
        <p:txBody>
          <a:bodyPr/>
          <a:lstStyle/>
          <a:p>
            <a:pPr algn="l" defTabSz="457200" rtl="0" latinLnBrk="0"/>
            <a:endParaRPr lang="en-QA"/>
          </a:p>
        </p:txBody>
      </p:sp>
    </p:spTree>
    <p:extLst>
      <p:ext uri="{BB962C8B-B14F-4D97-AF65-F5344CB8AC3E}">
        <p14:creationId xmlns:p14="http://schemas.microsoft.com/office/powerpoint/2010/main" val="28695750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txBody>
          <a:bodyPr/>
          <a:lstStyle/>
          <a:p>
            <a:endParaRPr lang="en-QA"/>
          </a:p>
        </p:txBody>
      </p:sp>
      <p:sp>
        <p:nvSpPr>
          <p:cNvPr id="3" name="Notes Placeholder 2"/>
          <p:cNvSpPr>
            <a:spLocks noGrp="1"/>
          </p:cNvSpPr>
          <p:nvPr>
            <p:ph type="body" idx="1"/>
          </p:nvPr>
        </p:nvSpPr>
        <p:spPr/>
        <p:txBody>
          <a:bodyPr/>
          <a:lstStyle/>
          <a:p>
            <a:pPr algn="l" defTabSz="457200" rtl="0" latinLnBrk="0"/>
            <a:endParaRPr lang="en-QA"/>
          </a:p>
        </p:txBody>
      </p:sp>
    </p:spTree>
    <p:extLst>
      <p:ext uri="{BB962C8B-B14F-4D97-AF65-F5344CB8AC3E}">
        <p14:creationId xmlns:p14="http://schemas.microsoft.com/office/powerpoint/2010/main" val="114513870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txBody>
          <a:bodyPr/>
          <a:lstStyle/>
          <a:p>
            <a:endParaRPr lang="en-QA"/>
          </a:p>
        </p:txBody>
      </p:sp>
      <p:sp>
        <p:nvSpPr>
          <p:cNvPr id="3" name="Notes Placeholder 2"/>
          <p:cNvSpPr>
            <a:spLocks noGrp="1"/>
          </p:cNvSpPr>
          <p:nvPr>
            <p:ph type="body" idx="1"/>
          </p:nvPr>
        </p:nvSpPr>
        <p:spPr/>
        <p:txBody>
          <a:bodyPr/>
          <a:lstStyle/>
          <a:p>
            <a:pPr algn="l" defTabSz="457200" rtl="0" latinLnBrk="0"/>
            <a:endParaRPr lang="en-QA"/>
          </a:p>
        </p:txBody>
      </p:sp>
    </p:spTree>
    <p:extLst>
      <p:ext uri="{BB962C8B-B14F-4D97-AF65-F5344CB8AC3E}">
        <p14:creationId xmlns:p14="http://schemas.microsoft.com/office/powerpoint/2010/main" val="222618856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35D2986-93DF-E6DE-9D7D-C9431D8177D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17B2820-0B48-1DD7-54AA-3CB04CF570F7}"/>
              </a:ext>
            </a:extLst>
          </p:cNvPr>
          <p:cNvSpPr>
            <a:spLocks noGrp="1" noRot="1" noChangeAspect="1"/>
          </p:cNvSpPr>
          <p:nvPr>
            <p:ph type="sldImg"/>
          </p:nvPr>
        </p:nvSpPr>
        <p:spPr>
          <a:xfrm>
            <a:off x="381000" y="685800"/>
            <a:ext cx="6096000" cy="3429000"/>
          </a:xfrm>
        </p:spPr>
        <p:txBody>
          <a:bodyPr/>
          <a:lstStyle/>
          <a:p>
            <a:endParaRPr lang="en-QA"/>
          </a:p>
        </p:txBody>
      </p:sp>
      <p:sp>
        <p:nvSpPr>
          <p:cNvPr id="3" name="Notes Placeholder 2">
            <a:extLst>
              <a:ext uri="{FF2B5EF4-FFF2-40B4-BE49-F238E27FC236}">
                <a16:creationId xmlns:a16="http://schemas.microsoft.com/office/drawing/2014/main" id="{3E8D730C-9D4B-413A-EF4A-5BAEE8162CD2}"/>
              </a:ext>
            </a:extLst>
          </p:cNvPr>
          <p:cNvSpPr>
            <a:spLocks noGrp="1"/>
          </p:cNvSpPr>
          <p:nvPr>
            <p:ph type="body" idx="1"/>
          </p:nvPr>
        </p:nvSpPr>
        <p:spPr/>
        <p:txBody>
          <a:bodyPr/>
          <a:lstStyle/>
          <a:p>
            <a:pPr algn="l" defTabSz="457200" rtl="0" latinLnBrk="0"/>
            <a:endParaRPr lang="en-QA"/>
          </a:p>
        </p:txBody>
      </p:sp>
    </p:spTree>
    <p:extLst>
      <p:ext uri="{BB962C8B-B14F-4D97-AF65-F5344CB8AC3E}">
        <p14:creationId xmlns:p14="http://schemas.microsoft.com/office/powerpoint/2010/main" val="215723370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A54A98-F086-045F-60A9-8C90CB962F9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48D4DC7-3A49-CEA2-9E56-9A07B32BDE82}"/>
              </a:ext>
            </a:extLst>
          </p:cNvPr>
          <p:cNvSpPr>
            <a:spLocks noGrp="1" noRot="1" noChangeAspect="1"/>
          </p:cNvSpPr>
          <p:nvPr>
            <p:ph type="sldImg"/>
          </p:nvPr>
        </p:nvSpPr>
        <p:spPr>
          <a:xfrm>
            <a:off x="381000" y="685800"/>
            <a:ext cx="6096000" cy="3429000"/>
          </a:xfrm>
        </p:spPr>
        <p:txBody>
          <a:bodyPr/>
          <a:lstStyle/>
          <a:p>
            <a:endParaRPr lang="en-QA"/>
          </a:p>
        </p:txBody>
      </p:sp>
      <p:sp>
        <p:nvSpPr>
          <p:cNvPr id="3" name="Notes Placeholder 2">
            <a:extLst>
              <a:ext uri="{FF2B5EF4-FFF2-40B4-BE49-F238E27FC236}">
                <a16:creationId xmlns:a16="http://schemas.microsoft.com/office/drawing/2014/main" id="{489571A0-E2B8-0E99-5016-1551B1310887}"/>
              </a:ext>
            </a:extLst>
          </p:cNvPr>
          <p:cNvSpPr>
            <a:spLocks noGrp="1"/>
          </p:cNvSpPr>
          <p:nvPr>
            <p:ph type="body" idx="1"/>
          </p:nvPr>
        </p:nvSpPr>
        <p:spPr/>
        <p:txBody>
          <a:bodyPr/>
          <a:lstStyle/>
          <a:p>
            <a:pPr algn="l" defTabSz="457200" rtl="0" latinLnBrk="0"/>
            <a:endParaRPr lang="en-QA"/>
          </a:p>
        </p:txBody>
      </p:sp>
    </p:spTree>
    <p:extLst>
      <p:ext uri="{BB962C8B-B14F-4D97-AF65-F5344CB8AC3E}">
        <p14:creationId xmlns:p14="http://schemas.microsoft.com/office/powerpoint/2010/main" val="39676301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8E2756-3F04-0402-36A7-9E8CAD0B643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8295EFB-961E-4933-F6B9-5A33C8BB90C6}"/>
              </a:ext>
            </a:extLst>
          </p:cNvPr>
          <p:cNvSpPr>
            <a:spLocks noGrp="1" noRot="1" noChangeAspect="1"/>
          </p:cNvSpPr>
          <p:nvPr>
            <p:ph type="sldImg"/>
          </p:nvPr>
        </p:nvSpPr>
        <p:spPr>
          <a:xfrm>
            <a:off x="381000" y="685800"/>
            <a:ext cx="6096000" cy="3429000"/>
          </a:xfrm>
        </p:spPr>
        <p:txBody>
          <a:bodyPr/>
          <a:lstStyle/>
          <a:p>
            <a:endParaRPr lang="en-QA"/>
          </a:p>
        </p:txBody>
      </p:sp>
      <p:sp>
        <p:nvSpPr>
          <p:cNvPr id="3" name="Notes Placeholder 2">
            <a:extLst>
              <a:ext uri="{FF2B5EF4-FFF2-40B4-BE49-F238E27FC236}">
                <a16:creationId xmlns:a16="http://schemas.microsoft.com/office/drawing/2014/main" id="{3D6D8A20-E9F5-9B1D-6C4F-13B47D2C1EAF}"/>
              </a:ext>
            </a:extLst>
          </p:cNvPr>
          <p:cNvSpPr>
            <a:spLocks noGrp="1"/>
          </p:cNvSpPr>
          <p:nvPr>
            <p:ph type="body" idx="1"/>
          </p:nvPr>
        </p:nvSpPr>
        <p:spPr/>
        <p:txBody>
          <a:bodyPr/>
          <a:lstStyle/>
          <a:p>
            <a:pPr algn="l" defTabSz="457200" rtl="0" latinLnBrk="0"/>
            <a:endParaRPr lang="en-QA"/>
          </a:p>
        </p:txBody>
      </p:sp>
    </p:spTree>
    <p:extLst>
      <p:ext uri="{BB962C8B-B14F-4D97-AF65-F5344CB8AC3E}">
        <p14:creationId xmlns:p14="http://schemas.microsoft.com/office/powerpoint/2010/main" val="299761172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E56269-DCD6-DA77-EA88-1AF7C8DDDD9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A378631-656B-FFDD-D4BC-5CC368218F4F}"/>
              </a:ext>
            </a:extLst>
          </p:cNvPr>
          <p:cNvSpPr>
            <a:spLocks noGrp="1" noRot="1" noChangeAspect="1"/>
          </p:cNvSpPr>
          <p:nvPr>
            <p:ph type="sldImg"/>
          </p:nvPr>
        </p:nvSpPr>
        <p:spPr>
          <a:xfrm>
            <a:off x="381000" y="685800"/>
            <a:ext cx="6096000" cy="3429000"/>
          </a:xfrm>
        </p:spPr>
        <p:txBody>
          <a:bodyPr/>
          <a:lstStyle/>
          <a:p>
            <a:endParaRPr lang="en-QA"/>
          </a:p>
        </p:txBody>
      </p:sp>
      <p:sp>
        <p:nvSpPr>
          <p:cNvPr id="3" name="Notes Placeholder 2">
            <a:extLst>
              <a:ext uri="{FF2B5EF4-FFF2-40B4-BE49-F238E27FC236}">
                <a16:creationId xmlns:a16="http://schemas.microsoft.com/office/drawing/2014/main" id="{B5C6072D-4666-060E-2257-628294D5E69C}"/>
              </a:ext>
            </a:extLst>
          </p:cNvPr>
          <p:cNvSpPr>
            <a:spLocks noGrp="1"/>
          </p:cNvSpPr>
          <p:nvPr>
            <p:ph type="body" idx="1"/>
          </p:nvPr>
        </p:nvSpPr>
        <p:spPr/>
        <p:txBody>
          <a:bodyPr/>
          <a:lstStyle/>
          <a:p>
            <a:pPr algn="l" defTabSz="457200" rtl="0" latinLnBrk="0"/>
            <a:endParaRPr lang="en-QA"/>
          </a:p>
        </p:txBody>
      </p:sp>
    </p:spTree>
    <p:extLst>
      <p:ext uri="{BB962C8B-B14F-4D97-AF65-F5344CB8AC3E}">
        <p14:creationId xmlns:p14="http://schemas.microsoft.com/office/powerpoint/2010/main" val="232523145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A1F874-EF4C-EF23-CB24-2D5257E96F3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A3627BE-3638-0136-1283-11FD64583C47}"/>
              </a:ext>
            </a:extLst>
          </p:cNvPr>
          <p:cNvSpPr>
            <a:spLocks noGrp="1" noRot="1" noChangeAspect="1"/>
          </p:cNvSpPr>
          <p:nvPr>
            <p:ph type="sldImg"/>
          </p:nvPr>
        </p:nvSpPr>
        <p:spPr>
          <a:xfrm>
            <a:off x="381000" y="685800"/>
            <a:ext cx="6096000" cy="3429000"/>
          </a:xfrm>
        </p:spPr>
        <p:txBody>
          <a:bodyPr/>
          <a:lstStyle/>
          <a:p>
            <a:endParaRPr lang="en-QA"/>
          </a:p>
        </p:txBody>
      </p:sp>
      <p:sp>
        <p:nvSpPr>
          <p:cNvPr id="3" name="Notes Placeholder 2">
            <a:extLst>
              <a:ext uri="{FF2B5EF4-FFF2-40B4-BE49-F238E27FC236}">
                <a16:creationId xmlns:a16="http://schemas.microsoft.com/office/drawing/2014/main" id="{405433D6-0596-F193-AAFF-A435633AF6E3}"/>
              </a:ext>
            </a:extLst>
          </p:cNvPr>
          <p:cNvSpPr>
            <a:spLocks noGrp="1"/>
          </p:cNvSpPr>
          <p:nvPr>
            <p:ph type="body" idx="1"/>
          </p:nvPr>
        </p:nvSpPr>
        <p:spPr/>
        <p:txBody>
          <a:bodyPr/>
          <a:lstStyle/>
          <a:p>
            <a:pPr algn="l" defTabSz="457200" rtl="0" latinLnBrk="0"/>
            <a:r>
              <a:rPr lang="en-QA"/>
              <a:t>50+ media outputs reviewed </a:t>
            </a:r>
          </a:p>
          <a:p>
            <a:pPr algn="l" defTabSz="457200" rtl="0" latinLnBrk="0"/>
            <a:r>
              <a:rPr lang="en-QA"/>
              <a:t>4 GCO outputs</a:t>
            </a:r>
          </a:p>
          <a:p>
            <a:pPr algn="l" defTabSz="457200" rtl="0" latinLnBrk="0"/>
            <a:r>
              <a:rPr lang="en-QA"/>
              <a:t>90% approved </a:t>
            </a:r>
            <a:r>
              <a:rPr lang="ar-SA" dirty="0"/>
              <a:t>محاور جلسات نقاشية</a:t>
            </a:r>
            <a:endParaRPr lang="en-US" dirty="0"/>
          </a:p>
          <a:p>
            <a:pPr algn="l" defTabSz="457200" rtl="0" latinLnBrk="0"/>
            <a:r>
              <a:rPr lang="en-US" dirty="0"/>
              <a:t>From 1,500+ in 2023 to 14,000+ in 2024 (Attendees in QREF)</a:t>
            </a:r>
          </a:p>
          <a:p>
            <a:pPr algn="l" defTabSz="457200" rtl="0" latinLnBrk="0"/>
            <a:r>
              <a:rPr lang="en-US" dirty="0"/>
              <a:t>2.8 Million video views (Paid)</a:t>
            </a:r>
            <a:endParaRPr lang="en-QA"/>
          </a:p>
        </p:txBody>
      </p:sp>
    </p:spTree>
    <p:extLst>
      <p:ext uri="{BB962C8B-B14F-4D97-AF65-F5344CB8AC3E}">
        <p14:creationId xmlns:p14="http://schemas.microsoft.com/office/powerpoint/2010/main" val="386821256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5FF8D2-40F5-AD6B-433B-78E7A953E50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A2469D9-E41E-8740-9DE8-98C750D2FCF7}"/>
              </a:ext>
            </a:extLst>
          </p:cNvPr>
          <p:cNvSpPr>
            <a:spLocks noGrp="1" noRot="1" noChangeAspect="1"/>
          </p:cNvSpPr>
          <p:nvPr>
            <p:ph type="sldImg"/>
          </p:nvPr>
        </p:nvSpPr>
        <p:spPr>
          <a:xfrm>
            <a:off x="381000" y="685800"/>
            <a:ext cx="6096000" cy="3429000"/>
          </a:xfrm>
        </p:spPr>
        <p:txBody>
          <a:bodyPr/>
          <a:lstStyle/>
          <a:p>
            <a:endParaRPr lang="en-QA"/>
          </a:p>
        </p:txBody>
      </p:sp>
      <p:sp>
        <p:nvSpPr>
          <p:cNvPr id="3" name="Notes Placeholder 2">
            <a:extLst>
              <a:ext uri="{FF2B5EF4-FFF2-40B4-BE49-F238E27FC236}">
                <a16:creationId xmlns:a16="http://schemas.microsoft.com/office/drawing/2014/main" id="{BD834826-B5AA-619D-52E1-9A8BB1994931}"/>
              </a:ext>
            </a:extLst>
          </p:cNvPr>
          <p:cNvSpPr>
            <a:spLocks noGrp="1"/>
          </p:cNvSpPr>
          <p:nvPr>
            <p:ph type="body" idx="1"/>
          </p:nvPr>
        </p:nvSpPr>
        <p:spPr/>
        <p:txBody>
          <a:bodyPr/>
          <a:lstStyle/>
          <a:p>
            <a:pPr algn="l" defTabSz="457200" rtl="0" latinLnBrk="0"/>
            <a:endParaRPr lang="en-QA"/>
          </a:p>
        </p:txBody>
      </p:sp>
    </p:spTree>
    <p:extLst>
      <p:ext uri="{BB962C8B-B14F-4D97-AF65-F5344CB8AC3E}">
        <p14:creationId xmlns:p14="http://schemas.microsoft.com/office/powerpoint/2010/main" val="313748163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txBody>
          <a:bodyPr/>
          <a:lstStyle/>
          <a:p>
            <a:endParaRPr lang="en-QA"/>
          </a:p>
        </p:txBody>
      </p:sp>
      <p:sp>
        <p:nvSpPr>
          <p:cNvPr id="3" name="Notes Placeholder 2"/>
          <p:cNvSpPr>
            <a:spLocks noGrp="1"/>
          </p:cNvSpPr>
          <p:nvPr>
            <p:ph type="body" idx="1"/>
          </p:nvPr>
        </p:nvSpPr>
        <p:spPr/>
        <p:txBody>
          <a:bodyPr/>
          <a:lstStyle/>
          <a:p>
            <a:pPr algn="l" defTabSz="457200" rtl="0" latinLnBrk="0"/>
            <a:endParaRPr lang="en-QA"/>
          </a:p>
        </p:txBody>
      </p:sp>
    </p:spTree>
    <p:extLst>
      <p:ext uri="{BB962C8B-B14F-4D97-AF65-F5344CB8AC3E}">
        <p14:creationId xmlns:p14="http://schemas.microsoft.com/office/powerpoint/2010/main" val="2502854253"/>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7.sv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5.jpe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1.svg"/><Relationship Id="rId2" Type="http://schemas.openxmlformats.org/officeDocument/2006/relationships/image" Target="../media/image5.jpe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Page 01">
    <p:bg>
      <p:bgPr>
        <a:solidFill>
          <a:schemeClr val="bg1"/>
        </a:solidFill>
        <a:effectLst/>
      </p:bgPr>
    </p:bg>
    <p:spTree>
      <p:nvGrpSpPr>
        <p:cNvPr id="1" name=""/>
        <p:cNvGrpSpPr/>
        <p:nvPr/>
      </p:nvGrpSpPr>
      <p:grpSpPr>
        <a:xfrm>
          <a:off x="0" y="0"/>
          <a:ext cx="0" cy="0"/>
          <a:chOff x="0" y="0"/>
          <a:chExt cx="0" cy="0"/>
        </a:xfrm>
      </p:grpSpPr>
      <p:sp>
        <p:nvSpPr>
          <p:cNvPr id="4" name="Background">
            <a:extLst>
              <a:ext uri="{FF2B5EF4-FFF2-40B4-BE49-F238E27FC236}">
                <a16:creationId xmlns:a16="http://schemas.microsoft.com/office/drawing/2014/main" id="{4AD0B5FD-DF1E-B8B7-0897-C595564D3049}"/>
              </a:ext>
            </a:extLst>
          </p:cNvPr>
          <p:cNvSpPr/>
          <p:nvPr userDrawn="1"/>
        </p:nvSpPr>
        <p:spPr>
          <a:xfrm>
            <a:off x="0" y="0"/>
            <a:ext cx="24384000" cy="13716000"/>
          </a:xfrm>
          <a:prstGeom prst="rect">
            <a:avLst/>
          </a:prstGeom>
          <a:gradFill flip="none" rotWithShape="1">
            <a:gsLst>
              <a:gs pos="0">
                <a:schemeClr val="accent1">
                  <a:lumMod val="95000"/>
                  <a:lumOff val="5000"/>
                </a:schemeClr>
              </a:gs>
              <a:gs pos="100000">
                <a:schemeClr val="tx2"/>
              </a:gs>
            </a:gsLst>
            <a:path path="rect">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153" name="Grid" hidden="1">
            <a:extLst>
              <a:ext uri="{FF2B5EF4-FFF2-40B4-BE49-F238E27FC236}">
                <a16:creationId xmlns:a16="http://schemas.microsoft.com/office/drawing/2014/main" id="{C6A52DBC-519C-3ADA-9D82-1082AB5B91A2}"/>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154" name="Group 153">
              <a:extLst>
                <a:ext uri="{FF2B5EF4-FFF2-40B4-BE49-F238E27FC236}">
                  <a16:creationId xmlns:a16="http://schemas.microsoft.com/office/drawing/2014/main" id="{AFBD22C8-03AF-DD25-C690-A74E47AB7879}"/>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172" name="Rectangle 171">
                <a:extLst>
                  <a:ext uri="{FF2B5EF4-FFF2-40B4-BE49-F238E27FC236}">
                    <a16:creationId xmlns:a16="http://schemas.microsoft.com/office/drawing/2014/main" id="{A2699FD4-D634-86A8-9A7B-1CDC79D984C9}"/>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3" name="Rectangle 172">
                <a:extLst>
                  <a:ext uri="{FF2B5EF4-FFF2-40B4-BE49-F238E27FC236}">
                    <a16:creationId xmlns:a16="http://schemas.microsoft.com/office/drawing/2014/main" id="{BE9DF61F-53E8-BD7C-ABA4-553784806615}"/>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4" name="Rectangle 173">
                <a:extLst>
                  <a:ext uri="{FF2B5EF4-FFF2-40B4-BE49-F238E27FC236}">
                    <a16:creationId xmlns:a16="http://schemas.microsoft.com/office/drawing/2014/main" id="{C685D3C4-F06B-1628-9E17-020765C145A4}"/>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5" name="Rectangle 174">
                <a:extLst>
                  <a:ext uri="{FF2B5EF4-FFF2-40B4-BE49-F238E27FC236}">
                    <a16:creationId xmlns:a16="http://schemas.microsoft.com/office/drawing/2014/main" id="{5F11558D-FF2B-318F-F620-3D68726ACE56}"/>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6" name="Rectangle 175">
                <a:extLst>
                  <a:ext uri="{FF2B5EF4-FFF2-40B4-BE49-F238E27FC236}">
                    <a16:creationId xmlns:a16="http://schemas.microsoft.com/office/drawing/2014/main" id="{32804E67-FBAF-660A-8F3A-EAD82BE1633D}"/>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7" name="Rectangle 176">
                <a:extLst>
                  <a:ext uri="{FF2B5EF4-FFF2-40B4-BE49-F238E27FC236}">
                    <a16:creationId xmlns:a16="http://schemas.microsoft.com/office/drawing/2014/main" id="{3EB7E391-4BAB-BB8E-8D0E-3E41672AA2DB}"/>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8" name="Rectangle 177">
                <a:extLst>
                  <a:ext uri="{FF2B5EF4-FFF2-40B4-BE49-F238E27FC236}">
                    <a16:creationId xmlns:a16="http://schemas.microsoft.com/office/drawing/2014/main" id="{B09C6616-8E1B-61E7-18B3-4D68E88F7486}"/>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9" name="Rectangle 178">
                <a:extLst>
                  <a:ext uri="{FF2B5EF4-FFF2-40B4-BE49-F238E27FC236}">
                    <a16:creationId xmlns:a16="http://schemas.microsoft.com/office/drawing/2014/main" id="{00923132-D32D-2CD5-5569-ED2386DABF31}"/>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0" name="Rectangle 179">
                <a:extLst>
                  <a:ext uri="{FF2B5EF4-FFF2-40B4-BE49-F238E27FC236}">
                    <a16:creationId xmlns:a16="http://schemas.microsoft.com/office/drawing/2014/main" id="{3ABD776E-8D3A-6E2D-73E9-3C7A0C4703CC}"/>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1" name="Rectangle 180">
                <a:extLst>
                  <a:ext uri="{FF2B5EF4-FFF2-40B4-BE49-F238E27FC236}">
                    <a16:creationId xmlns:a16="http://schemas.microsoft.com/office/drawing/2014/main" id="{255F172A-1E3B-790B-FC58-4B296387779D}"/>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2" name="Rectangle 181">
                <a:extLst>
                  <a:ext uri="{FF2B5EF4-FFF2-40B4-BE49-F238E27FC236}">
                    <a16:creationId xmlns:a16="http://schemas.microsoft.com/office/drawing/2014/main" id="{94238959-4166-C941-06B4-11B8BBBCF634}"/>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3" name="Rectangle 182">
                <a:extLst>
                  <a:ext uri="{FF2B5EF4-FFF2-40B4-BE49-F238E27FC236}">
                    <a16:creationId xmlns:a16="http://schemas.microsoft.com/office/drawing/2014/main" id="{9F0E1A2F-A729-E8B8-437E-CDCBB404C28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4" name="Rectangle 183">
                <a:extLst>
                  <a:ext uri="{FF2B5EF4-FFF2-40B4-BE49-F238E27FC236}">
                    <a16:creationId xmlns:a16="http://schemas.microsoft.com/office/drawing/2014/main" id="{0DBF1A88-9698-319E-25B1-7D9F4335B3D1}"/>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5" name="Rectangle 184">
                <a:extLst>
                  <a:ext uri="{FF2B5EF4-FFF2-40B4-BE49-F238E27FC236}">
                    <a16:creationId xmlns:a16="http://schemas.microsoft.com/office/drawing/2014/main" id="{CEB80AD7-AE29-FA1D-D208-2DCA828FB7F7}"/>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6" name="Rectangle 185">
                <a:extLst>
                  <a:ext uri="{FF2B5EF4-FFF2-40B4-BE49-F238E27FC236}">
                    <a16:creationId xmlns:a16="http://schemas.microsoft.com/office/drawing/2014/main" id="{21466896-8084-A94C-588A-F3773141D614}"/>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7" name="Rectangle 186">
                <a:extLst>
                  <a:ext uri="{FF2B5EF4-FFF2-40B4-BE49-F238E27FC236}">
                    <a16:creationId xmlns:a16="http://schemas.microsoft.com/office/drawing/2014/main" id="{849E7E78-1BC2-B427-3AD7-4865AA2DC046}"/>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8" name="Rectangle 187">
                <a:extLst>
                  <a:ext uri="{FF2B5EF4-FFF2-40B4-BE49-F238E27FC236}">
                    <a16:creationId xmlns:a16="http://schemas.microsoft.com/office/drawing/2014/main" id="{7EFA532B-BFBB-5BE1-6D0D-820D1E216EC3}"/>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9" name="Rectangle 188">
                <a:extLst>
                  <a:ext uri="{FF2B5EF4-FFF2-40B4-BE49-F238E27FC236}">
                    <a16:creationId xmlns:a16="http://schemas.microsoft.com/office/drawing/2014/main" id="{B4F42F64-D28F-C258-7FDE-3719DC8BA7E9}"/>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0" name="Rectangle 189">
                <a:extLst>
                  <a:ext uri="{FF2B5EF4-FFF2-40B4-BE49-F238E27FC236}">
                    <a16:creationId xmlns:a16="http://schemas.microsoft.com/office/drawing/2014/main" id="{3940FFE0-CF56-30E0-74EA-673E06A8995E}"/>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1" name="Rectangle 190">
                <a:extLst>
                  <a:ext uri="{FF2B5EF4-FFF2-40B4-BE49-F238E27FC236}">
                    <a16:creationId xmlns:a16="http://schemas.microsoft.com/office/drawing/2014/main" id="{BD18141F-AF0C-BD45-1104-275EDB24B461}"/>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2" name="Rectangle 191">
                <a:extLst>
                  <a:ext uri="{FF2B5EF4-FFF2-40B4-BE49-F238E27FC236}">
                    <a16:creationId xmlns:a16="http://schemas.microsoft.com/office/drawing/2014/main" id="{677EA08A-2C1B-B28D-F330-7391668D774D}"/>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3" name="Rectangle 192">
                <a:extLst>
                  <a:ext uri="{FF2B5EF4-FFF2-40B4-BE49-F238E27FC236}">
                    <a16:creationId xmlns:a16="http://schemas.microsoft.com/office/drawing/2014/main" id="{C7BEE960-574A-7E93-91DE-D0EDB038BF10}"/>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4" name="Rectangle 193">
                <a:extLst>
                  <a:ext uri="{FF2B5EF4-FFF2-40B4-BE49-F238E27FC236}">
                    <a16:creationId xmlns:a16="http://schemas.microsoft.com/office/drawing/2014/main" id="{C7BBFA29-4603-4ED0-5EB7-063CA56AF528}"/>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5" name="Rectangle 194">
                <a:extLst>
                  <a:ext uri="{FF2B5EF4-FFF2-40B4-BE49-F238E27FC236}">
                    <a16:creationId xmlns:a16="http://schemas.microsoft.com/office/drawing/2014/main" id="{99A86253-E455-89DC-42BE-1906A5E34C98}"/>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6" name="Rectangle 195">
                <a:extLst>
                  <a:ext uri="{FF2B5EF4-FFF2-40B4-BE49-F238E27FC236}">
                    <a16:creationId xmlns:a16="http://schemas.microsoft.com/office/drawing/2014/main" id="{48BF2F71-403F-A44D-B205-1FCDBB5EE120}"/>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7" name="Rectangle 196">
                <a:extLst>
                  <a:ext uri="{FF2B5EF4-FFF2-40B4-BE49-F238E27FC236}">
                    <a16:creationId xmlns:a16="http://schemas.microsoft.com/office/drawing/2014/main" id="{5CA62118-0D5A-EC91-93B7-C9D2B9231ED4}"/>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8" name="Rectangle 197">
                <a:extLst>
                  <a:ext uri="{FF2B5EF4-FFF2-40B4-BE49-F238E27FC236}">
                    <a16:creationId xmlns:a16="http://schemas.microsoft.com/office/drawing/2014/main" id="{1E45A971-4FC0-3BC2-A79F-4891090EBFF2}"/>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9" name="Rectangle 198">
                <a:extLst>
                  <a:ext uri="{FF2B5EF4-FFF2-40B4-BE49-F238E27FC236}">
                    <a16:creationId xmlns:a16="http://schemas.microsoft.com/office/drawing/2014/main" id="{D3A32BFC-4AF9-281B-5DBA-C12E3D786B24}"/>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0" name="Rectangle 199">
                <a:extLst>
                  <a:ext uri="{FF2B5EF4-FFF2-40B4-BE49-F238E27FC236}">
                    <a16:creationId xmlns:a16="http://schemas.microsoft.com/office/drawing/2014/main" id="{5269F332-DB75-31C9-24D7-25E0180C6794}"/>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1" name="Rectangle 200">
                <a:extLst>
                  <a:ext uri="{FF2B5EF4-FFF2-40B4-BE49-F238E27FC236}">
                    <a16:creationId xmlns:a16="http://schemas.microsoft.com/office/drawing/2014/main" id="{E941A006-BC9A-640D-368C-78C96D17742B}"/>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155" name="Group 154">
              <a:extLst>
                <a:ext uri="{FF2B5EF4-FFF2-40B4-BE49-F238E27FC236}">
                  <a16:creationId xmlns:a16="http://schemas.microsoft.com/office/drawing/2014/main" id="{1E67173F-D417-F69B-7618-85E897D8F8E8}"/>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156" name="Rectangle 155">
                <a:extLst>
                  <a:ext uri="{FF2B5EF4-FFF2-40B4-BE49-F238E27FC236}">
                    <a16:creationId xmlns:a16="http://schemas.microsoft.com/office/drawing/2014/main" id="{9D05080B-3AAF-2995-F92A-091E024BC022}"/>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7" name="Rectangle 156">
                <a:extLst>
                  <a:ext uri="{FF2B5EF4-FFF2-40B4-BE49-F238E27FC236}">
                    <a16:creationId xmlns:a16="http://schemas.microsoft.com/office/drawing/2014/main" id="{8F6D798D-BF63-42EF-D522-2BC200C6A94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8" name="Rectangle 157">
                <a:extLst>
                  <a:ext uri="{FF2B5EF4-FFF2-40B4-BE49-F238E27FC236}">
                    <a16:creationId xmlns:a16="http://schemas.microsoft.com/office/drawing/2014/main" id="{1A38EBA8-7BDA-4801-D0D0-A6B57B53F17C}"/>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9" name="Rectangle 158">
                <a:extLst>
                  <a:ext uri="{FF2B5EF4-FFF2-40B4-BE49-F238E27FC236}">
                    <a16:creationId xmlns:a16="http://schemas.microsoft.com/office/drawing/2014/main" id="{C9E3593A-66B9-A589-8770-E8AEAB18875D}"/>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0" name="Rectangle 159">
                <a:extLst>
                  <a:ext uri="{FF2B5EF4-FFF2-40B4-BE49-F238E27FC236}">
                    <a16:creationId xmlns:a16="http://schemas.microsoft.com/office/drawing/2014/main" id="{A15AC0A8-5B7E-0E94-AEBF-A42173AE4D6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1" name="Rectangle 160">
                <a:extLst>
                  <a:ext uri="{FF2B5EF4-FFF2-40B4-BE49-F238E27FC236}">
                    <a16:creationId xmlns:a16="http://schemas.microsoft.com/office/drawing/2014/main" id="{9BE22068-319B-3B1D-3EBD-D990B5D751F7}"/>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2" name="Rectangle 161">
                <a:extLst>
                  <a:ext uri="{FF2B5EF4-FFF2-40B4-BE49-F238E27FC236}">
                    <a16:creationId xmlns:a16="http://schemas.microsoft.com/office/drawing/2014/main" id="{F2A1F325-6F95-59FC-B444-57C388452D0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3" name="Rectangle 162">
                <a:extLst>
                  <a:ext uri="{FF2B5EF4-FFF2-40B4-BE49-F238E27FC236}">
                    <a16:creationId xmlns:a16="http://schemas.microsoft.com/office/drawing/2014/main" id="{1AC8E586-FB79-2EFD-BB09-92131B98005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4" name="Rectangle 163">
                <a:extLst>
                  <a:ext uri="{FF2B5EF4-FFF2-40B4-BE49-F238E27FC236}">
                    <a16:creationId xmlns:a16="http://schemas.microsoft.com/office/drawing/2014/main" id="{12C67EE4-5066-A528-4BC7-F2BBBBA63B4F}"/>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5" name="Rectangle 164">
                <a:extLst>
                  <a:ext uri="{FF2B5EF4-FFF2-40B4-BE49-F238E27FC236}">
                    <a16:creationId xmlns:a16="http://schemas.microsoft.com/office/drawing/2014/main" id="{3A0F86B8-F448-CAD9-8AD4-2863EEB9AC08}"/>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6" name="Rectangle 165">
                <a:extLst>
                  <a:ext uri="{FF2B5EF4-FFF2-40B4-BE49-F238E27FC236}">
                    <a16:creationId xmlns:a16="http://schemas.microsoft.com/office/drawing/2014/main" id="{29FF5A49-C4B1-3292-C2EA-75E1134E7844}"/>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7" name="Rectangle 166">
                <a:extLst>
                  <a:ext uri="{FF2B5EF4-FFF2-40B4-BE49-F238E27FC236}">
                    <a16:creationId xmlns:a16="http://schemas.microsoft.com/office/drawing/2014/main" id="{A260CDAE-975A-8633-2C2F-B1982C35E6E3}"/>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8" name="Rectangle 167">
                <a:extLst>
                  <a:ext uri="{FF2B5EF4-FFF2-40B4-BE49-F238E27FC236}">
                    <a16:creationId xmlns:a16="http://schemas.microsoft.com/office/drawing/2014/main" id="{0EE18EBC-C63E-0C64-0EE5-10F12585F295}"/>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9" name="Rectangle 168">
                <a:extLst>
                  <a:ext uri="{FF2B5EF4-FFF2-40B4-BE49-F238E27FC236}">
                    <a16:creationId xmlns:a16="http://schemas.microsoft.com/office/drawing/2014/main" id="{43053484-9D6E-38DE-A856-5FE8B30FFFDC}"/>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0" name="Rectangle 169">
                <a:extLst>
                  <a:ext uri="{FF2B5EF4-FFF2-40B4-BE49-F238E27FC236}">
                    <a16:creationId xmlns:a16="http://schemas.microsoft.com/office/drawing/2014/main" id="{B496D6F5-55B7-CCE2-A113-790838563C49}"/>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1" name="Rectangle 170">
                <a:extLst>
                  <a:ext uri="{FF2B5EF4-FFF2-40B4-BE49-F238E27FC236}">
                    <a16:creationId xmlns:a16="http://schemas.microsoft.com/office/drawing/2014/main" id="{157C6E7C-D53B-7B6E-BD04-EA4C9A6C0FAA}"/>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16" name="TextBox 15">
            <a:extLst>
              <a:ext uri="{FF2B5EF4-FFF2-40B4-BE49-F238E27FC236}">
                <a16:creationId xmlns:a16="http://schemas.microsoft.com/office/drawing/2014/main" id="{ADE3427D-4E78-4247-61E6-B29EF783FC4E}"/>
              </a:ext>
            </a:extLst>
          </p:cNvPr>
          <p:cNvSpPr txBox="1"/>
          <p:nvPr userDrawn="1"/>
        </p:nvSpPr>
        <p:spPr>
          <a:xfrm>
            <a:off x="26917650" y="13373100"/>
            <a:ext cx="184731" cy="307328"/>
          </a:xfrm>
          <a:prstGeom prst="rect">
            <a:avLst/>
          </a:prstGeom>
          <a:noFill/>
        </p:spPr>
        <p:txBody>
          <a:bodyPr wrap="none" rtlCol="0">
            <a:spAutoFit/>
          </a:bodyPr>
          <a:lstStyle/>
          <a:p>
            <a:endParaRPr lang="en-QA"/>
          </a:p>
        </p:txBody>
      </p:sp>
      <p:sp>
        <p:nvSpPr>
          <p:cNvPr id="14" name="Text Placeholder 22">
            <a:extLst>
              <a:ext uri="{FF2B5EF4-FFF2-40B4-BE49-F238E27FC236}">
                <a16:creationId xmlns:a16="http://schemas.microsoft.com/office/drawing/2014/main" id="{585AC722-DEB9-7EAD-31F5-1A3DFA84451E}"/>
              </a:ext>
            </a:extLst>
          </p:cNvPr>
          <p:cNvSpPr>
            <a:spLocks noGrp="1"/>
          </p:cNvSpPr>
          <p:nvPr>
            <p:ph type="body" sz="quarter" idx="16" hasCustomPrompt="1"/>
          </p:nvPr>
        </p:nvSpPr>
        <p:spPr>
          <a:xfrm>
            <a:off x="3089466" y="8867069"/>
            <a:ext cx="11757809" cy="1039961"/>
          </a:xfrm>
          <a:prstGeom prst="rect">
            <a:avLst/>
          </a:prstGeom>
          <a:noFill/>
        </p:spPr>
        <p:txBody>
          <a:bodyPr wrap="square" lIns="0" tIns="0" rIns="72000">
            <a:noAutofit/>
          </a:bodyPr>
          <a:lstStyle>
            <a:lvl1pPr algn="l">
              <a:spcAft>
                <a:spcPts val="0"/>
              </a:spcAft>
              <a:defRPr sz="5100">
                <a:solidFill>
                  <a:schemeClr val="bg1"/>
                </a:solidFill>
                <a:latin typeface="Calibri" panose="020F0502020204030204" pitchFamily="34" charset="0"/>
                <a:cs typeface="Calibri" panose="020F0502020204030204" pitchFamily="34" charset="0"/>
              </a:defRPr>
            </a:lvl1pPr>
          </a:lstStyle>
          <a:p>
            <a:pPr lvl="0"/>
            <a:r>
              <a:rPr lang="en-US"/>
              <a:t>Cover subtitle or date</a:t>
            </a:r>
            <a:endParaRPr lang="en-GB"/>
          </a:p>
        </p:txBody>
      </p:sp>
      <p:sp>
        <p:nvSpPr>
          <p:cNvPr id="594" name="Title 593">
            <a:extLst>
              <a:ext uri="{FF2B5EF4-FFF2-40B4-BE49-F238E27FC236}">
                <a16:creationId xmlns:a16="http://schemas.microsoft.com/office/drawing/2014/main" id="{CCA88B81-F528-3F24-DB4D-F85CE9EB7B78}"/>
              </a:ext>
            </a:extLst>
          </p:cNvPr>
          <p:cNvSpPr>
            <a:spLocks noGrp="1"/>
          </p:cNvSpPr>
          <p:nvPr>
            <p:ph type="title" hasCustomPrompt="1"/>
          </p:nvPr>
        </p:nvSpPr>
        <p:spPr>
          <a:xfrm>
            <a:off x="3089466" y="4193190"/>
            <a:ext cx="11757809" cy="4647833"/>
          </a:xfrm>
          <a:prstGeom prst="rect">
            <a:avLst/>
          </a:prstGeom>
        </p:spPr>
        <p:txBody>
          <a:bodyPr lIns="0" tIns="0" rIns="0" bIns="0" anchor="b"/>
          <a:lstStyle>
            <a:lvl1pPr>
              <a:defRPr sz="9600" b="1" i="0">
                <a:latin typeface="Calibri" panose="020F0502020204030204" pitchFamily="34" charset="0"/>
                <a:cs typeface="Calibri" panose="020F0502020204030204" pitchFamily="34" charset="0"/>
              </a:defRPr>
            </a:lvl1pPr>
          </a:lstStyle>
          <a:p>
            <a:r>
              <a:rPr lang="en-US"/>
              <a:t>Click to edit Master Title Here</a:t>
            </a:r>
            <a:endParaRPr lang="en-QA"/>
          </a:p>
        </p:txBody>
      </p:sp>
      <p:sp>
        <p:nvSpPr>
          <p:cNvPr id="601" name="Rectangle 600">
            <a:extLst>
              <a:ext uri="{FF2B5EF4-FFF2-40B4-BE49-F238E27FC236}">
                <a16:creationId xmlns:a16="http://schemas.microsoft.com/office/drawing/2014/main" id="{9012E952-1D90-89F2-3439-45600EF2EEF6}"/>
              </a:ext>
            </a:extLst>
          </p:cNvPr>
          <p:cNvSpPr/>
          <p:nvPr userDrawn="1"/>
        </p:nvSpPr>
        <p:spPr>
          <a:xfrm rot="2700000">
            <a:off x="635941" y="1001224"/>
            <a:ext cx="2680914" cy="2680914"/>
          </a:xfrm>
          <a:prstGeom prst="rect">
            <a:avLst/>
          </a:prstGeom>
          <a:gradFill flip="none" rotWithShape="1">
            <a:gsLst>
              <a:gs pos="0">
                <a:schemeClr val="accent1">
                  <a:lumMod val="40000"/>
                  <a:lumOff val="60000"/>
                </a:schemeClr>
              </a:gs>
              <a:gs pos="44000">
                <a:schemeClr val="accent1">
                  <a:lumMod val="95000"/>
                  <a:lumOff val="5000"/>
                </a:schemeClr>
              </a:gs>
              <a:gs pos="100000">
                <a:schemeClr val="accent1">
                  <a:lumMod val="60000"/>
                </a:schemeClr>
              </a:gs>
            </a:gsLst>
            <a:path path="circle">
              <a:fillToRect r="100000" b="100000"/>
            </a:path>
            <a:tileRect l="-100000" t="-100000"/>
          </a:gradFill>
          <a:ln>
            <a:noFill/>
          </a:ln>
          <a:effectLst>
            <a:outerShdw blurRad="1143000" dist="50800" dir="5400000" algn="ctr" rotWithShape="0">
              <a:srgbClr val="000000">
                <a:alpha val="10000"/>
              </a:srgbClr>
            </a:outerShd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cxnSp>
        <p:nvCxnSpPr>
          <p:cNvPr id="627" name="Straight Connector 626">
            <a:extLst>
              <a:ext uri="{FF2B5EF4-FFF2-40B4-BE49-F238E27FC236}">
                <a16:creationId xmlns:a16="http://schemas.microsoft.com/office/drawing/2014/main" id="{62346239-358A-1BA2-A294-B585EFC9BEBE}"/>
              </a:ext>
            </a:extLst>
          </p:cNvPr>
          <p:cNvCxnSpPr>
            <a:cxnSpLocks/>
          </p:cNvCxnSpPr>
          <p:nvPr userDrawn="1"/>
        </p:nvCxnSpPr>
        <p:spPr>
          <a:xfrm>
            <a:off x="3089466" y="11164186"/>
            <a:ext cx="2129453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603" name="Rectangle 602">
            <a:extLst>
              <a:ext uri="{FF2B5EF4-FFF2-40B4-BE49-F238E27FC236}">
                <a16:creationId xmlns:a16="http://schemas.microsoft.com/office/drawing/2014/main" id="{6AEE28C2-F37D-525A-1EF8-75D6826E7DD8}"/>
              </a:ext>
            </a:extLst>
          </p:cNvPr>
          <p:cNvSpPr/>
          <p:nvPr userDrawn="1"/>
        </p:nvSpPr>
        <p:spPr>
          <a:xfrm rot="3285728">
            <a:off x="15127513" y="6918053"/>
            <a:ext cx="6658044" cy="6658044"/>
          </a:xfrm>
          <a:prstGeom prst="rect">
            <a:avLst/>
          </a:prstGeom>
          <a:gradFill flip="none" rotWithShape="1">
            <a:gsLst>
              <a:gs pos="77000">
                <a:schemeClr val="tx2"/>
              </a:gs>
              <a:gs pos="0">
                <a:schemeClr val="accent1">
                  <a:lumMod val="95000"/>
                  <a:lumOff val="5000"/>
                </a:schemeClr>
              </a:gs>
              <a:gs pos="100000">
                <a:schemeClr val="accent1">
                  <a:lumMod val="60000"/>
                </a:schemeClr>
              </a:gs>
            </a:gsLst>
            <a:path path="circle">
              <a:fillToRect l="50000" t="130000" r="50000" b="-30000"/>
            </a:path>
            <a:tileRect/>
          </a:gradFill>
          <a:ln>
            <a:noFill/>
          </a:ln>
          <a:effectLst>
            <a:outerShdw blurRad="1143000" dist="50800" dir="5400000" algn="ctr" rotWithShape="0">
              <a:srgbClr val="000000">
                <a:alpha val="10000"/>
              </a:srgbClr>
            </a:outerShdw>
            <a:softEdge rad="1194269"/>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pic>
        <p:nvPicPr>
          <p:cNvPr id="2" name="Graphic 1">
            <a:extLst>
              <a:ext uri="{FF2B5EF4-FFF2-40B4-BE49-F238E27FC236}">
                <a16:creationId xmlns:a16="http://schemas.microsoft.com/office/drawing/2014/main" id="{5D3794E8-B0B5-06CD-A5CB-A449CCE63578}"/>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8438171" y="762812"/>
            <a:ext cx="4806271" cy="2204380"/>
          </a:xfrm>
          <a:prstGeom prst="rect">
            <a:avLst/>
          </a:prstGeom>
        </p:spPr>
      </p:pic>
    </p:spTree>
    <p:extLst>
      <p:ext uri="{BB962C8B-B14F-4D97-AF65-F5344CB8AC3E}">
        <p14:creationId xmlns:p14="http://schemas.microsoft.com/office/powerpoint/2010/main" val="1873778210"/>
      </p:ext>
    </p:extLst>
  </p:cSld>
  <p:clrMapOvr>
    <a:masterClrMapping/>
  </p:clrMapOvr>
  <p:transition spd="med"/>
  <p:extLst>
    <p:ext uri="{DCECCB84-F9BA-43D5-87BE-67443E8EF086}">
      <p15:sldGuideLst xmlns:p15="http://schemas.microsoft.com/office/powerpoint/2012/main"/>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Divider - Sunset">
    <p:spTree>
      <p:nvGrpSpPr>
        <p:cNvPr id="1" name=""/>
        <p:cNvGrpSpPr/>
        <p:nvPr/>
      </p:nvGrpSpPr>
      <p:grpSpPr>
        <a:xfrm>
          <a:off x="0" y="0"/>
          <a:ext cx="0" cy="0"/>
          <a:chOff x="0" y="0"/>
          <a:chExt cx="0" cy="0"/>
        </a:xfrm>
      </p:grpSpPr>
      <p:pic>
        <p:nvPicPr>
          <p:cNvPr id="3" name="Emblem">
            <a:extLst>
              <a:ext uri="{FF2B5EF4-FFF2-40B4-BE49-F238E27FC236}">
                <a16:creationId xmlns:a16="http://schemas.microsoft.com/office/drawing/2014/main" id="{C025E687-327E-E6B9-557B-65D790EE652A}"/>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22622123" y="11989759"/>
            <a:ext cx="1069414" cy="1110026"/>
          </a:xfrm>
          <a:prstGeom prst="rect">
            <a:avLst/>
          </a:prstGeom>
        </p:spPr>
      </p:pic>
      <p:sp>
        <p:nvSpPr>
          <p:cNvPr id="2" name="BG">
            <a:extLst>
              <a:ext uri="{FF2B5EF4-FFF2-40B4-BE49-F238E27FC236}">
                <a16:creationId xmlns:a16="http://schemas.microsoft.com/office/drawing/2014/main" id="{3DE8ECDB-8F90-82B0-5DB8-24D00DF4FD3A}"/>
              </a:ext>
            </a:extLst>
          </p:cNvPr>
          <p:cNvSpPr/>
          <p:nvPr userDrawn="1"/>
        </p:nvSpPr>
        <p:spPr>
          <a:xfrm>
            <a:off x="0" y="0"/>
            <a:ext cx="21917026" cy="13716000"/>
          </a:xfrm>
          <a:prstGeom prst="rect">
            <a:avLst/>
          </a:prstGeom>
          <a:gradFill flip="none" rotWithShape="1">
            <a:gsLst>
              <a:gs pos="0">
                <a:schemeClr val="bg2"/>
              </a:gs>
              <a:gs pos="46000">
                <a:schemeClr val="bg2"/>
              </a:gs>
              <a:gs pos="100000">
                <a:schemeClr val="accent6"/>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nvGrpSpPr>
          <p:cNvPr id="4" name="GD">
            <a:extLst>
              <a:ext uri="{FF2B5EF4-FFF2-40B4-BE49-F238E27FC236}">
                <a16:creationId xmlns:a16="http://schemas.microsoft.com/office/drawing/2014/main" id="{D3F1F0A2-7896-9ED9-21AD-23F464BAF468}"/>
              </a:ext>
            </a:extLst>
          </p:cNvPr>
          <p:cNvGrpSpPr/>
          <p:nvPr userDrawn="1"/>
        </p:nvGrpSpPr>
        <p:grpSpPr>
          <a:xfrm rot="5400000">
            <a:off x="10667996" y="-2"/>
            <a:ext cx="13716003" cy="13716003"/>
            <a:chOff x="6137235" y="4316536"/>
            <a:chExt cx="5233288" cy="5233288"/>
          </a:xfrm>
        </p:grpSpPr>
        <p:sp>
          <p:nvSpPr>
            <p:cNvPr id="5" name="Right Triangle 4">
              <a:extLst>
                <a:ext uri="{FF2B5EF4-FFF2-40B4-BE49-F238E27FC236}">
                  <a16:creationId xmlns:a16="http://schemas.microsoft.com/office/drawing/2014/main" id="{56D9F654-4477-3380-1CF7-3C171769BBF4}"/>
                </a:ext>
              </a:extLst>
            </p:cNvPr>
            <p:cNvSpPr/>
            <p:nvPr userDrawn="1"/>
          </p:nvSpPr>
          <p:spPr>
            <a:xfrm>
              <a:off x="6137235" y="4316536"/>
              <a:ext cx="941264" cy="941264"/>
            </a:xfrm>
            <a:prstGeom prst="rtTriangle">
              <a:avLst/>
            </a:prstGeom>
            <a:gradFill flip="none" rotWithShape="1">
              <a:gsLst>
                <a:gs pos="100000">
                  <a:schemeClr val="bg2">
                    <a:alpha val="0"/>
                  </a:schemeClr>
                </a:gs>
                <a:gs pos="0">
                  <a:schemeClr val="accent6"/>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 name="Right Triangle 5">
              <a:extLst>
                <a:ext uri="{FF2B5EF4-FFF2-40B4-BE49-F238E27FC236}">
                  <a16:creationId xmlns:a16="http://schemas.microsoft.com/office/drawing/2014/main" id="{998BCBAD-C377-51A7-667D-2443D45B313B}"/>
                </a:ext>
              </a:extLst>
            </p:cNvPr>
            <p:cNvSpPr/>
            <p:nvPr userDrawn="1"/>
          </p:nvSpPr>
          <p:spPr>
            <a:xfrm rot="10800000">
              <a:off x="7078499" y="5257800"/>
              <a:ext cx="4292024" cy="4292024"/>
            </a:xfrm>
            <a:prstGeom prst="rtTriangle">
              <a:avLst/>
            </a:prstGeom>
            <a:gradFill>
              <a:gsLst>
                <a:gs pos="99000">
                  <a:schemeClr val="bg2">
                    <a:alpha val="0"/>
                  </a:schemeClr>
                </a:gs>
                <a:gs pos="0">
                  <a:schemeClr val="accent6"/>
                </a:gs>
              </a:gsLst>
              <a:lin ang="108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94" name="Grid" hidden="1">
            <a:extLst>
              <a:ext uri="{FF2B5EF4-FFF2-40B4-BE49-F238E27FC236}">
                <a16:creationId xmlns:a16="http://schemas.microsoft.com/office/drawing/2014/main" id="{2987D6D3-85A4-5E92-E2FC-AED71BB7A8E0}"/>
              </a:ext>
            </a:extLst>
          </p:cNvPr>
          <p:cNvGrpSpPr>
            <a:grpSpLocks/>
          </p:cNvGrpSpPr>
          <p:nvPr userDrawn="1"/>
        </p:nvGrpSpPr>
        <p:grpSpPr>
          <a:xfrm>
            <a:off x="1661878" y="1324484"/>
            <a:ext cx="21060245" cy="11067032"/>
            <a:chOff x="1661878" y="1324483"/>
            <a:chExt cx="21060245" cy="11067032"/>
          </a:xfrm>
        </p:grpSpPr>
        <p:grpSp>
          <p:nvGrpSpPr>
            <p:cNvPr id="95" name="Group 94">
              <a:extLst>
                <a:ext uri="{FF2B5EF4-FFF2-40B4-BE49-F238E27FC236}">
                  <a16:creationId xmlns:a16="http://schemas.microsoft.com/office/drawing/2014/main" id="{A9EC4EF3-3653-9B59-1642-2365325FA3D0}"/>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113" name="Rectangle 112">
                <a:extLst>
                  <a:ext uri="{FF2B5EF4-FFF2-40B4-BE49-F238E27FC236}">
                    <a16:creationId xmlns:a16="http://schemas.microsoft.com/office/drawing/2014/main" id="{18BCE503-A4BC-9173-7B2F-3C84DA75C0F9}"/>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4" name="Rectangle 113">
                <a:extLst>
                  <a:ext uri="{FF2B5EF4-FFF2-40B4-BE49-F238E27FC236}">
                    <a16:creationId xmlns:a16="http://schemas.microsoft.com/office/drawing/2014/main" id="{95EC874D-1681-0D1F-FA65-142674F09F01}"/>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5" name="Rectangle 114">
                <a:extLst>
                  <a:ext uri="{FF2B5EF4-FFF2-40B4-BE49-F238E27FC236}">
                    <a16:creationId xmlns:a16="http://schemas.microsoft.com/office/drawing/2014/main" id="{B7E2EB5B-3203-D07C-7017-B2CE6742D55C}"/>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6" name="Rectangle 115">
                <a:extLst>
                  <a:ext uri="{FF2B5EF4-FFF2-40B4-BE49-F238E27FC236}">
                    <a16:creationId xmlns:a16="http://schemas.microsoft.com/office/drawing/2014/main" id="{51317051-2DB0-0E73-DB20-5E7B6F059CB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7" name="Rectangle 116">
                <a:extLst>
                  <a:ext uri="{FF2B5EF4-FFF2-40B4-BE49-F238E27FC236}">
                    <a16:creationId xmlns:a16="http://schemas.microsoft.com/office/drawing/2014/main" id="{A75BB9A4-0F7A-EF1F-9FA6-AE5D367AABB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8" name="Rectangle 117">
                <a:extLst>
                  <a:ext uri="{FF2B5EF4-FFF2-40B4-BE49-F238E27FC236}">
                    <a16:creationId xmlns:a16="http://schemas.microsoft.com/office/drawing/2014/main" id="{5F261B42-D3AA-5F34-FD94-D0CBDC382063}"/>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9" name="Rectangle 118">
                <a:extLst>
                  <a:ext uri="{FF2B5EF4-FFF2-40B4-BE49-F238E27FC236}">
                    <a16:creationId xmlns:a16="http://schemas.microsoft.com/office/drawing/2014/main" id="{9F5B7DBC-6306-C25E-F3AC-7D03628D4198}"/>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0" name="Rectangle 119">
                <a:extLst>
                  <a:ext uri="{FF2B5EF4-FFF2-40B4-BE49-F238E27FC236}">
                    <a16:creationId xmlns:a16="http://schemas.microsoft.com/office/drawing/2014/main" id="{1F692E3F-45A2-60E0-DA33-211525949E9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1" name="Rectangle 120">
                <a:extLst>
                  <a:ext uri="{FF2B5EF4-FFF2-40B4-BE49-F238E27FC236}">
                    <a16:creationId xmlns:a16="http://schemas.microsoft.com/office/drawing/2014/main" id="{FAB347B8-775D-B9C9-BC11-F8FC2B3406D0}"/>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2" name="Rectangle 121">
                <a:extLst>
                  <a:ext uri="{FF2B5EF4-FFF2-40B4-BE49-F238E27FC236}">
                    <a16:creationId xmlns:a16="http://schemas.microsoft.com/office/drawing/2014/main" id="{A9BFDE14-625B-B924-2BF4-CCD89F909EB5}"/>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3" name="Rectangle 122">
                <a:extLst>
                  <a:ext uri="{FF2B5EF4-FFF2-40B4-BE49-F238E27FC236}">
                    <a16:creationId xmlns:a16="http://schemas.microsoft.com/office/drawing/2014/main" id="{E38A1F0A-6F42-B7BF-791D-FB04FCEEA8D0}"/>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4" name="Rectangle 123">
                <a:extLst>
                  <a:ext uri="{FF2B5EF4-FFF2-40B4-BE49-F238E27FC236}">
                    <a16:creationId xmlns:a16="http://schemas.microsoft.com/office/drawing/2014/main" id="{CD05EFD3-BA32-1977-79AB-B422593610EB}"/>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5" name="Rectangle 124">
                <a:extLst>
                  <a:ext uri="{FF2B5EF4-FFF2-40B4-BE49-F238E27FC236}">
                    <a16:creationId xmlns:a16="http://schemas.microsoft.com/office/drawing/2014/main" id="{0C57C2A4-D1F7-E10E-9308-C01F69E516D7}"/>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6" name="Rectangle 125">
                <a:extLst>
                  <a:ext uri="{FF2B5EF4-FFF2-40B4-BE49-F238E27FC236}">
                    <a16:creationId xmlns:a16="http://schemas.microsoft.com/office/drawing/2014/main" id="{5E68A28D-591B-FC26-918B-781AA0FF2EEA}"/>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7" name="Rectangle 126">
                <a:extLst>
                  <a:ext uri="{FF2B5EF4-FFF2-40B4-BE49-F238E27FC236}">
                    <a16:creationId xmlns:a16="http://schemas.microsoft.com/office/drawing/2014/main" id="{96456033-38A1-6846-300B-2CDF4612A920}"/>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8" name="Rectangle 127">
                <a:extLst>
                  <a:ext uri="{FF2B5EF4-FFF2-40B4-BE49-F238E27FC236}">
                    <a16:creationId xmlns:a16="http://schemas.microsoft.com/office/drawing/2014/main" id="{06FB8223-707B-BD5B-3C1E-E5ADFF958228}"/>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9" name="Rectangle 128">
                <a:extLst>
                  <a:ext uri="{FF2B5EF4-FFF2-40B4-BE49-F238E27FC236}">
                    <a16:creationId xmlns:a16="http://schemas.microsoft.com/office/drawing/2014/main" id="{803EB1B8-BFAE-23CB-C51A-39BEFBDB5468}"/>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0" name="Rectangle 129">
                <a:extLst>
                  <a:ext uri="{FF2B5EF4-FFF2-40B4-BE49-F238E27FC236}">
                    <a16:creationId xmlns:a16="http://schemas.microsoft.com/office/drawing/2014/main" id="{DF35DAA8-6F91-FB8B-0B5E-53F399840B28}"/>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1" name="Rectangle 130">
                <a:extLst>
                  <a:ext uri="{FF2B5EF4-FFF2-40B4-BE49-F238E27FC236}">
                    <a16:creationId xmlns:a16="http://schemas.microsoft.com/office/drawing/2014/main" id="{B30942C5-7DC6-3535-7A68-6E490435F249}"/>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2" name="Rectangle 131">
                <a:extLst>
                  <a:ext uri="{FF2B5EF4-FFF2-40B4-BE49-F238E27FC236}">
                    <a16:creationId xmlns:a16="http://schemas.microsoft.com/office/drawing/2014/main" id="{C212726A-F10D-A22B-F7E4-224372CC37B9}"/>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3" name="Rectangle 132">
                <a:extLst>
                  <a:ext uri="{FF2B5EF4-FFF2-40B4-BE49-F238E27FC236}">
                    <a16:creationId xmlns:a16="http://schemas.microsoft.com/office/drawing/2014/main" id="{FAA5B83E-86EF-4B25-A842-7CB9CB543B7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4" name="Rectangle 133">
                <a:extLst>
                  <a:ext uri="{FF2B5EF4-FFF2-40B4-BE49-F238E27FC236}">
                    <a16:creationId xmlns:a16="http://schemas.microsoft.com/office/drawing/2014/main" id="{9DCB5A1C-97B4-1E19-3470-5794729D705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5" name="Rectangle 134">
                <a:extLst>
                  <a:ext uri="{FF2B5EF4-FFF2-40B4-BE49-F238E27FC236}">
                    <a16:creationId xmlns:a16="http://schemas.microsoft.com/office/drawing/2014/main" id="{D44832E9-8917-5F61-FA6D-2B0AAD3B59FC}"/>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6" name="Rectangle 135">
                <a:extLst>
                  <a:ext uri="{FF2B5EF4-FFF2-40B4-BE49-F238E27FC236}">
                    <a16:creationId xmlns:a16="http://schemas.microsoft.com/office/drawing/2014/main" id="{10BF0EDB-C25A-DF97-F586-AD49BFC75125}"/>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7" name="Rectangle 136">
                <a:extLst>
                  <a:ext uri="{FF2B5EF4-FFF2-40B4-BE49-F238E27FC236}">
                    <a16:creationId xmlns:a16="http://schemas.microsoft.com/office/drawing/2014/main" id="{30F1C264-3FBF-2BD5-0A28-8F878112EBD7}"/>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8" name="Rectangle 137">
                <a:extLst>
                  <a:ext uri="{FF2B5EF4-FFF2-40B4-BE49-F238E27FC236}">
                    <a16:creationId xmlns:a16="http://schemas.microsoft.com/office/drawing/2014/main" id="{4645A662-D8C9-9680-36A8-7CBD568CA752}"/>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9" name="Rectangle 138">
                <a:extLst>
                  <a:ext uri="{FF2B5EF4-FFF2-40B4-BE49-F238E27FC236}">
                    <a16:creationId xmlns:a16="http://schemas.microsoft.com/office/drawing/2014/main" id="{21D7BF3A-09CE-8C36-8902-BE869D8D71C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0" name="Rectangle 139">
                <a:extLst>
                  <a:ext uri="{FF2B5EF4-FFF2-40B4-BE49-F238E27FC236}">
                    <a16:creationId xmlns:a16="http://schemas.microsoft.com/office/drawing/2014/main" id="{59A52350-D700-901B-13D9-7F11DF461AC0}"/>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1" name="Rectangle 140">
                <a:extLst>
                  <a:ext uri="{FF2B5EF4-FFF2-40B4-BE49-F238E27FC236}">
                    <a16:creationId xmlns:a16="http://schemas.microsoft.com/office/drawing/2014/main" id="{B6CACB90-9D3D-E7DB-F1B3-04CB2F297B81}"/>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2" name="Rectangle 141">
                <a:extLst>
                  <a:ext uri="{FF2B5EF4-FFF2-40B4-BE49-F238E27FC236}">
                    <a16:creationId xmlns:a16="http://schemas.microsoft.com/office/drawing/2014/main" id="{BF9E0964-6CE4-7351-7FF7-56033F2B3E1F}"/>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96" name="Group 95">
              <a:extLst>
                <a:ext uri="{FF2B5EF4-FFF2-40B4-BE49-F238E27FC236}">
                  <a16:creationId xmlns:a16="http://schemas.microsoft.com/office/drawing/2014/main" id="{317F6EF6-B82C-DD4D-C264-269496976C26}"/>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97" name="Rectangle 96">
                <a:extLst>
                  <a:ext uri="{FF2B5EF4-FFF2-40B4-BE49-F238E27FC236}">
                    <a16:creationId xmlns:a16="http://schemas.microsoft.com/office/drawing/2014/main" id="{8F3099E4-DBD2-8AA8-6DD2-D3006D532417}"/>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8CBE95DB-7EA6-8658-E4E5-220627F60F59}"/>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A4EA9C25-EEB8-0D3D-651B-71BAF3104BDB}"/>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F1906ED8-BA42-2571-C36B-220071BB9552}"/>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BB4A87B7-0499-1E07-E544-70437D1296CD}"/>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5E23A968-D7D3-D0BC-98ED-12F4630BD87D}"/>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36508FBA-D03D-8D8D-E43B-56337D96080D}"/>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85AFAB37-B9A6-E798-E1EF-0891260A60AC}"/>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609F949C-328E-9352-DDCD-45B44F43BEE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09CCC538-D41D-4C28-4C60-EDC101ED3C74}"/>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A346D58B-557F-92AA-8D03-601B95AA40AE}"/>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2974B38F-9D67-A78E-5245-A8698C76BB3D}"/>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4381B861-20B5-B22C-1EDE-9D9FCA68FAC1}"/>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BDF01E79-E04B-ACF1-F83E-2DF85CAC02CC}"/>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2AF53F18-EBE1-E232-29F6-1BFEAD5425F4}"/>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2" name="Rectangle 111">
                <a:extLst>
                  <a:ext uri="{FF2B5EF4-FFF2-40B4-BE49-F238E27FC236}">
                    <a16:creationId xmlns:a16="http://schemas.microsoft.com/office/drawing/2014/main" id="{289D2814-0361-9763-D52D-0E587CD974E9}"/>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145" name="Text Placeholder 22">
            <a:extLst>
              <a:ext uri="{FF2B5EF4-FFF2-40B4-BE49-F238E27FC236}">
                <a16:creationId xmlns:a16="http://schemas.microsoft.com/office/drawing/2014/main" id="{01E34FA3-1DA2-86D8-7FC8-F4C13498AF98}"/>
              </a:ext>
            </a:extLst>
          </p:cNvPr>
          <p:cNvSpPr>
            <a:spLocks noGrp="1"/>
          </p:cNvSpPr>
          <p:nvPr>
            <p:ph type="body" sz="quarter" idx="17" hasCustomPrompt="1"/>
          </p:nvPr>
        </p:nvSpPr>
        <p:spPr>
          <a:xfrm>
            <a:off x="2725199" y="9531472"/>
            <a:ext cx="12145117" cy="818044"/>
          </a:xfrm>
          <a:prstGeom prst="rect">
            <a:avLst/>
          </a:prstGeom>
          <a:noFill/>
        </p:spPr>
        <p:txBody>
          <a:bodyPr wrap="square" tIns="0" rIns="72000">
            <a:spAutoFit/>
          </a:bodyPr>
          <a:lstStyle>
            <a:lvl1pPr algn="l">
              <a:spcAft>
                <a:spcPts val="0"/>
              </a:spcAft>
              <a:defRPr sz="4800">
                <a:solidFill>
                  <a:schemeClr val="bg1"/>
                </a:solidFill>
                <a:latin typeface="Calibri" panose="020F0502020204030204" pitchFamily="34" charset="0"/>
                <a:cs typeface="Calibri" panose="020F0502020204030204" pitchFamily="34" charset="0"/>
              </a:defRPr>
            </a:lvl1pPr>
          </a:lstStyle>
          <a:p>
            <a:pPr lvl="0"/>
            <a:r>
              <a:rPr lang="en-US"/>
              <a:t>Cover subtitle or date</a:t>
            </a:r>
            <a:endParaRPr lang="en-GB"/>
          </a:p>
        </p:txBody>
      </p:sp>
      <p:sp>
        <p:nvSpPr>
          <p:cNvPr id="146" name="Title 1">
            <a:extLst>
              <a:ext uri="{FF2B5EF4-FFF2-40B4-BE49-F238E27FC236}">
                <a16:creationId xmlns:a16="http://schemas.microsoft.com/office/drawing/2014/main" id="{4F47B8D8-C277-C45D-858E-1CE2E36ECFA1}"/>
              </a:ext>
            </a:extLst>
          </p:cNvPr>
          <p:cNvSpPr>
            <a:spLocks noGrp="1"/>
          </p:cNvSpPr>
          <p:nvPr>
            <p:ph type="title" hasCustomPrompt="1"/>
          </p:nvPr>
        </p:nvSpPr>
        <p:spPr>
          <a:xfrm>
            <a:off x="2725199" y="4893494"/>
            <a:ext cx="12145117" cy="4611385"/>
          </a:xfrm>
          <a:prstGeom prst="rect">
            <a:avLst/>
          </a:prstGeom>
        </p:spPr>
        <p:txBody>
          <a:bodyPr bIns="0" anchor="b" anchorCtr="0"/>
          <a:lstStyle>
            <a:lvl1pPr algn="l">
              <a:defRPr sz="8000" b="1" i="0">
                <a:solidFill>
                  <a:schemeClr val="bg1"/>
                </a:solidFill>
                <a:latin typeface="Calibri" panose="020F0502020204030204" pitchFamily="34" charset="0"/>
                <a:cs typeface="Calibri" panose="020F0502020204030204" pitchFamily="34" charset="0"/>
              </a:defRPr>
            </a:lvl1pPr>
          </a:lstStyle>
          <a:p>
            <a:r>
              <a:rPr lang="en-US"/>
              <a:t>Click to add title</a:t>
            </a:r>
            <a:endParaRPr lang="en-GB"/>
          </a:p>
        </p:txBody>
      </p:sp>
    </p:spTree>
    <p:extLst>
      <p:ext uri="{BB962C8B-B14F-4D97-AF65-F5344CB8AC3E}">
        <p14:creationId xmlns:p14="http://schemas.microsoft.com/office/powerpoint/2010/main" val="411433202"/>
      </p:ext>
    </p:extLst>
  </p:cSld>
  <p:clrMapOvr>
    <a:masterClrMapping/>
  </p:clrMapOvr>
  <p:extLst>
    <p:ext uri="{DCECCB84-F9BA-43D5-87BE-67443E8EF086}">
      <p15:sldGuideLst xmlns:p15="http://schemas.microsoft.com/office/powerpoint/2012/main"/>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userDrawn="1">
  <p:cSld name="Divider - Palm Green">
    <p:spTree>
      <p:nvGrpSpPr>
        <p:cNvPr id="1" name=""/>
        <p:cNvGrpSpPr/>
        <p:nvPr/>
      </p:nvGrpSpPr>
      <p:grpSpPr>
        <a:xfrm>
          <a:off x="0" y="0"/>
          <a:ext cx="0" cy="0"/>
          <a:chOff x="0" y="0"/>
          <a:chExt cx="0" cy="0"/>
        </a:xfrm>
      </p:grpSpPr>
      <p:pic>
        <p:nvPicPr>
          <p:cNvPr id="3" name="Emblem">
            <a:extLst>
              <a:ext uri="{FF2B5EF4-FFF2-40B4-BE49-F238E27FC236}">
                <a16:creationId xmlns:a16="http://schemas.microsoft.com/office/drawing/2014/main" id="{C025E687-327E-E6B9-557B-65D790EE652A}"/>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22622123" y="11989759"/>
            <a:ext cx="1069414" cy="1110026"/>
          </a:xfrm>
          <a:prstGeom prst="rect">
            <a:avLst/>
          </a:prstGeom>
        </p:spPr>
      </p:pic>
      <p:sp>
        <p:nvSpPr>
          <p:cNvPr id="8" name="BG">
            <a:extLst>
              <a:ext uri="{FF2B5EF4-FFF2-40B4-BE49-F238E27FC236}">
                <a16:creationId xmlns:a16="http://schemas.microsoft.com/office/drawing/2014/main" id="{6846B1E1-B2B7-4FF2-82CC-65E9FE367E86}"/>
              </a:ext>
            </a:extLst>
          </p:cNvPr>
          <p:cNvSpPr/>
          <p:nvPr userDrawn="1"/>
        </p:nvSpPr>
        <p:spPr>
          <a:xfrm>
            <a:off x="0" y="0"/>
            <a:ext cx="21917026" cy="13716000"/>
          </a:xfrm>
          <a:prstGeom prst="rect">
            <a:avLst/>
          </a:prstGeom>
          <a:gradFill flip="none" rotWithShape="1">
            <a:gsLst>
              <a:gs pos="0">
                <a:schemeClr val="accent3">
                  <a:lumMod val="20000"/>
                  <a:lumOff val="80000"/>
                </a:schemeClr>
              </a:gs>
              <a:gs pos="54000">
                <a:schemeClr val="accent3">
                  <a:lumMod val="98000"/>
                  <a:lumOff val="2000"/>
                </a:schemeClr>
              </a:gs>
              <a:gs pos="100000">
                <a:schemeClr val="accent3"/>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nvGrpSpPr>
          <p:cNvPr id="10" name="GD">
            <a:extLst>
              <a:ext uri="{FF2B5EF4-FFF2-40B4-BE49-F238E27FC236}">
                <a16:creationId xmlns:a16="http://schemas.microsoft.com/office/drawing/2014/main" id="{51184BFC-B1D7-0B47-D1D4-E7D5EF5D3B86}"/>
              </a:ext>
            </a:extLst>
          </p:cNvPr>
          <p:cNvGrpSpPr/>
          <p:nvPr userDrawn="1"/>
        </p:nvGrpSpPr>
        <p:grpSpPr>
          <a:xfrm rot="5400000">
            <a:off x="10667996" y="-2"/>
            <a:ext cx="13716003" cy="13716003"/>
            <a:chOff x="6137235" y="4316536"/>
            <a:chExt cx="5233288" cy="5233288"/>
          </a:xfrm>
        </p:grpSpPr>
        <p:sp>
          <p:nvSpPr>
            <p:cNvPr id="11" name="Right Triangle 10">
              <a:extLst>
                <a:ext uri="{FF2B5EF4-FFF2-40B4-BE49-F238E27FC236}">
                  <a16:creationId xmlns:a16="http://schemas.microsoft.com/office/drawing/2014/main" id="{80B70584-E1E3-0FF2-F445-1A4C6552ACA3}"/>
                </a:ext>
              </a:extLst>
            </p:cNvPr>
            <p:cNvSpPr/>
            <p:nvPr userDrawn="1"/>
          </p:nvSpPr>
          <p:spPr>
            <a:xfrm>
              <a:off x="6137235" y="4316536"/>
              <a:ext cx="941264" cy="941264"/>
            </a:xfrm>
            <a:prstGeom prst="rtTriangle">
              <a:avLst/>
            </a:prstGeom>
            <a:gradFill flip="none" rotWithShape="1">
              <a:gsLst>
                <a:gs pos="100000">
                  <a:schemeClr val="accent3">
                    <a:alpha val="0"/>
                  </a:schemeClr>
                </a:gs>
                <a:gs pos="0">
                  <a:schemeClr val="accent3"/>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ight Triangle 11">
              <a:extLst>
                <a:ext uri="{FF2B5EF4-FFF2-40B4-BE49-F238E27FC236}">
                  <a16:creationId xmlns:a16="http://schemas.microsoft.com/office/drawing/2014/main" id="{447EFE52-3A85-C129-3C26-11F5B4D97008}"/>
                </a:ext>
              </a:extLst>
            </p:cNvPr>
            <p:cNvSpPr/>
            <p:nvPr userDrawn="1"/>
          </p:nvSpPr>
          <p:spPr>
            <a:xfrm rot="10800000">
              <a:off x="7078499" y="5257800"/>
              <a:ext cx="4292024" cy="4292024"/>
            </a:xfrm>
            <a:prstGeom prst="rtTriangle">
              <a:avLst/>
            </a:prstGeom>
            <a:gradFill>
              <a:gsLst>
                <a:gs pos="100000">
                  <a:schemeClr val="accent3"/>
                </a:gs>
                <a:gs pos="0">
                  <a:schemeClr val="accent3">
                    <a:lumMod val="50000"/>
                  </a:schemeClr>
                </a:gs>
              </a:gsLst>
              <a:lin ang="108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43" name="Grid" hidden="1">
            <a:extLst>
              <a:ext uri="{FF2B5EF4-FFF2-40B4-BE49-F238E27FC236}">
                <a16:creationId xmlns:a16="http://schemas.microsoft.com/office/drawing/2014/main" id="{51D0F77F-FEA8-BE35-C4DB-F1BD6EBB909A}"/>
              </a:ext>
            </a:extLst>
          </p:cNvPr>
          <p:cNvGrpSpPr>
            <a:grpSpLocks/>
          </p:cNvGrpSpPr>
          <p:nvPr userDrawn="1"/>
        </p:nvGrpSpPr>
        <p:grpSpPr>
          <a:xfrm>
            <a:off x="1661878" y="1324484"/>
            <a:ext cx="21060245" cy="11067032"/>
            <a:chOff x="1661878" y="1324483"/>
            <a:chExt cx="21060245" cy="11067032"/>
          </a:xfrm>
        </p:grpSpPr>
        <p:grpSp>
          <p:nvGrpSpPr>
            <p:cNvPr id="44" name="Group 43">
              <a:extLst>
                <a:ext uri="{FF2B5EF4-FFF2-40B4-BE49-F238E27FC236}">
                  <a16:creationId xmlns:a16="http://schemas.microsoft.com/office/drawing/2014/main" id="{6E9ACA9A-8D0E-D3A5-EE57-C651762609A7}"/>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62" name="Rectangle 61">
                <a:extLst>
                  <a:ext uri="{FF2B5EF4-FFF2-40B4-BE49-F238E27FC236}">
                    <a16:creationId xmlns:a16="http://schemas.microsoft.com/office/drawing/2014/main" id="{61E298D1-456E-57C3-C732-88497EBE2799}"/>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3" name="Rectangle 62">
                <a:extLst>
                  <a:ext uri="{FF2B5EF4-FFF2-40B4-BE49-F238E27FC236}">
                    <a16:creationId xmlns:a16="http://schemas.microsoft.com/office/drawing/2014/main" id="{9BBD1229-0CA9-669A-85C0-60525D9C0E7B}"/>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4" name="Rectangle 63">
                <a:extLst>
                  <a:ext uri="{FF2B5EF4-FFF2-40B4-BE49-F238E27FC236}">
                    <a16:creationId xmlns:a16="http://schemas.microsoft.com/office/drawing/2014/main" id="{C63DFE9C-3BAA-55C2-AD88-C14813528B81}"/>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5" name="Rectangle 64">
                <a:extLst>
                  <a:ext uri="{FF2B5EF4-FFF2-40B4-BE49-F238E27FC236}">
                    <a16:creationId xmlns:a16="http://schemas.microsoft.com/office/drawing/2014/main" id="{360D7572-70B1-0AA5-A635-B5EBEFB303C2}"/>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6" name="Rectangle 65">
                <a:extLst>
                  <a:ext uri="{FF2B5EF4-FFF2-40B4-BE49-F238E27FC236}">
                    <a16:creationId xmlns:a16="http://schemas.microsoft.com/office/drawing/2014/main" id="{22F01B5C-759D-6A69-3E18-56695D7BDDD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2E420D04-5367-4982-33DE-E634672E5E0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97B888F-9607-8737-9E02-0E089C98461F}"/>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F02A0B45-6A27-4E92-10A6-BCDB266D9671}"/>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B91DFDF7-E745-2157-5281-AC082B69D3AA}"/>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DDF7A98A-316E-41FA-E741-B51C701573DA}"/>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43D98203-8881-E6FD-9C7A-A5C0C1C9AE61}"/>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58D4BDA-8788-5DDB-B47D-59158C6D075E}"/>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6A616711-900E-3D05-ABE1-7424FCE96AE1}"/>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3DE3D58-3E78-CA1C-D149-4CA4B98A5A36}"/>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F19A69F8-EEEF-9557-AF28-5F1468E5E8BA}"/>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973B9626-B82B-269D-7430-A33B8C16AE31}"/>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4A92402-FD62-D65D-6B4E-02AA115A39DF}"/>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FBFBC4A5-2898-CAA8-E4A3-674562A9594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4154B3BF-28A4-D8E7-0B26-3FD30FB224A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AB610E1-C824-B717-FC4D-6D205BB8A55B}"/>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2" name="Rectangle 81">
                <a:extLst>
                  <a:ext uri="{FF2B5EF4-FFF2-40B4-BE49-F238E27FC236}">
                    <a16:creationId xmlns:a16="http://schemas.microsoft.com/office/drawing/2014/main" id="{12AFEFC6-F507-51A1-C21E-AED4FBE8E76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B0F61AEC-B49F-DF33-F5BE-3CC9D512D042}"/>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1FDC2D5B-63D6-DEC9-2B93-DF6E20B41323}"/>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4D69E383-4500-165B-8A58-F9167EC70A05}"/>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8A94CABE-0674-B0FB-6392-65A448004EA8}"/>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D56AAD52-79A0-8F7A-BDDD-89A6E51D8118}"/>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20339435-C96C-58C8-5F6D-1F853E8BF569}"/>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8886FD73-C67B-2DA2-1B66-A09345387F7C}"/>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EDF873C6-0414-3DB0-FBA0-B95C42801768}"/>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38C4B22-62BD-D1B2-A86A-AFAB2F750CF8}"/>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45" name="Group 44">
              <a:extLst>
                <a:ext uri="{FF2B5EF4-FFF2-40B4-BE49-F238E27FC236}">
                  <a16:creationId xmlns:a16="http://schemas.microsoft.com/office/drawing/2014/main" id="{CCF997E6-9F49-8159-1125-E2083476CC90}"/>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46" name="Rectangle 45">
                <a:extLst>
                  <a:ext uri="{FF2B5EF4-FFF2-40B4-BE49-F238E27FC236}">
                    <a16:creationId xmlns:a16="http://schemas.microsoft.com/office/drawing/2014/main" id="{FB704DD9-533F-E467-2ACE-F4B5B15BB01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6B88E23F-440C-1CD3-99E2-21D6F10F5A64}"/>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619B5431-CEB4-1055-D7C7-65BDF9B9F8DC}"/>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BC2D2829-76FF-2F64-AF58-B30A306AB7E1}"/>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0047C17F-3CAB-2F5C-CA93-C9BF7EFF2231}"/>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DA7BDF8A-2657-629D-3F95-B9A33E9B41F1}"/>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0F0569C6-571C-D81E-831F-74690386F1FD}"/>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064BCAB8-4A3D-6EDD-AAB0-34610C8A3FD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4" name="Rectangle 53">
                <a:extLst>
                  <a:ext uri="{FF2B5EF4-FFF2-40B4-BE49-F238E27FC236}">
                    <a16:creationId xmlns:a16="http://schemas.microsoft.com/office/drawing/2014/main" id="{36534BA8-6D1A-1686-8BBA-FC58BAF9189C}"/>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5" name="Rectangle 54">
                <a:extLst>
                  <a:ext uri="{FF2B5EF4-FFF2-40B4-BE49-F238E27FC236}">
                    <a16:creationId xmlns:a16="http://schemas.microsoft.com/office/drawing/2014/main" id="{6A8364E3-1C07-F573-8E05-A5082EDC2131}"/>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6" name="Rectangle 55">
                <a:extLst>
                  <a:ext uri="{FF2B5EF4-FFF2-40B4-BE49-F238E27FC236}">
                    <a16:creationId xmlns:a16="http://schemas.microsoft.com/office/drawing/2014/main" id="{F3202674-E704-BDE3-17CC-7DA49AFB3AD1}"/>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7" name="Rectangle 56">
                <a:extLst>
                  <a:ext uri="{FF2B5EF4-FFF2-40B4-BE49-F238E27FC236}">
                    <a16:creationId xmlns:a16="http://schemas.microsoft.com/office/drawing/2014/main" id="{30A2AD90-4CC3-790E-0795-C960EAA26B0F}"/>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8" name="Rectangle 57">
                <a:extLst>
                  <a:ext uri="{FF2B5EF4-FFF2-40B4-BE49-F238E27FC236}">
                    <a16:creationId xmlns:a16="http://schemas.microsoft.com/office/drawing/2014/main" id="{0421416E-0624-7818-9D78-BD27BDE75C2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9" name="Rectangle 58">
                <a:extLst>
                  <a:ext uri="{FF2B5EF4-FFF2-40B4-BE49-F238E27FC236}">
                    <a16:creationId xmlns:a16="http://schemas.microsoft.com/office/drawing/2014/main" id="{7F598C2C-E92D-5A59-AAFD-76976895EEDC}"/>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0" name="Rectangle 59">
                <a:extLst>
                  <a:ext uri="{FF2B5EF4-FFF2-40B4-BE49-F238E27FC236}">
                    <a16:creationId xmlns:a16="http://schemas.microsoft.com/office/drawing/2014/main" id="{C3153EF3-93CB-CABC-D3C1-56A0734F4D6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1" name="Rectangle 60">
                <a:extLst>
                  <a:ext uri="{FF2B5EF4-FFF2-40B4-BE49-F238E27FC236}">
                    <a16:creationId xmlns:a16="http://schemas.microsoft.com/office/drawing/2014/main" id="{54098332-BB7F-0165-8CD6-50D1F3DD308A}"/>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94" name="Text Placeholder 22">
            <a:extLst>
              <a:ext uri="{FF2B5EF4-FFF2-40B4-BE49-F238E27FC236}">
                <a16:creationId xmlns:a16="http://schemas.microsoft.com/office/drawing/2014/main" id="{FE0AC5E9-DD34-168A-D1C7-D5EBD4872556}"/>
              </a:ext>
            </a:extLst>
          </p:cNvPr>
          <p:cNvSpPr>
            <a:spLocks noGrp="1"/>
          </p:cNvSpPr>
          <p:nvPr>
            <p:ph type="body" sz="quarter" idx="17" hasCustomPrompt="1"/>
          </p:nvPr>
        </p:nvSpPr>
        <p:spPr>
          <a:xfrm>
            <a:off x="2725199" y="9531472"/>
            <a:ext cx="12145117" cy="818044"/>
          </a:xfrm>
          <a:prstGeom prst="rect">
            <a:avLst/>
          </a:prstGeom>
          <a:noFill/>
        </p:spPr>
        <p:txBody>
          <a:bodyPr wrap="square" tIns="0" rIns="72000">
            <a:spAutoFit/>
          </a:bodyPr>
          <a:lstStyle>
            <a:lvl1pPr algn="l">
              <a:spcAft>
                <a:spcPts val="0"/>
              </a:spcAft>
              <a:defRPr sz="4800">
                <a:solidFill>
                  <a:schemeClr val="bg1"/>
                </a:solidFill>
                <a:latin typeface="Calibri" panose="020F0502020204030204" pitchFamily="34" charset="0"/>
                <a:cs typeface="Calibri" panose="020F0502020204030204" pitchFamily="34" charset="0"/>
              </a:defRPr>
            </a:lvl1pPr>
          </a:lstStyle>
          <a:p>
            <a:pPr lvl="0"/>
            <a:r>
              <a:rPr lang="en-US"/>
              <a:t>Cover subtitle or date</a:t>
            </a:r>
            <a:endParaRPr lang="en-GB"/>
          </a:p>
        </p:txBody>
      </p:sp>
      <p:sp>
        <p:nvSpPr>
          <p:cNvPr id="95" name="Title 1">
            <a:extLst>
              <a:ext uri="{FF2B5EF4-FFF2-40B4-BE49-F238E27FC236}">
                <a16:creationId xmlns:a16="http://schemas.microsoft.com/office/drawing/2014/main" id="{71B3BCE0-574C-6EE1-B327-D7FF84D40817}"/>
              </a:ext>
            </a:extLst>
          </p:cNvPr>
          <p:cNvSpPr>
            <a:spLocks noGrp="1"/>
          </p:cNvSpPr>
          <p:nvPr>
            <p:ph type="title" hasCustomPrompt="1"/>
          </p:nvPr>
        </p:nvSpPr>
        <p:spPr>
          <a:xfrm>
            <a:off x="2725199" y="4893494"/>
            <a:ext cx="12145117" cy="4611385"/>
          </a:xfrm>
          <a:prstGeom prst="rect">
            <a:avLst/>
          </a:prstGeom>
        </p:spPr>
        <p:txBody>
          <a:bodyPr bIns="0" anchor="b" anchorCtr="0"/>
          <a:lstStyle>
            <a:lvl1pPr algn="l">
              <a:defRPr sz="8000" b="1" i="0">
                <a:solidFill>
                  <a:schemeClr val="bg1"/>
                </a:solidFill>
                <a:latin typeface="Calibri" panose="020F0502020204030204" pitchFamily="34" charset="0"/>
                <a:cs typeface="Calibri" panose="020F0502020204030204" pitchFamily="34" charset="0"/>
              </a:defRPr>
            </a:lvl1pPr>
          </a:lstStyle>
          <a:p>
            <a:r>
              <a:rPr lang="en-US"/>
              <a:t>Click to add title</a:t>
            </a:r>
            <a:endParaRPr lang="en-GB"/>
          </a:p>
        </p:txBody>
      </p:sp>
    </p:spTree>
    <p:extLst>
      <p:ext uri="{BB962C8B-B14F-4D97-AF65-F5344CB8AC3E}">
        <p14:creationId xmlns:p14="http://schemas.microsoft.com/office/powerpoint/2010/main" val="1307896768"/>
      </p:ext>
    </p:extLst>
  </p:cSld>
  <p:clrMapOvr>
    <a:masterClrMapping/>
  </p:clrMapOvr>
  <p:extLst>
    <p:ext uri="{DCECCB84-F9BA-43D5-87BE-67443E8EF086}">
      <p15:sldGuideLst xmlns:p15="http://schemas.microsoft.com/office/powerpoint/2012/main"/>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Back Cover">
    <p:spTree>
      <p:nvGrpSpPr>
        <p:cNvPr id="1" name=""/>
        <p:cNvGrpSpPr/>
        <p:nvPr/>
      </p:nvGrpSpPr>
      <p:grpSpPr>
        <a:xfrm>
          <a:off x="0" y="0"/>
          <a:ext cx="0" cy="0"/>
          <a:chOff x="0" y="0"/>
          <a:chExt cx="0" cy="0"/>
        </a:xfrm>
      </p:grpSpPr>
      <p:sp>
        <p:nvSpPr>
          <p:cNvPr id="4" name="Background">
            <a:extLst>
              <a:ext uri="{FF2B5EF4-FFF2-40B4-BE49-F238E27FC236}">
                <a16:creationId xmlns:a16="http://schemas.microsoft.com/office/drawing/2014/main" id="{3BEF13FB-164D-B0DB-6D8A-238C180005C1}"/>
              </a:ext>
            </a:extLst>
          </p:cNvPr>
          <p:cNvSpPr/>
          <p:nvPr userDrawn="1"/>
        </p:nvSpPr>
        <p:spPr>
          <a:xfrm>
            <a:off x="0" y="0"/>
            <a:ext cx="24384000" cy="13716000"/>
          </a:xfrm>
          <a:prstGeom prst="rect">
            <a:avLst/>
          </a:prstGeom>
          <a:gradFill flip="none" rotWithShape="1">
            <a:gsLst>
              <a:gs pos="0">
                <a:schemeClr val="accent1">
                  <a:lumMod val="95000"/>
                  <a:lumOff val="5000"/>
                </a:schemeClr>
              </a:gs>
              <a:gs pos="100000">
                <a:schemeClr val="tx2"/>
              </a:gs>
            </a:gsLst>
            <a:path path="rect">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pic>
        <p:nvPicPr>
          <p:cNvPr id="3" name="Graphic 2">
            <a:extLst>
              <a:ext uri="{FF2B5EF4-FFF2-40B4-BE49-F238E27FC236}">
                <a16:creationId xmlns:a16="http://schemas.microsoft.com/office/drawing/2014/main" id="{65ED7FB0-1E0D-E7D8-3B4E-7A768FCADC72}"/>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8931884" y="4149135"/>
            <a:ext cx="6539920" cy="5428134"/>
          </a:xfrm>
          <a:prstGeom prst="rect">
            <a:avLst/>
          </a:prstGeom>
        </p:spPr>
      </p:pic>
    </p:spTree>
    <p:extLst>
      <p:ext uri="{BB962C8B-B14F-4D97-AF65-F5344CB8AC3E}">
        <p14:creationId xmlns:p14="http://schemas.microsoft.com/office/powerpoint/2010/main" val="1893883845"/>
      </p:ext>
    </p:extLst>
  </p:cSld>
  <p:clrMapOvr>
    <a:masterClrMapping/>
  </p:clrMapOvr>
  <p:extLst>
    <p:ext uri="{DCECCB84-F9BA-43D5-87BE-67443E8EF086}">
      <p15:sldGuideLst xmlns:p15="http://schemas.microsoft.com/office/powerpoint/2012/main">
        <p15:guide id="1" pos="7680" userDrawn="1">
          <p15:clr>
            <a:srgbClr val="FBAE40"/>
          </p15:clr>
        </p15:guide>
        <p15:guide id="2" orient="horz" pos="3186" userDrawn="1">
          <p15:clr>
            <a:srgbClr val="FBAE40"/>
          </p15:clr>
        </p15:guide>
        <p15:guide id="3" orient="horz" pos="5454" userDrawn="1">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userDrawn="1">
  <p:cSld name="Al Adaam Slide 01">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8B7703F-2D1B-804C-7752-D98BD37D257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63" name="Grid" hidden="1">
            <a:extLst>
              <a:ext uri="{FF2B5EF4-FFF2-40B4-BE49-F238E27FC236}">
                <a16:creationId xmlns:a16="http://schemas.microsoft.com/office/drawing/2014/main" id="{89C5E171-1F86-36CA-43A1-463474759AC7}"/>
              </a:ext>
            </a:extLst>
          </p:cNvPr>
          <p:cNvGrpSpPr>
            <a:grpSpLocks/>
          </p:cNvGrpSpPr>
          <p:nvPr userDrawn="1"/>
        </p:nvGrpSpPr>
        <p:grpSpPr>
          <a:xfrm>
            <a:off x="1661878" y="1324484"/>
            <a:ext cx="21060245" cy="11067032"/>
            <a:chOff x="1661878" y="1324483"/>
            <a:chExt cx="21060245" cy="11067032"/>
          </a:xfrm>
        </p:grpSpPr>
        <p:grpSp>
          <p:nvGrpSpPr>
            <p:cNvPr id="64" name="Group 63">
              <a:extLst>
                <a:ext uri="{FF2B5EF4-FFF2-40B4-BE49-F238E27FC236}">
                  <a16:creationId xmlns:a16="http://schemas.microsoft.com/office/drawing/2014/main" id="{5CC3AE35-01A2-7939-AF4C-9BD96F5D1C0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82" name="Rectangle 81">
                <a:extLst>
                  <a:ext uri="{FF2B5EF4-FFF2-40B4-BE49-F238E27FC236}">
                    <a16:creationId xmlns:a16="http://schemas.microsoft.com/office/drawing/2014/main" id="{56A5D992-79FB-0A17-B83C-1C93D3ECDC60}"/>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52B3090E-84F4-F369-F057-80E3E44DCFEE}"/>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BE8DB58F-3B06-19A1-097F-CCD20705344A}"/>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AE40B6CF-A80D-C4F6-4959-6C2EA559ED9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1907883-6DD8-86CA-6E8D-B38803FC14C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B4BFD35C-5C10-7A96-C6AA-CFDE021AA09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53D6973-5728-9881-00A7-9356DBE4CD5D}"/>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E0872EE5-EB03-8C92-9D8D-4F965B1007F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277D14D-B60A-6BA3-F28D-8010339BC37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CD21340-CD62-4708-7278-31507DB966B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2" name="Rectangle 91">
                <a:extLst>
                  <a:ext uri="{FF2B5EF4-FFF2-40B4-BE49-F238E27FC236}">
                    <a16:creationId xmlns:a16="http://schemas.microsoft.com/office/drawing/2014/main" id="{DFBC635A-3E12-671C-F424-DFD7B1B1369F}"/>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3" name="Rectangle 92">
                <a:extLst>
                  <a:ext uri="{FF2B5EF4-FFF2-40B4-BE49-F238E27FC236}">
                    <a16:creationId xmlns:a16="http://schemas.microsoft.com/office/drawing/2014/main" id="{2DA4A3A0-4CEC-3C14-16BC-9657A7D6B43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Rectangle 93">
                <a:extLst>
                  <a:ext uri="{FF2B5EF4-FFF2-40B4-BE49-F238E27FC236}">
                    <a16:creationId xmlns:a16="http://schemas.microsoft.com/office/drawing/2014/main" id="{C1B7E138-D05A-98E9-3D76-1962B5A48EE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5" name="Rectangle 94">
                <a:extLst>
                  <a:ext uri="{FF2B5EF4-FFF2-40B4-BE49-F238E27FC236}">
                    <a16:creationId xmlns:a16="http://schemas.microsoft.com/office/drawing/2014/main" id="{59F43CD5-F861-BA48-8080-A885E2A48DB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6" name="Rectangle 95">
                <a:extLst>
                  <a:ext uri="{FF2B5EF4-FFF2-40B4-BE49-F238E27FC236}">
                    <a16:creationId xmlns:a16="http://schemas.microsoft.com/office/drawing/2014/main" id="{0EE60631-711F-5286-B938-F1377C01174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7" name="Rectangle 96">
                <a:extLst>
                  <a:ext uri="{FF2B5EF4-FFF2-40B4-BE49-F238E27FC236}">
                    <a16:creationId xmlns:a16="http://schemas.microsoft.com/office/drawing/2014/main" id="{CE0F0C48-3174-4541-D4D3-919EAEAA191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79BE953A-1683-FC3B-9AAC-4AF1881130F3}"/>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869648BB-FF7A-D504-3F43-6C1612EA9C5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167AA9BB-7312-0BBB-8E7E-3198B1784A1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1C26B303-F1DE-FA38-226B-7CAD91D47123}"/>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3B35DEEF-6771-7DA6-1FA8-D2881ABAC82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C1F06F71-8DDF-B7E1-7F20-BA3446685FE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E4193FAE-F626-9E10-F236-3F59C9BDFC72}"/>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9E05BD88-B299-9DCA-FE89-7BC0BEED04A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18AA6FD2-F2D6-E52B-1E01-097E51DB613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CFC5AD14-BA8A-487E-90DF-F8A2BF54F9F7}"/>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5BBC4B59-D525-44DB-04CD-D8C637C279B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7A3F8B07-1240-63EF-316F-3474A4EE9C8F}"/>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2B458771-C0EB-B137-2FC2-87A9F9BB91F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03E752A5-34EE-35FB-5DB3-39AE3528EDDA}"/>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65" name="Group 64">
              <a:extLst>
                <a:ext uri="{FF2B5EF4-FFF2-40B4-BE49-F238E27FC236}">
                  <a16:creationId xmlns:a16="http://schemas.microsoft.com/office/drawing/2014/main" id="{ADD4606E-D525-7DBF-F648-EAA9E66BBF51}"/>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66" name="Rectangle 65">
                <a:extLst>
                  <a:ext uri="{FF2B5EF4-FFF2-40B4-BE49-F238E27FC236}">
                    <a16:creationId xmlns:a16="http://schemas.microsoft.com/office/drawing/2014/main" id="{186155C1-D969-CF23-03A2-3713EF024FE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B6DA85E4-4164-DBC1-D1F5-9978EAFCB445}"/>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5E5705D-7A4D-75F6-F098-26209BF23D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7F815515-B920-A981-452E-261A20F3356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5910FDD6-6F54-8D98-D7F9-1A6E6A159214}"/>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C316F2D4-DD06-4A1D-1280-A9A0FAAAD533}"/>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692331E1-6BBC-CB0F-D971-CE49DF3987A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1EED014-3AD8-8457-2EBE-1339108DF6E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5C0F5BEE-D3C7-D565-0384-29B1AC56852F}"/>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040E7C6-02EA-6165-61BA-B7CCB9A1C2E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EF8D4EE8-1E0D-B976-329F-CACE4FCCE65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685AB4FE-39CF-42B3-0069-844272E9B75E}"/>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C0ADF3E-3A2D-657F-7EA5-6CCE1E4E6B6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69F91096-6070-BE16-8148-A7E08D2AED9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E3C9D017-C692-706D-9E36-21D324E682A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4D0B2D4-0F25-B787-8966-0E7BF053674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114" name="Title 113">
            <a:extLst>
              <a:ext uri="{FF2B5EF4-FFF2-40B4-BE49-F238E27FC236}">
                <a16:creationId xmlns:a16="http://schemas.microsoft.com/office/drawing/2014/main" id="{AAB81EEB-8256-7F93-4288-F867AB06607A}"/>
              </a:ext>
            </a:extLst>
          </p:cNvPr>
          <p:cNvSpPr>
            <a:spLocks noGrp="1"/>
          </p:cNvSpPr>
          <p:nvPr>
            <p:ph type="title" hasCustomPrompt="1"/>
          </p:nvPr>
        </p:nvSpPr>
        <p:spPr>
          <a:xfrm>
            <a:off x="1676400" y="1351667"/>
            <a:ext cx="21045720" cy="1046621"/>
          </a:xfrm>
          <a:prstGeom prst="rect">
            <a:avLst/>
          </a:prstGeom>
        </p:spPr>
        <p:txBody>
          <a:bodyPr/>
          <a:lstStyle>
            <a:lvl1pPr algn="r" rtl="1">
              <a:defRPr sz="6000">
                <a:solidFill>
                  <a:schemeClr val="accent1"/>
                </a:solidFill>
                <a:latin typeface="Calibri" panose="020F0502020204030204" pitchFamily="34" charset="0"/>
                <a:cs typeface="Calibri" panose="020F0502020204030204" pitchFamily="34" charset="0"/>
              </a:defRPr>
            </a:lvl1pPr>
          </a:lstStyle>
          <a:p>
            <a:pPr>
              <a:buNone/>
            </a:pPr>
            <a:r>
              <a:rPr lang="ar-QA"/>
              <a:t>انقر لتعديل نمط العنوان الرئيسي</a:t>
            </a:r>
            <a:endParaRPr lang="en-US"/>
          </a:p>
        </p:txBody>
      </p:sp>
    </p:spTree>
    <p:extLst>
      <p:ext uri="{BB962C8B-B14F-4D97-AF65-F5344CB8AC3E}">
        <p14:creationId xmlns:p14="http://schemas.microsoft.com/office/powerpoint/2010/main" val="1154051164"/>
      </p:ext>
    </p:extLst>
  </p:cSld>
  <p:clrMapOvr>
    <a:masterClrMapping/>
  </p:clrMapOvr>
  <p:transition spd="med"/>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Al Adaam Slide 01">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8B7703F-2D1B-804C-7752-D98BD37D257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63" name="Grid" hidden="1">
            <a:extLst>
              <a:ext uri="{FF2B5EF4-FFF2-40B4-BE49-F238E27FC236}">
                <a16:creationId xmlns:a16="http://schemas.microsoft.com/office/drawing/2014/main" id="{89C5E171-1F86-36CA-43A1-463474759AC7}"/>
              </a:ext>
            </a:extLst>
          </p:cNvPr>
          <p:cNvGrpSpPr>
            <a:grpSpLocks/>
          </p:cNvGrpSpPr>
          <p:nvPr userDrawn="1"/>
        </p:nvGrpSpPr>
        <p:grpSpPr>
          <a:xfrm>
            <a:off x="1661878" y="1324484"/>
            <a:ext cx="21060245" cy="11067032"/>
            <a:chOff x="1661878" y="1324483"/>
            <a:chExt cx="21060245" cy="11067032"/>
          </a:xfrm>
        </p:grpSpPr>
        <p:grpSp>
          <p:nvGrpSpPr>
            <p:cNvPr id="64" name="Group 63">
              <a:extLst>
                <a:ext uri="{FF2B5EF4-FFF2-40B4-BE49-F238E27FC236}">
                  <a16:creationId xmlns:a16="http://schemas.microsoft.com/office/drawing/2014/main" id="{5CC3AE35-01A2-7939-AF4C-9BD96F5D1C0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82" name="Rectangle 81">
                <a:extLst>
                  <a:ext uri="{FF2B5EF4-FFF2-40B4-BE49-F238E27FC236}">
                    <a16:creationId xmlns:a16="http://schemas.microsoft.com/office/drawing/2014/main" id="{56A5D992-79FB-0A17-B83C-1C93D3ECDC60}"/>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52B3090E-84F4-F369-F057-80E3E44DCFEE}"/>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BE8DB58F-3B06-19A1-097F-CCD20705344A}"/>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AE40B6CF-A80D-C4F6-4959-6C2EA559ED9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1907883-6DD8-86CA-6E8D-B38803FC14C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B4BFD35C-5C10-7A96-C6AA-CFDE021AA09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53D6973-5728-9881-00A7-9356DBE4CD5D}"/>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E0872EE5-EB03-8C92-9D8D-4F965B1007F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277D14D-B60A-6BA3-F28D-8010339BC37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CD21340-CD62-4708-7278-31507DB966B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2" name="Rectangle 91">
                <a:extLst>
                  <a:ext uri="{FF2B5EF4-FFF2-40B4-BE49-F238E27FC236}">
                    <a16:creationId xmlns:a16="http://schemas.microsoft.com/office/drawing/2014/main" id="{DFBC635A-3E12-671C-F424-DFD7B1B1369F}"/>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3" name="Rectangle 92">
                <a:extLst>
                  <a:ext uri="{FF2B5EF4-FFF2-40B4-BE49-F238E27FC236}">
                    <a16:creationId xmlns:a16="http://schemas.microsoft.com/office/drawing/2014/main" id="{2DA4A3A0-4CEC-3C14-16BC-9657A7D6B43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Rectangle 93">
                <a:extLst>
                  <a:ext uri="{FF2B5EF4-FFF2-40B4-BE49-F238E27FC236}">
                    <a16:creationId xmlns:a16="http://schemas.microsoft.com/office/drawing/2014/main" id="{C1B7E138-D05A-98E9-3D76-1962B5A48EE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5" name="Rectangle 94">
                <a:extLst>
                  <a:ext uri="{FF2B5EF4-FFF2-40B4-BE49-F238E27FC236}">
                    <a16:creationId xmlns:a16="http://schemas.microsoft.com/office/drawing/2014/main" id="{59F43CD5-F861-BA48-8080-A885E2A48DB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6" name="Rectangle 95">
                <a:extLst>
                  <a:ext uri="{FF2B5EF4-FFF2-40B4-BE49-F238E27FC236}">
                    <a16:creationId xmlns:a16="http://schemas.microsoft.com/office/drawing/2014/main" id="{0EE60631-711F-5286-B938-F1377C01174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7" name="Rectangle 96">
                <a:extLst>
                  <a:ext uri="{FF2B5EF4-FFF2-40B4-BE49-F238E27FC236}">
                    <a16:creationId xmlns:a16="http://schemas.microsoft.com/office/drawing/2014/main" id="{CE0F0C48-3174-4541-D4D3-919EAEAA191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79BE953A-1683-FC3B-9AAC-4AF1881130F3}"/>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869648BB-FF7A-D504-3F43-6C1612EA9C5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167AA9BB-7312-0BBB-8E7E-3198B1784A1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1C26B303-F1DE-FA38-226B-7CAD91D47123}"/>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3B35DEEF-6771-7DA6-1FA8-D2881ABAC82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C1F06F71-8DDF-B7E1-7F20-BA3446685FE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E4193FAE-F626-9E10-F236-3F59C9BDFC72}"/>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9E05BD88-B299-9DCA-FE89-7BC0BEED04A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18AA6FD2-F2D6-E52B-1E01-097E51DB613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CFC5AD14-BA8A-487E-90DF-F8A2BF54F9F7}"/>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5BBC4B59-D525-44DB-04CD-D8C637C279B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7A3F8B07-1240-63EF-316F-3474A4EE9C8F}"/>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2B458771-C0EB-B137-2FC2-87A9F9BB91F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03E752A5-34EE-35FB-5DB3-39AE3528EDDA}"/>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65" name="Group 64">
              <a:extLst>
                <a:ext uri="{FF2B5EF4-FFF2-40B4-BE49-F238E27FC236}">
                  <a16:creationId xmlns:a16="http://schemas.microsoft.com/office/drawing/2014/main" id="{ADD4606E-D525-7DBF-F648-EAA9E66BBF51}"/>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66" name="Rectangle 65">
                <a:extLst>
                  <a:ext uri="{FF2B5EF4-FFF2-40B4-BE49-F238E27FC236}">
                    <a16:creationId xmlns:a16="http://schemas.microsoft.com/office/drawing/2014/main" id="{186155C1-D969-CF23-03A2-3713EF024FE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B6DA85E4-4164-DBC1-D1F5-9978EAFCB445}"/>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5E5705D-7A4D-75F6-F098-26209BF23D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7F815515-B920-A981-452E-261A20F3356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5910FDD6-6F54-8D98-D7F9-1A6E6A159214}"/>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C316F2D4-DD06-4A1D-1280-A9A0FAAAD533}"/>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692331E1-6BBC-CB0F-D971-CE49DF3987A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1EED014-3AD8-8457-2EBE-1339108DF6E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5C0F5BEE-D3C7-D565-0384-29B1AC56852F}"/>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040E7C6-02EA-6165-61BA-B7CCB9A1C2E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EF8D4EE8-1E0D-B976-329F-CACE4FCCE65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685AB4FE-39CF-42B3-0069-844272E9B75E}"/>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C0ADF3E-3A2D-657F-7EA5-6CCE1E4E6B6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69F91096-6070-BE16-8148-A7E08D2AED9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E3C9D017-C692-706D-9E36-21D324E682A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4D0B2D4-0F25-B787-8966-0E7BF053674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114" name="Title 113">
            <a:extLst>
              <a:ext uri="{FF2B5EF4-FFF2-40B4-BE49-F238E27FC236}">
                <a16:creationId xmlns:a16="http://schemas.microsoft.com/office/drawing/2014/main" id="{AAB81EEB-8256-7F93-4288-F867AB06607A}"/>
              </a:ext>
            </a:extLst>
          </p:cNvPr>
          <p:cNvSpPr>
            <a:spLocks noGrp="1"/>
          </p:cNvSpPr>
          <p:nvPr>
            <p:ph type="title"/>
          </p:nvPr>
        </p:nvSpPr>
        <p:spPr>
          <a:xfrm>
            <a:off x="1676400" y="1351667"/>
            <a:ext cx="21045720" cy="1046621"/>
          </a:xfrm>
          <a:prstGeom prst="rect">
            <a:avLst/>
          </a:prstGeom>
        </p:spPr>
        <p:txBody>
          <a:bodyPr/>
          <a:lstStyle>
            <a:lvl1pPr>
              <a:defRPr sz="6000">
                <a:solidFill>
                  <a:schemeClr val="accent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3767288178"/>
      </p:ext>
    </p:extLst>
  </p:cSld>
  <p:clrMapOvr>
    <a:masterClrMapping/>
  </p:clrMapOvr>
  <p:transition spd="med"/>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Al Adaam Slide 02">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8B7703F-2D1B-804C-7752-D98BD37D257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8" name="Picture Placeholder 6">
            <a:extLst>
              <a:ext uri="{FF2B5EF4-FFF2-40B4-BE49-F238E27FC236}">
                <a16:creationId xmlns:a16="http://schemas.microsoft.com/office/drawing/2014/main" id="{2D374453-CBDF-CF27-1BA9-35475C483B20}"/>
              </a:ext>
            </a:extLst>
          </p:cNvPr>
          <p:cNvSpPr>
            <a:spLocks noGrp="1"/>
          </p:cNvSpPr>
          <p:nvPr>
            <p:ph type="pic" sz="quarter" idx="12"/>
          </p:nvPr>
        </p:nvSpPr>
        <p:spPr>
          <a:xfrm>
            <a:off x="0" y="0"/>
            <a:ext cx="14156514" cy="13716000"/>
          </a:xfrm>
          <a:prstGeom prst="rect">
            <a:avLst/>
          </a:prstGeom>
        </p:spPr>
        <p:txBody>
          <a:bodyPr/>
          <a:lstStyle/>
          <a:p>
            <a:endParaRPr lang="en-QA"/>
          </a:p>
        </p:txBody>
      </p:sp>
      <p:grpSp>
        <p:nvGrpSpPr>
          <p:cNvPr id="63" name="Grid" hidden="1">
            <a:extLst>
              <a:ext uri="{FF2B5EF4-FFF2-40B4-BE49-F238E27FC236}">
                <a16:creationId xmlns:a16="http://schemas.microsoft.com/office/drawing/2014/main" id="{89C5E171-1F86-36CA-43A1-463474759AC7}"/>
              </a:ext>
            </a:extLst>
          </p:cNvPr>
          <p:cNvGrpSpPr>
            <a:grpSpLocks/>
          </p:cNvGrpSpPr>
          <p:nvPr userDrawn="1"/>
        </p:nvGrpSpPr>
        <p:grpSpPr>
          <a:xfrm>
            <a:off x="1661878" y="1324484"/>
            <a:ext cx="21060245" cy="11067032"/>
            <a:chOff x="1661878" y="1324483"/>
            <a:chExt cx="21060245" cy="11067032"/>
          </a:xfrm>
        </p:grpSpPr>
        <p:grpSp>
          <p:nvGrpSpPr>
            <p:cNvPr id="64" name="Group 63">
              <a:extLst>
                <a:ext uri="{FF2B5EF4-FFF2-40B4-BE49-F238E27FC236}">
                  <a16:creationId xmlns:a16="http://schemas.microsoft.com/office/drawing/2014/main" id="{5CC3AE35-01A2-7939-AF4C-9BD96F5D1C0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82" name="Rectangle 81">
                <a:extLst>
                  <a:ext uri="{FF2B5EF4-FFF2-40B4-BE49-F238E27FC236}">
                    <a16:creationId xmlns:a16="http://schemas.microsoft.com/office/drawing/2014/main" id="{56A5D992-79FB-0A17-B83C-1C93D3ECDC60}"/>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52B3090E-84F4-F369-F057-80E3E44DCFEE}"/>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BE8DB58F-3B06-19A1-097F-CCD20705344A}"/>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AE40B6CF-A80D-C4F6-4959-6C2EA559ED9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1907883-6DD8-86CA-6E8D-B38803FC14C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B4BFD35C-5C10-7A96-C6AA-CFDE021AA09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53D6973-5728-9881-00A7-9356DBE4CD5D}"/>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E0872EE5-EB03-8C92-9D8D-4F965B1007F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277D14D-B60A-6BA3-F28D-8010339BC37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CD21340-CD62-4708-7278-31507DB966B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2" name="Rectangle 91">
                <a:extLst>
                  <a:ext uri="{FF2B5EF4-FFF2-40B4-BE49-F238E27FC236}">
                    <a16:creationId xmlns:a16="http://schemas.microsoft.com/office/drawing/2014/main" id="{DFBC635A-3E12-671C-F424-DFD7B1B1369F}"/>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3" name="Rectangle 92">
                <a:extLst>
                  <a:ext uri="{FF2B5EF4-FFF2-40B4-BE49-F238E27FC236}">
                    <a16:creationId xmlns:a16="http://schemas.microsoft.com/office/drawing/2014/main" id="{2DA4A3A0-4CEC-3C14-16BC-9657A7D6B43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Rectangle 93">
                <a:extLst>
                  <a:ext uri="{FF2B5EF4-FFF2-40B4-BE49-F238E27FC236}">
                    <a16:creationId xmlns:a16="http://schemas.microsoft.com/office/drawing/2014/main" id="{C1B7E138-D05A-98E9-3D76-1962B5A48EE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5" name="Rectangle 94">
                <a:extLst>
                  <a:ext uri="{FF2B5EF4-FFF2-40B4-BE49-F238E27FC236}">
                    <a16:creationId xmlns:a16="http://schemas.microsoft.com/office/drawing/2014/main" id="{59F43CD5-F861-BA48-8080-A885E2A48DB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6" name="Rectangle 95">
                <a:extLst>
                  <a:ext uri="{FF2B5EF4-FFF2-40B4-BE49-F238E27FC236}">
                    <a16:creationId xmlns:a16="http://schemas.microsoft.com/office/drawing/2014/main" id="{0EE60631-711F-5286-B938-F1377C01174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7" name="Rectangle 96">
                <a:extLst>
                  <a:ext uri="{FF2B5EF4-FFF2-40B4-BE49-F238E27FC236}">
                    <a16:creationId xmlns:a16="http://schemas.microsoft.com/office/drawing/2014/main" id="{CE0F0C48-3174-4541-D4D3-919EAEAA191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79BE953A-1683-FC3B-9AAC-4AF1881130F3}"/>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869648BB-FF7A-D504-3F43-6C1612EA9C5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167AA9BB-7312-0BBB-8E7E-3198B1784A1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1C26B303-F1DE-FA38-226B-7CAD91D47123}"/>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3B35DEEF-6771-7DA6-1FA8-D2881ABAC82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C1F06F71-8DDF-B7E1-7F20-BA3446685FE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E4193FAE-F626-9E10-F236-3F59C9BDFC72}"/>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9E05BD88-B299-9DCA-FE89-7BC0BEED04A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18AA6FD2-F2D6-E52B-1E01-097E51DB613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CFC5AD14-BA8A-487E-90DF-F8A2BF54F9F7}"/>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5BBC4B59-D525-44DB-04CD-D8C637C279B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7A3F8B07-1240-63EF-316F-3474A4EE9C8F}"/>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2B458771-C0EB-B137-2FC2-87A9F9BB91F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03E752A5-34EE-35FB-5DB3-39AE3528EDDA}"/>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65" name="Group 64">
              <a:extLst>
                <a:ext uri="{FF2B5EF4-FFF2-40B4-BE49-F238E27FC236}">
                  <a16:creationId xmlns:a16="http://schemas.microsoft.com/office/drawing/2014/main" id="{ADD4606E-D525-7DBF-F648-EAA9E66BBF51}"/>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66" name="Rectangle 65">
                <a:extLst>
                  <a:ext uri="{FF2B5EF4-FFF2-40B4-BE49-F238E27FC236}">
                    <a16:creationId xmlns:a16="http://schemas.microsoft.com/office/drawing/2014/main" id="{186155C1-D969-CF23-03A2-3713EF024FE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B6DA85E4-4164-DBC1-D1F5-9978EAFCB445}"/>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5E5705D-7A4D-75F6-F098-26209BF23D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7F815515-B920-A981-452E-261A20F3356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5910FDD6-6F54-8D98-D7F9-1A6E6A159214}"/>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C316F2D4-DD06-4A1D-1280-A9A0FAAAD533}"/>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692331E1-6BBC-CB0F-D971-CE49DF3987A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1EED014-3AD8-8457-2EBE-1339108DF6E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5C0F5BEE-D3C7-D565-0384-29B1AC56852F}"/>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040E7C6-02EA-6165-61BA-B7CCB9A1C2E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EF8D4EE8-1E0D-B976-329F-CACE4FCCE65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685AB4FE-39CF-42B3-0069-844272E9B75E}"/>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C0ADF3E-3A2D-657F-7EA5-6CCE1E4E6B6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69F91096-6070-BE16-8148-A7E08D2AED9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E3C9D017-C692-706D-9E36-21D324E682A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4D0B2D4-0F25-B787-8966-0E7BF053674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2" name="Title 113">
            <a:extLst>
              <a:ext uri="{FF2B5EF4-FFF2-40B4-BE49-F238E27FC236}">
                <a16:creationId xmlns:a16="http://schemas.microsoft.com/office/drawing/2014/main" id="{6CDDE8C6-EEFD-FE4D-E847-04C5650C0599}"/>
              </a:ext>
            </a:extLst>
          </p:cNvPr>
          <p:cNvSpPr>
            <a:spLocks noGrp="1"/>
          </p:cNvSpPr>
          <p:nvPr>
            <p:ph type="title"/>
          </p:nvPr>
        </p:nvSpPr>
        <p:spPr>
          <a:xfrm>
            <a:off x="15937904" y="4127303"/>
            <a:ext cx="6069849" cy="1760423"/>
          </a:xfrm>
          <a:prstGeom prst="rect">
            <a:avLst/>
          </a:prstGeom>
        </p:spPr>
        <p:txBody>
          <a:bodyPr/>
          <a:lstStyle>
            <a:lvl1pPr>
              <a:defRPr sz="6000">
                <a:solidFill>
                  <a:schemeClr val="accent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4" name="Text Placeholder 54">
            <a:extLst>
              <a:ext uri="{FF2B5EF4-FFF2-40B4-BE49-F238E27FC236}">
                <a16:creationId xmlns:a16="http://schemas.microsoft.com/office/drawing/2014/main" id="{31BA3B98-F928-3B0F-EBC3-103635A97DA3}"/>
              </a:ext>
            </a:extLst>
          </p:cNvPr>
          <p:cNvSpPr>
            <a:spLocks noGrp="1"/>
          </p:cNvSpPr>
          <p:nvPr>
            <p:ph type="body" sz="quarter" idx="10" hasCustomPrompt="1"/>
          </p:nvPr>
        </p:nvSpPr>
        <p:spPr>
          <a:xfrm>
            <a:off x="15937905" y="6290298"/>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 name="Text Placeholder 54">
            <a:extLst>
              <a:ext uri="{FF2B5EF4-FFF2-40B4-BE49-F238E27FC236}">
                <a16:creationId xmlns:a16="http://schemas.microsoft.com/office/drawing/2014/main" id="{B9846C31-45D5-9429-11C9-7E0233FF9568}"/>
              </a:ext>
            </a:extLst>
          </p:cNvPr>
          <p:cNvSpPr>
            <a:spLocks noGrp="1"/>
          </p:cNvSpPr>
          <p:nvPr>
            <p:ph type="body" sz="quarter" idx="11" hasCustomPrompt="1"/>
          </p:nvPr>
        </p:nvSpPr>
        <p:spPr>
          <a:xfrm>
            <a:off x="15937905" y="2721287"/>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3845795344"/>
      </p:ext>
    </p:extLst>
  </p:cSld>
  <p:clrMapOvr>
    <a:masterClrMapping/>
  </p:clrMapOvr>
  <p:transition spd="med"/>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userDrawn="1">
  <p:cSld name="Al Adaam Slide 03">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8B7703F-2D1B-804C-7752-D98BD37D257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63" name="Grid" hidden="1">
            <a:extLst>
              <a:ext uri="{FF2B5EF4-FFF2-40B4-BE49-F238E27FC236}">
                <a16:creationId xmlns:a16="http://schemas.microsoft.com/office/drawing/2014/main" id="{89C5E171-1F86-36CA-43A1-463474759AC7}"/>
              </a:ext>
            </a:extLst>
          </p:cNvPr>
          <p:cNvGrpSpPr>
            <a:grpSpLocks/>
          </p:cNvGrpSpPr>
          <p:nvPr userDrawn="1"/>
        </p:nvGrpSpPr>
        <p:grpSpPr>
          <a:xfrm>
            <a:off x="1661878" y="1324484"/>
            <a:ext cx="21060245" cy="11067032"/>
            <a:chOff x="1661878" y="1324483"/>
            <a:chExt cx="21060245" cy="11067032"/>
          </a:xfrm>
        </p:grpSpPr>
        <p:grpSp>
          <p:nvGrpSpPr>
            <p:cNvPr id="64" name="Group 63">
              <a:extLst>
                <a:ext uri="{FF2B5EF4-FFF2-40B4-BE49-F238E27FC236}">
                  <a16:creationId xmlns:a16="http://schemas.microsoft.com/office/drawing/2014/main" id="{5CC3AE35-01A2-7939-AF4C-9BD96F5D1C0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82" name="Rectangle 81">
                <a:extLst>
                  <a:ext uri="{FF2B5EF4-FFF2-40B4-BE49-F238E27FC236}">
                    <a16:creationId xmlns:a16="http://schemas.microsoft.com/office/drawing/2014/main" id="{56A5D992-79FB-0A17-B83C-1C93D3ECDC60}"/>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52B3090E-84F4-F369-F057-80E3E44DCFEE}"/>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BE8DB58F-3B06-19A1-097F-CCD20705344A}"/>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AE40B6CF-A80D-C4F6-4959-6C2EA559ED9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1907883-6DD8-86CA-6E8D-B38803FC14C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B4BFD35C-5C10-7A96-C6AA-CFDE021AA09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53D6973-5728-9881-00A7-9356DBE4CD5D}"/>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E0872EE5-EB03-8C92-9D8D-4F965B1007F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277D14D-B60A-6BA3-F28D-8010339BC37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CD21340-CD62-4708-7278-31507DB966B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2" name="Rectangle 91">
                <a:extLst>
                  <a:ext uri="{FF2B5EF4-FFF2-40B4-BE49-F238E27FC236}">
                    <a16:creationId xmlns:a16="http://schemas.microsoft.com/office/drawing/2014/main" id="{DFBC635A-3E12-671C-F424-DFD7B1B1369F}"/>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3" name="Rectangle 92">
                <a:extLst>
                  <a:ext uri="{FF2B5EF4-FFF2-40B4-BE49-F238E27FC236}">
                    <a16:creationId xmlns:a16="http://schemas.microsoft.com/office/drawing/2014/main" id="{2DA4A3A0-4CEC-3C14-16BC-9657A7D6B43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Rectangle 93">
                <a:extLst>
                  <a:ext uri="{FF2B5EF4-FFF2-40B4-BE49-F238E27FC236}">
                    <a16:creationId xmlns:a16="http://schemas.microsoft.com/office/drawing/2014/main" id="{C1B7E138-D05A-98E9-3D76-1962B5A48EE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5" name="Rectangle 94">
                <a:extLst>
                  <a:ext uri="{FF2B5EF4-FFF2-40B4-BE49-F238E27FC236}">
                    <a16:creationId xmlns:a16="http://schemas.microsoft.com/office/drawing/2014/main" id="{59F43CD5-F861-BA48-8080-A885E2A48DB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6" name="Rectangle 95">
                <a:extLst>
                  <a:ext uri="{FF2B5EF4-FFF2-40B4-BE49-F238E27FC236}">
                    <a16:creationId xmlns:a16="http://schemas.microsoft.com/office/drawing/2014/main" id="{0EE60631-711F-5286-B938-F1377C01174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7" name="Rectangle 96">
                <a:extLst>
                  <a:ext uri="{FF2B5EF4-FFF2-40B4-BE49-F238E27FC236}">
                    <a16:creationId xmlns:a16="http://schemas.microsoft.com/office/drawing/2014/main" id="{CE0F0C48-3174-4541-D4D3-919EAEAA191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79BE953A-1683-FC3B-9AAC-4AF1881130F3}"/>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869648BB-FF7A-D504-3F43-6C1612EA9C5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167AA9BB-7312-0BBB-8E7E-3198B1784A1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1C26B303-F1DE-FA38-226B-7CAD91D47123}"/>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3B35DEEF-6771-7DA6-1FA8-D2881ABAC82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C1F06F71-8DDF-B7E1-7F20-BA3446685FE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E4193FAE-F626-9E10-F236-3F59C9BDFC72}"/>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9E05BD88-B299-9DCA-FE89-7BC0BEED04A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18AA6FD2-F2D6-E52B-1E01-097E51DB613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CFC5AD14-BA8A-487E-90DF-F8A2BF54F9F7}"/>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5BBC4B59-D525-44DB-04CD-D8C637C279B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7A3F8B07-1240-63EF-316F-3474A4EE9C8F}"/>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2B458771-C0EB-B137-2FC2-87A9F9BB91F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03E752A5-34EE-35FB-5DB3-39AE3528EDDA}"/>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65" name="Group 64">
              <a:extLst>
                <a:ext uri="{FF2B5EF4-FFF2-40B4-BE49-F238E27FC236}">
                  <a16:creationId xmlns:a16="http://schemas.microsoft.com/office/drawing/2014/main" id="{ADD4606E-D525-7DBF-F648-EAA9E66BBF51}"/>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66" name="Rectangle 65">
                <a:extLst>
                  <a:ext uri="{FF2B5EF4-FFF2-40B4-BE49-F238E27FC236}">
                    <a16:creationId xmlns:a16="http://schemas.microsoft.com/office/drawing/2014/main" id="{186155C1-D969-CF23-03A2-3713EF024FE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B6DA85E4-4164-DBC1-D1F5-9978EAFCB445}"/>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5E5705D-7A4D-75F6-F098-26209BF23D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7F815515-B920-A981-452E-261A20F3356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5910FDD6-6F54-8D98-D7F9-1A6E6A159214}"/>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C316F2D4-DD06-4A1D-1280-A9A0FAAAD533}"/>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692331E1-6BBC-CB0F-D971-CE49DF3987A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1EED014-3AD8-8457-2EBE-1339108DF6E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5C0F5BEE-D3C7-D565-0384-29B1AC56852F}"/>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040E7C6-02EA-6165-61BA-B7CCB9A1C2E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EF8D4EE8-1E0D-B976-329F-CACE4FCCE65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685AB4FE-39CF-42B3-0069-844272E9B75E}"/>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C0ADF3E-3A2D-657F-7EA5-6CCE1E4E6B6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69F91096-6070-BE16-8148-A7E08D2AED9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E3C9D017-C692-706D-9E36-21D324E682A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4D0B2D4-0F25-B787-8966-0E7BF053674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2" name="Title 113">
            <a:extLst>
              <a:ext uri="{FF2B5EF4-FFF2-40B4-BE49-F238E27FC236}">
                <a16:creationId xmlns:a16="http://schemas.microsoft.com/office/drawing/2014/main" id="{74E93E91-3B73-274C-CEA7-9FACE5E2FC18}"/>
              </a:ext>
            </a:extLst>
          </p:cNvPr>
          <p:cNvSpPr>
            <a:spLocks noGrp="1"/>
          </p:cNvSpPr>
          <p:nvPr>
            <p:ph type="title"/>
          </p:nvPr>
        </p:nvSpPr>
        <p:spPr>
          <a:xfrm>
            <a:off x="1670786" y="5585708"/>
            <a:ext cx="6181040" cy="1760423"/>
          </a:xfrm>
          <a:prstGeom prst="rect">
            <a:avLst/>
          </a:prstGeom>
        </p:spPr>
        <p:txBody>
          <a:bodyPr/>
          <a:lstStyle>
            <a:lvl1pPr>
              <a:defRPr sz="6000">
                <a:solidFill>
                  <a:schemeClr val="accent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4" name="Text Placeholder 54">
            <a:extLst>
              <a:ext uri="{FF2B5EF4-FFF2-40B4-BE49-F238E27FC236}">
                <a16:creationId xmlns:a16="http://schemas.microsoft.com/office/drawing/2014/main" id="{B09880AF-4EC7-72D8-D3BA-0FAC16A7DA38}"/>
              </a:ext>
            </a:extLst>
          </p:cNvPr>
          <p:cNvSpPr>
            <a:spLocks noGrp="1"/>
          </p:cNvSpPr>
          <p:nvPr>
            <p:ph type="body" sz="quarter" idx="10" hasCustomPrompt="1"/>
          </p:nvPr>
        </p:nvSpPr>
        <p:spPr>
          <a:xfrm>
            <a:off x="1670786"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 name="Text Placeholder 54">
            <a:extLst>
              <a:ext uri="{FF2B5EF4-FFF2-40B4-BE49-F238E27FC236}">
                <a16:creationId xmlns:a16="http://schemas.microsoft.com/office/drawing/2014/main" id="{770EDC73-696E-92AA-38CD-4484C27AA7BB}"/>
              </a:ext>
            </a:extLst>
          </p:cNvPr>
          <p:cNvSpPr>
            <a:spLocks noGrp="1"/>
          </p:cNvSpPr>
          <p:nvPr>
            <p:ph type="body" sz="quarter" idx="11" hasCustomPrompt="1"/>
          </p:nvPr>
        </p:nvSpPr>
        <p:spPr>
          <a:xfrm>
            <a:off x="1670786"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1786641419"/>
      </p:ext>
    </p:extLst>
  </p:cSld>
  <p:clrMapOvr>
    <a:masterClrMapping/>
  </p:clrMapOvr>
  <p:transition spd="med"/>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Al Adaam Slide 04">
    <p:bg>
      <p:bgPr>
        <a:solidFill>
          <a:schemeClr val="bg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4736DA72-027D-7798-D0B9-E02F7A6647CA}"/>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3" name="BG">
            <a:extLst>
              <a:ext uri="{FF2B5EF4-FFF2-40B4-BE49-F238E27FC236}">
                <a16:creationId xmlns:a16="http://schemas.microsoft.com/office/drawing/2014/main" id="{C78923D4-EB50-A93D-1643-EC03A67A3E9C}"/>
              </a:ext>
            </a:extLst>
          </p:cNvPr>
          <p:cNvSpPr>
            <a:spLocks/>
          </p:cNvSpPr>
          <p:nvPr userDrawn="1"/>
        </p:nvSpPr>
        <p:spPr>
          <a:xfrm>
            <a:off x="15224102" y="0"/>
            <a:ext cx="9159898" cy="1371600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accent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71" name="Freeform: Shape 29">
            <a:extLst>
              <a:ext uri="{FF2B5EF4-FFF2-40B4-BE49-F238E27FC236}">
                <a16:creationId xmlns:a16="http://schemas.microsoft.com/office/drawing/2014/main" id="{45C703B0-1CB6-B10C-0610-C94756477E75}"/>
              </a:ext>
            </a:extLst>
          </p:cNvPr>
          <p:cNvSpPr/>
          <p:nvPr userDrawn="1"/>
        </p:nvSpPr>
        <p:spPr>
          <a:xfrm>
            <a:off x="8799900" y="1324484"/>
            <a:ext cx="13907700" cy="11067030"/>
          </a:xfrm>
          <a:prstGeom prst="roundRect">
            <a:avLst>
              <a:gd name="adj" fmla="val 3173"/>
            </a:avLst>
          </a:prstGeom>
          <a:solidFill>
            <a:schemeClr val="bg1"/>
          </a:solidFill>
          <a:ln w="0" cap="flat">
            <a:noFill/>
            <a:prstDash val="solid"/>
            <a:miter/>
          </a:ln>
          <a:effectLst>
            <a:outerShdw blurRad="1143000" dist="50800" dir="5400000" algn="ctr" rotWithShape="0">
              <a:srgbClr val="000000">
                <a:alpha val="10000"/>
              </a:srgbClr>
            </a:outerShdw>
          </a:effectLst>
        </p:spPr>
        <p:txBody>
          <a:bodyPr rtlCol="0" anchor="ctr"/>
          <a:lstStyle/>
          <a:p>
            <a:endParaRPr lang="en-US" sz="1400"/>
          </a:p>
        </p:txBody>
      </p:sp>
      <p:sp>
        <p:nvSpPr>
          <p:cNvPr id="75" name="Picture Placeholder 73">
            <a:extLst>
              <a:ext uri="{FF2B5EF4-FFF2-40B4-BE49-F238E27FC236}">
                <a16:creationId xmlns:a16="http://schemas.microsoft.com/office/drawing/2014/main" id="{043F1E87-E3BE-82AC-F65C-6819D00DD759}"/>
              </a:ext>
            </a:extLst>
          </p:cNvPr>
          <p:cNvSpPr>
            <a:spLocks noGrp="1"/>
          </p:cNvSpPr>
          <p:nvPr>
            <p:ph type="pic" sz="quarter" idx="12"/>
          </p:nvPr>
        </p:nvSpPr>
        <p:spPr>
          <a:xfrm>
            <a:off x="9513686" y="2038350"/>
            <a:ext cx="12495414" cy="9639300"/>
          </a:xfrm>
          <a:prstGeom prst="roundRect">
            <a:avLst>
              <a:gd name="adj" fmla="val 2298"/>
            </a:avLst>
          </a:prstGeom>
          <a:solidFill>
            <a:schemeClr val="bg1">
              <a:lumMod val="85000"/>
            </a:schemeClr>
          </a:solidFill>
        </p:spPr>
        <p:txBody>
          <a:bodyPr/>
          <a:lstStyle/>
          <a:p>
            <a:endParaRPr lang="en-QA"/>
          </a:p>
        </p:txBody>
      </p:sp>
    </p:spTree>
    <p:extLst>
      <p:ext uri="{BB962C8B-B14F-4D97-AF65-F5344CB8AC3E}">
        <p14:creationId xmlns:p14="http://schemas.microsoft.com/office/powerpoint/2010/main" val="1971383449"/>
      </p:ext>
    </p:extLst>
  </p:cSld>
  <p:clrMapOvr>
    <a:masterClrMapping/>
  </p:clrMapOvr>
  <p:extLst>
    <p:ext uri="{DCECCB84-F9BA-43D5-87BE-67443E8EF086}">
      <p15:sldGuideLst xmlns:p15="http://schemas.microsoft.com/office/powerpoint/2012/main"/>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Al Adaam Slide 05">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A81DC4C-498B-24C0-731F-F4AE7BCDDE6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56" name="BG">
            <a:extLst>
              <a:ext uri="{FF2B5EF4-FFF2-40B4-BE49-F238E27FC236}">
                <a16:creationId xmlns:a16="http://schemas.microsoft.com/office/drawing/2014/main" id="{DA61B922-0D2C-4B4A-EF38-E121029D818B}"/>
              </a:ext>
            </a:extLst>
          </p:cNvPr>
          <p:cNvSpPr>
            <a:spLocks/>
          </p:cNvSpPr>
          <p:nvPr userDrawn="1"/>
        </p:nvSpPr>
        <p:spPr>
          <a:xfrm>
            <a:off x="15224102" y="0"/>
            <a:ext cx="9159898" cy="1371600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accent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2" name="Freeform: Shape 29">
            <a:extLst>
              <a:ext uri="{FF2B5EF4-FFF2-40B4-BE49-F238E27FC236}">
                <a16:creationId xmlns:a16="http://schemas.microsoft.com/office/drawing/2014/main" id="{B7652298-8A77-512C-3BC5-3CA4FDAD4084}"/>
              </a:ext>
            </a:extLst>
          </p:cNvPr>
          <p:cNvSpPr/>
          <p:nvPr userDrawn="1"/>
        </p:nvSpPr>
        <p:spPr>
          <a:xfrm>
            <a:off x="11655093" y="1324483"/>
            <a:ext cx="11052507" cy="11067031"/>
          </a:xfrm>
          <a:prstGeom prst="roundRect">
            <a:avLst>
              <a:gd name="adj" fmla="val 4382"/>
            </a:avLst>
          </a:prstGeom>
          <a:solidFill>
            <a:schemeClr val="bg1"/>
          </a:solidFill>
          <a:ln w="0" cap="flat">
            <a:noFill/>
            <a:prstDash val="solid"/>
            <a:miter/>
          </a:ln>
          <a:effectLst>
            <a:outerShdw blurRad="1143000" dist="50800" dir="5400000" algn="ctr" rotWithShape="0">
              <a:srgbClr val="000000">
                <a:alpha val="10000"/>
              </a:srgbClr>
            </a:outerShdw>
          </a:effectLst>
        </p:spPr>
        <p:txBody>
          <a:bodyPr rtlCol="0" anchor="ctr"/>
          <a:lstStyle/>
          <a:p>
            <a:endParaRPr lang="en-US" sz="1400"/>
          </a:p>
        </p:txBody>
      </p:sp>
    </p:spTree>
    <p:extLst>
      <p:ext uri="{BB962C8B-B14F-4D97-AF65-F5344CB8AC3E}">
        <p14:creationId xmlns:p14="http://schemas.microsoft.com/office/powerpoint/2010/main" val="652894740"/>
      </p:ext>
    </p:extLst>
  </p:cSld>
  <p:clrMapOvr>
    <a:masterClrMapping/>
  </p:clrMapOvr>
  <p:extLst>
    <p:ext uri="{DCECCB84-F9BA-43D5-87BE-67443E8EF086}">
      <p15:sldGuideLst xmlns:p15="http://schemas.microsoft.com/office/powerpoint/2012/main"/>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Al Adaam Slide 06">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1D3C46CC-61D2-C43C-8ABF-DC3D02A9D60D}"/>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11" name="Grid" hidden="1">
            <a:extLst>
              <a:ext uri="{FF2B5EF4-FFF2-40B4-BE49-F238E27FC236}">
                <a16:creationId xmlns:a16="http://schemas.microsoft.com/office/drawing/2014/main" id="{11652F50-E0D2-E3FF-ABF8-8603A4EAA31C}"/>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12" name="Group 11">
              <a:extLst>
                <a:ext uri="{FF2B5EF4-FFF2-40B4-BE49-F238E27FC236}">
                  <a16:creationId xmlns:a16="http://schemas.microsoft.com/office/drawing/2014/main" id="{E78D61D5-D488-C3DA-8A59-F74044BD18C3}"/>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30" name="Rectangle 29">
                <a:extLst>
                  <a:ext uri="{FF2B5EF4-FFF2-40B4-BE49-F238E27FC236}">
                    <a16:creationId xmlns:a16="http://schemas.microsoft.com/office/drawing/2014/main" id="{A31CFFA6-07A2-0F9B-4342-5A897432A4B3}"/>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A926796-05B7-0652-B27A-B9FB7F7316BC}"/>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DBDD97C0-8F39-D62C-3348-C8439BDC56EA}"/>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73B0D0BC-D5C6-0F2D-2B8B-98E765DBD2ED}"/>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D6377CAA-3A48-B06B-60AB-0BB042324798}"/>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A482CDD6-CB86-AF54-E05F-204B20F5B1F9}"/>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6CDBBD93-60D7-5B3D-D503-9F5DD92C58D4}"/>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27914186-9AF0-5EC1-EDF4-183761458A86}"/>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700FBBB0-8A6E-0929-8967-D2D6B4EEF53C}"/>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3B078ABF-5873-E735-F1FF-24C889D74C45}"/>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CF64F5CC-73F7-906C-3C45-187873307C74}"/>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46A9A48F-990E-356D-91B0-28486FB26D7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410A28A2-388A-5A27-B7BD-592D1A3338A4}"/>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2558F30-F358-0B48-09CC-BA25B5F69555}"/>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C2FA19EC-38BE-3EA8-02CD-E3E6A27F65F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CEDBEB57-DF1E-077A-631B-3D10CDF62BAD}"/>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61986391-DC24-626F-A1A1-B2677281D64A}"/>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2DB05003-FAF7-587F-5A59-AAADFBBF3B20}"/>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0519F929-F844-2457-5B4E-57A0CE90693D}"/>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9FC584BF-7EAC-8704-09E2-AE60CBA44183}"/>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DBE014EE-629D-0347-2D7B-52ED8B0315CC}"/>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42AEC9F3-0179-C589-A675-558D9DEC00D7}"/>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5A972E0A-CD71-AF33-D71E-32BAC81B16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534FBA80-9461-9C68-63B5-93BEB7BCEF8E}"/>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4" name="Rectangle 53">
                <a:extLst>
                  <a:ext uri="{FF2B5EF4-FFF2-40B4-BE49-F238E27FC236}">
                    <a16:creationId xmlns:a16="http://schemas.microsoft.com/office/drawing/2014/main" id="{360B9290-58F6-379D-78BA-EE4F868378F3}"/>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5" name="Rectangle 54">
                <a:extLst>
                  <a:ext uri="{FF2B5EF4-FFF2-40B4-BE49-F238E27FC236}">
                    <a16:creationId xmlns:a16="http://schemas.microsoft.com/office/drawing/2014/main" id="{093EADA5-C555-4CD2-0B23-56C2F712CE83}"/>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6" name="Rectangle 55">
                <a:extLst>
                  <a:ext uri="{FF2B5EF4-FFF2-40B4-BE49-F238E27FC236}">
                    <a16:creationId xmlns:a16="http://schemas.microsoft.com/office/drawing/2014/main" id="{9745549B-AF33-4AEB-47CC-69973C1808F6}"/>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7" name="Rectangle 56">
                <a:extLst>
                  <a:ext uri="{FF2B5EF4-FFF2-40B4-BE49-F238E27FC236}">
                    <a16:creationId xmlns:a16="http://schemas.microsoft.com/office/drawing/2014/main" id="{C8BD1BCE-DE14-77E8-0825-5E8B6777C9C0}"/>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8" name="Rectangle 57">
                <a:extLst>
                  <a:ext uri="{FF2B5EF4-FFF2-40B4-BE49-F238E27FC236}">
                    <a16:creationId xmlns:a16="http://schemas.microsoft.com/office/drawing/2014/main" id="{63EBC87D-1C58-A976-8B56-FB3440DD46E8}"/>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9" name="Rectangle 58">
                <a:extLst>
                  <a:ext uri="{FF2B5EF4-FFF2-40B4-BE49-F238E27FC236}">
                    <a16:creationId xmlns:a16="http://schemas.microsoft.com/office/drawing/2014/main" id="{BFD9531A-E60E-F197-AF9E-AF798E90E862}"/>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13" name="Group 12">
              <a:extLst>
                <a:ext uri="{FF2B5EF4-FFF2-40B4-BE49-F238E27FC236}">
                  <a16:creationId xmlns:a16="http://schemas.microsoft.com/office/drawing/2014/main" id="{65BDEACD-4B3A-18C9-E03B-94C13C580398}"/>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14" name="Rectangle 13">
                <a:extLst>
                  <a:ext uri="{FF2B5EF4-FFF2-40B4-BE49-F238E27FC236}">
                    <a16:creationId xmlns:a16="http://schemas.microsoft.com/office/drawing/2014/main" id="{A958B015-7A7A-6A5D-710F-3DD0DCCB7890}"/>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E40862F6-DC30-4658-CBF9-843E9BFB58E2}"/>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98F3B4C8-5325-58E0-C90D-E29C136416B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8E6E3C44-5FF5-8121-5B69-5DA57F6CBDDA}"/>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F4AB4522-F095-E0A8-61D0-4692B5ECB74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32788D64-177D-1363-A1BF-F2DF428373BD}"/>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3A40A059-12FB-2169-ABCB-13D98CBFE366}"/>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B656A067-7C5D-17E3-60CA-35A13284090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A2EE9BE2-4CE4-D6B9-95E6-344C64F404D5}"/>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951E746C-6BFB-0D14-63B4-023C515F6CC5}"/>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 name="Rectangle 23">
                <a:extLst>
                  <a:ext uri="{FF2B5EF4-FFF2-40B4-BE49-F238E27FC236}">
                    <a16:creationId xmlns:a16="http://schemas.microsoft.com/office/drawing/2014/main" id="{8FA00384-9FBB-7BE5-643A-45775C68AED7}"/>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F6871783-6F7D-3D44-6A1D-7EAD6CF1159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8EDD4FA7-59C4-5EE6-87CC-69A4B5FC1F20}"/>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E8010D77-5874-3225-AC9B-43A605B0F105}"/>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7EF479E-3963-B179-FBE6-F4D28811D0D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3F7ECCCA-1A98-8FE7-F72F-46C48A47B2E4}"/>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474" name="Shape 474"/>
          <p:cNvSpPr>
            <a:spLocks noGrp="1"/>
          </p:cNvSpPr>
          <p:nvPr>
            <p:ph type="pic" sz="half" idx="13" hasCustomPrompt="1"/>
          </p:nvPr>
        </p:nvSpPr>
        <p:spPr>
          <a:xfrm>
            <a:off x="1661877" y="2752088"/>
            <a:ext cx="9639429" cy="963942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0" name="Shape 474">
            <a:extLst>
              <a:ext uri="{FF2B5EF4-FFF2-40B4-BE49-F238E27FC236}">
                <a16:creationId xmlns:a16="http://schemas.microsoft.com/office/drawing/2014/main" id="{CCD3318A-EA5F-FD65-8A52-E3A65CA2450C}"/>
              </a:ext>
            </a:extLst>
          </p:cNvPr>
          <p:cNvSpPr>
            <a:spLocks noGrp="1"/>
          </p:cNvSpPr>
          <p:nvPr>
            <p:ph type="pic" sz="half" idx="14" hasCustomPrompt="1"/>
          </p:nvPr>
        </p:nvSpPr>
        <p:spPr>
          <a:xfrm>
            <a:off x="11639579" y="2752088"/>
            <a:ext cx="5372144"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1" name="Shape 474">
            <a:extLst>
              <a:ext uri="{FF2B5EF4-FFF2-40B4-BE49-F238E27FC236}">
                <a16:creationId xmlns:a16="http://schemas.microsoft.com/office/drawing/2014/main" id="{4B1F9870-D3FD-0A01-2D78-C30F2F3BC147}"/>
              </a:ext>
            </a:extLst>
          </p:cNvPr>
          <p:cNvSpPr>
            <a:spLocks noGrp="1"/>
          </p:cNvSpPr>
          <p:nvPr>
            <p:ph type="pic" sz="half" idx="15" hasCustomPrompt="1"/>
          </p:nvPr>
        </p:nvSpPr>
        <p:spPr>
          <a:xfrm>
            <a:off x="17365509" y="2752088"/>
            <a:ext cx="5356611"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2" name="Shape 474">
            <a:extLst>
              <a:ext uri="{FF2B5EF4-FFF2-40B4-BE49-F238E27FC236}">
                <a16:creationId xmlns:a16="http://schemas.microsoft.com/office/drawing/2014/main" id="{53500D23-2EC7-CF17-5DB1-F9953F0A0332}"/>
              </a:ext>
            </a:extLst>
          </p:cNvPr>
          <p:cNvSpPr>
            <a:spLocks noGrp="1"/>
          </p:cNvSpPr>
          <p:nvPr>
            <p:ph type="pic" sz="half" idx="16" hasCustomPrompt="1"/>
          </p:nvPr>
        </p:nvSpPr>
        <p:spPr>
          <a:xfrm>
            <a:off x="11655093" y="7776186"/>
            <a:ext cx="5356629"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3" name="Shape 474">
            <a:extLst>
              <a:ext uri="{FF2B5EF4-FFF2-40B4-BE49-F238E27FC236}">
                <a16:creationId xmlns:a16="http://schemas.microsoft.com/office/drawing/2014/main" id="{048A9979-BBD3-7B2C-D017-E14D6D87D826}"/>
              </a:ext>
            </a:extLst>
          </p:cNvPr>
          <p:cNvSpPr>
            <a:spLocks noGrp="1"/>
          </p:cNvSpPr>
          <p:nvPr>
            <p:ph type="pic" sz="half" idx="17" hasCustomPrompt="1"/>
          </p:nvPr>
        </p:nvSpPr>
        <p:spPr>
          <a:xfrm>
            <a:off x="17380979" y="7776186"/>
            <a:ext cx="5341141"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448" name="Title 113">
            <a:extLst>
              <a:ext uri="{FF2B5EF4-FFF2-40B4-BE49-F238E27FC236}">
                <a16:creationId xmlns:a16="http://schemas.microsoft.com/office/drawing/2014/main" id="{2C093071-6019-42BC-81B6-63719ABCC24B}"/>
              </a:ext>
            </a:extLst>
          </p:cNvPr>
          <p:cNvSpPr>
            <a:spLocks noGrp="1"/>
          </p:cNvSpPr>
          <p:nvPr>
            <p:ph type="title"/>
          </p:nvPr>
        </p:nvSpPr>
        <p:spPr>
          <a:xfrm>
            <a:off x="1676400" y="1351667"/>
            <a:ext cx="21045720" cy="1046621"/>
          </a:xfrm>
          <a:prstGeom prst="rect">
            <a:avLst/>
          </a:prstGeom>
        </p:spPr>
        <p:txBody>
          <a:bodyPr/>
          <a:lstStyle>
            <a:lvl1pPr>
              <a:defRPr sz="6000">
                <a:solidFill>
                  <a:schemeClr val="accent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3500768464"/>
      </p:ext>
    </p:extLst>
  </p:cSld>
  <p:clrMapOvr>
    <a:masterClrMapping/>
  </p:clrMapOvr>
  <p:transition spd="med"/>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Page 02">
    <p:bg>
      <p:bgPr>
        <a:solidFill>
          <a:schemeClr val="bg1"/>
        </a:solidFill>
        <a:effectLst/>
      </p:bgPr>
    </p:bg>
    <p:spTree>
      <p:nvGrpSpPr>
        <p:cNvPr id="1" name=""/>
        <p:cNvGrpSpPr/>
        <p:nvPr/>
      </p:nvGrpSpPr>
      <p:grpSpPr>
        <a:xfrm>
          <a:off x="0" y="0"/>
          <a:ext cx="0" cy="0"/>
          <a:chOff x="0" y="0"/>
          <a:chExt cx="0" cy="0"/>
        </a:xfrm>
      </p:grpSpPr>
      <p:pic>
        <p:nvPicPr>
          <p:cNvPr id="18" name="Picture 17" descr="Several boats on the water&#10;&#10;AI-generated content may be incorrect.">
            <a:extLst>
              <a:ext uri="{FF2B5EF4-FFF2-40B4-BE49-F238E27FC236}">
                <a16:creationId xmlns:a16="http://schemas.microsoft.com/office/drawing/2014/main" id="{73146426-48F5-5739-2663-1FCA65094462}"/>
              </a:ext>
            </a:extLst>
          </p:cNvPr>
          <p:cNvPicPr>
            <a:picLocks noChangeAspect="1"/>
          </p:cNvPicPr>
          <p:nvPr userDrawn="1"/>
        </p:nvPicPr>
        <p:blipFill>
          <a:blip r:embed="rId2">
            <a:extLst>
              <a:ext uri="{28A0092B-C50C-407E-A947-70E740481C1C}">
                <a14:useLocalDpi xmlns:a14="http://schemas.microsoft.com/office/drawing/2010/main" val="0"/>
              </a:ext>
            </a:extLst>
          </a:blip>
          <a:srcRect t="9840" r="11813" b="15835"/>
          <a:stretch/>
        </p:blipFill>
        <p:spPr>
          <a:xfrm>
            <a:off x="-17394" y="0"/>
            <a:ext cx="24401394" cy="13716000"/>
          </a:xfrm>
          <a:prstGeom prst="rect">
            <a:avLst/>
          </a:prstGeom>
        </p:spPr>
      </p:pic>
      <p:sp>
        <p:nvSpPr>
          <p:cNvPr id="4" name="Background">
            <a:extLst>
              <a:ext uri="{FF2B5EF4-FFF2-40B4-BE49-F238E27FC236}">
                <a16:creationId xmlns:a16="http://schemas.microsoft.com/office/drawing/2014/main" id="{4AD0B5FD-DF1E-B8B7-0897-C595564D3049}"/>
              </a:ext>
            </a:extLst>
          </p:cNvPr>
          <p:cNvSpPr/>
          <p:nvPr userDrawn="1"/>
        </p:nvSpPr>
        <p:spPr>
          <a:xfrm>
            <a:off x="0" y="0"/>
            <a:ext cx="24401394" cy="13716000"/>
          </a:xfrm>
          <a:prstGeom prst="rect">
            <a:avLst/>
          </a:prstGeom>
          <a:gradFill flip="none" rotWithShape="1">
            <a:gsLst>
              <a:gs pos="0">
                <a:schemeClr val="accent1">
                  <a:lumMod val="95000"/>
                  <a:lumOff val="5000"/>
                  <a:alpha val="0"/>
                </a:schemeClr>
              </a:gs>
              <a:gs pos="49000">
                <a:schemeClr val="tx2">
                  <a:alpha val="71851"/>
                </a:schemeClr>
              </a:gs>
              <a:gs pos="100000">
                <a:schemeClr val="accent1"/>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153" name="Grid" hidden="1">
            <a:extLst>
              <a:ext uri="{FF2B5EF4-FFF2-40B4-BE49-F238E27FC236}">
                <a16:creationId xmlns:a16="http://schemas.microsoft.com/office/drawing/2014/main" id="{C6A52DBC-519C-3ADA-9D82-1082AB5B91A2}"/>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154" name="Group 153">
              <a:extLst>
                <a:ext uri="{FF2B5EF4-FFF2-40B4-BE49-F238E27FC236}">
                  <a16:creationId xmlns:a16="http://schemas.microsoft.com/office/drawing/2014/main" id="{AFBD22C8-03AF-DD25-C690-A74E47AB7879}"/>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172" name="Rectangle 171">
                <a:extLst>
                  <a:ext uri="{FF2B5EF4-FFF2-40B4-BE49-F238E27FC236}">
                    <a16:creationId xmlns:a16="http://schemas.microsoft.com/office/drawing/2014/main" id="{A2699FD4-D634-86A8-9A7B-1CDC79D984C9}"/>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3" name="Rectangle 172">
                <a:extLst>
                  <a:ext uri="{FF2B5EF4-FFF2-40B4-BE49-F238E27FC236}">
                    <a16:creationId xmlns:a16="http://schemas.microsoft.com/office/drawing/2014/main" id="{BE9DF61F-53E8-BD7C-ABA4-553784806615}"/>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4" name="Rectangle 173">
                <a:extLst>
                  <a:ext uri="{FF2B5EF4-FFF2-40B4-BE49-F238E27FC236}">
                    <a16:creationId xmlns:a16="http://schemas.microsoft.com/office/drawing/2014/main" id="{C685D3C4-F06B-1628-9E17-020765C145A4}"/>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5" name="Rectangle 174">
                <a:extLst>
                  <a:ext uri="{FF2B5EF4-FFF2-40B4-BE49-F238E27FC236}">
                    <a16:creationId xmlns:a16="http://schemas.microsoft.com/office/drawing/2014/main" id="{5F11558D-FF2B-318F-F620-3D68726ACE56}"/>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6" name="Rectangle 175">
                <a:extLst>
                  <a:ext uri="{FF2B5EF4-FFF2-40B4-BE49-F238E27FC236}">
                    <a16:creationId xmlns:a16="http://schemas.microsoft.com/office/drawing/2014/main" id="{32804E67-FBAF-660A-8F3A-EAD82BE1633D}"/>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7" name="Rectangle 176">
                <a:extLst>
                  <a:ext uri="{FF2B5EF4-FFF2-40B4-BE49-F238E27FC236}">
                    <a16:creationId xmlns:a16="http://schemas.microsoft.com/office/drawing/2014/main" id="{3EB7E391-4BAB-BB8E-8D0E-3E41672AA2DB}"/>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8" name="Rectangle 177">
                <a:extLst>
                  <a:ext uri="{FF2B5EF4-FFF2-40B4-BE49-F238E27FC236}">
                    <a16:creationId xmlns:a16="http://schemas.microsoft.com/office/drawing/2014/main" id="{B09C6616-8E1B-61E7-18B3-4D68E88F7486}"/>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9" name="Rectangle 178">
                <a:extLst>
                  <a:ext uri="{FF2B5EF4-FFF2-40B4-BE49-F238E27FC236}">
                    <a16:creationId xmlns:a16="http://schemas.microsoft.com/office/drawing/2014/main" id="{00923132-D32D-2CD5-5569-ED2386DABF31}"/>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0" name="Rectangle 179">
                <a:extLst>
                  <a:ext uri="{FF2B5EF4-FFF2-40B4-BE49-F238E27FC236}">
                    <a16:creationId xmlns:a16="http://schemas.microsoft.com/office/drawing/2014/main" id="{3ABD776E-8D3A-6E2D-73E9-3C7A0C4703CC}"/>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1" name="Rectangle 180">
                <a:extLst>
                  <a:ext uri="{FF2B5EF4-FFF2-40B4-BE49-F238E27FC236}">
                    <a16:creationId xmlns:a16="http://schemas.microsoft.com/office/drawing/2014/main" id="{255F172A-1E3B-790B-FC58-4B296387779D}"/>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2" name="Rectangle 181">
                <a:extLst>
                  <a:ext uri="{FF2B5EF4-FFF2-40B4-BE49-F238E27FC236}">
                    <a16:creationId xmlns:a16="http://schemas.microsoft.com/office/drawing/2014/main" id="{94238959-4166-C941-06B4-11B8BBBCF634}"/>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3" name="Rectangle 182">
                <a:extLst>
                  <a:ext uri="{FF2B5EF4-FFF2-40B4-BE49-F238E27FC236}">
                    <a16:creationId xmlns:a16="http://schemas.microsoft.com/office/drawing/2014/main" id="{9F0E1A2F-A729-E8B8-437E-CDCBB404C28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4" name="Rectangle 183">
                <a:extLst>
                  <a:ext uri="{FF2B5EF4-FFF2-40B4-BE49-F238E27FC236}">
                    <a16:creationId xmlns:a16="http://schemas.microsoft.com/office/drawing/2014/main" id="{0DBF1A88-9698-319E-25B1-7D9F4335B3D1}"/>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5" name="Rectangle 184">
                <a:extLst>
                  <a:ext uri="{FF2B5EF4-FFF2-40B4-BE49-F238E27FC236}">
                    <a16:creationId xmlns:a16="http://schemas.microsoft.com/office/drawing/2014/main" id="{CEB80AD7-AE29-FA1D-D208-2DCA828FB7F7}"/>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6" name="Rectangle 185">
                <a:extLst>
                  <a:ext uri="{FF2B5EF4-FFF2-40B4-BE49-F238E27FC236}">
                    <a16:creationId xmlns:a16="http://schemas.microsoft.com/office/drawing/2014/main" id="{21466896-8084-A94C-588A-F3773141D614}"/>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7" name="Rectangle 186">
                <a:extLst>
                  <a:ext uri="{FF2B5EF4-FFF2-40B4-BE49-F238E27FC236}">
                    <a16:creationId xmlns:a16="http://schemas.microsoft.com/office/drawing/2014/main" id="{849E7E78-1BC2-B427-3AD7-4865AA2DC046}"/>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8" name="Rectangle 187">
                <a:extLst>
                  <a:ext uri="{FF2B5EF4-FFF2-40B4-BE49-F238E27FC236}">
                    <a16:creationId xmlns:a16="http://schemas.microsoft.com/office/drawing/2014/main" id="{7EFA532B-BFBB-5BE1-6D0D-820D1E216EC3}"/>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9" name="Rectangle 188">
                <a:extLst>
                  <a:ext uri="{FF2B5EF4-FFF2-40B4-BE49-F238E27FC236}">
                    <a16:creationId xmlns:a16="http://schemas.microsoft.com/office/drawing/2014/main" id="{B4F42F64-D28F-C258-7FDE-3719DC8BA7E9}"/>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0" name="Rectangle 189">
                <a:extLst>
                  <a:ext uri="{FF2B5EF4-FFF2-40B4-BE49-F238E27FC236}">
                    <a16:creationId xmlns:a16="http://schemas.microsoft.com/office/drawing/2014/main" id="{3940FFE0-CF56-30E0-74EA-673E06A8995E}"/>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1" name="Rectangle 190">
                <a:extLst>
                  <a:ext uri="{FF2B5EF4-FFF2-40B4-BE49-F238E27FC236}">
                    <a16:creationId xmlns:a16="http://schemas.microsoft.com/office/drawing/2014/main" id="{BD18141F-AF0C-BD45-1104-275EDB24B461}"/>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2" name="Rectangle 191">
                <a:extLst>
                  <a:ext uri="{FF2B5EF4-FFF2-40B4-BE49-F238E27FC236}">
                    <a16:creationId xmlns:a16="http://schemas.microsoft.com/office/drawing/2014/main" id="{677EA08A-2C1B-B28D-F330-7391668D774D}"/>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3" name="Rectangle 192">
                <a:extLst>
                  <a:ext uri="{FF2B5EF4-FFF2-40B4-BE49-F238E27FC236}">
                    <a16:creationId xmlns:a16="http://schemas.microsoft.com/office/drawing/2014/main" id="{C7BEE960-574A-7E93-91DE-D0EDB038BF10}"/>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4" name="Rectangle 193">
                <a:extLst>
                  <a:ext uri="{FF2B5EF4-FFF2-40B4-BE49-F238E27FC236}">
                    <a16:creationId xmlns:a16="http://schemas.microsoft.com/office/drawing/2014/main" id="{C7BBFA29-4603-4ED0-5EB7-063CA56AF528}"/>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5" name="Rectangle 194">
                <a:extLst>
                  <a:ext uri="{FF2B5EF4-FFF2-40B4-BE49-F238E27FC236}">
                    <a16:creationId xmlns:a16="http://schemas.microsoft.com/office/drawing/2014/main" id="{99A86253-E455-89DC-42BE-1906A5E34C98}"/>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6" name="Rectangle 195">
                <a:extLst>
                  <a:ext uri="{FF2B5EF4-FFF2-40B4-BE49-F238E27FC236}">
                    <a16:creationId xmlns:a16="http://schemas.microsoft.com/office/drawing/2014/main" id="{48BF2F71-403F-A44D-B205-1FCDBB5EE120}"/>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7" name="Rectangle 196">
                <a:extLst>
                  <a:ext uri="{FF2B5EF4-FFF2-40B4-BE49-F238E27FC236}">
                    <a16:creationId xmlns:a16="http://schemas.microsoft.com/office/drawing/2014/main" id="{5CA62118-0D5A-EC91-93B7-C9D2B9231ED4}"/>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8" name="Rectangle 197">
                <a:extLst>
                  <a:ext uri="{FF2B5EF4-FFF2-40B4-BE49-F238E27FC236}">
                    <a16:creationId xmlns:a16="http://schemas.microsoft.com/office/drawing/2014/main" id="{1E45A971-4FC0-3BC2-A79F-4891090EBFF2}"/>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9" name="Rectangle 198">
                <a:extLst>
                  <a:ext uri="{FF2B5EF4-FFF2-40B4-BE49-F238E27FC236}">
                    <a16:creationId xmlns:a16="http://schemas.microsoft.com/office/drawing/2014/main" id="{D3A32BFC-4AF9-281B-5DBA-C12E3D786B24}"/>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0" name="Rectangle 199">
                <a:extLst>
                  <a:ext uri="{FF2B5EF4-FFF2-40B4-BE49-F238E27FC236}">
                    <a16:creationId xmlns:a16="http://schemas.microsoft.com/office/drawing/2014/main" id="{5269F332-DB75-31C9-24D7-25E0180C6794}"/>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1" name="Rectangle 200">
                <a:extLst>
                  <a:ext uri="{FF2B5EF4-FFF2-40B4-BE49-F238E27FC236}">
                    <a16:creationId xmlns:a16="http://schemas.microsoft.com/office/drawing/2014/main" id="{E941A006-BC9A-640D-368C-78C96D17742B}"/>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155" name="Group 154">
              <a:extLst>
                <a:ext uri="{FF2B5EF4-FFF2-40B4-BE49-F238E27FC236}">
                  <a16:creationId xmlns:a16="http://schemas.microsoft.com/office/drawing/2014/main" id="{1E67173F-D417-F69B-7618-85E897D8F8E8}"/>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156" name="Rectangle 155">
                <a:extLst>
                  <a:ext uri="{FF2B5EF4-FFF2-40B4-BE49-F238E27FC236}">
                    <a16:creationId xmlns:a16="http://schemas.microsoft.com/office/drawing/2014/main" id="{9D05080B-3AAF-2995-F92A-091E024BC022}"/>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7" name="Rectangle 156">
                <a:extLst>
                  <a:ext uri="{FF2B5EF4-FFF2-40B4-BE49-F238E27FC236}">
                    <a16:creationId xmlns:a16="http://schemas.microsoft.com/office/drawing/2014/main" id="{8F6D798D-BF63-42EF-D522-2BC200C6A94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8" name="Rectangle 157">
                <a:extLst>
                  <a:ext uri="{FF2B5EF4-FFF2-40B4-BE49-F238E27FC236}">
                    <a16:creationId xmlns:a16="http://schemas.microsoft.com/office/drawing/2014/main" id="{1A38EBA8-7BDA-4801-D0D0-A6B57B53F17C}"/>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9" name="Rectangle 158">
                <a:extLst>
                  <a:ext uri="{FF2B5EF4-FFF2-40B4-BE49-F238E27FC236}">
                    <a16:creationId xmlns:a16="http://schemas.microsoft.com/office/drawing/2014/main" id="{C9E3593A-66B9-A589-8770-E8AEAB18875D}"/>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0" name="Rectangle 159">
                <a:extLst>
                  <a:ext uri="{FF2B5EF4-FFF2-40B4-BE49-F238E27FC236}">
                    <a16:creationId xmlns:a16="http://schemas.microsoft.com/office/drawing/2014/main" id="{A15AC0A8-5B7E-0E94-AEBF-A42173AE4D6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1" name="Rectangle 160">
                <a:extLst>
                  <a:ext uri="{FF2B5EF4-FFF2-40B4-BE49-F238E27FC236}">
                    <a16:creationId xmlns:a16="http://schemas.microsoft.com/office/drawing/2014/main" id="{9BE22068-319B-3B1D-3EBD-D990B5D751F7}"/>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2" name="Rectangle 161">
                <a:extLst>
                  <a:ext uri="{FF2B5EF4-FFF2-40B4-BE49-F238E27FC236}">
                    <a16:creationId xmlns:a16="http://schemas.microsoft.com/office/drawing/2014/main" id="{F2A1F325-6F95-59FC-B444-57C388452D0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3" name="Rectangle 162">
                <a:extLst>
                  <a:ext uri="{FF2B5EF4-FFF2-40B4-BE49-F238E27FC236}">
                    <a16:creationId xmlns:a16="http://schemas.microsoft.com/office/drawing/2014/main" id="{1AC8E586-FB79-2EFD-BB09-92131B98005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4" name="Rectangle 163">
                <a:extLst>
                  <a:ext uri="{FF2B5EF4-FFF2-40B4-BE49-F238E27FC236}">
                    <a16:creationId xmlns:a16="http://schemas.microsoft.com/office/drawing/2014/main" id="{12C67EE4-5066-A528-4BC7-F2BBBBA63B4F}"/>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5" name="Rectangle 164">
                <a:extLst>
                  <a:ext uri="{FF2B5EF4-FFF2-40B4-BE49-F238E27FC236}">
                    <a16:creationId xmlns:a16="http://schemas.microsoft.com/office/drawing/2014/main" id="{3A0F86B8-F448-CAD9-8AD4-2863EEB9AC08}"/>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6" name="Rectangle 165">
                <a:extLst>
                  <a:ext uri="{FF2B5EF4-FFF2-40B4-BE49-F238E27FC236}">
                    <a16:creationId xmlns:a16="http://schemas.microsoft.com/office/drawing/2014/main" id="{29FF5A49-C4B1-3292-C2EA-75E1134E7844}"/>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7" name="Rectangle 166">
                <a:extLst>
                  <a:ext uri="{FF2B5EF4-FFF2-40B4-BE49-F238E27FC236}">
                    <a16:creationId xmlns:a16="http://schemas.microsoft.com/office/drawing/2014/main" id="{A260CDAE-975A-8633-2C2F-B1982C35E6E3}"/>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8" name="Rectangle 167">
                <a:extLst>
                  <a:ext uri="{FF2B5EF4-FFF2-40B4-BE49-F238E27FC236}">
                    <a16:creationId xmlns:a16="http://schemas.microsoft.com/office/drawing/2014/main" id="{0EE18EBC-C63E-0C64-0EE5-10F12585F295}"/>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9" name="Rectangle 168">
                <a:extLst>
                  <a:ext uri="{FF2B5EF4-FFF2-40B4-BE49-F238E27FC236}">
                    <a16:creationId xmlns:a16="http://schemas.microsoft.com/office/drawing/2014/main" id="{43053484-9D6E-38DE-A856-5FE8B30FFFDC}"/>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0" name="Rectangle 169">
                <a:extLst>
                  <a:ext uri="{FF2B5EF4-FFF2-40B4-BE49-F238E27FC236}">
                    <a16:creationId xmlns:a16="http://schemas.microsoft.com/office/drawing/2014/main" id="{B496D6F5-55B7-CCE2-A113-790838563C49}"/>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1" name="Rectangle 170">
                <a:extLst>
                  <a:ext uri="{FF2B5EF4-FFF2-40B4-BE49-F238E27FC236}">
                    <a16:creationId xmlns:a16="http://schemas.microsoft.com/office/drawing/2014/main" id="{157C6E7C-D53B-7B6E-BD04-EA4C9A6C0FAA}"/>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16" name="TextBox 15">
            <a:extLst>
              <a:ext uri="{FF2B5EF4-FFF2-40B4-BE49-F238E27FC236}">
                <a16:creationId xmlns:a16="http://schemas.microsoft.com/office/drawing/2014/main" id="{ADE3427D-4E78-4247-61E6-B29EF783FC4E}"/>
              </a:ext>
            </a:extLst>
          </p:cNvPr>
          <p:cNvSpPr txBox="1"/>
          <p:nvPr userDrawn="1"/>
        </p:nvSpPr>
        <p:spPr>
          <a:xfrm>
            <a:off x="26917650" y="13373100"/>
            <a:ext cx="184731" cy="307328"/>
          </a:xfrm>
          <a:prstGeom prst="rect">
            <a:avLst/>
          </a:prstGeom>
          <a:noFill/>
        </p:spPr>
        <p:txBody>
          <a:bodyPr wrap="none" rtlCol="0">
            <a:spAutoFit/>
          </a:bodyPr>
          <a:lstStyle/>
          <a:p>
            <a:endParaRPr lang="en-QA"/>
          </a:p>
        </p:txBody>
      </p:sp>
      <p:sp>
        <p:nvSpPr>
          <p:cNvPr id="14" name="Text Placeholder 22">
            <a:extLst>
              <a:ext uri="{FF2B5EF4-FFF2-40B4-BE49-F238E27FC236}">
                <a16:creationId xmlns:a16="http://schemas.microsoft.com/office/drawing/2014/main" id="{585AC722-DEB9-7EAD-31F5-1A3DFA84451E}"/>
              </a:ext>
            </a:extLst>
          </p:cNvPr>
          <p:cNvSpPr>
            <a:spLocks noGrp="1"/>
          </p:cNvSpPr>
          <p:nvPr>
            <p:ph type="body" sz="quarter" idx="16" hasCustomPrompt="1"/>
          </p:nvPr>
        </p:nvSpPr>
        <p:spPr>
          <a:xfrm>
            <a:off x="3089466" y="7848928"/>
            <a:ext cx="11757809" cy="922018"/>
          </a:xfrm>
          <a:prstGeom prst="rect">
            <a:avLst/>
          </a:prstGeom>
          <a:noFill/>
        </p:spPr>
        <p:txBody>
          <a:bodyPr wrap="square" lIns="0" tIns="0" rIns="72000">
            <a:noAutofit/>
          </a:bodyPr>
          <a:lstStyle>
            <a:lvl1pPr algn="l">
              <a:spcAft>
                <a:spcPts val="0"/>
              </a:spcAft>
              <a:defRPr sz="4000" b="0" i="0">
                <a:solidFill>
                  <a:schemeClr val="bg1"/>
                </a:solidFill>
                <a:latin typeface="Calibri" panose="020F0502020204030204" pitchFamily="34" charset="0"/>
                <a:cs typeface="Calibri" panose="020F0502020204030204" pitchFamily="34" charset="0"/>
              </a:defRPr>
            </a:lvl1pPr>
          </a:lstStyle>
          <a:p>
            <a:pPr lvl="0"/>
            <a:r>
              <a:rPr lang="en-US"/>
              <a:t>Cover subtitle or date</a:t>
            </a:r>
            <a:endParaRPr lang="en-GB"/>
          </a:p>
        </p:txBody>
      </p:sp>
      <p:sp>
        <p:nvSpPr>
          <p:cNvPr id="594" name="Title 593">
            <a:extLst>
              <a:ext uri="{FF2B5EF4-FFF2-40B4-BE49-F238E27FC236}">
                <a16:creationId xmlns:a16="http://schemas.microsoft.com/office/drawing/2014/main" id="{CCA88B81-F528-3F24-DB4D-F85CE9EB7B78}"/>
              </a:ext>
            </a:extLst>
          </p:cNvPr>
          <p:cNvSpPr>
            <a:spLocks noGrp="1"/>
          </p:cNvSpPr>
          <p:nvPr>
            <p:ph type="title" hasCustomPrompt="1"/>
          </p:nvPr>
        </p:nvSpPr>
        <p:spPr>
          <a:xfrm>
            <a:off x="3089466" y="3681890"/>
            <a:ext cx="11757809" cy="4120718"/>
          </a:xfrm>
          <a:prstGeom prst="rect">
            <a:avLst/>
          </a:prstGeom>
        </p:spPr>
        <p:txBody>
          <a:bodyPr lIns="0" tIns="0" rIns="0" bIns="0" anchor="b"/>
          <a:lstStyle>
            <a:lvl1pPr>
              <a:defRPr sz="9600" b="1" i="0">
                <a:latin typeface="Calibri" panose="020F0502020204030204" pitchFamily="34" charset="0"/>
                <a:cs typeface="Calibri" panose="020F0502020204030204" pitchFamily="34" charset="0"/>
              </a:defRPr>
            </a:lvl1pPr>
          </a:lstStyle>
          <a:p>
            <a:r>
              <a:rPr lang="en-US"/>
              <a:t>Click to edit Master Title Here</a:t>
            </a:r>
            <a:endParaRPr lang="en-QA"/>
          </a:p>
        </p:txBody>
      </p:sp>
      <p:sp>
        <p:nvSpPr>
          <p:cNvPr id="21" name="Rectangle 20">
            <a:extLst>
              <a:ext uri="{FF2B5EF4-FFF2-40B4-BE49-F238E27FC236}">
                <a16:creationId xmlns:a16="http://schemas.microsoft.com/office/drawing/2014/main" id="{022CA18C-5B79-E173-EA39-50768B690516}"/>
              </a:ext>
            </a:extLst>
          </p:cNvPr>
          <p:cNvSpPr/>
          <p:nvPr userDrawn="1"/>
        </p:nvSpPr>
        <p:spPr>
          <a:xfrm rot="3285728">
            <a:off x="1083690" y="9185967"/>
            <a:ext cx="4024971" cy="4024971"/>
          </a:xfrm>
          <a:prstGeom prst="rect">
            <a:avLst/>
          </a:prstGeom>
          <a:gradFill flip="none" rotWithShape="1">
            <a:gsLst>
              <a:gs pos="77000">
                <a:schemeClr val="tx2"/>
              </a:gs>
              <a:gs pos="0">
                <a:schemeClr val="accent1">
                  <a:lumMod val="95000"/>
                  <a:lumOff val="5000"/>
                </a:schemeClr>
              </a:gs>
              <a:gs pos="100000">
                <a:schemeClr val="accent1">
                  <a:lumMod val="60000"/>
                </a:schemeClr>
              </a:gs>
            </a:gsLst>
            <a:path path="circle">
              <a:fillToRect l="50000" t="130000" r="50000" b="-30000"/>
            </a:path>
            <a:tileRect/>
          </a:gradFill>
          <a:ln>
            <a:noFill/>
          </a:ln>
          <a:effectLst>
            <a:outerShdw blurRad="1143000" dist="50800" dir="5400000" algn="ctr" rotWithShape="0">
              <a:srgbClr val="000000">
                <a:alpha val="10000"/>
              </a:srgbClr>
            </a:outerShdw>
            <a:softEdge rad="622648"/>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232DE06-F9C9-0B0D-0C3D-D9E36781AC00}"/>
              </a:ext>
            </a:extLst>
          </p:cNvPr>
          <p:cNvSpPr/>
          <p:nvPr userDrawn="1"/>
        </p:nvSpPr>
        <p:spPr>
          <a:xfrm rot="3285728">
            <a:off x="4052917" y="473857"/>
            <a:ext cx="1534794" cy="1534794"/>
          </a:xfrm>
          <a:prstGeom prst="rect">
            <a:avLst/>
          </a:prstGeom>
          <a:gradFill flip="none" rotWithShape="1">
            <a:gsLst>
              <a:gs pos="77000">
                <a:schemeClr val="tx2"/>
              </a:gs>
              <a:gs pos="0">
                <a:schemeClr val="accent1">
                  <a:lumMod val="95000"/>
                  <a:lumOff val="5000"/>
                </a:schemeClr>
              </a:gs>
              <a:gs pos="100000">
                <a:schemeClr val="accent1">
                  <a:lumMod val="60000"/>
                </a:schemeClr>
              </a:gs>
            </a:gsLst>
            <a:path path="circle">
              <a:fillToRect l="50000" t="130000" r="50000" b="-30000"/>
            </a:path>
            <a:tileRect/>
          </a:gradFill>
          <a:ln>
            <a:noFill/>
          </a:ln>
          <a:effectLst>
            <a:outerShdw blurRad="1143000" dist="50800" dir="5400000" algn="ctr" rotWithShape="0">
              <a:srgbClr val="000000">
                <a:alpha val="10000"/>
              </a:srgbClr>
            </a:outerShdw>
            <a:softEdge rad="369849"/>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pic>
        <p:nvPicPr>
          <p:cNvPr id="3" name="Graphic 2">
            <a:extLst>
              <a:ext uri="{FF2B5EF4-FFF2-40B4-BE49-F238E27FC236}">
                <a16:creationId xmlns:a16="http://schemas.microsoft.com/office/drawing/2014/main" id="{71A1FC97-D941-F737-CCC0-CB152D649F4C}"/>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8438171" y="762812"/>
            <a:ext cx="4806271" cy="2204380"/>
          </a:xfrm>
          <a:prstGeom prst="rect">
            <a:avLst/>
          </a:prstGeom>
        </p:spPr>
      </p:pic>
    </p:spTree>
    <p:extLst>
      <p:ext uri="{BB962C8B-B14F-4D97-AF65-F5344CB8AC3E}">
        <p14:creationId xmlns:p14="http://schemas.microsoft.com/office/powerpoint/2010/main" val="1232705325"/>
      </p:ext>
    </p:extLst>
  </p:cSld>
  <p:clrMapOvr>
    <a:masterClrMapping/>
  </p:clrMapOvr>
  <p:transition spd="med"/>
  <p:extLst>
    <p:ext uri="{DCECCB84-F9BA-43D5-87BE-67443E8EF086}">
      <p15:sldGuideLst xmlns:p15="http://schemas.microsoft.com/office/powerpoint/2012/main"/>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Al Adaam Slide 07">
    <p:spTree>
      <p:nvGrpSpPr>
        <p:cNvPr id="1" name=""/>
        <p:cNvGrpSpPr/>
        <p:nvPr/>
      </p:nvGrpSpPr>
      <p:grpSpPr>
        <a:xfrm>
          <a:off x="0" y="0"/>
          <a:ext cx="0" cy="0"/>
          <a:chOff x="0" y="0"/>
          <a:chExt cx="0" cy="0"/>
        </a:xfrm>
      </p:grpSpPr>
      <p:sp>
        <p:nvSpPr>
          <p:cNvPr id="56" name="BG">
            <a:extLst>
              <a:ext uri="{FF2B5EF4-FFF2-40B4-BE49-F238E27FC236}">
                <a16:creationId xmlns:a16="http://schemas.microsoft.com/office/drawing/2014/main" id="{576B6A2B-C0A1-2525-F7D3-0A437B4046BE}"/>
              </a:ext>
            </a:extLst>
          </p:cNvPr>
          <p:cNvSpPr>
            <a:spLocks/>
          </p:cNvSpPr>
          <p:nvPr userDrawn="1"/>
        </p:nvSpPr>
        <p:spPr>
          <a:xfrm>
            <a:off x="0" y="9766570"/>
            <a:ext cx="24384000" cy="394943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sp>
        <p:nvSpPr>
          <p:cNvPr id="88" name="Rounded Rectangle 87">
            <a:extLst>
              <a:ext uri="{FF2B5EF4-FFF2-40B4-BE49-F238E27FC236}">
                <a16:creationId xmlns:a16="http://schemas.microsoft.com/office/drawing/2014/main" id="{70603433-E8D1-EBC7-EFC2-E65FE6F7AED2}"/>
              </a:ext>
            </a:extLst>
          </p:cNvPr>
          <p:cNvSpPr/>
          <p:nvPr userDrawn="1"/>
        </p:nvSpPr>
        <p:spPr>
          <a:xfrm rot="16200000">
            <a:off x="9166222" y="-1177045"/>
            <a:ext cx="8538442" cy="18544314"/>
          </a:xfrm>
          <a:prstGeom prst="roundRect">
            <a:avLst>
              <a:gd name="adj" fmla="val 7543"/>
            </a:avLst>
          </a:prstGeom>
          <a:solidFill>
            <a:schemeClr val="bg1"/>
          </a:soli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grpSp>
        <p:nvGrpSpPr>
          <p:cNvPr id="83" name="Grid" hidden="1">
            <a:extLst>
              <a:ext uri="{FF2B5EF4-FFF2-40B4-BE49-F238E27FC236}">
                <a16:creationId xmlns:a16="http://schemas.microsoft.com/office/drawing/2014/main" id="{F29EC338-44FA-8AAC-4226-3BCAC589D27C}"/>
              </a:ext>
            </a:extLst>
          </p:cNvPr>
          <p:cNvGrpSpPr/>
          <p:nvPr userDrawn="1"/>
        </p:nvGrpSpPr>
        <p:grpSpPr>
          <a:xfrm>
            <a:off x="1661878" y="1324484"/>
            <a:ext cx="21060245" cy="11067032"/>
            <a:chOff x="1661878" y="1324484"/>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p:cNvGrpSpPr>
            <p:nvPr userDrawn="1"/>
          </p:nvGrpSpPr>
          <p:grpSpPr>
            <a:xfrm>
              <a:off x="1661880" y="1324484"/>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p:cNvGrpSpPr>
            <p:nvPr userDrawn="1"/>
          </p:nvGrpSpPr>
          <p:grpSpPr>
            <a:xfrm rot="5400000">
              <a:off x="6658485" y="-3672121"/>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1351667"/>
            <a:ext cx="21045720" cy="1046621"/>
          </a:xfrm>
          <a:prstGeom prst="rect">
            <a:avLst/>
          </a:prstGeom>
        </p:spPr>
        <p:txBody>
          <a:bodyPr/>
          <a:lstStyle>
            <a:lvl1pPr>
              <a:defRPr sz="6000">
                <a:solidFill>
                  <a:schemeClr val="tx1"/>
                </a:solidFill>
                <a:latin typeface="Calibri" panose="020F0502020204030204" pitchFamily="34" charset="0"/>
                <a:cs typeface="Calibri" panose="020F0502020204030204" pitchFamily="34" charset="0"/>
              </a:defRPr>
            </a:lvl1pPr>
          </a:lstStyle>
          <a:p>
            <a:r>
              <a:rPr lang="en-US" dirty="0"/>
              <a:t>Click to edit Master title style</a:t>
            </a:r>
            <a:endParaRPr lang="en-QA" dirty="0"/>
          </a:p>
        </p:txBody>
      </p:sp>
      <p:sp>
        <p:nvSpPr>
          <p:cNvPr id="94" name="Picture Placeholder 92">
            <a:extLst>
              <a:ext uri="{FF2B5EF4-FFF2-40B4-BE49-F238E27FC236}">
                <a16:creationId xmlns:a16="http://schemas.microsoft.com/office/drawing/2014/main" id="{0F871B35-CE93-2D27-B3FA-4CD6A14CC595}"/>
              </a:ext>
            </a:extLst>
          </p:cNvPr>
          <p:cNvSpPr>
            <a:spLocks noGrp="1"/>
          </p:cNvSpPr>
          <p:nvPr>
            <p:ph type="pic" sz="quarter" idx="10"/>
          </p:nvPr>
        </p:nvSpPr>
        <p:spPr>
          <a:xfrm>
            <a:off x="1676400" y="2752725"/>
            <a:ext cx="7971274" cy="9611608"/>
          </a:xfrm>
          <a:prstGeom prst="round2SameRect">
            <a:avLst>
              <a:gd name="adj1" fmla="val 4636"/>
              <a:gd name="adj2" fmla="val 0"/>
            </a:avLst>
          </a:prstGeom>
          <a:solidFill>
            <a:schemeClr val="bg1">
              <a:lumMod val="85000"/>
            </a:schemeClr>
          </a:solidFill>
        </p:spPr>
        <p:txBody>
          <a:bodyPr/>
          <a:lstStyle/>
          <a:p>
            <a:endParaRPr lang="en-QA"/>
          </a:p>
        </p:txBody>
      </p:sp>
      <p:cxnSp>
        <p:nvCxnSpPr>
          <p:cNvPr id="98" name="Straight Connector 97">
            <a:extLst>
              <a:ext uri="{FF2B5EF4-FFF2-40B4-BE49-F238E27FC236}">
                <a16:creationId xmlns:a16="http://schemas.microsoft.com/office/drawing/2014/main" id="{DACDBF09-490E-5BBF-565F-BD4157BE539B}"/>
              </a:ext>
            </a:extLst>
          </p:cNvPr>
          <p:cNvCxnSpPr>
            <a:cxnSpLocks/>
          </p:cNvCxnSpPr>
          <p:nvPr userDrawn="1"/>
        </p:nvCxnSpPr>
        <p:spPr>
          <a:xfrm>
            <a:off x="19866930" y="10603911"/>
            <a:ext cx="71380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ext Placeholder 5">
            <a:extLst>
              <a:ext uri="{FF2B5EF4-FFF2-40B4-BE49-F238E27FC236}">
                <a16:creationId xmlns:a16="http://schemas.microsoft.com/office/drawing/2014/main" id="{5E7684D4-DF0F-BFF3-8930-10E3D86B6B02}"/>
              </a:ext>
            </a:extLst>
          </p:cNvPr>
          <p:cNvSpPr>
            <a:spLocks noGrp="1"/>
          </p:cNvSpPr>
          <p:nvPr>
            <p:ph type="body" sz="quarter" idx="4294967295" hasCustomPrompt="1"/>
          </p:nvPr>
        </p:nvSpPr>
        <p:spPr>
          <a:xfrm>
            <a:off x="10587504" y="4549078"/>
            <a:ext cx="9961562" cy="5341031"/>
          </a:xfrm>
          <a:prstGeom prst="rect">
            <a:avLst/>
          </a:prstGeom>
        </p:spPr>
        <p:txBody>
          <a:bodyPr vert="horz" lIns="0" tIns="0" rIns="0" bIns="0" rtlCol="0" anchor="ctr">
            <a:noAutofit/>
          </a:bodyPr>
          <a:lstStyle>
            <a:lvl1pPr>
              <a:defRPr sz="3200">
                <a:solidFill>
                  <a:schemeClr val="tx1"/>
                </a:solidFill>
              </a:defRPr>
            </a:lvl1pPr>
          </a:lstStyle>
          <a:p>
            <a:r>
              <a:rPr lang="en-US" sz="2800" dirty="0">
                <a:solidFill>
                  <a:schemeClr val="bg1"/>
                </a:solidFill>
                <a:cs typeface="Lusail"/>
              </a:rPr>
              <a:t>Think of us as a ship, guided by a skilled captain and united crew. To succeed, we must work together to overcome challenges, focusing on our duty to serve our nation and our professional responsibilities that demand continuous learning and growth. Let us embrace change as an opportunity and celebrate our achievements–from our expanding workforce to our growing presence on the global stage. Let us leverage these achievements to further enhance our capabilities. Today, our voice carries weight, backed by distinguished talent and tremendous efforts behind the scenes. Look at how far we’ve come—praise be to God.</a:t>
            </a:r>
          </a:p>
        </p:txBody>
      </p:sp>
      <p:sp>
        <p:nvSpPr>
          <p:cNvPr id="55" name="Text Placeholder 5">
            <a:extLst>
              <a:ext uri="{FF2B5EF4-FFF2-40B4-BE49-F238E27FC236}">
                <a16:creationId xmlns:a16="http://schemas.microsoft.com/office/drawing/2014/main" id="{73CD0A50-6A57-0E1B-6F61-80704DF45271}"/>
              </a:ext>
            </a:extLst>
          </p:cNvPr>
          <p:cNvSpPr>
            <a:spLocks noGrp="1"/>
          </p:cNvSpPr>
          <p:nvPr>
            <p:ph type="body" sz="quarter" idx="4294967295" hasCustomPrompt="1"/>
          </p:nvPr>
        </p:nvSpPr>
        <p:spPr>
          <a:xfrm>
            <a:off x="10587504" y="10243910"/>
            <a:ext cx="8904904" cy="1073802"/>
          </a:xfrm>
          <a:prstGeom prst="rect">
            <a:avLst/>
          </a:prstGeom>
        </p:spPr>
        <p:txBody>
          <a:bodyPr vert="horz" lIns="0" tIns="0" rIns="0" bIns="0" rtlCol="0" anchor="b">
            <a:noAutofit/>
          </a:bodyPr>
          <a:lstStyle>
            <a:lvl1pPr algn="r">
              <a:lnSpc>
                <a:spcPct val="100000"/>
              </a:lnSpc>
              <a:defRPr sz="3200" b="1">
                <a:solidFill>
                  <a:schemeClr val="tx1"/>
                </a:solidFill>
              </a:defRPr>
            </a:lvl1pPr>
          </a:lstStyle>
          <a:p>
            <a:r>
              <a:rPr lang="en-US" sz="2800">
                <a:solidFill>
                  <a:schemeClr val="bg1"/>
                </a:solidFill>
                <a:cs typeface="Lusail"/>
              </a:rPr>
              <a:t>Name of the Quoted Individual</a:t>
            </a:r>
            <a:br>
              <a:rPr lang="en-US" sz="2800">
                <a:solidFill>
                  <a:schemeClr val="bg1"/>
                </a:solidFill>
                <a:cs typeface="Lusail"/>
              </a:rPr>
            </a:br>
            <a:r>
              <a:rPr lang="en-US" sz="2800">
                <a:solidFill>
                  <a:schemeClr val="bg1"/>
                </a:solidFill>
                <a:cs typeface="Lusail"/>
              </a:rPr>
              <a:t>Position of the quoted individual</a:t>
            </a:r>
          </a:p>
        </p:txBody>
      </p:sp>
      <p:sp>
        <p:nvSpPr>
          <p:cNvPr id="57" name="Graphic 17">
            <a:extLst>
              <a:ext uri="{FF2B5EF4-FFF2-40B4-BE49-F238E27FC236}">
                <a16:creationId xmlns:a16="http://schemas.microsoft.com/office/drawing/2014/main" id="{4DBDE677-64BA-9BCC-81D9-1FB04E40D6D5}"/>
              </a:ext>
            </a:extLst>
          </p:cNvPr>
          <p:cNvSpPr/>
          <p:nvPr userDrawn="1"/>
        </p:nvSpPr>
        <p:spPr>
          <a:xfrm>
            <a:off x="20627718" y="3140105"/>
            <a:ext cx="1714071" cy="1408973"/>
          </a:xfrm>
          <a:custGeom>
            <a:avLst/>
            <a:gdLst>
              <a:gd name="connsiteX0" fmla="*/ 1565126 w 2643876"/>
              <a:gd name="connsiteY0" fmla="*/ 291970 h 2173278"/>
              <a:gd name="connsiteX1" fmla="*/ 1897814 w 2643876"/>
              <a:gd name="connsiteY1" fmla="*/ 0 h 2173278"/>
              <a:gd name="connsiteX2" fmla="*/ 2643876 w 2643876"/>
              <a:gd name="connsiteY2" fmla="*/ 1394767 h 2173278"/>
              <a:gd name="connsiteX3" fmla="*/ 2003135 w 2643876"/>
              <a:gd name="connsiteY3" fmla="*/ 2173278 h 2173278"/>
              <a:gd name="connsiteX4" fmla="*/ 1411212 w 2643876"/>
              <a:gd name="connsiteY4" fmla="*/ 1654195 h 2173278"/>
              <a:gd name="connsiteX5" fmla="*/ 1978952 w 2643876"/>
              <a:gd name="connsiteY5" fmla="*/ 859413 h 2173278"/>
              <a:gd name="connsiteX6" fmla="*/ 1565352 w 2643876"/>
              <a:gd name="connsiteY6" fmla="*/ 291744 h 2173278"/>
              <a:gd name="connsiteX7" fmla="*/ 154139 w 2643876"/>
              <a:gd name="connsiteY7" fmla="*/ 291970 h 2173278"/>
              <a:gd name="connsiteX8" fmla="*/ 486602 w 2643876"/>
              <a:gd name="connsiteY8" fmla="*/ 0 h 2173278"/>
              <a:gd name="connsiteX9" fmla="*/ 1232664 w 2643876"/>
              <a:gd name="connsiteY9" fmla="*/ 1394767 h 2173278"/>
              <a:gd name="connsiteX10" fmla="*/ 591923 w 2643876"/>
              <a:gd name="connsiteY10" fmla="*/ 2173278 h 2173278"/>
              <a:gd name="connsiteX11" fmla="*/ 0 w 2643876"/>
              <a:gd name="connsiteY11" fmla="*/ 1654195 h 2173278"/>
              <a:gd name="connsiteX12" fmla="*/ 567740 w 2643876"/>
              <a:gd name="connsiteY12" fmla="*/ 859413 h 2173278"/>
              <a:gd name="connsiteX13" fmla="*/ 154139 w 2643876"/>
              <a:gd name="connsiteY13" fmla="*/ 291744 h 2173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43876" h="2173278">
                <a:moveTo>
                  <a:pt x="1565126" y="291970"/>
                </a:moveTo>
                <a:lnTo>
                  <a:pt x="1897814" y="0"/>
                </a:lnTo>
                <a:cubicBezTo>
                  <a:pt x="2384416" y="356827"/>
                  <a:pt x="2643876" y="851504"/>
                  <a:pt x="2643876" y="1394767"/>
                </a:cubicBezTo>
                <a:cubicBezTo>
                  <a:pt x="2643876" y="1856902"/>
                  <a:pt x="2457417" y="2173278"/>
                  <a:pt x="2003135" y="2173278"/>
                </a:cubicBezTo>
                <a:cubicBezTo>
                  <a:pt x="1646264" y="2173278"/>
                  <a:pt x="1411212" y="1970571"/>
                  <a:pt x="1411212" y="1654195"/>
                </a:cubicBezTo>
                <a:cubicBezTo>
                  <a:pt x="1411212" y="1046075"/>
                  <a:pt x="1978952" y="1232511"/>
                  <a:pt x="1978952" y="859413"/>
                </a:cubicBezTo>
                <a:cubicBezTo>
                  <a:pt x="1978952" y="705293"/>
                  <a:pt x="1849222" y="518857"/>
                  <a:pt x="1565352" y="291744"/>
                </a:cubicBezTo>
                <a:close/>
                <a:moveTo>
                  <a:pt x="154139" y="291970"/>
                </a:moveTo>
                <a:lnTo>
                  <a:pt x="486602" y="0"/>
                </a:lnTo>
                <a:cubicBezTo>
                  <a:pt x="973203" y="356827"/>
                  <a:pt x="1232664" y="851504"/>
                  <a:pt x="1232664" y="1394767"/>
                </a:cubicBezTo>
                <a:cubicBezTo>
                  <a:pt x="1232664" y="1856902"/>
                  <a:pt x="1046205" y="2173278"/>
                  <a:pt x="591923" y="2173278"/>
                </a:cubicBezTo>
                <a:cubicBezTo>
                  <a:pt x="235277" y="2173278"/>
                  <a:pt x="0" y="1970571"/>
                  <a:pt x="0" y="1654195"/>
                </a:cubicBezTo>
                <a:cubicBezTo>
                  <a:pt x="0" y="1046075"/>
                  <a:pt x="567740" y="1232511"/>
                  <a:pt x="567740" y="859413"/>
                </a:cubicBezTo>
                <a:cubicBezTo>
                  <a:pt x="567740" y="705293"/>
                  <a:pt x="438009" y="518857"/>
                  <a:pt x="154139" y="291744"/>
                </a:cubicBezTo>
                <a:close/>
              </a:path>
            </a:pathLst>
          </a:custGeom>
          <a:solidFill>
            <a:schemeClr val="accent1"/>
          </a:solidFill>
          <a:ln w="2255" cap="flat">
            <a:noFill/>
            <a:prstDash val="solid"/>
            <a:miter/>
          </a:ln>
        </p:spPr>
        <p:txBody>
          <a:bodyPr rtlCol="0" anchor="ctr"/>
          <a:lstStyle/>
          <a:p>
            <a:endParaRPr lang="en-QA"/>
          </a:p>
        </p:txBody>
      </p:sp>
    </p:spTree>
    <p:extLst>
      <p:ext uri="{BB962C8B-B14F-4D97-AF65-F5344CB8AC3E}">
        <p14:creationId xmlns:p14="http://schemas.microsoft.com/office/powerpoint/2010/main" val="3896885629"/>
      </p:ext>
    </p:extLst>
  </p:cSld>
  <p:clrMapOvr>
    <a:masterClrMapping/>
  </p:clrMapOvr>
  <p:extLst>
    <p:ext uri="{DCECCB84-F9BA-43D5-87BE-67443E8EF086}">
      <p15:sldGuideLst xmlns:p15="http://schemas.microsoft.com/office/powerpoint/2012/main"/>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userDrawn="1">
  <p:cSld name="Al Adaam Slide 08">
    <p:spTree>
      <p:nvGrpSpPr>
        <p:cNvPr id="1" name=""/>
        <p:cNvGrpSpPr/>
        <p:nvPr/>
      </p:nvGrpSpPr>
      <p:grpSpPr>
        <a:xfrm>
          <a:off x="0" y="0"/>
          <a:ext cx="0" cy="0"/>
          <a:chOff x="0" y="0"/>
          <a:chExt cx="0" cy="0"/>
        </a:xfrm>
      </p:grpSpPr>
      <p:sp>
        <p:nvSpPr>
          <p:cNvPr id="4" name="BG">
            <a:extLst>
              <a:ext uri="{FF2B5EF4-FFF2-40B4-BE49-F238E27FC236}">
                <a16:creationId xmlns:a16="http://schemas.microsoft.com/office/drawing/2014/main" id="{CF5A0B9F-2ED2-F30A-5066-58555320CA94}"/>
              </a:ext>
            </a:extLst>
          </p:cNvPr>
          <p:cNvSpPr/>
          <p:nvPr userDrawn="1"/>
        </p:nvSpPr>
        <p:spPr>
          <a:xfrm>
            <a:off x="0" y="0"/>
            <a:ext cx="24384000" cy="1371600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83" name="Grid" hidden="1">
            <a:extLst>
              <a:ext uri="{FF2B5EF4-FFF2-40B4-BE49-F238E27FC236}">
                <a16:creationId xmlns:a16="http://schemas.microsoft.com/office/drawing/2014/main" id="{F29EC338-44FA-8AAC-4226-3BCAC589D27C}"/>
              </a:ext>
            </a:extLst>
          </p:cNvPr>
          <p:cNvGrpSpPr/>
          <p:nvPr userDrawn="1"/>
        </p:nvGrpSpPr>
        <p:grpSpPr>
          <a:xfrm>
            <a:off x="1661878" y="1324484"/>
            <a:ext cx="21060245" cy="11067032"/>
            <a:chOff x="1661878" y="1324484"/>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p:cNvGrpSpPr>
            <p:nvPr userDrawn="1"/>
          </p:nvGrpSpPr>
          <p:grpSpPr>
            <a:xfrm>
              <a:off x="1661880" y="1324484"/>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p:cNvGrpSpPr>
            <p:nvPr userDrawn="1"/>
          </p:nvGrpSpPr>
          <p:grpSpPr>
            <a:xfrm rot="5400000">
              <a:off x="6658485" y="-3672121"/>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1351667"/>
            <a:ext cx="21045720" cy="1046621"/>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2238247638"/>
      </p:ext>
    </p:extLst>
  </p:cSld>
  <p:clrMapOvr>
    <a:masterClrMapping/>
  </p:clrMapOvr>
  <p:extLst>
    <p:ext uri="{DCECCB84-F9BA-43D5-87BE-67443E8EF086}">
      <p15:sldGuideLst xmlns:p15="http://schemas.microsoft.com/office/powerpoint/2012/main"/>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Al Adaam Slide 09">
    <p:spTree>
      <p:nvGrpSpPr>
        <p:cNvPr id="1" name=""/>
        <p:cNvGrpSpPr/>
        <p:nvPr/>
      </p:nvGrpSpPr>
      <p:grpSpPr>
        <a:xfrm>
          <a:off x="0" y="0"/>
          <a:ext cx="0" cy="0"/>
          <a:chOff x="0" y="0"/>
          <a:chExt cx="0" cy="0"/>
        </a:xfrm>
      </p:grpSpPr>
      <p:sp>
        <p:nvSpPr>
          <p:cNvPr id="4" name="BG">
            <a:extLst>
              <a:ext uri="{FF2B5EF4-FFF2-40B4-BE49-F238E27FC236}">
                <a16:creationId xmlns:a16="http://schemas.microsoft.com/office/drawing/2014/main" id="{CF5A0B9F-2ED2-F30A-5066-58555320CA94}"/>
              </a:ext>
            </a:extLst>
          </p:cNvPr>
          <p:cNvSpPr/>
          <p:nvPr userDrawn="1"/>
        </p:nvSpPr>
        <p:spPr>
          <a:xfrm>
            <a:off x="0" y="0"/>
            <a:ext cx="24384000" cy="1371600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83" name="Grid" hidden="1">
            <a:extLst>
              <a:ext uri="{FF2B5EF4-FFF2-40B4-BE49-F238E27FC236}">
                <a16:creationId xmlns:a16="http://schemas.microsoft.com/office/drawing/2014/main" id="{F29EC338-44FA-8AAC-4226-3BCAC589D27C}"/>
              </a:ext>
            </a:extLst>
          </p:cNvPr>
          <p:cNvGrpSpPr/>
          <p:nvPr userDrawn="1"/>
        </p:nvGrpSpPr>
        <p:grpSpPr>
          <a:xfrm>
            <a:off x="1661878" y="1324484"/>
            <a:ext cx="21060245" cy="11067032"/>
            <a:chOff x="1661878" y="1324484"/>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p:cNvGrpSpPr>
            <p:nvPr userDrawn="1"/>
          </p:nvGrpSpPr>
          <p:grpSpPr>
            <a:xfrm>
              <a:off x="1661880" y="1324484"/>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p:cNvGrpSpPr>
            <p:nvPr userDrawn="1"/>
          </p:nvGrpSpPr>
          <p:grpSpPr>
            <a:xfrm rot="5400000">
              <a:off x="6658485" y="-3672121"/>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1351667"/>
            <a:ext cx="21045720" cy="1046621"/>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88" name="Rounded Rectangle 87">
            <a:extLst>
              <a:ext uri="{FF2B5EF4-FFF2-40B4-BE49-F238E27FC236}">
                <a16:creationId xmlns:a16="http://schemas.microsoft.com/office/drawing/2014/main" id="{70603433-E8D1-EBC7-EFC2-E65FE6F7AED2}"/>
              </a:ext>
            </a:extLst>
          </p:cNvPr>
          <p:cNvSpPr/>
          <p:nvPr userDrawn="1"/>
        </p:nvSpPr>
        <p:spPr>
          <a:xfrm rot="16200000">
            <a:off x="9166222" y="-1177045"/>
            <a:ext cx="8538442" cy="18544314"/>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89" name="Text Placeholder 5">
            <a:extLst>
              <a:ext uri="{FF2B5EF4-FFF2-40B4-BE49-F238E27FC236}">
                <a16:creationId xmlns:a16="http://schemas.microsoft.com/office/drawing/2014/main" id="{4925F058-D7E4-3887-B252-E2739F7A1747}"/>
              </a:ext>
            </a:extLst>
          </p:cNvPr>
          <p:cNvSpPr>
            <a:spLocks noGrp="1"/>
          </p:cNvSpPr>
          <p:nvPr>
            <p:ph type="body" sz="quarter" idx="4294967295" hasCustomPrompt="1"/>
          </p:nvPr>
        </p:nvSpPr>
        <p:spPr>
          <a:xfrm>
            <a:off x="10587504" y="4549078"/>
            <a:ext cx="9961562" cy="5341031"/>
          </a:xfrm>
          <a:prstGeom prst="rect">
            <a:avLst/>
          </a:prstGeom>
        </p:spPr>
        <p:txBody>
          <a:bodyPr vert="horz" lIns="0" tIns="0" rIns="0" bIns="0" rtlCol="0" anchor="ctr">
            <a:noAutofit/>
          </a:bodyPr>
          <a:lstStyle>
            <a:lvl1pPr>
              <a:defRPr sz="2400">
                <a:latin typeface="Calibri" panose="020F0502020204030204" pitchFamily="34" charset="0"/>
                <a:cs typeface="Calibri" panose="020F0502020204030204" pitchFamily="34" charset="0"/>
              </a:defRPr>
            </a:lvl1pPr>
          </a:lstStyle>
          <a:p>
            <a:r>
              <a:rPr lang="en-US" sz="2800" dirty="0">
                <a:solidFill>
                  <a:schemeClr val="bg1"/>
                </a:solidFill>
                <a:cs typeface="Lusail"/>
              </a:rPr>
              <a:t>Think of us as a ship, guided by a skilled captain and united crew. To succeed, we must work together to overcome challenges, focusing on our duty to serve our nation and our professional responsibilities that demand continuous learning and growth. Let us embrace change as an opportunity and celebrate our achievements–from our expanding workforce to our growing presence on the global stage. Let us leverage these achievements to further enhance our capabilities. Today, our voice carries weight, backed by distinguished talent and tremendous efforts behind the scenes. Look at how far we’ve come—praise be to God.</a:t>
            </a:r>
          </a:p>
        </p:txBody>
      </p:sp>
      <p:sp>
        <p:nvSpPr>
          <p:cNvPr id="91" name="Rectangle 90">
            <a:extLst>
              <a:ext uri="{FF2B5EF4-FFF2-40B4-BE49-F238E27FC236}">
                <a16:creationId xmlns:a16="http://schemas.microsoft.com/office/drawing/2014/main" id="{60AB0DE5-EED6-FF9E-908F-AFFFA35099BB}"/>
              </a:ext>
            </a:extLst>
          </p:cNvPr>
          <p:cNvSpPr/>
          <p:nvPr userDrawn="1"/>
        </p:nvSpPr>
        <p:spPr>
          <a:xfrm rot="7546092">
            <a:off x="10422545" y="11569758"/>
            <a:ext cx="1589148" cy="1589148"/>
          </a:xfrm>
          <a:prstGeom prst="rect">
            <a:avLst/>
          </a:prstGeom>
          <a:gradFill flip="none" rotWithShape="1">
            <a:gsLst>
              <a:gs pos="77000">
                <a:schemeClr val="tx2"/>
              </a:gs>
              <a:gs pos="0">
                <a:schemeClr val="accent1">
                  <a:lumMod val="95000"/>
                  <a:lumOff val="5000"/>
                </a:schemeClr>
              </a:gs>
              <a:gs pos="100000">
                <a:schemeClr val="accent1">
                  <a:lumMod val="60000"/>
                </a:schemeClr>
              </a:gs>
            </a:gsLst>
            <a:path path="circle">
              <a:fillToRect l="50000" t="130000" r="50000" b="-30000"/>
            </a:path>
            <a:tileRect/>
          </a:gradFill>
          <a:ln>
            <a:noFill/>
          </a:ln>
          <a:effectLst>
            <a:outerShdw blurRad="1143000" dist="50800" dir="5400000" algn="ctr" rotWithShape="0">
              <a:srgbClr val="000000">
                <a:alpha val="10000"/>
              </a:srgbClr>
            </a:outerShdw>
            <a:softEdge rad="375664"/>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Picture Placeholder 92">
            <a:extLst>
              <a:ext uri="{FF2B5EF4-FFF2-40B4-BE49-F238E27FC236}">
                <a16:creationId xmlns:a16="http://schemas.microsoft.com/office/drawing/2014/main" id="{0F871B35-CE93-2D27-B3FA-4CD6A14CC595}"/>
              </a:ext>
            </a:extLst>
          </p:cNvPr>
          <p:cNvSpPr>
            <a:spLocks noGrp="1"/>
          </p:cNvSpPr>
          <p:nvPr>
            <p:ph type="pic" sz="quarter" idx="10"/>
          </p:nvPr>
        </p:nvSpPr>
        <p:spPr>
          <a:xfrm>
            <a:off x="1676400" y="2752725"/>
            <a:ext cx="7971274" cy="9611608"/>
          </a:xfrm>
          <a:prstGeom prst="round2SameRect">
            <a:avLst>
              <a:gd name="adj1" fmla="val 4636"/>
              <a:gd name="adj2" fmla="val 0"/>
            </a:avLst>
          </a:prstGeom>
          <a:solidFill>
            <a:schemeClr val="bg1">
              <a:lumMod val="85000"/>
            </a:schemeClr>
          </a:solidFill>
        </p:spPr>
        <p:txBody>
          <a:bodyPr/>
          <a:lstStyle/>
          <a:p>
            <a:endParaRPr lang="en-QA"/>
          </a:p>
        </p:txBody>
      </p:sp>
      <p:sp>
        <p:nvSpPr>
          <p:cNvPr id="95" name="Text Placeholder 5">
            <a:extLst>
              <a:ext uri="{FF2B5EF4-FFF2-40B4-BE49-F238E27FC236}">
                <a16:creationId xmlns:a16="http://schemas.microsoft.com/office/drawing/2014/main" id="{A5CEBEDF-108B-AEC4-DD08-A540DC209A0A}"/>
              </a:ext>
            </a:extLst>
          </p:cNvPr>
          <p:cNvSpPr>
            <a:spLocks noGrp="1"/>
          </p:cNvSpPr>
          <p:nvPr>
            <p:ph type="body" sz="quarter" idx="4294967295" hasCustomPrompt="1"/>
          </p:nvPr>
        </p:nvSpPr>
        <p:spPr>
          <a:xfrm>
            <a:off x="10587504" y="10243910"/>
            <a:ext cx="8904904" cy="1073802"/>
          </a:xfrm>
          <a:prstGeom prst="rect">
            <a:avLst/>
          </a:prstGeom>
        </p:spPr>
        <p:txBody>
          <a:bodyPr vert="horz" lIns="0" tIns="0" rIns="0" bIns="0" rtlCol="0" anchor="b">
            <a:noAutofit/>
          </a:bodyPr>
          <a:lstStyle>
            <a:lvl1pPr algn="r">
              <a:lnSpc>
                <a:spcPct val="100000"/>
              </a:lnSpc>
              <a:defRPr sz="2400" b="1">
                <a:latin typeface="Calibri" panose="020F0502020204030204" pitchFamily="34" charset="0"/>
                <a:cs typeface="Calibri" panose="020F0502020204030204" pitchFamily="34" charset="0"/>
              </a:defRPr>
            </a:lvl1pPr>
          </a:lstStyle>
          <a:p>
            <a:r>
              <a:rPr lang="en-US" sz="2800">
                <a:solidFill>
                  <a:schemeClr val="bg1"/>
                </a:solidFill>
                <a:cs typeface="Lusail"/>
              </a:rPr>
              <a:t>Name of the Quoted Individual</a:t>
            </a:r>
            <a:br>
              <a:rPr lang="en-US" sz="2800">
                <a:solidFill>
                  <a:schemeClr val="bg1"/>
                </a:solidFill>
                <a:cs typeface="Lusail"/>
              </a:rPr>
            </a:br>
            <a:r>
              <a:rPr lang="en-US" sz="2800">
                <a:solidFill>
                  <a:schemeClr val="bg1"/>
                </a:solidFill>
                <a:cs typeface="Lusail"/>
              </a:rPr>
              <a:t>Position of the quoted individual</a:t>
            </a:r>
          </a:p>
        </p:txBody>
      </p:sp>
      <p:cxnSp>
        <p:nvCxnSpPr>
          <p:cNvPr id="98" name="Straight Connector 97">
            <a:extLst>
              <a:ext uri="{FF2B5EF4-FFF2-40B4-BE49-F238E27FC236}">
                <a16:creationId xmlns:a16="http://schemas.microsoft.com/office/drawing/2014/main" id="{DACDBF09-490E-5BBF-565F-BD4157BE539B}"/>
              </a:ext>
            </a:extLst>
          </p:cNvPr>
          <p:cNvCxnSpPr>
            <a:cxnSpLocks/>
          </p:cNvCxnSpPr>
          <p:nvPr userDrawn="1"/>
        </p:nvCxnSpPr>
        <p:spPr>
          <a:xfrm>
            <a:off x="19866930" y="10603911"/>
            <a:ext cx="713802"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2" name="Graphic 17">
            <a:extLst>
              <a:ext uri="{FF2B5EF4-FFF2-40B4-BE49-F238E27FC236}">
                <a16:creationId xmlns:a16="http://schemas.microsoft.com/office/drawing/2014/main" id="{F2F3C1D6-B749-EF59-5D9F-55D4D9C0F29C}"/>
              </a:ext>
            </a:extLst>
          </p:cNvPr>
          <p:cNvSpPr/>
          <p:nvPr userDrawn="1"/>
        </p:nvSpPr>
        <p:spPr>
          <a:xfrm>
            <a:off x="20627718" y="3140105"/>
            <a:ext cx="1714071" cy="1408973"/>
          </a:xfrm>
          <a:custGeom>
            <a:avLst/>
            <a:gdLst>
              <a:gd name="connsiteX0" fmla="*/ 1565126 w 2643876"/>
              <a:gd name="connsiteY0" fmla="*/ 291970 h 2173278"/>
              <a:gd name="connsiteX1" fmla="*/ 1897814 w 2643876"/>
              <a:gd name="connsiteY1" fmla="*/ 0 h 2173278"/>
              <a:gd name="connsiteX2" fmla="*/ 2643876 w 2643876"/>
              <a:gd name="connsiteY2" fmla="*/ 1394767 h 2173278"/>
              <a:gd name="connsiteX3" fmla="*/ 2003135 w 2643876"/>
              <a:gd name="connsiteY3" fmla="*/ 2173278 h 2173278"/>
              <a:gd name="connsiteX4" fmla="*/ 1411212 w 2643876"/>
              <a:gd name="connsiteY4" fmla="*/ 1654195 h 2173278"/>
              <a:gd name="connsiteX5" fmla="*/ 1978952 w 2643876"/>
              <a:gd name="connsiteY5" fmla="*/ 859413 h 2173278"/>
              <a:gd name="connsiteX6" fmla="*/ 1565352 w 2643876"/>
              <a:gd name="connsiteY6" fmla="*/ 291744 h 2173278"/>
              <a:gd name="connsiteX7" fmla="*/ 154139 w 2643876"/>
              <a:gd name="connsiteY7" fmla="*/ 291970 h 2173278"/>
              <a:gd name="connsiteX8" fmla="*/ 486602 w 2643876"/>
              <a:gd name="connsiteY8" fmla="*/ 0 h 2173278"/>
              <a:gd name="connsiteX9" fmla="*/ 1232664 w 2643876"/>
              <a:gd name="connsiteY9" fmla="*/ 1394767 h 2173278"/>
              <a:gd name="connsiteX10" fmla="*/ 591923 w 2643876"/>
              <a:gd name="connsiteY10" fmla="*/ 2173278 h 2173278"/>
              <a:gd name="connsiteX11" fmla="*/ 0 w 2643876"/>
              <a:gd name="connsiteY11" fmla="*/ 1654195 h 2173278"/>
              <a:gd name="connsiteX12" fmla="*/ 567740 w 2643876"/>
              <a:gd name="connsiteY12" fmla="*/ 859413 h 2173278"/>
              <a:gd name="connsiteX13" fmla="*/ 154139 w 2643876"/>
              <a:gd name="connsiteY13" fmla="*/ 291744 h 2173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43876" h="2173278">
                <a:moveTo>
                  <a:pt x="1565126" y="291970"/>
                </a:moveTo>
                <a:lnTo>
                  <a:pt x="1897814" y="0"/>
                </a:lnTo>
                <a:cubicBezTo>
                  <a:pt x="2384416" y="356827"/>
                  <a:pt x="2643876" y="851504"/>
                  <a:pt x="2643876" y="1394767"/>
                </a:cubicBezTo>
                <a:cubicBezTo>
                  <a:pt x="2643876" y="1856902"/>
                  <a:pt x="2457417" y="2173278"/>
                  <a:pt x="2003135" y="2173278"/>
                </a:cubicBezTo>
                <a:cubicBezTo>
                  <a:pt x="1646264" y="2173278"/>
                  <a:pt x="1411212" y="1970571"/>
                  <a:pt x="1411212" y="1654195"/>
                </a:cubicBezTo>
                <a:cubicBezTo>
                  <a:pt x="1411212" y="1046075"/>
                  <a:pt x="1978952" y="1232511"/>
                  <a:pt x="1978952" y="859413"/>
                </a:cubicBezTo>
                <a:cubicBezTo>
                  <a:pt x="1978952" y="705293"/>
                  <a:pt x="1849222" y="518857"/>
                  <a:pt x="1565352" y="291744"/>
                </a:cubicBezTo>
                <a:close/>
                <a:moveTo>
                  <a:pt x="154139" y="291970"/>
                </a:moveTo>
                <a:lnTo>
                  <a:pt x="486602" y="0"/>
                </a:lnTo>
                <a:cubicBezTo>
                  <a:pt x="973203" y="356827"/>
                  <a:pt x="1232664" y="851504"/>
                  <a:pt x="1232664" y="1394767"/>
                </a:cubicBezTo>
                <a:cubicBezTo>
                  <a:pt x="1232664" y="1856902"/>
                  <a:pt x="1046205" y="2173278"/>
                  <a:pt x="591923" y="2173278"/>
                </a:cubicBezTo>
                <a:cubicBezTo>
                  <a:pt x="235277" y="2173278"/>
                  <a:pt x="0" y="1970571"/>
                  <a:pt x="0" y="1654195"/>
                </a:cubicBezTo>
                <a:cubicBezTo>
                  <a:pt x="0" y="1046075"/>
                  <a:pt x="567740" y="1232511"/>
                  <a:pt x="567740" y="859413"/>
                </a:cubicBezTo>
                <a:cubicBezTo>
                  <a:pt x="567740" y="705293"/>
                  <a:pt x="438009" y="518857"/>
                  <a:pt x="154139" y="291744"/>
                </a:cubicBezTo>
                <a:close/>
              </a:path>
            </a:pathLst>
          </a:custGeom>
          <a:solidFill>
            <a:schemeClr val="bg1"/>
          </a:solidFill>
          <a:ln w="2255" cap="flat">
            <a:noFill/>
            <a:prstDash val="solid"/>
            <a:miter/>
          </a:ln>
        </p:spPr>
        <p:txBody>
          <a:bodyPr rtlCol="0" anchor="ctr"/>
          <a:lstStyle/>
          <a:p>
            <a:endParaRPr lang="en-QA"/>
          </a:p>
        </p:txBody>
      </p:sp>
    </p:spTree>
    <p:extLst>
      <p:ext uri="{BB962C8B-B14F-4D97-AF65-F5344CB8AC3E}">
        <p14:creationId xmlns:p14="http://schemas.microsoft.com/office/powerpoint/2010/main" val="3343771790"/>
      </p:ext>
    </p:extLst>
  </p:cSld>
  <p:clrMapOvr>
    <a:masterClrMapping/>
  </p:clrMapOvr>
  <p:extLst>
    <p:ext uri="{DCECCB84-F9BA-43D5-87BE-67443E8EF086}">
      <p15:sldGuideLst xmlns:p15="http://schemas.microsoft.com/office/powerpoint/2012/main"/>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Al Adaam Slide 10">
    <p:spTree>
      <p:nvGrpSpPr>
        <p:cNvPr id="1" name=""/>
        <p:cNvGrpSpPr/>
        <p:nvPr/>
      </p:nvGrpSpPr>
      <p:grpSpPr>
        <a:xfrm>
          <a:off x="0" y="0"/>
          <a:ext cx="0" cy="0"/>
          <a:chOff x="0" y="0"/>
          <a:chExt cx="0" cy="0"/>
        </a:xfrm>
      </p:grpSpPr>
      <p:sp>
        <p:nvSpPr>
          <p:cNvPr id="3" name="BG">
            <a:extLst>
              <a:ext uri="{FF2B5EF4-FFF2-40B4-BE49-F238E27FC236}">
                <a16:creationId xmlns:a16="http://schemas.microsoft.com/office/drawing/2014/main" id="{8FFCF945-0133-20CE-49CA-F011B62FBBC8}"/>
              </a:ext>
            </a:extLst>
          </p:cNvPr>
          <p:cNvSpPr/>
          <p:nvPr userDrawn="1"/>
        </p:nvSpPr>
        <p:spPr>
          <a:xfrm>
            <a:off x="0" y="0"/>
            <a:ext cx="24384000" cy="1371600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sz="1200">
              <a:latin typeface="Calibri" panose="020F0502020204030204" pitchFamily="34" charset="0"/>
              <a:cs typeface="Calibri" panose="020F0502020204030204" pitchFamily="34" charset="0"/>
            </a:endParaRPr>
          </a:p>
        </p:txBody>
      </p:sp>
      <p:grpSp>
        <p:nvGrpSpPr>
          <p:cNvPr id="11" name="Grid" hidden="1">
            <a:extLst>
              <a:ext uri="{FF2B5EF4-FFF2-40B4-BE49-F238E27FC236}">
                <a16:creationId xmlns:a16="http://schemas.microsoft.com/office/drawing/2014/main" id="{11652F50-E0D2-E3FF-ABF8-8603A4EAA31C}"/>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12" name="Group 11">
              <a:extLst>
                <a:ext uri="{FF2B5EF4-FFF2-40B4-BE49-F238E27FC236}">
                  <a16:creationId xmlns:a16="http://schemas.microsoft.com/office/drawing/2014/main" id="{E78D61D5-D488-C3DA-8A59-F74044BD18C3}"/>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30" name="Rectangle 29">
                <a:extLst>
                  <a:ext uri="{FF2B5EF4-FFF2-40B4-BE49-F238E27FC236}">
                    <a16:creationId xmlns:a16="http://schemas.microsoft.com/office/drawing/2014/main" id="{A31CFFA6-07A2-0F9B-4342-5A897432A4B3}"/>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A926796-05B7-0652-B27A-B9FB7F7316BC}"/>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DBDD97C0-8F39-D62C-3348-C8439BDC56EA}"/>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73B0D0BC-D5C6-0F2D-2B8B-98E765DBD2ED}"/>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D6377CAA-3A48-B06B-60AB-0BB042324798}"/>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A482CDD6-CB86-AF54-E05F-204B20F5B1F9}"/>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6CDBBD93-60D7-5B3D-D503-9F5DD92C58D4}"/>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27914186-9AF0-5EC1-EDF4-183761458A86}"/>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700FBBB0-8A6E-0929-8967-D2D6B4EEF53C}"/>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3B078ABF-5873-E735-F1FF-24C889D74C45}"/>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CF64F5CC-73F7-906C-3C45-187873307C74}"/>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46A9A48F-990E-356D-91B0-28486FB26D7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410A28A2-388A-5A27-B7BD-592D1A3338A4}"/>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2558F30-F358-0B48-09CC-BA25B5F69555}"/>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C2FA19EC-38BE-3EA8-02CD-E3E6A27F65F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CEDBEB57-DF1E-077A-631B-3D10CDF62BAD}"/>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61986391-DC24-626F-A1A1-B2677281D64A}"/>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2DB05003-FAF7-587F-5A59-AAADFBBF3B20}"/>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0519F929-F844-2457-5B4E-57A0CE90693D}"/>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9FC584BF-7EAC-8704-09E2-AE60CBA44183}"/>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DBE014EE-629D-0347-2D7B-52ED8B0315CC}"/>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42AEC9F3-0179-C589-A675-558D9DEC00D7}"/>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5A972E0A-CD71-AF33-D71E-32BAC81B16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534FBA80-9461-9C68-63B5-93BEB7BCEF8E}"/>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4" name="Rectangle 53">
                <a:extLst>
                  <a:ext uri="{FF2B5EF4-FFF2-40B4-BE49-F238E27FC236}">
                    <a16:creationId xmlns:a16="http://schemas.microsoft.com/office/drawing/2014/main" id="{360B9290-58F6-379D-78BA-EE4F868378F3}"/>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5" name="Rectangle 54">
                <a:extLst>
                  <a:ext uri="{FF2B5EF4-FFF2-40B4-BE49-F238E27FC236}">
                    <a16:creationId xmlns:a16="http://schemas.microsoft.com/office/drawing/2014/main" id="{093EADA5-C555-4CD2-0B23-56C2F712CE83}"/>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6" name="Rectangle 55">
                <a:extLst>
                  <a:ext uri="{FF2B5EF4-FFF2-40B4-BE49-F238E27FC236}">
                    <a16:creationId xmlns:a16="http://schemas.microsoft.com/office/drawing/2014/main" id="{9745549B-AF33-4AEB-47CC-69973C1808F6}"/>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7" name="Rectangle 56">
                <a:extLst>
                  <a:ext uri="{FF2B5EF4-FFF2-40B4-BE49-F238E27FC236}">
                    <a16:creationId xmlns:a16="http://schemas.microsoft.com/office/drawing/2014/main" id="{C8BD1BCE-DE14-77E8-0825-5E8B6777C9C0}"/>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8" name="Rectangle 57">
                <a:extLst>
                  <a:ext uri="{FF2B5EF4-FFF2-40B4-BE49-F238E27FC236}">
                    <a16:creationId xmlns:a16="http://schemas.microsoft.com/office/drawing/2014/main" id="{63EBC87D-1C58-A976-8B56-FB3440DD46E8}"/>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9" name="Rectangle 58">
                <a:extLst>
                  <a:ext uri="{FF2B5EF4-FFF2-40B4-BE49-F238E27FC236}">
                    <a16:creationId xmlns:a16="http://schemas.microsoft.com/office/drawing/2014/main" id="{BFD9531A-E60E-F197-AF9E-AF798E90E862}"/>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13" name="Group 12">
              <a:extLst>
                <a:ext uri="{FF2B5EF4-FFF2-40B4-BE49-F238E27FC236}">
                  <a16:creationId xmlns:a16="http://schemas.microsoft.com/office/drawing/2014/main" id="{65BDEACD-4B3A-18C9-E03B-94C13C580398}"/>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14" name="Rectangle 13">
                <a:extLst>
                  <a:ext uri="{FF2B5EF4-FFF2-40B4-BE49-F238E27FC236}">
                    <a16:creationId xmlns:a16="http://schemas.microsoft.com/office/drawing/2014/main" id="{A958B015-7A7A-6A5D-710F-3DD0DCCB7890}"/>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E40862F6-DC30-4658-CBF9-843E9BFB58E2}"/>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98F3B4C8-5325-58E0-C90D-E29C136416B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8E6E3C44-5FF5-8121-5B69-5DA57F6CBDDA}"/>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F4AB4522-F095-E0A8-61D0-4692B5ECB74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32788D64-177D-1363-A1BF-F2DF428373BD}"/>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3A40A059-12FB-2169-ABCB-13D98CBFE366}"/>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B656A067-7C5D-17E3-60CA-35A13284090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A2EE9BE2-4CE4-D6B9-95E6-344C64F404D5}"/>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951E746C-6BFB-0D14-63B4-023C515F6CC5}"/>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 name="Rectangle 23">
                <a:extLst>
                  <a:ext uri="{FF2B5EF4-FFF2-40B4-BE49-F238E27FC236}">
                    <a16:creationId xmlns:a16="http://schemas.microsoft.com/office/drawing/2014/main" id="{8FA00384-9FBB-7BE5-643A-45775C68AED7}"/>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F6871783-6F7D-3D44-6A1D-7EAD6CF1159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8EDD4FA7-59C4-5EE6-87CC-69A4B5FC1F20}"/>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E8010D77-5874-3225-AC9B-43A605B0F105}"/>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7EF479E-3963-B179-FBE6-F4D28811D0D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3F7ECCCA-1A98-8FE7-F72F-46C48A47B2E4}"/>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474" name="Shape 474"/>
          <p:cNvSpPr>
            <a:spLocks noGrp="1"/>
          </p:cNvSpPr>
          <p:nvPr>
            <p:ph type="pic" sz="half" idx="13" hasCustomPrompt="1"/>
          </p:nvPr>
        </p:nvSpPr>
        <p:spPr>
          <a:xfrm>
            <a:off x="1661877" y="2752088"/>
            <a:ext cx="9639429" cy="963942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0" name="Shape 474">
            <a:extLst>
              <a:ext uri="{FF2B5EF4-FFF2-40B4-BE49-F238E27FC236}">
                <a16:creationId xmlns:a16="http://schemas.microsoft.com/office/drawing/2014/main" id="{CCD3318A-EA5F-FD65-8A52-E3A65CA2450C}"/>
              </a:ext>
            </a:extLst>
          </p:cNvPr>
          <p:cNvSpPr>
            <a:spLocks noGrp="1"/>
          </p:cNvSpPr>
          <p:nvPr>
            <p:ph type="pic" sz="half" idx="14" hasCustomPrompt="1"/>
          </p:nvPr>
        </p:nvSpPr>
        <p:spPr>
          <a:xfrm>
            <a:off x="11639579" y="2752088"/>
            <a:ext cx="5372144"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1" name="Shape 474">
            <a:extLst>
              <a:ext uri="{FF2B5EF4-FFF2-40B4-BE49-F238E27FC236}">
                <a16:creationId xmlns:a16="http://schemas.microsoft.com/office/drawing/2014/main" id="{4B1F9870-D3FD-0A01-2D78-C30F2F3BC147}"/>
              </a:ext>
            </a:extLst>
          </p:cNvPr>
          <p:cNvSpPr>
            <a:spLocks noGrp="1"/>
          </p:cNvSpPr>
          <p:nvPr>
            <p:ph type="pic" sz="half" idx="15" hasCustomPrompt="1"/>
          </p:nvPr>
        </p:nvSpPr>
        <p:spPr>
          <a:xfrm>
            <a:off x="17365509" y="2752088"/>
            <a:ext cx="5356611"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2" name="Shape 474">
            <a:extLst>
              <a:ext uri="{FF2B5EF4-FFF2-40B4-BE49-F238E27FC236}">
                <a16:creationId xmlns:a16="http://schemas.microsoft.com/office/drawing/2014/main" id="{53500D23-2EC7-CF17-5DB1-F9953F0A0332}"/>
              </a:ext>
            </a:extLst>
          </p:cNvPr>
          <p:cNvSpPr>
            <a:spLocks noGrp="1"/>
          </p:cNvSpPr>
          <p:nvPr>
            <p:ph type="pic" sz="half" idx="16" hasCustomPrompt="1"/>
          </p:nvPr>
        </p:nvSpPr>
        <p:spPr>
          <a:xfrm>
            <a:off x="11655093" y="7776186"/>
            <a:ext cx="5356629"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3" name="Shape 474">
            <a:extLst>
              <a:ext uri="{FF2B5EF4-FFF2-40B4-BE49-F238E27FC236}">
                <a16:creationId xmlns:a16="http://schemas.microsoft.com/office/drawing/2014/main" id="{048A9979-BBD3-7B2C-D017-E14D6D87D826}"/>
              </a:ext>
            </a:extLst>
          </p:cNvPr>
          <p:cNvSpPr>
            <a:spLocks noGrp="1"/>
          </p:cNvSpPr>
          <p:nvPr>
            <p:ph type="pic" sz="half" idx="17" hasCustomPrompt="1"/>
          </p:nvPr>
        </p:nvSpPr>
        <p:spPr>
          <a:xfrm>
            <a:off x="17380979" y="7776186"/>
            <a:ext cx="5341141"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448" name="Title 113">
            <a:extLst>
              <a:ext uri="{FF2B5EF4-FFF2-40B4-BE49-F238E27FC236}">
                <a16:creationId xmlns:a16="http://schemas.microsoft.com/office/drawing/2014/main" id="{2C093071-6019-42BC-81B6-63719ABCC24B}"/>
              </a:ext>
            </a:extLst>
          </p:cNvPr>
          <p:cNvSpPr>
            <a:spLocks noGrp="1"/>
          </p:cNvSpPr>
          <p:nvPr>
            <p:ph type="title"/>
          </p:nvPr>
        </p:nvSpPr>
        <p:spPr>
          <a:xfrm>
            <a:off x="1676400" y="1351667"/>
            <a:ext cx="21045720" cy="1046621"/>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734539433"/>
      </p:ext>
    </p:extLst>
  </p:cSld>
  <p:clrMapOvr>
    <a:masterClrMapping/>
  </p:clrMapOvr>
  <p:transition spd="med"/>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Al Adaam Slide 11">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F5A0B9F-2ED2-F30A-5066-58555320CA94}"/>
              </a:ext>
            </a:extLst>
          </p:cNvPr>
          <p:cNvSpPr/>
          <p:nvPr userDrawn="1"/>
        </p:nvSpPr>
        <p:spPr>
          <a:xfrm>
            <a:off x="1" y="0"/>
            <a:ext cx="24384000" cy="1371600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267409125"/>
      </p:ext>
    </p:extLst>
  </p:cSld>
  <p:clrMapOvr>
    <a:masterClrMapping/>
  </p:clrMapOvr>
  <p:extLst>
    <p:ext uri="{DCECCB84-F9BA-43D5-87BE-67443E8EF086}">
      <p15:sldGuideLst xmlns:p15="http://schemas.microsoft.com/office/powerpoint/2012/main"/>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Al Adaam Slide 12">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F5A0B9F-2ED2-F30A-5066-58555320CA94}"/>
              </a:ext>
            </a:extLst>
          </p:cNvPr>
          <p:cNvSpPr/>
          <p:nvPr userDrawn="1"/>
        </p:nvSpPr>
        <p:spPr>
          <a:xfrm>
            <a:off x="1" y="0"/>
            <a:ext cx="24384000" cy="1371600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
        <p:nvSpPr>
          <p:cNvPr id="2" name="Freeform: Shape 29">
            <a:extLst>
              <a:ext uri="{FF2B5EF4-FFF2-40B4-BE49-F238E27FC236}">
                <a16:creationId xmlns:a16="http://schemas.microsoft.com/office/drawing/2014/main" id="{B7652298-8A77-512C-3BC5-3CA4FDAD4084}"/>
              </a:ext>
            </a:extLst>
          </p:cNvPr>
          <p:cNvSpPr/>
          <p:nvPr userDrawn="1"/>
        </p:nvSpPr>
        <p:spPr>
          <a:xfrm>
            <a:off x="11655093" y="1324483"/>
            <a:ext cx="11052507" cy="11067031"/>
          </a:xfrm>
          <a:prstGeom prst="roundRect">
            <a:avLst>
              <a:gd name="adj" fmla="val 4382"/>
            </a:avLst>
          </a:prstGeom>
          <a:gradFill>
            <a:gsLst>
              <a:gs pos="0">
                <a:srgbClr val="FFFFFF">
                  <a:alpha val="33000"/>
                </a:srgbClr>
              </a:gs>
              <a:gs pos="61000">
                <a:srgbClr val="FFFFFF">
                  <a:alpha val="10000"/>
                </a:srgbClr>
              </a:gs>
              <a:gs pos="82000">
                <a:srgbClr val="FFFFFF">
                  <a:alpha val="20000"/>
                </a:srgbClr>
              </a:gs>
              <a:gs pos="100000">
                <a:srgbClr val="FFFFFF">
                  <a:alpha val="33575"/>
                </a:srgbClr>
              </a:gs>
            </a:gsLst>
            <a:lin ang="15788057" scaled="1"/>
          </a:gra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p:spPr>
        <p:txBody>
          <a:bodyPr rtlCol="0" anchor="ctr"/>
          <a:lstStyle/>
          <a:p>
            <a:endParaRPr lang="en-US" sz="1400"/>
          </a:p>
        </p:txBody>
      </p:sp>
    </p:spTree>
    <p:extLst>
      <p:ext uri="{BB962C8B-B14F-4D97-AF65-F5344CB8AC3E}">
        <p14:creationId xmlns:p14="http://schemas.microsoft.com/office/powerpoint/2010/main" val="1367213503"/>
      </p:ext>
    </p:extLst>
  </p:cSld>
  <p:clrMapOvr>
    <a:masterClrMapping/>
  </p:clrMapOvr>
  <p:extLst>
    <p:ext uri="{DCECCB84-F9BA-43D5-87BE-67443E8EF086}">
      <p15:sldGuideLst xmlns:p15="http://schemas.microsoft.com/office/powerpoint/2012/main"/>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userDrawn="1">
  <p:cSld name="Al Adaam Slide 13">
    <p:bg>
      <p:bgPr>
        <a:gradFill>
          <a:gsLst>
            <a:gs pos="0">
              <a:schemeClr val="accent1">
                <a:lumMod val="95000"/>
                <a:lumOff val="5000"/>
              </a:schemeClr>
            </a:gs>
            <a:gs pos="76000">
              <a:schemeClr val="tx2"/>
            </a:gs>
          </a:gsLst>
          <a:path path="circle">
            <a:fillToRect l="100000" t="100000"/>
          </a:path>
        </a:gra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F5A0B9F-2ED2-F30A-5066-58555320CA94}"/>
              </a:ext>
            </a:extLst>
          </p:cNvPr>
          <p:cNvSpPr/>
          <p:nvPr userDrawn="1"/>
        </p:nvSpPr>
        <p:spPr>
          <a:xfrm>
            <a:off x="1" y="0"/>
            <a:ext cx="24384000" cy="1371600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
        <p:nvSpPr>
          <p:cNvPr id="71" name="Freeform: Shape 29">
            <a:extLst>
              <a:ext uri="{FF2B5EF4-FFF2-40B4-BE49-F238E27FC236}">
                <a16:creationId xmlns:a16="http://schemas.microsoft.com/office/drawing/2014/main" id="{45C703B0-1CB6-B10C-0610-C94756477E75}"/>
              </a:ext>
            </a:extLst>
          </p:cNvPr>
          <p:cNvSpPr/>
          <p:nvPr userDrawn="1"/>
        </p:nvSpPr>
        <p:spPr>
          <a:xfrm>
            <a:off x="8799900" y="1324484"/>
            <a:ext cx="13907700" cy="11067030"/>
          </a:xfrm>
          <a:prstGeom prst="roundRect">
            <a:avLst>
              <a:gd name="adj" fmla="val 4382"/>
            </a:avLst>
          </a:prstGeom>
          <a:gradFill>
            <a:gsLst>
              <a:gs pos="0">
                <a:srgbClr val="FFFFFF">
                  <a:alpha val="33000"/>
                </a:srgbClr>
              </a:gs>
              <a:gs pos="61000">
                <a:srgbClr val="FFFFFF">
                  <a:alpha val="10000"/>
                </a:srgbClr>
              </a:gs>
              <a:gs pos="82000">
                <a:srgbClr val="FFFFFF">
                  <a:alpha val="20000"/>
                </a:srgbClr>
              </a:gs>
              <a:gs pos="100000">
                <a:srgbClr val="FFFFFF">
                  <a:alpha val="33575"/>
                </a:srgbClr>
              </a:gs>
            </a:gsLst>
            <a:lin ang="15788057" scaled="1"/>
          </a:gra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p:spPr>
        <p:txBody>
          <a:bodyPr rtlCol="0" anchor="ctr"/>
          <a:lstStyle/>
          <a:p>
            <a:endParaRPr lang="en-US" sz="1400"/>
          </a:p>
        </p:txBody>
      </p:sp>
      <p:sp>
        <p:nvSpPr>
          <p:cNvPr id="75" name="Picture Placeholder 73">
            <a:extLst>
              <a:ext uri="{FF2B5EF4-FFF2-40B4-BE49-F238E27FC236}">
                <a16:creationId xmlns:a16="http://schemas.microsoft.com/office/drawing/2014/main" id="{043F1E87-E3BE-82AC-F65C-6819D00DD759}"/>
              </a:ext>
            </a:extLst>
          </p:cNvPr>
          <p:cNvSpPr>
            <a:spLocks noGrp="1"/>
          </p:cNvSpPr>
          <p:nvPr>
            <p:ph type="pic" sz="quarter" idx="12"/>
          </p:nvPr>
        </p:nvSpPr>
        <p:spPr>
          <a:xfrm>
            <a:off x="9513686" y="2038350"/>
            <a:ext cx="12495414" cy="9639300"/>
          </a:xfrm>
          <a:prstGeom prst="roundRect">
            <a:avLst>
              <a:gd name="adj" fmla="val 3686"/>
            </a:avLst>
          </a:prstGeom>
          <a:solidFill>
            <a:schemeClr val="bg1">
              <a:lumMod val="85000"/>
            </a:schemeClr>
          </a:solidFill>
        </p:spPr>
        <p:txBody>
          <a:bodyPr/>
          <a:lstStyle/>
          <a:p>
            <a:endParaRPr lang="en-QA"/>
          </a:p>
        </p:txBody>
      </p:sp>
    </p:spTree>
    <p:extLst>
      <p:ext uri="{BB962C8B-B14F-4D97-AF65-F5344CB8AC3E}">
        <p14:creationId xmlns:p14="http://schemas.microsoft.com/office/powerpoint/2010/main" val="922381769"/>
      </p:ext>
    </p:extLst>
  </p:cSld>
  <p:clrMapOvr>
    <a:masterClrMapping/>
  </p:clrMapOvr>
  <p:extLst>
    <p:ext uri="{DCECCB84-F9BA-43D5-87BE-67443E8EF086}">
      <p15:sldGuideLst xmlns:p15="http://schemas.microsoft.com/office/powerpoint/2012/main"/>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Al Adaam Slide 14">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F5A0B9F-2ED2-F30A-5066-58555320CA94}"/>
              </a:ext>
            </a:extLst>
          </p:cNvPr>
          <p:cNvSpPr/>
          <p:nvPr userDrawn="1"/>
        </p:nvSpPr>
        <p:spPr>
          <a:xfrm>
            <a:off x="1" y="0"/>
            <a:ext cx="24384000" cy="1371600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sp>
        <p:nvSpPr>
          <p:cNvPr id="65" name="Rounded Rectangle 64">
            <a:extLst>
              <a:ext uri="{FF2B5EF4-FFF2-40B4-BE49-F238E27FC236}">
                <a16:creationId xmlns:a16="http://schemas.microsoft.com/office/drawing/2014/main" id="{6376EE74-1CCA-12A4-2C4E-72624DA6B227}"/>
              </a:ext>
            </a:extLst>
          </p:cNvPr>
          <p:cNvSpPr/>
          <p:nvPr userDrawn="1"/>
        </p:nvSpPr>
        <p:spPr>
          <a:xfrm rot="16200000">
            <a:off x="11114037" y="797439"/>
            <a:ext cx="11067030" cy="12120096"/>
          </a:xfrm>
          <a:prstGeom prst="roundRect">
            <a:avLst>
              <a:gd name="adj" fmla="val 4310"/>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
        <p:nvSpPr>
          <p:cNvPr id="60" name="Picture Placeholder 58">
            <a:extLst>
              <a:ext uri="{FF2B5EF4-FFF2-40B4-BE49-F238E27FC236}">
                <a16:creationId xmlns:a16="http://schemas.microsoft.com/office/drawing/2014/main" id="{B3AC45FD-7D31-F04C-63BA-F2F65A02A70C}"/>
              </a:ext>
            </a:extLst>
          </p:cNvPr>
          <p:cNvSpPr>
            <a:spLocks noGrp="1"/>
          </p:cNvSpPr>
          <p:nvPr>
            <p:ph type="pic" sz="quarter" idx="13"/>
          </p:nvPr>
        </p:nvSpPr>
        <p:spPr>
          <a:xfrm>
            <a:off x="10940822" y="1684486"/>
            <a:ext cx="6070900" cy="5350414"/>
          </a:xfrm>
          <a:prstGeom prst="roundRect">
            <a:avLst>
              <a:gd name="adj" fmla="val 5422"/>
            </a:avLst>
          </a:prstGeom>
        </p:spPr>
        <p:txBody>
          <a:bodyPr/>
          <a:lstStyle/>
          <a:p>
            <a:endParaRPr lang="en-QA"/>
          </a:p>
        </p:txBody>
      </p:sp>
      <p:sp>
        <p:nvSpPr>
          <p:cNvPr id="62" name="Picture Placeholder 58">
            <a:extLst>
              <a:ext uri="{FF2B5EF4-FFF2-40B4-BE49-F238E27FC236}">
                <a16:creationId xmlns:a16="http://schemas.microsoft.com/office/drawing/2014/main" id="{07CEF074-A29E-E468-3A28-7B7CEC3C2EC6}"/>
              </a:ext>
            </a:extLst>
          </p:cNvPr>
          <p:cNvSpPr>
            <a:spLocks noGrp="1"/>
          </p:cNvSpPr>
          <p:nvPr>
            <p:ph type="pic" sz="quarter" idx="14"/>
          </p:nvPr>
        </p:nvSpPr>
        <p:spPr>
          <a:xfrm>
            <a:off x="17365376" y="1684486"/>
            <a:ext cx="4996748" cy="5350414"/>
          </a:xfrm>
          <a:prstGeom prst="roundRect">
            <a:avLst>
              <a:gd name="adj" fmla="val 5422"/>
            </a:avLst>
          </a:prstGeom>
        </p:spPr>
        <p:txBody>
          <a:bodyPr/>
          <a:lstStyle/>
          <a:p>
            <a:endParaRPr lang="en-QA"/>
          </a:p>
        </p:txBody>
      </p:sp>
      <p:sp>
        <p:nvSpPr>
          <p:cNvPr id="63" name="Picture Placeholder 58">
            <a:extLst>
              <a:ext uri="{FF2B5EF4-FFF2-40B4-BE49-F238E27FC236}">
                <a16:creationId xmlns:a16="http://schemas.microsoft.com/office/drawing/2014/main" id="{37C23315-A1AF-26E7-6879-ADF8614BF59F}"/>
              </a:ext>
            </a:extLst>
          </p:cNvPr>
          <p:cNvSpPr>
            <a:spLocks noGrp="1"/>
          </p:cNvSpPr>
          <p:nvPr>
            <p:ph type="pic" sz="quarter" idx="15"/>
          </p:nvPr>
        </p:nvSpPr>
        <p:spPr>
          <a:xfrm>
            <a:off x="10947504" y="7388702"/>
            <a:ext cx="6064218" cy="4642300"/>
          </a:xfrm>
          <a:prstGeom prst="roundRect">
            <a:avLst>
              <a:gd name="adj" fmla="val 5422"/>
            </a:avLst>
          </a:prstGeom>
        </p:spPr>
        <p:txBody>
          <a:bodyPr/>
          <a:lstStyle/>
          <a:p>
            <a:endParaRPr lang="en-QA"/>
          </a:p>
        </p:txBody>
      </p:sp>
      <p:sp>
        <p:nvSpPr>
          <p:cNvPr id="64" name="Picture Placeholder 58">
            <a:extLst>
              <a:ext uri="{FF2B5EF4-FFF2-40B4-BE49-F238E27FC236}">
                <a16:creationId xmlns:a16="http://schemas.microsoft.com/office/drawing/2014/main" id="{90422B99-E80F-4C83-83C3-E1656E1D6441}"/>
              </a:ext>
            </a:extLst>
          </p:cNvPr>
          <p:cNvSpPr>
            <a:spLocks noGrp="1"/>
          </p:cNvSpPr>
          <p:nvPr>
            <p:ph type="pic" sz="quarter" idx="16"/>
          </p:nvPr>
        </p:nvSpPr>
        <p:spPr>
          <a:xfrm>
            <a:off x="17365039" y="7388702"/>
            <a:ext cx="4997083" cy="4642300"/>
          </a:xfrm>
          <a:prstGeom prst="roundRect">
            <a:avLst>
              <a:gd name="adj" fmla="val 5422"/>
            </a:avLst>
          </a:prstGeom>
        </p:spPr>
        <p:txBody>
          <a:bodyPr/>
          <a:lstStyle/>
          <a:p>
            <a:endParaRPr lang="en-QA"/>
          </a:p>
        </p:txBody>
      </p:sp>
    </p:spTree>
    <p:extLst>
      <p:ext uri="{BB962C8B-B14F-4D97-AF65-F5344CB8AC3E}">
        <p14:creationId xmlns:p14="http://schemas.microsoft.com/office/powerpoint/2010/main" val="873849839"/>
      </p:ext>
    </p:extLst>
  </p:cSld>
  <p:clrMapOvr>
    <a:masterClrMapping/>
  </p:clrMapOvr>
  <p:extLst>
    <p:ext uri="{DCECCB84-F9BA-43D5-87BE-67443E8EF086}">
      <p15:sldGuideLst xmlns:p15="http://schemas.microsoft.com/office/powerpoint/2012/main"/>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userDrawn="1">
  <p:cSld name="Al Adaam Slide 15">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0123754-DE03-072E-6089-1179E1C342EB}"/>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4" name="Rectangle 3">
            <a:extLst>
              <a:ext uri="{FF2B5EF4-FFF2-40B4-BE49-F238E27FC236}">
                <a16:creationId xmlns:a16="http://schemas.microsoft.com/office/drawing/2014/main" id="{CF5A0B9F-2ED2-F30A-5066-58555320CA94}"/>
              </a:ext>
            </a:extLst>
          </p:cNvPr>
          <p:cNvSpPr/>
          <p:nvPr userDrawn="1"/>
        </p:nvSpPr>
        <p:spPr>
          <a:xfrm>
            <a:off x="15224102" y="0"/>
            <a:ext cx="9159882" cy="1371600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666559"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52272"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52272"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3449000607"/>
      </p:ext>
    </p:extLst>
  </p:cSld>
  <p:clrMapOvr>
    <a:masterClrMapping/>
  </p:clrMapOvr>
  <p:extLst>
    <p:ext uri="{DCECCB84-F9BA-43D5-87BE-67443E8EF086}">
      <p15:sldGuideLst xmlns:p15="http://schemas.microsoft.com/office/powerpoint/2012/main"/>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Al Adaam Slide 16">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0123754-DE03-072E-6089-1179E1C342EB}"/>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4" name="Rectangle 3">
            <a:extLst>
              <a:ext uri="{FF2B5EF4-FFF2-40B4-BE49-F238E27FC236}">
                <a16:creationId xmlns:a16="http://schemas.microsoft.com/office/drawing/2014/main" id="{CF5A0B9F-2ED2-F30A-5066-58555320CA94}"/>
              </a:ext>
            </a:extLst>
          </p:cNvPr>
          <p:cNvSpPr/>
          <p:nvPr userDrawn="1"/>
        </p:nvSpPr>
        <p:spPr>
          <a:xfrm>
            <a:off x="8799900" y="0"/>
            <a:ext cx="15584084" cy="1371600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0786" y="5585708"/>
            <a:ext cx="6055896" cy="1760423"/>
          </a:xfrm>
          <a:prstGeom prst="rect">
            <a:avLst/>
          </a:prstGeom>
        </p:spPr>
        <p:txBody>
          <a:bodyPr/>
          <a:lstStyle>
            <a:lvl1pPr>
              <a:defRPr sz="6000">
                <a:solidFill>
                  <a:schemeClr val="accent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70786"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70786"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1037893244"/>
      </p:ext>
    </p:extLst>
  </p:cSld>
  <p:clrMapOvr>
    <a:masterClrMapping/>
  </p:clrMapOvr>
  <p:extLst>
    <p:ext uri="{DCECCB84-F9BA-43D5-87BE-67443E8EF086}">
      <p15:sldGuideLst xmlns:p15="http://schemas.microsoft.com/office/powerpoint/2012/main"/>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ver Page 03">
    <p:bg>
      <p:bgPr>
        <a:solidFill>
          <a:schemeClr val="bg1"/>
        </a:solidFill>
        <a:effectLst/>
      </p:bgPr>
    </p:bg>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73146426-48F5-5739-2663-1FCA65094462}"/>
              </a:ext>
            </a:extLst>
          </p:cNvPr>
          <p:cNvPicPr>
            <a:picLocks noChangeAspect="1"/>
          </p:cNvPicPr>
          <p:nvPr userDrawn="1"/>
        </p:nvPicPr>
        <p:blipFill>
          <a:blip r:embed="rId2">
            <a:extLst>
              <a:ext uri="{28A0092B-C50C-407E-A947-70E740481C1C}">
                <a14:useLocalDpi xmlns:a14="http://schemas.microsoft.com/office/drawing/2010/main" val="0"/>
              </a:ext>
            </a:extLst>
          </a:blip>
          <a:srcRect l="10514" r="16934" b="19741"/>
          <a:stretch/>
        </p:blipFill>
        <p:spPr>
          <a:xfrm>
            <a:off x="-17394" y="0"/>
            <a:ext cx="24401394" cy="13716000"/>
          </a:xfrm>
          <a:prstGeom prst="rect">
            <a:avLst/>
          </a:prstGeom>
        </p:spPr>
      </p:pic>
      <p:sp>
        <p:nvSpPr>
          <p:cNvPr id="4" name="Background">
            <a:extLst>
              <a:ext uri="{FF2B5EF4-FFF2-40B4-BE49-F238E27FC236}">
                <a16:creationId xmlns:a16="http://schemas.microsoft.com/office/drawing/2014/main" id="{4AD0B5FD-DF1E-B8B7-0897-C595564D3049}"/>
              </a:ext>
            </a:extLst>
          </p:cNvPr>
          <p:cNvSpPr/>
          <p:nvPr userDrawn="1"/>
        </p:nvSpPr>
        <p:spPr>
          <a:xfrm>
            <a:off x="0" y="0"/>
            <a:ext cx="24401394" cy="13716000"/>
          </a:xfrm>
          <a:prstGeom prst="rect">
            <a:avLst/>
          </a:prstGeom>
          <a:gradFill flip="none" rotWithShape="1">
            <a:gsLst>
              <a:gs pos="0">
                <a:schemeClr val="accent1">
                  <a:lumMod val="95000"/>
                  <a:lumOff val="5000"/>
                  <a:alpha val="0"/>
                </a:schemeClr>
              </a:gs>
              <a:gs pos="49000">
                <a:schemeClr val="tx2">
                  <a:alpha val="71851"/>
                </a:schemeClr>
              </a:gs>
              <a:gs pos="100000">
                <a:schemeClr val="accent1"/>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153" name="Grid" hidden="1">
            <a:extLst>
              <a:ext uri="{FF2B5EF4-FFF2-40B4-BE49-F238E27FC236}">
                <a16:creationId xmlns:a16="http://schemas.microsoft.com/office/drawing/2014/main" id="{C6A52DBC-519C-3ADA-9D82-1082AB5B91A2}"/>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154" name="Group 153">
              <a:extLst>
                <a:ext uri="{FF2B5EF4-FFF2-40B4-BE49-F238E27FC236}">
                  <a16:creationId xmlns:a16="http://schemas.microsoft.com/office/drawing/2014/main" id="{AFBD22C8-03AF-DD25-C690-A74E47AB7879}"/>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172" name="Rectangle 171">
                <a:extLst>
                  <a:ext uri="{FF2B5EF4-FFF2-40B4-BE49-F238E27FC236}">
                    <a16:creationId xmlns:a16="http://schemas.microsoft.com/office/drawing/2014/main" id="{A2699FD4-D634-86A8-9A7B-1CDC79D984C9}"/>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3" name="Rectangle 172">
                <a:extLst>
                  <a:ext uri="{FF2B5EF4-FFF2-40B4-BE49-F238E27FC236}">
                    <a16:creationId xmlns:a16="http://schemas.microsoft.com/office/drawing/2014/main" id="{BE9DF61F-53E8-BD7C-ABA4-553784806615}"/>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4" name="Rectangle 173">
                <a:extLst>
                  <a:ext uri="{FF2B5EF4-FFF2-40B4-BE49-F238E27FC236}">
                    <a16:creationId xmlns:a16="http://schemas.microsoft.com/office/drawing/2014/main" id="{C685D3C4-F06B-1628-9E17-020765C145A4}"/>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5" name="Rectangle 174">
                <a:extLst>
                  <a:ext uri="{FF2B5EF4-FFF2-40B4-BE49-F238E27FC236}">
                    <a16:creationId xmlns:a16="http://schemas.microsoft.com/office/drawing/2014/main" id="{5F11558D-FF2B-318F-F620-3D68726ACE56}"/>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6" name="Rectangle 175">
                <a:extLst>
                  <a:ext uri="{FF2B5EF4-FFF2-40B4-BE49-F238E27FC236}">
                    <a16:creationId xmlns:a16="http://schemas.microsoft.com/office/drawing/2014/main" id="{32804E67-FBAF-660A-8F3A-EAD82BE1633D}"/>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7" name="Rectangle 176">
                <a:extLst>
                  <a:ext uri="{FF2B5EF4-FFF2-40B4-BE49-F238E27FC236}">
                    <a16:creationId xmlns:a16="http://schemas.microsoft.com/office/drawing/2014/main" id="{3EB7E391-4BAB-BB8E-8D0E-3E41672AA2DB}"/>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8" name="Rectangle 177">
                <a:extLst>
                  <a:ext uri="{FF2B5EF4-FFF2-40B4-BE49-F238E27FC236}">
                    <a16:creationId xmlns:a16="http://schemas.microsoft.com/office/drawing/2014/main" id="{B09C6616-8E1B-61E7-18B3-4D68E88F7486}"/>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9" name="Rectangle 178">
                <a:extLst>
                  <a:ext uri="{FF2B5EF4-FFF2-40B4-BE49-F238E27FC236}">
                    <a16:creationId xmlns:a16="http://schemas.microsoft.com/office/drawing/2014/main" id="{00923132-D32D-2CD5-5569-ED2386DABF31}"/>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0" name="Rectangle 179">
                <a:extLst>
                  <a:ext uri="{FF2B5EF4-FFF2-40B4-BE49-F238E27FC236}">
                    <a16:creationId xmlns:a16="http://schemas.microsoft.com/office/drawing/2014/main" id="{3ABD776E-8D3A-6E2D-73E9-3C7A0C4703CC}"/>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1" name="Rectangle 180">
                <a:extLst>
                  <a:ext uri="{FF2B5EF4-FFF2-40B4-BE49-F238E27FC236}">
                    <a16:creationId xmlns:a16="http://schemas.microsoft.com/office/drawing/2014/main" id="{255F172A-1E3B-790B-FC58-4B296387779D}"/>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2" name="Rectangle 181">
                <a:extLst>
                  <a:ext uri="{FF2B5EF4-FFF2-40B4-BE49-F238E27FC236}">
                    <a16:creationId xmlns:a16="http://schemas.microsoft.com/office/drawing/2014/main" id="{94238959-4166-C941-06B4-11B8BBBCF634}"/>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3" name="Rectangle 182">
                <a:extLst>
                  <a:ext uri="{FF2B5EF4-FFF2-40B4-BE49-F238E27FC236}">
                    <a16:creationId xmlns:a16="http://schemas.microsoft.com/office/drawing/2014/main" id="{9F0E1A2F-A729-E8B8-437E-CDCBB404C28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4" name="Rectangle 183">
                <a:extLst>
                  <a:ext uri="{FF2B5EF4-FFF2-40B4-BE49-F238E27FC236}">
                    <a16:creationId xmlns:a16="http://schemas.microsoft.com/office/drawing/2014/main" id="{0DBF1A88-9698-319E-25B1-7D9F4335B3D1}"/>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5" name="Rectangle 184">
                <a:extLst>
                  <a:ext uri="{FF2B5EF4-FFF2-40B4-BE49-F238E27FC236}">
                    <a16:creationId xmlns:a16="http://schemas.microsoft.com/office/drawing/2014/main" id="{CEB80AD7-AE29-FA1D-D208-2DCA828FB7F7}"/>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6" name="Rectangle 185">
                <a:extLst>
                  <a:ext uri="{FF2B5EF4-FFF2-40B4-BE49-F238E27FC236}">
                    <a16:creationId xmlns:a16="http://schemas.microsoft.com/office/drawing/2014/main" id="{21466896-8084-A94C-588A-F3773141D614}"/>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7" name="Rectangle 186">
                <a:extLst>
                  <a:ext uri="{FF2B5EF4-FFF2-40B4-BE49-F238E27FC236}">
                    <a16:creationId xmlns:a16="http://schemas.microsoft.com/office/drawing/2014/main" id="{849E7E78-1BC2-B427-3AD7-4865AA2DC046}"/>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8" name="Rectangle 187">
                <a:extLst>
                  <a:ext uri="{FF2B5EF4-FFF2-40B4-BE49-F238E27FC236}">
                    <a16:creationId xmlns:a16="http://schemas.microsoft.com/office/drawing/2014/main" id="{7EFA532B-BFBB-5BE1-6D0D-820D1E216EC3}"/>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9" name="Rectangle 188">
                <a:extLst>
                  <a:ext uri="{FF2B5EF4-FFF2-40B4-BE49-F238E27FC236}">
                    <a16:creationId xmlns:a16="http://schemas.microsoft.com/office/drawing/2014/main" id="{B4F42F64-D28F-C258-7FDE-3719DC8BA7E9}"/>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0" name="Rectangle 189">
                <a:extLst>
                  <a:ext uri="{FF2B5EF4-FFF2-40B4-BE49-F238E27FC236}">
                    <a16:creationId xmlns:a16="http://schemas.microsoft.com/office/drawing/2014/main" id="{3940FFE0-CF56-30E0-74EA-673E06A8995E}"/>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1" name="Rectangle 190">
                <a:extLst>
                  <a:ext uri="{FF2B5EF4-FFF2-40B4-BE49-F238E27FC236}">
                    <a16:creationId xmlns:a16="http://schemas.microsoft.com/office/drawing/2014/main" id="{BD18141F-AF0C-BD45-1104-275EDB24B461}"/>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2" name="Rectangle 191">
                <a:extLst>
                  <a:ext uri="{FF2B5EF4-FFF2-40B4-BE49-F238E27FC236}">
                    <a16:creationId xmlns:a16="http://schemas.microsoft.com/office/drawing/2014/main" id="{677EA08A-2C1B-B28D-F330-7391668D774D}"/>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3" name="Rectangle 192">
                <a:extLst>
                  <a:ext uri="{FF2B5EF4-FFF2-40B4-BE49-F238E27FC236}">
                    <a16:creationId xmlns:a16="http://schemas.microsoft.com/office/drawing/2014/main" id="{C7BEE960-574A-7E93-91DE-D0EDB038BF10}"/>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4" name="Rectangle 193">
                <a:extLst>
                  <a:ext uri="{FF2B5EF4-FFF2-40B4-BE49-F238E27FC236}">
                    <a16:creationId xmlns:a16="http://schemas.microsoft.com/office/drawing/2014/main" id="{C7BBFA29-4603-4ED0-5EB7-063CA56AF528}"/>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5" name="Rectangle 194">
                <a:extLst>
                  <a:ext uri="{FF2B5EF4-FFF2-40B4-BE49-F238E27FC236}">
                    <a16:creationId xmlns:a16="http://schemas.microsoft.com/office/drawing/2014/main" id="{99A86253-E455-89DC-42BE-1906A5E34C98}"/>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6" name="Rectangle 195">
                <a:extLst>
                  <a:ext uri="{FF2B5EF4-FFF2-40B4-BE49-F238E27FC236}">
                    <a16:creationId xmlns:a16="http://schemas.microsoft.com/office/drawing/2014/main" id="{48BF2F71-403F-A44D-B205-1FCDBB5EE120}"/>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7" name="Rectangle 196">
                <a:extLst>
                  <a:ext uri="{FF2B5EF4-FFF2-40B4-BE49-F238E27FC236}">
                    <a16:creationId xmlns:a16="http://schemas.microsoft.com/office/drawing/2014/main" id="{5CA62118-0D5A-EC91-93B7-C9D2B9231ED4}"/>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8" name="Rectangle 197">
                <a:extLst>
                  <a:ext uri="{FF2B5EF4-FFF2-40B4-BE49-F238E27FC236}">
                    <a16:creationId xmlns:a16="http://schemas.microsoft.com/office/drawing/2014/main" id="{1E45A971-4FC0-3BC2-A79F-4891090EBFF2}"/>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9" name="Rectangle 198">
                <a:extLst>
                  <a:ext uri="{FF2B5EF4-FFF2-40B4-BE49-F238E27FC236}">
                    <a16:creationId xmlns:a16="http://schemas.microsoft.com/office/drawing/2014/main" id="{D3A32BFC-4AF9-281B-5DBA-C12E3D786B24}"/>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0" name="Rectangle 199">
                <a:extLst>
                  <a:ext uri="{FF2B5EF4-FFF2-40B4-BE49-F238E27FC236}">
                    <a16:creationId xmlns:a16="http://schemas.microsoft.com/office/drawing/2014/main" id="{5269F332-DB75-31C9-24D7-25E0180C6794}"/>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1" name="Rectangle 200">
                <a:extLst>
                  <a:ext uri="{FF2B5EF4-FFF2-40B4-BE49-F238E27FC236}">
                    <a16:creationId xmlns:a16="http://schemas.microsoft.com/office/drawing/2014/main" id="{E941A006-BC9A-640D-368C-78C96D17742B}"/>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155" name="Group 154">
              <a:extLst>
                <a:ext uri="{FF2B5EF4-FFF2-40B4-BE49-F238E27FC236}">
                  <a16:creationId xmlns:a16="http://schemas.microsoft.com/office/drawing/2014/main" id="{1E67173F-D417-F69B-7618-85E897D8F8E8}"/>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156" name="Rectangle 155">
                <a:extLst>
                  <a:ext uri="{FF2B5EF4-FFF2-40B4-BE49-F238E27FC236}">
                    <a16:creationId xmlns:a16="http://schemas.microsoft.com/office/drawing/2014/main" id="{9D05080B-3AAF-2995-F92A-091E024BC022}"/>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7" name="Rectangle 156">
                <a:extLst>
                  <a:ext uri="{FF2B5EF4-FFF2-40B4-BE49-F238E27FC236}">
                    <a16:creationId xmlns:a16="http://schemas.microsoft.com/office/drawing/2014/main" id="{8F6D798D-BF63-42EF-D522-2BC200C6A94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8" name="Rectangle 157">
                <a:extLst>
                  <a:ext uri="{FF2B5EF4-FFF2-40B4-BE49-F238E27FC236}">
                    <a16:creationId xmlns:a16="http://schemas.microsoft.com/office/drawing/2014/main" id="{1A38EBA8-7BDA-4801-D0D0-A6B57B53F17C}"/>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9" name="Rectangle 158">
                <a:extLst>
                  <a:ext uri="{FF2B5EF4-FFF2-40B4-BE49-F238E27FC236}">
                    <a16:creationId xmlns:a16="http://schemas.microsoft.com/office/drawing/2014/main" id="{C9E3593A-66B9-A589-8770-E8AEAB18875D}"/>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0" name="Rectangle 159">
                <a:extLst>
                  <a:ext uri="{FF2B5EF4-FFF2-40B4-BE49-F238E27FC236}">
                    <a16:creationId xmlns:a16="http://schemas.microsoft.com/office/drawing/2014/main" id="{A15AC0A8-5B7E-0E94-AEBF-A42173AE4D6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1" name="Rectangle 160">
                <a:extLst>
                  <a:ext uri="{FF2B5EF4-FFF2-40B4-BE49-F238E27FC236}">
                    <a16:creationId xmlns:a16="http://schemas.microsoft.com/office/drawing/2014/main" id="{9BE22068-319B-3B1D-3EBD-D990B5D751F7}"/>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2" name="Rectangle 161">
                <a:extLst>
                  <a:ext uri="{FF2B5EF4-FFF2-40B4-BE49-F238E27FC236}">
                    <a16:creationId xmlns:a16="http://schemas.microsoft.com/office/drawing/2014/main" id="{F2A1F325-6F95-59FC-B444-57C388452D0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3" name="Rectangle 162">
                <a:extLst>
                  <a:ext uri="{FF2B5EF4-FFF2-40B4-BE49-F238E27FC236}">
                    <a16:creationId xmlns:a16="http://schemas.microsoft.com/office/drawing/2014/main" id="{1AC8E586-FB79-2EFD-BB09-92131B98005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4" name="Rectangle 163">
                <a:extLst>
                  <a:ext uri="{FF2B5EF4-FFF2-40B4-BE49-F238E27FC236}">
                    <a16:creationId xmlns:a16="http://schemas.microsoft.com/office/drawing/2014/main" id="{12C67EE4-5066-A528-4BC7-F2BBBBA63B4F}"/>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5" name="Rectangle 164">
                <a:extLst>
                  <a:ext uri="{FF2B5EF4-FFF2-40B4-BE49-F238E27FC236}">
                    <a16:creationId xmlns:a16="http://schemas.microsoft.com/office/drawing/2014/main" id="{3A0F86B8-F448-CAD9-8AD4-2863EEB9AC08}"/>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6" name="Rectangle 165">
                <a:extLst>
                  <a:ext uri="{FF2B5EF4-FFF2-40B4-BE49-F238E27FC236}">
                    <a16:creationId xmlns:a16="http://schemas.microsoft.com/office/drawing/2014/main" id="{29FF5A49-C4B1-3292-C2EA-75E1134E7844}"/>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7" name="Rectangle 166">
                <a:extLst>
                  <a:ext uri="{FF2B5EF4-FFF2-40B4-BE49-F238E27FC236}">
                    <a16:creationId xmlns:a16="http://schemas.microsoft.com/office/drawing/2014/main" id="{A260CDAE-975A-8633-2C2F-B1982C35E6E3}"/>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8" name="Rectangle 167">
                <a:extLst>
                  <a:ext uri="{FF2B5EF4-FFF2-40B4-BE49-F238E27FC236}">
                    <a16:creationId xmlns:a16="http://schemas.microsoft.com/office/drawing/2014/main" id="{0EE18EBC-C63E-0C64-0EE5-10F12585F295}"/>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9" name="Rectangle 168">
                <a:extLst>
                  <a:ext uri="{FF2B5EF4-FFF2-40B4-BE49-F238E27FC236}">
                    <a16:creationId xmlns:a16="http://schemas.microsoft.com/office/drawing/2014/main" id="{43053484-9D6E-38DE-A856-5FE8B30FFFDC}"/>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0" name="Rectangle 169">
                <a:extLst>
                  <a:ext uri="{FF2B5EF4-FFF2-40B4-BE49-F238E27FC236}">
                    <a16:creationId xmlns:a16="http://schemas.microsoft.com/office/drawing/2014/main" id="{B496D6F5-55B7-CCE2-A113-790838563C49}"/>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1" name="Rectangle 170">
                <a:extLst>
                  <a:ext uri="{FF2B5EF4-FFF2-40B4-BE49-F238E27FC236}">
                    <a16:creationId xmlns:a16="http://schemas.microsoft.com/office/drawing/2014/main" id="{157C6E7C-D53B-7B6E-BD04-EA4C9A6C0FAA}"/>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16" name="TextBox 15">
            <a:extLst>
              <a:ext uri="{FF2B5EF4-FFF2-40B4-BE49-F238E27FC236}">
                <a16:creationId xmlns:a16="http://schemas.microsoft.com/office/drawing/2014/main" id="{ADE3427D-4E78-4247-61E6-B29EF783FC4E}"/>
              </a:ext>
            </a:extLst>
          </p:cNvPr>
          <p:cNvSpPr txBox="1"/>
          <p:nvPr userDrawn="1"/>
        </p:nvSpPr>
        <p:spPr>
          <a:xfrm>
            <a:off x="26917650" y="13373100"/>
            <a:ext cx="184731" cy="307328"/>
          </a:xfrm>
          <a:prstGeom prst="rect">
            <a:avLst/>
          </a:prstGeom>
          <a:noFill/>
        </p:spPr>
        <p:txBody>
          <a:bodyPr wrap="none" rtlCol="0">
            <a:spAutoFit/>
          </a:bodyPr>
          <a:lstStyle/>
          <a:p>
            <a:endParaRPr lang="en-QA"/>
          </a:p>
        </p:txBody>
      </p:sp>
      <p:sp>
        <p:nvSpPr>
          <p:cNvPr id="14" name="Text Placeholder 22">
            <a:extLst>
              <a:ext uri="{FF2B5EF4-FFF2-40B4-BE49-F238E27FC236}">
                <a16:creationId xmlns:a16="http://schemas.microsoft.com/office/drawing/2014/main" id="{585AC722-DEB9-7EAD-31F5-1A3DFA84451E}"/>
              </a:ext>
            </a:extLst>
          </p:cNvPr>
          <p:cNvSpPr>
            <a:spLocks noGrp="1"/>
          </p:cNvSpPr>
          <p:nvPr>
            <p:ph type="body" sz="quarter" idx="16" hasCustomPrompt="1"/>
          </p:nvPr>
        </p:nvSpPr>
        <p:spPr>
          <a:xfrm>
            <a:off x="3089466" y="7848928"/>
            <a:ext cx="11757809" cy="922018"/>
          </a:xfrm>
          <a:prstGeom prst="rect">
            <a:avLst/>
          </a:prstGeom>
          <a:noFill/>
        </p:spPr>
        <p:txBody>
          <a:bodyPr wrap="square" lIns="0" tIns="0" rIns="72000">
            <a:noAutofit/>
          </a:bodyPr>
          <a:lstStyle>
            <a:lvl1pPr algn="l">
              <a:spcAft>
                <a:spcPts val="0"/>
              </a:spcAft>
              <a:defRPr sz="4000" b="0" i="0">
                <a:solidFill>
                  <a:schemeClr val="bg1"/>
                </a:solidFill>
                <a:latin typeface="Calibri" panose="020F0502020204030204" pitchFamily="34" charset="0"/>
                <a:cs typeface="Calibri" panose="020F0502020204030204" pitchFamily="34" charset="0"/>
              </a:defRPr>
            </a:lvl1pPr>
          </a:lstStyle>
          <a:p>
            <a:pPr lvl="0"/>
            <a:r>
              <a:rPr lang="en-US"/>
              <a:t>Cover subtitle or date</a:t>
            </a:r>
            <a:endParaRPr lang="en-GB"/>
          </a:p>
        </p:txBody>
      </p:sp>
      <p:sp>
        <p:nvSpPr>
          <p:cNvPr id="594" name="Title 593">
            <a:extLst>
              <a:ext uri="{FF2B5EF4-FFF2-40B4-BE49-F238E27FC236}">
                <a16:creationId xmlns:a16="http://schemas.microsoft.com/office/drawing/2014/main" id="{CCA88B81-F528-3F24-DB4D-F85CE9EB7B78}"/>
              </a:ext>
            </a:extLst>
          </p:cNvPr>
          <p:cNvSpPr>
            <a:spLocks noGrp="1"/>
          </p:cNvSpPr>
          <p:nvPr>
            <p:ph type="title" hasCustomPrompt="1"/>
          </p:nvPr>
        </p:nvSpPr>
        <p:spPr>
          <a:xfrm>
            <a:off x="3089466" y="3681890"/>
            <a:ext cx="11757809" cy="4120718"/>
          </a:xfrm>
          <a:prstGeom prst="rect">
            <a:avLst/>
          </a:prstGeom>
        </p:spPr>
        <p:txBody>
          <a:bodyPr lIns="0" tIns="0" rIns="0" bIns="0" anchor="b"/>
          <a:lstStyle>
            <a:lvl1pPr>
              <a:defRPr sz="9600" b="1" i="0">
                <a:latin typeface="Calibri" panose="020F0502020204030204" pitchFamily="34" charset="0"/>
                <a:cs typeface="Calibri" panose="020F0502020204030204" pitchFamily="34" charset="0"/>
              </a:defRPr>
            </a:lvl1pPr>
          </a:lstStyle>
          <a:p>
            <a:r>
              <a:rPr lang="en-US"/>
              <a:t>Click to edit Master Title Here</a:t>
            </a:r>
            <a:endParaRPr lang="en-QA"/>
          </a:p>
        </p:txBody>
      </p:sp>
      <p:sp>
        <p:nvSpPr>
          <p:cNvPr id="7" name="Rectangle 6">
            <a:extLst>
              <a:ext uri="{FF2B5EF4-FFF2-40B4-BE49-F238E27FC236}">
                <a16:creationId xmlns:a16="http://schemas.microsoft.com/office/drawing/2014/main" id="{2617C141-5FDF-A65F-2784-4BA5F074E6E8}"/>
              </a:ext>
            </a:extLst>
          </p:cNvPr>
          <p:cNvSpPr/>
          <p:nvPr userDrawn="1"/>
        </p:nvSpPr>
        <p:spPr>
          <a:xfrm rot="2700000">
            <a:off x="412351" y="609109"/>
            <a:ext cx="3372775" cy="3372775"/>
          </a:xfrm>
          <a:prstGeom prst="rect">
            <a:avLst/>
          </a:prstGeom>
          <a:gradFill flip="none" rotWithShape="1">
            <a:gsLst>
              <a:gs pos="0">
                <a:schemeClr val="accent1">
                  <a:lumMod val="40000"/>
                  <a:lumOff val="60000"/>
                </a:schemeClr>
              </a:gs>
              <a:gs pos="44000">
                <a:schemeClr val="accent1">
                  <a:lumMod val="95000"/>
                  <a:lumOff val="5000"/>
                </a:schemeClr>
              </a:gs>
              <a:gs pos="100000">
                <a:schemeClr val="accent1">
                  <a:lumMod val="60000"/>
                </a:schemeClr>
              </a:gs>
            </a:gsLst>
            <a:path path="circle">
              <a:fillToRect r="100000" b="100000"/>
            </a:path>
            <a:tileRect l="-100000" t="-100000"/>
          </a:gradFill>
          <a:ln>
            <a:noFill/>
          </a:ln>
          <a:effectLst>
            <a:outerShdw blurRad="1143000" dist="50800" dir="5400000" algn="ctr" rotWithShape="0">
              <a:srgbClr val="000000">
                <a:alpha val="10000"/>
              </a:srgbClr>
            </a:outerShd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 name="Rectangle 7">
            <a:extLst>
              <a:ext uri="{FF2B5EF4-FFF2-40B4-BE49-F238E27FC236}">
                <a16:creationId xmlns:a16="http://schemas.microsoft.com/office/drawing/2014/main" id="{C0E80FD6-E39F-B6A4-01F8-B2D9A862CD22}"/>
              </a:ext>
            </a:extLst>
          </p:cNvPr>
          <p:cNvSpPr/>
          <p:nvPr userDrawn="1"/>
        </p:nvSpPr>
        <p:spPr>
          <a:xfrm rot="3285728">
            <a:off x="2201247" y="9818766"/>
            <a:ext cx="2349087" cy="2349087"/>
          </a:xfrm>
          <a:prstGeom prst="rect">
            <a:avLst/>
          </a:prstGeom>
          <a:gradFill flip="none" rotWithShape="1">
            <a:gsLst>
              <a:gs pos="77000">
                <a:schemeClr val="tx2"/>
              </a:gs>
              <a:gs pos="0">
                <a:schemeClr val="accent1">
                  <a:lumMod val="95000"/>
                  <a:lumOff val="5000"/>
                </a:schemeClr>
              </a:gs>
              <a:gs pos="100000">
                <a:schemeClr val="accent1">
                  <a:lumMod val="60000"/>
                </a:schemeClr>
              </a:gs>
            </a:gsLst>
            <a:path path="circle">
              <a:fillToRect l="50000" t="130000" r="50000" b="-30000"/>
            </a:path>
            <a:tileRect/>
          </a:gradFill>
          <a:ln>
            <a:noFill/>
          </a:ln>
          <a:effectLst>
            <a:outerShdw blurRad="1143000" dist="50800" dir="5400000" algn="ctr" rotWithShape="0">
              <a:srgbClr val="000000">
                <a:alpha val="10000"/>
              </a:srgbClr>
            </a:outerShdw>
            <a:softEdge rad="37372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TextBox 9">
            <a:extLst>
              <a:ext uri="{FF2B5EF4-FFF2-40B4-BE49-F238E27FC236}">
                <a16:creationId xmlns:a16="http://schemas.microsoft.com/office/drawing/2014/main" id="{42802EDF-D7BA-F319-00E8-C13A8744093F}"/>
              </a:ext>
            </a:extLst>
          </p:cNvPr>
          <p:cNvSpPr txBox="1"/>
          <p:nvPr userDrawn="1"/>
        </p:nvSpPr>
        <p:spPr>
          <a:xfrm>
            <a:off x="21724883" y="-1797269"/>
            <a:ext cx="184731" cy="307328"/>
          </a:xfrm>
          <a:prstGeom prst="rect">
            <a:avLst/>
          </a:prstGeom>
          <a:noFill/>
        </p:spPr>
        <p:txBody>
          <a:bodyPr wrap="none" rtlCol="0">
            <a:spAutoFit/>
          </a:bodyPr>
          <a:lstStyle/>
          <a:p>
            <a:endParaRPr lang="en-QA"/>
          </a:p>
        </p:txBody>
      </p:sp>
      <p:sp>
        <p:nvSpPr>
          <p:cNvPr id="11" name="Rectangle 10">
            <a:extLst>
              <a:ext uri="{FF2B5EF4-FFF2-40B4-BE49-F238E27FC236}">
                <a16:creationId xmlns:a16="http://schemas.microsoft.com/office/drawing/2014/main" id="{435209E2-DCCF-C190-957F-C30E00A19CDA}"/>
              </a:ext>
            </a:extLst>
          </p:cNvPr>
          <p:cNvSpPr/>
          <p:nvPr userDrawn="1"/>
        </p:nvSpPr>
        <p:spPr>
          <a:xfrm rot="3285728">
            <a:off x="21328479" y="3163078"/>
            <a:ext cx="2277852" cy="2277852"/>
          </a:xfrm>
          <a:prstGeom prst="rect">
            <a:avLst/>
          </a:prstGeom>
          <a:gradFill flip="none" rotWithShape="1">
            <a:gsLst>
              <a:gs pos="77000">
                <a:schemeClr val="tx2"/>
              </a:gs>
              <a:gs pos="0">
                <a:schemeClr val="accent1">
                  <a:lumMod val="95000"/>
                  <a:lumOff val="5000"/>
                </a:schemeClr>
              </a:gs>
              <a:gs pos="100000">
                <a:schemeClr val="accent1">
                  <a:lumMod val="60000"/>
                </a:schemeClr>
              </a:gs>
            </a:gsLst>
            <a:path path="circle">
              <a:fillToRect l="50000" t="130000" r="50000" b="-30000"/>
            </a:path>
            <a:tileRect/>
          </a:gradFill>
          <a:ln>
            <a:noFill/>
          </a:ln>
          <a:effectLst>
            <a:outerShdw blurRad="1143000" dist="50800" dir="5400000" algn="ctr" rotWithShape="0">
              <a:srgbClr val="000000">
                <a:alpha val="10000"/>
              </a:srgbClr>
            </a:outerShdw>
            <a:softEdge rad="669449"/>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pic>
        <p:nvPicPr>
          <p:cNvPr id="3" name="Graphic 2">
            <a:extLst>
              <a:ext uri="{FF2B5EF4-FFF2-40B4-BE49-F238E27FC236}">
                <a16:creationId xmlns:a16="http://schemas.microsoft.com/office/drawing/2014/main" id="{1BF34B73-EA97-8493-F64E-7D1DF8A6E07A}"/>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8438171" y="762812"/>
            <a:ext cx="4806271" cy="2204380"/>
          </a:xfrm>
          <a:prstGeom prst="rect">
            <a:avLst/>
          </a:prstGeom>
        </p:spPr>
      </p:pic>
    </p:spTree>
    <p:extLst>
      <p:ext uri="{BB962C8B-B14F-4D97-AF65-F5344CB8AC3E}">
        <p14:creationId xmlns:p14="http://schemas.microsoft.com/office/powerpoint/2010/main" val="4272285312"/>
      </p:ext>
    </p:extLst>
  </p:cSld>
  <p:clrMapOvr>
    <a:masterClrMapping/>
  </p:clrMapOvr>
  <p:transition spd="med"/>
  <p:extLst>
    <p:ext uri="{DCECCB84-F9BA-43D5-87BE-67443E8EF086}">
      <p15:sldGuideLst xmlns:p15="http://schemas.microsoft.com/office/powerpoint/2012/main"/>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userDrawn="1">
  <p:cSld name="Al Adaam Slide 17">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0123754-DE03-072E-6089-1179E1C342EB}"/>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4" name="Rectangle 3">
            <a:extLst>
              <a:ext uri="{FF2B5EF4-FFF2-40B4-BE49-F238E27FC236}">
                <a16:creationId xmlns:a16="http://schemas.microsoft.com/office/drawing/2014/main" id="{CF5A0B9F-2ED2-F30A-5066-58555320CA94}"/>
              </a:ext>
            </a:extLst>
          </p:cNvPr>
          <p:cNvSpPr/>
          <p:nvPr userDrawn="1"/>
        </p:nvSpPr>
        <p:spPr>
          <a:xfrm>
            <a:off x="8799900" y="0"/>
            <a:ext cx="15584084" cy="1371600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0786" y="5585708"/>
            <a:ext cx="6055896" cy="1760423"/>
          </a:xfrm>
          <a:prstGeom prst="rect">
            <a:avLst/>
          </a:prstGeom>
        </p:spPr>
        <p:txBody>
          <a:bodyPr/>
          <a:lstStyle>
            <a:lvl1pPr>
              <a:defRPr sz="6000">
                <a:solidFill>
                  <a:schemeClr val="accent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70786"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70786"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56" name="Freeform: Shape 29">
            <a:extLst>
              <a:ext uri="{FF2B5EF4-FFF2-40B4-BE49-F238E27FC236}">
                <a16:creationId xmlns:a16="http://schemas.microsoft.com/office/drawing/2014/main" id="{60DF5DA0-2BE9-9846-77D4-F49E4F76EB4B}"/>
              </a:ext>
            </a:extLst>
          </p:cNvPr>
          <p:cNvSpPr/>
          <p:nvPr userDrawn="1"/>
        </p:nvSpPr>
        <p:spPr>
          <a:xfrm>
            <a:off x="9873685" y="1324483"/>
            <a:ext cx="12833916" cy="11067031"/>
          </a:xfrm>
          <a:prstGeom prst="roundRect">
            <a:avLst>
              <a:gd name="adj" fmla="val 4382"/>
            </a:avLst>
          </a:prstGeom>
          <a:gradFill>
            <a:gsLst>
              <a:gs pos="0">
                <a:srgbClr val="FFFFFF">
                  <a:alpha val="33000"/>
                </a:srgbClr>
              </a:gs>
              <a:gs pos="61000">
                <a:srgbClr val="FFFFFF">
                  <a:alpha val="10000"/>
                </a:srgbClr>
              </a:gs>
              <a:gs pos="82000">
                <a:srgbClr val="FFFFFF">
                  <a:alpha val="20000"/>
                </a:srgbClr>
              </a:gs>
              <a:gs pos="100000">
                <a:srgbClr val="FFFFFF">
                  <a:alpha val="33575"/>
                </a:srgbClr>
              </a:gs>
            </a:gsLst>
            <a:lin ang="15788057" scaled="1"/>
          </a:gra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p:spPr>
        <p:txBody>
          <a:bodyPr rtlCol="0" anchor="ctr"/>
          <a:lstStyle/>
          <a:p>
            <a:endParaRPr lang="en-US" sz="1400"/>
          </a:p>
        </p:txBody>
      </p:sp>
      <p:sp>
        <p:nvSpPr>
          <p:cNvPr id="58" name="Picture Placeholder 73">
            <a:extLst>
              <a:ext uri="{FF2B5EF4-FFF2-40B4-BE49-F238E27FC236}">
                <a16:creationId xmlns:a16="http://schemas.microsoft.com/office/drawing/2014/main" id="{E52B7073-8B01-9820-9750-29E2858BFAB0}"/>
              </a:ext>
            </a:extLst>
          </p:cNvPr>
          <p:cNvSpPr>
            <a:spLocks noGrp="1"/>
          </p:cNvSpPr>
          <p:nvPr>
            <p:ph type="pic" sz="quarter" idx="12"/>
          </p:nvPr>
        </p:nvSpPr>
        <p:spPr>
          <a:xfrm>
            <a:off x="10587486" y="2038350"/>
            <a:ext cx="11420831" cy="9639300"/>
          </a:xfrm>
          <a:prstGeom prst="roundRect">
            <a:avLst>
              <a:gd name="adj" fmla="val 2820"/>
            </a:avLst>
          </a:prstGeom>
          <a:solidFill>
            <a:schemeClr val="bg1">
              <a:lumMod val="85000"/>
            </a:schemeClr>
          </a:solidFill>
        </p:spPr>
        <p:txBody>
          <a:bodyPr/>
          <a:lstStyle/>
          <a:p>
            <a:endParaRPr lang="en-QA"/>
          </a:p>
        </p:txBody>
      </p:sp>
    </p:spTree>
    <p:extLst>
      <p:ext uri="{BB962C8B-B14F-4D97-AF65-F5344CB8AC3E}">
        <p14:creationId xmlns:p14="http://schemas.microsoft.com/office/powerpoint/2010/main" val="1798962963"/>
      </p:ext>
    </p:extLst>
  </p:cSld>
  <p:clrMapOvr>
    <a:masterClrMapping/>
  </p:clrMapOvr>
  <p:extLst>
    <p:ext uri="{DCECCB84-F9BA-43D5-87BE-67443E8EF086}">
      <p15:sldGuideLst xmlns:p15="http://schemas.microsoft.com/office/powerpoint/2012/main"/>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userDrawn="1">
  <p:cSld name="Sky Blue 01">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8B7703F-2D1B-804C-7752-D98BD37D257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63" name="Grid" hidden="1">
            <a:extLst>
              <a:ext uri="{FF2B5EF4-FFF2-40B4-BE49-F238E27FC236}">
                <a16:creationId xmlns:a16="http://schemas.microsoft.com/office/drawing/2014/main" id="{89C5E171-1F86-36CA-43A1-463474759AC7}"/>
              </a:ext>
            </a:extLst>
          </p:cNvPr>
          <p:cNvGrpSpPr>
            <a:grpSpLocks/>
          </p:cNvGrpSpPr>
          <p:nvPr userDrawn="1"/>
        </p:nvGrpSpPr>
        <p:grpSpPr>
          <a:xfrm>
            <a:off x="1661878" y="1324484"/>
            <a:ext cx="21060245" cy="11067032"/>
            <a:chOff x="1661878" y="1324483"/>
            <a:chExt cx="21060245" cy="11067032"/>
          </a:xfrm>
        </p:grpSpPr>
        <p:grpSp>
          <p:nvGrpSpPr>
            <p:cNvPr id="64" name="Group 63">
              <a:extLst>
                <a:ext uri="{FF2B5EF4-FFF2-40B4-BE49-F238E27FC236}">
                  <a16:creationId xmlns:a16="http://schemas.microsoft.com/office/drawing/2014/main" id="{5CC3AE35-01A2-7939-AF4C-9BD96F5D1C0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82" name="Rectangle 81">
                <a:extLst>
                  <a:ext uri="{FF2B5EF4-FFF2-40B4-BE49-F238E27FC236}">
                    <a16:creationId xmlns:a16="http://schemas.microsoft.com/office/drawing/2014/main" id="{56A5D992-79FB-0A17-B83C-1C93D3ECDC60}"/>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52B3090E-84F4-F369-F057-80E3E44DCFEE}"/>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BE8DB58F-3B06-19A1-097F-CCD20705344A}"/>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AE40B6CF-A80D-C4F6-4959-6C2EA559ED9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1907883-6DD8-86CA-6E8D-B38803FC14C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B4BFD35C-5C10-7A96-C6AA-CFDE021AA09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53D6973-5728-9881-00A7-9356DBE4CD5D}"/>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E0872EE5-EB03-8C92-9D8D-4F965B1007F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277D14D-B60A-6BA3-F28D-8010339BC37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CD21340-CD62-4708-7278-31507DB966B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2" name="Rectangle 91">
                <a:extLst>
                  <a:ext uri="{FF2B5EF4-FFF2-40B4-BE49-F238E27FC236}">
                    <a16:creationId xmlns:a16="http://schemas.microsoft.com/office/drawing/2014/main" id="{DFBC635A-3E12-671C-F424-DFD7B1B1369F}"/>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3" name="Rectangle 92">
                <a:extLst>
                  <a:ext uri="{FF2B5EF4-FFF2-40B4-BE49-F238E27FC236}">
                    <a16:creationId xmlns:a16="http://schemas.microsoft.com/office/drawing/2014/main" id="{2DA4A3A0-4CEC-3C14-16BC-9657A7D6B43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Rectangle 93">
                <a:extLst>
                  <a:ext uri="{FF2B5EF4-FFF2-40B4-BE49-F238E27FC236}">
                    <a16:creationId xmlns:a16="http://schemas.microsoft.com/office/drawing/2014/main" id="{C1B7E138-D05A-98E9-3D76-1962B5A48EE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5" name="Rectangle 94">
                <a:extLst>
                  <a:ext uri="{FF2B5EF4-FFF2-40B4-BE49-F238E27FC236}">
                    <a16:creationId xmlns:a16="http://schemas.microsoft.com/office/drawing/2014/main" id="{59F43CD5-F861-BA48-8080-A885E2A48DB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6" name="Rectangle 95">
                <a:extLst>
                  <a:ext uri="{FF2B5EF4-FFF2-40B4-BE49-F238E27FC236}">
                    <a16:creationId xmlns:a16="http://schemas.microsoft.com/office/drawing/2014/main" id="{0EE60631-711F-5286-B938-F1377C01174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7" name="Rectangle 96">
                <a:extLst>
                  <a:ext uri="{FF2B5EF4-FFF2-40B4-BE49-F238E27FC236}">
                    <a16:creationId xmlns:a16="http://schemas.microsoft.com/office/drawing/2014/main" id="{CE0F0C48-3174-4541-D4D3-919EAEAA191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79BE953A-1683-FC3B-9AAC-4AF1881130F3}"/>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869648BB-FF7A-D504-3F43-6C1612EA9C5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167AA9BB-7312-0BBB-8E7E-3198B1784A1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1C26B303-F1DE-FA38-226B-7CAD91D47123}"/>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3B35DEEF-6771-7DA6-1FA8-D2881ABAC82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C1F06F71-8DDF-B7E1-7F20-BA3446685FE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E4193FAE-F626-9E10-F236-3F59C9BDFC72}"/>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9E05BD88-B299-9DCA-FE89-7BC0BEED04A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18AA6FD2-F2D6-E52B-1E01-097E51DB613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CFC5AD14-BA8A-487E-90DF-F8A2BF54F9F7}"/>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5BBC4B59-D525-44DB-04CD-D8C637C279B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7A3F8B07-1240-63EF-316F-3474A4EE9C8F}"/>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2B458771-C0EB-B137-2FC2-87A9F9BB91F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03E752A5-34EE-35FB-5DB3-39AE3528EDDA}"/>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65" name="Group 64">
              <a:extLst>
                <a:ext uri="{FF2B5EF4-FFF2-40B4-BE49-F238E27FC236}">
                  <a16:creationId xmlns:a16="http://schemas.microsoft.com/office/drawing/2014/main" id="{ADD4606E-D525-7DBF-F648-EAA9E66BBF51}"/>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66" name="Rectangle 65">
                <a:extLst>
                  <a:ext uri="{FF2B5EF4-FFF2-40B4-BE49-F238E27FC236}">
                    <a16:creationId xmlns:a16="http://schemas.microsoft.com/office/drawing/2014/main" id="{186155C1-D969-CF23-03A2-3713EF024FE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B6DA85E4-4164-DBC1-D1F5-9978EAFCB445}"/>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5E5705D-7A4D-75F6-F098-26209BF23D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7F815515-B920-A981-452E-261A20F3356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5910FDD6-6F54-8D98-D7F9-1A6E6A159214}"/>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C316F2D4-DD06-4A1D-1280-A9A0FAAAD533}"/>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692331E1-6BBC-CB0F-D971-CE49DF3987A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1EED014-3AD8-8457-2EBE-1339108DF6E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5C0F5BEE-D3C7-D565-0384-29B1AC56852F}"/>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040E7C6-02EA-6165-61BA-B7CCB9A1C2E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EF8D4EE8-1E0D-B976-329F-CACE4FCCE65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685AB4FE-39CF-42B3-0069-844272E9B75E}"/>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C0ADF3E-3A2D-657F-7EA5-6CCE1E4E6B6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69F91096-6070-BE16-8148-A7E08D2AED9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E3C9D017-C692-706D-9E36-21D324E682A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4D0B2D4-0F25-B787-8966-0E7BF053674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114" name="Title 113">
            <a:extLst>
              <a:ext uri="{FF2B5EF4-FFF2-40B4-BE49-F238E27FC236}">
                <a16:creationId xmlns:a16="http://schemas.microsoft.com/office/drawing/2014/main" id="{AAB81EEB-8256-7F93-4288-F867AB06607A}"/>
              </a:ext>
            </a:extLst>
          </p:cNvPr>
          <p:cNvSpPr>
            <a:spLocks noGrp="1"/>
          </p:cNvSpPr>
          <p:nvPr>
            <p:ph type="title"/>
          </p:nvPr>
        </p:nvSpPr>
        <p:spPr>
          <a:xfrm>
            <a:off x="1676400" y="1351667"/>
            <a:ext cx="21045720" cy="1046621"/>
          </a:xfrm>
          <a:prstGeom prst="rect">
            <a:avLst/>
          </a:prstGeom>
        </p:spPr>
        <p:txBody>
          <a:bodyPr/>
          <a:lstStyle>
            <a:lvl1pPr>
              <a:defRPr sz="6000">
                <a:solidFill>
                  <a:schemeClr val="accent4"/>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1528018666"/>
      </p:ext>
    </p:extLst>
  </p:cSld>
  <p:clrMapOvr>
    <a:masterClrMapping/>
  </p:clrMapOvr>
  <p:transition spd="med"/>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userDrawn="1">
  <p:cSld name="Sky Blue 02">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8B7703F-2D1B-804C-7752-D98BD37D257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8" name="Picture Placeholder 6">
            <a:extLst>
              <a:ext uri="{FF2B5EF4-FFF2-40B4-BE49-F238E27FC236}">
                <a16:creationId xmlns:a16="http://schemas.microsoft.com/office/drawing/2014/main" id="{2D374453-CBDF-CF27-1BA9-35475C483B20}"/>
              </a:ext>
            </a:extLst>
          </p:cNvPr>
          <p:cNvSpPr>
            <a:spLocks noGrp="1"/>
          </p:cNvSpPr>
          <p:nvPr>
            <p:ph type="pic" sz="quarter" idx="12"/>
          </p:nvPr>
        </p:nvSpPr>
        <p:spPr>
          <a:xfrm>
            <a:off x="0" y="0"/>
            <a:ext cx="14156514" cy="13716000"/>
          </a:xfrm>
          <a:prstGeom prst="rect">
            <a:avLst/>
          </a:prstGeom>
        </p:spPr>
        <p:txBody>
          <a:bodyPr/>
          <a:lstStyle>
            <a:lvl1pPr>
              <a:defRPr sz="2800">
                <a:latin typeface="Calibri" panose="020F0502020204030204" pitchFamily="34" charset="0"/>
                <a:cs typeface="Calibri" panose="020F0502020204030204" pitchFamily="34" charset="0"/>
              </a:defRPr>
            </a:lvl1pPr>
          </a:lstStyle>
          <a:p>
            <a:endParaRPr lang="en-QA"/>
          </a:p>
        </p:txBody>
      </p:sp>
      <p:grpSp>
        <p:nvGrpSpPr>
          <p:cNvPr id="63" name="Grid" hidden="1">
            <a:extLst>
              <a:ext uri="{FF2B5EF4-FFF2-40B4-BE49-F238E27FC236}">
                <a16:creationId xmlns:a16="http://schemas.microsoft.com/office/drawing/2014/main" id="{89C5E171-1F86-36CA-43A1-463474759AC7}"/>
              </a:ext>
            </a:extLst>
          </p:cNvPr>
          <p:cNvGrpSpPr>
            <a:grpSpLocks/>
          </p:cNvGrpSpPr>
          <p:nvPr userDrawn="1"/>
        </p:nvGrpSpPr>
        <p:grpSpPr>
          <a:xfrm>
            <a:off x="1661878" y="1324484"/>
            <a:ext cx="21060245" cy="11067032"/>
            <a:chOff x="1661878" y="1324483"/>
            <a:chExt cx="21060245" cy="11067032"/>
          </a:xfrm>
        </p:grpSpPr>
        <p:grpSp>
          <p:nvGrpSpPr>
            <p:cNvPr id="64" name="Group 63">
              <a:extLst>
                <a:ext uri="{FF2B5EF4-FFF2-40B4-BE49-F238E27FC236}">
                  <a16:creationId xmlns:a16="http://schemas.microsoft.com/office/drawing/2014/main" id="{5CC3AE35-01A2-7939-AF4C-9BD96F5D1C0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82" name="Rectangle 81">
                <a:extLst>
                  <a:ext uri="{FF2B5EF4-FFF2-40B4-BE49-F238E27FC236}">
                    <a16:creationId xmlns:a16="http://schemas.microsoft.com/office/drawing/2014/main" id="{56A5D992-79FB-0A17-B83C-1C93D3ECDC60}"/>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52B3090E-84F4-F369-F057-80E3E44DCFEE}"/>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BE8DB58F-3B06-19A1-097F-CCD20705344A}"/>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AE40B6CF-A80D-C4F6-4959-6C2EA559ED9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1907883-6DD8-86CA-6E8D-B38803FC14C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B4BFD35C-5C10-7A96-C6AA-CFDE021AA09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53D6973-5728-9881-00A7-9356DBE4CD5D}"/>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E0872EE5-EB03-8C92-9D8D-4F965B1007F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277D14D-B60A-6BA3-F28D-8010339BC37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CD21340-CD62-4708-7278-31507DB966B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2" name="Rectangle 91">
                <a:extLst>
                  <a:ext uri="{FF2B5EF4-FFF2-40B4-BE49-F238E27FC236}">
                    <a16:creationId xmlns:a16="http://schemas.microsoft.com/office/drawing/2014/main" id="{DFBC635A-3E12-671C-F424-DFD7B1B1369F}"/>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3" name="Rectangle 92">
                <a:extLst>
                  <a:ext uri="{FF2B5EF4-FFF2-40B4-BE49-F238E27FC236}">
                    <a16:creationId xmlns:a16="http://schemas.microsoft.com/office/drawing/2014/main" id="{2DA4A3A0-4CEC-3C14-16BC-9657A7D6B43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Rectangle 93">
                <a:extLst>
                  <a:ext uri="{FF2B5EF4-FFF2-40B4-BE49-F238E27FC236}">
                    <a16:creationId xmlns:a16="http://schemas.microsoft.com/office/drawing/2014/main" id="{C1B7E138-D05A-98E9-3D76-1962B5A48EE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5" name="Rectangle 94">
                <a:extLst>
                  <a:ext uri="{FF2B5EF4-FFF2-40B4-BE49-F238E27FC236}">
                    <a16:creationId xmlns:a16="http://schemas.microsoft.com/office/drawing/2014/main" id="{59F43CD5-F861-BA48-8080-A885E2A48DB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6" name="Rectangle 95">
                <a:extLst>
                  <a:ext uri="{FF2B5EF4-FFF2-40B4-BE49-F238E27FC236}">
                    <a16:creationId xmlns:a16="http://schemas.microsoft.com/office/drawing/2014/main" id="{0EE60631-711F-5286-B938-F1377C01174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7" name="Rectangle 96">
                <a:extLst>
                  <a:ext uri="{FF2B5EF4-FFF2-40B4-BE49-F238E27FC236}">
                    <a16:creationId xmlns:a16="http://schemas.microsoft.com/office/drawing/2014/main" id="{CE0F0C48-3174-4541-D4D3-919EAEAA191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79BE953A-1683-FC3B-9AAC-4AF1881130F3}"/>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869648BB-FF7A-D504-3F43-6C1612EA9C5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167AA9BB-7312-0BBB-8E7E-3198B1784A1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1C26B303-F1DE-FA38-226B-7CAD91D47123}"/>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3B35DEEF-6771-7DA6-1FA8-D2881ABAC82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C1F06F71-8DDF-B7E1-7F20-BA3446685FE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E4193FAE-F626-9E10-F236-3F59C9BDFC72}"/>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9E05BD88-B299-9DCA-FE89-7BC0BEED04A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18AA6FD2-F2D6-E52B-1E01-097E51DB613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CFC5AD14-BA8A-487E-90DF-F8A2BF54F9F7}"/>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5BBC4B59-D525-44DB-04CD-D8C637C279B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7A3F8B07-1240-63EF-316F-3474A4EE9C8F}"/>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2B458771-C0EB-B137-2FC2-87A9F9BB91F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03E752A5-34EE-35FB-5DB3-39AE3528EDDA}"/>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65" name="Group 64">
              <a:extLst>
                <a:ext uri="{FF2B5EF4-FFF2-40B4-BE49-F238E27FC236}">
                  <a16:creationId xmlns:a16="http://schemas.microsoft.com/office/drawing/2014/main" id="{ADD4606E-D525-7DBF-F648-EAA9E66BBF51}"/>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66" name="Rectangle 65">
                <a:extLst>
                  <a:ext uri="{FF2B5EF4-FFF2-40B4-BE49-F238E27FC236}">
                    <a16:creationId xmlns:a16="http://schemas.microsoft.com/office/drawing/2014/main" id="{186155C1-D969-CF23-03A2-3713EF024FE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B6DA85E4-4164-DBC1-D1F5-9978EAFCB445}"/>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5E5705D-7A4D-75F6-F098-26209BF23D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7F815515-B920-A981-452E-261A20F3356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5910FDD6-6F54-8D98-D7F9-1A6E6A159214}"/>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C316F2D4-DD06-4A1D-1280-A9A0FAAAD533}"/>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692331E1-6BBC-CB0F-D971-CE49DF3987A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1EED014-3AD8-8457-2EBE-1339108DF6E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5C0F5BEE-D3C7-D565-0384-29B1AC56852F}"/>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040E7C6-02EA-6165-61BA-B7CCB9A1C2E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EF8D4EE8-1E0D-B976-329F-CACE4FCCE65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685AB4FE-39CF-42B3-0069-844272E9B75E}"/>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C0ADF3E-3A2D-657F-7EA5-6CCE1E4E6B6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69F91096-6070-BE16-8148-A7E08D2AED9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E3C9D017-C692-706D-9E36-21D324E682A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4D0B2D4-0F25-B787-8966-0E7BF053674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2" name="Title 113">
            <a:extLst>
              <a:ext uri="{FF2B5EF4-FFF2-40B4-BE49-F238E27FC236}">
                <a16:creationId xmlns:a16="http://schemas.microsoft.com/office/drawing/2014/main" id="{6CDDE8C6-EEFD-FE4D-E847-04C5650C0599}"/>
              </a:ext>
            </a:extLst>
          </p:cNvPr>
          <p:cNvSpPr>
            <a:spLocks noGrp="1"/>
          </p:cNvSpPr>
          <p:nvPr>
            <p:ph type="title"/>
          </p:nvPr>
        </p:nvSpPr>
        <p:spPr>
          <a:xfrm>
            <a:off x="15937905" y="4127303"/>
            <a:ext cx="6055896" cy="1760423"/>
          </a:xfrm>
          <a:prstGeom prst="rect">
            <a:avLst/>
          </a:prstGeom>
        </p:spPr>
        <p:txBody>
          <a:bodyPr/>
          <a:lstStyle>
            <a:lvl1pPr>
              <a:defRPr sz="6000">
                <a:solidFill>
                  <a:schemeClr val="accent4"/>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4" name="Text Placeholder 54">
            <a:extLst>
              <a:ext uri="{FF2B5EF4-FFF2-40B4-BE49-F238E27FC236}">
                <a16:creationId xmlns:a16="http://schemas.microsoft.com/office/drawing/2014/main" id="{31BA3B98-F928-3B0F-EBC3-103635A97DA3}"/>
              </a:ext>
            </a:extLst>
          </p:cNvPr>
          <p:cNvSpPr>
            <a:spLocks noGrp="1"/>
          </p:cNvSpPr>
          <p:nvPr>
            <p:ph type="body" sz="quarter" idx="10" hasCustomPrompt="1"/>
          </p:nvPr>
        </p:nvSpPr>
        <p:spPr>
          <a:xfrm>
            <a:off x="15937905" y="6290298"/>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 name="Text Placeholder 54">
            <a:extLst>
              <a:ext uri="{FF2B5EF4-FFF2-40B4-BE49-F238E27FC236}">
                <a16:creationId xmlns:a16="http://schemas.microsoft.com/office/drawing/2014/main" id="{B9846C31-45D5-9429-11C9-7E0233FF9568}"/>
              </a:ext>
            </a:extLst>
          </p:cNvPr>
          <p:cNvSpPr>
            <a:spLocks noGrp="1"/>
          </p:cNvSpPr>
          <p:nvPr>
            <p:ph type="body" sz="quarter" idx="11" hasCustomPrompt="1"/>
          </p:nvPr>
        </p:nvSpPr>
        <p:spPr>
          <a:xfrm>
            <a:off x="15937905" y="2721287"/>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1012421901"/>
      </p:ext>
    </p:extLst>
  </p:cSld>
  <p:clrMapOvr>
    <a:masterClrMapping/>
  </p:clrMapOvr>
  <p:transition spd="med"/>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reserve="1" userDrawn="1">
  <p:cSld name="Sky Blue 03">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8B7703F-2D1B-804C-7752-D98BD37D257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63" name="Grid" hidden="1">
            <a:extLst>
              <a:ext uri="{FF2B5EF4-FFF2-40B4-BE49-F238E27FC236}">
                <a16:creationId xmlns:a16="http://schemas.microsoft.com/office/drawing/2014/main" id="{89C5E171-1F86-36CA-43A1-463474759AC7}"/>
              </a:ext>
            </a:extLst>
          </p:cNvPr>
          <p:cNvGrpSpPr>
            <a:grpSpLocks/>
          </p:cNvGrpSpPr>
          <p:nvPr userDrawn="1"/>
        </p:nvGrpSpPr>
        <p:grpSpPr>
          <a:xfrm>
            <a:off x="1661878" y="1324484"/>
            <a:ext cx="21060245" cy="11067032"/>
            <a:chOff x="1661878" y="1324483"/>
            <a:chExt cx="21060245" cy="11067032"/>
          </a:xfrm>
        </p:grpSpPr>
        <p:grpSp>
          <p:nvGrpSpPr>
            <p:cNvPr id="64" name="Group 63">
              <a:extLst>
                <a:ext uri="{FF2B5EF4-FFF2-40B4-BE49-F238E27FC236}">
                  <a16:creationId xmlns:a16="http://schemas.microsoft.com/office/drawing/2014/main" id="{5CC3AE35-01A2-7939-AF4C-9BD96F5D1C0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82" name="Rectangle 81">
                <a:extLst>
                  <a:ext uri="{FF2B5EF4-FFF2-40B4-BE49-F238E27FC236}">
                    <a16:creationId xmlns:a16="http://schemas.microsoft.com/office/drawing/2014/main" id="{56A5D992-79FB-0A17-B83C-1C93D3ECDC60}"/>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52B3090E-84F4-F369-F057-80E3E44DCFEE}"/>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BE8DB58F-3B06-19A1-097F-CCD20705344A}"/>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AE40B6CF-A80D-C4F6-4959-6C2EA559ED9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1907883-6DD8-86CA-6E8D-B38803FC14C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B4BFD35C-5C10-7A96-C6AA-CFDE021AA09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53D6973-5728-9881-00A7-9356DBE4CD5D}"/>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E0872EE5-EB03-8C92-9D8D-4F965B1007F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277D14D-B60A-6BA3-F28D-8010339BC37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CD21340-CD62-4708-7278-31507DB966B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2" name="Rectangle 91">
                <a:extLst>
                  <a:ext uri="{FF2B5EF4-FFF2-40B4-BE49-F238E27FC236}">
                    <a16:creationId xmlns:a16="http://schemas.microsoft.com/office/drawing/2014/main" id="{DFBC635A-3E12-671C-F424-DFD7B1B1369F}"/>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3" name="Rectangle 92">
                <a:extLst>
                  <a:ext uri="{FF2B5EF4-FFF2-40B4-BE49-F238E27FC236}">
                    <a16:creationId xmlns:a16="http://schemas.microsoft.com/office/drawing/2014/main" id="{2DA4A3A0-4CEC-3C14-16BC-9657A7D6B43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Rectangle 93">
                <a:extLst>
                  <a:ext uri="{FF2B5EF4-FFF2-40B4-BE49-F238E27FC236}">
                    <a16:creationId xmlns:a16="http://schemas.microsoft.com/office/drawing/2014/main" id="{C1B7E138-D05A-98E9-3D76-1962B5A48EE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5" name="Rectangle 94">
                <a:extLst>
                  <a:ext uri="{FF2B5EF4-FFF2-40B4-BE49-F238E27FC236}">
                    <a16:creationId xmlns:a16="http://schemas.microsoft.com/office/drawing/2014/main" id="{59F43CD5-F861-BA48-8080-A885E2A48DB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6" name="Rectangle 95">
                <a:extLst>
                  <a:ext uri="{FF2B5EF4-FFF2-40B4-BE49-F238E27FC236}">
                    <a16:creationId xmlns:a16="http://schemas.microsoft.com/office/drawing/2014/main" id="{0EE60631-711F-5286-B938-F1377C01174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7" name="Rectangle 96">
                <a:extLst>
                  <a:ext uri="{FF2B5EF4-FFF2-40B4-BE49-F238E27FC236}">
                    <a16:creationId xmlns:a16="http://schemas.microsoft.com/office/drawing/2014/main" id="{CE0F0C48-3174-4541-D4D3-919EAEAA191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79BE953A-1683-FC3B-9AAC-4AF1881130F3}"/>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869648BB-FF7A-D504-3F43-6C1612EA9C5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167AA9BB-7312-0BBB-8E7E-3198B1784A1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1C26B303-F1DE-FA38-226B-7CAD91D47123}"/>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3B35DEEF-6771-7DA6-1FA8-D2881ABAC82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C1F06F71-8DDF-B7E1-7F20-BA3446685FE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E4193FAE-F626-9E10-F236-3F59C9BDFC72}"/>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9E05BD88-B299-9DCA-FE89-7BC0BEED04A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18AA6FD2-F2D6-E52B-1E01-097E51DB613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CFC5AD14-BA8A-487E-90DF-F8A2BF54F9F7}"/>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5BBC4B59-D525-44DB-04CD-D8C637C279B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7A3F8B07-1240-63EF-316F-3474A4EE9C8F}"/>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2B458771-C0EB-B137-2FC2-87A9F9BB91F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03E752A5-34EE-35FB-5DB3-39AE3528EDDA}"/>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65" name="Group 64">
              <a:extLst>
                <a:ext uri="{FF2B5EF4-FFF2-40B4-BE49-F238E27FC236}">
                  <a16:creationId xmlns:a16="http://schemas.microsoft.com/office/drawing/2014/main" id="{ADD4606E-D525-7DBF-F648-EAA9E66BBF51}"/>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66" name="Rectangle 65">
                <a:extLst>
                  <a:ext uri="{FF2B5EF4-FFF2-40B4-BE49-F238E27FC236}">
                    <a16:creationId xmlns:a16="http://schemas.microsoft.com/office/drawing/2014/main" id="{186155C1-D969-CF23-03A2-3713EF024FE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B6DA85E4-4164-DBC1-D1F5-9978EAFCB445}"/>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5E5705D-7A4D-75F6-F098-26209BF23D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7F815515-B920-A981-452E-261A20F3356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5910FDD6-6F54-8D98-D7F9-1A6E6A159214}"/>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C316F2D4-DD06-4A1D-1280-A9A0FAAAD533}"/>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692331E1-6BBC-CB0F-D971-CE49DF3987A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1EED014-3AD8-8457-2EBE-1339108DF6E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5C0F5BEE-D3C7-D565-0384-29B1AC56852F}"/>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040E7C6-02EA-6165-61BA-B7CCB9A1C2E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EF8D4EE8-1E0D-B976-329F-CACE4FCCE65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685AB4FE-39CF-42B3-0069-844272E9B75E}"/>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C0ADF3E-3A2D-657F-7EA5-6CCE1E4E6B6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69F91096-6070-BE16-8148-A7E08D2AED9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E3C9D017-C692-706D-9E36-21D324E682A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4D0B2D4-0F25-B787-8966-0E7BF053674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2" name="Title 113">
            <a:extLst>
              <a:ext uri="{FF2B5EF4-FFF2-40B4-BE49-F238E27FC236}">
                <a16:creationId xmlns:a16="http://schemas.microsoft.com/office/drawing/2014/main" id="{74E93E91-3B73-274C-CEA7-9FACE5E2FC18}"/>
              </a:ext>
            </a:extLst>
          </p:cNvPr>
          <p:cNvSpPr>
            <a:spLocks noGrp="1"/>
          </p:cNvSpPr>
          <p:nvPr>
            <p:ph type="title"/>
          </p:nvPr>
        </p:nvSpPr>
        <p:spPr>
          <a:xfrm>
            <a:off x="1670786" y="5585708"/>
            <a:ext cx="6055896" cy="1760423"/>
          </a:xfrm>
          <a:prstGeom prst="rect">
            <a:avLst/>
          </a:prstGeom>
        </p:spPr>
        <p:txBody>
          <a:bodyPr/>
          <a:lstStyle>
            <a:lvl1pPr>
              <a:defRPr sz="6000">
                <a:solidFill>
                  <a:schemeClr val="accent4"/>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4" name="Text Placeholder 54">
            <a:extLst>
              <a:ext uri="{FF2B5EF4-FFF2-40B4-BE49-F238E27FC236}">
                <a16:creationId xmlns:a16="http://schemas.microsoft.com/office/drawing/2014/main" id="{B09880AF-4EC7-72D8-D3BA-0FAC16A7DA38}"/>
              </a:ext>
            </a:extLst>
          </p:cNvPr>
          <p:cNvSpPr>
            <a:spLocks noGrp="1"/>
          </p:cNvSpPr>
          <p:nvPr>
            <p:ph type="body" sz="quarter" idx="10" hasCustomPrompt="1"/>
          </p:nvPr>
        </p:nvSpPr>
        <p:spPr>
          <a:xfrm>
            <a:off x="1670786"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 name="Text Placeholder 54">
            <a:extLst>
              <a:ext uri="{FF2B5EF4-FFF2-40B4-BE49-F238E27FC236}">
                <a16:creationId xmlns:a16="http://schemas.microsoft.com/office/drawing/2014/main" id="{770EDC73-696E-92AA-38CD-4484C27AA7BB}"/>
              </a:ext>
            </a:extLst>
          </p:cNvPr>
          <p:cNvSpPr>
            <a:spLocks noGrp="1"/>
          </p:cNvSpPr>
          <p:nvPr>
            <p:ph type="body" sz="quarter" idx="11" hasCustomPrompt="1"/>
          </p:nvPr>
        </p:nvSpPr>
        <p:spPr>
          <a:xfrm>
            <a:off x="1670786"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2871351752"/>
      </p:ext>
    </p:extLst>
  </p:cSld>
  <p:clrMapOvr>
    <a:masterClrMapping/>
  </p:clrMapOvr>
  <p:transition spd="med"/>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preserve="1" userDrawn="1">
  <p:cSld name="Sky Blue 04">
    <p:bg>
      <p:bgPr>
        <a:solidFill>
          <a:schemeClr val="bg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4736DA72-027D-7798-D0B9-E02F7A6647CA}"/>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3" name="BG">
            <a:extLst>
              <a:ext uri="{FF2B5EF4-FFF2-40B4-BE49-F238E27FC236}">
                <a16:creationId xmlns:a16="http://schemas.microsoft.com/office/drawing/2014/main" id="{C78923D4-EB50-A93D-1643-EC03A67A3E9C}"/>
              </a:ext>
            </a:extLst>
          </p:cNvPr>
          <p:cNvSpPr>
            <a:spLocks/>
          </p:cNvSpPr>
          <p:nvPr userDrawn="1"/>
        </p:nvSpPr>
        <p:spPr>
          <a:xfrm>
            <a:off x="15224102" y="0"/>
            <a:ext cx="9159898" cy="13716000"/>
          </a:xfrm>
          <a:prstGeom prst="rect">
            <a:avLst/>
          </a:prstGeom>
          <a:gradFill flip="none" rotWithShape="1">
            <a:gsLst>
              <a:gs pos="0">
                <a:schemeClr val="accent4"/>
              </a:gs>
              <a:gs pos="76000">
                <a:schemeClr val="accent4">
                  <a:lumMod val="20000"/>
                  <a:lumOff val="80000"/>
                </a:schemeClr>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accent4"/>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71" name="Freeform: Shape 29">
            <a:extLst>
              <a:ext uri="{FF2B5EF4-FFF2-40B4-BE49-F238E27FC236}">
                <a16:creationId xmlns:a16="http://schemas.microsoft.com/office/drawing/2014/main" id="{45C703B0-1CB6-B10C-0610-C94756477E75}"/>
              </a:ext>
            </a:extLst>
          </p:cNvPr>
          <p:cNvSpPr/>
          <p:nvPr userDrawn="1"/>
        </p:nvSpPr>
        <p:spPr>
          <a:xfrm>
            <a:off x="8799900" y="1324484"/>
            <a:ext cx="13907700" cy="11067030"/>
          </a:xfrm>
          <a:prstGeom prst="roundRect">
            <a:avLst>
              <a:gd name="adj" fmla="val 3173"/>
            </a:avLst>
          </a:prstGeom>
          <a:solidFill>
            <a:schemeClr val="bg1"/>
          </a:solidFill>
          <a:ln w="0" cap="flat">
            <a:noFill/>
            <a:prstDash val="solid"/>
            <a:miter/>
          </a:ln>
          <a:effectLst>
            <a:outerShdw blurRad="1143000" dist="50800" dir="5400000" algn="ctr" rotWithShape="0">
              <a:srgbClr val="000000">
                <a:alpha val="10000"/>
              </a:srgbClr>
            </a:outerShdw>
          </a:effectLst>
        </p:spPr>
        <p:txBody>
          <a:bodyPr rtlCol="0" anchor="ctr"/>
          <a:lstStyle/>
          <a:p>
            <a:endParaRPr lang="en-US" sz="1200">
              <a:latin typeface="Calibri" panose="020F0502020204030204" pitchFamily="34" charset="0"/>
              <a:cs typeface="Calibri" panose="020F0502020204030204" pitchFamily="34" charset="0"/>
            </a:endParaRPr>
          </a:p>
        </p:txBody>
      </p:sp>
      <p:sp>
        <p:nvSpPr>
          <p:cNvPr id="75" name="Picture Placeholder 73">
            <a:extLst>
              <a:ext uri="{FF2B5EF4-FFF2-40B4-BE49-F238E27FC236}">
                <a16:creationId xmlns:a16="http://schemas.microsoft.com/office/drawing/2014/main" id="{043F1E87-E3BE-82AC-F65C-6819D00DD759}"/>
              </a:ext>
            </a:extLst>
          </p:cNvPr>
          <p:cNvSpPr>
            <a:spLocks noGrp="1"/>
          </p:cNvSpPr>
          <p:nvPr>
            <p:ph type="pic" sz="quarter" idx="12"/>
          </p:nvPr>
        </p:nvSpPr>
        <p:spPr>
          <a:xfrm>
            <a:off x="9513686" y="2038350"/>
            <a:ext cx="12495414" cy="9639300"/>
          </a:xfrm>
          <a:prstGeom prst="roundRect">
            <a:avLst>
              <a:gd name="adj" fmla="val 2298"/>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spTree>
    <p:extLst>
      <p:ext uri="{BB962C8B-B14F-4D97-AF65-F5344CB8AC3E}">
        <p14:creationId xmlns:p14="http://schemas.microsoft.com/office/powerpoint/2010/main" val="2325285549"/>
      </p:ext>
    </p:extLst>
  </p:cSld>
  <p:clrMapOvr>
    <a:masterClrMapping/>
  </p:clrMapOvr>
  <p:extLst>
    <p:ext uri="{DCECCB84-F9BA-43D5-87BE-67443E8EF086}">
      <p15:sldGuideLst xmlns:p15="http://schemas.microsoft.com/office/powerpoint/2012/main"/>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preserve="1" userDrawn="1">
  <p:cSld name="Sky Blue 05">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A81DC4C-498B-24C0-731F-F4AE7BCDDE6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56" name="BG">
            <a:extLst>
              <a:ext uri="{FF2B5EF4-FFF2-40B4-BE49-F238E27FC236}">
                <a16:creationId xmlns:a16="http://schemas.microsoft.com/office/drawing/2014/main" id="{DA61B922-0D2C-4B4A-EF38-E121029D818B}"/>
              </a:ext>
            </a:extLst>
          </p:cNvPr>
          <p:cNvSpPr>
            <a:spLocks/>
          </p:cNvSpPr>
          <p:nvPr userDrawn="1"/>
        </p:nvSpPr>
        <p:spPr>
          <a:xfrm>
            <a:off x="15224102" y="0"/>
            <a:ext cx="9159898" cy="13716000"/>
          </a:xfrm>
          <a:prstGeom prst="rect">
            <a:avLst/>
          </a:prstGeom>
          <a:gradFill flip="none" rotWithShape="1">
            <a:gsLst>
              <a:gs pos="0">
                <a:schemeClr val="accent4"/>
              </a:gs>
              <a:gs pos="76000">
                <a:schemeClr val="accent4">
                  <a:lumMod val="20000"/>
                  <a:lumOff val="80000"/>
                </a:schemeClr>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accent4"/>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2" name="Freeform: Shape 29">
            <a:extLst>
              <a:ext uri="{FF2B5EF4-FFF2-40B4-BE49-F238E27FC236}">
                <a16:creationId xmlns:a16="http://schemas.microsoft.com/office/drawing/2014/main" id="{B7652298-8A77-512C-3BC5-3CA4FDAD4084}"/>
              </a:ext>
            </a:extLst>
          </p:cNvPr>
          <p:cNvSpPr/>
          <p:nvPr userDrawn="1"/>
        </p:nvSpPr>
        <p:spPr>
          <a:xfrm>
            <a:off x="11655093" y="1324483"/>
            <a:ext cx="11052507" cy="11067031"/>
          </a:xfrm>
          <a:prstGeom prst="roundRect">
            <a:avLst>
              <a:gd name="adj" fmla="val 4382"/>
            </a:avLst>
          </a:prstGeom>
          <a:solidFill>
            <a:schemeClr val="bg1"/>
          </a:solidFill>
          <a:ln w="0" cap="flat">
            <a:noFill/>
            <a:prstDash val="solid"/>
            <a:miter/>
          </a:ln>
          <a:effectLst>
            <a:outerShdw blurRad="1143000" dist="50800" dir="5400000" algn="ctr" rotWithShape="0">
              <a:srgbClr val="000000">
                <a:alpha val="10000"/>
              </a:srgbClr>
            </a:outerShdw>
          </a:effectLst>
        </p:spPr>
        <p:txBody>
          <a:bodyPr rtlCol="0" anchor="ctr"/>
          <a:lstStyle/>
          <a:p>
            <a:endParaRPr lang="en-US" sz="120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810343080"/>
      </p:ext>
    </p:extLst>
  </p:cSld>
  <p:clrMapOvr>
    <a:masterClrMapping/>
  </p:clrMapOvr>
  <p:extLst>
    <p:ext uri="{DCECCB84-F9BA-43D5-87BE-67443E8EF086}">
      <p15:sldGuideLst xmlns:p15="http://schemas.microsoft.com/office/powerpoint/2012/main"/>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preserve="1" userDrawn="1">
  <p:cSld name="Sky Blue 06">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1D3C46CC-61D2-C43C-8ABF-DC3D02A9D60D}"/>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11" name="Grid" hidden="1">
            <a:extLst>
              <a:ext uri="{FF2B5EF4-FFF2-40B4-BE49-F238E27FC236}">
                <a16:creationId xmlns:a16="http://schemas.microsoft.com/office/drawing/2014/main" id="{11652F50-E0D2-E3FF-ABF8-8603A4EAA31C}"/>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12" name="Group 11">
              <a:extLst>
                <a:ext uri="{FF2B5EF4-FFF2-40B4-BE49-F238E27FC236}">
                  <a16:creationId xmlns:a16="http://schemas.microsoft.com/office/drawing/2014/main" id="{E78D61D5-D488-C3DA-8A59-F74044BD18C3}"/>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30" name="Rectangle 29">
                <a:extLst>
                  <a:ext uri="{FF2B5EF4-FFF2-40B4-BE49-F238E27FC236}">
                    <a16:creationId xmlns:a16="http://schemas.microsoft.com/office/drawing/2014/main" id="{A31CFFA6-07A2-0F9B-4342-5A897432A4B3}"/>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A926796-05B7-0652-B27A-B9FB7F7316BC}"/>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DBDD97C0-8F39-D62C-3348-C8439BDC56EA}"/>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73B0D0BC-D5C6-0F2D-2B8B-98E765DBD2ED}"/>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D6377CAA-3A48-B06B-60AB-0BB042324798}"/>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A482CDD6-CB86-AF54-E05F-204B20F5B1F9}"/>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6CDBBD93-60D7-5B3D-D503-9F5DD92C58D4}"/>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27914186-9AF0-5EC1-EDF4-183761458A86}"/>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700FBBB0-8A6E-0929-8967-D2D6B4EEF53C}"/>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3B078ABF-5873-E735-F1FF-24C889D74C45}"/>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CF64F5CC-73F7-906C-3C45-187873307C74}"/>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46A9A48F-990E-356D-91B0-28486FB26D7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410A28A2-388A-5A27-B7BD-592D1A3338A4}"/>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2558F30-F358-0B48-09CC-BA25B5F69555}"/>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C2FA19EC-38BE-3EA8-02CD-E3E6A27F65F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CEDBEB57-DF1E-077A-631B-3D10CDF62BAD}"/>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61986391-DC24-626F-A1A1-B2677281D64A}"/>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2DB05003-FAF7-587F-5A59-AAADFBBF3B20}"/>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0519F929-F844-2457-5B4E-57A0CE90693D}"/>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9FC584BF-7EAC-8704-09E2-AE60CBA44183}"/>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DBE014EE-629D-0347-2D7B-52ED8B0315CC}"/>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42AEC9F3-0179-C589-A675-558D9DEC00D7}"/>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5A972E0A-CD71-AF33-D71E-32BAC81B16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534FBA80-9461-9C68-63B5-93BEB7BCEF8E}"/>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4" name="Rectangle 53">
                <a:extLst>
                  <a:ext uri="{FF2B5EF4-FFF2-40B4-BE49-F238E27FC236}">
                    <a16:creationId xmlns:a16="http://schemas.microsoft.com/office/drawing/2014/main" id="{360B9290-58F6-379D-78BA-EE4F868378F3}"/>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5" name="Rectangle 54">
                <a:extLst>
                  <a:ext uri="{FF2B5EF4-FFF2-40B4-BE49-F238E27FC236}">
                    <a16:creationId xmlns:a16="http://schemas.microsoft.com/office/drawing/2014/main" id="{093EADA5-C555-4CD2-0B23-56C2F712CE83}"/>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6" name="Rectangle 55">
                <a:extLst>
                  <a:ext uri="{FF2B5EF4-FFF2-40B4-BE49-F238E27FC236}">
                    <a16:creationId xmlns:a16="http://schemas.microsoft.com/office/drawing/2014/main" id="{9745549B-AF33-4AEB-47CC-69973C1808F6}"/>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7" name="Rectangle 56">
                <a:extLst>
                  <a:ext uri="{FF2B5EF4-FFF2-40B4-BE49-F238E27FC236}">
                    <a16:creationId xmlns:a16="http://schemas.microsoft.com/office/drawing/2014/main" id="{C8BD1BCE-DE14-77E8-0825-5E8B6777C9C0}"/>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8" name="Rectangle 57">
                <a:extLst>
                  <a:ext uri="{FF2B5EF4-FFF2-40B4-BE49-F238E27FC236}">
                    <a16:creationId xmlns:a16="http://schemas.microsoft.com/office/drawing/2014/main" id="{63EBC87D-1C58-A976-8B56-FB3440DD46E8}"/>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9" name="Rectangle 58">
                <a:extLst>
                  <a:ext uri="{FF2B5EF4-FFF2-40B4-BE49-F238E27FC236}">
                    <a16:creationId xmlns:a16="http://schemas.microsoft.com/office/drawing/2014/main" id="{BFD9531A-E60E-F197-AF9E-AF798E90E862}"/>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13" name="Group 12">
              <a:extLst>
                <a:ext uri="{FF2B5EF4-FFF2-40B4-BE49-F238E27FC236}">
                  <a16:creationId xmlns:a16="http://schemas.microsoft.com/office/drawing/2014/main" id="{65BDEACD-4B3A-18C9-E03B-94C13C580398}"/>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14" name="Rectangle 13">
                <a:extLst>
                  <a:ext uri="{FF2B5EF4-FFF2-40B4-BE49-F238E27FC236}">
                    <a16:creationId xmlns:a16="http://schemas.microsoft.com/office/drawing/2014/main" id="{A958B015-7A7A-6A5D-710F-3DD0DCCB7890}"/>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E40862F6-DC30-4658-CBF9-843E9BFB58E2}"/>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98F3B4C8-5325-58E0-C90D-E29C136416B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8E6E3C44-5FF5-8121-5B69-5DA57F6CBDDA}"/>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F4AB4522-F095-E0A8-61D0-4692B5ECB74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32788D64-177D-1363-A1BF-F2DF428373BD}"/>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3A40A059-12FB-2169-ABCB-13D98CBFE366}"/>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B656A067-7C5D-17E3-60CA-35A13284090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A2EE9BE2-4CE4-D6B9-95E6-344C64F404D5}"/>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951E746C-6BFB-0D14-63B4-023C515F6CC5}"/>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 name="Rectangle 23">
                <a:extLst>
                  <a:ext uri="{FF2B5EF4-FFF2-40B4-BE49-F238E27FC236}">
                    <a16:creationId xmlns:a16="http://schemas.microsoft.com/office/drawing/2014/main" id="{8FA00384-9FBB-7BE5-643A-45775C68AED7}"/>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F6871783-6F7D-3D44-6A1D-7EAD6CF1159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8EDD4FA7-59C4-5EE6-87CC-69A4B5FC1F20}"/>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E8010D77-5874-3225-AC9B-43A605B0F105}"/>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7EF479E-3963-B179-FBE6-F4D28811D0D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3F7ECCCA-1A98-8FE7-F72F-46C48A47B2E4}"/>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474" name="Shape 474"/>
          <p:cNvSpPr>
            <a:spLocks noGrp="1"/>
          </p:cNvSpPr>
          <p:nvPr>
            <p:ph type="pic" sz="half" idx="13" hasCustomPrompt="1"/>
          </p:nvPr>
        </p:nvSpPr>
        <p:spPr>
          <a:xfrm>
            <a:off x="1661877" y="2752088"/>
            <a:ext cx="9639429" cy="963942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0" name="Shape 474">
            <a:extLst>
              <a:ext uri="{FF2B5EF4-FFF2-40B4-BE49-F238E27FC236}">
                <a16:creationId xmlns:a16="http://schemas.microsoft.com/office/drawing/2014/main" id="{CCD3318A-EA5F-FD65-8A52-E3A65CA2450C}"/>
              </a:ext>
            </a:extLst>
          </p:cNvPr>
          <p:cNvSpPr>
            <a:spLocks noGrp="1"/>
          </p:cNvSpPr>
          <p:nvPr>
            <p:ph type="pic" sz="half" idx="14" hasCustomPrompt="1"/>
          </p:nvPr>
        </p:nvSpPr>
        <p:spPr>
          <a:xfrm>
            <a:off x="11639579" y="2752088"/>
            <a:ext cx="5372144"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1" name="Shape 474">
            <a:extLst>
              <a:ext uri="{FF2B5EF4-FFF2-40B4-BE49-F238E27FC236}">
                <a16:creationId xmlns:a16="http://schemas.microsoft.com/office/drawing/2014/main" id="{4B1F9870-D3FD-0A01-2D78-C30F2F3BC147}"/>
              </a:ext>
            </a:extLst>
          </p:cNvPr>
          <p:cNvSpPr>
            <a:spLocks noGrp="1"/>
          </p:cNvSpPr>
          <p:nvPr>
            <p:ph type="pic" sz="half" idx="15" hasCustomPrompt="1"/>
          </p:nvPr>
        </p:nvSpPr>
        <p:spPr>
          <a:xfrm>
            <a:off x="17365509" y="2752088"/>
            <a:ext cx="5356611"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2" name="Shape 474">
            <a:extLst>
              <a:ext uri="{FF2B5EF4-FFF2-40B4-BE49-F238E27FC236}">
                <a16:creationId xmlns:a16="http://schemas.microsoft.com/office/drawing/2014/main" id="{53500D23-2EC7-CF17-5DB1-F9953F0A0332}"/>
              </a:ext>
            </a:extLst>
          </p:cNvPr>
          <p:cNvSpPr>
            <a:spLocks noGrp="1"/>
          </p:cNvSpPr>
          <p:nvPr>
            <p:ph type="pic" sz="half" idx="16" hasCustomPrompt="1"/>
          </p:nvPr>
        </p:nvSpPr>
        <p:spPr>
          <a:xfrm>
            <a:off x="11655093" y="7776186"/>
            <a:ext cx="5356629"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3" name="Shape 474">
            <a:extLst>
              <a:ext uri="{FF2B5EF4-FFF2-40B4-BE49-F238E27FC236}">
                <a16:creationId xmlns:a16="http://schemas.microsoft.com/office/drawing/2014/main" id="{048A9979-BBD3-7B2C-D017-E14D6D87D826}"/>
              </a:ext>
            </a:extLst>
          </p:cNvPr>
          <p:cNvSpPr>
            <a:spLocks noGrp="1"/>
          </p:cNvSpPr>
          <p:nvPr>
            <p:ph type="pic" sz="half" idx="17" hasCustomPrompt="1"/>
          </p:nvPr>
        </p:nvSpPr>
        <p:spPr>
          <a:xfrm>
            <a:off x="17380979" y="7776186"/>
            <a:ext cx="5341141"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448" name="Title 113">
            <a:extLst>
              <a:ext uri="{FF2B5EF4-FFF2-40B4-BE49-F238E27FC236}">
                <a16:creationId xmlns:a16="http://schemas.microsoft.com/office/drawing/2014/main" id="{2C093071-6019-42BC-81B6-63719ABCC24B}"/>
              </a:ext>
            </a:extLst>
          </p:cNvPr>
          <p:cNvSpPr>
            <a:spLocks noGrp="1"/>
          </p:cNvSpPr>
          <p:nvPr>
            <p:ph type="title"/>
          </p:nvPr>
        </p:nvSpPr>
        <p:spPr>
          <a:xfrm>
            <a:off x="1676400" y="1351667"/>
            <a:ext cx="21045720" cy="1046621"/>
          </a:xfrm>
          <a:prstGeom prst="rect">
            <a:avLst/>
          </a:prstGeom>
        </p:spPr>
        <p:txBody>
          <a:bodyPr/>
          <a:lstStyle>
            <a:lvl1pPr>
              <a:defRPr sz="6000">
                <a:solidFill>
                  <a:schemeClr val="accent4"/>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2810736335"/>
      </p:ext>
    </p:extLst>
  </p:cSld>
  <p:clrMapOvr>
    <a:masterClrMapping/>
  </p:clrMapOvr>
  <p:transition spd="med"/>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reserve="1" userDrawn="1">
  <p:cSld name="Sky Blue 07">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B93B2991-1CDF-C5F2-F605-2569D295B39E}"/>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56" name="BG">
            <a:extLst>
              <a:ext uri="{FF2B5EF4-FFF2-40B4-BE49-F238E27FC236}">
                <a16:creationId xmlns:a16="http://schemas.microsoft.com/office/drawing/2014/main" id="{576B6A2B-C0A1-2525-F7D3-0A437B4046BE}"/>
              </a:ext>
            </a:extLst>
          </p:cNvPr>
          <p:cNvSpPr>
            <a:spLocks/>
          </p:cNvSpPr>
          <p:nvPr userDrawn="1"/>
        </p:nvSpPr>
        <p:spPr>
          <a:xfrm>
            <a:off x="0" y="9766570"/>
            <a:ext cx="24384000" cy="3949430"/>
          </a:xfrm>
          <a:prstGeom prst="rect">
            <a:avLst/>
          </a:prstGeom>
          <a:gradFill flip="none" rotWithShape="1">
            <a:gsLst>
              <a:gs pos="0">
                <a:schemeClr val="accent4"/>
              </a:gs>
              <a:gs pos="76000">
                <a:schemeClr val="accent4">
                  <a:lumMod val="20000"/>
                  <a:lumOff val="80000"/>
                </a:schemeClr>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sz="1200">
              <a:latin typeface="Calibri" panose="020F0502020204030204" pitchFamily="34" charset="0"/>
              <a:cs typeface="Calibri" panose="020F0502020204030204" pitchFamily="34" charset="0"/>
            </a:endParaRPr>
          </a:p>
        </p:txBody>
      </p:sp>
      <p:sp>
        <p:nvSpPr>
          <p:cNvPr id="88" name="Rounded Rectangle 87">
            <a:extLst>
              <a:ext uri="{FF2B5EF4-FFF2-40B4-BE49-F238E27FC236}">
                <a16:creationId xmlns:a16="http://schemas.microsoft.com/office/drawing/2014/main" id="{70603433-E8D1-EBC7-EFC2-E65FE6F7AED2}"/>
              </a:ext>
            </a:extLst>
          </p:cNvPr>
          <p:cNvSpPr/>
          <p:nvPr userDrawn="1"/>
        </p:nvSpPr>
        <p:spPr>
          <a:xfrm rot="16200000">
            <a:off x="9166222" y="-1177045"/>
            <a:ext cx="8538442" cy="18544314"/>
          </a:xfrm>
          <a:prstGeom prst="roundRect">
            <a:avLst>
              <a:gd name="adj" fmla="val 7543"/>
            </a:avLst>
          </a:prstGeom>
          <a:solidFill>
            <a:schemeClr val="bg1"/>
          </a:soli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2800">
              <a:solidFill>
                <a:sysClr val="windowText" lastClr="000000"/>
              </a:solidFill>
              <a:latin typeface="Calibri" panose="020F0502020204030204" pitchFamily="34" charset="0"/>
              <a:cs typeface="Calibri" panose="020F0502020204030204" pitchFamily="34" charset="0"/>
            </a:endParaRPr>
          </a:p>
        </p:txBody>
      </p:sp>
      <p:grpSp>
        <p:nvGrpSpPr>
          <p:cNvPr id="83" name="Grid" hidden="1">
            <a:extLst>
              <a:ext uri="{FF2B5EF4-FFF2-40B4-BE49-F238E27FC236}">
                <a16:creationId xmlns:a16="http://schemas.microsoft.com/office/drawing/2014/main" id="{F29EC338-44FA-8AAC-4226-3BCAC589D27C}"/>
              </a:ext>
            </a:extLst>
          </p:cNvPr>
          <p:cNvGrpSpPr/>
          <p:nvPr userDrawn="1"/>
        </p:nvGrpSpPr>
        <p:grpSpPr>
          <a:xfrm>
            <a:off x="1661878" y="1324484"/>
            <a:ext cx="21060245" cy="11067032"/>
            <a:chOff x="1661878" y="1324484"/>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p:cNvGrpSpPr>
            <p:nvPr userDrawn="1"/>
          </p:nvGrpSpPr>
          <p:grpSpPr>
            <a:xfrm>
              <a:off x="1661880" y="1324484"/>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p:cNvGrpSpPr>
            <p:nvPr userDrawn="1"/>
          </p:nvGrpSpPr>
          <p:grpSpPr>
            <a:xfrm rot="5400000">
              <a:off x="6658485" y="-3672121"/>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1351667"/>
            <a:ext cx="21045720" cy="1046621"/>
          </a:xfrm>
          <a:prstGeom prst="rect">
            <a:avLst/>
          </a:prstGeom>
        </p:spPr>
        <p:txBody>
          <a:bodyPr/>
          <a:lstStyle>
            <a:lvl1pPr>
              <a:defRPr sz="6000">
                <a:solidFill>
                  <a:schemeClr val="accent4"/>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94" name="Picture Placeholder 92">
            <a:extLst>
              <a:ext uri="{FF2B5EF4-FFF2-40B4-BE49-F238E27FC236}">
                <a16:creationId xmlns:a16="http://schemas.microsoft.com/office/drawing/2014/main" id="{0F871B35-CE93-2D27-B3FA-4CD6A14CC595}"/>
              </a:ext>
            </a:extLst>
          </p:cNvPr>
          <p:cNvSpPr>
            <a:spLocks noGrp="1"/>
          </p:cNvSpPr>
          <p:nvPr>
            <p:ph type="pic" sz="quarter" idx="10"/>
          </p:nvPr>
        </p:nvSpPr>
        <p:spPr>
          <a:xfrm>
            <a:off x="1676400" y="2752725"/>
            <a:ext cx="7971274" cy="9611608"/>
          </a:xfrm>
          <a:prstGeom prst="round2SameRect">
            <a:avLst>
              <a:gd name="adj1" fmla="val 4636"/>
              <a:gd name="adj2" fmla="val 0"/>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cxnSp>
        <p:nvCxnSpPr>
          <p:cNvPr id="98" name="Straight Connector 97">
            <a:extLst>
              <a:ext uri="{FF2B5EF4-FFF2-40B4-BE49-F238E27FC236}">
                <a16:creationId xmlns:a16="http://schemas.microsoft.com/office/drawing/2014/main" id="{DACDBF09-490E-5BBF-565F-BD4157BE539B}"/>
              </a:ext>
            </a:extLst>
          </p:cNvPr>
          <p:cNvCxnSpPr>
            <a:cxnSpLocks/>
          </p:cNvCxnSpPr>
          <p:nvPr userDrawn="1"/>
        </p:nvCxnSpPr>
        <p:spPr>
          <a:xfrm>
            <a:off x="19866930" y="10603911"/>
            <a:ext cx="71380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Graphic 17">
            <a:extLst>
              <a:ext uri="{FF2B5EF4-FFF2-40B4-BE49-F238E27FC236}">
                <a16:creationId xmlns:a16="http://schemas.microsoft.com/office/drawing/2014/main" id="{5F126586-2243-2758-E3F4-BBA3EACA9589}"/>
              </a:ext>
            </a:extLst>
          </p:cNvPr>
          <p:cNvSpPr/>
          <p:nvPr userDrawn="1"/>
        </p:nvSpPr>
        <p:spPr>
          <a:xfrm>
            <a:off x="20627718" y="3140105"/>
            <a:ext cx="1714071" cy="1408973"/>
          </a:xfrm>
          <a:custGeom>
            <a:avLst/>
            <a:gdLst>
              <a:gd name="connsiteX0" fmla="*/ 1565126 w 2643876"/>
              <a:gd name="connsiteY0" fmla="*/ 291970 h 2173278"/>
              <a:gd name="connsiteX1" fmla="*/ 1897814 w 2643876"/>
              <a:gd name="connsiteY1" fmla="*/ 0 h 2173278"/>
              <a:gd name="connsiteX2" fmla="*/ 2643876 w 2643876"/>
              <a:gd name="connsiteY2" fmla="*/ 1394767 h 2173278"/>
              <a:gd name="connsiteX3" fmla="*/ 2003135 w 2643876"/>
              <a:gd name="connsiteY3" fmla="*/ 2173278 h 2173278"/>
              <a:gd name="connsiteX4" fmla="*/ 1411212 w 2643876"/>
              <a:gd name="connsiteY4" fmla="*/ 1654195 h 2173278"/>
              <a:gd name="connsiteX5" fmla="*/ 1978952 w 2643876"/>
              <a:gd name="connsiteY5" fmla="*/ 859413 h 2173278"/>
              <a:gd name="connsiteX6" fmla="*/ 1565352 w 2643876"/>
              <a:gd name="connsiteY6" fmla="*/ 291744 h 2173278"/>
              <a:gd name="connsiteX7" fmla="*/ 154139 w 2643876"/>
              <a:gd name="connsiteY7" fmla="*/ 291970 h 2173278"/>
              <a:gd name="connsiteX8" fmla="*/ 486602 w 2643876"/>
              <a:gd name="connsiteY8" fmla="*/ 0 h 2173278"/>
              <a:gd name="connsiteX9" fmla="*/ 1232664 w 2643876"/>
              <a:gd name="connsiteY9" fmla="*/ 1394767 h 2173278"/>
              <a:gd name="connsiteX10" fmla="*/ 591923 w 2643876"/>
              <a:gd name="connsiteY10" fmla="*/ 2173278 h 2173278"/>
              <a:gd name="connsiteX11" fmla="*/ 0 w 2643876"/>
              <a:gd name="connsiteY11" fmla="*/ 1654195 h 2173278"/>
              <a:gd name="connsiteX12" fmla="*/ 567740 w 2643876"/>
              <a:gd name="connsiteY12" fmla="*/ 859413 h 2173278"/>
              <a:gd name="connsiteX13" fmla="*/ 154139 w 2643876"/>
              <a:gd name="connsiteY13" fmla="*/ 291744 h 2173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43876" h="2173278">
                <a:moveTo>
                  <a:pt x="1565126" y="291970"/>
                </a:moveTo>
                <a:lnTo>
                  <a:pt x="1897814" y="0"/>
                </a:lnTo>
                <a:cubicBezTo>
                  <a:pt x="2384416" y="356827"/>
                  <a:pt x="2643876" y="851504"/>
                  <a:pt x="2643876" y="1394767"/>
                </a:cubicBezTo>
                <a:cubicBezTo>
                  <a:pt x="2643876" y="1856902"/>
                  <a:pt x="2457417" y="2173278"/>
                  <a:pt x="2003135" y="2173278"/>
                </a:cubicBezTo>
                <a:cubicBezTo>
                  <a:pt x="1646264" y="2173278"/>
                  <a:pt x="1411212" y="1970571"/>
                  <a:pt x="1411212" y="1654195"/>
                </a:cubicBezTo>
                <a:cubicBezTo>
                  <a:pt x="1411212" y="1046075"/>
                  <a:pt x="1978952" y="1232511"/>
                  <a:pt x="1978952" y="859413"/>
                </a:cubicBezTo>
                <a:cubicBezTo>
                  <a:pt x="1978952" y="705293"/>
                  <a:pt x="1849222" y="518857"/>
                  <a:pt x="1565352" y="291744"/>
                </a:cubicBezTo>
                <a:close/>
                <a:moveTo>
                  <a:pt x="154139" y="291970"/>
                </a:moveTo>
                <a:lnTo>
                  <a:pt x="486602" y="0"/>
                </a:lnTo>
                <a:cubicBezTo>
                  <a:pt x="973203" y="356827"/>
                  <a:pt x="1232664" y="851504"/>
                  <a:pt x="1232664" y="1394767"/>
                </a:cubicBezTo>
                <a:cubicBezTo>
                  <a:pt x="1232664" y="1856902"/>
                  <a:pt x="1046205" y="2173278"/>
                  <a:pt x="591923" y="2173278"/>
                </a:cubicBezTo>
                <a:cubicBezTo>
                  <a:pt x="235277" y="2173278"/>
                  <a:pt x="0" y="1970571"/>
                  <a:pt x="0" y="1654195"/>
                </a:cubicBezTo>
                <a:cubicBezTo>
                  <a:pt x="0" y="1046075"/>
                  <a:pt x="567740" y="1232511"/>
                  <a:pt x="567740" y="859413"/>
                </a:cubicBezTo>
                <a:cubicBezTo>
                  <a:pt x="567740" y="705293"/>
                  <a:pt x="438009" y="518857"/>
                  <a:pt x="154139" y="291744"/>
                </a:cubicBezTo>
                <a:close/>
              </a:path>
            </a:pathLst>
          </a:custGeom>
          <a:solidFill>
            <a:schemeClr val="accent4"/>
          </a:solidFill>
          <a:ln w="2255" cap="flat">
            <a:noFill/>
            <a:prstDash val="solid"/>
            <a:miter/>
          </a:ln>
        </p:spPr>
        <p:txBody>
          <a:bodyPr rtlCol="0" anchor="ctr"/>
          <a:lstStyle/>
          <a:p>
            <a:endParaRPr lang="en-QA" sz="1200">
              <a:latin typeface="Calibri" panose="020F0502020204030204" pitchFamily="34" charset="0"/>
              <a:cs typeface="Calibri" panose="020F0502020204030204" pitchFamily="34" charset="0"/>
            </a:endParaRPr>
          </a:p>
        </p:txBody>
      </p:sp>
      <p:sp>
        <p:nvSpPr>
          <p:cNvPr id="3" name="Text Placeholder 5">
            <a:extLst>
              <a:ext uri="{FF2B5EF4-FFF2-40B4-BE49-F238E27FC236}">
                <a16:creationId xmlns:a16="http://schemas.microsoft.com/office/drawing/2014/main" id="{5E7684D4-DF0F-BFF3-8930-10E3D86B6B02}"/>
              </a:ext>
            </a:extLst>
          </p:cNvPr>
          <p:cNvSpPr>
            <a:spLocks noGrp="1"/>
          </p:cNvSpPr>
          <p:nvPr>
            <p:ph type="body" sz="quarter" idx="4294967295" hasCustomPrompt="1"/>
          </p:nvPr>
        </p:nvSpPr>
        <p:spPr>
          <a:xfrm>
            <a:off x="10587504" y="4549078"/>
            <a:ext cx="9961562" cy="5341031"/>
          </a:xfrm>
          <a:prstGeom prst="rect">
            <a:avLst/>
          </a:prstGeom>
        </p:spPr>
        <p:txBody>
          <a:bodyPr vert="horz" lIns="0" tIns="0" rIns="0" bIns="0" rtlCol="0" anchor="ctr">
            <a:noAutofit/>
          </a:bodyPr>
          <a:lstStyle>
            <a:lvl1pPr>
              <a:defRPr sz="2400">
                <a:solidFill>
                  <a:schemeClr val="tx1"/>
                </a:solidFill>
                <a:latin typeface="Calibri" panose="020F0502020204030204" pitchFamily="34" charset="0"/>
                <a:cs typeface="Calibri" panose="020F0502020204030204" pitchFamily="34" charset="0"/>
              </a:defRPr>
            </a:lvl1pPr>
          </a:lstStyle>
          <a:p>
            <a:r>
              <a:rPr lang="en-US" sz="2800">
                <a:solidFill>
                  <a:schemeClr val="bg1"/>
                </a:solidFill>
                <a:cs typeface="Lusail"/>
              </a:rPr>
              <a:t>Think of us as a ship, guided by a skilled captain and united crew. To succeed, we must work together to overcome challenges, focusing on our duty to serve our nation and our professional responsibilities that demand continuous learning and growth. Let us embrace change as an opportunity and celebrate our achievements–from our expanding workforce to our growing presence on the global stage. Let us leverage these achievements to further enhance our capabilities. Today, our voice carries weight, backed by distinguished talent and tremendous efforts behind the scenes. Look at how far we’ve come—praise be to God.</a:t>
            </a:r>
          </a:p>
        </p:txBody>
      </p:sp>
      <p:sp>
        <p:nvSpPr>
          <p:cNvPr id="55" name="Text Placeholder 5">
            <a:extLst>
              <a:ext uri="{FF2B5EF4-FFF2-40B4-BE49-F238E27FC236}">
                <a16:creationId xmlns:a16="http://schemas.microsoft.com/office/drawing/2014/main" id="{73CD0A50-6A57-0E1B-6F61-80704DF45271}"/>
              </a:ext>
            </a:extLst>
          </p:cNvPr>
          <p:cNvSpPr>
            <a:spLocks noGrp="1"/>
          </p:cNvSpPr>
          <p:nvPr>
            <p:ph type="body" sz="quarter" idx="4294967295" hasCustomPrompt="1"/>
          </p:nvPr>
        </p:nvSpPr>
        <p:spPr>
          <a:xfrm>
            <a:off x="10587504" y="10243910"/>
            <a:ext cx="8904904" cy="1073802"/>
          </a:xfrm>
          <a:prstGeom prst="rect">
            <a:avLst/>
          </a:prstGeom>
        </p:spPr>
        <p:txBody>
          <a:bodyPr vert="horz" lIns="0" tIns="0" rIns="0" bIns="0" rtlCol="0" anchor="b">
            <a:noAutofit/>
          </a:bodyPr>
          <a:lstStyle>
            <a:lvl1pPr algn="r">
              <a:lnSpc>
                <a:spcPct val="100000"/>
              </a:lnSpc>
              <a:defRPr sz="2400" b="1">
                <a:solidFill>
                  <a:schemeClr val="tx1"/>
                </a:solidFill>
                <a:latin typeface="Calibri" panose="020F0502020204030204" pitchFamily="34" charset="0"/>
                <a:cs typeface="Calibri" panose="020F0502020204030204" pitchFamily="34" charset="0"/>
              </a:defRPr>
            </a:lvl1pPr>
          </a:lstStyle>
          <a:p>
            <a:r>
              <a:rPr lang="en-US" sz="2800">
                <a:solidFill>
                  <a:schemeClr val="bg1"/>
                </a:solidFill>
                <a:cs typeface="Lusail"/>
              </a:rPr>
              <a:t>Name of the Quoted Individual</a:t>
            </a:r>
            <a:br>
              <a:rPr lang="en-US" sz="2800">
                <a:solidFill>
                  <a:schemeClr val="bg1"/>
                </a:solidFill>
                <a:cs typeface="Lusail"/>
              </a:rPr>
            </a:br>
            <a:r>
              <a:rPr lang="en-US" sz="2800">
                <a:solidFill>
                  <a:schemeClr val="bg1"/>
                </a:solidFill>
                <a:cs typeface="Lusail"/>
              </a:rPr>
              <a:t>Position of the quoted individual</a:t>
            </a:r>
          </a:p>
        </p:txBody>
      </p:sp>
    </p:spTree>
    <p:extLst>
      <p:ext uri="{BB962C8B-B14F-4D97-AF65-F5344CB8AC3E}">
        <p14:creationId xmlns:p14="http://schemas.microsoft.com/office/powerpoint/2010/main" val="3091201848"/>
      </p:ext>
    </p:extLst>
  </p:cSld>
  <p:clrMapOvr>
    <a:masterClrMapping/>
  </p:clrMapOvr>
  <p:extLst>
    <p:ext uri="{DCECCB84-F9BA-43D5-87BE-67443E8EF086}">
      <p15:sldGuideLst xmlns:p15="http://schemas.microsoft.com/office/powerpoint/2012/main"/>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reserve="1" userDrawn="1">
  <p:cSld name="Sky Blue 08">
    <p:spTree>
      <p:nvGrpSpPr>
        <p:cNvPr id="1" name=""/>
        <p:cNvGrpSpPr/>
        <p:nvPr/>
      </p:nvGrpSpPr>
      <p:grpSpPr>
        <a:xfrm>
          <a:off x="0" y="0"/>
          <a:ext cx="0" cy="0"/>
          <a:chOff x="0" y="0"/>
          <a:chExt cx="0" cy="0"/>
        </a:xfrm>
      </p:grpSpPr>
      <p:sp>
        <p:nvSpPr>
          <p:cNvPr id="4" name="BG">
            <a:extLst>
              <a:ext uri="{FF2B5EF4-FFF2-40B4-BE49-F238E27FC236}">
                <a16:creationId xmlns:a16="http://schemas.microsoft.com/office/drawing/2014/main" id="{CF5A0B9F-2ED2-F30A-5066-58555320CA94}"/>
              </a:ext>
            </a:extLst>
          </p:cNvPr>
          <p:cNvSpPr/>
          <p:nvPr userDrawn="1"/>
        </p:nvSpPr>
        <p:spPr>
          <a:xfrm rot="10800000">
            <a:off x="0" y="0"/>
            <a:ext cx="24384000" cy="13716000"/>
          </a:xfrm>
          <a:prstGeom prst="rect">
            <a:avLst/>
          </a:prstGeom>
          <a:gradFill flip="none" rotWithShape="1">
            <a:gsLst>
              <a:gs pos="0">
                <a:schemeClr val="accent4"/>
              </a:gs>
              <a:gs pos="76000">
                <a:schemeClr val="accent4">
                  <a:lumMod val="40000"/>
                  <a:lumOff val="60000"/>
                </a:schemeClr>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sz="1200">
              <a:latin typeface="Calibri" panose="020F0502020204030204" pitchFamily="34" charset="0"/>
              <a:cs typeface="Calibri" panose="020F0502020204030204" pitchFamily="34" charset="0"/>
            </a:endParaRPr>
          </a:p>
        </p:txBody>
      </p:sp>
      <p:grpSp>
        <p:nvGrpSpPr>
          <p:cNvPr id="83" name="Grid" hidden="1">
            <a:extLst>
              <a:ext uri="{FF2B5EF4-FFF2-40B4-BE49-F238E27FC236}">
                <a16:creationId xmlns:a16="http://schemas.microsoft.com/office/drawing/2014/main" id="{F29EC338-44FA-8AAC-4226-3BCAC589D27C}"/>
              </a:ext>
            </a:extLst>
          </p:cNvPr>
          <p:cNvGrpSpPr/>
          <p:nvPr userDrawn="1"/>
        </p:nvGrpSpPr>
        <p:grpSpPr>
          <a:xfrm>
            <a:off x="1661878" y="1324484"/>
            <a:ext cx="21060245" cy="11067032"/>
            <a:chOff x="1661878" y="1324484"/>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p:cNvGrpSpPr>
            <p:nvPr userDrawn="1"/>
          </p:nvGrpSpPr>
          <p:grpSpPr>
            <a:xfrm>
              <a:off x="1661880" y="1324484"/>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p:cNvGrpSpPr>
            <p:nvPr userDrawn="1"/>
          </p:nvGrpSpPr>
          <p:grpSpPr>
            <a:xfrm rot="5400000">
              <a:off x="6658485" y="-3672121"/>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1351667"/>
            <a:ext cx="21045720" cy="1046621"/>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2670894493"/>
      </p:ext>
    </p:extLst>
  </p:cSld>
  <p:clrMapOvr>
    <a:masterClrMapping/>
  </p:clrMapOvr>
  <p:extLst>
    <p:ext uri="{DCECCB84-F9BA-43D5-87BE-67443E8EF086}">
      <p15:sldGuideLst xmlns:p15="http://schemas.microsoft.com/office/powerpoint/2012/main"/>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userDrawn="1">
  <p:cSld name="Sky Blue 09">
    <p:spTree>
      <p:nvGrpSpPr>
        <p:cNvPr id="1" name=""/>
        <p:cNvGrpSpPr/>
        <p:nvPr/>
      </p:nvGrpSpPr>
      <p:grpSpPr>
        <a:xfrm>
          <a:off x="0" y="0"/>
          <a:ext cx="0" cy="0"/>
          <a:chOff x="0" y="0"/>
          <a:chExt cx="0" cy="0"/>
        </a:xfrm>
      </p:grpSpPr>
      <p:sp>
        <p:nvSpPr>
          <p:cNvPr id="2" name="BG">
            <a:extLst>
              <a:ext uri="{FF2B5EF4-FFF2-40B4-BE49-F238E27FC236}">
                <a16:creationId xmlns:a16="http://schemas.microsoft.com/office/drawing/2014/main" id="{AC933F82-EBD0-2850-7737-9D52B1322A53}"/>
              </a:ext>
            </a:extLst>
          </p:cNvPr>
          <p:cNvSpPr/>
          <p:nvPr userDrawn="1"/>
        </p:nvSpPr>
        <p:spPr>
          <a:xfrm rot="10800000">
            <a:off x="0" y="0"/>
            <a:ext cx="24384000" cy="13716000"/>
          </a:xfrm>
          <a:prstGeom prst="rect">
            <a:avLst/>
          </a:prstGeom>
          <a:gradFill flip="none" rotWithShape="1">
            <a:gsLst>
              <a:gs pos="0">
                <a:schemeClr val="accent4"/>
              </a:gs>
              <a:gs pos="76000">
                <a:schemeClr val="accent4">
                  <a:lumMod val="40000"/>
                  <a:lumOff val="60000"/>
                </a:schemeClr>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sz="1200">
              <a:latin typeface="Calibri" panose="020F0502020204030204" pitchFamily="34" charset="0"/>
              <a:cs typeface="Calibri" panose="020F0502020204030204" pitchFamily="34" charset="0"/>
            </a:endParaRPr>
          </a:p>
        </p:txBody>
      </p:sp>
      <p:grpSp>
        <p:nvGrpSpPr>
          <p:cNvPr id="83" name="Grid" hidden="1">
            <a:extLst>
              <a:ext uri="{FF2B5EF4-FFF2-40B4-BE49-F238E27FC236}">
                <a16:creationId xmlns:a16="http://schemas.microsoft.com/office/drawing/2014/main" id="{F29EC338-44FA-8AAC-4226-3BCAC589D27C}"/>
              </a:ext>
            </a:extLst>
          </p:cNvPr>
          <p:cNvGrpSpPr/>
          <p:nvPr userDrawn="1"/>
        </p:nvGrpSpPr>
        <p:grpSpPr>
          <a:xfrm>
            <a:off x="1661878" y="1324484"/>
            <a:ext cx="21060245" cy="11067032"/>
            <a:chOff x="1661878" y="1324484"/>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p:cNvGrpSpPr>
            <p:nvPr userDrawn="1"/>
          </p:nvGrpSpPr>
          <p:grpSpPr>
            <a:xfrm>
              <a:off x="1661880" y="1324484"/>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p:cNvGrpSpPr>
            <p:nvPr userDrawn="1"/>
          </p:nvGrpSpPr>
          <p:grpSpPr>
            <a:xfrm rot="5400000">
              <a:off x="6658485" y="-3672121"/>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1351667"/>
            <a:ext cx="21045720" cy="1046621"/>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88" name="Rounded Rectangle 87">
            <a:extLst>
              <a:ext uri="{FF2B5EF4-FFF2-40B4-BE49-F238E27FC236}">
                <a16:creationId xmlns:a16="http://schemas.microsoft.com/office/drawing/2014/main" id="{70603433-E8D1-EBC7-EFC2-E65FE6F7AED2}"/>
              </a:ext>
            </a:extLst>
          </p:cNvPr>
          <p:cNvSpPr/>
          <p:nvPr userDrawn="1"/>
        </p:nvSpPr>
        <p:spPr>
          <a:xfrm rot="16200000">
            <a:off x="9166222" y="-1177045"/>
            <a:ext cx="8538442" cy="18544314"/>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2800">
              <a:solidFill>
                <a:sysClr val="windowText" lastClr="000000"/>
              </a:solidFill>
              <a:latin typeface="Calibri" panose="020F0502020204030204" pitchFamily="34" charset="0"/>
              <a:cs typeface="Calibri" panose="020F0502020204030204" pitchFamily="34" charset="0"/>
            </a:endParaRPr>
          </a:p>
        </p:txBody>
      </p:sp>
      <p:sp>
        <p:nvSpPr>
          <p:cNvPr id="89" name="Text Placeholder 5">
            <a:extLst>
              <a:ext uri="{FF2B5EF4-FFF2-40B4-BE49-F238E27FC236}">
                <a16:creationId xmlns:a16="http://schemas.microsoft.com/office/drawing/2014/main" id="{4925F058-D7E4-3887-B252-E2739F7A1747}"/>
              </a:ext>
            </a:extLst>
          </p:cNvPr>
          <p:cNvSpPr>
            <a:spLocks noGrp="1"/>
          </p:cNvSpPr>
          <p:nvPr>
            <p:ph type="body" sz="quarter" idx="4294967295" hasCustomPrompt="1"/>
          </p:nvPr>
        </p:nvSpPr>
        <p:spPr>
          <a:xfrm>
            <a:off x="10587504" y="4549078"/>
            <a:ext cx="9961562" cy="5341031"/>
          </a:xfrm>
          <a:prstGeom prst="rect">
            <a:avLst/>
          </a:prstGeom>
        </p:spPr>
        <p:txBody>
          <a:bodyPr vert="horz" lIns="0" tIns="0" rIns="0" bIns="0" rtlCol="0" anchor="ctr">
            <a:noAutofit/>
          </a:bodyPr>
          <a:lstStyle>
            <a:lvl1pPr>
              <a:defRPr sz="2400">
                <a:latin typeface="Calibri" panose="020F0502020204030204" pitchFamily="34" charset="0"/>
                <a:cs typeface="Calibri" panose="020F0502020204030204" pitchFamily="34" charset="0"/>
              </a:defRPr>
            </a:lvl1pPr>
          </a:lstStyle>
          <a:p>
            <a:r>
              <a:rPr lang="en-US" sz="2800">
                <a:solidFill>
                  <a:schemeClr val="bg1"/>
                </a:solidFill>
                <a:cs typeface="Lusail"/>
              </a:rPr>
              <a:t>Think of us as a ship, guided by a skilled captain and united crew. To succeed, we must work together to overcome challenges, focusing on our duty to serve our nation and our professional responsibilities that demand continuous learning and growth. Let us embrace change as an opportunity and celebrate our achievements–from our expanding workforce to our growing presence on the global stage. Let us leverage these achievements to further enhance our capabilities. Today, our voice carries weight, backed by distinguished talent and tremendous efforts behind the scenes. Look at how far we’ve come—praise be to God.</a:t>
            </a:r>
          </a:p>
        </p:txBody>
      </p:sp>
      <p:sp>
        <p:nvSpPr>
          <p:cNvPr id="91" name="Rectangle 90">
            <a:extLst>
              <a:ext uri="{FF2B5EF4-FFF2-40B4-BE49-F238E27FC236}">
                <a16:creationId xmlns:a16="http://schemas.microsoft.com/office/drawing/2014/main" id="{60AB0DE5-EED6-FF9E-908F-AFFFA35099BB}"/>
              </a:ext>
            </a:extLst>
          </p:cNvPr>
          <p:cNvSpPr/>
          <p:nvPr userDrawn="1"/>
        </p:nvSpPr>
        <p:spPr>
          <a:xfrm rot="7546092">
            <a:off x="10422545" y="11569758"/>
            <a:ext cx="1589148" cy="1589148"/>
          </a:xfrm>
          <a:prstGeom prst="rect">
            <a:avLst/>
          </a:prstGeom>
          <a:gradFill flip="none" rotWithShape="1">
            <a:gsLst>
              <a:gs pos="76000">
                <a:schemeClr val="accent4"/>
              </a:gs>
              <a:gs pos="0">
                <a:schemeClr val="accent4">
                  <a:lumMod val="20000"/>
                  <a:lumOff val="80000"/>
                </a:schemeClr>
              </a:gs>
              <a:gs pos="100000">
                <a:schemeClr val="accent4"/>
              </a:gs>
            </a:gsLst>
            <a:path path="circle">
              <a:fillToRect l="50000" t="130000" r="50000" b="-30000"/>
            </a:path>
            <a:tileRect/>
          </a:gradFill>
          <a:ln>
            <a:noFill/>
          </a:ln>
          <a:effectLst>
            <a:outerShdw blurRad="1143000" dist="50800" dir="5400000" algn="ctr" rotWithShape="0">
              <a:srgbClr val="000000">
                <a:alpha val="10000"/>
              </a:srgbClr>
            </a:outerShdw>
            <a:softEdge rad="375664"/>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sp>
        <p:nvSpPr>
          <p:cNvPr id="94" name="Picture Placeholder 92">
            <a:extLst>
              <a:ext uri="{FF2B5EF4-FFF2-40B4-BE49-F238E27FC236}">
                <a16:creationId xmlns:a16="http://schemas.microsoft.com/office/drawing/2014/main" id="{0F871B35-CE93-2D27-B3FA-4CD6A14CC595}"/>
              </a:ext>
            </a:extLst>
          </p:cNvPr>
          <p:cNvSpPr>
            <a:spLocks noGrp="1"/>
          </p:cNvSpPr>
          <p:nvPr>
            <p:ph type="pic" sz="quarter" idx="10"/>
          </p:nvPr>
        </p:nvSpPr>
        <p:spPr>
          <a:xfrm>
            <a:off x="1676400" y="2752725"/>
            <a:ext cx="7971274" cy="9611608"/>
          </a:xfrm>
          <a:prstGeom prst="round2SameRect">
            <a:avLst>
              <a:gd name="adj1" fmla="val 4636"/>
              <a:gd name="adj2" fmla="val 0"/>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sp>
        <p:nvSpPr>
          <p:cNvPr id="95" name="Text Placeholder 5">
            <a:extLst>
              <a:ext uri="{FF2B5EF4-FFF2-40B4-BE49-F238E27FC236}">
                <a16:creationId xmlns:a16="http://schemas.microsoft.com/office/drawing/2014/main" id="{A5CEBEDF-108B-AEC4-DD08-A540DC209A0A}"/>
              </a:ext>
            </a:extLst>
          </p:cNvPr>
          <p:cNvSpPr>
            <a:spLocks noGrp="1"/>
          </p:cNvSpPr>
          <p:nvPr>
            <p:ph type="body" sz="quarter" idx="4294967295" hasCustomPrompt="1"/>
          </p:nvPr>
        </p:nvSpPr>
        <p:spPr>
          <a:xfrm>
            <a:off x="10587504" y="10243910"/>
            <a:ext cx="8904904" cy="1073802"/>
          </a:xfrm>
          <a:prstGeom prst="rect">
            <a:avLst/>
          </a:prstGeom>
        </p:spPr>
        <p:txBody>
          <a:bodyPr vert="horz" lIns="0" tIns="0" rIns="0" bIns="0" rtlCol="0" anchor="b">
            <a:noAutofit/>
          </a:bodyPr>
          <a:lstStyle>
            <a:lvl1pPr algn="r">
              <a:lnSpc>
                <a:spcPct val="100000"/>
              </a:lnSpc>
              <a:defRPr sz="2400" b="1">
                <a:latin typeface="Calibri" panose="020F0502020204030204" pitchFamily="34" charset="0"/>
                <a:cs typeface="Calibri" panose="020F0502020204030204" pitchFamily="34" charset="0"/>
              </a:defRPr>
            </a:lvl1pPr>
          </a:lstStyle>
          <a:p>
            <a:r>
              <a:rPr lang="en-US" sz="2800">
                <a:solidFill>
                  <a:schemeClr val="bg1"/>
                </a:solidFill>
                <a:cs typeface="Lusail"/>
              </a:rPr>
              <a:t>Name of the Quoted Individual</a:t>
            </a:r>
            <a:br>
              <a:rPr lang="en-US" sz="2800">
                <a:solidFill>
                  <a:schemeClr val="bg1"/>
                </a:solidFill>
                <a:cs typeface="Lusail"/>
              </a:rPr>
            </a:br>
            <a:r>
              <a:rPr lang="en-US" sz="2800">
                <a:solidFill>
                  <a:schemeClr val="bg1"/>
                </a:solidFill>
                <a:cs typeface="Lusail"/>
              </a:rPr>
              <a:t>Position of the quoted individual</a:t>
            </a:r>
          </a:p>
        </p:txBody>
      </p:sp>
      <p:cxnSp>
        <p:nvCxnSpPr>
          <p:cNvPr id="98" name="Straight Connector 97">
            <a:extLst>
              <a:ext uri="{FF2B5EF4-FFF2-40B4-BE49-F238E27FC236}">
                <a16:creationId xmlns:a16="http://schemas.microsoft.com/office/drawing/2014/main" id="{DACDBF09-490E-5BBF-565F-BD4157BE539B}"/>
              </a:ext>
            </a:extLst>
          </p:cNvPr>
          <p:cNvCxnSpPr>
            <a:cxnSpLocks/>
          </p:cNvCxnSpPr>
          <p:nvPr userDrawn="1"/>
        </p:nvCxnSpPr>
        <p:spPr>
          <a:xfrm>
            <a:off x="19866930" y="10603911"/>
            <a:ext cx="713802"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3" name="Graphic 17">
            <a:extLst>
              <a:ext uri="{FF2B5EF4-FFF2-40B4-BE49-F238E27FC236}">
                <a16:creationId xmlns:a16="http://schemas.microsoft.com/office/drawing/2014/main" id="{3F22EC44-78A9-F482-EA40-6A4E5801B22A}"/>
              </a:ext>
            </a:extLst>
          </p:cNvPr>
          <p:cNvSpPr/>
          <p:nvPr userDrawn="1"/>
        </p:nvSpPr>
        <p:spPr>
          <a:xfrm>
            <a:off x="20627718" y="3140105"/>
            <a:ext cx="1714071" cy="1408973"/>
          </a:xfrm>
          <a:custGeom>
            <a:avLst/>
            <a:gdLst>
              <a:gd name="connsiteX0" fmla="*/ 1565126 w 2643876"/>
              <a:gd name="connsiteY0" fmla="*/ 291970 h 2173278"/>
              <a:gd name="connsiteX1" fmla="*/ 1897814 w 2643876"/>
              <a:gd name="connsiteY1" fmla="*/ 0 h 2173278"/>
              <a:gd name="connsiteX2" fmla="*/ 2643876 w 2643876"/>
              <a:gd name="connsiteY2" fmla="*/ 1394767 h 2173278"/>
              <a:gd name="connsiteX3" fmla="*/ 2003135 w 2643876"/>
              <a:gd name="connsiteY3" fmla="*/ 2173278 h 2173278"/>
              <a:gd name="connsiteX4" fmla="*/ 1411212 w 2643876"/>
              <a:gd name="connsiteY4" fmla="*/ 1654195 h 2173278"/>
              <a:gd name="connsiteX5" fmla="*/ 1978952 w 2643876"/>
              <a:gd name="connsiteY5" fmla="*/ 859413 h 2173278"/>
              <a:gd name="connsiteX6" fmla="*/ 1565352 w 2643876"/>
              <a:gd name="connsiteY6" fmla="*/ 291744 h 2173278"/>
              <a:gd name="connsiteX7" fmla="*/ 154139 w 2643876"/>
              <a:gd name="connsiteY7" fmla="*/ 291970 h 2173278"/>
              <a:gd name="connsiteX8" fmla="*/ 486602 w 2643876"/>
              <a:gd name="connsiteY8" fmla="*/ 0 h 2173278"/>
              <a:gd name="connsiteX9" fmla="*/ 1232664 w 2643876"/>
              <a:gd name="connsiteY9" fmla="*/ 1394767 h 2173278"/>
              <a:gd name="connsiteX10" fmla="*/ 591923 w 2643876"/>
              <a:gd name="connsiteY10" fmla="*/ 2173278 h 2173278"/>
              <a:gd name="connsiteX11" fmla="*/ 0 w 2643876"/>
              <a:gd name="connsiteY11" fmla="*/ 1654195 h 2173278"/>
              <a:gd name="connsiteX12" fmla="*/ 567740 w 2643876"/>
              <a:gd name="connsiteY12" fmla="*/ 859413 h 2173278"/>
              <a:gd name="connsiteX13" fmla="*/ 154139 w 2643876"/>
              <a:gd name="connsiteY13" fmla="*/ 291744 h 2173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43876" h="2173278">
                <a:moveTo>
                  <a:pt x="1565126" y="291970"/>
                </a:moveTo>
                <a:lnTo>
                  <a:pt x="1897814" y="0"/>
                </a:lnTo>
                <a:cubicBezTo>
                  <a:pt x="2384416" y="356827"/>
                  <a:pt x="2643876" y="851504"/>
                  <a:pt x="2643876" y="1394767"/>
                </a:cubicBezTo>
                <a:cubicBezTo>
                  <a:pt x="2643876" y="1856902"/>
                  <a:pt x="2457417" y="2173278"/>
                  <a:pt x="2003135" y="2173278"/>
                </a:cubicBezTo>
                <a:cubicBezTo>
                  <a:pt x="1646264" y="2173278"/>
                  <a:pt x="1411212" y="1970571"/>
                  <a:pt x="1411212" y="1654195"/>
                </a:cubicBezTo>
                <a:cubicBezTo>
                  <a:pt x="1411212" y="1046075"/>
                  <a:pt x="1978952" y="1232511"/>
                  <a:pt x="1978952" y="859413"/>
                </a:cubicBezTo>
                <a:cubicBezTo>
                  <a:pt x="1978952" y="705293"/>
                  <a:pt x="1849222" y="518857"/>
                  <a:pt x="1565352" y="291744"/>
                </a:cubicBezTo>
                <a:close/>
                <a:moveTo>
                  <a:pt x="154139" y="291970"/>
                </a:moveTo>
                <a:lnTo>
                  <a:pt x="486602" y="0"/>
                </a:lnTo>
                <a:cubicBezTo>
                  <a:pt x="973203" y="356827"/>
                  <a:pt x="1232664" y="851504"/>
                  <a:pt x="1232664" y="1394767"/>
                </a:cubicBezTo>
                <a:cubicBezTo>
                  <a:pt x="1232664" y="1856902"/>
                  <a:pt x="1046205" y="2173278"/>
                  <a:pt x="591923" y="2173278"/>
                </a:cubicBezTo>
                <a:cubicBezTo>
                  <a:pt x="235277" y="2173278"/>
                  <a:pt x="0" y="1970571"/>
                  <a:pt x="0" y="1654195"/>
                </a:cubicBezTo>
                <a:cubicBezTo>
                  <a:pt x="0" y="1046075"/>
                  <a:pt x="567740" y="1232511"/>
                  <a:pt x="567740" y="859413"/>
                </a:cubicBezTo>
                <a:cubicBezTo>
                  <a:pt x="567740" y="705293"/>
                  <a:pt x="438009" y="518857"/>
                  <a:pt x="154139" y="291744"/>
                </a:cubicBezTo>
                <a:close/>
              </a:path>
            </a:pathLst>
          </a:custGeom>
          <a:solidFill>
            <a:schemeClr val="bg1"/>
          </a:solidFill>
          <a:ln w="2255" cap="flat">
            <a:noFill/>
            <a:prstDash val="solid"/>
            <a:miter/>
          </a:ln>
        </p:spPr>
        <p:txBody>
          <a:bodyPr rtlCol="0" anchor="ctr"/>
          <a:lstStyle/>
          <a:p>
            <a:endParaRPr lang="en-QA" sz="120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789580808"/>
      </p:ext>
    </p:extLst>
  </p:cSld>
  <p:clrMapOvr>
    <a:masterClrMapping/>
  </p:clrMapOvr>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ver Page 04">
    <p:bg>
      <p:bgPr>
        <a:solidFill>
          <a:schemeClr val="bg1"/>
        </a:solidFill>
        <a:effectLst/>
      </p:bgPr>
    </p:bg>
    <p:spTree>
      <p:nvGrpSpPr>
        <p:cNvPr id="1" name=""/>
        <p:cNvGrpSpPr/>
        <p:nvPr/>
      </p:nvGrpSpPr>
      <p:grpSpPr>
        <a:xfrm>
          <a:off x="0" y="0"/>
          <a:ext cx="0" cy="0"/>
          <a:chOff x="0" y="0"/>
          <a:chExt cx="0" cy="0"/>
        </a:xfrm>
      </p:grpSpPr>
      <p:pic>
        <p:nvPicPr>
          <p:cNvPr id="17" name="Picture 16" descr="A group of tall buildings in the clouds&#10;&#10;AI-generated content may be incorrect.">
            <a:extLst>
              <a:ext uri="{FF2B5EF4-FFF2-40B4-BE49-F238E27FC236}">
                <a16:creationId xmlns:a16="http://schemas.microsoft.com/office/drawing/2014/main" id="{E69DD485-2226-B312-A9CD-0B378124B998}"/>
              </a:ext>
            </a:extLst>
          </p:cNvPr>
          <p:cNvPicPr>
            <a:picLocks noChangeAspect="1"/>
          </p:cNvPicPr>
          <p:nvPr userDrawn="1"/>
        </p:nvPicPr>
        <p:blipFill>
          <a:blip r:embed="rId2">
            <a:extLst>
              <a:ext uri="{28A0092B-C50C-407E-A947-70E740481C1C}">
                <a14:useLocalDpi xmlns:a14="http://schemas.microsoft.com/office/drawing/2010/main" val="0"/>
              </a:ext>
            </a:extLst>
          </a:blip>
          <a:srcRect l="5928" t="16594" b="3011"/>
          <a:stretch/>
        </p:blipFill>
        <p:spPr>
          <a:xfrm flipH="1">
            <a:off x="-1" y="1"/>
            <a:ext cx="24537158" cy="13972722"/>
          </a:xfrm>
          <a:prstGeom prst="rect">
            <a:avLst/>
          </a:prstGeom>
        </p:spPr>
      </p:pic>
      <p:sp>
        <p:nvSpPr>
          <p:cNvPr id="4" name="Background">
            <a:extLst>
              <a:ext uri="{FF2B5EF4-FFF2-40B4-BE49-F238E27FC236}">
                <a16:creationId xmlns:a16="http://schemas.microsoft.com/office/drawing/2014/main" id="{4AD0B5FD-DF1E-B8B7-0897-C595564D3049}"/>
              </a:ext>
            </a:extLst>
          </p:cNvPr>
          <p:cNvSpPr/>
          <p:nvPr userDrawn="1"/>
        </p:nvSpPr>
        <p:spPr>
          <a:xfrm>
            <a:off x="-101" y="15536"/>
            <a:ext cx="24537157" cy="13957187"/>
          </a:xfrm>
          <a:prstGeom prst="rect">
            <a:avLst/>
          </a:prstGeom>
          <a:gradFill flip="none" rotWithShape="1">
            <a:gsLst>
              <a:gs pos="0">
                <a:schemeClr val="accent1">
                  <a:lumMod val="95000"/>
                  <a:lumOff val="5000"/>
                  <a:alpha val="0"/>
                </a:schemeClr>
              </a:gs>
              <a:gs pos="65000">
                <a:schemeClr val="tx2">
                  <a:alpha val="85692"/>
                </a:schemeClr>
              </a:gs>
              <a:gs pos="92000">
                <a:schemeClr val="accent1"/>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153" name="Grid" hidden="1">
            <a:extLst>
              <a:ext uri="{FF2B5EF4-FFF2-40B4-BE49-F238E27FC236}">
                <a16:creationId xmlns:a16="http://schemas.microsoft.com/office/drawing/2014/main" id="{C6A52DBC-519C-3ADA-9D82-1082AB5B91A2}"/>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154" name="Group 153">
              <a:extLst>
                <a:ext uri="{FF2B5EF4-FFF2-40B4-BE49-F238E27FC236}">
                  <a16:creationId xmlns:a16="http://schemas.microsoft.com/office/drawing/2014/main" id="{AFBD22C8-03AF-DD25-C690-A74E47AB7879}"/>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172" name="Rectangle 171">
                <a:extLst>
                  <a:ext uri="{FF2B5EF4-FFF2-40B4-BE49-F238E27FC236}">
                    <a16:creationId xmlns:a16="http://schemas.microsoft.com/office/drawing/2014/main" id="{A2699FD4-D634-86A8-9A7B-1CDC79D984C9}"/>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3" name="Rectangle 172">
                <a:extLst>
                  <a:ext uri="{FF2B5EF4-FFF2-40B4-BE49-F238E27FC236}">
                    <a16:creationId xmlns:a16="http://schemas.microsoft.com/office/drawing/2014/main" id="{BE9DF61F-53E8-BD7C-ABA4-553784806615}"/>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4" name="Rectangle 173">
                <a:extLst>
                  <a:ext uri="{FF2B5EF4-FFF2-40B4-BE49-F238E27FC236}">
                    <a16:creationId xmlns:a16="http://schemas.microsoft.com/office/drawing/2014/main" id="{C685D3C4-F06B-1628-9E17-020765C145A4}"/>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5" name="Rectangle 174">
                <a:extLst>
                  <a:ext uri="{FF2B5EF4-FFF2-40B4-BE49-F238E27FC236}">
                    <a16:creationId xmlns:a16="http://schemas.microsoft.com/office/drawing/2014/main" id="{5F11558D-FF2B-318F-F620-3D68726ACE56}"/>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6" name="Rectangle 175">
                <a:extLst>
                  <a:ext uri="{FF2B5EF4-FFF2-40B4-BE49-F238E27FC236}">
                    <a16:creationId xmlns:a16="http://schemas.microsoft.com/office/drawing/2014/main" id="{32804E67-FBAF-660A-8F3A-EAD82BE1633D}"/>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7" name="Rectangle 176">
                <a:extLst>
                  <a:ext uri="{FF2B5EF4-FFF2-40B4-BE49-F238E27FC236}">
                    <a16:creationId xmlns:a16="http://schemas.microsoft.com/office/drawing/2014/main" id="{3EB7E391-4BAB-BB8E-8D0E-3E41672AA2DB}"/>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8" name="Rectangle 177">
                <a:extLst>
                  <a:ext uri="{FF2B5EF4-FFF2-40B4-BE49-F238E27FC236}">
                    <a16:creationId xmlns:a16="http://schemas.microsoft.com/office/drawing/2014/main" id="{B09C6616-8E1B-61E7-18B3-4D68E88F7486}"/>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9" name="Rectangle 178">
                <a:extLst>
                  <a:ext uri="{FF2B5EF4-FFF2-40B4-BE49-F238E27FC236}">
                    <a16:creationId xmlns:a16="http://schemas.microsoft.com/office/drawing/2014/main" id="{00923132-D32D-2CD5-5569-ED2386DABF31}"/>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0" name="Rectangle 179">
                <a:extLst>
                  <a:ext uri="{FF2B5EF4-FFF2-40B4-BE49-F238E27FC236}">
                    <a16:creationId xmlns:a16="http://schemas.microsoft.com/office/drawing/2014/main" id="{3ABD776E-8D3A-6E2D-73E9-3C7A0C4703CC}"/>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1" name="Rectangle 180">
                <a:extLst>
                  <a:ext uri="{FF2B5EF4-FFF2-40B4-BE49-F238E27FC236}">
                    <a16:creationId xmlns:a16="http://schemas.microsoft.com/office/drawing/2014/main" id="{255F172A-1E3B-790B-FC58-4B296387779D}"/>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2" name="Rectangle 181">
                <a:extLst>
                  <a:ext uri="{FF2B5EF4-FFF2-40B4-BE49-F238E27FC236}">
                    <a16:creationId xmlns:a16="http://schemas.microsoft.com/office/drawing/2014/main" id="{94238959-4166-C941-06B4-11B8BBBCF634}"/>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3" name="Rectangle 182">
                <a:extLst>
                  <a:ext uri="{FF2B5EF4-FFF2-40B4-BE49-F238E27FC236}">
                    <a16:creationId xmlns:a16="http://schemas.microsoft.com/office/drawing/2014/main" id="{9F0E1A2F-A729-E8B8-437E-CDCBB404C28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4" name="Rectangle 183">
                <a:extLst>
                  <a:ext uri="{FF2B5EF4-FFF2-40B4-BE49-F238E27FC236}">
                    <a16:creationId xmlns:a16="http://schemas.microsoft.com/office/drawing/2014/main" id="{0DBF1A88-9698-319E-25B1-7D9F4335B3D1}"/>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5" name="Rectangle 184">
                <a:extLst>
                  <a:ext uri="{FF2B5EF4-FFF2-40B4-BE49-F238E27FC236}">
                    <a16:creationId xmlns:a16="http://schemas.microsoft.com/office/drawing/2014/main" id="{CEB80AD7-AE29-FA1D-D208-2DCA828FB7F7}"/>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6" name="Rectangle 185">
                <a:extLst>
                  <a:ext uri="{FF2B5EF4-FFF2-40B4-BE49-F238E27FC236}">
                    <a16:creationId xmlns:a16="http://schemas.microsoft.com/office/drawing/2014/main" id="{21466896-8084-A94C-588A-F3773141D614}"/>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7" name="Rectangle 186">
                <a:extLst>
                  <a:ext uri="{FF2B5EF4-FFF2-40B4-BE49-F238E27FC236}">
                    <a16:creationId xmlns:a16="http://schemas.microsoft.com/office/drawing/2014/main" id="{849E7E78-1BC2-B427-3AD7-4865AA2DC046}"/>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8" name="Rectangle 187">
                <a:extLst>
                  <a:ext uri="{FF2B5EF4-FFF2-40B4-BE49-F238E27FC236}">
                    <a16:creationId xmlns:a16="http://schemas.microsoft.com/office/drawing/2014/main" id="{7EFA532B-BFBB-5BE1-6D0D-820D1E216EC3}"/>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9" name="Rectangle 188">
                <a:extLst>
                  <a:ext uri="{FF2B5EF4-FFF2-40B4-BE49-F238E27FC236}">
                    <a16:creationId xmlns:a16="http://schemas.microsoft.com/office/drawing/2014/main" id="{B4F42F64-D28F-C258-7FDE-3719DC8BA7E9}"/>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0" name="Rectangle 189">
                <a:extLst>
                  <a:ext uri="{FF2B5EF4-FFF2-40B4-BE49-F238E27FC236}">
                    <a16:creationId xmlns:a16="http://schemas.microsoft.com/office/drawing/2014/main" id="{3940FFE0-CF56-30E0-74EA-673E06A8995E}"/>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1" name="Rectangle 190">
                <a:extLst>
                  <a:ext uri="{FF2B5EF4-FFF2-40B4-BE49-F238E27FC236}">
                    <a16:creationId xmlns:a16="http://schemas.microsoft.com/office/drawing/2014/main" id="{BD18141F-AF0C-BD45-1104-275EDB24B461}"/>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2" name="Rectangle 191">
                <a:extLst>
                  <a:ext uri="{FF2B5EF4-FFF2-40B4-BE49-F238E27FC236}">
                    <a16:creationId xmlns:a16="http://schemas.microsoft.com/office/drawing/2014/main" id="{677EA08A-2C1B-B28D-F330-7391668D774D}"/>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3" name="Rectangle 192">
                <a:extLst>
                  <a:ext uri="{FF2B5EF4-FFF2-40B4-BE49-F238E27FC236}">
                    <a16:creationId xmlns:a16="http://schemas.microsoft.com/office/drawing/2014/main" id="{C7BEE960-574A-7E93-91DE-D0EDB038BF10}"/>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4" name="Rectangle 193">
                <a:extLst>
                  <a:ext uri="{FF2B5EF4-FFF2-40B4-BE49-F238E27FC236}">
                    <a16:creationId xmlns:a16="http://schemas.microsoft.com/office/drawing/2014/main" id="{C7BBFA29-4603-4ED0-5EB7-063CA56AF528}"/>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5" name="Rectangle 194">
                <a:extLst>
                  <a:ext uri="{FF2B5EF4-FFF2-40B4-BE49-F238E27FC236}">
                    <a16:creationId xmlns:a16="http://schemas.microsoft.com/office/drawing/2014/main" id="{99A86253-E455-89DC-42BE-1906A5E34C98}"/>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6" name="Rectangle 195">
                <a:extLst>
                  <a:ext uri="{FF2B5EF4-FFF2-40B4-BE49-F238E27FC236}">
                    <a16:creationId xmlns:a16="http://schemas.microsoft.com/office/drawing/2014/main" id="{48BF2F71-403F-A44D-B205-1FCDBB5EE120}"/>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7" name="Rectangle 196">
                <a:extLst>
                  <a:ext uri="{FF2B5EF4-FFF2-40B4-BE49-F238E27FC236}">
                    <a16:creationId xmlns:a16="http://schemas.microsoft.com/office/drawing/2014/main" id="{5CA62118-0D5A-EC91-93B7-C9D2B9231ED4}"/>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8" name="Rectangle 197">
                <a:extLst>
                  <a:ext uri="{FF2B5EF4-FFF2-40B4-BE49-F238E27FC236}">
                    <a16:creationId xmlns:a16="http://schemas.microsoft.com/office/drawing/2014/main" id="{1E45A971-4FC0-3BC2-A79F-4891090EBFF2}"/>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9" name="Rectangle 198">
                <a:extLst>
                  <a:ext uri="{FF2B5EF4-FFF2-40B4-BE49-F238E27FC236}">
                    <a16:creationId xmlns:a16="http://schemas.microsoft.com/office/drawing/2014/main" id="{D3A32BFC-4AF9-281B-5DBA-C12E3D786B24}"/>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0" name="Rectangle 199">
                <a:extLst>
                  <a:ext uri="{FF2B5EF4-FFF2-40B4-BE49-F238E27FC236}">
                    <a16:creationId xmlns:a16="http://schemas.microsoft.com/office/drawing/2014/main" id="{5269F332-DB75-31C9-24D7-25E0180C6794}"/>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1" name="Rectangle 200">
                <a:extLst>
                  <a:ext uri="{FF2B5EF4-FFF2-40B4-BE49-F238E27FC236}">
                    <a16:creationId xmlns:a16="http://schemas.microsoft.com/office/drawing/2014/main" id="{E941A006-BC9A-640D-368C-78C96D17742B}"/>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155" name="Group 154">
              <a:extLst>
                <a:ext uri="{FF2B5EF4-FFF2-40B4-BE49-F238E27FC236}">
                  <a16:creationId xmlns:a16="http://schemas.microsoft.com/office/drawing/2014/main" id="{1E67173F-D417-F69B-7618-85E897D8F8E8}"/>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156" name="Rectangle 155">
                <a:extLst>
                  <a:ext uri="{FF2B5EF4-FFF2-40B4-BE49-F238E27FC236}">
                    <a16:creationId xmlns:a16="http://schemas.microsoft.com/office/drawing/2014/main" id="{9D05080B-3AAF-2995-F92A-091E024BC022}"/>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7" name="Rectangle 156">
                <a:extLst>
                  <a:ext uri="{FF2B5EF4-FFF2-40B4-BE49-F238E27FC236}">
                    <a16:creationId xmlns:a16="http://schemas.microsoft.com/office/drawing/2014/main" id="{8F6D798D-BF63-42EF-D522-2BC200C6A94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8" name="Rectangle 157">
                <a:extLst>
                  <a:ext uri="{FF2B5EF4-FFF2-40B4-BE49-F238E27FC236}">
                    <a16:creationId xmlns:a16="http://schemas.microsoft.com/office/drawing/2014/main" id="{1A38EBA8-7BDA-4801-D0D0-A6B57B53F17C}"/>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9" name="Rectangle 158">
                <a:extLst>
                  <a:ext uri="{FF2B5EF4-FFF2-40B4-BE49-F238E27FC236}">
                    <a16:creationId xmlns:a16="http://schemas.microsoft.com/office/drawing/2014/main" id="{C9E3593A-66B9-A589-8770-E8AEAB18875D}"/>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0" name="Rectangle 159">
                <a:extLst>
                  <a:ext uri="{FF2B5EF4-FFF2-40B4-BE49-F238E27FC236}">
                    <a16:creationId xmlns:a16="http://schemas.microsoft.com/office/drawing/2014/main" id="{A15AC0A8-5B7E-0E94-AEBF-A42173AE4D6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1" name="Rectangle 160">
                <a:extLst>
                  <a:ext uri="{FF2B5EF4-FFF2-40B4-BE49-F238E27FC236}">
                    <a16:creationId xmlns:a16="http://schemas.microsoft.com/office/drawing/2014/main" id="{9BE22068-319B-3B1D-3EBD-D990B5D751F7}"/>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2" name="Rectangle 161">
                <a:extLst>
                  <a:ext uri="{FF2B5EF4-FFF2-40B4-BE49-F238E27FC236}">
                    <a16:creationId xmlns:a16="http://schemas.microsoft.com/office/drawing/2014/main" id="{F2A1F325-6F95-59FC-B444-57C388452D0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3" name="Rectangle 162">
                <a:extLst>
                  <a:ext uri="{FF2B5EF4-FFF2-40B4-BE49-F238E27FC236}">
                    <a16:creationId xmlns:a16="http://schemas.microsoft.com/office/drawing/2014/main" id="{1AC8E586-FB79-2EFD-BB09-92131B98005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4" name="Rectangle 163">
                <a:extLst>
                  <a:ext uri="{FF2B5EF4-FFF2-40B4-BE49-F238E27FC236}">
                    <a16:creationId xmlns:a16="http://schemas.microsoft.com/office/drawing/2014/main" id="{12C67EE4-5066-A528-4BC7-F2BBBBA63B4F}"/>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5" name="Rectangle 164">
                <a:extLst>
                  <a:ext uri="{FF2B5EF4-FFF2-40B4-BE49-F238E27FC236}">
                    <a16:creationId xmlns:a16="http://schemas.microsoft.com/office/drawing/2014/main" id="{3A0F86B8-F448-CAD9-8AD4-2863EEB9AC08}"/>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6" name="Rectangle 165">
                <a:extLst>
                  <a:ext uri="{FF2B5EF4-FFF2-40B4-BE49-F238E27FC236}">
                    <a16:creationId xmlns:a16="http://schemas.microsoft.com/office/drawing/2014/main" id="{29FF5A49-C4B1-3292-C2EA-75E1134E7844}"/>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7" name="Rectangle 166">
                <a:extLst>
                  <a:ext uri="{FF2B5EF4-FFF2-40B4-BE49-F238E27FC236}">
                    <a16:creationId xmlns:a16="http://schemas.microsoft.com/office/drawing/2014/main" id="{A260CDAE-975A-8633-2C2F-B1982C35E6E3}"/>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8" name="Rectangle 167">
                <a:extLst>
                  <a:ext uri="{FF2B5EF4-FFF2-40B4-BE49-F238E27FC236}">
                    <a16:creationId xmlns:a16="http://schemas.microsoft.com/office/drawing/2014/main" id="{0EE18EBC-C63E-0C64-0EE5-10F12585F295}"/>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9" name="Rectangle 168">
                <a:extLst>
                  <a:ext uri="{FF2B5EF4-FFF2-40B4-BE49-F238E27FC236}">
                    <a16:creationId xmlns:a16="http://schemas.microsoft.com/office/drawing/2014/main" id="{43053484-9D6E-38DE-A856-5FE8B30FFFDC}"/>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0" name="Rectangle 169">
                <a:extLst>
                  <a:ext uri="{FF2B5EF4-FFF2-40B4-BE49-F238E27FC236}">
                    <a16:creationId xmlns:a16="http://schemas.microsoft.com/office/drawing/2014/main" id="{B496D6F5-55B7-CCE2-A113-790838563C49}"/>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1" name="Rectangle 170">
                <a:extLst>
                  <a:ext uri="{FF2B5EF4-FFF2-40B4-BE49-F238E27FC236}">
                    <a16:creationId xmlns:a16="http://schemas.microsoft.com/office/drawing/2014/main" id="{157C6E7C-D53B-7B6E-BD04-EA4C9A6C0FAA}"/>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14" name="Text Placeholder 22">
            <a:extLst>
              <a:ext uri="{FF2B5EF4-FFF2-40B4-BE49-F238E27FC236}">
                <a16:creationId xmlns:a16="http://schemas.microsoft.com/office/drawing/2014/main" id="{585AC722-DEB9-7EAD-31F5-1A3DFA84451E}"/>
              </a:ext>
            </a:extLst>
          </p:cNvPr>
          <p:cNvSpPr>
            <a:spLocks noGrp="1"/>
          </p:cNvSpPr>
          <p:nvPr>
            <p:ph type="body" sz="quarter" idx="16" hasCustomPrompt="1"/>
          </p:nvPr>
        </p:nvSpPr>
        <p:spPr>
          <a:xfrm>
            <a:off x="3089466" y="6437757"/>
            <a:ext cx="8925625" cy="922018"/>
          </a:xfrm>
          <a:prstGeom prst="rect">
            <a:avLst/>
          </a:prstGeom>
          <a:noFill/>
        </p:spPr>
        <p:txBody>
          <a:bodyPr wrap="square" lIns="0" tIns="0" rIns="72000">
            <a:noAutofit/>
          </a:bodyPr>
          <a:lstStyle>
            <a:lvl1pPr algn="l">
              <a:spcAft>
                <a:spcPts val="0"/>
              </a:spcAft>
              <a:defRPr sz="4000" b="0" i="0">
                <a:solidFill>
                  <a:schemeClr val="bg1"/>
                </a:solidFill>
                <a:latin typeface="Calibri" panose="020F0502020204030204" pitchFamily="34" charset="0"/>
                <a:cs typeface="Calibri" panose="020F0502020204030204" pitchFamily="34" charset="0"/>
              </a:defRPr>
            </a:lvl1pPr>
          </a:lstStyle>
          <a:p>
            <a:pPr lvl="0"/>
            <a:r>
              <a:rPr lang="en-US"/>
              <a:t>Cover subtitle or date</a:t>
            </a:r>
            <a:endParaRPr lang="en-GB"/>
          </a:p>
        </p:txBody>
      </p:sp>
      <p:sp>
        <p:nvSpPr>
          <p:cNvPr id="594" name="Title 593">
            <a:extLst>
              <a:ext uri="{FF2B5EF4-FFF2-40B4-BE49-F238E27FC236}">
                <a16:creationId xmlns:a16="http://schemas.microsoft.com/office/drawing/2014/main" id="{CCA88B81-F528-3F24-DB4D-F85CE9EB7B78}"/>
              </a:ext>
            </a:extLst>
          </p:cNvPr>
          <p:cNvSpPr>
            <a:spLocks noGrp="1"/>
          </p:cNvSpPr>
          <p:nvPr>
            <p:ph type="title" hasCustomPrompt="1"/>
          </p:nvPr>
        </p:nvSpPr>
        <p:spPr>
          <a:xfrm>
            <a:off x="3089466" y="2270719"/>
            <a:ext cx="8925625" cy="4120718"/>
          </a:xfrm>
          <a:prstGeom prst="rect">
            <a:avLst/>
          </a:prstGeom>
        </p:spPr>
        <p:txBody>
          <a:bodyPr lIns="0" tIns="0" rIns="0" bIns="0" anchor="b"/>
          <a:lstStyle>
            <a:lvl1pPr>
              <a:defRPr sz="9600" b="1" i="0">
                <a:latin typeface="Calibri" panose="020F0502020204030204" pitchFamily="34" charset="0"/>
                <a:cs typeface="Calibri" panose="020F0502020204030204" pitchFamily="34" charset="0"/>
              </a:defRPr>
            </a:lvl1pPr>
          </a:lstStyle>
          <a:p>
            <a:r>
              <a:rPr lang="en-US"/>
              <a:t>Click to edit Master Title Here</a:t>
            </a:r>
            <a:endParaRPr lang="en-QA"/>
          </a:p>
        </p:txBody>
      </p:sp>
      <p:sp>
        <p:nvSpPr>
          <p:cNvPr id="7" name="Rectangle 6">
            <a:extLst>
              <a:ext uri="{FF2B5EF4-FFF2-40B4-BE49-F238E27FC236}">
                <a16:creationId xmlns:a16="http://schemas.microsoft.com/office/drawing/2014/main" id="{2617C141-5FDF-A65F-2784-4BA5F074E6E8}"/>
              </a:ext>
            </a:extLst>
          </p:cNvPr>
          <p:cNvSpPr/>
          <p:nvPr userDrawn="1"/>
        </p:nvSpPr>
        <p:spPr>
          <a:xfrm rot="2700000">
            <a:off x="805788" y="9644701"/>
            <a:ext cx="3372775" cy="3372775"/>
          </a:xfrm>
          <a:prstGeom prst="rect">
            <a:avLst/>
          </a:prstGeom>
          <a:gradFill flip="none" rotWithShape="1">
            <a:gsLst>
              <a:gs pos="0">
                <a:schemeClr val="accent1">
                  <a:lumMod val="40000"/>
                  <a:lumOff val="60000"/>
                </a:schemeClr>
              </a:gs>
              <a:gs pos="44000">
                <a:schemeClr val="accent1">
                  <a:lumMod val="95000"/>
                  <a:lumOff val="5000"/>
                </a:schemeClr>
              </a:gs>
              <a:gs pos="100000">
                <a:schemeClr val="accent1">
                  <a:lumMod val="60000"/>
                </a:schemeClr>
              </a:gs>
            </a:gsLst>
            <a:path path="circle">
              <a:fillToRect r="100000" b="100000"/>
            </a:path>
            <a:tileRect l="-100000" t="-100000"/>
          </a:gradFill>
          <a:ln>
            <a:noFill/>
          </a:ln>
          <a:effectLst>
            <a:outerShdw blurRad="1143000" dist="50800" dir="5400000" algn="ctr" rotWithShape="0">
              <a:srgbClr val="000000">
                <a:alpha val="10000"/>
              </a:srgbClr>
            </a:outerShd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TextBox 10">
            <a:extLst>
              <a:ext uri="{FF2B5EF4-FFF2-40B4-BE49-F238E27FC236}">
                <a16:creationId xmlns:a16="http://schemas.microsoft.com/office/drawing/2014/main" id="{1C72DDAA-2CEA-33E4-F71A-EC4BDDB5876A}"/>
              </a:ext>
            </a:extLst>
          </p:cNvPr>
          <p:cNvSpPr txBox="1"/>
          <p:nvPr userDrawn="1"/>
        </p:nvSpPr>
        <p:spPr>
          <a:xfrm>
            <a:off x="34975800" y="17716500"/>
            <a:ext cx="184731" cy="307328"/>
          </a:xfrm>
          <a:prstGeom prst="rect">
            <a:avLst/>
          </a:prstGeom>
          <a:noFill/>
        </p:spPr>
        <p:txBody>
          <a:bodyPr wrap="none" rtlCol="0">
            <a:spAutoFit/>
          </a:bodyPr>
          <a:lstStyle/>
          <a:p>
            <a:endParaRPr lang="en-QA"/>
          </a:p>
        </p:txBody>
      </p:sp>
      <p:sp>
        <p:nvSpPr>
          <p:cNvPr id="19" name="Rectangle 18">
            <a:extLst>
              <a:ext uri="{FF2B5EF4-FFF2-40B4-BE49-F238E27FC236}">
                <a16:creationId xmlns:a16="http://schemas.microsoft.com/office/drawing/2014/main" id="{7B69DD2E-F734-B855-7C27-C804AF8800B4}"/>
              </a:ext>
            </a:extLst>
          </p:cNvPr>
          <p:cNvSpPr/>
          <p:nvPr userDrawn="1"/>
        </p:nvSpPr>
        <p:spPr>
          <a:xfrm rot="7545232">
            <a:off x="4361456" y="7824011"/>
            <a:ext cx="1867120" cy="1867120"/>
          </a:xfrm>
          <a:prstGeom prst="rect">
            <a:avLst/>
          </a:prstGeom>
          <a:gradFill flip="none" rotWithShape="1">
            <a:gsLst>
              <a:gs pos="77000">
                <a:schemeClr val="tx2"/>
              </a:gs>
              <a:gs pos="0">
                <a:schemeClr val="accent1">
                  <a:lumMod val="95000"/>
                  <a:lumOff val="5000"/>
                </a:schemeClr>
              </a:gs>
              <a:gs pos="100000">
                <a:schemeClr val="accent1">
                  <a:lumMod val="60000"/>
                </a:schemeClr>
              </a:gs>
            </a:gsLst>
            <a:path path="circle">
              <a:fillToRect l="50000" t="130000" r="50000" b="-30000"/>
            </a:path>
            <a:tileRect/>
          </a:gradFill>
          <a:ln>
            <a:noFill/>
          </a:ln>
          <a:effectLst>
            <a:outerShdw blurRad="1143000" dist="50800" dir="5400000" algn="ctr" rotWithShape="0">
              <a:srgbClr val="000000">
                <a:alpha val="10000"/>
              </a:srgbClr>
            </a:outerShdw>
            <a:softEdge rad="399436"/>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latin typeface="Calibri" panose="020F0502020204030204" pitchFamily="34" charset="0"/>
              <a:cs typeface="Calibri" panose="020F0502020204030204" pitchFamily="34" charset="0"/>
            </a:endParaRPr>
          </a:p>
        </p:txBody>
      </p:sp>
      <p:sp>
        <p:nvSpPr>
          <p:cNvPr id="2" name="Rectangle 1">
            <a:extLst>
              <a:ext uri="{FF2B5EF4-FFF2-40B4-BE49-F238E27FC236}">
                <a16:creationId xmlns:a16="http://schemas.microsoft.com/office/drawing/2014/main" id="{C90692A1-D39B-9361-ACE9-C106E2CF4286}"/>
              </a:ext>
            </a:extLst>
          </p:cNvPr>
          <p:cNvSpPr/>
          <p:nvPr userDrawn="1"/>
        </p:nvSpPr>
        <p:spPr>
          <a:xfrm rot="2700000">
            <a:off x="410452" y="262207"/>
            <a:ext cx="2383818" cy="2383818"/>
          </a:xfrm>
          <a:prstGeom prst="rect">
            <a:avLst/>
          </a:prstGeom>
          <a:gradFill flip="none" rotWithShape="1">
            <a:gsLst>
              <a:gs pos="0">
                <a:schemeClr val="accent1">
                  <a:lumMod val="40000"/>
                  <a:lumOff val="60000"/>
                </a:schemeClr>
              </a:gs>
              <a:gs pos="44000">
                <a:schemeClr val="accent1">
                  <a:lumMod val="95000"/>
                  <a:lumOff val="5000"/>
                </a:schemeClr>
              </a:gs>
              <a:gs pos="100000">
                <a:schemeClr val="accent1">
                  <a:lumMod val="60000"/>
                </a:schemeClr>
              </a:gs>
            </a:gsLst>
            <a:path path="circle">
              <a:fillToRect r="100000" b="100000"/>
            </a:path>
            <a:tileRect l="-100000" t="-100000"/>
          </a:gradFill>
          <a:ln>
            <a:noFill/>
          </a:ln>
          <a:effectLst>
            <a:outerShdw blurRad="1143000" dist="50800" dir="5400000" algn="ctr" rotWithShape="0">
              <a:srgbClr val="000000">
                <a:alpha val="10000"/>
              </a:srgbClr>
            </a:outerShdw>
            <a:softEdge rad="6350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pic>
        <p:nvPicPr>
          <p:cNvPr id="5" name="Graphic 4">
            <a:extLst>
              <a:ext uri="{FF2B5EF4-FFF2-40B4-BE49-F238E27FC236}">
                <a16:creationId xmlns:a16="http://schemas.microsoft.com/office/drawing/2014/main" id="{6106A4AD-C003-8302-3CEB-FFD922854B0F}"/>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8438171" y="762812"/>
            <a:ext cx="4806271" cy="2204380"/>
          </a:xfrm>
          <a:prstGeom prst="rect">
            <a:avLst/>
          </a:prstGeom>
        </p:spPr>
      </p:pic>
    </p:spTree>
    <p:extLst>
      <p:ext uri="{BB962C8B-B14F-4D97-AF65-F5344CB8AC3E}">
        <p14:creationId xmlns:p14="http://schemas.microsoft.com/office/powerpoint/2010/main" val="1753643141"/>
      </p:ext>
    </p:extLst>
  </p:cSld>
  <p:clrMapOvr>
    <a:masterClrMapping/>
  </p:clrMapOvr>
  <p:transition spd="med"/>
  <p:extLst>
    <p:ext uri="{DCECCB84-F9BA-43D5-87BE-67443E8EF086}">
      <p15:sldGuideLst xmlns:p15="http://schemas.microsoft.com/office/powerpoint/2012/main"/>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userDrawn="1">
  <p:cSld name="Sky Blue 10">
    <p:spTree>
      <p:nvGrpSpPr>
        <p:cNvPr id="1" name=""/>
        <p:cNvGrpSpPr/>
        <p:nvPr/>
      </p:nvGrpSpPr>
      <p:grpSpPr>
        <a:xfrm>
          <a:off x="0" y="0"/>
          <a:ext cx="0" cy="0"/>
          <a:chOff x="0" y="0"/>
          <a:chExt cx="0" cy="0"/>
        </a:xfrm>
      </p:grpSpPr>
      <p:sp>
        <p:nvSpPr>
          <p:cNvPr id="2" name="BG">
            <a:extLst>
              <a:ext uri="{FF2B5EF4-FFF2-40B4-BE49-F238E27FC236}">
                <a16:creationId xmlns:a16="http://schemas.microsoft.com/office/drawing/2014/main" id="{06768D92-A89C-245B-B5BF-2A6B44101862}"/>
              </a:ext>
            </a:extLst>
          </p:cNvPr>
          <p:cNvSpPr/>
          <p:nvPr userDrawn="1"/>
        </p:nvSpPr>
        <p:spPr>
          <a:xfrm rot="10800000">
            <a:off x="0" y="0"/>
            <a:ext cx="24384000" cy="13716000"/>
          </a:xfrm>
          <a:prstGeom prst="rect">
            <a:avLst/>
          </a:prstGeom>
          <a:gradFill flip="none" rotWithShape="1">
            <a:gsLst>
              <a:gs pos="0">
                <a:schemeClr val="accent4"/>
              </a:gs>
              <a:gs pos="76000">
                <a:schemeClr val="accent4">
                  <a:lumMod val="40000"/>
                  <a:lumOff val="60000"/>
                </a:schemeClr>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sz="1200">
              <a:latin typeface="Calibri" panose="020F0502020204030204" pitchFamily="34" charset="0"/>
              <a:cs typeface="Calibri" panose="020F0502020204030204" pitchFamily="34" charset="0"/>
            </a:endParaRPr>
          </a:p>
        </p:txBody>
      </p:sp>
      <p:grpSp>
        <p:nvGrpSpPr>
          <p:cNvPr id="11" name="Grid" hidden="1">
            <a:extLst>
              <a:ext uri="{FF2B5EF4-FFF2-40B4-BE49-F238E27FC236}">
                <a16:creationId xmlns:a16="http://schemas.microsoft.com/office/drawing/2014/main" id="{11652F50-E0D2-E3FF-ABF8-8603A4EAA31C}"/>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12" name="Group 11">
              <a:extLst>
                <a:ext uri="{FF2B5EF4-FFF2-40B4-BE49-F238E27FC236}">
                  <a16:creationId xmlns:a16="http://schemas.microsoft.com/office/drawing/2014/main" id="{E78D61D5-D488-C3DA-8A59-F74044BD18C3}"/>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30" name="Rectangle 29">
                <a:extLst>
                  <a:ext uri="{FF2B5EF4-FFF2-40B4-BE49-F238E27FC236}">
                    <a16:creationId xmlns:a16="http://schemas.microsoft.com/office/drawing/2014/main" id="{A31CFFA6-07A2-0F9B-4342-5A897432A4B3}"/>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A926796-05B7-0652-B27A-B9FB7F7316BC}"/>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DBDD97C0-8F39-D62C-3348-C8439BDC56EA}"/>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73B0D0BC-D5C6-0F2D-2B8B-98E765DBD2ED}"/>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D6377CAA-3A48-B06B-60AB-0BB042324798}"/>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A482CDD6-CB86-AF54-E05F-204B20F5B1F9}"/>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6CDBBD93-60D7-5B3D-D503-9F5DD92C58D4}"/>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27914186-9AF0-5EC1-EDF4-183761458A86}"/>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700FBBB0-8A6E-0929-8967-D2D6B4EEF53C}"/>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3B078ABF-5873-E735-F1FF-24C889D74C45}"/>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CF64F5CC-73F7-906C-3C45-187873307C74}"/>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46A9A48F-990E-356D-91B0-28486FB26D7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410A28A2-388A-5A27-B7BD-592D1A3338A4}"/>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2558F30-F358-0B48-09CC-BA25B5F69555}"/>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C2FA19EC-38BE-3EA8-02CD-E3E6A27F65F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CEDBEB57-DF1E-077A-631B-3D10CDF62BAD}"/>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61986391-DC24-626F-A1A1-B2677281D64A}"/>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2DB05003-FAF7-587F-5A59-AAADFBBF3B20}"/>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0519F929-F844-2457-5B4E-57A0CE90693D}"/>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9FC584BF-7EAC-8704-09E2-AE60CBA44183}"/>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DBE014EE-629D-0347-2D7B-52ED8B0315CC}"/>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42AEC9F3-0179-C589-A675-558D9DEC00D7}"/>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5A972E0A-CD71-AF33-D71E-32BAC81B16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534FBA80-9461-9C68-63B5-93BEB7BCEF8E}"/>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4" name="Rectangle 53">
                <a:extLst>
                  <a:ext uri="{FF2B5EF4-FFF2-40B4-BE49-F238E27FC236}">
                    <a16:creationId xmlns:a16="http://schemas.microsoft.com/office/drawing/2014/main" id="{360B9290-58F6-379D-78BA-EE4F868378F3}"/>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5" name="Rectangle 54">
                <a:extLst>
                  <a:ext uri="{FF2B5EF4-FFF2-40B4-BE49-F238E27FC236}">
                    <a16:creationId xmlns:a16="http://schemas.microsoft.com/office/drawing/2014/main" id="{093EADA5-C555-4CD2-0B23-56C2F712CE83}"/>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6" name="Rectangle 55">
                <a:extLst>
                  <a:ext uri="{FF2B5EF4-FFF2-40B4-BE49-F238E27FC236}">
                    <a16:creationId xmlns:a16="http://schemas.microsoft.com/office/drawing/2014/main" id="{9745549B-AF33-4AEB-47CC-69973C1808F6}"/>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7" name="Rectangle 56">
                <a:extLst>
                  <a:ext uri="{FF2B5EF4-FFF2-40B4-BE49-F238E27FC236}">
                    <a16:creationId xmlns:a16="http://schemas.microsoft.com/office/drawing/2014/main" id="{C8BD1BCE-DE14-77E8-0825-5E8B6777C9C0}"/>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8" name="Rectangle 57">
                <a:extLst>
                  <a:ext uri="{FF2B5EF4-FFF2-40B4-BE49-F238E27FC236}">
                    <a16:creationId xmlns:a16="http://schemas.microsoft.com/office/drawing/2014/main" id="{63EBC87D-1C58-A976-8B56-FB3440DD46E8}"/>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9" name="Rectangle 58">
                <a:extLst>
                  <a:ext uri="{FF2B5EF4-FFF2-40B4-BE49-F238E27FC236}">
                    <a16:creationId xmlns:a16="http://schemas.microsoft.com/office/drawing/2014/main" id="{BFD9531A-E60E-F197-AF9E-AF798E90E862}"/>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13" name="Group 12">
              <a:extLst>
                <a:ext uri="{FF2B5EF4-FFF2-40B4-BE49-F238E27FC236}">
                  <a16:creationId xmlns:a16="http://schemas.microsoft.com/office/drawing/2014/main" id="{65BDEACD-4B3A-18C9-E03B-94C13C580398}"/>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14" name="Rectangle 13">
                <a:extLst>
                  <a:ext uri="{FF2B5EF4-FFF2-40B4-BE49-F238E27FC236}">
                    <a16:creationId xmlns:a16="http://schemas.microsoft.com/office/drawing/2014/main" id="{A958B015-7A7A-6A5D-710F-3DD0DCCB7890}"/>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E40862F6-DC30-4658-CBF9-843E9BFB58E2}"/>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98F3B4C8-5325-58E0-C90D-E29C136416B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8E6E3C44-5FF5-8121-5B69-5DA57F6CBDDA}"/>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F4AB4522-F095-E0A8-61D0-4692B5ECB74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32788D64-177D-1363-A1BF-F2DF428373BD}"/>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3A40A059-12FB-2169-ABCB-13D98CBFE366}"/>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B656A067-7C5D-17E3-60CA-35A13284090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A2EE9BE2-4CE4-D6B9-95E6-344C64F404D5}"/>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951E746C-6BFB-0D14-63B4-023C515F6CC5}"/>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 name="Rectangle 23">
                <a:extLst>
                  <a:ext uri="{FF2B5EF4-FFF2-40B4-BE49-F238E27FC236}">
                    <a16:creationId xmlns:a16="http://schemas.microsoft.com/office/drawing/2014/main" id="{8FA00384-9FBB-7BE5-643A-45775C68AED7}"/>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F6871783-6F7D-3D44-6A1D-7EAD6CF1159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8EDD4FA7-59C4-5EE6-87CC-69A4B5FC1F20}"/>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E8010D77-5874-3225-AC9B-43A605B0F105}"/>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7EF479E-3963-B179-FBE6-F4D28811D0D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3F7ECCCA-1A98-8FE7-F72F-46C48A47B2E4}"/>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474" name="Shape 474"/>
          <p:cNvSpPr>
            <a:spLocks noGrp="1"/>
          </p:cNvSpPr>
          <p:nvPr>
            <p:ph type="pic" sz="half" idx="13" hasCustomPrompt="1"/>
          </p:nvPr>
        </p:nvSpPr>
        <p:spPr>
          <a:xfrm>
            <a:off x="1661877" y="2752088"/>
            <a:ext cx="9639429" cy="963942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0" name="Shape 474">
            <a:extLst>
              <a:ext uri="{FF2B5EF4-FFF2-40B4-BE49-F238E27FC236}">
                <a16:creationId xmlns:a16="http://schemas.microsoft.com/office/drawing/2014/main" id="{CCD3318A-EA5F-FD65-8A52-E3A65CA2450C}"/>
              </a:ext>
            </a:extLst>
          </p:cNvPr>
          <p:cNvSpPr>
            <a:spLocks noGrp="1"/>
          </p:cNvSpPr>
          <p:nvPr>
            <p:ph type="pic" sz="half" idx="14" hasCustomPrompt="1"/>
          </p:nvPr>
        </p:nvSpPr>
        <p:spPr>
          <a:xfrm>
            <a:off x="11639579" y="2752088"/>
            <a:ext cx="5372144"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1" name="Shape 474">
            <a:extLst>
              <a:ext uri="{FF2B5EF4-FFF2-40B4-BE49-F238E27FC236}">
                <a16:creationId xmlns:a16="http://schemas.microsoft.com/office/drawing/2014/main" id="{4B1F9870-D3FD-0A01-2D78-C30F2F3BC147}"/>
              </a:ext>
            </a:extLst>
          </p:cNvPr>
          <p:cNvSpPr>
            <a:spLocks noGrp="1"/>
          </p:cNvSpPr>
          <p:nvPr>
            <p:ph type="pic" sz="half" idx="15" hasCustomPrompt="1"/>
          </p:nvPr>
        </p:nvSpPr>
        <p:spPr>
          <a:xfrm>
            <a:off x="17365509" y="2752088"/>
            <a:ext cx="5356611"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2" name="Shape 474">
            <a:extLst>
              <a:ext uri="{FF2B5EF4-FFF2-40B4-BE49-F238E27FC236}">
                <a16:creationId xmlns:a16="http://schemas.microsoft.com/office/drawing/2014/main" id="{53500D23-2EC7-CF17-5DB1-F9953F0A0332}"/>
              </a:ext>
            </a:extLst>
          </p:cNvPr>
          <p:cNvSpPr>
            <a:spLocks noGrp="1"/>
          </p:cNvSpPr>
          <p:nvPr>
            <p:ph type="pic" sz="half" idx="16" hasCustomPrompt="1"/>
          </p:nvPr>
        </p:nvSpPr>
        <p:spPr>
          <a:xfrm>
            <a:off x="11655093" y="7776186"/>
            <a:ext cx="5356629"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3" name="Shape 474">
            <a:extLst>
              <a:ext uri="{FF2B5EF4-FFF2-40B4-BE49-F238E27FC236}">
                <a16:creationId xmlns:a16="http://schemas.microsoft.com/office/drawing/2014/main" id="{048A9979-BBD3-7B2C-D017-E14D6D87D826}"/>
              </a:ext>
            </a:extLst>
          </p:cNvPr>
          <p:cNvSpPr>
            <a:spLocks noGrp="1"/>
          </p:cNvSpPr>
          <p:nvPr>
            <p:ph type="pic" sz="half" idx="17" hasCustomPrompt="1"/>
          </p:nvPr>
        </p:nvSpPr>
        <p:spPr>
          <a:xfrm>
            <a:off x="17380979" y="7776186"/>
            <a:ext cx="5341141"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448" name="Title 113">
            <a:extLst>
              <a:ext uri="{FF2B5EF4-FFF2-40B4-BE49-F238E27FC236}">
                <a16:creationId xmlns:a16="http://schemas.microsoft.com/office/drawing/2014/main" id="{2C093071-6019-42BC-81B6-63719ABCC24B}"/>
              </a:ext>
            </a:extLst>
          </p:cNvPr>
          <p:cNvSpPr>
            <a:spLocks noGrp="1"/>
          </p:cNvSpPr>
          <p:nvPr>
            <p:ph type="title"/>
          </p:nvPr>
        </p:nvSpPr>
        <p:spPr>
          <a:xfrm>
            <a:off x="1676400" y="1351667"/>
            <a:ext cx="21045720" cy="1046621"/>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1460314341"/>
      </p:ext>
    </p:extLst>
  </p:cSld>
  <p:clrMapOvr>
    <a:masterClrMapping/>
  </p:clrMapOvr>
  <p:transition spd="med"/>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userDrawn="1">
  <p:cSld name="Sky Blue 11">
    <p:spTree>
      <p:nvGrpSpPr>
        <p:cNvPr id="1" name=""/>
        <p:cNvGrpSpPr/>
        <p:nvPr/>
      </p:nvGrpSpPr>
      <p:grpSpPr>
        <a:xfrm>
          <a:off x="0" y="0"/>
          <a:ext cx="0" cy="0"/>
          <a:chOff x="0" y="0"/>
          <a:chExt cx="0" cy="0"/>
        </a:xfrm>
      </p:grpSpPr>
      <p:sp>
        <p:nvSpPr>
          <p:cNvPr id="2" name="BG">
            <a:extLst>
              <a:ext uri="{FF2B5EF4-FFF2-40B4-BE49-F238E27FC236}">
                <a16:creationId xmlns:a16="http://schemas.microsoft.com/office/drawing/2014/main" id="{DE1741B8-7A22-DC3F-B9D5-AE5E434684CD}"/>
              </a:ext>
            </a:extLst>
          </p:cNvPr>
          <p:cNvSpPr/>
          <p:nvPr userDrawn="1"/>
        </p:nvSpPr>
        <p:spPr>
          <a:xfrm rot="10800000">
            <a:off x="0" y="0"/>
            <a:ext cx="24384000" cy="13716000"/>
          </a:xfrm>
          <a:prstGeom prst="rect">
            <a:avLst/>
          </a:prstGeom>
          <a:gradFill flip="none" rotWithShape="1">
            <a:gsLst>
              <a:gs pos="0">
                <a:schemeClr val="accent4"/>
              </a:gs>
              <a:gs pos="76000">
                <a:schemeClr val="accent4">
                  <a:lumMod val="40000"/>
                  <a:lumOff val="60000"/>
                </a:schemeClr>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3603748857"/>
      </p:ext>
    </p:extLst>
  </p:cSld>
  <p:clrMapOvr>
    <a:masterClrMapping/>
  </p:clrMapOvr>
  <p:extLst>
    <p:ext uri="{DCECCB84-F9BA-43D5-87BE-67443E8EF086}">
      <p15:sldGuideLst xmlns:p15="http://schemas.microsoft.com/office/powerpoint/2012/main"/>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userDrawn="1">
  <p:cSld name="Sky Blue 12">
    <p:spTree>
      <p:nvGrpSpPr>
        <p:cNvPr id="1" name=""/>
        <p:cNvGrpSpPr/>
        <p:nvPr/>
      </p:nvGrpSpPr>
      <p:grpSpPr>
        <a:xfrm>
          <a:off x="0" y="0"/>
          <a:ext cx="0" cy="0"/>
          <a:chOff x="0" y="0"/>
          <a:chExt cx="0" cy="0"/>
        </a:xfrm>
      </p:grpSpPr>
      <p:sp>
        <p:nvSpPr>
          <p:cNvPr id="3" name="BG">
            <a:extLst>
              <a:ext uri="{FF2B5EF4-FFF2-40B4-BE49-F238E27FC236}">
                <a16:creationId xmlns:a16="http://schemas.microsoft.com/office/drawing/2014/main" id="{CC59728F-057A-B23E-7811-718AE983B931}"/>
              </a:ext>
            </a:extLst>
          </p:cNvPr>
          <p:cNvSpPr/>
          <p:nvPr userDrawn="1"/>
        </p:nvSpPr>
        <p:spPr>
          <a:xfrm rot="10800000">
            <a:off x="0" y="0"/>
            <a:ext cx="24384000" cy="13716000"/>
          </a:xfrm>
          <a:prstGeom prst="rect">
            <a:avLst/>
          </a:prstGeom>
          <a:gradFill flip="none" rotWithShape="1">
            <a:gsLst>
              <a:gs pos="0">
                <a:schemeClr val="accent4"/>
              </a:gs>
              <a:gs pos="76000">
                <a:schemeClr val="accent4">
                  <a:lumMod val="40000"/>
                  <a:lumOff val="60000"/>
                </a:schemeClr>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
        <p:nvSpPr>
          <p:cNvPr id="2" name="Freeform: Shape 29">
            <a:extLst>
              <a:ext uri="{FF2B5EF4-FFF2-40B4-BE49-F238E27FC236}">
                <a16:creationId xmlns:a16="http://schemas.microsoft.com/office/drawing/2014/main" id="{B7652298-8A77-512C-3BC5-3CA4FDAD4084}"/>
              </a:ext>
            </a:extLst>
          </p:cNvPr>
          <p:cNvSpPr/>
          <p:nvPr userDrawn="1"/>
        </p:nvSpPr>
        <p:spPr>
          <a:xfrm>
            <a:off x="11655093" y="1324483"/>
            <a:ext cx="11052507" cy="11067031"/>
          </a:xfrm>
          <a:prstGeom prst="roundRect">
            <a:avLst>
              <a:gd name="adj" fmla="val 4382"/>
            </a:avLst>
          </a:prstGeom>
          <a:gradFill>
            <a:gsLst>
              <a:gs pos="0">
                <a:srgbClr val="FFFFFF">
                  <a:alpha val="33000"/>
                </a:srgbClr>
              </a:gs>
              <a:gs pos="61000">
                <a:srgbClr val="FFFFFF">
                  <a:alpha val="10000"/>
                </a:srgbClr>
              </a:gs>
              <a:gs pos="82000">
                <a:srgbClr val="FFFFFF">
                  <a:alpha val="20000"/>
                </a:srgbClr>
              </a:gs>
              <a:gs pos="100000">
                <a:srgbClr val="FFFFFF">
                  <a:alpha val="33575"/>
                </a:srgbClr>
              </a:gs>
            </a:gsLst>
            <a:lin ang="15788057" scaled="1"/>
          </a:gra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p:spPr>
        <p:txBody>
          <a:bodyPr rtlCol="0" anchor="ctr"/>
          <a:lstStyle/>
          <a:p>
            <a:endParaRPr lang="en-US" sz="120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505501821"/>
      </p:ext>
    </p:extLst>
  </p:cSld>
  <p:clrMapOvr>
    <a:masterClrMapping/>
  </p:clrMapOvr>
  <p:extLst>
    <p:ext uri="{DCECCB84-F9BA-43D5-87BE-67443E8EF086}">
      <p15:sldGuideLst xmlns:p15="http://schemas.microsoft.com/office/powerpoint/2012/main"/>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userDrawn="1">
  <p:cSld name="Sky Blue 13">
    <p:bg>
      <p:bgPr>
        <a:solidFill>
          <a:schemeClr val="bg1"/>
        </a:solidFill>
        <a:effectLst/>
      </p:bgPr>
    </p:bg>
    <p:spTree>
      <p:nvGrpSpPr>
        <p:cNvPr id="1" name=""/>
        <p:cNvGrpSpPr/>
        <p:nvPr/>
      </p:nvGrpSpPr>
      <p:grpSpPr>
        <a:xfrm>
          <a:off x="0" y="0"/>
          <a:ext cx="0" cy="0"/>
          <a:chOff x="0" y="0"/>
          <a:chExt cx="0" cy="0"/>
        </a:xfrm>
      </p:grpSpPr>
      <p:sp>
        <p:nvSpPr>
          <p:cNvPr id="2" name="BG">
            <a:extLst>
              <a:ext uri="{FF2B5EF4-FFF2-40B4-BE49-F238E27FC236}">
                <a16:creationId xmlns:a16="http://schemas.microsoft.com/office/drawing/2014/main" id="{3CFDE8C0-596C-DF1E-C2C8-66444F29D4FA}"/>
              </a:ext>
            </a:extLst>
          </p:cNvPr>
          <p:cNvSpPr/>
          <p:nvPr userDrawn="1"/>
        </p:nvSpPr>
        <p:spPr>
          <a:xfrm rot="10800000">
            <a:off x="0" y="0"/>
            <a:ext cx="24384000" cy="13716000"/>
          </a:xfrm>
          <a:prstGeom prst="rect">
            <a:avLst/>
          </a:prstGeom>
          <a:gradFill flip="none" rotWithShape="1">
            <a:gsLst>
              <a:gs pos="0">
                <a:schemeClr val="accent4"/>
              </a:gs>
              <a:gs pos="76000">
                <a:schemeClr val="accent4">
                  <a:lumMod val="40000"/>
                  <a:lumOff val="60000"/>
                </a:schemeClr>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
        <p:nvSpPr>
          <p:cNvPr id="71" name="Freeform: Shape 29">
            <a:extLst>
              <a:ext uri="{FF2B5EF4-FFF2-40B4-BE49-F238E27FC236}">
                <a16:creationId xmlns:a16="http://schemas.microsoft.com/office/drawing/2014/main" id="{45C703B0-1CB6-B10C-0610-C94756477E75}"/>
              </a:ext>
            </a:extLst>
          </p:cNvPr>
          <p:cNvSpPr/>
          <p:nvPr userDrawn="1"/>
        </p:nvSpPr>
        <p:spPr>
          <a:xfrm>
            <a:off x="8799900" y="1324484"/>
            <a:ext cx="13907700" cy="11067030"/>
          </a:xfrm>
          <a:prstGeom prst="roundRect">
            <a:avLst>
              <a:gd name="adj" fmla="val 4382"/>
            </a:avLst>
          </a:prstGeom>
          <a:gradFill>
            <a:gsLst>
              <a:gs pos="0">
                <a:srgbClr val="FFFFFF">
                  <a:alpha val="33000"/>
                </a:srgbClr>
              </a:gs>
              <a:gs pos="61000">
                <a:srgbClr val="FFFFFF">
                  <a:alpha val="10000"/>
                </a:srgbClr>
              </a:gs>
              <a:gs pos="82000">
                <a:srgbClr val="FFFFFF">
                  <a:alpha val="20000"/>
                </a:srgbClr>
              </a:gs>
              <a:gs pos="100000">
                <a:srgbClr val="FFFFFF">
                  <a:alpha val="33575"/>
                </a:srgbClr>
              </a:gs>
            </a:gsLst>
            <a:lin ang="15788057" scaled="1"/>
          </a:gra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p:spPr>
        <p:txBody>
          <a:bodyPr rtlCol="0" anchor="ctr"/>
          <a:lstStyle/>
          <a:p>
            <a:endParaRPr lang="en-US" sz="1200">
              <a:latin typeface="Calibri" panose="020F0502020204030204" pitchFamily="34" charset="0"/>
              <a:cs typeface="Calibri" panose="020F0502020204030204" pitchFamily="34" charset="0"/>
            </a:endParaRPr>
          </a:p>
        </p:txBody>
      </p:sp>
      <p:sp>
        <p:nvSpPr>
          <p:cNvPr id="75" name="Picture Placeholder 73">
            <a:extLst>
              <a:ext uri="{FF2B5EF4-FFF2-40B4-BE49-F238E27FC236}">
                <a16:creationId xmlns:a16="http://schemas.microsoft.com/office/drawing/2014/main" id="{043F1E87-E3BE-82AC-F65C-6819D00DD759}"/>
              </a:ext>
            </a:extLst>
          </p:cNvPr>
          <p:cNvSpPr>
            <a:spLocks noGrp="1"/>
          </p:cNvSpPr>
          <p:nvPr>
            <p:ph type="pic" sz="quarter" idx="12"/>
          </p:nvPr>
        </p:nvSpPr>
        <p:spPr>
          <a:xfrm>
            <a:off x="9513686" y="2038350"/>
            <a:ext cx="12495414" cy="9639300"/>
          </a:xfrm>
          <a:prstGeom prst="roundRect">
            <a:avLst>
              <a:gd name="adj" fmla="val 3686"/>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spTree>
    <p:extLst>
      <p:ext uri="{BB962C8B-B14F-4D97-AF65-F5344CB8AC3E}">
        <p14:creationId xmlns:p14="http://schemas.microsoft.com/office/powerpoint/2010/main" val="1931067583"/>
      </p:ext>
    </p:extLst>
  </p:cSld>
  <p:clrMapOvr>
    <a:masterClrMapping/>
  </p:clrMapOvr>
  <p:extLst>
    <p:ext uri="{DCECCB84-F9BA-43D5-87BE-67443E8EF086}">
      <p15:sldGuideLst xmlns:p15="http://schemas.microsoft.com/office/powerpoint/2012/main"/>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userDrawn="1">
  <p:cSld name="Sky Blue 14">
    <p:spTree>
      <p:nvGrpSpPr>
        <p:cNvPr id="1" name=""/>
        <p:cNvGrpSpPr/>
        <p:nvPr/>
      </p:nvGrpSpPr>
      <p:grpSpPr>
        <a:xfrm>
          <a:off x="0" y="0"/>
          <a:ext cx="0" cy="0"/>
          <a:chOff x="0" y="0"/>
          <a:chExt cx="0" cy="0"/>
        </a:xfrm>
      </p:grpSpPr>
      <p:sp>
        <p:nvSpPr>
          <p:cNvPr id="2" name="BG">
            <a:extLst>
              <a:ext uri="{FF2B5EF4-FFF2-40B4-BE49-F238E27FC236}">
                <a16:creationId xmlns:a16="http://schemas.microsoft.com/office/drawing/2014/main" id="{70666524-59B7-961E-2863-9DCB1C73FDFB}"/>
              </a:ext>
            </a:extLst>
          </p:cNvPr>
          <p:cNvSpPr/>
          <p:nvPr userDrawn="1"/>
        </p:nvSpPr>
        <p:spPr>
          <a:xfrm rot="10800000">
            <a:off x="0" y="0"/>
            <a:ext cx="24384000" cy="13716000"/>
          </a:xfrm>
          <a:prstGeom prst="rect">
            <a:avLst/>
          </a:prstGeom>
          <a:gradFill flip="none" rotWithShape="1">
            <a:gsLst>
              <a:gs pos="0">
                <a:schemeClr val="accent4"/>
              </a:gs>
              <a:gs pos="76000">
                <a:schemeClr val="accent4">
                  <a:lumMod val="40000"/>
                  <a:lumOff val="60000"/>
                </a:schemeClr>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sz="1200">
              <a:latin typeface="Calibri" panose="020F0502020204030204" pitchFamily="34" charset="0"/>
              <a:cs typeface="Calibri" panose="020F0502020204030204" pitchFamily="34" charset="0"/>
            </a:endParaRPr>
          </a:p>
        </p:txBody>
      </p:sp>
      <p:sp>
        <p:nvSpPr>
          <p:cNvPr id="65" name="Rounded Rectangle 64">
            <a:extLst>
              <a:ext uri="{FF2B5EF4-FFF2-40B4-BE49-F238E27FC236}">
                <a16:creationId xmlns:a16="http://schemas.microsoft.com/office/drawing/2014/main" id="{6376EE74-1CCA-12A4-2C4E-72624DA6B227}"/>
              </a:ext>
            </a:extLst>
          </p:cNvPr>
          <p:cNvSpPr/>
          <p:nvPr userDrawn="1"/>
        </p:nvSpPr>
        <p:spPr>
          <a:xfrm rot="16200000">
            <a:off x="11114037" y="797439"/>
            <a:ext cx="11067030" cy="12120096"/>
          </a:xfrm>
          <a:prstGeom prst="roundRect">
            <a:avLst>
              <a:gd name="adj" fmla="val 4310"/>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2800">
              <a:solidFill>
                <a:sysClr val="windowText" lastClr="000000"/>
              </a:solidFill>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
        <p:nvSpPr>
          <p:cNvPr id="60" name="Picture Placeholder 58">
            <a:extLst>
              <a:ext uri="{FF2B5EF4-FFF2-40B4-BE49-F238E27FC236}">
                <a16:creationId xmlns:a16="http://schemas.microsoft.com/office/drawing/2014/main" id="{B3AC45FD-7D31-F04C-63BA-F2F65A02A70C}"/>
              </a:ext>
            </a:extLst>
          </p:cNvPr>
          <p:cNvSpPr>
            <a:spLocks noGrp="1"/>
          </p:cNvSpPr>
          <p:nvPr>
            <p:ph type="pic" sz="quarter" idx="13"/>
          </p:nvPr>
        </p:nvSpPr>
        <p:spPr>
          <a:xfrm>
            <a:off x="10940822" y="1684486"/>
            <a:ext cx="6070900" cy="5350414"/>
          </a:xfrm>
          <a:prstGeom prst="roundRect">
            <a:avLst>
              <a:gd name="adj" fmla="val 5422"/>
            </a:avLst>
          </a:prstGeom>
        </p:spPr>
        <p:txBody>
          <a:bodyPr/>
          <a:lstStyle>
            <a:lvl1pPr>
              <a:defRPr sz="2800">
                <a:latin typeface="Calibri" panose="020F0502020204030204" pitchFamily="34" charset="0"/>
                <a:cs typeface="Calibri" panose="020F0502020204030204" pitchFamily="34" charset="0"/>
              </a:defRPr>
            </a:lvl1pPr>
          </a:lstStyle>
          <a:p>
            <a:endParaRPr lang="en-QA"/>
          </a:p>
        </p:txBody>
      </p:sp>
      <p:sp>
        <p:nvSpPr>
          <p:cNvPr id="62" name="Picture Placeholder 58">
            <a:extLst>
              <a:ext uri="{FF2B5EF4-FFF2-40B4-BE49-F238E27FC236}">
                <a16:creationId xmlns:a16="http://schemas.microsoft.com/office/drawing/2014/main" id="{07CEF074-A29E-E468-3A28-7B7CEC3C2EC6}"/>
              </a:ext>
            </a:extLst>
          </p:cNvPr>
          <p:cNvSpPr>
            <a:spLocks noGrp="1"/>
          </p:cNvSpPr>
          <p:nvPr>
            <p:ph type="pic" sz="quarter" idx="14"/>
          </p:nvPr>
        </p:nvSpPr>
        <p:spPr>
          <a:xfrm>
            <a:off x="17365376" y="1684486"/>
            <a:ext cx="4996748" cy="5350414"/>
          </a:xfrm>
          <a:prstGeom prst="roundRect">
            <a:avLst>
              <a:gd name="adj" fmla="val 5422"/>
            </a:avLst>
          </a:prstGeom>
        </p:spPr>
        <p:txBody>
          <a:bodyPr/>
          <a:lstStyle>
            <a:lvl1pPr>
              <a:defRPr sz="2800">
                <a:latin typeface="Calibri" panose="020F0502020204030204" pitchFamily="34" charset="0"/>
                <a:cs typeface="Calibri" panose="020F0502020204030204" pitchFamily="34" charset="0"/>
              </a:defRPr>
            </a:lvl1pPr>
          </a:lstStyle>
          <a:p>
            <a:endParaRPr lang="en-QA"/>
          </a:p>
        </p:txBody>
      </p:sp>
      <p:sp>
        <p:nvSpPr>
          <p:cNvPr id="63" name="Picture Placeholder 58">
            <a:extLst>
              <a:ext uri="{FF2B5EF4-FFF2-40B4-BE49-F238E27FC236}">
                <a16:creationId xmlns:a16="http://schemas.microsoft.com/office/drawing/2014/main" id="{37C23315-A1AF-26E7-6879-ADF8614BF59F}"/>
              </a:ext>
            </a:extLst>
          </p:cNvPr>
          <p:cNvSpPr>
            <a:spLocks noGrp="1"/>
          </p:cNvSpPr>
          <p:nvPr>
            <p:ph type="pic" sz="quarter" idx="15"/>
          </p:nvPr>
        </p:nvSpPr>
        <p:spPr>
          <a:xfrm>
            <a:off x="10947504" y="7388702"/>
            <a:ext cx="6064218" cy="4642300"/>
          </a:xfrm>
          <a:prstGeom prst="roundRect">
            <a:avLst>
              <a:gd name="adj" fmla="val 5422"/>
            </a:avLst>
          </a:prstGeom>
        </p:spPr>
        <p:txBody>
          <a:bodyPr/>
          <a:lstStyle>
            <a:lvl1pPr>
              <a:defRPr sz="2800">
                <a:latin typeface="Calibri" panose="020F0502020204030204" pitchFamily="34" charset="0"/>
                <a:cs typeface="Calibri" panose="020F0502020204030204" pitchFamily="34" charset="0"/>
              </a:defRPr>
            </a:lvl1pPr>
          </a:lstStyle>
          <a:p>
            <a:endParaRPr lang="en-QA"/>
          </a:p>
        </p:txBody>
      </p:sp>
      <p:sp>
        <p:nvSpPr>
          <p:cNvPr id="64" name="Picture Placeholder 58">
            <a:extLst>
              <a:ext uri="{FF2B5EF4-FFF2-40B4-BE49-F238E27FC236}">
                <a16:creationId xmlns:a16="http://schemas.microsoft.com/office/drawing/2014/main" id="{90422B99-E80F-4C83-83C3-E1656E1D6441}"/>
              </a:ext>
            </a:extLst>
          </p:cNvPr>
          <p:cNvSpPr>
            <a:spLocks noGrp="1"/>
          </p:cNvSpPr>
          <p:nvPr>
            <p:ph type="pic" sz="quarter" idx="16"/>
          </p:nvPr>
        </p:nvSpPr>
        <p:spPr>
          <a:xfrm>
            <a:off x="17365039" y="7388702"/>
            <a:ext cx="4997083" cy="4642300"/>
          </a:xfrm>
          <a:prstGeom prst="roundRect">
            <a:avLst>
              <a:gd name="adj" fmla="val 5422"/>
            </a:avLst>
          </a:prstGeom>
        </p:spPr>
        <p:txBody>
          <a:bodyPr/>
          <a:lstStyle>
            <a:lvl1pPr>
              <a:defRPr sz="2800">
                <a:latin typeface="Calibri" panose="020F0502020204030204" pitchFamily="34" charset="0"/>
                <a:cs typeface="Calibri" panose="020F0502020204030204" pitchFamily="34" charset="0"/>
              </a:defRPr>
            </a:lvl1pPr>
          </a:lstStyle>
          <a:p>
            <a:endParaRPr lang="en-QA"/>
          </a:p>
        </p:txBody>
      </p:sp>
    </p:spTree>
    <p:extLst>
      <p:ext uri="{BB962C8B-B14F-4D97-AF65-F5344CB8AC3E}">
        <p14:creationId xmlns:p14="http://schemas.microsoft.com/office/powerpoint/2010/main" val="3525430622"/>
      </p:ext>
    </p:extLst>
  </p:cSld>
  <p:clrMapOvr>
    <a:masterClrMapping/>
  </p:clrMapOvr>
  <p:extLst>
    <p:ext uri="{DCECCB84-F9BA-43D5-87BE-67443E8EF086}">
      <p15:sldGuideLst xmlns:p15="http://schemas.microsoft.com/office/powerpoint/2012/main"/>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preserve="1" userDrawn="1">
  <p:cSld name="Sky Blue 15">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0123754-DE03-072E-6089-1179E1C342EB}"/>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56" name="BG">
            <a:extLst>
              <a:ext uri="{FF2B5EF4-FFF2-40B4-BE49-F238E27FC236}">
                <a16:creationId xmlns:a16="http://schemas.microsoft.com/office/drawing/2014/main" id="{DD79E65D-7FF9-452B-8B71-4043F4B90B38}"/>
              </a:ext>
            </a:extLst>
          </p:cNvPr>
          <p:cNvSpPr/>
          <p:nvPr userDrawn="1"/>
        </p:nvSpPr>
        <p:spPr>
          <a:xfrm rot="10800000">
            <a:off x="15224102" y="0"/>
            <a:ext cx="9159898" cy="13716000"/>
          </a:xfrm>
          <a:prstGeom prst="rect">
            <a:avLst/>
          </a:prstGeom>
          <a:gradFill flip="none" rotWithShape="1">
            <a:gsLst>
              <a:gs pos="24000">
                <a:schemeClr val="accent4"/>
              </a:gs>
              <a:gs pos="100000">
                <a:schemeClr val="accent4">
                  <a:lumMod val="40000"/>
                  <a:lumOff val="60000"/>
                </a:schemeClr>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666559"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52272"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52272"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637070679"/>
      </p:ext>
    </p:extLst>
  </p:cSld>
  <p:clrMapOvr>
    <a:masterClrMapping/>
  </p:clrMapOvr>
  <p:extLst>
    <p:ext uri="{DCECCB84-F9BA-43D5-87BE-67443E8EF086}">
      <p15:sldGuideLst xmlns:p15="http://schemas.microsoft.com/office/powerpoint/2012/main"/>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preserve="1" userDrawn="1">
  <p:cSld name="Sky Blue 16">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0123754-DE03-072E-6089-1179E1C342EB}"/>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0786" y="5585708"/>
            <a:ext cx="6055896" cy="1760423"/>
          </a:xfrm>
          <a:prstGeom prst="rect">
            <a:avLst/>
          </a:prstGeom>
        </p:spPr>
        <p:txBody>
          <a:bodyPr/>
          <a:lstStyle>
            <a:lvl1pPr>
              <a:defRPr sz="6000">
                <a:solidFill>
                  <a:schemeClr val="accent4"/>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70786"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70786"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56" name="BG">
            <a:extLst>
              <a:ext uri="{FF2B5EF4-FFF2-40B4-BE49-F238E27FC236}">
                <a16:creationId xmlns:a16="http://schemas.microsoft.com/office/drawing/2014/main" id="{31B15C03-FB17-A524-F10F-5FEB8EE6ED1E}"/>
              </a:ext>
            </a:extLst>
          </p:cNvPr>
          <p:cNvSpPr/>
          <p:nvPr userDrawn="1"/>
        </p:nvSpPr>
        <p:spPr>
          <a:xfrm rot="10800000">
            <a:off x="8808238" y="0"/>
            <a:ext cx="15575762" cy="13716000"/>
          </a:xfrm>
          <a:prstGeom prst="rect">
            <a:avLst/>
          </a:prstGeom>
          <a:gradFill flip="none" rotWithShape="1">
            <a:gsLst>
              <a:gs pos="0">
                <a:schemeClr val="accent4"/>
              </a:gs>
              <a:gs pos="76000">
                <a:schemeClr val="accent4">
                  <a:lumMod val="40000"/>
                  <a:lumOff val="60000"/>
                </a:schemeClr>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sz="120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995206560"/>
      </p:ext>
    </p:extLst>
  </p:cSld>
  <p:clrMapOvr>
    <a:masterClrMapping/>
  </p:clrMapOvr>
  <p:extLst>
    <p:ext uri="{DCECCB84-F9BA-43D5-87BE-67443E8EF086}">
      <p15:sldGuideLst xmlns:p15="http://schemas.microsoft.com/office/powerpoint/2012/main"/>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preserve="1" userDrawn="1">
  <p:cSld name="Sky Blue 17">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0123754-DE03-072E-6089-1179E1C342EB}"/>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59" name="BG">
            <a:extLst>
              <a:ext uri="{FF2B5EF4-FFF2-40B4-BE49-F238E27FC236}">
                <a16:creationId xmlns:a16="http://schemas.microsoft.com/office/drawing/2014/main" id="{9F918281-2BE4-19C7-E4B1-FCB155DBA8EE}"/>
              </a:ext>
            </a:extLst>
          </p:cNvPr>
          <p:cNvSpPr/>
          <p:nvPr userDrawn="1"/>
        </p:nvSpPr>
        <p:spPr>
          <a:xfrm rot="10800000">
            <a:off x="8808238" y="0"/>
            <a:ext cx="15575762" cy="13716000"/>
          </a:xfrm>
          <a:prstGeom prst="rect">
            <a:avLst/>
          </a:prstGeom>
          <a:gradFill flip="none" rotWithShape="1">
            <a:gsLst>
              <a:gs pos="0">
                <a:schemeClr val="accent4"/>
              </a:gs>
              <a:gs pos="76000">
                <a:schemeClr val="accent4">
                  <a:lumMod val="40000"/>
                  <a:lumOff val="60000"/>
                </a:schemeClr>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0786" y="5585708"/>
            <a:ext cx="6055896" cy="1760423"/>
          </a:xfrm>
          <a:prstGeom prst="rect">
            <a:avLst/>
          </a:prstGeom>
        </p:spPr>
        <p:txBody>
          <a:bodyPr/>
          <a:lstStyle>
            <a:lvl1pPr>
              <a:defRPr sz="6000">
                <a:solidFill>
                  <a:schemeClr val="accent4"/>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70786"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70786"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56" name="Freeform: Shape 29">
            <a:extLst>
              <a:ext uri="{FF2B5EF4-FFF2-40B4-BE49-F238E27FC236}">
                <a16:creationId xmlns:a16="http://schemas.microsoft.com/office/drawing/2014/main" id="{60DF5DA0-2BE9-9846-77D4-F49E4F76EB4B}"/>
              </a:ext>
            </a:extLst>
          </p:cNvPr>
          <p:cNvSpPr/>
          <p:nvPr userDrawn="1"/>
        </p:nvSpPr>
        <p:spPr>
          <a:xfrm>
            <a:off x="9873685" y="1324483"/>
            <a:ext cx="12833916" cy="11067031"/>
          </a:xfrm>
          <a:prstGeom prst="roundRect">
            <a:avLst>
              <a:gd name="adj" fmla="val 4382"/>
            </a:avLst>
          </a:prstGeom>
          <a:gradFill>
            <a:gsLst>
              <a:gs pos="0">
                <a:srgbClr val="FFFFFF">
                  <a:alpha val="33000"/>
                </a:srgbClr>
              </a:gs>
              <a:gs pos="61000">
                <a:srgbClr val="FFFFFF">
                  <a:alpha val="10000"/>
                </a:srgbClr>
              </a:gs>
              <a:gs pos="82000">
                <a:srgbClr val="FFFFFF">
                  <a:alpha val="20000"/>
                </a:srgbClr>
              </a:gs>
              <a:gs pos="100000">
                <a:srgbClr val="FFFFFF">
                  <a:alpha val="33575"/>
                </a:srgbClr>
              </a:gs>
            </a:gsLst>
            <a:lin ang="15788057" scaled="1"/>
          </a:gra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p:spPr>
        <p:txBody>
          <a:bodyPr rtlCol="0" anchor="ctr"/>
          <a:lstStyle/>
          <a:p>
            <a:endParaRPr lang="en-US" sz="1200">
              <a:latin typeface="Calibri" panose="020F0502020204030204" pitchFamily="34" charset="0"/>
              <a:cs typeface="Calibri" panose="020F0502020204030204" pitchFamily="34" charset="0"/>
            </a:endParaRPr>
          </a:p>
        </p:txBody>
      </p:sp>
      <p:sp>
        <p:nvSpPr>
          <p:cNvPr id="58" name="Picture Placeholder 73">
            <a:extLst>
              <a:ext uri="{FF2B5EF4-FFF2-40B4-BE49-F238E27FC236}">
                <a16:creationId xmlns:a16="http://schemas.microsoft.com/office/drawing/2014/main" id="{E52B7073-8B01-9820-9750-29E2858BFAB0}"/>
              </a:ext>
            </a:extLst>
          </p:cNvPr>
          <p:cNvSpPr>
            <a:spLocks noGrp="1"/>
          </p:cNvSpPr>
          <p:nvPr>
            <p:ph type="pic" sz="quarter" idx="12"/>
          </p:nvPr>
        </p:nvSpPr>
        <p:spPr>
          <a:xfrm>
            <a:off x="10587486" y="2038350"/>
            <a:ext cx="11420831" cy="9639300"/>
          </a:xfrm>
          <a:prstGeom prst="roundRect">
            <a:avLst>
              <a:gd name="adj" fmla="val 2820"/>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spTree>
    <p:extLst>
      <p:ext uri="{BB962C8B-B14F-4D97-AF65-F5344CB8AC3E}">
        <p14:creationId xmlns:p14="http://schemas.microsoft.com/office/powerpoint/2010/main" val="92046591"/>
      </p:ext>
    </p:extLst>
  </p:cSld>
  <p:clrMapOvr>
    <a:masterClrMapping/>
  </p:clrMapOvr>
  <p:extLst>
    <p:ext uri="{DCECCB84-F9BA-43D5-87BE-67443E8EF086}">
      <p15:sldGuideLst xmlns:p15="http://schemas.microsoft.com/office/powerpoint/2012/main"/>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preserve="1" userDrawn="1">
  <p:cSld name="Night Blue 01">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8B7703F-2D1B-804C-7752-D98BD37D257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63" name="Grid" hidden="1">
            <a:extLst>
              <a:ext uri="{FF2B5EF4-FFF2-40B4-BE49-F238E27FC236}">
                <a16:creationId xmlns:a16="http://schemas.microsoft.com/office/drawing/2014/main" id="{89C5E171-1F86-36CA-43A1-463474759AC7}"/>
              </a:ext>
            </a:extLst>
          </p:cNvPr>
          <p:cNvGrpSpPr>
            <a:grpSpLocks/>
          </p:cNvGrpSpPr>
          <p:nvPr userDrawn="1"/>
        </p:nvGrpSpPr>
        <p:grpSpPr>
          <a:xfrm>
            <a:off x="1661878" y="1324484"/>
            <a:ext cx="21060245" cy="11067032"/>
            <a:chOff x="1661878" y="1324483"/>
            <a:chExt cx="21060245" cy="11067032"/>
          </a:xfrm>
        </p:grpSpPr>
        <p:grpSp>
          <p:nvGrpSpPr>
            <p:cNvPr id="64" name="Group 63">
              <a:extLst>
                <a:ext uri="{FF2B5EF4-FFF2-40B4-BE49-F238E27FC236}">
                  <a16:creationId xmlns:a16="http://schemas.microsoft.com/office/drawing/2014/main" id="{5CC3AE35-01A2-7939-AF4C-9BD96F5D1C0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82" name="Rectangle 81">
                <a:extLst>
                  <a:ext uri="{FF2B5EF4-FFF2-40B4-BE49-F238E27FC236}">
                    <a16:creationId xmlns:a16="http://schemas.microsoft.com/office/drawing/2014/main" id="{56A5D992-79FB-0A17-B83C-1C93D3ECDC60}"/>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52B3090E-84F4-F369-F057-80E3E44DCFEE}"/>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BE8DB58F-3B06-19A1-097F-CCD20705344A}"/>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AE40B6CF-A80D-C4F6-4959-6C2EA559ED9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1907883-6DD8-86CA-6E8D-B38803FC14C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B4BFD35C-5C10-7A96-C6AA-CFDE021AA09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53D6973-5728-9881-00A7-9356DBE4CD5D}"/>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E0872EE5-EB03-8C92-9D8D-4F965B1007F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277D14D-B60A-6BA3-F28D-8010339BC37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CD21340-CD62-4708-7278-31507DB966B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2" name="Rectangle 91">
                <a:extLst>
                  <a:ext uri="{FF2B5EF4-FFF2-40B4-BE49-F238E27FC236}">
                    <a16:creationId xmlns:a16="http://schemas.microsoft.com/office/drawing/2014/main" id="{DFBC635A-3E12-671C-F424-DFD7B1B1369F}"/>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3" name="Rectangle 92">
                <a:extLst>
                  <a:ext uri="{FF2B5EF4-FFF2-40B4-BE49-F238E27FC236}">
                    <a16:creationId xmlns:a16="http://schemas.microsoft.com/office/drawing/2014/main" id="{2DA4A3A0-4CEC-3C14-16BC-9657A7D6B43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Rectangle 93">
                <a:extLst>
                  <a:ext uri="{FF2B5EF4-FFF2-40B4-BE49-F238E27FC236}">
                    <a16:creationId xmlns:a16="http://schemas.microsoft.com/office/drawing/2014/main" id="{C1B7E138-D05A-98E9-3D76-1962B5A48EE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5" name="Rectangle 94">
                <a:extLst>
                  <a:ext uri="{FF2B5EF4-FFF2-40B4-BE49-F238E27FC236}">
                    <a16:creationId xmlns:a16="http://schemas.microsoft.com/office/drawing/2014/main" id="{59F43CD5-F861-BA48-8080-A885E2A48DB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6" name="Rectangle 95">
                <a:extLst>
                  <a:ext uri="{FF2B5EF4-FFF2-40B4-BE49-F238E27FC236}">
                    <a16:creationId xmlns:a16="http://schemas.microsoft.com/office/drawing/2014/main" id="{0EE60631-711F-5286-B938-F1377C01174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7" name="Rectangle 96">
                <a:extLst>
                  <a:ext uri="{FF2B5EF4-FFF2-40B4-BE49-F238E27FC236}">
                    <a16:creationId xmlns:a16="http://schemas.microsoft.com/office/drawing/2014/main" id="{CE0F0C48-3174-4541-D4D3-919EAEAA191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79BE953A-1683-FC3B-9AAC-4AF1881130F3}"/>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869648BB-FF7A-D504-3F43-6C1612EA9C5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167AA9BB-7312-0BBB-8E7E-3198B1784A1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1C26B303-F1DE-FA38-226B-7CAD91D47123}"/>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3B35DEEF-6771-7DA6-1FA8-D2881ABAC82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C1F06F71-8DDF-B7E1-7F20-BA3446685FE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E4193FAE-F626-9E10-F236-3F59C9BDFC72}"/>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9E05BD88-B299-9DCA-FE89-7BC0BEED04A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18AA6FD2-F2D6-E52B-1E01-097E51DB613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CFC5AD14-BA8A-487E-90DF-F8A2BF54F9F7}"/>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5BBC4B59-D525-44DB-04CD-D8C637C279B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7A3F8B07-1240-63EF-316F-3474A4EE9C8F}"/>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2B458771-C0EB-B137-2FC2-87A9F9BB91F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03E752A5-34EE-35FB-5DB3-39AE3528EDDA}"/>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65" name="Group 64">
              <a:extLst>
                <a:ext uri="{FF2B5EF4-FFF2-40B4-BE49-F238E27FC236}">
                  <a16:creationId xmlns:a16="http://schemas.microsoft.com/office/drawing/2014/main" id="{ADD4606E-D525-7DBF-F648-EAA9E66BBF51}"/>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66" name="Rectangle 65">
                <a:extLst>
                  <a:ext uri="{FF2B5EF4-FFF2-40B4-BE49-F238E27FC236}">
                    <a16:creationId xmlns:a16="http://schemas.microsoft.com/office/drawing/2014/main" id="{186155C1-D969-CF23-03A2-3713EF024FE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B6DA85E4-4164-DBC1-D1F5-9978EAFCB445}"/>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5E5705D-7A4D-75F6-F098-26209BF23D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7F815515-B920-A981-452E-261A20F3356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5910FDD6-6F54-8D98-D7F9-1A6E6A159214}"/>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C316F2D4-DD06-4A1D-1280-A9A0FAAAD533}"/>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692331E1-6BBC-CB0F-D971-CE49DF3987A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1EED014-3AD8-8457-2EBE-1339108DF6E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5C0F5BEE-D3C7-D565-0384-29B1AC56852F}"/>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040E7C6-02EA-6165-61BA-B7CCB9A1C2E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EF8D4EE8-1E0D-B976-329F-CACE4FCCE65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685AB4FE-39CF-42B3-0069-844272E9B75E}"/>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C0ADF3E-3A2D-657F-7EA5-6CCE1E4E6B6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69F91096-6070-BE16-8148-A7E08D2AED9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E3C9D017-C692-706D-9E36-21D324E682A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4D0B2D4-0F25-B787-8966-0E7BF053674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114" name="Title 113">
            <a:extLst>
              <a:ext uri="{FF2B5EF4-FFF2-40B4-BE49-F238E27FC236}">
                <a16:creationId xmlns:a16="http://schemas.microsoft.com/office/drawing/2014/main" id="{AAB81EEB-8256-7F93-4288-F867AB06607A}"/>
              </a:ext>
            </a:extLst>
          </p:cNvPr>
          <p:cNvSpPr>
            <a:spLocks noGrp="1"/>
          </p:cNvSpPr>
          <p:nvPr>
            <p:ph type="title"/>
          </p:nvPr>
        </p:nvSpPr>
        <p:spPr>
          <a:xfrm>
            <a:off x="1676400" y="1351667"/>
            <a:ext cx="21045720" cy="1046621"/>
          </a:xfrm>
          <a:prstGeom prst="rect">
            <a:avLst/>
          </a:prstGeom>
        </p:spPr>
        <p:txBody>
          <a:bodyPr/>
          <a:lstStyle>
            <a:lvl1pPr>
              <a:defRPr sz="6000">
                <a:solidFill>
                  <a:schemeClr val="accent2"/>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3428354646"/>
      </p:ext>
    </p:extLst>
  </p:cSld>
  <p:clrMapOvr>
    <a:masterClrMapping/>
  </p:clrMapOvr>
  <p:transition spd="med"/>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reserve="1" userDrawn="1">
  <p:cSld name="Night Blue 02">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8B7703F-2D1B-804C-7752-D98BD37D257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8" name="Picture Placeholder 6">
            <a:extLst>
              <a:ext uri="{FF2B5EF4-FFF2-40B4-BE49-F238E27FC236}">
                <a16:creationId xmlns:a16="http://schemas.microsoft.com/office/drawing/2014/main" id="{2D374453-CBDF-CF27-1BA9-35475C483B20}"/>
              </a:ext>
            </a:extLst>
          </p:cNvPr>
          <p:cNvSpPr>
            <a:spLocks noGrp="1"/>
          </p:cNvSpPr>
          <p:nvPr>
            <p:ph type="pic" sz="quarter" idx="12"/>
          </p:nvPr>
        </p:nvSpPr>
        <p:spPr>
          <a:xfrm>
            <a:off x="0" y="0"/>
            <a:ext cx="14156514" cy="13716000"/>
          </a:xfrm>
          <a:prstGeom prst="rect">
            <a:avLst/>
          </a:prstGeom>
        </p:spPr>
        <p:txBody>
          <a:bodyPr/>
          <a:lstStyle>
            <a:lvl1pPr>
              <a:defRPr sz="2800">
                <a:latin typeface="Calibri" panose="020F0502020204030204" pitchFamily="34" charset="0"/>
                <a:cs typeface="Calibri" panose="020F0502020204030204" pitchFamily="34" charset="0"/>
              </a:defRPr>
            </a:lvl1pPr>
          </a:lstStyle>
          <a:p>
            <a:endParaRPr lang="en-QA"/>
          </a:p>
        </p:txBody>
      </p:sp>
      <p:grpSp>
        <p:nvGrpSpPr>
          <p:cNvPr id="63" name="Grid" hidden="1">
            <a:extLst>
              <a:ext uri="{FF2B5EF4-FFF2-40B4-BE49-F238E27FC236}">
                <a16:creationId xmlns:a16="http://schemas.microsoft.com/office/drawing/2014/main" id="{89C5E171-1F86-36CA-43A1-463474759AC7}"/>
              </a:ext>
            </a:extLst>
          </p:cNvPr>
          <p:cNvGrpSpPr>
            <a:grpSpLocks/>
          </p:cNvGrpSpPr>
          <p:nvPr userDrawn="1"/>
        </p:nvGrpSpPr>
        <p:grpSpPr>
          <a:xfrm>
            <a:off x="1661878" y="1324484"/>
            <a:ext cx="21060245" cy="11067032"/>
            <a:chOff x="1661878" y="1324483"/>
            <a:chExt cx="21060245" cy="11067032"/>
          </a:xfrm>
        </p:grpSpPr>
        <p:grpSp>
          <p:nvGrpSpPr>
            <p:cNvPr id="64" name="Group 63">
              <a:extLst>
                <a:ext uri="{FF2B5EF4-FFF2-40B4-BE49-F238E27FC236}">
                  <a16:creationId xmlns:a16="http://schemas.microsoft.com/office/drawing/2014/main" id="{5CC3AE35-01A2-7939-AF4C-9BD96F5D1C0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82" name="Rectangle 81">
                <a:extLst>
                  <a:ext uri="{FF2B5EF4-FFF2-40B4-BE49-F238E27FC236}">
                    <a16:creationId xmlns:a16="http://schemas.microsoft.com/office/drawing/2014/main" id="{56A5D992-79FB-0A17-B83C-1C93D3ECDC60}"/>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52B3090E-84F4-F369-F057-80E3E44DCFEE}"/>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BE8DB58F-3B06-19A1-097F-CCD20705344A}"/>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AE40B6CF-A80D-C4F6-4959-6C2EA559ED9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1907883-6DD8-86CA-6E8D-B38803FC14C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B4BFD35C-5C10-7A96-C6AA-CFDE021AA09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53D6973-5728-9881-00A7-9356DBE4CD5D}"/>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E0872EE5-EB03-8C92-9D8D-4F965B1007F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277D14D-B60A-6BA3-F28D-8010339BC37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CD21340-CD62-4708-7278-31507DB966B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2" name="Rectangle 91">
                <a:extLst>
                  <a:ext uri="{FF2B5EF4-FFF2-40B4-BE49-F238E27FC236}">
                    <a16:creationId xmlns:a16="http://schemas.microsoft.com/office/drawing/2014/main" id="{DFBC635A-3E12-671C-F424-DFD7B1B1369F}"/>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3" name="Rectangle 92">
                <a:extLst>
                  <a:ext uri="{FF2B5EF4-FFF2-40B4-BE49-F238E27FC236}">
                    <a16:creationId xmlns:a16="http://schemas.microsoft.com/office/drawing/2014/main" id="{2DA4A3A0-4CEC-3C14-16BC-9657A7D6B43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Rectangle 93">
                <a:extLst>
                  <a:ext uri="{FF2B5EF4-FFF2-40B4-BE49-F238E27FC236}">
                    <a16:creationId xmlns:a16="http://schemas.microsoft.com/office/drawing/2014/main" id="{C1B7E138-D05A-98E9-3D76-1962B5A48EE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5" name="Rectangle 94">
                <a:extLst>
                  <a:ext uri="{FF2B5EF4-FFF2-40B4-BE49-F238E27FC236}">
                    <a16:creationId xmlns:a16="http://schemas.microsoft.com/office/drawing/2014/main" id="{59F43CD5-F861-BA48-8080-A885E2A48DB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6" name="Rectangle 95">
                <a:extLst>
                  <a:ext uri="{FF2B5EF4-FFF2-40B4-BE49-F238E27FC236}">
                    <a16:creationId xmlns:a16="http://schemas.microsoft.com/office/drawing/2014/main" id="{0EE60631-711F-5286-B938-F1377C01174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7" name="Rectangle 96">
                <a:extLst>
                  <a:ext uri="{FF2B5EF4-FFF2-40B4-BE49-F238E27FC236}">
                    <a16:creationId xmlns:a16="http://schemas.microsoft.com/office/drawing/2014/main" id="{CE0F0C48-3174-4541-D4D3-919EAEAA191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79BE953A-1683-FC3B-9AAC-4AF1881130F3}"/>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869648BB-FF7A-D504-3F43-6C1612EA9C5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167AA9BB-7312-0BBB-8E7E-3198B1784A1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1C26B303-F1DE-FA38-226B-7CAD91D47123}"/>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3B35DEEF-6771-7DA6-1FA8-D2881ABAC82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C1F06F71-8DDF-B7E1-7F20-BA3446685FE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E4193FAE-F626-9E10-F236-3F59C9BDFC72}"/>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9E05BD88-B299-9DCA-FE89-7BC0BEED04A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18AA6FD2-F2D6-E52B-1E01-097E51DB613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CFC5AD14-BA8A-487E-90DF-F8A2BF54F9F7}"/>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5BBC4B59-D525-44DB-04CD-D8C637C279B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7A3F8B07-1240-63EF-316F-3474A4EE9C8F}"/>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2B458771-C0EB-B137-2FC2-87A9F9BB91F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03E752A5-34EE-35FB-5DB3-39AE3528EDDA}"/>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65" name="Group 64">
              <a:extLst>
                <a:ext uri="{FF2B5EF4-FFF2-40B4-BE49-F238E27FC236}">
                  <a16:creationId xmlns:a16="http://schemas.microsoft.com/office/drawing/2014/main" id="{ADD4606E-D525-7DBF-F648-EAA9E66BBF51}"/>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66" name="Rectangle 65">
                <a:extLst>
                  <a:ext uri="{FF2B5EF4-FFF2-40B4-BE49-F238E27FC236}">
                    <a16:creationId xmlns:a16="http://schemas.microsoft.com/office/drawing/2014/main" id="{186155C1-D969-CF23-03A2-3713EF024FE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B6DA85E4-4164-DBC1-D1F5-9978EAFCB445}"/>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5E5705D-7A4D-75F6-F098-26209BF23D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7F815515-B920-A981-452E-261A20F3356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5910FDD6-6F54-8D98-D7F9-1A6E6A159214}"/>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C316F2D4-DD06-4A1D-1280-A9A0FAAAD533}"/>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692331E1-6BBC-CB0F-D971-CE49DF3987A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1EED014-3AD8-8457-2EBE-1339108DF6E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5C0F5BEE-D3C7-D565-0384-29B1AC56852F}"/>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040E7C6-02EA-6165-61BA-B7CCB9A1C2E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EF8D4EE8-1E0D-B976-329F-CACE4FCCE65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685AB4FE-39CF-42B3-0069-844272E9B75E}"/>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C0ADF3E-3A2D-657F-7EA5-6CCE1E4E6B6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69F91096-6070-BE16-8148-A7E08D2AED9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E3C9D017-C692-706D-9E36-21D324E682A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4D0B2D4-0F25-B787-8966-0E7BF053674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2" name="Title 113">
            <a:extLst>
              <a:ext uri="{FF2B5EF4-FFF2-40B4-BE49-F238E27FC236}">
                <a16:creationId xmlns:a16="http://schemas.microsoft.com/office/drawing/2014/main" id="{6CDDE8C6-EEFD-FE4D-E847-04C5650C0599}"/>
              </a:ext>
            </a:extLst>
          </p:cNvPr>
          <p:cNvSpPr>
            <a:spLocks noGrp="1"/>
          </p:cNvSpPr>
          <p:nvPr>
            <p:ph type="title"/>
          </p:nvPr>
        </p:nvSpPr>
        <p:spPr>
          <a:xfrm>
            <a:off x="15937905" y="4127303"/>
            <a:ext cx="6055896" cy="1760423"/>
          </a:xfrm>
          <a:prstGeom prst="rect">
            <a:avLst/>
          </a:prstGeom>
        </p:spPr>
        <p:txBody>
          <a:bodyPr/>
          <a:lstStyle>
            <a:lvl1pPr>
              <a:defRPr sz="6000">
                <a:solidFill>
                  <a:schemeClr val="accent2"/>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4" name="Text Placeholder 54">
            <a:extLst>
              <a:ext uri="{FF2B5EF4-FFF2-40B4-BE49-F238E27FC236}">
                <a16:creationId xmlns:a16="http://schemas.microsoft.com/office/drawing/2014/main" id="{31BA3B98-F928-3B0F-EBC3-103635A97DA3}"/>
              </a:ext>
            </a:extLst>
          </p:cNvPr>
          <p:cNvSpPr>
            <a:spLocks noGrp="1"/>
          </p:cNvSpPr>
          <p:nvPr>
            <p:ph type="body" sz="quarter" idx="10" hasCustomPrompt="1"/>
          </p:nvPr>
        </p:nvSpPr>
        <p:spPr>
          <a:xfrm>
            <a:off x="15937905" y="6290298"/>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 name="Text Placeholder 54">
            <a:extLst>
              <a:ext uri="{FF2B5EF4-FFF2-40B4-BE49-F238E27FC236}">
                <a16:creationId xmlns:a16="http://schemas.microsoft.com/office/drawing/2014/main" id="{B9846C31-45D5-9429-11C9-7E0233FF9568}"/>
              </a:ext>
            </a:extLst>
          </p:cNvPr>
          <p:cNvSpPr>
            <a:spLocks noGrp="1"/>
          </p:cNvSpPr>
          <p:nvPr>
            <p:ph type="body" sz="quarter" idx="11" hasCustomPrompt="1"/>
          </p:nvPr>
        </p:nvSpPr>
        <p:spPr>
          <a:xfrm>
            <a:off x="15937905" y="2721287"/>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2137125013"/>
      </p:ext>
    </p:extLst>
  </p:cSld>
  <p:clrMapOvr>
    <a:masterClrMapping/>
  </p:clrMapOvr>
  <p:transition spd="med"/>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ver Page 05">
    <p:bg>
      <p:bgPr>
        <a:solidFill>
          <a:schemeClr val="bg1"/>
        </a:solidFill>
        <a:effectLst/>
      </p:bgPr>
    </p:bg>
    <p:spTree>
      <p:nvGrpSpPr>
        <p:cNvPr id="1" name=""/>
        <p:cNvGrpSpPr/>
        <p:nvPr/>
      </p:nvGrpSpPr>
      <p:grpSpPr>
        <a:xfrm>
          <a:off x="0" y="0"/>
          <a:ext cx="0" cy="0"/>
          <a:chOff x="0" y="0"/>
          <a:chExt cx="0" cy="0"/>
        </a:xfrm>
      </p:grpSpPr>
      <p:pic>
        <p:nvPicPr>
          <p:cNvPr id="8" name="Picture 7" descr="A city in the clouds&#10;&#10;AI-generated content may be incorrect.">
            <a:extLst>
              <a:ext uri="{FF2B5EF4-FFF2-40B4-BE49-F238E27FC236}">
                <a16:creationId xmlns:a16="http://schemas.microsoft.com/office/drawing/2014/main" id="{0F4F232C-4984-AB05-63B8-01C625A55CEB}"/>
              </a:ext>
            </a:extLst>
          </p:cNvPr>
          <p:cNvPicPr>
            <a:picLocks noChangeAspect="1"/>
          </p:cNvPicPr>
          <p:nvPr userDrawn="1"/>
        </p:nvPicPr>
        <p:blipFill>
          <a:blip r:embed="rId2">
            <a:extLst>
              <a:ext uri="{28A0092B-C50C-407E-A947-70E740481C1C}">
                <a14:useLocalDpi xmlns:a14="http://schemas.microsoft.com/office/drawing/2010/main" val="0"/>
              </a:ext>
            </a:extLst>
          </a:blip>
          <a:srcRect l="337" t="10333" r="337" b="4825"/>
          <a:stretch/>
        </p:blipFill>
        <p:spPr>
          <a:xfrm>
            <a:off x="-202" y="15536"/>
            <a:ext cx="24537258" cy="13972722"/>
          </a:xfrm>
          <a:prstGeom prst="rect">
            <a:avLst/>
          </a:prstGeom>
        </p:spPr>
      </p:pic>
      <p:sp>
        <p:nvSpPr>
          <p:cNvPr id="4" name="Background">
            <a:extLst>
              <a:ext uri="{FF2B5EF4-FFF2-40B4-BE49-F238E27FC236}">
                <a16:creationId xmlns:a16="http://schemas.microsoft.com/office/drawing/2014/main" id="{4AD0B5FD-DF1E-B8B7-0897-C595564D3049}"/>
              </a:ext>
            </a:extLst>
          </p:cNvPr>
          <p:cNvSpPr/>
          <p:nvPr userDrawn="1"/>
        </p:nvSpPr>
        <p:spPr>
          <a:xfrm>
            <a:off x="-101" y="15536"/>
            <a:ext cx="24537157" cy="13957187"/>
          </a:xfrm>
          <a:prstGeom prst="rect">
            <a:avLst/>
          </a:prstGeom>
          <a:gradFill flip="none" rotWithShape="1">
            <a:gsLst>
              <a:gs pos="0">
                <a:schemeClr val="accent1">
                  <a:alpha val="0"/>
                </a:schemeClr>
              </a:gs>
              <a:gs pos="85000">
                <a:schemeClr val="accent1"/>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153" name="Grid" hidden="1">
            <a:extLst>
              <a:ext uri="{FF2B5EF4-FFF2-40B4-BE49-F238E27FC236}">
                <a16:creationId xmlns:a16="http://schemas.microsoft.com/office/drawing/2014/main" id="{C6A52DBC-519C-3ADA-9D82-1082AB5B91A2}"/>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154" name="Group 153">
              <a:extLst>
                <a:ext uri="{FF2B5EF4-FFF2-40B4-BE49-F238E27FC236}">
                  <a16:creationId xmlns:a16="http://schemas.microsoft.com/office/drawing/2014/main" id="{AFBD22C8-03AF-DD25-C690-A74E47AB7879}"/>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172" name="Rectangle 171">
                <a:extLst>
                  <a:ext uri="{FF2B5EF4-FFF2-40B4-BE49-F238E27FC236}">
                    <a16:creationId xmlns:a16="http://schemas.microsoft.com/office/drawing/2014/main" id="{A2699FD4-D634-86A8-9A7B-1CDC79D984C9}"/>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3" name="Rectangle 172">
                <a:extLst>
                  <a:ext uri="{FF2B5EF4-FFF2-40B4-BE49-F238E27FC236}">
                    <a16:creationId xmlns:a16="http://schemas.microsoft.com/office/drawing/2014/main" id="{BE9DF61F-53E8-BD7C-ABA4-553784806615}"/>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4" name="Rectangle 173">
                <a:extLst>
                  <a:ext uri="{FF2B5EF4-FFF2-40B4-BE49-F238E27FC236}">
                    <a16:creationId xmlns:a16="http://schemas.microsoft.com/office/drawing/2014/main" id="{C685D3C4-F06B-1628-9E17-020765C145A4}"/>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5" name="Rectangle 174">
                <a:extLst>
                  <a:ext uri="{FF2B5EF4-FFF2-40B4-BE49-F238E27FC236}">
                    <a16:creationId xmlns:a16="http://schemas.microsoft.com/office/drawing/2014/main" id="{5F11558D-FF2B-318F-F620-3D68726ACE56}"/>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6" name="Rectangle 175">
                <a:extLst>
                  <a:ext uri="{FF2B5EF4-FFF2-40B4-BE49-F238E27FC236}">
                    <a16:creationId xmlns:a16="http://schemas.microsoft.com/office/drawing/2014/main" id="{32804E67-FBAF-660A-8F3A-EAD82BE1633D}"/>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7" name="Rectangle 176">
                <a:extLst>
                  <a:ext uri="{FF2B5EF4-FFF2-40B4-BE49-F238E27FC236}">
                    <a16:creationId xmlns:a16="http://schemas.microsoft.com/office/drawing/2014/main" id="{3EB7E391-4BAB-BB8E-8D0E-3E41672AA2DB}"/>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8" name="Rectangle 177">
                <a:extLst>
                  <a:ext uri="{FF2B5EF4-FFF2-40B4-BE49-F238E27FC236}">
                    <a16:creationId xmlns:a16="http://schemas.microsoft.com/office/drawing/2014/main" id="{B09C6616-8E1B-61E7-18B3-4D68E88F7486}"/>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9" name="Rectangle 178">
                <a:extLst>
                  <a:ext uri="{FF2B5EF4-FFF2-40B4-BE49-F238E27FC236}">
                    <a16:creationId xmlns:a16="http://schemas.microsoft.com/office/drawing/2014/main" id="{00923132-D32D-2CD5-5569-ED2386DABF31}"/>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0" name="Rectangle 179">
                <a:extLst>
                  <a:ext uri="{FF2B5EF4-FFF2-40B4-BE49-F238E27FC236}">
                    <a16:creationId xmlns:a16="http://schemas.microsoft.com/office/drawing/2014/main" id="{3ABD776E-8D3A-6E2D-73E9-3C7A0C4703CC}"/>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1" name="Rectangle 180">
                <a:extLst>
                  <a:ext uri="{FF2B5EF4-FFF2-40B4-BE49-F238E27FC236}">
                    <a16:creationId xmlns:a16="http://schemas.microsoft.com/office/drawing/2014/main" id="{255F172A-1E3B-790B-FC58-4B296387779D}"/>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2" name="Rectangle 181">
                <a:extLst>
                  <a:ext uri="{FF2B5EF4-FFF2-40B4-BE49-F238E27FC236}">
                    <a16:creationId xmlns:a16="http://schemas.microsoft.com/office/drawing/2014/main" id="{94238959-4166-C941-06B4-11B8BBBCF634}"/>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3" name="Rectangle 182">
                <a:extLst>
                  <a:ext uri="{FF2B5EF4-FFF2-40B4-BE49-F238E27FC236}">
                    <a16:creationId xmlns:a16="http://schemas.microsoft.com/office/drawing/2014/main" id="{9F0E1A2F-A729-E8B8-437E-CDCBB404C28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4" name="Rectangle 183">
                <a:extLst>
                  <a:ext uri="{FF2B5EF4-FFF2-40B4-BE49-F238E27FC236}">
                    <a16:creationId xmlns:a16="http://schemas.microsoft.com/office/drawing/2014/main" id="{0DBF1A88-9698-319E-25B1-7D9F4335B3D1}"/>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5" name="Rectangle 184">
                <a:extLst>
                  <a:ext uri="{FF2B5EF4-FFF2-40B4-BE49-F238E27FC236}">
                    <a16:creationId xmlns:a16="http://schemas.microsoft.com/office/drawing/2014/main" id="{CEB80AD7-AE29-FA1D-D208-2DCA828FB7F7}"/>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6" name="Rectangle 185">
                <a:extLst>
                  <a:ext uri="{FF2B5EF4-FFF2-40B4-BE49-F238E27FC236}">
                    <a16:creationId xmlns:a16="http://schemas.microsoft.com/office/drawing/2014/main" id="{21466896-8084-A94C-588A-F3773141D614}"/>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7" name="Rectangle 186">
                <a:extLst>
                  <a:ext uri="{FF2B5EF4-FFF2-40B4-BE49-F238E27FC236}">
                    <a16:creationId xmlns:a16="http://schemas.microsoft.com/office/drawing/2014/main" id="{849E7E78-1BC2-B427-3AD7-4865AA2DC046}"/>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8" name="Rectangle 187">
                <a:extLst>
                  <a:ext uri="{FF2B5EF4-FFF2-40B4-BE49-F238E27FC236}">
                    <a16:creationId xmlns:a16="http://schemas.microsoft.com/office/drawing/2014/main" id="{7EFA532B-BFBB-5BE1-6D0D-820D1E216EC3}"/>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9" name="Rectangle 188">
                <a:extLst>
                  <a:ext uri="{FF2B5EF4-FFF2-40B4-BE49-F238E27FC236}">
                    <a16:creationId xmlns:a16="http://schemas.microsoft.com/office/drawing/2014/main" id="{B4F42F64-D28F-C258-7FDE-3719DC8BA7E9}"/>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0" name="Rectangle 189">
                <a:extLst>
                  <a:ext uri="{FF2B5EF4-FFF2-40B4-BE49-F238E27FC236}">
                    <a16:creationId xmlns:a16="http://schemas.microsoft.com/office/drawing/2014/main" id="{3940FFE0-CF56-30E0-74EA-673E06A8995E}"/>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1" name="Rectangle 190">
                <a:extLst>
                  <a:ext uri="{FF2B5EF4-FFF2-40B4-BE49-F238E27FC236}">
                    <a16:creationId xmlns:a16="http://schemas.microsoft.com/office/drawing/2014/main" id="{BD18141F-AF0C-BD45-1104-275EDB24B461}"/>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2" name="Rectangle 191">
                <a:extLst>
                  <a:ext uri="{FF2B5EF4-FFF2-40B4-BE49-F238E27FC236}">
                    <a16:creationId xmlns:a16="http://schemas.microsoft.com/office/drawing/2014/main" id="{677EA08A-2C1B-B28D-F330-7391668D774D}"/>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3" name="Rectangle 192">
                <a:extLst>
                  <a:ext uri="{FF2B5EF4-FFF2-40B4-BE49-F238E27FC236}">
                    <a16:creationId xmlns:a16="http://schemas.microsoft.com/office/drawing/2014/main" id="{C7BEE960-574A-7E93-91DE-D0EDB038BF10}"/>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4" name="Rectangle 193">
                <a:extLst>
                  <a:ext uri="{FF2B5EF4-FFF2-40B4-BE49-F238E27FC236}">
                    <a16:creationId xmlns:a16="http://schemas.microsoft.com/office/drawing/2014/main" id="{C7BBFA29-4603-4ED0-5EB7-063CA56AF528}"/>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5" name="Rectangle 194">
                <a:extLst>
                  <a:ext uri="{FF2B5EF4-FFF2-40B4-BE49-F238E27FC236}">
                    <a16:creationId xmlns:a16="http://schemas.microsoft.com/office/drawing/2014/main" id="{99A86253-E455-89DC-42BE-1906A5E34C98}"/>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6" name="Rectangle 195">
                <a:extLst>
                  <a:ext uri="{FF2B5EF4-FFF2-40B4-BE49-F238E27FC236}">
                    <a16:creationId xmlns:a16="http://schemas.microsoft.com/office/drawing/2014/main" id="{48BF2F71-403F-A44D-B205-1FCDBB5EE120}"/>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7" name="Rectangle 196">
                <a:extLst>
                  <a:ext uri="{FF2B5EF4-FFF2-40B4-BE49-F238E27FC236}">
                    <a16:creationId xmlns:a16="http://schemas.microsoft.com/office/drawing/2014/main" id="{5CA62118-0D5A-EC91-93B7-C9D2B9231ED4}"/>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8" name="Rectangle 197">
                <a:extLst>
                  <a:ext uri="{FF2B5EF4-FFF2-40B4-BE49-F238E27FC236}">
                    <a16:creationId xmlns:a16="http://schemas.microsoft.com/office/drawing/2014/main" id="{1E45A971-4FC0-3BC2-A79F-4891090EBFF2}"/>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9" name="Rectangle 198">
                <a:extLst>
                  <a:ext uri="{FF2B5EF4-FFF2-40B4-BE49-F238E27FC236}">
                    <a16:creationId xmlns:a16="http://schemas.microsoft.com/office/drawing/2014/main" id="{D3A32BFC-4AF9-281B-5DBA-C12E3D786B24}"/>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0" name="Rectangle 199">
                <a:extLst>
                  <a:ext uri="{FF2B5EF4-FFF2-40B4-BE49-F238E27FC236}">
                    <a16:creationId xmlns:a16="http://schemas.microsoft.com/office/drawing/2014/main" id="{5269F332-DB75-31C9-24D7-25E0180C6794}"/>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1" name="Rectangle 200">
                <a:extLst>
                  <a:ext uri="{FF2B5EF4-FFF2-40B4-BE49-F238E27FC236}">
                    <a16:creationId xmlns:a16="http://schemas.microsoft.com/office/drawing/2014/main" id="{E941A006-BC9A-640D-368C-78C96D17742B}"/>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155" name="Group 154">
              <a:extLst>
                <a:ext uri="{FF2B5EF4-FFF2-40B4-BE49-F238E27FC236}">
                  <a16:creationId xmlns:a16="http://schemas.microsoft.com/office/drawing/2014/main" id="{1E67173F-D417-F69B-7618-85E897D8F8E8}"/>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156" name="Rectangle 155">
                <a:extLst>
                  <a:ext uri="{FF2B5EF4-FFF2-40B4-BE49-F238E27FC236}">
                    <a16:creationId xmlns:a16="http://schemas.microsoft.com/office/drawing/2014/main" id="{9D05080B-3AAF-2995-F92A-091E024BC022}"/>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7" name="Rectangle 156">
                <a:extLst>
                  <a:ext uri="{FF2B5EF4-FFF2-40B4-BE49-F238E27FC236}">
                    <a16:creationId xmlns:a16="http://schemas.microsoft.com/office/drawing/2014/main" id="{8F6D798D-BF63-42EF-D522-2BC200C6A94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8" name="Rectangle 157">
                <a:extLst>
                  <a:ext uri="{FF2B5EF4-FFF2-40B4-BE49-F238E27FC236}">
                    <a16:creationId xmlns:a16="http://schemas.microsoft.com/office/drawing/2014/main" id="{1A38EBA8-7BDA-4801-D0D0-A6B57B53F17C}"/>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9" name="Rectangle 158">
                <a:extLst>
                  <a:ext uri="{FF2B5EF4-FFF2-40B4-BE49-F238E27FC236}">
                    <a16:creationId xmlns:a16="http://schemas.microsoft.com/office/drawing/2014/main" id="{C9E3593A-66B9-A589-8770-E8AEAB18875D}"/>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0" name="Rectangle 159">
                <a:extLst>
                  <a:ext uri="{FF2B5EF4-FFF2-40B4-BE49-F238E27FC236}">
                    <a16:creationId xmlns:a16="http://schemas.microsoft.com/office/drawing/2014/main" id="{A15AC0A8-5B7E-0E94-AEBF-A42173AE4D6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1" name="Rectangle 160">
                <a:extLst>
                  <a:ext uri="{FF2B5EF4-FFF2-40B4-BE49-F238E27FC236}">
                    <a16:creationId xmlns:a16="http://schemas.microsoft.com/office/drawing/2014/main" id="{9BE22068-319B-3B1D-3EBD-D990B5D751F7}"/>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2" name="Rectangle 161">
                <a:extLst>
                  <a:ext uri="{FF2B5EF4-FFF2-40B4-BE49-F238E27FC236}">
                    <a16:creationId xmlns:a16="http://schemas.microsoft.com/office/drawing/2014/main" id="{F2A1F325-6F95-59FC-B444-57C388452D0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3" name="Rectangle 162">
                <a:extLst>
                  <a:ext uri="{FF2B5EF4-FFF2-40B4-BE49-F238E27FC236}">
                    <a16:creationId xmlns:a16="http://schemas.microsoft.com/office/drawing/2014/main" id="{1AC8E586-FB79-2EFD-BB09-92131B98005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4" name="Rectangle 163">
                <a:extLst>
                  <a:ext uri="{FF2B5EF4-FFF2-40B4-BE49-F238E27FC236}">
                    <a16:creationId xmlns:a16="http://schemas.microsoft.com/office/drawing/2014/main" id="{12C67EE4-5066-A528-4BC7-F2BBBBA63B4F}"/>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5" name="Rectangle 164">
                <a:extLst>
                  <a:ext uri="{FF2B5EF4-FFF2-40B4-BE49-F238E27FC236}">
                    <a16:creationId xmlns:a16="http://schemas.microsoft.com/office/drawing/2014/main" id="{3A0F86B8-F448-CAD9-8AD4-2863EEB9AC08}"/>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6" name="Rectangle 165">
                <a:extLst>
                  <a:ext uri="{FF2B5EF4-FFF2-40B4-BE49-F238E27FC236}">
                    <a16:creationId xmlns:a16="http://schemas.microsoft.com/office/drawing/2014/main" id="{29FF5A49-C4B1-3292-C2EA-75E1134E7844}"/>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7" name="Rectangle 166">
                <a:extLst>
                  <a:ext uri="{FF2B5EF4-FFF2-40B4-BE49-F238E27FC236}">
                    <a16:creationId xmlns:a16="http://schemas.microsoft.com/office/drawing/2014/main" id="{A260CDAE-975A-8633-2C2F-B1982C35E6E3}"/>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8" name="Rectangle 167">
                <a:extLst>
                  <a:ext uri="{FF2B5EF4-FFF2-40B4-BE49-F238E27FC236}">
                    <a16:creationId xmlns:a16="http://schemas.microsoft.com/office/drawing/2014/main" id="{0EE18EBC-C63E-0C64-0EE5-10F12585F295}"/>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9" name="Rectangle 168">
                <a:extLst>
                  <a:ext uri="{FF2B5EF4-FFF2-40B4-BE49-F238E27FC236}">
                    <a16:creationId xmlns:a16="http://schemas.microsoft.com/office/drawing/2014/main" id="{43053484-9D6E-38DE-A856-5FE8B30FFFDC}"/>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0" name="Rectangle 169">
                <a:extLst>
                  <a:ext uri="{FF2B5EF4-FFF2-40B4-BE49-F238E27FC236}">
                    <a16:creationId xmlns:a16="http://schemas.microsoft.com/office/drawing/2014/main" id="{B496D6F5-55B7-CCE2-A113-790838563C49}"/>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1" name="Rectangle 170">
                <a:extLst>
                  <a:ext uri="{FF2B5EF4-FFF2-40B4-BE49-F238E27FC236}">
                    <a16:creationId xmlns:a16="http://schemas.microsoft.com/office/drawing/2014/main" id="{157C6E7C-D53B-7B6E-BD04-EA4C9A6C0FAA}"/>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14" name="Text Placeholder 22">
            <a:extLst>
              <a:ext uri="{FF2B5EF4-FFF2-40B4-BE49-F238E27FC236}">
                <a16:creationId xmlns:a16="http://schemas.microsoft.com/office/drawing/2014/main" id="{585AC722-DEB9-7EAD-31F5-1A3DFA84451E}"/>
              </a:ext>
            </a:extLst>
          </p:cNvPr>
          <p:cNvSpPr>
            <a:spLocks noGrp="1"/>
          </p:cNvSpPr>
          <p:nvPr>
            <p:ph type="body" sz="quarter" idx="16" hasCustomPrompt="1"/>
          </p:nvPr>
        </p:nvSpPr>
        <p:spPr>
          <a:xfrm>
            <a:off x="2021880" y="10569184"/>
            <a:ext cx="8925625" cy="922018"/>
          </a:xfrm>
          <a:prstGeom prst="rect">
            <a:avLst/>
          </a:prstGeom>
          <a:noFill/>
        </p:spPr>
        <p:txBody>
          <a:bodyPr wrap="square" lIns="0" tIns="0" rIns="72000">
            <a:noAutofit/>
          </a:bodyPr>
          <a:lstStyle>
            <a:lvl1pPr algn="l">
              <a:spcAft>
                <a:spcPts val="0"/>
              </a:spcAft>
              <a:defRPr sz="4000" b="0" i="0">
                <a:solidFill>
                  <a:schemeClr val="bg1"/>
                </a:solidFill>
                <a:latin typeface="Calibri" panose="020F0502020204030204" pitchFamily="34" charset="0"/>
                <a:cs typeface="Calibri" panose="020F0502020204030204" pitchFamily="34" charset="0"/>
              </a:defRPr>
            </a:lvl1pPr>
          </a:lstStyle>
          <a:p>
            <a:pPr lvl="0"/>
            <a:r>
              <a:rPr lang="en-US"/>
              <a:t>Cover subtitle or date</a:t>
            </a:r>
            <a:endParaRPr lang="en-GB"/>
          </a:p>
        </p:txBody>
      </p:sp>
      <p:sp>
        <p:nvSpPr>
          <p:cNvPr id="594" name="Title 593">
            <a:extLst>
              <a:ext uri="{FF2B5EF4-FFF2-40B4-BE49-F238E27FC236}">
                <a16:creationId xmlns:a16="http://schemas.microsoft.com/office/drawing/2014/main" id="{CCA88B81-F528-3F24-DB4D-F85CE9EB7B78}"/>
              </a:ext>
            </a:extLst>
          </p:cNvPr>
          <p:cNvSpPr>
            <a:spLocks noGrp="1"/>
          </p:cNvSpPr>
          <p:nvPr>
            <p:ph type="title" hasCustomPrompt="1"/>
          </p:nvPr>
        </p:nvSpPr>
        <p:spPr>
          <a:xfrm>
            <a:off x="2021880" y="6402146"/>
            <a:ext cx="8925625" cy="4120718"/>
          </a:xfrm>
          <a:prstGeom prst="rect">
            <a:avLst/>
          </a:prstGeom>
        </p:spPr>
        <p:txBody>
          <a:bodyPr lIns="0" tIns="0" rIns="0" bIns="0" anchor="b"/>
          <a:lstStyle>
            <a:lvl1pPr>
              <a:defRPr sz="9600" b="1" i="0">
                <a:latin typeface="Calibri" panose="020F0502020204030204" pitchFamily="34" charset="0"/>
                <a:cs typeface="Calibri" panose="020F0502020204030204" pitchFamily="34" charset="0"/>
              </a:defRPr>
            </a:lvl1pPr>
          </a:lstStyle>
          <a:p>
            <a:r>
              <a:rPr lang="en-US"/>
              <a:t>Click to edit Master Title Here</a:t>
            </a:r>
            <a:endParaRPr lang="en-QA"/>
          </a:p>
        </p:txBody>
      </p:sp>
      <p:sp>
        <p:nvSpPr>
          <p:cNvPr id="11" name="TextBox 10">
            <a:extLst>
              <a:ext uri="{FF2B5EF4-FFF2-40B4-BE49-F238E27FC236}">
                <a16:creationId xmlns:a16="http://schemas.microsoft.com/office/drawing/2014/main" id="{1C72DDAA-2CEA-33E4-F71A-EC4BDDB5876A}"/>
              </a:ext>
            </a:extLst>
          </p:cNvPr>
          <p:cNvSpPr txBox="1"/>
          <p:nvPr userDrawn="1"/>
        </p:nvSpPr>
        <p:spPr>
          <a:xfrm>
            <a:off x="34975800" y="17716500"/>
            <a:ext cx="184731" cy="307328"/>
          </a:xfrm>
          <a:prstGeom prst="rect">
            <a:avLst/>
          </a:prstGeom>
          <a:noFill/>
        </p:spPr>
        <p:txBody>
          <a:bodyPr wrap="none" rtlCol="0">
            <a:spAutoFit/>
          </a:bodyPr>
          <a:lstStyle/>
          <a:p>
            <a:endParaRPr lang="en-QA"/>
          </a:p>
        </p:txBody>
      </p:sp>
      <p:pic>
        <p:nvPicPr>
          <p:cNvPr id="3" name="Graphic 2">
            <a:extLst>
              <a:ext uri="{FF2B5EF4-FFF2-40B4-BE49-F238E27FC236}">
                <a16:creationId xmlns:a16="http://schemas.microsoft.com/office/drawing/2014/main" id="{883E01DA-B1EF-8A5D-44AC-2FFD885C265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8438171" y="762812"/>
            <a:ext cx="4806271" cy="2204380"/>
          </a:xfrm>
          <a:prstGeom prst="rect">
            <a:avLst/>
          </a:prstGeom>
        </p:spPr>
      </p:pic>
    </p:spTree>
    <p:extLst>
      <p:ext uri="{BB962C8B-B14F-4D97-AF65-F5344CB8AC3E}">
        <p14:creationId xmlns:p14="http://schemas.microsoft.com/office/powerpoint/2010/main" val="234054417"/>
      </p:ext>
    </p:extLst>
  </p:cSld>
  <p:clrMapOvr>
    <a:masterClrMapping/>
  </p:clrMapOvr>
  <p:transition spd="med"/>
  <p:extLst>
    <p:ext uri="{DCECCB84-F9BA-43D5-87BE-67443E8EF086}">
      <p15:sldGuideLst xmlns:p15="http://schemas.microsoft.com/office/powerpoint/2012/main"/>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preserve="1" userDrawn="1">
  <p:cSld name="Night Blue 03">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8B7703F-2D1B-804C-7752-D98BD37D257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63" name="Grid" hidden="1">
            <a:extLst>
              <a:ext uri="{FF2B5EF4-FFF2-40B4-BE49-F238E27FC236}">
                <a16:creationId xmlns:a16="http://schemas.microsoft.com/office/drawing/2014/main" id="{89C5E171-1F86-36CA-43A1-463474759AC7}"/>
              </a:ext>
            </a:extLst>
          </p:cNvPr>
          <p:cNvGrpSpPr>
            <a:grpSpLocks/>
          </p:cNvGrpSpPr>
          <p:nvPr userDrawn="1"/>
        </p:nvGrpSpPr>
        <p:grpSpPr>
          <a:xfrm>
            <a:off x="1661878" y="1324484"/>
            <a:ext cx="21060245" cy="11067032"/>
            <a:chOff x="1661878" y="1324483"/>
            <a:chExt cx="21060245" cy="11067032"/>
          </a:xfrm>
        </p:grpSpPr>
        <p:grpSp>
          <p:nvGrpSpPr>
            <p:cNvPr id="64" name="Group 63">
              <a:extLst>
                <a:ext uri="{FF2B5EF4-FFF2-40B4-BE49-F238E27FC236}">
                  <a16:creationId xmlns:a16="http://schemas.microsoft.com/office/drawing/2014/main" id="{5CC3AE35-01A2-7939-AF4C-9BD96F5D1C0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82" name="Rectangle 81">
                <a:extLst>
                  <a:ext uri="{FF2B5EF4-FFF2-40B4-BE49-F238E27FC236}">
                    <a16:creationId xmlns:a16="http://schemas.microsoft.com/office/drawing/2014/main" id="{56A5D992-79FB-0A17-B83C-1C93D3ECDC60}"/>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52B3090E-84F4-F369-F057-80E3E44DCFEE}"/>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BE8DB58F-3B06-19A1-097F-CCD20705344A}"/>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AE40B6CF-A80D-C4F6-4959-6C2EA559ED9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1907883-6DD8-86CA-6E8D-B38803FC14C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B4BFD35C-5C10-7A96-C6AA-CFDE021AA09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53D6973-5728-9881-00A7-9356DBE4CD5D}"/>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E0872EE5-EB03-8C92-9D8D-4F965B1007F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277D14D-B60A-6BA3-F28D-8010339BC37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CD21340-CD62-4708-7278-31507DB966B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2" name="Rectangle 91">
                <a:extLst>
                  <a:ext uri="{FF2B5EF4-FFF2-40B4-BE49-F238E27FC236}">
                    <a16:creationId xmlns:a16="http://schemas.microsoft.com/office/drawing/2014/main" id="{DFBC635A-3E12-671C-F424-DFD7B1B1369F}"/>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3" name="Rectangle 92">
                <a:extLst>
                  <a:ext uri="{FF2B5EF4-FFF2-40B4-BE49-F238E27FC236}">
                    <a16:creationId xmlns:a16="http://schemas.microsoft.com/office/drawing/2014/main" id="{2DA4A3A0-4CEC-3C14-16BC-9657A7D6B43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Rectangle 93">
                <a:extLst>
                  <a:ext uri="{FF2B5EF4-FFF2-40B4-BE49-F238E27FC236}">
                    <a16:creationId xmlns:a16="http://schemas.microsoft.com/office/drawing/2014/main" id="{C1B7E138-D05A-98E9-3D76-1962B5A48EE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5" name="Rectangle 94">
                <a:extLst>
                  <a:ext uri="{FF2B5EF4-FFF2-40B4-BE49-F238E27FC236}">
                    <a16:creationId xmlns:a16="http://schemas.microsoft.com/office/drawing/2014/main" id="{59F43CD5-F861-BA48-8080-A885E2A48DB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6" name="Rectangle 95">
                <a:extLst>
                  <a:ext uri="{FF2B5EF4-FFF2-40B4-BE49-F238E27FC236}">
                    <a16:creationId xmlns:a16="http://schemas.microsoft.com/office/drawing/2014/main" id="{0EE60631-711F-5286-B938-F1377C01174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7" name="Rectangle 96">
                <a:extLst>
                  <a:ext uri="{FF2B5EF4-FFF2-40B4-BE49-F238E27FC236}">
                    <a16:creationId xmlns:a16="http://schemas.microsoft.com/office/drawing/2014/main" id="{CE0F0C48-3174-4541-D4D3-919EAEAA191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79BE953A-1683-FC3B-9AAC-4AF1881130F3}"/>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869648BB-FF7A-D504-3F43-6C1612EA9C5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167AA9BB-7312-0BBB-8E7E-3198B1784A1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1C26B303-F1DE-FA38-226B-7CAD91D47123}"/>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3B35DEEF-6771-7DA6-1FA8-D2881ABAC82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C1F06F71-8DDF-B7E1-7F20-BA3446685FE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E4193FAE-F626-9E10-F236-3F59C9BDFC72}"/>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9E05BD88-B299-9DCA-FE89-7BC0BEED04A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18AA6FD2-F2D6-E52B-1E01-097E51DB613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CFC5AD14-BA8A-487E-90DF-F8A2BF54F9F7}"/>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5BBC4B59-D525-44DB-04CD-D8C637C279B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7A3F8B07-1240-63EF-316F-3474A4EE9C8F}"/>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2B458771-C0EB-B137-2FC2-87A9F9BB91F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03E752A5-34EE-35FB-5DB3-39AE3528EDDA}"/>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65" name="Group 64">
              <a:extLst>
                <a:ext uri="{FF2B5EF4-FFF2-40B4-BE49-F238E27FC236}">
                  <a16:creationId xmlns:a16="http://schemas.microsoft.com/office/drawing/2014/main" id="{ADD4606E-D525-7DBF-F648-EAA9E66BBF51}"/>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66" name="Rectangle 65">
                <a:extLst>
                  <a:ext uri="{FF2B5EF4-FFF2-40B4-BE49-F238E27FC236}">
                    <a16:creationId xmlns:a16="http://schemas.microsoft.com/office/drawing/2014/main" id="{186155C1-D969-CF23-03A2-3713EF024FE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B6DA85E4-4164-DBC1-D1F5-9978EAFCB445}"/>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5E5705D-7A4D-75F6-F098-26209BF23D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7F815515-B920-A981-452E-261A20F3356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5910FDD6-6F54-8D98-D7F9-1A6E6A159214}"/>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C316F2D4-DD06-4A1D-1280-A9A0FAAAD533}"/>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692331E1-6BBC-CB0F-D971-CE49DF3987A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1EED014-3AD8-8457-2EBE-1339108DF6E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5C0F5BEE-D3C7-D565-0384-29B1AC56852F}"/>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040E7C6-02EA-6165-61BA-B7CCB9A1C2E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EF8D4EE8-1E0D-B976-329F-CACE4FCCE65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685AB4FE-39CF-42B3-0069-844272E9B75E}"/>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C0ADF3E-3A2D-657F-7EA5-6CCE1E4E6B6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69F91096-6070-BE16-8148-A7E08D2AED9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E3C9D017-C692-706D-9E36-21D324E682A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4D0B2D4-0F25-B787-8966-0E7BF053674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2" name="Title 113">
            <a:extLst>
              <a:ext uri="{FF2B5EF4-FFF2-40B4-BE49-F238E27FC236}">
                <a16:creationId xmlns:a16="http://schemas.microsoft.com/office/drawing/2014/main" id="{74E93E91-3B73-274C-CEA7-9FACE5E2FC18}"/>
              </a:ext>
            </a:extLst>
          </p:cNvPr>
          <p:cNvSpPr>
            <a:spLocks noGrp="1"/>
          </p:cNvSpPr>
          <p:nvPr>
            <p:ph type="title"/>
          </p:nvPr>
        </p:nvSpPr>
        <p:spPr>
          <a:xfrm>
            <a:off x="1670786" y="5585708"/>
            <a:ext cx="6055896" cy="1760423"/>
          </a:xfrm>
          <a:prstGeom prst="rect">
            <a:avLst/>
          </a:prstGeom>
        </p:spPr>
        <p:txBody>
          <a:bodyPr/>
          <a:lstStyle>
            <a:lvl1pPr>
              <a:defRPr sz="6000">
                <a:solidFill>
                  <a:schemeClr val="accent2"/>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4" name="Text Placeholder 54">
            <a:extLst>
              <a:ext uri="{FF2B5EF4-FFF2-40B4-BE49-F238E27FC236}">
                <a16:creationId xmlns:a16="http://schemas.microsoft.com/office/drawing/2014/main" id="{B09880AF-4EC7-72D8-D3BA-0FAC16A7DA38}"/>
              </a:ext>
            </a:extLst>
          </p:cNvPr>
          <p:cNvSpPr>
            <a:spLocks noGrp="1"/>
          </p:cNvSpPr>
          <p:nvPr>
            <p:ph type="body" sz="quarter" idx="10" hasCustomPrompt="1"/>
          </p:nvPr>
        </p:nvSpPr>
        <p:spPr>
          <a:xfrm>
            <a:off x="1670786"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 name="Text Placeholder 54">
            <a:extLst>
              <a:ext uri="{FF2B5EF4-FFF2-40B4-BE49-F238E27FC236}">
                <a16:creationId xmlns:a16="http://schemas.microsoft.com/office/drawing/2014/main" id="{770EDC73-696E-92AA-38CD-4484C27AA7BB}"/>
              </a:ext>
            </a:extLst>
          </p:cNvPr>
          <p:cNvSpPr>
            <a:spLocks noGrp="1"/>
          </p:cNvSpPr>
          <p:nvPr>
            <p:ph type="body" sz="quarter" idx="11" hasCustomPrompt="1"/>
          </p:nvPr>
        </p:nvSpPr>
        <p:spPr>
          <a:xfrm>
            <a:off x="1670786"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1724286788"/>
      </p:ext>
    </p:extLst>
  </p:cSld>
  <p:clrMapOvr>
    <a:masterClrMapping/>
  </p:clrMapOvr>
  <p:transition spd="med"/>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preserve="1" userDrawn="1">
  <p:cSld name="Night Blue 04">
    <p:bg>
      <p:bgPr>
        <a:solidFill>
          <a:schemeClr val="bg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4736DA72-027D-7798-D0B9-E02F7A6647CA}"/>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56" name="Rectangle 55">
            <a:extLst>
              <a:ext uri="{FF2B5EF4-FFF2-40B4-BE49-F238E27FC236}">
                <a16:creationId xmlns:a16="http://schemas.microsoft.com/office/drawing/2014/main" id="{3822E9CD-1123-EA5B-5684-45F509F3B526}"/>
              </a:ext>
            </a:extLst>
          </p:cNvPr>
          <p:cNvSpPr/>
          <p:nvPr userDrawn="1"/>
        </p:nvSpPr>
        <p:spPr>
          <a:xfrm>
            <a:off x="15223766" y="0"/>
            <a:ext cx="9160233" cy="13716000"/>
          </a:xfrm>
          <a:prstGeom prst="rect">
            <a:avLst/>
          </a:prstGeom>
          <a:gradFill flip="none" rotWithShape="1">
            <a:gsLst>
              <a:gs pos="1000">
                <a:schemeClr val="accent2">
                  <a:lumMod val="20000"/>
                  <a:lumOff val="80000"/>
                </a:schemeClr>
              </a:gs>
              <a:gs pos="80000">
                <a:schemeClr val="accent2"/>
              </a:gs>
              <a:gs pos="100000">
                <a:schemeClr val="accent2"/>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accent2"/>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71" name="Freeform: Shape 29">
            <a:extLst>
              <a:ext uri="{FF2B5EF4-FFF2-40B4-BE49-F238E27FC236}">
                <a16:creationId xmlns:a16="http://schemas.microsoft.com/office/drawing/2014/main" id="{45C703B0-1CB6-B10C-0610-C94756477E75}"/>
              </a:ext>
            </a:extLst>
          </p:cNvPr>
          <p:cNvSpPr/>
          <p:nvPr userDrawn="1"/>
        </p:nvSpPr>
        <p:spPr>
          <a:xfrm>
            <a:off x="8799900" y="1324484"/>
            <a:ext cx="13907700" cy="11067030"/>
          </a:xfrm>
          <a:prstGeom prst="roundRect">
            <a:avLst>
              <a:gd name="adj" fmla="val 3173"/>
            </a:avLst>
          </a:prstGeom>
          <a:solidFill>
            <a:schemeClr val="bg1"/>
          </a:solidFill>
          <a:ln w="0" cap="flat">
            <a:noFill/>
            <a:prstDash val="solid"/>
            <a:miter/>
          </a:ln>
          <a:effectLst>
            <a:outerShdw blurRad="1143000" dist="50800" dir="5400000" algn="ctr" rotWithShape="0">
              <a:srgbClr val="000000">
                <a:alpha val="10000"/>
              </a:srgbClr>
            </a:outerShdw>
          </a:effectLst>
        </p:spPr>
        <p:txBody>
          <a:bodyPr rtlCol="0" anchor="ctr"/>
          <a:lstStyle/>
          <a:p>
            <a:endParaRPr lang="en-US" sz="1200">
              <a:latin typeface="Calibri" panose="020F0502020204030204" pitchFamily="34" charset="0"/>
              <a:cs typeface="Calibri" panose="020F0502020204030204" pitchFamily="34" charset="0"/>
            </a:endParaRPr>
          </a:p>
        </p:txBody>
      </p:sp>
      <p:sp>
        <p:nvSpPr>
          <p:cNvPr id="75" name="Picture Placeholder 73">
            <a:extLst>
              <a:ext uri="{FF2B5EF4-FFF2-40B4-BE49-F238E27FC236}">
                <a16:creationId xmlns:a16="http://schemas.microsoft.com/office/drawing/2014/main" id="{043F1E87-E3BE-82AC-F65C-6819D00DD759}"/>
              </a:ext>
            </a:extLst>
          </p:cNvPr>
          <p:cNvSpPr>
            <a:spLocks noGrp="1"/>
          </p:cNvSpPr>
          <p:nvPr>
            <p:ph type="pic" sz="quarter" idx="12"/>
          </p:nvPr>
        </p:nvSpPr>
        <p:spPr>
          <a:xfrm>
            <a:off x="9513686" y="2038350"/>
            <a:ext cx="12495414" cy="9639300"/>
          </a:xfrm>
          <a:prstGeom prst="roundRect">
            <a:avLst>
              <a:gd name="adj" fmla="val 2298"/>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spTree>
    <p:extLst>
      <p:ext uri="{BB962C8B-B14F-4D97-AF65-F5344CB8AC3E}">
        <p14:creationId xmlns:p14="http://schemas.microsoft.com/office/powerpoint/2010/main" val="1679536465"/>
      </p:ext>
    </p:extLst>
  </p:cSld>
  <p:clrMapOvr>
    <a:masterClrMapping/>
  </p:clrMapOvr>
  <p:extLst>
    <p:ext uri="{DCECCB84-F9BA-43D5-87BE-67443E8EF086}">
      <p15:sldGuideLst xmlns:p15="http://schemas.microsoft.com/office/powerpoint/2012/main"/>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userDrawn="1">
  <p:cSld name="Night Blue 05">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A81DC4C-498B-24C0-731F-F4AE7BCDDE6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58" name="Rectangle 57">
            <a:extLst>
              <a:ext uri="{FF2B5EF4-FFF2-40B4-BE49-F238E27FC236}">
                <a16:creationId xmlns:a16="http://schemas.microsoft.com/office/drawing/2014/main" id="{263E285A-757D-0DEE-70F2-18A913826750}"/>
              </a:ext>
            </a:extLst>
          </p:cNvPr>
          <p:cNvSpPr/>
          <p:nvPr userDrawn="1"/>
        </p:nvSpPr>
        <p:spPr>
          <a:xfrm>
            <a:off x="15223766" y="0"/>
            <a:ext cx="9160233" cy="13716000"/>
          </a:xfrm>
          <a:prstGeom prst="rect">
            <a:avLst/>
          </a:prstGeom>
          <a:gradFill flip="none" rotWithShape="1">
            <a:gsLst>
              <a:gs pos="1000">
                <a:schemeClr val="accent2">
                  <a:lumMod val="20000"/>
                  <a:lumOff val="80000"/>
                </a:schemeClr>
              </a:gs>
              <a:gs pos="80000">
                <a:schemeClr val="accent2"/>
              </a:gs>
              <a:gs pos="100000">
                <a:schemeClr val="accent2"/>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accent2"/>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2" name="Freeform: Shape 29">
            <a:extLst>
              <a:ext uri="{FF2B5EF4-FFF2-40B4-BE49-F238E27FC236}">
                <a16:creationId xmlns:a16="http://schemas.microsoft.com/office/drawing/2014/main" id="{B7652298-8A77-512C-3BC5-3CA4FDAD4084}"/>
              </a:ext>
            </a:extLst>
          </p:cNvPr>
          <p:cNvSpPr/>
          <p:nvPr userDrawn="1"/>
        </p:nvSpPr>
        <p:spPr>
          <a:xfrm>
            <a:off x="11655093" y="1324483"/>
            <a:ext cx="11052507" cy="11067031"/>
          </a:xfrm>
          <a:prstGeom prst="roundRect">
            <a:avLst>
              <a:gd name="adj" fmla="val 4382"/>
            </a:avLst>
          </a:prstGeom>
          <a:solidFill>
            <a:schemeClr val="bg1"/>
          </a:solidFill>
          <a:ln w="0" cap="flat">
            <a:noFill/>
            <a:prstDash val="solid"/>
            <a:miter/>
          </a:ln>
          <a:effectLst>
            <a:outerShdw blurRad="1143000" dist="50800" dir="5400000" algn="ctr" rotWithShape="0">
              <a:srgbClr val="000000">
                <a:alpha val="10000"/>
              </a:srgbClr>
            </a:outerShdw>
          </a:effectLst>
        </p:spPr>
        <p:txBody>
          <a:bodyPr rtlCol="0" anchor="ctr"/>
          <a:lstStyle/>
          <a:p>
            <a:endParaRPr lang="en-US" sz="120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38044928"/>
      </p:ext>
    </p:extLst>
  </p:cSld>
  <p:clrMapOvr>
    <a:masterClrMapping/>
  </p:clrMapOvr>
  <p:extLst>
    <p:ext uri="{DCECCB84-F9BA-43D5-87BE-67443E8EF086}">
      <p15:sldGuideLst xmlns:p15="http://schemas.microsoft.com/office/powerpoint/2012/main"/>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userDrawn="1">
  <p:cSld name="Night Blue 06">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1D3C46CC-61D2-C43C-8ABF-DC3D02A9D60D}"/>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11" name="Grid" hidden="1">
            <a:extLst>
              <a:ext uri="{FF2B5EF4-FFF2-40B4-BE49-F238E27FC236}">
                <a16:creationId xmlns:a16="http://schemas.microsoft.com/office/drawing/2014/main" id="{11652F50-E0D2-E3FF-ABF8-8603A4EAA31C}"/>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12" name="Group 11">
              <a:extLst>
                <a:ext uri="{FF2B5EF4-FFF2-40B4-BE49-F238E27FC236}">
                  <a16:creationId xmlns:a16="http://schemas.microsoft.com/office/drawing/2014/main" id="{E78D61D5-D488-C3DA-8A59-F74044BD18C3}"/>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30" name="Rectangle 29">
                <a:extLst>
                  <a:ext uri="{FF2B5EF4-FFF2-40B4-BE49-F238E27FC236}">
                    <a16:creationId xmlns:a16="http://schemas.microsoft.com/office/drawing/2014/main" id="{A31CFFA6-07A2-0F9B-4342-5A897432A4B3}"/>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A926796-05B7-0652-B27A-B9FB7F7316BC}"/>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DBDD97C0-8F39-D62C-3348-C8439BDC56EA}"/>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73B0D0BC-D5C6-0F2D-2B8B-98E765DBD2ED}"/>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D6377CAA-3A48-B06B-60AB-0BB042324798}"/>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A482CDD6-CB86-AF54-E05F-204B20F5B1F9}"/>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6CDBBD93-60D7-5B3D-D503-9F5DD92C58D4}"/>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27914186-9AF0-5EC1-EDF4-183761458A86}"/>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700FBBB0-8A6E-0929-8967-D2D6B4EEF53C}"/>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3B078ABF-5873-E735-F1FF-24C889D74C45}"/>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CF64F5CC-73F7-906C-3C45-187873307C74}"/>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46A9A48F-990E-356D-91B0-28486FB26D7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410A28A2-388A-5A27-B7BD-592D1A3338A4}"/>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2558F30-F358-0B48-09CC-BA25B5F69555}"/>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C2FA19EC-38BE-3EA8-02CD-E3E6A27F65F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CEDBEB57-DF1E-077A-631B-3D10CDF62BAD}"/>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61986391-DC24-626F-A1A1-B2677281D64A}"/>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2DB05003-FAF7-587F-5A59-AAADFBBF3B20}"/>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0519F929-F844-2457-5B4E-57A0CE90693D}"/>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9FC584BF-7EAC-8704-09E2-AE60CBA44183}"/>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DBE014EE-629D-0347-2D7B-52ED8B0315CC}"/>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42AEC9F3-0179-C589-A675-558D9DEC00D7}"/>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5A972E0A-CD71-AF33-D71E-32BAC81B16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534FBA80-9461-9C68-63B5-93BEB7BCEF8E}"/>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4" name="Rectangle 53">
                <a:extLst>
                  <a:ext uri="{FF2B5EF4-FFF2-40B4-BE49-F238E27FC236}">
                    <a16:creationId xmlns:a16="http://schemas.microsoft.com/office/drawing/2014/main" id="{360B9290-58F6-379D-78BA-EE4F868378F3}"/>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5" name="Rectangle 54">
                <a:extLst>
                  <a:ext uri="{FF2B5EF4-FFF2-40B4-BE49-F238E27FC236}">
                    <a16:creationId xmlns:a16="http://schemas.microsoft.com/office/drawing/2014/main" id="{093EADA5-C555-4CD2-0B23-56C2F712CE83}"/>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6" name="Rectangle 55">
                <a:extLst>
                  <a:ext uri="{FF2B5EF4-FFF2-40B4-BE49-F238E27FC236}">
                    <a16:creationId xmlns:a16="http://schemas.microsoft.com/office/drawing/2014/main" id="{9745549B-AF33-4AEB-47CC-69973C1808F6}"/>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7" name="Rectangle 56">
                <a:extLst>
                  <a:ext uri="{FF2B5EF4-FFF2-40B4-BE49-F238E27FC236}">
                    <a16:creationId xmlns:a16="http://schemas.microsoft.com/office/drawing/2014/main" id="{C8BD1BCE-DE14-77E8-0825-5E8B6777C9C0}"/>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8" name="Rectangle 57">
                <a:extLst>
                  <a:ext uri="{FF2B5EF4-FFF2-40B4-BE49-F238E27FC236}">
                    <a16:creationId xmlns:a16="http://schemas.microsoft.com/office/drawing/2014/main" id="{63EBC87D-1C58-A976-8B56-FB3440DD46E8}"/>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9" name="Rectangle 58">
                <a:extLst>
                  <a:ext uri="{FF2B5EF4-FFF2-40B4-BE49-F238E27FC236}">
                    <a16:creationId xmlns:a16="http://schemas.microsoft.com/office/drawing/2014/main" id="{BFD9531A-E60E-F197-AF9E-AF798E90E862}"/>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13" name="Group 12">
              <a:extLst>
                <a:ext uri="{FF2B5EF4-FFF2-40B4-BE49-F238E27FC236}">
                  <a16:creationId xmlns:a16="http://schemas.microsoft.com/office/drawing/2014/main" id="{65BDEACD-4B3A-18C9-E03B-94C13C580398}"/>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14" name="Rectangle 13">
                <a:extLst>
                  <a:ext uri="{FF2B5EF4-FFF2-40B4-BE49-F238E27FC236}">
                    <a16:creationId xmlns:a16="http://schemas.microsoft.com/office/drawing/2014/main" id="{A958B015-7A7A-6A5D-710F-3DD0DCCB7890}"/>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E40862F6-DC30-4658-CBF9-843E9BFB58E2}"/>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98F3B4C8-5325-58E0-C90D-E29C136416B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8E6E3C44-5FF5-8121-5B69-5DA57F6CBDDA}"/>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F4AB4522-F095-E0A8-61D0-4692B5ECB74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32788D64-177D-1363-A1BF-F2DF428373BD}"/>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3A40A059-12FB-2169-ABCB-13D98CBFE366}"/>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B656A067-7C5D-17E3-60CA-35A13284090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A2EE9BE2-4CE4-D6B9-95E6-344C64F404D5}"/>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951E746C-6BFB-0D14-63B4-023C515F6CC5}"/>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 name="Rectangle 23">
                <a:extLst>
                  <a:ext uri="{FF2B5EF4-FFF2-40B4-BE49-F238E27FC236}">
                    <a16:creationId xmlns:a16="http://schemas.microsoft.com/office/drawing/2014/main" id="{8FA00384-9FBB-7BE5-643A-45775C68AED7}"/>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F6871783-6F7D-3D44-6A1D-7EAD6CF1159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8EDD4FA7-59C4-5EE6-87CC-69A4B5FC1F20}"/>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E8010D77-5874-3225-AC9B-43A605B0F105}"/>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7EF479E-3963-B179-FBE6-F4D28811D0D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3F7ECCCA-1A98-8FE7-F72F-46C48A47B2E4}"/>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474" name="Shape 474"/>
          <p:cNvSpPr>
            <a:spLocks noGrp="1"/>
          </p:cNvSpPr>
          <p:nvPr>
            <p:ph type="pic" sz="half" idx="13" hasCustomPrompt="1"/>
          </p:nvPr>
        </p:nvSpPr>
        <p:spPr>
          <a:xfrm>
            <a:off x="1661877" y="2752088"/>
            <a:ext cx="9639429" cy="963942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0" name="Shape 474">
            <a:extLst>
              <a:ext uri="{FF2B5EF4-FFF2-40B4-BE49-F238E27FC236}">
                <a16:creationId xmlns:a16="http://schemas.microsoft.com/office/drawing/2014/main" id="{CCD3318A-EA5F-FD65-8A52-E3A65CA2450C}"/>
              </a:ext>
            </a:extLst>
          </p:cNvPr>
          <p:cNvSpPr>
            <a:spLocks noGrp="1"/>
          </p:cNvSpPr>
          <p:nvPr>
            <p:ph type="pic" sz="half" idx="14" hasCustomPrompt="1"/>
          </p:nvPr>
        </p:nvSpPr>
        <p:spPr>
          <a:xfrm>
            <a:off x="11639579" y="2752088"/>
            <a:ext cx="5372144"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1" name="Shape 474">
            <a:extLst>
              <a:ext uri="{FF2B5EF4-FFF2-40B4-BE49-F238E27FC236}">
                <a16:creationId xmlns:a16="http://schemas.microsoft.com/office/drawing/2014/main" id="{4B1F9870-D3FD-0A01-2D78-C30F2F3BC147}"/>
              </a:ext>
            </a:extLst>
          </p:cNvPr>
          <p:cNvSpPr>
            <a:spLocks noGrp="1"/>
          </p:cNvSpPr>
          <p:nvPr>
            <p:ph type="pic" sz="half" idx="15" hasCustomPrompt="1"/>
          </p:nvPr>
        </p:nvSpPr>
        <p:spPr>
          <a:xfrm>
            <a:off x="17365509" y="2752088"/>
            <a:ext cx="5356611"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2" name="Shape 474">
            <a:extLst>
              <a:ext uri="{FF2B5EF4-FFF2-40B4-BE49-F238E27FC236}">
                <a16:creationId xmlns:a16="http://schemas.microsoft.com/office/drawing/2014/main" id="{53500D23-2EC7-CF17-5DB1-F9953F0A0332}"/>
              </a:ext>
            </a:extLst>
          </p:cNvPr>
          <p:cNvSpPr>
            <a:spLocks noGrp="1"/>
          </p:cNvSpPr>
          <p:nvPr>
            <p:ph type="pic" sz="half" idx="16" hasCustomPrompt="1"/>
          </p:nvPr>
        </p:nvSpPr>
        <p:spPr>
          <a:xfrm>
            <a:off x="11655093" y="7776186"/>
            <a:ext cx="5356629"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3" name="Shape 474">
            <a:extLst>
              <a:ext uri="{FF2B5EF4-FFF2-40B4-BE49-F238E27FC236}">
                <a16:creationId xmlns:a16="http://schemas.microsoft.com/office/drawing/2014/main" id="{048A9979-BBD3-7B2C-D017-E14D6D87D826}"/>
              </a:ext>
            </a:extLst>
          </p:cNvPr>
          <p:cNvSpPr>
            <a:spLocks noGrp="1"/>
          </p:cNvSpPr>
          <p:nvPr>
            <p:ph type="pic" sz="half" idx="17" hasCustomPrompt="1"/>
          </p:nvPr>
        </p:nvSpPr>
        <p:spPr>
          <a:xfrm>
            <a:off x="17380979" y="7776186"/>
            <a:ext cx="5341141"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448" name="Title 113">
            <a:extLst>
              <a:ext uri="{FF2B5EF4-FFF2-40B4-BE49-F238E27FC236}">
                <a16:creationId xmlns:a16="http://schemas.microsoft.com/office/drawing/2014/main" id="{2C093071-6019-42BC-81B6-63719ABCC24B}"/>
              </a:ext>
            </a:extLst>
          </p:cNvPr>
          <p:cNvSpPr>
            <a:spLocks noGrp="1"/>
          </p:cNvSpPr>
          <p:nvPr>
            <p:ph type="title"/>
          </p:nvPr>
        </p:nvSpPr>
        <p:spPr>
          <a:xfrm>
            <a:off x="1676400" y="1351667"/>
            <a:ext cx="21045720" cy="1046621"/>
          </a:xfrm>
          <a:prstGeom prst="rect">
            <a:avLst/>
          </a:prstGeom>
        </p:spPr>
        <p:txBody>
          <a:bodyPr/>
          <a:lstStyle>
            <a:lvl1pPr>
              <a:defRPr sz="6000">
                <a:solidFill>
                  <a:schemeClr val="accent2"/>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3362356159"/>
      </p:ext>
    </p:extLst>
  </p:cSld>
  <p:clrMapOvr>
    <a:masterClrMapping/>
  </p:clrMapOvr>
  <p:transition spd="med"/>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userDrawn="1">
  <p:cSld name="Night Blue 07">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B93B2991-1CDF-C5F2-F605-2569D295B39E}"/>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4" name="Rectangle 3">
            <a:extLst>
              <a:ext uri="{FF2B5EF4-FFF2-40B4-BE49-F238E27FC236}">
                <a16:creationId xmlns:a16="http://schemas.microsoft.com/office/drawing/2014/main" id="{2ECBAF60-9E9C-55BE-B4A3-6F8EAF5BB1CC}"/>
              </a:ext>
            </a:extLst>
          </p:cNvPr>
          <p:cNvSpPr/>
          <p:nvPr userDrawn="1"/>
        </p:nvSpPr>
        <p:spPr>
          <a:xfrm>
            <a:off x="0" y="9766566"/>
            <a:ext cx="24383999" cy="3949434"/>
          </a:xfrm>
          <a:prstGeom prst="rect">
            <a:avLst/>
          </a:prstGeom>
          <a:gradFill flip="none" rotWithShape="1">
            <a:gsLst>
              <a:gs pos="1000">
                <a:schemeClr val="accent2">
                  <a:lumMod val="20000"/>
                  <a:lumOff val="80000"/>
                </a:schemeClr>
              </a:gs>
              <a:gs pos="80000">
                <a:schemeClr val="accent2"/>
              </a:gs>
              <a:gs pos="100000">
                <a:schemeClr val="accent2"/>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sp>
        <p:nvSpPr>
          <p:cNvPr id="88" name="Rounded Rectangle 87">
            <a:extLst>
              <a:ext uri="{FF2B5EF4-FFF2-40B4-BE49-F238E27FC236}">
                <a16:creationId xmlns:a16="http://schemas.microsoft.com/office/drawing/2014/main" id="{70603433-E8D1-EBC7-EFC2-E65FE6F7AED2}"/>
              </a:ext>
            </a:extLst>
          </p:cNvPr>
          <p:cNvSpPr/>
          <p:nvPr userDrawn="1"/>
        </p:nvSpPr>
        <p:spPr>
          <a:xfrm rot="16200000">
            <a:off x="9166222" y="-1177045"/>
            <a:ext cx="8538442" cy="18544314"/>
          </a:xfrm>
          <a:prstGeom prst="roundRect">
            <a:avLst>
              <a:gd name="adj" fmla="val 7543"/>
            </a:avLst>
          </a:prstGeom>
          <a:solidFill>
            <a:schemeClr val="bg1"/>
          </a:soli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2800">
              <a:solidFill>
                <a:sysClr val="windowText" lastClr="000000"/>
              </a:solidFill>
              <a:latin typeface="Calibri" panose="020F0502020204030204" pitchFamily="34" charset="0"/>
              <a:cs typeface="Calibri" panose="020F0502020204030204" pitchFamily="34" charset="0"/>
            </a:endParaRPr>
          </a:p>
        </p:txBody>
      </p:sp>
      <p:grpSp>
        <p:nvGrpSpPr>
          <p:cNvPr id="83" name="Grid" hidden="1">
            <a:extLst>
              <a:ext uri="{FF2B5EF4-FFF2-40B4-BE49-F238E27FC236}">
                <a16:creationId xmlns:a16="http://schemas.microsoft.com/office/drawing/2014/main" id="{F29EC338-44FA-8AAC-4226-3BCAC589D27C}"/>
              </a:ext>
            </a:extLst>
          </p:cNvPr>
          <p:cNvGrpSpPr/>
          <p:nvPr userDrawn="1"/>
        </p:nvGrpSpPr>
        <p:grpSpPr>
          <a:xfrm>
            <a:off x="1661878" y="1324484"/>
            <a:ext cx="21060245" cy="11067032"/>
            <a:chOff x="1661878" y="1324484"/>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p:cNvGrpSpPr>
            <p:nvPr userDrawn="1"/>
          </p:nvGrpSpPr>
          <p:grpSpPr>
            <a:xfrm>
              <a:off x="1661880" y="1324484"/>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p:cNvGrpSpPr>
            <p:nvPr userDrawn="1"/>
          </p:nvGrpSpPr>
          <p:grpSpPr>
            <a:xfrm rot="5400000">
              <a:off x="6658485" y="-3672121"/>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1351667"/>
            <a:ext cx="21045720" cy="1046621"/>
          </a:xfrm>
          <a:prstGeom prst="rect">
            <a:avLst/>
          </a:prstGeom>
        </p:spPr>
        <p:txBody>
          <a:bodyPr/>
          <a:lstStyle>
            <a:lvl1pPr>
              <a:defRPr sz="6000">
                <a:solidFill>
                  <a:schemeClr val="accent2"/>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94" name="Picture Placeholder 92">
            <a:extLst>
              <a:ext uri="{FF2B5EF4-FFF2-40B4-BE49-F238E27FC236}">
                <a16:creationId xmlns:a16="http://schemas.microsoft.com/office/drawing/2014/main" id="{0F871B35-CE93-2D27-B3FA-4CD6A14CC595}"/>
              </a:ext>
            </a:extLst>
          </p:cNvPr>
          <p:cNvSpPr>
            <a:spLocks noGrp="1"/>
          </p:cNvSpPr>
          <p:nvPr>
            <p:ph type="pic" sz="quarter" idx="10"/>
          </p:nvPr>
        </p:nvSpPr>
        <p:spPr>
          <a:xfrm>
            <a:off x="1676400" y="2752725"/>
            <a:ext cx="7971274" cy="9611608"/>
          </a:xfrm>
          <a:prstGeom prst="round2SameRect">
            <a:avLst>
              <a:gd name="adj1" fmla="val 4636"/>
              <a:gd name="adj2" fmla="val 0"/>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cxnSp>
        <p:nvCxnSpPr>
          <p:cNvPr id="98" name="Straight Connector 97">
            <a:extLst>
              <a:ext uri="{FF2B5EF4-FFF2-40B4-BE49-F238E27FC236}">
                <a16:creationId xmlns:a16="http://schemas.microsoft.com/office/drawing/2014/main" id="{DACDBF09-490E-5BBF-565F-BD4157BE539B}"/>
              </a:ext>
            </a:extLst>
          </p:cNvPr>
          <p:cNvCxnSpPr>
            <a:cxnSpLocks/>
          </p:cNvCxnSpPr>
          <p:nvPr userDrawn="1"/>
        </p:nvCxnSpPr>
        <p:spPr>
          <a:xfrm>
            <a:off x="19866930" y="10603911"/>
            <a:ext cx="71380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Graphic 17">
            <a:extLst>
              <a:ext uri="{FF2B5EF4-FFF2-40B4-BE49-F238E27FC236}">
                <a16:creationId xmlns:a16="http://schemas.microsoft.com/office/drawing/2014/main" id="{5F126586-2243-2758-E3F4-BBA3EACA9589}"/>
              </a:ext>
            </a:extLst>
          </p:cNvPr>
          <p:cNvSpPr/>
          <p:nvPr userDrawn="1"/>
        </p:nvSpPr>
        <p:spPr>
          <a:xfrm>
            <a:off x="20627718" y="3140105"/>
            <a:ext cx="1714071" cy="1408973"/>
          </a:xfrm>
          <a:custGeom>
            <a:avLst/>
            <a:gdLst>
              <a:gd name="connsiteX0" fmla="*/ 1565126 w 2643876"/>
              <a:gd name="connsiteY0" fmla="*/ 291970 h 2173278"/>
              <a:gd name="connsiteX1" fmla="*/ 1897814 w 2643876"/>
              <a:gd name="connsiteY1" fmla="*/ 0 h 2173278"/>
              <a:gd name="connsiteX2" fmla="*/ 2643876 w 2643876"/>
              <a:gd name="connsiteY2" fmla="*/ 1394767 h 2173278"/>
              <a:gd name="connsiteX3" fmla="*/ 2003135 w 2643876"/>
              <a:gd name="connsiteY3" fmla="*/ 2173278 h 2173278"/>
              <a:gd name="connsiteX4" fmla="*/ 1411212 w 2643876"/>
              <a:gd name="connsiteY4" fmla="*/ 1654195 h 2173278"/>
              <a:gd name="connsiteX5" fmla="*/ 1978952 w 2643876"/>
              <a:gd name="connsiteY5" fmla="*/ 859413 h 2173278"/>
              <a:gd name="connsiteX6" fmla="*/ 1565352 w 2643876"/>
              <a:gd name="connsiteY6" fmla="*/ 291744 h 2173278"/>
              <a:gd name="connsiteX7" fmla="*/ 154139 w 2643876"/>
              <a:gd name="connsiteY7" fmla="*/ 291970 h 2173278"/>
              <a:gd name="connsiteX8" fmla="*/ 486602 w 2643876"/>
              <a:gd name="connsiteY8" fmla="*/ 0 h 2173278"/>
              <a:gd name="connsiteX9" fmla="*/ 1232664 w 2643876"/>
              <a:gd name="connsiteY9" fmla="*/ 1394767 h 2173278"/>
              <a:gd name="connsiteX10" fmla="*/ 591923 w 2643876"/>
              <a:gd name="connsiteY10" fmla="*/ 2173278 h 2173278"/>
              <a:gd name="connsiteX11" fmla="*/ 0 w 2643876"/>
              <a:gd name="connsiteY11" fmla="*/ 1654195 h 2173278"/>
              <a:gd name="connsiteX12" fmla="*/ 567740 w 2643876"/>
              <a:gd name="connsiteY12" fmla="*/ 859413 h 2173278"/>
              <a:gd name="connsiteX13" fmla="*/ 154139 w 2643876"/>
              <a:gd name="connsiteY13" fmla="*/ 291744 h 2173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43876" h="2173278">
                <a:moveTo>
                  <a:pt x="1565126" y="291970"/>
                </a:moveTo>
                <a:lnTo>
                  <a:pt x="1897814" y="0"/>
                </a:lnTo>
                <a:cubicBezTo>
                  <a:pt x="2384416" y="356827"/>
                  <a:pt x="2643876" y="851504"/>
                  <a:pt x="2643876" y="1394767"/>
                </a:cubicBezTo>
                <a:cubicBezTo>
                  <a:pt x="2643876" y="1856902"/>
                  <a:pt x="2457417" y="2173278"/>
                  <a:pt x="2003135" y="2173278"/>
                </a:cubicBezTo>
                <a:cubicBezTo>
                  <a:pt x="1646264" y="2173278"/>
                  <a:pt x="1411212" y="1970571"/>
                  <a:pt x="1411212" y="1654195"/>
                </a:cubicBezTo>
                <a:cubicBezTo>
                  <a:pt x="1411212" y="1046075"/>
                  <a:pt x="1978952" y="1232511"/>
                  <a:pt x="1978952" y="859413"/>
                </a:cubicBezTo>
                <a:cubicBezTo>
                  <a:pt x="1978952" y="705293"/>
                  <a:pt x="1849222" y="518857"/>
                  <a:pt x="1565352" y="291744"/>
                </a:cubicBezTo>
                <a:close/>
                <a:moveTo>
                  <a:pt x="154139" y="291970"/>
                </a:moveTo>
                <a:lnTo>
                  <a:pt x="486602" y="0"/>
                </a:lnTo>
                <a:cubicBezTo>
                  <a:pt x="973203" y="356827"/>
                  <a:pt x="1232664" y="851504"/>
                  <a:pt x="1232664" y="1394767"/>
                </a:cubicBezTo>
                <a:cubicBezTo>
                  <a:pt x="1232664" y="1856902"/>
                  <a:pt x="1046205" y="2173278"/>
                  <a:pt x="591923" y="2173278"/>
                </a:cubicBezTo>
                <a:cubicBezTo>
                  <a:pt x="235277" y="2173278"/>
                  <a:pt x="0" y="1970571"/>
                  <a:pt x="0" y="1654195"/>
                </a:cubicBezTo>
                <a:cubicBezTo>
                  <a:pt x="0" y="1046075"/>
                  <a:pt x="567740" y="1232511"/>
                  <a:pt x="567740" y="859413"/>
                </a:cubicBezTo>
                <a:cubicBezTo>
                  <a:pt x="567740" y="705293"/>
                  <a:pt x="438009" y="518857"/>
                  <a:pt x="154139" y="291744"/>
                </a:cubicBezTo>
                <a:close/>
              </a:path>
            </a:pathLst>
          </a:custGeom>
          <a:solidFill>
            <a:schemeClr val="accent2"/>
          </a:solidFill>
          <a:ln w="2255" cap="flat">
            <a:noFill/>
            <a:prstDash val="solid"/>
            <a:miter/>
          </a:ln>
        </p:spPr>
        <p:txBody>
          <a:bodyPr rtlCol="0" anchor="ctr"/>
          <a:lstStyle/>
          <a:p>
            <a:endParaRPr lang="en-QA" sz="1200">
              <a:latin typeface="Calibri" panose="020F0502020204030204" pitchFamily="34" charset="0"/>
              <a:cs typeface="Calibri" panose="020F0502020204030204" pitchFamily="34" charset="0"/>
            </a:endParaRPr>
          </a:p>
        </p:txBody>
      </p:sp>
      <p:sp>
        <p:nvSpPr>
          <p:cNvPr id="3" name="Text Placeholder 5">
            <a:extLst>
              <a:ext uri="{FF2B5EF4-FFF2-40B4-BE49-F238E27FC236}">
                <a16:creationId xmlns:a16="http://schemas.microsoft.com/office/drawing/2014/main" id="{5E7684D4-DF0F-BFF3-8930-10E3D86B6B02}"/>
              </a:ext>
            </a:extLst>
          </p:cNvPr>
          <p:cNvSpPr>
            <a:spLocks noGrp="1"/>
          </p:cNvSpPr>
          <p:nvPr>
            <p:ph type="body" sz="quarter" idx="4294967295" hasCustomPrompt="1"/>
          </p:nvPr>
        </p:nvSpPr>
        <p:spPr>
          <a:xfrm>
            <a:off x="10587504" y="4549078"/>
            <a:ext cx="9961562" cy="5341031"/>
          </a:xfrm>
          <a:prstGeom prst="rect">
            <a:avLst/>
          </a:prstGeom>
        </p:spPr>
        <p:txBody>
          <a:bodyPr vert="horz" lIns="0" tIns="0" rIns="0" bIns="0" rtlCol="0" anchor="ctr">
            <a:noAutofit/>
          </a:bodyPr>
          <a:lstStyle>
            <a:lvl1pPr>
              <a:defRPr sz="2400">
                <a:solidFill>
                  <a:schemeClr val="tx1"/>
                </a:solidFill>
                <a:latin typeface="Calibri" panose="020F0502020204030204" pitchFamily="34" charset="0"/>
                <a:cs typeface="Calibri" panose="020F0502020204030204" pitchFamily="34" charset="0"/>
              </a:defRPr>
            </a:lvl1pPr>
          </a:lstStyle>
          <a:p>
            <a:r>
              <a:rPr lang="en-US" sz="2800">
                <a:solidFill>
                  <a:schemeClr val="bg1"/>
                </a:solidFill>
                <a:cs typeface="Lusail"/>
              </a:rPr>
              <a:t>Think of us as a ship, guided by a skilled captain and united crew. To succeed, we must work together to overcome challenges, focusing on our duty to serve our nation and our professional responsibilities that demand continuous learning and growth. Let us embrace change as an opportunity and celebrate our achievements–from our expanding workforce to our growing presence on the global stage. Let us leverage these achievements to further enhance our capabilities. Today, our voice carries weight, backed by distinguished talent and tremendous efforts behind the scenes. Look at how far we’ve come—praise be to God.</a:t>
            </a:r>
          </a:p>
        </p:txBody>
      </p:sp>
      <p:sp>
        <p:nvSpPr>
          <p:cNvPr id="55" name="Text Placeholder 5">
            <a:extLst>
              <a:ext uri="{FF2B5EF4-FFF2-40B4-BE49-F238E27FC236}">
                <a16:creationId xmlns:a16="http://schemas.microsoft.com/office/drawing/2014/main" id="{73CD0A50-6A57-0E1B-6F61-80704DF45271}"/>
              </a:ext>
            </a:extLst>
          </p:cNvPr>
          <p:cNvSpPr>
            <a:spLocks noGrp="1"/>
          </p:cNvSpPr>
          <p:nvPr>
            <p:ph type="body" sz="quarter" idx="4294967295" hasCustomPrompt="1"/>
          </p:nvPr>
        </p:nvSpPr>
        <p:spPr>
          <a:xfrm>
            <a:off x="10587504" y="10243910"/>
            <a:ext cx="8904904" cy="1073802"/>
          </a:xfrm>
          <a:prstGeom prst="rect">
            <a:avLst/>
          </a:prstGeom>
        </p:spPr>
        <p:txBody>
          <a:bodyPr vert="horz" lIns="0" tIns="0" rIns="0" bIns="0" rtlCol="0" anchor="b">
            <a:noAutofit/>
          </a:bodyPr>
          <a:lstStyle>
            <a:lvl1pPr algn="r">
              <a:lnSpc>
                <a:spcPct val="100000"/>
              </a:lnSpc>
              <a:defRPr sz="2400" b="1">
                <a:solidFill>
                  <a:schemeClr val="tx1"/>
                </a:solidFill>
                <a:latin typeface="Calibri" panose="020F0502020204030204" pitchFamily="34" charset="0"/>
                <a:cs typeface="Calibri" panose="020F0502020204030204" pitchFamily="34" charset="0"/>
              </a:defRPr>
            </a:lvl1pPr>
          </a:lstStyle>
          <a:p>
            <a:r>
              <a:rPr lang="en-US" sz="2800">
                <a:solidFill>
                  <a:schemeClr val="bg1"/>
                </a:solidFill>
                <a:cs typeface="Lusail"/>
              </a:rPr>
              <a:t>Name of the Quoted Individual</a:t>
            </a:r>
            <a:br>
              <a:rPr lang="en-US" sz="2800">
                <a:solidFill>
                  <a:schemeClr val="bg1"/>
                </a:solidFill>
                <a:cs typeface="Lusail"/>
              </a:rPr>
            </a:br>
            <a:r>
              <a:rPr lang="en-US" sz="2800">
                <a:solidFill>
                  <a:schemeClr val="bg1"/>
                </a:solidFill>
                <a:cs typeface="Lusail"/>
              </a:rPr>
              <a:t>Position of the quoted individual</a:t>
            </a:r>
          </a:p>
        </p:txBody>
      </p:sp>
    </p:spTree>
    <p:extLst>
      <p:ext uri="{BB962C8B-B14F-4D97-AF65-F5344CB8AC3E}">
        <p14:creationId xmlns:p14="http://schemas.microsoft.com/office/powerpoint/2010/main" val="4193377103"/>
      </p:ext>
    </p:extLst>
  </p:cSld>
  <p:clrMapOvr>
    <a:masterClrMapping/>
  </p:clrMapOvr>
  <p:extLst>
    <p:ext uri="{DCECCB84-F9BA-43D5-87BE-67443E8EF086}">
      <p15:sldGuideLst xmlns:p15="http://schemas.microsoft.com/office/powerpoint/2012/main"/>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preserve="1" userDrawn="1">
  <p:cSld name="Night Blue 08">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33376C2-77BA-6F71-8F8E-A0DD8F49CD3D}"/>
              </a:ext>
            </a:extLst>
          </p:cNvPr>
          <p:cNvSpPr/>
          <p:nvPr userDrawn="1"/>
        </p:nvSpPr>
        <p:spPr>
          <a:xfrm rot="10800000">
            <a:off x="0" y="0"/>
            <a:ext cx="24384000" cy="13716000"/>
          </a:xfrm>
          <a:prstGeom prst="rect">
            <a:avLst/>
          </a:prstGeom>
          <a:gradFill flip="none" rotWithShape="1">
            <a:gsLst>
              <a:gs pos="1000">
                <a:schemeClr val="accent2">
                  <a:lumMod val="20000"/>
                  <a:lumOff val="80000"/>
                </a:schemeClr>
              </a:gs>
              <a:gs pos="80000">
                <a:schemeClr val="accent2"/>
              </a:gs>
              <a:gs pos="100000">
                <a:schemeClr val="accent2"/>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83" name="Grid" hidden="1">
            <a:extLst>
              <a:ext uri="{FF2B5EF4-FFF2-40B4-BE49-F238E27FC236}">
                <a16:creationId xmlns:a16="http://schemas.microsoft.com/office/drawing/2014/main" id="{F29EC338-44FA-8AAC-4226-3BCAC589D27C}"/>
              </a:ext>
            </a:extLst>
          </p:cNvPr>
          <p:cNvGrpSpPr/>
          <p:nvPr userDrawn="1"/>
        </p:nvGrpSpPr>
        <p:grpSpPr>
          <a:xfrm>
            <a:off x="1661878" y="1324484"/>
            <a:ext cx="21060245" cy="11067032"/>
            <a:chOff x="1661878" y="1324484"/>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p:cNvGrpSpPr>
            <p:nvPr userDrawn="1"/>
          </p:nvGrpSpPr>
          <p:grpSpPr>
            <a:xfrm>
              <a:off x="1661880" y="1324484"/>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p:cNvGrpSpPr>
            <p:nvPr userDrawn="1"/>
          </p:nvGrpSpPr>
          <p:grpSpPr>
            <a:xfrm rot="5400000">
              <a:off x="6658485" y="-3672121"/>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1351667"/>
            <a:ext cx="21045720" cy="1046621"/>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704583360"/>
      </p:ext>
    </p:extLst>
  </p:cSld>
  <p:clrMapOvr>
    <a:masterClrMapping/>
  </p:clrMapOvr>
  <p:extLst>
    <p:ext uri="{DCECCB84-F9BA-43D5-87BE-67443E8EF086}">
      <p15:sldGuideLst xmlns:p15="http://schemas.microsoft.com/office/powerpoint/2012/main"/>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preserve="1" userDrawn="1">
  <p:cSld name="Night Blue 09">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F88B37D-6BF6-A128-DC37-B8D8A02FAA71}"/>
              </a:ext>
            </a:extLst>
          </p:cNvPr>
          <p:cNvSpPr/>
          <p:nvPr userDrawn="1"/>
        </p:nvSpPr>
        <p:spPr>
          <a:xfrm rot="10800000">
            <a:off x="0" y="0"/>
            <a:ext cx="24383999" cy="13716000"/>
          </a:xfrm>
          <a:prstGeom prst="rect">
            <a:avLst/>
          </a:prstGeom>
          <a:gradFill flip="none" rotWithShape="1">
            <a:gsLst>
              <a:gs pos="1000">
                <a:schemeClr val="accent2">
                  <a:lumMod val="20000"/>
                  <a:lumOff val="80000"/>
                </a:schemeClr>
              </a:gs>
              <a:gs pos="80000">
                <a:schemeClr val="accent2"/>
              </a:gs>
              <a:gs pos="100000">
                <a:schemeClr val="accent2"/>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83" name="Grid" hidden="1">
            <a:extLst>
              <a:ext uri="{FF2B5EF4-FFF2-40B4-BE49-F238E27FC236}">
                <a16:creationId xmlns:a16="http://schemas.microsoft.com/office/drawing/2014/main" id="{F29EC338-44FA-8AAC-4226-3BCAC589D27C}"/>
              </a:ext>
            </a:extLst>
          </p:cNvPr>
          <p:cNvGrpSpPr/>
          <p:nvPr userDrawn="1"/>
        </p:nvGrpSpPr>
        <p:grpSpPr>
          <a:xfrm>
            <a:off x="1661878" y="1324484"/>
            <a:ext cx="21060245" cy="11067032"/>
            <a:chOff x="1661878" y="1324484"/>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p:cNvGrpSpPr>
            <p:nvPr userDrawn="1"/>
          </p:nvGrpSpPr>
          <p:grpSpPr>
            <a:xfrm>
              <a:off x="1661880" y="1324484"/>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p:cNvGrpSpPr>
            <p:nvPr userDrawn="1"/>
          </p:nvGrpSpPr>
          <p:grpSpPr>
            <a:xfrm rot="5400000">
              <a:off x="6658485" y="-3672121"/>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1351667"/>
            <a:ext cx="21045720" cy="1046621"/>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88" name="Rounded Rectangle 87">
            <a:extLst>
              <a:ext uri="{FF2B5EF4-FFF2-40B4-BE49-F238E27FC236}">
                <a16:creationId xmlns:a16="http://schemas.microsoft.com/office/drawing/2014/main" id="{70603433-E8D1-EBC7-EFC2-E65FE6F7AED2}"/>
              </a:ext>
            </a:extLst>
          </p:cNvPr>
          <p:cNvSpPr/>
          <p:nvPr userDrawn="1"/>
        </p:nvSpPr>
        <p:spPr>
          <a:xfrm rot="16200000">
            <a:off x="9166222" y="-1177045"/>
            <a:ext cx="8538442" cy="18544314"/>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2800">
              <a:solidFill>
                <a:sysClr val="windowText" lastClr="000000"/>
              </a:solidFill>
              <a:latin typeface="Calibri" panose="020F0502020204030204" pitchFamily="34" charset="0"/>
              <a:cs typeface="Calibri" panose="020F0502020204030204" pitchFamily="34" charset="0"/>
            </a:endParaRPr>
          </a:p>
        </p:txBody>
      </p:sp>
      <p:sp>
        <p:nvSpPr>
          <p:cNvPr id="89" name="Text Placeholder 5">
            <a:extLst>
              <a:ext uri="{FF2B5EF4-FFF2-40B4-BE49-F238E27FC236}">
                <a16:creationId xmlns:a16="http://schemas.microsoft.com/office/drawing/2014/main" id="{4925F058-D7E4-3887-B252-E2739F7A1747}"/>
              </a:ext>
            </a:extLst>
          </p:cNvPr>
          <p:cNvSpPr>
            <a:spLocks noGrp="1"/>
          </p:cNvSpPr>
          <p:nvPr>
            <p:ph type="body" sz="quarter" idx="4294967295" hasCustomPrompt="1"/>
          </p:nvPr>
        </p:nvSpPr>
        <p:spPr>
          <a:xfrm>
            <a:off x="10587504" y="4549078"/>
            <a:ext cx="9961562" cy="5341031"/>
          </a:xfrm>
          <a:prstGeom prst="rect">
            <a:avLst/>
          </a:prstGeom>
        </p:spPr>
        <p:txBody>
          <a:bodyPr vert="horz" lIns="0" tIns="0" rIns="0" bIns="0" rtlCol="0" anchor="ctr">
            <a:noAutofit/>
          </a:bodyPr>
          <a:lstStyle>
            <a:lvl1pPr>
              <a:defRPr sz="2400">
                <a:latin typeface="Calibri" panose="020F0502020204030204" pitchFamily="34" charset="0"/>
                <a:cs typeface="Calibri" panose="020F0502020204030204" pitchFamily="34" charset="0"/>
              </a:defRPr>
            </a:lvl1pPr>
          </a:lstStyle>
          <a:p>
            <a:r>
              <a:rPr lang="en-US" sz="2800">
                <a:solidFill>
                  <a:schemeClr val="bg1"/>
                </a:solidFill>
                <a:cs typeface="Lusail"/>
              </a:rPr>
              <a:t>Think of us as a ship, guided by a skilled captain and united crew. To succeed, we must work together to overcome challenges, focusing on our duty to serve our nation and our professional responsibilities that demand continuous learning and growth. Let us embrace change as an opportunity and celebrate our achievements–from our expanding workforce to our growing presence on the global stage. Let us leverage these achievements to further enhance our capabilities. Today, our voice carries weight, backed by distinguished talent and tremendous efforts behind the scenes. Look at how far we’ve come—praise be to God.</a:t>
            </a:r>
          </a:p>
        </p:txBody>
      </p:sp>
      <p:sp>
        <p:nvSpPr>
          <p:cNvPr id="91" name="Rectangle 90">
            <a:extLst>
              <a:ext uri="{FF2B5EF4-FFF2-40B4-BE49-F238E27FC236}">
                <a16:creationId xmlns:a16="http://schemas.microsoft.com/office/drawing/2014/main" id="{60AB0DE5-EED6-FF9E-908F-AFFFA35099BB}"/>
              </a:ext>
            </a:extLst>
          </p:cNvPr>
          <p:cNvSpPr/>
          <p:nvPr userDrawn="1"/>
        </p:nvSpPr>
        <p:spPr>
          <a:xfrm rot="7546092">
            <a:off x="10422545" y="11569758"/>
            <a:ext cx="1589148" cy="1589148"/>
          </a:xfrm>
          <a:prstGeom prst="rect">
            <a:avLst/>
          </a:prstGeom>
          <a:gradFill flip="none" rotWithShape="1">
            <a:gsLst>
              <a:gs pos="76000">
                <a:schemeClr val="accent2"/>
              </a:gs>
              <a:gs pos="0">
                <a:schemeClr val="accent2">
                  <a:lumMod val="20000"/>
                  <a:lumOff val="80000"/>
                </a:schemeClr>
              </a:gs>
              <a:gs pos="100000">
                <a:schemeClr val="accent2"/>
              </a:gs>
            </a:gsLst>
            <a:path path="circle">
              <a:fillToRect l="50000" t="130000" r="50000" b="-30000"/>
            </a:path>
            <a:tileRect/>
          </a:gradFill>
          <a:ln>
            <a:noFill/>
          </a:ln>
          <a:effectLst>
            <a:outerShdw blurRad="1143000" dist="50800" dir="5400000" algn="ctr" rotWithShape="0">
              <a:srgbClr val="000000">
                <a:alpha val="10000"/>
              </a:srgbClr>
            </a:outerShdw>
            <a:softEdge rad="375664"/>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sp>
        <p:nvSpPr>
          <p:cNvPr id="94" name="Picture Placeholder 92">
            <a:extLst>
              <a:ext uri="{FF2B5EF4-FFF2-40B4-BE49-F238E27FC236}">
                <a16:creationId xmlns:a16="http://schemas.microsoft.com/office/drawing/2014/main" id="{0F871B35-CE93-2D27-B3FA-4CD6A14CC595}"/>
              </a:ext>
            </a:extLst>
          </p:cNvPr>
          <p:cNvSpPr>
            <a:spLocks noGrp="1"/>
          </p:cNvSpPr>
          <p:nvPr>
            <p:ph type="pic" sz="quarter" idx="10"/>
          </p:nvPr>
        </p:nvSpPr>
        <p:spPr>
          <a:xfrm>
            <a:off x="1676400" y="2752725"/>
            <a:ext cx="7971274" cy="9611608"/>
          </a:xfrm>
          <a:prstGeom prst="round2SameRect">
            <a:avLst>
              <a:gd name="adj1" fmla="val 4636"/>
              <a:gd name="adj2" fmla="val 0"/>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sp>
        <p:nvSpPr>
          <p:cNvPr id="95" name="Text Placeholder 5">
            <a:extLst>
              <a:ext uri="{FF2B5EF4-FFF2-40B4-BE49-F238E27FC236}">
                <a16:creationId xmlns:a16="http://schemas.microsoft.com/office/drawing/2014/main" id="{A5CEBEDF-108B-AEC4-DD08-A540DC209A0A}"/>
              </a:ext>
            </a:extLst>
          </p:cNvPr>
          <p:cNvSpPr>
            <a:spLocks noGrp="1"/>
          </p:cNvSpPr>
          <p:nvPr>
            <p:ph type="body" sz="quarter" idx="4294967295" hasCustomPrompt="1"/>
          </p:nvPr>
        </p:nvSpPr>
        <p:spPr>
          <a:xfrm>
            <a:off x="10587504" y="10243910"/>
            <a:ext cx="8904904" cy="1073802"/>
          </a:xfrm>
          <a:prstGeom prst="rect">
            <a:avLst/>
          </a:prstGeom>
        </p:spPr>
        <p:txBody>
          <a:bodyPr vert="horz" lIns="0" tIns="0" rIns="0" bIns="0" rtlCol="0" anchor="b">
            <a:noAutofit/>
          </a:bodyPr>
          <a:lstStyle>
            <a:lvl1pPr algn="r">
              <a:lnSpc>
                <a:spcPct val="100000"/>
              </a:lnSpc>
              <a:defRPr sz="2400" b="1">
                <a:latin typeface="Calibri" panose="020F0502020204030204" pitchFamily="34" charset="0"/>
                <a:cs typeface="Calibri" panose="020F0502020204030204" pitchFamily="34" charset="0"/>
              </a:defRPr>
            </a:lvl1pPr>
          </a:lstStyle>
          <a:p>
            <a:r>
              <a:rPr lang="en-US" sz="2800">
                <a:solidFill>
                  <a:schemeClr val="bg1"/>
                </a:solidFill>
                <a:cs typeface="Lusail"/>
              </a:rPr>
              <a:t>Name of the Quoted Individual</a:t>
            </a:r>
            <a:br>
              <a:rPr lang="en-US" sz="2800">
                <a:solidFill>
                  <a:schemeClr val="bg1"/>
                </a:solidFill>
                <a:cs typeface="Lusail"/>
              </a:rPr>
            </a:br>
            <a:r>
              <a:rPr lang="en-US" sz="2800">
                <a:solidFill>
                  <a:schemeClr val="bg1"/>
                </a:solidFill>
                <a:cs typeface="Lusail"/>
              </a:rPr>
              <a:t>Position of the quoted individual</a:t>
            </a:r>
          </a:p>
        </p:txBody>
      </p:sp>
      <p:cxnSp>
        <p:nvCxnSpPr>
          <p:cNvPr id="98" name="Straight Connector 97">
            <a:extLst>
              <a:ext uri="{FF2B5EF4-FFF2-40B4-BE49-F238E27FC236}">
                <a16:creationId xmlns:a16="http://schemas.microsoft.com/office/drawing/2014/main" id="{DACDBF09-490E-5BBF-565F-BD4157BE539B}"/>
              </a:ext>
            </a:extLst>
          </p:cNvPr>
          <p:cNvCxnSpPr>
            <a:cxnSpLocks/>
          </p:cNvCxnSpPr>
          <p:nvPr userDrawn="1"/>
        </p:nvCxnSpPr>
        <p:spPr>
          <a:xfrm>
            <a:off x="19866930" y="10603911"/>
            <a:ext cx="713802"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3" name="Graphic 17">
            <a:extLst>
              <a:ext uri="{FF2B5EF4-FFF2-40B4-BE49-F238E27FC236}">
                <a16:creationId xmlns:a16="http://schemas.microsoft.com/office/drawing/2014/main" id="{3F22EC44-78A9-F482-EA40-6A4E5801B22A}"/>
              </a:ext>
            </a:extLst>
          </p:cNvPr>
          <p:cNvSpPr/>
          <p:nvPr userDrawn="1"/>
        </p:nvSpPr>
        <p:spPr>
          <a:xfrm>
            <a:off x="20627718" y="3140105"/>
            <a:ext cx="1714071" cy="1408973"/>
          </a:xfrm>
          <a:custGeom>
            <a:avLst/>
            <a:gdLst>
              <a:gd name="connsiteX0" fmla="*/ 1565126 w 2643876"/>
              <a:gd name="connsiteY0" fmla="*/ 291970 h 2173278"/>
              <a:gd name="connsiteX1" fmla="*/ 1897814 w 2643876"/>
              <a:gd name="connsiteY1" fmla="*/ 0 h 2173278"/>
              <a:gd name="connsiteX2" fmla="*/ 2643876 w 2643876"/>
              <a:gd name="connsiteY2" fmla="*/ 1394767 h 2173278"/>
              <a:gd name="connsiteX3" fmla="*/ 2003135 w 2643876"/>
              <a:gd name="connsiteY3" fmla="*/ 2173278 h 2173278"/>
              <a:gd name="connsiteX4" fmla="*/ 1411212 w 2643876"/>
              <a:gd name="connsiteY4" fmla="*/ 1654195 h 2173278"/>
              <a:gd name="connsiteX5" fmla="*/ 1978952 w 2643876"/>
              <a:gd name="connsiteY5" fmla="*/ 859413 h 2173278"/>
              <a:gd name="connsiteX6" fmla="*/ 1565352 w 2643876"/>
              <a:gd name="connsiteY6" fmla="*/ 291744 h 2173278"/>
              <a:gd name="connsiteX7" fmla="*/ 154139 w 2643876"/>
              <a:gd name="connsiteY7" fmla="*/ 291970 h 2173278"/>
              <a:gd name="connsiteX8" fmla="*/ 486602 w 2643876"/>
              <a:gd name="connsiteY8" fmla="*/ 0 h 2173278"/>
              <a:gd name="connsiteX9" fmla="*/ 1232664 w 2643876"/>
              <a:gd name="connsiteY9" fmla="*/ 1394767 h 2173278"/>
              <a:gd name="connsiteX10" fmla="*/ 591923 w 2643876"/>
              <a:gd name="connsiteY10" fmla="*/ 2173278 h 2173278"/>
              <a:gd name="connsiteX11" fmla="*/ 0 w 2643876"/>
              <a:gd name="connsiteY11" fmla="*/ 1654195 h 2173278"/>
              <a:gd name="connsiteX12" fmla="*/ 567740 w 2643876"/>
              <a:gd name="connsiteY12" fmla="*/ 859413 h 2173278"/>
              <a:gd name="connsiteX13" fmla="*/ 154139 w 2643876"/>
              <a:gd name="connsiteY13" fmla="*/ 291744 h 2173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43876" h="2173278">
                <a:moveTo>
                  <a:pt x="1565126" y="291970"/>
                </a:moveTo>
                <a:lnTo>
                  <a:pt x="1897814" y="0"/>
                </a:lnTo>
                <a:cubicBezTo>
                  <a:pt x="2384416" y="356827"/>
                  <a:pt x="2643876" y="851504"/>
                  <a:pt x="2643876" y="1394767"/>
                </a:cubicBezTo>
                <a:cubicBezTo>
                  <a:pt x="2643876" y="1856902"/>
                  <a:pt x="2457417" y="2173278"/>
                  <a:pt x="2003135" y="2173278"/>
                </a:cubicBezTo>
                <a:cubicBezTo>
                  <a:pt x="1646264" y="2173278"/>
                  <a:pt x="1411212" y="1970571"/>
                  <a:pt x="1411212" y="1654195"/>
                </a:cubicBezTo>
                <a:cubicBezTo>
                  <a:pt x="1411212" y="1046075"/>
                  <a:pt x="1978952" y="1232511"/>
                  <a:pt x="1978952" y="859413"/>
                </a:cubicBezTo>
                <a:cubicBezTo>
                  <a:pt x="1978952" y="705293"/>
                  <a:pt x="1849222" y="518857"/>
                  <a:pt x="1565352" y="291744"/>
                </a:cubicBezTo>
                <a:close/>
                <a:moveTo>
                  <a:pt x="154139" y="291970"/>
                </a:moveTo>
                <a:lnTo>
                  <a:pt x="486602" y="0"/>
                </a:lnTo>
                <a:cubicBezTo>
                  <a:pt x="973203" y="356827"/>
                  <a:pt x="1232664" y="851504"/>
                  <a:pt x="1232664" y="1394767"/>
                </a:cubicBezTo>
                <a:cubicBezTo>
                  <a:pt x="1232664" y="1856902"/>
                  <a:pt x="1046205" y="2173278"/>
                  <a:pt x="591923" y="2173278"/>
                </a:cubicBezTo>
                <a:cubicBezTo>
                  <a:pt x="235277" y="2173278"/>
                  <a:pt x="0" y="1970571"/>
                  <a:pt x="0" y="1654195"/>
                </a:cubicBezTo>
                <a:cubicBezTo>
                  <a:pt x="0" y="1046075"/>
                  <a:pt x="567740" y="1232511"/>
                  <a:pt x="567740" y="859413"/>
                </a:cubicBezTo>
                <a:cubicBezTo>
                  <a:pt x="567740" y="705293"/>
                  <a:pt x="438009" y="518857"/>
                  <a:pt x="154139" y="291744"/>
                </a:cubicBezTo>
                <a:close/>
              </a:path>
            </a:pathLst>
          </a:custGeom>
          <a:solidFill>
            <a:schemeClr val="bg1"/>
          </a:solidFill>
          <a:ln w="2255" cap="flat">
            <a:noFill/>
            <a:prstDash val="solid"/>
            <a:miter/>
          </a:ln>
        </p:spPr>
        <p:txBody>
          <a:bodyPr rtlCol="0" anchor="ctr"/>
          <a:lstStyle/>
          <a:p>
            <a:endParaRPr lang="en-QA" sz="120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24033421"/>
      </p:ext>
    </p:extLst>
  </p:cSld>
  <p:clrMapOvr>
    <a:masterClrMapping/>
  </p:clrMapOvr>
  <p:extLst>
    <p:ext uri="{DCECCB84-F9BA-43D5-87BE-67443E8EF086}">
      <p15:sldGuideLst xmlns:p15="http://schemas.microsoft.com/office/powerpoint/2012/main"/>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preserve="1" userDrawn="1">
  <p:cSld name="Night Blue 10">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4822298-3571-ECC4-B428-2B18B8684F21}"/>
              </a:ext>
            </a:extLst>
          </p:cNvPr>
          <p:cNvSpPr/>
          <p:nvPr userDrawn="1"/>
        </p:nvSpPr>
        <p:spPr>
          <a:xfrm rot="10800000">
            <a:off x="0" y="0"/>
            <a:ext cx="24384000" cy="13716000"/>
          </a:xfrm>
          <a:prstGeom prst="rect">
            <a:avLst/>
          </a:prstGeom>
          <a:gradFill flip="none" rotWithShape="1">
            <a:gsLst>
              <a:gs pos="1000">
                <a:schemeClr val="accent2">
                  <a:lumMod val="20000"/>
                  <a:lumOff val="80000"/>
                </a:schemeClr>
              </a:gs>
              <a:gs pos="80000">
                <a:schemeClr val="accent2"/>
              </a:gs>
              <a:gs pos="100000">
                <a:schemeClr val="accent2"/>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11" name="Grid" hidden="1">
            <a:extLst>
              <a:ext uri="{FF2B5EF4-FFF2-40B4-BE49-F238E27FC236}">
                <a16:creationId xmlns:a16="http://schemas.microsoft.com/office/drawing/2014/main" id="{11652F50-E0D2-E3FF-ABF8-8603A4EAA31C}"/>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12" name="Group 11">
              <a:extLst>
                <a:ext uri="{FF2B5EF4-FFF2-40B4-BE49-F238E27FC236}">
                  <a16:creationId xmlns:a16="http://schemas.microsoft.com/office/drawing/2014/main" id="{E78D61D5-D488-C3DA-8A59-F74044BD18C3}"/>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30" name="Rectangle 29">
                <a:extLst>
                  <a:ext uri="{FF2B5EF4-FFF2-40B4-BE49-F238E27FC236}">
                    <a16:creationId xmlns:a16="http://schemas.microsoft.com/office/drawing/2014/main" id="{A31CFFA6-07A2-0F9B-4342-5A897432A4B3}"/>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A926796-05B7-0652-B27A-B9FB7F7316BC}"/>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DBDD97C0-8F39-D62C-3348-C8439BDC56EA}"/>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73B0D0BC-D5C6-0F2D-2B8B-98E765DBD2ED}"/>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D6377CAA-3A48-B06B-60AB-0BB042324798}"/>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A482CDD6-CB86-AF54-E05F-204B20F5B1F9}"/>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6CDBBD93-60D7-5B3D-D503-9F5DD92C58D4}"/>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27914186-9AF0-5EC1-EDF4-183761458A86}"/>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700FBBB0-8A6E-0929-8967-D2D6B4EEF53C}"/>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3B078ABF-5873-E735-F1FF-24C889D74C45}"/>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CF64F5CC-73F7-906C-3C45-187873307C74}"/>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46A9A48F-990E-356D-91B0-28486FB26D7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410A28A2-388A-5A27-B7BD-592D1A3338A4}"/>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2558F30-F358-0B48-09CC-BA25B5F69555}"/>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C2FA19EC-38BE-3EA8-02CD-E3E6A27F65F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CEDBEB57-DF1E-077A-631B-3D10CDF62BAD}"/>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61986391-DC24-626F-A1A1-B2677281D64A}"/>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2DB05003-FAF7-587F-5A59-AAADFBBF3B20}"/>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0519F929-F844-2457-5B4E-57A0CE90693D}"/>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9FC584BF-7EAC-8704-09E2-AE60CBA44183}"/>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DBE014EE-629D-0347-2D7B-52ED8B0315CC}"/>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42AEC9F3-0179-C589-A675-558D9DEC00D7}"/>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5A972E0A-CD71-AF33-D71E-32BAC81B16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534FBA80-9461-9C68-63B5-93BEB7BCEF8E}"/>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4" name="Rectangle 53">
                <a:extLst>
                  <a:ext uri="{FF2B5EF4-FFF2-40B4-BE49-F238E27FC236}">
                    <a16:creationId xmlns:a16="http://schemas.microsoft.com/office/drawing/2014/main" id="{360B9290-58F6-379D-78BA-EE4F868378F3}"/>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5" name="Rectangle 54">
                <a:extLst>
                  <a:ext uri="{FF2B5EF4-FFF2-40B4-BE49-F238E27FC236}">
                    <a16:creationId xmlns:a16="http://schemas.microsoft.com/office/drawing/2014/main" id="{093EADA5-C555-4CD2-0B23-56C2F712CE83}"/>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6" name="Rectangle 55">
                <a:extLst>
                  <a:ext uri="{FF2B5EF4-FFF2-40B4-BE49-F238E27FC236}">
                    <a16:creationId xmlns:a16="http://schemas.microsoft.com/office/drawing/2014/main" id="{9745549B-AF33-4AEB-47CC-69973C1808F6}"/>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7" name="Rectangle 56">
                <a:extLst>
                  <a:ext uri="{FF2B5EF4-FFF2-40B4-BE49-F238E27FC236}">
                    <a16:creationId xmlns:a16="http://schemas.microsoft.com/office/drawing/2014/main" id="{C8BD1BCE-DE14-77E8-0825-5E8B6777C9C0}"/>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8" name="Rectangle 57">
                <a:extLst>
                  <a:ext uri="{FF2B5EF4-FFF2-40B4-BE49-F238E27FC236}">
                    <a16:creationId xmlns:a16="http://schemas.microsoft.com/office/drawing/2014/main" id="{63EBC87D-1C58-A976-8B56-FB3440DD46E8}"/>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9" name="Rectangle 58">
                <a:extLst>
                  <a:ext uri="{FF2B5EF4-FFF2-40B4-BE49-F238E27FC236}">
                    <a16:creationId xmlns:a16="http://schemas.microsoft.com/office/drawing/2014/main" id="{BFD9531A-E60E-F197-AF9E-AF798E90E862}"/>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13" name="Group 12">
              <a:extLst>
                <a:ext uri="{FF2B5EF4-FFF2-40B4-BE49-F238E27FC236}">
                  <a16:creationId xmlns:a16="http://schemas.microsoft.com/office/drawing/2014/main" id="{65BDEACD-4B3A-18C9-E03B-94C13C580398}"/>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14" name="Rectangle 13">
                <a:extLst>
                  <a:ext uri="{FF2B5EF4-FFF2-40B4-BE49-F238E27FC236}">
                    <a16:creationId xmlns:a16="http://schemas.microsoft.com/office/drawing/2014/main" id="{A958B015-7A7A-6A5D-710F-3DD0DCCB7890}"/>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E40862F6-DC30-4658-CBF9-843E9BFB58E2}"/>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98F3B4C8-5325-58E0-C90D-E29C136416B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8E6E3C44-5FF5-8121-5B69-5DA57F6CBDDA}"/>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F4AB4522-F095-E0A8-61D0-4692B5ECB74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32788D64-177D-1363-A1BF-F2DF428373BD}"/>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3A40A059-12FB-2169-ABCB-13D98CBFE366}"/>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B656A067-7C5D-17E3-60CA-35A13284090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A2EE9BE2-4CE4-D6B9-95E6-344C64F404D5}"/>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951E746C-6BFB-0D14-63B4-023C515F6CC5}"/>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 name="Rectangle 23">
                <a:extLst>
                  <a:ext uri="{FF2B5EF4-FFF2-40B4-BE49-F238E27FC236}">
                    <a16:creationId xmlns:a16="http://schemas.microsoft.com/office/drawing/2014/main" id="{8FA00384-9FBB-7BE5-643A-45775C68AED7}"/>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F6871783-6F7D-3D44-6A1D-7EAD6CF1159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8EDD4FA7-59C4-5EE6-87CC-69A4B5FC1F20}"/>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E8010D77-5874-3225-AC9B-43A605B0F105}"/>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7EF479E-3963-B179-FBE6-F4D28811D0D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3F7ECCCA-1A98-8FE7-F72F-46C48A47B2E4}"/>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474" name="Shape 474"/>
          <p:cNvSpPr>
            <a:spLocks noGrp="1"/>
          </p:cNvSpPr>
          <p:nvPr>
            <p:ph type="pic" sz="half" idx="13" hasCustomPrompt="1"/>
          </p:nvPr>
        </p:nvSpPr>
        <p:spPr>
          <a:xfrm>
            <a:off x="1661877" y="2752088"/>
            <a:ext cx="9639429" cy="963942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0" name="Shape 474">
            <a:extLst>
              <a:ext uri="{FF2B5EF4-FFF2-40B4-BE49-F238E27FC236}">
                <a16:creationId xmlns:a16="http://schemas.microsoft.com/office/drawing/2014/main" id="{CCD3318A-EA5F-FD65-8A52-E3A65CA2450C}"/>
              </a:ext>
            </a:extLst>
          </p:cNvPr>
          <p:cNvSpPr>
            <a:spLocks noGrp="1"/>
          </p:cNvSpPr>
          <p:nvPr>
            <p:ph type="pic" sz="half" idx="14" hasCustomPrompt="1"/>
          </p:nvPr>
        </p:nvSpPr>
        <p:spPr>
          <a:xfrm>
            <a:off x="11639579" y="2752088"/>
            <a:ext cx="5372144"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1" name="Shape 474">
            <a:extLst>
              <a:ext uri="{FF2B5EF4-FFF2-40B4-BE49-F238E27FC236}">
                <a16:creationId xmlns:a16="http://schemas.microsoft.com/office/drawing/2014/main" id="{4B1F9870-D3FD-0A01-2D78-C30F2F3BC147}"/>
              </a:ext>
            </a:extLst>
          </p:cNvPr>
          <p:cNvSpPr>
            <a:spLocks noGrp="1"/>
          </p:cNvSpPr>
          <p:nvPr>
            <p:ph type="pic" sz="half" idx="15" hasCustomPrompt="1"/>
          </p:nvPr>
        </p:nvSpPr>
        <p:spPr>
          <a:xfrm>
            <a:off x="17365509" y="2752088"/>
            <a:ext cx="5356611"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2" name="Shape 474">
            <a:extLst>
              <a:ext uri="{FF2B5EF4-FFF2-40B4-BE49-F238E27FC236}">
                <a16:creationId xmlns:a16="http://schemas.microsoft.com/office/drawing/2014/main" id="{53500D23-2EC7-CF17-5DB1-F9953F0A0332}"/>
              </a:ext>
            </a:extLst>
          </p:cNvPr>
          <p:cNvSpPr>
            <a:spLocks noGrp="1"/>
          </p:cNvSpPr>
          <p:nvPr>
            <p:ph type="pic" sz="half" idx="16" hasCustomPrompt="1"/>
          </p:nvPr>
        </p:nvSpPr>
        <p:spPr>
          <a:xfrm>
            <a:off x="11655093" y="7776186"/>
            <a:ext cx="5356629"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3" name="Shape 474">
            <a:extLst>
              <a:ext uri="{FF2B5EF4-FFF2-40B4-BE49-F238E27FC236}">
                <a16:creationId xmlns:a16="http://schemas.microsoft.com/office/drawing/2014/main" id="{048A9979-BBD3-7B2C-D017-E14D6D87D826}"/>
              </a:ext>
            </a:extLst>
          </p:cNvPr>
          <p:cNvSpPr>
            <a:spLocks noGrp="1"/>
          </p:cNvSpPr>
          <p:nvPr>
            <p:ph type="pic" sz="half" idx="17" hasCustomPrompt="1"/>
          </p:nvPr>
        </p:nvSpPr>
        <p:spPr>
          <a:xfrm>
            <a:off x="17380979" y="7776186"/>
            <a:ext cx="5341141"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448" name="Title 113">
            <a:extLst>
              <a:ext uri="{FF2B5EF4-FFF2-40B4-BE49-F238E27FC236}">
                <a16:creationId xmlns:a16="http://schemas.microsoft.com/office/drawing/2014/main" id="{2C093071-6019-42BC-81B6-63719ABCC24B}"/>
              </a:ext>
            </a:extLst>
          </p:cNvPr>
          <p:cNvSpPr>
            <a:spLocks noGrp="1"/>
          </p:cNvSpPr>
          <p:nvPr>
            <p:ph type="title"/>
          </p:nvPr>
        </p:nvSpPr>
        <p:spPr>
          <a:xfrm>
            <a:off x="1676400" y="1351667"/>
            <a:ext cx="21045720" cy="1046621"/>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766809079"/>
      </p:ext>
    </p:extLst>
  </p:cSld>
  <p:clrMapOvr>
    <a:masterClrMapping/>
  </p:clrMapOvr>
  <p:transition spd="med"/>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userDrawn="1">
  <p:cSld name="Night Blue 11">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331CB81-5C55-7D58-0441-6718D75BA228}"/>
              </a:ext>
            </a:extLst>
          </p:cNvPr>
          <p:cNvSpPr/>
          <p:nvPr userDrawn="1"/>
        </p:nvSpPr>
        <p:spPr>
          <a:xfrm rot="10800000">
            <a:off x="0" y="0"/>
            <a:ext cx="24384000" cy="13716000"/>
          </a:xfrm>
          <a:prstGeom prst="rect">
            <a:avLst/>
          </a:prstGeom>
          <a:gradFill flip="none" rotWithShape="1">
            <a:gsLst>
              <a:gs pos="1000">
                <a:schemeClr val="accent2">
                  <a:lumMod val="20000"/>
                  <a:lumOff val="80000"/>
                </a:schemeClr>
              </a:gs>
              <a:gs pos="80000">
                <a:schemeClr val="accent2"/>
              </a:gs>
              <a:gs pos="100000">
                <a:schemeClr val="accent2"/>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3277054339"/>
      </p:ext>
    </p:extLst>
  </p:cSld>
  <p:clrMapOvr>
    <a:masterClrMapping/>
  </p:clrMapOvr>
  <p:extLst>
    <p:ext uri="{DCECCB84-F9BA-43D5-87BE-67443E8EF086}">
      <p15:sldGuideLst xmlns:p15="http://schemas.microsoft.com/office/powerpoint/2012/main"/>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preserve="1" userDrawn="1">
  <p:cSld name="Night Blue 12">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7561D18-11C6-ADE9-42A2-A1AE70D90868}"/>
              </a:ext>
            </a:extLst>
          </p:cNvPr>
          <p:cNvSpPr/>
          <p:nvPr userDrawn="1"/>
        </p:nvSpPr>
        <p:spPr>
          <a:xfrm rot="10800000">
            <a:off x="0" y="0"/>
            <a:ext cx="24384000" cy="13716000"/>
          </a:xfrm>
          <a:prstGeom prst="rect">
            <a:avLst/>
          </a:prstGeom>
          <a:gradFill flip="none" rotWithShape="1">
            <a:gsLst>
              <a:gs pos="1000">
                <a:schemeClr val="accent2">
                  <a:lumMod val="20000"/>
                  <a:lumOff val="80000"/>
                </a:schemeClr>
              </a:gs>
              <a:gs pos="80000">
                <a:schemeClr val="accent2"/>
              </a:gs>
              <a:gs pos="100000">
                <a:schemeClr val="accent2"/>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
        <p:nvSpPr>
          <p:cNvPr id="2" name="Freeform: Shape 29">
            <a:extLst>
              <a:ext uri="{FF2B5EF4-FFF2-40B4-BE49-F238E27FC236}">
                <a16:creationId xmlns:a16="http://schemas.microsoft.com/office/drawing/2014/main" id="{B7652298-8A77-512C-3BC5-3CA4FDAD4084}"/>
              </a:ext>
            </a:extLst>
          </p:cNvPr>
          <p:cNvSpPr/>
          <p:nvPr userDrawn="1"/>
        </p:nvSpPr>
        <p:spPr>
          <a:xfrm>
            <a:off x="11655093" y="1324483"/>
            <a:ext cx="11052507" cy="11067031"/>
          </a:xfrm>
          <a:prstGeom prst="roundRect">
            <a:avLst>
              <a:gd name="adj" fmla="val 4382"/>
            </a:avLst>
          </a:prstGeom>
          <a:gradFill>
            <a:gsLst>
              <a:gs pos="0">
                <a:srgbClr val="FFFFFF">
                  <a:alpha val="33000"/>
                </a:srgbClr>
              </a:gs>
              <a:gs pos="61000">
                <a:srgbClr val="FFFFFF">
                  <a:alpha val="10000"/>
                </a:srgbClr>
              </a:gs>
              <a:gs pos="82000">
                <a:srgbClr val="FFFFFF">
                  <a:alpha val="20000"/>
                </a:srgbClr>
              </a:gs>
              <a:gs pos="100000">
                <a:srgbClr val="FFFFFF">
                  <a:alpha val="33575"/>
                </a:srgbClr>
              </a:gs>
            </a:gsLst>
            <a:lin ang="15788057" scaled="1"/>
          </a:gra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p:spPr>
        <p:txBody>
          <a:bodyPr rtlCol="0" anchor="ctr"/>
          <a:lstStyle/>
          <a:p>
            <a:endParaRPr lang="en-US" sz="120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149022680"/>
      </p:ext>
    </p:extLst>
  </p:cSld>
  <p:clrMapOvr>
    <a:masterClrMapping/>
  </p:clrMapOvr>
  <p:extLst>
    <p:ext uri="{DCECCB84-F9BA-43D5-87BE-67443E8EF086}">
      <p15:sldGuideLst xmlns:p15="http://schemas.microsoft.com/office/powerpoint/2012/main"/>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_Cover Page 05">
    <p:bg>
      <p:bgPr>
        <a:solidFill>
          <a:schemeClr val="bg1"/>
        </a:solidFill>
        <a:effectLst/>
      </p:bgPr>
    </p:bg>
    <p:spTree>
      <p:nvGrpSpPr>
        <p:cNvPr id="1" name=""/>
        <p:cNvGrpSpPr/>
        <p:nvPr/>
      </p:nvGrpSpPr>
      <p:grpSpPr>
        <a:xfrm>
          <a:off x="0" y="0"/>
          <a:ext cx="0" cy="0"/>
          <a:chOff x="0" y="0"/>
          <a:chExt cx="0" cy="0"/>
        </a:xfrm>
      </p:grpSpPr>
      <p:pic>
        <p:nvPicPr>
          <p:cNvPr id="8" name="Picture 7" descr="A city in the clouds&#10;&#10;AI-generated content may be incorrect.">
            <a:extLst>
              <a:ext uri="{FF2B5EF4-FFF2-40B4-BE49-F238E27FC236}">
                <a16:creationId xmlns:a16="http://schemas.microsoft.com/office/drawing/2014/main" id="{0F4F232C-4984-AB05-63B8-01C625A55CEB}"/>
              </a:ext>
            </a:extLst>
          </p:cNvPr>
          <p:cNvPicPr>
            <a:picLocks noChangeAspect="1"/>
          </p:cNvPicPr>
          <p:nvPr userDrawn="1"/>
        </p:nvPicPr>
        <p:blipFill>
          <a:blip r:embed="rId2">
            <a:extLst>
              <a:ext uri="{28A0092B-C50C-407E-A947-70E740481C1C}">
                <a14:useLocalDpi xmlns:a14="http://schemas.microsoft.com/office/drawing/2010/main" val="0"/>
              </a:ext>
            </a:extLst>
          </a:blip>
          <a:srcRect l="337" t="10333" r="337" b="4825"/>
          <a:stretch/>
        </p:blipFill>
        <p:spPr>
          <a:xfrm>
            <a:off x="-145140" y="-66999"/>
            <a:ext cx="24827134" cy="14137792"/>
          </a:xfrm>
          <a:prstGeom prst="rect">
            <a:avLst/>
          </a:prstGeom>
        </p:spPr>
      </p:pic>
      <p:sp>
        <p:nvSpPr>
          <p:cNvPr id="4" name="Background">
            <a:extLst>
              <a:ext uri="{FF2B5EF4-FFF2-40B4-BE49-F238E27FC236}">
                <a16:creationId xmlns:a16="http://schemas.microsoft.com/office/drawing/2014/main" id="{4AD0B5FD-DF1E-B8B7-0897-C595564D3049}"/>
              </a:ext>
            </a:extLst>
          </p:cNvPr>
          <p:cNvSpPr/>
          <p:nvPr userDrawn="1"/>
        </p:nvSpPr>
        <p:spPr>
          <a:xfrm>
            <a:off x="-145038" y="-66906"/>
            <a:ext cx="24827032" cy="14122072"/>
          </a:xfrm>
          <a:prstGeom prst="rect">
            <a:avLst/>
          </a:prstGeom>
          <a:gradFill flip="none" rotWithShape="1">
            <a:gsLst>
              <a:gs pos="22000">
                <a:schemeClr val="accent4">
                  <a:alpha val="0"/>
                </a:schemeClr>
              </a:gs>
              <a:gs pos="100000">
                <a:schemeClr val="accent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153" name="Grid" hidden="1">
            <a:extLst>
              <a:ext uri="{FF2B5EF4-FFF2-40B4-BE49-F238E27FC236}">
                <a16:creationId xmlns:a16="http://schemas.microsoft.com/office/drawing/2014/main" id="{C6A52DBC-519C-3ADA-9D82-1082AB5B91A2}"/>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154" name="Group 153">
              <a:extLst>
                <a:ext uri="{FF2B5EF4-FFF2-40B4-BE49-F238E27FC236}">
                  <a16:creationId xmlns:a16="http://schemas.microsoft.com/office/drawing/2014/main" id="{AFBD22C8-03AF-DD25-C690-A74E47AB7879}"/>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172" name="Rectangle 171">
                <a:extLst>
                  <a:ext uri="{FF2B5EF4-FFF2-40B4-BE49-F238E27FC236}">
                    <a16:creationId xmlns:a16="http://schemas.microsoft.com/office/drawing/2014/main" id="{A2699FD4-D634-86A8-9A7B-1CDC79D984C9}"/>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3" name="Rectangle 172">
                <a:extLst>
                  <a:ext uri="{FF2B5EF4-FFF2-40B4-BE49-F238E27FC236}">
                    <a16:creationId xmlns:a16="http://schemas.microsoft.com/office/drawing/2014/main" id="{BE9DF61F-53E8-BD7C-ABA4-553784806615}"/>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4" name="Rectangle 173">
                <a:extLst>
                  <a:ext uri="{FF2B5EF4-FFF2-40B4-BE49-F238E27FC236}">
                    <a16:creationId xmlns:a16="http://schemas.microsoft.com/office/drawing/2014/main" id="{C685D3C4-F06B-1628-9E17-020765C145A4}"/>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5" name="Rectangle 174">
                <a:extLst>
                  <a:ext uri="{FF2B5EF4-FFF2-40B4-BE49-F238E27FC236}">
                    <a16:creationId xmlns:a16="http://schemas.microsoft.com/office/drawing/2014/main" id="{5F11558D-FF2B-318F-F620-3D68726ACE56}"/>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6" name="Rectangle 175">
                <a:extLst>
                  <a:ext uri="{FF2B5EF4-FFF2-40B4-BE49-F238E27FC236}">
                    <a16:creationId xmlns:a16="http://schemas.microsoft.com/office/drawing/2014/main" id="{32804E67-FBAF-660A-8F3A-EAD82BE1633D}"/>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7" name="Rectangle 176">
                <a:extLst>
                  <a:ext uri="{FF2B5EF4-FFF2-40B4-BE49-F238E27FC236}">
                    <a16:creationId xmlns:a16="http://schemas.microsoft.com/office/drawing/2014/main" id="{3EB7E391-4BAB-BB8E-8D0E-3E41672AA2DB}"/>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8" name="Rectangle 177">
                <a:extLst>
                  <a:ext uri="{FF2B5EF4-FFF2-40B4-BE49-F238E27FC236}">
                    <a16:creationId xmlns:a16="http://schemas.microsoft.com/office/drawing/2014/main" id="{B09C6616-8E1B-61E7-18B3-4D68E88F7486}"/>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9" name="Rectangle 178">
                <a:extLst>
                  <a:ext uri="{FF2B5EF4-FFF2-40B4-BE49-F238E27FC236}">
                    <a16:creationId xmlns:a16="http://schemas.microsoft.com/office/drawing/2014/main" id="{00923132-D32D-2CD5-5569-ED2386DABF31}"/>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0" name="Rectangle 179">
                <a:extLst>
                  <a:ext uri="{FF2B5EF4-FFF2-40B4-BE49-F238E27FC236}">
                    <a16:creationId xmlns:a16="http://schemas.microsoft.com/office/drawing/2014/main" id="{3ABD776E-8D3A-6E2D-73E9-3C7A0C4703CC}"/>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1" name="Rectangle 180">
                <a:extLst>
                  <a:ext uri="{FF2B5EF4-FFF2-40B4-BE49-F238E27FC236}">
                    <a16:creationId xmlns:a16="http://schemas.microsoft.com/office/drawing/2014/main" id="{255F172A-1E3B-790B-FC58-4B296387779D}"/>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2" name="Rectangle 181">
                <a:extLst>
                  <a:ext uri="{FF2B5EF4-FFF2-40B4-BE49-F238E27FC236}">
                    <a16:creationId xmlns:a16="http://schemas.microsoft.com/office/drawing/2014/main" id="{94238959-4166-C941-06B4-11B8BBBCF634}"/>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3" name="Rectangle 182">
                <a:extLst>
                  <a:ext uri="{FF2B5EF4-FFF2-40B4-BE49-F238E27FC236}">
                    <a16:creationId xmlns:a16="http://schemas.microsoft.com/office/drawing/2014/main" id="{9F0E1A2F-A729-E8B8-437E-CDCBB404C28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4" name="Rectangle 183">
                <a:extLst>
                  <a:ext uri="{FF2B5EF4-FFF2-40B4-BE49-F238E27FC236}">
                    <a16:creationId xmlns:a16="http://schemas.microsoft.com/office/drawing/2014/main" id="{0DBF1A88-9698-319E-25B1-7D9F4335B3D1}"/>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5" name="Rectangle 184">
                <a:extLst>
                  <a:ext uri="{FF2B5EF4-FFF2-40B4-BE49-F238E27FC236}">
                    <a16:creationId xmlns:a16="http://schemas.microsoft.com/office/drawing/2014/main" id="{CEB80AD7-AE29-FA1D-D208-2DCA828FB7F7}"/>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6" name="Rectangle 185">
                <a:extLst>
                  <a:ext uri="{FF2B5EF4-FFF2-40B4-BE49-F238E27FC236}">
                    <a16:creationId xmlns:a16="http://schemas.microsoft.com/office/drawing/2014/main" id="{21466896-8084-A94C-588A-F3773141D614}"/>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7" name="Rectangle 186">
                <a:extLst>
                  <a:ext uri="{FF2B5EF4-FFF2-40B4-BE49-F238E27FC236}">
                    <a16:creationId xmlns:a16="http://schemas.microsoft.com/office/drawing/2014/main" id="{849E7E78-1BC2-B427-3AD7-4865AA2DC046}"/>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8" name="Rectangle 187">
                <a:extLst>
                  <a:ext uri="{FF2B5EF4-FFF2-40B4-BE49-F238E27FC236}">
                    <a16:creationId xmlns:a16="http://schemas.microsoft.com/office/drawing/2014/main" id="{7EFA532B-BFBB-5BE1-6D0D-820D1E216EC3}"/>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9" name="Rectangle 188">
                <a:extLst>
                  <a:ext uri="{FF2B5EF4-FFF2-40B4-BE49-F238E27FC236}">
                    <a16:creationId xmlns:a16="http://schemas.microsoft.com/office/drawing/2014/main" id="{B4F42F64-D28F-C258-7FDE-3719DC8BA7E9}"/>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0" name="Rectangle 189">
                <a:extLst>
                  <a:ext uri="{FF2B5EF4-FFF2-40B4-BE49-F238E27FC236}">
                    <a16:creationId xmlns:a16="http://schemas.microsoft.com/office/drawing/2014/main" id="{3940FFE0-CF56-30E0-74EA-673E06A8995E}"/>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1" name="Rectangle 190">
                <a:extLst>
                  <a:ext uri="{FF2B5EF4-FFF2-40B4-BE49-F238E27FC236}">
                    <a16:creationId xmlns:a16="http://schemas.microsoft.com/office/drawing/2014/main" id="{BD18141F-AF0C-BD45-1104-275EDB24B461}"/>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2" name="Rectangle 191">
                <a:extLst>
                  <a:ext uri="{FF2B5EF4-FFF2-40B4-BE49-F238E27FC236}">
                    <a16:creationId xmlns:a16="http://schemas.microsoft.com/office/drawing/2014/main" id="{677EA08A-2C1B-B28D-F330-7391668D774D}"/>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3" name="Rectangle 192">
                <a:extLst>
                  <a:ext uri="{FF2B5EF4-FFF2-40B4-BE49-F238E27FC236}">
                    <a16:creationId xmlns:a16="http://schemas.microsoft.com/office/drawing/2014/main" id="{C7BEE960-574A-7E93-91DE-D0EDB038BF10}"/>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4" name="Rectangle 193">
                <a:extLst>
                  <a:ext uri="{FF2B5EF4-FFF2-40B4-BE49-F238E27FC236}">
                    <a16:creationId xmlns:a16="http://schemas.microsoft.com/office/drawing/2014/main" id="{C7BBFA29-4603-4ED0-5EB7-063CA56AF528}"/>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5" name="Rectangle 194">
                <a:extLst>
                  <a:ext uri="{FF2B5EF4-FFF2-40B4-BE49-F238E27FC236}">
                    <a16:creationId xmlns:a16="http://schemas.microsoft.com/office/drawing/2014/main" id="{99A86253-E455-89DC-42BE-1906A5E34C98}"/>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6" name="Rectangle 195">
                <a:extLst>
                  <a:ext uri="{FF2B5EF4-FFF2-40B4-BE49-F238E27FC236}">
                    <a16:creationId xmlns:a16="http://schemas.microsoft.com/office/drawing/2014/main" id="{48BF2F71-403F-A44D-B205-1FCDBB5EE120}"/>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7" name="Rectangle 196">
                <a:extLst>
                  <a:ext uri="{FF2B5EF4-FFF2-40B4-BE49-F238E27FC236}">
                    <a16:creationId xmlns:a16="http://schemas.microsoft.com/office/drawing/2014/main" id="{5CA62118-0D5A-EC91-93B7-C9D2B9231ED4}"/>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8" name="Rectangle 197">
                <a:extLst>
                  <a:ext uri="{FF2B5EF4-FFF2-40B4-BE49-F238E27FC236}">
                    <a16:creationId xmlns:a16="http://schemas.microsoft.com/office/drawing/2014/main" id="{1E45A971-4FC0-3BC2-A79F-4891090EBFF2}"/>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9" name="Rectangle 198">
                <a:extLst>
                  <a:ext uri="{FF2B5EF4-FFF2-40B4-BE49-F238E27FC236}">
                    <a16:creationId xmlns:a16="http://schemas.microsoft.com/office/drawing/2014/main" id="{D3A32BFC-4AF9-281B-5DBA-C12E3D786B24}"/>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0" name="Rectangle 199">
                <a:extLst>
                  <a:ext uri="{FF2B5EF4-FFF2-40B4-BE49-F238E27FC236}">
                    <a16:creationId xmlns:a16="http://schemas.microsoft.com/office/drawing/2014/main" id="{5269F332-DB75-31C9-24D7-25E0180C6794}"/>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1" name="Rectangle 200">
                <a:extLst>
                  <a:ext uri="{FF2B5EF4-FFF2-40B4-BE49-F238E27FC236}">
                    <a16:creationId xmlns:a16="http://schemas.microsoft.com/office/drawing/2014/main" id="{E941A006-BC9A-640D-368C-78C96D17742B}"/>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155" name="Group 154">
              <a:extLst>
                <a:ext uri="{FF2B5EF4-FFF2-40B4-BE49-F238E27FC236}">
                  <a16:creationId xmlns:a16="http://schemas.microsoft.com/office/drawing/2014/main" id="{1E67173F-D417-F69B-7618-85E897D8F8E8}"/>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156" name="Rectangle 155">
                <a:extLst>
                  <a:ext uri="{FF2B5EF4-FFF2-40B4-BE49-F238E27FC236}">
                    <a16:creationId xmlns:a16="http://schemas.microsoft.com/office/drawing/2014/main" id="{9D05080B-3AAF-2995-F92A-091E024BC022}"/>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7" name="Rectangle 156">
                <a:extLst>
                  <a:ext uri="{FF2B5EF4-FFF2-40B4-BE49-F238E27FC236}">
                    <a16:creationId xmlns:a16="http://schemas.microsoft.com/office/drawing/2014/main" id="{8F6D798D-BF63-42EF-D522-2BC200C6A94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8" name="Rectangle 157">
                <a:extLst>
                  <a:ext uri="{FF2B5EF4-FFF2-40B4-BE49-F238E27FC236}">
                    <a16:creationId xmlns:a16="http://schemas.microsoft.com/office/drawing/2014/main" id="{1A38EBA8-7BDA-4801-D0D0-A6B57B53F17C}"/>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9" name="Rectangle 158">
                <a:extLst>
                  <a:ext uri="{FF2B5EF4-FFF2-40B4-BE49-F238E27FC236}">
                    <a16:creationId xmlns:a16="http://schemas.microsoft.com/office/drawing/2014/main" id="{C9E3593A-66B9-A589-8770-E8AEAB18875D}"/>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0" name="Rectangle 159">
                <a:extLst>
                  <a:ext uri="{FF2B5EF4-FFF2-40B4-BE49-F238E27FC236}">
                    <a16:creationId xmlns:a16="http://schemas.microsoft.com/office/drawing/2014/main" id="{A15AC0A8-5B7E-0E94-AEBF-A42173AE4D6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1" name="Rectangle 160">
                <a:extLst>
                  <a:ext uri="{FF2B5EF4-FFF2-40B4-BE49-F238E27FC236}">
                    <a16:creationId xmlns:a16="http://schemas.microsoft.com/office/drawing/2014/main" id="{9BE22068-319B-3B1D-3EBD-D990B5D751F7}"/>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2" name="Rectangle 161">
                <a:extLst>
                  <a:ext uri="{FF2B5EF4-FFF2-40B4-BE49-F238E27FC236}">
                    <a16:creationId xmlns:a16="http://schemas.microsoft.com/office/drawing/2014/main" id="{F2A1F325-6F95-59FC-B444-57C388452D0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3" name="Rectangle 162">
                <a:extLst>
                  <a:ext uri="{FF2B5EF4-FFF2-40B4-BE49-F238E27FC236}">
                    <a16:creationId xmlns:a16="http://schemas.microsoft.com/office/drawing/2014/main" id="{1AC8E586-FB79-2EFD-BB09-92131B98005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4" name="Rectangle 163">
                <a:extLst>
                  <a:ext uri="{FF2B5EF4-FFF2-40B4-BE49-F238E27FC236}">
                    <a16:creationId xmlns:a16="http://schemas.microsoft.com/office/drawing/2014/main" id="{12C67EE4-5066-A528-4BC7-F2BBBBA63B4F}"/>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5" name="Rectangle 164">
                <a:extLst>
                  <a:ext uri="{FF2B5EF4-FFF2-40B4-BE49-F238E27FC236}">
                    <a16:creationId xmlns:a16="http://schemas.microsoft.com/office/drawing/2014/main" id="{3A0F86B8-F448-CAD9-8AD4-2863EEB9AC08}"/>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6" name="Rectangle 165">
                <a:extLst>
                  <a:ext uri="{FF2B5EF4-FFF2-40B4-BE49-F238E27FC236}">
                    <a16:creationId xmlns:a16="http://schemas.microsoft.com/office/drawing/2014/main" id="{29FF5A49-C4B1-3292-C2EA-75E1134E7844}"/>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7" name="Rectangle 166">
                <a:extLst>
                  <a:ext uri="{FF2B5EF4-FFF2-40B4-BE49-F238E27FC236}">
                    <a16:creationId xmlns:a16="http://schemas.microsoft.com/office/drawing/2014/main" id="{A260CDAE-975A-8633-2C2F-B1982C35E6E3}"/>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8" name="Rectangle 167">
                <a:extLst>
                  <a:ext uri="{FF2B5EF4-FFF2-40B4-BE49-F238E27FC236}">
                    <a16:creationId xmlns:a16="http://schemas.microsoft.com/office/drawing/2014/main" id="{0EE18EBC-C63E-0C64-0EE5-10F12585F295}"/>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9" name="Rectangle 168">
                <a:extLst>
                  <a:ext uri="{FF2B5EF4-FFF2-40B4-BE49-F238E27FC236}">
                    <a16:creationId xmlns:a16="http://schemas.microsoft.com/office/drawing/2014/main" id="{43053484-9D6E-38DE-A856-5FE8B30FFFDC}"/>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0" name="Rectangle 169">
                <a:extLst>
                  <a:ext uri="{FF2B5EF4-FFF2-40B4-BE49-F238E27FC236}">
                    <a16:creationId xmlns:a16="http://schemas.microsoft.com/office/drawing/2014/main" id="{B496D6F5-55B7-CCE2-A113-790838563C49}"/>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1" name="Rectangle 170">
                <a:extLst>
                  <a:ext uri="{FF2B5EF4-FFF2-40B4-BE49-F238E27FC236}">
                    <a16:creationId xmlns:a16="http://schemas.microsoft.com/office/drawing/2014/main" id="{157C6E7C-D53B-7B6E-BD04-EA4C9A6C0FAA}"/>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14" name="Text Placeholder 22">
            <a:extLst>
              <a:ext uri="{FF2B5EF4-FFF2-40B4-BE49-F238E27FC236}">
                <a16:creationId xmlns:a16="http://schemas.microsoft.com/office/drawing/2014/main" id="{585AC722-DEB9-7EAD-31F5-1A3DFA84451E}"/>
              </a:ext>
            </a:extLst>
          </p:cNvPr>
          <p:cNvSpPr>
            <a:spLocks noGrp="1"/>
          </p:cNvSpPr>
          <p:nvPr>
            <p:ph type="body" sz="quarter" idx="16" hasCustomPrompt="1"/>
          </p:nvPr>
        </p:nvSpPr>
        <p:spPr>
          <a:xfrm>
            <a:off x="2021880" y="10569184"/>
            <a:ext cx="8925625" cy="922018"/>
          </a:xfrm>
          <a:prstGeom prst="rect">
            <a:avLst/>
          </a:prstGeom>
          <a:noFill/>
        </p:spPr>
        <p:txBody>
          <a:bodyPr wrap="square" lIns="0" tIns="0" rIns="72000">
            <a:noAutofit/>
          </a:bodyPr>
          <a:lstStyle>
            <a:lvl1pPr algn="l">
              <a:spcAft>
                <a:spcPts val="0"/>
              </a:spcAft>
              <a:defRPr sz="4000" b="0" i="0">
                <a:solidFill>
                  <a:schemeClr val="bg1"/>
                </a:solidFill>
                <a:latin typeface="Calibri" panose="020F0502020204030204" pitchFamily="34" charset="0"/>
                <a:cs typeface="Calibri" panose="020F0502020204030204" pitchFamily="34" charset="0"/>
              </a:defRPr>
            </a:lvl1pPr>
          </a:lstStyle>
          <a:p>
            <a:pPr lvl="0"/>
            <a:r>
              <a:rPr lang="en-US"/>
              <a:t>Cover subtitle or date</a:t>
            </a:r>
            <a:endParaRPr lang="en-GB"/>
          </a:p>
        </p:txBody>
      </p:sp>
      <p:sp>
        <p:nvSpPr>
          <p:cNvPr id="594" name="Title 593">
            <a:extLst>
              <a:ext uri="{FF2B5EF4-FFF2-40B4-BE49-F238E27FC236}">
                <a16:creationId xmlns:a16="http://schemas.microsoft.com/office/drawing/2014/main" id="{CCA88B81-F528-3F24-DB4D-F85CE9EB7B78}"/>
              </a:ext>
            </a:extLst>
          </p:cNvPr>
          <p:cNvSpPr>
            <a:spLocks noGrp="1"/>
          </p:cNvSpPr>
          <p:nvPr>
            <p:ph type="title" hasCustomPrompt="1"/>
          </p:nvPr>
        </p:nvSpPr>
        <p:spPr>
          <a:xfrm>
            <a:off x="2021880" y="6402146"/>
            <a:ext cx="8925625" cy="4120718"/>
          </a:xfrm>
          <a:prstGeom prst="rect">
            <a:avLst/>
          </a:prstGeom>
        </p:spPr>
        <p:txBody>
          <a:bodyPr lIns="0" tIns="0" rIns="0" bIns="0" anchor="b"/>
          <a:lstStyle>
            <a:lvl1pPr>
              <a:defRPr sz="9600" b="1" i="0">
                <a:latin typeface="Calibri" panose="020F0502020204030204" pitchFamily="34" charset="0"/>
                <a:cs typeface="Calibri" panose="020F0502020204030204" pitchFamily="34" charset="0"/>
              </a:defRPr>
            </a:lvl1pPr>
          </a:lstStyle>
          <a:p>
            <a:r>
              <a:rPr lang="en-US"/>
              <a:t>Click to edit Master Title Here</a:t>
            </a:r>
            <a:endParaRPr lang="en-QA"/>
          </a:p>
        </p:txBody>
      </p:sp>
      <p:sp>
        <p:nvSpPr>
          <p:cNvPr id="11" name="TextBox 10">
            <a:extLst>
              <a:ext uri="{FF2B5EF4-FFF2-40B4-BE49-F238E27FC236}">
                <a16:creationId xmlns:a16="http://schemas.microsoft.com/office/drawing/2014/main" id="{1C72DDAA-2CEA-33E4-F71A-EC4BDDB5876A}"/>
              </a:ext>
            </a:extLst>
          </p:cNvPr>
          <p:cNvSpPr txBox="1"/>
          <p:nvPr userDrawn="1"/>
        </p:nvSpPr>
        <p:spPr>
          <a:xfrm>
            <a:off x="34975800" y="17716500"/>
            <a:ext cx="184731" cy="307328"/>
          </a:xfrm>
          <a:prstGeom prst="rect">
            <a:avLst/>
          </a:prstGeom>
          <a:noFill/>
        </p:spPr>
        <p:txBody>
          <a:bodyPr wrap="none" rtlCol="0">
            <a:spAutoFit/>
          </a:bodyPr>
          <a:lstStyle/>
          <a:p>
            <a:endParaRPr lang="en-QA"/>
          </a:p>
        </p:txBody>
      </p:sp>
      <p:pic>
        <p:nvPicPr>
          <p:cNvPr id="3" name="Graphic 2">
            <a:extLst>
              <a:ext uri="{FF2B5EF4-FFF2-40B4-BE49-F238E27FC236}">
                <a16:creationId xmlns:a16="http://schemas.microsoft.com/office/drawing/2014/main" id="{ACF213EA-E0BF-F292-308B-EB346C70FEB5}"/>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8438171" y="762812"/>
            <a:ext cx="4806271" cy="2204380"/>
          </a:xfrm>
          <a:prstGeom prst="rect">
            <a:avLst/>
          </a:prstGeom>
        </p:spPr>
      </p:pic>
    </p:spTree>
    <p:extLst>
      <p:ext uri="{BB962C8B-B14F-4D97-AF65-F5344CB8AC3E}">
        <p14:creationId xmlns:p14="http://schemas.microsoft.com/office/powerpoint/2010/main" val="4264898043"/>
      </p:ext>
    </p:extLst>
  </p:cSld>
  <p:clrMapOvr>
    <a:masterClrMapping/>
  </p:clrMapOvr>
  <p:transition spd="med"/>
  <p:extLst>
    <p:ext uri="{DCECCB84-F9BA-43D5-87BE-67443E8EF086}">
      <p15:sldGuideLst xmlns:p15="http://schemas.microsoft.com/office/powerpoint/2012/main"/>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preserve="1" userDrawn="1">
  <p:cSld name="Night Blue 13">
    <p:bg>
      <p:bgPr>
        <a:solidFill>
          <a:schemeClr val="bg1"/>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9D225C5-D4F0-F40C-A2B1-B46676155EBB}"/>
              </a:ext>
            </a:extLst>
          </p:cNvPr>
          <p:cNvSpPr/>
          <p:nvPr userDrawn="1"/>
        </p:nvSpPr>
        <p:spPr>
          <a:xfrm rot="10800000">
            <a:off x="0" y="0"/>
            <a:ext cx="24384000" cy="13716000"/>
          </a:xfrm>
          <a:prstGeom prst="rect">
            <a:avLst/>
          </a:prstGeom>
          <a:gradFill flip="none" rotWithShape="1">
            <a:gsLst>
              <a:gs pos="1000">
                <a:schemeClr val="accent2">
                  <a:lumMod val="20000"/>
                  <a:lumOff val="80000"/>
                </a:schemeClr>
              </a:gs>
              <a:gs pos="80000">
                <a:schemeClr val="accent2"/>
              </a:gs>
              <a:gs pos="100000">
                <a:schemeClr val="accent2"/>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
        <p:nvSpPr>
          <p:cNvPr id="71" name="Freeform: Shape 29">
            <a:extLst>
              <a:ext uri="{FF2B5EF4-FFF2-40B4-BE49-F238E27FC236}">
                <a16:creationId xmlns:a16="http://schemas.microsoft.com/office/drawing/2014/main" id="{45C703B0-1CB6-B10C-0610-C94756477E75}"/>
              </a:ext>
            </a:extLst>
          </p:cNvPr>
          <p:cNvSpPr/>
          <p:nvPr userDrawn="1"/>
        </p:nvSpPr>
        <p:spPr>
          <a:xfrm>
            <a:off x="8799900" y="1324484"/>
            <a:ext cx="13907700" cy="11067030"/>
          </a:xfrm>
          <a:prstGeom prst="roundRect">
            <a:avLst>
              <a:gd name="adj" fmla="val 4382"/>
            </a:avLst>
          </a:prstGeom>
          <a:gradFill>
            <a:gsLst>
              <a:gs pos="0">
                <a:srgbClr val="FFFFFF">
                  <a:alpha val="33000"/>
                </a:srgbClr>
              </a:gs>
              <a:gs pos="61000">
                <a:srgbClr val="FFFFFF">
                  <a:alpha val="10000"/>
                </a:srgbClr>
              </a:gs>
              <a:gs pos="82000">
                <a:srgbClr val="FFFFFF">
                  <a:alpha val="20000"/>
                </a:srgbClr>
              </a:gs>
              <a:gs pos="100000">
                <a:srgbClr val="FFFFFF">
                  <a:alpha val="33575"/>
                </a:srgbClr>
              </a:gs>
            </a:gsLst>
            <a:lin ang="15788057" scaled="1"/>
          </a:gra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p:spPr>
        <p:txBody>
          <a:bodyPr rtlCol="0" anchor="ctr"/>
          <a:lstStyle/>
          <a:p>
            <a:endParaRPr lang="en-US" sz="1200">
              <a:latin typeface="Calibri" panose="020F0502020204030204" pitchFamily="34" charset="0"/>
              <a:cs typeface="Calibri" panose="020F0502020204030204" pitchFamily="34" charset="0"/>
            </a:endParaRPr>
          </a:p>
        </p:txBody>
      </p:sp>
      <p:sp>
        <p:nvSpPr>
          <p:cNvPr id="75" name="Picture Placeholder 73">
            <a:extLst>
              <a:ext uri="{FF2B5EF4-FFF2-40B4-BE49-F238E27FC236}">
                <a16:creationId xmlns:a16="http://schemas.microsoft.com/office/drawing/2014/main" id="{043F1E87-E3BE-82AC-F65C-6819D00DD759}"/>
              </a:ext>
            </a:extLst>
          </p:cNvPr>
          <p:cNvSpPr>
            <a:spLocks noGrp="1"/>
          </p:cNvSpPr>
          <p:nvPr>
            <p:ph type="pic" sz="quarter" idx="12"/>
          </p:nvPr>
        </p:nvSpPr>
        <p:spPr>
          <a:xfrm>
            <a:off x="9513686" y="2038350"/>
            <a:ext cx="12495414" cy="9639300"/>
          </a:xfrm>
          <a:prstGeom prst="roundRect">
            <a:avLst>
              <a:gd name="adj" fmla="val 3686"/>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spTree>
    <p:extLst>
      <p:ext uri="{BB962C8B-B14F-4D97-AF65-F5344CB8AC3E}">
        <p14:creationId xmlns:p14="http://schemas.microsoft.com/office/powerpoint/2010/main" val="2564861605"/>
      </p:ext>
    </p:extLst>
  </p:cSld>
  <p:clrMapOvr>
    <a:masterClrMapping/>
  </p:clrMapOvr>
  <p:extLst>
    <p:ext uri="{DCECCB84-F9BA-43D5-87BE-67443E8EF086}">
      <p15:sldGuideLst xmlns:p15="http://schemas.microsoft.com/office/powerpoint/2012/main"/>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preserve="1" userDrawn="1">
  <p:cSld name="Night Blue 14">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DAED4B4-E2BF-AC78-CE53-A0C0D2536D8C}"/>
              </a:ext>
            </a:extLst>
          </p:cNvPr>
          <p:cNvSpPr/>
          <p:nvPr userDrawn="1"/>
        </p:nvSpPr>
        <p:spPr>
          <a:xfrm rot="10800000">
            <a:off x="0" y="0"/>
            <a:ext cx="24384000" cy="13716000"/>
          </a:xfrm>
          <a:prstGeom prst="rect">
            <a:avLst/>
          </a:prstGeom>
          <a:gradFill flip="none" rotWithShape="1">
            <a:gsLst>
              <a:gs pos="1000">
                <a:schemeClr val="accent2">
                  <a:lumMod val="20000"/>
                  <a:lumOff val="80000"/>
                </a:schemeClr>
              </a:gs>
              <a:gs pos="80000">
                <a:schemeClr val="accent2"/>
              </a:gs>
              <a:gs pos="100000">
                <a:schemeClr val="accent2"/>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sp>
        <p:nvSpPr>
          <p:cNvPr id="65" name="Rounded Rectangle 64">
            <a:extLst>
              <a:ext uri="{FF2B5EF4-FFF2-40B4-BE49-F238E27FC236}">
                <a16:creationId xmlns:a16="http://schemas.microsoft.com/office/drawing/2014/main" id="{6376EE74-1CCA-12A4-2C4E-72624DA6B227}"/>
              </a:ext>
            </a:extLst>
          </p:cNvPr>
          <p:cNvSpPr/>
          <p:nvPr userDrawn="1"/>
        </p:nvSpPr>
        <p:spPr>
          <a:xfrm rot="16200000">
            <a:off x="11114037" y="797439"/>
            <a:ext cx="11067030" cy="12120096"/>
          </a:xfrm>
          <a:prstGeom prst="roundRect">
            <a:avLst>
              <a:gd name="adj" fmla="val 4310"/>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2800">
              <a:solidFill>
                <a:sysClr val="windowText" lastClr="000000"/>
              </a:solidFill>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
        <p:nvSpPr>
          <p:cNvPr id="60" name="Picture Placeholder 58">
            <a:extLst>
              <a:ext uri="{FF2B5EF4-FFF2-40B4-BE49-F238E27FC236}">
                <a16:creationId xmlns:a16="http://schemas.microsoft.com/office/drawing/2014/main" id="{B3AC45FD-7D31-F04C-63BA-F2F65A02A70C}"/>
              </a:ext>
            </a:extLst>
          </p:cNvPr>
          <p:cNvSpPr>
            <a:spLocks noGrp="1"/>
          </p:cNvSpPr>
          <p:nvPr>
            <p:ph type="pic" sz="quarter" idx="13"/>
          </p:nvPr>
        </p:nvSpPr>
        <p:spPr>
          <a:xfrm>
            <a:off x="10940822" y="1684486"/>
            <a:ext cx="6070900" cy="5350414"/>
          </a:xfrm>
          <a:prstGeom prst="roundRect">
            <a:avLst>
              <a:gd name="adj" fmla="val 5422"/>
            </a:avLst>
          </a:prstGeom>
        </p:spPr>
        <p:txBody>
          <a:bodyPr/>
          <a:lstStyle>
            <a:lvl1pPr>
              <a:defRPr sz="2800">
                <a:latin typeface="Calibri" panose="020F0502020204030204" pitchFamily="34" charset="0"/>
                <a:cs typeface="Calibri" panose="020F0502020204030204" pitchFamily="34" charset="0"/>
              </a:defRPr>
            </a:lvl1pPr>
          </a:lstStyle>
          <a:p>
            <a:endParaRPr lang="en-QA"/>
          </a:p>
        </p:txBody>
      </p:sp>
      <p:sp>
        <p:nvSpPr>
          <p:cNvPr id="62" name="Picture Placeholder 58">
            <a:extLst>
              <a:ext uri="{FF2B5EF4-FFF2-40B4-BE49-F238E27FC236}">
                <a16:creationId xmlns:a16="http://schemas.microsoft.com/office/drawing/2014/main" id="{07CEF074-A29E-E468-3A28-7B7CEC3C2EC6}"/>
              </a:ext>
            </a:extLst>
          </p:cNvPr>
          <p:cNvSpPr>
            <a:spLocks noGrp="1"/>
          </p:cNvSpPr>
          <p:nvPr>
            <p:ph type="pic" sz="quarter" idx="14"/>
          </p:nvPr>
        </p:nvSpPr>
        <p:spPr>
          <a:xfrm>
            <a:off x="17365376" y="1684486"/>
            <a:ext cx="4996748" cy="5350414"/>
          </a:xfrm>
          <a:prstGeom prst="roundRect">
            <a:avLst>
              <a:gd name="adj" fmla="val 5422"/>
            </a:avLst>
          </a:prstGeom>
        </p:spPr>
        <p:txBody>
          <a:bodyPr/>
          <a:lstStyle>
            <a:lvl1pPr>
              <a:defRPr sz="2800">
                <a:latin typeface="Calibri" panose="020F0502020204030204" pitchFamily="34" charset="0"/>
                <a:cs typeface="Calibri" panose="020F0502020204030204" pitchFamily="34" charset="0"/>
              </a:defRPr>
            </a:lvl1pPr>
          </a:lstStyle>
          <a:p>
            <a:endParaRPr lang="en-QA"/>
          </a:p>
        </p:txBody>
      </p:sp>
      <p:sp>
        <p:nvSpPr>
          <p:cNvPr id="63" name="Picture Placeholder 58">
            <a:extLst>
              <a:ext uri="{FF2B5EF4-FFF2-40B4-BE49-F238E27FC236}">
                <a16:creationId xmlns:a16="http://schemas.microsoft.com/office/drawing/2014/main" id="{37C23315-A1AF-26E7-6879-ADF8614BF59F}"/>
              </a:ext>
            </a:extLst>
          </p:cNvPr>
          <p:cNvSpPr>
            <a:spLocks noGrp="1"/>
          </p:cNvSpPr>
          <p:nvPr>
            <p:ph type="pic" sz="quarter" idx="15"/>
          </p:nvPr>
        </p:nvSpPr>
        <p:spPr>
          <a:xfrm>
            <a:off x="10947504" y="7388702"/>
            <a:ext cx="6064218" cy="4642300"/>
          </a:xfrm>
          <a:prstGeom prst="roundRect">
            <a:avLst>
              <a:gd name="adj" fmla="val 5422"/>
            </a:avLst>
          </a:prstGeom>
        </p:spPr>
        <p:txBody>
          <a:bodyPr/>
          <a:lstStyle>
            <a:lvl1pPr>
              <a:defRPr sz="2800">
                <a:latin typeface="Calibri" panose="020F0502020204030204" pitchFamily="34" charset="0"/>
                <a:cs typeface="Calibri" panose="020F0502020204030204" pitchFamily="34" charset="0"/>
              </a:defRPr>
            </a:lvl1pPr>
          </a:lstStyle>
          <a:p>
            <a:endParaRPr lang="en-QA"/>
          </a:p>
        </p:txBody>
      </p:sp>
      <p:sp>
        <p:nvSpPr>
          <p:cNvPr id="64" name="Picture Placeholder 58">
            <a:extLst>
              <a:ext uri="{FF2B5EF4-FFF2-40B4-BE49-F238E27FC236}">
                <a16:creationId xmlns:a16="http://schemas.microsoft.com/office/drawing/2014/main" id="{90422B99-E80F-4C83-83C3-E1656E1D6441}"/>
              </a:ext>
            </a:extLst>
          </p:cNvPr>
          <p:cNvSpPr>
            <a:spLocks noGrp="1"/>
          </p:cNvSpPr>
          <p:nvPr>
            <p:ph type="pic" sz="quarter" idx="16"/>
          </p:nvPr>
        </p:nvSpPr>
        <p:spPr>
          <a:xfrm>
            <a:off x="17365039" y="7388702"/>
            <a:ext cx="4997083" cy="4642300"/>
          </a:xfrm>
          <a:prstGeom prst="roundRect">
            <a:avLst>
              <a:gd name="adj" fmla="val 5422"/>
            </a:avLst>
          </a:prstGeom>
        </p:spPr>
        <p:txBody>
          <a:bodyPr/>
          <a:lstStyle>
            <a:lvl1pPr>
              <a:defRPr sz="2800">
                <a:latin typeface="Calibri" panose="020F0502020204030204" pitchFamily="34" charset="0"/>
                <a:cs typeface="Calibri" panose="020F0502020204030204" pitchFamily="34" charset="0"/>
              </a:defRPr>
            </a:lvl1pPr>
          </a:lstStyle>
          <a:p>
            <a:endParaRPr lang="en-QA"/>
          </a:p>
        </p:txBody>
      </p:sp>
    </p:spTree>
    <p:extLst>
      <p:ext uri="{BB962C8B-B14F-4D97-AF65-F5344CB8AC3E}">
        <p14:creationId xmlns:p14="http://schemas.microsoft.com/office/powerpoint/2010/main" val="1897250945"/>
      </p:ext>
    </p:extLst>
  </p:cSld>
  <p:clrMapOvr>
    <a:masterClrMapping/>
  </p:clrMapOvr>
  <p:extLst>
    <p:ext uri="{DCECCB84-F9BA-43D5-87BE-67443E8EF086}">
      <p15:sldGuideLst xmlns:p15="http://schemas.microsoft.com/office/powerpoint/2012/main"/>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userDrawn="1">
  <p:cSld name="Night Blue 15">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0123754-DE03-072E-6089-1179E1C342EB}"/>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4" name="Rectangle 3">
            <a:extLst>
              <a:ext uri="{FF2B5EF4-FFF2-40B4-BE49-F238E27FC236}">
                <a16:creationId xmlns:a16="http://schemas.microsoft.com/office/drawing/2014/main" id="{EBE190DF-3153-E37C-8C6E-79C91365342B}"/>
              </a:ext>
            </a:extLst>
          </p:cNvPr>
          <p:cNvSpPr/>
          <p:nvPr userDrawn="1"/>
        </p:nvSpPr>
        <p:spPr>
          <a:xfrm rot="10800000">
            <a:off x="15224102" y="0"/>
            <a:ext cx="9159898" cy="13716000"/>
          </a:xfrm>
          <a:prstGeom prst="rect">
            <a:avLst/>
          </a:prstGeom>
          <a:gradFill flip="none" rotWithShape="1">
            <a:gsLst>
              <a:gs pos="1000">
                <a:schemeClr val="accent2">
                  <a:lumMod val="20000"/>
                  <a:lumOff val="80000"/>
                </a:schemeClr>
              </a:gs>
              <a:gs pos="80000">
                <a:schemeClr val="accent2"/>
              </a:gs>
              <a:gs pos="100000">
                <a:schemeClr val="accent2"/>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666559"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52272"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52272"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2794166666"/>
      </p:ext>
    </p:extLst>
  </p:cSld>
  <p:clrMapOvr>
    <a:masterClrMapping/>
  </p:clrMapOvr>
  <p:extLst>
    <p:ext uri="{DCECCB84-F9BA-43D5-87BE-67443E8EF086}">
      <p15:sldGuideLst xmlns:p15="http://schemas.microsoft.com/office/powerpoint/2012/main"/>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preserve="1" userDrawn="1">
  <p:cSld name="Night Blue 16">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0123754-DE03-072E-6089-1179E1C342EB}"/>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0786" y="5585708"/>
            <a:ext cx="6055896" cy="1760423"/>
          </a:xfrm>
          <a:prstGeom prst="rect">
            <a:avLst/>
          </a:prstGeom>
        </p:spPr>
        <p:txBody>
          <a:bodyPr/>
          <a:lstStyle>
            <a:lvl1pPr>
              <a:defRPr sz="6000">
                <a:solidFill>
                  <a:schemeClr val="accent2"/>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70786"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70786"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4" name="Rectangle 3">
            <a:extLst>
              <a:ext uri="{FF2B5EF4-FFF2-40B4-BE49-F238E27FC236}">
                <a16:creationId xmlns:a16="http://schemas.microsoft.com/office/drawing/2014/main" id="{3FC49D70-B8D6-244F-D5E1-C6F09B0892D3}"/>
              </a:ext>
            </a:extLst>
          </p:cNvPr>
          <p:cNvSpPr/>
          <p:nvPr userDrawn="1"/>
        </p:nvSpPr>
        <p:spPr>
          <a:xfrm rot="10800000">
            <a:off x="8791244" y="0"/>
            <a:ext cx="15592756" cy="13716000"/>
          </a:xfrm>
          <a:prstGeom prst="rect">
            <a:avLst/>
          </a:prstGeom>
          <a:gradFill flip="none" rotWithShape="1">
            <a:gsLst>
              <a:gs pos="1000">
                <a:schemeClr val="accent2">
                  <a:lumMod val="20000"/>
                  <a:lumOff val="80000"/>
                </a:schemeClr>
              </a:gs>
              <a:gs pos="80000">
                <a:schemeClr val="accent2"/>
              </a:gs>
              <a:gs pos="100000">
                <a:schemeClr val="accent2"/>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Tree>
    <p:extLst>
      <p:ext uri="{BB962C8B-B14F-4D97-AF65-F5344CB8AC3E}">
        <p14:creationId xmlns:p14="http://schemas.microsoft.com/office/powerpoint/2010/main" val="2401834890"/>
      </p:ext>
    </p:extLst>
  </p:cSld>
  <p:clrMapOvr>
    <a:masterClrMapping/>
  </p:clrMapOvr>
  <p:extLst>
    <p:ext uri="{DCECCB84-F9BA-43D5-87BE-67443E8EF086}">
      <p15:sldGuideLst xmlns:p15="http://schemas.microsoft.com/office/powerpoint/2012/main"/>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userDrawn="1">
  <p:cSld name="Night Blue 17">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0123754-DE03-072E-6089-1179E1C342EB}"/>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4" name="Rectangle 3">
            <a:extLst>
              <a:ext uri="{FF2B5EF4-FFF2-40B4-BE49-F238E27FC236}">
                <a16:creationId xmlns:a16="http://schemas.microsoft.com/office/drawing/2014/main" id="{C655021A-7B08-D670-0050-8EDB67A531D7}"/>
              </a:ext>
            </a:extLst>
          </p:cNvPr>
          <p:cNvSpPr/>
          <p:nvPr userDrawn="1"/>
        </p:nvSpPr>
        <p:spPr>
          <a:xfrm rot="10800000">
            <a:off x="8791244" y="0"/>
            <a:ext cx="15592756" cy="13716000"/>
          </a:xfrm>
          <a:prstGeom prst="rect">
            <a:avLst/>
          </a:prstGeom>
          <a:gradFill flip="none" rotWithShape="1">
            <a:gsLst>
              <a:gs pos="1000">
                <a:schemeClr val="accent2">
                  <a:lumMod val="20000"/>
                  <a:lumOff val="80000"/>
                </a:schemeClr>
              </a:gs>
              <a:gs pos="80000">
                <a:schemeClr val="accent2"/>
              </a:gs>
              <a:gs pos="100000">
                <a:schemeClr val="accent2"/>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0786" y="5585708"/>
            <a:ext cx="6055896" cy="1760423"/>
          </a:xfrm>
          <a:prstGeom prst="rect">
            <a:avLst/>
          </a:prstGeom>
        </p:spPr>
        <p:txBody>
          <a:bodyPr/>
          <a:lstStyle>
            <a:lvl1pPr>
              <a:defRPr sz="6000">
                <a:solidFill>
                  <a:schemeClr val="accent2"/>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70786"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70786"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56" name="Freeform: Shape 29">
            <a:extLst>
              <a:ext uri="{FF2B5EF4-FFF2-40B4-BE49-F238E27FC236}">
                <a16:creationId xmlns:a16="http://schemas.microsoft.com/office/drawing/2014/main" id="{60DF5DA0-2BE9-9846-77D4-F49E4F76EB4B}"/>
              </a:ext>
            </a:extLst>
          </p:cNvPr>
          <p:cNvSpPr/>
          <p:nvPr userDrawn="1"/>
        </p:nvSpPr>
        <p:spPr>
          <a:xfrm>
            <a:off x="9873685" y="1324483"/>
            <a:ext cx="12833916" cy="11067031"/>
          </a:xfrm>
          <a:prstGeom prst="roundRect">
            <a:avLst>
              <a:gd name="adj" fmla="val 4382"/>
            </a:avLst>
          </a:prstGeom>
          <a:gradFill>
            <a:gsLst>
              <a:gs pos="0">
                <a:srgbClr val="FFFFFF">
                  <a:alpha val="33000"/>
                </a:srgbClr>
              </a:gs>
              <a:gs pos="61000">
                <a:srgbClr val="FFFFFF">
                  <a:alpha val="10000"/>
                </a:srgbClr>
              </a:gs>
              <a:gs pos="82000">
                <a:srgbClr val="FFFFFF">
                  <a:alpha val="20000"/>
                </a:srgbClr>
              </a:gs>
              <a:gs pos="100000">
                <a:srgbClr val="FFFFFF">
                  <a:alpha val="33575"/>
                </a:srgbClr>
              </a:gs>
            </a:gsLst>
            <a:lin ang="15788057" scaled="1"/>
          </a:gra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p:spPr>
        <p:txBody>
          <a:bodyPr rtlCol="0" anchor="ctr"/>
          <a:lstStyle/>
          <a:p>
            <a:endParaRPr lang="en-US" sz="1200">
              <a:latin typeface="Calibri" panose="020F0502020204030204" pitchFamily="34" charset="0"/>
              <a:cs typeface="Calibri" panose="020F0502020204030204" pitchFamily="34" charset="0"/>
            </a:endParaRPr>
          </a:p>
        </p:txBody>
      </p:sp>
      <p:sp>
        <p:nvSpPr>
          <p:cNvPr id="58" name="Picture Placeholder 73">
            <a:extLst>
              <a:ext uri="{FF2B5EF4-FFF2-40B4-BE49-F238E27FC236}">
                <a16:creationId xmlns:a16="http://schemas.microsoft.com/office/drawing/2014/main" id="{E52B7073-8B01-9820-9750-29E2858BFAB0}"/>
              </a:ext>
            </a:extLst>
          </p:cNvPr>
          <p:cNvSpPr>
            <a:spLocks noGrp="1"/>
          </p:cNvSpPr>
          <p:nvPr>
            <p:ph type="pic" sz="quarter" idx="12"/>
          </p:nvPr>
        </p:nvSpPr>
        <p:spPr>
          <a:xfrm>
            <a:off x="10587486" y="2038350"/>
            <a:ext cx="11420831" cy="9639300"/>
          </a:xfrm>
          <a:prstGeom prst="roundRect">
            <a:avLst>
              <a:gd name="adj" fmla="val 2820"/>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spTree>
    <p:extLst>
      <p:ext uri="{BB962C8B-B14F-4D97-AF65-F5344CB8AC3E}">
        <p14:creationId xmlns:p14="http://schemas.microsoft.com/office/powerpoint/2010/main" val="267347696"/>
      </p:ext>
    </p:extLst>
  </p:cSld>
  <p:clrMapOvr>
    <a:masterClrMapping/>
  </p:clrMapOvr>
  <p:extLst>
    <p:ext uri="{DCECCB84-F9BA-43D5-87BE-67443E8EF086}">
      <p15:sldGuideLst xmlns:p15="http://schemas.microsoft.com/office/powerpoint/2012/main"/>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preserve="1" userDrawn="1">
  <p:cSld name="Sunrise 01">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8B7703F-2D1B-804C-7752-D98BD37D257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63" name="Grid" hidden="1">
            <a:extLst>
              <a:ext uri="{FF2B5EF4-FFF2-40B4-BE49-F238E27FC236}">
                <a16:creationId xmlns:a16="http://schemas.microsoft.com/office/drawing/2014/main" id="{89C5E171-1F86-36CA-43A1-463474759AC7}"/>
              </a:ext>
            </a:extLst>
          </p:cNvPr>
          <p:cNvGrpSpPr>
            <a:grpSpLocks/>
          </p:cNvGrpSpPr>
          <p:nvPr userDrawn="1"/>
        </p:nvGrpSpPr>
        <p:grpSpPr>
          <a:xfrm>
            <a:off x="1661878" y="1324484"/>
            <a:ext cx="21060245" cy="11067032"/>
            <a:chOff x="1661878" y="1324483"/>
            <a:chExt cx="21060245" cy="11067032"/>
          </a:xfrm>
        </p:grpSpPr>
        <p:grpSp>
          <p:nvGrpSpPr>
            <p:cNvPr id="64" name="Group 63">
              <a:extLst>
                <a:ext uri="{FF2B5EF4-FFF2-40B4-BE49-F238E27FC236}">
                  <a16:creationId xmlns:a16="http://schemas.microsoft.com/office/drawing/2014/main" id="{5CC3AE35-01A2-7939-AF4C-9BD96F5D1C0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82" name="Rectangle 81">
                <a:extLst>
                  <a:ext uri="{FF2B5EF4-FFF2-40B4-BE49-F238E27FC236}">
                    <a16:creationId xmlns:a16="http://schemas.microsoft.com/office/drawing/2014/main" id="{56A5D992-79FB-0A17-B83C-1C93D3ECDC60}"/>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52B3090E-84F4-F369-F057-80E3E44DCFEE}"/>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BE8DB58F-3B06-19A1-097F-CCD20705344A}"/>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AE40B6CF-A80D-C4F6-4959-6C2EA559ED9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1907883-6DD8-86CA-6E8D-B38803FC14C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B4BFD35C-5C10-7A96-C6AA-CFDE021AA09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53D6973-5728-9881-00A7-9356DBE4CD5D}"/>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E0872EE5-EB03-8C92-9D8D-4F965B1007F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277D14D-B60A-6BA3-F28D-8010339BC37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CD21340-CD62-4708-7278-31507DB966B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2" name="Rectangle 91">
                <a:extLst>
                  <a:ext uri="{FF2B5EF4-FFF2-40B4-BE49-F238E27FC236}">
                    <a16:creationId xmlns:a16="http://schemas.microsoft.com/office/drawing/2014/main" id="{DFBC635A-3E12-671C-F424-DFD7B1B1369F}"/>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3" name="Rectangle 92">
                <a:extLst>
                  <a:ext uri="{FF2B5EF4-FFF2-40B4-BE49-F238E27FC236}">
                    <a16:creationId xmlns:a16="http://schemas.microsoft.com/office/drawing/2014/main" id="{2DA4A3A0-4CEC-3C14-16BC-9657A7D6B43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Rectangle 93">
                <a:extLst>
                  <a:ext uri="{FF2B5EF4-FFF2-40B4-BE49-F238E27FC236}">
                    <a16:creationId xmlns:a16="http://schemas.microsoft.com/office/drawing/2014/main" id="{C1B7E138-D05A-98E9-3D76-1962B5A48EE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5" name="Rectangle 94">
                <a:extLst>
                  <a:ext uri="{FF2B5EF4-FFF2-40B4-BE49-F238E27FC236}">
                    <a16:creationId xmlns:a16="http://schemas.microsoft.com/office/drawing/2014/main" id="{59F43CD5-F861-BA48-8080-A885E2A48DB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6" name="Rectangle 95">
                <a:extLst>
                  <a:ext uri="{FF2B5EF4-FFF2-40B4-BE49-F238E27FC236}">
                    <a16:creationId xmlns:a16="http://schemas.microsoft.com/office/drawing/2014/main" id="{0EE60631-711F-5286-B938-F1377C01174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7" name="Rectangle 96">
                <a:extLst>
                  <a:ext uri="{FF2B5EF4-FFF2-40B4-BE49-F238E27FC236}">
                    <a16:creationId xmlns:a16="http://schemas.microsoft.com/office/drawing/2014/main" id="{CE0F0C48-3174-4541-D4D3-919EAEAA191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79BE953A-1683-FC3B-9AAC-4AF1881130F3}"/>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869648BB-FF7A-D504-3F43-6C1612EA9C5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167AA9BB-7312-0BBB-8E7E-3198B1784A1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1C26B303-F1DE-FA38-226B-7CAD91D47123}"/>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3B35DEEF-6771-7DA6-1FA8-D2881ABAC82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C1F06F71-8DDF-B7E1-7F20-BA3446685FE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E4193FAE-F626-9E10-F236-3F59C9BDFC72}"/>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9E05BD88-B299-9DCA-FE89-7BC0BEED04A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18AA6FD2-F2D6-E52B-1E01-097E51DB613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CFC5AD14-BA8A-487E-90DF-F8A2BF54F9F7}"/>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5BBC4B59-D525-44DB-04CD-D8C637C279B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7A3F8B07-1240-63EF-316F-3474A4EE9C8F}"/>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2B458771-C0EB-B137-2FC2-87A9F9BB91F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03E752A5-34EE-35FB-5DB3-39AE3528EDDA}"/>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65" name="Group 64">
              <a:extLst>
                <a:ext uri="{FF2B5EF4-FFF2-40B4-BE49-F238E27FC236}">
                  <a16:creationId xmlns:a16="http://schemas.microsoft.com/office/drawing/2014/main" id="{ADD4606E-D525-7DBF-F648-EAA9E66BBF51}"/>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66" name="Rectangle 65">
                <a:extLst>
                  <a:ext uri="{FF2B5EF4-FFF2-40B4-BE49-F238E27FC236}">
                    <a16:creationId xmlns:a16="http://schemas.microsoft.com/office/drawing/2014/main" id="{186155C1-D969-CF23-03A2-3713EF024FE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B6DA85E4-4164-DBC1-D1F5-9978EAFCB445}"/>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5E5705D-7A4D-75F6-F098-26209BF23D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7F815515-B920-A981-452E-261A20F3356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5910FDD6-6F54-8D98-D7F9-1A6E6A159214}"/>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C316F2D4-DD06-4A1D-1280-A9A0FAAAD533}"/>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692331E1-6BBC-CB0F-D971-CE49DF3987A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1EED014-3AD8-8457-2EBE-1339108DF6E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5C0F5BEE-D3C7-D565-0384-29B1AC56852F}"/>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040E7C6-02EA-6165-61BA-B7CCB9A1C2E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EF8D4EE8-1E0D-B976-329F-CACE4FCCE65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685AB4FE-39CF-42B3-0069-844272E9B75E}"/>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C0ADF3E-3A2D-657F-7EA5-6CCE1E4E6B6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69F91096-6070-BE16-8148-A7E08D2AED9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E3C9D017-C692-706D-9E36-21D324E682A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4D0B2D4-0F25-B787-8966-0E7BF053674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114" name="Title 113">
            <a:extLst>
              <a:ext uri="{FF2B5EF4-FFF2-40B4-BE49-F238E27FC236}">
                <a16:creationId xmlns:a16="http://schemas.microsoft.com/office/drawing/2014/main" id="{AAB81EEB-8256-7F93-4288-F867AB06607A}"/>
              </a:ext>
            </a:extLst>
          </p:cNvPr>
          <p:cNvSpPr>
            <a:spLocks noGrp="1"/>
          </p:cNvSpPr>
          <p:nvPr>
            <p:ph type="title"/>
          </p:nvPr>
        </p:nvSpPr>
        <p:spPr>
          <a:xfrm>
            <a:off x="1676400" y="1351667"/>
            <a:ext cx="21045720" cy="1046621"/>
          </a:xfrm>
          <a:prstGeom prst="rect">
            <a:avLst/>
          </a:prstGeom>
        </p:spPr>
        <p:txBody>
          <a:bodyPr/>
          <a:lstStyle>
            <a:lvl1pPr>
              <a:defRPr sz="6000">
                <a:solidFill>
                  <a:schemeClr val="accent6"/>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2526757068"/>
      </p:ext>
    </p:extLst>
  </p:cSld>
  <p:clrMapOvr>
    <a:masterClrMapping/>
  </p:clrMapOvr>
  <p:transition spd="med"/>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preserve="1" userDrawn="1">
  <p:cSld name="Sunrise 02">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8B7703F-2D1B-804C-7752-D98BD37D257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8" name="Picture Placeholder 6">
            <a:extLst>
              <a:ext uri="{FF2B5EF4-FFF2-40B4-BE49-F238E27FC236}">
                <a16:creationId xmlns:a16="http://schemas.microsoft.com/office/drawing/2014/main" id="{2D374453-CBDF-CF27-1BA9-35475C483B20}"/>
              </a:ext>
            </a:extLst>
          </p:cNvPr>
          <p:cNvSpPr>
            <a:spLocks noGrp="1"/>
          </p:cNvSpPr>
          <p:nvPr>
            <p:ph type="pic" sz="quarter" idx="12"/>
          </p:nvPr>
        </p:nvSpPr>
        <p:spPr>
          <a:xfrm>
            <a:off x="0" y="0"/>
            <a:ext cx="14156514" cy="13716000"/>
          </a:xfrm>
          <a:prstGeom prst="rect">
            <a:avLst/>
          </a:prstGeom>
        </p:spPr>
        <p:txBody>
          <a:bodyPr/>
          <a:lstStyle>
            <a:lvl1pPr>
              <a:defRPr sz="2800">
                <a:latin typeface="Calibri" panose="020F0502020204030204" pitchFamily="34" charset="0"/>
                <a:cs typeface="Calibri" panose="020F0502020204030204" pitchFamily="34" charset="0"/>
              </a:defRPr>
            </a:lvl1pPr>
          </a:lstStyle>
          <a:p>
            <a:endParaRPr lang="en-QA"/>
          </a:p>
        </p:txBody>
      </p:sp>
      <p:grpSp>
        <p:nvGrpSpPr>
          <p:cNvPr id="63" name="Grid" hidden="1">
            <a:extLst>
              <a:ext uri="{FF2B5EF4-FFF2-40B4-BE49-F238E27FC236}">
                <a16:creationId xmlns:a16="http://schemas.microsoft.com/office/drawing/2014/main" id="{89C5E171-1F86-36CA-43A1-463474759AC7}"/>
              </a:ext>
            </a:extLst>
          </p:cNvPr>
          <p:cNvGrpSpPr>
            <a:grpSpLocks/>
          </p:cNvGrpSpPr>
          <p:nvPr userDrawn="1"/>
        </p:nvGrpSpPr>
        <p:grpSpPr>
          <a:xfrm>
            <a:off x="1661878" y="1324484"/>
            <a:ext cx="21060245" cy="11067032"/>
            <a:chOff x="1661878" y="1324483"/>
            <a:chExt cx="21060245" cy="11067032"/>
          </a:xfrm>
        </p:grpSpPr>
        <p:grpSp>
          <p:nvGrpSpPr>
            <p:cNvPr id="64" name="Group 63">
              <a:extLst>
                <a:ext uri="{FF2B5EF4-FFF2-40B4-BE49-F238E27FC236}">
                  <a16:creationId xmlns:a16="http://schemas.microsoft.com/office/drawing/2014/main" id="{5CC3AE35-01A2-7939-AF4C-9BD96F5D1C0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82" name="Rectangle 81">
                <a:extLst>
                  <a:ext uri="{FF2B5EF4-FFF2-40B4-BE49-F238E27FC236}">
                    <a16:creationId xmlns:a16="http://schemas.microsoft.com/office/drawing/2014/main" id="{56A5D992-79FB-0A17-B83C-1C93D3ECDC60}"/>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52B3090E-84F4-F369-F057-80E3E44DCFEE}"/>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BE8DB58F-3B06-19A1-097F-CCD20705344A}"/>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AE40B6CF-A80D-C4F6-4959-6C2EA559ED9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1907883-6DD8-86CA-6E8D-B38803FC14C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B4BFD35C-5C10-7A96-C6AA-CFDE021AA09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53D6973-5728-9881-00A7-9356DBE4CD5D}"/>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E0872EE5-EB03-8C92-9D8D-4F965B1007F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277D14D-B60A-6BA3-F28D-8010339BC37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CD21340-CD62-4708-7278-31507DB966B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2" name="Rectangle 91">
                <a:extLst>
                  <a:ext uri="{FF2B5EF4-FFF2-40B4-BE49-F238E27FC236}">
                    <a16:creationId xmlns:a16="http://schemas.microsoft.com/office/drawing/2014/main" id="{DFBC635A-3E12-671C-F424-DFD7B1B1369F}"/>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3" name="Rectangle 92">
                <a:extLst>
                  <a:ext uri="{FF2B5EF4-FFF2-40B4-BE49-F238E27FC236}">
                    <a16:creationId xmlns:a16="http://schemas.microsoft.com/office/drawing/2014/main" id="{2DA4A3A0-4CEC-3C14-16BC-9657A7D6B43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Rectangle 93">
                <a:extLst>
                  <a:ext uri="{FF2B5EF4-FFF2-40B4-BE49-F238E27FC236}">
                    <a16:creationId xmlns:a16="http://schemas.microsoft.com/office/drawing/2014/main" id="{C1B7E138-D05A-98E9-3D76-1962B5A48EE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5" name="Rectangle 94">
                <a:extLst>
                  <a:ext uri="{FF2B5EF4-FFF2-40B4-BE49-F238E27FC236}">
                    <a16:creationId xmlns:a16="http://schemas.microsoft.com/office/drawing/2014/main" id="{59F43CD5-F861-BA48-8080-A885E2A48DB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6" name="Rectangle 95">
                <a:extLst>
                  <a:ext uri="{FF2B5EF4-FFF2-40B4-BE49-F238E27FC236}">
                    <a16:creationId xmlns:a16="http://schemas.microsoft.com/office/drawing/2014/main" id="{0EE60631-711F-5286-B938-F1377C01174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7" name="Rectangle 96">
                <a:extLst>
                  <a:ext uri="{FF2B5EF4-FFF2-40B4-BE49-F238E27FC236}">
                    <a16:creationId xmlns:a16="http://schemas.microsoft.com/office/drawing/2014/main" id="{CE0F0C48-3174-4541-D4D3-919EAEAA191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79BE953A-1683-FC3B-9AAC-4AF1881130F3}"/>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869648BB-FF7A-D504-3F43-6C1612EA9C5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167AA9BB-7312-0BBB-8E7E-3198B1784A1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1C26B303-F1DE-FA38-226B-7CAD91D47123}"/>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3B35DEEF-6771-7DA6-1FA8-D2881ABAC82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C1F06F71-8DDF-B7E1-7F20-BA3446685FE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E4193FAE-F626-9E10-F236-3F59C9BDFC72}"/>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9E05BD88-B299-9DCA-FE89-7BC0BEED04A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18AA6FD2-F2D6-E52B-1E01-097E51DB613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CFC5AD14-BA8A-487E-90DF-F8A2BF54F9F7}"/>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5BBC4B59-D525-44DB-04CD-D8C637C279B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7A3F8B07-1240-63EF-316F-3474A4EE9C8F}"/>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2B458771-C0EB-B137-2FC2-87A9F9BB91F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03E752A5-34EE-35FB-5DB3-39AE3528EDDA}"/>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65" name="Group 64">
              <a:extLst>
                <a:ext uri="{FF2B5EF4-FFF2-40B4-BE49-F238E27FC236}">
                  <a16:creationId xmlns:a16="http://schemas.microsoft.com/office/drawing/2014/main" id="{ADD4606E-D525-7DBF-F648-EAA9E66BBF51}"/>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66" name="Rectangle 65">
                <a:extLst>
                  <a:ext uri="{FF2B5EF4-FFF2-40B4-BE49-F238E27FC236}">
                    <a16:creationId xmlns:a16="http://schemas.microsoft.com/office/drawing/2014/main" id="{186155C1-D969-CF23-03A2-3713EF024FE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B6DA85E4-4164-DBC1-D1F5-9978EAFCB445}"/>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5E5705D-7A4D-75F6-F098-26209BF23D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7F815515-B920-A981-452E-261A20F3356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5910FDD6-6F54-8D98-D7F9-1A6E6A159214}"/>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C316F2D4-DD06-4A1D-1280-A9A0FAAAD533}"/>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692331E1-6BBC-CB0F-D971-CE49DF3987A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1EED014-3AD8-8457-2EBE-1339108DF6E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5C0F5BEE-D3C7-D565-0384-29B1AC56852F}"/>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040E7C6-02EA-6165-61BA-B7CCB9A1C2E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EF8D4EE8-1E0D-B976-329F-CACE4FCCE65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685AB4FE-39CF-42B3-0069-844272E9B75E}"/>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C0ADF3E-3A2D-657F-7EA5-6CCE1E4E6B6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69F91096-6070-BE16-8148-A7E08D2AED9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E3C9D017-C692-706D-9E36-21D324E682A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4D0B2D4-0F25-B787-8966-0E7BF053674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2" name="Title 113">
            <a:extLst>
              <a:ext uri="{FF2B5EF4-FFF2-40B4-BE49-F238E27FC236}">
                <a16:creationId xmlns:a16="http://schemas.microsoft.com/office/drawing/2014/main" id="{6CDDE8C6-EEFD-FE4D-E847-04C5650C0599}"/>
              </a:ext>
            </a:extLst>
          </p:cNvPr>
          <p:cNvSpPr>
            <a:spLocks noGrp="1"/>
          </p:cNvSpPr>
          <p:nvPr>
            <p:ph type="title"/>
          </p:nvPr>
        </p:nvSpPr>
        <p:spPr>
          <a:xfrm>
            <a:off x="15937905" y="4127303"/>
            <a:ext cx="6055896" cy="1760423"/>
          </a:xfrm>
          <a:prstGeom prst="rect">
            <a:avLst/>
          </a:prstGeom>
        </p:spPr>
        <p:txBody>
          <a:bodyPr/>
          <a:lstStyle>
            <a:lvl1pPr>
              <a:defRPr sz="6000">
                <a:solidFill>
                  <a:schemeClr val="accent6"/>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4" name="Text Placeholder 54">
            <a:extLst>
              <a:ext uri="{FF2B5EF4-FFF2-40B4-BE49-F238E27FC236}">
                <a16:creationId xmlns:a16="http://schemas.microsoft.com/office/drawing/2014/main" id="{31BA3B98-F928-3B0F-EBC3-103635A97DA3}"/>
              </a:ext>
            </a:extLst>
          </p:cNvPr>
          <p:cNvSpPr>
            <a:spLocks noGrp="1"/>
          </p:cNvSpPr>
          <p:nvPr>
            <p:ph type="body" sz="quarter" idx="10" hasCustomPrompt="1"/>
          </p:nvPr>
        </p:nvSpPr>
        <p:spPr>
          <a:xfrm>
            <a:off x="15937905" y="6290298"/>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 name="Text Placeholder 54">
            <a:extLst>
              <a:ext uri="{FF2B5EF4-FFF2-40B4-BE49-F238E27FC236}">
                <a16:creationId xmlns:a16="http://schemas.microsoft.com/office/drawing/2014/main" id="{B9846C31-45D5-9429-11C9-7E0233FF9568}"/>
              </a:ext>
            </a:extLst>
          </p:cNvPr>
          <p:cNvSpPr>
            <a:spLocks noGrp="1"/>
          </p:cNvSpPr>
          <p:nvPr>
            <p:ph type="body" sz="quarter" idx="11" hasCustomPrompt="1"/>
          </p:nvPr>
        </p:nvSpPr>
        <p:spPr>
          <a:xfrm>
            <a:off x="15937905" y="2721287"/>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3847472082"/>
      </p:ext>
    </p:extLst>
  </p:cSld>
  <p:clrMapOvr>
    <a:masterClrMapping/>
  </p:clrMapOvr>
  <p:transition spd="med"/>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preserve="1" userDrawn="1">
  <p:cSld name="Sunrise 03">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8B7703F-2D1B-804C-7752-D98BD37D257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63" name="Grid" hidden="1">
            <a:extLst>
              <a:ext uri="{FF2B5EF4-FFF2-40B4-BE49-F238E27FC236}">
                <a16:creationId xmlns:a16="http://schemas.microsoft.com/office/drawing/2014/main" id="{89C5E171-1F86-36CA-43A1-463474759AC7}"/>
              </a:ext>
            </a:extLst>
          </p:cNvPr>
          <p:cNvGrpSpPr>
            <a:grpSpLocks/>
          </p:cNvGrpSpPr>
          <p:nvPr userDrawn="1"/>
        </p:nvGrpSpPr>
        <p:grpSpPr>
          <a:xfrm>
            <a:off x="1661878" y="1324484"/>
            <a:ext cx="21060245" cy="11067032"/>
            <a:chOff x="1661878" y="1324483"/>
            <a:chExt cx="21060245" cy="11067032"/>
          </a:xfrm>
        </p:grpSpPr>
        <p:grpSp>
          <p:nvGrpSpPr>
            <p:cNvPr id="64" name="Group 63">
              <a:extLst>
                <a:ext uri="{FF2B5EF4-FFF2-40B4-BE49-F238E27FC236}">
                  <a16:creationId xmlns:a16="http://schemas.microsoft.com/office/drawing/2014/main" id="{5CC3AE35-01A2-7939-AF4C-9BD96F5D1C0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82" name="Rectangle 81">
                <a:extLst>
                  <a:ext uri="{FF2B5EF4-FFF2-40B4-BE49-F238E27FC236}">
                    <a16:creationId xmlns:a16="http://schemas.microsoft.com/office/drawing/2014/main" id="{56A5D992-79FB-0A17-B83C-1C93D3ECDC60}"/>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52B3090E-84F4-F369-F057-80E3E44DCFEE}"/>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BE8DB58F-3B06-19A1-097F-CCD20705344A}"/>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AE40B6CF-A80D-C4F6-4959-6C2EA559ED9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1907883-6DD8-86CA-6E8D-B38803FC14C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B4BFD35C-5C10-7A96-C6AA-CFDE021AA09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53D6973-5728-9881-00A7-9356DBE4CD5D}"/>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E0872EE5-EB03-8C92-9D8D-4F965B1007F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277D14D-B60A-6BA3-F28D-8010339BC37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CD21340-CD62-4708-7278-31507DB966B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2" name="Rectangle 91">
                <a:extLst>
                  <a:ext uri="{FF2B5EF4-FFF2-40B4-BE49-F238E27FC236}">
                    <a16:creationId xmlns:a16="http://schemas.microsoft.com/office/drawing/2014/main" id="{DFBC635A-3E12-671C-F424-DFD7B1B1369F}"/>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3" name="Rectangle 92">
                <a:extLst>
                  <a:ext uri="{FF2B5EF4-FFF2-40B4-BE49-F238E27FC236}">
                    <a16:creationId xmlns:a16="http://schemas.microsoft.com/office/drawing/2014/main" id="{2DA4A3A0-4CEC-3C14-16BC-9657A7D6B43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Rectangle 93">
                <a:extLst>
                  <a:ext uri="{FF2B5EF4-FFF2-40B4-BE49-F238E27FC236}">
                    <a16:creationId xmlns:a16="http://schemas.microsoft.com/office/drawing/2014/main" id="{C1B7E138-D05A-98E9-3D76-1962B5A48EE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5" name="Rectangle 94">
                <a:extLst>
                  <a:ext uri="{FF2B5EF4-FFF2-40B4-BE49-F238E27FC236}">
                    <a16:creationId xmlns:a16="http://schemas.microsoft.com/office/drawing/2014/main" id="{59F43CD5-F861-BA48-8080-A885E2A48DB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6" name="Rectangle 95">
                <a:extLst>
                  <a:ext uri="{FF2B5EF4-FFF2-40B4-BE49-F238E27FC236}">
                    <a16:creationId xmlns:a16="http://schemas.microsoft.com/office/drawing/2014/main" id="{0EE60631-711F-5286-B938-F1377C01174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7" name="Rectangle 96">
                <a:extLst>
                  <a:ext uri="{FF2B5EF4-FFF2-40B4-BE49-F238E27FC236}">
                    <a16:creationId xmlns:a16="http://schemas.microsoft.com/office/drawing/2014/main" id="{CE0F0C48-3174-4541-D4D3-919EAEAA191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79BE953A-1683-FC3B-9AAC-4AF1881130F3}"/>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869648BB-FF7A-D504-3F43-6C1612EA9C5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167AA9BB-7312-0BBB-8E7E-3198B1784A1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1C26B303-F1DE-FA38-226B-7CAD91D47123}"/>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3B35DEEF-6771-7DA6-1FA8-D2881ABAC82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C1F06F71-8DDF-B7E1-7F20-BA3446685FE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E4193FAE-F626-9E10-F236-3F59C9BDFC72}"/>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9E05BD88-B299-9DCA-FE89-7BC0BEED04A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18AA6FD2-F2D6-E52B-1E01-097E51DB613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CFC5AD14-BA8A-487E-90DF-F8A2BF54F9F7}"/>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5BBC4B59-D525-44DB-04CD-D8C637C279B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7A3F8B07-1240-63EF-316F-3474A4EE9C8F}"/>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2B458771-C0EB-B137-2FC2-87A9F9BB91F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03E752A5-34EE-35FB-5DB3-39AE3528EDDA}"/>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65" name="Group 64">
              <a:extLst>
                <a:ext uri="{FF2B5EF4-FFF2-40B4-BE49-F238E27FC236}">
                  <a16:creationId xmlns:a16="http://schemas.microsoft.com/office/drawing/2014/main" id="{ADD4606E-D525-7DBF-F648-EAA9E66BBF51}"/>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66" name="Rectangle 65">
                <a:extLst>
                  <a:ext uri="{FF2B5EF4-FFF2-40B4-BE49-F238E27FC236}">
                    <a16:creationId xmlns:a16="http://schemas.microsoft.com/office/drawing/2014/main" id="{186155C1-D969-CF23-03A2-3713EF024FE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B6DA85E4-4164-DBC1-D1F5-9978EAFCB445}"/>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5E5705D-7A4D-75F6-F098-26209BF23D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7F815515-B920-A981-452E-261A20F3356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5910FDD6-6F54-8D98-D7F9-1A6E6A159214}"/>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C316F2D4-DD06-4A1D-1280-A9A0FAAAD533}"/>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692331E1-6BBC-CB0F-D971-CE49DF3987A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1EED014-3AD8-8457-2EBE-1339108DF6E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5C0F5BEE-D3C7-D565-0384-29B1AC56852F}"/>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040E7C6-02EA-6165-61BA-B7CCB9A1C2E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EF8D4EE8-1E0D-B976-329F-CACE4FCCE65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685AB4FE-39CF-42B3-0069-844272E9B75E}"/>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C0ADF3E-3A2D-657F-7EA5-6CCE1E4E6B6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69F91096-6070-BE16-8148-A7E08D2AED9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E3C9D017-C692-706D-9E36-21D324E682A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4D0B2D4-0F25-B787-8966-0E7BF053674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2" name="Title 113">
            <a:extLst>
              <a:ext uri="{FF2B5EF4-FFF2-40B4-BE49-F238E27FC236}">
                <a16:creationId xmlns:a16="http://schemas.microsoft.com/office/drawing/2014/main" id="{74E93E91-3B73-274C-CEA7-9FACE5E2FC18}"/>
              </a:ext>
            </a:extLst>
          </p:cNvPr>
          <p:cNvSpPr>
            <a:spLocks noGrp="1"/>
          </p:cNvSpPr>
          <p:nvPr>
            <p:ph type="title"/>
          </p:nvPr>
        </p:nvSpPr>
        <p:spPr>
          <a:xfrm>
            <a:off x="1670786" y="5585708"/>
            <a:ext cx="6055896" cy="1760423"/>
          </a:xfrm>
          <a:prstGeom prst="rect">
            <a:avLst/>
          </a:prstGeom>
        </p:spPr>
        <p:txBody>
          <a:bodyPr/>
          <a:lstStyle>
            <a:lvl1pPr>
              <a:defRPr sz="6000">
                <a:solidFill>
                  <a:schemeClr val="accent6"/>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4" name="Text Placeholder 54">
            <a:extLst>
              <a:ext uri="{FF2B5EF4-FFF2-40B4-BE49-F238E27FC236}">
                <a16:creationId xmlns:a16="http://schemas.microsoft.com/office/drawing/2014/main" id="{B09880AF-4EC7-72D8-D3BA-0FAC16A7DA38}"/>
              </a:ext>
            </a:extLst>
          </p:cNvPr>
          <p:cNvSpPr>
            <a:spLocks noGrp="1"/>
          </p:cNvSpPr>
          <p:nvPr>
            <p:ph type="body" sz="quarter" idx="10" hasCustomPrompt="1"/>
          </p:nvPr>
        </p:nvSpPr>
        <p:spPr>
          <a:xfrm>
            <a:off x="1670786"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 name="Text Placeholder 54">
            <a:extLst>
              <a:ext uri="{FF2B5EF4-FFF2-40B4-BE49-F238E27FC236}">
                <a16:creationId xmlns:a16="http://schemas.microsoft.com/office/drawing/2014/main" id="{770EDC73-696E-92AA-38CD-4484C27AA7BB}"/>
              </a:ext>
            </a:extLst>
          </p:cNvPr>
          <p:cNvSpPr>
            <a:spLocks noGrp="1"/>
          </p:cNvSpPr>
          <p:nvPr>
            <p:ph type="body" sz="quarter" idx="11" hasCustomPrompt="1"/>
          </p:nvPr>
        </p:nvSpPr>
        <p:spPr>
          <a:xfrm>
            <a:off x="1670786"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144330772"/>
      </p:ext>
    </p:extLst>
  </p:cSld>
  <p:clrMapOvr>
    <a:masterClrMapping/>
  </p:clrMapOvr>
  <p:transition spd="med"/>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preserve="1" userDrawn="1">
  <p:cSld name="Sunrise 04">
    <p:bg>
      <p:bgPr>
        <a:solidFill>
          <a:schemeClr val="bg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4736DA72-027D-7798-D0B9-E02F7A6647CA}"/>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56" name="Rectangle 55">
            <a:extLst>
              <a:ext uri="{FF2B5EF4-FFF2-40B4-BE49-F238E27FC236}">
                <a16:creationId xmlns:a16="http://schemas.microsoft.com/office/drawing/2014/main" id="{3822E9CD-1123-EA5B-5684-45F509F3B526}"/>
              </a:ext>
            </a:extLst>
          </p:cNvPr>
          <p:cNvSpPr/>
          <p:nvPr userDrawn="1"/>
        </p:nvSpPr>
        <p:spPr>
          <a:xfrm>
            <a:off x="15223766" y="0"/>
            <a:ext cx="9160233" cy="13716000"/>
          </a:xfrm>
          <a:prstGeom prst="rect">
            <a:avLst/>
          </a:prstGeom>
          <a:gradFill flip="none" rotWithShape="1">
            <a:gsLst>
              <a:gs pos="0">
                <a:schemeClr val="bg2"/>
              </a:gs>
              <a:gs pos="80000">
                <a:schemeClr val="accent6"/>
              </a:gs>
              <a:gs pos="100000">
                <a:schemeClr val="accent6"/>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accent6"/>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71" name="Freeform: Shape 29">
            <a:extLst>
              <a:ext uri="{FF2B5EF4-FFF2-40B4-BE49-F238E27FC236}">
                <a16:creationId xmlns:a16="http://schemas.microsoft.com/office/drawing/2014/main" id="{45C703B0-1CB6-B10C-0610-C94756477E75}"/>
              </a:ext>
            </a:extLst>
          </p:cNvPr>
          <p:cNvSpPr/>
          <p:nvPr userDrawn="1"/>
        </p:nvSpPr>
        <p:spPr>
          <a:xfrm>
            <a:off x="8799900" y="1324484"/>
            <a:ext cx="13907700" cy="11067030"/>
          </a:xfrm>
          <a:prstGeom prst="roundRect">
            <a:avLst>
              <a:gd name="adj" fmla="val 3173"/>
            </a:avLst>
          </a:prstGeom>
          <a:solidFill>
            <a:schemeClr val="bg1"/>
          </a:solidFill>
          <a:ln w="0" cap="flat">
            <a:noFill/>
            <a:prstDash val="solid"/>
            <a:miter/>
          </a:ln>
          <a:effectLst>
            <a:outerShdw blurRad="1143000" dist="50800" dir="5400000" algn="ctr" rotWithShape="0">
              <a:srgbClr val="000000">
                <a:alpha val="10000"/>
              </a:srgbClr>
            </a:outerShdw>
          </a:effectLst>
        </p:spPr>
        <p:txBody>
          <a:bodyPr rtlCol="0" anchor="ctr"/>
          <a:lstStyle/>
          <a:p>
            <a:endParaRPr lang="en-US" sz="1200">
              <a:latin typeface="Calibri" panose="020F0502020204030204" pitchFamily="34" charset="0"/>
              <a:cs typeface="Calibri" panose="020F0502020204030204" pitchFamily="34" charset="0"/>
            </a:endParaRPr>
          </a:p>
        </p:txBody>
      </p:sp>
      <p:sp>
        <p:nvSpPr>
          <p:cNvPr id="75" name="Picture Placeholder 73">
            <a:extLst>
              <a:ext uri="{FF2B5EF4-FFF2-40B4-BE49-F238E27FC236}">
                <a16:creationId xmlns:a16="http://schemas.microsoft.com/office/drawing/2014/main" id="{043F1E87-E3BE-82AC-F65C-6819D00DD759}"/>
              </a:ext>
            </a:extLst>
          </p:cNvPr>
          <p:cNvSpPr>
            <a:spLocks noGrp="1"/>
          </p:cNvSpPr>
          <p:nvPr>
            <p:ph type="pic" sz="quarter" idx="12"/>
          </p:nvPr>
        </p:nvSpPr>
        <p:spPr>
          <a:xfrm>
            <a:off x="9513686" y="2038350"/>
            <a:ext cx="12495414" cy="9639300"/>
          </a:xfrm>
          <a:prstGeom prst="roundRect">
            <a:avLst>
              <a:gd name="adj" fmla="val 2298"/>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spTree>
    <p:extLst>
      <p:ext uri="{BB962C8B-B14F-4D97-AF65-F5344CB8AC3E}">
        <p14:creationId xmlns:p14="http://schemas.microsoft.com/office/powerpoint/2010/main" val="1240671710"/>
      </p:ext>
    </p:extLst>
  </p:cSld>
  <p:clrMapOvr>
    <a:masterClrMapping/>
  </p:clrMapOvr>
  <p:extLst>
    <p:ext uri="{DCECCB84-F9BA-43D5-87BE-67443E8EF086}">
      <p15:sldGuideLst xmlns:p15="http://schemas.microsoft.com/office/powerpoint/2012/main"/>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preserve="1" userDrawn="1">
  <p:cSld name="Sunrise 05">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A81DC4C-498B-24C0-731F-F4AE7BCDDE6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56" name="Rectangle 55">
            <a:extLst>
              <a:ext uri="{FF2B5EF4-FFF2-40B4-BE49-F238E27FC236}">
                <a16:creationId xmlns:a16="http://schemas.microsoft.com/office/drawing/2014/main" id="{9CE27148-9BBB-2EE1-9AAA-576C85594645}"/>
              </a:ext>
            </a:extLst>
          </p:cNvPr>
          <p:cNvSpPr/>
          <p:nvPr userDrawn="1"/>
        </p:nvSpPr>
        <p:spPr>
          <a:xfrm>
            <a:off x="15223766" y="0"/>
            <a:ext cx="9160234" cy="13716000"/>
          </a:xfrm>
          <a:prstGeom prst="rect">
            <a:avLst/>
          </a:prstGeom>
          <a:gradFill flip="none" rotWithShape="1">
            <a:gsLst>
              <a:gs pos="0">
                <a:schemeClr val="bg2"/>
              </a:gs>
              <a:gs pos="22000">
                <a:schemeClr val="bg2"/>
              </a:gs>
              <a:gs pos="100000">
                <a:schemeClr val="accent6"/>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accent6"/>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2" name="Freeform: Shape 29">
            <a:extLst>
              <a:ext uri="{FF2B5EF4-FFF2-40B4-BE49-F238E27FC236}">
                <a16:creationId xmlns:a16="http://schemas.microsoft.com/office/drawing/2014/main" id="{B7652298-8A77-512C-3BC5-3CA4FDAD4084}"/>
              </a:ext>
            </a:extLst>
          </p:cNvPr>
          <p:cNvSpPr/>
          <p:nvPr userDrawn="1"/>
        </p:nvSpPr>
        <p:spPr>
          <a:xfrm>
            <a:off x="11655093" y="1324483"/>
            <a:ext cx="11052507" cy="11067031"/>
          </a:xfrm>
          <a:prstGeom prst="roundRect">
            <a:avLst>
              <a:gd name="adj" fmla="val 4382"/>
            </a:avLst>
          </a:prstGeom>
          <a:solidFill>
            <a:schemeClr val="bg1"/>
          </a:solidFill>
          <a:ln w="0" cap="flat">
            <a:noFill/>
            <a:prstDash val="solid"/>
            <a:miter/>
          </a:ln>
          <a:effectLst>
            <a:outerShdw blurRad="1143000" dist="50800" dir="5400000" algn="ctr" rotWithShape="0">
              <a:srgbClr val="000000">
                <a:alpha val="10000"/>
              </a:srgbClr>
            </a:outerShdw>
          </a:effectLst>
        </p:spPr>
        <p:txBody>
          <a:bodyPr rtlCol="0" anchor="ctr"/>
          <a:lstStyle/>
          <a:p>
            <a:endParaRPr lang="en-US" sz="120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431621607"/>
      </p:ext>
    </p:extLst>
  </p:cSld>
  <p:clrMapOvr>
    <a:masterClrMapping/>
  </p:clrMapOvr>
  <p:extLst>
    <p:ext uri="{DCECCB84-F9BA-43D5-87BE-67443E8EF086}">
      <p15:sldGuideLst xmlns:p15="http://schemas.microsoft.com/office/powerpoint/2012/main"/>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Divider - Al Adaam">
    <p:spTree>
      <p:nvGrpSpPr>
        <p:cNvPr id="1" name=""/>
        <p:cNvGrpSpPr/>
        <p:nvPr/>
      </p:nvGrpSpPr>
      <p:grpSpPr>
        <a:xfrm>
          <a:off x="0" y="0"/>
          <a:ext cx="0" cy="0"/>
          <a:chOff x="0" y="0"/>
          <a:chExt cx="0" cy="0"/>
        </a:xfrm>
      </p:grpSpPr>
      <p:pic>
        <p:nvPicPr>
          <p:cNvPr id="3" name="Emblem">
            <a:extLst>
              <a:ext uri="{FF2B5EF4-FFF2-40B4-BE49-F238E27FC236}">
                <a16:creationId xmlns:a16="http://schemas.microsoft.com/office/drawing/2014/main" id="{81720334-3129-C7ED-4052-4D25F1D60FEF}"/>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22622123" y="11989759"/>
            <a:ext cx="1069414" cy="1110026"/>
          </a:xfrm>
          <a:prstGeom prst="rect">
            <a:avLst/>
          </a:prstGeom>
        </p:spPr>
      </p:pic>
      <p:sp>
        <p:nvSpPr>
          <p:cNvPr id="4" name="BG">
            <a:extLst>
              <a:ext uri="{FF2B5EF4-FFF2-40B4-BE49-F238E27FC236}">
                <a16:creationId xmlns:a16="http://schemas.microsoft.com/office/drawing/2014/main" id="{CF5A0B9F-2ED2-F30A-5066-58555320CA94}"/>
              </a:ext>
            </a:extLst>
          </p:cNvPr>
          <p:cNvSpPr>
            <a:spLocks/>
          </p:cNvSpPr>
          <p:nvPr userDrawn="1"/>
        </p:nvSpPr>
        <p:spPr>
          <a:xfrm>
            <a:off x="0" y="0"/>
            <a:ext cx="21917026" cy="1371600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8" name="GD">
            <a:extLst>
              <a:ext uri="{FF2B5EF4-FFF2-40B4-BE49-F238E27FC236}">
                <a16:creationId xmlns:a16="http://schemas.microsoft.com/office/drawing/2014/main" id="{4847532B-63EA-F546-62CC-3D9C2EC9BEA2}"/>
              </a:ext>
            </a:extLst>
          </p:cNvPr>
          <p:cNvGrpSpPr>
            <a:grpSpLocks/>
          </p:cNvGrpSpPr>
          <p:nvPr userDrawn="1"/>
        </p:nvGrpSpPr>
        <p:grpSpPr>
          <a:xfrm rot="5400000">
            <a:off x="10668000" y="-2"/>
            <a:ext cx="13716000" cy="13716003"/>
            <a:chOff x="6158126" y="4350314"/>
            <a:chExt cx="5233287" cy="5233288"/>
          </a:xfrm>
        </p:grpSpPr>
        <p:sp>
          <p:nvSpPr>
            <p:cNvPr id="9" name="Right Triangle 8">
              <a:extLst>
                <a:ext uri="{FF2B5EF4-FFF2-40B4-BE49-F238E27FC236}">
                  <a16:creationId xmlns:a16="http://schemas.microsoft.com/office/drawing/2014/main" id="{D7FB8028-CC56-4A06-CD66-F2B6DF36ACD0}"/>
                </a:ext>
              </a:extLst>
            </p:cNvPr>
            <p:cNvSpPr>
              <a:spLocks/>
            </p:cNvSpPr>
            <p:nvPr userDrawn="1"/>
          </p:nvSpPr>
          <p:spPr>
            <a:xfrm>
              <a:off x="6158126" y="4350314"/>
              <a:ext cx="941264" cy="941264"/>
            </a:xfrm>
            <a:prstGeom prst="rtTriangle">
              <a:avLst/>
            </a:prstGeom>
            <a:gradFill flip="none" rotWithShape="1">
              <a:gsLst>
                <a:gs pos="100000">
                  <a:schemeClr val="accent1">
                    <a:lumMod val="95000"/>
                    <a:lumOff val="5000"/>
                    <a:alpha val="0"/>
                  </a:schemeClr>
                </a:gs>
                <a:gs pos="0">
                  <a:schemeClr val="tx2"/>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ight Triangle 9">
              <a:extLst>
                <a:ext uri="{FF2B5EF4-FFF2-40B4-BE49-F238E27FC236}">
                  <a16:creationId xmlns:a16="http://schemas.microsoft.com/office/drawing/2014/main" id="{6DF0E3DD-7DF8-E3C4-4E8F-608391B0F5BF}"/>
                </a:ext>
              </a:extLst>
            </p:cNvPr>
            <p:cNvSpPr>
              <a:spLocks/>
            </p:cNvSpPr>
            <p:nvPr userDrawn="1"/>
          </p:nvSpPr>
          <p:spPr>
            <a:xfrm rot="10800000">
              <a:off x="7099390" y="5291579"/>
              <a:ext cx="4292023" cy="4292023"/>
            </a:xfrm>
            <a:prstGeom prst="rtTriangle">
              <a:avLst/>
            </a:prstGeom>
            <a:gradFill>
              <a:gsLst>
                <a:gs pos="100000">
                  <a:schemeClr val="accent1">
                    <a:lumMod val="95000"/>
                    <a:lumOff val="5000"/>
                    <a:alpha val="0"/>
                  </a:schemeClr>
                </a:gs>
                <a:gs pos="0">
                  <a:schemeClr val="tx2"/>
                </a:gs>
              </a:gsLst>
              <a:lin ang="108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237" name="Grid" hidden="1">
            <a:extLst>
              <a:ext uri="{FF2B5EF4-FFF2-40B4-BE49-F238E27FC236}">
                <a16:creationId xmlns:a16="http://schemas.microsoft.com/office/drawing/2014/main" id="{A2CC3B5D-D521-587A-CDA2-D26D9A625E5F}"/>
              </a:ext>
            </a:extLst>
          </p:cNvPr>
          <p:cNvGrpSpPr>
            <a:grpSpLocks/>
          </p:cNvGrpSpPr>
          <p:nvPr userDrawn="1"/>
        </p:nvGrpSpPr>
        <p:grpSpPr>
          <a:xfrm>
            <a:off x="1661878" y="1324484"/>
            <a:ext cx="21060245" cy="11067032"/>
            <a:chOff x="1661878" y="1324483"/>
            <a:chExt cx="21060245" cy="11067032"/>
          </a:xfrm>
        </p:grpSpPr>
        <p:grpSp>
          <p:nvGrpSpPr>
            <p:cNvPr id="238" name="Group 237">
              <a:extLst>
                <a:ext uri="{FF2B5EF4-FFF2-40B4-BE49-F238E27FC236}">
                  <a16:creationId xmlns:a16="http://schemas.microsoft.com/office/drawing/2014/main" id="{54FFB509-731C-1888-2CBB-07BF43442C80}"/>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256" name="Rectangle 255">
                <a:extLst>
                  <a:ext uri="{FF2B5EF4-FFF2-40B4-BE49-F238E27FC236}">
                    <a16:creationId xmlns:a16="http://schemas.microsoft.com/office/drawing/2014/main" id="{86CAC4FD-9B80-E8D2-D181-5A54D241DBE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7" name="Rectangle 256">
                <a:extLst>
                  <a:ext uri="{FF2B5EF4-FFF2-40B4-BE49-F238E27FC236}">
                    <a16:creationId xmlns:a16="http://schemas.microsoft.com/office/drawing/2014/main" id="{74701162-5B84-10E9-3193-FCAEDF0E7043}"/>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8" name="Rectangle 257">
                <a:extLst>
                  <a:ext uri="{FF2B5EF4-FFF2-40B4-BE49-F238E27FC236}">
                    <a16:creationId xmlns:a16="http://schemas.microsoft.com/office/drawing/2014/main" id="{9A7136C3-E81D-2862-4E07-981C0578E8E7}"/>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9" name="Rectangle 258">
                <a:extLst>
                  <a:ext uri="{FF2B5EF4-FFF2-40B4-BE49-F238E27FC236}">
                    <a16:creationId xmlns:a16="http://schemas.microsoft.com/office/drawing/2014/main" id="{15867911-DACC-70F7-9DF5-490720E87744}"/>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0" name="Rectangle 259">
                <a:extLst>
                  <a:ext uri="{FF2B5EF4-FFF2-40B4-BE49-F238E27FC236}">
                    <a16:creationId xmlns:a16="http://schemas.microsoft.com/office/drawing/2014/main" id="{6AA5A9BE-304F-F790-245D-6EFCC089B8D4}"/>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1" name="Rectangle 260">
                <a:extLst>
                  <a:ext uri="{FF2B5EF4-FFF2-40B4-BE49-F238E27FC236}">
                    <a16:creationId xmlns:a16="http://schemas.microsoft.com/office/drawing/2014/main" id="{8D78AEAF-26E8-02A7-205E-FBC3F9BDAABF}"/>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2" name="Rectangle 261">
                <a:extLst>
                  <a:ext uri="{FF2B5EF4-FFF2-40B4-BE49-F238E27FC236}">
                    <a16:creationId xmlns:a16="http://schemas.microsoft.com/office/drawing/2014/main" id="{D7447A56-A9B6-8471-EEFD-A4EF9A7FAA7F}"/>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3" name="Rectangle 262">
                <a:extLst>
                  <a:ext uri="{FF2B5EF4-FFF2-40B4-BE49-F238E27FC236}">
                    <a16:creationId xmlns:a16="http://schemas.microsoft.com/office/drawing/2014/main" id="{9D381CA4-70A6-C8E3-28CD-EA300990D603}"/>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4" name="Rectangle 263">
                <a:extLst>
                  <a:ext uri="{FF2B5EF4-FFF2-40B4-BE49-F238E27FC236}">
                    <a16:creationId xmlns:a16="http://schemas.microsoft.com/office/drawing/2014/main" id="{44EF8F6B-D7CB-6E33-558F-2A2AFF3DE384}"/>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5" name="Rectangle 264">
                <a:extLst>
                  <a:ext uri="{FF2B5EF4-FFF2-40B4-BE49-F238E27FC236}">
                    <a16:creationId xmlns:a16="http://schemas.microsoft.com/office/drawing/2014/main" id="{9A0569A2-B9D3-B684-1757-793FC8AB97CE}"/>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6" name="Rectangle 265">
                <a:extLst>
                  <a:ext uri="{FF2B5EF4-FFF2-40B4-BE49-F238E27FC236}">
                    <a16:creationId xmlns:a16="http://schemas.microsoft.com/office/drawing/2014/main" id="{26A3744B-1B98-7BA2-4DB9-4EE33E1D54FD}"/>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7" name="Rectangle 266">
                <a:extLst>
                  <a:ext uri="{FF2B5EF4-FFF2-40B4-BE49-F238E27FC236}">
                    <a16:creationId xmlns:a16="http://schemas.microsoft.com/office/drawing/2014/main" id="{AEAC2FF1-A433-956A-CB2C-B98F9E1C0D3D}"/>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8" name="Rectangle 267">
                <a:extLst>
                  <a:ext uri="{FF2B5EF4-FFF2-40B4-BE49-F238E27FC236}">
                    <a16:creationId xmlns:a16="http://schemas.microsoft.com/office/drawing/2014/main" id="{741F7059-0381-BED5-3908-344EC35C07EA}"/>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9" name="Rectangle 268">
                <a:extLst>
                  <a:ext uri="{FF2B5EF4-FFF2-40B4-BE49-F238E27FC236}">
                    <a16:creationId xmlns:a16="http://schemas.microsoft.com/office/drawing/2014/main" id="{A38CD7EF-C8D5-E163-6948-158B9150D025}"/>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0" name="Rectangle 269">
                <a:extLst>
                  <a:ext uri="{FF2B5EF4-FFF2-40B4-BE49-F238E27FC236}">
                    <a16:creationId xmlns:a16="http://schemas.microsoft.com/office/drawing/2014/main" id="{54E2533D-2019-1189-261E-80DA2D26BA34}"/>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1" name="Rectangle 270">
                <a:extLst>
                  <a:ext uri="{FF2B5EF4-FFF2-40B4-BE49-F238E27FC236}">
                    <a16:creationId xmlns:a16="http://schemas.microsoft.com/office/drawing/2014/main" id="{B039324C-6410-CD39-2AF7-39D8601B527A}"/>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2" name="Rectangle 271">
                <a:extLst>
                  <a:ext uri="{FF2B5EF4-FFF2-40B4-BE49-F238E27FC236}">
                    <a16:creationId xmlns:a16="http://schemas.microsoft.com/office/drawing/2014/main" id="{265CC059-E738-B4F7-2D37-E63231D92E01}"/>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3" name="Rectangle 272">
                <a:extLst>
                  <a:ext uri="{FF2B5EF4-FFF2-40B4-BE49-F238E27FC236}">
                    <a16:creationId xmlns:a16="http://schemas.microsoft.com/office/drawing/2014/main" id="{C4724126-4B36-2A64-9C7E-08987C787D4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4" name="Rectangle 273">
                <a:extLst>
                  <a:ext uri="{FF2B5EF4-FFF2-40B4-BE49-F238E27FC236}">
                    <a16:creationId xmlns:a16="http://schemas.microsoft.com/office/drawing/2014/main" id="{A3921577-0CB8-63E3-6BB3-2B154188FB74}"/>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5" name="Rectangle 274">
                <a:extLst>
                  <a:ext uri="{FF2B5EF4-FFF2-40B4-BE49-F238E27FC236}">
                    <a16:creationId xmlns:a16="http://schemas.microsoft.com/office/drawing/2014/main" id="{E0416606-56AB-D18F-EF23-45710E75811A}"/>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6" name="Rectangle 275">
                <a:extLst>
                  <a:ext uri="{FF2B5EF4-FFF2-40B4-BE49-F238E27FC236}">
                    <a16:creationId xmlns:a16="http://schemas.microsoft.com/office/drawing/2014/main" id="{F091CFCE-8DEC-5A03-C0CE-EF94B63A6DE8}"/>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7" name="Rectangle 276">
                <a:extLst>
                  <a:ext uri="{FF2B5EF4-FFF2-40B4-BE49-F238E27FC236}">
                    <a16:creationId xmlns:a16="http://schemas.microsoft.com/office/drawing/2014/main" id="{5039E02B-18FC-B4C0-E9C6-E7962B652DA6}"/>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8" name="Rectangle 277">
                <a:extLst>
                  <a:ext uri="{FF2B5EF4-FFF2-40B4-BE49-F238E27FC236}">
                    <a16:creationId xmlns:a16="http://schemas.microsoft.com/office/drawing/2014/main" id="{F4F91E0F-4564-E8FD-D3DB-40EF3FB19669}"/>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9" name="Rectangle 278">
                <a:extLst>
                  <a:ext uri="{FF2B5EF4-FFF2-40B4-BE49-F238E27FC236}">
                    <a16:creationId xmlns:a16="http://schemas.microsoft.com/office/drawing/2014/main" id="{E3EE4A54-6493-23C9-7941-511D9F6E2EDB}"/>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0" name="Rectangle 279">
                <a:extLst>
                  <a:ext uri="{FF2B5EF4-FFF2-40B4-BE49-F238E27FC236}">
                    <a16:creationId xmlns:a16="http://schemas.microsoft.com/office/drawing/2014/main" id="{4E1D7570-7834-7342-0DCB-56A2A5EB604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1" name="Rectangle 280">
                <a:extLst>
                  <a:ext uri="{FF2B5EF4-FFF2-40B4-BE49-F238E27FC236}">
                    <a16:creationId xmlns:a16="http://schemas.microsoft.com/office/drawing/2014/main" id="{8EE63A8B-AD39-3063-DB05-A319F4E7E151}"/>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2" name="Rectangle 281">
                <a:extLst>
                  <a:ext uri="{FF2B5EF4-FFF2-40B4-BE49-F238E27FC236}">
                    <a16:creationId xmlns:a16="http://schemas.microsoft.com/office/drawing/2014/main" id="{064B6D51-D21D-05EC-1A56-5C4F34F5E70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3" name="Rectangle 282">
                <a:extLst>
                  <a:ext uri="{FF2B5EF4-FFF2-40B4-BE49-F238E27FC236}">
                    <a16:creationId xmlns:a16="http://schemas.microsoft.com/office/drawing/2014/main" id="{E259DCD1-4D67-1ECA-ABDC-486379FA1FCE}"/>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4" name="Rectangle 283">
                <a:extLst>
                  <a:ext uri="{FF2B5EF4-FFF2-40B4-BE49-F238E27FC236}">
                    <a16:creationId xmlns:a16="http://schemas.microsoft.com/office/drawing/2014/main" id="{49896051-CA82-33A3-719B-49C815D1A12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5" name="Rectangle 284">
                <a:extLst>
                  <a:ext uri="{FF2B5EF4-FFF2-40B4-BE49-F238E27FC236}">
                    <a16:creationId xmlns:a16="http://schemas.microsoft.com/office/drawing/2014/main" id="{C5A42CFE-8EA1-916D-1DD6-1CE5639FDFC3}"/>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239" name="Group 238">
              <a:extLst>
                <a:ext uri="{FF2B5EF4-FFF2-40B4-BE49-F238E27FC236}">
                  <a16:creationId xmlns:a16="http://schemas.microsoft.com/office/drawing/2014/main" id="{285D1D9A-03E0-E644-4105-DB406007B4E9}"/>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240" name="Rectangle 239">
                <a:extLst>
                  <a:ext uri="{FF2B5EF4-FFF2-40B4-BE49-F238E27FC236}">
                    <a16:creationId xmlns:a16="http://schemas.microsoft.com/office/drawing/2014/main" id="{CB350385-CF20-F257-1F91-04CBA0E65C8A}"/>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1" name="Rectangle 240">
                <a:extLst>
                  <a:ext uri="{FF2B5EF4-FFF2-40B4-BE49-F238E27FC236}">
                    <a16:creationId xmlns:a16="http://schemas.microsoft.com/office/drawing/2014/main" id="{FBFEDFD1-BDA9-6078-A008-481C332AC7E2}"/>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2" name="Rectangle 241">
                <a:extLst>
                  <a:ext uri="{FF2B5EF4-FFF2-40B4-BE49-F238E27FC236}">
                    <a16:creationId xmlns:a16="http://schemas.microsoft.com/office/drawing/2014/main" id="{251FEF8D-E5C1-6A39-2EDE-50A2CFAB6F7F}"/>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3" name="Rectangle 242">
                <a:extLst>
                  <a:ext uri="{FF2B5EF4-FFF2-40B4-BE49-F238E27FC236}">
                    <a16:creationId xmlns:a16="http://schemas.microsoft.com/office/drawing/2014/main" id="{0AC81D34-49EE-250F-B2D9-B526EC53B697}"/>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4" name="Rectangle 243">
                <a:extLst>
                  <a:ext uri="{FF2B5EF4-FFF2-40B4-BE49-F238E27FC236}">
                    <a16:creationId xmlns:a16="http://schemas.microsoft.com/office/drawing/2014/main" id="{9D59BCE4-D680-77EA-C4D9-A1DC7325A6F7}"/>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5" name="Rectangle 244">
                <a:extLst>
                  <a:ext uri="{FF2B5EF4-FFF2-40B4-BE49-F238E27FC236}">
                    <a16:creationId xmlns:a16="http://schemas.microsoft.com/office/drawing/2014/main" id="{A736F4A9-13B7-83F5-0D30-9A74E28AFDEF}"/>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6" name="Rectangle 245">
                <a:extLst>
                  <a:ext uri="{FF2B5EF4-FFF2-40B4-BE49-F238E27FC236}">
                    <a16:creationId xmlns:a16="http://schemas.microsoft.com/office/drawing/2014/main" id="{E8ED3EC4-970E-FC23-7A17-D91296057102}"/>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7" name="Rectangle 246">
                <a:extLst>
                  <a:ext uri="{FF2B5EF4-FFF2-40B4-BE49-F238E27FC236}">
                    <a16:creationId xmlns:a16="http://schemas.microsoft.com/office/drawing/2014/main" id="{3FB347DA-DFCD-E7C1-F442-8059D7B664F2}"/>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8" name="Rectangle 247">
                <a:extLst>
                  <a:ext uri="{FF2B5EF4-FFF2-40B4-BE49-F238E27FC236}">
                    <a16:creationId xmlns:a16="http://schemas.microsoft.com/office/drawing/2014/main" id="{8910BD22-8BFC-183E-06ED-F43AB4F54AFB}"/>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9" name="Rectangle 248">
                <a:extLst>
                  <a:ext uri="{FF2B5EF4-FFF2-40B4-BE49-F238E27FC236}">
                    <a16:creationId xmlns:a16="http://schemas.microsoft.com/office/drawing/2014/main" id="{601200E9-633B-9D49-7435-B1202E7CE3A8}"/>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0" name="Rectangle 249">
                <a:extLst>
                  <a:ext uri="{FF2B5EF4-FFF2-40B4-BE49-F238E27FC236}">
                    <a16:creationId xmlns:a16="http://schemas.microsoft.com/office/drawing/2014/main" id="{6768F982-AE44-AA22-B5D4-6FB06AEF7BDF}"/>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1" name="Rectangle 250">
                <a:extLst>
                  <a:ext uri="{FF2B5EF4-FFF2-40B4-BE49-F238E27FC236}">
                    <a16:creationId xmlns:a16="http://schemas.microsoft.com/office/drawing/2014/main" id="{3C0B8014-86FC-9C6B-6DFC-E084590B7B66}"/>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2" name="Rectangle 251">
                <a:extLst>
                  <a:ext uri="{FF2B5EF4-FFF2-40B4-BE49-F238E27FC236}">
                    <a16:creationId xmlns:a16="http://schemas.microsoft.com/office/drawing/2014/main" id="{F4BFFB80-31E8-5BD8-CBA1-1629044152CC}"/>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3" name="Rectangle 252">
                <a:extLst>
                  <a:ext uri="{FF2B5EF4-FFF2-40B4-BE49-F238E27FC236}">
                    <a16:creationId xmlns:a16="http://schemas.microsoft.com/office/drawing/2014/main" id="{04DA77F2-2F23-626D-EB0B-4C1DD9ED5B45}"/>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4" name="Rectangle 253">
                <a:extLst>
                  <a:ext uri="{FF2B5EF4-FFF2-40B4-BE49-F238E27FC236}">
                    <a16:creationId xmlns:a16="http://schemas.microsoft.com/office/drawing/2014/main" id="{27EFAA06-9A34-DC2C-B3EC-ECC46EC5AC14}"/>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5" name="Rectangle 254">
                <a:extLst>
                  <a:ext uri="{FF2B5EF4-FFF2-40B4-BE49-F238E27FC236}">
                    <a16:creationId xmlns:a16="http://schemas.microsoft.com/office/drawing/2014/main" id="{B11191D8-AF0E-CFDA-57D8-7150F7D19D7D}"/>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 name="Text Placeholder 22">
            <a:extLst>
              <a:ext uri="{FF2B5EF4-FFF2-40B4-BE49-F238E27FC236}">
                <a16:creationId xmlns:a16="http://schemas.microsoft.com/office/drawing/2014/main" id="{00B328A9-06DE-D05E-B985-310835017D94}"/>
              </a:ext>
            </a:extLst>
          </p:cNvPr>
          <p:cNvSpPr>
            <a:spLocks noGrp="1"/>
          </p:cNvSpPr>
          <p:nvPr>
            <p:ph type="body" sz="quarter" idx="17" hasCustomPrompt="1"/>
          </p:nvPr>
        </p:nvSpPr>
        <p:spPr>
          <a:xfrm>
            <a:off x="2725199" y="9531472"/>
            <a:ext cx="12145117" cy="818044"/>
          </a:xfrm>
          <a:prstGeom prst="rect">
            <a:avLst/>
          </a:prstGeom>
          <a:noFill/>
        </p:spPr>
        <p:txBody>
          <a:bodyPr wrap="square" tIns="0" rIns="72000">
            <a:spAutoFit/>
          </a:bodyPr>
          <a:lstStyle>
            <a:lvl1pPr algn="l">
              <a:spcAft>
                <a:spcPts val="0"/>
              </a:spcAft>
              <a:defRPr sz="4800">
                <a:solidFill>
                  <a:schemeClr val="bg1"/>
                </a:solidFill>
                <a:latin typeface="Calibri" panose="020F0502020204030204" pitchFamily="34" charset="0"/>
                <a:cs typeface="Calibri" panose="020F0502020204030204" pitchFamily="34" charset="0"/>
              </a:defRPr>
            </a:lvl1pPr>
          </a:lstStyle>
          <a:p>
            <a:pPr lvl="0"/>
            <a:r>
              <a:rPr lang="en-US"/>
              <a:t>Cover subtitle or date</a:t>
            </a:r>
            <a:endParaRPr lang="en-GB"/>
          </a:p>
        </p:txBody>
      </p:sp>
      <p:sp>
        <p:nvSpPr>
          <p:cNvPr id="7" name="Title 1">
            <a:extLst>
              <a:ext uri="{FF2B5EF4-FFF2-40B4-BE49-F238E27FC236}">
                <a16:creationId xmlns:a16="http://schemas.microsoft.com/office/drawing/2014/main" id="{61346095-36A8-9597-611B-42D22F480090}"/>
              </a:ext>
            </a:extLst>
          </p:cNvPr>
          <p:cNvSpPr>
            <a:spLocks noGrp="1"/>
          </p:cNvSpPr>
          <p:nvPr>
            <p:ph type="title" hasCustomPrompt="1"/>
          </p:nvPr>
        </p:nvSpPr>
        <p:spPr>
          <a:xfrm>
            <a:off x="2725199" y="4893494"/>
            <a:ext cx="12145117" cy="4611385"/>
          </a:xfrm>
          <a:prstGeom prst="rect">
            <a:avLst/>
          </a:prstGeom>
        </p:spPr>
        <p:txBody>
          <a:bodyPr bIns="0" anchor="b" anchorCtr="0"/>
          <a:lstStyle>
            <a:lvl1pPr algn="l">
              <a:defRPr sz="8000" b="1" i="0">
                <a:solidFill>
                  <a:schemeClr val="bg1"/>
                </a:solidFill>
                <a:latin typeface="Calibri" panose="020F0502020204030204" pitchFamily="34" charset="0"/>
                <a:cs typeface="Calibri" panose="020F0502020204030204" pitchFamily="34" charset="0"/>
              </a:defRPr>
            </a:lvl1pPr>
          </a:lstStyle>
          <a:p>
            <a:r>
              <a:rPr lang="en-US"/>
              <a:t>Click to add title</a:t>
            </a:r>
            <a:endParaRPr lang="en-GB"/>
          </a:p>
        </p:txBody>
      </p:sp>
    </p:spTree>
    <p:extLst>
      <p:ext uri="{BB962C8B-B14F-4D97-AF65-F5344CB8AC3E}">
        <p14:creationId xmlns:p14="http://schemas.microsoft.com/office/powerpoint/2010/main" val="530065734"/>
      </p:ext>
    </p:extLst>
  </p:cSld>
  <p:clrMapOvr>
    <a:masterClrMapping/>
  </p:clrMapOvr>
  <p:extLst>
    <p:ext uri="{DCECCB84-F9BA-43D5-87BE-67443E8EF086}">
      <p15:sldGuideLst xmlns:p15="http://schemas.microsoft.com/office/powerpoint/2012/main"/>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preserve="1" userDrawn="1">
  <p:cSld name="Sunrise 06">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1D3C46CC-61D2-C43C-8ABF-DC3D02A9D60D}"/>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11" name="Grid" hidden="1">
            <a:extLst>
              <a:ext uri="{FF2B5EF4-FFF2-40B4-BE49-F238E27FC236}">
                <a16:creationId xmlns:a16="http://schemas.microsoft.com/office/drawing/2014/main" id="{11652F50-E0D2-E3FF-ABF8-8603A4EAA31C}"/>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12" name="Group 11">
              <a:extLst>
                <a:ext uri="{FF2B5EF4-FFF2-40B4-BE49-F238E27FC236}">
                  <a16:creationId xmlns:a16="http://schemas.microsoft.com/office/drawing/2014/main" id="{E78D61D5-D488-C3DA-8A59-F74044BD18C3}"/>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30" name="Rectangle 29">
                <a:extLst>
                  <a:ext uri="{FF2B5EF4-FFF2-40B4-BE49-F238E27FC236}">
                    <a16:creationId xmlns:a16="http://schemas.microsoft.com/office/drawing/2014/main" id="{A31CFFA6-07A2-0F9B-4342-5A897432A4B3}"/>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A926796-05B7-0652-B27A-B9FB7F7316BC}"/>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DBDD97C0-8F39-D62C-3348-C8439BDC56EA}"/>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73B0D0BC-D5C6-0F2D-2B8B-98E765DBD2ED}"/>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D6377CAA-3A48-B06B-60AB-0BB042324798}"/>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A482CDD6-CB86-AF54-E05F-204B20F5B1F9}"/>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6CDBBD93-60D7-5B3D-D503-9F5DD92C58D4}"/>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27914186-9AF0-5EC1-EDF4-183761458A86}"/>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700FBBB0-8A6E-0929-8967-D2D6B4EEF53C}"/>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3B078ABF-5873-E735-F1FF-24C889D74C45}"/>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CF64F5CC-73F7-906C-3C45-187873307C74}"/>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46A9A48F-990E-356D-91B0-28486FB26D7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410A28A2-388A-5A27-B7BD-592D1A3338A4}"/>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2558F30-F358-0B48-09CC-BA25B5F69555}"/>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C2FA19EC-38BE-3EA8-02CD-E3E6A27F65F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CEDBEB57-DF1E-077A-631B-3D10CDF62BAD}"/>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61986391-DC24-626F-A1A1-B2677281D64A}"/>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2DB05003-FAF7-587F-5A59-AAADFBBF3B20}"/>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0519F929-F844-2457-5B4E-57A0CE90693D}"/>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9FC584BF-7EAC-8704-09E2-AE60CBA44183}"/>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DBE014EE-629D-0347-2D7B-52ED8B0315CC}"/>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42AEC9F3-0179-C589-A675-558D9DEC00D7}"/>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5A972E0A-CD71-AF33-D71E-32BAC81B16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534FBA80-9461-9C68-63B5-93BEB7BCEF8E}"/>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4" name="Rectangle 53">
                <a:extLst>
                  <a:ext uri="{FF2B5EF4-FFF2-40B4-BE49-F238E27FC236}">
                    <a16:creationId xmlns:a16="http://schemas.microsoft.com/office/drawing/2014/main" id="{360B9290-58F6-379D-78BA-EE4F868378F3}"/>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5" name="Rectangle 54">
                <a:extLst>
                  <a:ext uri="{FF2B5EF4-FFF2-40B4-BE49-F238E27FC236}">
                    <a16:creationId xmlns:a16="http://schemas.microsoft.com/office/drawing/2014/main" id="{093EADA5-C555-4CD2-0B23-56C2F712CE83}"/>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6" name="Rectangle 55">
                <a:extLst>
                  <a:ext uri="{FF2B5EF4-FFF2-40B4-BE49-F238E27FC236}">
                    <a16:creationId xmlns:a16="http://schemas.microsoft.com/office/drawing/2014/main" id="{9745549B-AF33-4AEB-47CC-69973C1808F6}"/>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7" name="Rectangle 56">
                <a:extLst>
                  <a:ext uri="{FF2B5EF4-FFF2-40B4-BE49-F238E27FC236}">
                    <a16:creationId xmlns:a16="http://schemas.microsoft.com/office/drawing/2014/main" id="{C8BD1BCE-DE14-77E8-0825-5E8B6777C9C0}"/>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8" name="Rectangle 57">
                <a:extLst>
                  <a:ext uri="{FF2B5EF4-FFF2-40B4-BE49-F238E27FC236}">
                    <a16:creationId xmlns:a16="http://schemas.microsoft.com/office/drawing/2014/main" id="{63EBC87D-1C58-A976-8B56-FB3440DD46E8}"/>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9" name="Rectangle 58">
                <a:extLst>
                  <a:ext uri="{FF2B5EF4-FFF2-40B4-BE49-F238E27FC236}">
                    <a16:creationId xmlns:a16="http://schemas.microsoft.com/office/drawing/2014/main" id="{BFD9531A-E60E-F197-AF9E-AF798E90E862}"/>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13" name="Group 12">
              <a:extLst>
                <a:ext uri="{FF2B5EF4-FFF2-40B4-BE49-F238E27FC236}">
                  <a16:creationId xmlns:a16="http://schemas.microsoft.com/office/drawing/2014/main" id="{65BDEACD-4B3A-18C9-E03B-94C13C580398}"/>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14" name="Rectangle 13">
                <a:extLst>
                  <a:ext uri="{FF2B5EF4-FFF2-40B4-BE49-F238E27FC236}">
                    <a16:creationId xmlns:a16="http://schemas.microsoft.com/office/drawing/2014/main" id="{A958B015-7A7A-6A5D-710F-3DD0DCCB7890}"/>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E40862F6-DC30-4658-CBF9-843E9BFB58E2}"/>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98F3B4C8-5325-58E0-C90D-E29C136416B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8E6E3C44-5FF5-8121-5B69-5DA57F6CBDDA}"/>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F4AB4522-F095-E0A8-61D0-4692B5ECB74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32788D64-177D-1363-A1BF-F2DF428373BD}"/>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3A40A059-12FB-2169-ABCB-13D98CBFE366}"/>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B656A067-7C5D-17E3-60CA-35A13284090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A2EE9BE2-4CE4-D6B9-95E6-344C64F404D5}"/>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951E746C-6BFB-0D14-63B4-023C515F6CC5}"/>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 name="Rectangle 23">
                <a:extLst>
                  <a:ext uri="{FF2B5EF4-FFF2-40B4-BE49-F238E27FC236}">
                    <a16:creationId xmlns:a16="http://schemas.microsoft.com/office/drawing/2014/main" id="{8FA00384-9FBB-7BE5-643A-45775C68AED7}"/>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F6871783-6F7D-3D44-6A1D-7EAD6CF1159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8EDD4FA7-59C4-5EE6-87CC-69A4B5FC1F20}"/>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E8010D77-5874-3225-AC9B-43A605B0F105}"/>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7EF479E-3963-B179-FBE6-F4D28811D0D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3F7ECCCA-1A98-8FE7-F72F-46C48A47B2E4}"/>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474" name="Shape 474"/>
          <p:cNvSpPr>
            <a:spLocks noGrp="1"/>
          </p:cNvSpPr>
          <p:nvPr>
            <p:ph type="pic" sz="half" idx="13" hasCustomPrompt="1"/>
          </p:nvPr>
        </p:nvSpPr>
        <p:spPr>
          <a:xfrm>
            <a:off x="1661877" y="2752088"/>
            <a:ext cx="9639429" cy="963942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0" name="Shape 474">
            <a:extLst>
              <a:ext uri="{FF2B5EF4-FFF2-40B4-BE49-F238E27FC236}">
                <a16:creationId xmlns:a16="http://schemas.microsoft.com/office/drawing/2014/main" id="{CCD3318A-EA5F-FD65-8A52-E3A65CA2450C}"/>
              </a:ext>
            </a:extLst>
          </p:cNvPr>
          <p:cNvSpPr>
            <a:spLocks noGrp="1"/>
          </p:cNvSpPr>
          <p:nvPr>
            <p:ph type="pic" sz="half" idx="14" hasCustomPrompt="1"/>
          </p:nvPr>
        </p:nvSpPr>
        <p:spPr>
          <a:xfrm>
            <a:off x="11639579" y="2752088"/>
            <a:ext cx="5372144"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1" name="Shape 474">
            <a:extLst>
              <a:ext uri="{FF2B5EF4-FFF2-40B4-BE49-F238E27FC236}">
                <a16:creationId xmlns:a16="http://schemas.microsoft.com/office/drawing/2014/main" id="{4B1F9870-D3FD-0A01-2D78-C30F2F3BC147}"/>
              </a:ext>
            </a:extLst>
          </p:cNvPr>
          <p:cNvSpPr>
            <a:spLocks noGrp="1"/>
          </p:cNvSpPr>
          <p:nvPr>
            <p:ph type="pic" sz="half" idx="15" hasCustomPrompt="1"/>
          </p:nvPr>
        </p:nvSpPr>
        <p:spPr>
          <a:xfrm>
            <a:off x="17365509" y="2752088"/>
            <a:ext cx="5356611"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2" name="Shape 474">
            <a:extLst>
              <a:ext uri="{FF2B5EF4-FFF2-40B4-BE49-F238E27FC236}">
                <a16:creationId xmlns:a16="http://schemas.microsoft.com/office/drawing/2014/main" id="{53500D23-2EC7-CF17-5DB1-F9953F0A0332}"/>
              </a:ext>
            </a:extLst>
          </p:cNvPr>
          <p:cNvSpPr>
            <a:spLocks noGrp="1"/>
          </p:cNvSpPr>
          <p:nvPr>
            <p:ph type="pic" sz="half" idx="16" hasCustomPrompt="1"/>
          </p:nvPr>
        </p:nvSpPr>
        <p:spPr>
          <a:xfrm>
            <a:off x="11655093" y="7776186"/>
            <a:ext cx="5356629"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3" name="Shape 474">
            <a:extLst>
              <a:ext uri="{FF2B5EF4-FFF2-40B4-BE49-F238E27FC236}">
                <a16:creationId xmlns:a16="http://schemas.microsoft.com/office/drawing/2014/main" id="{048A9979-BBD3-7B2C-D017-E14D6D87D826}"/>
              </a:ext>
            </a:extLst>
          </p:cNvPr>
          <p:cNvSpPr>
            <a:spLocks noGrp="1"/>
          </p:cNvSpPr>
          <p:nvPr>
            <p:ph type="pic" sz="half" idx="17" hasCustomPrompt="1"/>
          </p:nvPr>
        </p:nvSpPr>
        <p:spPr>
          <a:xfrm>
            <a:off x="17380979" y="7776186"/>
            <a:ext cx="5341141"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448" name="Title 113">
            <a:extLst>
              <a:ext uri="{FF2B5EF4-FFF2-40B4-BE49-F238E27FC236}">
                <a16:creationId xmlns:a16="http://schemas.microsoft.com/office/drawing/2014/main" id="{2C093071-6019-42BC-81B6-63719ABCC24B}"/>
              </a:ext>
            </a:extLst>
          </p:cNvPr>
          <p:cNvSpPr>
            <a:spLocks noGrp="1"/>
          </p:cNvSpPr>
          <p:nvPr>
            <p:ph type="title"/>
          </p:nvPr>
        </p:nvSpPr>
        <p:spPr>
          <a:xfrm>
            <a:off x="1676400" y="1351667"/>
            <a:ext cx="21045720" cy="1046621"/>
          </a:xfrm>
          <a:prstGeom prst="rect">
            <a:avLst/>
          </a:prstGeom>
        </p:spPr>
        <p:txBody>
          <a:bodyPr/>
          <a:lstStyle>
            <a:lvl1pPr>
              <a:defRPr sz="6000">
                <a:solidFill>
                  <a:schemeClr val="accent6"/>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3130136797"/>
      </p:ext>
    </p:extLst>
  </p:cSld>
  <p:clrMapOvr>
    <a:masterClrMapping/>
  </p:clrMapOvr>
  <p:transition spd="med"/>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preserve="1" userDrawn="1">
  <p:cSld name="Sunrise 07">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B93B2991-1CDF-C5F2-F605-2569D295B39E}"/>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57" name="Rectangle 56">
            <a:extLst>
              <a:ext uri="{FF2B5EF4-FFF2-40B4-BE49-F238E27FC236}">
                <a16:creationId xmlns:a16="http://schemas.microsoft.com/office/drawing/2014/main" id="{E626E184-DF0C-34F4-F70A-A39A28706C00}"/>
              </a:ext>
            </a:extLst>
          </p:cNvPr>
          <p:cNvSpPr/>
          <p:nvPr userDrawn="1"/>
        </p:nvSpPr>
        <p:spPr>
          <a:xfrm>
            <a:off x="0" y="9766566"/>
            <a:ext cx="24384000" cy="3949434"/>
          </a:xfrm>
          <a:prstGeom prst="rect">
            <a:avLst/>
          </a:prstGeom>
          <a:gradFill flip="none" rotWithShape="1">
            <a:gsLst>
              <a:gs pos="0">
                <a:schemeClr val="bg2"/>
              </a:gs>
              <a:gs pos="22000">
                <a:schemeClr val="bg2"/>
              </a:gs>
              <a:gs pos="100000">
                <a:schemeClr val="accent6"/>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sp>
        <p:nvSpPr>
          <p:cNvPr id="88" name="Rounded Rectangle 87">
            <a:extLst>
              <a:ext uri="{FF2B5EF4-FFF2-40B4-BE49-F238E27FC236}">
                <a16:creationId xmlns:a16="http://schemas.microsoft.com/office/drawing/2014/main" id="{70603433-E8D1-EBC7-EFC2-E65FE6F7AED2}"/>
              </a:ext>
            </a:extLst>
          </p:cNvPr>
          <p:cNvSpPr/>
          <p:nvPr userDrawn="1"/>
        </p:nvSpPr>
        <p:spPr>
          <a:xfrm rot="16200000">
            <a:off x="9166222" y="-1177045"/>
            <a:ext cx="8538442" cy="18544314"/>
          </a:xfrm>
          <a:prstGeom prst="roundRect">
            <a:avLst>
              <a:gd name="adj" fmla="val 7543"/>
            </a:avLst>
          </a:prstGeom>
          <a:solidFill>
            <a:schemeClr val="bg1"/>
          </a:soli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2800">
              <a:solidFill>
                <a:sysClr val="windowText" lastClr="000000"/>
              </a:solidFill>
              <a:latin typeface="Calibri" panose="020F0502020204030204" pitchFamily="34" charset="0"/>
              <a:cs typeface="Calibri" panose="020F0502020204030204" pitchFamily="34" charset="0"/>
            </a:endParaRPr>
          </a:p>
        </p:txBody>
      </p:sp>
      <p:grpSp>
        <p:nvGrpSpPr>
          <p:cNvPr id="83" name="Grid" hidden="1">
            <a:extLst>
              <a:ext uri="{FF2B5EF4-FFF2-40B4-BE49-F238E27FC236}">
                <a16:creationId xmlns:a16="http://schemas.microsoft.com/office/drawing/2014/main" id="{F29EC338-44FA-8AAC-4226-3BCAC589D27C}"/>
              </a:ext>
            </a:extLst>
          </p:cNvPr>
          <p:cNvGrpSpPr/>
          <p:nvPr userDrawn="1"/>
        </p:nvGrpSpPr>
        <p:grpSpPr>
          <a:xfrm>
            <a:off x="1661878" y="1324484"/>
            <a:ext cx="21060245" cy="11067032"/>
            <a:chOff x="1661878" y="1324484"/>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p:cNvGrpSpPr>
            <p:nvPr userDrawn="1"/>
          </p:nvGrpSpPr>
          <p:grpSpPr>
            <a:xfrm>
              <a:off x="1661880" y="1324484"/>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p:cNvGrpSpPr>
            <p:nvPr userDrawn="1"/>
          </p:nvGrpSpPr>
          <p:grpSpPr>
            <a:xfrm rot="5400000">
              <a:off x="6658485" y="-3672121"/>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1351667"/>
            <a:ext cx="21045720" cy="1046621"/>
          </a:xfrm>
          <a:prstGeom prst="rect">
            <a:avLst/>
          </a:prstGeom>
        </p:spPr>
        <p:txBody>
          <a:bodyPr/>
          <a:lstStyle>
            <a:lvl1pPr>
              <a:defRPr sz="6000">
                <a:solidFill>
                  <a:schemeClr val="accent6"/>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94" name="Picture Placeholder 92">
            <a:extLst>
              <a:ext uri="{FF2B5EF4-FFF2-40B4-BE49-F238E27FC236}">
                <a16:creationId xmlns:a16="http://schemas.microsoft.com/office/drawing/2014/main" id="{0F871B35-CE93-2D27-B3FA-4CD6A14CC595}"/>
              </a:ext>
            </a:extLst>
          </p:cNvPr>
          <p:cNvSpPr>
            <a:spLocks noGrp="1"/>
          </p:cNvSpPr>
          <p:nvPr>
            <p:ph type="pic" sz="quarter" idx="10"/>
          </p:nvPr>
        </p:nvSpPr>
        <p:spPr>
          <a:xfrm>
            <a:off x="1676400" y="2752725"/>
            <a:ext cx="7971274" cy="9611608"/>
          </a:xfrm>
          <a:prstGeom prst="round2SameRect">
            <a:avLst>
              <a:gd name="adj1" fmla="val 4636"/>
              <a:gd name="adj2" fmla="val 0"/>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cxnSp>
        <p:nvCxnSpPr>
          <p:cNvPr id="98" name="Straight Connector 97">
            <a:extLst>
              <a:ext uri="{FF2B5EF4-FFF2-40B4-BE49-F238E27FC236}">
                <a16:creationId xmlns:a16="http://schemas.microsoft.com/office/drawing/2014/main" id="{DACDBF09-490E-5BBF-565F-BD4157BE539B}"/>
              </a:ext>
            </a:extLst>
          </p:cNvPr>
          <p:cNvCxnSpPr>
            <a:cxnSpLocks/>
          </p:cNvCxnSpPr>
          <p:nvPr userDrawn="1"/>
        </p:nvCxnSpPr>
        <p:spPr>
          <a:xfrm>
            <a:off x="19866930" y="10603911"/>
            <a:ext cx="71380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Graphic 17">
            <a:extLst>
              <a:ext uri="{FF2B5EF4-FFF2-40B4-BE49-F238E27FC236}">
                <a16:creationId xmlns:a16="http://schemas.microsoft.com/office/drawing/2014/main" id="{5F126586-2243-2758-E3F4-BBA3EACA9589}"/>
              </a:ext>
            </a:extLst>
          </p:cNvPr>
          <p:cNvSpPr/>
          <p:nvPr userDrawn="1"/>
        </p:nvSpPr>
        <p:spPr>
          <a:xfrm>
            <a:off x="20627718" y="3140105"/>
            <a:ext cx="1714071" cy="1408973"/>
          </a:xfrm>
          <a:custGeom>
            <a:avLst/>
            <a:gdLst>
              <a:gd name="connsiteX0" fmla="*/ 1565126 w 2643876"/>
              <a:gd name="connsiteY0" fmla="*/ 291970 h 2173278"/>
              <a:gd name="connsiteX1" fmla="*/ 1897814 w 2643876"/>
              <a:gd name="connsiteY1" fmla="*/ 0 h 2173278"/>
              <a:gd name="connsiteX2" fmla="*/ 2643876 w 2643876"/>
              <a:gd name="connsiteY2" fmla="*/ 1394767 h 2173278"/>
              <a:gd name="connsiteX3" fmla="*/ 2003135 w 2643876"/>
              <a:gd name="connsiteY3" fmla="*/ 2173278 h 2173278"/>
              <a:gd name="connsiteX4" fmla="*/ 1411212 w 2643876"/>
              <a:gd name="connsiteY4" fmla="*/ 1654195 h 2173278"/>
              <a:gd name="connsiteX5" fmla="*/ 1978952 w 2643876"/>
              <a:gd name="connsiteY5" fmla="*/ 859413 h 2173278"/>
              <a:gd name="connsiteX6" fmla="*/ 1565352 w 2643876"/>
              <a:gd name="connsiteY6" fmla="*/ 291744 h 2173278"/>
              <a:gd name="connsiteX7" fmla="*/ 154139 w 2643876"/>
              <a:gd name="connsiteY7" fmla="*/ 291970 h 2173278"/>
              <a:gd name="connsiteX8" fmla="*/ 486602 w 2643876"/>
              <a:gd name="connsiteY8" fmla="*/ 0 h 2173278"/>
              <a:gd name="connsiteX9" fmla="*/ 1232664 w 2643876"/>
              <a:gd name="connsiteY9" fmla="*/ 1394767 h 2173278"/>
              <a:gd name="connsiteX10" fmla="*/ 591923 w 2643876"/>
              <a:gd name="connsiteY10" fmla="*/ 2173278 h 2173278"/>
              <a:gd name="connsiteX11" fmla="*/ 0 w 2643876"/>
              <a:gd name="connsiteY11" fmla="*/ 1654195 h 2173278"/>
              <a:gd name="connsiteX12" fmla="*/ 567740 w 2643876"/>
              <a:gd name="connsiteY12" fmla="*/ 859413 h 2173278"/>
              <a:gd name="connsiteX13" fmla="*/ 154139 w 2643876"/>
              <a:gd name="connsiteY13" fmla="*/ 291744 h 2173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43876" h="2173278">
                <a:moveTo>
                  <a:pt x="1565126" y="291970"/>
                </a:moveTo>
                <a:lnTo>
                  <a:pt x="1897814" y="0"/>
                </a:lnTo>
                <a:cubicBezTo>
                  <a:pt x="2384416" y="356827"/>
                  <a:pt x="2643876" y="851504"/>
                  <a:pt x="2643876" y="1394767"/>
                </a:cubicBezTo>
                <a:cubicBezTo>
                  <a:pt x="2643876" y="1856902"/>
                  <a:pt x="2457417" y="2173278"/>
                  <a:pt x="2003135" y="2173278"/>
                </a:cubicBezTo>
                <a:cubicBezTo>
                  <a:pt x="1646264" y="2173278"/>
                  <a:pt x="1411212" y="1970571"/>
                  <a:pt x="1411212" y="1654195"/>
                </a:cubicBezTo>
                <a:cubicBezTo>
                  <a:pt x="1411212" y="1046075"/>
                  <a:pt x="1978952" y="1232511"/>
                  <a:pt x="1978952" y="859413"/>
                </a:cubicBezTo>
                <a:cubicBezTo>
                  <a:pt x="1978952" y="705293"/>
                  <a:pt x="1849222" y="518857"/>
                  <a:pt x="1565352" y="291744"/>
                </a:cubicBezTo>
                <a:close/>
                <a:moveTo>
                  <a:pt x="154139" y="291970"/>
                </a:moveTo>
                <a:lnTo>
                  <a:pt x="486602" y="0"/>
                </a:lnTo>
                <a:cubicBezTo>
                  <a:pt x="973203" y="356827"/>
                  <a:pt x="1232664" y="851504"/>
                  <a:pt x="1232664" y="1394767"/>
                </a:cubicBezTo>
                <a:cubicBezTo>
                  <a:pt x="1232664" y="1856902"/>
                  <a:pt x="1046205" y="2173278"/>
                  <a:pt x="591923" y="2173278"/>
                </a:cubicBezTo>
                <a:cubicBezTo>
                  <a:pt x="235277" y="2173278"/>
                  <a:pt x="0" y="1970571"/>
                  <a:pt x="0" y="1654195"/>
                </a:cubicBezTo>
                <a:cubicBezTo>
                  <a:pt x="0" y="1046075"/>
                  <a:pt x="567740" y="1232511"/>
                  <a:pt x="567740" y="859413"/>
                </a:cubicBezTo>
                <a:cubicBezTo>
                  <a:pt x="567740" y="705293"/>
                  <a:pt x="438009" y="518857"/>
                  <a:pt x="154139" y="291744"/>
                </a:cubicBezTo>
                <a:close/>
              </a:path>
            </a:pathLst>
          </a:custGeom>
          <a:solidFill>
            <a:schemeClr val="accent6"/>
          </a:solidFill>
          <a:ln w="2255" cap="flat">
            <a:noFill/>
            <a:prstDash val="solid"/>
            <a:miter/>
          </a:ln>
        </p:spPr>
        <p:txBody>
          <a:bodyPr rtlCol="0" anchor="ctr"/>
          <a:lstStyle/>
          <a:p>
            <a:endParaRPr lang="en-QA" sz="1200">
              <a:latin typeface="Calibri" panose="020F0502020204030204" pitchFamily="34" charset="0"/>
              <a:cs typeface="Calibri" panose="020F0502020204030204" pitchFamily="34" charset="0"/>
            </a:endParaRPr>
          </a:p>
        </p:txBody>
      </p:sp>
      <p:sp>
        <p:nvSpPr>
          <p:cNvPr id="3" name="Text Placeholder 5">
            <a:extLst>
              <a:ext uri="{FF2B5EF4-FFF2-40B4-BE49-F238E27FC236}">
                <a16:creationId xmlns:a16="http://schemas.microsoft.com/office/drawing/2014/main" id="{5E7684D4-DF0F-BFF3-8930-10E3D86B6B02}"/>
              </a:ext>
            </a:extLst>
          </p:cNvPr>
          <p:cNvSpPr>
            <a:spLocks noGrp="1"/>
          </p:cNvSpPr>
          <p:nvPr>
            <p:ph type="body" sz="quarter" idx="4294967295" hasCustomPrompt="1"/>
          </p:nvPr>
        </p:nvSpPr>
        <p:spPr>
          <a:xfrm>
            <a:off x="10587504" y="4549078"/>
            <a:ext cx="9961562" cy="5341031"/>
          </a:xfrm>
          <a:prstGeom prst="rect">
            <a:avLst/>
          </a:prstGeom>
        </p:spPr>
        <p:txBody>
          <a:bodyPr vert="horz" lIns="0" tIns="0" rIns="0" bIns="0" rtlCol="0" anchor="ctr">
            <a:noAutofit/>
          </a:bodyPr>
          <a:lstStyle>
            <a:lvl1pPr>
              <a:defRPr sz="2400">
                <a:solidFill>
                  <a:schemeClr val="tx1"/>
                </a:solidFill>
                <a:latin typeface="Calibri" panose="020F0502020204030204" pitchFamily="34" charset="0"/>
                <a:cs typeface="Calibri" panose="020F0502020204030204" pitchFamily="34" charset="0"/>
              </a:defRPr>
            </a:lvl1pPr>
          </a:lstStyle>
          <a:p>
            <a:r>
              <a:rPr lang="en-US" sz="2800">
                <a:solidFill>
                  <a:schemeClr val="bg1"/>
                </a:solidFill>
                <a:cs typeface="Lusail"/>
              </a:rPr>
              <a:t>Think of us as a ship, guided by a skilled captain and united crew. To succeed, we must work together to overcome challenges, focusing on our duty to serve our nation and our professional responsibilities that demand continuous learning and growth. Let us embrace change as an opportunity and celebrate our achievements–from our expanding workforce to our growing presence on the global stage. Let us leverage these achievements to further enhance our capabilities. Today, our voice carries weight, backed by distinguished talent and tremendous efforts behind the scenes. Look at how far we’ve come—praise be to God.</a:t>
            </a:r>
          </a:p>
        </p:txBody>
      </p:sp>
      <p:sp>
        <p:nvSpPr>
          <p:cNvPr id="55" name="Text Placeholder 5">
            <a:extLst>
              <a:ext uri="{FF2B5EF4-FFF2-40B4-BE49-F238E27FC236}">
                <a16:creationId xmlns:a16="http://schemas.microsoft.com/office/drawing/2014/main" id="{73CD0A50-6A57-0E1B-6F61-80704DF45271}"/>
              </a:ext>
            </a:extLst>
          </p:cNvPr>
          <p:cNvSpPr>
            <a:spLocks noGrp="1"/>
          </p:cNvSpPr>
          <p:nvPr>
            <p:ph type="body" sz="quarter" idx="4294967295" hasCustomPrompt="1"/>
          </p:nvPr>
        </p:nvSpPr>
        <p:spPr>
          <a:xfrm>
            <a:off x="10587504" y="10243910"/>
            <a:ext cx="8904904" cy="1073802"/>
          </a:xfrm>
          <a:prstGeom prst="rect">
            <a:avLst/>
          </a:prstGeom>
        </p:spPr>
        <p:txBody>
          <a:bodyPr vert="horz" lIns="0" tIns="0" rIns="0" bIns="0" rtlCol="0" anchor="b">
            <a:noAutofit/>
          </a:bodyPr>
          <a:lstStyle>
            <a:lvl1pPr algn="r">
              <a:lnSpc>
                <a:spcPct val="100000"/>
              </a:lnSpc>
              <a:defRPr sz="2400" b="1">
                <a:solidFill>
                  <a:schemeClr val="tx1"/>
                </a:solidFill>
                <a:latin typeface="Calibri" panose="020F0502020204030204" pitchFamily="34" charset="0"/>
                <a:cs typeface="Calibri" panose="020F0502020204030204" pitchFamily="34" charset="0"/>
              </a:defRPr>
            </a:lvl1pPr>
          </a:lstStyle>
          <a:p>
            <a:r>
              <a:rPr lang="en-US" sz="2800">
                <a:solidFill>
                  <a:schemeClr val="bg1"/>
                </a:solidFill>
                <a:cs typeface="Lusail"/>
              </a:rPr>
              <a:t>Name of the Quoted Individual</a:t>
            </a:r>
            <a:br>
              <a:rPr lang="en-US" sz="2800">
                <a:solidFill>
                  <a:schemeClr val="bg1"/>
                </a:solidFill>
                <a:cs typeface="Lusail"/>
              </a:rPr>
            </a:br>
            <a:r>
              <a:rPr lang="en-US" sz="2800">
                <a:solidFill>
                  <a:schemeClr val="bg1"/>
                </a:solidFill>
                <a:cs typeface="Lusail"/>
              </a:rPr>
              <a:t>Position of the quoted individual</a:t>
            </a:r>
          </a:p>
        </p:txBody>
      </p:sp>
    </p:spTree>
    <p:extLst>
      <p:ext uri="{BB962C8B-B14F-4D97-AF65-F5344CB8AC3E}">
        <p14:creationId xmlns:p14="http://schemas.microsoft.com/office/powerpoint/2010/main" val="2861846696"/>
      </p:ext>
    </p:extLst>
  </p:cSld>
  <p:clrMapOvr>
    <a:masterClrMapping/>
  </p:clrMapOvr>
  <p:extLst>
    <p:ext uri="{DCECCB84-F9BA-43D5-87BE-67443E8EF086}">
      <p15:sldGuideLst xmlns:p15="http://schemas.microsoft.com/office/powerpoint/2012/main"/>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Sp="0" preserve="1" userDrawn="1">
  <p:cSld name="Sunrise 08">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759B2330-2939-1C07-919C-185A4C8D70B8}"/>
              </a:ext>
            </a:extLst>
          </p:cNvPr>
          <p:cNvSpPr/>
          <p:nvPr userDrawn="1"/>
        </p:nvSpPr>
        <p:spPr>
          <a:xfrm>
            <a:off x="0" y="0"/>
            <a:ext cx="24384000" cy="13716000"/>
          </a:xfrm>
          <a:prstGeom prst="rect">
            <a:avLst/>
          </a:prstGeom>
          <a:gradFill flip="none" rotWithShape="1">
            <a:gsLst>
              <a:gs pos="0">
                <a:schemeClr val="bg2"/>
              </a:gs>
              <a:gs pos="22000">
                <a:schemeClr val="bg2"/>
              </a:gs>
              <a:gs pos="100000">
                <a:schemeClr val="accent6"/>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83" name="Grid" hidden="1">
            <a:extLst>
              <a:ext uri="{FF2B5EF4-FFF2-40B4-BE49-F238E27FC236}">
                <a16:creationId xmlns:a16="http://schemas.microsoft.com/office/drawing/2014/main" id="{F29EC338-44FA-8AAC-4226-3BCAC589D27C}"/>
              </a:ext>
            </a:extLst>
          </p:cNvPr>
          <p:cNvGrpSpPr/>
          <p:nvPr userDrawn="1"/>
        </p:nvGrpSpPr>
        <p:grpSpPr>
          <a:xfrm>
            <a:off x="1661878" y="1324484"/>
            <a:ext cx="21060245" cy="11067032"/>
            <a:chOff x="1661878" y="1324484"/>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p:cNvGrpSpPr>
            <p:nvPr userDrawn="1"/>
          </p:nvGrpSpPr>
          <p:grpSpPr>
            <a:xfrm>
              <a:off x="1661880" y="1324484"/>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p:cNvGrpSpPr>
            <p:nvPr userDrawn="1"/>
          </p:nvGrpSpPr>
          <p:grpSpPr>
            <a:xfrm rot="5400000">
              <a:off x="6658485" y="-3672121"/>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1351667"/>
            <a:ext cx="21045720" cy="1046621"/>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1225651719"/>
      </p:ext>
    </p:extLst>
  </p:cSld>
  <p:clrMapOvr>
    <a:masterClrMapping/>
  </p:clrMapOvr>
  <p:extLst>
    <p:ext uri="{DCECCB84-F9BA-43D5-87BE-67443E8EF086}">
      <p15:sldGuideLst xmlns:p15="http://schemas.microsoft.com/office/powerpoint/2012/main"/>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preserve="1" userDrawn="1">
  <p:cSld name="Sunrise 09">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A5F6989-6D79-66A5-9E9B-2B240ADC4B1C}"/>
              </a:ext>
            </a:extLst>
          </p:cNvPr>
          <p:cNvSpPr/>
          <p:nvPr userDrawn="1"/>
        </p:nvSpPr>
        <p:spPr>
          <a:xfrm>
            <a:off x="0" y="0"/>
            <a:ext cx="24384000" cy="13716000"/>
          </a:xfrm>
          <a:prstGeom prst="rect">
            <a:avLst/>
          </a:prstGeom>
          <a:gradFill flip="none" rotWithShape="1">
            <a:gsLst>
              <a:gs pos="0">
                <a:schemeClr val="bg2"/>
              </a:gs>
              <a:gs pos="22000">
                <a:schemeClr val="bg2"/>
              </a:gs>
              <a:gs pos="100000">
                <a:schemeClr val="accent6"/>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83" name="Grid" hidden="1">
            <a:extLst>
              <a:ext uri="{FF2B5EF4-FFF2-40B4-BE49-F238E27FC236}">
                <a16:creationId xmlns:a16="http://schemas.microsoft.com/office/drawing/2014/main" id="{F29EC338-44FA-8AAC-4226-3BCAC589D27C}"/>
              </a:ext>
            </a:extLst>
          </p:cNvPr>
          <p:cNvGrpSpPr/>
          <p:nvPr userDrawn="1"/>
        </p:nvGrpSpPr>
        <p:grpSpPr>
          <a:xfrm>
            <a:off x="1661878" y="1324484"/>
            <a:ext cx="21060245" cy="11067032"/>
            <a:chOff x="1661878" y="1324484"/>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p:cNvGrpSpPr>
            <p:nvPr userDrawn="1"/>
          </p:nvGrpSpPr>
          <p:grpSpPr>
            <a:xfrm>
              <a:off x="1661880" y="1324484"/>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p:cNvGrpSpPr>
            <p:nvPr userDrawn="1"/>
          </p:nvGrpSpPr>
          <p:grpSpPr>
            <a:xfrm rot="5400000">
              <a:off x="6658485" y="-3672121"/>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1351667"/>
            <a:ext cx="21045720" cy="1046621"/>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88" name="Rounded Rectangle 87">
            <a:extLst>
              <a:ext uri="{FF2B5EF4-FFF2-40B4-BE49-F238E27FC236}">
                <a16:creationId xmlns:a16="http://schemas.microsoft.com/office/drawing/2014/main" id="{70603433-E8D1-EBC7-EFC2-E65FE6F7AED2}"/>
              </a:ext>
            </a:extLst>
          </p:cNvPr>
          <p:cNvSpPr/>
          <p:nvPr userDrawn="1"/>
        </p:nvSpPr>
        <p:spPr>
          <a:xfrm rot="16200000">
            <a:off x="9166222" y="-1177045"/>
            <a:ext cx="8538442" cy="18544314"/>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2800">
              <a:solidFill>
                <a:sysClr val="windowText" lastClr="000000"/>
              </a:solidFill>
              <a:latin typeface="Calibri" panose="020F0502020204030204" pitchFamily="34" charset="0"/>
              <a:cs typeface="Calibri" panose="020F0502020204030204" pitchFamily="34" charset="0"/>
            </a:endParaRPr>
          </a:p>
        </p:txBody>
      </p:sp>
      <p:sp>
        <p:nvSpPr>
          <p:cNvPr id="89" name="Text Placeholder 5">
            <a:extLst>
              <a:ext uri="{FF2B5EF4-FFF2-40B4-BE49-F238E27FC236}">
                <a16:creationId xmlns:a16="http://schemas.microsoft.com/office/drawing/2014/main" id="{4925F058-D7E4-3887-B252-E2739F7A1747}"/>
              </a:ext>
            </a:extLst>
          </p:cNvPr>
          <p:cNvSpPr>
            <a:spLocks noGrp="1"/>
          </p:cNvSpPr>
          <p:nvPr>
            <p:ph type="body" sz="quarter" idx="4294967295" hasCustomPrompt="1"/>
          </p:nvPr>
        </p:nvSpPr>
        <p:spPr>
          <a:xfrm>
            <a:off x="10587504" y="4549078"/>
            <a:ext cx="9961562" cy="5341031"/>
          </a:xfrm>
          <a:prstGeom prst="rect">
            <a:avLst/>
          </a:prstGeom>
        </p:spPr>
        <p:txBody>
          <a:bodyPr vert="horz" lIns="0" tIns="0" rIns="0" bIns="0" rtlCol="0" anchor="ctr">
            <a:noAutofit/>
          </a:bodyPr>
          <a:lstStyle>
            <a:lvl1pPr>
              <a:defRPr sz="2400">
                <a:latin typeface="Calibri" panose="020F0502020204030204" pitchFamily="34" charset="0"/>
                <a:cs typeface="Calibri" panose="020F0502020204030204" pitchFamily="34" charset="0"/>
              </a:defRPr>
            </a:lvl1pPr>
          </a:lstStyle>
          <a:p>
            <a:r>
              <a:rPr lang="en-US" sz="2800">
                <a:solidFill>
                  <a:schemeClr val="bg1"/>
                </a:solidFill>
                <a:cs typeface="Lusail"/>
              </a:rPr>
              <a:t>Think of us as a ship, guided by a skilled captain and united crew. To succeed, we must work together to overcome challenges, focusing on our duty to serve our nation and our professional responsibilities that demand continuous learning and growth. Let us embrace change as an opportunity and celebrate our achievements–from our expanding workforce to our growing presence on the global stage. Let us leverage these achievements to further enhance our capabilities. Today, our voice carries weight, backed by distinguished talent and tremendous efforts behind the scenes. Look at how far we’ve come—praise be to God.</a:t>
            </a:r>
          </a:p>
        </p:txBody>
      </p:sp>
      <p:sp>
        <p:nvSpPr>
          <p:cNvPr id="91" name="Rectangle 90">
            <a:extLst>
              <a:ext uri="{FF2B5EF4-FFF2-40B4-BE49-F238E27FC236}">
                <a16:creationId xmlns:a16="http://schemas.microsoft.com/office/drawing/2014/main" id="{60AB0DE5-EED6-FF9E-908F-AFFFA35099BB}"/>
              </a:ext>
            </a:extLst>
          </p:cNvPr>
          <p:cNvSpPr/>
          <p:nvPr userDrawn="1"/>
        </p:nvSpPr>
        <p:spPr>
          <a:xfrm rot="7546092">
            <a:off x="10422545" y="11569758"/>
            <a:ext cx="1589148" cy="1589148"/>
          </a:xfrm>
          <a:prstGeom prst="rect">
            <a:avLst/>
          </a:prstGeom>
          <a:gradFill flip="none" rotWithShape="1">
            <a:gsLst>
              <a:gs pos="76000">
                <a:schemeClr val="accent6"/>
              </a:gs>
              <a:gs pos="0">
                <a:schemeClr val="bg2"/>
              </a:gs>
              <a:gs pos="100000">
                <a:schemeClr val="accent6"/>
              </a:gs>
            </a:gsLst>
            <a:path path="circle">
              <a:fillToRect l="50000" t="130000" r="50000" b="-30000"/>
            </a:path>
            <a:tileRect/>
          </a:gradFill>
          <a:ln>
            <a:noFill/>
          </a:ln>
          <a:effectLst>
            <a:outerShdw blurRad="1143000" dist="50800" dir="5400000" algn="ctr" rotWithShape="0">
              <a:srgbClr val="000000">
                <a:alpha val="10000"/>
              </a:srgbClr>
            </a:outerShdw>
            <a:softEdge rad="375664"/>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sp>
        <p:nvSpPr>
          <p:cNvPr id="94" name="Picture Placeholder 92">
            <a:extLst>
              <a:ext uri="{FF2B5EF4-FFF2-40B4-BE49-F238E27FC236}">
                <a16:creationId xmlns:a16="http://schemas.microsoft.com/office/drawing/2014/main" id="{0F871B35-CE93-2D27-B3FA-4CD6A14CC595}"/>
              </a:ext>
            </a:extLst>
          </p:cNvPr>
          <p:cNvSpPr>
            <a:spLocks noGrp="1"/>
          </p:cNvSpPr>
          <p:nvPr>
            <p:ph type="pic" sz="quarter" idx="10"/>
          </p:nvPr>
        </p:nvSpPr>
        <p:spPr>
          <a:xfrm>
            <a:off x="1676400" y="2752725"/>
            <a:ext cx="7971274" cy="9611608"/>
          </a:xfrm>
          <a:prstGeom prst="round2SameRect">
            <a:avLst>
              <a:gd name="adj1" fmla="val 4636"/>
              <a:gd name="adj2" fmla="val 0"/>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sp>
        <p:nvSpPr>
          <p:cNvPr id="95" name="Text Placeholder 5">
            <a:extLst>
              <a:ext uri="{FF2B5EF4-FFF2-40B4-BE49-F238E27FC236}">
                <a16:creationId xmlns:a16="http://schemas.microsoft.com/office/drawing/2014/main" id="{A5CEBEDF-108B-AEC4-DD08-A540DC209A0A}"/>
              </a:ext>
            </a:extLst>
          </p:cNvPr>
          <p:cNvSpPr>
            <a:spLocks noGrp="1"/>
          </p:cNvSpPr>
          <p:nvPr>
            <p:ph type="body" sz="quarter" idx="4294967295" hasCustomPrompt="1"/>
          </p:nvPr>
        </p:nvSpPr>
        <p:spPr>
          <a:xfrm>
            <a:off x="10587504" y="10243910"/>
            <a:ext cx="8904904" cy="1073802"/>
          </a:xfrm>
          <a:prstGeom prst="rect">
            <a:avLst/>
          </a:prstGeom>
        </p:spPr>
        <p:txBody>
          <a:bodyPr vert="horz" lIns="0" tIns="0" rIns="0" bIns="0" rtlCol="0" anchor="b">
            <a:noAutofit/>
          </a:bodyPr>
          <a:lstStyle>
            <a:lvl1pPr algn="r">
              <a:lnSpc>
                <a:spcPct val="100000"/>
              </a:lnSpc>
              <a:defRPr sz="2400" b="1">
                <a:latin typeface="Calibri" panose="020F0502020204030204" pitchFamily="34" charset="0"/>
                <a:cs typeface="Calibri" panose="020F0502020204030204" pitchFamily="34" charset="0"/>
              </a:defRPr>
            </a:lvl1pPr>
          </a:lstStyle>
          <a:p>
            <a:r>
              <a:rPr lang="en-US" sz="2800">
                <a:solidFill>
                  <a:schemeClr val="bg1"/>
                </a:solidFill>
                <a:cs typeface="Lusail"/>
              </a:rPr>
              <a:t>Name of the Quoted Individual</a:t>
            </a:r>
            <a:br>
              <a:rPr lang="en-US" sz="2800">
                <a:solidFill>
                  <a:schemeClr val="bg1"/>
                </a:solidFill>
                <a:cs typeface="Lusail"/>
              </a:rPr>
            </a:br>
            <a:r>
              <a:rPr lang="en-US" sz="2800">
                <a:solidFill>
                  <a:schemeClr val="bg1"/>
                </a:solidFill>
                <a:cs typeface="Lusail"/>
              </a:rPr>
              <a:t>Position of the quoted individual</a:t>
            </a:r>
          </a:p>
        </p:txBody>
      </p:sp>
      <p:cxnSp>
        <p:nvCxnSpPr>
          <p:cNvPr id="98" name="Straight Connector 97">
            <a:extLst>
              <a:ext uri="{FF2B5EF4-FFF2-40B4-BE49-F238E27FC236}">
                <a16:creationId xmlns:a16="http://schemas.microsoft.com/office/drawing/2014/main" id="{DACDBF09-490E-5BBF-565F-BD4157BE539B}"/>
              </a:ext>
            </a:extLst>
          </p:cNvPr>
          <p:cNvCxnSpPr>
            <a:cxnSpLocks/>
          </p:cNvCxnSpPr>
          <p:nvPr userDrawn="1"/>
        </p:nvCxnSpPr>
        <p:spPr>
          <a:xfrm>
            <a:off x="19866930" y="10603911"/>
            <a:ext cx="713802"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3" name="Graphic 17">
            <a:extLst>
              <a:ext uri="{FF2B5EF4-FFF2-40B4-BE49-F238E27FC236}">
                <a16:creationId xmlns:a16="http://schemas.microsoft.com/office/drawing/2014/main" id="{3F22EC44-78A9-F482-EA40-6A4E5801B22A}"/>
              </a:ext>
            </a:extLst>
          </p:cNvPr>
          <p:cNvSpPr/>
          <p:nvPr userDrawn="1"/>
        </p:nvSpPr>
        <p:spPr>
          <a:xfrm>
            <a:off x="20627718" y="3140105"/>
            <a:ext cx="1714071" cy="1408973"/>
          </a:xfrm>
          <a:custGeom>
            <a:avLst/>
            <a:gdLst>
              <a:gd name="connsiteX0" fmla="*/ 1565126 w 2643876"/>
              <a:gd name="connsiteY0" fmla="*/ 291970 h 2173278"/>
              <a:gd name="connsiteX1" fmla="*/ 1897814 w 2643876"/>
              <a:gd name="connsiteY1" fmla="*/ 0 h 2173278"/>
              <a:gd name="connsiteX2" fmla="*/ 2643876 w 2643876"/>
              <a:gd name="connsiteY2" fmla="*/ 1394767 h 2173278"/>
              <a:gd name="connsiteX3" fmla="*/ 2003135 w 2643876"/>
              <a:gd name="connsiteY3" fmla="*/ 2173278 h 2173278"/>
              <a:gd name="connsiteX4" fmla="*/ 1411212 w 2643876"/>
              <a:gd name="connsiteY4" fmla="*/ 1654195 h 2173278"/>
              <a:gd name="connsiteX5" fmla="*/ 1978952 w 2643876"/>
              <a:gd name="connsiteY5" fmla="*/ 859413 h 2173278"/>
              <a:gd name="connsiteX6" fmla="*/ 1565352 w 2643876"/>
              <a:gd name="connsiteY6" fmla="*/ 291744 h 2173278"/>
              <a:gd name="connsiteX7" fmla="*/ 154139 w 2643876"/>
              <a:gd name="connsiteY7" fmla="*/ 291970 h 2173278"/>
              <a:gd name="connsiteX8" fmla="*/ 486602 w 2643876"/>
              <a:gd name="connsiteY8" fmla="*/ 0 h 2173278"/>
              <a:gd name="connsiteX9" fmla="*/ 1232664 w 2643876"/>
              <a:gd name="connsiteY9" fmla="*/ 1394767 h 2173278"/>
              <a:gd name="connsiteX10" fmla="*/ 591923 w 2643876"/>
              <a:gd name="connsiteY10" fmla="*/ 2173278 h 2173278"/>
              <a:gd name="connsiteX11" fmla="*/ 0 w 2643876"/>
              <a:gd name="connsiteY11" fmla="*/ 1654195 h 2173278"/>
              <a:gd name="connsiteX12" fmla="*/ 567740 w 2643876"/>
              <a:gd name="connsiteY12" fmla="*/ 859413 h 2173278"/>
              <a:gd name="connsiteX13" fmla="*/ 154139 w 2643876"/>
              <a:gd name="connsiteY13" fmla="*/ 291744 h 2173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43876" h="2173278">
                <a:moveTo>
                  <a:pt x="1565126" y="291970"/>
                </a:moveTo>
                <a:lnTo>
                  <a:pt x="1897814" y="0"/>
                </a:lnTo>
                <a:cubicBezTo>
                  <a:pt x="2384416" y="356827"/>
                  <a:pt x="2643876" y="851504"/>
                  <a:pt x="2643876" y="1394767"/>
                </a:cubicBezTo>
                <a:cubicBezTo>
                  <a:pt x="2643876" y="1856902"/>
                  <a:pt x="2457417" y="2173278"/>
                  <a:pt x="2003135" y="2173278"/>
                </a:cubicBezTo>
                <a:cubicBezTo>
                  <a:pt x="1646264" y="2173278"/>
                  <a:pt x="1411212" y="1970571"/>
                  <a:pt x="1411212" y="1654195"/>
                </a:cubicBezTo>
                <a:cubicBezTo>
                  <a:pt x="1411212" y="1046075"/>
                  <a:pt x="1978952" y="1232511"/>
                  <a:pt x="1978952" y="859413"/>
                </a:cubicBezTo>
                <a:cubicBezTo>
                  <a:pt x="1978952" y="705293"/>
                  <a:pt x="1849222" y="518857"/>
                  <a:pt x="1565352" y="291744"/>
                </a:cubicBezTo>
                <a:close/>
                <a:moveTo>
                  <a:pt x="154139" y="291970"/>
                </a:moveTo>
                <a:lnTo>
                  <a:pt x="486602" y="0"/>
                </a:lnTo>
                <a:cubicBezTo>
                  <a:pt x="973203" y="356827"/>
                  <a:pt x="1232664" y="851504"/>
                  <a:pt x="1232664" y="1394767"/>
                </a:cubicBezTo>
                <a:cubicBezTo>
                  <a:pt x="1232664" y="1856902"/>
                  <a:pt x="1046205" y="2173278"/>
                  <a:pt x="591923" y="2173278"/>
                </a:cubicBezTo>
                <a:cubicBezTo>
                  <a:pt x="235277" y="2173278"/>
                  <a:pt x="0" y="1970571"/>
                  <a:pt x="0" y="1654195"/>
                </a:cubicBezTo>
                <a:cubicBezTo>
                  <a:pt x="0" y="1046075"/>
                  <a:pt x="567740" y="1232511"/>
                  <a:pt x="567740" y="859413"/>
                </a:cubicBezTo>
                <a:cubicBezTo>
                  <a:pt x="567740" y="705293"/>
                  <a:pt x="438009" y="518857"/>
                  <a:pt x="154139" y="291744"/>
                </a:cubicBezTo>
                <a:close/>
              </a:path>
            </a:pathLst>
          </a:custGeom>
          <a:solidFill>
            <a:schemeClr val="bg1"/>
          </a:solidFill>
          <a:ln w="2255" cap="flat">
            <a:noFill/>
            <a:prstDash val="solid"/>
            <a:miter/>
          </a:ln>
        </p:spPr>
        <p:txBody>
          <a:bodyPr rtlCol="0" anchor="ctr"/>
          <a:lstStyle/>
          <a:p>
            <a:endParaRPr lang="en-QA" sz="120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899674984"/>
      </p:ext>
    </p:extLst>
  </p:cSld>
  <p:clrMapOvr>
    <a:masterClrMapping/>
  </p:clrMapOvr>
  <p:extLst>
    <p:ext uri="{DCECCB84-F9BA-43D5-87BE-67443E8EF086}">
      <p15:sldGuideLst xmlns:p15="http://schemas.microsoft.com/office/powerpoint/2012/main"/>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preserve="1" userDrawn="1">
  <p:cSld name="Sunrise 10">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CC31D42-7CB6-73CB-90B3-B3803D814D3A}"/>
              </a:ext>
            </a:extLst>
          </p:cNvPr>
          <p:cNvSpPr/>
          <p:nvPr userDrawn="1"/>
        </p:nvSpPr>
        <p:spPr>
          <a:xfrm>
            <a:off x="0" y="0"/>
            <a:ext cx="24384000" cy="13716000"/>
          </a:xfrm>
          <a:prstGeom prst="rect">
            <a:avLst/>
          </a:prstGeom>
          <a:gradFill flip="none" rotWithShape="1">
            <a:gsLst>
              <a:gs pos="0">
                <a:schemeClr val="bg2"/>
              </a:gs>
              <a:gs pos="22000">
                <a:schemeClr val="bg2"/>
              </a:gs>
              <a:gs pos="100000">
                <a:schemeClr val="accent6"/>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11" name="Grid" hidden="1">
            <a:extLst>
              <a:ext uri="{FF2B5EF4-FFF2-40B4-BE49-F238E27FC236}">
                <a16:creationId xmlns:a16="http://schemas.microsoft.com/office/drawing/2014/main" id="{11652F50-E0D2-E3FF-ABF8-8603A4EAA31C}"/>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12" name="Group 11">
              <a:extLst>
                <a:ext uri="{FF2B5EF4-FFF2-40B4-BE49-F238E27FC236}">
                  <a16:creationId xmlns:a16="http://schemas.microsoft.com/office/drawing/2014/main" id="{E78D61D5-D488-C3DA-8A59-F74044BD18C3}"/>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30" name="Rectangle 29">
                <a:extLst>
                  <a:ext uri="{FF2B5EF4-FFF2-40B4-BE49-F238E27FC236}">
                    <a16:creationId xmlns:a16="http://schemas.microsoft.com/office/drawing/2014/main" id="{A31CFFA6-07A2-0F9B-4342-5A897432A4B3}"/>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A926796-05B7-0652-B27A-B9FB7F7316BC}"/>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DBDD97C0-8F39-D62C-3348-C8439BDC56EA}"/>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73B0D0BC-D5C6-0F2D-2B8B-98E765DBD2ED}"/>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D6377CAA-3A48-B06B-60AB-0BB042324798}"/>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A482CDD6-CB86-AF54-E05F-204B20F5B1F9}"/>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6CDBBD93-60D7-5B3D-D503-9F5DD92C58D4}"/>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27914186-9AF0-5EC1-EDF4-183761458A86}"/>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700FBBB0-8A6E-0929-8967-D2D6B4EEF53C}"/>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3B078ABF-5873-E735-F1FF-24C889D74C45}"/>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CF64F5CC-73F7-906C-3C45-187873307C74}"/>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46A9A48F-990E-356D-91B0-28486FB26D7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410A28A2-388A-5A27-B7BD-592D1A3338A4}"/>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2558F30-F358-0B48-09CC-BA25B5F69555}"/>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C2FA19EC-38BE-3EA8-02CD-E3E6A27F65F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CEDBEB57-DF1E-077A-631B-3D10CDF62BAD}"/>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61986391-DC24-626F-A1A1-B2677281D64A}"/>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2DB05003-FAF7-587F-5A59-AAADFBBF3B20}"/>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0519F929-F844-2457-5B4E-57A0CE90693D}"/>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9FC584BF-7EAC-8704-09E2-AE60CBA44183}"/>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DBE014EE-629D-0347-2D7B-52ED8B0315CC}"/>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42AEC9F3-0179-C589-A675-558D9DEC00D7}"/>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5A972E0A-CD71-AF33-D71E-32BAC81B16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534FBA80-9461-9C68-63B5-93BEB7BCEF8E}"/>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4" name="Rectangle 53">
                <a:extLst>
                  <a:ext uri="{FF2B5EF4-FFF2-40B4-BE49-F238E27FC236}">
                    <a16:creationId xmlns:a16="http://schemas.microsoft.com/office/drawing/2014/main" id="{360B9290-58F6-379D-78BA-EE4F868378F3}"/>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5" name="Rectangle 54">
                <a:extLst>
                  <a:ext uri="{FF2B5EF4-FFF2-40B4-BE49-F238E27FC236}">
                    <a16:creationId xmlns:a16="http://schemas.microsoft.com/office/drawing/2014/main" id="{093EADA5-C555-4CD2-0B23-56C2F712CE83}"/>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6" name="Rectangle 55">
                <a:extLst>
                  <a:ext uri="{FF2B5EF4-FFF2-40B4-BE49-F238E27FC236}">
                    <a16:creationId xmlns:a16="http://schemas.microsoft.com/office/drawing/2014/main" id="{9745549B-AF33-4AEB-47CC-69973C1808F6}"/>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7" name="Rectangle 56">
                <a:extLst>
                  <a:ext uri="{FF2B5EF4-FFF2-40B4-BE49-F238E27FC236}">
                    <a16:creationId xmlns:a16="http://schemas.microsoft.com/office/drawing/2014/main" id="{C8BD1BCE-DE14-77E8-0825-5E8B6777C9C0}"/>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8" name="Rectangle 57">
                <a:extLst>
                  <a:ext uri="{FF2B5EF4-FFF2-40B4-BE49-F238E27FC236}">
                    <a16:creationId xmlns:a16="http://schemas.microsoft.com/office/drawing/2014/main" id="{63EBC87D-1C58-A976-8B56-FB3440DD46E8}"/>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9" name="Rectangle 58">
                <a:extLst>
                  <a:ext uri="{FF2B5EF4-FFF2-40B4-BE49-F238E27FC236}">
                    <a16:creationId xmlns:a16="http://schemas.microsoft.com/office/drawing/2014/main" id="{BFD9531A-E60E-F197-AF9E-AF798E90E862}"/>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13" name="Group 12">
              <a:extLst>
                <a:ext uri="{FF2B5EF4-FFF2-40B4-BE49-F238E27FC236}">
                  <a16:creationId xmlns:a16="http://schemas.microsoft.com/office/drawing/2014/main" id="{65BDEACD-4B3A-18C9-E03B-94C13C580398}"/>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14" name="Rectangle 13">
                <a:extLst>
                  <a:ext uri="{FF2B5EF4-FFF2-40B4-BE49-F238E27FC236}">
                    <a16:creationId xmlns:a16="http://schemas.microsoft.com/office/drawing/2014/main" id="{A958B015-7A7A-6A5D-710F-3DD0DCCB7890}"/>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E40862F6-DC30-4658-CBF9-843E9BFB58E2}"/>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98F3B4C8-5325-58E0-C90D-E29C136416B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8E6E3C44-5FF5-8121-5B69-5DA57F6CBDDA}"/>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F4AB4522-F095-E0A8-61D0-4692B5ECB74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32788D64-177D-1363-A1BF-F2DF428373BD}"/>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3A40A059-12FB-2169-ABCB-13D98CBFE366}"/>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B656A067-7C5D-17E3-60CA-35A13284090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A2EE9BE2-4CE4-D6B9-95E6-344C64F404D5}"/>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951E746C-6BFB-0D14-63B4-023C515F6CC5}"/>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 name="Rectangle 23">
                <a:extLst>
                  <a:ext uri="{FF2B5EF4-FFF2-40B4-BE49-F238E27FC236}">
                    <a16:creationId xmlns:a16="http://schemas.microsoft.com/office/drawing/2014/main" id="{8FA00384-9FBB-7BE5-643A-45775C68AED7}"/>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F6871783-6F7D-3D44-6A1D-7EAD6CF1159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8EDD4FA7-59C4-5EE6-87CC-69A4B5FC1F20}"/>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E8010D77-5874-3225-AC9B-43A605B0F105}"/>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7EF479E-3963-B179-FBE6-F4D28811D0D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3F7ECCCA-1A98-8FE7-F72F-46C48A47B2E4}"/>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474" name="Shape 474"/>
          <p:cNvSpPr>
            <a:spLocks noGrp="1"/>
          </p:cNvSpPr>
          <p:nvPr>
            <p:ph type="pic" sz="half" idx="13" hasCustomPrompt="1"/>
          </p:nvPr>
        </p:nvSpPr>
        <p:spPr>
          <a:xfrm>
            <a:off x="1661877" y="2752088"/>
            <a:ext cx="9639429" cy="963942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0" name="Shape 474">
            <a:extLst>
              <a:ext uri="{FF2B5EF4-FFF2-40B4-BE49-F238E27FC236}">
                <a16:creationId xmlns:a16="http://schemas.microsoft.com/office/drawing/2014/main" id="{CCD3318A-EA5F-FD65-8A52-E3A65CA2450C}"/>
              </a:ext>
            </a:extLst>
          </p:cNvPr>
          <p:cNvSpPr>
            <a:spLocks noGrp="1"/>
          </p:cNvSpPr>
          <p:nvPr>
            <p:ph type="pic" sz="half" idx="14" hasCustomPrompt="1"/>
          </p:nvPr>
        </p:nvSpPr>
        <p:spPr>
          <a:xfrm>
            <a:off x="11639579" y="2752088"/>
            <a:ext cx="5372144"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1" name="Shape 474">
            <a:extLst>
              <a:ext uri="{FF2B5EF4-FFF2-40B4-BE49-F238E27FC236}">
                <a16:creationId xmlns:a16="http://schemas.microsoft.com/office/drawing/2014/main" id="{4B1F9870-D3FD-0A01-2D78-C30F2F3BC147}"/>
              </a:ext>
            </a:extLst>
          </p:cNvPr>
          <p:cNvSpPr>
            <a:spLocks noGrp="1"/>
          </p:cNvSpPr>
          <p:nvPr>
            <p:ph type="pic" sz="half" idx="15" hasCustomPrompt="1"/>
          </p:nvPr>
        </p:nvSpPr>
        <p:spPr>
          <a:xfrm>
            <a:off x="17365509" y="2752088"/>
            <a:ext cx="5356611"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2" name="Shape 474">
            <a:extLst>
              <a:ext uri="{FF2B5EF4-FFF2-40B4-BE49-F238E27FC236}">
                <a16:creationId xmlns:a16="http://schemas.microsoft.com/office/drawing/2014/main" id="{53500D23-2EC7-CF17-5DB1-F9953F0A0332}"/>
              </a:ext>
            </a:extLst>
          </p:cNvPr>
          <p:cNvSpPr>
            <a:spLocks noGrp="1"/>
          </p:cNvSpPr>
          <p:nvPr>
            <p:ph type="pic" sz="half" idx="16" hasCustomPrompt="1"/>
          </p:nvPr>
        </p:nvSpPr>
        <p:spPr>
          <a:xfrm>
            <a:off x="11655093" y="7776186"/>
            <a:ext cx="5356629"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3" name="Shape 474">
            <a:extLst>
              <a:ext uri="{FF2B5EF4-FFF2-40B4-BE49-F238E27FC236}">
                <a16:creationId xmlns:a16="http://schemas.microsoft.com/office/drawing/2014/main" id="{048A9979-BBD3-7B2C-D017-E14D6D87D826}"/>
              </a:ext>
            </a:extLst>
          </p:cNvPr>
          <p:cNvSpPr>
            <a:spLocks noGrp="1"/>
          </p:cNvSpPr>
          <p:nvPr>
            <p:ph type="pic" sz="half" idx="17" hasCustomPrompt="1"/>
          </p:nvPr>
        </p:nvSpPr>
        <p:spPr>
          <a:xfrm>
            <a:off x="17380979" y="7776186"/>
            <a:ext cx="5341141"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448" name="Title 113">
            <a:extLst>
              <a:ext uri="{FF2B5EF4-FFF2-40B4-BE49-F238E27FC236}">
                <a16:creationId xmlns:a16="http://schemas.microsoft.com/office/drawing/2014/main" id="{2C093071-6019-42BC-81B6-63719ABCC24B}"/>
              </a:ext>
            </a:extLst>
          </p:cNvPr>
          <p:cNvSpPr>
            <a:spLocks noGrp="1"/>
          </p:cNvSpPr>
          <p:nvPr>
            <p:ph type="title"/>
          </p:nvPr>
        </p:nvSpPr>
        <p:spPr>
          <a:xfrm>
            <a:off x="1676400" y="1351667"/>
            <a:ext cx="21045720" cy="1046621"/>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1750111254"/>
      </p:ext>
    </p:extLst>
  </p:cSld>
  <p:clrMapOvr>
    <a:masterClrMapping/>
  </p:clrMapOvr>
  <p:transition spd="med"/>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preserve="1" userDrawn="1">
  <p:cSld name="Sunrise 11">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CC219B9-2B69-E394-90A3-BB4F05C8FE40}"/>
              </a:ext>
            </a:extLst>
          </p:cNvPr>
          <p:cNvSpPr/>
          <p:nvPr userDrawn="1"/>
        </p:nvSpPr>
        <p:spPr>
          <a:xfrm>
            <a:off x="0" y="0"/>
            <a:ext cx="24384000" cy="13716000"/>
          </a:xfrm>
          <a:prstGeom prst="rect">
            <a:avLst/>
          </a:prstGeom>
          <a:gradFill flip="none" rotWithShape="1">
            <a:gsLst>
              <a:gs pos="0">
                <a:schemeClr val="bg2"/>
              </a:gs>
              <a:gs pos="22000">
                <a:schemeClr val="bg2"/>
              </a:gs>
              <a:gs pos="100000">
                <a:schemeClr val="accent6"/>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228530798"/>
      </p:ext>
    </p:extLst>
  </p:cSld>
  <p:clrMapOvr>
    <a:masterClrMapping/>
  </p:clrMapOvr>
  <p:extLst>
    <p:ext uri="{DCECCB84-F9BA-43D5-87BE-67443E8EF086}">
      <p15:sldGuideLst xmlns:p15="http://schemas.microsoft.com/office/powerpoint/2012/main"/>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showMasterSp="0" preserve="1" userDrawn="1">
  <p:cSld name="Sunrise 1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7BC28ADA-A881-6EE8-EE9A-BFD0F13A74D4}"/>
              </a:ext>
            </a:extLst>
          </p:cNvPr>
          <p:cNvSpPr/>
          <p:nvPr userDrawn="1"/>
        </p:nvSpPr>
        <p:spPr>
          <a:xfrm>
            <a:off x="0" y="0"/>
            <a:ext cx="24384000" cy="13716000"/>
          </a:xfrm>
          <a:prstGeom prst="rect">
            <a:avLst/>
          </a:prstGeom>
          <a:gradFill flip="none" rotWithShape="1">
            <a:gsLst>
              <a:gs pos="0">
                <a:schemeClr val="bg2"/>
              </a:gs>
              <a:gs pos="22000">
                <a:schemeClr val="bg2"/>
              </a:gs>
              <a:gs pos="100000">
                <a:schemeClr val="accent6"/>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
        <p:nvSpPr>
          <p:cNvPr id="2" name="Freeform: Shape 29">
            <a:extLst>
              <a:ext uri="{FF2B5EF4-FFF2-40B4-BE49-F238E27FC236}">
                <a16:creationId xmlns:a16="http://schemas.microsoft.com/office/drawing/2014/main" id="{B7652298-8A77-512C-3BC5-3CA4FDAD4084}"/>
              </a:ext>
            </a:extLst>
          </p:cNvPr>
          <p:cNvSpPr/>
          <p:nvPr userDrawn="1"/>
        </p:nvSpPr>
        <p:spPr>
          <a:xfrm>
            <a:off x="11655093" y="1324483"/>
            <a:ext cx="11052507" cy="11067031"/>
          </a:xfrm>
          <a:prstGeom prst="roundRect">
            <a:avLst>
              <a:gd name="adj" fmla="val 4382"/>
            </a:avLst>
          </a:prstGeom>
          <a:gradFill>
            <a:gsLst>
              <a:gs pos="0">
                <a:srgbClr val="FFFFFF">
                  <a:alpha val="33000"/>
                </a:srgbClr>
              </a:gs>
              <a:gs pos="61000">
                <a:srgbClr val="FFFFFF">
                  <a:alpha val="10000"/>
                </a:srgbClr>
              </a:gs>
              <a:gs pos="82000">
                <a:srgbClr val="FFFFFF">
                  <a:alpha val="20000"/>
                </a:srgbClr>
              </a:gs>
              <a:gs pos="100000">
                <a:srgbClr val="FFFFFF">
                  <a:alpha val="33575"/>
                </a:srgbClr>
              </a:gs>
            </a:gsLst>
            <a:lin ang="15788057" scaled="1"/>
          </a:gra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p:spPr>
        <p:txBody>
          <a:bodyPr rtlCol="0" anchor="ctr"/>
          <a:lstStyle/>
          <a:p>
            <a:endParaRPr lang="en-US" sz="1400"/>
          </a:p>
        </p:txBody>
      </p:sp>
    </p:spTree>
    <p:extLst>
      <p:ext uri="{BB962C8B-B14F-4D97-AF65-F5344CB8AC3E}">
        <p14:creationId xmlns:p14="http://schemas.microsoft.com/office/powerpoint/2010/main" val="715101490"/>
      </p:ext>
    </p:extLst>
  </p:cSld>
  <p:clrMapOvr>
    <a:masterClrMapping/>
  </p:clrMapOvr>
  <p:extLst>
    <p:ext uri="{DCECCB84-F9BA-43D5-87BE-67443E8EF086}">
      <p15:sldGuideLst xmlns:p15="http://schemas.microsoft.com/office/powerpoint/2012/main"/>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preserve="1" userDrawn="1">
  <p:cSld name="Sunrise 13">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126C5AB-9B0C-90F6-26E3-971DCAADD443}"/>
              </a:ext>
            </a:extLst>
          </p:cNvPr>
          <p:cNvSpPr/>
          <p:nvPr userDrawn="1"/>
        </p:nvSpPr>
        <p:spPr>
          <a:xfrm>
            <a:off x="0" y="-1"/>
            <a:ext cx="24384000" cy="13716000"/>
          </a:xfrm>
          <a:prstGeom prst="rect">
            <a:avLst/>
          </a:prstGeom>
          <a:gradFill flip="none" rotWithShape="1">
            <a:gsLst>
              <a:gs pos="0">
                <a:schemeClr val="bg2"/>
              </a:gs>
              <a:gs pos="22000">
                <a:schemeClr val="bg2"/>
              </a:gs>
              <a:gs pos="100000">
                <a:schemeClr val="accent6"/>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
        <p:nvSpPr>
          <p:cNvPr id="71" name="Freeform: Shape 29">
            <a:extLst>
              <a:ext uri="{FF2B5EF4-FFF2-40B4-BE49-F238E27FC236}">
                <a16:creationId xmlns:a16="http://schemas.microsoft.com/office/drawing/2014/main" id="{45C703B0-1CB6-B10C-0610-C94756477E75}"/>
              </a:ext>
            </a:extLst>
          </p:cNvPr>
          <p:cNvSpPr/>
          <p:nvPr userDrawn="1"/>
        </p:nvSpPr>
        <p:spPr>
          <a:xfrm>
            <a:off x="8799900" y="1324484"/>
            <a:ext cx="13907700" cy="11067030"/>
          </a:xfrm>
          <a:prstGeom prst="roundRect">
            <a:avLst>
              <a:gd name="adj" fmla="val 4382"/>
            </a:avLst>
          </a:prstGeom>
          <a:gradFill>
            <a:gsLst>
              <a:gs pos="0">
                <a:srgbClr val="FFFFFF">
                  <a:alpha val="33000"/>
                </a:srgbClr>
              </a:gs>
              <a:gs pos="61000">
                <a:srgbClr val="FFFFFF">
                  <a:alpha val="10000"/>
                </a:srgbClr>
              </a:gs>
              <a:gs pos="82000">
                <a:srgbClr val="FFFFFF">
                  <a:alpha val="20000"/>
                </a:srgbClr>
              </a:gs>
              <a:gs pos="100000">
                <a:srgbClr val="FFFFFF">
                  <a:alpha val="33575"/>
                </a:srgbClr>
              </a:gs>
            </a:gsLst>
            <a:lin ang="15788057" scaled="1"/>
          </a:gra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p:spPr>
        <p:txBody>
          <a:bodyPr rtlCol="0" anchor="ctr"/>
          <a:lstStyle/>
          <a:p>
            <a:endParaRPr lang="en-US" sz="1400"/>
          </a:p>
        </p:txBody>
      </p:sp>
      <p:sp>
        <p:nvSpPr>
          <p:cNvPr id="75" name="Picture Placeholder 73">
            <a:extLst>
              <a:ext uri="{FF2B5EF4-FFF2-40B4-BE49-F238E27FC236}">
                <a16:creationId xmlns:a16="http://schemas.microsoft.com/office/drawing/2014/main" id="{043F1E87-E3BE-82AC-F65C-6819D00DD759}"/>
              </a:ext>
            </a:extLst>
          </p:cNvPr>
          <p:cNvSpPr>
            <a:spLocks noGrp="1"/>
          </p:cNvSpPr>
          <p:nvPr>
            <p:ph type="pic" sz="quarter" idx="12"/>
          </p:nvPr>
        </p:nvSpPr>
        <p:spPr>
          <a:xfrm>
            <a:off x="9513686" y="2038350"/>
            <a:ext cx="12495414" cy="9639300"/>
          </a:xfrm>
          <a:prstGeom prst="roundRect">
            <a:avLst>
              <a:gd name="adj" fmla="val 3686"/>
            </a:avLst>
          </a:prstGeom>
          <a:solidFill>
            <a:schemeClr val="bg1">
              <a:lumMod val="85000"/>
            </a:schemeClr>
          </a:solidFill>
        </p:spPr>
        <p:txBody>
          <a:bodyPr/>
          <a:lstStyle/>
          <a:p>
            <a:endParaRPr lang="en-QA"/>
          </a:p>
        </p:txBody>
      </p:sp>
    </p:spTree>
    <p:extLst>
      <p:ext uri="{BB962C8B-B14F-4D97-AF65-F5344CB8AC3E}">
        <p14:creationId xmlns:p14="http://schemas.microsoft.com/office/powerpoint/2010/main" val="3167094932"/>
      </p:ext>
    </p:extLst>
  </p:cSld>
  <p:clrMapOvr>
    <a:masterClrMapping/>
  </p:clrMapOvr>
  <p:extLst>
    <p:ext uri="{DCECCB84-F9BA-43D5-87BE-67443E8EF086}">
      <p15:sldGuideLst xmlns:p15="http://schemas.microsoft.com/office/powerpoint/2012/main"/>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preserve="1" userDrawn="1">
  <p:cSld name="Sunrise 14">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B831312E-B779-7193-CB12-CB03206AA749}"/>
              </a:ext>
            </a:extLst>
          </p:cNvPr>
          <p:cNvSpPr/>
          <p:nvPr userDrawn="1"/>
        </p:nvSpPr>
        <p:spPr>
          <a:xfrm>
            <a:off x="0" y="-514"/>
            <a:ext cx="24384000" cy="13716000"/>
          </a:xfrm>
          <a:prstGeom prst="rect">
            <a:avLst/>
          </a:prstGeom>
          <a:gradFill flip="none" rotWithShape="1">
            <a:gsLst>
              <a:gs pos="0">
                <a:schemeClr val="bg2"/>
              </a:gs>
              <a:gs pos="22000">
                <a:schemeClr val="bg2"/>
              </a:gs>
              <a:gs pos="100000">
                <a:schemeClr val="accent6"/>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5" name="Rounded Rectangle 64">
            <a:extLst>
              <a:ext uri="{FF2B5EF4-FFF2-40B4-BE49-F238E27FC236}">
                <a16:creationId xmlns:a16="http://schemas.microsoft.com/office/drawing/2014/main" id="{6376EE74-1CCA-12A4-2C4E-72624DA6B227}"/>
              </a:ext>
            </a:extLst>
          </p:cNvPr>
          <p:cNvSpPr/>
          <p:nvPr userDrawn="1"/>
        </p:nvSpPr>
        <p:spPr>
          <a:xfrm rot="16200000">
            <a:off x="11114037" y="797439"/>
            <a:ext cx="11067030" cy="12120096"/>
          </a:xfrm>
          <a:prstGeom prst="roundRect">
            <a:avLst>
              <a:gd name="adj" fmla="val 4310"/>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
        <p:nvSpPr>
          <p:cNvPr id="60" name="Picture Placeholder 58">
            <a:extLst>
              <a:ext uri="{FF2B5EF4-FFF2-40B4-BE49-F238E27FC236}">
                <a16:creationId xmlns:a16="http://schemas.microsoft.com/office/drawing/2014/main" id="{B3AC45FD-7D31-F04C-63BA-F2F65A02A70C}"/>
              </a:ext>
            </a:extLst>
          </p:cNvPr>
          <p:cNvSpPr>
            <a:spLocks noGrp="1"/>
          </p:cNvSpPr>
          <p:nvPr>
            <p:ph type="pic" sz="quarter" idx="13"/>
          </p:nvPr>
        </p:nvSpPr>
        <p:spPr>
          <a:xfrm>
            <a:off x="10940822" y="1684486"/>
            <a:ext cx="6070900" cy="5350414"/>
          </a:xfrm>
          <a:prstGeom prst="roundRect">
            <a:avLst>
              <a:gd name="adj" fmla="val 5422"/>
            </a:avLst>
          </a:prstGeom>
        </p:spPr>
        <p:txBody>
          <a:bodyPr/>
          <a:lstStyle/>
          <a:p>
            <a:endParaRPr lang="en-QA"/>
          </a:p>
        </p:txBody>
      </p:sp>
      <p:sp>
        <p:nvSpPr>
          <p:cNvPr id="62" name="Picture Placeholder 58">
            <a:extLst>
              <a:ext uri="{FF2B5EF4-FFF2-40B4-BE49-F238E27FC236}">
                <a16:creationId xmlns:a16="http://schemas.microsoft.com/office/drawing/2014/main" id="{07CEF074-A29E-E468-3A28-7B7CEC3C2EC6}"/>
              </a:ext>
            </a:extLst>
          </p:cNvPr>
          <p:cNvSpPr>
            <a:spLocks noGrp="1"/>
          </p:cNvSpPr>
          <p:nvPr>
            <p:ph type="pic" sz="quarter" idx="14"/>
          </p:nvPr>
        </p:nvSpPr>
        <p:spPr>
          <a:xfrm>
            <a:off x="17365376" y="1684486"/>
            <a:ext cx="4996748" cy="5350414"/>
          </a:xfrm>
          <a:prstGeom prst="roundRect">
            <a:avLst>
              <a:gd name="adj" fmla="val 5422"/>
            </a:avLst>
          </a:prstGeom>
        </p:spPr>
        <p:txBody>
          <a:bodyPr/>
          <a:lstStyle/>
          <a:p>
            <a:endParaRPr lang="en-QA"/>
          </a:p>
        </p:txBody>
      </p:sp>
      <p:sp>
        <p:nvSpPr>
          <p:cNvPr id="63" name="Picture Placeholder 58">
            <a:extLst>
              <a:ext uri="{FF2B5EF4-FFF2-40B4-BE49-F238E27FC236}">
                <a16:creationId xmlns:a16="http://schemas.microsoft.com/office/drawing/2014/main" id="{37C23315-A1AF-26E7-6879-ADF8614BF59F}"/>
              </a:ext>
            </a:extLst>
          </p:cNvPr>
          <p:cNvSpPr>
            <a:spLocks noGrp="1"/>
          </p:cNvSpPr>
          <p:nvPr>
            <p:ph type="pic" sz="quarter" idx="15"/>
          </p:nvPr>
        </p:nvSpPr>
        <p:spPr>
          <a:xfrm>
            <a:off x="10947504" y="7388702"/>
            <a:ext cx="6064218" cy="4642300"/>
          </a:xfrm>
          <a:prstGeom prst="roundRect">
            <a:avLst>
              <a:gd name="adj" fmla="val 5422"/>
            </a:avLst>
          </a:prstGeom>
        </p:spPr>
        <p:txBody>
          <a:bodyPr/>
          <a:lstStyle/>
          <a:p>
            <a:endParaRPr lang="en-QA"/>
          </a:p>
        </p:txBody>
      </p:sp>
      <p:sp>
        <p:nvSpPr>
          <p:cNvPr id="64" name="Picture Placeholder 58">
            <a:extLst>
              <a:ext uri="{FF2B5EF4-FFF2-40B4-BE49-F238E27FC236}">
                <a16:creationId xmlns:a16="http://schemas.microsoft.com/office/drawing/2014/main" id="{90422B99-E80F-4C83-83C3-E1656E1D6441}"/>
              </a:ext>
            </a:extLst>
          </p:cNvPr>
          <p:cNvSpPr>
            <a:spLocks noGrp="1"/>
          </p:cNvSpPr>
          <p:nvPr>
            <p:ph type="pic" sz="quarter" idx="16"/>
          </p:nvPr>
        </p:nvSpPr>
        <p:spPr>
          <a:xfrm>
            <a:off x="17365039" y="7388702"/>
            <a:ext cx="4997083" cy="4642300"/>
          </a:xfrm>
          <a:prstGeom prst="roundRect">
            <a:avLst>
              <a:gd name="adj" fmla="val 5422"/>
            </a:avLst>
          </a:prstGeom>
        </p:spPr>
        <p:txBody>
          <a:bodyPr/>
          <a:lstStyle/>
          <a:p>
            <a:endParaRPr lang="en-QA"/>
          </a:p>
        </p:txBody>
      </p:sp>
    </p:spTree>
    <p:extLst>
      <p:ext uri="{BB962C8B-B14F-4D97-AF65-F5344CB8AC3E}">
        <p14:creationId xmlns:p14="http://schemas.microsoft.com/office/powerpoint/2010/main" val="3604727509"/>
      </p:ext>
    </p:extLst>
  </p:cSld>
  <p:clrMapOvr>
    <a:masterClrMapping/>
  </p:clrMapOvr>
  <p:extLst>
    <p:ext uri="{DCECCB84-F9BA-43D5-87BE-67443E8EF086}">
      <p15:sldGuideLst xmlns:p15="http://schemas.microsoft.com/office/powerpoint/2012/main"/>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preserve="1" userDrawn="1">
  <p:cSld name="Sunrise 15">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0123754-DE03-072E-6089-1179E1C342EB}"/>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56" name="Rectangle 55">
            <a:extLst>
              <a:ext uri="{FF2B5EF4-FFF2-40B4-BE49-F238E27FC236}">
                <a16:creationId xmlns:a16="http://schemas.microsoft.com/office/drawing/2014/main" id="{B77B6D70-0D2A-A994-2669-401356F89B03}"/>
              </a:ext>
            </a:extLst>
          </p:cNvPr>
          <p:cNvSpPr/>
          <p:nvPr userDrawn="1"/>
        </p:nvSpPr>
        <p:spPr>
          <a:xfrm>
            <a:off x="15224100" y="-514"/>
            <a:ext cx="9159899" cy="13716000"/>
          </a:xfrm>
          <a:prstGeom prst="rect">
            <a:avLst/>
          </a:prstGeom>
          <a:gradFill flip="none" rotWithShape="1">
            <a:gsLst>
              <a:gs pos="0">
                <a:schemeClr val="bg2"/>
              </a:gs>
              <a:gs pos="22000">
                <a:schemeClr val="bg2"/>
              </a:gs>
              <a:gs pos="100000">
                <a:schemeClr val="accent6"/>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666559"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52272"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52272"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162854109"/>
      </p:ext>
    </p:extLst>
  </p:cSld>
  <p:clrMapOvr>
    <a:masterClrMapping/>
  </p:clrMapOvr>
  <p:extLst>
    <p:ext uri="{DCECCB84-F9BA-43D5-87BE-67443E8EF086}">
      <p15:sldGuideLst xmlns:p15="http://schemas.microsoft.com/office/powerpoint/2012/main"/>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Divider - Sky Blue">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0E32409B-18B8-9685-58EC-7E78057BD686}"/>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22622123" y="11989759"/>
            <a:ext cx="1069414" cy="1110026"/>
          </a:xfrm>
          <a:prstGeom prst="rect">
            <a:avLst/>
          </a:prstGeom>
        </p:spPr>
      </p:pic>
      <p:sp>
        <p:nvSpPr>
          <p:cNvPr id="12" name="Rectangle 11">
            <a:extLst>
              <a:ext uri="{FF2B5EF4-FFF2-40B4-BE49-F238E27FC236}">
                <a16:creationId xmlns:a16="http://schemas.microsoft.com/office/drawing/2014/main" id="{CC48BD88-8E64-C119-4AFB-483D477ED5CE}"/>
              </a:ext>
            </a:extLst>
          </p:cNvPr>
          <p:cNvSpPr/>
          <p:nvPr userDrawn="1"/>
        </p:nvSpPr>
        <p:spPr>
          <a:xfrm>
            <a:off x="0" y="0"/>
            <a:ext cx="21917026" cy="13716000"/>
          </a:xfrm>
          <a:prstGeom prst="rect">
            <a:avLst/>
          </a:prstGeom>
          <a:gradFill flip="none" rotWithShape="1">
            <a:gsLst>
              <a:gs pos="0">
                <a:schemeClr val="accent2"/>
              </a:gs>
              <a:gs pos="47000">
                <a:schemeClr val="accent4"/>
              </a:gs>
              <a:gs pos="100000">
                <a:schemeClr val="accent4">
                  <a:lumMod val="20000"/>
                  <a:lumOff val="80000"/>
                </a:schemeClr>
              </a:gs>
            </a:gsLst>
            <a:lin ang="27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grpSp>
        <p:nvGrpSpPr>
          <p:cNvPr id="17" name="Group 16">
            <a:extLst>
              <a:ext uri="{FF2B5EF4-FFF2-40B4-BE49-F238E27FC236}">
                <a16:creationId xmlns:a16="http://schemas.microsoft.com/office/drawing/2014/main" id="{71407DFC-9680-3672-1D2A-97AB56B51800}"/>
              </a:ext>
            </a:extLst>
          </p:cNvPr>
          <p:cNvGrpSpPr/>
          <p:nvPr userDrawn="1"/>
        </p:nvGrpSpPr>
        <p:grpSpPr>
          <a:xfrm rot="5400000">
            <a:off x="10668000" y="1"/>
            <a:ext cx="13716000" cy="13716000"/>
            <a:chOff x="6137236" y="4316536"/>
            <a:chExt cx="5233287" cy="5233287"/>
          </a:xfrm>
        </p:grpSpPr>
        <p:sp>
          <p:nvSpPr>
            <p:cNvPr id="18" name="Right Triangle 17">
              <a:extLst>
                <a:ext uri="{FF2B5EF4-FFF2-40B4-BE49-F238E27FC236}">
                  <a16:creationId xmlns:a16="http://schemas.microsoft.com/office/drawing/2014/main" id="{314D021F-2980-C3C7-B356-41B1961B7D05}"/>
                </a:ext>
              </a:extLst>
            </p:cNvPr>
            <p:cNvSpPr/>
            <p:nvPr userDrawn="1"/>
          </p:nvSpPr>
          <p:spPr>
            <a:xfrm>
              <a:off x="6137236" y="4316536"/>
              <a:ext cx="941264" cy="941264"/>
            </a:xfrm>
            <a:prstGeom prst="rtTriangle">
              <a:avLst/>
            </a:prstGeom>
            <a:gradFill flip="none" rotWithShape="1">
              <a:gsLst>
                <a:gs pos="100000">
                  <a:schemeClr val="accent4">
                    <a:alpha val="0"/>
                  </a:schemeClr>
                </a:gs>
                <a:gs pos="0">
                  <a:schemeClr val="accent4"/>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ight Triangle 18">
              <a:extLst>
                <a:ext uri="{FF2B5EF4-FFF2-40B4-BE49-F238E27FC236}">
                  <a16:creationId xmlns:a16="http://schemas.microsoft.com/office/drawing/2014/main" id="{7EF5387B-1C31-9CB9-46C7-8BFCE91C3B0C}"/>
                </a:ext>
              </a:extLst>
            </p:cNvPr>
            <p:cNvSpPr/>
            <p:nvPr userDrawn="1"/>
          </p:nvSpPr>
          <p:spPr>
            <a:xfrm rot="10800000">
              <a:off x="7078500" y="5257800"/>
              <a:ext cx="4292023" cy="4292023"/>
            </a:xfrm>
            <a:prstGeom prst="rtTriangle">
              <a:avLst/>
            </a:prstGeom>
            <a:gradFill>
              <a:gsLst>
                <a:gs pos="100000">
                  <a:schemeClr val="accent4">
                    <a:alpha val="0"/>
                  </a:schemeClr>
                </a:gs>
                <a:gs pos="0">
                  <a:schemeClr val="accent4"/>
                </a:gs>
              </a:gsLst>
              <a:lin ang="108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43" name="Grid" hidden="1">
            <a:extLst>
              <a:ext uri="{FF2B5EF4-FFF2-40B4-BE49-F238E27FC236}">
                <a16:creationId xmlns:a16="http://schemas.microsoft.com/office/drawing/2014/main" id="{830D23B4-CC97-ABAB-1C57-9D0527391962}"/>
              </a:ext>
            </a:extLst>
          </p:cNvPr>
          <p:cNvGrpSpPr>
            <a:grpSpLocks/>
          </p:cNvGrpSpPr>
          <p:nvPr userDrawn="1"/>
        </p:nvGrpSpPr>
        <p:grpSpPr>
          <a:xfrm>
            <a:off x="1661878" y="1324484"/>
            <a:ext cx="21060245" cy="11067032"/>
            <a:chOff x="1661878" y="1324483"/>
            <a:chExt cx="21060245" cy="11067032"/>
          </a:xfrm>
        </p:grpSpPr>
        <p:grpSp>
          <p:nvGrpSpPr>
            <p:cNvPr id="44" name="Group 43">
              <a:extLst>
                <a:ext uri="{FF2B5EF4-FFF2-40B4-BE49-F238E27FC236}">
                  <a16:creationId xmlns:a16="http://schemas.microsoft.com/office/drawing/2014/main" id="{1C831C55-66DE-7938-1636-A7434F534FDE}"/>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62" name="Rectangle 61">
                <a:extLst>
                  <a:ext uri="{FF2B5EF4-FFF2-40B4-BE49-F238E27FC236}">
                    <a16:creationId xmlns:a16="http://schemas.microsoft.com/office/drawing/2014/main" id="{45250159-EE63-C3BE-0598-2CE5BD14925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3" name="Rectangle 62">
                <a:extLst>
                  <a:ext uri="{FF2B5EF4-FFF2-40B4-BE49-F238E27FC236}">
                    <a16:creationId xmlns:a16="http://schemas.microsoft.com/office/drawing/2014/main" id="{2405E22F-B5C3-48AD-BDDD-94AF27E0EF00}"/>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4" name="Rectangle 63">
                <a:extLst>
                  <a:ext uri="{FF2B5EF4-FFF2-40B4-BE49-F238E27FC236}">
                    <a16:creationId xmlns:a16="http://schemas.microsoft.com/office/drawing/2014/main" id="{00075009-228B-184A-D2EC-0776E156AE6E}"/>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5" name="Rectangle 64">
                <a:extLst>
                  <a:ext uri="{FF2B5EF4-FFF2-40B4-BE49-F238E27FC236}">
                    <a16:creationId xmlns:a16="http://schemas.microsoft.com/office/drawing/2014/main" id="{596587E8-463A-4125-9DE9-B10B5004C2DD}"/>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6" name="Rectangle 65">
                <a:extLst>
                  <a:ext uri="{FF2B5EF4-FFF2-40B4-BE49-F238E27FC236}">
                    <a16:creationId xmlns:a16="http://schemas.microsoft.com/office/drawing/2014/main" id="{E1581D9C-E0D1-51C6-B507-39320EA9175E}"/>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05C4705F-2475-DC70-AEAC-60933C68F41B}"/>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2D193229-F707-206D-9D74-23005BF19985}"/>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05B678D5-563E-790E-3A54-D73B425D677F}"/>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2DB6D542-2AA9-E20F-4CAB-1B9B0EAA306C}"/>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239B0AFA-8409-5D4C-BF3D-DEACD714CBC5}"/>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5FF5C2CE-F86A-9EEF-C872-A7F90F08F650}"/>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EAC884A-81C6-89FD-D567-B735CEE782BD}"/>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AF37C2AC-7C07-EB15-2C4A-0F8A689361D5}"/>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B4B4507F-CDF5-DC33-8875-B738AC4D4E75}"/>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0A2B7C14-60D4-AB3B-DC39-054ED1571204}"/>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1C052109-6A30-399A-9E46-1698903C03F0}"/>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3A3C07B9-24E5-D155-FBA0-797C2B366429}"/>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9AA47066-0B66-765F-CAA8-135DBA33B663}"/>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DA48DE9A-6991-2DDA-3ACC-02AE5272B7DA}"/>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8DB12727-E88F-E8F5-D5BD-57B653256A10}"/>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2" name="Rectangle 81">
                <a:extLst>
                  <a:ext uri="{FF2B5EF4-FFF2-40B4-BE49-F238E27FC236}">
                    <a16:creationId xmlns:a16="http://schemas.microsoft.com/office/drawing/2014/main" id="{2408D2E8-67C6-C36E-3271-244877A1449F}"/>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6A847715-A2F4-A8B0-AC23-1924557EE19B}"/>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277B0CC1-7027-EC31-AC11-9E90C2076B39}"/>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F93FEACE-0DE9-3394-C3C9-01576A5CB10B}"/>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D6F455D-6FB6-C226-2E2A-7C41761C5C23}"/>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67A4809D-5AA7-5E20-C0AF-6AE59D982DE4}"/>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4D74E81-656C-6AD2-30D0-699F7576FA8A}"/>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223B60C5-D3F6-4ACB-233E-9445C8CAA95D}"/>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3FF9CF73-37AF-6A26-DECA-7BB7461C4D56}"/>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42FA55E8-2015-96B9-3F80-20F03EF5CF6E}"/>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45" name="Group 44">
              <a:extLst>
                <a:ext uri="{FF2B5EF4-FFF2-40B4-BE49-F238E27FC236}">
                  <a16:creationId xmlns:a16="http://schemas.microsoft.com/office/drawing/2014/main" id="{8F6590AD-9447-1C16-28C0-0CF98C6631AB}"/>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46" name="Rectangle 45">
                <a:extLst>
                  <a:ext uri="{FF2B5EF4-FFF2-40B4-BE49-F238E27FC236}">
                    <a16:creationId xmlns:a16="http://schemas.microsoft.com/office/drawing/2014/main" id="{80164498-5576-BBDF-3C8D-C19EF1F7B2A5}"/>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FE2C17BE-014F-88D1-3588-3AFD3C3B215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B556FB8B-C7EE-3E67-E3F4-E59103D37C49}"/>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E794B3E-7EA7-2E66-B06E-F5A2E684E6F8}"/>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407E4862-F855-DF4F-4273-FB39EFE2F74F}"/>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E1DF22FA-9AAF-67B0-4F3B-0AAF24C0429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11621BC1-74B6-8BCE-D182-907C486B488B}"/>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E59CD228-8FAC-17A9-9A2F-C3FFEDAABBFF}"/>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4" name="Rectangle 53">
                <a:extLst>
                  <a:ext uri="{FF2B5EF4-FFF2-40B4-BE49-F238E27FC236}">
                    <a16:creationId xmlns:a16="http://schemas.microsoft.com/office/drawing/2014/main" id="{9BD14200-4585-958A-B091-341AA47FD588}"/>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5" name="Rectangle 54">
                <a:extLst>
                  <a:ext uri="{FF2B5EF4-FFF2-40B4-BE49-F238E27FC236}">
                    <a16:creationId xmlns:a16="http://schemas.microsoft.com/office/drawing/2014/main" id="{A0E2E729-94F2-65D3-9EFF-BDC17FC5848F}"/>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6" name="Rectangle 55">
                <a:extLst>
                  <a:ext uri="{FF2B5EF4-FFF2-40B4-BE49-F238E27FC236}">
                    <a16:creationId xmlns:a16="http://schemas.microsoft.com/office/drawing/2014/main" id="{5D3AFE3F-7967-3A71-3646-91D38D135622}"/>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7" name="Rectangle 56">
                <a:extLst>
                  <a:ext uri="{FF2B5EF4-FFF2-40B4-BE49-F238E27FC236}">
                    <a16:creationId xmlns:a16="http://schemas.microsoft.com/office/drawing/2014/main" id="{8BBA78F0-2C60-FBDC-8835-1E411D1472BD}"/>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8" name="Rectangle 57">
                <a:extLst>
                  <a:ext uri="{FF2B5EF4-FFF2-40B4-BE49-F238E27FC236}">
                    <a16:creationId xmlns:a16="http://schemas.microsoft.com/office/drawing/2014/main" id="{720CE4F8-56C5-C685-6D55-7F9DC26820EF}"/>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9" name="Rectangle 58">
                <a:extLst>
                  <a:ext uri="{FF2B5EF4-FFF2-40B4-BE49-F238E27FC236}">
                    <a16:creationId xmlns:a16="http://schemas.microsoft.com/office/drawing/2014/main" id="{FE87D5E2-FE7B-10CF-6F9F-8391638328AA}"/>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0" name="Rectangle 59">
                <a:extLst>
                  <a:ext uri="{FF2B5EF4-FFF2-40B4-BE49-F238E27FC236}">
                    <a16:creationId xmlns:a16="http://schemas.microsoft.com/office/drawing/2014/main" id="{3B1D1D75-2E95-3B14-F0B3-5E34188DFFF5}"/>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1" name="Rectangle 60">
                <a:extLst>
                  <a:ext uri="{FF2B5EF4-FFF2-40B4-BE49-F238E27FC236}">
                    <a16:creationId xmlns:a16="http://schemas.microsoft.com/office/drawing/2014/main" id="{EA67A1CA-7B4D-C838-3A04-F201CA99A3D1}"/>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94" name="Text Placeholder 22">
            <a:extLst>
              <a:ext uri="{FF2B5EF4-FFF2-40B4-BE49-F238E27FC236}">
                <a16:creationId xmlns:a16="http://schemas.microsoft.com/office/drawing/2014/main" id="{C7DAACD4-76EE-AEB9-CFFD-35559547BB08}"/>
              </a:ext>
            </a:extLst>
          </p:cNvPr>
          <p:cNvSpPr>
            <a:spLocks noGrp="1"/>
          </p:cNvSpPr>
          <p:nvPr>
            <p:ph type="body" sz="quarter" idx="17" hasCustomPrompt="1"/>
          </p:nvPr>
        </p:nvSpPr>
        <p:spPr>
          <a:xfrm>
            <a:off x="2725199" y="9531472"/>
            <a:ext cx="12145117" cy="818044"/>
          </a:xfrm>
          <a:prstGeom prst="rect">
            <a:avLst/>
          </a:prstGeom>
          <a:noFill/>
        </p:spPr>
        <p:txBody>
          <a:bodyPr wrap="square" tIns="0" rIns="72000">
            <a:spAutoFit/>
          </a:bodyPr>
          <a:lstStyle>
            <a:lvl1pPr algn="l">
              <a:spcAft>
                <a:spcPts val="0"/>
              </a:spcAft>
              <a:defRPr sz="4800">
                <a:solidFill>
                  <a:schemeClr val="bg1"/>
                </a:solidFill>
                <a:latin typeface="Calibri" panose="020F0502020204030204" pitchFamily="34" charset="0"/>
                <a:cs typeface="Calibri" panose="020F0502020204030204" pitchFamily="34" charset="0"/>
              </a:defRPr>
            </a:lvl1pPr>
          </a:lstStyle>
          <a:p>
            <a:pPr lvl="0"/>
            <a:r>
              <a:rPr lang="en-US"/>
              <a:t>Cover subtitle or date</a:t>
            </a:r>
            <a:endParaRPr lang="en-GB"/>
          </a:p>
        </p:txBody>
      </p:sp>
      <p:sp>
        <p:nvSpPr>
          <p:cNvPr id="95" name="Title 1">
            <a:extLst>
              <a:ext uri="{FF2B5EF4-FFF2-40B4-BE49-F238E27FC236}">
                <a16:creationId xmlns:a16="http://schemas.microsoft.com/office/drawing/2014/main" id="{718CF7E5-53CD-7100-42F3-8BA8083F5C17}"/>
              </a:ext>
            </a:extLst>
          </p:cNvPr>
          <p:cNvSpPr>
            <a:spLocks noGrp="1"/>
          </p:cNvSpPr>
          <p:nvPr>
            <p:ph type="title" hasCustomPrompt="1"/>
          </p:nvPr>
        </p:nvSpPr>
        <p:spPr>
          <a:xfrm>
            <a:off x="2725199" y="4893494"/>
            <a:ext cx="12145117" cy="4611385"/>
          </a:xfrm>
          <a:prstGeom prst="rect">
            <a:avLst/>
          </a:prstGeom>
        </p:spPr>
        <p:txBody>
          <a:bodyPr bIns="0" anchor="b" anchorCtr="0"/>
          <a:lstStyle>
            <a:lvl1pPr algn="l">
              <a:defRPr sz="8000" b="1" i="0">
                <a:solidFill>
                  <a:schemeClr val="bg1"/>
                </a:solidFill>
                <a:latin typeface="Calibri" panose="020F0502020204030204" pitchFamily="34" charset="0"/>
                <a:cs typeface="Calibri" panose="020F0502020204030204" pitchFamily="34" charset="0"/>
              </a:defRPr>
            </a:lvl1pPr>
          </a:lstStyle>
          <a:p>
            <a:r>
              <a:rPr lang="en-US"/>
              <a:t>Click to add title</a:t>
            </a:r>
            <a:endParaRPr lang="en-GB"/>
          </a:p>
        </p:txBody>
      </p:sp>
    </p:spTree>
    <p:extLst>
      <p:ext uri="{BB962C8B-B14F-4D97-AF65-F5344CB8AC3E}">
        <p14:creationId xmlns:p14="http://schemas.microsoft.com/office/powerpoint/2010/main" val="3146170831"/>
      </p:ext>
    </p:extLst>
  </p:cSld>
  <p:clrMapOvr>
    <a:masterClrMapping/>
  </p:clrMapOvr>
  <p:extLst>
    <p:ext uri="{DCECCB84-F9BA-43D5-87BE-67443E8EF086}">
      <p15:sldGuideLst xmlns:p15="http://schemas.microsoft.com/office/powerpoint/2012/main"/>
    </p:ext>
  </p:extLst>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preserve="1" userDrawn="1">
  <p:cSld name="Sunrise 16">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0123754-DE03-072E-6089-1179E1C342EB}"/>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0786" y="5585708"/>
            <a:ext cx="6055896" cy="1760423"/>
          </a:xfrm>
          <a:prstGeom prst="rect">
            <a:avLst/>
          </a:prstGeom>
        </p:spPr>
        <p:txBody>
          <a:bodyPr/>
          <a:lstStyle>
            <a:lvl1pPr>
              <a:defRPr sz="6000">
                <a:solidFill>
                  <a:schemeClr val="accent6"/>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70786"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70786"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56" name="Rectangle 55">
            <a:extLst>
              <a:ext uri="{FF2B5EF4-FFF2-40B4-BE49-F238E27FC236}">
                <a16:creationId xmlns:a16="http://schemas.microsoft.com/office/drawing/2014/main" id="{9C715C04-AA5C-BEB2-EA7D-121E68349952}"/>
              </a:ext>
            </a:extLst>
          </p:cNvPr>
          <p:cNvSpPr/>
          <p:nvPr userDrawn="1"/>
        </p:nvSpPr>
        <p:spPr>
          <a:xfrm>
            <a:off x="8799582" y="-514"/>
            <a:ext cx="15584417" cy="13716000"/>
          </a:xfrm>
          <a:prstGeom prst="rect">
            <a:avLst/>
          </a:prstGeom>
          <a:gradFill flip="none" rotWithShape="1">
            <a:gsLst>
              <a:gs pos="0">
                <a:schemeClr val="bg2"/>
              </a:gs>
              <a:gs pos="22000">
                <a:schemeClr val="bg2"/>
              </a:gs>
              <a:gs pos="100000">
                <a:schemeClr val="accent6"/>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Tree>
    <p:extLst>
      <p:ext uri="{BB962C8B-B14F-4D97-AF65-F5344CB8AC3E}">
        <p14:creationId xmlns:p14="http://schemas.microsoft.com/office/powerpoint/2010/main" val="177527969"/>
      </p:ext>
    </p:extLst>
  </p:cSld>
  <p:clrMapOvr>
    <a:masterClrMapping/>
  </p:clrMapOvr>
  <p:extLst>
    <p:ext uri="{DCECCB84-F9BA-43D5-87BE-67443E8EF086}">
      <p15:sldGuideLst xmlns:p15="http://schemas.microsoft.com/office/powerpoint/2012/main"/>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preserve="1" userDrawn="1">
  <p:cSld name="Sunrise 17">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0123754-DE03-072E-6089-1179E1C342EB}"/>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3" name="Rectangle 2">
            <a:extLst>
              <a:ext uri="{FF2B5EF4-FFF2-40B4-BE49-F238E27FC236}">
                <a16:creationId xmlns:a16="http://schemas.microsoft.com/office/drawing/2014/main" id="{3E28683D-855D-A4F9-8FFC-2F8A287A8296}"/>
              </a:ext>
            </a:extLst>
          </p:cNvPr>
          <p:cNvSpPr/>
          <p:nvPr userDrawn="1"/>
        </p:nvSpPr>
        <p:spPr>
          <a:xfrm>
            <a:off x="8799582" y="-514"/>
            <a:ext cx="15584417" cy="13716000"/>
          </a:xfrm>
          <a:prstGeom prst="rect">
            <a:avLst/>
          </a:prstGeom>
          <a:gradFill flip="none" rotWithShape="1">
            <a:gsLst>
              <a:gs pos="0">
                <a:schemeClr val="bg2"/>
              </a:gs>
              <a:gs pos="22000">
                <a:schemeClr val="bg2"/>
              </a:gs>
              <a:gs pos="100000">
                <a:schemeClr val="accent6"/>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0786" y="5585708"/>
            <a:ext cx="6055896" cy="1760423"/>
          </a:xfrm>
          <a:prstGeom prst="rect">
            <a:avLst/>
          </a:prstGeom>
        </p:spPr>
        <p:txBody>
          <a:bodyPr/>
          <a:lstStyle>
            <a:lvl1pPr>
              <a:defRPr sz="6000">
                <a:solidFill>
                  <a:schemeClr val="accent6"/>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70786"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70786"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56" name="Freeform: Shape 29">
            <a:extLst>
              <a:ext uri="{FF2B5EF4-FFF2-40B4-BE49-F238E27FC236}">
                <a16:creationId xmlns:a16="http://schemas.microsoft.com/office/drawing/2014/main" id="{60DF5DA0-2BE9-9846-77D4-F49E4F76EB4B}"/>
              </a:ext>
            </a:extLst>
          </p:cNvPr>
          <p:cNvSpPr/>
          <p:nvPr userDrawn="1"/>
        </p:nvSpPr>
        <p:spPr>
          <a:xfrm>
            <a:off x="9873685" y="1324483"/>
            <a:ext cx="12833916" cy="11067031"/>
          </a:xfrm>
          <a:prstGeom prst="roundRect">
            <a:avLst>
              <a:gd name="adj" fmla="val 4382"/>
            </a:avLst>
          </a:prstGeom>
          <a:gradFill>
            <a:gsLst>
              <a:gs pos="0">
                <a:srgbClr val="FFFFFF">
                  <a:alpha val="33000"/>
                </a:srgbClr>
              </a:gs>
              <a:gs pos="61000">
                <a:srgbClr val="FFFFFF">
                  <a:alpha val="10000"/>
                </a:srgbClr>
              </a:gs>
              <a:gs pos="82000">
                <a:srgbClr val="FFFFFF">
                  <a:alpha val="20000"/>
                </a:srgbClr>
              </a:gs>
              <a:gs pos="100000">
                <a:srgbClr val="FFFFFF">
                  <a:alpha val="33575"/>
                </a:srgbClr>
              </a:gs>
            </a:gsLst>
            <a:lin ang="15788057" scaled="1"/>
          </a:gra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p:spPr>
        <p:txBody>
          <a:bodyPr rtlCol="0" anchor="ctr"/>
          <a:lstStyle/>
          <a:p>
            <a:endParaRPr lang="en-US" sz="1400"/>
          </a:p>
        </p:txBody>
      </p:sp>
      <p:sp>
        <p:nvSpPr>
          <p:cNvPr id="58" name="Picture Placeholder 73">
            <a:extLst>
              <a:ext uri="{FF2B5EF4-FFF2-40B4-BE49-F238E27FC236}">
                <a16:creationId xmlns:a16="http://schemas.microsoft.com/office/drawing/2014/main" id="{E52B7073-8B01-9820-9750-29E2858BFAB0}"/>
              </a:ext>
            </a:extLst>
          </p:cNvPr>
          <p:cNvSpPr>
            <a:spLocks noGrp="1"/>
          </p:cNvSpPr>
          <p:nvPr>
            <p:ph type="pic" sz="quarter" idx="12"/>
          </p:nvPr>
        </p:nvSpPr>
        <p:spPr>
          <a:xfrm>
            <a:off x="10587486" y="2038350"/>
            <a:ext cx="11420831" cy="9639300"/>
          </a:xfrm>
          <a:prstGeom prst="roundRect">
            <a:avLst>
              <a:gd name="adj" fmla="val 2820"/>
            </a:avLst>
          </a:prstGeom>
          <a:solidFill>
            <a:schemeClr val="bg1">
              <a:lumMod val="85000"/>
            </a:schemeClr>
          </a:solidFill>
        </p:spPr>
        <p:txBody>
          <a:bodyPr/>
          <a:lstStyle/>
          <a:p>
            <a:endParaRPr lang="en-QA"/>
          </a:p>
        </p:txBody>
      </p:sp>
    </p:spTree>
    <p:extLst>
      <p:ext uri="{BB962C8B-B14F-4D97-AF65-F5344CB8AC3E}">
        <p14:creationId xmlns:p14="http://schemas.microsoft.com/office/powerpoint/2010/main" val="3526216556"/>
      </p:ext>
    </p:extLst>
  </p:cSld>
  <p:clrMapOvr>
    <a:masterClrMapping/>
  </p:clrMapOvr>
  <p:extLst>
    <p:ext uri="{DCECCB84-F9BA-43D5-87BE-67443E8EF086}">
      <p15:sldGuideLst xmlns:p15="http://schemas.microsoft.com/office/powerpoint/2012/main"/>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preserve="1" userDrawn="1">
  <p:cSld name="Palm Green 01">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8B7703F-2D1B-804C-7752-D98BD37D257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63" name="Grid" hidden="1">
            <a:extLst>
              <a:ext uri="{FF2B5EF4-FFF2-40B4-BE49-F238E27FC236}">
                <a16:creationId xmlns:a16="http://schemas.microsoft.com/office/drawing/2014/main" id="{89C5E171-1F86-36CA-43A1-463474759AC7}"/>
              </a:ext>
            </a:extLst>
          </p:cNvPr>
          <p:cNvGrpSpPr>
            <a:grpSpLocks/>
          </p:cNvGrpSpPr>
          <p:nvPr userDrawn="1"/>
        </p:nvGrpSpPr>
        <p:grpSpPr>
          <a:xfrm>
            <a:off x="1661878" y="1324484"/>
            <a:ext cx="21060245" cy="11067032"/>
            <a:chOff x="1661878" y="1324483"/>
            <a:chExt cx="21060245" cy="11067032"/>
          </a:xfrm>
        </p:grpSpPr>
        <p:grpSp>
          <p:nvGrpSpPr>
            <p:cNvPr id="64" name="Group 63">
              <a:extLst>
                <a:ext uri="{FF2B5EF4-FFF2-40B4-BE49-F238E27FC236}">
                  <a16:creationId xmlns:a16="http://schemas.microsoft.com/office/drawing/2014/main" id="{5CC3AE35-01A2-7939-AF4C-9BD96F5D1C0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82" name="Rectangle 81">
                <a:extLst>
                  <a:ext uri="{FF2B5EF4-FFF2-40B4-BE49-F238E27FC236}">
                    <a16:creationId xmlns:a16="http://schemas.microsoft.com/office/drawing/2014/main" id="{56A5D992-79FB-0A17-B83C-1C93D3ECDC60}"/>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52B3090E-84F4-F369-F057-80E3E44DCFEE}"/>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BE8DB58F-3B06-19A1-097F-CCD20705344A}"/>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AE40B6CF-A80D-C4F6-4959-6C2EA559ED9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1907883-6DD8-86CA-6E8D-B38803FC14C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B4BFD35C-5C10-7A96-C6AA-CFDE021AA09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53D6973-5728-9881-00A7-9356DBE4CD5D}"/>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E0872EE5-EB03-8C92-9D8D-4F965B1007F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277D14D-B60A-6BA3-F28D-8010339BC37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CD21340-CD62-4708-7278-31507DB966B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2" name="Rectangle 91">
                <a:extLst>
                  <a:ext uri="{FF2B5EF4-FFF2-40B4-BE49-F238E27FC236}">
                    <a16:creationId xmlns:a16="http://schemas.microsoft.com/office/drawing/2014/main" id="{DFBC635A-3E12-671C-F424-DFD7B1B1369F}"/>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3" name="Rectangle 92">
                <a:extLst>
                  <a:ext uri="{FF2B5EF4-FFF2-40B4-BE49-F238E27FC236}">
                    <a16:creationId xmlns:a16="http://schemas.microsoft.com/office/drawing/2014/main" id="{2DA4A3A0-4CEC-3C14-16BC-9657A7D6B43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Rectangle 93">
                <a:extLst>
                  <a:ext uri="{FF2B5EF4-FFF2-40B4-BE49-F238E27FC236}">
                    <a16:creationId xmlns:a16="http://schemas.microsoft.com/office/drawing/2014/main" id="{C1B7E138-D05A-98E9-3D76-1962B5A48EE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5" name="Rectangle 94">
                <a:extLst>
                  <a:ext uri="{FF2B5EF4-FFF2-40B4-BE49-F238E27FC236}">
                    <a16:creationId xmlns:a16="http://schemas.microsoft.com/office/drawing/2014/main" id="{59F43CD5-F861-BA48-8080-A885E2A48DB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6" name="Rectangle 95">
                <a:extLst>
                  <a:ext uri="{FF2B5EF4-FFF2-40B4-BE49-F238E27FC236}">
                    <a16:creationId xmlns:a16="http://schemas.microsoft.com/office/drawing/2014/main" id="{0EE60631-711F-5286-B938-F1377C01174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7" name="Rectangle 96">
                <a:extLst>
                  <a:ext uri="{FF2B5EF4-FFF2-40B4-BE49-F238E27FC236}">
                    <a16:creationId xmlns:a16="http://schemas.microsoft.com/office/drawing/2014/main" id="{CE0F0C48-3174-4541-D4D3-919EAEAA191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79BE953A-1683-FC3B-9AAC-4AF1881130F3}"/>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869648BB-FF7A-D504-3F43-6C1612EA9C5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167AA9BB-7312-0BBB-8E7E-3198B1784A1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1C26B303-F1DE-FA38-226B-7CAD91D47123}"/>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3B35DEEF-6771-7DA6-1FA8-D2881ABAC82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C1F06F71-8DDF-B7E1-7F20-BA3446685FE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E4193FAE-F626-9E10-F236-3F59C9BDFC72}"/>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9E05BD88-B299-9DCA-FE89-7BC0BEED04A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18AA6FD2-F2D6-E52B-1E01-097E51DB613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CFC5AD14-BA8A-487E-90DF-F8A2BF54F9F7}"/>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5BBC4B59-D525-44DB-04CD-D8C637C279B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7A3F8B07-1240-63EF-316F-3474A4EE9C8F}"/>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2B458771-C0EB-B137-2FC2-87A9F9BB91F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03E752A5-34EE-35FB-5DB3-39AE3528EDDA}"/>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65" name="Group 64">
              <a:extLst>
                <a:ext uri="{FF2B5EF4-FFF2-40B4-BE49-F238E27FC236}">
                  <a16:creationId xmlns:a16="http://schemas.microsoft.com/office/drawing/2014/main" id="{ADD4606E-D525-7DBF-F648-EAA9E66BBF51}"/>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66" name="Rectangle 65">
                <a:extLst>
                  <a:ext uri="{FF2B5EF4-FFF2-40B4-BE49-F238E27FC236}">
                    <a16:creationId xmlns:a16="http://schemas.microsoft.com/office/drawing/2014/main" id="{186155C1-D969-CF23-03A2-3713EF024FE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B6DA85E4-4164-DBC1-D1F5-9978EAFCB445}"/>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5E5705D-7A4D-75F6-F098-26209BF23D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7F815515-B920-A981-452E-261A20F3356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5910FDD6-6F54-8D98-D7F9-1A6E6A159214}"/>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C316F2D4-DD06-4A1D-1280-A9A0FAAAD533}"/>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692331E1-6BBC-CB0F-D971-CE49DF3987A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1EED014-3AD8-8457-2EBE-1339108DF6E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5C0F5BEE-D3C7-D565-0384-29B1AC56852F}"/>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040E7C6-02EA-6165-61BA-B7CCB9A1C2E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EF8D4EE8-1E0D-B976-329F-CACE4FCCE65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685AB4FE-39CF-42B3-0069-844272E9B75E}"/>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C0ADF3E-3A2D-657F-7EA5-6CCE1E4E6B6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69F91096-6070-BE16-8148-A7E08D2AED9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E3C9D017-C692-706D-9E36-21D324E682A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4D0B2D4-0F25-B787-8966-0E7BF053674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114" name="Title 113">
            <a:extLst>
              <a:ext uri="{FF2B5EF4-FFF2-40B4-BE49-F238E27FC236}">
                <a16:creationId xmlns:a16="http://schemas.microsoft.com/office/drawing/2014/main" id="{AAB81EEB-8256-7F93-4288-F867AB06607A}"/>
              </a:ext>
            </a:extLst>
          </p:cNvPr>
          <p:cNvSpPr>
            <a:spLocks noGrp="1"/>
          </p:cNvSpPr>
          <p:nvPr>
            <p:ph type="title"/>
          </p:nvPr>
        </p:nvSpPr>
        <p:spPr>
          <a:xfrm>
            <a:off x="1676400" y="1351667"/>
            <a:ext cx="21045720" cy="1046621"/>
          </a:xfrm>
          <a:prstGeom prst="rect">
            <a:avLst/>
          </a:prstGeom>
        </p:spPr>
        <p:txBody>
          <a:bodyPr/>
          <a:lstStyle>
            <a:lvl1pPr>
              <a:defRPr sz="6000">
                <a:solidFill>
                  <a:schemeClr val="accent3"/>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1539069359"/>
      </p:ext>
    </p:extLst>
  </p:cSld>
  <p:clrMapOvr>
    <a:masterClrMapping/>
  </p:clrMapOvr>
  <p:transition spd="med"/>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preserve="1" userDrawn="1">
  <p:cSld name="Palm Green 02">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8B7703F-2D1B-804C-7752-D98BD37D257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8" name="Picture Placeholder 6">
            <a:extLst>
              <a:ext uri="{FF2B5EF4-FFF2-40B4-BE49-F238E27FC236}">
                <a16:creationId xmlns:a16="http://schemas.microsoft.com/office/drawing/2014/main" id="{2D374453-CBDF-CF27-1BA9-35475C483B20}"/>
              </a:ext>
            </a:extLst>
          </p:cNvPr>
          <p:cNvSpPr>
            <a:spLocks noGrp="1"/>
          </p:cNvSpPr>
          <p:nvPr>
            <p:ph type="pic" sz="quarter" idx="12"/>
          </p:nvPr>
        </p:nvSpPr>
        <p:spPr>
          <a:xfrm>
            <a:off x="0" y="0"/>
            <a:ext cx="14156514" cy="13716000"/>
          </a:xfrm>
          <a:prstGeom prst="rect">
            <a:avLst/>
          </a:prstGeom>
        </p:spPr>
        <p:txBody>
          <a:bodyPr/>
          <a:lstStyle>
            <a:lvl1pPr>
              <a:defRPr sz="2800">
                <a:latin typeface="Calibri" panose="020F0502020204030204" pitchFamily="34" charset="0"/>
                <a:cs typeface="Calibri" panose="020F0502020204030204" pitchFamily="34" charset="0"/>
              </a:defRPr>
            </a:lvl1pPr>
          </a:lstStyle>
          <a:p>
            <a:endParaRPr lang="en-QA"/>
          </a:p>
        </p:txBody>
      </p:sp>
      <p:grpSp>
        <p:nvGrpSpPr>
          <p:cNvPr id="63" name="Grid" hidden="1">
            <a:extLst>
              <a:ext uri="{FF2B5EF4-FFF2-40B4-BE49-F238E27FC236}">
                <a16:creationId xmlns:a16="http://schemas.microsoft.com/office/drawing/2014/main" id="{89C5E171-1F86-36CA-43A1-463474759AC7}"/>
              </a:ext>
            </a:extLst>
          </p:cNvPr>
          <p:cNvGrpSpPr>
            <a:grpSpLocks/>
          </p:cNvGrpSpPr>
          <p:nvPr userDrawn="1"/>
        </p:nvGrpSpPr>
        <p:grpSpPr>
          <a:xfrm>
            <a:off x="1661878" y="1324484"/>
            <a:ext cx="21060245" cy="11067032"/>
            <a:chOff x="1661878" y="1324483"/>
            <a:chExt cx="21060245" cy="11067032"/>
          </a:xfrm>
        </p:grpSpPr>
        <p:grpSp>
          <p:nvGrpSpPr>
            <p:cNvPr id="64" name="Group 63">
              <a:extLst>
                <a:ext uri="{FF2B5EF4-FFF2-40B4-BE49-F238E27FC236}">
                  <a16:creationId xmlns:a16="http://schemas.microsoft.com/office/drawing/2014/main" id="{5CC3AE35-01A2-7939-AF4C-9BD96F5D1C0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82" name="Rectangle 81">
                <a:extLst>
                  <a:ext uri="{FF2B5EF4-FFF2-40B4-BE49-F238E27FC236}">
                    <a16:creationId xmlns:a16="http://schemas.microsoft.com/office/drawing/2014/main" id="{56A5D992-79FB-0A17-B83C-1C93D3ECDC60}"/>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52B3090E-84F4-F369-F057-80E3E44DCFEE}"/>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BE8DB58F-3B06-19A1-097F-CCD20705344A}"/>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AE40B6CF-A80D-C4F6-4959-6C2EA559ED9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1907883-6DD8-86CA-6E8D-B38803FC14C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B4BFD35C-5C10-7A96-C6AA-CFDE021AA09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53D6973-5728-9881-00A7-9356DBE4CD5D}"/>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E0872EE5-EB03-8C92-9D8D-4F965B1007F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277D14D-B60A-6BA3-F28D-8010339BC37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CD21340-CD62-4708-7278-31507DB966B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2" name="Rectangle 91">
                <a:extLst>
                  <a:ext uri="{FF2B5EF4-FFF2-40B4-BE49-F238E27FC236}">
                    <a16:creationId xmlns:a16="http://schemas.microsoft.com/office/drawing/2014/main" id="{DFBC635A-3E12-671C-F424-DFD7B1B1369F}"/>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3" name="Rectangle 92">
                <a:extLst>
                  <a:ext uri="{FF2B5EF4-FFF2-40B4-BE49-F238E27FC236}">
                    <a16:creationId xmlns:a16="http://schemas.microsoft.com/office/drawing/2014/main" id="{2DA4A3A0-4CEC-3C14-16BC-9657A7D6B43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Rectangle 93">
                <a:extLst>
                  <a:ext uri="{FF2B5EF4-FFF2-40B4-BE49-F238E27FC236}">
                    <a16:creationId xmlns:a16="http://schemas.microsoft.com/office/drawing/2014/main" id="{C1B7E138-D05A-98E9-3D76-1962B5A48EE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5" name="Rectangle 94">
                <a:extLst>
                  <a:ext uri="{FF2B5EF4-FFF2-40B4-BE49-F238E27FC236}">
                    <a16:creationId xmlns:a16="http://schemas.microsoft.com/office/drawing/2014/main" id="{59F43CD5-F861-BA48-8080-A885E2A48DB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6" name="Rectangle 95">
                <a:extLst>
                  <a:ext uri="{FF2B5EF4-FFF2-40B4-BE49-F238E27FC236}">
                    <a16:creationId xmlns:a16="http://schemas.microsoft.com/office/drawing/2014/main" id="{0EE60631-711F-5286-B938-F1377C01174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7" name="Rectangle 96">
                <a:extLst>
                  <a:ext uri="{FF2B5EF4-FFF2-40B4-BE49-F238E27FC236}">
                    <a16:creationId xmlns:a16="http://schemas.microsoft.com/office/drawing/2014/main" id="{CE0F0C48-3174-4541-D4D3-919EAEAA191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79BE953A-1683-FC3B-9AAC-4AF1881130F3}"/>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869648BB-FF7A-D504-3F43-6C1612EA9C5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167AA9BB-7312-0BBB-8E7E-3198B1784A1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1C26B303-F1DE-FA38-226B-7CAD91D47123}"/>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3B35DEEF-6771-7DA6-1FA8-D2881ABAC82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C1F06F71-8DDF-B7E1-7F20-BA3446685FE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E4193FAE-F626-9E10-F236-3F59C9BDFC72}"/>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9E05BD88-B299-9DCA-FE89-7BC0BEED04A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18AA6FD2-F2D6-E52B-1E01-097E51DB613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CFC5AD14-BA8A-487E-90DF-F8A2BF54F9F7}"/>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5BBC4B59-D525-44DB-04CD-D8C637C279B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7A3F8B07-1240-63EF-316F-3474A4EE9C8F}"/>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2B458771-C0EB-B137-2FC2-87A9F9BB91F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03E752A5-34EE-35FB-5DB3-39AE3528EDDA}"/>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65" name="Group 64">
              <a:extLst>
                <a:ext uri="{FF2B5EF4-FFF2-40B4-BE49-F238E27FC236}">
                  <a16:creationId xmlns:a16="http://schemas.microsoft.com/office/drawing/2014/main" id="{ADD4606E-D525-7DBF-F648-EAA9E66BBF51}"/>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66" name="Rectangle 65">
                <a:extLst>
                  <a:ext uri="{FF2B5EF4-FFF2-40B4-BE49-F238E27FC236}">
                    <a16:creationId xmlns:a16="http://schemas.microsoft.com/office/drawing/2014/main" id="{186155C1-D969-CF23-03A2-3713EF024FE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B6DA85E4-4164-DBC1-D1F5-9978EAFCB445}"/>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5E5705D-7A4D-75F6-F098-26209BF23D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7F815515-B920-A981-452E-261A20F3356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5910FDD6-6F54-8D98-D7F9-1A6E6A159214}"/>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C316F2D4-DD06-4A1D-1280-A9A0FAAAD533}"/>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692331E1-6BBC-CB0F-D971-CE49DF3987A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1EED014-3AD8-8457-2EBE-1339108DF6E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5C0F5BEE-D3C7-D565-0384-29B1AC56852F}"/>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040E7C6-02EA-6165-61BA-B7CCB9A1C2E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EF8D4EE8-1E0D-B976-329F-CACE4FCCE65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685AB4FE-39CF-42B3-0069-844272E9B75E}"/>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C0ADF3E-3A2D-657F-7EA5-6CCE1E4E6B6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69F91096-6070-BE16-8148-A7E08D2AED9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E3C9D017-C692-706D-9E36-21D324E682A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4D0B2D4-0F25-B787-8966-0E7BF053674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2" name="Title 113">
            <a:extLst>
              <a:ext uri="{FF2B5EF4-FFF2-40B4-BE49-F238E27FC236}">
                <a16:creationId xmlns:a16="http://schemas.microsoft.com/office/drawing/2014/main" id="{6CDDE8C6-EEFD-FE4D-E847-04C5650C0599}"/>
              </a:ext>
            </a:extLst>
          </p:cNvPr>
          <p:cNvSpPr>
            <a:spLocks noGrp="1"/>
          </p:cNvSpPr>
          <p:nvPr>
            <p:ph type="title"/>
          </p:nvPr>
        </p:nvSpPr>
        <p:spPr>
          <a:xfrm>
            <a:off x="15937905" y="4127303"/>
            <a:ext cx="6055896" cy="1760423"/>
          </a:xfrm>
          <a:prstGeom prst="rect">
            <a:avLst/>
          </a:prstGeom>
        </p:spPr>
        <p:txBody>
          <a:bodyPr/>
          <a:lstStyle>
            <a:lvl1pPr>
              <a:defRPr sz="6000">
                <a:solidFill>
                  <a:schemeClr val="accent3"/>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4" name="Text Placeholder 54">
            <a:extLst>
              <a:ext uri="{FF2B5EF4-FFF2-40B4-BE49-F238E27FC236}">
                <a16:creationId xmlns:a16="http://schemas.microsoft.com/office/drawing/2014/main" id="{31BA3B98-F928-3B0F-EBC3-103635A97DA3}"/>
              </a:ext>
            </a:extLst>
          </p:cNvPr>
          <p:cNvSpPr>
            <a:spLocks noGrp="1"/>
          </p:cNvSpPr>
          <p:nvPr>
            <p:ph type="body" sz="quarter" idx="10" hasCustomPrompt="1"/>
          </p:nvPr>
        </p:nvSpPr>
        <p:spPr>
          <a:xfrm>
            <a:off x="15937905" y="6290298"/>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 name="Text Placeholder 54">
            <a:extLst>
              <a:ext uri="{FF2B5EF4-FFF2-40B4-BE49-F238E27FC236}">
                <a16:creationId xmlns:a16="http://schemas.microsoft.com/office/drawing/2014/main" id="{B9846C31-45D5-9429-11C9-7E0233FF9568}"/>
              </a:ext>
            </a:extLst>
          </p:cNvPr>
          <p:cNvSpPr>
            <a:spLocks noGrp="1"/>
          </p:cNvSpPr>
          <p:nvPr>
            <p:ph type="body" sz="quarter" idx="11" hasCustomPrompt="1"/>
          </p:nvPr>
        </p:nvSpPr>
        <p:spPr>
          <a:xfrm>
            <a:off x="15937905" y="2721287"/>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3020259982"/>
      </p:ext>
    </p:extLst>
  </p:cSld>
  <p:clrMapOvr>
    <a:masterClrMapping/>
  </p:clrMapOvr>
  <p:transition spd="med"/>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preserve="1" userDrawn="1">
  <p:cSld name="Palm Green 03">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8B7703F-2D1B-804C-7752-D98BD37D257F}"/>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63" name="Grid" hidden="1">
            <a:extLst>
              <a:ext uri="{FF2B5EF4-FFF2-40B4-BE49-F238E27FC236}">
                <a16:creationId xmlns:a16="http://schemas.microsoft.com/office/drawing/2014/main" id="{89C5E171-1F86-36CA-43A1-463474759AC7}"/>
              </a:ext>
            </a:extLst>
          </p:cNvPr>
          <p:cNvGrpSpPr>
            <a:grpSpLocks/>
          </p:cNvGrpSpPr>
          <p:nvPr userDrawn="1"/>
        </p:nvGrpSpPr>
        <p:grpSpPr>
          <a:xfrm>
            <a:off x="1661878" y="1324484"/>
            <a:ext cx="21060245" cy="11067032"/>
            <a:chOff x="1661878" y="1324483"/>
            <a:chExt cx="21060245" cy="11067032"/>
          </a:xfrm>
        </p:grpSpPr>
        <p:grpSp>
          <p:nvGrpSpPr>
            <p:cNvPr id="64" name="Group 63">
              <a:extLst>
                <a:ext uri="{FF2B5EF4-FFF2-40B4-BE49-F238E27FC236}">
                  <a16:creationId xmlns:a16="http://schemas.microsoft.com/office/drawing/2014/main" id="{5CC3AE35-01A2-7939-AF4C-9BD96F5D1C0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82" name="Rectangle 81">
                <a:extLst>
                  <a:ext uri="{FF2B5EF4-FFF2-40B4-BE49-F238E27FC236}">
                    <a16:creationId xmlns:a16="http://schemas.microsoft.com/office/drawing/2014/main" id="{56A5D992-79FB-0A17-B83C-1C93D3ECDC60}"/>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52B3090E-84F4-F369-F057-80E3E44DCFEE}"/>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BE8DB58F-3B06-19A1-097F-CCD20705344A}"/>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AE40B6CF-A80D-C4F6-4959-6C2EA559ED9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B1907883-6DD8-86CA-6E8D-B38803FC14C9}"/>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B4BFD35C-5C10-7A96-C6AA-CFDE021AA091}"/>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953D6973-5728-9881-00A7-9356DBE4CD5D}"/>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E0872EE5-EB03-8C92-9D8D-4F965B1007F2}"/>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277D14D-B60A-6BA3-F28D-8010339BC373}"/>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CCD21340-CD62-4708-7278-31507DB966B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2" name="Rectangle 91">
                <a:extLst>
                  <a:ext uri="{FF2B5EF4-FFF2-40B4-BE49-F238E27FC236}">
                    <a16:creationId xmlns:a16="http://schemas.microsoft.com/office/drawing/2014/main" id="{DFBC635A-3E12-671C-F424-DFD7B1B1369F}"/>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3" name="Rectangle 92">
                <a:extLst>
                  <a:ext uri="{FF2B5EF4-FFF2-40B4-BE49-F238E27FC236}">
                    <a16:creationId xmlns:a16="http://schemas.microsoft.com/office/drawing/2014/main" id="{2DA4A3A0-4CEC-3C14-16BC-9657A7D6B43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4" name="Rectangle 93">
                <a:extLst>
                  <a:ext uri="{FF2B5EF4-FFF2-40B4-BE49-F238E27FC236}">
                    <a16:creationId xmlns:a16="http://schemas.microsoft.com/office/drawing/2014/main" id="{C1B7E138-D05A-98E9-3D76-1962B5A48EE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5" name="Rectangle 94">
                <a:extLst>
                  <a:ext uri="{FF2B5EF4-FFF2-40B4-BE49-F238E27FC236}">
                    <a16:creationId xmlns:a16="http://schemas.microsoft.com/office/drawing/2014/main" id="{59F43CD5-F861-BA48-8080-A885E2A48DB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6" name="Rectangle 95">
                <a:extLst>
                  <a:ext uri="{FF2B5EF4-FFF2-40B4-BE49-F238E27FC236}">
                    <a16:creationId xmlns:a16="http://schemas.microsoft.com/office/drawing/2014/main" id="{0EE60631-711F-5286-B938-F1377C01174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7" name="Rectangle 96">
                <a:extLst>
                  <a:ext uri="{FF2B5EF4-FFF2-40B4-BE49-F238E27FC236}">
                    <a16:creationId xmlns:a16="http://schemas.microsoft.com/office/drawing/2014/main" id="{CE0F0C48-3174-4541-D4D3-919EAEAA191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8" name="Rectangle 97">
                <a:extLst>
                  <a:ext uri="{FF2B5EF4-FFF2-40B4-BE49-F238E27FC236}">
                    <a16:creationId xmlns:a16="http://schemas.microsoft.com/office/drawing/2014/main" id="{79BE953A-1683-FC3B-9AAC-4AF1881130F3}"/>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9" name="Rectangle 98">
                <a:extLst>
                  <a:ext uri="{FF2B5EF4-FFF2-40B4-BE49-F238E27FC236}">
                    <a16:creationId xmlns:a16="http://schemas.microsoft.com/office/drawing/2014/main" id="{869648BB-FF7A-D504-3F43-6C1612EA9C5C}"/>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0" name="Rectangle 99">
                <a:extLst>
                  <a:ext uri="{FF2B5EF4-FFF2-40B4-BE49-F238E27FC236}">
                    <a16:creationId xmlns:a16="http://schemas.microsoft.com/office/drawing/2014/main" id="{167AA9BB-7312-0BBB-8E7E-3198B1784A17}"/>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1" name="Rectangle 100">
                <a:extLst>
                  <a:ext uri="{FF2B5EF4-FFF2-40B4-BE49-F238E27FC236}">
                    <a16:creationId xmlns:a16="http://schemas.microsoft.com/office/drawing/2014/main" id="{1C26B303-F1DE-FA38-226B-7CAD91D47123}"/>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2" name="Rectangle 101">
                <a:extLst>
                  <a:ext uri="{FF2B5EF4-FFF2-40B4-BE49-F238E27FC236}">
                    <a16:creationId xmlns:a16="http://schemas.microsoft.com/office/drawing/2014/main" id="{3B35DEEF-6771-7DA6-1FA8-D2881ABAC82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3" name="Rectangle 102">
                <a:extLst>
                  <a:ext uri="{FF2B5EF4-FFF2-40B4-BE49-F238E27FC236}">
                    <a16:creationId xmlns:a16="http://schemas.microsoft.com/office/drawing/2014/main" id="{C1F06F71-8DDF-B7E1-7F20-BA3446685FEA}"/>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4" name="Rectangle 103">
                <a:extLst>
                  <a:ext uri="{FF2B5EF4-FFF2-40B4-BE49-F238E27FC236}">
                    <a16:creationId xmlns:a16="http://schemas.microsoft.com/office/drawing/2014/main" id="{E4193FAE-F626-9E10-F236-3F59C9BDFC72}"/>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5" name="Rectangle 104">
                <a:extLst>
                  <a:ext uri="{FF2B5EF4-FFF2-40B4-BE49-F238E27FC236}">
                    <a16:creationId xmlns:a16="http://schemas.microsoft.com/office/drawing/2014/main" id="{9E05BD88-B299-9DCA-FE89-7BC0BEED04A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6" name="Rectangle 105">
                <a:extLst>
                  <a:ext uri="{FF2B5EF4-FFF2-40B4-BE49-F238E27FC236}">
                    <a16:creationId xmlns:a16="http://schemas.microsoft.com/office/drawing/2014/main" id="{18AA6FD2-F2D6-E52B-1E01-097E51DB6136}"/>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7" name="Rectangle 106">
                <a:extLst>
                  <a:ext uri="{FF2B5EF4-FFF2-40B4-BE49-F238E27FC236}">
                    <a16:creationId xmlns:a16="http://schemas.microsoft.com/office/drawing/2014/main" id="{CFC5AD14-BA8A-487E-90DF-F8A2BF54F9F7}"/>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8" name="Rectangle 107">
                <a:extLst>
                  <a:ext uri="{FF2B5EF4-FFF2-40B4-BE49-F238E27FC236}">
                    <a16:creationId xmlns:a16="http://schemas.microsoft.com/office/drawing/2014/main" id="{5BBC4B59-D525-44DB-04CD-D8C637C279B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9" name="Rectangle 108">
                <a:extLst>
                  <a:ext uri="{FF2B5EF4-FFF2-40B4-BE49-F238E27FC236}">
                    <a16:creationId xmlns:a16="http://schemas.microsoft.com/office/drawing/2014/main" id="{7A3F8B07-1240-63EF-316F-3474A4EE9C8F}"/>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0" name="Rectangle 109">
                <a:extLst>
                  <a:ext uri="{FF2B5EF4-FFF2-40B4-BE49-F238E27FC236}">
                    <a16:creationId xmlns:a16="http://schemas.microsoft.com/office/drawing/2014/main" id="{2B458771-C0EB-B137-2FC2-87A9F9BB91F4}"/>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1" name="Rectangle 110">
                <a:extLst>
                  <a:ext uri="{FF2B5EF4-FFF2-40B4-BE49-F238E27FC236}">
                    <a16:creationId xmlns:a16="http://schemas.microsoft.com/office/drawing/2014/main" id="{03E752A5-34EE-35FB-5DB3-39AE3528EDDA}"/>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65" name="Group 64">
              <a:extLst>
                <a:ext uri="{FF2B5EF4-FFF2-40B4-BE49-F238E27FC236}">
                  <a16:creationId xmlns:a16="http://schemas.microsoft.com/office/drawing/2014/main" id="{ADD4606E-D525-7DBF-F648-EAA9E66BBF51}"/>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66" name="Rectangle 65">
                <a:extLst>
                  <a:ext uri="{FF2B5EF4-FFF2-40B4-BE49-F238E27FC236}">
                    <a16:creationId xmlns:a16="http://schemas.microsoft.com/office/drawing/2014/main" id="{186155C1-D969-CF23-03A2-3713EF024FE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B6DA85E4-4164-DBC1-D1F5-9978EAFCB445}"/>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5E5705D-7A4D-75F6-F098-26209BF23D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7F815515-B920-A981-452E-261A20F3356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5910FDD6-6F54-8D98-D7F9-1A6E6A159214}"/>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C316F2D4-DD06-4A1D-1280-A9A0FAAAD533}"/>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692331E1-6BBC-CB0F-D971-CE49DF3987A7}"/>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B1EED014-3AD8-8457-2EBE-1339108DF6E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5C0F5BEE-D3C7-D565-0384-29B1AC56852F}"/>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D040E7C6-02EA-6165-61BA-B7CCB9A1C2E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EF8D4EE8-1E0D-B976-329F-CACE4FCCE65D}"/>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685AB4FE-39CF-42B3-0069-844272E9B75E}"/>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C0ADF3E-3A2D-657F-7EA5-6CCE1E4E6B62}"/>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69F91096-6070-BE16-8148-A7E08D2AED9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E3C9D017-C692-706D-9E36-21D324E682A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F4D0B2D4-0F25-B787-8966-0E7BF053674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2" name="Title 113">
            <a:extLst>
              <a:ext uri="{FF2B5EF4-FFF2-40B4-BE49-F238E27FC236}">
                <a16:creationId xmlns:a16="http://schemas.microsoft.com/office/drawing/2014/main" id="{74E93E91-3B73-274C-CEA7-9FACE5E2FC18}"/>
              </a:ext>
            </a:extLst>
          </p:cNvPr>
          <p:cNvSpPr>
            <a:spLocks noGrp="1"/>
          </p:cNvSpPr>
          <p:nvPr>
            <p:ph type="title"/>
          </p:nvPr>
        </p:nvSpPr>
        <p:spPr>
          <a:xfrm>
            <a:off x="1670786" y="5585708"/>
            <a:ext cx="6055896" cy="1760423"/>
          </a:xfrm>
          <a:prstGeom prst="rect">
            <a:avLst/>
          </a:prstGeom>
        </p:spPr>
        <p:txBody>
          <a:bodyPr/>
          <a:lstStyle>
            <a:lvl1pPr>
              <a:defRPr sz="6000">
                <a:solidFill>
                  <a:schemeClr val="accent3"/>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4" name="Text Placeholder 54">
            <a:extLst>
              <a:ext uri="{FF2B5EF4-FFF2-40B4-BE49-F238E27FC236}">
                <a16:creationId xmlns:a16="http://schemas.microsoft.com/office/drawing/2014/main" id="{B09880AF-4EC7-72D8-D3BA-0FAC16A7DA38}"/>
              </a:ext>
            </a:extLst>
          </p:cNvPr>
          <p:cNvSpPr>
            <a:spLocks noGrp="1"/>
          </p:cNvSpPr>
          <p:nvPr>
            <p:ph type="body" sz="quarter" idx="10" hasCustomPrompt="1"/>
          </p:nvPr>
        </p:nvSpPr>
        <p:spPr>
          <a:xfrm>
            <a:off x="1670786"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 name="Text Placeholder 54">
            <a:extLst>
              <a:ext uri="{FF2B5EF4-FFF2-40B4-BE49-F238E27FC236}">
                <a16:creationId xmlns:a16="http://schemas.microsoft.com/office/drawing/2014/main" id="{770EDC73-696E-92AA-38CD-4484C27AA7BB}"/>
              </a:ext>
            </a:extLst>
          </p:cNvPr>
          <p:cNvSpPr>
            <a:spLocks noGrp="1"/>
          </p:cNvSpPr>
          <p:nvPr>
            <p:ph type="body" sz="quarter" idx="11" hasCustomPrompt="1"/>
          </p:nvPr>
        </p:nvSpPr>
        <p:spPr>
          <a:xfrm>
            <a:off x="1670786"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1814088359"/>
      </p:ext>
    </p:extLst>
  </p:cSld>
  <p:clrMapOvr>
    <a:masterClrMapping/>
  </p:clrMapOvr>
  <p:transition spd="med"/>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preserve="1" userDrawn="1">
  <p:cSld name="Palm Green 04">
    <p:bg>
      <p:bgPr>
        <a:solidFill>
          <a:schemeClr val="bg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4736DA72-027D-7798-D0B9-E02F7A6647CA}"/>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4" name="Rectangle 3">
            <a:extLst>
              <a:ext uri="{FF2B5EF4-FFF2-40B4-BE49-F238E27FC236}">
                <a16:creationId xmlns:a16="http://schemas.microsoft.com/office/drawing/2014/main" id="{CBEBFA63-57B3-5B82-0428-381752642CA5}"/>
              </a:ext>
            </a:extLst>
          </p:cNvPr>
          <p:cNvSpPr/>
          <p:nvPr userDrawn="1"/>
        </p:nvSpPr>
        <p:spPr>
          <a:xfrm>
            <a:off x="15249348" y="-1"/>
            <a:ext cx="9160234" cy="13716000"/>
          </a:xfrm>
          <a:prstGeom prst="rect">
            <a:avLst/>
          </a:prstGeom>
          <a:gradFill flip="none" rotWithShape="1">
            <a:gsLst>
              <a:gs pos="0">
                <a:schemeClr val="accent3">
                  <a:lumMod val="20000"/>
                  <a:lumOff val="80000"/>
                </a:schemeClr>
              </a:gs>
              <a:gs pos="54000">
                <a:schemeClr val="accent3">
                  <a:lumMod val="98000"/>
                  <a:lumOff val="2000"/>
                </a:schemeClr>
              </a:gs>
              <a:gs pos="100000">
                <a:schemeClr val="accent3"/>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accent3"/>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71" name="Freeform: Shape 29">
            <a:extLst>
              <a:ext uri="{FF2B5EF4-FFF2-40B4-BE49-F238E27FC236}">
                <a16:creationId xmlns:a16="http://schemas.microsoft.com/office/drawing/2014/main" id="{45C703B0-1CB6-B10C-0610-C94756477E75}"/>
              </a:ext>
            </a:extLst>
          </p:cNvPr>
          <p:cNvSpPr/>
          <p:nvPr userDrawn="1"/>
        </p:nvSpPr>
        <p:spPr>
          <a:xfrm>
            <a:off x="8799900" y="1324484"/>
            <a:ext cx="13907700" cy="11067030"/>
          </a:xfrm>
          <a:prstGeom prst="roundRect">
            <a:avLst>
              <a:gd name="adj" fmla="val 3173"/>
            </a:avLst>
          </a:prstGeom>
          <a:solidFill>
            <a:schemeClr val="bg1"/>
          </a:solidFill>
          <a:ln w="0" cap="flat">
            <a:noFill/>
            <a:prstDash val="solid"/>
            <a:miter/>
          </a:ln>
          <a:effectLst>
            <a:outerShdw blurRad="1143000" dist="50800" dir="5400000" algn="ctr" rotWithShape="0">
              <a:srgbClr val="000000">
                <a:alpha val="10000"/>
              </a:srgbClr>
            </a:outerShdw>
          </a:effectLst>
        </p:spPr>
        <p:txBody>
          <a:bodyPr rtlCol="0" anchor="ctr"/>
          <a:lstStyle/>
          <a:p>
            <a:endParaRPr lang="en-US" sz="1200">
              <a:latin typeface="Calibri" panose="020F0502020204030204" pitchFamily="34" charset="0"/>
              <a:cs typeface="Calibri" panose="020F0502020204030204" pitchFamily="34" charset="0"/>
            </a:endParaRPr>
          </a:p>
        </p:txBody>
      </p:sp>
      <p:sp>
        <p:nvSpPr>
          <p:cNvPr id="75" name="Picture Placeholder 73">
            <a:extLst>
              <a:ext uri="{FF2B5EF4-FFF2-40B4-BE49-F238E27FC236}">
                <a16:creationId xmlns:a16="http://schemas.microsoft.com/office/drawing/2014/main" id="{043F1E87-E3BE-82AC-F65C-6819D00DD759}"/>
              </a:ext>
            </a:extLst>
          </p:cNvPr>
          <p:cNvSpPr>
            <a:spLocks noGrp="1"/>
          </p:cNvSpPr>
          <p:nvPr>
            <p:ph type="pic" sz="quarter" idx="12"/>
          </p:nvPr>
        </p:nvSpPr>
        <p:spPr>
          <a:xfrm>
            <a:off x="9513686" y="2038350"/>
            <a:ext cx="12495414" cy="9639300"/>
          </a:xfrm>
          <a:prstGeom prst="roundRect">
            <a:avLst>
              <a:gd name="adj" fmla="val 2298"/>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spTree>
    <p:extLst>
      <p:ext uri="{BB962C8B-B14F-4D97-AF65-F5344CB8AC3E}">
        <p14:creationId xmlns:p14="http://schemas.microsoft.com/office/powerpoint/2010/main" val="4291277303"/>
      </p:ext>
    </p:extLst>
  </p:cSld>
  <p:clrMapOvr>
    <a:masterClrMapping/>
  </p:clrMapOvr>
  <p:extLst>
    <p:ext uri="{DCECCB84-F9BA-43D5-87BE-67443E8EF086}">
      <p15:sldGuideLst xmlns:p15="http://schemas.microsoft.com/office/powerpoint/2012/main"/>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preserve="1" userDrawn="1">
  <p:cSld name="Palm Green 05">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A81DC4C-498B-24C0-731F-F4AE7BCDDE6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4" name="Rectangle 3">
            <a:extLst>
              <a:ext uri="{FF2B5EF4-FFF2-40B4-BE49-F238E27FC236}">
                <a16:creationId xmlns:a16="http://schemas.microsoft.com/office/drawing/2014/main" id="{F41E54EA-EDBD-0E10-2B27-1413E1024320}"/>
              </a:ext>
            </a:extLst>
          </p:cNvPr>
          <p:cNvSpPr/>
          <p:nvPr userDrawn="1"/>
        </p:nvSpPr>
        <p:spPr>
          <a:xfrm>
            <a:off x="15249348" y="-1"/>
            <a:ext cx="9160234" cy="13716000"/>
          </a:xfrm>
          <a:prstGeom prst="rect">
            <a:avLst/>
          </a:prstGeom>
          <a:gradFill flip="none" rotWithShape="1">
            <a:gsLst>
              <a:gs pos="0">
                <a:schemeClr val="accent3">
                  <a:lumMod val="20000"/>
                  <a:lumOff val="80000"/>
                </a:schemeClr>
              </a:gs>
              <a:gs pos="54000">
                <a:schemeClr val="accent3">
                  <a:lumMod val="98000"/>
                  <a:lumOff val="2000"/>
                </a:schemeClr>
              </a:gs>
              <a:gs pos="100000">
                <a:schemeClr val="accent3"/>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accent3"/>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2" name="Freeform: Shape 29">
            <a:extLst>
              <a:ext uri="{FF2B5EF4-FFF2-40B4-BE49-F238E27FC236}">
                <a16:creationId xmlns:a16="http://schemas.microsoft.com/office/drawing/2014/main" id="{B7652298-8A77-512C-3BC5-3CA4FDAD4084}"/>
              </a:ext>
            </a:extLst>
          </p:cNvPr>
          <p:cNvSpPr/>
          <p:nvPr userDrawn="1"/>
        </p:nvSpPr>
        <p:spPr>
          <a:xfrm>
            <a:off x="11655093" y="1324483"/>
            <a:ext cx="11052507" cy="11067031"/>
          </a:xfrm>
          <a:prstGeom prst="roundRect">
            <a:avLst>
              <a:gd name="adj" fmla="val 4382"/>
            </a:avLst>
          </a:prstGeom>
          <a:solidFill>
            <a:schemeClr val="bg1"/>
          </a:solidFill>
          <a:ln w="0" cap="flat">
            <a:noFill/>
            <a:prstDash val="solid"/>
            <a:miter/>
          </a:ln>
          <a:effectLst>
            <a:outerShdw blurRad="1143000" dist="50800" dir="5400000" algn="ctr" rotWithShape="0">
              <a:srgbClr val="000000">
                <a:alpha val="10000"/>
              </a:srgbClr>
            </a:outerShdw>
          </a:effectLst>
        </p:spPr>
        <p:txBody>
          <a:bodyPr rtlCol="0" anchor="ctr"/>
          <a:lstStyle/>
          <a:p>
            <a:endParaRPr lang="en-US" sz="120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989529888"/>
      </p:ext>
    </p:extLst>
  </p:cSld>
  <p:clrMapOvr>
    <a:masterClrMapping/>
  </p:clrMapOvr>
  <p:extLst>
    <p:ext uri="{DCECCB84-F9BA-43D5-87BE-67443E8EF086}">
      <p15:sldGuideLst xmlns:p15="http://schemas.microsoft.com/office/powerpoint/2012/main"/>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preserve="1" userDrawn="1">
  <p:cSld name="Palm Green 06">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1D3C46CC-61D2-C43C-8ABF-DC3D02A9D60D}"/>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11" name="Grid" hidden="1">
            <a:extLst>
              <a:ext uri="{FF2B5EF4-FFF2-40B4-BE49-F238E27FC236}">
                <a16:creationId xmlns:a16="http://schemas.microsoft.com/office/drawing/2014/main" id="{11652F50-E0D2-E3FF-ABF8-8603A4EAA31C}"/>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12" name="Group 11">
              <a:extLst>
                <a:ext uri="{FF2B5EF4-FFF2-40B4-BE49-F238E27FC236}">
                  <a16:creationId xmlns:a16="http://schemas.microsoft.com/office/drawing/2014/main" id="{E78D61D5-D488-C3DA-8A59-F74044BD18C3}"/>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30" name="Rectangle 29">
                <a:extLst>
                  <a:ext uri="{FF2B5EF4-FFF2-40B4-BE49-F238E27FC236}">
                    <a16:creationId xmlns:a16="http://schemas.microsoft.com/office/drawing/2014/main" id="{A31CFFA6-07A2-0F9B-4342-5A897432A4B3}"/>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A926796-05B7-0652-B27A-B9FB7F7316BC}"/>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DBDD97C0-8F39-D62C-3348-C8439BDC56EA}"/>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73B0D0BC-D5C6-0F2D-2B8B-98E765DBD2ED}"/>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D6377CAA-3A48-B06B-60AB-0BB042324798}"/>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A482CDD6-CB86-AF54-E05F-204B20F5B1F9}"/>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6CDBBD93-60D7-5B3D-D503-9F5DD92C58D4}"/>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27914186-9AF0-5EC1-EDF4-183761458A86}"/>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700FBBB0-8A6E-0929-8967-D2D6B4EEF53C}"/>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3B078ABF-5873-E735-F1FF-24C889D74C45}"/>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CF64F5CC-73F7-906C-3C45-187873307C74}"/>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46A9A48F-990E-356D-91B0-28486FB26D7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410A28A2-388A-5A27-B7BD-592D1A3338A4}"/>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2558F30-F358-0B48-09CC-BA25B5F69555}"/>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C2FA19EC-38BE-3EA8-02CD-E3E6A27F65F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CEDBEB57-DF1E-077A-631B-3D10CDF62BAD}"/>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61986391-DC24-626F-A1A1-B2677281D64A}"/>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2DB05003-FAF7-587F-5A59-AAADFBBF3B20}"/>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0519F929-F844-2457-5B4E-57A0CE90693D}"/>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9FC584BF-7EAC-8704-09E2-AE60CBA44183}"/>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DBE014EE-629D-0347-2D7B-52ED8B0315CC}"/>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42AEC9F3-0179-C589-A675-558D9DEC00D7}"/>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5A972E0A-CD71-AF33-D71E-32BAC81B16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534FBA80-9461-9C68-63B5-93BEB7BCEF8E}"/>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4" name="Rectangle 53">
                <a:extLst>
                  <a:ext uri="{FF2B5EF4-FFF2-40B4-BE49-F238E27FC236}">
                    <a16:creationId xmlns:a16="http://schemas.microsoft.com/office/drawing/2014/main" id="{360B9290-58F6-379D-78BA-EE4F868378F3}"/>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5" name="Rectangle 54">
                <a:extLst>
                  <a:ext uri="{FF2B5EF4-FFF2-40B4-BE49-F238E27FC236}">
                    <a16:creationId xmlns:a16="http://schemas.microsoft.com/office/drawing/2014/main" id="{093EADA5-C555-4CD2-0B23-56C2F712CE83}"/>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6" name="Rectangle 55">
                <a:extLst>
                  <a:ext uri="{FF2B5EF4-FFF2-40B4-BE49-F238E27FC236}">
                    <a16:creationId xmlns:a16="http://schemas.microsoft.com/office/drawing/2014/main" id="{9745549B-AF33-4AEB-47CC-69973C1808F6}"/>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7" name="Rectangle 56">
                <a:extLst>
                  <a:ext uri="{FF2B5EF4-FFF2-40B4-BE49-F238E27FC236}">
                    <a16:creationId xmlns:a16="http://schemas.microsoft.com/office/drawing/2014/main" id="{C8BD1BCE-DE14-77E8-0825-5E8B6777C9C0}"/>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8" name="Rectangle 57">
                <a:extLst>
                  <a:ext uri="{FF2B5EF4-FFF2-40B4-BE49-F238E27FC236}">
                    <a16:creationId xmlns:a16="http://schemas.microsoft.com/office/drawing/2014/main" id="{63EBC87D-1C58-A976-8B56-FB3440DD46E8}"/>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9" name="Rectangle 58">
                <a:extLst>
                  <a:ext uri="{FF2B5EF4-FFF2-40B4-BE49-F238E27FC236}">
                    <a16:creationId xmlns:a16="http://schemas.microsoft.com/office/drawing/2014/main" id="{BFD9531A-E60E-F197-AF9E-AF798E90E862}"/>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13" name="Group 12">
              <a:extLst>
                <a:ext uri="{FF2B5EF4-FFF2-40B4-BE49-F238E27FC236}">
                  <a16:creationId xmlns:a16="http://schemas.microsoft.com/office/drawing/2014/main" id="{65BDEACD-4B3A-18C9-E03B-94C13C580398}"/>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14" name="Rectangle 13">
                <a:extLst>
                  <a:ext uri="{FF2B5EF4-FFF2-40B4-BE49-F238E27FC236}">
                    <a16:creationId xmlns:a16="http://schemas.microsoft.com/office/drawing/2014/main" id="{A958B015-7A7A-6A5D-710F-3DD0DCCB7890}"/>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E40862F6-DC30-4658-CBF9-843E9BFB58E2}"/>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98F3B4C8-5325-58E0-C90D-E29C136416B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8E6E3C44-5FF5-8121-5B69-5DA57F6CBDDA}"/>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F4AB4522-F095-E0A8-61D0-4692B5ECB74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32788D64-177D-1363-A1BF-F2DF428373BD}"/>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3A40A059-12FB-2169-ABCB-13D98CBFE366}"/>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B656A067-7C5D-17E3-60CA-35A13284090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A2EE9BE2-4CE4-D6B9-95E6-344C64F404D5}"/>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951E746C-6BFB-0D14-63B4-023C515F6CC5}"/>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 name="Rectangle 23">
                <a:extLst>
                  <a:ext uri="{FF2B5EF4-FFF2-40B4-BE49-F238E27FC236}">
                    <a16:creationId xmlns:a16="http://schemas.microsoft.com/office/drawing/2014/main" id="{8FA00384-9FBB-7BE5-643A-45775C68AED7}"/>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F6871783-6F7D-3D44-6A1D-7EAD6CF1159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8EDD4FA7-59C4-5EE6-87CC-69A4B5FC1F20}"/>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E8010D77-5874-3225-AC9B-43A605B0F105}"/>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7EF479E-3963-B179-FBE6-F4D28811D0D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3F7ECCCA-1A98-8FE7-F72F-46C48A47B2E4}"/>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474" name="Shape 474"/>
          <p:cNvSpPr>
            <a:spLocks noGrp="1"/>
          </p:cNvSpPr>
          <p:nvPr>
            <p:ph type="pic" sz="half" idx="13" hasCustomPrompt="1"/>
          </p:nvPr>
        </p:nvSpPr>
        <p:spPr>
          <a:xfrm>
            <a:off x="1661877" y="2752088"/>
            <a:ext cx="9639429" cy="963942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0" name="Shape 474">
            <a:extLst>
              <a:ext uri="{FF2B5EF4-FFF2-40B4-BE49-F238E27FC236}">
                <a16:creationId xmlns:a16="http://schemas.microsoft.com/office/drawing/2014/main" id="{CCD3318A-EA5F-FD65-8A52-E3A65CA2450C}"/>
              </a:ext>
            </a:extLst>
          </p:cNvPr>
          <p:cNvSpPr>
            <a:spLocks noGrp="1"/>
          </p:cNvSpPr>
          <p:nvPr>
            <p:ph type="pic" sz="half" idx="14" hasCustomPrompt="1"/>
          </p:nvPr>
        </p:nvSpPr>
        <p:spPr>
          <a:xfrm>
            <a:off x="11639579" y="2752088"/>
            <a:ext cx="5372144"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1" name="Shape 474">
            <a:extLst>
              <a:ext uri="{FF2B5EF4-FFF2-40B4-BE49-F238E27FC236}">
                <a16:creationId xmlns:a16="http://schemas.microsoft.com/office/drawing/2014/main" id="{4B1F9870-D3FD-0A01-2D78-C30F2F3BC147}"/>
              </a:ext>
            </a:extLst>
          </p:cNvPr>
          <p:cNvSpPr>
            <a:spLocks noGrp="1"/>
          </p:cNvSpPr>
          <p:nvPr>
            <p:ph type="pic" sz="half" idx="15" hasCustomPrompt="1"/>
          </p:nvPr>
        </p:nvSpPr>
        <p:spPr>
          <a:xfrm>
            <a:off x="17365509" y="2752088"/>
            <a:ext cx="5356611"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2" name="Shape 474">
            <a:extLst>
              <a:ext uri="{FF2B5EF4-FFF2-40B4-BE49-F238E27FC236}">
                <a16:creationId xmlns:a16="http://schemas.microsoft.com/office/drawing/2014/main" id="{53500D23-2EC7-CF17-5DB1-F9953F0A0332}"/>
              </a:ext>
            </a:extLst>
          </p:cNvPr>
          <p:cNvSpPr>
            <a:spLocks noGrp="1"/>
          </p:cNvSpPr>
          <p:nvPr>
            <p:ph type="pic" sz="half" idx="16" hasCustomPrompt="1"/>
          </p:nvPr>
        </p:nvSpPr>
        <p:spPr>
          <a:xfrm>
            <a:off x="11655093" y="7776186"/>
            <a:ext cx="5356629"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3" name="Shape 474">
            <a:extLst>
              <a:ext uri="{FF2B5EF4-FFF2-40B4-BE49-F238E27FC236}">
                <a16:creationId xmlns:a16="http://schemas.microsoft.com/office/drawing/2014/main" id="{048A9979-BBD3-7B2C-D017-E14D6D87D826}"/>
              </a:ext>
            </a:extLst>
          </p:cNvPr>
          <p:cNvSpPr>
            <a:spLocks noGrp="1"/>
          </p:cNvSpPr>
          <p:nvPr>
            <p:ph type="pic" sz="half" idx="17" hasCustomPrompt="1"/>
          </p:nvPr>
        </p:nvSpPr>
        <p:spPr>
          <a:xfrm>
            <a:off x="17380979" y="7776186"/>
            <a:ext cx="5341141"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448" name="Title 113">
            <a:extLst>
              <a:ext uri="{FF2B5EF4-FFF2-40B4-BE49-F238E27FC236}">
                <a16:creationId xmlns:a16="http://schemas.microsoft.com/office/drawing/2014/main" id="{2C093071-6019-42BC-81B6-63719ABCC24B}"/>
              </a:ext>
            </a:extLst>
          </p:cNvPr>
          <p:cNvSpPr>
            <a:spLocks noGrp="1"/>
          </p:cNvSpPr>
          <p:nvPr>
            <p:ph type="title"/>
          </p:nvPr>
        </p:nvSpPr>
        <p:spPr>
          <a:xfrm>
            <a:off x="1676400" y="1351667"/>
            <a:ext cx="21045720" cy="1046621"/>
          </a:xfrm>
          <a:prstGeom prst="rect">
            <a:avLst/>
          </a:prstGeom>
        </p:spPr>
        <p:txBody>
          <a:bodyPr/>
          <a:lstStyle>
            <a:lvl1pPr>
              <a:defRPr sz="6000">
                <a:solidFill>
                  <a:schemeClr val="accent3"/>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2201028192"/>
      </p:ext>
    </p:extLst>
  </p:cSld>
  <p:clrMapOvr>
    <a:masterClrMapping/>
  </p:clrMapOvr>
  <p:transition spd="med"/>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preserve="1" userDrawn="1">
  <p:cSld name="Palm Green 07">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B93B2991-1CDF-C5F2-F605-2569D295B39E}"/>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56" name="Rectangle 55">
            <a:extLst>
              <a:ext uri="{FF2B5EF4-FFF2-40B4-BE49-F238E27FC236}">
                <a16:creationId xmlns:a16="http://schemas.microsoft.com/office/drawing/2014/main" id="{A637DF0B-A04F-EC4D-FC9F-43CFE01F739F}"/>
              </a:ext>
            </a:extLst>
          </p:cNvPr>
          <p:cNvSpPr/>
          <p:nvPr userDrawn="1"/>
        </p:nvSpPr>
        <p:spPr>
          <a:xfrm>
            <a:off x="0" y="9775949"/>
            <a:ext cx="24409582" cy="3940049"/>
          </a:xfrm>
          <a:prstGeom prst="rect">
            <a:avLst/>
          </a:prstGeom>
          <a:gradFill flip="none" rotWithShape="1">
            <a:gsLst>
              <a:gs pos="0">
                <a:schemeClr val="accent3">
                  <a:lumMod val="20000"/>
                  <a:lumOff val="80000"/>
                </a:schemeClr>
              </a:gs>
              <a:gs pos="54000">
                <a:schemeClr val="accent3">
                  <a:lumMod val="98000"/>
                  <a:lumOff val="2000"/>
                </a:schemeClr>
              </a:gs>
              <a:gs pos="100000">
                <a:schemeClr val="accent3"/>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ounded Rectangle 87">
            <a:extLst>
              <a:ext uri="{FF2B5EF4-FFF2-40B4-BE49-F238E27FC236}">
                <a16:creationId xmlns:a16="http://schemas.microsoft.com/office/drawing/2014/main" id="{70603433-E8D1-EBC7-EFC2-E65FE6F7AED2}"/>
              </a:ext>
            </a:extLst>
          </p:cNvPr>
          <p:cNvSpPr/>
          <p:nvPr userDrawn="1"/>
        </p:nvSpPr>
        <p:spPr>
          <a:xfrm rot="16200000">
            <a:off x="9166222" y="-1177045"/>
            <a:ext cx="8538442" cy="18544314"/>
          </a:xfrm>
          <a:prstGeom prst="roundRect">
            <a:avLst>
              <a:gd name="adj" fmla="val 7543"/>
            </a:avLst>
          </a:prstGeom>
          <a:solidFill>
            <a:schemeClr val="bg1"/>
          </a:soli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2800">
              <a:solidFill>
                <a:sysClr val="windowText" lastClr="000000"/>
              </a:solidFill>
              <a:latin typeface="Calibri" panose="020F0502020204030204" pitchFamily="34" charset="0"/>
              <a:cs typeface="Calibri" panose="020F0502020204030204" pitchFamily="34" charset="0"/>
            </a:endParaRPr>
          </a:p>
        </p:txBody>
      </p:sp>
      <p:grpSp>
        <p:nvGrpSpPr>
          <p:cNvPr id="83" name="Grid" hidden="1">
            <a:extLst>
              <a:ext uri="{FF2B5EF4-FFF2-40B4-BE49-F238E27FC236}">
                <a16:creationId xmlns:a16="http://schemas.microsoft.com/office/drawing/2014/main" id="{F29EC338-44FA-8AAC-4226-3BCAC589D27C}"/>
              </a:ext>
            </a:extLst>
          </p:cNvPr>
          <p:cNvGrpSpPr/>
          <p:nvPr userDrawn="1"/>
        </p:nvGrpSpPr>
        <p:grpSpPr>
          <a:xfrm>
            <a:off x="1661878" y="1324484"/>
            <a:ext cx="21060245" cy="11067032"/>
            <a:chOff x="1661878" y="1324484"/>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p:cNvGrpSpPr>
            <p:nvPr userDrawn="1"/>
          </p:nvGrpSpPr>
          <p:grpSpPr>
            <a:xfrm>
              <a:off x="1661880" y="1324484"/>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p:cNvGrpSpPr>
            <p:nvPr userDrawn="1"/>
          </p:nvGrpSpPr>
          <p:grpSpPr>
            <a:xfrm rot="5400000">
              <a:off x="6658485" y="-3672121"/>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1351667"/>
            <a:ext cx="21045720" cy="1046621"/>
          </a:xfrm>
          <a:prstGeom prst="rect">
            <a:avLst/>
          </a:prstGeom>
        </p:spPr>
        <p:txBody>
          <a:bodyPr/>
          <a:lstStyle>
            <a:lvl1pPr>
              <a:defRPr sz="6000">
                <a:solidFill>
                  <a:schemeClr val="accent3"/>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94" name="Picture Placeholder 92">
            <a:extLst>
              <a:ext uri="{FF2B5EF4-FFF2-40B4-BE49-F238E27FC236}">
                <a16:creationId xmlns:a16="http://schemas.microsoft.com/office/drawing/2014/main" id="{0F871B35-CE93-2D27-B3FA-4CD6A14CC595}"/>
              </a:ext>
            </a:extLst>
          </p:cNvPr>
          <p:cNvSpPr>
            <a:spLocks noGrp="1"/>
          </p:cNvSpPr>
          <p:nvPr>
            <p:ph type="pic" sz="quarter" idx="10"/>
          </p:nvPr>
        </p:nvSpPr>
        <p:spPr>
          <a:xfrm>
            <a:off x="1676400" y="2752725"/>
            <a:ext cx="7971274" cy="9611608"/>
          </a:xfrm>
          <a:prstGeom prst="round2SameRect">
            <a:avLst>
              <a:gd name="adj1" fmla="val 4636"/>
              <a:gd name="adj2" fmla="val 0"/>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cxnSp>
        <p:nvCxnSpPr>
          <p:cNvPr id="98" name="Straight Connector 97">
            <a:extLst>
              <a:ext uri="{FF2B5EF4-FFF2-40B4-BE49-F238E27FC236}">
                <a16:creationId xmlns:a16="http://schemas.microsoft.com/office/drawing/2014/main" id="{DACDBF09-490E-5BBF-565F-BD4157BE539B}"/>
              </a:ext>
            </a:extLst>
          </p:cNvPr>
          <p:cNvCxnSpPr>
            <a:cxnSpLocks/>
          </p:cNvCxnSpPr>
          <p:nvPr userDrawn="1"/>
        </p:nvCxnSpPr>
        <p:spPr>
          <a:xfrm>
            <a:off x="19866930" y="10603911"/>
            <a:ext cx="71380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Graphic 17">
            <a:extLst>
              <a:ext uri="{FF2B5EF4-FFF2-40B4-BE49-F238E27FC236}">
                <a16:creationId xmlns:a16="http://schemas.microsoft.com/office/drawing/2014/main" id="{5F126586-2243-2758-E3F4-BBA3EACA9589}"/>
              </a:ext>
            </a:extLst>
          </p:cNvPr>
          <p:cNvSpPr/>
          <p:nvPr userDrawn="1"/>
        </p:nvSpPr>
        <p:spPr>
          <a:xfrm>
            <a:off x="20627718" y="3140105"/>
            <a:ext cx="1714071" cy="1408973"/>
          </a:xfrm>
          <a:custGeom>
            <a:avLst/>
            <a:gdLst>
              <a:gd name="connsiteX0" fmla="*/ 1565126 w 2643876"/>
              <a:gd name="connsiteY0" fmla="*/ 291970 h 2173278"/>
              <a:gd name="connsiteX1" fmla="*/ 1897814 w 2643876"/>
              <a:gd name="connsiteY1" fmla="*/ 0 h 2173278"/>
              <a:gd name="connsiteX2" fmla="*/ 2643876 w 2643876"/>
              <a:gd name="connsiteY2" fmla="*/ 1394767 h 2173278"/>
              <a:gd name="connsiteX3" fmla="*/ 2003135 w 2643876"/>
              <a:gd name="connsiteY3" fmla="*/ 2173278 h 2173278"/>
              <a:gd name="connsiteX4" fmla="*/ 1411212 w 2643876"/>
              <a:gd name="connsiteY4" fmla="*/ 1654195 h 2173278"/>
              <a:gd name="connsiteX5" fmla="*/ 1978952 w 2643876"/>
              <a:gd name="connsiteY5" fmla="*/ 859413 h 2173278"/>
              <a:gd name="connsiteX6" fmla="*/ 1565352 w 2643876"/>
              <a:gd name="connsiteY6" fmla="*/ 291744 h 2173278"/>
              <a:gd name="connsiteX7" fmla="*/ 154139 w 2643876"/>
              <a:gd name="connsiteY7" fmla="*/ 291970 h 2173278"/>
              <a:gd name="connsiteX8" fmla="*/ 486602 w 2643876"/>
              <a:gd name="connsiteY8" fmla="*/ 0 h 2173278"/>
              <a:gd name="connsiteX9" fmla="*/ 1232664 w 2643876"/>
              <a:gd name="connsiteY9" fmla="*/ 1394767 h 2173278"/>
              <a:gd name="connsiteX10" fmla="*/ 591923 w 2643876"/>
              <a:gd name="connsiteY10" fmla="*/ 2173278 h 2173278"/>
              <a:gd name="connsiteX11" fmla="*/ 0 w 2643876"/>
              <a:gd name="connsiteY11" fmla="*/ 1654195 h 2173278"/>
              <a:gd name="connsiteX12" fmla="*/ 567740 w 2643876"/>
              <a:gd name="connsiteY12" fmla="*/ 859413 h 2173278"/>
              <a:gd name="connsiteX13" fmla="*/ 154139 w 2643876"/>
              <a:gd name="connsiteY13" fmla="*/ 291744 h 2173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43876" h="2173278">
                <a:moveTo>
                  <a:pt x="1565126" y="291970"/>
                </a:moveTo>
                <a:lnTo>
                  <a:pt x="1897814" y="0"/>
                </a:lnTo>
                <a:cubicBezTo>
                  <a:pt x="2384416" y="356827"/>
                  <a:pt x="2643876" y="851504"/>
                  <a:pt x="2643876" y="1394767"/>
                </a:cubicBezTo>
                <a:cubicBezTo>
                  <a:pt x="2643876" y="1856902"/>
                  <a:pt x="2457417" y="2173278"/>
                  <a:pt x="2003135" y="2173278"/>
                </a:cubicBezTo>
                <a:cubicBezTo>
                  <a:pt x="1646264" y="2173278"/>
                  <a:pt x="1411212" y="1970571"/>
                  <a:pt x="1411212" y="1654195"/>
                </a:cubicBezTo>
                <a:cubicBezTo>
                  <a:pt x="1411212" y="1046075"/>
                  <a:pt x="1978952" y="1232511"/>
                  <a:pt x="1978952" y="859413"/>
                </a:cubicBezTo>
                <a:cubicBezTo>
                  <a:pt x="1978952" y="705293"/>
                  <a:pt x="1849222" y="518857"/>
                  <a:pt x="1565352" y="291744"/>
                </a:cubicBezTo>
                <a:close/>
                <a:moveTo>
                  <a:pt x="154139" y="291970"/>
                </a:moveTo>
                <a:lnTo>
                  <a:pt x="486602" y="0"/>
                </a:lnTo>
                <a:cubicBezTo>
                  <a:pt x="973203" y="356827"/>
                  <a:pt x="1232664" y="851504"/>
                  <a:pt x="1232664" y="1394767"/>
                </a:cubicBezTo>
                <a:cubicBezTo>
                  <a:pt x="1232664" y="1856902"/>
                  <a:pt x="1046205" y="2173278"/>
                  <a:pt x="591923" y="2173278"/>
                </a:cubicBezTo>
                <a:cubicBezTo>
                  <a:pt x="235277" y="2173278"/>
                  <a:pt x="0" y="1970571"/>
                  <a:pt x="0" y="1654195"/>
                </a:cubicBezTo>
                <a:cubicBezTo>
                  <a:pt x="0" y="1046075"/>
                  <a:pt x="567740" y="1232511"/>
                  <a:pt x="567740" y="859413"/>
                </a:cubicBezTo>
                <a:cubicBezTo>
                  <a:pt x="567740" y="705293"/>
                  <a:pt x="438009" y="518857"/>
                  <a:pt x="154139" y="291744"/>
                </a:cubicBezTo>
                <a:close/>
              </a:path>
            </a:pathLst>
          </a:custGeom>
          <a:solidFill>
            <a:schemeClr val="accent3"/>
          </a:solidFill>
          <a:ln w="2255" cap="flat">
            <a:noFill/>
            <a:prstDash val="solid"/>
            <a:miter/>
          </a:ln>
        </p:spPr>
        <p:txBody>
          <a:bodyPr rtlCol="0" anchor="ctr"/>
          <a:lstStyle/>
          <a:p>
            <a:endParaRPr lang="en-QA" sz="1200">
              <a:latin typeface="Calibri" panose="020F0502020204030204" pitchFamily="34" charset="0"/>
              <a:cs typeface="Calibri" panose="020F0502020204030204" pitchFamily="34" charset="0"/>
            </a:endParaRPr>
          </a:p>
        </p:txBody>
      </p:sp>
      <p:sp>
        <p:nvSpPr>
          <p:cNvPr id="3" name="Text Placeholder 5">
            <a:extLst>
              <a:ext uri="{FF2B5EF4-FFF2-40B4-BE49-F238E27FC236}">
                <a16:creationId xmlns:a16="http://schemas.microsoft.com/office/drawing/2014/main" id="{5E7684D4-DF0F-BFF3-8930-10E3D86B6B02}"/>
              </a:ext>
            </a:extLst>
          </p:cNvPr>
          <p:cNvSpPr>
            <a:spLocks noGrp="1"/>
          </p:cNvSpPr>
          <p:nvPr>
            <p:ph type="body" sz="quarter" idx="4294967295" hasCustomPrompt="1"/>
          </p:nvPr>
        </p:nvSpPr>
        <p:spPr>
          <a:xfrm>
            <a:off x="10587504" y="4549078"/>
            <a:ext cx="9961562" cy="5341031"/>
          </a:xfrm>
          <a:prstGeom prst="rect">
            <a:avLst/>
          </a:prstGeom>
        </p:spPr>
        <p:txBody>
          <a:bodyPr vert="horz" lIns="0" tIns="0" rIns="0" bIns="0" rtlCol="0" anchor="ctr">
            <a:noAutofit/>
          </a:bodyPr>
          <a:lstStyle>
            <a:lvl1pPr>
              <a:defRPr sz="2400">
                <a:solidFill>
                  <a:schemeClr val="accent3"/>
                </a:solidFill>
                <a:latin typeface="Calibri" panose="020F0502020204030204" pitchFamily="34" charset="0"/>
                <a:cs typeface="Calibri" panose="020F0502020204030204" pitchFamily="34" charset="0"/>
              </a:defRPr>
            </a:lvl1pPr>
          </a:lstStyle>
          <a:p>
            <a:r>
              <a:rPr lang="en-US" sz="2800">
                <a:solidFill>
                  <a:schemeClr val="bg1"/>
                </a:solidFill>
                <a:cs typeface="Lusail"/>
              </a:rPr>
              <a:t>Think of us as a ship, guided by a skilled captain and united crew. To succeed, we must work together to overcome challenges, focusing on our duty to serve our nation and our professional responsibilities that demand continuous learning and growth. Let us embrace change as an opportunity and celebrate our achievements–from our expanding workforce to our growing presence on the global stage. Let us leverage these achievements to further enhance our capabilities. Today, our voice carries weight, backed by distinguished talent and tremendous efforts behind the scenes. Look at how far we’ve come—praise be to God.</a:t>
            </a:r>
          </a:p>
        </p:txBody>
      </p:sp>
      <p:sp>
        <p:nvSpPr>
          <p:cNvPr id="55" name="Text Placeholder 5">
            <a:extLst>
              <a:ext uri="{FF2B5EF4-FFF2-40B4-BE49-F238E27FC236}">
                <a16:creationId xmlns:a16="http://schemas.microsoft.com/office/drawing/2014/main" id="{73CD0A50-6A57-0E1B-6F61-80704DF45271}"/>
              </a:ext>
            </a:extLst>
          </p:cNvPr>
          <p:cNvSpPr>
            <a:spLocks noGrp="1"/>
          </p:cNvSpPr>
          <p:nvPr>
            <p:ph type="body" sz="quarter" idx="4294967295" hasCustomPrompt="1"/>
          </p:nvPr>
        </p:nvSpPr>
        <p:spPr>
          <a:xfrm>
            <a:off x="10587504" y="10243910"/>
            <a:ext cx="8904904" cy="1073802"/>
          </a:xfrm>
          <a:prstGeom prst="rect">
            <a:avLst/>
          </a:prstGeom>
        </p:spPr>
        <p:txBody>
          <a:bodyPr vert="horz" lIns="0" tIns="0" rIns="0" bIns="0" rtlCol="0" anchor="b">
            <a:noAutofit/>
          </a:bodyPr>
          <a:lstStyle>
            <a:lvl1pPr algn="r">
              <a:lnSpc>
                <a:spcPct val="100000"/>
              </a:lnSpc>
              <a:defRPr sz="2400" b="1">
                <a:solidFill>
                  <a:schemeClr val="accent3"/>
                </a:solidFill>
                <a:latin typeface="Calibri" panose="020F0502020204030204" pitchFamily="34" charset="0"/>
                <a:cs typeface="Calibri" panose="020F0502020204030204" pitchFamily="34" charset="0"/>
              </a:defRPr>
            </a:lvl1pPr>
          </a:lstStyle>
          <a:p>
            <a:r>
              <a:rPr lang="en-US" sz="2800">
                <a:solidFill>
                  <a:schemeClr val="bg1"/>
                </a:solidFill>
                <a:cs typeface="Lusail"/>
              </a:rPr>
              <a:t>Name of the Quoted Individual</a:t>
            </a:r>
            <a:br>
              <a:rPr lang="en-US" sz="2800">
                <a:solidFill>
                  <a:schemeClr val="bg1"/>
                </a:solidFill>
                <a:cs typeface="Lusail"/>
              </a:rPr>
            </a:br>
            <a:r>
              <a:rPr lang="en-US" sz="2800">
                <a:solidFill>
                  <a:schemeClr val="bg1"/>
                </a:solidFill>
                <a:cs typeface="Lusail"/>
              </a:rPr>
              <a:t>Position of the quoted individual</a:t>
            </a:r>
          </a:p>
        </p:txBody>
      </p:sp>
    </p:spTree>
    <p:extLst>
      <p:ext uri="{BB962C8B-B14F-4D97-AF65-F5344CB8AC3E}">
        <p14:creationId xmlns:p14="http://schemas.microsoft.com/office/powerpoint/2010/main" val="205056791"/>
      </p:ext>
    </p:extLst>
  </p:cSld>
  <p:clrMapOvr>
    <a:masterClrMapping/>
  </p:clrMapOvr>
  <p:extLst>
    <p:ext uri="{DCECCB84-F9BA-43D5-87BE-67443E8EF086}">
      <p15:sldGuideLst xmlns:p15="http://schemas.microsoft.com/office/powerpoint/2012/main"/>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Palm Green 08">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EDC36F8-40A1-7A7D-F4EE-E27000E3EC5F}"/>
              </a:ext>
            </a:extLst>
          </p:cNvPr>
          <p:cNvSpPr/>
          <p:nvPr userDrawn="1"/>
        </p:nvSpPr>
        <p:spPr>
          <a:xfrm>
            <a:off x="0" y="0"/>
            <a:ext cx="24384000" cy="13716000"/>
          </a:xfrm>
          <a:prstGeom prst="rect">
            <a:avLst/>
          </a:prstGeom>
          <a:gradFill flip="none" rotWithShape="1">
            <a:gsLst>
              <a:gs pos="0">
                <a:schemeClr val="accent3">
                  <a:lumMod val="20000"/>
                  <a:lumOff val="80000"/>
                </a:schemeClr>
              </a:gs>
              <a:gs pos="54000">
                <a:schemeClr val="accent3">
                  <a:lumMod val="98000"/>
                  <a:lumOff val="2000"/>
                </a:schemeClr>
              </a:gs>
              <a:gs pos="100000">
                <a:schemeClr val="accent3"/>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grpSp>
        <p:nvGrpSpPr>
          <p:cNvPr id="83" name="Grid" hidden="1">
            <a:extLst>
              <a:ext uri="{FF2B5EF4-FFF2-40B4-BE49-F238E27FC236}">
                <a16:creationId xmlns:a16="http://schemas.microsoft.com/office/drawing/2014/main" id="{F29EC338-44FA-8AAC-4226-3BCAC589D27C}"/>
              </a:ext>
            </a:extLst>
          </p:cNvPr>
          <p:cNvGrpSpPr/>
          <p:nvPr userDrawn="1"/>
        </p:nvGrpSpPr>
        <p:grpSpPr>
          <a:xfrm>
            <a:off x="1661878" y="1324484"/>
            <a:ext cx="21060245" cy="11067032"/>
            <a:chOff x="1661878" y="1324484"/>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p:cNvGrpSpPr>
            <p:nvPr userDrawn="1"/>
          </p:nvGrpSpPr>
          <p:grpSpPr>
            <a:xfrm>
              <a:off x="1661880" y="1324484"/>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p:cNvGrpSpPr>
            <p:nvPr userDrawn="1"/>
          </p:nvGrpSpPr>
          <p:grpSpPr>
            <a:xfrm rot="5400000">
              <a:off x="6658485" y="-3672121"/>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1351667"/>
            <a:ext cx="21045720" cy="1046621"/>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2502486505"/>
      </p:ext>
    </p:extLst>
  </p:cSld>
  <p:clrMapOvr>
    <a:masterClrMapping/>
  </p:clrMapOvr>
  <p:extLst>
    <p:ext uri="{DCECCB84-F9BA-43D5-87BE-67443E8EF086}">
      <p15:sldGuideLst xmlns:p15="http://schemas.microsoft.com/office/powerpoint/2012/main"/>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Divider - Skyline Blue">
    <p:spTree>
      <p:nvGrpSpPr>
        <p:cNvPr id="1" name=""/>
        <p:cNvGrpSpPr/>
        <p:nvPr/>
      </p:nvGrpSpPr>
      <p:grpSpPr>
        <a:xfrm>
          <a:off x="0" y="0"/>
          <a:ext cx="0" cy="0"/>
          <a:chOff x="0" y="0"/>
          <a:chExt cx="0" cy="0"/>
        </a:xfrm>
      </p:grpSpPr>
      <p:pic>
        <p:nvPicPr>
          <p:cNvPr id="5" name="Emblem">
            <a:extLst>
              <a:ext uri="{FF2B5EF4-FFF2-40B4-BE49-F238E27FC236}">
                <a16:creationId xmlns:a16="http://schemas.microsoft.com/office/drawing/2014/main" id="{6082E126-E1BD-84D9-69A0-FEA15BA78529}"/>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22622123" y="11989759"/>
            <a:ext cx="1069414" cy="1110026"/>
          </a:xfrm>
          <a:prstGeom prst="rect">
            <a:avLst/>
          </a:prstGeom>
        </p:spPr>
      </p:pic>
      <p:sp>
        <p:nvSpPr>
          <p:cNvPr id="2" name="BG">
            <a:extLst>
              <a:ext uri="{FF2B5EF4-FFF2-40B4-BE49-F238E27FC236}">
                <a16:creationId xmlns:a16="http://schemas.microsoft.com/office/drawing/2014/main" id="{3DB33FE8-3CDF-7BAD-D52B-A308ACF2752D}"/>
              </a:ext>
            </a:extLst>
          </p:cNvPr>
          <p:cNvSpPr/>
          <p:nvPr userDrawn="1"/>
        </p:nvSpPr>
        <p:spPr>
          <a:xfrm>
            <a:off x="0" y="0"/>
            <a:ext cx="21917026" cy="13716000"/>
          </a:xfrm>
          <a:prstGeom prst="rect">
            <a:avLst/>
          </a:prstGeom>
          <a:gradFill flip="none" rotWithShape="1">
            <a:gsLst>
              <a:gs pos="1000">
                <a:schemeClr val="accent2">
                  <a:lumMod val="20000"/>
                  <a:lumOff val="80000"/>
                </a:schemeClr>
              </a:gs>
              <a:gs pos="80000">
                <a:schemeClr val="accent2"/>
              </a:gs>
              <a:gs pos="100000">
                <a:schemeClr val="accent2"/>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nvGrpSpPr>
          <p:cNvPr id="3" name="GD">
            <a:extLst>
              <a:ext uri="{FF2B5EF4-FFF2-40B4-BE49-F238E27FC236}">
                <a16:creationId xmlns:a16="http://schemas.microsoft.com/office/drawing/2014/main" id="{88BBD6B1-C3F3-05AC-B59A-2D4C8E5CA51E}"/>
              </a:ext>
            </a:extLst>
          </p:cNvPr>
          <p:cNvGrpSpPr/>
          <p:nvPr userDrawn="1"/>
        </p:nvGrpSpPr>
        <p:grpSpPr>
          <a:xfrm rot="5400000">
            <a:off x="10667996" y="-2"/>
            <a:ext cx="13716003" cy="13716003"/>
            <a:chOff x="6137235" y="4316536"/>
            <a:chExt cx="5233288" cy="5233288"/>
          </a:xfrm>
        </p:grpSpPr>
        <p:sp>
          <p:nvSpPr>
            <p:cNvPr id="6" name="Right Triangle 5">
              <a:extLst>
                <a:ext uri="{FF2B5EF4-FFF2-40B4-BE49-F238E27FC236}">
                  <a16:creationId xmlns:a16="http://schemas.microsoft.com/office/drawing/2014/main" id="{EE99308C-846B-8A3F-A880-D285756033B9}"/>
                </a:ext>
              </a:extLst>
            </p:cNvPr>
            <p:cNvSpPr/>
            <p:nvPr userDrawn="1"/>
          </p:nvSpPr>
          <p:spPr>
            <a:xfrm>
              <a:off x="6137235" y="4316536"/>
              <a:ext cx="941264" cy="941264"/>
            </a:xfrm>
            <a:prstGeom prst="rtTriangle">
              <a:avLst/>
            </a:prstGeom>
            <a:gradFill flip="none" rotWithShape="1">
              <a:gsLst>
                <a:gs pos="100000">
                  <a:schemeClr val="accent2">
                    <a:alpha val="0"/>
                  </a:schemeClr>
                </a:gs>
                <a:gs pos="0">
                  <a:schemeClr val="accent2"/>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 name="Right Triangle 6">
              <a:extLst>
                <a:ext uri="{FF2B5EF4-FFF2-40B4-BE49-F238E27FC236}">
                  <a16:creationId xmlns:a16="http://schemas.microsoft.com/office/drawing/2014/main" id="{E7C4C0C8-E751-072D-1469-10FEFC64648C}"/>
                </a:ext>
              </a:extLst>
            </p:cNvPr>
            <p:cNvSpPr/>
            <p:nvPr userDrawn="1"/>
          </p:nvSpPr>
          <p:spPr>
            <a:xfrm rot="10800000">
              <a:off x="7078499" y="5257800"/>
              <a:ext cx="4292024" cy="4292024"/>
            </a:xfrm>
            <a:prstGeom prst="rtTriangle">
              <a:avLst/>
            </a:prstGeom>
            <a:gradFill flip="none" rotWithShape="1">
              <a:gsLst>
                <a:gs pos="99609">
                  <a:srgbClr val="BADFF4"/>
                </a:gs>
                <a:gs pos="99218">
                  <a:srgbClr val="B9DEF3"/>
                </a:gs>
                <a:gs pos="98437">
                  <a:srgbClr val="B8DDF2"/>
                </a:gs>
                <a:gs pos="50000">
                  <a:srgbClr val="6591AA"/>
                </a:gs>
                <a:gs pos="100000">
                  <a:schemeClr val="accent2">
                    <a:lumMod val="20000"/>
                    <a:lumOff val="80000"/>
                    <a:alpha val="0"/>
                  </a:schemeClr>
                </a:gs>
                <a:gs pos="0">
                  <a:schemeClr val="accent2"/>
                </a:gs>
              </a:gsLst>
              <a:lin ang="15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43" name="Grid" hidden="1">
            <a:extLst>
              <a:ext uri="{FF2B5EF4-FFF2-40B4-BE49-F238E27FC236}">
                <a16:creationId xmlns:a16="http://schemas.microsoft.com/office/drawing/2014/main" id="{40177023-9E12-DD11-9C20-8F84F8F9B167}"/>
              </a:ext>
            </a:extLst>
          </p:cNvPr>
          <p:cNvGrpSpPr>
            <a:grpSpLocks/>
          </p:cNvGrpSpPr>
          <p:nvPr userDrawn="1"/>
        </p:nvGrpSpPr>
        <p:grpSpPr>
          <a:xfrm>
            <a:off x="1661878" y="1324484"/>
            <a:ext cx="21060245" cy="11067032"/>
            <a:chOff x="1661878" y="1324483"/>
            <a:chExt cx="21060245" cy="11067032"/>
          </a:xfrm>
        </p:grpSpPr>
        <p:grpSp>
          <p:nvGrpSpPr>
            <p:cNvPr id="44" name="Group 43">
              <a:extLst>
                <a:ext uri="{FF2B5EF4-FFF2-40B4-BE49-F238E27FC236}">
                  <a16:creationId xmlns:a16="http://schemas.microsoft.com/office/drawing/2014/main" id="{2067DE49-0770-0F1E-6A6C-53F52A62A2EF}"/>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62" name="Rectangle 61">
                <a:extLst>
                  <a:ext uri="{FF2B5EF4-FFF2-40B4-BE49-F238E27FC236}">
                    <a16:creationId xmlns:a16="http://schemas.microsoft.com/office/drawing/2014/main" id="{ADD7C6EF-F3BE-5E0C-9632-F51CECC6A914}"/>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3" name="Rectangle 62">
                <a:extLst>
                  <a:ext uri="{FF2B5EF4-FFF2-40B4-BE49-F238E27FC236}">
                    <a16:creationId xmlns:a16="http://schemas.microsoft.com/office/drawing/2014/main" id="{85DDD219-4AF0-B16E-57ED-253F668063E3}"/>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4" name="Rectangle 63">
                <a:extLst>
                  <a:ext uri="{FF2B5EF4-FFF2-40B4-BE49-F238E27FC236}">
                    <a16:creationId xmlns:a16="http://schemas.microsoft.com/office/drawing/2014/main" id="{17231902-CA98-D6E5-1DC2-4739599130DF}"/>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5" name="Rectangle 64">
                <a:extLst>
                  <a:ext uri="{FF2B5EF4-FFF2-40B4-BE49-F238E27FC236}">
                    <a16:creationId xmlns:a16="http://schemas.microsoft.com/office/drawing/2014/main" id="{389AAAC3-AB8C-F621-90DC-3855BD79FEF6}"/>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6" name="Rectangle 65">
                <a:extLst>
                  <a:ext uri="{FF2B5EF4-FFF2-40B4-BE49-F238E27FC236}">
                    <a16:creationId xmlns:a16="http://schemas.microsoft.com/office/drawing/2014/main" id="{AC976613-1588-B571-AF51-3B186C273326}"/>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7" name="Rectangle 66">
                <a:extLst>
                  <a:ext uri="{FF2B5EF4-FFF2-40B4-BE49-F238E27FC236}">
                    <a16:creationId xmlns:a16="http://schemas.microsoft.com/office/drawing/2014/main" id="{FA282445-E2DF-6396-8B16-34F050C818D2}"/>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8" name="Rectangle 67">
                <a:extLst>
                  <a:ext uri="{FF2B5EF4-FFF2-40B4-BE49-F238E27FC236}">
                    <a16:creationId xmlns:a16="http://schemas.microsoft.com/office/drawing/2014/main" id="{A2FA3D73-B1BB-22AA-E470-CD501854F9D8}"/>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9" name="Rectangle 68">
                <a:extLst>
                  <a:ext uri="{FF2B5EF4-FFF2-40B4-BE49-F238E27FC236}">
                    <a16:creationId xmlns:a16="http://schemas.microsoft.com/office/drawing/2014/main" id="{4B1766E9-B386-DA09-B1F9-FDBC6F9746F9}"/>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0" name="Rectangle 69">
                <a:extLst>
                  <a:ext uri="{FF2B5EF4-FFF2-40B4-BE49-F238E27FC236}">
                    <a16:creationId xmlns:a16="http://schemas.microsoft.com/office/drawing/2014/main" id="{97EDE1CD-C376-FA4C-C461-9E1EE0A307ED}"/>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1" name="Rectangle 70">
                <a:extLst>
                  <a:ext uri="{FF2B5EF4-FFF2-40B4-BE49-F238E27FC236}">
                    <a16:creationId xmlns:a16="http://schemas.microsoft.com/office/drawing/2014/main" id="{EC254B1A-A1A6-92D5-8674-B463223D8C8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2" name="Rectangle 71">
                <a:extLst>
                  <a:ext uri="{FF2B5EF4-FFF2-40B4-BE49-F238E27FC236}">
                    <a16:creationId xmlns:a16="http://schemas.microsoft.com/office/drawing/2014/main" id="{902B7CDD-B381-8794-1C3D-477433A762C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3" name="Rectangle 72">
                <a:extLst>
                  <a:ext uri="{FF2B5EF4-FFF2-40B4-BE49-F238E27FC236}">
                    <a16:creationId xmlns:a16="http://schemas.microsoft.com/office/drawing/2014/main" id="{F747F6D6-75B7-27C1-C276-7C31A831871F}"/>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4" name="Rectangle 73">
                <a:extLst>
                  <a:ext uri="{FF2B5EF4-FFF2-40B4-BE49-F238E27FC236}">
                    <a16:creationId xmlns:a16="http://schemas.microsoft.com/office/drawing/2014/main" id="{B433A92B-9D5B-5C00-1749-E0EC8D2C7D9D}"/>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5" name="Rectangle 74">
                <a:extLst>
                  <a:ext uri="{FF2B5EF4-FFF2-40B4-BE49-F238E27FC236}">
                    <a16:creationId xmlns:a16="http://schemas.microsoft.com/office/drawing/2014/main" id="{544A26B1-EC61-E033-AC81-58A262905B7E}"/>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6" name="Rectangle 75">
                <a:extLst>
                  <a:ext uri="{FF2B5EF4-FFF2-40B4-BE49-F238E27FC236}">
                    <a16:creationId xmlns:a16="http://schemas.microsoft.com/office/drawing/2014/main" id="{68646CDE-5E67-C446-5096-A8FADD9EDB85}"/>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7" name="Rectangle 76">
                <a:extLst>
                  <a:ext uri="{FF2B5EF4-FFF2-40B4-BE49-F238E27FC236}">
                    <a16:creationId xmlns:a16="http://schemas.microsoft.com/office/drawing/2014/main" id="{BBF064FA-E539-753A-D2A3-567B96F52A4A}"/>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8" name="Rectangle 77">
                <a:extLst>
                  <a:ext uri="{FF2B5EF4-FFF2-40B4-BE49-F238E27FC236}">
                    <a16:creationId xmlns:a16="http://schemas.microsoft.com/office/drawing/2014/main" id="{E6828C9E-EC3B-5B9C-7CFE-A457EBF0B6B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79" name="Rectangle 78">
                <a:extLst>
                  <a:ext uri="{FF2B5EF4-FFF2-40B4-BE49-F238E27FC236}">
                    <a16:creationId xmlns:a16="http://schemas.microsoft.com/office/drawing/2014/main" id="{D83665EA-BA26-416E-7240-23D8C1C98CA9}"/>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0" name="Rectangle 79">
                <a:extLst>
                  <a:ext uri="{FF2B5EF4-FFF2-40B4-BE49-F238E27FC236}">
                    <a16:creationId xmlns:a16="http://schemas.microsoft.com/office/drawing/2014/main" id="{43678BF3-3FEA-D461-2F1D-1BC46DA2C1E8}"/>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1" name="Rectangle 80">
                <a:extLst>
                  <a:ext uri="{FF2B5EF4-FFF2-40B4-BE49-F238E27FC236}">
                    <a16:creationId xmlns:a16="http://schemas.microsoft.com/office/drawing/2014/main" id="{6A8D9EBE-A470-5631-5753-E734643C0CE8}"/>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2" name="Rectangle 81">
                <a:extLst>
                  <a:ext uri="{FF2B5EF4-FFF2-40B4-BE49-F238E27FC236}">
                    <a16:creationId xmlns:a16="http://schemas.microsoft.com/office/drawing/2014/main" id="{CD62F9DC-5EB6-F1A3-E203-642DC43A2BB4}"/>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3" name="Rectangle 82">
                <a:extLst>
                  <a:ext uri="{FF2B5EF4-FFF2-40B4-BE49-F238E27FC236}">
                    <a16:creationId xmlns:a16="http://schemas.microsoft.com/office/drawing/2014/main" id="{1FD1BD58-43B9-21EE-B3AC-004FC1A5A0D5}"/>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4" name="Rectangle 83">
                <a:extLst>
                  <a:ext uri="{FF2B5EF4-FFF2-40B4-BE49-F238E27FC236}">
                    <a16:creationId xmlns:a16="http://schemas.microsoft.com/office/drawing/2014/main" id="{AAC7CBD3-AE34-13A1-9E85-7539956B5BBF}"/>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5" name="Rectangle 84">
                <a:extLst>
                  <a:ext uri="{FF2B5EF4-FFF2-40B4-BE49-F238E27FC236}">
                    <a16:creationId xmlns:a16="http://schemas.microsoft.com/office/drawing/2014/main" id="{5C5E6AA9-4456-E38D-2415-8003ED0A1D34}"/>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6" name="Rectangle 85">
                <a:extLst>
                  <a:ext uri="{FF2B5EF4-FFF2-40B4-BE49-F238E27FC236}">
                    <a16:creationId xmlns:a16="http://schemas.microsoft.com/office/drawing/2014/main" id="{3A65B3AC-D2FC-DB9A-3C2B-8FCBD6255690}"/>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7" name="Rectangle 86">
                <a:extLst>
                  <a:ext uri="{FF2B5EF4-FFF2-40B4-BE49-F238E27FC236}">
                    <a16:creationId xmlns:a16="http://schemas.microsoft.com/office/drawing/2014/main" id="{3911E287-A1CA-7C9C-06D8-126361F3D0F0}"/>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8" name="Rectangle 87">
                <a:extLst>
                  <a:ext uri="{FF2B5EF4-FFF2-40B4-BE49-F238E27FC236}">
                    <a16:creationId xmlns:a16="http://schemas.microsoft.com/office/drawing/2014/main" id="{4011374E-88B4-2383-F51C-897B16D81101}"/>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9" name="Rectangle 88">
                <a:extLst>
                  <a:ext uri="{FF2B5EF4-FFF2-40B4-BE49-F238E27FC236}">
                    <a16:creationId xmlns:a16="http://schemas.microsoft.com/office/drawing/2014/main" id="{B61CE4DC-412E-8C6E-94A6-BC6686B23530}"/>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0" name="Rectangle 89">
                <a:extLst>
                  <a:ext uri="{FF2B5EF4-FFF2-40B4-BE49-F238E27FC236}">
                    <a16:creationId xmlns:a16="http://schemas.microsoft.com/office/drawing/2014/main" id="{6C54A6BE-45B4-A9FE-2CC9-D779401FFD07}"/>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1" name="Rectangle 90">
                <a:extLst>
                  <a:ext uri="{FF2B5EF4-FFF2-40B4-BE49-F238E27FC236}">
                    <a16:creationId xmlns:a16="http://schemas.microsoft.com/office/drawing/2014/main" id="{84469111-0E3D-D659-5490-44FBC9A413F0}"/>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45" name="Group 44">
              <a:extLst>
                <a:ext uri="{FF2B5EF4-FFF2-40B4-BE49-F238E27FC236}">
                  <a16:creationId xmlns:a16="http://schemas.microsoft.com/office/drawing/2014/main" id="{BAF00265-7CD5-BE2C-4471-FA411208E366}"/>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46" name="Rectangle 45">
                <a:extLst>
                  <a:ext uri="{FF2B5EF4-FFF2-40B4-BE49-F238E27FC236}">
                    <a16:creationId xmlns:a16="http://schemas.microsoft.com/office/drawing/2014/main" id="{DC42D7FF-10A7-974E-936F-C4B00103C876}"/>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EF5521DF-8DA7-CBA1-BBD8-BDEF2E15B91B}"/>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78E651A-9038-DDDB-4AFF-6ACBF968186D}"/>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0C1B09B2-E0E6-33A0-BB64-E2A668888BE2}"/>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B0321BC3-C940-38E5-57B5-2A46E16353B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F7A7552-C426-6B2C-4BA0-CCE754CEF887}"/>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4ED80838-4C0E-BC07-43D8-D688AB4DF04F}"/>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3E59620D-A716-7495-2048-77C508B2318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4" name="Rectangle 53">
                <a:extLst>
                  <a:ext uri="{FF2B5EF4-FFF2-40B4-BE49-F238E27FC236}">
                    <a16:creationId xmlns:a16="http://schemas.microsoft.com/office/drawing/2014/main" id="{AE9D4B38-8C79-FE29-E599-D114331EABF0}"/>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5" name="Rectangle 54">
                <a:extLst>
                  <a:ext uri="{FF2B5EF4-FFF2-40B4-BE49-F238E27FC236}">
                    <a16:creationId xmlns:a16="http://schemas.microsoft.com/office/drawing/2014/main" id="{2C0F5DF1-7455-C0AB-4FD3-09D986041CC8}"/>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6" name="Rectangle 55">
                <a:extLst>
                  <a:ext uri="{FF2B5EF4-FFF2-40B4-BE49-F238E27FC236}">
                    <a16:creationId xmlns:a16="http://schemas.microsoft.com/office/drawing/2014/main" id="{A531F513-9BE1-31FF-1093-FB0134D846AA}"/>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7" name="Rectangle 56">
                <a:extLst>
                  <a:ext uri="{FF2B5EF4-FFF2-40B4-BE49-F238E27FC236}">
                    <a16:creationId xmlns:a16="http://schemas.microsoft.com/office/drawing/2014/main" id="{1080E43A-7C74-9BB0-DE19-59F77BE1E59C}"/>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8" name="Rectangle 57">
                <a:extLst>
                  <a:ext uri="{FF2B5EF4-FFF2-40B4-BE49-F238E27FC236}">
                    <a16:creationId xmlns:a16="http://schemas.microsoft.com/office/drawing/2014/main" id="{CEC9442E-B76C-D420-82E8-62643B74D2DF}"/>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9" name="Rectangle 58">
                <a:extLst>
                  <a:ext uri="{FF2B5EF4-FFF2-40B4-BE49-F238E27FC236}">
                    <a16:creationId xmlns:a16="http://schemas.microsoft.com/office/drawing/2014/main" id="{DE94F2A3-289A-083E-5DF0-A5F8C93E5733}"/>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0" name="Rectangle 59">
                <a:extLst>
                  <a:ext uri="{FF2B5EF4-FFF2-40B4-BE49-F238E27FC236}">
                    <a16:creationId xmlns:a16="http://schemas.microsoft.com/office/drawing/2014/main" id="{9408FDEE-CD14-77D5-0864-A0A4F83EF0D5}"/>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1" name="Rectangle 60">
                <a:extLst>
                  <a:ext uri="{FF2B5EF4-FFF2-40B4-BE49-F238E27FC236}">
                    <a16:creationId xmlns:a16="http://schemas.microsoft.com/office/drawing/2014/main" id="{741B4D5E-9F94-544C-149A-0068325C9EFC}"/>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94" name="Text Placeholder 22">
            <a:extLst>
              <a:ext uri="{FF2B5EF4-FFF2-40B4-BE49-F238E27FC236}">
                <a16:creationId xmlns:a16="http://schemas.microsoft.com/office/drawing/2014/main" id="{4369520A-7B06-91FF-5230-213664F96D23}"/>
              </a:ext>
            </a:extLst>
          </p:cNvPr>
          <p:cNvSpPr>
            <a:spLocks noGrp="1"/>
          </p:cNvSpPr>
          <p:nvPr>
            <p:ph type="body" sz="quarter" idx="17" hasCustomPrompt="1"/>
          </p:nvPr>
        </p:nvSpPr>
        <p:spPr>
          <a:xfrm>
            <a:off x="2725199" y="9531472"/>
            <a:ext cx="12145117" cy="818044"/>
          </a:xfrm>
          <a:prstGeom prst="rect">
            <a:avLst/>
          </a:prstGeom>
          <a:noFill/>
        </p:spPr>
        <p:txBody>
          <a:bodyPr wrap="square" tIns="0" rIns="72000">
            <a:spAutoFit/>
          </a:bodyPr>
          <a:lstStyle>
            <a:lvl1pPr algn="l">
              <a:spcAft>
                <a:spcPts val="0"/>
              </a:spcAft>
              <a:defRPr sz="4800">
                <a:solidFill>
                  <a:schemeClr val="bg1"/>
                </a:solidFill>
                <a:latin typeface="Calibri" panose="020F0502020204030204" pitchFamily="34" charset="0"/>
                <a:cs typeface="Calibri" panose="020F0502020204030204" pitchFamily="34" charset="0"/>
              </a:defRPr>
            </a:lvl1pPr>
          </a:lstStyle>
          <a:p>
            <a:pPr lvl="0"/>
            <a:r>
              <a:rPr lang="en-US"/>
              <a:t>Cover subtitle or date</a:t>
            </a:r>
            <a:endParaRPr lang="en-GB"/>
          </a:p>
        </p:txBody>
      </p:sp>
      <p:sp>
        <p:nvSpPr>
          <p:cNvPr id="95" name="Title 1">
            <a:extLst>
              <a:ext uri="{FF2B5EF4-FFF2-40B4-BE49-F238E27FC236}">
                <a16:creationId xmlns:a16="http://schemas.microsoft.com/office/drawing/2014/main" id="{F5596E9D-9155-9869-15AE-B3364181FE50}"/>
              </a:ext>
            </a:extLst>
          </p:cNvPr>
          <p:cNvSpPr>
            <a:spLocks noGrp="1"/>
          </p:cNvSpPr>
          <p:nvPr>
            <p:ph type="title" hasCustomPrompt="1"/>
          </p:nvPr>
        </p:nvSpPr>
        <p:spPr>
          <a:xfrm>
            <a:off x="2725199" y="4893494"/>
            <a:ext cx="12145117" cy="4611385"/>
          </a:xfrm>
          <a:prstGeom prst="rect">
            <a:avLst/>
          </a:prstGeom>
        </p:spPr>
        <p:txBody>
          <a:bodyPr bIns="0" anchor="b" anchorCtr="0"/>
          <a:lstStyle>
            <a:lvl1pPr algn="l">
              <a:defRPr sz="8000" b="1" i="0">
                <a:solidFill>
                  <a:schemeClr val="bg1"/>
                </a:solidFill>
                <a:latin typeface="Calibri" panose="020F0502020204030204" pitchFamily="34" charset="0"/>
                <a:cs typeface="Calibri" panose="020F0502020204030204" pitchFamily="34" charset="0"/>
              </a:defRPr>
            </a:lvl1pPr>
          </a:lstStyle>
          <a:p>
            <a:r>
              <a:rPr lang="en-US"/>
              <a:t>Click to add title</a:t>
            </a:r>
            <a:endParaRPr lang="en-GB"/>
          </a:p>
        </p:txBody>
      </p:sp>
    </p:spTree>
    <p:extLst>
      <p:ext uri="{BB962C8B-B14F-4D97-AF65-F5344CB8AC3E}">
        <p14:creationId xmlns:p14="http://schemas.microsoft.com/office/powerpoint/2010/main" val="2370681803"/>
      </p:ext>
    </p:extLst>
  </p:cSld>
  <p:clrMapOvr>
    <a:masterClrMapping/>
  </p:clrMapOvr>
  <p:extLst>
    <p:ext uri="{DCECCB84-F9BA-43D5-87BE-67443E8EF086}">
      <p15:sldGuideLst xmlns:p15="http://schemas.microsoft.com/office/powerpoint/2012/main"/>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preserve="1" userDrawn="1">
  <p:cSld name="Palm Green 09">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EC95BE6-443F-9A46-54DB-C1A313B86D93}"/>
              </a:ext>
            </a:extLst>
          </p:cNvPr>
          <p:cNvSpPr/>
          <p:nvPr userDrawn="1"/>
        </p:nvSpPr>
        <p:spPr>
          <a:xfrm>
            <a:off x="0" y="0"/>
            <a:ext cx="24384000" cy="13716000"/>
          </a:xfrm>
          <a:prstGeom prst="rect">
            <a:avLst/>
          </a:prstGeom>
          <a:gradFill flip="none" rotWithShape="1">
            <a:gsLst>
              <a:gs pos="0">
                <a:schemeClr val="accent3">
                  <a:lumMod val="20000"/>
                  <a:lumOff val="80000"/>
                </a:schemeClr>
              </a:gs>
              <a:gs pos="54000">
                <a:schemeClr val="accent3">
                  <a:lumMod val="98000"/>
                  <a:lumOff val="2000"/>
                </a:schemeClr>
              </a:gs>
              <a:gs pos="100000">
                <a:schemeClr val="accent3"/>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nvGrpSpPr>
          <p:cNvPr id="83" name="Grid" hidden="1">
            <a:extLst>
              <a:ext uri="{FF2B5EF4-FFF2-40B4-BE49-F238E27FC236}">
                <a16:creationId xmlns:a16="http://schemas.microsoft.com/office/drawing/2014/main" id="{F29EC338-44FA-8AAC-4226-3BCAC589D27C}"/>
              </a:ext>
            </a:extLst>
          </p:cNvPr>
          <p:cNvGrpSpPr/>
          <p:nvPr userDrawn="1"/>
        </p:nvGrpSpPr>
        <p:grpSpPr>
          <a:xfrm>
            <a:off x="1661878" y="1324484"/>
            <a:ext cx="21060245" cy="11067032"/>
            <a:chOff x="1661878" y="1324484"/>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p:cNvGrpSpPr>
            <p:nvPr userDrawn="1"/>
          </p:nvGrpSpPr>
          <p:grpSpPr>
            <a:xfrm>
              <a:off x="1661880" y="1324484"/>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p:cNvGrpSpPr>
            <p:nvPr userDrawn="1"/>
          </p:nvGrpSpPr>
          <p:grpSpPr>
            <a:xfrm rot="5400000">
              <a:off x="6658485" y="-3672121"/>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1351667"/>
            <a:ext cx="21045720" cy="1046621"/>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88" name="Rounded Rectangle 87">
            <a:extLst>
              <a:ext uri="{FF2B5EF4-FFF2-40B4-BE49-F238E27FC236}">
                <a16:creationId xmlns:a16="http://schemas.microsoft.com/office/drawing/2014/main" id="{70603433-E8D1-EBC7-EFC2-E65FE6F7AED2}"/>
              </a:ext>
            </a:extLst>
          </p:cNvPr>
          <p:cNvSpPr/>
          <p:nvPr userDrawn="1"/>
        </p:nvSpPr>
        <p:spPr>
          <a:xfrm rot="16200000">
            <a:off x="9166222" y="-1177045"/>
            <a:ext cx="8538442" cy="18544314"/>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2800">
              <a:solidFill>
                <a:sysClr val="windowText" lastClr="000000"/>
              </a:solidFill>
              <a:latin typeface="Calibri" panose="020F0502020204030204" pitchFamily="34" charset="0"/>
              <a:cs typeface="Calibri" panose="020F0502020204030204" pitchFamily="34" charset="0"/>
            </a:endParaRPr>
          </a:p>
        </p:txBody>
      </p:sp>
      <p:sp>
        <p:nvSpPr>
          <p:cNvPr id="89" name="Text Placeholder 5">
            <a:extLst>
              <a:ext uri="{FF2B5EF4-FFF2-40B4-BE49-F238E27FC236}">
                <a16:creationId xmlns:a16="http://schemas.microsoft.com/office/drawing/2014/main" id="{4925F058-D7E4-3887-B252-E2739F7A1747}"/>
              </a:ext>
            </a:extLst>
          </p:cNvPr>
          <p:cNvSpPr>
            <a:spLocks noGrp="1"/>
          </p:cNvSpPr>
          <p:nvPr>
            <p:ph type="body" sz="quarter" idx="4294967295" hasCustomPrompt="1"/>
          </p:nvPr>
        </p:nvSpPr>
        <p:spPr>
          <a:xfrm>
            <a:off x="10587504" y="4549078"/>
            <a:ext cx="9961562" cy="5341031"/>
          </a:xfrm>
          <a:prstGeom prst="rect">
            <a:avLst/>
          </a:prstGeom>
        </p:spPr>
        <p:txBody>
          <a:bodyPr vert="horz" lIns="0" tIns="0" rIns="0" bIns="0" rtlCol="0" anchor="ctr">
            <a:noAutofit/>
          </a:bodyPr>
          <a:lstStyle>
            <a:lvl1pPr>
              <a:defRPr sz="2400">
                <a:latin typeface="Calibri" panose="020F0502020204030204" pitchFamily="34" charset="0"/>
                <a:cs typeface="Calibri" panose="020F0502020204030204" pitchFamily="34" charset="0"/>
              </a:defRPr>
            </a:lvl1pPr>
          </a:lstStyle>
          <a:p>
            <a:r>
              <a:rPr lang="en-US" sz="2800">
                <a:solidFill>
                  <a:schemeClr val="bg1"/>
                </a:solidFill>
                <a:cs typeface="Lusail"/>
              </a:rPr>
              <a:t>Think of us as a ship, guided by a skilled captain and united crew. To succeed, we must work together to overcome challenges, focusing on our duty to serve our nation and our professional responsibilities that demand continuous learning and growth. Let us embrace change as an opportunity and celebrate our achievements–from our expanding workforce to our growing presence on the global stage. Let us leverage these achievements to further enhance our capabilities. Today, our voice carries weight, backed by distinguished talent and tremendous efforts behind the scenes. Look at how far we’ve come—praise be to God.</a:t>
            </a:r>
          </a:p>
        </p:txBody>
      </p:sp>
      <p:sp>
        <p:nvSpPr>
          <p:cNvPr id="91" name="Rectangle 90">
            <a:extLst>
              <a:ext uri="{FF2B5EF4-FFF2-40B4-BE49-F238E27FC236}">
                <a16:creationId xmlns:a16="http://schemas.microsoft.com/office/drawing/2014/main" id="{60AB0DE5-EED6-FF9E-908F-AFFFA35099BB}"/>
              </a:ext>
            </a:extLst>
          </p:cNvPr>
          <p:cNvSpPr/>
          <p:nvPr userDrawn="1"/>
        </p:nvSpPr>
        <p:spPr>
          <a:xfrm rot="7546092">
            <a:off x="10422545" y="11569758"/>
            <a:ext cx="1589148" cy="1589148"/>
          </a:xfrm>
          <a:prstGeom prst="rect">
            <a:avLst/>
          </a:prstGeom>
          <a:gradFill flip="none" rotWithShape="1">
            <a:gsLst>
              <a:gs pos="76000">
                <a:schemeClr val="accent3"/>
              </a:gs>
              <a:gs pos="0">
                <a:schemeClr val="accent3">
                  <a:lumMod val="20000"/>
                  <a:lumOff val="80000"/>
                </a:schemeClr>
              </a:gs>
              <a:gs pos="100000">
                <a:schemeClr val="accent3"/>
              </a:gs>
            </a:gsLst>
            <a:path path="circle">
              <a:fillToRect l="50000" t="130000" r="50000" b="-30000"/>
            </a:path>
            <a:tileRect/>
          </a:gradFill>
          <a:ln>
            <a:noFill/>
          </a:ln>
          <a:effectLst>
            <a:outerShdw blurRad="1143000" dist="50800" dir="5400000" algn="ctr" rotWithShape="0">
              <a:srgbClr val="000000">
                <a:alpha val="10000"/>
              </a:srgbClr>
            </a:outerShdw>
            <a:softEdge rad="375664"/>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sz="1200">
              <a:latin typeface="Calibri" panose="020F0502020204030204" pitchFamily="34" charset="0"/>
              <a:cs typeface="Calibri" panose="020F0502020204030204" pitchFamily="34" charset="0"/>
            </a:endParaRPr>
          </a:p>
        </p:txBody>
      </p:sp>
      <p:sp>
        <p:nvSpPr>
          <p:cNvPr id="94" name="Picture Placeholder 92">
            <a:extLst>
              <a:ext uri="{FF2B5EF4-FFF2-40B4-BE49-F238E27FC236}">
                <a16:creationId xmlns:a16="http://schemas.microsoft.com/office/drawing/2014/main" id="{0F871B35-CE93-2D27-B3FA-4CD6A14CC595}"/>
              </a:ext>
            </a:extLst>
          </p:cNvPr>
          <p:cNvSpPr>
            <a:spLocks noGrp="1"/>
          </p:cNvSpPr>
          <p:nvPr>
            <p:ph type="pic" sz="quarter" idx="10"/>
          </p:nvPr>
        </p:nvSpPr>
        <p:spPr>
          <a:xfrm>
            <a:off x="1676400" y="2752725"/>
            <a:ext cx="7971274" cy="9611608"/>
          </a:xfrm>
          <a:prstGeom prst="round2SameRect">
            <a:avLst>
              <a:gd name="adj1" fmla="val 4636"/>
              <a:gd name="adj2" fmla="val 0"/>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sp>
        <p:nvSpPr>
          <p:cNvPr id="95" name="Text Placeholder 5">
            <a:extLst>
              <a:ext uri="{FF2B5EF4-FFF2-40B4-BE49-F238E27FC236}">
                <a16:creationId xmlns:a16="http://schemas.microsoft.com/office/drawing/2014/main" id="{A5CEBEDF-108B-AEC4-DD08-A540DC209A0A}"/>
              </a:ext>
            </a:extLst>
          </p:cNvPr>
          <p:cNvSpPr>
            <a:spLocks noGrp="1"/>
          </p:cNvSpPr>
          <p:nvPr>
            <p:ph type="body" sz="quarter" idx="4294967295" hasCustomPrompt="1"/>
          </p:nvPr>
        </p:nvSpPr>
        <p:spPr>
          <a:xfrm>
            <a:off x="10587504" y="10243910"/>
            <a:ext cx="8904904" cy="1073802"/>
          </a:xfrm>
          <a:prstGeom prst="rect">
            <a:avLst/>
          </a:prstGeom>
        </p:spPr>
        <p:txBody>
          <a:bodyPr vert="horz" lIns="0" tIns="0" rIns="0" bIns="0" rtlCol="0" anchor="b">
            <a:noAutofit/>
          </a:bodyPr>
          <a:lstStyle>
            <a:lvl1pPr algn="r">
              <a:lnSpc>
                <a:spcPct val="100000"/>
              </a:lnSpc>
              <a:defRPr sz="2400" b="1">
                <a:latin typeface="Calibri" panose="020F0502020204030204" pitchFamily="34" charset="0"/>
                <a:cs typeface="Calibri" panose="020F0502020204030204" pitchFamily="34" charset="0"/>
              </a:defRPr>
            </a:lvl1pPr>
          </a:lstStyle>
          <a:p>
            <a:r>
              <a:rPr lang="en-US" sz="2800">
                <a:solidFill>
                  <a:schemeClr val="bg1"/>
                </a:solidFill>
                <a:cs typeface="Lusail"/>
              </a:rPr>
              <a:t>Name of the Quoted Individual</a:t>
            </a:r>
            <a:br>
              <a:rPr lang="en-US" sz="2800">
                <a:solidFill>
                  <a:schemeClr val="bg1"/>
                </a:solidFill>
                <a:cs typeface="Lusail"/>
              </a:rPr>
            </a:br>
            <a:r>
              <a:rPr lang="en-US" sz="2800">
                <a:solidFill>
                  <a:schemeClr val="bg1"/>
                </a:solidFill>
                <a:cs typeface="Lusail"/>
              </a:rPr>
              <a:t>Position of the quoted individual</a:t>
            </a:r>
          </a:p>
        </p:txBody>
      </p:sp>
      <p:cxnSp>
        <p:nvCxnSpPr>
          <p:cNvPr id="98" name="Straight Connector 97">
            <a:extLst>
              <a:ext uri="{FF2B5EF4-FFF2-40B4-BE49-F238E27FC236}">
                <a16:creationId xmlns:a16="http://schemas.microsoft.com/office/drawing/2014/main" id="{DACDBF09-490E-5BBF-565F-BD4157BE539B}"/>
              </a:ext>
            </a:extLst>
          </p:cNvPr>
          <p:cNvCxnSpPr>
            <a:cxnSpLocks/>
          </p:cNvCxnSpPr>
          <p:nvPr userDrawn="1"/>
        </p:nvCxnSpPr>
        <p:spPr>
          <a:xfrm>
            <a:off x="19866930" y="10603911"/>
            <a:ext cx="713802"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3" name="Graphic 17">
            <a:extLst>
              <a:ext uri="{FF2B5EF4-FFF2-40B4-BE49-F238E27FC236}">
                <a16:creationId xmlns:a16="http://schemas.microsoft.com/office/drawing/2014/main" id="{3F22EC44-78A9-F482-EA40-6A4E5801B22A}"/>
              </a:ext>
            </a:extLst>
          </p:cNvPr>
          <p:cNvSpPr/>
          <p:nvPr userDrawn="1"/>
        </p:nvSpPr>
        <p:spPr>
          <a:xfrm>
            <a:off x="20627718" y="3140105"/>
            <a:ext cx="1714071" cy="1408973"/>
          </a:xfrm>
          <a:custGeom>
            <a:avLst/>
            <a:gdLst>
              <a:gd name="connsiteX0" fmla="*/ 1565126 w 2643876"/>
              <a:gd name="connsiteY0" fmla="*/ 291970 h 2173278"/>
              <a:gd name="connsiteX1" fmla="*/ 1897814 w 2643876"/>
              <a:gd name="connsiteY1" fmla="*/ 0 h 2173278"/>
              <a:gd name="connsiteX2" fmla="*/ 2643876 w 2643876"/>
              <a:gd name="connsiteY2" fmla="*/ 1394767 h 2173278"/>
              <a:gd name="connsiteX3" fmla="*/ 2003135 w 2643876"/>
              <a:gd name="connsiteY3" fmla="*/ 2173278 h 2173278"/>
              <a:gd name="connsiteX4" fmla="*/ 1411212 w 2643876"/>
              <a:gd name="connsiteY4" fmla="*/ 1654195 h 2173278"/>
              <a:gd name="connsiteX5" fmla="*/ 1978952 w 2643876"/>
              <a:gd name="connsiteY5" fmla="*/ 859413 h 2173278"/>
              <a:gd name="connsiteX6" fmla="*/ 1565352 w 2643876"/>
              <a:gd name="connsiteY6" fmla="*/ 291744 h 2173278"/>
              <a:gd name="connsiteX7" fmla="*/ 154139 w 2643876"/>
              <a:gd name="connsiteY7" fmla="*/ 291970 h 2173278"/>
              <a:gd name="connsiteX8" fmla="*/ 486602 w 2643876"/>
              <a:gd name="connsiteY8" fmla="*/ 0 h 2173278"/>
              <a:gd name="connsiteX9" fmla="*/ 1232664 w 2643876"/>
              <a:gd name="connsiteY9" fmla="*/ 1394767 h 2173278"/>
              <a:gd name="connsiteX10" fmla="*/ 591923 w 2643876"/>
              <a:gd name="connsiteY10" fmla="*/ 2173278 h 2173278"/>
              <a:gd name="connsiteX11" fmla="*/ 0 w 2643876"/>
              <a:gd name="connsiteY11" fmla="*/ 1654195 h 2173278"/>
              <a:gd name="connsiteX12" fmla="*/ 567740 w 2643876"/>
              <a:gd name="connsiteY12" fmla="*/ 859413 h 2173278"/>
              <a:gd name="connsiteX13" fmla="*/ 154139 w 2643876"/>
              <a:gd name="connsiteY13" fmla="*/ 291744 h 2173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43876" h="2173278">
                <a:moveTo>
                  <a:pt x="1565126" y="291970"/>
                </a:moveTo>
                <a:lnTo>
                  <a:pt x="1897814" y="0"/>
                </a:lnTo>
                <a:cubicBezTo>
                  <a:pt x="2384416" y="356827"/>
                  <a:pt x="2643876" y="851504"/>
                  <a:pt x="2643876" y="1394767"/>
                </a:cubicBezTo>
                <a:cubicBezTo>
                  <a:pt x="2643876" y="1856902"/>
                  <a:pt x="2457417" y="2173278"/>
                  <a:pt x="2003135" y="2173278"/>
                </a:cubicBezTo>
                <a:cubicBezTo>
                  <a:pt x="1646264" y="2173278"/>
                  <a:pt x="1411212" y="1970571"/>
                  <a:pt x="1411212" y="1654195"/>
                </a:cubicBezTo>
                <a:cubicBezTo>
                  <a:pt x="1411212" y="1046075"/>
                  <a:pt x="1978952" y="1232511"/>
                  <a:pt x="1978952" y="859413"/>
                </a:cubicBezTo>
                <a:cubicBezTo>
                  <a:pt x="1978952" y="705293"/>
                  <a:pt x="1849222" y="518857"/>
                  <a:pt x="1565352" y="291744"/>
                </a:cubicBezTo>
                <a:close/>
                <a:moveTo>
                  <a:pt x="154139" y="291970"/>
                </a:moveTo>
                <a:lnTo>
                  <a:pt x="486602" y="0"/>
                </a:lnTo>
                <a:cubicBezTo>
                  <a:pt x="973203" y="356827"/>
                  <a:pt x="1232664" y="851504"/>
                  <a:pt x="1232664" y="1394767"/>
                </a:cubicBezTo>
                <a:cubicBezTo>
                  <a:pt x="1232664" y="1856902"/>
                  <a:pt x="1046205" y="2173278"/>
                  <a:pt x="591923" y="2173278"/>
                </a:cubicBezTo>
                <a:cubicBezTo>
                  <a:pt x="235277" y="2173278"/>
                  <a:pt x="0" y="1970571"/>
                  <a:pt x="0" y="1654195"/>
                </a:cubicBezTo>
                <a:cubicBezTo>
                  <a:pt x="0" y="1046075"/>
                  <a:pt x="567740" y="1232511"/>
                  <a:pt x="567740" y="859413"/>
                </a:cubicBezTo>
                <a:cubicBezTo>
                  <a:pt x="567740" y="705293"/>
                  <a:pt x="438009" y="518857"/>
                  <a:pt x="154139" y="291744"/>
                </a:cubicBezTo>
                <a:close/>
              </a:path>
            </a:pathLst>
          </a:custGeom>
          <a:solidFill>
            <a:schemeClr val="bg1"/>
          </a:solidFill>
          <a:ln w="2255" cap="flat">
            <a:noFill/>
            <a:prstDash val="solid"/>
            <a:miter/>
          </a:ln>
        </p:spPr>
        <p:txBody>
          <a:bodyPr rtlCol="0" anchor="ctr"/>
          <a:lstStyle/>
          <a:p>
            <a:endParaRPr lang="en-QA" sz="120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911293804"/>
      </p:ext>
    </p:extLst>
  </p:cSld>
  <p:clrMapOvr>
    <a:masterClrMapping/>
  </p:clrMapOvr>
  <p:extLst>
    <p:ext uri="{DCECCB84-F9BA-43D5-87BE-67443E8EF086}">
      <p15:sldGuideLst xmlns:p15="http://schemas.microsoft.com/office/powerpoint/2012/main"/>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userDrawn="1">
  <p:cSld name="Palm Green 10">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97CB663D-4468-3BA9-427D-067D5CA7D0EB}"/>
              </a:ext>
            </a:extLst>
          </p:cNvPr>
          <p:cNvSpPr/>
          <p:nvPr userDrawn="1"/>
        </p:nvSpPr>
        <p:spPr>
          <a:xfrm>
            <a:off x="0" y="0"/>
            <a:ext cx="24384000" cy="13716000"/>
          </a:xfrm>
          <a:prstGeom prst="rect">
            <a:avLst/>
          </a:prstGeom>
          <a:gradFill flip="none" rotWithShape="1">
            <a:gsLst>
              <a:gs pos="0">
                <a:schemeClr val="accent3">
                  <a:lumMod val="20000"/>
                  <a:lumOff val="80000"/>
                </a:schemeClr>
              </a:gs>
              <a:gs pos="54000">
                <a:schemeClr val="accent3">
                  <a:lumMod val="98000"/>
                  <a:lumOff val="2000"/>
                </a:schemeClr>
              </a:gs>
              <a:gs pos="100000">
                <a:schemeClr val="accent3"/>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nvGrpSpPr>
          <p:cNvPr id="11" name="Grid" hidden="1">
            <a:extLst>
              <a:ext uri="{FF2B5EF4-FFF2-40B4-BE49-F238E27FC236}">
                <a16:creationId xmlns:a16="http://schemas.microsoft.com/office/drawing/2014/main" id="{11652F50-E0D2-E3FF-ABF8-8603A4EAA31C}"/>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12" name="Group 11">
              <a:extLst>
                <a:ext uri="{FF2B5EF4-FFF2-40B4-BE49-F238E27FC236}">
                  <a16:creationId xmlns:a16="http://schemas.microsoft.com/office/drawing/2014/main" id="{E78D61D5-D488-C3DA-8A59-F74044BD18C3}"/>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30" name="Rectangle 29">
                <a:extLst>
                  <a:ext uri="{FF2B5EF4-FFF2-40B4-BE49-F238E27FC236}">
                    <a16:creationId xmlns:a16="http://schemas.microsoft.com/office/drawing/2014/main" id="{A31CFFA6-07A2-0F9B-4342-5A897432A4B3}"/>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A926796-05B7-0652-B27A-B9FB7F7316BC}"/>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DBDD97C0-8F39-D62C-3348-C8439BDC56EA}"/>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73B0D0BC-D5C6-0F2D-2B8B-98E765DBD2ED}"/>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D6377CAA-3A48-B06B-60AB-0BB042324798}"/>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A482CDD6-CB86-AF54-E05F-204B20F5B1F9}"/>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6CDBBD93-60D7-5B3D-D503-9F5DD92C58D4}"/>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27914186-9AF0-5EC1-EDF4-183761458A86}"/>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700FBBB0-8A6E-0929-8967-D2D6B4EEF53C}"/>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3B078ABF-5873-E735-F1FF-24C889D74C45}"/>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CF64F5CC-73F7-906C-3C45-187873307C74}"/>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46A9A48F-990E-356D-91B0-28486FB26D7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410A28A2-388A-5A27-B7BD-592D1A3338A4}"/>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2558F30-F358-0B48-09CC-BA25B5F69555}"/>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C2FA19EC-38BE-3EA8-02CD-E3E6A27F65F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CEDBEB57-DF1E-077A-631B-3D10CDF62BAD}"/>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61986391-DC24-626F-A1A1-B2677281D64A}"/>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2DB05003-FAF7-587F-5A59-AAADFBBF3B20}"/>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0519F929-F844-2457-5B4E-57A0CE90693D}"/>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9FC584BF-7EAC-8704-09E2-AE60CBA44183}"/>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DBE014EE-629D-0347-2D7B-52ED8B0315CC}"/>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42AEC9F3-0179-C589-A675-558D9DEC00D7}"/>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5A972E0A-CD71-AF33-D71E-32BAC81B16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534FBA80-9461-9C68-63B5-93BEB7BCEF8E}"/>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4" name="Rectangle 53">
                <a:extLst>
                  <a:ext uri="{FF2B5EF4-FFF2-40B4-BE49-F238E27FC236}">
                    <a16:creationId xmlns:a16="http://schemas.microsoft.com/office/drawing/2014/main" id="{360B9290-58F6-379D-78BA-EE4F868378F3}"/>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5" name="Rectangle 54">
                <a:extLst>
                  <a:ext uri="{FF2B5EF4-FFF2-40B4-BE49-F238E27FC236}">
                    <a16:creationId xmlns:a16="http://schemas.microsoft.com/office/drawing/2014/main" id="{093EADA5-C555-4CD2-0B23-56C2F712CE83}"/>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6" name="Rectangle 55">
                <a:extLst>
                  <a:ext uri="{FF2B5EF4-FFF2-40B4-BE49-F238E27FC236}">
                    <a16:creationId xmlns:a16="http://schemas.microsoft.com/office/drawing/2014/main" id="{9745549B-AF33-4AEB-47CC-69973C1808F6}"/>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7" name="Rectangle 56">
                <a:extLst>
                  <a:ext uri="{FF2B5EF4-FFF2-40B4-BE49-F238E27FC236}">
                    <a16:creationId xmlns:a16="http://schemas.microsoft.com/office/drawing/2014/main" id="{C8BD1BCE-DE14-77E8-0825-5E8B6777C9C0}"/>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8" name="Rectangle 57">
                <a:extLst>
                  <a:ext uri="{FF2B5EF4-FFF2-40B4-BE49-F238E27FC236}">
                    <a16:creationId xmlns:a16="http://schemas.microsoft.com/office/drawing/2014/main" id="{63EBC87D-1C58-A976-8B56-FB3440DD46E8}"/>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9" name="Rectangle 58">
                <a:extLst>
                  <a:ext uri="{FF2B5EF4-FFF2-40B4-BE49-F238E27FC236}">
                    <a16:creationId xmlns:a16="http://schemas.microsoft.com/office/drawing/2014/main" id="{BFD9531A-E60E-F197-AF9E-AF798E90E862}"/>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13" name="Group 12">
              <a:extLst>
                <a:ext uri="{FF2B5EF4-FFF2-40B4-BE49-F238E27FC236}">
                  <a16:creationId xmlns:a16="http://schemas.microsoft.com/office/drawing/2014/main" id="{65BDEACD-4B3A-18C9-E03B-94C13C580398}"/>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14" name="Rectangle 13">
                <a:extLst>
                  <a:ext uri="{FF2B5EF4-FFF2-40B4-BE49-F238E27FC236}">
                    <a16:creationId xmlns:a16="http://schemas.microsoft.com/office/drawing/2014/main" id="{A958B015-7A7A-6A5D-710F-3DD0DCCB7890}"/>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E40862F6-DC30-4658-CBF9-843E9BFB58E2}"/>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98F3B4C8-5325-58E0-C90D-E29C136416B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8E6E3C44-5FF5-8121-5B69-5DA57F6CBDDA}"/>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F4AB4522-F095-E0A8-61D0-4692B5ECB744}"/>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32788D64-177D-1363-A1BF-F2DF428373BD}"/>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3A40A059-12FB-2169-ABCB-13D98CBFE366}"/>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B656A067-7C5D-17E3-60CA-35A132840908}"/>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A2EE9BE2-4CE4-D6B9-95E6-344C64F404D5}"/>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951E746C-6BFB-0D14-63B4-023C515F6CC5}"/>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4" name="Rectangle 23">
                <a:extLst>
                  <a:ext uri="{FF2B5EF4-FFF2-40B4-BE49-F238E27FC236}">
                    <a16:creationId xmlns:a16="http://schemas.microsoft.com/office/drawing/2014/main" id="{8FA00384-9FBB-7BE5-643A-45775C68AED7}"/>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F6871783-6F7D-3D44-6A1D-7EAD6CF1159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8EDD4FA7-59C4-5EE6-87CC-69A4B5FC1F20}"/>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E8010D77-5874-3225-AC9B-43A605B0F105}"/>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7EF479E-3963-B179-FBE6-F4D28811D0D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3F7ECCCA-1A98-8FE7-F72F-46C48A47B2E4}"/>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474" name="Shape 474"/>
          <p:cNvSpPr>
            <a:spLocks noGrp="1"/>
          </p:cNvSpPr>
          <p:nvPr>
            <p:ph type="pic" sz="half" idx="13" hasCustomPrompt="1"/>
          </p:nvPr>
        </p:nvSpPr>
        <p:spPr>
          <a:xfrm>
            <a:off x="1661877" y="2752088"/>
            <a:ext cx="9639429" cy="963942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0" name="Shape 474">
            <a:extLst>
              <a:ext uri="{FF2B5EF4-FFF2-40B4-BE49-F238E27FC236}">
                <a16:creationId xmlns:a16="http://schemas.microsoft.com/office/drawing/2014/main" id="{CCD3318A-EA5F-FD65-8A52-E3A65CA2450C}"/>
              </a:ext>
            </a:extLst>
          </p:cNvPr>
          <p:cNvSpPr>
            <a:spLocks noGrp="1"/>
          </p:cNvSpPr>
          <p:nvPr>
            <p:ph type="pic" sz="half" idx="14" hasCustomPrompt="1"/>
          </p:nvPr>
        </p:nvSpPr>
        <p:spPr>
          <a:xfrm>
            <a:off x="11639579" y="2752088"/>
            <a:ext cx="5372144"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1" name="Shape 474">
            <a:extLst>
              <a:ext uri="{FF2B5EF4-FFF2-40B4-BE49-F238E27FC236}">
                <a16:creationId xmlns:a16="http://schemas.microsoft.com/office/drawing/2014/main" id="{4B1F9870-D3FD-0A01-2D78-C30F2F3BC147}"/>
              </a:ext>
            </a:extLst>
          </p:cNvPr>
          <p:cNvSpPr>
            <a:spLocks noGrp="1"/>
          </p:cNvSpPr>
          <p:nvPr>
            <p:ph type="pic" sz="half" idx="15" hasCustomPrompt="1"/>
          </p:nvPr>
        </p:nvSpPr>
        <p:spPr>
          <a:xfrm>
            <a:off x="17365509" y="2752088"/>
            <a:ext cx="5356611" cy="4627767"/>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2" name="Shape 474">
            <a:extLst>
              <a:ext uri="{FF2B5EF4-FFF2-40B4-BE49-F238E27FC236}">
                <a16:creationId xmlns:a16="http://schemas.microsoft.com/office/drawing/2014/main" id="{53500D23-2EC7-CF17-5DB1-F9953F0A0332}"/>
              </a:ext>
            </a:extLst>
          </p:cNvPr>
          <p:cNvSpPr>
            <a:spLocks noGrp="1"/>
          </p:cNvSpPr>
          <p:nvPr>
            <p:ph type="pic" sz="half" idx="16" hasCustomPrompt="1"/>
          </p:nvPr>
        </p:nvSpPr>
        <p:spPr>
          <a:xfrm>
            <a:off x="11655093" y="7776186"/>
            <a:ext cx="5356629"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63" name="Shape 474">
            <a:extLst>
              <a:ext uri="{FF2B5EF4-FFF2-40B4-BE49-F238E27FC236}">
                <a16:creationId xmlns:a16="http://schemas.microsoft.com/office/drawing/2014/main" id="{048A9979-BBD3-7B2C-D017-E14D6D87D826}"/>
              </a:ext>
            </a:extLst>
          </p:cNvPr>
          <p:cNvSpPr>
            <a:spLocks noGrp="1"/>
          </p:cNvSpPr>
          <p:nvPr>
            <p:ph type="pic" sz="half" idx="17" hasCustomPrompt="1"/>
          </p:nvPr>
        </p:nvSpPr>
        <p:spPr>
          <a:xfrm>
            <a:off x="17380979" y="7776186"/>
            <a:ext cx="5341141" cy="4608806"/>
          </a:xfrm>
          <a:prstGeom prst="roundRect">
            <a:avLst>
              <a:gd name="adj" fmla="val 2197"/>
            </a:avLst>
          </a:prstGeom>
          <a:solidFill>
            <a:schemeClr val="bg1">
              <a:lumMod val="95000"/>
            </a:schemeClr>
          </a:solidFill>
        </p:spPr>
        <p:txBody>
          <a:bodyPr lIns="91439" tIns="45719" rIns="91439" bIns="45719" anchor="t">
            <a:noAutofit/>
          </a:bodyPr>
          <a:lstStyle>
            <a:lvl1pPr marL="366346" marR="0" indent="-366346" algn="l" defTabSz="825500" eaLnBrk="1" fontAlgn="auto" latinLnBrk="0" hangingPunct="1">
              <a:lnSpc>
                <a:spcPct val="120000"/>
              </a:lnSpc>
              <a:spcBef>
                <a:spcPts val="5200"/>
              </a:spcBef>
              <a:spcAft>
                <a:spcPts val="0"/>
              </a:spcAft>
              <a:buClrTx/>
              <a:buSzPct val="75000"/>
              <a:buFontTx/>
              <a:buChar char="•"/>
              <a:tabLst/>
              <a:defRPr sz="2800">
                <a:latin typeface="Calibri" panose="020F0502020204030204" pitchFamily="34" charset="0"/>
                <a:cs typeface="Calibri" panose="020F0502020204030204" pitchFamily="34" charset="0"/>
              </a:defRPr>
            </a:lvl1pPr>
          </a:lstStyle>
          <a:p>
            <a:r>
              <a:rPr lang="de-DE"/>
              <a:t>Drop Image </a:t>
            </a:r>
            <a:r>
              <a:rPr lang="de-DE" err="1"/>
              <a:t>here</a:t>
            </a:r>
            <a:endParaRPr lang="de-DE"/>
          </a:p>
        </p:txBody>
      </p:sp>
      <p:sp>
        <p:nvSpPr>
          <p:cNvPr id="448" name="Title 113">
            <a:extLst>
              <a:ext uri="{FF2B5EF4-FFF2-40B4-BE49-F238E27FC236}">
                <a16:creationId xmlns:a16="http://schemas.microsoft.com/office/drawing/2014/main" id="{2C093071-6019-42BC-81B6-63719ABCC24B}"/>
              </a:ext>
            </a:extLst>
          </p:cNvPr>
          <p:cNvSpPr>
            <a:spLocks noGrp="1"/>
          </p:cNvSpPr>
          <p:nvPr>
            <p:ph type="title"/>
          </p:nvPr>
        </p:nvSpPr>
        <p:spPr>
          <a:xfrm>
            <a:off x="1676400" y="1351667"/>
            <a:ext cx="21045720" cy="1046621"/>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Tree>
    <p:extLst>
      <p:ext uri="{BB962C8B-B14F-4D97-AF65-F5344CB8AC3E}">
        <p14:creationId xmlns:p14="http://schemas.microsoft.com/office/powerpoint/2010/main" val="3806549339"/>
      </p:ext>
    </p:extLst>
  </p:cSld>
  <p:clrMapOvr>
    <a:masterClrMapping/>
  </p:clrMapOvr>
  <p:transition spd="med"/>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preserve="1" userDrawn="1">
  <p:cSld name="Palm Green 11">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EC4BCF7-07DA-9FC9-CC1F-721E4C0DC21A}"/>
              </a:ext>
            </a:extLst>
          </p:cNvPr>
          <p:cNvSpPr/>
          <p:nvPr userDrawn="1"/>
        </p:nvSpPr>
        <p:spPr>
          <a:xfrm>
            <a:off x="0" y="0"/>
            <a:ext cx="24384000" cy="13716000"/>
          </a:xfrm>
          <a:prstGeom prst="rect">
            <a:avLst/>
          </a:prstGeom>
          <a:gradFill flip="none" rotWithShape="1">
            <a:gsLst>
              <a:gs pos="0">
                <a:schemeClr val="accent3">
                  <a:lumMod val="20000"/>
                  <a:lumOff val="80000"/>
                </a:schemeClr>
              </a:gs>
              <a:gs pos="54000">
                <a:schemeClr val="accent3">
                  <a:lumMod val="98000"/>
                  <a:lumOff val="2000"/>
                </a:schemeClr>
              </a:gs>
              <a:gs pos="100000">
                <a:schemeClr val="accent3"/>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361084241"/>
      </p:ext>
    </p:extLst>
  </p:cSld>
  <p:clrMapOvr>
    <a:masterClrMapping/>
  </p:clrMapOvr>
  <p:extLst>
    <p:ext uri="{DCECCB84-F9BA-43D5-87BE-67443E8EF086}">
      <p15:sldGuideLst xmlns:p15="http://schemas.microsoft.com/office/powerpoint/2012/main"/>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preserve="1" userDrawn="1">
  <p:cSld name="Palm Green 12">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62E6E786-6AC2-33C4-3BF6-68F3844C59D6}"/>
              </a:ext>
            </a:extLst>
          </p:cNvPr>
          <p:cNvSpPr/>
          <p:nvPr userDrawn="1"/>
        </p:nvSpPr>
        <p:spPr>
          <a:xfrm>
            <a:off x="0" y="0"/>
            <a:ext cx="24384000" cy="13716000"/>
          </a:xfrm>
          <a:prstGeom prst="rect">
            <a:avLst/>
          </a:prstGeom>
          <a:gradFill flip="none" rotWithShape="1">
            <a:gsLst>
              <a:gs pos="0">
                <a:schemeClr val="accent3">
                  <a:lumMod val="20000"/>
                  <a:lumOff val="80000"/>
                </a:schemeClr>
              </a:gs>
              <a:gs pos="54000">
                <a:schemeClr val="accent3">
                  <a:lumMod val="98000"/>
                  <a:lumOff val="2000"/>
                </a:schemeClr>
              </a:gs>
              <a:gs pos="100000">
                <a:schemeClr val="accent3"/>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
        <p:nvSpPr>
          <p:cNvPr id="2" name="Freeform: Shape 29">
            <a:extLst>
              <a:ext uri="{FF2B5EF4-FFF2-40B4-BE49-F238E27FC236}">
                <a16:creationId xmlns:a16="http://schemas.microsoft.com/office/drawing/2014/main" id="{B7652298-8A77-512C-3BC5-3CA4FDAD4084}"/>
              </a:ext>
            </a:extLst>
          </p:cNvPr>
          <p:cNvSpPr/>
          <p:nvPr userDrawn="1"/>
        </p:nvSpPr>
        <p:spPr>
          <a:xfrm>
            <a:off x="11655093" y="1324483"/>
            <a:ext cx="11052507" cy="11067031"/>
          </a:xfrm>
          <a:prstGeom prst="roundRect">
            <a:avLst>
              <a:gd name="adj" fmla="val 4382"/>
            </a:avLst>
          </a:prstGeom>
          <a:gradFill>
            <a:gsLst>
              <a:gs pos="0">
                <a:srgbClr val="FFFFFF">
                  <a:alpha val="33000"/>
                </a:srgbClr>
              </a:gs>
              <a:gs pos="61000">
                <a:srgbClr val="FFFFFF">
                  <a:alpha val="10000"/>
                </a:srgbClr>
              </a:gs>
              <a:gs pos="82000">
                <a:srgbClr val="FFFFFF">
                  <a:alpha val="20000"/>
                </a:srgbClr>
              </a:gs>
              <a:gs pos="100000">
                <a:srgbClr val="FFFFFF">
                  <a:alpha val="33575"/>
                </a:srgbClr>
              </a:gs>
            </a:gsLst>
            <a:lin ang="15788057" scaled="1"/>
          </a:gra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p:spPr>
        <p:txBody>
          <a:bodyPr rtlCol="0" anchor="ctr"/>
          <a:lstStyle/>
          <a:p>
            <a:endParaRPr lang="en-US" sz="1400"/>
          </a:p>
        </p:txBody>
      </p:sp>
    </p:spTree>
    <p:extLst>
      <p:ext uri="{BB962C8B-B14F-4D97-AF65-F5344CB8AC3E}">
        <p14:creationId xmlns:p14="http://schemas.microsoft.com/office/powerpoint/2010/main" val="343982405"/>
      </p:ext>
    </p:extLst>
  </p:cSld>
  <p:clrMapOvr>
    <a:masterClrMapping/>
  </p:clrMapOvr>
  <p:extLst>
    <p:ext uri="{DCECCB84-F9BA-43D5-87BE-67443E8EF086}">
      <p15:sldGuideLst xmlns:p15="http://schemas.microsoft.com/office/powerpoint/2012/main"/>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showMasterSp="0" preserve="1" userDrawn="1">
  <p:cSld name="Palm Green 13">
    <p:bg>
      <p:bgPr>
        <a:solidFill>
          <a:schemeClr val="bg1"/>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2834963-AFD6-6A52-E5F5-0F83096FB91D}"/>
              </a:ext>
            </a:extLst>
          </p:cNvPr>
          <p:cNvSpPr/>
          <p:nvPr userDrawn="1"/>
        </p:nvSpPr>
        <p:spPr>
          <a:xfrm>
            <a:off x="0" y="0"/>
            <a:ext cx="24384000" cy="13716000"/>
          </a:xfrm>
          <a:prstGeom prst="rect">
            <a:avLst/>
          </a:prstGeom>
          <a:gradFill flip="none" rotWithShape="1">
            <a:gsLst>
              <a:gs pos="0">
                <a:schemeClr val="accent3">
                  <a:lumMod val="20000"/>
                  <a:lumOff val="80000"/>
                </a:schemeClr>
              </a:gs>
              <a:gs pos="54000">
                <a:schemeClr val="accent3">
                  <a:lumMod val="98000"/>
                  <a:lumOff val="2000"/>
                </a:schemeClr>
              </a:gs>
              <a:gs pos="100000">
                <a:schemeClr val="accent3"/>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
        <p:nvSpPr>
          <p:cNvPr id="71" name="Freeform: Shape 29">
            <a:extLst>
              <a:ext uri="{FF2B5EF4-FFF2-40B4-BE49-F238E27FC236}">
                <a16:creationId xmlns:a16="http://schemas.microsoft.com/office/drawing/2014/main" id="{45C703B0-1CB6-B10C-0610-C94756477E75}"/>
              </a:ext>
            </a:extLst>
          </p:cNvPr>
          <p:cNvSpPr/>
          <p:nvPr userDrawn="1"/>
        </p:nvSpPr>
        <p:spPr>
          <a:xfrm>
            <a:off x="8799900" y="1324484"/>
            <a:ext cx="13907700" cy="11067030"/>
          </a:xfrm>
          <a:prstGeom prst="roundRect">
            <a:avLst>
              <a:gd name="adj" fmla="val 4382"/>
            </a:avLst>
          </a:prstGeom>
          <a:gradFill>
            <a:gsLst>
              <a:gs pos="0">
                <a:srgbClr val="FFFFFF">
                  <a:alpha val="33000"/>
                </a:srgbClr>
              </a:gs>
              <a:gs pos="61000">
                <a:srgbClr val="FFFFFF">
                  <a:alpha val="10000"/>
                </a:srgbClr>
              </a:gs>
              <a:gs pos="82000">
                <a:srgbClr val="FFFFFF">
                  <a:alpha val="20000"/>
                </a:srgbClr>
              </a:gs>
              <a:gs pos="100000">
                <a:srgbClr val="FFFFFF">
                  <a:alpha val="33575"/>
                </a:srgbClr>
              </a:gs>
            </a:gsLst>
            <a:lin ang="15788057" scaled="1"/>
          </a:gra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p:spPr>
        <p:txBody>
          <a:bodyPr rtlCol="0" anchor="ctr"/>
          <a:lstStyle/>
          <a:p>
            <a:endParaRPr lang="en-US" sz="1400"/>
          </a:p>
        </p:txBody>
      </p:sp>
      <p:sp>
        <p:nvSpPr>
          <p:cNvPr id="75" name="Picture Placeholder 73">
            <a:extLst>
              <a:ext uri="{FF2B5EF4-FFF2-40B4-BE49-F238E27FC236}">
                <a16:creationId xmlns:a16="http://schemas.microsoft.com/office/drawing/2014/main" id="{043F1E87-E3BE-82AC-F65C-6819D00DD759}"/>
              </a:ext>
            </a:extLst>
          </p:cNvPr>
          <p:cNvSpPr>
            <a:spLocks noGrp="1"/>
          </p:cNvSpPr>
          <p:nvPr>
            <p:ph type="pic" sz="quarter" idx="12"/>
          </p:nvPr>
        </p:nvSpPr>
        <p:spPr>
          <a:xfrm>
            <a:off x="9513686" y="2038350"/>
            <a:ext cx="12495414" cy="9639300"/>
          </a:xfrm>
          <a:prstGeom prst="roundRect">
            <a:avLst>
              <a:gd name="adj" fmla="val 3686"/>
            </a:avLst>
          </a:prstGeom>
          <a:solidFill>
            <a:schemeClr val="bg1">
              <a:lumMod val="85000"/>
            </a:schemeClr>
          </a:solidFill>
        </p:spPr>
        <p:txBody>
          <a:bodyPr/>
          <a:lstStyle/>
          <a:p>
            <a:endParaRPr lang="en-QA"/>
          </a:p>
        </p:txBody>
      </p:sp>
    </p:spTree>
    <p:extLst>
      <p:ext uri="{BB962C8B-B14F-4D97-AF65-F5344CB8AC3E}">
        <p14:creationId xmlns:p14="http://schemas.microsoft.com/office/powerpoint/2010/main" val="1659815233"/>
      </p:ext>
    </p:extLst>
  </p:cSld>
  <p:clrMapOvr>
    <a:masterClrMapping/>
  </p:clrMapOvr>
  <p:extLst>
    <p:ext uri="{DCECCB84-F9BA-43D5-87BE-67443E8EF086}">
      <p15:sldGuideLst xmlns:p15="http://schemas.microsoft.com/office/powerpoint/2012/main"/>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preserve="1" userDrawn="1">
  <p:cSld name="Palm Green 14">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CB6E147-D7D6-F51B-709F-F89548E025D7}"/>
              </a:ext>
            </a:extLst>
          </p:cNvPr>
          <p:cNvSpPr/>
          <p:nvPr userDrawn="1"/>
        </p:nvSpPr>
        <p:spPr>
          <a:xfrm>
            <a:off x="0" y="0"/>
            <a:ext cx="24384000" cy="13716000"/>
          </a:xfrm>
          <a:prstGeom prst="rect">
            <a:avLst/>
          </a:prstGeom>
          <a:gradFill flip="none" rotWithShape="1">
            <a:gsLst>
              <a:gs pos="0">
                <a:schemeClr val="accent3">
                  <a:lumMod val="20000"/>
                  <a:lumOff val="80000"/>
                </a:schemeClr>
              </a:gs>
              <a:gs pos="54000">
                <a:schemeClr val="accent3">
                  <a:lumMod val="98000"/>
                  <a:lumOff val="2000"/>
                </a:schemeClr>
              </a:gs>
              <a:gs pos="100000">
                <a:schemeClr val="accent3"/>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65" name="Rounded Rectangle 64">
            <a:extLst>
              <a:ext uri="{FF2B5EF4-FFF2-40B4-BE49-F238E27FC236}">
                <a16:creationId xmlns:a16="http://schemas.microsoft.com/office/drawing/2014/main" id="{6376EE74-1CCA-12A4-2C4E-72624DA6B227}"/>
              </a:ext>
            </a:extLst>
          </p:cNvPr>
          <p:cNvSpPr/>
          <p:nvPr userDrawn="1"/>
        </p:nvSpPr>
        <p:spPr>
          <a:xfrm rot="16200000">
            <a:off x="11114037" y="797439"/>
            <a:ext cx="11067030" cy="12120096"/>
          </a:xfrm>
          <a:prstGeom prst="roundRect">
            <a:avLst>
              <a:gd name="adj" fmla="val 4310"/>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6400"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2113"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2113"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
        <p:nvSpPr>
          <p:cNvPr id="60" name="Picture Placeholder 58">
            <a:extLst>
              <a:ext uri="{FF2B5EF4-FFF2-40B4-BE49-F238E27FC236}">
                <a16:creationId xmlns:a16="http://schemas.microsoft.com/office/drawing/2014/main" id="{B3AC45FD-7D31-F04C-63BA-F2F65A02A70C}"/>
              </a:ext>
            </a:extLst>
          </p:cNvPr>
          <p:cNvSpPr>
            <a:spLocks noGrp="1"/>
          </p:cNvSpPr>
          <p:nvPr>
            <p:ph type="pic" sz="quarter" idx="13"/>
          </p:nvPr>
        </p:nvSpPr>
        <p:spPr>
          <a:xfrm>
            <a:off x="10940822" y="1684486"/>
            <a:ext cx="6070900" cy="5350414"/>
          </a:xfrm>
          <a:prstGeom prst="roundRect">
            <a:avLst>
              <a:gd name="adj" fmla="val 5422"/>
            </a:avLst>
          </a:prstGeom>
        </p:spPr>
        <p:txBody>
          <a:bodyPr/>
          <a:lstStyle/>
          <a:p>
            <a:endParaRPr lang="en-QA"/>
          </a:p>
        </p:txBody>
      </p:sp>
      <p:sp>
        <p:nvSpPr>
          <p:cNvPr id="62" name="Picture Placeholder 58">
            <a:extLst>
              <a:ext uri="{FF2B5EF4-FFF2-40B4-BE49-F238E27FC236}">
                <a16:creationId xmlns:a16="http://schemas.microsoft.com/office/drawing/2014/main" id="{07CEF074-A29E-E468-3A28-7B7CEC3C2EC6}"/>
              </a:ext>
            </a:extLst>
          </p:cNvPr>
          <p:cNvSpPr>
            <a:spLocks noGrp="1"/>
          </p:cNvSpPr>
          <p:nvPr>
            <p:ph type="pic" sz="quarter" idx="14"/>
          </p:nvPr>
        </p:nvSpPr>
        <p:spPr>
          <a:xfrm>
            <a:off x="17365376" y="1684486"/>
            <a:ext cx="4996748" cy="5350414"/>
          </a:xfrm>
          <a:prstGeom prst="roundRect">
            <a:avLst>
              <a:gd name="adj" fmla="val 5422"/>
            </a:avLst>
          </a:prstGeom>
        </p:spPr>
        <p:txBody>
          <a:bodyPr/>
          <a:lstStyle/>
          <a:p>
            <a:endParaRPr lang="en-QA"/>
          </a:p>
        </p:txBody>
      </p:sp>
      <p:sp>
        <p:nvSpPr>
          <p:cNvPr id="63" name="Picture Placeholder 58">
            <a:extLst>
              <a:ext uri="{FF2B5EF4-FFF2-40B4-BE49-F238E27FC236}">
                <a16:creationId xmlns:a16="http://schemas.microsoft.com/office/drawing/2014/main" id="{37C23315-A1AF-26E7-6879-ADF8614BF59F}"/>
              </a:ext>
            </a:extLst>
          </p:cNvPr>
          <p:cNvSpPr>
            <a:spLocks noGrp="1"/>
          </p:cNvSpPr>
          <p:nvPr>
            <p:ph type="pic" sz="quarter" idx="15"/>
          </p:nvPr>
        </p:nvSpPr>
        <p:spPr>
          <a:xfrm>
            <a:off x="10947504" y="7388702"/>
            <a:ext cx="6064218" cy="4642300"/>
          </a:xfrm>
          <a:prstGeom prst="roundRect">
            <a:avLst>
              <a:gd name="adj" fmla="val 5422"/>
            </a:avLst>
          </a:prstGeom>
        </p:spPr>
        <p:txBody>
          <a:bodyPr/>
          <a:lstStyle/>
          <a:p>
            <a:endParaRPr lang="en-QA"/>
          </a:p>
        </p:txBody>
      </p:sp>
      <p:sp>
        <p:nvSpPr>
          <p:cNvPr id="64" name="Picture Placeholder 58">
            <a:extLst>
              <a:ext uri="{FF2B5EF4-FFF2-40B4-BE49-F238E27FC236}">
                <a16:creationId xmlns:a16="http://schemas.microsoft.com/office/drawing/2014/main" id="{90422B99-E80F-4C83-83C3-E1656E1D6441}"/>
              </a:ext>
            </a:extLst>
          </p:cNvPr>
          <p:cNvSpPr>
            <a:spLocks noGrp="1"/>
          </p:cNvSpPr>
          <p:nvPr>
            <p:ph type="pic" sz="quarter" idx="16"/>
          </p:nvPr>
        </p:nvSpPr>
        <p:spPr>
          <a:xfrm>
            <a:off x="17365039" y="7388702"/>
            <a:ext cx="4997083" cy="4642300"/>
          </a:xfrm>
          <a:prstGeom prst="roundRect">
            <a:avLst>
              <a:gd name="adj" fmla="val 5422"/>
            </a:avLst>
          </a:prstGeom>
        </p:spPr>
        <p:txBody>
          <a:bodyPr/>
          <a:lstStyle/>
          <a:p>
            <a:endParaRPr lang="en-QA"/>
          </a:p>
        </p:txBody>
      </p:sp>
    </p:spTree>
    <p:extLst>
      <p:ext uri="{BB962C8B-B14F-4D97-AF65-F5344CB8AC3E}">
        <p14:creationId xmlns:p14="http://schemas.microsoft.com/office/powerpoint/2010/main" val="3567585392"/>
      </p:ext>
    </p:extLst>
  </p:cSld>
  <p:clrMapOvr>
    <a:masterClrMapping/>
  </p:clrMapOvr>
  <p:extLst>
    <p:ext uri="{DCECCB84-F9BA-43D5-87BE-67443E8EF086}">
      <p15:sldGuideLst xmlns:p15="http://schemas.microsoft.com/office/powerpoint/2012/main"/>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preserve="1" userDrawn="1">
  <p:cSld name="Palm Green 15">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0123754-DE03-072E-6089-1179E1C342EB}"/>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4" name="Rectangle 3">
            <a:extLst>
              <a:ext uri="{FF2B5EF4-FFF2-40B4-BE49-F238E27FC236}">
                <a16:creationId xmlns:a16="http://schemas.microsoft.com/office/drawing/2014/main" id="{9300B361-0F11-EC6F-B20D-07595703E55C}"/>
              </a:ext>
            </a:extLst>
          </p:cNvPr>
          <p:cNvSpPr/>
          <p:nvPr userDrawn="1"/>
        </p:nvSpPr>
        <p:spPr>
          <a:xfrm>
            <a:off x="15224100" y="0"/>
            <a:ext cx="9159900" cy="13716000"/>
          </a:xfrm>
          <a:prstGeom prst="rect">
            <a:avLst/>
          </a:prstGeom>
          <a:gradFill flip="none" rotWithShape="1">
            <a:gsLst>
              <a:gs pos="0">
                <a:schemeClr val="accent3">
                  <a:lumMod val="20000"/>
                  <a:lumOff val="80000"/>
                </a:schemeClr>
              </a:gs>
              <a:gs pos="54000">
                <a:schemeClr val="accent3">
                  <a:lumMod val="98000"/>
                  <a:lumOff val="2000"/>
                </a:schemeClr>
              </a:gs>
              <a:gs pos="100000">
                <a:schemeClr val="accent3"/>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666559" y="5585708"/>
            <a:ext cx="6055896" cy="1760423"/>
          </a:xfrm>
          <a:prstGeom prst="rect">
            <a:avLst/>
          </a:prstGeom>
        </p:spPr>
        <p:txBody>
          <a:bodyPr/>
          <a:lstStyle>
            <a:lvl1pPr>
              <a:defRPr sz="6000">
                <a:solidFill>
                  <a:schemeClr val="bg1"/>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652272" y="7748703"/>
            <a:ext cx="6070166" cy="4577506"/>
          </a:xfrm>
          <a:prstGeom prst="rect">
            <a:avLst/>
          </a:prstGeom>
        </p:spPr>
        <p:txBody>
          <a:bodyPr/>
          <a:lstStyle>
            <a:lvl1pPr>
              <a:lnSpc>
                <a:spcPct val="100000"/>
              </a:lnSpc>
              <a:defRPr sz="2800">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652272" y="4179692"/>
            <a:ext cx="6069848" cy="1073804"/>
          </a:xfrm>
          <a:prstGeom prst="rect">
            <a:avLst/>
          </a:prstGeom>
        </p:spPr>
        <p:txBody>
          <a:bodyPr anchor="b"/>
          <a:lstStyle>
            <a:lvl1pPr>
              <a:lnSpc>
                <a:spcPct val="100000"/>
              </a:lnSpc>
              <a:defRPr sz="2800" b="1" i="0">
                <a:latin typeface="Calibri" panose="020F0502020204030204" pitchFamily="34" charset="0"/>
                <a:cs typeface="Calibri" panose="020F0502020204030204" pitchFamily="34" charset="0"/>
              </a:defRPr>
            </a:lvl1pPr>
          </a:lstStyle>
          <a:p>
            <a:pPr lvl="0"/>
            <a:r>
              <a:rPr lang="en-US"/>
              <a:t>Subtitle Here</a:t>
            </a:r>
          </a:p>
        </p:txBody>
      </p:sp>
    </p:spTree>
    <p:extLst>
      <p:ext uri="{BB962C8B-B14F-4D97-AF65-F5344CB8AC3E}">
        <p14:creationId xmlns:p14="http://schemas.microsoft.com/office/powerpoint/2010/main" val="3347738963"/>
      </p:ext>
    </p:extLst>
  </p:cSld>
  <p:clrMapOvr>
    <a:masterClrMapping/>
  </p:clrMapOvr>
  <p:extLst>
    <p:ext uri="{DCECCB84-F9BA-43D5-87BE-67443E8EF086}">
      <p15:sldGuideLst xmlns:p15="http://schemas.microsoft.com/office/powerpoint/2012/main"/>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preserve="1" userDrawn="1">
  <p:cSld name="Palm Green 16">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0123754-DE03-072E-6089-1179E1C342EB}"/>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0786" y="5585708"/>
            <a:ext cx="6055896" cy="1760423"/>
          </a:xfrm>
          <a:prstGeom prst="rect">
            <a:avLst/>
          </a:prstGeom>
        </p:spPr>
        <p:txBody>
          <a:bodyPr/>
          <a:lstStyle>
            <a:lvl1pPr>
              <a:defRPr sz="6000">
                <a:solidFill>
                  <a:schemeClr val="accent3"/>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70786"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70786"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4" name="Rectangle 3">
            <a:extLst>
              <a:ext uri="{FF2B5EF4-FFF2-40B4-BE49-F238E27FC236}">
                <a16:creationId xmlns:a16="http://schemas.microsoft.com/office/drawing/2014/main" id="{04F49439-C8FE-D607-0ED4-A41393AD2790}"/>
              </a:ext>
            </a:extLst>
          </p:cNvPr>
          <p:cNvSpPr/>
          <p:nvPr userDrawn="1"/>
        </p:nvSpPr>
        <p:spPr>
          <a:xfrm>
            <a:off x="8791244" y="0"/>
            <a:ext cx="15592756" cy="13716000"/>
          </a:xfrm>
          <a:prstGeom prst="rect">
            <a:avLst/>
          </a:prstGeom>
          <a:gradFill flip="none" rotWithShape="1">
            <a:gsLst>
              <a:gs pos="0">
                <a:schemeClr val="accent3">
                  <a:lumMod val="20000"/>
                  <a:lumOff val="80000"/>
                </a:schemeClr>
              </a:gs>
              <a:gs pos="54000">
                <a:schemeClr val="accent3">
                  <a:lumMod val="98000"/>
                  <a:lumOff val="2000"/>
                </a:schemeClr>
              </a:gs>
              <a:gs pos="100000">
                <a:schemeClr val="accent3"/>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Tree>
    <p:extLst>
      <p:ext uri="{BB962C8B-B14F-4D97-AF65-F5344CB8AC3E}">
        <p14:creationId xmlns:p14="http://schemas.microsoft.com/office/powerpoint/2010/main" val="4157463819"/>
      </p:ext>
    </p:extLst>
  </p:cSld>
  <p:clrMapOvr>
    <a:masterClrMapping/>
  </p:clrMapOvr>
  <p:extLst>
    <p:ext uri="{DCECCB84-F9BA-43D5-87BE-67443E8EF086}">
      <p15:sldGuideLst xmlns:p15="http://schemas.microsoft.com/office/powerpoint/2012/main"/>
    </p:ext>
  </p:extLst>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preserve="1" userDrawn="1">
  <p:cSld name="Palm Green 17">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0123754-DE03-072E-6089-1179E1C342EB}"/>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
          <a:stretch/>
        </p:blipFill>
        <p:spPr>
          <a:xfrm>
            <a:off x="0" y="1"/>
            <a:ext cx="24384000" cy="13716003"/>
          </a:xfrm>
          <a:prstGeom prst="rect">
            <a:avLst/>
          </a:prstGeom>
        </p:spPr>
      </p:pic>
      <p:sp>
        <p:nvSpPr>
          <p:cNvPr id="59" name="Rectangle 58">
            <a:extLst>
              <a:ext uri="{FF2B5EF4-FFF2-40B4-BE49-F238E27FC236}">
                <a16:creationId xmlns:a16="http://schemas.microsoft.com/office/drawing/2014/main" id="{760A442E-C1AE-8A33-82D4-8523459E305E}"/>
              </a:ext>
            </a:extLst>
          </p:cNvPr>
          <p:cNvSpPr/>
          <p:nvPr userDrawn="1"/>
        </p:nvSpPr>
        <p:spPr>
          <a:xfrm>
            <a:off x="8791244" y="0"/>
            <a:ext cx="15592756" cy="13716000"/>
          </a:xfrm>
          <a:prstGeom prst="rect">
            <a:avLst/>
          </a:prstGeom>
          <a:gradFill flip="none" rotWithShape="1">
            <a:gsLst>
              <a:gs pos="0">
                <a:schemeClr val="accent3">
                  <a:lumMod val="20000"/>
                  <a:lumOff val="80000"/>
                </a:schemeClr>
              </a:gs>
              <a:gs pos="54000">
                <a:schemeClr val="accent3">
                  <a:lumMod val="98000"/>
                  <a:lumOff val="2000"/>
                </a:schemeClr>
              </a:gs>
              <a:gs pos="100000">
                <a:schemeClr val="accent3"/>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nvGrpSpPr>
          <p:cNvPr id="5" name="Grid" hidden="1">
            <a:extLst>
              <a:ext uri="{FF2B5EF4-FFF2-40B4-BE49-F238E27FC236}">
                <a16:creationId xmlns:a16="http://schemas.microsoft.com/office/drawing/2014/main" id="{BBE6D1FD-D4C9-5D52-1FE6-FAEB97BBF609}"/>
              </a:ext>
            </a:extLst>
          </p:cNvPr>
          <p:cNvGrpSpPr>
            <a:grpSpLocks noGrp="1" noUngrp="1" noRot="1" noMove="1" noResize="1"/>
          </p:cNvGrpSpPr>
          <p:nvPr userDrawn="1"/>
        </p:nvGrpSpPr>
        <p:grpSpPr>
          <a:xfrm>
            <a:off x="1661878" y="1324484"/>
            <a:ext cx="21060245" cy="11067032"/>
            <a:chOff x="1661878" y="1324483"/>
            <a:chExt cx="21060245" cy="11067032"/>
          </a:xfrm>
        </p:grpSpPr>
        <p:grpSp>
          <p:nvGrpSpPr>
            <p:cNvPr id="6" name="Group 5">
              <a:extLst>
                <a:ext uri="{FF2B5EF4-FFF2-40B4-BE49-F238E27FC236}">
                  <a16:creationId xmlns:a16="http://schemas.microsoft.com/office/drawing/2014/main" id="{8F9512CF-5BEB-AE68-710E-DF0E99BDFC0D}"/>
                </a:ext>
              </a:extLst>
            </p:cNvPr>
            <p:cNvGrpSpPr>
              <a:grpSpLocks noGrp="1" noUngrp="1" noRot="1" noMove="1" noResize="1"/>
            </p:cNvGrpSpPr>
            <p:nvPr userDrawn="1"/>
          </p:nvGrpSpPr>
          <p:grpSpPr>
            <a:xfrm>
              <a:off x="1661880" y="1324483"/>
              <a:ext cx="21060243" cy="11067031"/>
              <a:chOff x="1661879" y="1458000"/>
              <a:chExt cx="21060243" cy="10800000"/>
            </a:xfrm>
            <a:solidFill>
              <a:srgbClr val="92D050">
                <a:alpha val="30000"/>
              </a:srgbClr>
            </a:solidFill>
          </p:grpSpPr>
          <p:sp>
            <p:nvSpPr>
              <p:cNvPr id="24" name="Rectangle 23">
                <a:extLst>
                  <a:ext uri="{FF2B5EF4-FFF2-40B4-BE49-F238E27FC236}">
                    <a16:creationId xmlns:a16="http://schemas.microsoft.com/office/drawing/2014/main" id="{CB7632A7-6849-DAC7-87CF-08119816929C}"/>
                  </a:ext>
                </a:extLst>
              </p:cNvPr>
              <p:cNvSpPr>
                <a:spLocks noGrp="1" noRot="1" noMove="1" noResize="1" noEditPoints="1" noAdjustHandles="1" noChangeArrowheads="1" noChangeShapeType="1"/>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ectangle 24">
                <a:extLst>
                  <a:ext uri="{FF2B5EF4-FFF2-40B4-BE49-F238E27FC236}">
                    <a16:creationId xmlns:a16="http://schemas.microsoft.com/office/drawing/2014/main" id="{D2B3E03F-FFBA-7313-3CEB-98A5E5D984F4}"/>
                  </a:ext>
                </a:extLst>
              </p:cNvPr>
              <p:cNvSpPr>
                <a:spLocks noGrp="1" noRot="1" noMove="1" noResize="1" noEditPoints="1" noAdjustHandles="1" noChangeArrowheads="1" noChangeShapeType="1"/>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 name="Rectangle 25">
                <a:extLst>
                  <a:ext uri="{FF2B5EF4-FFF2-40B4-BE49-F238E27FC236}">
                    <a16:creationId xmlns:a16="http://schemas.microsoft.com/office/drawing/2014/main" id="{A80D317A-1F89-8DA2-3A5D-2869EAAFA61F}"/>
                  </a:ext>
                </a:extLst>
              </p:cNvPr>
              <p:cNvSpPr>
                <a:spLocks noGrp="1" noRot="1" noMove="1" noResize="1" noEditPoints="1" noAdjustHandles="1" noChangeArrowheads="1" noChangeShapeType="1"/>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 name="Rectangle 26">
                <a:extLst>
                  <a:ext uri="{FF2B5EF4-FFF2-40B4-BE49-F238E27FC236}">
                    <a16:creationId xmlns:a16="http://schemas.microsoft.com/office/drawing/2014/main" id="{3C37BF2E-DCCC-0E9A-C3B6-500F2B1E2080}"/>
                  </a:ext>
                </a:extLst>
              </p:cNvPr>
              <p:cNvSpPr>
                <a:spLocks noGrp="1" noRot="1" noMove="1" noResize="1" noEditPoints="1" noAdjustHandles="1" noChangeArrowheads="1" noChangeShapeType="1"/>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 name="Rectangle 27">
                <a:extLst>
                  <a:ext uri="{FF2B5EF4-FFF2-40B4-BE49-F238E27FC236}">
                    <a16:creationId xmlns:a16="http://schemas.microsoft.com/office/drawing/2014/main" id="{466A6C30-4B5E-FBEB-9C38-15626778F07A}"/>
                  </a:ext>
                </a:extLst>
              </p:cNvPr>
              <p:cNvSpPr>
                <a:spLocks noGrp="1" noRot="1" noMove="1" noResize="1" noEditPoints="1" noAdjustHandles="1" noChangeArrowheads="1" noChangeShapeType="1"/>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 name="Rectangle 28">
                <a:extLst>
                  <a:ext uri="{FF2B5EF4-FFF2-40B4-BE49-F238E27FC236}">
                    <a16:creationId xmlns:a16="http://schemas.microsoft.com/office/drawing/2014/main" id="{15B9006D-8773-9608-BDA3-993962FA8652}"/>
                  </a:ext>
                </a:extLst>
              </p:cNvPr>
              <p:cNvSpPr>
                <a:spLocks noGrp="1" noRot="1" noMove="1" noResize="1" noEditPoints="1" noAdjustHandles="1" noChangeArrowheads="1" noChangeShapeType="1"/>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 name="Rectangle 29">
                <a:extLst>
                  <a:ext uri="{FF2B5EF4-FFF2-40B4-BE49-F238E27FC236}">
                    <a16:creationId xmlns:a16="http://schemas.microsoft.com/office/drawing/2014/main" id="{46DF3C7B-694A-DDCF-C202-1475C62D751B}"/>
                  </a:ext>
                </a:extLst>
              </p:cNvPr>
              <p:cNvSpPr>
                <a:spLocks noGrp="1" noRot="1" noMove="1" noResize="1" noEditPoints="1" noAdjustHandles="1" noChangeArrowheads="1" noChangeShapeType="1"/>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1" name="Rectangle 30">
                <a:extLst>
                  <a:ext uri="{FF2B5EF4-FFF2-40B4-BE49-F238E27FC236}">
                    <a16:creationId xmlns:a16="http://schemas.microsoft.com/office/drawing/2014/main" id="{CB2CABA6-E59D-970A-E768-532DD44E89F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2" name="Rectangle 31">
                <a:extLst>
                  <a:ext uri="{FF2B5EF4-FFF2-40B4-BE49-F238E27FC236}">
                    <a16:creationId xmlns:a16="http://schemas.microsoft.com/office/drawing/2014/main" id="{B1F8ADAC-6F98-2EF6-95E8-0B7CAE0FCD4F}"/>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3" name="Rectangle 32">
                <a:extLst>
                  <a:ext uri="{FF2B5EF4-FFF2-40B4-BE49-F238E27FC236}">
                    <a16:creationId xmlns:a16="http://schemas.microsoft.com/office/drawing/2014/main" id="{CFD2B7BB-7EF6-3F69-30EB-43D21E26B628}"/>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4" name="Rectangle 33">
                <a:extLst>
                  <a:ext uri="{FF2B5EF4-FFF2-40B4-BE49-F238E27FC236}">
                    <a16:creationId xmlns:a16="http://schemas.microsoft.com/office/drawing/2014/main" id="{2FA90728-64D8-30D4-3E7D-C565E473E528}"/>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5" name="Rectangle 34">
                <a:extLst>
                  <a:ext uri="{FF2B5EF4-FFF2-40B4-BE49-F238E27FC236}">
                    <a16:creationId xmlns:a16="http://schemas.microsoft.com/office/drawing/2014/main" id="{6694EC05-8613-41E1-E997-B1EB81FB6A4C}"/>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6" name="Rectangle 35">
                <a:extLst>
                  <a:ext uri="{FF2B5EF4-FFF2-40B4-BE49-F238E27FC236}">
                    <a16:creationId xmlns:a16="http://schemas.microsoft.com/office/drawing/2014/main" id="{30CBBB24-3141-17C0-D870-9BA55E4DB6D9}"/>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7" name="Rectangle 36">
                <a:extLst>
                  <a:ext uri="{FF2B5EF4-FFF2-40B4-BE49-F238E27FC236}">
                    <a16:creationId xmlns:a16="http://schemas.microsoft.com/office/drawing/2014/main" id="{BB3AC1D5-D6CD-D193-65AD-2D3DE8C74E4F}"/>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8" name="Rectangle 37">
                <a:extLst>
                  <a:ext uri="{FF2B5EF4-FFF2-40B4-BE49-F238E27FC236}">
                    <a16:creationId xmlns:a16="http://schemas.microsoft.com/office/drawing/2014/main" id="{C3B53134-C642-8DB1-DD27-8E143532C8C1}"/>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9" name="Rectangle 38">
                <a:extLst>
                  <a:ext uri="{FF2B5EF4-FFF2-40B4-BE49-F238E27FC236}">
                    <a16:creationId xmlns:a16="http://schemas.microsoft.com/office/drawing/2014/main" id="{ECC72979-68AC-4322-1F53-4646B7CBDA6E}"/>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0" name="Rectangle 39">
                <a:extLst>
                  <a:ext uri="{FF2B5EF4-FFF2-40B4-BE49-F238E27FC236}">
                    <a16:creationId xmlns:a16="http://schemas.microsoft.com/office/drawing/2014/main" id="{93D86477-1A55-DC06-4E9F-050EB544E24E}"/>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1" name="Rectangle 40">
                <a:extLst>
                  <a:ext uri="{FF2B5EF4-FFF2-40B4-BE49-F238E27FC236}">
                    <a16:creationId xmlns:a16="http://schemas.microsoft.com/office/drawing/2014/main" id="{B6FA23D3-E20A-2A4F-292A-C6038ADDD58F}"/>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2" name="Rectangle 41">
                <a:extLst>
                  <a:ext uri="{FF2B5EF4-FFF2-40B4-BE49-F238E27FC236}">
                    <a16:creationId xmlns:a16="http://schemas.microsoft.com/office/drawing/2014/main" id="{589B1F1B-0A31-6A59-8A59-BA52915DA3C9}"/>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3" name="Rectangle 42">
                <a:extLst>
                  <a:ext uri="{FF2B5EF4-FFF2-40B4-BE49-F238E27FC236}">
                    <a16:creationId xmlns:a16="http://schemas.microsoft.com/office/drawing/2014/main" id="{E143A0F7-C54A-B6CF-8D3D-B73CDD170C6B}"/>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4" name="Rectangle 43">
                <a:extLst>
                  <a:ext uri="{FF2B5EF4-FFF2-40B4-BE49-F238E27FC236}">
                    <a16:creationId xmlns:a16="http://schemas.microsoft.com/office/drawing/2014/main" id="{7B41DA68-81FC-81A7-ED09-541880B99B4B}"/>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5" name="Rectangle 44">
                <a:extLst>
                  <a:ext uri="{FF2B5EF4-FFF2-40B4-BE49-F238E27FC236}">
                    <a16:creationId xmlns:a16="http://schemas.microsoft.com/office/drawing/2014/main" id="{A4781A2A-2266-B1C1-610C-248D4D3B1B68}"/>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6" name="Rectangle 45">
                <a:extLst>
                  <a:ext uri="{FF2B5EF4-FFF2-40B4-BE49-F238E27FC236}">
                    <a16:creationId xmlns:a16="http://schemas.microsoft.com/office/drawing/2014/main" id="{3CD422E9-F0D8-E3CD-CB04-D4E22FE61370}"/>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7" name="Rectangle 46">
                <a:extLst>
                  <a:ext uri="{FF2B5EF4-FFF2-40B4-BE49-F238E27FC236}">
                    <a16:creationId xmlns:a16="http://schemas.microsoft.com/office/drawing/2014/main" id="{9EF76F86-1180-9C0A-0E07-459F016CE9DF}"/>
                  </a:ext>
                </a:extLst>
              </p:cNvPr>
              <p:cNvSpPr>
                <a:spLocks noGrp="1" noRot="1" noMove="1" noResize="1" noEditPoints="1" noAdjustHandles="1" noChangeArrowheads="1" noChangeShapeType="1"/>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8" name="Rectangle 47">
                <a:extLst>
                  <a:ext uri="{FF2B5EF4-FFF2-40B4-BE49-F238E27FC236}">
                    <a16:creationId xmlns:a16="http://schemas.microsoft.com/office/drawing/2014/main" id="{2FE88644-8844-BA71-62AF-5F80C651D1DC}"/>
                  </a:ext>
                </a:extLst>
              </p:cNvPr>
              <p:cNvSpPr>
                <a:spLocks noGrp="1" noRot="1" noMove="1" noResize="1" noEditPoints="1" noAdjustHandles="1" noChangeArrowheads="1" noChangeShapeType="1"/>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49" name="Rectangle 48">
                <a:extLst>
                  <a:ext uri="{FF2B5EF4-FFF2-40B4-BE49-F238E27FC236}">
                    <a16:creationId xmlns:a16="http://schemas.microsoft.com/office/drawing/2014/main" id="{E5AA2D2D-2181-4051-B7DE-D2B9E18C29B9}"/>
                  </a:ext>
                </a:extLst>
              </p:cNvPr>
              <p:cNvSpPr>
                <a:spLocks noGrp="1" noRot="1" noMove="1" noResize="1" noEditPoints="1" noAdjustHandles="1" noChangeArrowheads="1" noChangeShapeType="1"/>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0" name="Rectangle 49">
                <a:extLst>
                  <a:ext uri="{FF2B5EF4-FFF2-40B4-BE49-F238E27FC236}">
                    <a16:creationId xmlns:a16="http://schemas.microsoft.com/office/drawing/2014/main" id="{ECF3290D-814A-532C-EF74-BC8079791294}"/>
                  </a:ext>
                </a:extLst>
              </p:cNvPr>
              <p:cNvSpPr>
                <a:spLocks noGrp="1" noRot="1" noMove="1" noResize="1" noEditPoints="1" noAdjustHandles="1" noChangeArrowheads="1" noChangeShapeType="1"/>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1" name="Rectangle 50">
                <a:extLst>
                  <a:ext uri="{FF2B5EF4-FFF2-40B4-BE49-F238E27FC236}">
                    <a16:creationId xmlns:a16="http://schemas.microsoft.com/office/drawing/2014/main" id="{12A317A7-BD77-1D86-B92B-D8191130C9EA}"/>
                  </a:ext>
                </a:extLst>
              </p:cNvPr>
              <p:cNvSpPr>
                <a:spLocks noGrp="1" noRot="1" noMove="1" noResize="1" noEditPoints="1" noAdjustHandles="1" noChangeArrowheads="1" noChangeShapeType="1"/>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2" name="Rectangle 51">
                <a:extLst>
                  <a:ext uri="{FF2B5EF4-FFF2-40B4-BE49-F238E27FC236}">
                    <a16:creationId xmlns:a16="http://schemas.microsoft.com/office/drawing/2014/main" id="{363A0020-068A-CC97-4C78-7EF973C415AB}"/>
                  </a:ext>
                </a:extLst>
              </p:cNvPr>
              <p:cNvSpPr>
                <a:spLocks noGrp="1" noRot="1" noMove="1" noResize="1" noEditPoints="1" noAdjustHandles="1" noChangeArrowheads="1" noChangeShapeType="1"/>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53" name="Rectangle 52">
                <a:extLst>
                  <a:ext uri="{FF2B5EF4-FFF2-40B4-BE49-F238E27FC236}">
                    <a16:creationId xmlns:a16="http://schemas.microsoft.com/office/drawing/2014/main" id="{634F1EE5-84D3-81CF-1863-7C6DC487294E}"/>
                  </a:ext>
                </a:extLst>
              </p:cNvPr>
              <p:cNvSpPr>
                <a:spLocks noGrp="1" noRot="1" noMove="1" noResize="1" noEditPoints="1" noAdjustHandles="1" noChangeArrowheads="1" noChangeShapeType="1"/>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7" name="Group 6">
              <a:extLst>
                <a:ext uri="{FF2B5EF4-FFF2-40B4-BE49-F238E27FC236}">
                  <a16:creationId xmlns:a16="http://schemas.microsoft.com/office/drawing/2014/main" id="{6832968E-0A39-5E0F-1D8E-2F616566CC4F}"/>
                </a:ext>
              </a:extLst>
            </p:cNvPr>
            <p:cNvGrpSpPr>
              <a:grpSpLocks noGrp="1" noUngrp="1" noRot="1" noMove="1" noResize="1"/>
            </p:cNvGrpSpPr>
            <p:nvPr userDrawn="1"/>
          </p:nvGrpSpPr>
          <p:grpSpPr>
            <a:xfrm rot="5400000">
              <a:off x="6658485" y="-3672122"/>
              <a:ext cx="11067030" cy="21060243"/>
              <a:chOff x="6658493" y="1458000"/>
              <a:chExt cx="11067030" cy="10800000"/>
            </a:xfrm>
            <a:solidFill>
              <a:srgbClr val="92D050">
                <a:alpha val="30000"/>
              </a:srgbClr>
            </a:solidFill>
          </p:grpSpPr>
          <p:sp>
            <p:nvSpPr>
              <p:cNvPr id="8" name="Rectangle 7">
                <a:extLst>
                  <a:ext uri="{FF2B5EF4-FFF2-40B4-BE49-F238E27FC236}">
                    <a16:creationId xmlns:a16="http://schemas.microsoft.com/office/drawing/2014/main" id="{793CB7DC-0252-47AC-0061-F714AFAEF598}"/>
                  </a:ext>
                </a:extLst>
              </p:cNvPr>
              <p:cNvSpPr>
                <a:spLocks noGrp="1" noRot="1" noMove="1" noResize="1" noEditPoints="1" noAdjustHandles="1" noChangeArrowheads="1" noChangeShapeType="1"/>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9" name="Rectangle 8">
                <a:extLst>
                  <a:ext uri="{FF2B5EF4-FFF2-40B4-BE49-F238E27FC236}">
                    <a16:creationId xmlns:a16="http://schemas.microsoft.com/office/drawing/2014/main" id="{CB91E4DE-2E5A-23DC-956E-70A2878A7B18}"/>
                  </a:ext>
                </a:extLst>
              </p:cNvPr>
              <p:cNvSpPr>
                <a:spLocks noGrp="1" noRot="1" noMove="1" noResize="1" noEditPoints="1" noAdjustHandles="1" noChangeArrowheads="1" noChangeShapeType="1"/>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0" name="Rectangle 9">
                <a:extLst>
                  <a:ext uri="{FF2B5EF4-FFF2-40B4-BE49-F238E27FC236}">
                    <a16:creationId xmlns:a16="http://schemas.microsoft.com/office/drawing/2014/main" id="{2973F245-BAC9-EB5A-29E8-9517EA121CFB}"/>
                  </a:ext>
                </a:extLst>
              </p:cNvPr>
              <p:cNvSpPr>
                <a:spLocks noGrp="1" noRot="1" noMove="1" noResize="1" noEditPoints="1" noAdjustHandles="1" noChangeArrowheads="1" noChangeShapeType="1"/>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ectangle 10">
                <a:extLst>
                  <a:ext uri="{FF2B5EF4-FFF2-40B4-BE49-F238E27FC236}">
                    <a16:creationId xmlns:a16="http://schemas.microsoft.com/office/drawing/2014/main" id="{DD2E90AF-6A9E-58A9-E70E-99048F0E5E87}"/>
                  </a:ext>
                </a:extLst>
              </p:cNvPr>
              <p:cNvSpPr>
                <a:spLocks noGrp="1" noRot="1" noMove="1" noResize="1" noEditPoints="1" noAdjustHandles="1" noChangeArrowheads="1" noChangeShapeType="1"/>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ectangle 11">
                <a:extLst>
                  <a:ext uri="{FF2B5EF4-FFF2-40B4-BE49-F238E27FC236}">
                    <a16:creationId xmlns:a16="http://schemas.microsoft.com/office/drawing/2014/main" id="{CC0C42B1-B6A2-1986-A3CF-AC38C7444359}"/>
                  </a:ext>
                </a:extLst>
              </p:cNvPr>
              <p:cNvSpPr>
                <a:spLocks noGrp="1" noRot="1" noMove="1" noResize="1" noEditPoints="1" noAdjustHandles="1" noChangeArrowheads="1" noChangeShapeType="1"/>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ectangle 12">
                <a:extLst>
                  <a:ext uri="{FF2B5EF4-FFF2-40B4-BE49-F238E27FC236}">
                    <a16:creationId xmlns:a16="http://schemas.microsoft.com/office/drawing/2014/main" id="{858912DB-060A-8332-0348-7C38EEC2803E}"/>
                  </a:ext>
                </a:extLst>
              </p:cNvPr>
              <p:cNvSpPr>
                <a:spLocks noGrp="1" noRot="1" noMove="1" noResize="1" noEditPoints="1" noAdjustHandles="1" noChangeArrowheads="1" noChangeShapeType="1"/>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4" name="Rectangle 13">
                <a:extLst>
                  <a:ext uri="{FF2B5EF4-FFF2-40B4-BE49-F238E27FC236}">
                    <a16:creationId xmlns:a16="http://schemas.microsoft.com/office/drawing/2014/main" id="{E8D512AF-0EEC-8A40-0CD8-B1803179781A}"/>
                  </a:ext>
                </a:extLst>
              </p:cNvPr>
              <p:cNvSpPr>
                <a:spLocks noGrp="1" noRot="1" noMove="1" noResize="1" noEditPoints="1" noAdjustHandles="1" noChangeArrowheads="1" noChangeShapeType="1"/>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5" name="Rectangle 14">
                <a:extLst>
                  <a:ext uri="{FF2B5EF4-FFF2-40B4-BE49-F238E27FC236}">
                    <a16:creationId xmlns:a16="http://schemas.microsoft.com/office/drawing/2014/main" id="{C7FD91ED-6B07-B462-44BD-F4418D7D4F66}"/>
                  </a:ext>
                </a:extLst>
              </p:cNvPr>
              <p:cNvSpPr>
                <a:spLocks noGrp="1" noRot="1" noMove="1" noResize="1" noEditPoints="1" noAdjustHandles="1" noChangeArrowheads="1" noChangeShapeType="1"/>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6" name="Rectangle 15">
                <a:extLst>
                  <a:ext uri="{FF2B5EF4-FFF2-40B4-BE49-F238E27FC236}">
                    <a16:creationId xmlns:a16="http://schemas.microsoft.com/office/drawing/2014/main" id="{EA7416C2-ABDA-D6DA-69E8-887C7362BE07}"/>
                  </a:ext>
                </a:extLst>
              </p:cNvPr>
              <p:cNvSpPr>
                <a:spLocks noGrp="1" noRot="1" noMove="1" noResize="1" noEditPoints="1" noAdjustHandles="1" noChangeArrowheads="1" noChangeShapeType="1"/>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7" name="Rectangle 16">
                <a:extLst>
                  <a:ext uri="{FF2B5EF4-FFF2-40B4-BE49-F238E27FC236}">
                    <a16:creationId xmlns:a16="http://schemas.microsoft.com/office/drawing/2014/main" id="{B117B9D1-27E7-0EAE-B612-8B98DA54ACBD}"/>
                  </a:ext>
                </a:extLst>
              </p:cNvPr>
              <p:cNvSpPr>
                <a:spLocks noGrp="1" noRot="1" noMove="1" noResize="1" noEditPoints="1" noAdjustHandles="1" noChangeArrowheads="1" noChangeShapeType="1"/>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8" name="Rectangle 17">
                <a:extLst>
                  <a:ext uri="{FF2B5EF4-FFF2-40B4-BE49-F238E27FC236}">
                    <a16:creationId xmlns:a16="http://schemas.microsoft.com/office/drawing/2014/main" id="{C69EAC4E-F33B-DB3F-3AF0-028BF3F06262}"/>
                  </a:ext>
                </a:extLst>
              </p:cNvPr>
              <p:cNvSpPr>
                <a:spLocks noGrp="1" noRot="1" noMove="1" noResize="1" noEditPoints="1" noAdjustHandles="1" noChangeArrowheads="1" noChangeShapeType="1"/>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9" name="Rectangle 18">
                <a:extLst>
                  <a:ext uri="{FF2B5EF4-FFF2-40B4-BE49-F238E27FC236}">
                    <a16:creationId xmlns:a16="http://schemas.microsoft.com/office/drawing/2014/main" id="{893AC711-8451-F680-152B-73B344456100}"/>
                  </a:ext>
                </a:extLst>
              </p:cNvPr>
              <p:cNvSpPr>
                <a:spLocks noGrp="1" noRot="1" noMove="1" noResize="1" noEditPoints="1" noAdjustHandles="1" noChangeArrowheads="1" noChangeShapeType="1"/>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0" name="Rectangle 19">
                <a:extLst>
                  <a:ext uri="{FF2B5EF4-FFF2-40B4-BE49-F238E27FC236}">
                    <a16:creationId xmlns:a16="http://schemas.microsoft.com/office/drawing/2014/main" id="{D454543D-CD5C-9E0E-96F9-71A69EE8BCE4}"/>
                  </a:ext>
                </a:extLst>
              </p:cNvPr>
              <p:cNvSpPr>
                <a:spLocks noGrp="1" noRot="1" noMove="1" noResize="1" noEditPoints="1" noAdjustHandles="1" noChangeArrowheads="1" noChangeShapeType="1"/>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1" name="Rectangle 20">
                <a:extLst>
                  <a:ext uri="{FF2B5EF4-FFF2-40B4-BE49-F238E27FC236}">
                    <a16:creationId xmlns:a16="http://schemas.microsoft.com/office/drawing/2014/main" id="{C12CCA5C-AE4B-2103-8F98-79F8FF3F16DE}"/>
                  </a:ext>
                </a:extLst>
              </p:cNvPr>
              <p:cNvSpPr>
                <a:spLocks noGrp="1" noRot="1" noMove="1" noResize="1" noEditPoints="1" noAdjustHandles="1" noChangeArrowheads="1" noChangeShapeType="1"/>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2" name="Rectangle 21">
                <a:extLst>
                  <a:ext uri="{FF2B5EF4-FFF2-40B4-BE49-F238E27FC236}">
                    <a16:creationId xmlns:a16="http://schemas.microsoft.com/office/drawing/2014/main" id="{06716D5C-85F7-6831-1D3F-90F70206304D}"/>
                  </a:ext>
                </a:extLst>
              </p:cNvPr>
              <p:cNvSpPr>
                <a:spLocks noGrp="1" noRot="1" noMove="1" noResize="1" noEditPoints="1" noAdjustHandles="1" noChangeArrowheads="1" noChangeShapeType="1"/>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3" name="Rectangle 22">
                <a:extLst>
                  <a:ext uri="{FF2B5EF4-FFF2-40B4-BE49-F238E27FC236}">
                    <a16:creationId xmlns:a16="http://schemas.microsoft.com/office/drawing/2014/main" id="{DCCBAADF-E779-B8F1-C354-FA50AE302A3D}"/>
                  </a:ext>
                </a:extLst>
              </p:cNvPr>
              <p:cNvSpPr>
                <a:spLocks noGrp="1" noRot="1" noMove="1" noResize="1" noEditPoints="1" noAdjustHandles="1" noChangeArrowheads="1" noChangeShapeType="1"/>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
        <p:nvSpPr>
          <p:cNvPr id="54" name="Title 113">
            <a:extLst>
              <a:ext uri="{FF2B5EF4-FFF2-40B4-BE49-F238E27FC236}">
                <a16:creationId xmlns:a16="http://schemas.microsoft.com/office/drawing/2014/main" id="{759EE320-DFE2-7355-ABF1-E9B54F54B03D}"/>
              </a:ext>
            </a:extLst>
          </p:cNvPr>
          <p:cNvSpPr>
            <a:spLocks noGrp="1"/>
          </p:cNvSpPr>
          <p:nvPr>
            <p:ph type="title"/>
          </p:nvPr>
        </p:nvSpPr>
        <p:spPr>
          <a:xfrm>
            <a:off x="1670786" y="5585708"/>
            <a:ext cx="6055896" cy="1760423"/>
          </a:xfrm>
          <a:prstGeom prst="rect">
            <a:avLst/>
          </a:prstGeom>
        </p:spPr>
        <p:txBody>
          <a:bodyPr/>
          <a:lstStyle>
            <a:lvl1pPr>
              <a:defRPr sz="6000">
                <a:solidFill>
                  <a:schemeClr val="accent3"/>
                </a:solidFill>
                <a:latin typeface="Calibri" panose="020F0502020204030204" pitchFamily="34" charset="0"/>
                <a:cs typeface="Calibri" panose="020F0502020204030204" pitchFamily="34" charset="0"/>
              </a:defRPr>
            </a:lvl1pPr>
          </a:lstStyle>
          <a:p>
            <a:r>
              <a:rPr lang="en-US"/>
              <a:t>Click to edit Master title style</a:t>
            </a:r>
            <a:endParaRPr lang="en-QA"/>
          </a:p>
        </p:txBody>
      </p:sp>
      <p:sp>
        <p:nvSpPr>
          <p:cNvPr id="55" name="Text Placeholder 54">
            <a:extLst>
              <a:ext uri="{FF2B5EF4-FFF2-40B4-BE49-F238E27FC236}">
                <a16:creationId xmlns:a16="http://schemas.microsoft.com/office/drawing/2014/main" id="{2E2F592C-4900-C6FA-6BF9-91322EB467DC}"/>
              </a:ext>
            </a:extLst>
          </p:cNvPr>
          <p:cNvSpPr>
            <a:spLocks noGrp="1"/>
          </p:cNvSpPr>
          <p:nvPr>
            <p:ph type="body" sz="quarter" idx="10" hasCustomPrompt="1"/>
          </p:nvPr>
        </p:nvSpPr>
        <p:spPr>
          <a:xfrm>
            <a:off x="1670786" y="7748703"/>
            <a:ext cx="6070166" cy="4577506"/>
          </a:xfrm>
          <a:prstGeom prst="rect">
            <a:avLst/>
          </a:prstGeom>
        </p:spPr>
        <p:txBody>
          <a:bodyPr/>
          <a:lstStyle>
            <a:lvl1pPr>
              <a:lnSpc>
                <a:spcPct val="100000"/>
              </a:lnSpc>
              <a:defRPr sz="2800">
                <a:solidFill>
                  <a:schemeClr val="tx1"/>
                </a:solidFill>
                <a:latin typeface="Calibri" panose="020F0502020204030204" pitchFamily="34" charset="0"/>
                <a:cs typeface="Calibri" panose="020F0502020204030204" pitchFamily="34" charset="0"/>
              </a:defRPr>
            </a:lvl1pPr>
          </a:lstStyle>
          <a:p>
            <a:pPr lvl="0"/>
            <a:r>
              <a:rPr lang="en-US"/>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p>
        </p:txBody>
      </p:sp>
      <p:sp>
        <p:nvSpPr>
          <p:cNvPr id="57" name="Text Placeholder 54">
            <a:extLst>
              <a:ext uri="{FF2B5EF4-FFF2-40B4-BE49-F238E27FC236}">
                <a16:creationId xmlns:a16="http://schemas.microsoft.com/office/drawing/2014/main" id="{F0501489-C266-A8EA-B26A-60B7A8A33991}"/>
              </a:ext>
            </a:extLst>
          </p:cNvPr>
          <p:cNvSpPr>
            <a:spLocks noGrp="1"/>
          </p:cNvSpPr>
          <p:nvPr>
            <p:ph type="body" sz="quarter" idx="11" hasCustomPrompt="1"/>
          </p:nvPr>
        </p:nvSpPr>
        <p:spPr>
          <a:xfrm>
            <a:off x="1670786" y="4179692"/>
            <a:ext cx="6069848" cy="1073804"/>
          </a:xfrm>
          <a:prstGeom prst="rect">
            <a:avLst/>
          </a:prstGeom>
        </p:spPr>
        <p:txBody>
          <a:bodyPr anchor="b"/>
          <a:lstStyle>
            <a:lvl1pPr>
              <a:lnSpc>
                <a:spcPct val="100000"/>
              </a:lnSpc>
              <a:defRPr sz="2800" b="1" i="0">
                <a:solidFill>
                  <a:schemeClr val="tx1"/>
                </a:solidFill>
                <a:latin typeface="Calibri" panose="020F0502020204030204" pitchFamily="34" charset="0"/>
                <a:cs typeface="Calibri" panose="020F0502020204030204" pitchFamily="34" charset="0"/>
              </a:defRPr>
            </a:lvl1pPr>
          </a:lstStyle>
          <a:p>
            <a:pPr lvl="0"/>
            <a:r>
              <a:rPr lang="en-US"/>
              <a:t>Subtitle Here</a:t>
            </a:r>
          </a:p>
        </p:txBody>
      </p:sp>
      <p:sp>
        <p:nvSpPr>
          <p:cNvPr id="56" name="Freeform: Shape 29">
            <a:extLst>
              <a:ext uri="{FF2B5EF4-FFF2-40B4-BE49-F238E27FC236}">
                <a16:creationId xmlns:a16="http://schemas.microsoft.com/office/drawing/2014/main" id="{60DF5DA0-2BE9-9846-77D4-F49E4F76EB4B}"/>
              </a:ext>
            </a:extLst>
          </p:cNvPr>
          <p:cNvSpPr/>
          <p:nvPr userDrawn="1"/>
        </p:nvSpPr>
        <p:spPr>
          <a:xfrm>
            <a:off x="9873685" y="1324483"/>
            <a:ext cx="12833916" cy="11067031"/>
          </a:xfrm>
          <a:prstGeom prst="roundRect">
            <a:avLst>
              <a:gd name="adj" fmla="val 4382"/>
            </a:avLst>
          </a:prstGeom>
          <a:gradFill>
            <a:gsLst>
              <a:gs pos="0">
                <a:srgbClr val="FFFFFF">
                  <a:alpha val="33000"/>
                </a:srgbClr>
              </a:gs>
              <a:gs pos="61000">
                <a:srgbClr val="FFFFFF">
                  <a:alpha val="10000"/>
                </a:srgbClr>
              </a:gs>
              <a:gs pos="82000">
                <a:srgbClr val="FFFFFF">
                  <a:alpha val="20000"/>
                </a:srgbClr>
              </a:gs>
              <a:gs pos="100000">
                <a:srgbClr val="FFFFFF">
                  <a:alpha val="33575"/>
                </a:srgbClr>
              </a:gs>
            </a:gsLst>
            <a:lin ang="15788057" scaled="1"/>
          </a:gra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p:spPr>
        <p:txBody>
          <a:bodyPr rtlCol="0" anchor="ctr"/>
          <a:lstStyle/>
          <a:p>
            <a:endParaRPr lang="en-US" sz="1200">
              <a:latin typeface="Calibri" panose="020F0502020204030204" pitchFamily="34" charset="0"/>
              <a:cs typeface="Calibri" panose="020F0502020204030204" pitchFamily="34" charset="0"/>
            </a:endParaRPr>
          </a:p>
        </p:txBody>
      </p:sp>
      <p:sp>
        <p:nvSpPr>
          <p:cNvPr id="58" name="Picture Placeholder 73">
            <a:extLst>
              <a:ext uri="{FF2B5EF4-FFF2-40B4-BE49-F238E27FC236}">
                <a16:creationId xmlns:a16="http://schemas.microsoft.com/office/drawing/2014/main" id="{E52B7073-8B01-9820-9750-29E2858BFAB0}"/>
              </a:ext>
            </a:extLst>
          </p:cNvPr>
          <p:cNvSpPr>
            <a:spLocks noGrp="1"/>
          </p:cNvSpPr>
          <p:nvPr>
            <p:ph type="pic" sz="quarter" idx="12"/>
          </p:nvPr>
        </p:nvSpPr>
        <p:spPr>
          <a:xfrm>
            <a:off x="10587486" y="2038350"/>
            <a:ext cx="11420831" cy="9639300"/>
          </a:xfrm>
          <a:prstGeom prst="roundRect">
            <a:avLst>
              <a:gd name="adj" fmla="val 2820"/>
            </a:avLst>
          </a:prstGeom>
          <a:solidFill>
            <a:schemeClr val="bg1">
              <a:lumMod val="85000"/>
            </a:schemeClr>
          </a:solidFill>
        </p:spPr>
        <p:txBody>
          <a:bodyPr/>
          <a:lstStyle>
            <a:lvl1pPr>
              <a:defRPr sz="2800">
                <a:latin typeface="Calibri" panose="020F0502020204030204" pitchFamily="34" charset="0"/>
                <a:cs typeface="Calibri" panose="020F0502020204030204" pitchFamily="34" charset="0"/>
              </a:defRPr>
            </a:lvl1pPr>
          </a:lstStyle>
          <a:p>
            <a:endParaRPr lang="en-QA"/>
          </a:p>
        </p:txBody>
      </p:sp>
    </p:spTree>
    <p:extLst>
      <p:ext uri="{BB962C8B-B14F-4D97-AF65-F5344CB8AC3E}">
        <p14:creationId xmlns:p14="http://schemas.microsoft.com/office/powerpoint/2010/main" val="3789500642"/>
      </p:ext>
    </p:extLst>
  </p:cSld>
  <p:clrMapOvr>
    <a:masterClrMapping/>
  </p:clrMapOvr>
  <p:extLst>
    <p:ext uri="{DCECCB84-F9BA-43D5-87BE-67443E8EF086}">
      <p15:sldGuideLst xmlns:p15="http://schemas.microsoft.com/office/powerpoint/2012/main"/>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1.xml"/><Relationship Id="rId13" Type="http://schemas.openxmlformats.org/officeDocument/2006/relationships/slideLayout" Target="../slideLayouts/slideLayout26.xml"/><Relationship Id="rId18" Type="http://schemas.openxmlformats.org/officeDocument/2006/relationships/theme" Target="../theme/theme2.xml"/><Relationship Id="rId3" Type="http://schemas.openxmlformats.org/officeDocument/2006/relationships/slideLayout" Target="../slideLayouts/slideLayout16.xml"/><Relationship Id="rId7" Type="http://schemas.openxmlformats.org/officeDocument/2006/relationships/slideLayout" Target="../slideLayouts/slideLayout20.xml"/><Relationship Id="rId12" Type="http://schemas.openxmlformats.org/officeDocument/2006/relationships/slideLayout" Target="../slideLayouts/slideLayout25.xml"/><Relationship Id="rId17" Type="http://schemas.openxmlformats.org/officeDocument/2006/relationships/slideLayout" Target="../slideLayouts/slideLayout30.xml"/><Relationship Id="rId2" Type="http://schemas.openxmlformats.org/officeDocument/2006/relationships/slideLayout" Target="../slideLayouts/slideLayout15.xml"/><Relationship Id="rId16" Type="http://schemas.openxmlformats.org/officeDocument/2006/relationships/slideLayout" Target="../slideLayouts/slideLayout29.xml"/><Relationship Id="rId1" Type="http://schemas.openxmlformats.org/officeDocument/2006/relationships/slideLayout" Target="../slideLayouts/slideLayout14.xml"/><Relationship Id="rId6" Type="http://schemas.openxmlformats.org/officeDocument/2006/relationships/slideLayout" Target="../slideLayouts/slideLayout19.xml"/><Relationship Id="rId11" Type="http://schemas.openxmlformats.org/officeDocument/2006/relationships/slideLayout" Target="../slideLayouts/slideLayout24.xml"/><Relationship Id="rId5" Type="http://schemas.openxmlformats.org/officeDocument/2006/relationships/slideLayout" Target="../slideLayouts/slideLayout18.xml"/><Relationship Id="rId15" Type="http://schemas.openxmlformats.org/officeDocument/2006/relationships/slideLayout" Target="../slideLayouts/slideLayout28.xml"/><Relationship Id="rId10" Type="http://schemas.openxmlformats.org/officeDocument/2006/relationships/slideLayout" Target="../slideLayouts/slideLayout23.xml"/><Relationship Id="rId4" Type="http://schemas.openxmlformats.org/officeDocument/2006/relationships/slideLayout" Target="../slideLayouts/slideLayout17.xml"/><Relationship Id="rId9" Type="http://schemas.openxmlformats.org/officeDocument/2006/relationships/slideLayout" Target="../slideLayouts/slideLayout22.xml"/><Relationship Id="rId14" Type="http://schemas.openxmlformats.org/officeDocument/2006/relationships/slideLayout" Target="../slideLayouts/slideLayout27.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8.xml"/><Relationship Id="rId13" Type="http://schemas.openxmlformats.org/officeDocument/2006/relationships/slideLayout" Target="../slideLayouts/slideLayout43.xml"/><Relationship Id="rId18" Type="http://schemas.openxmlformats.org/officeDocument/2006/relationships/theme" Target="../theme/theme3.xml"/><Relationship Id="rId3" Type="http://schemas.openxmlformats.org/officeDocument/2006/relationships/slideLayout" Target="../slideLayouts/slideLayout33.xml"/><Relationship Id="rId7" Type="http://schemas.openxmlformats.org/officeDocument/2006/relationships/slideLayout" Target="../slideLayouts/slideLayout37.xml"/><Relationship Id="rId12" Type="http://schemas.openxmlformats.org/officeDocument/2006/relationships/slideLayout" Target="../slideLayouts/slideLayout42.xml"/><Relationship Id="rId17" Type="http://schemas.openxmlformats.org/officeDocument/2006/relationships/slideLayout" Target="../slideLayouts/slideLayout47.xml"/><Relationship Id="rId2" Type="http://schemas.openxmlformats.org/officeDocument/2006/relationships/slideLayout" Target="../slideLayouts/slideLayout32.xml"/><Relationship Id="rId16" Type="http://schemas.openxmlformats.org/officeDocument/2006/relationships/slideLayout" Target="../slideLayouts/slideLayout46.xml"/><Relationship Id="rId1" Type="http://schemas.openxmlformats.org/officeDocument/2006/relationships/slideLayout" Target="../slideLayouts/slideLayout31.xml"/><Relationship Id="rId6" Type="http://schemas.openxmlformats.org/officeDocument/2006/relationships/slideLayout" Target="../slideLayouts/slideLayout36.xml"/><Relationship Id="rId11" Type="http://schemas.openxmlformats.org/officeDocument/2006/relationships/slideLayout" Target="../slideLayouts/slideLayout41.xml"/><Relationship Id="rId5" Type="http://schemas.openxmlformats.org/officeDocument/2006/relationships/slideLayout" Target="../slideLayouts/slideLayout35.xml"/><Relationship Id="rId15" Type="http://schemas.openxmlformats.org/officeDocument/2006/relationships/slideLayout" Target="../slideLayouts/slideLayout45.xml"/><Relationship Id="rId10" Type="http://schemas.openxmlformats.org/officeDocument/2006/relationships/slideLayout" Target="../slideLayouts/slideLayout40.xml"/><Relationship Id="rId4" Type="http://schemas.openxmlformats.org/officeDocument/2006/relationships/slideLayout" Target="../slideLayouts/slideLayout34.xml"/><Relationship Id="rId9" Type="http://schemas.openxmlformats.org/officeDocument/2006/relationships/slideLayout" Target="../slideLayouts/slideLayout39.xml"/><Relationship Id="rId14" Type="http://schemas.openxmlformats.org/officeDocument/2006/relationships/slideLayout" Target="../slideLayouts/slideLayout44.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5.xml"/><Relationship Id="rId13" Type="http://schemas.openxmlformats.org/officeDocument/2006/relationships/slideLayout" Target="../slideLayouts/slideLayout60.xml"/><Relationship Id="rId18" Type="http://schemas.openxmlformats.org/officeDocument/2006/relationships/theme" Target="../theme/theme4.xml"/><Relationship Id="rId3" Type="http://schemas.openxmlformats.org/officeDocument/2006/relationships/slideLayout" Target="../slideLayouts/slideLayout50.xml"/><Relationship Id="rId7" Type="http://schemas.openxmlformats.org/officeDocument/2006/relationships/slideLayout" Target="../slideLayouts/slideLayout54.xml"/><Relationship Id="rId12" Type="http://schemas.openxmlformats.org/officeDocument/2006/relationships/slideLayout" Target="../slideLayouts/slideLayout59.xml"/><Relationship Id="rId17" Type="http://schemas.openxmlformats.org/officeDocument/2006/relationships/slideLayout" Target="../slideLayouts/slideLayout64.xml"/><Relationship Id="rId2" Type="http://schemas.openxmlformats.org/officeDocument/2006/relationships/slideLayout" Target="../slideLayouts/slideLayout49.xml"/><Relationship Id="rId16" Type="http://schemas.openxmlformats.org/officeDocument/2006/relationships/slideLayout" Target="../slideLayouts/slideLayout63.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slideLayout" Target="../slideLayouts/slideLayout58.xml"/><Relationship Id="rId5" Type="http://schemas.openxmlformats.org/officeDocument/2006/relationships/slideLayout" Target="../slideLayouts/slideLayout52.xml"/><Relationship Id="rId15" Type="http://schemas.openxmlformats.org/officeDocument/2006/relationships/slideLayout" Target="../slideLayouts/slideLayout62.xml"/><Relationship Id="rId10" Type="http://schemas.openxmlformats.org/officeDocument/2006/relationships/slideLayout" Target="../slideLayouts/slideLayout57.xml"/><Relationship Id="rId4" Type="http://schemas.openxmlformats.org/officeDocument/2006/relationships/slideLayout" Target="../slideLayouts/slideLayout51.xml"/><Relationship Id="rId9" Type="http://schemas.openxmlformats.org/officeDocument/2006/relationships/slideLayout" Target="../slideLayouts/slideLayout56.xml"/><Relationship Id="rId14" Type="http://schemas.openxmlformats.org/officeDocument/2006/relationships/slideLayout" Target="../slideLayouts/slideLayout6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2.xml"/><Relationship Id="rId13" Type="http://schemas.openxmlformats.org/officeDocument/2006/relationships/slideLayout" Target="../slideLayouts/slideLayout77.xml"/><Relationship Id="rId18" Type="http://schemas.openxmlformats.org/officeDocument/2006/relationships/theme" Target="../theme/theme5.xml"/><Relationship Id="rId3" Type="http://schemas.openxmlformats.org/officeDocument/2006/relationships/slideLayout" Target="../slideLayouts/slideLayout67.xml"/><Relationship Id="rId7" Type="http://schemas.openxmlformats.org/officeDocument/2006/relationships/slideLayout" Target="../slideLayouts/slideLayout71.xml"/><Relationship Id="rId12" Type="http://schemas.openxmlformats.org/officeDocument/2006/relationships/slideLayout" Target="../slideLayouts/slideLayout76.xml"/><Relationship Id="rId17" Type="http://schemas.openxmlformats.org/officeDocument/2006/relationships/slideLayout" Target="../slideLayouts/slideLayout81.xml"/><Relationship Id="rId2" Type="http://schemas.openxmlformats.org/officeDocument/2006/relationships/slideLayout" Target="../slideLayouts/slideLayout66.xml"/><Relationship Id="rId16" Type="http://schemas.openxmlformats.org/officeDocument/2006/relationships/slideLayout" Target="../slideLayouts/slideLayout80.xml"/><Relationship Id="rId1" Type="http://schemas.openxmlformats.org/officeDocument/2006/relationships/slideLayout" Target="../slideLayouts/slideLayout65.xml"/><Relationship Id="rId6" Type="http://schemas.openxmlformats.org/officeDocument/2006/relationships/slideLayout" Target="../slideLayouts/slideLayout70.xml"/><Relationship Id="rId11" Type="http://schemas.openxmlformats.org/officeDocument/2006/relationships/slideLayout" Target="../slideLayouts/slideLayout75.xml"/><Relationship Id="rId5" Type="http://schemas.openxmlformats.org/officeDocument/2006/relationships/slideLayout" Target="../slideLayouts/slideLayout69.xml"/><Relationship Id="rId15" Type="http://schemas.openxmlformats.org/officeDocument/2006/relationships/slideLayout" Target="../slideLayouts/slideLayout79.xml"/><Relationship Id="rId10" Type="http://schemas.openxmlformats.org/officeDocument/2006/relationships/slideLayout" Target="../slideLayouts/slideLayout74.xml"/><Relationship Id="rId4" Type="http://schemas.openxmlformats.org/officeDocument/2006/relationships/slideLayout" Target="../slideLayouts/slideLayout68.xml"/><Relationship Id="rId9" Type="http://schemas.openxmlformats.org/officeDocument/2006/relationships/slideLayout" Target="../slideLayouts/slideLayout73.xml"/><Relationship Id="rId14" Type="http://schemas.openxmlformats.org/officeDocument/2006/relationships/slideLayout" Target="../slideLayouts/slideLayout78.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9.xml"/><Relationship Id="rId13" Type="http://schemas.openxmlformats.org/officeDocument/2006/relationships/slideLayout" Target="../slideLayouts/slideLayout94.xml"/><Relationship Id="rId18" Type="http://schemas.openxmlformats.org/officeDocument/2006/relationships/theme" Target="../theme/theme6.xml"/><Relationship Id="rId3" Type="http://schemas.openxmlformats.org/officeDocument/2006/relationships/slideLayout" Target="../slideLayouts/slideLayout84.xml"/><Relationship Id="rId7" Type="http://schemas.openxmlformats.org/officeDocument/2006/relationships/slideLayout" Target="../slideLayouts/slideLayout88.xml"/><Relationship Id="rId12" Type="http://schemas.openxmlformats.org/officeDocument/2006/relationships/slideLayout" Target="../slideLayouts/slideLayout93.xml"/><Relationship Id="rId17" Type="http://schemas.openxmlformats.org/officeDocument/2006/relationships/slideLayout" Target="../slideLayouts/slideLayout98.xml"/><Relationship Id="rId2" Type="http://schemas.openxmlformats.org/officeDocument/2006/relationships/slideLayout" Target="../slideLayouts/slideLayout83.xml"/><Relationship Id="rId16" Type="http://schemas.openxmlformats.org/officeDocument/2006/relationships/slideLayout" Target="../slideLayouts/slideLayout97.xml"/><Relationship Id="rId1" Type="http://schemas.openxmlformats.org/officeDocument/2006/relationships/slideLayout" Target="../slideLayouts/slideLayout82.xml"/><Relationship Id="rId6" Type="http://schemas.openxmlformats.org/officeDocument/2006/relationships/slideLayout" Target="../slideLayouts/slideLayout87.xml"/><Relationship Id="rId11" Type="http://schemas.openxmlformats.org/officeDocument/2006/relationships/slideLayout" Target="../slideLayouts/slideLayout92.xml"/><Relationship Id="rId5" Type="http://schemas.openxmlformats.org/officeDocument/2006/relationships/slideLayout" Target="../slideLayouts/slideLayout86.xml"/><Relationship Id="rId15" Type="http://schemas.openxmlformats.org/officeDocument/2006/relationships/slideLayout" Target="../slideLayouts/slideLayout96.xml"/><Relationship Id="rId10" Type="http://schemas.openxmlformats.org/officeDocument/2006/relationships/slideLayout" Target="../slideLayouts/slideLayout91.xml"/><Relationship Id="rId4" Type="http://schemas.openxmlformats.org/officeDocument/2006/relationships/slideLayout" Target="../slideLayouts/slideLayout85.xml"/><Relationship Id="rId9" Type="http://schemas.openxmlformats.org/officeDocument/2006/relationships/slideLayout" Target="../slideLayouts/slideLayout90.xml"/><Relationship Id="rId14" Type="http://schemas.openxmlformats.org/officeDocument/2006/relationships/slideLayout" Target="../slideLayouts/slideLayout9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58" name="Grid" hidden="1">
            <a:extLst>
              <a:ext uri="{FF2B5EF4-FFF2-40B4-BE49-F238E27FC236}">
                <a16:creationId xmlns:a16="http://schemas.microsoft.com/office/drawing/2014/main" id="{87773FFC-123F-778D-5483-8FB5C7099205}"/>
              </a:ext>
            </a:extLst>
          </p:cNvPr>
          <p:cNvGrpSpPr>
            <a:grpSpLocks/>
          </p:cNvGrpSpPr>
          <p:nvPr userDrawn="1"/>
        </p:nvGrpSpPr>
        <p:grpSpPr>
          <a:xfrm>
            <a:off x="1661878" y="1324484"/>
            <a:ext cx="21060245" cy="11067032"/>
            <a:chOff x="1661878" y="1324483"/>
            <a:chExt cx="21060245" cy="11067032"/>
          </a:xfrm>
        </p:grpSpPr>
        <p:grpSp>
          <p:nvGrpSpPr>
            <p:cNvPr id="259" name="Group 258">
              <a:extLst>
                <a:ext uri="{FF2B5EF4-FFF2-40B4-BE49-F238E27FC236}">
                  <a16:creationId xmlns:a16="http://schemas.microsoft.com/office/drawing/2014/main" id="{D612D816-A2FA-693F-F5F1-A20B67DC67E4}"/>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277" name="Rectangle 276">
                <a:extLst>
                  <a:ext uri="{FF2B5EF4-FFF2-40B4-BE49-F238E27FC236}">
                    <a16:creationId xmlns:a16="http://schemas.microsoft.com/office/drawing/2014/main" id="{A56FDE9D-34F7-76D8-A225-D0D560CCB044}"/>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8" name="Rectangle 277">
                <a:extLst>
                  <a:ext uri="{FF2B5EF4-FFF2-40B4-BE49-F238E27FC236}">
                    <a16:creationId xmlns:a16="http://schemas.microsoft.com/office/drawing/2014/main" id="{B77CA5FD-BC17-90B5-ECCA-07A095100950}"/>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9" name="Rectangle 278">
                <a:extLst>
                  <a:ext uri="{FF2B5EF4-FFF2-40B4-BE49-F238E27FC236}">
                    <a16:creationId xmlns:a16="http://schemas.microsoft.com/office/drawing/2014/main" id="{0D251887-E0B4-5145-36FB-6849F6F97898}"/>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0" name="Rectangle 279">
                <a:extLst>
                  <a:ext uri="{FF2B5EF4-FFF2-40B4-BE49-F238E27FC236}">
                    <a16:creationId xmlns:a16="http://schemas.microsoft.com/office/drawing/2014/main" id="{AD91F9CC-D6DE-FC82-9650-3BC1ACEDA28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1" name="Rectangle 280">
                <a:extLst>
                  <a:ext uri="{FF2B5EF4-FFF2-40B4-BE49-F238E27FC236}">
                    <a16:creationId xmlns:a16="http://schemas.microsoft.com/office/drawing/2014/main" id="{0FA3F6B4-A5F0-A7B0-86B0-6A67C08FC34E}"/>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2" name="Rectangle 281">
                <a:extLst>
                  <a:ext uri="{FF2B5EF4-FFF2-40B4-BE49-F238E27FC236}">
                    <a16:creationId xmlns:a16="http://schemas.microsoft.com/office/drawing/2014/main" id="{23D906C2-A98B-91A3-7A30-79E53A4C350F}"/>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3" name="Rectangle 282">
                <a:extLst>
                  <a:ext uri="{FF2B5EF4-FFF2-40B4-BE49-F238E27FC236}">
                    <a16:creationId xmlns:a16="http://schemas.microsoft.com/office/drawing/2014/main" id="{B2FB6817-B28F-51AF-1CFB-C69078659EDF}"/>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4" name="Rectangle 283">
                <a:extLst>
                  <a:ext uri="{FF2B5EF4-FFF2-40B4-BE49-F238E27FC236}">
                    <a16:creationId xmlns:a16="http://schemas.microsoft.com/office/drawing/2014/main" id="{571161AB-86CD-9A9B-61C5-68ADE2321AEF}"/>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5" name="Rectangle 284">
                <a:extLst>
                  <a:ext uri="{FF2B5EF4-FFF2-40B4-BE49-F238E27FC236}">
                    <a16:creationId xmlns:a16="http://schemas.microsoft.com/office/drawing/2014/main" id="{7EA99542-2E0D-F914-D912-4E8A73688144}"/>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6" name="Rectangle 285">
                <a:extLst>
                  <a:ext uri="{FF2B5EF4-FFF2-40B4-BE49-F238E27FC236}">
                    <a16:creationId xmlns:a16="http://schemas.microsoft.com/office/drawing/2014/main" id="{4E647790-0F9B-20B6-4B83-3DAF53AB140C}"/>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7" name="Rectangle 286">
                <a:extLst>
                  <a:ext uri="{FF2B5EF4-FFF2-40B4-BE49-F238E27FC236}">
                    <a16:creationId xmlns:a16="http://schemas.microsoft.com/office/drawing/2014/main" id="{57C314E2-9CC8-2549-9E96-AFD2A14E0C62}"/>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8" name="Rectangle 287">
                <a:extLst>
                  <a:ext uri="{FF2B5EF4-FFF2-40B4-BE49-F238E27FC236}">
                    <a16:creationId xmlns:a16="http://schemas.microsoft.com/office/drawing/2014/main" id="{C3567192-BF5B-4E77-3251-B9B7A3FA78E1}"/>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9" name="Rectangle 288">
                <a:extLst>
                  <a:ext uri="{FF2B5EF4-FFF2-40B4-BE49-F238E27FC236}">
                    <a16:creationId xmlns:a16="http://schemas.microsoft.com/office/drawing/2014/main" id="{2D9B8041-8503-F082-0FC6-A43DABDCB1C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0" name="Rectangle 289">
                <a:extLst>
                  <a:ext uri="{FF2B5EF4-FFF2-40B4-BE49-F238E27FC236}">
                    <a16:creationId xmlns:a16="http://schemas.microsoft.com/office/drawing/2014/main" id="{6DCCF62B-D82A-50BE-E611-B08E731DBF09}"/>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1" name="Rectangle 290">
                <a:extLst>
                  <a:ext uri="{FF2B5EF4-FFF2-40B4-BE49-F238E27FC236}">
                    <a16:creationId xmlns:a16="http://schemas.microsoft.com/office/drawing/2014/main" id="{A5A548D2-9520-83CC-B667-24A26B1A429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2" name="Rectangle 291">
                <a:extLst>
                  <a:ext uri="{FF2B5EF4-FFF2-40B4-BE49-F238E27FC236}">
                    <a16:creationId xmlns:a16="http://schemas.microsoft.com/office/drawing/2014/main" id="{4D2CA4C3-FA8C-F361-D8FE-71FD1FB77E28}"/>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3" name="Rectangle 292">
                <a:extLst>
                  <a:ext uri="{FF2B5EF4-FFF2-40B4-BE49-F238E27FC236}">
                    <a16:creationId xmlns:a16="http://schemas.microsoft.com/office/drawing/2014/main" id="{F1D45737-1D71-80C8-94F7-9FA7A8B0B126}"/>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4" name="Rectangle 293">
                <a:extLst>
                  <a:ext uri="{FF2B5EF4-FFF2-40B4-BE49-F238E27FC236}">
                    <a16:creationId xmlns:a16="http://schemas.microsoft.com/office/drawing/2014/main" id="{FF043D3A-69EB-3375-0F55-A760D76778C4}"/>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5" name="Rectangle 294">
                <a:extLst>
                  <a:ext uri="{FF2B5EF4-FFF2-40B4-BE49-F238E27FC236}">
                    <a16:creationId xmlns:a16="http://schemas.microsoft.com/office/drawing/2014/main" id="{DC034644-972E-FF44-0CD7-B9872B8D0216}"/>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6" name="Rectangle 295">
                <a:extLst>
                  <a:ext uri="{FF2B5EF4-FFF2-40B4-BE49-F238E27FC236}">
                    <a16:creationId xmlns:a16="http://schemas.microsoft.com/office/drawing/2014/main" id="{F449170C-2FBA-58EE-87CC-F654F4E91C5C}"/>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7" name="Rectangle 296">
                <a:extLst>
                  <a:ext uri="{FF2B5EF4-FFF2-40B4-BE49-F238E27FC236}">
                    <a16:creationId xmlns:a16="http://schemas.microsoft.com/office/drawing/2014/main" id="{4D94138A-FAAA-AF0E-D4EF-CE705C74A254}"/>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8" name="Rectangle 297">
                <a:extLst>
                  <a:ext uri="{FF2B5EF4-FFF2-40B4-BE49-F238E27FC236}">
                    <a16:creationId xmlns:a16="http://schemas.microsoft.com/office/drawing/2014/main" id="{C1088CBB-4857-BCCF-0774-192830F7CE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9" name="Rectangle 298">
                <a:extLst>
                  <a:ext uri="{FF2B5EF4-FFF2-40B4-BE49-F238E27FC236}">
                    <a16:creationId xmlns:a16="http://schemas.microsoft.com/office/drawing/2014/main" id="{DA75B0B6-F97D-73BB-AD6D-CEFA4C8460C8}"/>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0" name="Rectangle 299">
                <a:extLst>
                  <a:ext uri="{FF2B5EF4-FFF2-40B4-BE49-F238E27FC236}">
                    <a16:creationId xmlns:a16="http://schemas.microsoft.com/office/drawing/2014/main" id="{2DAFB708-3122-F960-8145-585668A19252}"/>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1" name="Rectangle 300">
                <a:extLst>
                  <a:ext uri="{FF2B5EF4-FFF2-40B4-BE49-F238E27FC236}">
                    <a16:creationId xmlns:a16="http://schemas.microsoft.com/office/drawing/2014/main" id="{B7417356-8590-CB1D-D9BD-C814B058AFE0}"/>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2" name="Rectangle 301">
                <a:extLst>
                  <a:ext uri="{FF2B5EF4-FFF2-40B4-BE49-F238E27FC236}">
                    <a16:creationId xmlns:a16="http://schemas.microsoft.com/office/drawing/2014/main" id="{F7816B59-D144-E57F-277F-0FA83F76E85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3" name="Rectangle 302">
                <a:extLst>
                  <a:ext uri="{FF2B5EF4-FFF2-40B4-BE49-F238E27FC236}">
                    <a16:creationId xmlns:a16="http://schemas.microsoft.com/office/drawing/2014/main" id="{37E726CA-006B-DF98-6A7C-4B070F2FDB25}"/>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4" name="Rectangle 303">
                <a:extLst>
                  <a:ext uri="{FF2B5EF4-FFF2-40B4-BE49-F238E27FC236}">
                    <a16:creationId xmlns:a16="http://schemas.microsoft.com/office/drawing/2014/main" id="{C2919727-345F-97CF-7813-E0A5BA5FF9AE}"/>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5" name="Rectangle 304">
                <a:extLst>
                  <a:ext uri="{FF2B5EF4-FFF2-40B4-BE49-F238E27FC236}">
                    <a16:creationId xmlns:a16="http://schemas.microsoft.com/office/drawing/2014/main" id="{673625DB-B8BA-6F04-A062-5729F4F5FC22}"/>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6" name="Rectangle 305">
                <a:extLst>
                  <a:ext uri="{FF2B5EF4-FFF2-40B4-BE49-F238E27FC236}">
                    <a16:creationId xmlns:a16="http://schemas.microsoft.com/office/drawing/2014/main" id="{04F4F53B-2F86-8193-CB41-6087EB1C737B}"/>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260" name="Group 259">
              <a:extLst>
                <a:ext uri="{FF2B5EF4-FFF2-40B4-BE49-F238E27FC236}">
                  <a16:creationId xmlns:a16="http://schemas.microsoft.com/office/drawing/2014/main" id="{C5C606DB-1EFB-14C3-9713-C84168114438}"/>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261" name="Rectangle 260">
                <a:extLst>
                  <a:ext uri="{FF2B5EF4-FFF2-40B4-BE49-F238E27FC236}">
                    <a16:creationId xmlns:a16="http://schemas.microsoft.com/office/drawing/2014/main" id="{EB2B2967-F6A5-3E3C-5D66-4086BB8F2764}"/>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2" name="Rectangle 261">
                <a:extLst>
                  <a:ext uri="{FF2B5EF4-FFF2-40B4-BE49-F238E27FC236}">
                    <a16:creationId xmlns:a16="http://schemas.microsoft.com/office/drawing/2014/main" id="{CCA4FDB7-6AEE-0377-9AF5-98CD0A4262C7}"/>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3" name="Rectangle 262">
                <a:extLst>
                  <a:ext uri="{FF2B5EF4-FFF2-40B4-BE49-F238E27FC236}">
                    <a16:creationId xmlns:a16="http://schemas.microsoft.com/office/drawing/2014/main" id="{B4F05D0C-CE07-5AC9-7FA3-D487F59C4E27}"/>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4" name="Rectangle 263">
                <a:extLst>
                  <a:ext uri="{FF2B5EF4-FFF2-40B4-BE49-F238E27FC236}">
                    <a16:creationId xmlns:a16="http://schemas.microsoft.com/office/drawing/2014/main" id="{E8684EB3-1151-C122-A916-33D35456070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5" name="Rectangle 264">
                <a:extLst>
                  <a:ext uri="{FF2B5EF4-FFF2-40B4-BE49-F238E27FC236}">
                    <a16:creationId xmlns:a16="http://schemas.microsoft.com/office/drawing/2014/main" id="{C40D5CBB-D498-7188-A46B-886B00CC44D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6" name="Rectangle 265">
                <a:extLst>
                  <a:ext uri="{FF2B5EF4-FFF2-40B4-BE49-F238E27FC236}">
                    <a16:creationId xmlns:a16="http://schemas.microsoft.com/office/drawing/2014/main" id="{028F40A1-D3AD-DF14-8044-F29AA15683D1}"/>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7" name="Rectangle 266">
                <a:extLst>
                  <a:ext uri="{FF2B5EF4-FFF2-40B4-BE49-F238E27FC236}">
                    <a16:creationId xmlns:a16="http://schemas.microsoft.com/office/drawing/2014/main" id="{60E4551D-30A8-07A3-FBDB-8ED59BF1E061}"/>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8" name="Rectangle 267">
                <a:extLst>
                  <a:ext uri="{FF2B5EF4-FFF2-40B4-BE49-F238E27FC236}">
                    <a16:creationId xmlns:a16="http://schemas.microsoft.com/office/drawing/2014/main" id="{0F001780-34BE-30B1-F4D6-3CF8E6FA3BA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9" name="Rectangle 268">
                <a:extLst>
                  <a:ext uri="{FF2B5EF4-FFF2-40B4-BE49-F238E27FC236}">
                    <a16:creationId xmlns:a16="http://schemas.microsoft.com/office/drawing/2014/main" id="{B1B9952B-4740-5C3F-A980-080011583BB5}"/>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0" name="Rectangle 269">
                <a:extLst>
                  <a:ext uri="{FF2B5EF4-FFF2-40B4-BE49-F238E27FC236}">
                    <a16:creationId xmlns:a16="http://schemas.microsoft.com/office/drawing/2014/main" id="{68070FEA-822E-83CC-62A0-9F733D6E2295}"/>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1" name="Rectangle 270">
                <a:extLst>
                  <a:ext uri="{FF2B5EF4-FFF2-40B4-BE49-F238E27FC236}">
                    <a16:creationId xmlns:a16="http://schemas.microsoft.com/office/drawing/2014/main" id="{B0D1FD6D-09F5-CEF0-C095-1C2561A5BF68}"/>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2" name="Rectangle 271">
                <a:extLst>
                  <a:ext uri="{FF2B5EF4-FFF2-40B4-BE49-F238E27FC236}">
                    <a16:creationId xmlns:a16="http://schemas.microsoft.com/office/drawing/2014/main" id="{BC07E16B-FBE8-2840-C95D-14CF805F7788}"/>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3" name="Rectangle 272">
                <a:extLst>
                  <a:ext uri="{FF2B5EF4-FFF2-40B4-BE49-F238E27FC236}">
                    <a16:creationId xmlns:a16="http://schemas.microsoft.com/office/drawing/2014/main" id="{1BC69D02-6465-FF69-EDBA-EC92A1DA175D}"/>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4" name="Rectangle 273">
                <a:extLst>
                  <a:ext uri="{FF2B5EF4-FFF2-40B4-BE49-F238E27FC236}">
                    <a16:creationId xmlns:a16="http://schemas.microsoft.com/office/drawing/2014/main" id="{86941710-2920-EFD2-62BC-679517B13105}"/>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5" name="Rectangle 274">
                <a:extLst>
                  <a:ext uri="{FF2B5EF4-FFF2-40B4-BE49-F238E27FC236}">
                    <a16:creationId xmlns:a16="http://schemas.microsoft.com/office/drawing/2014/main" id="{FBAB7065-1E4D-A7E8-3A65-1C16ED6EBAB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6" name="Rectangle 275">
                <a:extLst>
                  <a:ext uri="{FF2B5EF4-FFF2-40B4-BE49-F238E27FC236}">
                    <a16:creationId xmlns:a16="http://schemas.microsoft.com/office/drawing/2014/main" id="{65A80E05-C892-ACED-76C1-587E902BDF9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Tree>
    <p:extLst>
      <p:ext uri="{BB962C8B-B14F-4D97-AF65-F5344CB8AC3E}">
        <p14:creationId xmlns:p14="http://schemas.microsoft.com/office/powerpoint/2010/main" val="1299047895"/>
      </p:ext>
    </p:extLst>
  </p:cSld>
  <p:clrMap bg1="lt1" tx1="dk1" bg2="lt2" tx2="dk2" accent1="accent1" accent2="accent2" accent3="accent3" accent4="accent4" accent5="accent5" accent6="accent6" hlink="hlink" folHlink="folHlink"/>
  <p:sldLayoutIdLst>
    <p:sldLayoutId id="2147483782" r:id="rId1"/>
    <p:sldLayoutId id="2147484002" r:id="rId2"/>
    <p:sldLayoutId id="2147484003" r:id="rId3"/>
    <p:sldLayoutId id="2147484004" r:id="rId4"/>
    <p:sldLayoutId id="2147484005" r:id="rId5"/>
    <p:sldLayoutId id="2147484006" r:id="rId6"/>
    <p:sldLayoutId id="2147483814" r:id="rId7"/>
    <p:sldLayoutId id="2147483813" r:id="rId8"/>
    <p:sldLayoutId id="2147483812" r:id="rId9"/>
    <p:sldLayoutId id="2147483811" r:id="rId10"/>
    <p:sldLayoutId id="2147483841" r:id="rId11"/>
    <p:sldLayoutId id="2147483794" r:id="rId12"/>
    <p:sldLayoutId id="2147484007" r:id="rId13"/>
  </p:sldLayoutIdLst>
  <p:txStyles>
    <p:titleStyle>
      <a:lvl1pPr algn="l" defTabSz="1828834" rtl="0" eaLnBrk="1" latinLnBrk="0" hangingPunct="1">
        <a:lnSpc>
          <a:spcPct val="90000"/>
        </a:lnSpc>
        <a:spcBef>
          <a:spcPct val="0"/>
        </a:spcBef>
        <a:buNone/>
        <a:defRPr sz="6000" b="1" kern="1200">
          <a:solidFill>
            <a:schemeClr val="bg1"/>
          </a:solidFill>
          <a:latin typeface="Lusail+" pitchFamily="2" charset="-78"/>
          <a:ea typeface="+mj-ea"/>
          <a:cs typeface="Lusail+" pitchFamily="2" charset="-78"/>
        </a:defRPr>
      </a:lvl1pPr>
    </p:titleStyle>
    <p:body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3000" b="0" kern="1200">
          <a:solidFill>
            <a:schemeClr val="bg1"/>
          </a:solidFill>
          <a:latin typeface="Lusail+" pitchFamily="2" charset="-78"/>
          <a:ea typeface="+mn-ea"/>
          <a:cs typeface="Lusail+" pitchFamily="2" charset="-78"/>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bg1"/>
          </a:solidFill>
          <a:latin typeface="Lusail+" pitchFamily="2" charset="-78"/>
          <a:ea typeface="+mn-ea"/>
          <a:cs typeface="Lusail+" pitchFamily="2" charset="-78"/>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34" rtl="0" eaLnBrk="1" latinLnBrk="0" hangingPunct="1">
        <a:defRPr sz="3600" kern="1200">
          <a:solidFill>
            <a:schemeClr val="tx1"/>
          </a:solidFill>
          <a:latin typeface="+mn-lt"/>
          <a:ea typeface="+mn-ea"/>
          <a:cs typeface="+mn-cs"/>
        </a:defRPr>
      </a:lvl1pPr>
      <a:lvl2pPr marL="914419" algn="l" defTabSz="1828834" rtl="0" eaLnBrk="1" latinLnBrk="0" hangingPunct="1">
        <a:defRPr sz="3600" kern="1200">
          <a:solidFill>
            <a:schemeClr val="tx1"/>
          </a:solidFill>
          <a:latin typeface="+mn-lt"/>
          <a:ea typeface="+mn-ea"/>
          <a:cs typeface="+mn-cs"/>
        </a:defRPr>
      </a:lvl2pPr>
      <a:lvl3pPr marL="1828834" algn="l" defTabSz="1828834" rtl="0" eaLnBrk="1" latinLnBrk="0" hangingPunct="1">
        <a:defRPr sz="3600" kern="1200">
          <a:solidFill>
            <a:schemeClr val="tx1"/>
          </a:solidFill>
          <a:latin typeface="+mn-lt"/>
          <a:ea typeface="+mn-ea"/>
          <a:cs typeface="+mn-cs"/>
        </a:defRPr>
      </a:lvl3pPr>
      <a:lvl4pPr marL="2743253" algn="l" defTabSz="1828834" rtl="0" eaLnBrk="1" latinLnBrk="0" hangingPunct="1">
        <a:defRPr sz="3600" kern="1200">
          <a:solidFill>
            <a:schemeClr val="tx1"/>
          </a:solidFill>
          <a:latin typeface="+mn-lt"/>
          <a:ea typeface="+mn-ea"/>
          <a:cs typeface="+mn-cs"/>
        </a:defRPr>
      </a:lvl4pPr>
      <a:lvl5pPr marL="3657670" algn="l" defTabSz="1828834" rtl="0" eaLnBrk="1" latinLnBrk="0" hangingPunct="1">
        <a:defRPr sz="3600" kern="1200">
          <a:solidFill>
            <a:schemeClr val="tx1"/>
          </a:solidFill>
          <a:latin typeface="+mn-lt"/>
          <a:ea typeface="+mn-ea"/>
          <a:cs typeface="+mn-cs"/>
        </a:defRPr>
      </a:lvl5pPr>
      <a:lvl6pPr marL="4572086" algn="l" defTabSz="1828834" rtl="0" eaLnBrk="1" latinLnBrk="0" hangingPunct="1">
        <a:defRPr sz="3600" kern="1200">
          <a:solidFill>
            <a:schemeClr val="tx1"/>
          </a:solidFill>
          <a:latin typeface="+mn-lt"/>
          <a:ea typeface="+mn-ea"/>
          <a:cs typeface="+mn-cs"/>
        </a:defRPr>
      </a:lvl6pPr>
      <a:lvl7pPr marL="5486503" algn="l" defTabSz="1828834" rtl="0" eaLnBrk="1" latinLnBrk="0" hangingPunct="1">
        <a:defRPr sz="3600" kern="1200">
          <a:solidFill>
            <a:schemeClr val="tx1"/>
          </a:solidFill>
          <a:latin typeface="+mn-lt"/>
          <a:ea typeface="+mn-ea"/>
          <a:cs typeface="+mn-cs"/>
        </a:defRPr>
      </a:lvl7pPr>
      <a:lvl8pPr marL="6400923" algn="l" defTabSz="1828834" rtl="0" eaLnBrk="1" latinLnBrk="0" hangingPunct="1">
        <a:defRPr sz="3600" kern="1200">
          <a:solidFill>
            <a:schemeClr val="tx1"/>
          </a:solidFill>
          <a:latin typeface="+mn-lt"/>
          <a:ea typeface="+mn-ea"/>
          <a:cs typeface="+mn-cs"/>
        </a:defRPr>
      </a:lvl8pPr>
      <a:lvl9pPr marL="7315339" algn="l" defTabSz="1828834"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508" userDrawn="1">
          <p15:clr>
            <a:srgbClr val="F26B43"/>
          </p15:clr>
        </p15:guide>
        <p15:guide id="2" orient="horz" pos="827" userDrawn="1">
          <p15:clr>
            <a:srgbClr val="F26B43"/>
          </p15:clr>
        </p15:guide>
        <p15:guide id="3" pos="14302"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258" name="Grid">
            <a:extLst>
              <a:ext uri="{FF2B5EF4-FFF2-40B4-BE49-F238E27FC236}">
                <a16:creationId xmlns:a16="http://schemas.microsoft.com/office/drawing/2014/main" id="{87773FFC-123F-778D-5483-8FB5C7099205}"/>
              </a:ext>
            </a:extLst>
          </p:cNvPr>
          <p:cNvGrpSpPr>
            <a:grpSpLocks/>
          </p:cNvGrpSpPr>
          <p:nvPr userDrawn="1"/>
        </p:nvGrpSpPr>
        <p:grpSpPr>
          <a:xfrm>
            <a:off x="1661878" y="1324484"/>
            <a:ext cx="21060245" cy="11067032"/>
            <a:chOff x="1661878" y="1324483"/>
            <a:chExt cx="21060245" cy="11067032"/>
          </a:xfrm>
        </p:grpSpPr>
        <p:grpSp>
          <p:nvGrpSpPr>
            <p:cNvPr id="259" name="Group 258">
              <a:extLst>
                <a:ext uri="{FF2B5EF4-FFF2-40B4-BE49-F238E27FC236}">
                  <a16:creationId xmlns:a16="http://schemas.microsoft.com/office/drawing/2014/main" id="{D612D816-A2FA-693F-F5F1-A20B67DC67E4}"/>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277" name="Rectangle 276">
                <a:extLst>
                  <a:ext uri="{FF2B5EF4-FFF2-40B4-BE49-F238E27FC236}">
                    <a16:creationId xmlns:a16="http://schemas.microsoft.com/office/drawing/2014/main" id="{A56FDE9D-34F7-76D8-A225-D0D560CCB044}"/>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8" name="Rectangle 277">
                <a:extLst>
                  <a:ext uri="{FF2B5EF4-FFF2-40B4-BE49-F238E27FC236}">
                    <a16:creationId xmlns:a16="http://schemas.microsoft.com/office/drawing/2014/main" id="{B77CA5FD-BC17-90B5-ECCA-07A095100950}"/>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9" name="Rectangle 278">
                <a:extLst>
                  <a:ext uri="{FF2B5EF4-FFF2-40B4-BE49-F238E27FC236}">
                    <a16:creationId xmlns:a16="http://schemas.microsoft.com/office/drawing/2014/main" id="{0D251887-E0B4-5145-36FB-6849F6F97898}"/>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0" name="Rectangle 279">
                <a:extLst>
                  <a:ext uri="{FF2B5EF4-FFF2-40B4-BE49-F238E27FC236}">
                    <a16:creationId xmlns:a16="http://schemas.microsoft.com/office/drawing/2014/main" id="{AD91F9CC-D6DE-FC82-9650-3BC1ACEDA28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1" name="Rectangle 280">
                <a:extLst>
                  <a:ext uri="{FF2B5EF4-FFF2-40B4-BE49-F238E27FC236}">
                    <a16:creationId xmlns:a16="http://schemas.microsoft.com/office/drawing/2014/main" id="{0FA3F6B4-A5F0-A7B0-86B0-6A67C08FC34E}"/>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2" name="Rectangle 281">
                <a:extLst>
                  <a:ext uri="{FF2B5EF4-FFF2-40B4-BE49-F238E27FC236}">
                    <a16:creationId xmlns:a16="http://schemas.microsoft.com/office/drawing/2014/main" id="{23D906C2-A98B-91A3-7A30-79E53A4C350F}"/>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3" name="Rectangle 282">
                <a:extLst>
                  <a:ext uri="{FF2B5EF4-FFF2-40B4-BE49-F238E27FC236}">
                    <a16:creationId xmlns:a16="http://schemas.microsoft.com/office/drawing/2014/main" id="{B2FB6817-B28F-51AF-1CFB-C69078659EDF}"/>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4" name="Rectangle 283">
                <a:extLst>
                  <a:ext uri="{FF2B5EF4-FFF2-40B4-BE49-F238E27FC236}">
                    <a16:creationId xmlns:a16="http://schemas.microsoft.com/office/drawing/2014/main" id="{571161AB-86CD-9A9B-61C5-68ADE2321AEF}"/>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5" name="Rectangle 284">
                <a:extLst>
                  <a:ext uri="{FF2B5EF4-FFF2-40B4-BE49-F238E27FC236}">
                    <a16:creationId xmlns:a16="http://schemas.microsoft.com/office/drawing/2014/main" id="{7EA99542-2E0D-F914-D912-4E8A73688144}"/>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6" name="Rectangle 285">
                <a:extLst>
                  <a:ext uri="{FF2B5EF4-FFF2-40B4-BE49-F238E27FC236}">
                    <a16:creationId xmlns:a16="http://schemas.microsoft.com/office/drawing/2014/main" id="{4E647790-0F9B-20B6-4B83-3DAF53AB140C}"/>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7" name="Rectangle 286">
                <a:extLst>
                  <a:ext uri="{FF2B5EF4-FFF2-40B4-BE49-F238E27FC236}">
                    <a16:creationId xmlns:a16="http://schemas.microsoft.com/office/drawing/2014/main" id="{57C314E2-9CC8-2549-9E96-AFD2A14E0C62}"/>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8" name="Rectangle 287">
                <a:extLst>
                  <a:ext uri="{FF2B5EF4-FFF2-40B4-BE49-F238E27FC236}">
                    <a16:creationId xmlns:a16="http://schemas.microsoft.com/office/drawing/2014/main" id="{C3567192-BF5B-4E77-3251-B9B7A3FA78E1}"/>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9" name="Rectangle 288">
                <a:extLst>
                  <a:ext uri="{FF2B5EF4-FFF2-40B4-BE49-F238E27FC236}">
                    <a16:creationId xmlns:a16="http://schemas.microsoft.com/office/drawing/2014/main" id="{2D9B8041-8503-F082-0FC6-A43DABDCB1C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0" name="Rectangle 289">
                <a:extLst>
                  <a:ext uri="{FF2B5EF4-FFF2-40B4-BE49-F238E27FC236}">
                    <a16:creationId xmlns:a16="http://schemas.microsoft.com/office/drawing/2014/main" id="{6DCCF62B-D82A-50BE-E611-B08E731DBF09}"/>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1" name="Rectangle 290">
                <a:extLst>
                  <a:ext uri="{FF2B5EF4-FFF2-40B4-BE49-F238E27FC236}">
                    <a16:creationId xmlns:a16="http://schemas.microsoft.com/office/drawing/2014/main" id="{A5A548D2-9520-83CC-B667-24A26B1A429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2" name="Rectangle 291">
                <a:extLst>
                  <a:ext uri="{FF2B5EF4-FFF2-40B4-BE49-F238E27FC236}">
                    <a16:creationId xmlns:a16="http://schemas.microsoft.com/office/drawing/2014/main" id="{4D2CA4C3-FA8C-F361-D8FE-71FD1FB77E28}"/>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3" name="Rectangle 292">
                <a:extLst>
                  <a:ext uri="{FF2B5EF4-FFF2-40B4-BE49-F238E27FC236}">
                    <a16:creationId xmlns:a16="http://schemas.microsoft.com/office/drawing/2014/main" id="{F1D45737-1D71-80C8-94F7-9FA7A8B0B126}"/>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4" name="Rectangle 293">
                <a:extLst>
                  <a:ext uri="{FF2B5EF4-FFF2-40B4-BE49-F238E27FC236}">
                    <a16:creationId xmlns:a16="http://schemas.microsoft.com/office/drawing/2014/main" id="{FF043D3A-69EB-3375-0F55-A760D76778C4}"/>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5" name="Rectangle 294">
                <a:extLst>
                  <a:ext uri="{FF2B5EF4-FFF2-40B4-BE49-F238E27FC236}">
                    <a16:creationId xmlns:a16="http://schemas.microsoft.com/office/drawing/2014/main" id="{DC034644-972E-FF44-0CD7-B9872B8D0216}"/>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6" name="Rectangle 295">
                <a:extLst>
                  <a:ext uri="{FF2B5EF4-FFF2-40B4-BE49-F238E27FC236}">
                    <a16:creationId xmlns:a16="http://schemas.microsoft.com/office/drawing/2014/main" id="{F449170C-2FBA-58EE-87CC-F654F4E91C5C}"/>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7" name="Rectangle 296">
                <a:extLst>
                  <a:ext uri="{FF2B5EF4-FFF2-40B4-BE49-F238E27FC236}">
                    <a16:creationId xmlns:a16="http://schemas.microsoft.com/office/drawing/2014/main" id="{4D94138A-FAAA-AF0E-D4EF-CE705C74A254}"/>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8" name="Rectangle 297">
                <a:extLst>
                  <a:ext uri="{FF2B5EF4-FFF2-40B4-BE49-F238E27FC236}">
                    <a16:creationId xmlns:a16="http://schemas.microsoft.com/office/drawing/2014/main" id="{C1088CBB-4857-BCCF-0774-192830F7CE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9" name="Rectangle 298">
                <a:extLst>
                  <a:ext uri="{FF2B5EF4-FFF2-40B4-BE49-F238E27FC236}">
                    <a16:creationId xmlns:a16="http://schemas.microsoft.com/office/drawing/2014/main" id="{DA75B0B6-F97D-73BB-AD6D-CEFA4C8460C8}"/>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0" name="Rectangle 299">
                <a:extLst>
                  <a:ext uri="{FF2B5EF4-FFF2-40B4-BE49-F238E27FC236}">
                    <a16:creationId xmlns:a16="http://schemas.microsoft.com/office/drawing/2014/main" id="{2DAFB708-3122-F960-8145-585668A19252}"/>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1" name="Rectangle 300">
                <a:extLst>
                  <a:ext uri="{FF2B5EF4-FFF2-40B4-BE49-F238E27FC236}">
                    <a16:creationId xmlns:a16="http://schemas.microsoft.com/office/drawing/2014/main" id="{B7417356-8590-CB1D-D9BD-C814B058AFE0}"/>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2" name="Rectangle 301">
                <a:extLst>
                  <a:ext uri="{FF2B5EF4-FFF2-40B4-BE49-F238E27FC236}">
                    <a16:creationId xmlns:a16="http://schemas.microsoft.com/office/drawing/2014/main" id="{F7816B59-D144-E57F-277F-0FA83F76E85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3" name="Rectangle 302">
                <a:extLst>
                  <a:ext uri="{FF2B5EF4-FFF2-40B4-BE49-F238E27FC236}">
                    <a16:creationId xmlns:a16="http://schemas.microsoft.com/office/drawing/2014/main" id="{37E726CA-006B-DF98-6A7C-4B070F2FDB25}"/>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4" name="Rectangle 303">
                <a:extLst>
                  <a:ext uri="{FF2B5EF4-FFF2-40B4-BE49-F238E27FC236}">
                    <a16:creationId xmlns:a16="http://schemas.microsoft.com/office/drawing/2014/main" id="{C2919727-345F-97CF-7813-E0A5BA5FF9AE}"/>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5" name="Rectangle 304">
                <a:extLst>
                  <a:ext uri="{FF2B5EF4-FFF2-40B4-BE49-F238E27FC236}">
                    <a16:creationId xmlns:a16="http://schemas.microsoft.com/office/drawing/2014/main" id="{673625DB-B8BA-6F04-A062-5729F4F5FC22}"/>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6" name="Rectangle 305">
                <a:extLst>
                  <a:ext uri="{FF2B5EF4-FFF2-40B4-BE49-F238E27FC236}">
                    <a16:creationId xmlns:a16="http://schemas.microsoft.com/office/drawing/2014/main" id="{04F4F53B-2F86-8193-CB41-6087EB1C737B}"/>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260" name="Group 259">
              <a:extLst>
                <a:ext uri="{FF2B5EF4-FFF2-40B4-BE49-F238E27FC236}">
                  <a16:creationId xmlns:a16="http://schemas.microsoft.com/office/drawing/2014/main" id="{C5C606DB-1EFB-14C3-9713-C84168114438}"/>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261" name="Rectangle 260">
                <a:extLst>
                  <a:ext uri="{FF2B5EF4-FFF2-40B4-BE49-F238E27FC236}">
                    <a16:creationId xmlns:a16="http://schemas.microsoft.com/office/drawing/2014/main" id="{EB2B2967-F6A5-3E3C-5D66-4086BB8F2764}"/>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2" name="Rectangle 261">
                <a:extLst>
                  <a:ext uri="{FF2B5EF4-FFF2-40B4-BE49-F238E27FC236}">
                    <a16:creationId xmlns:a16="http://schemas.microsoft.com/office/drawing/2014/main" id="{CCA4FDB7-6AEE-0377-9AF5-98CD0A4262C7}"/>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3" name="Rectangle 262">
                <a:extLst>
                  <a:ext uri="{FF2B5EF4-FFF2-40B4-BE49-F238E27FC236}">
                    <a16:creationId xmlns:a16="http://schemas.microsoft.com/office/drawing/2014/main" id="{B4F05D0C-CE07-5AC9-7FA3-D487F59C4E27}"/>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4" name="Rectangle 263">
                <a:extLst>
                  <a:ext uri="{FF2B5EF4-FFF2-40B4-BE49-F238E27FC236}">
                    <a16:creationId xmlns:a16="http://schemas.microsoft.com/office/drawing/2014/main" id="{E8684EB3-1151-C122-A916-33D35456070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5" name="Rectangle 264">
                <a:extLst>
                  <a:ext uri="{FF2B5EF4-FFF2-40B4-BE49-F238E27FC236}">
                    <a16:creationId xmlns:a16="http://schemas.microsoft.com/office/drawing/2014/main" id="{C40D5CBB-D498-7188-A46B-886B00CC44D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6" name="Rectangle 265">
                <a:extLst>
                  <a:ext uri="{FF2B5EF4-FFF2-40B4-BE49-F238E27FC236}">
                    <a16:creationId xmlns:a16="http://schemas.microsoft.com/office/drawing/2014/main" id="{028F40A1-D3AD-DF14-8044-F29AA15683D1}"/>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7" name="Rectangle 266">
                <a:extLst>
                  <a:ext uri="{FF2B5EF4-FFF2-40B4-BE49-F238E27FC236}">
                    <a16:creationId xmlns:a16="http://schemas.microsoft.com/office/drawing/2014/main" id="{60E4551D-30A8-07A3-FBDB-8ED59BF1E061}"/>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8" name="Rectangle 267">
                <a:extLst>
                  <a:ext uri="{FF2B5EF4-FFF2-40B4-BE49-F238E27FC236}">
                    <a16:creationId xmlns:a16="http://schemas.microsoft.com/office/drawing/2014/main" id="{0F001780-34BE-30B1-F4D6-3CF8E6FA3BA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9" name="Rectangle 268">
                <a:extLst>
                  <a:ext uri="{FF2B5EF4-FFF2-40B4-BE49-F238E27FC236}">
                    <a16:creationId xmlns:a16="http://schemas.microsoft.com/office/drawing/2014/main" id="{B1B9952B-4740-5C3F-A980-080011583BB5}"/>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0" name="Rectangle 269">
                <a:extLst>
                  <a:ext uri="{FF2B5EF4-FFF2-40B4-BE49-F238E27FC236}">
                    <a16:creationId xmlns:a16="http://schemas.microsoft.com/office/drawing/2014/main" id="{68070FEA-822E-83CC-62A0-9F733D6E2295}"/>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1" name="Rectangle 270">
                <a:extLst>
                  <a:ext uri="{FF2B5EF4-FFF2-40B4-BE49-F238E27FC236}">
                    <a16:creationId xmlns:a16="http://schemas.microsoft.com/office/drawing/2014/main" id="{B0D1FD6D-09F5-CEF0-C095-1C2561A5BF68}"/>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2" name="Rectangle 271">
                <a:extLst>
                  <a:ext uri="{FF2B5EF4-FFF2-40B4-BE49-F238E27FC236}">
                    <a16:creationId xmlns:a16="http://schemas.microsoft.com/office/drawing/2014/main" id="{BC07E16B-FBE8-2840-C95D-14CF805F7788}"/>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3" name="Rectangle 272">
                <a:extLst>
                  <a:ext uri="{FF2B5EF4-FFF2-40B4-BE49-F238E27FC236}">
                    <a16:creationId xmlns:a16="http://schemas.microsoft.com/office/drawing/2014/main" id="{1BC69D02-6465-FF69-EDBA-EC92A1DA175D}"/>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4" name="Rectangle 273">
                <a:extLst>
                  <a:ext uri="{FF2B5EF4-FFF2-40B4-BE49-F238E27FC236}">
                    <a16:creationId xmlns:a16="http://schemas.microsoft.com/office/drawing/2014/main" id="{86941710-2920-EFD2-62BC-679517B13105}"/>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5" name="Rectangle 274">
                <a:extLst>
                  <a:ext uri="{FF2B5EF4-FFF2-40B4-BE49-F238E27FC236}">
                    <a16:creationId xmlns:a16="http://schemas.microsoft.com/office/drawing/2014/main" id="{FBAB7065-1E4D-A7E8-3A65-1C16ED6EBAB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6" name="Rectangle 275">
                <a:extLst>
                  <a:ext uri="{FF2B5EF4-FFF2-40B4-BE49-F238E27FC236}">
                    <a16:creationId xmlns:a16="http://schemas.microsoft.com/office/drawing/2014/main" id="{65A80E05-C892-ACED-76C1-587E902BDF9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Tree>
    <p:extLst>
      <p:ext uri="{BB962C8B-B14F-4D97-AF65-F5344CB8AC3E}">
        <p14:creationId xmlns:p14="http://schemas.microsoft.com/office/powerpoint/2010/main" val="3772958799"/>
      </p:ext>
    </p:extLst>
  </p:cSld>
  <p:clrMap bg1="lt1" tx1="dk1" bg2="lt2" tx2="dk2" accent1="accent1" accent2="accent2" accent3="accent3" accent4="accent4" accent5="accent5" accent6="accent6" hlink="hlink" folHlink="folHlink"/>
  <p:sldLayoutIdLst>
    <p:sldLayoutId id="2147483931" r:id="rId1"/>
    <p:sldLayoutId id="2147483932" r:id="rId2"/>
    <p:sldLayoutId id="2147483933" r:id="rId3"/>
    <p:sldLayoutId id="2147483934" r:id="rId4"/>
    <p:sldLayoutId id="2147483935" r:id="rId5"/>
    <p:sldLayoutId id="2147483936" r:id="rId6"/>
    <p:sldLayoutId id="2147483937" r:id="rId7"/>
    <p:sldLayoutId id="2147483938" r:id="rId8"/>
    <p:sldLayoutId id="2147483939" r:id="rId9"/>
    <p:sldLayoutId id="2147483940" r:id="rId10"/>
    <p:sldLayoutId id="2147483941" r:id="rId11"/>
    <p:sldLayoutId id="2147483942" r:id="rId12"/>
    <p:sldLayoutId id="2147483943" r:id="rId13"/>
    <p:sldLayoutId id="2147483944" r:id="rId14"/>
    <p:sldLayoutId id="2147483945" r:id="rId15"/>
    <p:sldLayoutId id="2147483946" r:id="rId16"/>
    <p:sldLayoutId id="2147483947" r:id="rId17"/>
  </p:sldLayoutIdLst>
  <p:txStyles>
    <p:titleStyle>
      <a:lvl1pPr algn="l" defTabSz="1828834" rtl="0" eaLnBrk="1" latinLnBrk="0" hangingPunct="1">
        <a:lnSpc>
          <a:spcPct val="90000"/>
        </a:lnSpc>
        <a:spcBef>
          <a:spcPct val="0"/>
        </a:spcBef>
        <a:buNone/>
        <a:defRPr sz="6000" b="1" kern="1200">
          <a:solidFill>
            <a:schemeClr val="bg1"/>
          </a:solidFill>
          <a:latin typeface="Lusail+" pitchFamily="2" charset="-78"/>
          <a:ea typeface="+mj-ea"/>
          <a:cs typeface="Lusail+" pitchFamily="2" charset="-78"/>
        </a:defRPr>
      </a:lvl1pPr>
    </p:titleStyle>
    <p:body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3000" b="0" kern="1200">
          <a:solidFill>
            <a:schemeClr val="bg1"/>
          </a:solidFill>
          <a:latin typeface="Lusail+" pitchFamily="2" charset="-78"/>
          <a:ea typeface="+mn-ea"/>
          <a:cs typeface="Lusail+" pitchFamily="2" charset="-78"/>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bg1"/>
          </a:solidFill>
          <a:latin typeface="Lusail+" pitchFamily="2" charset="-78"/>
          <a:ea typeface="+mn-ea"/>
          <a:cs typeface="Lusail+" pitchFamily="2" charset="-78"/>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34" rtl="0" eaLnBrk="1" latinLnBrk="0" hangingPunct="1">
        <a:defRPr sz="3600" kern="1200">
          <a:solidFill>
            <a:schemeClr val="tx1"/>
          </a:solidFill>
          <a:latin typeface="+mn-lt"/>
          <a:ea typeface="+mn-ea"/>
          <a:cs typeface="+mn-cs"/>
        </a:defRPr>
      </a:lvl1pPr>
      <a:lvl2pPr marL="914419" algn="l" defTabSz="1828834" rtl="0" eaLnBrk="1" latinLnBrk="0" hangingPunct="1">
        <a:defRPr sz="3600" kern="1200">
          <a:solidFill>
            <a:schemeClr val="tx1"/>
          </a:solidFill>
          <a:latin typeface="+mn-lt"/>
          <a:ea typeface="+mn-ea"/>
          <a:cs typeface="+mn-cs"/>
        </a:defRPr>
      </a:lvl2pPr>
      <a:lvl3pPr marL="1828834" algn="l" defTabSz="1828834" rtl="0" eaLnBrk="1" latinLnBrk="0" hangingPunct="1">
        <a:defRPr sz="3600" kern="1200">
          <a:solidFill>
            <a:schemeClr val="tx1"/>
          </a:solidFill>
          <a:latin typeface="+mn-lt"/>
          <a:ea typeface="+mn-ea"/>
          <a:cs typeface="+mn-cs"/>
        </a:defRPr>
      </a:lvl3pPr>
      <a:lvl4pPr marL="2743253" algn="l" defTabSz="1828834" rtl="0" eaLnBrk="1" latinLnBrk="0" hangingPunct="1">
        <a:defRPr sz="3600" kern="1200">
          <a:solidFill>
            <a:schemeClr val="tx1"/>
          </a:solidFill>
          <a:latin typeface="+mn-lt"/>
          <a:ea typeface="+mn-ea"/>
          <a:cs typeface="+mn-cs"/>
        </a:defRPr>
      </a:lvl4pPr>
      <a:lvl5pPr marL="3657670" algn="l" defTabSz="1828834" rtl="0" eaLnBrk="1" latinLnBrk="0" hangingPunct="1">
        <a:defRPr sz="3600" kern="1200">
          <a:solidFill>
            <a:schemeClr val="tx1"/>
          </a:solidFill>
          <a:latin typeface="+mn-lt"/>
          <a:ea typeface="+mn-ea"/>
          <a:cs typeface="+mn-cs"/>
        </a:defRPr>
      </a:lvl5pPr>
      <a:lvl6pPr marL="4572086" algn="l" defTabSz="1828834" rtl="0" eaLnBrk="1" latinLnBrk="0" hangingPunct="1">
        <a:defRPr sz="3600" kern="1200">
          <a:solidFill>
            <a:schemeClr val="tx1"/>
          </a:solidFill>
          <a:latin typeface="+mn-lt"/>
          <a:ea typeface="+mn-ea"/>
          <a:cs typeface="+mn-cs"/>
        </a:defRPr>
      </a:lvl6pPr>
      <a:lvl7pPr marL="5486503" algn="l" defTabSz="1828834" rtl="0" eaLnBrk="1" latinLnBrk="0" hangingPunct="1">
        <a:defRPr sz="3600" kern="1200">
          <a:solidFill>
            <a:schemeClr val="tx1"/>
          </a:solidFill>
          <a:latin typeface="+mn-lt"/>
          <a:ea typeface="+mn-ea"/>
          <a:cs typeface="+mn-cs"/>
        </a:defRPr>
      </a:lvl7pPr>
      <a:lvl8pPr marL="6400923" algn="l" defTabSz="1828834" rtl="0" eaLnBrk="1" latinLnBrk="0" hangingPunct="1">
        <a:defRPr sz="3600" kern="1200">
          <a:solidFill>
            <a:schemeClr val="tx1"/>
          </a:solidFill>
          <a:latin typeface="+mn-lt"/>
          <a:ea typeface="+mn-ea"/>
          <a:cs typeface="+mn-cs"/>
        </a:defRPr>
      </a:lvl8pPr>
      <a:lvl9pPr marL="7315339" algn="l" defTabSz="1828834"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258" name="Grid">
            <a:extLst>
              <a:ext uri="{FF2B5EF4-FFF2-40B4-BE49-F238E27FC236}">
                <a16:creationId xmlns:a16="http://schemas.microsoft.com/office/drawing/2014/main" id="{87773FFC-123F-778D-5483-8FB5C7099205}"/>
              </a:ext>
            </a:extLst>
          </p:cNvPr>
          <p:cNvGrpSpPr>
            <a:grpSpLocks/>
          </p:cNvGrpSpPr>
          <p:nvPr userDrawn="1"/>
        </p:nvGrpSpPr>
        <p:grpSpPr>
          <a:xfrm>
            <a:off x="1661878" y="1324484"/>
            <a:ext cx="21060245" cy="11067032"/>
            <a:chOff x="1661878" y="1324483"/>
            <a:chExt cx="21060245" cy="11067032"/>
          </a:xfrm>
        </p:grpSpPr>
        <p:grpSp>
          <p:nvGrpSpPr>
            <p:cNvPr id="259" name="Group 258">
              <a:extLst>
                <a:ext uri="{FF2B5EF4-FFF2-40B4-BE49-F238E27FC236}">
                  <a16:creationId xmlns:a16="http://schemas.microsoft.com/office/drawing/2014/main" id="{D612D816-A2FA-693F-F5F1-A20B67DC67E4}"/>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277" name="Rectangle 276">
                <a:extLst>
                  <a:ext uri="{FF2B5EF4-FFF2-40B4-BE49-F238E27FC236}">
                    <a16:creationId xmlns:a16="http://schemas.microsoft.com/office/drawing/2014/main" id="{A56FDE9D-34F7-76D8-A225-D0D560CCB044}"/>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8" name="Rectangle 277">
                <a:extLst>
                  <a:ext uri="{FF2B5EF4-FFF2-40B4-BE49-F238E27FC236}">
                    <a16:creationId xmlns:a16="http://schemas.microsoft.com/office/drawing/2014/main" id="{B77CA5FD-BC17-90B5-ECCA-07A095100950}"/>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9" name="Rectangle 278">
                <a:extLst>
                  <a:ext uri="{FF2B5EF4-FFF2-40B4-BE49-F238E27FC236}">
                    <a16:creationId xmlns:a16="http://schemas.microsoft.com/office/drawing/2014/main" id="{0D251887-E0B4-5145-36FB-6849F6F97898}"/>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0" name="Rectangle 279">
                <a:extLst>
                  <a:ext uri="{FF2B5EF4-FFF2-40B4-BE49-F238E27FC236}">
                    <a16:creationId xmlns:a16="http://schemas.microsoft.com/office/drawing/2014/main" id="{AD91F9CC-D6DE-FC82-9650-3BC1ACEDA28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1" name="Rectangle 280">
                <a:extLst>
                  <a:ext uri="{FF2B5EF4-FFF2-40B4-BE49-F238E27FC236}">
                    <a16:creationId xmlns:a16="http://schemas.microsoft.com/office/drawing/2014/main" id="{0FA3F6B4-A5F0-A7B0-86B0-6A67C08FC34E}"/>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2" name="Rectangle 281">
                <a:extLst>
                  <a:ext uri="{FF2B5EF4-FFF2-40B4-BE49-F238E27FC236}">
                    <a16:creationId xmlns:a16="http://schemas.microsoft.com/office/drawing/2014/main" id="{23D906C2-A98B-91A3-7A30-79E53A4C350F}"/>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3" name="Rectangle 282">
                <a:extLst>
                  <a:ext uri="{FF2B5EF4-FFF2-40B4-BE49-F238E27FC236}">
                    <a16:creationId xmlns:a16="http://schemas.microsoft.com/office/drawing/2014/main" id="{B2FB6817-B28F-51AF-1CFB-C69078659EDF}"/>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4" name="Rectangle 283">
                <a:extLst>
                  <a:ext uri="{FF2B5EF4-FFF2-40B4-BE49-F238E27FC236}">
                    <a16:creationId xmlns:a16="http://schemas.microsoft.com/office/drawing/2014/main" id="{571161AB-86CD-9A9B-61C5-68ADE2321AEF}"/>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5" name="Rectangle 284">
                <a:extLst>
                  <a:ext uri="{FF2B5EF4-FFF2-40B4-BE49-F238E27FC236}">
                    <a16:creationId xmlns:a16="http://schemas.microsoft.com/office/drawing/2014/main" id="{7EA99542-2E0D-F914-D912-4E8A73688144}"/>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6" name="Rectangle 285">
                <a:extLst>
                  <a:ext uri="{FF2B5EF4-FFF2-40B4-BE49-F238E27FC236}">
                    <a16:creationId xmlns:a16="http://schemas.microsoft.com/office/drawing/2014/main" id="{4E647790-0F9B-20B6-4B83-3DAF53AB140C}"/>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7" name="Rectangle 286">
                <a:extLst>
                  <a:ext uri="{FF2B5EF4-FFF2-40B4-BE49-F238E27FC236}">
                    <a16:creationId xmlns:a16="http://schemas.microsoft.com/office/drawing/2014/main" id="{57C314E2-9CC8-2549-9E96-AFD2A14E0C62}"/>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8" name="Rectangle 287">
                <a:extLst>
                  <a:ext uri="{FF2B5EF4-FFF2-40B4-BE49-F238E27FC236}">
                    <a16:creationId xmlns:a16="http://schemas.microsoft.com/office/drawing/2014/main" id="{C3567192-BF5B-4E77-3251-B9B7A3FA78E1}"/>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9" name="Rectangle 288">
                <a:extLst>
                  <a:ext uri="{FF2B5EF4-FFF2-40B4-BE49-F238E27FC236}">
                    <a16:creationId xmlns:a16="http://schemas.microsoft.com/office/drawing/2014/main" id="{2D9B8041-8503-F082-0FC6-A43DABDCB1C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0" name="Rectangle 289">
                <a:extLst>
                  <a:ext uri="{FF2B5EF4-FFF2-40B4-BE49-F238E27FC236}">
                    <a16:creationId xmlns:a16="http://schemas.microsoft.com/office/drawing/2014/main" id="{6DCCF62B-D82A-50BE-E611-B08E731DBF09}"/>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1" name="Rectangle 290">
                <a:extLst>
                  <a:ext uri="{FF2B5EF4-FFF2-40B4-BE49-F238E27FC236}">
                    <a16:creationId xmlns:a16="http://schemas.microsoft.com/office/drawing/2014/main" id="{A5A548D2-9520-83CC-B667-24A26B1A429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2" name="Rectangle 291">
                <a:extLst>
                  <a:ext uri="{FF2B5EF4-FFF2-40B4-BE49-F238E27FC236}">
                    <a16:creationId xmlns:a16="http://schemas.microsoft.com/office/drawing/2014/main" id="{4D2CA4C3-FA8C-F361-D8FE-71FD1FB77E28}"/>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3" name="Rectangle 292">
                <a:extLst>
                  <a:ext uri="{FF2B5EF4-FFF2-40B4-BE49-F238E27FC236}">
                    <a16:creationId xmlns:a16="http://schemas.microsoft.com/office/drawing/2014/main" id="{F1D45737-1D71-80C8-94F7-9FA7A8B0B126}"/>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4" name="Rectangle 293">
                <a:extLst>
                  <a:ext uri="{FF2B5EF4-FFF2-40B4-BE49-F238E27FC236}">
                    <a16:creationId xmlns:a16="http://schemas.microsoft.com/office/drawing/2014/main" id="{FF043D3A-69EB-3375-0F55-A760D76778C4}"/>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5" name="Rectangle 294">
                <a:extLst>
                  <a:ext uri="{FF2B5EF4-FFF2-40B4-BE49-F238E27FC236}">
                    <a16:creationId xmlns:a16="http://schemas.microsoft.com/office/drawing/2014/main" id="{DC034644-972E-FF44-0CD7-B9872B8D0216}"/>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6" name="Rectangle 295">
                <a:extLst>
                  <a:ext uri="{FF2B5EF4-FFF2-40B4-BE49-F238E27FC236}">
                    <a16:creationId xmlns:a16="http://schemas.microsoft.com/office/drawing/2014/main" id="{F449170C-2FBA-58EE-87CC-F654F4E91C5C}"/>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7" name="Rectangle 296">
                <a:extLst>
                  <a:ext uri="{FF2B5EF4-FFF2-40B4-BE49-F238E27FC236}">
                    <a16:creationId xmlns:a16="http://schemas.microsoft.com/office/drawing/2014/main" id="{4D94138A-FAAA-AF0E-D4EF-CE705C74A254}"/>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8" name="Rectangle 297">
                <a:extLst>
                  <a:ext uri="{FF2B5EF4-FFF2-40B4-BE49-F238E27FC236}">
                    <a16:creationId xmlns:a16="http://schemas.microsoft.com/office/drawing/2014/main" id="{C1088CBB-4857-BCCF-0774-192830F7CE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9" name="Rectangle 298">
                <a:extLst>
                  <a:ext uri="{FF2B5EF4-FFF2-40B4-BE49-F238E27FC236}">
                    <a16:creationId xmlns:a16="http://schemas.microsoft.com/office/drawing/2014/main" id="{DA75B0B6-F97D-73BB-AD6D-CEFA4C8460C8}"/>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0" name="Rectangle 299">
                <a:extLst>
                  <a:ext uri="{FF2B5EF4-FFF2-40B4-BE49-F238E27FC236}">
                    <a16:creationId xmlns:a16="http://schemas.microsoft.com/office/drawing/2014/main" id="{2DAFB708-3122-F960-8145-585668A19252}"/>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1" name="Rectangle 300">
                <a:extLst>
                  <a:ext uri="{FF2B5EF4-FFF2-40B4-BE49-F238E27FC236}">
                    <a16:creationId xmlns:a16="http://schemas.microsoft.com/office/drawing/2014/main" id="{B7417356-8590-CB1D-D9BD-C814B058AFE0}"/>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2" name="Rectangle 301">
                <a:extLst>
                  <a:ext uri="{FF2B5EF4-FFF2-40B4-BE49-F238E27FC236}">
                    <a16:creationId xmlns:a16="http://schemas.microsoft.com/office/drawing/2014/main" id="{F7816B59-D144-E57F-277F-0FA83F76E85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3" name="Rectangle 302">
                <a:extLst>
                  <a:ext uri="{FF2B5EF4-FFF2-40B4-BE49-F238E27FC236}">
                    <a16:creationId xmlns:a16="http://schemas.microsoft.com/office/drawing/2014/main" id="{37E726CA-006B-DF98-6A7C-4B070F2FDB25}"/>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4" name="Rectangle 303">
                <a:extLst>
                  <a:ext uri="{FF2B5EF4-FFF2-40B4-BE49-F238E27FC236}">
                    <a16:creationId xmlns:a16="http://schemas.microsoft.com/office/drawing/2014/main" id="{C2919727-345F-97CF-7813-E0A5BA5FF9AE}"/>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5" name="Rectangle 304">
                <a:extLst>
                  <a:ext uri="{FF2B5EF4-FFF2-40B4-BE49-F238E27FC236}">
                    <a16:creationId xmlns:a16="http://schemas.microsoft.com/office/drawing/2014/main" id="{673625DB-B8BA-6F04-A062-5729F4F5FC22}"/>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6" name="Rectangle 305">
                <a:extLst>
                  <a:ext uri="{FF2B5EF4-FFF2-40B4-BE49-F238E27FC236}">
                    <a16:creationId xmlns:a16="http://schemas.microsoft.com/office/drawing/2014/main" id="{04F4F53B-2F86-8193-CB41-6087EB1C737B}"/>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260" name="Group 259">
              <a:extLst>
                <a:ext uri="{FF2B5EF4-FFF2-40B4-BE49-F238E27FC236}">
                  <a16:creationId xmlns:a16="http://schemas.microsoft.com/office/drawing/2014/main" id="{C5C606DB-1EFB-14C3-9713-C84168114438}"/>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261" name="Rectangle 260">
                <a:extLst>
                  <a:ext uri="{FF2B5EF4-FFF2-40B4-BE49-F238E27FC236}">
                    <a16:creationId xmlns:a16="http://schemas.microsoft.com/office/drawing/2014/main" id="{EB2B2967-F6A5-3E3C-5D66-4086BB8F2764}"/>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2" name="Rectangle 261">
                <a:extLst>
                  <a:ext uri="{FF2B5EF4-FFF2-40B4-BE49-F238E27FC236}">
                    <a16:creationId xmlns:a16="http://schemas.microsoft.com/office/drawing/2014/main" id="{CCA4FDB7-6AEE-0377-9AF5-98CD0A4262C7}"/>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3" name="Rectangle 262">
                <a:extLst>
                  <a:ext uri="{FF2B5EF4-FFF2-40B4-BE49-F238E27FC236}">
                    <a16:creationId xmlns:a16="http://schemas.microsoft.com/office/drawing/2014/main" id="{B4F05D0C-CE07-5AC9-7FA3-D487F59C4E27}"/>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4" name="Rectangle 263">
                <a:extLst>
                  <a:ext uri="{FF2B5EF4-FFF2-40B4-BE49-F238E27FC236}">
                    <a16:creationId xmlns:a16="http://schemas.microsoft.com/office/drawing/2014/main" id="{E8684EB3-1151-C122-A916-33D35456070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5" name="Rectangle 264">
                <a:extLst>
                  <a:ext uri="{FF2B5EF4-FFF2-40B4-BE49-F238E27FC236}">
                    <a16:creationId xmlns:a16="http://schemas.microsoft.com/office/drawing/2014/main" id="{C40D5CBB-D498-7188-A46B-886B00CC44D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6" name="Rectangle 265">
                <a:extLst>
                  <a:ext uri="{FF2B5EF4-FFF2-40B4-BE49-F238E27FC236}">
                    <a16:creationId xmlns:a16="http://schemas.microsoft.com/office/drawing/2014/main" id="{028F40A1-D3AD-DF14-8044-F29AA15683D1}"/>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7" name="Rectangle 266">
                <a:extLst>
                  <a:ext uri="{FF2B5EF4-FFF2-40B4-BE49-F238E27FC236}">
                    <a16:creationId xmlns:a16="http://schemas.microsoft.com/office/drawing/2014/main" id="{60E4551D-30A8-07A3-FBDB-8ED59BF1E061}"/>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8" name="Rectangle 267">
                <a:extLst>
                  <a:ext uri="{FF2B5EF4-FFF2-40B4-BE49-F238E27FC236}">
                    <a16:creationId xmlns:a16="http://schemas.microsoft.com/office/drawing/2014/main" id="{0F001780-34BE-30B1-F4D6-3CF8E6FA3BA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9" name="Rectangle 268">
                <a:extLst>
                  <a:ext uri="{FF2B5EF4-FFF2-40B4-BE49-F238E27FC236}">
                    <a16:creationId xmlns:a16="http://schemas.microsoft.com/office/drawing/2014/main" id="{B1B9952B-4740-5C3F-A980-080011583BB5}"/>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0" name="Rectangle 269">
                <a:extLst>
                  <a:ext uri="{FF2B5EF4-FFF2-40B4-BE49-F238E27FC236}">
                    <a16:creationId xmlns:a16="http://schemas.microsoft.com/office/drawing/2014/main" id="{68070FEA-822E-83CC-62A0-9F733D6E2295}"/>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1" name="Rectangle 270">
                <a:extLst>
                  <a:ext uri="{FF2B5EF4-FFF2-40B4-BE49-F238E27FC236}">
                    <a16:creationId xmlns:a16="http://schemas.microsoft.com/office/drawing/2014/main" id="{B0D1FD6D-09F5-CEF0-C095-1C2561A5BF68}"/>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2" name="Rectangle 271">
                <a:extLst>
                  <a:ext uri="{FF2B5EF4-FFF2-40B4-BE49-F238E27FC236}">
                    <a16:creationId xmlns:a16="http://schemas.microsoft.com/office/drawing/2014/main" id="{BC07E16B-FBE8-2840-C95D-14CF805F7788}"/>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3" name="Rectangle 272">
                <a:extLst>
                  <a:ext uri="{FF2B5EF4-FFF2-40B4-BE49-F238E27FC236}">
                    <a16:creationId xmlns:a16="http://schemas.microsoft.com/office/drawing/2014/main" id="{1BC69D02-6465-FF69-EDBA-EC92A1DA175D}"/>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4" name="Rectangle 273">
                <a:extLst>
                  <a:ext uri="{FF2B5EF4-FFF2-40B4-BE49-F238E27FC236}">
                    <a16:creationId xmlns:a16="http://schemas.microsoft.com/office/drawing/2014/main" id="{86941710-2920-EFD2-62BC-679517B13105}"/>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5" name="Rectangle 274">
                <a:extLst>
                  <a:ext uri="{FF2B5EF4-FFF2-40B4-BE49-F238E27FC236}">
                    <a16:creationId xmlns:a16="http://schemas.microsoft.com/office/drawing/2014/main" id="{FBAB7065-1E4D-A7E8-3A65-1C16ED6EBAB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6" name="Rectangle 275">
                <a:extLst>
                  <a:ext uri="{FF2B5EF4-FFF2-40B4-BE49-F238E27FC236}">
                    <a16:creationId xmlns:a16="http://schemas.microsoft.com/office/drawing/2014/main" id="{65A80E05-C892-ACED-76C1-587E902BDF9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Tree>
    <p:extLst>
      <p:ext uri="{BB962C8B-B14F-4D97-AF65-F5344CB8AC3E}">
        <p14:creationId xmlns:p14="http://schemas.microsoft.com/office/powerpoint/2010/main" val="3219911383"/>
      </p:ext>
    </p:extLst>
  </p:cSld>
  <p:clrMap bg1="lt1" tx1="dk1" bg2="lt2" tx2="dk2" accent1="accent1" accent2="accent2" accent3="accent3" accent4="accent4" accent5="accent5" accent6="accent6" hlink="hlink" folHlink="folHlink"/>
  <p:sldLayoutIdLst>
    <p:sldLayoutId id="2147483903" r:id="rId1"/>
    <p:sldLayoutId id="2147483904" r:id="rId2"/>
    <p:sldLayoutId id="2147483905" r:id="rId3"/>
    <p:sldLayoutId id="2147483906" r:id="rId4"/>
    <p:sldLayoutId id="2147483907" r:id="rId5"/>
    <p:sldLayoutId id="2147483908" r:id="rId6"/>
    <p:sldLayoutId id="2147483909" r:id="rId7"/>
    <p:sldLayoutId id="2147483910" r:id="rId8"/>
    <p:sldLayoutId id="2147483911" r:id="rId9"/>
    <p:sldLayoutId id="2147483912" r:id="rId10"/>
    <p:sldLayoutId id="2147483913" r:id="rId11"/>
    <p:sldLayoutId id="2147483914" r:id="rId12"/>
    <p:sldLayoutId id="2147483915" r:id="rId13"/>
    <p:sldLayoutId id="2147483916" r:id="rId14"/>
    <p:sldLayoutId id="2147483917" r:id="rId15"/>
    <p:sldLayoutId id="2147483918" r:id="rId16"/>
    <p:sldLayoutId id="2147483919" r:id="rId17"/>
  </p:sldLayoutIdLst>
  <p:txStyles>
    <p:titleStyle>
      <a:lvl1pPr algn="l" defTabSz="1828834" rtl="0" eaLnBrk="1" latinLnBrk="0" hangingPunct="1">
        <a:lnSpc>
          <a:spcPct val="90000"/>
        </a:lnSpc>
        <a:spcBef>
          <a:spcPct val="0"/>
        </a:spcBef>
        <a:buNone/>
        <a:defRPr sz="6000" b="1" kern="1200">
          <a:solidFill>
            <a:schemeClr val="bg1"/>
          </a:solidFill>
          <a:latin typeface="Lusail+" pitchFamily="2" charset="-78"/>
          <a:ea typeface="+mj-ea"/>
          <a:cs typeface="Lusail+" pitchFamily="2" charset="-78"/>
        </a:defRPr>
      </a:lvl1pPr>
    </p:titleStyle>
    <p:body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3000" b="0" kern="1200">
          <a:solidFill>
            <a:schemeClr val="bg1"/>
          </a:solidFill>
          <a:latin typeface="Lusail+" pitchFamily="2" charset="-78"/>
          <a:ea typeface="+mn-ea"/>
          <a:cs typeface="Lusail+" pitchFamily="2" charset="-78"/>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bg1"/>
          </a:solidFill>
          <a:latin typeface="Lusail+" pitchFamily="2" charset="-78"/>
          <a:ea typeface="+mn-ea"/>
          <a:cs typeface="Lusail+" pitchFamily="2" charset="-78"/>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34" rtl="0" eaLnBrk="1" latinLnBrk="0" hangingPunct="1">
        <a:defRPr sz="3600" kern="1200">
          <a:solidFill>
            <a:schemeClr val="tx1"/>
          </a:solidFill>
          <a:latin typeface="+mn-lt"/>
          <a:ea typeface="+mn-ea"/>
          <a:cs typeface="+mn-cs"/>
        </a:defRPr>
      </a:lvl1pPr>
      <a:lvl2pPr marL="914419" algn="l" defTabSz="1828834" rtl="0" eaLnBrk="1" latinLnBrk="0" hangingPunct="1">
        <a:defRPr sz="3600" kern="1200">
          <a:solidFill>
            <a:schemeClr val="tx1"/>
          </a:solidFill>
          <a:latin typeface="+mn-lt"/>
          <a:ea typeface="+mn-ea"/>
          <a:cs typeface="+mn-cs"/>
        </a:defRPr>
      </a:lvl2pPr>
      <a:lvl3pPr marL="1828834" algn="l" defTabSz="1828834" rtl="0" eaLnBrk="1" latinLnBrk="0" hangingPunct="1">
        <a:defRPr sz="3600" kern="1200">
          <a:solidFill>
            <a:schemeClr val="tx1"/>
          </a:solidFill>
          <a:latin typeface="+mn-lt"/>
          <a:ea typeface="+mn-ea"/>
          <a:cs typeface="+mn-cs"/>
        </a:defRPr>
      </a:lvl3pPr>
      <a:lvl4pPr marL="2743253" algn="l" defTabSz="1828834" rtl="0" eaLnBrk="1" latinLnBrk="0" hangingPunct="1">
        <a:defRPr sz="3600" kern="1200">
          <a:solidFill>
            <a:schemeClr val="tx1"/>
          </a:solidFill>
          <a:latin typeface="+mn-lt"/>
          <a:ea typeface="+mn-ea"/>
          <a:cs typeface="+mn-cs"/>
        </a:defRPr>
      </a:lvl4pPr>
      <a:lvl5pPr marL="3657670" algn="l" defTabSz="1828834" rtl="0" eaLnBrk="1" latinLnBrk="0" hangingPunct="1">
        <a:defRPr sz="3600" kern="1200">
          <a:solidFill>
            <a:schemeClr val="tx1"/>
          </a:solidFill>
          <a:latin typeface="+mn-lt"/>
          <a:ea typeface="+mn-ea"/>
          <a:cs typeface="+mn-cs"/>
        </a:defRPr>
      </a:lvl5pPr>
      <a:lvl6pPr marL="4572086" algn="l" defTabSz="1828834" rtl="0" eaLnBrk="1" latinLnBrk="0" hangingPunct="1">
        <a:defRPr sz="3600" kern="1200">
          <a:solidFill>
            <a:schemeClr val="tx1"/>
          </a:solidFill>
          <a:latin typeface="+mn-lt"/>
          <a:ea typeface="+mn-ea"/>
          <a:cs typeface="+mn-cs"/>
        </a:defRPr>
      </a:lvl6pPr>
      <a:lvl7pPr marL="5486503" algn="l" defTabSz="1828834" rtl="0" eaLnBrk="1" latinLnBrk="0" hangingPunct="1">
        <a:defRPr sz="3600" kern="1200">
          <a:solidFill>
            <a:schemeClr val="tx1"/>
          </a:solidFill>
          <a:latin typeface="+mn-lt"/>
          <a:ea typeface="+mn-ea"/>
          <a:cs typeface="+mn-cs"/>
        </a:defRPr>
      </a:lvl7pPr>
      <a:lvl8pPr marL="6400923" algn="l" defTabSz="1828834" rtl="0" eaLnBrk="1" latinLnBrk="0" hangingPunct="1">
        <a:defRPr sz="3600" kern="1200">
          <a:solidFill>
            <a:schemeClr val="tx1"/>
          </a:solidFill>
          <a:latin typeface="+mn-lt"/>
          <a:ea typeface="+mn-ea"/>
          <a:cs typeface="+mn-cs"/>
        </a:defRPr>
      </a:lvl8pPr>
      <a:lvl9pPr marL="7315339" algn="l" defTabSz="1828834"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258" name="Grid">
            <a:extLst>
              <a:ext uri="{FF2B5EF4-FFF2-40B4-BE49-F238E27FC236}">
                <a16:creationId xmlns:a16="http://schemas.microsoft.com/office/drawing/2014/main" id="{87773FFC-123F-778D-5483-8FB5C7099205}"/>
              </a:ext>
            </a:extLst>
          </p:cNvPr>
          <p:cNvGrpSpPr>
            <a:grpSpLocks/>
          </p:cNvGrpSpPr>
          <p:nvPr userDrawn="1"/>
        </p:nvGrpSpPr>
        <p:grpSpPr>
          <a:xfrm>
            <a:off x="1661878" y="1324484"/>
            <a:ext cx="21060245" cy="11067032"/>
            <a:chOff x="1661878" y="1324483"/>
            <a:chExt cx="21060245" cy="11067032"/>
          </a:xfrm>
        </p:grpSpPr>
        <p:grpSp>
          <p:nvGrpSpPr>
            <p:cNvPr id="259" name="Group 258">
              <a:extLst>
                <a:ext uri="{FF2B5EF4-FFF2-40B4-BE49-F238E27FC236}">
                  <a16:creationId xmlns:a16="http://schemas.microsoft.com/office/drawing/2014/main" id="{D612D816-A2FA-693F-F5F1-A20B67DC67E4}"/>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277" name="Rectangle 276">
                <a:extLst>
                  <a:ext uri="{FF2B5EF4-FFF2-40B4-BE49-F238E27FC236}">
                    <a16:creationId xmlns:a16="http://schemas.microsoft.com/office/drawing/2014/main" id="{A56FDE9D-34F7-76D8-A225-D0D560CCB044}"/>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8" name="Rectangle 277">
                <a:extLst>
                  <a:ext uri="{FF2B5EF4-FFF2-40B4-BE49-F238E27FC236}">
                    <a16:creationId xmlns:a16="http://schemas.microsoft.com/office/drawing/2014/main" id="{B77CA5FD-BC17-90B5-ECCA-07A095100950}"/>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9" name="Rectangle 278">
                <a:extLst>
                  <a:ext uri="{FF2B5EF4-FFF2-40B4-BE49-F238E27FC236}">
                    <a16:creationId xmlns:a16="http://schemas.microsoft.com/office/drawing/2014/main" id="{0D251887-E0B4-5145-36FB-6849F6F97898}"/>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0" name="Rectangle 279">
                <a:extLst>
                  <a:ext uri="{FF2B5EF4-FFF2-40B4-BE49-F238E27FC236}">
                    <a16:creationId xmlns:a16="http://schemas.microsoft.com/office/drawing/2014/main" id="{AD91F9CC-D6DE-FC82-9650-3BC1ACEDA28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1" name="Rectangle 280">
                <a:extLst>
                  <a:ext uri="{FF2B5EF4-FFF2-40B4-BE49-F238E27FC236}">
                    <a16:creationId xmlns:a16="http://schemas.microsoft.com/office/drawing/2014/main" id="{0FA3F6B4-A5F0-A7B0-86B0-6A67C08FC34E}"/>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2" name="Rectangle 281">
                <a:extLst>
                  <a:ext uri="{FF2B5EF4-FFF2-40B4-BE49-F238E27FC236}">
                    <a16:creationId xmlns:a16="http://schemas.microsoft.com/office/drawing/2014/main" id="{23D906C2-A98B-91A3-7A30-79E53A4C350F}"/>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3" name="Rectangle 282">
                <a:extLst>
                  <a:ext uri="{FF2B5EF4-FFF2-40B4-BE49-F238E27FC236}">
                    <a16:creationId xmlns:a16="http://schemas.microsoft.com/office/drawing/2014/main" id="{B2FB6817-B28F-51AF-1CFB-C69078659EDF}"/>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4" name="Rectangle 283">
                <a:extLst>
                  <a:ext uri="{FF2B5EF4-FFF2-40B4-BE49-F238E27FC236}">
                    <a16:creationId xmlns:a16="http://schemas.microsoft.com/office/drawing/2014/main" id="{571161AB-86CD-9A9B-61C5-68ADE2321AEF}"/>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5" name="Rectangle 284">
                <a:extLst>
                  <a:ext uri="{FF2B5EF4-FFF2-40B4-BE49-F238E27FC236}">
                    <a16:creationId xmlns:a16="http://schemas.microsoft.com/office/drawing/2014/main" id="{7EA99542-2E0D-F914-D912-4E8A73688144}"/>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6" name="Rectangle 285">
                <a:extLst>
                  <a:ext uri="{FF2B5EF4-FFF2-40B4-BE49-F238E27FC236}">
                    <a16:creationId xmlns:a16="http://schemas.microsoft.com/office/drawing/2014/main" id="{4E647790-0F9B-20B6-4B83-3DAF53AB140C}"/>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7" name="Rectangle 286">
                <a:extLst>
                  <a:ext uri="{FF2B5EF4-FFF2-40B4-BE49-F238E27FC236}">
                    <a16:creationId xmlns:a16="http://schemas.microsoft.com/office/drawing/2014/main" id="{57C314E2-9CC8-2549-9E96-AFD2A14E0C62}"/>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8" name="Rectangle 287">
                <a:extLst>
                  <a:ext uri="{FF2B5EF4-FFF2-40B4-BE49-F238E27FC236}">
                    <a16:creationId xmlns:a16="http://schemas.microsoft.com/office/drawing/2014/main" id="{C3567192-BF5B-4E77-3251-B9B7A3FA78E1}"/>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9" name="Rectangle 288">
                <a:extLst>
                  <a:ext uri="{FF2B5EF4-FFF2-40B4-BE49-F238E27FC236}">
                    <a16:creationId xmlns:a16="http://schemas.microsoft.com/office/drawing/2014/main" id="{2D9B8041-8503-F082-0FC6-A43DABDCB1C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0" name="Rectangle 289">
                <a:extLst>
                  <a:ext uri="{FF2B5EF4-FFF2-40B4-BE49-F238E27FC236}">
                    <a16:creationId xmlns:a16="http://schemas.microsoft.com/office/drawing/2014/main" id="{6DCCF62B-D82A-50BE-E611-B08E731DBF09}"/>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1" name="Rectangle 290">
                <a:extLst>
                  <a:ext uri="{FF2B5EF4-FFF2-40B4-BE49-F238E27FC236}">
                    <a16:creationId xmlns:a16="http://schemas.microsoft.com/office/drawing/2014/main" id="{A5A548D2-9520-83CC-B667-24A26B1A429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2" name="Rectangle 291">
                <a:extLst>
                  <a:ext uri="{FF2B5EF4-FFF2-40B4-BE49-F238E27FC236}">
                    <a16:creationId xmlns:a16="http://schemas.microsoft.com/office/drawing/2014/main" id="{4D2CA4C3-FA8C-F361-D8FE-71FD1FB77E28}"/>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3" name="Rectangle 292">
                <a:extLst>
                  <a:ext uri="{FF2B5EF4-FFF2-40B4-BE49-F238E27FC236}">
                    <a16:creationId xmlns:a16="http://schemas.microsoft.com/office/drawing/2014/main" id="{F1D45737-1D71-80C8-94F7-9FA7A8B0B126}"/>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4" name="Rectangle 293">
                <a:extLst>
                  <a:ext uri="{FF2B5EF4-FFF2-40B4-BE49-F238E27FC236}">
                    <a16:creationId xmlns:a16="http://schemas.microsoft.com/office/drawing/2014/main" id="{FF043D3A-69EB-3375-0F55-A760D76778C4}"/>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5" name="Rectangle 294">
                <a:extLst>
                  <a:ext uri="{FF2B5EF4-FFF2-40B4-BE49-F238E27FC236}">
                    <a16:creationId xmlns:a16="http://schemas.microsoft.com/office/drawing/2014/main" id="{DC034644-972E-FF44-0CD7-B9872B8D0216}"/>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6" name="Rectangle 295">
                <a:extLst>
                  <a:ext uri="{FF2B5EF4-FFF2-40B4-BE49-F238E27FC236}">
                    <a16:creationId xmlns:a16="http://schemas.microsoft.com/office/drawing/2014/main" id="{F449170C-2FBA-58EE-87CC-F654F4E91C5C}"/>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7" name="Rectangle 296">
                <a:extLst>
                  <a:ext uri="{FF2B5EF4-FFF2-40B4-BE49-F238E27FC236}">
                    <a16:creationId xmlns:a16="http://schemas.microsoft.com/office/drawing/2014/main" id="{4D94138A-FAAA-AF0E-D4EF-CE705C74A254}"/>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8" name="Rectangle 297">
                <a:extLst>
                  <a:ext uri="{FF2B5EF4-FFF2-40B4-BE49-F238E27FC236}">
                    <a16:creationId xmlns:a16="http://schemas.microsoft.com/office/drawing/2014/main" id="{C1088CBB-4857-BCCF-0774-192830F7CE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9" name="Rectangle 298">
                <a:extLst>
                  <a:ext uri="{FF2B5EF4-FFF2-40B4-BE49-F238E27FC236}">
                    <a16:creationId xmlns:a16="http://schemas.microsoft.com/office/drawing/2014/main" id="{DA75B0B6-F97D-73BB-AD6D-CEFA4C8460C8}"/>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0" name="Rectangle 299">
                <a:extLst>
                  <a:ext uri="{FF2B5EF4-FFF2-40B4-BE49-F238E27FC236}">
                    <a16:creationId xmlns:a16="http://schemas.microsoft.com/office/drawing/2014/main" id="{2DAFB708-3122-F960-8145-585668A19252}"/>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1" name="Rectangle 300">
                <a:extLst>
                  <a:ext uri="{FF2B5EF4-FFF2-40B4-BE49-F238E27FC236}">
                    <a16:creationId xmlns:a16="http://schemas.microsoft.com/office/drawing/2014/main" id="{B7417356-8590-CB1D-D9BD-C814B058AFE0}"/>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2" name="Rectangle 301">
                <a:extLst>
                  <a:ext uri="{FF2B5EF4-FFF2-40B4-BE49-F238E27FC236}">
                    <a16:creationId xmlns:a16="http://schemas.microsoft.com/office/drawing/2014/main" id="{F7816B59-D144-E57F-277F-0FA83F76E85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3" name="Rectangle 302">
                <a:extLst>
                  <a:ext uri="{FF2B5EF4-FFF2-40B4-BE49-F238E27FC236}">
                    <a16:creationId xmlns:a16="http://schemas.microsoft.com/office/drawing/2014/main" id="{37E726CA-006B-DF98-6A7C-4B070F2FDB25}"/>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4" name="Rectangle 303">
                <a:extLst>
                  <a:ext uri="{FF2B5EF4-FFF2-40B4-BE49-F238E27FC236}">
                    <a16:creationId xmlns:a16="http://schemas.microsoft.com/office/drawing/2014/main" id="{C2919727-345F-97CF-7813-E0A5BA5FF9AE}"/>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5" name="Rectangle 304">
                <a:extLst>
                  <a:ext uri="{FF2B5EF4-FFF2-40B4-BE49-F238E27FC236}">
                    <a16:creationId xmlns:a16="http://schemas.microsoft.com/office/drawing/2014/main" id="{673625DB-B8BA-6F04-A062-5729F4F5FC22}"/>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6" name="Rectangle 305">
                <a:extLst>
                  <a:ext uri="{FF2B5EF4-FFF2-40B4-BE49-F238E27FC236}">
                    <a16:creationId xmlns:a16="http://schemas.microsoft.com/office/drawing/2014/main" id="{04F4F53B-2F86-8193-CB41-6087EB1C737B}"/>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260" name="Group 259">
              <a:extLst>
                <a:ext uri="{FF2B5EF4-FFF2-40B4-BE49-F238E27FC236}">
                  <a16:creationId xmlns:a16="http://schemas.microsoft.com/office/drawing/2014/main" id="{C5C606DB-1EFB-14C3-9713-C84168114438}"/>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261" name="Rectangle 260">
                <a:extLst>
                  <a:ext uri="{FF2B5EF4-FFF2-40B4-BE49-F238E27FC236}">
                    <a16:creationId xmlns:a16="http://schemas.microsoft.com/office/drawing/2014/main" id="{EB2B2967-F6A5-3E3C-5D66-4086BB8F2764}"/>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2" name="Rectangle 261">
                <a:extLst>
                  <a:ext uri="{FF2B5EF4-FFF2-40B4-BE49-F238E27FC236}">
                    <a16:creationId xmlns:a16="http://schemas.microsoft.com/office/drawing/2014/main" id="{CCA4FDB7-6AEE-0377-9AF5-98CD0A4262C7}"/>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3" name="Rectangle 262">
                <a:extLst>
                  <a:ext uri="{FF2B5EF4-FFF2-40B4-BE49-F238E27FC236}">
                    <a16:creationId xmlns:a16="http://schemas.microsoft.com/office/drawing/2014/main" id="{B4F05D0C-CE07-5AC9-7FA3-D487F59C4E27}"/>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4" name="Rectangle 263">
                <a:extLst>
                  <a:ext uri="{FF2B5EF4-FFF2-40B4-BE49-F238E27FC236}">
                    <a16:creationId xmlns:a16="http://schemas.microsoft.com/office/drawing/2014/main" id="{E8684EB3-1151-C122-A916-33D35456070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5" name="Rectangle 264">
                <a:extLst>
                  <a:ext uri="{FF2B5EF4-FFF2-40B4-BE49-F238E27FC236}">
                    <a16:creationId xmlns:a16="http://schemas.microsoft.com/office/drawing/2014/main" id="{C40D5CBB-D498-7188-A46B-886B00CC44D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6" name="Rectangle 265">
                <a:extLst>
                  <a:ext uri="{FF2B5EF4-FFF2-40B4-BE49-F238E27FC236}">
                    <a16:creationId xmlns:a16="http://schemas.microsoft.com/office/drawing/2014/main" id="{028F40A1-D3AD-DF14-8044-F29AA15683D1}"/>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7" name="Rectangle 266">
                <a:extLst>
                  <a:ext uri="{FF2B5EF4-FFF2-40B4-BE49-F238E27FC236}">
                    <a16:creationId xmlns:a16="http://schemas.microsoft.com/office/drawing/2014/main" id="{60E4551D-30A8-07A3-FBDB-8ED59BF1E061}"/>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8" name="Rectangle 267">
                <a:extLst>
                  <a:ext uri="{FF2B5EF4-FFF2-40B4-BE49-F238E27FC236}">
                    <a16:creationId xmlns:a16="http://schemas.microsoft.com/office/drawing/2014/main" id="{0F001780-34BE-30B1-F4D6-3CF8E6FA3BA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9" name="Rectangle 268">
                <a:extLst>
                  <a:ext uri="{FF2B5EF4-FFF2-40B4-BE49-F238E27FC236}">
                    <a16:creationId xmlns:a16="http://schemas.microsoft.com/office/drawing/2014/main" id="{B1B9952B-4740-5C3F-A980-080011583BB5}"/>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0" name="Rectangle 269">
                <a:extLst>
                  <a:ext uri="{FF2B5EF4-FFF2-40B4-BE49-F238E27FC236}">
                    <a16:creationId xmlns:a16="http://schemas.microsoft.com/office/drawing/2014/main" id="{68070FEA-822E-83CC-62A0-9F733D6E2295}"/>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1" name="Rectangle 270">
                <a:extLst>
                  <a:ext uri="{FF2B5EF4-FFF2-40B4-BE49-F238E27FC236}">
                    <a16:creationId xmlns:a16="http://schemas.microsoft.com/office/drawing/2014/main" id="{B0D1FD6D-09F5-CEF0-C095-1C2561A5BF68}"/>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2" name="Rectangle 271">
                <a:extLst>
                  <a:ext uri="{FF2B5EF4-FFF2-40B4-BE49-F238E27FC236}">
                    <a16:creationId xmlns:a16="http://schemas.microsoft.com/office/drawing/2014/main" id="{BC07E16B-FBE8-2840-C95D-14CF805F7788}"/>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3" name="Rectangle 272">
                <a:extLst>
                  <a:ext uri="{FF2B5EF4-FFF2-40B4-BE49-F238E27FC236}">
                    <a16:creationId xmlns:a16="http://schemas.microsoft.com/office/drawing/2014/main" id="{1BC69D02-6465-FF69-EDBA-EC92A1DA175D}"/>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4" name="Rectangle 273">
                <a:extLst>
                  <a:ext uri="{FF2B5EF4-FFF2-40B4-BE49-F238E27FC236}">
                    <a16:creationId xmlns:a16="http://schemas.microsoft.com/office/drawing/2014/main" id="{86941710-2920-EFD2-62BC-679517B13105}"/>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5" name="Rectangle 274">
                <a:extLst>
                  <a:ext uri="{FF2B5EF4-FFF2-40B4-BE49-F238E27FC236}">
                    <a16:creationId xmlns:a16="http://schemas.microsoft.com/office/drawing/2014/main" id="{FBAB7065-1E4D-A7E8-3A65-1C16ED6EBAB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6" name="Rectangle 275">
                <a:extLst>
                  <a:ext uri="{FF2B5EF4-FFF2-40B4-BE49-F238E27FC236}">
                    <a16:creationId xmlns:a16="http://schemas.microsoft.com/office/drawing/2014/main" id="{65A80E05-C892-ACED-76C1-587E902BDF9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Tree>
    <p:extLst>
      <p:ext uri="{BB962C8B-B14F-4D97-AF65-F5344CB8AC3E}">
        <p14:creationId xmlns:p14="http://schemas.microsoft.com/office/powerpoint/2010/main" val="1099439111"/>
      </p:ext>
    </p:extLst>
  </p:cSld>
  <p:clrMap bg1="lt1" tx1="dk1" bg2="lt2" tx2="dk2" accent1="accent1" accent2="accent2" accent3="accent3" accent4="accent4" accent5="accent5" accent6="accent6" hlink="hlink" folHlink="folHlink"/>
  <p:sldLayoutIdLst>
    <p:sldLayoutId id="2147483949" r:id="rId1"/>
    <p:sldLayoutId id="2147483950" r:id="rId2"/>
    <p:sldLayoutId id="2147483951" r:id="rId3"/>
    <p:sldLayoutId id="2147483952" r:id="rId4"/>
    <p:sldLayoutId id="2147483953" r:id="rId5"/>
    <p:sldLayoutId id="2147483954" r:id="rId6"/>
    <p:sldLayoutId id="2147483955" r:id="rId7"/>
    <p:sldLayoutId id="2147483956" r:id="rId8"/>
    <p:sldLayoutId id="2147483957" r:id="rId9"/>
    <p:sldLayoutId id="2147483958" r:id="rId10"/>
    <p:sldLayoutId id="2147483959" r:id="rId11"/>
    <p:sldLayoutId id="2147483960" r:id="rId12"/>
    <p:sldLayoutId id="2147483961" r:id="rId13"/>
    <p:sldLayoutId id="2147483962" r:id="rId14"/>
    <p:sldLayoutId id="2147483963" r:id="rId15"/>
    <p:sldLayoutId id="2147483964" r:id="rId16"/>
    <p:sldLayoutId id="2147483965" r:id="rId17"/>
  </p:sldLayoutIdLst>
  <p:txStyles>
    <p:titleStyle>
      <a:lvl1pPr algn="l" defTabSz="1828834" rtl="0" eaLnBrk="1" latinLnBrk="0" hangingPunct="1">
        <a:lnSpc>
          <a:spcPct val="90000"/>
        </a:lnSpc>
        <a:spcBef>
          <a:spcPct val="0"/>
        </a:spcBef>
        <a:buNone/>
        <a:defRPr sz="6000" b="1" kern="1200">
          <a:solidFill>
            <a:schemeClr val="bg1"/>
          </a:solidFill>
          <a:latin typeface="Lusail+" pitchFamily="2" charset="-78"/>
          <a:ea typeface="+mj-ea"/>
          <a:cs typeface="Lusail+" pitchFamily="2" charset="-78"/>
        </a:defRPr>
      </a:lvl1pPr>
    </p:titleStyle>
    <p:body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3000" b="0" kern="1200">
          <a:solidFill>
            <a:schemeClr val="bg1"/>
          </a:solidFill>
          <a:latin typeface="Lusail+" pitchFamily="2" charset="-78"/>
          <a:ea typeface="+mn-ea"/>
          <a:cs typeface="Lusail+" pitchFamily="2" charset="-78"/>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bg1"/>
          </a:solidFill>
          <a:latin typeface="Lusail+" pitchFamily="2" charset="-78"/>
          <a:ea typeface="+mn-ea"/>
          <a:cs typeface="Lusail+" pitchFamily="2" charset="-78"/>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34" rtl="0" eaLnBrk="1" latinLnBrk="0" hangingPunct="1">
        <a:defRPr sz="3600" kern="1200">
          <a:solidFill>
            <a:schemeClr val="tx1"/>
          </a:solidFill>
          <a:latin typeface="+mn-lt"/>
          <a:ea typeface="+mn-ea"/>
          <a:cs typeface="+mn-cs"/>
        </a:defRPr>
      </a:lvl1pPr>
      <a:lvl2pPr marL="914419" algn="l" defTabSz="1828834" rtl="0" eaLnBrk="1" latinLnBrk="0" hangingPunct="1">
        <a:defRPr sz="3600" kern="1200">
          <a:solidFill>
            <a:schemeClr val="tx1"/>
          </a:solidFill>
          <a:latin typeface="+mn-lt"/>
          <a:ea typeface="+mn-ea"/>
          <a:cs typeface="+mn-cs"/>
        </a:defRPr>
      </a:lvl2pPr>
      <a:lvl3pPr marL="1828834" algn="l" defTabSz="1828834" rtl="0" eaLnBrk="1" latinLnBrk="0" hangingPunct="1">
        <a:defRPr sz="3600" kern="1200">
          <a:solidFill>
            <a:schemeClr val="tx1"/>
          </a:solidFill>
          <a:latin typeface="+mn-lt"/>
          <a:ea typeface="+mn-ea"/>
          <a:cs typeface="+mn-cs"/>
        </a:defRPr>
      </a:lvl3pPr>
      <a:lvl4pPr marL="2743253" algn="l" defTabSz="1828834" rtl="0" eaLnBrk="1" latinLnBrk="0" hangingPunct="1">
        <a:defRPr sz="3600" kern="1200">
          <a:solidFill>
            <a:schemeClr val="tx1"/>
          </a:solidFill>
          <a:latin typeface="+mn-lt"/>
          <a:ea typeface="+mn-ea"/>
          <a:cs typeface="+mn-cs"/>
        </a:defRPr>
      </a:lvl4pPr>
      <a:lvl5pPr marL="3657670" algn="l" defTabSz="1828834" rtl="0" eaLnBrk="1" latinLnBrk="0" hangingPunct="1">
        <a:defRPr sz="3600" kern="1200">
          <a:solidFill>
            <a:schemeClr val="tx1"/>
          </a:solidFill>
          <a:latin typeface="+mn-lt"/>
          <a:ea typeface="+mn-ea"/>
          <a:cs typeface="+mn-cs"/>
        </a:defRPr>
      </a:lvl5pPr>
      <a:lvl6pPr marL="4572086" algn="l" defTabSz="1828834" rtl="0" eaLnBrk="1" latinLnBrk="0" hangingPunct="1">
        <a:defRPr sz="3600" kern="1200">
          <a:solidFill>
            <a:schemeClr val="tx1"/>
          </a:solidFill>
          <a:latin typeface="+mn-lt"/>
          <a:ea typeface="+mn-ea"/>
          <a:cs typeface="+mn-cs"/>
        </a:defRPr>
      </a:lvl6pPr>
      <a:lvl7pPr marL="5486503" algn="l" defTabSz="1828834" rtl="0" eaLnBrk="1" latinLnBrk="0" hangingPunct="1">
        <a:defRPr sz="3600" kern="1200">
          <a:solidFill>
            <a:schemeClr val="tx1"/>
          </a:solidFill>
          <a:latin typeface="+mn-lt"/>
          <a:ea typeface="+mn-ea"/>
          <a:cs typeface="+mn-cs"/>
        </a:defRPr>
      </a:lvl7pPr>
      <a:lvl8pPr marL="6400923" algn="l" defTabSz="1828834" rtl="0" eaLnBrk="1" latinLnBrk="0" hangingPunct="1">
        <a:defRPr sz="3600" kern="1200">
          <a:solidFill>
            <a:schemeClr val="tx1"/>
          </a:solidFill>
          <a:latin typeface="+mn-lt"/>
          <a:ea typeface="+mn-ea"/>
          <a:cs typeface="+mn-cs"/>
        </a:defRPr>
      </a:lvl8pPr>
      <a:lvl9pPr marL="7315339" algn="l" defTabSz="1828834"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258" name="Grid">
            <a:extLst>
              <a:ext uri="{FF2B5EF4-FFF2-40B4-BE49-F238E27FC236}">
                <a16:creationId xmlns:a16="http://schemas.microsoft.com/office/drawing/2014/main" id="{87773FFC-123F-778D-5483-8FB5C7099205}"/>
              </a:ext>
            </a:extLst>
          </p:cNvPr>
          <p:cNvGrpSpPr>
            <a:grpSpLocks/>
          </p:cNvGrpSpPr>
          <p:nvPr userDrawn="1"/>
        </p:nvGrpSpPr>
        <p:grpSpPr>
          <a:xfrm>
            <a:off x="1661878" y="1324484"/>
            <a:ext cx="21060245" cy="11067032"/>
            <a:chOff x="1661878" y="1324483"/>
            <a:chExt cx="21060245" cy="11067032"/>
          </a:xfrm>
        </p:grpSpPr>
        <p:grpSp>
          <p:nvGrpSpPr>
            <p:cNvPr id="259" name="Group 258">
              <a:extLst>
                <a:ext uri="{FF2B5EF4-FFF2-40B4-BE49-F238E27FC236}">
                  <a16:creationId xmlns:a16="http://schemas.microsoft.com/office/drawing/2014/main" id="{D612D816-A2FA-693F-F5F1-A20B67DC67E4}"/>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277" name="Rectangle 276">
                <a:extLst>
                  <a:ext uri="{FF2B5EF4-FFF2-40B4-BE49-F238E27FC236}">
                    <a16:creationId xmlns:a16="http://schemas.microsoft.com/office/drawing/2014/main" id="{A56FDE9D-34F7-76D8-A225-D0D560CCB044}"/>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8" name="Rectangle 277">
                <a:extLst>
                  <a:ext uri="{FF2B5EF4-FFF2-40B4-BE49-F238E27FC236}">
                    <a16:creationId xmlns:a16="http://schemas.microsoft.com/office/drawing/2014/main" id="{B77CA5FD-BC17-90B5-ECCA-07A095100950}"/>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9" name="Rectangle 278">
                <a:extLst>
                  <a:ext uri="{FF2B5EF4-FFF2-40B4-BE49-F238E27FC236}">
                    <a16:creationId xmlns:a16="http://schemas.microsoft.com/office/drawing/2014/main" id="{0D251887-E0B4-5145-36FB-6849F6F97898}"/>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0" name="Rectangle 279">
                <a:extLst>
                  <a:ext uri="{FF2B5EF4-FFF2-40B4-BE49-F238E27FC236}">
                    <a16:creationId xmlns:a16="http://schemas.microsoft.com/office/drawing/2014/main" id="{AD91F9CC-D6DE-FC82-9650-3BC1ACEDA28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1" name="Rectangle 280">
                <a:extLst>
                  <a:ext uri="{FF2B5EF4-FFF2-40B4-BE49-F238E27FC236}">
                    <a16:creationId xmlns:a16="http://schemas.microsoft.com/office/drawing/2014/main" id="{0FA3F6B4-A5F0-A7B0-86B0-6A67C08FC34E}"/>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2" name="Rectangle 281">
                <a:extLst>
                  <a:ext uri="{FF2B5EF4-FFF2-40B4-BE49-F238E27FC236}">
                    <a16:creationId xmlns:a16="http://schemas.microsoft.com/office/drawing/2014/main" id="{23D906C2-A98B-91A3-7A30-79E53A4C350F}"/>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3" name="Rectangle 282">
                <a:extLst>
                  <a:ext uri="{FF2B5EF4-FFF2-40B4-BE49-F238E27FC236}">
                    <a16:creationId xmlns:a16="http://schemas.microsoft.com/office/drawing/2014/main" id="{B2FB6817-B28F-51AF-1CFB-C69078659EDF}"/>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4" name="Rectangle 283">
                <a:extLst>
                  <a:ext uri="{FF2B5EF4-FFF2-40B4-BE49-F238E27FC236}">
                    <a16:creationId xmlns:a16="http://schemas.microsoft.com/office/drawing/2014/main" id="{571161AB-86CD-9A9B-61C5-68ADE2321AEF}"/>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5" name="Rectangle 284">
                <a:extLst>
                  <a:ext uri="{FF2B5EF4-FFF2-40B4-BE49-F238E27FC236}">
                    <a16:creationId xmlns:a16="http://schemas.microsoft.com/office/drawing/2014/main" id="{7EA99542-2E0D-F914-D912-4E8A73688144}"/>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6" name="Rectangle 285">
                <a:extLst>
                  <a:ext uri="{FF2B5EF4-FFF2-40B4-BE49-F238E27FC236}">
                    <a16:creationId xmlns:a16="http://schemas.microsoft.com/office/drawing/2014/main" id="{4E647790-0F9B-20B6-4B83-3DAF53AB140C}"/>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7" name="Rectangle 286">
                <a:extLst>
                  <a:ext uri="{FF2B5EF4-FFF2-40B4-BE49-F238E27FC236}">
                    <a16:creationId xmlns:a16="http://schemas.microsoft.com/office/drawing/2014/main" id="{57C314E2-9CC8-2549-9E96-AFD2A14E0C62}"/>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8" name="Rectangle 287">
                <a:extLst>
                  <a:ext uri="{FF2B5EF4-FFF2-40B4-BE49-F238E27FC236}">
                    <a16:creationId xmlns:a16="http://schemas.microsoft.com/office/drawing/2014/main" id="{C3567192-BF5B-4E77-3251-B9B7A3FA78E1}"/>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9" name="Rectangle 288">
                <a:extLst>
                  <a:ext uri="{FF2B5EF4-FFF2-40B4-BE49-F238E27FC236}">
                    <a16:creationId xmlns:a16="http://schemas.microsoft.com/office/drawing/2014/main" id="{2D9B8041-8503-F082-0FC6-A43DABDCB1C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0" name="Rectangle 289">
                <a:extLst>
                  <a:ext uri="{FF2B5EF4-FFF2-40B4-BE49-F238E27FC236}">
                    <a16:creationId xmlns:a16="http://schemas.microsoft.com/office/drawing/2014/main" id="{6DCCF62B-D82A-50BE-E611-B08E731DBF09}"/>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1" name="Rectangle 290">
                <a:extLst>
                  <a:ext uri="{FF2B5EF4-FFF2-40B4-BE49-F238E27FC236}">
                    <a16:creationId xmlns:a16="http://schemas.microsoft.com/office/drawing/2014/main" id="{A5A548D2-9520-83CC-B667-24A26B1A429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2" name="Rectangle 291">
                <a:extLst>
                  <a:ext uri="{FF2B5EF4-FFF2-40B4-BE49-F238E27FC236}">
                    <a16:creationId xmlns:a16="http://schemas.microsoft.com/office/drawing/2014/main" id="{4D2CA4C3-FA8C-F361-D8FE-71FD1FB77E28}"/>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3" name="Rectangle 292">
                <a:extLst>
                  <a:ext uri="{FF2B5EF4-FFF2-40B4-BE49-F238E27FC236}">
                    <a16:creationId xmlns:a16="http://schemas.microsoft.com/office/drawing/2014/main" id="{F1D45737-1D71-80C8-94F7-9FA7A8B0B126}"/>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4" name="Rectangle 293">
                <a:extLst>
                  <a:ext uri="{FF2B5EF4-FFF2-40B4-BE49-F238E27FC236}">
                    <a16:creationId xmlns:a16="http://schemas.microsoft.com/office/drawing/2014/main" id="{FF043D3A-69EB-3375-0F55-A760D76778C4}"/>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5" name="Rectangle 294">
                <a:extLst>
                  <a:ext uri="{FF2B5EF4-FFF2-40B4-BE49-F238E27FC236}">
                    <a16:creationId xmlns:a16="http://schemas.microsoft.com/office/drawing/2014/main" id="{DC034644-972E-FF44-0CD7-B9872B8D0216}"/>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6" name="Rectangle 295">
                <a:extLst>
                  <a:ext uri="{FF2B5EF4-FFF2-40B4-BE49-F238E27FC236}">
                    <a16:creationId xmlns:a16="http://schemas.microsoft.com/office/drawing/2014/main" id="{F449170C-2FBA-58EE-87CC-F654F4E91C5C}"/>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7" name="Rectangle 296">
                <a:extLst>
                  <a:ext uri="{FF2B5EF4-FFF2-40B4-BE49-F238E27FC236}">
                    <a16:creationId xmlns:a16="http://schemas.microsoft.com/office/drawing/2014/main" id="{4D94138A-FAAA-AF0E-D4EF-CE705C74A254}"/>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8" name="Rectangle 297">
                <a:extLst>
                  <a:ext uri="{FF2B5EF4-FFF2-40B4-BE49-F238E27FC236}">
                    <a16:creationId xmlns:a16="http://schemas.microsoft.com/office/drawing/2014/main" id="{C1088CBB-4857-BCCF-0774-192830F7CE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9" name="Rectangle 298">
                <a:extLst>
                  <a:ext uri="{FF2B5EF4-FFF2-40B4-BE49-F238E27FC236}">
                    <a16:creationId xmlns:a16="http://schemas.microsoft.com/office/drawing/2014/main" id="{DA75B0B6-F97D-73BB-AD6D-CEFA4C8460C8}"/>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0" name="Rectangle 299">
                <a:extLst>
                  <a:ext uri="{FF2B5EF4-FFF2-40B4-BE49-F238E27FC236}">
                    <a16:creationId xmlns:a16="http://schemas.microsoft.com/office/drawing/2014/main" id="{2DAFB708-3122-F960-8145-585668A19252}"/>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1" name="Rectangle 300">
                <a:extLst>
                  <a:ext uri="{FF2B5EF4-FFF2-40B4-BE49-F238E27FC236}">
                    <a16:creationId xmlns:a16="http://schemas.microsoft.com/office/drawing/2014/main" id="{B7417356-8590-CB1D-D9BD-C814B058AFE0}"/>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2" name="Rectangle 301">
                <a:extLst>
                  <a:ext uri="{FF2B5EF4-FFF2-40B4-BE49-F238E27FC236}">
                    <a16:creationId xmlns:a16="http://schemas.microsoft.com/office/drawing/2014/main" id="{F7816B59-D144-E57F-277F-0FA83F76E85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3" name="Rectangle 302">
                <a:extLst>
                  <a:ext uri="{FF2B5EF4-FFF2-40B4-BE49-F238E27FC236}">
                    <a16:creationId xmlns:a16="http://schemas.microsoft.com/office/drawing/2014/main" id="{37E726CA-006B-DF98-6A7C-4B070F2FDB25}"/>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4" name="Rectangle 303">
                <a:extLst>
                  <a:ext uri="{FF2B5EF4-FFF2-40B4-BE49-F238E27FC236}">
                    <a16:creationId xmlns:a16="http://schemas.microsoft.com/office/drawing/2014/main" id="{C2919727-345F-97CF-7813-E0A5BA5FF9AE}"/>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5" name="Rectangle 304">
                <a:extLst>
                  <a:ext uri="{FF2B5EF4-FFF2-40B4-BE49-F238E27FC236}">
                    <a16:creationId xmlns:a16="http://schemas.microsoft.com/office/drawing/2014/main" id="{673625DB-B8BA-6F04-A062-5729F4F5FC22}"/>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6" name="Rectangle 305">
                <a:extLst>
                  <a:ext uri="{FF2B5EF4-FFF2-40B4-BE49-F238E27FC236}">
                    <a16:creationId xmlns:a16="http://schemas.microsoft.com/office/drawing/2014/main" id="{04F4F53B-2F86-8193-CB41-6087EB1C737B}"/>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260" name="Group 259">
              <a:extLst>
                <a:ext uri="{FF2B5EF4-FFF2-40B4-BE49-F238E27FC236}">
                  <a16:creationId xmlns:a16="http://schemas.microsoft.com/office/drawing/2014/main" id="{C5C606DB-1EFB-14C3-9713-C84168114438}"/>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261" name="Rectangle 260">
                <a:extLst>
                  <a:ext uri="{FF2B5EF4-FFF2-40B4-BE49-F238E27FC236}">
                    <a16:creationId xmlns:a16="http://schemas.microsoft.com/office/drawing/2014/main" id="{EB2B2967-F6A5-3E3C-5D66-4086BB8F2764}"/>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2" name="Rectangle 261">
                <a:extLst>
                  <a:ext uri="{FF2B5EF4-FFF2-40B4-BE49-F238E27FC236}">
                    <a16:creationId xmlns:a16="http://schemas.microsoft.com/office/drawing/2014/main" id="{CCA4FDB7-6AEE-0377-9AF5-98CD0A4262C7}"/>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3" name="Rectangle 262">
                <a:extLst>
                  <a:ext uri="{FF2B5EF4-FFF2-40B4-BE49-F238E27FC236}">
                    <a16:creationId xmlns:a16="http://schemas.microsoft.com/office/drawing/2014/main" id="{B4F05D0C-CE07-5AC9-7FA3-D487F59C4E27}"/>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4" name="Rectangle 263">
                <a:extLst>
                  <a:ext uri="{FF2B5EF4-FFF2-40B4-BE49-F238E27FC236}">
                    <a16:creationId xmlns:a16="http://schemas.microsoft.com/office/drawing/2014/main" id="{E8684EB3-1151-C122-A916-33D35456070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5" name="Rectangle 264">
                <a:extLst>
                  <a:ext uri="{FF2B5EF4-FFF2-40B4-BE49-F238E27FC236}">
                    <a16:creationId xmlns:a16="http://schemas.microsoft.com/office/drawing/2014/main" id="{C40D5CBB-D498-7188-A46B-886B00CC44D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6" name="Rectangle 265">
                <a:extLst>
                  <a:ext uri="{FF2B5EF4-FFF2-40B4-BE49-F238E27FC236}">
                    <a16:creationId xmlns:a16="http://schemas.microsoft.com/office/drawing/2014/main" id="{028F40A1-D3AD-DF14-8044-F29AA15683D1}"/>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7" name="Rectangle 266">
                <a:extLst>
                  <a:ext uri="{FF2B5EF4-FFF2-40B4-BE49-F238E27FC236}">
                    <a16:creationId xmlns:a16="http://schemas.microsoft.com/office/drawing/2014/main" id="{60E4551D-30A8-07A3-FBDB-8ED59BF1E061}"/>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8" name="Rectangle 267">
                <a:extLst>
                  <a:ext uri="{FF2B5EF4-FFF2-40B4-BE49-F238E27FC236}">
                    <a16:creationId xmlns:a16="http://schemas.microsoft.com/office/drawing/2014/main" id="{0F001780-34BE-30B1-F4D6-3CF8E6FA3BA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9" name="Rectangle 268">
                <a:extLst>
                  <a:ext uri="{FF2B5EF4-FFF2-40B4-BE49-F238E27FC236}">
                    <a16:creationId xmlns:a16="http://schemas.microsoft.com/office/drawing/2014/main" id="{B1B9952B-4740-5C3F-A980-080011583BB5}"/>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0" name="Rectangle 269">
                <a:extLst>
                  <a:ext uri="{FF2B5EF4-FFF2-40B4-BE49-F238E27FC236}">
                    <a16:creationId xmlns:a16="http://schemas.microsoft.com/office/drawing/2014/main" id="{68070FEA-822E-83CC-62A0-9F733D6E2295}"/>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1" name="Rectangle 270">
                <a:extLst>
                  <a:ext uri="{FF2B5EF4-FFF2-40B4-BE49-F238E27FC236}">
                    <a16:creationId xmlns:a16="http://schemas.microsoft.com/office/drawing/2014/main" id="{B0D1FD6D-09F5-CEF0-C095-1C2561A5BF68}"/>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2" name="Rectangle 271">
                <a:extLst>
                  <a:ext uri="{FF2B5EF4-FFF2-40B4-BE49-F238E27FC236}">
                    <a16:creationId xmlns:a16="http://schemas.microsoft.com/office/drawing/2014/main" id="{BC07E16B-FBE8-2840-C95D-14CF805F7788}"/>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3" name="Rectangle 272">
                <a:extLst>
                  <a:ext uri="{FF2B5EF4-FFF2-40B4-BE49-F238E27FC236}">
                    <a16:creationId xmlns:a16="http://schemas.microsoft.com/office/drawing/2014/main" id="{1BC69D02-6465-FF69-EDBA-EC92A1DA175D}"/>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4" name="Rectangle 273">
                <a:extLst>
                  <a:ext uri="{FF2B5EF4-FFF2-40B4-BE49-F238E27FC236}">
                    <a16:creationId xmlns:a16="http://schemas.microsoft.com/office/drawing/2014/main" id="{86941710-2920-EFD2-62BC-679517B13105}"/>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5" name="Rectangle 274">
                <a:extLst>
                  <a:ext uri="{FF2B5EF4-FFF2-40B4-BE49-F238E27FC236}">
                    <a16:creationId xmlns:a16="http://schemas.microsoft.com/office/drawing/2014/main" id="{FBAB7065-1E4D-A7E8-3A65-1C16ED6EBAB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6" name="Rectangle 275">
                <a:extLst>
                  <a:ext uri="{FF2B5EF4-FFF2-40B4-BE49-F238E27FC236}">
                    <a16:creationId xmlns:a16="http://schemas.microsoft.com/office/drawing/2014/main" id="{65A80E05-C892-ACED-76C1-587E902BDF9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Tree>
    <p:extLst>
      <p:ext uri="{BB962C8B-B14F-4D97-AF65-F5344CB8AC3E}">
        <p14:creationId xmlns:p14="http://schemas.microsoft.com/office/powerpoint/2010/main" val="3959036665"/>
      </p:ext>
    </p:extLst>
  </p:cSld>
  <p:clrMap bg1="lt1" tx1="dk1" bg2="lt2" tx2="dk2" accent1="accent1" accent2="accent2" accent3="accent3" accent4="accent4" accent5="accent5" accent6="accent6" hlink="hlink" folHlink="folHlink"/>
  <p:sldLayoutIdLst>
    <p:sldLayoutId id="2147483967" r:id="rId1"/>
    <p:sldLayoutId id="2147483968" r:id="rId2"/>
    <p:sldLayoutId id="2147483969" r:id="rId3"/>
    <p:sldLayoutId id="2147483970" r:id="rId4"/>
    <p:sldLayoutId id="2147483971" r:id="rId5"/>
    <p:sldLayoutId id="2147483972" r:id="rId6"/>
    <p:sldLayoutId id="2147483973" r:id="rId7"/>
    <p:sldLayoutId id="2147483974" r:id="rId8"/>
    <p:sldLayoutId id="2147483975" r:id="rId9"/>
    <p:sldLayoutId id="2147483976" r:id="rId10"/>
    <p:sldLayoutId id="2147483977" r:id="rId11"/>
    <p:sldLayoutId id="2147483978" r:id="rId12"/>
    <p:sldLayoutId id="2147483979" r:id="rId13"/>
    <p:sldLayoutId id="2147483980" r:id="rId14"/>
    <p:sldLayoutId id="2147483981" r:id="rId15"/>
    <p:sldLayoutId id="2147483982" r:id="rId16"/>
    <p:sldLayoutId id="2147483983" r:id="rId17"/>
  </p:sldLayoutIdLst>
  <p:txStyles>
    <p:titleStyle>
      <a:lvl1pPr algn="l" defTabSz="1828834" rtl="0" eaLnBrk="1" latinLnBrk="0" hangingPunct="1">
        <a:lnSpc>
          <a:spcPct val="90000"/>
        </a:lnSpc>
        <a:spcBef>
          <a:spcPct val="0"/>
        </a:spcBef>
        <a:buNone/>
        <a:defRPr sz="6000" b="1" kern="1200">
          <a:solidFill>
            <a:schemeClr val="bg1"/>
          </a:solidFill>
          <a:latin typeface="Lusail+" pitchFamily="2" charset="-78"/>
          <a:ea typeface="+mj-ea"/>
          <a:cs typeface="Lusail+" pitchFamily="2" charset="-78"/>
        </a:defRPr>
      </a:lvl1pPr>
    </p:titleStyle>
    <p:body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3000" b="0" kern="1200">
          <a:solidFill>
            <a:schemeClr val="bg1"/>
          </a:solidFill>
          <a:latin typeface="Lusail+" pitchFamily="2" charset="-78"/>
          <a:ea typeface="+mn-ea"/>
          <a:cs typeface="Lusail+" pitchFamily="2" charset="-78"/>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bg1"/>
          </a:solidFill>
          <a:latin typeface="Lusail+" pitchFamily="2" charset="-78"/>
          <a:ea typeface="+mn-ea"/>
          <a:cs typeface="Lusail+" pitchFamily="2" charset="-78"/>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34" rtl="0" eaLnBrk="1" latinLnBrk="0" hangingPunct="1">
        <a:defRPr sz="3600" kern="1200">
          <a:solidFill>
            <a:schemeClr val="tx1"/>
          </a:solidFill>
          <a:latin typeface="+mn-lt"/>
          <a:ea typeface="+mn-ea"/>
          <a:cs typeface="+mn-cs"/>
        </a:defRPr>
      </a:lvl1pPr>
      <a:lvl2pPr marL="914419" algn="l" defTabSz="1828834" rtl="0" eaLnBrk="1" latinLnBrk="0" hangingPunct="1">
        <a:defRPr sz="3600" kern="1200">
          <a:solidFill>
            <a:schemeClr val="tx1"/>
          </a:solidFill>
          <a:latin typeface="+mn-lt"/>
          <a:ea typeface="+mn-ea"/>
          <a:cs typeface="+mn-cs"/>
        </a:defRPr>
      </a:lvl2pPr>
      <a:lvl3pPr marL="1828834" algn="l" defTabSz="1828834" rtl="0" eaLnBrk="1" latinLnBrk="0" hangingPunct="1">
        <a:defRPr sz="3600" kern="1200">
          <a:solidFill>
            <a:schemeClr val="tx1"/>
          </a:solidFill>
          <a:latin typeface="+mn-lt"/>
          <a:ea typeface="+mn-ea"/>
          <a:cs typeface="+mn-cs"/>
        </a:defRPr>
      </a:lvl3pPr>
      <a:lvl4pPr marL="2743253" algn="l" defTabSz="1828834" rtl="0" eaLnBrk="1" latinLnBrk="0" hangingPunct="1">
        <a:defRPr sz="3600" kern="1200">
          <a:solidFill>
            <a:schemeClr val="tx1"/>
          </a:solidFill>
          <a:latin typeface="+mn-lt"/>
          <a:ea typeface="+mn-ea"/>
          <a:cs typeface="+mn-cs"/>
        </a:defRPr>
      </a:lvl4pPr>
      <a:lvl5pPr marL="3657670" algn="l" defTabSz="1828834" rtl="0" eaLnBrk="1" latinLnBrk="0" hangingPunct="1">
        <a:defRPr sz="3600" kern="1200">
          <a:solidFill>
            <a:schemeClr val="tx1"/>
          </a:solidFill>
          <a:latin typeface="+mn-lt"/>
          <a:ea typeface="+mn-ea"/>
          <a:cs typeface="+mn-cs"/>
        </a:defRPr>
      </a:lvl5pPr>
      <a:lvl6pPr marL="4572086" algn="l" defTabSz="1828834" rtl="0" eaLnBrk="1" latinLnBrk="0" hangingPunct="1">
        <a:defRPr sz="3600" kern="1200">
          <a:solidFill>
            <a:schemeClr val="tx1"/>
          </a:solidFill>
          <a:latin typeface="+mn-lt"/>
          <a:ea typeface="+mn-ea"/>
          <a:cs typeface="+mn-cs"/>
        </a:defRPr>
      </a:lvl6pPr>
      <a:lvl7pPr marL="5486503" algn="l" defTabSz="1828834" rtl="0" eaLnBrk="1" latinLnBrk="0" hangingPunct="1">
        <a:defRPr sz="3600" kern="1200">
          <a:solidFill>
            <a:schemeClr val="tx1"/>
          </a:solidFill>
          <a:latin typeface="+mn-lt"/>
          <a:ea typeface="+mn-ea"/>
          <a:cs typeface="+mn-cs"/>
        </a:defRPr>
      </a:lvl7pPr>
      <a:lvl8pPr marL="6400923" algn="l" defTabSz="1828834" rtl="0" eaLnBrk="1" latinLnBrk="0" hangingPunct="1">
        <a:defRPr sz="3600" kern="1200">
          <a:solidFill>
            <a:schemeClr val="tx1"/>
          </a:solidFill>
          <a:latin typeface="+mn-lt"/>
          <a:ea typeface="+mn-ea"/>
          <a:cs typeface="+mn-cs"/>
        </a:defRPr>
      </a:lvl8pPr>
      <a:lvl9pPr marL="7315339" algn="l" defTabSz="1828834"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258" name="Grid">
            <a:extLst>
              <a:ext uri="{FF2B5EF4-FFF2-40B4-BE49-F238E27FC236}">
                <a16:creationId xmlns:a16="http://schemas.microsoft.com/office/drawing/2014/main" id="{87773FFC-123F-778D-5483-8FB5C7099205}"/>
              </a:ext>
            </a:extLst>
          </p:cNvPr>
          <p:cNvGrpSpPr>
            <a:grpSpLocks/>
          </p:cNvGrpSpPr>
          <p:nvPr userDrawn="1"/>
        </p:nvGrpSpPr>
        <p:grpSpPr>
          <a:xfrm>
            <a:off x="1661878" y="1324484"/>
            <a:ext cx="21060245" cy="11067032"/>
            <a:chOff x="1661878" y="1324483"/>
            <a:chExt cx="21060245" cy="11067032"/>
          </a:xfrm>
        </p:grpSpPr>
        <p:grpSp>
          <p:nvGrpSpPr>
            <p:cNvPr id="259" name="Group 258">
              <a:extLst>
                <a:ext uri="{FF2B5EF4-FFF2-40B4-BE49-F238E27FC236}">
                  <a16:creationId xmlns:a16="http://schemas.microsoft.com/office/drawing/2014/main" id="{D612D816-A2FA-693F-F5F1-A20B67DC67E4}"/>
                </a:ext>
              </a:extLst>
            </p:cNvPr>
            <p:cNvGrpSpPr>
              <a:grpSpLocks/>
            </p:cNvGrpSpPr>
            <p:nvPr userDrawn="1"/>
          </p:nvGrpSpPr>
          <p:grpSpPr>
            <a:xfrm>
              <a:off x="1661880" y="1324483"/>
              <a:ext cx="21060243" cy="11067031"/>
              <a:chOff x="1661879" y="1458000"/>
              <a:chExt cx="21060243" cy="10800000"/>
            </a:xfrm>
            <a:solidFill>
              <a:srgbClr val="92D050">
                <a:alpha val="30000"/>
              </a:srgbClr>
            </a:solidFill>
          </p:grpSpPr>
          <p:sp>
            <p:nvSpPr>
              <p:cNvPr id="277" name="Rectangle 276">
                <a:extLst>
                  <a:ext uri="{FF2B5EF4-FFF2-40B4-BE49-F238E27FC236}">
                    <a16:creationId xmlns:a16="http://schemas.microsoft.com/office/drawing/2014/main" id="{A56FDE9D-34F7-76D8-A225-D0D560CCB044}"/>
                  </a:ext>
                </a:extLst>
              </p:cNvPr>
              <p:cNvSpPr>
                <a:spLocks/>
              </p:cNvSpPr>
              <p:nvPr userDrawn="1"/>
            </p:nvSpPr>
            <p:spPr>
              <a:xfrm>
                <a:off x="22362122"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8" name="Rectangle 277">
                <a:extLst>
                  <a:ext uri="{FF2B5EF4-FFF2-40B4-BE49-F238E27FC236}">
                    <a16:creationId xmlns:a16="http://schemas.microsoft.com/office/drawing/2014/main" id="{B77CA5FD-BC17-90B5-ECCA-07A095100950}"/>
                  </a:ext>
                </a:extLst>
              </p:cNvPr>
              <p:cNvSpPr>
                <a:spLocks/>
              </p:cNvSpPr>
              <p:nvPr userDrawn="1"/>
            </p:nvSpPr>
            <p:spPr>
              <a:xfrm>
                <a:off x="2164833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9" name="Rectangle 278">
                <a:extLst>
                  <a:ext uri="{FF2B5EF4-FFF2-40B4-BE49-F238E27FC236}">
                    <a16:creationId xmlns:a16="http://schemas.microsoft.com/office/drawing/2014/main" id="{0D251887-E0B4-5145-36FB-6849F6F97898}"/>
                  </a:ext>
                </a:extLst>
              </p:cNvPr>
              <p:cNvSpPr>
                <a:spLocks/>
              </p:cNvSpPr>
              <p:nvPr userDrawn="1"/>
            </p:nvSpPr>
            <p:spPr>
              <a:xfrm>
                <a:off x="2093453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0" name="Rectangle 279">
                <a:extLst>
                  <a:ext uri="{FF2B5EF4-FFF2-40B4-BE49-F238E27FC236}">
                    <a16:creationId xmlns:a16="http://schemas.microsoft.com/office/drawing/2014/main" id="{AD91F9CC-D6DE-FC82-9650-3BC1ACEDA289}"/>
                  </a:ext>
                </a:extLst>
              </p:cNvPr>
              <p:cNvSpPr>
                <a:spLocks/>
              </p:cNvSpPr>
              <p:nvPr userDrawn="1"/>
            </p:nvSpPr>
            <p:spPr>
              <a:xfrm>
                <a:off x="2022073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1" name="Rectangle 280">
                <a:extLst>
                  <a:ext uri="{FF2B5EF4-FFF2-40B4-BE49-F238E27FC236}">
                    <a16:creationId xmlns:a16="http://schemas.microsoft.com/office/drawing/2014/main" id="{0FA3F6B4-A5F0-A7B0-86B0-6A67C08FC34E}"/>
                  </a:ext>
                </a:extLst>
              </p:cNvPr>
              <p:cNvSpPr>
                <a:spLocks/>
              </p:cNvSpPr>
              <p:nvPr userDrawn="1"/>
            </p:nvSpPr>
            <p:spPr>
              <a:xfrm>
                <a:off x="1950692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2" name="Rectangle 281">
                <a:extLst>
                  <a:ext uri="{FF2B5EF4-FFF2-40B4-BE49-F238E27FC236}">
                    <a16:creationId xmlns:a16="http://schemas.microsoft.com/office/drawing/2014/main" id="{23D906C2-A98B-91A3-7A30-79E53A4C350F}"/>
                  </a:ext>
                </a:extLst>
              </p:cNvPr>
              <p:cNvSpPr>
                <a:spLocks/>
              </p:cNvSpPr>
              <p:nvPr userDrawn="1"/>
            </p:nvSpPr>
            <p:spPr>
              <a:xfrm>
                <a:off x="1879312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3" name="Rectangle 282">
                <a:extLst>
                  <a:ext uri="{FF2B5EF4-FFF2-40B4-BE49-F238E27FC236}">
                    <a16:creationId xmlns:a16="http://schemas.microsoft.com/office/drawing/2014/main" id="{B2FB6817-B28F-51AF-1CFB-C69078659EDF}"/>
                  </a:ext>
                </a:extLst>
              </p:cNvPr>
              <p:cNvSpPr>
                <a:spLocks/>
              </p:cNvSpPr>
              <p:nvPr userDrawn="1"/>
            </p:nvSpPr>
            <p:spPr>
              <a:xfrm>
                <a:off x="1807932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4" name="Rectangle 283">
                <a:extLst>
                  <a:ext uri="{FF2B5EF4-FFF2-40B4-BE49-F238E27FC236}">
                    <a16:creationId xmlns:a16="http://schemas.microsoft.com/office/drawing/2014/main" id="{571161AB-86CD-9A9B-61C5-68ADE2321AEF}"/>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5" name="Rectangle 284">
                <a:extLst>
                  <a:ext uri="{FF2B5EF4-FFF2-40B4-BE49-F238E27FC236}">
                    <a16:creationId xmlns:a16="http://schemas.microsoft.com/office/drawing/2014/main" id="{7EA99542-2E0D-F914-D912-4E8A73688144}"/>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6" name="Rectangle 285">
                <a:extLst>
                  <a:ext uri="{FF2B5EF4-FFF2-40B4-BE49-F238E27FC236}">
                    <a16:creationId xmlns:a16="http://schemas.microsoft.com/office/drawing/2014/main" id="{4E647790-0F9B-20B6-4B83-3DAF53AB140C}"/>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7" name="Rectangle 286">
                <a:extLst>
                  <a:ext uri="{FF2B5EF4-FFF2-40B4-BE49-F238E27FC236}">
                    <a16:creationId xmlns:a16="http://schemas.microsoft.com/office/drawing/2014/main" id="{57C314E2-9CC8-2549-9E96-AFD2A14E0C62}"/>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8" name="Rectangle 287">
                <a:extLst>
                  <a:ext uri="{FF2B5EF4-FFF2-40B4-BE49-F238E27FC236}">
                    <a16:creationId xmlns:a16="http://schemas.microsoft.com/office/drawing/2014/main" id="{C3567192-BF5B-4E77-3251-B9B7A3FA78E1}"/>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89" name="Rectangle 288">
                <a:extLst>
                  <a:ext uri="{FF2B5EF4-FFF2-40B4-BE49-F238E27FC236}">
                    <a16:creationId xmlns:a16="http://schemas.microsoft.com/office/drawing/2014/main" id="{2D9B8041-8503-F082-0FC6-A43DABDCB1C0}"/>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0" name="Rectangle 289">
                <a:extLst>
                  <a:ext uri="{FF2B5EF4-FFF2-40B4-BE49-F238E27FC236}">
                    <a16:creationId xmlns:a16="http://schemas.microsoft.com/office/drawing/2014/main" id="{6DCCF62B-D82A-50BE-E611-B08E731DBF09}"/>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1" name="Rectangle 290">
                <a:extLst>
                  <a:ext uri="{FF2B5EF4-FFF2-40B4-BE49-F238E27FC236}">
                    <a16:creationId xmlns:a16="http://schemas.microsoft.com/office/drawing/2014/main" id="{A5A548D2-9520-83CC-B667-24A26B1A4297}"/>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2" name="Rectangle 291">
                <a:extLst>
                  <a:ext uri="{FF2B5EF4-FFF2-40B4-BE49-F238E27FC236}">
                    <a16:creationId xmlns:a16="http://schemas.microsoft.com/office/drawing/2014/main" id="{4D2CA4C3-FA8C-F361-D8FE-71FD1FB77E28}"/>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3" name="Rectangle 292">
                <a:extLst>
                  <a:ext uri="{FF2B5EF4-FFF2-40B4-BE49-F238E27FC236}">
                    <a16:creationId xmlns:a16="http://schemas.microsoft.com/office/drawing/2014/main" id="{F1D45737-1D71-80C8-94F7-9FA7A8B0B126}"/>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4" name="Rectangle 293">
                <a:extLst>
                  <a:ext uri="{FF2B5EF4-FFF2-40B4-BE49-F238E27FC236}">
                    <a16:creationId xmlns:a16="http://schemas.microsoft.com/office/drawing/2014/main" id="{FF043D3A-69EB-3375-0F55-A760D76778C4}"/>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5" name="Rectangle 294">
                <a:extLst>
                  <a:ext uri="{FF2B5EF4-FFF2-40B4-BE49-F238E27FC236}">
                    <a16:creationId xmlns:a16="http://schemas.microsoft.com/office/drawing/2014/main" id="{DC034644-972E-FF44-0CD7-B9872B8D0216}"/>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6" name="Rectangle 295">
                <a:extLst>
                  <a:ext uri="{FF2B5EF4-FFF2-40B4-BE49-F238E27FC236}">
                    <a16:creationId xmlns:a16="http://schemas.microsoft.com/office/drawing/2014/main" id="{F449170C-2FBA-58EE-87CC-F654F4E91C5C}"/>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7" name="Rectangle 296">
                <a:extLst>
                  <a:ext uri="{FF2B5EF4-FFF2-40B4-BE49-F238E27FC236}">
                    <a16:creationId xmlns:a16="http://schemas.microsoft.com/office/drawing/2014/main" id="{4D94138A-FAAA-AF0E-D4EF-CE705C74A254}"/>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8" name="Rectangle 297">
                <a:extLst>
                  <a:ext uri="{FF2B5EF4-FFF2-40B4-BE49-F238E27FC236}">
                    <a16:creationId xmlns:a16="http://schemas.microsoft.com/office/drawing/2014/main" id="{C1088CBB-4857-BCCF-0774-192830F7CE6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99" name="Rectangle 298">
                <a:extLst>
                  <a:ext uri="{FF2B5EF4-FFF2-40B4-BE49-F238E27FC236}">
                    <a16:creationId xmlns:a16="http://schemas.microsoft.com/office/drawing/2014/main" id="{DA75B0B6-F97D-73BB-AD6D-CEFA4C8460C8}"/>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0" name="Rectangle 299">
                <a:extLst>
                  <a:ext uri="{FF2B5EF4-FFF2-40B4-BE49-F238E27FC236}">
                    <a16:creationId xmlns:a16="http://schemas.microsoft.com/office/drawing/2014/main" id="{2DAFB708-3122-F960-8145-585668A19252}"/>
                  </a:ext>
                </a:extLst>
              </p:cNvPr>
              <p:cNvSpPr>
                <a:spLocks/>
              </p:cNvSpPr>
              <p:nvPr userDrawn="1"/>
            </p:nvSpPr>
            <p:spPr>
              <a:xfrm>
                <a:off x="594469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1" name="Rectangle 300">
                <a:extLst>
                  <a:ext uri="{FF2B5EF4-FFF2-40B4-BE49-F238E27FC236}">
                    <a16:creationId xmlns:a16="http://schemas.microsoft.com/office/drawing/2014/main" id="{B7417356-8590-CB1D-D9BD-C814B058AFE0}"/>
                  </a:ext>
                </a:extLst>
              </p:cNvPr>
              <p:cNvSpPr>
                <a:spLocks/>
              </p:cNvSpPr>
              <p:nvPr userDrawn="1"/>
            </p:nvSpPr>
            <p:spPr>
              <a:xfrm>
                <a:off x="523088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2" name="Rectangle 301">
                <a:extLst>
                  <a:ext uri="{FF2B5EF4-FFF2-40B4-BE49-F238E27FC236}">
                    <a16:creationId xmlns:a16="http://schemas.microsoft.com/office/drawing/2014/main" id="{F7816B59-D144-E57F-277F-0FA83F76E859}"/>
                  </a:ext>
                </a:extLst>
              </p:cNvPr>
              <p:cNvSpPr>
                <a:spLocks/>
              </p:cNvSpPr>
              <p:nvPr userDrawn="1"/>
            </p:nvSpPr>
            <p:spPr>
              <a:xfrm>
                <a:off x="451708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3" name="Rectangle 302">
                <a:extLst>
                  <a:ext uri="{FF2B5EF4-FFF2-40B4-BE49-F238E27FC236}">
                    <a16:creationId xmlns:a16="http://schemas.microsoft.com/office/drawing/2014/main" id="{37E726CA-006B-DF98-6A7C-4B070F2FDB25}"/>
                  </a:ext>
                </a:extLst>
              </p:cNvPr>
              <p:cNvSpPr>
                <a:spLocks/>
              </p:cNvSpPr>
              <p:nvPr userDrawn="1"/>
            </p:nvSpPr>
            <p:spPr>
              <a:xfrm>
                <a:off x="380328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4" name="Rectangle 303">
                <a:extLst>
                  <a:ext uri="{FF2B5EF4-FFF2-40B4-BE49-F238E27FC236}">
                    <a16:creationId xmlns:a16="http://schemas.microsoft.com/office/drawing/2014/main" id="{C2919727-345F-97CF-7813-E0A5BA5FF9AE}"/>
                  </a:ext>
                </a:extLst>
              </p:cNvPr>
              <p:cNvSpPr>
                <a:spLocks/>
              </p:cNvSpPr>
              <p:nvPr userDrawn="1"/>
            </p:nvSpPr>
            <p:spPr>
              <a:xfrm>
                <a:off x="308948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5" name="Rectangle 304">
                <a:extLst>
                  <a:ext uri="{FF2B5EF4-FFF2-40B4-BE49-F238E27FC236}">
                    <a16:creationId xmlns:a16="http://schemas.microsoft.com/office/drawing/2014/main" id="{673625DB-B8BA-6F04-A062-5729F4F5FC22}"/>
                  </a:ext>
                </a:extLst>
              </p:cNvPr>
              <p:cNvSpPr>
                <a:spLocks/>
              </p:cNvSpPr>
              <p:nvPr userDrawn="1"/>
            </p:nvSpPr>
            <p:spPr>
              <a:xfrm>
                <a:off x="237568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306" name="Rectangle 305">
                <a:extLst>
                  <a:ext uri="{FF2B5EF4-FFF2-40B4-BE49-F238E27FC236}">
                    <a16:creationId xmlns:a16="http://schemas.microsoft.com/office/drawing/2014/main" id="{04F4F53B-2F86-8193-CB41-6087EB1C737B}"/>
                  </a:ext>
                </a:extLst>
              </p:cNvPr>
              <p:cNvSpPr>
                <a:spLocks/>
              </p:cNvSpPr>
              <p:nvPr userDrawn="1"/>
            </p:nvSpPr>
            <p:spPr>
              <a:xfrm>
                <a:off x="166187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nvGrpSpPr>
            <p:cNvPr id="260" name="Group 259">
              <a:extLst>
                <a:ext uri="{FF2B5EF4-FFF2-40B4-BE49-F238E27FC236}">
                  <a16:creationId xmlns:a16="http://schemas.microsoft.com/office/drawing/2014/main" id="{C5C606DB-1EFB-14C3-9713-C84168114438}"/>
                </a:ext>
              </a:extLst>
            </p:cNvPr>
            <p:cNvGrpSpPr>
              <a:grpSpLocks/>
            </p:cNvGrpSpPr>
            <p:nvPr userDrawn="1"/>
          </p:nvGrpSpPr>
          <p:grpSpPr>
            <a:xfrm rot="5400000">
              <a:off x="6658485" y="-3672122"/>
              <a:ext cx="11067030" cy="21060243"/>
              <a:chOff x="6658493" y="1458000"/>
              <a:chExt cx="11067030" cy="10800000"/>
            </a:xfrm>
            <a:solidFill>
              <a:srgbClr val="92D050">
                <a:alpha val="30000"/>
              </a:srgbClr>
            </a:solidFill>
          </p:grpSpPr>
          <p:sp>
            <p:nvSpPr>
              <p:cNvPr id="261" name="Rectangle 260">
                <a:extLst>
                  <a:ext uri="{FF2B5EF4-FFF2-40B4-BE49-F238E27FC236}">
                    <a16:creationId xmlns:a16="http://schemas.microsoft.com/office/drawing/2014/main" id="{EB2B2967-F6A5-3E3C-5D66-4086BB8F2764}"/>
                  </a:ext>
                </a:extLst>
              </p:cNvPr>
              <p:cNvSpPr>
                <a:spLocks/>
              </p:cNvSpPr>
              <p:nvPr userDrawn="1"/>
            </p:nvSpPr>
            <p:spPr>
              <a:xfrm>
                <a:off x="1736552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2" name="Rectangle 261">
                <a:extLst>
                  <a:ext uri="{FF2B5EF4-FFF2-40B4-BE49-F238E27FC236}">
                    <a16:creationId xmlns:a16="http://schemas.microsoft.com/office/drawing/2014/main" id="{CCA4FDB7-6AEE-0377-9AF5-98CD0A4262C7}"/>
                  </a:ext>
                </a:extLst>
              </p:cNvPr>
              <p:cNvSpPr>
                <a:spLocks/>
              </p:cNvSpPr>
              <p:nvPr userDrawn="1"/>
            </p:nvSpPr>
            <p:spPr>
              <a:xfrm>
                <a:off x="1665172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3" name="Rectangle 262">
                <a:extLst>
                  <a:ext uri="{FF2B5EF4-FFF2-40B4-BE49-F238E27FC236}">
                    <a16:creationId xmlns:a16="http://schemas.microsoft.com/office/drawing/2014/main" id="{B4F05D0C-CE07-5AC9-7FA3-D487F59C4E27}"/>
                  </a:ext>
                </a:extLst>
              </p:cNvPr>
              <p:cNvSpPr>
                <a:spLocks/>
              </p:cNvSpPr>
              <p:nvPr userDrawn="1"/>
            </p:nvSpPr>
            <p:spPr>
              <a:xfrm>
                <a:off x="1593791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4" name="Rectangle 263">
                <a:extLst>
                  <a:ext uri="{FF2B5EF4-FFF2-40B4-BE49-F238E27FC236}">
                    <a16:creationId xmlns:a16="http://schemas.microsoft.com/office/drawing/2014/main" id="{E8684EB3-1151-C122-A916-33D35456070C}"/>
                  </a:ext>
                </a:extLst>
              </p:cNvPr>
              <p:cNvSpPr>
                <a:spLocks/>
              </p:cNvSpPr>
              <p:nvPr userDrawn="1"/>
            </p:nvSpPr>
            <p:spPr>
              <a:xfrm>
                <a:off x="1522411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5" name="Rectangle 264">
                <a:extLst>
                  <a:ext uri="{FF2B5EF4-FFF2-40B4-BE49-F238E27FC236}">
                    <a16:creationId xmlns:a16="http://schemas.microsoft.com/office/drawing/2014/main" id="{C40D5CBB-D498-7188-A46B-886B00CC44DA}"/>
                  </a:ext>
                </a:extLst>
              </p:cNvPr>
              <p:cNvSpPr>
                <a:spLocks/>
              </p:cNvSpPr>
              <p:nvPr userDrawn="1"/>
            </p:nvSpPr>
            <p:spPr>
              <a:xfrm>
                <a:off x="1451031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6" name="Rectangle 265">
                <a:extLst>
                  <a:ext uri="{FF2B5EF4-FFF2-40B4-BE49-F238E27FC236}">
                    <a16:creationId xmlns:a16="http://schemas.microsoft.com/office/drawing/2014/main" id="{028F40A1-D3AD-DF14-8044-F29AA15683D1}"/>
                  </a:ext>
                </a:extLst>
              </p:cNvPr>
              <p:cNvSpPr>
                <a:spLocks/>
              </p:cNvSpPr>
              <p:nvPr userDrawn="1"/>
            </p:nvSpPr>
            <p:spPr>
              <a:xfrm>
                <a:off x="1379651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7" name="Rectangle 266">
                <a:extLst>
                  <a:ext uri="{FF2B5EF4-FFF2-40B4-BE49-F238E27FC236}">
                    <a16:creationId xmlns:a16="http://schemas.microsoft.com/office/drawing/2014/main" id="{60E4551D-30A8-07A3-FBDB-8ED59BF1E061}"/>
                  </a:ext>
                </a:extLst>
              </p:cNvPr>
              <p:cNvSpPr>
                <a:spLocks/>
              </p:cNvSpPr>
              <p:nvPr userDrawn="1"/>
            </p:nvSpPr>
            <p:spPr>
              <a:xfrm>
                <a:off x="1308271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8" name="Rectangle 267">
                <a:extLst>
                  <a:ext uri="{FF2B5EF4-FFF2-40B4-BE49-F238E27FC236}">
                    <a16:creationId xmlns:a16="http://schemas.microsoft.com/office/drawing/2014/main" id="{0F001780-34BE-30B1-F4D6-3CF8E6FA3BAB}"/>
                  </a:ext>
                </a:extLst>
              </p:cNvPr>
              <p:cNvSpPr>
                <a:spLocks/>
              </p:cNvSpPr>
              <p:nvPr userDrawn="1"/>
            </p:nvSpPr>
            <p:spPr>
              <a:xfrm>
                <a:off x="1236890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69" name="Rectangle 268">
                <a:extLst>
                  <a:ext uri="{FF2B5EF4-FFF2-40B4-BE49-F238E27FC236}">
                    <a16:creationId xmlns:a16="http://schemas.microsoft.com/office/drawing/2014/main" id="{B1B9952B-4740-5C3F-A980-080011583BB5}"/>
                  </a:ext>
                </a:extLst>
              </p:cNvPr>
              <p:cNvSpPr>
                <a:spLocks/>
              </p:cNvSpPr>
              <p:nvPr userDrawn="1"/>
            </p:nvSpPr>
            <p:spPr>
              <a:xfrm>
                <a:off x="1165510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0" name="Rectangle 269">
                <a:extLst>
                  <a:ext uri="{FF2B5EF4-FFF2-40B4-BE49-F238E27FC236}">
                    <a16:creationId xmlns:a16="http://schemas.microsoft.com/office/drawing/2014/main" id="{68070FEA-822E-83CC-62A0-9F733D6E2295}"/>
                  </a:ext>
                </a:extLst>
              </p:cNvPr>
              <p:cNvSpPr>
                <a:spLocks/>
              </p:cNvSpPr>
              <p:nvPr userDrawn="1"/>
            </p:nvSpPr>
            <p:spPr>
              <a:xfrm>
                <a:off x="1094130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1" name="Rectangle 270">
                <a:extLst>
                  <a:ext uri="{FF2B5EF4-FFF2-40B4-BE49-F238E27FC236}">
                    <a16:creationId xmlns:a16="http://schemas.microsoft.com/office/drawing/2014/main" id="{B0D1FD6D-09F5-CEF0-C095-1C2561A5BF68}"/>
                  </a:ext>
                </a:extLst>
              </p:cNvPr>
              <p:cNvSpPr>
                <a:spLocks/>
              </p:cNvSpPr>
              <p:nvPr userDrawn="1"/>
            </p:nvSpPr>
            <p:spPr>
              <a:xfrm>
                <a:off x="1022750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2" name="Rectangle 271">
                <a:extLst>
                  <a:ext uri="{FF2B5EF4-FFF2-40B4-BE49-F238E27FC236}">
                    <a16:creationId xmlns:a16="http://schemas.microsoft.com/office/drawing/2014/main" id="{BC07E16B-FBE8-2840-C95D-14CF805F7788}"/>
                  </a:ext>
                </a:extLst>
              </p:cNvPr>
              <p:cNvSpPr>
                <a:spLocks/>
              </p:cNvSpPr>
              <p:nvPr userDrawn="1"/>
            </p:nvSpPr>
            <p:spPr>
              <a:xfrm>
                <a:off x="9513701"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3" name="Rectangle 272">
                <a:extLst>
                  <a:ext uri="{FF2B5EF4-FFF2-40B4-BE49-F238E27FC236}">
                    <a16:creationId xmlns:a16="http://schemas.microsoft.com/office/drawing/2014/main" id="{1BC69D02-6465-FF69-EDBA-EC92A1DA175D}"/>
                  </a:ext>
                </a:extLst>
              </p:cNvPr>
              <p:cNvSpPr>
                <a:spLocks/>
              </p:cNvSpPr>
              <p:nvPr userDrawn="1"/>
            </p:nvSpPr>
            <p:spPr>
              <a:xfrm>
                <a:off x="8799899"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4" name="Rectangle 273">
                <a:extLst>
                  <a:ext uri="{FF2B5EF4-FFF2-40B4-BE49-F238E27FC236}">
                    <a16:creationId xmlns:a16="http://schemas.microsoft.com/office/drawing/2014/main" id="{86941710-2920-EFD2-62BC-679517B13105}"/>
                  </a:ext>
                </a:extLst>
              </p:cNvPr>
              <p:cNvSpPr>
                <a:spLocks/>
              </p:cNvSpPr>
              <p:nvPr userDrawn="1"/>
            </p:nvSpPr>
            <p:spPr>
              <a:xfrm>
                <a:off x="8086097"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5" name="Rectangle 274">
                <a:extLst>
                  <a:ext uri="{FF2B5EF4-FFF2-40B4-BE49-F238E27FC236}">
                    <a16:creationId xmlns:a16="http://schemas.microsoft.com/office/drawing/2014/main" id="{FBAB7065-1E4D-A7E8-3A65-1C16ED6EBAB8}"/>
                  </a:ext>
                </a:extLst>
              </p:cNvPr>
              <p:cNvSpPr>
                <a:spLocks/>
              </p:cNvSpPr>
              <p:nvPr userDrawn="1"/>
            </p:nvSpPr>
            <p:spPr>
              <a:xfrm>
                <a:off x="7372295"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76" name="Rectangle 275">
                <a:extLst>
                  <a:ext uri="{FF2B5EF4-FFF2-40B4-BE49-F238E27FC236}">
                    <a16:creationId xmlns:a16="http://schemas.microsoft.com/office/drawing/2014/main" id="{65A80E05-C892-ACED-76C1-587E902BDF94}"/>
                  </a:ext>
                </a:extLst>
              </p:cNvPr>
              <p:cNvSpPr>
                <a:spLocks/>
              </p:cNvSpPr>
              <p:nvPr userDrawn="1"/>
            </p:nvSpPr>
            <p:spPr>
              <a:xfrm>
                <a:off x="6658493" y="1458000"/>
                <a:ext cx="360000" cy="1080000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grpSp>
    </p:spTree>
    <p:extLst>
      <p:ext uri="{BB962C8B-B14F-4D97-AF65-F5344CB8AC3E}">
        <p14:creationId xmlns:p14="http://schemas.microsoft.com/office/powerpoint/2010/main" val="542437306"/>
      </p:ext>
    </p:extLst>
  </p:cSld>
  <p:clrMap bg1="lt1" tx1="dk1" bg2="lt2" tx2="dk2" accent1="accent1" accent2="accent2" accent3="accent3" accent4="accent4" accent5="accent5" accent6="accent6" hlink="hlink" folHlink="folHlink"/>
  <p:sldLayoutIdLst>
    <p:sldLayoutId id="2147483985" r:id="rId1"/>
    <p:sldLayoutId id="2147483986" r:id="rId2"/>
    <p:sldLayoutId id="2147483987" r:id="rId3"/>
    <p:sldLayoutId id="2147483988" r:id="rId4"/>
    <p:sldLayoutId id="2147483989" r:id="rId5"/>
    <p:sldLayoutId id="2147483990" r:id="rId6"/>
    <p:sldLayoutId id="2147483991" r:id="rId7"/>
    <p:sldLayoutId id="2147483992" r:id="rId8"/>
    <p:sldLayoutId id="2147483993" r:id="rId9"/>
    <p:sldLayoutId id="2147483994" r:id="rId10"/>
    <p:sldLayoutId id="2147483995" r:id="rId11"/>
    <p:sldLayoutId id="2147483996" r:id="rId12"/>
    <p:sldLayoutId id="2147483997" r:id="rId13"/>
    <p:sldLayoutId id="2147483998" r:id="rId14"/>
    <p:sldLayoutId id="2147483999" r:id="rId15"/>
    <p:sldLayoutId id="2147484000" r:id="rId16"/>
    <p:sldLayoutId id="2147484001" r:id="rId17"/>
  </p:sldLayoutIdLst>
  <p:txStyles>
    <p:titleStyle>
      <a:lvl1pPr algn="l" defTabSz="1828834" rtl="0" eaLnBrk="1" latinLnBrk="0" hangingPunct="1">
        <a:lnSpc>
          <a:spcPct val="90000"/>
        </a:lnSpc>
        <a:spcBef>
          <a:spcPct val="0"/>
        </a:spcBef>
        <a:buNone/>
        <a:defRPr sz="6000" b="1" kern="1200">
          <a:solidFill>
            <a:schemeClr val="bg1"/>
          </a:solidFill>
          <a:latin typeface="Lusail+" pitchFamily="2" charset="-78"/>
          <a:ea typeface="+mj-ea"/>
          <a:cs typeface="Lusail+" pitchFamily="2" charset="-78"/>
        </a:defRPr>
      </a:lvl1pPr>
    </p:titleStyle>
    <p:body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3000" b="0" kern="1200">
          <a:solidFill>
            <a:schemeClr val="bg1"/>
          </a:solidFill>
          <a:latin typeface="Lusail+" pitchFamily="2" charset="-78"/>
          <a:ea typeface="+mn-ea"/>
          <a:cs typeface="Lusail+" pitchFamily="2" charset="-78"/>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bg1"/>
          </a:solidFill>
          <a:latin typeface="Lusail+" pitchFamily="2" charset="-78"/>
          <a:ea typeface="+mn-ea"/>
          <a:cs typeface="Lusail+" pitchFamily="2" charset="-78"/>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34" rtl="0" eaLnBrk="1" latinLnBrk="0" hangingPunct="1">
        <a:defRPr sz="3600" kern="1200">
          <a:solidFill>
            <a:schemeClr val="tx1"/>
          </a:solidFill>
          <a:latin typeface="+mn-lt"/>
          <a:ea typeface="+mn-ea"/>
          <a:cs typeface="+mn-cs"/>
        </a:defRPr>
      </a:lvl1pPr>
      <a:lvl2pPr marL="914419" algn="l" defTabSz="1828834" rtl="0" eaLnBrk="1" latinLnBrk="0" hangingPunct="1">
        <a:defRPr sz="3600" kern="1200">
          <a:solidFill>
            <a:schemeClr val="tx1"/>
          </a:solidFill>
          <a:latin typeface="+mn-lt"/>
          <a:ea typeface="+mn-ea"/>
          <a:cs typeface="+mn-cs"/>
        </a:defRPr>
      </a:lvl2pPr>
      <a:lvl3pPr marL="1828834" algn="l" defTabSz="1828834" rtl="0" eaLnBrk="1" latinLnBrk="0" hangingPunct="1">
        <a:defRPr sz="3600" kern="1200">
          <a:solidFill>
            <a:schemeClr val="tx1"/>
          </a:solidFill>
          <a:latin typeface="+mn-lt"/>
          <a:ea typeface="+mn-ea"/>
          <a:cs typeface="+mn-cs"/>
        </a:defRPr>
      </a:lvl3pPr>
      <a:lvl4pPr marL="2743253" algn="l" defTabSz="1828834" rtl="0" eaLnBrk="1" latinLnBrk="0" hangingPunct="1">
        <a:defRPr sz="3600" kern="1200">
          <a:solidFill>
            <a:schemeClr val="tx1"/>
          </a:solidFill>
          <a:latin typeface="+mn-lt"/>
          <a:ea typeface="+mn-ea"/>
          <a:cs typeface="+mn-cs"/>
        </a:defRPr>
      </a:lvl4pPr>
      <a:lvl5pPr marL="3657670" algn="l" defTabSz="1828834" rtl="0" eaLnBrk="1" latinLnBrk="0" hangingPunct="1">
        <a:defRPr sz="3600" kern="1200">
          <a:solidFill>
            <a:schemeClr val="tx1"/>
          </a:solidFill>
          <a:latin typeface="+mn-lt"/>
          <a:ea typeface="+mn-ea"/>
          <a:cs typeface="+mn-cs"/>
        </a:defRPr>
      </a:lvl5pPr>
      <a:lvl6pPr marL="4572086" algn="l" defTabSz="1828834" rtl="0" eaLnBrk="1" latinLnBrk="0" hangingPunct="1">
        <a:defRPr sz="3600" kern="1200">
          <a:solidFill>
            <a:schemeClr val="tx1"/>
          </a:solidFill>
          <a:latin typeface="+mn-lt"/>
          <a:ea typeface="+mn-ea"/>
          <a:cs typeface="+mn-cs"/>
        </a:defRPr>
      </a:lvl6pPr>
      <a:lvl7pPr marL="5486503" algn="l" defTabSz="1828834" rtl="0" eaLnBrk="1" latinLnBrk="0" hangingPunct="1">
        <a:defRPr sz="3600" kern="1200">
          <a:solidFill>
            <a:schemeClr val="tx1"/>
          </a:solidFill>
          <a:latin typeface="+mn-lt"/>
          <a:ea typeface="+mn-ea"/>
          <a:cs typeface="+mn-cs"/>
        </a:defRPr>
      </a:lvl7pPr>
      <a:lvl8pPr marL="6400923" algn="l" defTabSz="1828834" rtl="0" eaLnBrk="1" latinLnBrk="0" hangingPunct="1">
        <a:defRPr sz="3600" kern="1200">
          <a:solidFill>
            <a:schemeClr val="tx1"/>
          </a:solidFill>
          <a:latin typeface="+mn-lt"/>
          <a:ea typeface="+mn-ea"/>
          <a:cs typeface="+mn-cs"/>
        </a:defRPr>
      </a:lvl8pPr>
      <a:lvl9pPr marL="7315339" algn="l" defTabSz="1828834"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4.xml"/><Relationship Id="rId1" Type="http://schemas.openxmlformats.org/officeDocument/2006/relationships/slideLayout" Target="../slideLayouts/slideLayout17.xml"/></Relationships>
</file>

<file path=ppt/slides/_rels/slide11.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image" Target="../media/image20.svg"/><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5.xml"/><Relationship Id="rId1" Type="http://schemas.openxmlformats.org/officeDocument/2006/relationships/slideLayout" Target="../slideLayouts/slideLayout14.xml"/></Relationships>
</file>

<file path=ppt/slides/_rels/slide13.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image" Target="../media/image21.jpeg"/><Relationship Id="rId1" Type="http://schemas.openxmlformats.org/officeDocument/2006/relationships/slideLayout" Target="../slideLayouts/slideLayout19.xml"/><Relationship Id="rId6" Type="http://schemas.openxmlformats.org/officeDocument/2006/relationships/image" Target="../media/image25.jpeg"/><Relationship Id="rId5" Type="http://schemas.openxmlformats.org/officeDocument/2006/relationships/image" Target="../media/image24.jpeg"/><Relationship Id="rId4" Type="http://schemas.openxmlformats.org/officeDocument/2006/relationships/image" Target="../media/image23.jpeg"/></Relationships>
</file>

<file path=ppt/slides/_rels/slide14.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notesSlide" Target="../notesSlides/notesSlide6.xml"/><Relationship Id="rId1" Type="http://schemas.openxmlformats.org/officeDocument/2006/relationships/slideLayout" Target="../slideLayouts/slideLayout14.xml"/></Relationships>
</file>

<file path=ppt/slides/_rels/slide15.xml.rels><?xml version="1.0" encoding="UTF-8" standalone="yes"?>
<Relationships xmlns="http://schemas.openxmlformats.org/package/2006/relationships"><Relationship Id="rId3" Type="http://schemas.openxmlformats.org/officeDocument/2006/relationships/image" Target="../media/image26.emf"/><Relationship Id="rId2" Type="http://schemas.openxmlformats.org/officeDocument/2006/relationships/notesSlide" Target="../notesSlides/notesSlide7.xml"/><Relationship Id="rId1" Type="http://schemas.openxmlformats.org/officeDocument/2006/relationships/slideLayout" Target="../slideLayouts/slideLayout16.xml"/></Relationships>
</file>

<file path=ppt/slides/_rels/slide16.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Layout" Target="../slideLayouts/slideLayout20.xml"/></Relationships>
</file>

<file path=ppt/slides/_rels/slide17.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8.xml"/><Relationship Id="rId1" Type="http://schemas.openxmlformats.org/officeDocument/2006/relationships/slideLayout" Target="../slideLayouts/slideLayout14.xml"/><Relationship Id="rId4" Type="http://schemas.openxmlformats.org/officeDocument/2006/relationships/chart" Target="../charts/chart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9.xml.rels><?xml version="1.0" encoding="UTF-8" standalone="yes"?>
<Relationships xmlns="http://schemas.openxmlformats.org/package/2006/relationships"><Relationship Id="rId2" Type="http://schemas.openxmlformats.org/officeDocument/2006/relationships/image" Target="../media/image28.jpeg"/><Relationship Id="rId1" Type="http://schemas.openxmlformats.org/officeDocument/2006/relationships/slideLayout" Target="../slideLayouts/slideLayout30.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9.xml"/><Relationship Id="rId1" Type="http://schemas.openxmlformats.org/officeDocument/2006/relationships/slideLayout" Target="../slideLayouts/slideLayout29.xml"/><Relationship Id="rId5" Type="http://schemas.openxmlformats.org/officeDocument/2006/relationships/image" Target="../media/image31.png"/><Relationship Id="rId4" Type="http://schemas.openxmlformats.org/officeDocument/2006/relationships/image" Target="../media/image30.jpeg"/></Relationships>
</file>

<file path=ppt/slides/_rels/slide21.xml.rels><?xml version="1.0" encoding="UTF-8" standalone="yes"?>
<Relationships xmlns="http://schemas.openxmlformats.org/package/2006/relationships"><Relationship Id="rId3" Type="http://schemas.openxmlformats.org/officeDocument/2006/relationships/image" Target="../media/image32.svg"/><Relationship Id="rId2" Type="http://schemas.openxmlformats.org/officeDocument/2006/relationships/notesSlide" Target="../notesSlides/notesSlide10.xml"/><Relationship Id="rId1" Type="http://schemas.openxmlformats.org/officeDocument/2006/relationships/slideLayout" Target="../slideLayouts/slideLayout21.xml"/></Relationships>
</file>

<file path=ppt/slides/_rels/slide22.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11.xml"/><Relationship Id="rId1" Type="http://schemas.openxmlformats.org/officeDocument/2006/relationships/slideLayout" Target="../slideLayouts/slideLayout26.xml"/></Relationships>
</file>

<file path=ppt/slides/_rels/slide23.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image" Target="../media/image20.svg"/><Relationship Id="rId1" Type="http://schemas.openxmlformats.org/officeDocument/2006/relationships/slideLayout" Target="../slideLayouts/slideLayout25.xml"/></Relationships>
</file>

<file path=ppt/slides/_rels/slide24.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12.xml"/><Relationship Id="rId1" Type="http://schemas.openxmlformats.org/officeDocument/2006/relationships/slideLayout" Target="../slideLayouts/slideLayout21.xml"/></Relationships>
</file>

<file path=ppt/slides/_rels/slide25.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image" Target="../media/image21.jpeg"/><Relationship Id="rId1" Type="http://schemas.openxmlformats.org/officeDocument/2006/relationships/slideLayout" Target="../slideLayouts/slideLayout23.xml"/><Relationship Id="rId6" Type="http://schemas.openxmlformats.org/officeDocument/2006/relationships/image" Target="../media/image25.jpeg"/><Relationship Id="rId5" Type="http://schemas.openxmlformats.org/officeDocument/2006/relationships/image" Target="../media/image24.jpeg"/><Relationship Id="rId4" Type="http://schemas.openxmlformats.org/officeDocument/2006/relationships/image" Target="../media/image23.jpeg"/></Relationships>
</file>

<file path=ppt/slides/_rels/slide26.xml.rels><?xml version="1.0" encoding="UTF-8" standalone="yes"?>
<Relationships xmlns="http://schemas.openxmlformats.org/package/2006/relationships"><Relationship Id="rId3" Type="http://schemas.openxmlformats.org/officeDocument/2006/relationships/image" Target="../media/image33.emf"/><Relationship Id="rId2" Type="http://schemas.openxmlformats.org/officeDocument/2006/relationships/notesSlide" Target="../notesSlides/notesSlide13.xml"/><Relationship Id="rId1" Type="http://schemas.openxmlformats.org/officeDocument/2006/relationships/slideLayout" Target="../slideLayouts/slideLayout21.xml"/><Relationship Id="rId6" Type="http://schemas.openxmlformats.org/officeDocument/2006/relationships/image" Target="../media/image36.emf"/><Relationship Id="rId5" Type="http://schemas.openxmlformats.org/officeDocument/2006/relationships/image" Target="../media/image35.emf"/><Relationship Id="rId4" Type="http://schemas.openxmlformats.org/officeDocument/2006/relationships/image" Target="../media/image34.emf"/></Relationships>
</file>

<file path=ppt/slides/_rels/slide27.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Layout" Target="../slideLayouts/slideLayout22.xml"/></Relationships>
</file>

<file path=ppt/slides/_rels/slide28.xml.rels><?xml version="1.0" encoding="UTF-8" standalone="yes"?>
<Relationships xmlns="http://schemas.openxmlformats.org/package/2006/relationships"><Relationship Id="rId3" Type="http://schemas.openxmlformats.org/officeDocument/2006/relationships/image" Target="../media/image26.emf"/><Relationship Id="rId2" Type="http://schemas.openxmlformats.org/officeDocument/2006/relationships/notesSlide" Target="../notesSlides/notesSlide14.xml"/><Relationship Id="rId1" Type="http://schemas.openxmlformats.org/officeDocument/2006/relationships/slideLayout" Target="../slideLayouts/slideLayout24.xml"/></Relationships>
</file>

<file path=ppt/slides/_rels/slide29.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15.xml"/><Relationship Id="rId1" Type="http://schemas.openxmlformats.org/officeDocument/2006/relationships/slideLayout" Target="../slideLayouts/slideLayout21.xml"/><Relationship Id="rId4" Type="http://schemas.openxmlformats.org/officeDocument/2006/relationships/chart" Target="../charts/chart10.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7.xml.rels><?xml version="1.0" encoding="UTF-8" standalone="yes"?>
<Relationships xmlns="http://schemas.openxmlformats.org/package/2006/relationships"><Relationship Id="rId2" Type="http://schemas.openxmlformats.org/officeDocument/2006/relationships/image" Target="../media/image37.svg"/><Relationship Id="rId1" Type="http://schemas.openxmlformats.org/officeDocument/2006/relationships/slideLayout" Target="../slideLayouts/slideLayout1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6.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15.xml"/></Relationships>
</file>

<file path=ppt/slides/_rels/slide7.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2.xml"/><Relationship Id="rId1" Type="http://schemas.openxmlformats.org/officeDocument/2006/relationships/slideLayout" Target="../slideLayouts/slideLayout14.xml"/><Relationship Id="rId4" Type="http://schemas.openxmlformats.org/officeDocument/2006/relationships/chart" Target="../charts/chart2.xml"/></Relationships>
</file>

<file path=ppt/slides/_rels/slide8.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notesSlide" Target="../notesSlides/notesSlide3.xml"/><Relationship Id="rId1" Type="http://schemas.openxmlformats.org/officeDocument/2006/relationships/slideLayout" Target="../slideLayouts/slideLayout14.xml"/></Relationships>
</file>

<file path=ppt/slides/_rels/slide9.xml.rels><?xml version="1.0" encoding="UTF-8" standalone="yes"?>
<Relationships xmlns="http://schemas.openxmlformats.org/package/2006/relationships"><Relationship Id="rId3" Type="http://schemas.openxmlformats.org/officeDocument/2006/relationships/image" Target="../media/image14.jpeg"/><Relationship Id="rId7" Type="http://schemas.openxmlformats.org/officeDocument/2006/relationships/image" Target="../media/image18.emf"/><Relationship Id="rId2" Type="http://schemas.openxmlformats.org/officeDocument/2006/relationships/image" Target="../media/image13.jpeg"/><Relationship Id="rId1" Type="http://schemas.openxmlformats.org/officeDocument/2006/relationships/slideLayout" Target="../slideLayouts/slideLayout16.xml"/><Relationship Id="rId6" Type="http://schemas.openxmlformats.org/officeDocument/2006/relationships/image" Target="../media/image17.emf"/><Relationship Id="rId5" Type="http://schemas.openxmlformats.org/officeDocument/2006/relationships/image" Target="../media/image16.emf"/><Relationship Id="rId4" Type="http://schemas.openxmlformats.org/officeDocument/2006/relationships/image" Target="../media/image15.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A6412286-32B3-B1DC-BC73-847C947B758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24384000" cy="13716000"/>
          </a:xfrm>
          <a:prstGeom prst="rect">
            <a:avLst/>
          </a:prstGeom>
        </p:spPr>
      </p:pic>
    </p:spTree>
    <p:extLst>
      <p:ext uri="{BB962C8B-B14F-4D97-AF65-F5344CB8AC3E}">
        <p14:creationId xmlns:p14="http://schemas.microsoft.com/office/powerpoint/2010/main" val="3639352795"/>
      </p:ext>
    </p:extLst>
  </p:cSld>
  <p:clrMapOvr>
    <a:masterClrMapping/>
  </p:clrMapOvr>
  <p:transition spd="med"/>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F2A0A6-1997-C40F-9C95-DE9EBFAE735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E2CE750-955F-C8C2-004A-76FE6F01602C}"/>
              </a:ext>
            </a:extLst>
          </p:cNvPr>
          <p:cNvSpPr>
            <a:spLocks noGrp="1"/>
          </p:cNvSpPr>
          <p:nvPr>
            <p:ph type="title"/>
          </p:nvPr>
        </p:nvSpPr>
        <p:spPr/>
        <p:txBody>
          <a:bodyPr/>
          <a:lstStyle/>
          <a:p>
            <a:r>
              <a:rPr lang="en-QA">
                <a:latin typeface="Calibri" panose="020F0502020204030204" pitchFamily="34" charset="0"/>
                <a:cs typeface="Calibri" panose="020F0502020204030204" pitchFamily="34" charset="0"/>
              </a:rPr>
              <a:t>Title of This Minimal Slide</a:t>
            </a:r>
          </a:p>
        </p:txBody>
      </p:sp>
      <p:sp>
        <p:nvSpPr>
          <p:cNvPr id="4" name="Text Placeholder 3">
            <a:extLst>
              <a:ext uri="{FF2B5EF4-FFF2-40B4-BE49-F238E27FC236}">
                <a16:creationId xmlns:a16="http://schemas.microsoft.com/office/drawing/2014/main" id="{42E599DA-3CC0-9EBB-4D03-5368BB5F6A3F}"/>
              </a:ext>
            </a:extLst>
          </p:cNvPr>
          <p:cNvSpPr>
            <a:spLocks noGrp="1"/>
          </p:cNvSpPr>
          <p:nvPr>
            <p:ph type="body" sz="quarter" idx="10"/>
          </p:nvPr>
        </p:nvSpPr>
        <p:spPr/>
        <p:txBody>
          <a:bodyPr/>
          <a:lstStyle/>
          <a:p>
            <a:r>
              <a:rPr lang="en-US">
                <a:latin typeface="Calibri" panose="020F0502020204030204" pitchFamily="34" charset="0"/>
                <a:cs typeface="Calibri" panose="020F0502020204030204" pitchFamily="34" charset="0"/>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a:t>
            </a:r>
            <a:endParaRPr lang="en-QA">
              <a:latin typeface="Calibri" panose="020F0502020204030204" pitchFamily="34" charset="0"/>
              <a:cs typeface="Calibri" panose="020F0502020204030204" pitchFamily="34" charset="0"/>
            </a:endParaRPr>
          </a:p>
        </p:txBody>
      </p:sp>
      <p:sp>
        <p:nvSpPr>
          <p:cNvPr id="6" name="Text Placeholder 5">
            <a:extLst>
              <a:ext uri="{FF2B5EF4-FFF2-40B4-BE49-F238E27FC236}">
                <a16:creationId xmlns:a16="http://schemas.microsoft.com/office/drawing/2014/main" id="{80255398-FF37-A4EC-8B75-662E71F8C11E}"/>
              </a:ext>
            </a:extLst>
          </p:cNvPr>
          <p:cNvSpPr>
            <a:spLocks noGrp="1"/>
          </p:cNvSpPr>
          <p:nvPr>
            <p:ph type="body" sz="quarter" idx="11"/>
          </p:nvPr>
        </p:nvSpPr>
        <p:spPr/>
        <p:txBody>
          <a:bodyPr/>
          <a:lstStyle/>
          <a:p>
            <a:r>
              <a:rPr lang="en-QA">
                <a:latin typeface="Calibri" panose="020F0502020204030204" pitchFamily="34" charset="0"/>
                <a:cs typeface="Calibri" panose="020F0502020204030204" pitchFamily="34" charset="0"/>
              </a:rPr>
              <a:t>Tag Title Here</a:t>
            </a:r>
          </a:p>
        </p:txBody>
      </p:sp>
      <p:pic>
        <p:nvPicPr>
          <p:cNvPr id="37" name="Picture Placeholder 36" descr="A boat in the water with a city in the background&#10;&#10;AI-generated content may be incorrect.">
            <a:extLst>
              <a:ext uri="{FF2B5EF4-FFF2-40B4-BE49-F238E27FC236}">
                <a16:creationId xmlns:a16="http://schemas.microsoft.com/office/drawing/2014/main" id="{EF01AADC-A8B1-3E36-91FA-9738F38D63CC}"/>
              </a:ext>
            </a:extLst>
          </p:cNvPr>
          <p:cNvPicPr>
            <a:picLocks noGrp="1" noChangeAspect="1"/>
          </p:cNvPicPr>
          <p:nvPr>
            <p:ph type="pic" sz="quarter" idx="12"/>
          </p:nvPr>
        </p:nvPicPr>
        <p:blipFill>
          <a:blip r:embed="rId3">
            <a:extLst>
              <a:ext uri="{28A0092B-C50C-407E-A947-70E740481C1C}">
                <a14:useLocalDpi xmlns:a14="http://schemas.microsoft.com/office/drawing/2010/main" val="0"/>
              </a:ext>
            </a:extLst>
          </a:blip>
          <a:srcRect l="13542" r="13542"/>
          <a:stretch/>
        </p:blipFill>
        <p:spPr/>
      </p:pic>
    </p:spTree>
    <p:extLst>
      <p:ext uri="{BB962C8B-B14F-4D97-AF65-F5344CB8AC3E}">
        <p14:creationId xmlns:p14="http://schemas.microsoft.com/office/powerpoint/2010/main" val="380955719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4DA7C5-CD76-BCFB-F9E7-7B400E13014C}"/>
            </a:ext>
          </a:extLst>
        </p:cNvPr>
        <p:cNvGrpSpPr/>
        <p:nvPr/>
      </p:nvGrpSpPr>
      <p:grpSpPr>
        <a:xfrm>
          <a:off x="0" y="0"/>
          <a:ext cx="0" cy="0"/>
          <a:chOff x="0" y="0"/>
          <a:chExt cx="0" cy="0"/>
        </a:xfrm>
      </p:grpSpPr>
      <p:pic>
        <p:nvPicPr>
          <p:cNvPr id="53" name="Graphic 52">
            <a:extLst>
              <a:ext uri="{FF2B5EF4-FFF2-40B4-BE49-F238E27FC236}">
                <a16:creationId xmlns:a16="http://schemas.microsoft.com/office/drawing/2014/main" id="{E4A4567C-9D14-B9B6-A59E-D4E9970FBAB5}"/>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8334375" y="0"/>
            <a:ext cx="7715250" cy="13716000"/>
          </a:xfrm>
          <a:prstGeom prst="rect">
            <a:avLst/>
          </a:prstGeom>
        </p:spPr>
      </p:pic>
      <p:graphicFrame>
        <p:nvGraphicFramePr>
          <p:cNvPr id="4" name="Chart 3">
            <a:extLst>
              <a:ext uri="{FF2B5EF4-FFF2-40B4-BE49-F238E27FC236}">
                <a16:creationId xmlns:a16="http://schemas.microsoft.com/office/drawing/2014/main" id="{E89278F0-9D43-73DA-F0BB-19C6106C43DE}"/>
              </a:ext>
            </a:extLst>
          </p:cNvPr>
          <p:cNvGraphicFramePr>
            <a:graphicFrameLocks/>
          </p:cNvGraphicFramePr>
          <p:nvPr>
            <p:extLst>
              <p:ext uri="{D42A27DB-BD31-4B8C-83A1-F6EECF244321}">
                <p14:modId xmlns:p14="http://schemas.microsoft.com/office/powerpoint/2010/main" val="674020940"/>
              </p:ext>
            </p:extLst>
          </p:nvPr>
        </p:nvGraphicFramePr>
        <p:xfrm>
          <a:off x="13327700" y="2832410"/>
          <a:ext cx="7847616" cy="7976210"/>
        </p:xfrm>
        <a:graphic>
          <a:graphicData uri="http://schemas.openxmlformats.org/drawingml/2006/chart">
            <c:chart xmlns:c="http://schemas.openxmlformats.org/drawingml/2006/chart" xmlns:r="http://schemas.openxmlformats.org/officeDocument/2006/relationships" r:id="rId3"/>
          </a:graphicData>
        </a:graphic>
      </p:graphicFrame>
      <p:sp>
        <p:nvSpPr>
          <p:cNvPr id="3" name="Title 2">
            <a:extLst>
              <a:ext uri="{FF2B5EF4-FFF2-40B4-BE49-F238E27FC236}">
                <a16:creationId xmlns:a16="http://schemas.microsoft.com/office/drawing/2014/main" id="{582BE6C5-F3BE-5296-1C35-AB0EFE20D652}"/>
              </a:ext>
            </a:extLst>
          </p:cNvPr>
          <p:cNvSpPr>
            <a:spLocks noGrp="1"/>
          </p:cNvSpPr>
          <p:nvPr>
            <p:ph type="title"/>
          </p:nvPr>
        </p:nvSpPr>
        <p:spPr>
          <a:xfrm>
            <a:off x="1676399" y="5585708"/>
            <a:ext cx="6657975" cy="1760423"/>
          </a:xfrm>
        </p:spPr>
        <p:txBody>
          <a:bodyPr/>
          <a:lstStyle/>
          <a:p>
            <a:r>
              <a:rPr lang="en-QA">
                <a:latin typeface="Calibri" panose="020F0502020204030204" pitchFamily="34" charset="0"/>
                <a:cs typeface="Calibri" panose="020F0502020204030204" pitchFamily="34" charset="0"/>
              </a:rPr>
              <a:t>This is the Title of this Minimal Slide</a:t>
            </a:r>
          </a:p>
        </p:txBody>
      </p:sp>
      <p:sp>
        <p:nvSpPr>
          <p:cNvPr id="5" name="Text Placeholder 4">
            <a:extLst>
              <a:ext uri="{FF2B5EF4-FFF2-40B4-BE49-F238E27FC236}">
                <a16:creationId xmlns:a16="http://schemas.microsoft.com/office/drawing/2014/main" id="{76C2D678-689F-4526-6F35-843533C41235}"/>
              </a:ext>
            </a:extLst>
          </p:cNvPr>
          <p:cNvSpPr>
            <a:spLocks noGrp="1"/>
          </p:cNvSpPr>
          <p:nvPr>
            <p:ph type="body" sz="quarter" idx="10"/>
          </p:nvPr>
        </p:nvSpPr>
        <p:spPr/>
        <p:txBody>
          <a:bodyPr/>
          <a:lstStyle/>
          <a:p>
            <a:r>
              <a:rPr lang="en-US" sz="3200">
                <a:latin typeface="Calibri" panose="020F0502020204030204" pitchFamily="34" charset="0"/>
                <a:cs typeface="Calibri" panose="020F0502020204030204" pitchFamily="34" charset="0"/>
              </a:rPr>
              <a:t>Lorem Ipsum is simply dummy text of the printing and typesetting industry. Lorem Ipsum has been the industry's standard dummy text ever since the 1500s, when an unknown printer took a galley of type and scrambled it to make a type specimen book.</a:t>
            </a:r>
          </a:p>
          <a:p>
            <a:endParaRPr lang="en-US" sz="3200">
              <a:latin typeface="Calibri" panose="020F0502020204030204" pitchFamily="34" charset="0"/>
              <a:cs typeface="Calibri" panose="020F0502020204030204" pitchFamily="34" charset="0"/>
            </a:endParaRPr>
          </a:p>
          <a:p>
            <a:endParaRPr lang="en-QA" sz="320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C630568F-1684-8D25-6E63-8C8C6D192C01}"/>
              </a:ext>
            </a:extLst>
          </p:cNvPr>
          <p:cNvSpPr>
            <a:spLocks noGrp="1"/>
          </p:cNvSpPr>
          <p:nvPr>
            <p:ph type="body" sz="quarter" idx="11"/>
          </p:nvPr>
        </p:nvSpPr>
        <p:spPr/>
        <p:txBody>
          <a:bodyPr/>
          <a:lstStyle/>
          <a:p>
            <a:r>
              <a:rPr lang="en-US">
                <a:latin typeface="Calibri" panose="020F0502020204030204" pitchFamily="34" charset="0"/>
                <a:cs typeface="Calibri" panose="020F0502020204030204" pitchFamily="34" charset="0"/>
              </a:rPr>
              <a:t>Tag Title Here</a:t>
            </a:r>
          </a:p>
        </p:txBody>
      </p:sp>
    </p:spTree>
    <p:extLst>
      <p:ext uri="{BB962C8B-B14F-4D97-AF65-F5344CB8AC3E}">
        <p14:creationId xmlns:p14="http://schemas.microsoft.com/office/powerpoint/2010/main" val="192508161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05E833-66A7-284A-B7A4-9F4F3FD67545}"/>
            </a:ext>
          </a:extLst>
        </p:cNvPr>
        <p:cNvGrpSpPr/>
        <p:nvPr/>
      </p:nvGrpSpPr>
      <p:grpSpPr>
        <a:xfrm>
          <a:off x="0" y="0"/>
          <a:ext cx="0" cy="0"/>
          <a:chOff x="0" y="0"/>
          <a:chExt cx="0" cy="0"/>
        </a:xfrm>
      </p:grpSpPr>
      <p:sp>
        <p:nvSpPr>
          <p:cNvPr id="2" name="BG">
            <a:extLst>
              <a:ext uri="{FF2B5EF4-FFF2-40B4-BE49-F238E27FC236}">
                <a16:creationId xmlns:a16="http://schemas.microsoft.com/office/drawing/2014/main" id="{511A92C7-38F7-B54D-FEE7-C01F7F00A3DD}"/>
              </a:ext>
            </a:extLst>
          </p:cNvPr>
          <p:cNvSpPr>
            <a:spLocks/>
          </p:cNvSpPr>
          <p:nvPr/>
        </p:nvSpPr>
        <p:spPr>
          <a:xfrm>
            <a:off x="0" y="6623824"/>
            <a:ext cx="24384000" cy="7092176"/>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latin typeface="Calibri" panose="020F0502020204030204" pitchFamily="34" charset="0"/>
              <a:cs typeface="Calibri" panose="020F0502020204030204" pitchFamily="34" charset="0"/>
            </a:endParaRPr>
          </a:p>
        </p:txBody>
      </p:sp>
      <p:sp>
        <p:nvSpPr>
          <p:cNvPr id="7" name="Freeform: Shape 29">
            <a:extLst>
              <a:ext uri="{FF2B5EF4-FFF2-40B4-BE49-F238E27FC236}">
                <a16:creationId xmlns:a16="http://schemas.microsoft.com/office/drawing/2014/main" id="{F638D089-F269-5CF6-2680-DB8EAC1A1A7B}"/>
              </a:ext>
            </a:extLst>
          </p:cNvPr>
          <p:cNvSpPr/>
          <p:nvPr/>
        </p:nvSpPr>
        <p:spPr>
          <a:xfrm>
            <a:off x="1676400" y="2764465"/>
            <a:ext cx="21045720" cy="9599868"/>
          </a:xfrm>
          <a:prstGeom prst="roundRect">
            <a:avLst>
              <a:gd name="adj" fmla="val 2530"/>
            </a:avLst>
          </a:prstGeom>
          <a:solidFill>
            <a:schemeClr val="bg1"/>
          </a:solidFill>
          <a:ln w="0" cap="flat">
            <a:noFill/>
            <a:prstDash val="solid"/>
            <a:miter/>
          </a:ln>
          <a:effectLst>
            <a:outerShdw blurRad="1143000" dist="50800" dir="5400000" algn="ctr" rotWithShape="0">
              <a:srgbClr val="000000">
                <a:alpha val="10000"/>
              </a:srgbClr>
            </a:outerShdw>
          </a:effectLst>
        </p:spPr>
        <p:txBody>
          <a:bodyPr rtlCol="0" anchor="ctr"/>
          <a:lstStyle/>
          <a:p>
            <a:endParaRPr lang="en-US" sz="1400">
              <a:latin typeface="Calibri" panose="020F0502020204030204" pitchFamily="34" charset="0"/>
              <a:cs typeface="Calibri" panose="020F0502020204030204" pitchFamily="34" charset="0"/>
            </a:endParaRPr>
          </a:p>
        </p:txBody>
      </p:sp>
      <p:graphicFrame>
        <p:nvGraphicFramePr>
          <p:cNvPr id="5" name="Chart 4">
            <a:extLst>
              <a:ext uri="{FF2B5EF4-FFF2-40B4-BE49-F238E27FC236}">
                <a16:creationId xmlns:a16="http://schemas.microsoft.com/office/drawing/2014/main" id="{B98F96B6-26D2-F64D-3DB9-7114738D4EEA}"/>
              </a:ext>
            </a:extLst>
          </p:cNvPr>
          <p:cNvGraphicFramePr>
            <a:graphicFrameLocks/>
          </p:cNvGraphicFramePr>
          <p:nvPr>
            <p:extLst>
              <p:ext uri="{D42A27DB-BD31-4B8C-83A1-F6EECF244321}">
                <p14:modId xmlns:p14="http://schemas.microsoft.com/office/powerpoint/2010/main" val="855039638"/>
              </p:ext>
            </p:extLst>
          </p:nvPr>
        </p:nvGraphicFramePr>
        <p:xfrm>
          <a:off x="3654101" y="3365411"/>
          <a:ext cx="17090319" cy="8397977"/>
        </p:xfrm>
        <a:graphic>
          <a:graphicData uri="http://schemas.openxmlformats.org/drawingml/2006/chart">
            <c:chart xmlns:c="http://schemas.openxmlformats.org/drawingml/2006/chart" xmlns:r="http://schemas.openxmlformats.org/officeDocument/2006/relationships" r:id="rId3"/>
          </a:graphicData>
        </a:graphic>
      </p:graphicFrame>
      <p:sp>
        <p:nvSpPr>
          <p:cNvPr id="3" name="Title 2">
            <a:extLst>
              <a:ext uri="{FF2B5EF4-FFF2-40B4-BE49-F238E27FC236}">
                <a16:creationId xmlns:a16="http://schemas.microsoft.com/office/drawing/2014/main" id="{76B26885-32FB-FA7A-A540-A180390D34E8}"/>
              </a:ext>
            </a:extLst>
          </p:cNvPr>
          <p:cNvSpPr>
            <a:spLocks noGrp="1"/>
          </p:cNvSpPr>
          <p:nvPr>
            <p:ph type="title"/>
          </p:nvPr>
        </p:nvSpPr>
        <p:spPr/>
        <p:txBody>
          <a:bodyPr/>
          <a:lstStyle/>
          <a:p>
            <a:r>
              <a:rPr lang="en-QA">
                <a:latin typeface="Calibri" panose="020F0502020204030204" pitchFamily="34" charset="0"/>
                <a:cs typeface="Calibri" panose="020F0502020204030204" pitchFamily="34" charset="0"/>
              </a:rPr>
              <a:t>Title of This Graphic Slide</a:t>
            </a:r>
          </a:p>
        </p:txBody>
      </p:sp>
    </p:spTree>
    <p:extLst>
      <p:ext uri="{BB962C8B-B14F-4D97-AF65-F5344CB8AC3E}">
        <p14:creationId xmlns:p14="http://schemas.microsoft.com/office/powerpoint/2010/main" val="2259369216"/>
      </p:ext>
    </p:extLst>
  </p:cSld>
  <p:clrMapOvr>
    <a:masterClrMapping/>
  </p:clrMapOvr>
  <p:transition spd="med"/>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D147E8-20C7-3BD6-B5A2-AE68213B77CC}"/>
            </a:ext>
          </a:extLst>
        </p:cNvPr>
        <p:cNvGrpSpPr/>
        <p:nvPr/>
      </p:nvGrpSpPr>
      <p:grpSpPr>
        <a:xfrm>
          <a:off x="0" y="0"/>
          <a:ext cx="0" cy="0"/>
          <a:chOff x="0" y="0"/>
          <a:chExt cx="0" cy="0"/>
        </a:xfrm>
      </p:grpSpPr>
      <p:pic>
        <p:nvPicPr>
          <p:cNvPr id="14" name="Picture Placeholder 13" descr="A person walking in a courtyard&#10;&#10;AI-generated content may be incorrect.">
            <a:extLst>
              <a:ext uri="{FF2B5EF4-FFF2-40B4-BE49-F238E27FC236}">
                <a16:creationId xmlns:a16="http://schemas.microsoft.com/office/drawing/2014/main" id="{28C15BDA-850C-C0A7-925E-828254F2C6BE}"/>
              </a:ext>
            </a:extLst>
          </p:cNvPr>
          <p:cNvPicPr>
            <a:picLocks noGrp="1" noChangeAspect="1"/>
          </p:cNvPicPr>
          <p:nvPr>
            <p:ph type="pic" sz="half" idx="13"/>
          </p:nvPr>
        </p:nvPicPr>
        <p:blipFill>
          <a:blip r:embed="rId2">
            <a:extLst>
              <a:ext uri="{28A0092B-C50C-407E-A947-70E740481C1C}">
                <a14:useLocalDpi xmlns:a14="http://schemas.microsoft.com/office/drawing/2010/main" val="0"/>
              </a:ext>
            </a:extLst>
          </a:blip>
          <a:srcRect t="16694" b="16694"/>
          <a:stretch/>
        </p:blipFill>
        <p:spPr/>
      </p:pic>
      <p:pic>
        <p:nvPicPr>
          <p:cNvPr id="16" name="Picture Placeholder 15" descr="A group of people in canoes on a river&#10;&#10;AI-generated content may be incorrect.">
            <a:extLst>
              <a:ext uri="{FF2B5EF4-FFF2-40B4-BE49-F238E27FC236}">
                <a16:creationId xmlns:a16="http://schemas.microsoft.com/office/drawing/2014/main" id="{FE36F236-70CE-8F25-C4E7-9435616B33F2}"/>
              </a:ext>
            </a:extLst>
          </p:cNvPr>
          <p:cNvPicPr>
            <a:picLocks noGrp="1" noChangeAspect="1"/>
          </p:cNvPicPr>
          <p:nvPr>
            <p:ph type="pic" sz="half" idx="14"/>
          </p:nvPr>
        </p:nvPicPr>
        <p:blipFill>
          <a:blip r:embed="rId3" cstate="print">
            <a:extLst>
              <a:ext uri="{28A0092B-C50C-407E-A947-70E740481C1C}">
                <a14:useLocalDpi xmlns:a14="http://schemas.microsoft.com/office/drawing/2010/main" val="0"/>
              </a:ext>
            </a:extLst>
          </a:blip>
          <a:srcRect l="19948" r="19948"/>
          <a:stretch/>
        </p:blipFill>
        <p:spPr>
          <a:prstGeom prst="roundRect">
            <a:avLst>
              <a:gd name="adj" fmla="val 3847"/>
            </a:avLst>
          </a:prstGeom>
        </p:spPr>
      </p:pic>
      <p:pic>
        <p:nvPicPr>
          <p:cNvPr id="20" name="Picture Placeholder 19">
            <a:extLst>
              <a:ext uri="{FF2B5EF4-FFF2-40B4-BE49-F238E27FC236}">
                <a16:creationId xmlns:a16="http://schemas.microsoft.com/office/drawing/2014/main" id="{A98D46DD-2603-E95F-4C5A-F58128F2B48B}"/>
              </a:ext>
            </a:extLst>
          </p:cNvPr>
          <p:cNvPicPr>
            <a:picLocks noGrp="1" noChangeAspect="1"/>
          </p:cNvPicPr>
          <p:nvPr>
            <p:ph type="pic" sz="half" idx="15"/>
          </p:nvPr>
        </p:nvPicPr>
        <p:blipFill>
          <a:blip r:embed="rId4" cstate="print">
            <a:extLst>
              <a:ext uri="{28A0092B-C50C-407E-A947-70E740481C1C}">
                <a14:useLocalDpi xmlns:a14="http://schemas.microsoft.com/office/drawing/2010/main" val="0"/>
              </a:ext>
            </a:extLst>
          </a:blip>
          <a:srcRect l="30025" r="30025"/>
          <a:stretch/>
        </p:blipFill>
        <p:spPr>
          <a:prstGeom prst="roundRect">
            <a:avLst>
              <a:gd name="adj" fmla="val 3847"/>
            </a:avLst>
          </a:prstGeom>
        </p:spPr>
      </p:pic>
      <p:pic>
        <p:nvPicPr>
          <p:cNvPr id="18" name="Picture Placeholder 17">
            <a:extLst>
              <a:ext uri="{FF2B5EF4-FFF2-40B4-BE49-F238E27FC236}">
                <a16:creationId xmlns:a16="http://schemas.microsoft.com/office/drawing/2014/main" id="{ECABBA18-BD2D-BE86-DD70-DDC093536A23}"/>
              </a:ext>
            </a:extLst>
          </p:cNvPr>
          <p:cNvPicPr>
            <a:picLocks noGrp="1" noChangeAspect="1"/>
          </p:cNvPicPr>
          <p:nvPr>
            <p:ph type="pic" sz="half" idx="16"/>
          </p:nvPr>
        </p:nvPicPr>
        <p:blipFill>
          <a:blip r:embed="rId5" cstate="print">
            <a:extLst>
              <a:ext uri="{28A0092B-C50C-407E-A947-70E740481C1C}">
                <a14:useLocalDpi xmlns:a14="http://schemas.microsoft.com/office/drawing/2010/main" val="0"/>
              </a:ext>
            </a:extLst>
          </a:blip>
          <a:srcRect l="14067" r="14067"/>
          <a:stretch/>
        </p:blipFill>
        <p:spPr>
          <a:prstGeom prst="roundRect">
            <a:avLst>
              <a:gd name="adj" fmla="val 3847"/>
            </a:avLst>
          </a:prstGeom>
        </p:spPr>
      </p:pic>
      <p:pic>
        <p:nvPicPr>
          <p:cNvPr id="22" name="Picture Placeholder 21">
            <a:extLst>
              <a:ext uri="{FF2B5EF4-FFF2-40B4-BE49-F238E27FC236}">
                <a16:creationId xmlns:a16="http://schemas.microsoft.com/office/drawing/2014/main" id="{C9C7B214-6DB4-3186-2F75-622FE3A6572A}"/>
              </a:ext>
            </a:extLst>
          </p:cNvPr>
          <p:cNvPicPr>
            <a:picLocks noGrp="1" noChangeAspect="1"/>
          </p:cNvPicPr>
          <p:nvPr>
            <p:ph type="pic" sz="half" idx="17"/>
          </p:nvPr>
        </p:nvPicPr>
        <p:blipFill>
          <a:blip r:embed="rId6" cstate="print">
            <a:extLst>
              <a:ext uri="{28A0092B-C50C-407E-A947-70E740481C1C}">
                <a14:useLocalDpi xmlns:a14="http://schemas.microsoft.com/office/drawing/2010/main" val="0"/>
              </a:ext>
            </a:extLst>
          </a:blip>
          <a:srcRect l="11412" r="11412"/>
          <a:stretch/>
        </p:blipFill>
        <p:spPr>
          <a:prstGeom prst="roundRect">
            <a:avLst>
              <a:gd name="adj" fmla="val 3847"/>
            </a:avLst>
          </a:prstGeom>
        </p:spPr>
      </p:pic>
      <p:sp>
        <p:nvSpPr>
          <p:cNvPr id="2" name="Title 1">
            <a:extLst>
              <a:ext uri="{FF2B5EF4-FFF2-40B4-BE49-F238E27FC236}">
                <a16:creationId xmlns:a16="http://schemas.microsoft.com/office/drawing/2014/main" id="{5B4A2491-A4D3-3E63-0E83-79DF44D6C7C3}"/>
              </a:ext>
            </a:extLst>
          </p:cNvPr>
          <p:cNvSpPr>
            <a:spLocks noGrp="1"/>
          </p:cNvSpPr>
          <p:nvPr>
            <p:ph type="title"/>
          </p:nvPr>
        </p:nvSpPr>
        <p:spPr>
          <a:prstGeom prst="rect">
            <a:avLst/>
          </a:prstGeom>
        </p:spPr>
        <p:txBody>
          <a:bodyPr/>
          <a:lstStyle/>
          <a:p>
            <a:r>
              <a:rPr lang="en-US">
                <a:latin typeface="Calibri" panose="020F0502020204030204" pitchFamily="34" charset="0"/>
                <a:cs typeface="Calibri" panose="020F0502020204030204" pitchFamily="34" charset="0"/>
              </a:rPr>
              <a:t>Title of This Photographic Style</a:t>
            </a:r>
            <a:endParaRPr lang="en-JO">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37051480"/>
      </p:ext>
    </p:extLst>
  </p:cSld>
  <p:clrMapOvr>
    <a:masterClrMapping/>
  </p:clrMapOvr>
  <p:transition spd="med"/>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F00F40-AABF-E332-74F9-0B809EC75CE8}"/>
            </a:ext>
          </a:extLst>
        </p:cNvPr>
        <p:cNvGrpSpPr/>
        <p:nvPr/>
      </p:nvGrpSpPr>
      <p:grpSpPr>
        <a:xfrm>
          <a:off x="0" y="0"/>
          <a:ext cx="0" cy="0"/>
          <a:chOff x="0" y="0"/>
          <a:chExt cx="0" cy="0"/>
        </a:xfrm>
      </p:grpSpPr>
      <p:sp>
        <p:nvSpPr>
          <p:cNvPr id="9" name="BG">
            <a:extLst>
              <a:ext uri="{FF2B5EF4-FFF2-40B4-BE49-F238E27FC236}">
                <a16:creationId xmlns:a16="http://schemas.microsoft.com/office/drawing/2014/main" id="{BCD3951D-C4FA-F76F-C9DE-E981A40A1AE3}"/>
              </a:ext>
            </a:extLst>
          </p:cNvPr>
          <p:cNvSpPr>
            <a:spLocks/>
          </p:cNvSpPr>
          <p:nvPr/>
        </p:nvSpPr>
        <p:spPr>
          <a:xfrm>
            <a:off x="0" y="9766570"/>
            <a:ext cx="24384000" cy="394943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sp>
        <p:nvSpPr>
          <p:cNvPr id="10" name="Rounded Rectangle 9">
            <a:extLst>
              <a:ext uri="{FF2B5EF4-FFF2-40B4-BE49-F238E27FC236}">
                <a16:creationId xmlns:a16="http://schemas.microsoft.com/office/drawing/2014/main" id="{7B592A74-091C-ADB1-3574-A0ED5DC7E258}"/>
              </a:ext>
            </a:extLst>
          </p:cNvPr>
          <p:cNvSpPr>
            <a:spLocks/>
          </p:cNvSpPr>
          <p:nvPr/>
        </p:nvSpPr>
        <p:spPr>
          <a:xfrm flipV="1">
            <a:off x="1645517" y="2949523"/>
            <a:ext cx="5045010" cy="9165772"/>
          </a:xfrm>
          <a:prstGeom prst="roundRect">
            <a:avLst>
              <a:gd name="adj" fmla="val 5878"/>
            </a:avLst>
          </a:prstGeom>
          <a:solidFill>
            <a:schemeClr val="bg1"/>
          </a:soli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defTabSz="809976"/>
            <a:endParaRPr lang="en-QA" sz="3600">
              <a:solidFill>
                <a:sysClr val="windowText" lastClr="000000"/>
              </a:solidFill>
              <a:latin typeface="Lusail" pitchFamily="2" charset="-78"/>
              <a:cs typeface="Lusail" pitchFamily="2" charset="-78"/>
            </a:endParaRPr>
          </a:p>
        </p:txBody>
      </p:sp>
      <p:sp>
        <p:nvSpPr>
          <p:cNvPr id="14" name="Rectangle 13">
            <a:extLst>
              <a:ext uri="{FF2B5EF4-FFF2-40B4-BE49-F238E27FC236}">
                <a16:creationId xmlns:a16="http://schemas.microsoft.com/office/drawing/2014/main" id="{C9BA8935-75F6-C154-7D0F-D3314BB8E213}"/>
              </a:ext>
            </a:extLst>
          </p:cNvPr>
          <p:cNvSpPr/>
          <p:nvPr/>
        </p:nvSpPr>
        <p:spPr>
          <a:xfrm rot="13500000" flipV="1">
            <a:off x="4057551" y="2839054"/>
            <a:ext cx="220942" cy="220942"/>
          </a:xfrm>
          <a:prstGeom prst="rect">
            <a:avLst/>
          </a:prstGeom>
          <a:solidFill>
            <a:schemeClr val="accent1"/>
          </a:solidFill>
          <a:ln>
            <a:noFill/>
          </a:ln>
          <a:effectLst>
            <a:outerShdw blurRad="1143000" dist="50800" dir="5400000" algn="ctr" rotWithShape="0">
              <a:srgbClr val="000000">
                <a:alpha val="10000"/>
              </a:srgbClr>
            </a:outerShdw>
            <a:softEdge rad="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1" name="Rounded Rectangle 10">
            <a:extLst>
              <a:ext uri="{FF2B5EF4-FFF2-40B4-BE49-F238E27FC236}">
                <a16:creationId xmlns:a16="http://schemas.microsoft.com/office/drawing/2014/main" id="{00216F56-9D8A-4EE9-D673-1C71C5BE4054}"/>
              </a:ext>
            </a:extLst>
          </p:cNvPr>
          <p:cNvSpPr>
            <a:spLocks/>
          </p:cNvSpPr>
          <p:nvPr/>
        </p:nvSpPr>
        <p:spPr>
          <a:xfrm flipV="1">
            <a:off x="6970434" y="2949523"/>
            <a:ext cx="5045010" cy="9165772"/>
          </a:xfrm>
          <a:prstGeom prst="roundRect">
            <a:avLst>
              <a:gd name="adj" fmla="val 6310"/>
            </a:avLst>
          </a:prstGeom>
          <a:solidFill>
            <a:schemeClr val="bg1"/>
          </a:soli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defTabSz="809976"/>
            <a:endParaRPr lang="en-QA" sz="3600">
              <a:solidFill>
                <a:sysClr val="windowText" lastClr="000000"/>
              </a:solidFill>
              <a:latin typeface="Lusail" pitchFamily="2" charset="-78"/>
              <a:cs typeface="Lusail" pitchFamily="2" charset="-78"/>
            </a:endParaRPr>
          </a:p>
        </p:txBody>
      </p:sp>
      <p:sp>
        <p:nvSpPr>
          <p:cNvPr id="24" name="Rectangle 23">
            <a:extLst>
              <a:ext uri="{FF2B5EF4-FFF2-40B4-BE49-F238E27FC236}">
                <a16:creationId xmlns:a16="http://schemas.microsoft.com/office/drawing/2014/main" id="{E41CB249-5E24-24B3-02E4-E603BDDE2FCE}"/>
              </a:ext>
            </a:extLst>
          </p:cNvPr>
          <p:cNvSpPr/>
          <p:nvPr/>
        </p:nvSpPr>
        <p:spPr>
          <a:xfrm rot="13500000" flipV="1">
            <a:off x="9382468" y="2839052"/>
            <a:ext cx="220942" cy="220942"/>
          </a:xfrm>
          <a:prstGeom prst="rect">
            <a:avLst/>
          </a:prstGeom>
          <a:solidFill>
            <a:schemeClr val="accent1"/>
          </a:solidFill>
          <a:ln>
            <a:noFill/>
          </a:ln>
          <a:effectLst>
            <a:outerShdw blurRad="1143000" dist="50800" dir="5400000" algn="ctr" rotWithShape="0">
              <a:srgbClr val="000000">
                <a:alpha val="10000"/>
              </a:srgbClr>
            </a:outerShdw>
            <a:softEdge rad="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2" name="Rounded Rectangle 11">
            <a:extLst>
              <a:ext uri="{FF2B5EF4-FFF2-40B4-BE49-F238E27FC236}">
                <a16:creationId xmlns:a16="http://schemas.microsoft.com/office/drawing/2014/main" id="{84B95752-D782-29FE-3711-B44B58DA95B8}"/>
              </a:ext>
            </a:extLst>
          </p:cNvPr>
          <p:cNvSpPr>
            <a:spLocks/>
          </p:cNvSpPr>
          <p:nvPr/>
        </p:nvSpPr>
        <p:spPr>
          <a:xfrm flipV="1">
            <a:off x="12295351" y="2949523"/>
            <a:ext cx="5045010" cy="9165772"/>
          </a:xfrm>
          <a:prstGeom prst="roundRect">
            <a:avLst>
              <a:gd name="adj" fmla="val 4584"/>
            </a:avLst>
          </a:prstGeom>
          <a:solidFill>
            <a:schemeClr val="bg1"/>
          </a:soli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defTabSz="809976"/>
            <a:endParaRPr lang="en-QA" sz="3600">
              <a:solidFill>
                <a:sysClr val="windowText" lastClr="000000"/>
              </a:solidFill>
              <a:latin typeface="Lusail" pitchFamily="2" charset="-78"/>
              <a:cs typeface="Lusail" pitchFamily="2" charset="-78"/>
            </a:endParaRPr>
          </a:p>
        </p:txBody>
      </p:sp>
      <p:sp>
        <p:nvSpPr>
          <p:cNvPr id="25" name="Rectangle 24">
            <a:extLst>
              <a:ext uri="{FF2B5EF4-FFF2-40B4-BE49-F238E27FC236}">
                <a16:creationId xmlns:a16="http://schemas.microsoft.com/office/drawing/2014/main" id="{BF83055A-1817-B485-4B06-5CA763378719}"/>
              </a:ext>
            </a:extLst>
          </p:cNvPr>
          <p:cNvSpPr/>
          <p:nvPr/>
        </p:nvSpPr>
        <p:spPr>
          <a:xfrm rot="13500000" flipV="1">
            <a:off x="14707385" y="2839052"/>
            <a:ext cx="220942" cy="220942"/>
          </a:xfrm>
          <a:prstGeom prst="rect">
            <a:avLst/>
          </a:prstGeom>
          <a:solidFill>
            <a:schemeClr val="accent1"/>
          </a:solidFill>
          <a:ln>
            <a:noFill/>
          </a:ln>
          <a:effectLst>
            <a:outerShdw blurRad="1143000" dist="50800" dir="5400000" algn="ctr" rotWithShape="0">
              <a:srgbClr val="000000">
                <a:alpha val="10000"/>
              </a:srgbClr>
            </a:outerShdw>
            <a:softEdge rad="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13" name="Rounded Rectangle 12">
            <a:extLst>
              <a:ext uri="{FF2B5EF4-FFF2-40B4-BE49-F238E27FC236}">
                <a16:creationId xmlns:a16="http://schemas.microsoft.com/office/drawing/2014/main" id="{157FAE62-BBC1-9608-65AB-744FC923244E}"/>
              </a:ext>
            </a:extLst>
          </p:cNvPr>
          <p:cNvSpPr>
            <a:spLocks/>
          </p:cNvSpPr>
          <p:nvPr/>
        </p:nvSpPr>
        <p:spPr>
          <a:xfrm flipV="1">
            <a:off x="17620268" y="2949523"/>
            <a:ext cx="5045010" cy="9165772"/>
          </a:xfrm>
          <a:prstGeom prst="roundRect">
            <a:avLst>
              <a:gd name="adj" fmla="val 7173"/>
            </a:avLst>
          </a:prstGeom>
          <a:solidFill>
            <a:schemeClr val="bg1"/>
          </a:soli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defTabSz="809976"/>
            <a:endParaRPr lang="en-QA" sz="3600">
              <a:solidFill>
                <a:sysClr val="windowText" lastClr="000000"/>
              </a:solidFill>
              <a:latin typeface="Lusail" pitchFamily="2" charset="-78"/>
              <a:cs typeface="Lusail" pitchFamily="2" charset="-78"/>
            </a:endParaRPr>
          </a:p>
        </p:txBody>
      </p:sp>
      <p:sp>
        <p:nvSpPr>
          <p:cNvPr id="26" name="Rectangle 25">
            <a:extLst>
              <a:ext uri="{FF2B5EF4-FFF2-40B4-BE49-F238E27FC236}">
                <a16:creationId xmlns:a16="http://schemas.microsoft.com/office/drawing/2014/main" id="{BAC86811-8547-6021-6379-E92629DEFCEA}"/>
              </a:ext>
            </a:extLst>
          </p:cNvPr>
          <p:cNvSpPr/>
          <p:nvPr/>
        </p:nvSpPr>
        <p:spPr>
          <a:xfrm rot="13500000" flipV="1">
            <a:off x="20032302" y="2839052"/>
            <a:ext cx="220942" cy="220942"/>
          </a:xfrm>
          <a:prstGeom prst="rect">
            <a:avLst/>
          </a:prstGeom>
          <a:solidFill>
            <a:schemeClr val="accent1"/>
          </a:solidFill>
          <a:ln>
            <a:noFill/>
          </a:ln>
          <a:effectLst>
            <a:outerShdw blurRad="1143000" dist="50800" dir="5400000" algn="ctr" rotWithShape="0">
              <a:srgbClr val="000000">
                <a:alpha val="10000"/>
              </a:srgbClr>
            </a:outerShdw>
            <a:softEdge rad="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8" name="Title 7">
            <a:extLst>
              <a:ext uri="{FF2B5EF4-FFF2-40B4-BE49-F238E27FC236}">
                <a16:creationId xmlns:a16="http://schemas.microsoft.com/office/drawing/2014/main" id="{C7855935-5975-37DC-0B82-23389695B8F0}"/>
              </a:ext>
            </a:extLst>
          </p:cNvPr>
          <p:cNvSpPr>
            <a:spLocks noGrp="1"/>
          </p:cNvSpPr>
          <p:nvPr>
            <p:ph type="title"/>
          </p:nvPr>
        </p:nvSpPr>
        <p:spPr>
          <a:prstGeom prst="rect">
            <a:avLst/>
          </a:prstGeom>
        </p:spPr>
        <p:txBody>
          <a:bodyPr/>
          <a:lstStyle/>
          <a:p>
            <a:r>
              <a:rPr lang="en-US" dirty="0">
                <a:solidFill>
                  <a:schemeClr val="tx1"/>
                </a:solidFill>
                <a:latin typeface="Calibri" panose="020F0502020204030204" pitchFamily="34" charset="0"/>
                <a:cs typeface="Calibri" panose="020F0502020204030204" pitchFamily="34" charset="0"/>
              </a:rPr>
              <a:t>Lorem ipsum dolor sit amet, consectetur adipiscing elit.</a:t>
            </a:r>
          </a:p>
        </p:txBody>
      </p:sp>
      <p:sp>
        <p:nvSpPr>
          <p:cNvPr id="15" name="Text Placeholder 1">
            <a:extLst>
              <a:ext uri="{FF2B5EF4-FFF2-40B4-BE49-F238E27FC236}">
                <a16:creationId xmlns:a16="http://schemas.microsoft.com/office/drawing/2014/main" id="{83B495B5-BAFE-8913-C8DE-AA40E6C5816B}"/>
              </a:ext>
            </a:extLst>
          </p:cNvPr>
          <p:cNvSpPr txBox="1">
            <a:spLocks/>
          </p:cNvSpPr>
          <p:nvPr/>
        </p:nvSpPr>
        <p:spPr>
          <a:xfrm>
            <a:off x="2130452" y="5028258"/>
            <a:ext cx="4075141" cy="3894432"/>
          </a:xfrm>
          <a:prstGeom prst="rect">
            <a:avLst/>
          </a:prstGeom>
        </p:spPr>
        <p:txBody>
          <a:bodyPr vert="horz" lIns="0" tIns="0" rIns="0" bIns="0" rtlCol="0">
            <a:noAutofit/>
          </a:bodyPr>
          <a:lst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400" b="0" kern="1200">
                <a:solidFill>
                  <a:schemeClr val="tx1"/>
                </a:solidFill>
                <a:latin typeface="+mn-lt"/>
                <a:ea typeface="+mn-ea"/>
                <a:cs typeface="+mn-cs"/>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accent1"/>
                </a:solidFill>
                <a:latin typeface="+mn-lt"/>
                <a:ea typeface="+mn-ea"/>
                <a:cs typeface="+mn-cs"/>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a:lnSpc>
                <a:spcPct val="100000"/>
              </a:lnSpc>
            </a:pPr>
            <a:r>
              <a:rPr lang="en-US" sz="3200" b="1" dirty="0">
                <a:latin typeface="Calibri" panose="020F0502020204030204" pitchFamily="34" charset="0"/>
                <a:cs typeface="Calibri" panose="020F0502020204030204" pitchFamily="34" charset="0"/>
              </a:rPr>
              <a:t>Title</a:t>
            </a:r>
            <a:endParaRPr lang="en-US" sz="3200" dirty="0">
              <a:latin typeface="Calibri" panose="020F0502020204030204" pitchFamily="34" charset="0"/>
              <a:cs typeface="Calibri" panose="020F0502020204030204" pitchFamily="34" charset="0"/>
            </a:endParaRPr>
          </a:p>
          <a:p>
            <a:pPr algn="ctr">
              <a:lnSpc>
                <a:spcPct val="100000"/>
              </a:lnSpc>
            </a:pPr>
            <a:r>
              <a:rPr lang="en-US" sz="3200" dirty="0">
                <a:latin typeface="Calibri" panose="020F0502020204030204" pitchFamily="34" charset="0"/>
                <a:cs typeface="Calibri" panose="020F0502020204030204" pitchFamily="34" charset="0"/>
              </a:rPr>
              <a:t>Lorem ipsum dolor sit amet, consectetur adipiscing elit, sed do eiusmod tempor incididunt ut labore et dolore magna aliqua.</a:t>
            </a:r>
          </a:p>
          <a:p>
            <a:pPr algn="ctr">
              <a:lnSpc>
                <a:spcPct val="100000"/>
              </a:lnSpc>
            </a:pPr>
            <a:endParaRPr lang="en-US" sz="3200" b="1" dirty="0">
              <a:latin typeface="Calibri" panose="020F0502020204030204" pitchFamily="34" charset="0"/>
              <a:cs typeface="Calibri" panose="020F0502020204030204" pitchFamily="34" charset="0"/>
            </a:endParaRPr>
          </a:p>
        </p:txBody>
      </p:sp>
      <p:sp>
        <p:nvSpPr>
          <p:cNvPr id="16" name="Text Placeholder 1">
            <a:extLst>
              <a:ext uri="{FF2B5EF4-FFF2-40B4-BE49-F238E27FC236}">
                <a16:creationId xmlns:a16="http://schemas.microsoft.com/office/drawing/2014/main" id="{D3DF1D61-2787-FC6E-6B5D-703E6A92D492}"/>
              </a:ext>
            </a:extLst>
          </p:cNvPr>
          <p:cNvSpPr txBox="1">
            <a:spLocks/>
          </p:cNvSpPr>
          <p:nvPr/>
        </p:nvSpPr>
        <p:spPr>
          <a:xfrm>
            <a:off x="7455369" y="5028258"/>
            <a:ext cx="4075141" cy="3894432"/>
          </a:xfrm>
          <a:prstGeom prst="rect">
            <a:avLst/>
          </a:prstGeom>
        </p:spPr>
        <p:txBody>
          <a:bodyPr vert="horz" lIns="0" tIns="0" rIns="0" bIns="0" rtlCol="0">
            <a:noAutofit/>
          </a:bodyPr>
          <a:lst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400" b="0" kern="1200">
                <a:solidFill>
                  <a:schemeClr val="tx1"/>
                </a:solidFill>
                <a:latin typeface="+mn-lt"/>
                <a:ea typeface="+mn-ea"/>
                <a:cs typeface="+mn-cs"/>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accent1"/>
                </a:solidFill>
                <a:latin typeface="+mn-lt"/>
                <a:ea typeface="+mn-ea"/>
                <a:cs typeface="+mn-cs"/>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a:lnSpc>
                <a:spcPct val="100000"/>
              </a:lnSpc>
            </a:pPr>
            <a:r>
              <a:rPr lang="en-US" sz="3200" b="1" dirty="0">
                <a:latin typeface="Calibri" panose="020F0502020204030204" pitchFamily="34" charset="0"/>
                <a:cs typeface="Calibri" panose="020F0502020204030204" pitchFamily="34" charset="0"/>
              </a:rPr>
              <a:t>Title</a:t>
            </a:r>
            <a:endParaRPr lang="en-US" sz="3200" dirty="0">
              <a:latin typeface="Calibri" panose="020F0502020204030204" pitchFamily="34" charset="0"/>
              <a:cs typeface="Calibri" panose="020F0502020204030204" pitchFamily="34" charset="0"/>
            </a:endParaRPr>
          </a:p>
          <a:p>
            <a:pPr algn="ctr">
              <a:lnSpc>
                <a:spcPct val="100000"/>
              </a:lnSpc>
            </a:pPr>
            <a:r>
              <a:rPr lang="en-US" sz="3200" dirty="0">
                <a:latin typeface="Calibri" panose="020F0502020204030204" pitchFamily="34" charset="0"/>
                <a:cs typeface="Calibri" panose="020F0502020204030204" pitchFamily="34" charset="0"/>
              </a:rPr>
              <a:t>Lorem ipsum dolor sit amet, consectetur adipiscing elit, sed do eiusmod tempor incididunt ut labore et dolore magna aliqua.</a:t>
            </a:r>
          </a:p>
          <a:p>
            <a:pPr algn="ctr"/>
            <a:endParaRPr lang="en-US" sz="3200" b="1" dirty="0">
              <a:latin typeface="Calibri" panose="020F0502020204030204" pitchFamily="34" charset="0"/>
              <a:cs typeface="Calibri" panose="020F0502020204030204" pitchFamily="34" charset="0"/>
            </a:endParaRPr>
          </a:p>
        </p:txBody>
      </p:sp>
      <p:sp>
        <p:nvSpPr>
          <p:cNvPr id="17" name="Text Placeholder 1">
            <a:extLst>
              <a:ext uri="{FF2B5EF4-FFF2-40B4-BE49-F238E27FC236}">
                <a16:creationId xmlns:a16="http://schemas.microsoft.com/office/drawing/2014/main" id="{3F6A584D-755F-21C8-4D61-919728588F9C}"/>
              </a:ext>
            </a:extLst>
          </p:cNvPr>
          <p:cNvSpPr txBox="1">
            <a:spLocks/>
          </p:cNvSpPr>
          <p:nvPr/>
        </p:nvSpPr>
        <p:spPr>
          <a:xfrm>
            <a:off x="12780286" y="5028258"/>
            <a:ext cx="4075141" cy="3894432"/>
          </a:xfrm>
          <a:prstGeom prst="rect">
            <a:avLst/>
          </a:prstGeom>
        </p:spPr>
        <p:txBody>
          <a:bodyPr vert="horz" lIns="0" tIns="0" rIns="0" bIns="0" rtlCol="0">
            <a:noAutofit/>
          </a:bodyPr>
          <a:lst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400" b="0" kern="1200">
                <a:solidFill>
                  <a:schemeClr val="tx1"/>
                </a:solidFill>
                <a:latin typeface="+mn-lt"/>
                <a:ea typeface="+mn-ea"/>
                <a:cs typeface="+mn-cs"/>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accent1"/>
                </a:solidFill>
                <a:latin typeface="+mn-lt"/>
                <a:ea typeface="+mn-ea"/>
                <a:cs typeface="+mn-cs"/>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a:lnSpc>
                <a:spcPct val="100000"/>
              </a:lnSpc>
            </a:pPr>
            <a:r>
              <a:rPr lang="en-US" sz="3200" b="1" dirty="0">
                <a:latin typeface="Calibri" panose="020F0502020204030204" pitchFamily="34" charset="0"/>
                <a:cs typeface="Calibri" panose="020F0502020204030204" pitchFamily="34" charset="0"/>
              </a:rPr>
              <a:t>Title</a:t>
            </a:r>
            <a:endParaRPr lang="en-US" sz="3200" dirty="0">
              <a:latin typeface="Calibri" panose="020F0502020204030204" pitchFamily="34" charset="0"/>
              <a:cs typeface="Calibri" panose="020F0502020204030204" pitchFamily="34" charset="0"/>
            </a:endParaRPr>
          </a:p>
          <a:p>
            <a:pPr algn="ctr">
              <a:lnSpc>
                <a:spcPct val="100000"/>
              </a:lnSpc>
            </a:pPr>
            <a:r>
              <a:rPr lang="en-US" sz="3200" dirty="0">
                <a:latin typeface="Calibri" panose="020F0502020204030204" pitchFamily="34" charset="0"/>
                <a:cs typeface="Calibri" panose="020F0502020204030204" pitchFamily="34" charset="0"/>
              </a:rPr>
              <a:t>Lorem ipsum dolor sit amet, consectetur adipiscing elit, sed do eiusmod tempor incididunt ut labore et dolore magna aliqua.</a:t>
            </a:r>
          </a:p>
          <a:p>
            <a:pPr algn="ctr">
              <a:lnSpc>
                <a:spcPct val="100000"/>
              </a:lnSpc>
            </a:pPr>
            <a:endParaRPr lang="en-US" sz="3200" b="1" dirty="0">
              <a:latin typeface="Calibri" panose="020F0502020204030204" pitchFamily="34" charset="0"/>
              <a:cs typeface="Calibri" panose="020F0502020204030204" pitchFamily="34" charset="0"/>
            </a:endParaRPr>
          </a:p>
        </p:txBody>
      </p:sp>
      <p:sp>
        <p:nvSpPr>
          <p:cNvPr id="18" name="Text Placeholder 1">
            <a:extLst>
              <a:ext uri="{FF2B5EF4-FFF2-40B4-BE49-F238E27FC236}">
                <a16:creationId xmlns:a16="http://schemas.microsoft.com/office/drawing/2014/main" id="{CBB6D48E-ACB2-897E-342E-8C1B183ED4E0}"/>
              </a:ext>
            </a:extLst>
          </p:cNvPr>
          <p:cNvSpPr txBox="1">
            <a:spLocks/>
          </p:cNvSpPr>
          <p:nvPr/>
        </p:nvSpPr>
        <p:spPr>
          <a:xfrm>
            <a:off x="18105203" y="5028258"/>
            <a:ext cx="4075141" cy="3894432"/>
          </a:xfrm>
          <a:prstGeom prst="rect">
            <a:avLst/>
          </a:prstGeom>
        </p:spPr>
        <p:txBody>
          <a:bodyPr vert="horz" lIns="0" tIns="0" rIns="0" bIns="0" rtlCol="0">
            <a:noAutofit/>
          </a:bodyPr>
          <a:lst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400" b="0" kern="1200">
                <a:solidFill>
                  <a:schemeClr val="tx1"/>
                </a:solidFill>
                <a:latin typeface="+mn-lt"/>
                <a:ea typeface="+mn-ea"/>
                <a:cs typeface="+mn-cs"/>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accent1"/>
                </a:solidFill>
                <a:latin typeface="+mn-lt"/>
                <a:ea typeface="+mn-ea"/>
                <a:cs typeface="+mn-cs"/>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a:lnSpc>
                <a:spcPct val="100000"/>
              </a:lnSpc>
            </a:pPr>
            <a:r>
              <a:rPr lang="en-US" sz="3200" b="1" dirty="0">
                <a:latin typeface="Calibri" panose="020F0502020204030204" pitchFamily="34" charset="0"/>
                <a:cs typeface="Calibri" panose="020F0502020204030204" pitchFamily="34" charset="0"/>
              </a:rPr>
              <a:t>Title</a:t>
            </a:r>
            <a:endParaRPr lang="en-US" sz="3200" dirty="0">
              <a:latin typeface="Calibri" panose="020F0502020204030204" pitchFamily="34" charset="0"/>
              <a:cs typeface="Calibri" panose="020F0502020204030204" pitchFamily="34" charset="0"/>
            </a:endParaRPr>
          </a:p>
          <a:p>
            <a:pPr algn="ctr">
              <a:lnSpc>
                <a:spcPct val="100000"/>
              </a:lnSpc>
            </a:pPr>
            <a:r>
              <a:rPr lang="en-US" sz="3200" dirty="0">
                <a:latin typeface="Calibri" panose="020F0502020204030204" pitchFamily="34" charset="0"/>
                <a:cs typeface="Calibri" panose="020F0502020204030204" pitchFamily="34" charset="0"/>
              </a:rPr>
              <a:t>Lorem ipsum dolor sit amet, consectetur adipiscing elit, sed do eiusmod tempor incididunt ut labore et dolore magna aliqua.</a:t>
            </a:r>
          </a:p>
          <a:p>
            <a:pPr algn="ctr">
              <a:lnSpc>
                <a:spcPct val="100000"/>
              </a:lnSpc>
            </a:pPr>
            <a:endParaRPr lang="en-US" sz="3200" b="1" dirty="0">
              <a:latin typeface="Calibri" panose="020F0502020204030204" pitchFamily="34" charset="0"/>
              <a:cs typeface="Calibri" panose="020F0502020204030204" pitchFamily="34" charset="0"/>
            </a:endParaRPr>
          </a:p>
        </p:txBody>
      </p:sp>
      <p:pic>
        <p:nvPicPr>
          <p:cNvPr id="2" name="Graphic 1">
            <a:extLst>
              <a:ext uri="{FF2B5EF4-FFF2-40B4-BE49-F238E27FC236}">
                <a16:creationId xmlns:a16="http://schemas.microsoft.com/office/drawing/2014/main" id="{19729E92-B415-F0AA-EBD4-AF9E678DD59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490650" y="9841620"/>
            <a:ext cx="1354744" cy="1354744"/>
          </a:xfrm>
          <a:prstGeom prst="rect">
            <a:avLst/>
          </a:prstGeom>
        </p:spPr>
      </p:pic>
      <p:pic>
        <p:nvPicPr>
          <p:cNvPr id="5" name="Graphic 4">
            <a:extLst>
              <a:ext uri="{FF2B5EF4-FFF2-40B4-BE49-F238E27FC236}">
                <a16:creationId xmlns:a16="http://schemas.microsoft.com/office/drawing/2014/main" id="{34FAE6C5-F080-FAD1-AFB9-460D95B61DB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815567" y="9841620"/>
            <a:ext cx="1354744" cy="1354744"/>
          </a:xfrm>
          <a:prstGeom prst="rect">
            <a:avLst/>
          </a:prstGeom>
        </p:spPr>
      </p:pic>
      <p:pic>
        <p:nvPicPr>
          <p:cNvPr id="6" name="Graphic 5">
            <a:extLst>
              <a:ext uri="{FF2B5EF4-FFF2-40B4-BE49-F238E27FC236}">
                <a16:creationId xmlns:a16="http://schemas.microsoft.com/office/drawing/2014/main" id="{C6B6C36C-230E-D0CD-7BDA-E330767E260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4140484" y="9841620"/>
            <a:ext cx="1354744" cy="1354744"/>
          </a:xfrm>
          <a:prstGeom prst="rect">
            <a:avLst/>
          </a:prstGeom>
        </p:spPr>
      </p:pic>
      <p:pic>
        <p:nvPicPr>
          <p:cNvPr id="7" name="Graphic 6">
            <a:extLst>
              <a:ext uri="{FF2B5EF4-FFF2-40B4-BE49-F238E27FC236}">
                <a16:creationId xmlns:a16="http://schemas.microsoft.com/office/drawing/2014/main" id="{39088377-B61E-5196-6A23-6E6991C1603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9465401" y="9841620"/>
            <a:ext cx="1354744" cy="1354744"/>
          </a:xfrm>
          <a:prstGeom prst="rect">
            <a:avLst/>
          </a:prstGeom>
        </p:spPr>
      </p:pic>
    </p:spTree>
    <p:extLst>
      <p:ext uri="{BB962C8B-B14F-4D97-AF65-F5344CB8AC3E}">
        <p14:creationId xmlns:p14="http://schemas.microsoft.com/office/powerpoint/2010/main" val="109818981"/>
      </p:ext>
    </p:extLst>
  </p:cSld>
  <p:clrMapOvr>
    <a:masterClrMapping/>
  </p:clrMapOvr>
  <p:transition spd="med"/>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4CF08E-6151-D7CF-F86B-72856D46AE4F}"/>
            </a:ext>
          </a:extLst>
        </p:cNvPr>
        <p:cNvGrpSpPr/>
        <p:nvPr/>
      </p:nvGrpSpPr>
      <p:grpSpPr>
        <a:xfrm>
          <a:off x="0" y="0"/>
          <a:ext cx="0" cy="0"/>
          <a:chOff x="0" y="0"/>
          <a:chExt cx="0" cy="0"/>
        </a:xfrm>
      </p:grpSpPr>
      <p:sp>
        <p:nvSpPr>
          <p:cNvPr id="2" name="BG">
            <a:extLst>
              <a:ext uri="{FF2B5EF4-FFF2-40B4-BE49-F238E27FC236}">
                <a16:creationId xmlns:a16="http://schemas.microsoft.com/office/drawing/2014/main" id="{987E3AE5-8AFE-6AB2-7A53-2B4EC67386F2}"/>
              </a:ext>
            </a:extLst>
          </p:cNvPr>
          <p:cNvSpPr>
            <a:spLocks/>
          </p:cNvSpPr>
          <p:nvPr/>
        </p:nvSpPr>
        <p:spPr>
          <a:xfrm>
            <a:off x="15224102" y="0"/>
            <a:ext cx="9159898" cy="1371600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sp>
        <p:nvSpPr>
          <p:cNvPr id="18" name="Title 17">
            <a:extLst>
              <a:ext uri="{FF2B5EF4-FFF2-40B4-BE49-F238E27FC236}">
                <a16:creationId xmlns:a16="http://schemas.microsoft.com/office/drawing/2014/main" id="{71ECE8F8-C93D-F2D8-C3AA-EFDCE9E01EFD}"/>
              </a:ext>
            </a:extLst>
          </p:cNvPr>
          <p:cNvSpPr>
            <a:spLocks noGrp="1"/>
          </p:cNvSpPr>
          <p:nvPr>
            <p:ph type="title"/>
          </p:nvPr>
        </p:nvSpPr>
        <p:spPr>
          <a:prstGeom prst="rect">
            <a:avLst/>
          </a:prstGeom>
        </p:spPr>
        <p:txBody>
          <a:bodyPr/>
          <a:lstStyle/>
          <a:p>
            <a:r>
              <a:rPr lang="en-US" dirty="0">
                <a:latin typeface="Calibri" panose="020F0502020204030204" pitchFamily="34" charset="0"/>
                <a:cs typeface="Calibri" panose="020F0502020204030204" pitchFamily="34" charset="0"/>
              </a:rPr>
              <a:t>Title of this Minimal Slide</a:t>
            </a:r>
            <a:endParaRPr lang="en-JO">
              <a:latin typeface="Calibri" panose="020F0502020204030204" pitchFamily="34" charset="0"/>
              <a:cs typeface="Calibri" panose="020F0502020204030204" pitchFamily="34" charset="0"/>
            </a:endParaRPr>
          </a:p>
        </p:txBody>
      </p:sp>
      <p:sp>
        <p:nvSpPr>
          <p:cNvPr id="20" name="Text Placeholder 19">
            <a:extLst>
              <a:ext uri="{FF2B5EF4-FFF2-40B4-BE49-F238E27FC236}">
                <a16:creationId xmlns:a16="http://schemas.microsoft.com/office/drawing/2014/main" id="{560B9934-8FFA-33DD-B2B5-E21D1CEAA77C}"/>
              </a:ext>
            </a:extLst>
          </p:cNvPr>
          <p:cNvSpPr>
            <a:spLocks noGrp="1"/>
          </p:cNvSpPr>
          <p:nvPr>
            <p:ph type="body" sz="quarter" idx="10"/>
          </p:nvPr>
        </p:nvSpPr>
        <p:spPr>
          <a:prstGeom prst="rect">
            <a:avLst/>
          </a:prstGeom>
        </p:spPr>
        <p:txBody>
          <a:bodyPr/>
          <a:lstStyle/>
          <a:p>
            <a:r>
              <a:rPr lang="en-US" dirty="0">
                <a:latin typeface="Calibri" panose="020F0502020204030204" pitchFamily="34" charset="0"/>
                <a:cs typeface="Calibri" panose="020F0502020204030204" pitchFamily="34" charset="0"/>
              </a:rPr>
              <a:t>Lorem ipsum dolor sit amet, consectetur adipiscing elit, sed do eiusmod tempor incididunt ut labore et dolore magna aliqua. Ut enim ad minim veniam, quis nostrud exercitation ullamco laboris nisi</a:t>
            </a:r>
            <a:endParaRPr lang="en-JO">
              <a:latin typeface="Calibri" panose="020F0502020204030204" pitchFamily="34" charset="0"/>
              <a:cs typeface="Calibri" panose="020F0502020204030204" pitchFamily="34" charset="0"/>
            </a:endParaRPr>
          </a:p>
        </p:txBody>
      </p:sp>
      <p:sp>
        <p:nvSpPr>
          <p:cNvPr id="36" name="Text Placeholder 35">
            <a:extLst>
              <a:ext uri="{FF2B5EF4-FFF2-40B4-BE49-F238E27FC236}">
                <a16:creationId xmlns:a16="http://schemas.microsoft.com/office/drawing/2014/main" id="{472DD71B-38DE-328B-5935-DD0138CC9AAB}"/>
              </a:ext>
            </a:extLst>
          </p:cNvPr>
          <p:cNvSpPr>
            <a:spLocks noGrp="1"/>
          </p:cNvSpPr>
          <p:nvPr>
            <p:ph type="body" sz="quarter" idx="11"/>
          </p:nvPr>
        </p:nvSpPr>
        <p:spPr/>
        <p:txBody>
          <a:bodyPr/>
          <a:lstStyle/>
          <a:p>
            <a:r>
              <a:rPr lang="en-QA">
                <a:latin typeface="Calibri" panose="020F0502020204030204" pitchFamily="34" charset="0"/>
                <a:cs typeface="Calibri" panose="020F0502020204030204" pitchFamily="34" charset="0"/>
              </a:rPr>
              <a:t>Tag Tiele Here</a:t>
            </a:r>
          </a:p>
        </p:txBody>
      </p:sp>
      <p:sp>
        <p:nvSpPr>
          <p:cNvPr id="38" name="Rounded Rectangle 37">
            <a:extLst>
              <a:ext uri="{FF2B5EF4-FFF2-40B4-BE49-F238E27FC236}">
                <a16:creationId xmlns:a16="http://schemas.microsoft.com/office/drawing/2014/main" id="{A026CBD2-225D-AFCF-2007-E33EB8248D7E}"/>
              </a:ext>
            </a:extLst>
          </p:cNvPr>
          <p:cNvSpPr/>
          <p:nvPr/>
        </p:nvSpPr>
        <p:spPr>
          <a:xfrm rot="16200000">
            <a:off x="19150021" y="253789"/>
            <a:ext cx="2501409" cy="4642796"/>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41" name="Rounded Rectangle 40">
            <a:extLst>
              <a:ext uri="{FF2B5EF4-FFF2-40B4-BE49-F238E27FC236}">
                <a16:creationId xmlns:a16="http://schemas.microsoft.com/office/drawing/2014/main" id="{1F28C4FF-ABD2-109B-3D45-BF29A5D9D9CF}"/>
              </a:ext>
            </a:extLst>
          </p:cNvPr>
          <p:cNvSpPr/>
          <p:nvPr/>
        </p:nvSpPr>
        <p:spPr>
          <a:xfrm rot="16200000">
            <a:off x="14155193" y="253789"/>
            <a:ext cx="2501409" cy="4642796"/>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44" name="Rounded Rectangle 43">
            <a:extLst>
              <a:ext uri="{FF2B5EF4-FFF2-40B4-BE49-F238E27FC236}">
                <a16:creationId xmlns:a16="http://schemas.microsoft.com/office/drawing/2014/main" id="{C66D2FE6-9C09-D2D6-19BF-F2D9251E11AD}"/>
              </a:ext>
            </a:extLst>
          </p:cNvPr>
          <p:cNvSpPr/>
          <p:nvPr/>
        </p:nvSpPr>
        <p:spPr>
          <a:xfrm rot="16200000">
            <a:off x="9152994" y="253789"/>
            <a:ext cx="2501409" cy="4642796"/>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47" name="Rounded Rectangle 46">
            <a:extLst>
              <a:ext uri="{FF2B5EF4-FFF2-40B4-BE49-F238E27FC236}">
                <a16:creationId xmlns:a16="http://schemas.microsoft.com/office/drawing/2014/main" id="{4D141E98-20E3-54DC-C88A-2D7E9EB3FB7E}"/>
              </a:ext>
            </a:extLst>
          </p:cNvPr>
          <p:cNvSpPr/>
          <p:nvPr/>
        </p:nvSpPr>
        <p:spPr>
          <a:xfrm rot="16200000">
            <a:off x="19150021" y="3108999"/>
            <a:ext cx="2501409" cy="4642796"/>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50" name="Rounded Rectangle 49">
            <a:extLst>
              <a:ext uri="{FF2B5EF4-FFF2-40B4-BE49-F238E27FC236}">
                <a16:creationId xmlns:a16="http://schemas.microsoft.com/office/drawing/2014/main" id="{291EA12A-3701-BA1D-FEA4-A7E5DF0494CD}"/>
              </a:ext>
            </a:extLst>
          </p:cNvPr>
          <p:cNvSpPr/>
          <p:nvPr/>
        </p:nvSpPr>
        <p:spPr>
          <a:xfrm rot="16200000">
            <a:off x="19150021" y="5964206"/>
            <a:ext cx="2501409" cy="4642796"/>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53" name="Rounded Rectangle 52">
            <a:extLst>
              <a:ext uri="{FF2B5EF4-FFF2-40B4-BE49-F238E27FC236}">
                <a16:creationId xmlns:a16="http://schemas.microsoft.com/office/drawing/2014/main" id="{0B82E5BA-C051-2F81-C502-5C0DA110693E}"/>
              </a:ext>
            </a:extLst>
          </p:cNvPr>
          <p:cNvSpPr/>
          <p:nvPr/>
        </p:nvSpPr>
        <p:spPr>
          <a:xfrm rot="16200000">
            <a:off x="19150021" y="8841002"/>
            <a:ext cx="2501409" cy="4642796"/>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56" name="Rounded Rectangle 55">
            <a:extLst>
              <a:ext uri="{FF2B5EF4-FFF2-40B4-BE49-F238E27FC236}">
                <a16:creationId xmlns:a16="http://schemas.microsoft.com/office/drawing/2014/main" id="{D7740FE1-FBF6-CA35-0ABF-96657F2BC042}"/>
              </a:ext>
            </a:extLst>
          </p:cNvPr>
          <p:cNvSpPr/>
          <p:nvPr/>
        </p:nvSpPr>
        <p:spPr>
          <a:xfrm rot="16200000">
            <a:off x="14147715" y="3108999"/>
            <a:ext cx="2501409" cy="4642796"/>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59" name="Rounded Rectangle 58">
            <a:extLst>
              <a:ext uri="{FF2B5EF4-FFF2-40B4-BE49-F238E27FC236}">
                <a16:creationId xmlns:a16="http://schemas.microsoft.com/office/drawing/2014/main" id="{E743B3EA-71BE-17CA-3FC0-C4C7D4C33B53}"/>
              </a:ext>
            </a:extLst>
          </p:cNvPr>
          <p:cNvSpPr/>
          <p:nvPr/>
        </p:nvSpPr>
        <p:spPr>
          <a:xfrm rot="16200000">
            <a:off x="14147715" y="5964206"/>
            <a:ext cx="2501409" cy="4642796"/>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62" name="Rounded Rectangle 61">
            <a:extLst>
              <a:ext uri="{FF2B5EF4-FFF2-40B4-BE49-F238E27FC236}">
                <a16:creationId xmlns:a16="http://schemas.microsoft.com/office/drawing/2014/main" id="{84561181-5C77-0EDA-DA52-67606154C1BA}"/>
              </a:ext>
            </a:extLst>
          </p:cNvPr>
          <p:cNvSpPr/>
          <p:nvPr/>
        </p:nvSpPr>
        <p:spPr>
          <a:xfrm rot="16200000">
            <a:off x="14147715" y="8841002"/>
            <a:ext cx="2501409" cy="4642796"/>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1025" name="Rounded Rectangle 1024">
            <a:extLst>
              <a:ext uri="{FF2B5EF4-FFF2-40B4-BE49-F238E27FC236}">
                <a16:creationId xmlns:a16="http://schemas.microsoft.com/office/drawing/2014/main" id="{1ACCC35E-CA8E-CDB5-0E17-0FDB38E553F6}"/>
              </a:ext>
            </a:extLst>
          </p:cNvPr>
          <p:cNvSpPr/>
          <p:nvPr/>
        </p:nvSpPr>
        <p:spPr>
          <a:xfrm rot="16200000">
            <a:off x="9164764" y="3108999"/>
            <a:ext cx="2501409" cy="4642796"/>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1028" name="Rounded Rectangle 1027">
            <a:extLst>
              <a:ext uri="{FF2B5EF4-FFF2-40B4-BE49-F238E27FC236}">
                <a16:creationId xmlns:a16="http://schemas.microsoft.com/office/drawing/2014/main" id="{73777472-73D9-7D8E-1160-EBC540E00366}"/>
              </a:ext>
            </a:extLst>
          </p:cNvPr>
          <p:cNvSpPr/>
          <p:nvPr/>
        </p:nvSpPr>
        <p:spPr>
          <a:xfrm rot="16200000">
            <a:off x="9164764" y="5964206"/>
            <a:ext cx="2501409" cy="4642796"/>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1032" name="Rounded Rectangle 1031">
            <a:extLst>
              <a:ext uri="{FF2B5EF4-FFF2-40B4-BE49-F238E27FC236}">
                <a16:creationId xmlns:a16="http://schemas.microsoft.com/office/drawing/2014/main" id="{DA24AFCA-10BE-2229-535D-B78E3F331706}"/>
              </a:ext>
            </a:extLst>
          </p:cNvPr>
          <p:cNvSpPr/>
          <p:nvPr/>
        </p:nvSpPr>
        <p:spPr>
          <a:xfrm rot="16200000">
            <a:off x="9164764" y="8841002"/>
            <a:ext cx="2501409" cy="4642796"/>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pic>
        <p:nvPicPr>
          <p:cNvPr id="3" name="Picture 2">
            <a:extLst>
              <a:ext uri="{FF2B5EF4-FFF2-40B4-BE49-F238E27FC236}">
                <a16:creationId xmlns:a16="http://schemas.microsoft.com/office/drawing/2014/main" id="{C8228A6F-54B8-7304-315A-A52FC764389E}"/>
              </a:ext>
            </a:extLst>
          </p:cNvPr>
          <p:cNvPicPr>
            <a:picLocks noChangeAspect="1"/>
          </p:cNvPicPr>
          <p:nvPr/>
        </p:nvPicPr>
        <p:blipFill>
          <a:blip r:embed="rId3"/>
          <a:stretch>
            <a:fillRect/>
          </a:stretch>
        </p:blipFill>
        <p:spPr>
          <a:xfrm>
            <a:off x="9722184" y="2392252"/>
            <a:ext cx="1363028" cy="365870"/>
          </a:xfrm>
          <a:prstGeom prst="rect">
            <a:avLst/>
          </a:prstGeom>
        </p:spPr>
      </p:pic>
      <p:pic>
        <p:nvPicPr>
          <p:cNvPr id="4" name="Picture 3">
            <a:extLst>
              <a:ext uri="{FF2B5EF4-FFF2-40B4-BE49-F238E27FC236}">
                <a16:creationId xmlns:a16="http://schemas.microsoft.com/office/drawing/2014/main" id="{27C9C1AE-DEFD-1049-A9A9-EA753C06C6B9}"/>
              </a:ext>
            </a:extLst>
          </p:cNvPr>
          <p:cNvPicPr>
            <a:picLocks noChangeAspect="1"/>
          </p:cNvPicPr>
          <p:nvPr/>
        </p:nvPicPr>
        <p:blipFill>
          <a:blip r:embed="rId3"/>
          <a:stretch>
            <a:fillRect/>
          </a:stretch>
        </p:blipFill>
        <p:spPr>
          <a:xfrm>
            <a:off x="14724383" y="2392252"/>
            <a:ext cx="1363028" cy="365870"/>
          </a:xfrm>
          <a:prstGeom prst="rect">
            <a:avLst/>
          </a:prstGeom>
        </p:spPr>
      </p:pic>
      <p:pic>
        <p:nvPicPr>
          <p:cNvPr id="5" name="Picture 4">
            <a:extLst>
              <a:ext uri="{FF2B5EF4-FFF2-40B4-BE49-F238E27FC236}">
                <a16:creationId xmlns:a16="http://schemas.microsoft.com/office/drawing/2014/main" id="{8B4D1E44-9537-CC89-B86F-B0197B753ADC}"/>
              </a:ext>
            </a:extLst>
          </p:cNvPr>
          <p:cNvPicPr>
            <a:picLocks noChangeAspect="1"/>
          </p:cNvPicPr>
          <p:nvPr/>
        </p:nvPicPr>
        <p:blipFill>
          <a:blip r:embed="rId3"/>
          <a:stretch>
            <a:fillRect/>
          </a:stretch>
        </p:blipFill>
        <p:spPr>
          <a:xfrm>
            <a:off x="19719211" y="2392252"/>
            <a:ext cx="1363028" cy="365870"/>
          </a:xfrm>
          <a:prstGeom prst="rect">
            <a:avLst/>
          </a:prstGeom>
        </p:spPr>
      </p:pic>
      <p:pic>
        <p:nvPicPr>
          <p:cNvPr id="6" name="Picture 5">
            <a:extLst>
              <a:ext uri="{FF2B5EF4-FFF2-40B4-BE49-F238E27FC236}">
                <a16:creationId xmlns:a16="http://schemas.microsoft.com/office/drawing/2014/main" id="{D35A0277-B7AE-9FEA-A20E-C5399B087DDD}"/>
              </a:ext>
            </a:extLst>
          </p:cNvPr>
          <p:cNvPicPr>
            <a:picLocks noChangeAspect="1"/>
          </p:cNvPicPr>
          <p:nvPr/>
        </p:nvPicPr>
        <p:blipFill>
          <a:blip r:embed="rId3"/>
          <a:stretch>
            <a:fillRect/>
          </a:stretch>
        </p:blipFill>
        <p:spPr>
          <a:xfrm>
            <a:off x="9722184" y="5247462"/>
            <a:ext cx="1363028" cy="365870"/>
          </a:xfrm>
          <a:prstGeom prst="rect">
            <a:avLst/>
          </a:prstGeom>
        </p:spPr>
      </p:pic>
      <p:pic>
        <p:nvPicPr>
          <p:cNvPr id="7" name="Picture 6">
            <a:extLst>
              <a:ext uri="{FF2B5EF4-FFF2-40B4-BE49-F238E27FC236}">
                <a16:creationId xmlns:a16="http://schemas.microsoft.com/office/drawing/2014/main" id="{8A54F512-0A5B-D2F3-6AA4-CB4C3EC411C1}"/>
              </a:ext>
            </a:extLst>
          </p:cNvPr>
          <p:cNvPicPr>
            <a:picLocks noChangeAspect="1"/>
          </p:cNvPicPr>
          <p:nvPr/>
        </p:nvPicPr>
        <p:blipFill>
          <a:blip r:embed="rId3"/>
          <a:stretch>
            <a:fillRect/>
          </a:stretch>
        </p:blipFill>
        <p:spPr>
          <a:xfrm>
            <a:off x="14724383" y="5247462"/>
            <a:ext cx="1363028" cy="365870"/>
          </a:xfrm>
          <a:prstGeom prst="rect">
            <a:avLst/>
          </a:prstGeom>
        </p:spPr>
      </p:pic>
      <p:pic>
        <p:nvPicPr>
          <p:cNvPr id="8" name="Picture 7">
            <a:extLst>
              <a:ext uri="{FF2B5EF4-FFF2-40B4-BE49-F238E27FC236}">
                <a16:creationId xmlns:a16="http://schemas.microsoft.com/office/drawing/2014/main" id="{BB4BF635-EE9B-D732-0FE3-97305B14FF8A}"/>
              </a:ext>
            </a:extLst>
          </p:cNvPr>
          <p:cNvPicPr>
            <a:picLocks noChangeAspect="1"/>
          </p:cNvPicPr>
          <p:nvPr/>
        </p:nvPicPr>
        <p:blipFill>
          <a:blip r:embed="rId3"/>
          <a:stretch>
            <a:fillRect/>
          </a:stretch>
        </p:blipFill>
        <p:spPr>
          <a:xfrm>
            <a:off x="19719211" y="5247462"/>
            <a:ext cx="1363028" cy="365870"/>
          </a:xfrm>
          <a:prstGeom prst="rect">
            <a:avLst/>
          </a:prstGeom>
        </p:spPr>
      </p:pic>
      <p:pic>
        <p:nvPicPr>
          <p:cNvPr id="9" name="Picture 8">
            <a:extLst>
              <a:ext uri="{FF2B5EF4-FFF2-40B4-BE49-F238E27FC236}">
                <a16:creationId xmlns:a16="http://schemas.microsoft.com/office/drawing/2014/main" id="{998D026F-F227-15AC-9F9E-95838956FF18}"/>
              </a:ext>
            </a:extLst>
          </p:cNvPr>
          <p:cNvPicPr>
            <a:picLocks noChangeAspect="1"/>
          </p:cNvPicPr>
          <p:nvPr/>
        </p:nvPicPr>
        <p:blipFill>
          <a:blip r:embed="rId3"/>
          <a:stretch>
            <a:fillRect/>
          </a:stretch>
        </p:blipFill>
        <p:spPr>
          <a:xfrm>
            <a:off x="9722184" y="8102174"/>
            <a:ext cx="1363028" cy="365870"/>
          </a:xfrm>
          <a:prstGeom prst="rect">
            <a:avLst/>
          </a:prstGeom>
        </p:spPr>
      </p:pic>
      <p:pic>
        <p:nvPicPr>
          <p:cNvPr id="10" name="Picture 9">
            <a:extLst>
              <a:ext uri="{FF2B5EF4-FFF2-40B4-BE49-F238E27FC236}">
                <a16:creationId xmlns:a16="http://schemas.microsoft.com/office/drawing/2014/main" id="{984E9FC4-A7C4-2209-CD76-287E9F99FC70}"/>
              </a:ext>
            </a:extLst>
          </p:cNvPr>
          <p:cNvPicPr>
            <a:picLocks noChangeAspect="1"/>
          </p:cNvPicPr>
          <p:nvPr/>
        </p:nvPicPr>
        <p:blipFill>
          <a:blip r:embed="rId3"/>
          <a:stretch>
            <a:fillRect/>
          </a:stretch>
        </p:blipFill>
        <p:spPr>
          <a:xfrm>
            <a:off x="14724383" y="8102174"/>
            <a:ext cx="1363028" cy="365870"/>
          </a:xfrm>
          <a:prstGeom prst="rect">
            <a:avLst/>
          </a:prstGeom>
        </p:spPr>
      </p:pic>
      <p:pic>
        <p:nvPicPr>
          <p:cNvPr id="11" name="Picture 10">
            <a:extLst>
              <a:ext uri="{FF2B5EF4-FFF2-40B4-BE49-F238E27FC236}">
                <a16:creationId xmlns:a16="http://schemas.microsoft.com/office/drawing/2014/main" id="{DBA01C37-CF10-EE8A-9A7E-DF7D1E240EE8}"/>
              </a:ext>
            </a:extLst>
          </p:cNvPr>
          <p:cNvPicPr>
            <a:picLocks noChangeAspect="1"/>
          </p:cNvPicPr>
          <p:nvPr/>
        </p:nvPicPr>
        <p:blipFill>
          <a:blip r:embed="rId3"/>
          <a:stretch>
            <a:fillRect/>
          </a:stretch>
        </p:blipFill>
        <p:spPr>
          <a:xfrm>
            <a:off x="19719211" y="8102174"/>
            <a:ext cx="1363028" cy="365870"/>
          </a:xfrm>
          <a:prstGeom prst="rect">
            <a:avLst/>
          </a:prstGeom>
        </p:spPr>
      </p:pic>
      <p:pic>
        <p:nvPicPr>
          <p:cNvPr id="12" name="Picture 11">
            <a:extLst>
              <a:ext uri="{FF2B5EF4-FFF2-40B4-BE49-F238E27FC236}">
                <a16:creationId xmlns:a16="http://schemas.microsoft.com/office/drawing/2014/main" id="{05114647-0CE1-C70A-7FAF-645F2499CCDD}"/>
              </a:ext>
            </a:extLst>
          </p:cNvPr>
          <p:cNvPicPr>
            <a:picLocks noChangeAspect="1"/>
          </p:cNvPicPr>
          <p:nvPr/>
        </p:nvPicPr>
        <p:blipFill>
          <a:blip r:embed="rId3"/>
          <a:stretch>
            <a:fillRect/>
          </a:stretch>
        </p:blipFill>
        <p:spPr>
          <a:xfrm>
            <a:off x="9722184" y="10979189"/>
            <a:ext cx="1363028" cy="365870"/>
          </a:xfrm>
          <a:prstGeom prst="rect">
            <a:avLst/>
          </a:prstGeom>
        </p:spPr>
      </p:pic>
      <p:pic>
        <p:nvPicPr>
          <p:cNvPr id="13" name="Picture 12">
            <a:extLst>
              <a:ext uri="{FF2B5EF4-FFF2-40B4-BE49-F238E27FC236}">
                <a16:creationId xmlns:a16="http://schemas.microsoft.com/office/drawing/2014/main" id="{9FE234DE-F0CB-431F-8062-0A8CB2348A1A}"/>
              </a:ext>
            </a:extLst>
          </p:cNvPr>
          <p:cNvPicPr>
            <a:picLocks noChangeAspect="1"/>
          </p:cNvPicPr>
          <p:nvPr/>
        </p:nvPicPr>
        <p:blipFill>
          <a:blip r:embed="rId3"/>
          <a:stretch>
            <a:fillRect/>
          </a:stretch>
        </p:blipFill>
        <p:spPr>
          <a:xfrm>
            <a:off x="14724383" y="10979189"/>
            <a:ext cx="1363028" cy="365870"/>
          </a:xfrm>
          <a:prstGeom prst="rect">
            <a:avLst/>
          </a:prstGeom>
        </p:spPr>
      </p:pic>
      <p:pic>
        <p:nvPicPr>
          <p:cNvPr id="14" name="Picture 13">
            <a:extLst>
              <a:ext uri="{FF2B5EF4-FFF2-40B4-BE49-F238E27FC236}">
                <a16:creationId xmlns:a16="http://schemas.microsoft.com/office/drawing/2014/main" id="{58417E85-48DE-EB24-F965-3509C0E773E5}"/>
              </a:ext>
            </a:extLst>
          </p:cNvPr>
          <p:cNvPicPr>
            <a:picLocks noChangeAspect="1"/>
          </p:cNvPicPr>
          <p:nvPr/>
        </p:nvPicPr>
        <p:blipFill>
          <a:blip r:embed="rId3"/>
          <a:stretch>
            <a:fillRect/>
          </a:stretch>
        </p:blipFill>
        <p:spPr>
          <a:xfrm>
            <a:off x="19719211" y="10979189"/>
            <a:ext cx="1363028" cy="365870"/>
          </a:xfrm>
          <a:prstGeom prst="rect">
            <a:avLst/>
          </a:prstGeom>
        </p:spPr>
      </p:pic>
    </p:spTree>
    <p:extLst>
      <p:ext uri="{BB962C8B-B14F-4D97-AF65-F5344CB8AC3E}">
        <p14:creationId xmlns:p14="http://schemas.microsoft.com/office/powerpoint/2010/main" val="1761290193"/>
      </p:ext>
    </p:extLst>
  </p:cSld>
  <p:clrMapOvr>
    <a:masterClrMapping/>
  </p:clrMapOvr>
  <p:transition spd="med"/>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2C2B58-FCC1-3F13-C8C0-12F120290982}"/>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EB21B134-ADC8-570F-1D0D-B46A282BF167}"/>
              </a:ext>
            </a:extLst>
          </p:cNvPr>
          <p:cNvSpPr>
            <a:spLocks noGrp="1"/>
          </p:cNvSpPr>
          <p:nvPr>
            <p:ph type="title"/>
          </p:nvPr>
        </p:nvSpPr>
        <p:spPr>
          <a:prstGeom prst="rect">
            <a:avLst/>
          </a:prstGeom>
        </p:spPr>
        <p:txBody>
          <a:bodyPr/>
          <a:lstStyle/>
          <a:p>
            <a:pPr algn="l"/>
            <a:r>
              <a:rPr lang="en-US" sz="4800" dirty="0">
                <a:latin typeface="Calibri" panose="020F0502020204030204" pitchFamily="34" charset="0"/>
                <a:cs typeface="Calibri" panose="020F0502020204030204" pitchFamily="34" charset="0"/>
              </a:rPr>
              <a:t>Quote Graphic Slide</a:t>
            </a:r>
            <a:endParaRPr lang="en-US" dirty="0">
              <a:latin typeface="Calibri" panose="020F0502020204030204" pitchFamily="34" charset="0"/>
              <a:cs typeface="Calibri" panose="020F0502020204030204" pitchFamily="34" charset="0"/>
            </a:endParaRPr>
          </a:p>
        </p:txBody>
      </p:sp>
      <p:pic>
        <p:nvPicPr>
          <p:cNvPr id="15" name="Picture Placeholder 14" descr="A person in a white robe and black hat&#10;&#10;AI-generated content may be incorrect.">
            <a:extLst>
              <a:ext uri="{FF2B5EF4-FFF2-40B4-BE49-F238E27FC236}">
                <a16:creationId xmlns:a16="http://schemas.microsoft.com/office/drawing/2014/main" id="{B8444615-82C5-C411-07FB-E3F4AC2469B4}"/>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6164" b="6164"/>
          <a:stretch/>
        </p:blipFill>
        <p:spPr>
          <a:prstGeom prst="round2SameRect">
            <a:avLst>
              <a:gd name="adj1" fmla="val 4636"/>
              <a:gd name="adj2" fmla="val 0"/>
            </a:avLst>
          </a:prstGeom>
        </p:spPr>
      </p:pic>
      <p:sp>
        <p:nvSpPr>
          <p:cNvPr id="12" name="Text Placeholder 11">
            <a:extLst>
              <a:ext uri="{FF2B5EF4-FFF2-40B4-BE49-F238E27FC236}">
                <a16:creationId xmlns:a16="http://schemas.microsoft.com/office/drawing/2014/main" id="{5BA29A17-D583-E1FA-462A-767840B55478}"/>
              </a:ext>
            </a:extLst>
          </p:cNvPr>
          <p:cNvSpPr>
            <a:spLocks noGrp="1"/>
          </p:cNvSpPr>
          <p:nvPr>
            <p:ph type="body" sz="quarter" idx="4294967295"/>
          </p:nvPr>
        </p:nvSpPr>
        <p:spPr>
          <a:xfrm>
            <a:off x="10587504" y="4549078"/>
            <a:ext cx="8904904" cy="5341031"/>
          </a:xfrm>
          <a:prstGeom prst="rect">
            <a:avLst/>
          </a:prstGeom>
        </p:spPr>
        <p:txBody>
          <a:bodyPr/>
          <a:lstStyle/>
          <a:p>
            <a:r>
              <a:rPr lang="en-US" dirty="0">
                <a:solidFill>
                  <a:schemeClr val="tx1"/>
                </a:solidFill>
                <a:latin typeface="Calibri" panose="020F0502020204030204" pitchFamily="34" charset="0"/>
                <a:cs typeface="Calibri" panose="020F0502020204030204" pitchFamily="34" charset="0"/>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endParaRPr lang="en-QA">
              <a:solidFill>
                <a:schemeClr val="tx1"/>
              </a:solidFill>
              <a:latin typeface="Calibri" panose="020F0502020204030204" pitchFamily="34" charset="0"/>
              <a:cs typeface="Calibri" panose="020F0502020204030204" pitchFamily="34" charset="0"/>
            </a:endParaRPr>
          </a:p>
        </p:txBody>
      </p:sp>
      <p:sp>
        <p:nvSpPr>
          <p:cNvPr id="13" name="Text Placeholder 12">
            <a:extLst>
              <a:ext uri="{FF2B5EF4-FFF2-40B4-BE49-F238E27FC236}">
                <a16:creationId xmlns:a16="http://schemas.microsoft.com/office/drawing/2014/main" id="{C2AA3863-00D9-B10D-9ED1-3EE320DDDDCB}"/>
              </a:ext>
            </a:extLst>
          </p:cNvPr>
          <p:cNvSpPr>
            <a:spLocks noGrp="1"/>
          </p:cNvSpPr>
          <p:nvPr>
            <p:ph type="body" sz="quarter" idx="4294967295"/>
          </p:nvPr>
        </p:nvSpPr>
        <p:spPr>
          <a:xfrm>
            <a:off x="10587504" y="10243910"/>
            <a:ext cx="8904904" cy="1073802"/>
          </a:xfrm>
          <a:prstGeom prst="rect">
            <a:avLst/>
          </a:prstGeom>
        </p:spPr>
        <p:txBody>
          <a:bodyPr/>
          <a:lstStyle/>
          <a:p>
            <a:pPr marL="0" indent="0" defTabSz="1828834" rtl="0" eaLnBrk="1" latinLnBrk="0" hangingPunct="1">
              <a:lnSpc>
                <a:spcPct val="100000"/>
              </a:lnSpc>
              <a:spcBef>
                <a:spcPts val="0"/>
              </a:spcBef>
              <a:spcAft>
                <a:spcPts val="1600"/>
              </a:spcAft>
              <a:buClr>
                <a:schemeClr val="accent1"/>
              </a:buClr>
              <a:buFont typeface="Wingdings" panose="05000000000000000000" pitchFamily="2" charset="2"/>
              <a:buNone/>
            </a:pPr>
            <a:r>
              <a:rPr lang="en-QA">
                <a:solidFill>
                  <a:schemeClr val="tx1"/>
                </a:solidFill>
                <a:latin typeface="Calibri" panose="020F0502020204030204" pitchFamily="34" charset="0"/>
                <a:cs typeface="Calibri" panose="020F0502020204030204" pitchFamily="34" charset="0"/>
              </a:rPr>
              <a:t>Name of Individual,</a:t>
            </a:r>
            <a:br>
              <a:rPr lang="en-QA">
                <a:solidFill>
                  <a:schemeClr val="tx1"/>
                </a:solidFill>
                <a:latin typeface="Calibri" panose="020F0502020204030204" pitchFamily="34" charset="0"/>
                <a:cs typeface="Calibri" panose="020F0502020204030204" pitchFamily="34" charset="0"/>
              </a:rPr>
            </a:br>
            <a:r>
              <a:rPr lang="en-QA">
                <a:solidFill>
                  <a:schemeClr val="tx1"/>
                </a:solidFill>
                <a:latin typeface="Calibri" panose="020F0502020204030204" pitchFamily="34" charset="0"/>
                <a:cs typeface="Calibri" panose="020F0502020204030204" pitchFamily="34" charset="0"/>
              </a:rPr>
              <a:t>Position of Individual</a:t>
            </a:r>
          </a:p>
        </p:txBody>
      </p:sp>
    </p:spTree>
    <p:extLst>
      <p:ext uri="{BB962C8B-B14F-4D97-AF65-F5344CB8AC3E}">
        <p14:creationId xmlns:p14="http://schemas.microsoft.com/office/powerpoint/2010/main" val="4503524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8F97E9-FAEB-DD46-FEDA-F3B77F66462F}"/>
            </a:ext>
          </a:extLst>
        </p:cNvPr>
        <p:cNvGrpSpPr/>
        <p:nvPr/>
      </p:nvGrpSpPr>
      <p:grpSpPr>
        <a:xfrm>
          <a:off x="0" y="0"/>
          <a:ext cx="0" cy="0"/>
          <a:chOff x="0" y="0"/>
          <a:chExt cx="0" cy="0"/>
        </a:xfrm>
      </p:grpSpPr>
      <p:sp>
        <p:nvSpPr>
          <p:cNvPr id="2" name="BG">
            <a:extLst>
              <a:ext uri="{FF2B5EF4-FFF2-40B4-BE49-F238E27FC236}">
                <a16:creationId xmlns:a16="http://schemas.microsoft.com/office/drawing/2014/main" id="{81DBEE0E-5043-8D1B-45DA-8FD83144AF52}"/>
              </a:ext>
            </a:extLst>
          </p:cNvPr>
          <p:cNvSpPr>
            <a:spLocks/>
          </p:cNvSpPr>
          <p:nvPr/>
        </p:nvSpPr>
        <p:spPr>
          <a:xfrm>
            <a:off x="0" y="6623824"/>
            <a:ext cx="24384000" cy="7092176"/>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sp>
        <p:nvSpPr>
          <p:cNvPr id="3" name="Title 2">
            <a:extLst>
              <a:ext uri="{FF2B5EF4-FFF2-40B4-BE49-F238E27FC236}">
                <a16:creationId xmlns:a16="http://schemas.microsoft.com/office/drawing/2014/main" id="{73FBFB5A-032A-4D38-4C5E-9CF18A08B537}"/>
              </a:ext>
            </a:extLst>
          </p:cNvPr>
          <p:cNvSpPr>
            <a:spLocks noGrp="1"/>
          </p:cNvSpPr>
          <p:nvPr>
            <p:ph type="title"/>
          </p:nvPr>
        </p:nvSpPr>
        <p:spPr>
          <a:prstGeom prst="rect">
            <a:avLst/>
          </a:prstGeom>
        </p:spPr>
        <p:txBody>
          <a:bodyPr/>
          <a:lstStyle/>
          <a:p>
            <a:r>
              <a:rPr lang="en-QA" sz="6000">
                <a:solidFill>
                  <a:schemeClr val="tx1"/>
                </a:solidFill>
                <a:latin typeface="Calibri" panose="020F0502020204030204" pitchFamily="34" charset="0"/>
                <a:cs typeface="Calibri" panose="020F0502020204030204" pitchFamily="34" charset="0"/>
              </a:rPr>
              <a:t>Title of This Slide</a:t>
            </a:r>
          </a:p>
        </p:txBody>
      </p:sp>
      <p:sp>
        <p:nvSpPr>
          <p:cNvPr id="29" name="Rounded Rectangle 28">
            <a:extLst>
              <a:ext uri="{FF2B5EF4-FFF2-40B4-BE49-F238E27FC236}">
                <a16:creationId xmlns:a16="http://schemas.microsoft.com/office/drawing/2014/main" id="{6D657B71-90BF-68D2-2C9B-B94B4D6E8982}"/>
              </a:ext>
            </a:extLst>
          </p:cNvPr>
          <p:cNvSpPr>
            <a:spLocks/>
          </p:cNvSpPr>
          <p:nvPr/>
        </p:nvSpPr>
        <p:spPr>
          <a:xfrm>
            <a:off x="11654270" y="1351666"/>
            <a:ext cx="11052956" cy="11039736"/>
          </a:xfrm>
          <a:prstGeom prst="roundRect">
            <a:avLst>
              <a:gd name="adj" fmla="val 3136"/>
            </a:avLst>
          </a:prstGeom>
          <a:solidFill>
            <a:schemeClr val="bg1"/>
          </a:soli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143000"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defTabSz="809976"/>
            <a:endParaRPr lang="en-QA" sz="3600">
              <a:solidFill>
                <a:sysClr val="windowText" lastClr="000000"/>
              </a:solidFill>
              <a:latin typeface="Lusail" pitchFamily="2" charset="-78"/>
              <a:cs typeface="Lusail" pitchFamily="2" charset="-78"/>
            </a:endParaRPr>
          </a:p>
        </p:txBody>
      </p:sp>
      <p:sp>
        <p:nvSpPr>
          <p:cNvPr id="30" name="Rounded Rectangle 29">
            <a:extLst>
              <a:ext uri="{FF2B5EF4-FFF2-40B4-BE49-F238E27FC236}">
                <a16:creationId xmlns:a16="http://schemas.microsoft.com/office/drawing/2014/main" id="{3F90C5E2-1316-9A72-762C-184D6D7C434B}"/>
              </a:ext>
            </a:extLst>
          </p:cNvPr>
          <p:cNvSpPr>
            <a:spLocks/>
          </p:cNvSpPr>
          <p:nvPr/>
        </p:nvSpPr>
        <p:spPr>
          <a:xfrm>
            <a:off x="1676775" y="3112090"/>
            <a:ext cx="9627704" cy="9279312"/>
          </a:xfrm>
          <a:prstGeom prst="roundRect">
            <a:avLst>
              <a:gd name="adj" fmla="val 3285"/>
            </a:avLst>
          </a:prstGeom>
          <a:solidFill>
            <a:schemeClr val="bg1"/>
          </a:soli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143000"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defTabSz="809976"/>
            <a:endParaRPr lang="en-QA" sz="3600">
              <a:solidFill>
                <a:sysClr val="windowText" lastClr="000000"/>
              </a:solidFill>
              <a:latin typeface="Lusail" pitchFamily="2" charset="-78"/>
              <a:cs typeface="Lusail" pitchFamily="2" charset="-78"/>
            </a:endParaRPr>
          </a:p>
        </p:txBody>
      </p:sp>
      <p:graphicFrame>
        <p:nvGraphicFramePr>
          <p:cNvPr id="31" name="Chart 2408">
            <a:extLst>
              <a:ext uri="{FF2B5EF4-FFF2-40B4-BE49-F238E27FC236}">
                <a16:creationId xmlns:a16="http://schemas.microsoft.com/office/drawing/2014/main" id="{239970A6-EA5A-DE0F-6E70-91BCEB8B8243}"/>
              </a:ext>
            </a:extLst>
          </p:cNvPr>
          <p:cNvGraphicFramePr/>
          <p:nvPr>
            <p:extLst>
              <p:ext uri="{D42A27DB-BD31-4B8C-83A1-F6EECF244321}">
                <p14:modId xmlns:p14="http://schemas.microsoft.com/office/powerpoint/2010/main" val="2908991473"/>
              </p:ext>
            </p:extLst>
          </p:nvPr>
        </p:nvGraphicFramePr>
        <p:xfrm>
          <a:off x="13521683" y="2862087"/>
          <a:ext cx="7318132" cy="709444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2" name="Chart 31">
            <a:extLst>
              <a:ext uri="{FF2B5EF4-FFF2-40B4-BE49-F238E27FC236}">
                <a16:creationId xmlns:a16="http://schemas.microsoft.com/office/drawing/2014/main" id="{97655BFE-EB99-646C-0610-C3AB8D83DCA0}"/>
              </a:ext>
            </a:extLst>
          </p:cNvPr>
          <p:cNvGraphicFramePr>
            <a:graphicFrameLocks/>
          </p:cNvGraphicFramePr>
          <p:nvPr>
            <p:extLst>
              <p:ext uri="{D42A27DB-BD31-4B8C-83A1-F6EECF244321}">
                <p14:modId xmlns:p14="http://schemas.microsoft.com/office/powerpoint/2010/main" val="2388166301"/>
              </p:ext>
            </p:extLst>
          </p:nvPr>
        </p:nvGraphicFramePr>
        <p:xfrm>
          <a:off x="3686947" y="4424570"/>
          <a:ext cx="5584644" cy="5676156"/>
        </p:xfrm>
        <a:graphic>
          <a:graphicData uri="http://schemas.openxmlformats.org/drawingml/2006/chart">
            <c:chart xmlns:c="http://schemas.openxmlformats.org/drawingml/2006/chart" xmlns:r="http://schemas.openxmlformats.org/officeDocument/2006/relationships" r:id="rId4"/>
          </a:graphicData>
        </a:graphic>
      </p:graphicFrame>
      <p:sp>
        <p:nvSpPr>
          <p:cNvPr id="33" name="Text Placeholder 19">
            <a:extLst>
              <a:ext uri="{FF2B5EF4-FFF2-40B4-BE49-F238E27FC236}">
                <a16:creationId xmlns:a16="http://schemas.microsoft.com/office/drawing/2014/main" id="{958DEAAD-38D1-274A-B8B6-DD5603CBC5A7}"/>
              </a:ext>
            </a:extLst>
          </p:cNvPr>
          <p:cNvSpPr txBox="1">
            <a:spLocks/>
          </p:cNvSpPr>
          <p:nvPr/>
        </p:nvSpPr>
        <p:spPr>
          <a:xfrm>
            <a:off x="2619045" y="10603910"/>
            <a:ext cx="7694536" cy="1140115"/>
          </a:xfrm>
          <a:prstGeom prst="rect">
            <a:avLst/>
          </a:prstGeom>
        </p:spPr>
        <p:txBody>
          <a:bodyPr/>
          <a:lst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3000" b="0" kern="1200">
                <a:solidFill>
                  <a:schemeClr val="bg1"/>
                </a:solidFill>
                <a:latin typeface="Lusail+" pitchFamily="2" charset="-78"/>
                <a:ea typeface="+mn-ea"/>
                <a:cs typeface="Lusail+" pitchFamily="2" charset="-78"/>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bg1"/>
                </a:solidFill>
                <a:latin typeface="Lusail+" pitchFamily="2" charset="-78"/>
                <a:ea typeface="+mn-ea"/>
                <a:cs typeface="Lusail+" pitchFamily="2" charset="-78"/>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a:r>
              <a:rPr lang="en-US" sz="2800" dirty="0">
                <a:solidFill>
                  <a:schemeClr val="tx1"/>
                </a:solidFill>
                <a:latin typeface="Calibri" panose="020F0502020204030204" pitchFamily="34" charset="0"/>
                <a:cs typeface="Calibri" panose="020F0502020204030204" pitchFamily="34" charset="0"/>
              </a:rPr>
              <a:t>Lorem ipsum dolor sit amet, consectetur adipiscing elit, sed do eiusmod tempor incididunt ut labore.</a:t>
            </a:r>
            <a:endParaRPr lang="en-JO" sz="2800">
              <a:solidFill>
                <a:schemeClr val="tx1"/>
              </a:solidFill>
              <a:latin typeface="Calibri" panose="020F0502020204030204" pitchFamily="34" charset="0"/>
              <a:cs typeface="Calibri" panose="020F0502020204030204" pitchFamily="34" charset="0"/>
            </a:endParaRPr>
          </a:p>
        </p:txBody>
      </p:sp>
      <p:sp>
        <p:nvSpPr>
          <p:cNvPr id="34" name="Text Placeholder 19">
            <a:extLst>
              <a:ext uri="{FF2B5EF4-FFF2-40B4-BE49-F238E27FC236}">
                <a16:creationId xmlns:a16="http://schemas.microsoft.com/office/drawing/2014/main" id="{CD0A69CC-847B-4C35-C5FD-A3AFCC19B39F}"/>
              </a:ext>
            </a:extLst>
          </p:cNvPr>
          <p:cNvSpPr txBox="1">
            <a:spLocks/>
          </p:cNvSpPr>
          <p:nvPr/>
        </p:nvSpPr>
        <p:spPr>
          <a:xfrm>
            <a:off x="13333480" y="10603910"/>
            <a:ext cx="7694536" cy="1140115"/>
          </a:xfrm>
          <a:prstGeom prst="rect">
            <a:avLst/>
          </a:prstGeom>
        </p:spPr>
        <p:txBody>
          <a:bodyPr/>
          <a:lst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3000" b="0" kern="1200">
                <a:solidFill>
                  <a:schemeClr val="bg1"/>
                </a:solidFill>
                <a:latin typeface="Lusail+" pitchFamily="2" charset="-78"/>
                <a:ea typeface="+mn-ea"/>
                <a:cs typeface="Lusail+" pitchFamily="2" charset="-78"/>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bg1"/>
                </a:solidFill>
                <a:latin typeface="Lusail+" pitchFamily="2" charset="-78"/>
                <a:ea typeface="+mn-ea"/>
                <a:cs typeface="Lusail+" pitchFamily="2" charset="-78"/>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a:r>
              <a:rPr lang="en-US" sz="2800" dirty="0">
                <a:solidFill>
                  <a:schemeClr val="tx1"/>
                </a:solidFill>
                <a:latin typeface="Calibri" panose="020F0502020204030204" pitchFamily="34" charset="0"/>
                <a:cs typeface="Calibri" panose="020F0502020204030204" pitchFamily="34" charset="0"/>
              </a:rPr>
              <a:t>Lorem ipsum dolor sit amet, consectetur adipiscing elit, sed do eiusmod tempor incididunt ut labore.</a:t>
            </a:r>
            <a:endParaRPr lang="en-JO" sz="2800">
              <a:solidFill>
                <a:schemeClr val="tx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483851552"/>
      </p:ext>
    </p:extLst>
  </p:cSld>
  <p:clrMapOvr>
    <a:masterClrMapping/>
  </p:clrMapOvr>
  <p:transition spd="med"/>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4777F62-6756-53D2-E77E-627ACA9565DB}"/>
              </a:ext>
            </a:extLst>
          </p:cNvPr>
          <p:cNvSpPr>
            <a:spLocks noGrp="1"/>
          </p:cNvSpPr>
          <p:nvPr>
            <p:ph type="title"/>
          </p:nvPr>
        </p:nvSpPr>
        <p:spPr/>
        <p:txBody>
          <a:bodyPr/>
          <a:lstStyle/>
          <a:p>
            <a:r>
              <a:rPr lang="en-QA" dirty="0">
                <a:latin typeface="Calibri" panose="020F0502020204030204" pitchFamily="34" charset="0"/>
                <a:cs typeface="Calibri" panose="020F0502020204030204" pitchFamily="34" charset="0"/>
              </a:rPr>
              <a:t>T</a:t>
            </a:r>
            <a:r>
              <a:rPr lang="en-US" dirty="0" err="1">
                <a:latin typeface="Calibri" panose="020F0502020204030204" pitchFamily="34" charset="0"/>
                <a:cs typeface="Calibri" panose="020F0502020204030204" pitchFamily="34" charset="0"/>
              </a:rPr>
              <a:t>i</a:t>
            </a:r>
            <a:r>
              <a:rPr lang="en-QA" dirty="0">
                <a:latin typeface="Calibri" panose="020F0502020204030204" pitchFamily="34" charset="0"/>
                <a:cs typeface="Calibri" panose="020F0502020204030204" pitchFamily="34" charset="0"/>
              </a:rPr>
              <a:t>tle of This Minimal Slide</a:t>
            </a:r>
          </a:p>
        </p:txBody>
      </p:sp>
      <p:sp>
        <p:nvSpPr>
          <p:cNvPr id="3" name="Text Placeholder 2">
            <a:extLst>
              <a:ext uri="{FF2B5EF4-FFF2-40B4-BE49-F238E27FC236}">
                <a16:creationId xmlns:a16="http://schemas.microsoft.com/office/drawing/2014/main" id="{6BE65B8A-37E9-C0D1-36C9-41ECC232A3A2}"/>
              </a:ext>
            </a:extLst>
          </p:cNvPr>
          <p:cNvSpPr>
            <a:spLocks noGrp="1"/>
          </p:cNvSpPr>
          <p:nvPr>
            <p:ph type="body" sz="quarter" idx="10"/>
          </p:nvPr>
        </p:nvSpPr>
        <p:spPr/>
        <p:txBody>
          <a:bodyPr/>
          <a:lstStyle/>
          <a:p>
            <a:r>
              <a:rPr lang="en-US" dirty="0">
                <a:latin typeface="Calibri" panose="020F0502020204030204" pitchFamily="34" charset="0"/>
                <a:cs typeface="Calibri" panose="020F0502020204030204" pitchFamily="34" charset="0"/>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a:t>
            </a:r>
          </a:p>
          <a:p>
            <a:endParaRPr lang="en-QA">
              <a:latin typeface="Calibri" panose="020F0502020204030204" pitchFamily="34" charset="0"/>
              <a:cs typeface="Calibri" panose="020F0502020204030204" pitchFamily="34" charset="0"/>
            </a:endParaRPr>
          </a:p>
        </p:txBody>
      </p:sp>
      <p:sp>
        <p:nvSpPr>
          <p:cNvPr id="4" name="Text Placeholder 3">
            <a:extLst>
              <a:ext uri="{FF2B5EF4-FFF2-40B4-BE49-F238E27FC236}">
                <a16:creationId xmlns:a16="http://schemas.microsoft.com/office/drawing/2014/main" id="{815FAEE7-DE4F-8FAA-557A-0B41A46D285B}"/>
              </a:ext>
            </a:extLst>
          </p:cNvPr>
          <p:cNvSpPr>
            <a:spLocks noGrp="1"/>
          </p:cNvSpPr>
          <p:nvPr>
            <p:ph type="body" sz="quarter" idx="11"/>
          </p:nvPr>
        </p:nvSpPr>
        <p:spPr/>
        <p:txBody>
          <a:bodyPr/>
          <a:lstStyle/>
          <a:p>
            <a:r>
              <a:rPr lang="en-US" dirty="0">
                <a:latin typeface="Calibri" panose="020F0502020204030204" pitchFamily="34" charset="0"/>
                <a:cs typeface="Calibri" panose="020F0502020204030204" pitchFamily="34" charset="0"/>
              </a:rPr>
              <a:t>Tag Title Here</a:t>
            </a:r>
          </a:p>
        </p:txBody>
      </p:sp>
    </p:spTree>
    <p:extLst>
      <p:ext uri="{BB962C8B-B14F-4D97-AF65-F5344CB8AC3E}">
        <p14:creationId xmlns:p14="http://schemas.microsoft.com/office/powerpoint/2010/main" val="311820273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9CFD50-F415-8275-BDB7-7963BD5F02B2}"/>
            </a:ext>
          </a:extLst>
        </p:cNvPr>
        <p:cNvGrpSpPr/>
        <p:nvPr/>
      </p:nvGrpSpPr>
      <p:grpSpPr>
        <a:xfrm>
          <a:off x="0" y="0"/>
          <a:ext cx="0" cy="0"/>
          <a:chOff x="0" y="0"/>
          <a:chExt cx="0" cy="0"/>
        </a:xfrm>
      </p:grpSpPr>
      <p:sp>
        <p:nvSpPr>
          <p:cNvPr id="32" name="Title 31">
            <a:extLst>
              <a:ext uri="{FF2B5EF4-FFF2-40B4-BE49-F238E27FC236}">
                <a16:creationId xmlns:a16="http://schemas.microsoft.com/office/drawing/2014/main" id="{1040825A-4E28-72EA-A73C-EC6798E51E2D}"/>
              </a:ext>
            </a:extLst>
          </p:cNvPr>
          <p:cNvSpPr>
            <a:spLocks noGrp="1"/>
          </p:cNvSpPr>
          <p:nvPr>
            <p:ph type="title"/>
          </p:nvPr>
        </p:nvSpPr>
        <p:spPr/>
        <p:txBody>
          <a:bodyPr/>
          <a:lstStyle/>
          <a:p>
            <a:r>
              <a:rPr lang="en-QA">
                <a:latin typeface="Calibri" panose="020F0502020204030204" pitchFamily="34" charset="0"/>
                <a:cs typeface="Calibri" panose="020F0502020204030204" pitchFamily="34" charset="0"/>
              </a:rPr>
              <a:t>Title of This Minimal Slide</a:t>
            </a:r>
          </a:p>
        </p:txBody>
      </p:sp>
      <p:sp>
        <p:nvSpPr>
          <p:cNvPr id="33" name="Text Placeholder 32">
            <a:extLst>
              <a:ext uri="{FF2B5EF4-FFF2-40B4-BE49-F238E27FC236}">
                <a16:creationId xmlns:a16="http://schemas.microsoft.com/office/drawing/2014/main" id="{0742A787-3BEB-AFEC-6DDE-062BFF55AD6C}"/>
              </a:ext>
            </a:extLst>
          </p:cNvPr>
          <p:cNvSpPr>
            <a:spLocks noGrp="1"/>
          </p:cNvSpPr>
          <p:nvPr>
            <p:ph type="body" sz="quarter" idx="10"/>
          </p:nvPr>
        </p:nvSpPr>
        <p:spPr/>
        <p:txBody>
          <a:bodyPr/>
          <a:lstStyle/>
          <a:p>
            <a:r>
              <a:rPr lang="en-US" dirty="0">
                <a:latin typeface="Calibri" panose="020F0502020204030204" pitchFamily="34" charset="0"/>
                <a:cs typeface="Calibri" panose="020F0502020204030204" pitchFamily="34" charset="0"/>
              </a:rPr>
              <a:t>Lorem Ipsum is simply dummy text of the printing and typesetting industry. Lorem Ipsum has been the industry's standard dummy text ever since the 1500s, when an unknown printer took a galley of type and scrambled it to make a type specimen book. </a:t>
            </a:r>
            <a:endParaRPr lang="en-QA">
              <a:latin typeface="Calibri" panose="020F0502020204030204" pitchFamily="34" charset="0"/>
              <a:cs typeface="Calibri" panose="020F0502020204030204" pitchFamily="34" charset="0"/>
            </a:endParaRPr>
          </a:p>
        </p:txBody>
      </p:sp>
      <p:sp>
        <p:nvSpPr>
          <p:cNvPr id="34" name="Text Placeholder 33">
            <a:extLst>
              <a:ext uri="{FF2B5EF4-FFF2-40B4-BE49-F238E27FC236}">
                <a16:creationId xmlns:a16="http://schemas.microsoft.com/office/drawing/2014/main" id="{32847ED1-B677-50F3-1913-2B9E41AC0BBA}"/>
              </a:ext>
            </a:extLst>
          </p:cNvPr>
          <p:cNvSpPr>
            <a:spLocks noGrp="1"/>
          </p:cNvSpPr>
          <p:nvPr>
            <p:ph type="body" sz="quarter" idx="11"/>
          </p:nvPr>
        </p:nvSpPr>
        <p:spPr/>
        <p:txBody>
          <a:bodyPr/>
          <a:lstStyle/>
          <a:p>
            <a:r>
              <a:rPr lang="en-US" dirty="0">
                <a:latin typeface="Calibri" panose="020F0502020204030204" pitchFamily="34" charset="0"/>
                <a:cs typeface="Calibri" panose="020F0502020204030204" pitchFamily="34" charset="0"/>
              </a:rPr>
              <a:t>Tag Title Here</a:t>
            </a:r>
          </a:p>
        </p:txBody>
      </p:sp>
      <p:pic>
        <p:nvPicPr>
          <p:cNvPr id="37" name="Picture Placeholder 36" descr="A group of boats in a swamp&#10;&#10;AI-generated content may be incorrect.">
            <a:extLst>
              <a:ext uri="{FF2B5EF4-FFF2-40B4-BE49-F238E27FC236}">
                <a16:creationId xmlns:a16="http://schemas.microsoft.com/office/drawing/2014/main" id="{7C5F1EE8-01B5-9A18-9B77-C1210D28C466}"/>
              </a:ext>
            </a:extLst>
          </p:cNvPr>
          <p:cNvPicPr>
            <a:picLocks noGrp="1" noChangeAspect="1"/>
          </p:cNvPicPr>
          <p:nvPr>
            <p:ph type="pic" sz="quarter" idx="12"/>
          </p:nvPr>
        </p:nvPicPr>
        <p:blipFill>
          <a:blip r:embed="rId2" cstate="print">
            <a:extLst>
              <a:ext uri="{28A0092B-C50C-407E-A947-70E740481C1C}">
                <a14:useLocalDpi xmlns:a14="http://schemas.microsoft.com/office/drawing/2010/main" val="0"/>
              </a:ext>
            </a:extLst>
          </a:blip>
          <a:srcRect l="18619" r="18619"/>
          <a:stretch/>
        </p:blipFill>
        <p:spPr/>
      </p:pic>
    </p:spTree>
    <p:extLst>
      <p:ext uri="{BB962C8B-B14F-4D97-AF65-F5344CB8AC3E}">
        <p14:creationId xmlns:p14="http://schemas.microsoft.com/office/powerpoint/2010/main" val="342563921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37AB3DE-BB8A-08E7-10BB-A9D0B3E27B5D}"/>
              </a:ext>
            </a:extLst>
          </p:cNvPr>
          <p:cNvSpPr>
            <a:spLocks noGrp="1"/>
          </p:cNvSpPr>
          <p:nvPr>
            <p:ph type="body" sz="quarter" idx="16"/>
          </p:nvPr>
        </p:nvSpPr>
        <p:spPr/>
        <p:txBody>
          <a:bodyPr/>
          <a:lstStyle/>
          <a:p>
            <a:r>
              <a:rPr lang="en-US" dirty="0">
                <a:latin typeface="Calibri" panose="020F0502020204030204" pitchFamily="34" charset="0"/>
                <a:cs typeface="Calibri" panose="020F0502020204030204" pitchFamily="34" charset="0"/>
              </a:rPr>
              <a:t>Subtitle or Date Here</a:t>
            </a:r>
          </a:p>
        </p:txBody>
      </p:sp>
      <p:sp>
        <p:nvSpPr>
          <p:cNvPr id="3" name="Title 2">
            <a:extLst>
              <a:ext uri="{FF2B5EF4-FFF2-40B4-BE49-F238E27FC236}">
                <a16:creationId xmlns:a16="http://schemas.microsoft.com/office/drawing/2014/main" id="{7479FD87-F54A-C96A-7D40-0111A30BF231}"/>
              </a:ext>
            </a:extLst>
          </p:cNvPr>
          <p:cNvSpPr>
            <a:spLocks noGrp="1"/>
          </p:cNvSpPr>
          <p:nvPr>
            <p:ph type="title"/>
          </p:nvPr>
        </p:nvSpPr>
        <p:spPr/>
        <p:txBody>
          <a:bodyPr/>
          <a:lstStyle/>
          <a:p>
            <a:r>
              <a:rPr lang="en-QA">
                <a:latin typeface="Calibri" panose="020F0502020204030204" pitchFamily="34" charset="0"/>
                <a:cs typeface="Calibri" panose="020F0502020204030204" pitchFamily="34" charset="0"/>
              </a:rPr>
              <a:t>Title of This Amazing Presentation Here</a:t>
            </a:r>
          </a:p>
        </p:txBody>
      </p:sp>
    </p:spTree>
    <p:extLst>
      <p:ext uri="{BB962C8B-B14F-4D97-AF65-F5344CB8AC3E}">
        <p14:creationId xmlns:p14="http://schemas.microsoft.com/office/powerpoint/2010/main" val="2653818078"/>
      </p:ext>
    </p:extLst>
  </p:cSld>
  <p:clrMapOvr>
    <a:masterClrMapping/>
  </p:clrMapOvr>
  <p:transition spd="med"/>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88EA6B7A-0B3D-8F03-E771-4FE6F0D85BD1}"/>
              </a:ext>
            </a:extLst>
          </p:cNvPr>
          <p:cNvGrpSpPr/>
          <p:nvPr/>
        </p:nvGrpSpPr>
        <p:grpSpPr>
          <a:xfrm>
            <a:off x="7900504" y="0"/>
            <a:ext cx="6677878" cy="13716000"/>
            <a:chOff x="2437445" y="102696"/>
            <a:chExt cx="6532008" cy="13416395"/>
          </a:xfrm>
        </p:grpSpPr>
        <p:grpSp>
          <p:nvGrpSpPr>
            <p:cNvPr id="14" name="Group 13">
              <a:extLst>
                <a:ext uri="{FF2B5EF4-FFF2-40B4-BE49-F238E27FC236}">
                  <a16:creationId xmlns:a16="http://schemas.microsoft.com/office/drawing/2014/main" id="{C067EEBD-C4DB-4CD5-8921-6E479CDAD146}"/>
                </a:ext>
              </a:extLst>
            </p:cNvPr>
            <p:cNvGrpSpPr/>
            <p:nvPr/>
          </p:nvGrpSpPr>
          <p:grpSpPr>
            <a:xfrm>
              <a:off x="2437445" y="9233353"/>
              <a:ext cx="6532007" cy="4285738"/>
              <a:chOff x="3497222" y="8289968"/>
              <a:chExt cx="6532007" cy="4285738"/>
            </a:xfrm>
          </p:grpSpPr>
          <p:sp>
            <p:nvSpPr>
              <p:cNvPr id="19" name="Rectangle 18">
                <a:extLst>
                  <a:ext uri="{FF2B5EF4-FFF2-40B4-BE49-F238E27FC236}">
                    <a16:creationId xmlns:a16="http://schemas.microsoft.com/office/drawing/2014/main" id="{0D29562F-964A-F7E5-4E21-8707CD57F972}"/>
                  </a:ext>
                </a:extLst>
              </p:cNvPr>
              <p:cNvSpPr/>
              <p:nvPr/>
            </p:nvSpPr>
            <p:spPr>
              <a:xfrm>
                <a:off x="3497222" y="8289968"/>
                <a:ext cx="6532007" cy="4285738"/>
              </a:xfrm>
              <a:prstGeom prst="rect">
                <a:avLst/>
              </a:prstGeom>
              <a:solidFill>
                <a:schemeClr val="bg1"/>
              </a:solidFill>
              <a:ln>
                <a:noFill/>
              </a:ln>
              <a:effectLst>
                <a:outerShdw blurRad="1016000" dist="50800" dir="5400000" algn="ctr" rotWithShape="0">
                  <a:srgbClr val="000000">
                    <a:alpha val="1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pic>
            <p:nvPicPr>
              <p:cNvPr id="20" name="Picture 19">
                <a:extLst>
                  <a:ext uri="{FF2B5EF4-FFF2-40B4-BE49-F238E27FC236}">
                    <a16:creationId xmlns:a16="http://schemas.microsoft.com/office/drawing/2014/main" id="{EB3FC8FC-BB71-3B3C-FA32-81F5C13CF0F8}"/>
                  </a:ext>
                </a:extLst>
              </p:cNvPr>
              <p:cNvPicPr>
                <a:picLocks noChangeAspect="1"/>
              </p:cNvPicPr>
              <p:nvPr/>
            </p:nvPicPr>
            <p:blipFill>
              <a:blip r:embed="rId3"/>
              <a:stretch>
                <a:fillRect/>
              </a:stretch>
            </p:blipFill>
            <p:spPr>
              <a:xfrm>
                <a:off x="3909659" y="8561726"/>
                <a:ext cx="5675327" cy="3786825"/>
              </a:xfrm>
              <a:prstGeom prst="rect">
                <a:avLst/>
              </a:prstGeom>
            </p:spPr>
          </p:pic>
        </p:grpSp>
        <p:pic>
          <p:nvPicPr>
            <p:cNvPr id="15" name="Picture 14" descr="Two men shaking hands at a desk&#10;&#10;Description automatically generated">
              <a:extLst>
                <a:ext uri="{FF2B5EF4-FFF2-40B4-BE49-F238E27FC236}">
                  <a16:creationId xmlns:a16="http://schemas.microsoft.com/office/drawing/2014/main" id="{93B08A82-DF26-EB22-6618-F584C2C86A94}"/>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503949" y="102696"/>
              <a:ext cx="6428608" cy="4285738"/>
            </a:xfrm>
            <a:prstGeom prst="rect">
              <a:avLst/>
            </a:prstGeom>
          </p:spPr>
        </p:pic>
        <p:grpSp>
          <p:nvGrpSpPr>
            <p:cNvPr id="16" name="Group 15">
              <a:extLst>
                <a:ext uri="{FF2B5EF4-FFF2-40B4-BE49-F238E27FC236}">
                  <a16:creationId xmlns:a16="http://schemas.microsoft.com/office/drawing/2014/main" id="{B586C298-FFAF-EC99-43F3-14B09360F12D}"/>
                </a:ext>
              </a:extLst>
            </p:cNvPr>
            <p:cNvGrpSpPr/>
            <p:nvPr/>
          </p:nvGrpSpPr>
          <p:grpSpPr>
            <a:xfrm>
              <a:off x="2437446" y="4681833"/>
              <a:ext cx="6532007" cy="4285738"/>
              <a:chOff x="7225990" y="1352596"/>
              <a:chExt cx="6532007" cy="4285738"/>
            </a:xfrm>
          </p:grpSpPr>
          <p:sp>
            <p:nvSpPr>
              <p:cNvPr id="17" name="Rectangle 16">
                <a:extLst>
                  <a:ext uri="{FF2B5EF4-FFF2-40B4-BE49-F238E27FC236}">
                    <a16:creationId xmlns:a16="http://schemas.microsoft.com/office/drawing/2014/main" id="{FA6D25F2-7BFB-1642-9C0B-EB2A50BD8EE6}"/>
                  </a:ext>
                </a:extLst>
              </p:cNvPr>
              <p:cNvSpPr/>
              <p:nvPr/>
            </p:nvSpPr>
            <p:spPr>
              <a:xfrm>
                <a:off x="7225990" y="1352596"/>
                <a:ext cx="6532007" cy="4285738"/>
              </a:xfrm>
              <a:prstGeom prst="rect">
                <a:avLst/>
              </a:prstGeom>
              <a:solidFill>
                <a:schemeClr val="bg1"/>
              </a:solidFill>
              <a:ln>
                <a:noFill/>
              </a:ln>
              <a:effectLst>
                <a:outerShdw blurRad="1016000" dist="50800" dir="5400000" algn="ctr" rotWithShape="0">
                  <a:srgbClr val="000000">
                    <a:alpha val="1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pic>
            <p:nvPicPr>
              <p:cNvPr id="18" name="Picture 17">
                <a:extLst>
                  <a:ext uri="{FF2B5EF4-FFF2-40B4-BE49-F238E27FC236}">
                    <a16:creationId xmlns:a16="http://schemas.microsoft.com/office/drawing/2014/main" id="{2692ECD2-C4E2-252B-CE0E-F5072F12F709}"/>
                  </a:ext>
                </a:extLst>
              </p:cNvPr>
              <p:cNvPicPr>
                <a:picLocks noChangeAspect="1"/>
              </p:cNvPicPr>
              <p:nvPr/>
            </p:nvPicPr>
            <p:blipFill>
              <a:blip r:embed="rId5"/>
              <a:srcRect t="6214"/>
              <a:stretch/>
            </p:blipFill>
            <p:spPr>
              <a:xfrm>
                <a:off x="7651739" y="1721236"/>
                <a:ext cx="5680508" cy="3548459"/>
              </a:xfrm>
              <a:prstGeom prst="rect">
                <a:avLst/>
              </a:prstGeom>
            </p:spPr>
          </p:pic>
        </p:grpSp>
      </p:grpSp>
      <p:grpSp>
        <p:nvGrpSpPr>
          <p:cNvPr id="69" name="Group 68">
            <a:extLst>
              <a:ext uri="{FF2B5EF4-FFF2-40B4-BE49-F238E27FC236}">
                <a16:creationId xmlns:a16="http://schemas.microsoft.com/office/drawing/2014/main" id="{C77DDB47-80BB-5891-99B8-7E7A967DFDFE}"/>
              </a:ext>
            </a:extLst>
          </p:cNvPr>
          <p:cNvGrpSpPr/>
          <p:nvPr/>
        </p:nvGrpSpPr>
        <p:grpSpPr>
          <a:xfrm>
            <a:off x="15135379" y="1271704"/>
            <a:ext cx="3792952" cy="3499852"/>
            <a:chOff x="15135379" y="1271704"/>
            <a:chExt cx="3792952" cy="3499852"/>
          </a:xfrm>
        </p:grpSpPr>
        <p:sp>
          <p:nvSpPr>
            <p:cNvPr id="60" name="Rounded Rectangle 59">
              <a:extLst>
                <a:ext uri="{FF2B5EF4-FFF2-40B4-BE49-F238E27FC236}">
                  <a16:creationId xmlns:a16="http://schemas.microsoft.com/office/drawing/2014/main" id="{53A8A8D4-B975-938B-28C5-E1830E3B80AE}"/>
                </a:ext>
              </a:extLst>
            </p:cNvPr>
            <p:cNvSpPr/>
            <p:nvPr/>
          </p:nvSpPr>
          <p:spPr>
            <a:xfrm rot="16200000">
              <a:off x="15281929" y="1125154"/>
              <a:ext cx="3499852" cy="3792952"/>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Calibri" panose="020F0502020204030204" pitchFamily="34" charset="0"/>
                <a:cs typeface="Calibri" panose="020F0502020204030204" pitchFamily="34" charset="0"/>
              </a:endParaRPr>
            </a:p>
          </p:txBody>
        </p:sp>
        <p:grpSp>
          <p:nvGrpSpPr>
            <p:cNvPr id="68" name="Group 67">
              <a:extLst>
                <a:ext uri="{FF2B5EF4-FFF2-40B4-BE49-F238E27FC236}">
                  <a16:creationId xmlns:a16="http://schemas.microsoft.com/office/drawing/2014/main" id="{9AFC9FD9-5F40-3321-D250-AF012E597FC8}"/>
                </a:ext>
              </a:extLst>
            </p:cNvPr>
            <p:cNvGrpSpPr/>
            <p:nvPr/>
          </p:nvGrpSpPr>
          <p:grpSpPr>
            <a:xfrm>
              <a:off x="15819178" y="2168611"/>
              <a:ext cx="2425355" cy="2036606"/>
              <a:chOff x="15693806" y="2113343"/>
              <a:chExt cx="2425355" cy="2036606"/>
            </a:xfrm>
          </p:grpSpPr>
          <p:sp>
            <p:nvSpPr>
              <p:cNvPr id="24" name="Rectangle 23">
                <a:extLst>
                  <a:ext uri="{FF2B5EF4-FFF2-40B4-BE49-F238E27FC236}">
                    <a16:creationId xmlns:a16="http://schemas.microsoft.com/office/drawing/2014/main" id="{C1D07322-11C4-48DE-67F8-2C74F166DA01}"/>
                  </a:ext>
                </a:extLst>
              </p:cNvPr>
              <p:cNvSpPr/>
              <p:nvPr/>
            </p:nvSpPr>
            <p:spPr>
              <a:xfrm flipH="1">
                <a:off x="15693806" y="3041953"/>
                <a:ext cx="2425355" cy="1107996"/>
              </a:xfrm>
              <a:prstGeom prst="rect">
                <a:avLst/>
              </a:prstGeom>
              <a:no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defTabSz="1828800">
                  <a:spcBef>
                    <a:spcPts val="1200"/>
                  </a:spcBef>
                  <a:buSzPct val="100000"/>
                </a:pPr>
                <a:r>
                  <a:rPr lang="en-US" sz="2400" kern="0" dirty="0">
                    <a:solidFill>
                      <a:schemeClr val="bg1"/>
                    </a:solidFill>
                    <a:latin typeface="Calibri" panose="020F0502020204030204" pitchFamily="34" charset="0"/>
                    <a:cs typeface="Calibri" panose="020F0502020204030204" pitchFamily="34" charset="0"/>
                  </a:rPr>
                  <a:t>Lorem ipsum dolor sit amet, consectetur</a:t>
                </a:r>
                <a:endParaRPr lang="en-GB" dirty="0">
                  <a:solidFill>
                    <a:schemeClr val="bg1"/>
                  </a:solidFill>
                  <a:latin typeface="Calibri" panose="020F0502020204030204" pitchFamily="34" charset="0"/>
                  <a:cs typeface="Calibri" panose="020F0502020204030204" pitchFamily="34" charset="0"/>
                </a:endParaRPr>
              </a:p>
            </p:txBody>
          </p:sp>
          <p:sp>
            <p:nvSpPr>
              <p:cNvPr id="25" name="Rectangle 24">
                <a:extLst>
                  <a:ext uri="{FF2B5EF4-FFF2-40B4-BE49-F238E27FC236}">
                    <a16:creationId xmlns:a16="http://schemas.microsoft.com/office/drawing/2014/main" id="{21007B3D-37DD-B972-2E09-C01CDF1F9917}"/>
                  </a:ext>
                </a:extLst>
              </p:cNvPr>
              <p:cNvSpPr/>
              <p:nvPr/>
            </p:nvSpPr>
            <p:spPr>
              <a:xfrm flipH="1">
                <a:off x="15693806" y="2113343"/>
                <a:ext cx="1770931" cy="923330"/>
              </a:xfrm>
              <a:prstGeom prst="rect">
                <a:avLst/>
              </a:prstGeom>
              <a:no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algn="l" defTabSz="1828800">
                  <a:defRPr/>
                </a:pPr>
                <a:r>
                  <a:rPr lang="en-US" sz="6000" b="1" kern="0" dirty="0">
                    <a:solidFill>
                      <a:schemeClr val="bg1"/>
                    </a:solidFill>
                    <a:latin typeface="Calibri" panose="020F0502020204030204" pitchFamily="34" charset="0"/>
                    <a:cs typeface="Calibri" panose="020F0502020204030204" pitchFamily="34" charset="0"/>
                  </a:rPr>
                  <a:t>2030</a:t>
                </a:r>
                <a:endParaRPr lang="ar-QA" sz="2800" b="1" kern="0">
                  <a:solidFill>
                    <a:schemeClr val="bg1"/>
                  </a:solidFill>
                  <a:latin typeface="Calibri" panose="020F0502020204030204" pitchFamily="34" charset="0"/>
                  <a:cs typeface="Calibri" panose="020F0502020204030204" pitchFamily="34" charset="0"/>
                </a:endParaRPr>
              </a:p>
            </p:txBody>
          </p:sp>
        </p:grpSp>
      </p:grpSp>
      <p:grpSp>
        <p:nvGrpSpPr>
          <p:cNvPr id="70" name="Group 69">
            <a:extLst>
              <a:ext uri="{FF2B5EF4-FFF2-40B4-BE49-F238E27FC236}">
                <a16:creationId xmlns:a16="http://schemas.microsoft.com/office/drawing/2014/main" id="{73A65972-6791-FA31-C01B-D002C3E51B7C}"/>
              </a:ext>
            </a:extLst>
          </p:cNvPr>
          <p:cNvGrpSpPr/>
          <p:nvPr/>
        </p:nvGrpSpPr>
        <p:grpSpPr>
          <a:xfrm>
            <a:off x="19261330" y="1271704"/>
            <a:ext cx="3792952" cy="3499852"/>
            <a:chOff x="15135379" y="1271704"/>
            <a:chExt cx="3792952" cy="3499852"/>
          </a:xfrm>
        </p:grpSpPr>
        <p:sp>
          <p:nvSpPr>
            <p:cNvPr id="71" name="Rounded Rectangle 70">
              <a:extLst>
                <a:ext uri="{FF2B5EF4-FFF2-40B4-BE49-F238E27FC236}">
                  <a16:creationId xmlns:a16="http://schemas.microsoft.com/office/drawing/2014/main" id="{E22D7A69-B95B-E088-9603-03944E17F1EF}"/>
                </a:ext>
              </a:extLst>
            </p:cNvPr>
            <p:cNvSpPr/>
            <p:nvPr/>
          </p:nvSpPr>
          <p:spPr>
            <a:xfrm rot="16200000">
              <a:off x="15281929" y="1125154"/>
              <a:ext cx="3499852" cy="3792952"/>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Calibri" panose="020F0502020204030204" pitchFamily="34" charset="0"/>
                <a:cs typeface="Calibri" panose="020F0502020204030204" pitchFamily="34" charset="0"/>
              </a:endParaRPr>
            </a:p>
          </p:txBody>
        </p:sp>
        <p:grpSp>
          <p:nvGrpSpPr>
            <p:cNvPr id="72" name="Group 71">
              <a:extLst>
                <a:ext uri="{FF2B5EF4-FFF2-40B4-BE49-F238E27FC236}">
                  <a16:creationId xmlns:a16="http://schemas.microsoft.com/office/drawing/2014/main" id="{C5607E1A-1481-6193-D38E-9A5C03974B30}"/>
                </a:ext>
              </a:extLst>
            </p:cNvPr>
            <p:cNvGrpSpPr/>
            <p:nvPr/>
          </p:nvGrpSpPr>
          <p:grpSpPr>
            <a:xfrm>
              <a:off x="15819178" y="2168611"/>
              <a:ext cx="2425355" cy="2036606"/>
              <a:chOff x="15693806" y="2113343"/>
              <a:chExt cx="2425355" cy="2036606"/>
            </a:xfrm>
          </p:grpSpPr>
          <p:sp>
            <p:nvSpPr>
              <p:cNvPr id="73" name="Rectangle 72">
                <a:extLst>
                  <a:ext uri="{FF2B5EF4-FFF2-40B4-BE49-F238E27FC236}">
                    <a16:creationId xmlns:a16="http://schemas.microsoft.com/office/drawing/2014/main" id="{6DB27937-2C08-6F7A-D60D-E3FD55FA98EA}"/>
                  </a:ext>
                </a:extLst>
              </p:cNvPr>
              <p:cNvSpPr/>
              <p:nvPr/>
            </p:nvSpPr>
            <p:spPr>
              <a:xfrm flipH="1">
                <a:off x="15693806" y="3041953"/>
                <a:ext cx="2425355" cy="1107996"/>
              </a:xfrm>
              <a:prstGeom prst="rect">
                <a:avLst/>
              </a:prstGeom>
              <a:no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defTabSz="1828800">
                  <a:spcBef>
                    <a:spcPts val="1200"/>
                  </a:spcBef>
                  <a:buSzPct val="100000"/>
                </a:pPr>
                <a:r>
                  <a:rPr lang="en-US" sz="2400" kern="0" dirty="0">
                    <a:solidFill>
                      <a:schemeClr val="bg1"/>
                    </a:solidFill>
                    <a:latin typeface="Calibri" panose="020F0502020204030204" pitchFamily="34" charset="0"/>
                    <a:cs typeface="Calibri" panose="020F0502020204030204" pitchFamily="34" charset="0"/>
                  </a:rPr>
                  <a:t>Lorem ipsum dolor sit amet, consectetur</a:t>
                </a:r>
                <a:endParaRPr lang="en-GB" dirty="0">
                  <a:solidFill>
                    <a:schemeClr val="bg1"/>
                  </a:solidFill>
                  <a:latin typeface="Calibri" panose="020F0502020204030204" pitchFamily="34" charset="0"/>
                  <a:cs typeface="Calibri" panose="020F0502020204030204" pitchFamily="34" charset="0"/>
                </a:endParaRPr>
              </a:p>
            </p:txBody>
          </p:sp>
          <p:sp>
            <p:nvSpPr>
              <p:cNvPr id="74" name="Rectangle 73">
                <a:extLst>
                  <a:ext uri="{FF2B5EF4-FFF2-40B4-BE49-F238E27FC236}">
                    <a16:creationId xmlns:a16="http://schemas.microsoft.com/office/drawing/2014/main" id="{50DADBFD-8DA4-FFA8-DC26-9405D35CBA0B}"/>
                  </a:ext>
                </a:extLst>
              </p:cNvPr>
              <p:cNvSpPr/>
              <p:nvPr/>
            </p:nvSpPr>
            <p:spPr>
              <a:xfrm flipH="1">
                <a:off x="15693806" y="2113343"/>
                <a:ext cx="1770931" cy="923330"/>
              </a:xfrm>
              <a:prstGeom prst="rect">
                <a:avLst/>
              </a:prstGeom>
              <a:no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algn="l" defTabSz="1828800">
                  <a:defRPr/>
                </a:pPr>
                <a:r>
                  <a:rPr lang="en-US" sz="6000" b="1" kern="0" dirty="0">
                    <a:solidFill>
                      <a:schemeClr val="bg1"/>
                    </a:solidFill>
                    <a:latin typeface="Calibri" panose="020F0502020204030204" pitchFamily="34" charset="0"/>
                    <a:cs typeface="Calibri" panose="020F0502020204030204" pitchFamily="34" charset="0"/>
                  </a:rPr>
                  <a:t>2030</a:t>
                </a:r>
                <a:endParaRPr lang="ar-QA" sz="2800" b="1" kern="0">
                  <a:solidFill>
                    <a:schemeClr val="bg1"/>
                  </a:solidFill>
                  <a:latin typeface="Calibri" panose="020F0502020204030204" pitchFamily="34" charset="0"/>
                  <a:cs typeface="Calibri" panose="020F0502020204030204" pitchFamily="34" charset="0"/>
                </a:endParaRPr>
              </a:p>
            </p:txBody>
          </p:sp>
        </p:grpSp>
      </p:grpSp>
      <p:grpSp>
        <p:nvGrpSpPr>
          <p:cNvPr id="75" name="Group 74">
            <a:extLst>
              <a:ext uri="{FF2B5EF4-FFF2-40B4-BE49-F238E27FC236}">
                <a16:creationId xmlns:a16="http://schemas.microsoft.com/office/drawing/2014/main" id="{729C814F-5322-B13C-4F7E-9A36D1AB6556}"/>
              </a:ext>
            </a:extLst>
          </p:cNvPr>
          <p:cNvGrpSpPr/>
          <p:nvPr/>
        </p:nvGrpSpPr>
        <p:grpSpPr>
          <a:xfrm>
            <a:off x="15135379" y="5108074"/>
            <a:ext cx="3792952" cy="3499852"/>
            <a:chOff x="15135379" y="1271704"/>
            <a:chExt cx="3792952" cy="3499852"/>
          </a:xfrm>
        </p:grpSpPr>
        <p:sp>
          <p:nvSpPr>
            <p:cNvPr id="76" name="Rounded Rectangle 75">
              <a:extLst>
                <a:ext uri="{FF2B5EF4-FFF2-40B4-BE49-F238E27FC236}">
                  <a16:creationId xmlns:a16="http://schemas.microsoft.com/office/drawing/2014/main" id="{1A86E798-39C1-E24F-D534-185E12506CCC}"/>
                </a:ext>
              </a:extLst>
            </p:cNvPr>
            <p:cNvSpPr/>
            <p:nvPr/>
          </p:nvSpPr>
          <p:spPr>
            <a:xfrm rot="16200000">
              <a:off x="15281929" y="1125154"/>
              <a:ext cx="3499852" cy="3792952"/>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Calibri" panose="020F0502020204030204" pitchFamily="34" charset="0"/>
                <a:cs typeface="Calibri" panose="020F0502020204030204" pitchFamily="34" charset="0"/>
              </a:endParaRPr>
            </a:p>
          </p:txBody>
        </p:sp>
        <p:grpSp>
          <p:nvGrpSpPr>
            <p:cNvPr id="77" name="Group 76">
              <a:extLst>
                <a:ext uri="{FF2B5EF4-FFF2-40B4-BE49-F238E27FC236}">
                  <a16:creationId xmlns:a16="http://schemas.microsoft.com/office/drawing/2014/main" id="{F04855F9-4A85-AE23-6354-D1AEFD6CF095}"/>
                </a:ext>
              </a:extLst>
            </p:cNvPr>
            <p:cNvGrpSpPr/>
            <p:nvPr/>
          </p:nvGrpSpPr>
          <p:grpSpPr>
            <a:xfrm>
              <a:off x="15819178" y="2168611"/>
              <a:ext cx="2425355" cy="2036606"/>
              <a:chOff x="15693806" y="2113343"/>
              <a:chExt cx="2425355" cy="2036606"/>
            </a:xfrm>
          </p:grpSpPr>
          <p:sp>
            <p:nvSpPr>
              <p:cNvPr id="78" name="Rectangle 77">
                <a:extLst>
                  <a:ext uri="{FF2B5EF4-FFF2-40B4-BE49-F238E27FC236}">
                    <a16:creationId xmlns:a16="http://schemas.microsoft.com/office/drawing/2014/main" id="{32E87088-CB90-3713-C8F9-2D29BBAE3B27}"/>
                  </a:ext>
                </a:extLst>
              </p:cNvPr>
              <p:cNvSpPr/>
              <p:nvPr/>
            </p:nvSpPr>
            <p:spPr>
              <a:xfrm flipH="1">
                <a:off x="15693806" y="3041953"/>
                <a:ext cx="2425355" cy="1107996"/>
              </a:xfrm>
              <a:prstGeom prst="rect">
                <a:avLst/>
              </a:prstGeom>
              <a:no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defTabSz="1828800">
                  <a:spcBef>
                    <a:spcPts val="1200"/>
                  </a:spcBef>
                  <a:buSzPct val="100000"/>
                </a:pPr>
                <a:r>
                  <a:rPr lang="en-US" sz="2400" kern="0" dirty="0">
                    <a:solidFill>
                      <a:schemeClr val="bg1"/>
                    </a:solidFill>
                    <a:latin typeface="Calibri" panose="020F0502020204030204" pitchFamily="34" charset="0"/>
                    <a:cs typeface="Calibri" panose="020F0502020204030204" pitchFamily="34" charset="0"/>
                  </a:rPr>
                  <a:t>Lorem ipsum dolor sit amet, consectetur</a:t>
                </a:r>
                <a:endParaRPr lang="en-GB" dirty="0">
                  <a:solidFill>
                    <a:schemeClr val="bg1"/>
                  </a:solidFill>
                  <a:latin typeface="Calibri" panose="020F0502020204030204" pitchFamily="34" charset="0"/>
                  <a:cs typeface="Calibri" panose="020F0502020204030204" pitchFamily="34" charset="0"/>
                </a:endParaRPr>
              </a:p>
            </p:txBody>
          </p:sp>
          <p:sp>
            <p:nvSpPr>
              <p:cNvPr id="79" name="Rectangle 78">
                <a:extLst>
                  <a:ext uri="{FF2B5EF4-FFF2-40B4-BE49-F238E27FC236}">
                    <a16:creationId xmlns:a16="http://schemas.microsoft.com/office/drawing/2014/main" id="{795C9954-483E-679A-1C0D-218BED751F82}"/>
                  </a:ext>
                </a:extLst>
              </p:cNvPr>
              <p:cNvSpPr/>
              <p:nvPr/>
            </p:nvSpPr>
            <p:spPr>
              <a:xfrm flipH="1">
                <a:off x="15693806" y="2113343"/>
                <a:ext cx="1770931" cy="923330"/>
              </a:xfrm>
              <a:prstGeom prst="rect">
                <a:avLst/>
              </a:prstGeom>
              <a:no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algn="l" defTabSz="1828800">
                  <a:defRPr/>
                </a:pPr>
                <a:r>
                  <a:rPr lang="en-US" sz="6000" b="1" kern="0" dirty="0">
                    <a:solidFill>
                      <a:schemeClr val="bg1"/>
                    </a:solidFill>
                    <a:latin typeface="Calibri" panose="020F0502020204030204" pitchFamily="34" charset="0"/>
                    <a:cs typeface="Calibri" panose="020F0502020204030204" pitchFamily="34" charset="0"/>
                  </a:rPr>
                  <a:t>2030</a:t>
                </a:r>
                <a:endParaRPr lang="ar-QA" sz="2800" b="1" kern="0">
                  <a:solidFill>
                    <a:schemeClr val="bg1"/>
                  </a:solidFill>
                  <a:latin typeface="Calibri" panose="020F0502020204030204" pitchFamily="34" charset="0"/>
                  <a:cs typeface="Calibri" panose="020F0502020204030204" pitchFamily="34" charset="0"/>
                </a:endParaRPr>
              </a:p>
            </p:txBody>
          </p:sp>
        </p:grpSp>
      </p:grpSp>
      <p:grpSp>
        <p:nvGrpSpPr>
          <p:cNvPr id="80" name="Group 79">
            <a:extLst>
              <a:ext uri="{FF2B5EF4-FFF2-40B4-BE49-F238E27FC236}">
                <a16:creationId xmlns:a16="http://schemas.microsoft.com/office/drawing/2014/main" id="{DED6B8C9-0B29-88EB-357B-7EB129EB4F68}"/>
              </a:ext>
            </a:extLst>
          </p:cNvPr>
          <p:cNvGrpSpPr/>
          <p:nvPr/>
        </p:nvGrpSpPr>
        <p:grpSpPr>
          <a:xfrm>
            <a:off x="19261330" y="5108074"/>
            <a:ext cx="3792952" cy="3499852"/>
            <a:chOff x="15135379" y="1271704"/>
            <a:chExt cx="3792952" cy="3499852"/>
          </a:xfrm>
        </p:grpSpPr>
        <p:sp>
          <p:nvSpPr>
            <p:cNvPr id="81" name="Rounded Rectangle 80">
              <a:extLst>
                <a:ext uri="{FF2B5EF4-FFF2-40B4-BE49-F238E27FC236}">
                  <a16:creationId xmlns:a16="http://schemas.microsoft.com/office/drawing/2014/main" id="{98B22463-BC06-28B4-3EE4-05E9AD9408FB}"/>
                </a:ext>
              </a:extLst>
            </p:cNvPr>
            <p:cNvSpPr/>
            <p:nvPr/>
          </p:nvSpPr>
          <p:spPr>
            <a:xfrm rot="16200000">
              <a:off x="15281929" y="1125154"/>
              <a:ext cx="3499852" cy="3792952"/>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Calibri" panose="020F0502020204030204" pitchFamily="34" charset="0"/>
                <a:cs typeface="Calibri" panose="020F0502020204030204" pitchFamily="34" charset="0"/>
              </a:endParaRPr>
            </a:p>
          </p:txBody>
        </p:sp>
        <p:grpSp>
          <p:nvGrpSpPr>
            <p:cNvPr id="82" name="Group 81">
              <a:extLst>
                <a:ext uri="{FF2B5EF4-FFF2-40B4-BE49-F238E27FC236}">
                  <a16:creationId xmlns:a16="http://schemas.microsoft.com/office/drawing/2014/main" id="{D53F9AF0-3038-E342-C046-132EF7128941}"/>
                </a:ext>
              </a:extLst>
            </p:cNvPr>
            <p:cNvGrpSpPr/>
            <p:nvPr/>
          </p:nvGrpSpPr>
          <p:grpSpPr>
            <a:xfrm>
              <a:off x="15819178" y="2168611"/>
              <a:ext cx="2425355" cy="2036606"/>
              <a:chOff x="15693806" y="2113343"/>
              <a:chExt cx="2425355" cy="2036606"/>
            </a:xfrm>
          </p:grpSpPr>
          <p:sp>
            <p:nvSpPr>
              <p:cNvPr id="83" name="Rectangle 82">
                <a:extLst>
                  <a:ext uri="{FF2B5EF4-FFF2-40B4-BE49-F238E27FC236}">
                    <a16:creationId xmlns:a16="http://schemas.microsoft.com/office/drawing/2014/main" id="{C1302624-0EEC-6BA9-8F5A-3B7508C71E79}"/>
                  </a:ext>
                </a:extLst>
              </p:cNvPr>
              <p:cNvSpPr/>
              <p:nvPr/>
            </p:nvSpPr>
            <p:spPr>
              <a:xfrm flipH="1">
                <a:off x="15693806" y="3041953"/>
                <a:ext cx="2425355" cy="1107996"/>
              </a:xfrm>
              <a:prstGeom prst="rect">
                <a:avLst/>
              </a:prstGeom>
              <a:no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defTabSz="1828800">
                  <a:spcBef>
                    <a:spcPts val="1200"/>
                  </a:spcBef>
                  <a:buSzPct val="100000"/>
                </a:pPr>
                <a:r>
                  <a:rPr lang="en-US" sz="2400" kern="0" dirty="0">
                    <a:solidFill>
                      <a:schemeClr val="bg1"/>
                    </a:solidFill>
                    <a:latin typeface="Calibri" panose="020F0502020204030204" pitchFamily="34" charset="0"/>
                    <a:cs typeface="Calibri" panose="020F0502020204030204" pitchFamily="34" charset="0"/>
                  </a:rPr>
                  <a:t>Lorem ipsum dolor sit amet, consectetur</a:t>
                </a:r>
                <a:endParaRPr lang="en-GB" dirty="0">
                  <a:solidFill>
                    <a:schemeClr val="bg1"/>
                  </a:solidFill>
                  <a:latin typeface="Calibri" panose="020F0502020204030204" pitchFamily="34" charset="0"/>
                  <a:cs typeface="Calibri" panose="020F0502020204030204" pitchFamily="34" charset="0"/>
                </a:endParaRPr>
              </a:p>
            </p:txBody>
          </p:sp>
          <p:sp>
            <p:nvSpPr>
              <p:cNvPr id="84" name="Rectangle 83">
                <a:extLst>
                  <a:ext uri="{FF2B5EF4-FFF2-40B4-BE49-F238E27FC236}">
                    <a16:creationId xmlns:a16="http://schemas.microsoft.com/office/drawing/2014/main" id="{1CC07E53-0DBD-EC07-E734-CE0BBABBB661}"/>
                  </a:ext>
                </a:extLst>
              </p:cNvPr>
              <p:cNvSpPr/>
              <p:nvPr/>
            </p:nvSpPr>
            <p:spPr>
              <a:xfrm flipH="1">
                <a:off x="15693806" y="2113343"/>
                <a:ext cx="1770931" cy="923330"/>
              </a:xfrm>
              <a:prstGeom prst="rect">
                <a:avLst/>
              </a:prstGeom>
              <a:no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algn="l" defTabSz="1828800">
                  <a:defRPr/>
                </a:pPr>
                <a:r>
                  <a:rPr lang="en-US" sz="6000" b="1" kern="0" dirty="0">
                    <a:solidFill>
                      <a:schemeClr val="bg1"/>
                    </a:solidFill>
                    <a:latin typeface="Calibri" panose="020F0502020204030204" pitchFamily="34" charset="0"/>
                    <a:cs typeface="Calibri" panose="020F0502020204030204" pitchFamily="34" charset="0"/>
                  </a:rPr>
                  <a:t>2030</a:t>
                </a:r>
                <a:endParaRPr lang="ar-QA" sz="2800" b="1" kern="0">
                  <a:solidFill>
                    <a:schemeClr val="bg1"/>
                  </a:solidFill>
                  <a:latin typeface="Calibri" panose="020F0502020204030204" pitchFamily="34" charset="0"/>
                  <a:cs typeface="Calibri" panose="020F0502020204030204" pitchFamily="34" charset="0"/>
                </a:endParaRPr>
              </a:p>
            </p:txBody>
          </p:sp>
        </p:grpSp>
      </p:grpSp>
      <p:grpSp>
        <p:nvGrpSpPr>
          <p:cNvPr id="85" name="Group 84">
            <a:extLst>
              <a:ext uri="{FF2B5EF4-FFF2-40B4-BE49-F238E27FC236}">
                <a16:creationId xmlns:a16="http://schemas.microsoft.com/office/drawing/2014/main" id="{03362374-AD48-5286-F2D6-8FC2F74B4665}"/>
              </a:ext>
            </a:extLst>
          </p:cNvPr>
          <p:cNvGrpSpPr/>
          <p:nvPr/>
        </p:nvGrpSpPr>
        <p:grpSpPr>
          <a:xfrm>
            <a:off x="15135379" y="8944094"/>
            <a:ext cx="3792952" cy="3499852"/>
            <a:chOff x="15135379" y="1271704"/>
            <a:chExt cx="3792952" cy="3499852"/>
          </a:xfrm>
        </p:grpSpPr>
        <p:sp>
          <p:nvSpPr>
            <p:cNvPr id="86" name="Rounded Rectangle 85">
              <a:extLst>
                <a:ext uri="{FF2B5EF4-FFF2-40B4-BE49-F238E27FC236}">
                  <a16:creationId xmlns:a16="http://schemas.microsoft.com/office/drawing/2014/main" id="{1B96DB6B-D24E-1D5F-4277-159B46B145F1}"/>
                </a:ext>
              </a:extLst>
            </p:cNvPr>
            <p:cNvSpPr/>
            <p:nvPr/>
          </p:nvSpPr>
          <p:spPr>
            <a:xfrm rot="16200000">
              <a:off x="15281929" y="1125154"/>
              <a:ext cx="3499852" cy="3792952"/>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Calibri" panose="020F0502020204030204" pitchFamily="34" charset="0"/>
                <a:cs typeface="Calibri" panose="020F0502020204030204" pitchFamily="34" charset="0"/>
              </a:endParaRPr>
            </a:p>
          </p:txBody>
        </p:sp>
        <p:grpSp>
          <p:nvGrpSpPr>
            <p:cNvPr id="87" name="Group 86">
              <a:extLst>
                <a:ext uri="{FF2B5EF4-FFF2-40B4-BE49-F238E27FC236}">
                  <a16:creationId xmlns:a16="http://schemas.microsoft.com/office/drawing/2014/main" id="{2EA54508-2A0D-2171-09D4-BC1125186FD4}"/>
                </a:ext>
              </a:extLst>
            </p:cNvPr>
            <p:cNvGrpSpPr/>
            <p:nvPr/>
          </p:nvGrpSpPr>
          <p:grpSpPr>
            <a:xfrm>
              <a:off x="15819178" y="2168611"/>
              <a:ext cx="2425355" cy="2036606"/>
              <a:chOff x="15693806" y="2113343"/>
              <a:chExt cx="2425355" cy="2036606"/>
            </a:xfrm>
          </p:grpSpPr>
          <p:sp>
            <p:nvSpPr>
              <p:cNvPr id="88" name="Rectangle 87">
                <a:extLst>
                  <a:ext uri="{FF2B5EF4-FFF2-40B4-BE49-F238E27FC236}">
                    <a16:creationId xmlns:a16="http://schemas.microsoft.com/office/drawing/2014/main" id="{15B9F122-9216-F43E-2ECA-5E3FC37106F0}"/>
                  </a:ext>
                </a:extLst>
              </p:cNvPr>
              <p:cNvSpPr/>
              <p:nvPr/>
            </p:nvSpPr>
            <p:spPr>
              <a:xfrm flipH="1">
                <a:off x="15693806" y="3041953"/>
                <a:ext cx="2425355" cy="1107996"/>
              </a:xfrm>
              <a:prstGeom prst="rect">
                <a:avLst/>
              </a:prstGeom>
              <a:no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defTabSz="1828800">
                  <a:spcBef>
                    <a:spcPts val="1200"/>
                  </a:spcBef>
                  <a:buSzPct val="100000"/>
                </a:pPr>
                <a:r>
                  <a:rPr lang="en-US" sz="2400" kern="0" dirty="0">
                    <a:solidFill>
                      <a:schemeClr val="bg1"/>
                    </a:solidFill>
                    <a:latin typeface="Calibri" panose="020F0502020204030204" pitchFamily="34" charset="0"/>
                    <a:cs typeface="Calibri" panose="020F0502020204030204" pitchFamily="34" charset="0"/>
                  </a:rPr>
                  <a:t>Lorem ipsum dolor sit amet, consectetur</a:t>
                </a:r>
                <a:endParaRPr lang="en-GB" dirty="0">
                  <a:solidFill>
                    <a:schemeClr val="bg1"/>
                  </a:solidFill>
                  <a:latin typeface="Calibri" panose="020F0502020204030204" pitchFamily="34" charset="0"/>
                  <a:cs typeface="Calibri" panose="020F0502020204030204" pitchFamily="34" charset="0"/>
                </a:endParaRPr>
              </a:p>
            </p:txBody>
          </p:sp>
          <p:sp>
            <p:nvSpPr>
              <p:cNvPr id="89" name="Rectangle 88">
                <a:extLst>
                  <a:ext uri="{FF2B5EF4-FFF2-40B4-BE49-F238E27FC236}">
                    <a16:creationId xmlns:a16="http://schemas.microsoft.com/office/drawing/2014/main" id="{F96F6126-F2F1-B86F-D8EA-C98466BE52B1}"/>
                  </a:ext>
                </a:extLst>
              </p:cNvPr>
              <p:cNvSpPr/>
              <p:nvPr/>
            </p:nvSpPr>
            <p:spPr>
              <a:xfrm flipH="1">
                <a:off x="15693806" y="2113343"/>
                <a:ext cx="1770931" cy="923330"/>
              </a:xfrm>
              <a:prstGeom prst="rect">
                <a:avLst/>
              </a:prstGeom>
              <a:no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algn="l" defTabSz="1828800">
                  <a:defRPr/>
                </a:pPr>
                <a:r>
                  <a:rPr lang="en-US" sz="6000" b="1" kern="0" dirty="0">
                    <a:solidFill>
                      <a:schemeClr val="bg1"/>
                    </a:solidFill>
                    <a:latin typeface="Calibri" panose="020F0502020204030204" pitchFamily="34" charset="0"/>
                    <a:cs typeface="Calibri" panose="020F0502020204030204" pitchFamily="34" charset="0"/>
                  </a:rPr>
                  <a:t>2030</a:t>
                </a:r>
                <a:endParaRPr lang="ar-QA" sz="2800" b="1" kern="0">
                  <a:solidFill>
                    <a:schemeClr val="bg1"/>
                  </a:solidFill>
                  <a:latin typeface="Calibri" panose="020F0502020204030204" pitchFamily="34" charset="0"/>
                  <a:cs typeface="Calibri" panose="020F0502020204030204" pitchFamily="34" charset="0"/>
                </a:endParaRPr>
              </a:p>
            </p:txBody>
          </p:sp>
        </p:grpSp>
      </p:grpSp>
      <p:grpSp>
        <p:nvGrpSpPr>
          <p:cNvPr id="90" name="Group 89">
            <a:extLst>
              <a:ext uri="{FF2B5EF4-FFF2-40B4-BE49-F238E27FC236}">
                <a16:creationId xmlns:a16="http://schemas.microsoft.com/office/drawing/2014/main" id="{CEB853FC-47D0-24DF-039D-84A5B9EDAA66}"/>
              </a:ext>
            </a:extLst>
          </p:cNvPr>
          <p:cNvGrpSpPr/>
          <p:nvPr/>
        </p:nvGrpSpPr>
        <p:grpSpPr>
          <a:xfrm>
            <a:off x="19261330" y="8944094"/>
            <a:ext cx="3792952" cy="3499852"/>
            <a:chOff x="15135379" y="1271704"/>
            <a:chExt cx="3792952" cy="3499852"/>
          </a:xfrm>
        </p:grpSpPr>
        <p:sp>
          <p:nvSpPr>
            <p:cNvPr id="91" name="Rounded Rectangle 90">
              <a:extLst>
                <a:ext uri="{FF2B5EF4-FFF2-40B4-BE49-F238E27FC236}">
                  <a16:creationId xmlns:a16="http://schemas.microsoft.com/office/drawing/2014/main" id="{8F865FE5-67E6-35F1-6782-238ADD5C5ADF}"/>
                </a:ext>
              </a:extLst>
            </p:cNvPr>
            <p:cNvSpPr/>
            <p:nvPr/>
          </p:nvSpPr>
          <p:spPr>
            <a:xfrm rot="16200000">
              <a:off x="15281929" y="1125154"/>
              <a:ext cx="3499852" cy="3792952"/>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Calibri" panose="020F0502020204030204" pitchFamily="34" charset="0"/>
                <a:cs typeface="Calibri" panose="020F0502020204030204" pitchFamily="34" charset="0"/>
              </a:endParaRPr>
            </a:p>
          </p:txBody>
        </p:sp>
        <p:grpSp>
          <p:nvGrpSpPr>
            <p:cNvPr id="92" name="Group 91">
              <a:extLst>
                <a:ext uri="{FF2B5EF4-FFF2-40B4-BE49-F238E27FC236}">
                  <a16:creationId xmlns:a16="http://schemas.microsoft.com/office/drawing/2014/main" id="{CFF17785-C2FA-AD82-162E-FE17C7402A89}"/>
                </a:ext>
              </a:extLst>
            </p:cNvPr>
            <p:cNvGrpSpPr/>
            <p:nvPr/>
          </p:nvGrpSpPr>
          <p:grpSpPr>
            <a:xfrm>
              <a:off x="15819178" y="2168611"/>
              <a:ext cx="2425355" cy="2036606"/>
              <a:chOff x="15693806" y="2113343"/>
              <a:chExt cx="2425355" cy="2036606"/>
            </a:xfrm>
          </p:grpSpPr>
          <p:sp>
            <p:nvSpPr>
              <p:cNvPr id="93" name="Rectangle 92">
                <a:extLst>
                  <a:ext uri="{FF2B5EF4-FFF2-40B4-BE49-F238E27FC236}">
                    <a16:creationId xmlns:a16="http://schemas.microsoft.com/office/drawing/2014/main" id="{05A54624-F4D0-077E-4F07-F68006A28B91}"/>
                  </a:ext>
                </a:extLst>
              </p:cNvPr>
              <p:cNvSpPr/>
              <p:nvPr/>
            </p:nvSpPr>
            <p:spPr>
              <a:xfrm flipH="1">
                <a:off x="15693806" y="3041953"/>
                <a:ext cx="2425355" cy="1107996"/>
              </a:xfrm>
              <a:prstGeom prst="rect">
                <a:avLst/>
              </a:prstGeom>
              <a:no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defTabSz="1828800">
                  <a:spcBef>
                    <a:spcPts val="1200"/>
                  </a:spcBef>
                  <a:buSzPct val="100000"/>
                </a:pPr>
                <a:r>
                  <a:rPr lang="en-US" sz="2400" kern="0" dirty="0">
                    <a:solidFill>
                      <a:schemeClr val="bg1"/>
                    </a:solidFill>
                    <a:latin typeface="Calibri" panose="020F0502020204030204" pitchFamily="34" charset="0"/>
                    <a:cs typeface="Calibri" panose="020F0502020204030204" pitchFamily="34" charset="0"/>
                  </a:rPr>
                  <a:t>Lorem ipsum dolor sit amet, consectetur</a:t>
                </a:r>
                <a:endParaRPr lang="en-GB" dirty="0">
                  <a:solidFill>
                    <a:schemeClr val="bg1"/>
                  </a:solidFill>
                  <a:latin typeface="Calibri" panose="020F0502020204030204" pitchFamily="34" charset="0"/>
                  <a:cs typeface="Calibri" panose="020F0502020204030204" pitchFamily="34" charset="0"/>
                </a:endParaRPr>
              </a:p>
            </p:txBody>
          </p:sp>
          <p:sp>
            <p:nvSpPr>
              <p:cNvPr id="94" name="Rectangle 93">
                <a:extLst>
                  <a:ext uri="{FF2B5EF4-FFF2-40B4-BE49-F238E27FC236}">
                    <a16:creationId xmlns:a16="http://schemas.microsoft.com/office/drawing/2014/main" id="{B70025C9-5151-370B-BCA4-FE744CBC7D0B}"/>
                  </a:ext>
                </a:extLst>
              </p:cNvPr>
              <p:cNvSpPr/>
              <p:nvPr/>
            </p:nvSpPr>
            <p:spPr>
              <a:xfrm flipH="1">
                <a:off x="15693806" y="2113343"/>
                <a:ext cx="1770931" cy="923330"/>
              </a:xfrm>
              <a:prstGeom prst="rect">
                <a:avLst/>
              </a:prstGeom>
              <a:noFill/>
              <a:ln w="9525">
                <a:noFill/>
                <a:miter lim="800000"/>
              </a:ln>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spAutoFit/>
              </a:bodyPr>
              <a:lstStyle/>
              <a:p>
                <a:pPr algn="l" defTabSz="1828800">
                  <a:defRPr/>
                </a:pPr>
                <a:r>
                  <a:rPr lang="en-US" sz="6000" b="1" kern="0" dirty="0">
                    <a:solidFill>
                      <a:schemeClr val="bg1"/>
                    </a:solidFill>
                    <a:latin typeface="Calibri" panose="020F0502020204030204" pitchFamily="34" charset="0"/>
                    <a:cs typeface="Calibri" panose="020F0502020204030204" pitchFamily="34" charset="0"/>
                  </a:rPr>
                  <a:t>2030</a:t>
                </a:r>
                <a:endParaRPr lang="ar-QA" sz="2800" b="1" kern="0">
                  <a:solidFill>
                    <a:schemeClr val="bg1"/>
                  </a:solidFill>
                  <a:latin typeface="Calibri" panose="020F0502020204030204" pitchFamily="34" charset="0"/>
                  <a:cs typeface="Calibri" panose="020F0502020204030204" pitchFamily="34" charset="0"/>
                </a:endParaRPr>
              </a:p>
            </p:txBody>
          </p:sp>
        </p:grpSp>
      </p:grpSp>
      <p:sp>
        <p:nvSpPr>
          <p:cNvPr id="104" name="Title 103">
            <a:extLst>
              <a:ext uri="{FF2B5EF4-FFF2-40B4-BE49-F238E27FC236}">
                <a16:creationId xmlns:a16="http://schemas.microsoft.com/office/drawing/2014/main" id="{D3C4F8BD-D002-CA0A-91E2-6357D4BD7D95}"/>
              </a:ext>
            </a:extLst>
          </p:cNvPr>
          <p:cNvSpPr>
            <a:spLocks noGrp="1"/>
          </p:cNvSpPr>
          <p:nvPr>
            <p:ph type="title"/>
          </p:nvPr>
        </p:nvSpPr>
        <p:spPr/>
        <p:txBody>
          <a:bodyPr/>
          <a:lstStyle/>
          <a:p>
            <a:r>
              <a:rPr lang="en-QA">
                <a:latin typeface="Calibri" panose="020F0502020204030204" pitchFamily="34" charset="0"/>
                <a:cs typeface="Calibri" panose="020F0502020204030204" pitchFamily="34" charset="0"/>
              </a:rPr>
              <a:t>Title of This Minimal Slide</a:t>
            </a:r>
          </a:p>
        </p:txBody>
      </p:sp>
      <p:sp>
        <p:nvSpPr>
          <p:cNvPr id="105" name="Text Placeholder 104">
            <a:extLst>
              <a:ext uri="{FF2B5EF4-FFF2-40B4-BE49-F238E27FC236}">
                <a16:creationId xmlns:a16="http://schemas.microsoft.com/office/drawing/2014/main" id="{9E5DFAA7-A274-ED72-6B8E-C8265202D384}"/>
              </a:ext>
            </a:extLst>
          </p:cNvPr>
          <p:cNvSpPr>
            <a:spLocks noGrp="1"/>
          </p:cNvSpPr>
          <p:nvPr>
            <p:ph type="body" sz="quarter" idx="10"/>
          </p:nvPr>
        </p:nvSpPr>
        <p:spPr>
          <a:xfrm>
            <a:off x="1670786" y="7748703"/>
            <a:ext cx="5443013" cy="4577506"/>
          </a:xfrm>
        </p:spPr>
        <p:txBody>
          <a:bodyPr/>
          <a:lstStyle/>
          <a:p>
            <a:r>
              <a:rPr lang="en-US" dirty="0">
                <a:latin typeface="Calibri" panose="020F0502020204030204" pitchFamily="34" charset="0"/>
                <a:cs typeface="Calibri" panose="020F0502020204030204" pitchFamily="34" charset="0"/>
              </a:rPr>
              <a:t>Lorem Ipsum is simply dummy text of the printing and typesetting industry. Lorem Ipsum has been the industry's standard dummy text ever since the 1500s, when an unknown printer took a galley of type and scrambled it to make a type specimen book.</a:t>
            </a:r>
            <a:endParaRPr lang="en-QA">
              <a:latin typeface="Calibri" panose="020F0502020204030204" pitchFamily="34" charset="0"/>
              <a:cs typeface="Calibri" panose="020F0502020204030204" pitchFamily="34" charset="0"/>
            </a:endParaRPr>
          </a:p>
        </p:txBody>
      </p:sp>
      <p:sp>
        <p:nvSpPr>
          <p:cNvPr id="106" name="Text Placeholder 105">
            <a:extLst>
              <a:ext uri="{FF2B5EF4-FFF2-40B4-BE49-F238E27FC236}">
                <a16:creationId xmlns:a16="http://schemas.microsoft.com/office/drawing/2014/main" id="{1431FE40-A729-5AE1-54AB-FF1AA9481E64}"/>
              </a:ext>
            </a:extLst>
          </p:cNvPr>
          <p:cNvSpPr>
            <a:spLocks noGrp="1"/>
          </p:cNvSpPr>
          <p:nvPr>
            <p:ph type="body" sz="quarter" idx="11"/>
          </p:nvPr>
        </p:nvSpPr>
        <p:spPr/>
        <p:txBody>
          <a:bodyPr/>
          <a:lstStyle/>
          <a:p>
            <a:r>
              <a:rPr lang="en-QA">
                <a:latin typeface="Calibri" panose="020F0502020204030204" pitchFamily="34" charset="0"/>
                <a:cs typeface="Calibri" panose="020F0502020204030204" pitchFamily="34" charset="0"/>
              </a:rPr>
              <a:t>Tag Title Here</a:t>
            </a:r>
          </a:p>
        </p:txBody>
      </p:sp>
    </p:spTree>
    <p:extLst>
      <p:ext uri="{BB962C8B-B14F-4D97-AF65-F5344CB8AC3E}">
        <p14:creationId xmlns:p14="http://schemas.microsoft.com/office/powerpoint/2010/main" val="374700924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544DA6-C47E-2E0D-0DCF-FE8F712B0CD8}"/>
            </a:ext>
          </a:extLst>
        </p:cNvPr>
        <p:cNvGrpSpPr/>
        <p:nvPr/>
      </p:nvGrpSpPr>
      <p:grpSpPr>
        <a:xfrm>
          <a:off x="0" y="0"/>
          <a:ext cx="0" cy="0"/>
          <a:chOff x="0" y="0"/>
          <a:chExt cx="0" cy="0"/>
        </a:xfrm>
      </p:grpSpPr>
      <p:sp>
        <p:nvSpPr>
          <p:cNvPr id="57" name="Title 56">
            <a:extLst>
              <a:ext uri="{FF2B5EF4-FFF2-40B4-BE49-F238E27FC236}">
                <a16:creationId xmlns:a16="http://schemas.microsoft.com/office/drawing/2014/main" id="{8B31456A-F7FB-A3F7-F4DF-8949B8F91065}"/>
              </a:ext>
            </a:extLst>
          </p:cNvPr>
          <p:cNvSpPr>
            <a:spLocks noGrp="1"/>
          </p:cNvSpPr>
          <p:nvPr>
            <p:ph type="title"/>
          </p:nvPr>
        </p:nvSpPr>
        <p:spPr/>
        <p:txBody>
          <a:bodyPr/>
          <a:lstStyle/>
          <a:p>
            <a:r>
              <a:rPr lang="en-QA">
                <a:latin typeface="Calibri" panose="020F0502020204030204" pitchFamily="34" charset="0"/>
                <a:cs typeface="Calibri" panose="020F0502020204030204" pitchFamily="34" charset="0"/>
              </a:rPr>
              <a:t>This is a Title to this Slide</a:t>
            </a:r>
          </a:p>
        </p:txBody>
      </p:sp>
      <p:sp>
        <p:nvSpPr>
          <p:cNvPr id="101" name="Rounded Rectangle 100">
            <a:extLst>
              <a:ext uri="{FF2B5EF4-FFF2-40B4-BE49-F238E27FC236}">
                <a16:creationId xmlns:a16="http://schemas.microsoft.com/office/drawing/2014/main" id="{1C0FE792-B3BF-4763-689C-2C40C6BE6A63}"/>
              </a:ext>
            </a:extLst>
          </p:cNvPr>
          <p:cNvSpPr/>
          <p:nvPr/>
        </p:nvSpPr>
        <p:spPr>
          <a:xfrm rot="16200000">
            <a:off x="2740275" y="1689077"/>
            <a:ext cx="4627429" cy="6784221"/>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Calibri" panose="020F0502020204030204" pitchFamily="34" charset="0"/>
              <a:cs typeface="Calibri" panose="020F0502020204030204" pitchFamily="34" charset="0"/>
            </a:endParaRPr>
          </a:p>
        </p:txBody>
      </p:sp>
      <p:sp>
        <p:nvSpPr>
          <p:cNvPr id="102" name="Text Placeholder 1">
            <a:extLst>
              <a:ext uri="{FF2B5EF4-FFF2-40B4-BE49-F238E27FC236}">
                <a16:creationId xmlns:a16="http://schemas.microsoft.com/office/drawing/2014/main" id="{32C15376-22AF-4682-03AF-5717D67F93B3}"/>
              </a:ext>
            </a:extLst>
          </p:cNvPr>
          <p:cNvSpPr txBox="1">
            <a:spLocks/>
          </p:cNvSpPr>
          <p:nvPr/>
        </p:nvSpPr>
        <p:spPr>
          <a:xfrm>
            <a:off x="2375664" y="4665246"/>
            <a:ext cx="5356632" cy="2015854"/>
          </a:xfrm>
          <a:prstGeom prst="rect">
            <a:avLst/>
          </a:prstGeom>
        </p:spPr>
        <p:txBody>
          <a:bodyPr vert="horz" lIns="0" tIns="0" rIns="0" bIns="0" rtlCol="0" anchor="b">
            <a:noAutofit/>
          </a:bodyPr>
          <a:lstStyle>
            <a:lvl1pPr marL="0" indent="0" algn="r" defTabSz="1828834" rtl="1" eaLnBrk="1" latinLnBrk="0" hangingPunct="1">
              <a:lnSpc>
                <a:spcPct val="110000"/>
              </a:lnSpc>
              <a:spcBef>
                <a:spcPts val="0"/>
              </a:spcBef>
              <a:spcAft>
                <a:spcPts val="1600"/>
              </a:spcAft>
              <a:buFont typeface="Arial" panose="020B0604020202020204" pitchFamily="34" charset="0"/>
              <a:buNone/>
              <a:defRPr sz="4000" b="0" kern="1200">
                <a:solidFill>
                  <a:schemeClr val="tx1"/>
                </a:solidFill>
                <a:latin typeface="Lusail" pitchFamily="2" charset="-78"/>
                <a:ea typeface="+mn-ea"/>
                <a:cs typeface="Lusail" pitchFamily="2" charset="-78"/>
              </a:defRPr>
            </a:lvl1pPr>
            <a:lvl2pPr marL="0" indent="0" algn="r" defTabSz="1828834" rtl="1" eaLnBrk="1" latinLnBrk="0" hangingPunct="1">
              <a:lnSpc>
                <a:spcPct val="110000"/>
              </a:lnSpc>
              <a:spcBef>
                <a:spcPts val="0"/>
              </a:spcBef>
              <a:spcAft>
                <a:spcPts val="1600"/>
              </a:spcAft>
              <a:buFont typeface="Arial" panose="020B0604020202020204" pitchFamily="34" charset="0"/>
              <a:buNone/>
              <a:defRPr sz="3600" b="0" kern="1200">
                <a:solidFill>
                  <a:schemeClr val="accent1"/>
                </a:solidFill>
                <a:latin typeface="Lusail" pitchFamily="2" charset="-78"/>
                <a:ea typeface="+mn-ea"/>
                <a:cs typeface="Lusail" pitchFamily="2" charset="-78"/>
              </a:defRPr>
            </a:lvl2pPr>
            <a:lvl3pPr marL="457200" indent="-457200"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3pPr>
            <a:lvl4pPr marL="960012"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4pPr>
            <a:lvl5pPr marL="1440018"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Font typeface="Arial" panose="020B0604020202020204" pitchFamily="34" charset="0"/>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rtl="0">
              <a:lnSpc>
                <a:spcPct val="100000"/>
              </a:lnSpc>
              <a:buClr>
                <a:schemeClr val="accent1"/>
              </a:buClr>
              <a:buSzPct val="60000"/>
            </a:pPr>
            <a:r>
              <a:rPr lang="en-US" sz="2800" b="1" dirty="0">
                <a:solidFill>
                  <a:schemeClr val="bg1"/>
                </a:solidFill>
                <a:latin typeface="Calibri" panose="020F0502020204030204" pitchFamily="34" charset="0"/>
                <a:cs typeface="Calibri" panose="020F0502020204030204" pitchFamily="34" charset="0"/>
              </a:rPr>
              <a:t>Lorem Ipsum</a:t>
            </a:r>
            <a:br>
              <a:rPr lang="en-US" sz="2800" b="1" dirty="0">
                <a:solidFill>
                  <a:schemeClr val="bg1"/>
                </a:solidFill>
                <a:latin typeface="Calibri" panose="020F0502020204030204" pitchFamily="34" charset="0"/>
                <a:cs typeface="Calibri" panose="020F0502020204030204" pitchFamily="34" charset="0"/>
              </a:rPr>
            </a:br>
            <a:r>
              <a:rPr lang="en-US" sz="2400" dirty="0">
                <a:solidFill>
                  <a:schemeClr val="bg1"/>
                </a:solidFill>
                <a:latin typeface="Calibri" panose="020F0502020204030204" pitchFamily="34" charset="0"/>
                <a:cs typeface="Calibri" panose="020F0502020204030204" pitchFamily="34" charset="0"/>
              </a:rPr>
              <a:t>is simply dummy text of the printing and typesetting industry. Lorem Ipsum has been the industry's standard.</a:t>
            </a:r>
            <a:endParaRPr lang="ar-SA" sz="2400" dirty="0">
              <a:solidFill>
                <a:schemeClr val="bg1"/>
              </a:solidFill>
              <a:latin typeface="Calibri" panose="020F0502020204030204" pitchFamily="34" charset="0"/>
              <a:cs typeface="Calibri" panose="020F0502020204030204" pitchFamily="34" charset="0"/>
            </a:endParaRPr>
          </a:p>
        </p:txBody>
      </p:sp>
      <p:sp>
        <p:nvSpPr>
          <p:cNvPr id="104" name="Rounded Rectangle 103">
            <a:extLst>
              <a:ext uri="{FF2B5EF4-FFF2-40B4-BE49-F238E27FC236}">
                <a16:creationId xmlns:a16="http://schemas.microsoft.com/office/drawing/2014/main" id="{C42FF0E6-2DE6-F0F2-B897-8DACA0E9B131}"/>
              </a:ext>
            </a:extLst>
          </p:cNvPr>
          <p:cNvSpPr/>
          <p:nvPr/>
        </p:nvSpPr>
        <p:spPr>
          <a:xfrm rot="16200000">
            <a:off x="2740275" y="6685690"/>
            <a:ext cx="4627429" cy="6784221"/>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Calibri" panose="020F0502020204030204" pitchFamily="34" charset="0"/>
              <a:cs typeface="Calibri" panose="020F0502020204030204" pitchFamily="34" charset="0"/>
            </a:endParaRPr>
          </a:p>
        </p:txBody>
      </p:sp>
      <p:sp>
        <p:nvSpPr>
          <p:cNvPr id="105" name="Text Placeholder 1">
            <a:extLst>
              <a:ext uri="{FF2B5EF4-FFF2-40B4-BE49-F238E27FC236}">
                <a16:creationId xmlns:a16="http://schemas.microsoft.com/office/drawing/2014/main" id="{E13BBCB4-0CC9-3283-93AE-DF20ECB9B80C}"/>
              </a:ext>
            </a:extLst>
          </p:cNvPr>
          <p:cNvSpPr txBox="1">
            <a:spLocks/>
          </p:cNvSpPr>
          <p:nvPr/>
        </p:nvSpPr>
        <p:spPr>
          <a:xfrm>
            <a:off x="2375664" y="9661859"/>
            <a:ext cx="5356632" cy="2015854"/>
          </a:xfrm>
          <a:prstGeom prst="rect">
            <a:avLst/>
          </a:prstGeom>
        </p:spPr>
        <p:txBody>
          <a:bodyPr vert="horz" lIns="0" tIns="0" rIns="0" bIns="0" rtlCol="0" anchor="b">
            <a:noAutofit/>
          </a:bodyPr>
          <a:lstStyle>
            <a:lvl1pPr marL="0" indent="0" algn="r" defTabSz="1828834" rtl="1" eaLnBrk="1" latinLnBrk="0" hangingPunct="1">
              <a:lnSpc>
                <a:spcPct val="110000"/>
              </a:lnSpc>
              <a:spcBef>
                <a:spcPts val="0"/>
              </a:spcBef>
              <a:spcAft>
                <a:spcPts val="1600"/>
              </a:spcAft>
              <a:buFont typeface="Arial" panose="020B0604020202020204" pitchFamily="34" charset="0"/>
              <a:buNone/>
              <a:defRPr sz="4000" b="0" kern="1200">
                <a:solidFill>
                  <a:schemeClr val="tx1"/>
                </a:solidFill>
                <a:latin typeface="Lusail" pitchFamily="2" charset="-78"/>
                <a:ea typeface="+mn-ea"/>
                <a:cs typeface="Lusail" pitchFamily="2" charset="-78"/>
              </a:defRPr>
            </a:lvl1pPr>
            <a:lvl2pPr marL="0" indent="0" algn="r" defTabSz="1828834" rtl="1" eaLnBrk="1" latinLnBrk="0" hangingPunct="1">
              <a:lnSpc>
                <a:spcPct val="110000"/>
              </a:lnSpc>
              <a:spcBef>
                <a:spcPts val="0"/>
              </a:spcBef>
              <a:spcAft>
                <a:spcPts val="1600"/>
              </a:spcAft>
              <a:buFont typeface="Arial" panose="020B0604020202020204" pitchFamily="34" charset="0"/>
              <a:buNone/>
              <a:defRPr sz="3600" b="0" kern="1200">
                <a:solidFill>
                  <a:schemeClr val="accent1"/>
                </a:solidFill>
                <a:latin typeface="Lusail" pitchFamily="2" charset="-78"/>
                <a:ea typeface="+mn-ea"/>
                <a:cs typeface="Lusail" pitchFamily="2" charset="-78"/>
              </a:defRPr>
            </a:lvl2pPr>
            <a:lvl3pPr marL="457200" indent="-457200"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3pPr>
            <a:lvl4pPr marL="960012"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4pPr>
            <a:lvl5pPr marL="1440018"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Font typeface="Arial" panose="020B0604020202020204" pitchFamily="34" charset="0"/>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rtl="0">
              <a:lnSpc>
                <a:spcPct val="100000"/>
              </a:lnSpc>
              <a:buClr>
                <a:schemeClr val="accent1"/>
              </a:buClr>
              <a:buSzPct val="60000"/>
            </a:pPr>
            <a:r>
              <a:rPr lang="en-US" sz="2800" b="1" dirty="0">
                <a:solidFill>
                  <a:schemeClr val="bg1"/>
                </a:solidFill>
                <a:latin typeface="Calibri" panose="020F0502020204030204" pitchFamily="34" charset="0"/>
                <a:cs typeface="Calibri" panose="020F0502020204030204" pitchFamily="34" charset="0"/>
              </a:rPr>
              <a:t>Lorem Ipsum</a:t>
            </a:r>
            <a:br>
              <a:rPr lang="en-US" sz="2800" b="1" dirty="0">
                <a:solidFill>
                  <a:schemeClr val="bg1"/>
                </a:solidFill>
                <a:latin typeface="Calibri" panose="020F0502020204030204" pitchFamily="34" charset="0"/>
                <a:cs typeface="Calibri" panose="020F0502020204030204" pitchFamily="34" charset="0"/>
              </a:rPr>
            </a:br>
            <a:r>
              <a:rPr lang="en-US" sz="2400" dirty="0">
                <a:solidFill>
                  <a:schemeClr val="bg1"/>
                </a:solidFill>
                <a:latin typeface="Calibri" panose="020F0502020204030204" pitchFamily="34" charset="0"/>
                <a:cs typeface="Calibri" panose="020F0502020204030204" pitchFamily="34" charset="0"/>
              </a:rPr>
              <a:t>is simply dummy text of the printing and typesetting industry. Lorem Ipsum has been the industry's standard.</a:t>
            </a:r>
            <a:endParaRPr lang="ar-SA" sz="2400" dirty="0">
              <a:solidFill>
                <a:schemeClr val="bg1"/>
              </a:solidFill>
              <a:latin typeface="Calibri" panose="020F0502020204030204" pitchFamily="34" charset="0"/>
              <a:cs typeface="Calibri" panose="020F0502020204030204" pitchFamily="34" charset="0"/>
            </a:endParaRPr>
          </a:p>
        </p:txBody>
      </p:sp>
      <p:sp>
        <p:nvSpPr>
          <p:cNvPr id="107" name="Rounded Rectangle 106">
            <a:extLst>
              <a:ext uri="{FF2B5EF4-FFF2-40B4-BE49-F238E27FC236}">
                <a16:creationId xmlns:a16="http://schemas.microsoft.com/office/drawing/2014/main" id="{43B51625-A9CB-9BF5-D2AC-2FA32C694BA1}"/>
              </a:ext>
            </a:extLst>
          </p:cNvPr>
          <p:cNvSpPr/>
          <p:nvPr/>
        </p:nvSpPr>
        <p:spPr>
          <a:xfrm rot="16200000">
            <a:off x="9878293" y="1689077"/>
            <a:ext cx="4627429" cy="6784221"/>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Calibri" panose="020F0502020204030204" pitchFamily="34" charset="0"/>
              <a:cs typeface="Calibri" panose="020F0502020204030204" pitchFamily="34" charset="0"/>
            </a:endParaRPr>
          </a:p>
        </p:txBody>
      </p:sp>
      <p:sp>
        <p:nvSpPr>
          <p:cNvPr id="108" name="Text Placeholder 1">
            <a:extLst>
              <a:ext uri="{FF2B5EF4-FFF2-40B4-BE49-F238E27FC236}">
                <a16:creationId xmlns:a16="http://schemas.microsoft.com/office/drawing/2014/main" id="{6FBF1254-1572-5A1A-F8B1-9C7C8D274323}"/>
              </a:ext>
            </a:extLst>
          </p:cNvPr>
          <p:cNvSpPr txBox="1">
            <a:spLocks/>
          </p:cNvSpPr>
          <p:nvPr/>
        </p:nvSpPr>
        <p:spPr>
          <a:xfrm>
            <a:off x="9513682" y="4665246"/>
            <a:ext cx="5356632" cy="2015854"/>
          </a:xfrm>
          <a:prstGeom prst="rect">
            <a:avLst/>
          </a:prstGeom>
        </p:spPr>
        <p:txBody>
          <a:bodyPr vert="horz" lIns="0" tIns="0" rIns="0" bIns="0" rtlCol="0" anchor="b">
            <a:noAutofit/>
          </a:bodyPr>
          <a:lstStyle>
            <a:lvl1pPr marL="0" indent="0" algn="r" defTabSz="1828834" rtl="1" eaLnBrk="1" latinLnBrk="0" hangingPunct="1">
              <a:lnSpc>
                <a:spcPct val="110000"/>
              </a:lnSpc>
              <a:spcBef>
                <a:spcPts val="0"/>
              </a:spcBef>
              <a:spcAft>
                <a:spcPts val="1600"/>
              </a:spcAft>
              <a:buFont typeface="Arial" panose="020B0604020202020204" pitchFamily="34" charset="0"/>
              <a:buNone/>
              <a:defRPr sz="4000" b="0" kern="1200">
                <a:solidFill>
                  <a:schemeClr val="tx1"/>
                </a:solidFill>
                <a:latin typeface="Lusail" pitchFamily="2" charset="-78"/>
                <a:ea typeface="+mn-ea"/>
                <a:cs typeface="Lusail" pitchFamily="2" charset="-78"/>
              </a:defRPr>
            </a:lvl1pPr>
            <a:lvl2pPr marL="0" indent="0" algn="r" defTabSz="1828834" rtl="1" eaLnBrk="1" latinLnBrk="0" hangingPunct="1">
              <a:lnSpc>
                <a:spcPct val="110000"/>
              </a:lnSpc>
              <a:spcBef>
                <a:spcPts val="0"/>
              </a:spcBef>
              <a:spcAft>
                <a:spcPts val="1600"/>
              </a:spcAft>
              <a:buFont typeface="Arial" panose="020B0604020202020204" pitchFamily="34" charset="0"/>
              <a:buNone/>
              <a:defRPr sz="3600" b="0" kern="1200">
                <a:solidFill>
                  <a:schemeClr val="accent1"/>
                </a:solidFill>
                <a:latin typeface="Lusail" pitchFamily="2" charset="-78"/>
                <a:ea typeface="+mn-ea"/>
                <a:cs typeface="Lusail" pitchFamily="2" charset="-78"/>
              </a:defRPr>
            </a:lvl2pPr>
            <a:lvl3pPr marL="457200" indent="-457200"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3pPr>
            <a:lvl4pPr marL="960012"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4pPr>
            <a:lvl5pPr marL="1440018"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Font typeface="Arial" panose="020B0604020202020204" pitchFamily="34" charset="0"/>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rtl="0">
              <a:lnSpc>
                <a:spcPct val="100000"/>
              </a:lnSpc>
              <a:buClr>
                <a:schemeClr val="accent1"/>
              </a:buClr>
              <a:buSzPct val="60000"/>
            </a:pPr>
            <a:r>
              <a:rPr lang="en-US" sz="2800" b="1" dirty="0">
                <a:solidFill>
                  <a:schemeClr val="bg1"/>
                </a:solidFill>
                <a:latin typeface="Calibri" panose="020F0502020204030204" pitchFamily="34" charset="0"/>
                <a:cs typeface="Calibri" panose="020F0502020204030204" pitchFamily="34" charset="0"/>
              </a:rPr>
              <a:t>Lorem Ipsum</a:t>
            </a:r>
            <a:br>
              <a:rPr lang="en-US" sz="2800" b="1" dirty="0">
                <a:solidFill>
                  <a:schemeClr val="bg1"/>
                </a:solidFill>
                <a:latin typeface="Calibri" panose="020F0502020204030204" pitchFamily="34" charset="0"/>
                <a:cs typeface="Calibri" panose="020F0502020204030204" pitchFamily="34" charset="0"/>
              </a:rPr>
            </a:br>
            <a:r>
              <a:rPr lang="en-US" sz="2400" dirty="0">
                <a:solidFill>
                  <a:schemeClr val="bg1"/>
                </a:solidFill>
                <a:latin typeface="Calibri" panose="020F0502020204030204" pitchFamily="34" charset="0"/>
                <a:cs typeface="Calibri" panose="020F0502020204030204" pitchFamily="34" charset="0"/>
              </a:rPr>
              <a:t>is simply dummy text of the printing and typesetting industry. Lorem Ipsum has been the industry's standard.</a:t>
            </a:r>
            <a:endParaRPr lang="ar-SA" sz="2400" dirty="0">
              <a:solidFill>
                <a:schemeClr val="bg1"/>
              </a:solidFill>
              <a:latin typeface="Calibri" panose="020F0502020204030204" pitchFamily="34" charset="0"/>
              <a:cs typeface="Calibri" panose="020F0502020204030204" pitchFamily="34" charset="0"/>
            </a:endParaRPr>
          </a:p>
        </p:txBody>
      </p:sp>
      <p:sp>
        <p:nvSpPr>
          <p:cNvPr id="110" name="Rounded Rectangle 109">
            <a:extLst>
              <a:ext uri="{FF2B5EF4-FFF2-40B4-BE49-F238E27FC236}">
                <a16:creationId xmlns:a16="http://schemas.microsoft.com/office/drawing/2014/main" id="{02A0C105-2439-59ED-607E-6157AC9CFFD0}"/>
              </a:ext>
            </a:extLst>
          </p:cNvPr>
          <p:cNvSpPr/>
          <p:nvPr/>
        </p:nvSpPr>
        <p:spPr>
          <a:xfrm rot="16200000">
            <a:off x="9878293" y="6685690"/>
            <a:ext cx="4627429" cy="6784221"/>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Calibri" panose="020F0502020204030204" pitchFamily="34" charset="0"/>
              <a:cs typeface="Calibri" panose="020F0502020204030204" pitchFamily="34" charset="0"/>
            </a:endParaRPr>
          </a:p>
        </p:txBody>
      </p:sp>
      <p:sp>
        <p:nvSpPr>
          <p:cNvPr id="111" name="Text Placeholder 1">
            <a:extLst>
              <a:ext uri="{FF2B5EF4-FFF2-40B4-BE49-F238E27FC236}">
                <a16:creationId xmlns:a16="http://schemas.microsoft.com/office/drawing/2014/main" id="{DA2EDD0C-E516-DEB4-6C99-3F298AA2DA46}"/>
              </a:ext>
            </a:extLst>
          </p:cNvPr>
          <p:cNvSpPr txBox="1">
            <a:spLocks/>
          </p:cNvSpPr>
          <p:nvPr/>
        </p:nvSpPr>
        <p:spPr>
          <a:xfrm>
            <a:off x="9513682" y="9661859"/>
            <a:ext cx="5356632" cy="2015854"/>
          </a:xfrm>
          <a:prstGeom prst="rect">
            <a:avLst/>
          </a:prstGeom>
        </p:spPr>
        <p:txBody>
          <a:bodyPr vert="horz" lIns="0" tIns="0" rIns="0" bIns="0" rtlCol="0" anchor="b">
            <a:noAutofit/>
          </a:bodyPr>
          <a:lstStyle>
            <a:lvl1pPr marL="0" indent="0" algn="r" defTabSz="1828834" rtl="1" eaLnBrk="1" latinLnBrk="0" hangingPunct="1">
              <a:lnSpc>
                <a:spcPct val="110000"/>
              </a:lnSpc>
              <a:spcBef>
                <a:spcPts val="0"/>
              </a:spcBef>
              <a:spcAft>
                <a:spcPts val="1600"/>
              </a:spcAft>
              <a:buFont typeface="Arial" panose="020B0604020202020204" pitchFamily="34" charset="0"/>
              <a:buNone/>
              <a:defRPr sz="4000" b="0" kern="1200">
                <a:solidFill>
                  <a:schemeClr val="tx1"/>
                </a:solidFill>
                <a:latin typeface="Lusail" pitchFamily="2" charset="-78"/>
                <a:ea typeface="+mn-ea"/>
                <a:cs typeface="Lusail" pitchFamily="2" charset="-78"/>
              </a:defRPr>
            </a:lvl1pPr>
            <a:lvl2pPr marL="0" indent="0" algn="r" defTabSz="1828834" rtl="1" eaLnBrk="1" latinLnBrk="0" hangingPunct="1">
              <a:lnSpc>
                <a:spcPct val="110000"/>
              </a:lnSpc>
              <a:spcBef>
                <a:spcPts val="0"/>
              </a:spcBef>
              <a:spcAft>
                <a:spcPts val="1600"/>
              </a:spcAft>
              <a:buFont typeface="Arial" panose="020B0604020202020204" pitchFamily="34" charset="0"/>
              <a:buNone/>
              <a:defRPr sz="3600" b="0" kern="1200">
                <a:solidFill>
                  <a:schemeClr val="accent1"/>
                </a:solidFill>
                <a:latin typeface="Lusail" pitchFamily="2" charset="-78"/>
                <a:ea typeface="+mn-ea"/>
                <a:cs typeface="Lusail" pitchFamily="2" charset="-78"/>
              </a:defRPr>
            </a:lvl2pPr>
            <a:lvl3pPr marL="457200" indent="-457200"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3pPr>
            <a:lvl4pPr marL="960012"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4pPr>
            <a:lvl5pPr marL="1440018"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Font typeface="Arial" panose="020B0604020202020204" pitchFamily="34" charset="0"/>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rtl="0">
              <a:lnSpc>
                <a:spcPct val="100000"/>
              </a:lnSpc>
              <a:buClr>
                <a:schemeClr val="accent1"/>
              </a:buClr>
              <a:buSzPct val="60000"/>
            </a:pPr>
            <a:r>
              <a:rPr lang="en-US" sz="2800" b="1" dirty="0">
                <a:solidFill>
                  <a:schemeClr val="bg1"/>
                </a:solidFill>
                <a:latin typeface="Calibri" panose="020F0502020204030204" pitchFamily="34" charset="0"/>
                <a:cs typeface="Calibri" panose="020F0502020204030204" pitchFamily="34" charset="0"/>
              </a:rPr>
              <a:t>Lorem Ipsum</a:t>
            </a:r>
            <a:br>
              <a:rPr lang="en-US" sz="2800" b="1" dirty="0">
                <a:solidFill>
                  <a:schemeClr val="bg1"/>
                </a:solidFill>
                <a:latin typeface="Calibri" panose="020F0502020204030204" pitchFamily="34" charset="0"/>
                <a:cs typeface="Calibri" panose="020F0502020204030204" pitchFamily="34" charset="0"/>
              </a:rPr>
            </a:br>
            <a:r>
              <a:rPr lang="en-US" sz="2400" dirty="0">
                <a:solidFill>
                  <a:schemeClr val="bg1"/>
                </a:solidFill>
                <a:latin typeface="Calibri" panose="020F0502020204030204" pitchFamily="34" charset="0"/>
                <a:cs typeface="Calibri" panose="020F0502020204030204" pitchFamily="34" charset="0"/>
              </a:rPr>
              <a:t>is simply dummy text of the printing and typesetting industry. Lorem Ipsum has been the industry's standard.</a:t>
            </a:r>
            <a:endParaRPr lang="ar-SA" sz="2400" dirty="0">
              <a:solidFill>
                <a:schemeClr val="bg1"/>
              </a:solidFill>
              <a:latin typeface="Calibri" panose="020F0502020204030204" pitchFamily="34" charset="0"/>
              <a:cs typeface="Calibri" panose="020F0502020204030204" pitchFamily="34" charset="0"/>
            </a:endParaRPr>
          </a:p>
        </p:txBody>
      </p:sp>
      <p:sp>
        <p:nvSpPr>
          <p:cNvPr id="113" name="Rounded Rectangle 112">
            <a:extLst>
              <a:ext uri="{FF2B5EF4-FFF2-40B4-BE49-F238E27FC236}">
                <a16:creationId xmlns:a16="http://schemas.microsoft.com/office/drawing/2014/main" id="{2E306E10-187F-7A2B-EDCD-75FE96FC797C}"/>
              </a:ext>
            </a:extLst>
          </p:cNvPr>
          <p:cNvSpPr/>
          <p:nvPr/>
        </p:nvSpPr>
        <p:spPr>
          <a:xfrm rot="16200000">
            <a:off x="17016295" y="1689077"/>
            <a:ext cx="4627429" cy="6784221"/>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Calibri" panose="020F0502020204030204" pitchFamily="34" charset="0"/>
              <a:cs typeface="Calibri" panose="020F0502020204030204" pitchFamily="34" charset="0"/>
            </a:endParaRPr>
          </a:p>
        </p:txBody>
      </p:sp>
      <p:sp>
        <p:nvSpPr>
          <p:cNvPr id="114" name="Text Placeholder 1">
            <a:extLst>
              <a:ext uri="{FF2B5EF4-FFF2-40B4-BE49-F238E27FC236}">
                <a16:creationId xmlns:a16="http://schemas.microsoft.com/office/drawing/2014/main" id="{6EC90FAC-7C23-8843-B55B-A01CD77B01C2}"/>
              </a:ext>
            </a:extLst>
          </p:cNvPr>
          <p:cNvSpPr txBox="1">
            <a:spLocks/>
          </p:cNvSpPr>
          <p:nvPr/>
        </p:nvSpPr>
        <p:spPr>
          <a:xfrm>
            <a:off x="16651684" y="4665246"/>
            <a:ext cx="5356632" cy="2015854"/>
          </a:xfrm>
          <a:prstGeom prst="rect">
            <a:avLst/>
          </a:prstGeom>
        </p:spPr>
        <p:txBody>
          <a:bodyPr vert="horz" lIns="0" tIns="0" rIns="0" bIns="0" rtlCol="0" anchor="b">
            <a:noAutofit/>
          </a:bodyPr>
          <a:lstStyle>
            <a:lvl1pPr marL="0" indent="0" algn="r" defTabSz="1828834" rtl="1" eaLnBrk="1" latinLnBrk="0" hangingPunct="1">
              <a:lnSpc>
                <a:spcPct val="110000"/>
              </a:lnSpc>
              <a:spcBef>
                <a:spcPts val="0"/>
              </a:spcBef>
              <a:spcAft>
                <a:spcPts val="1600"/>
              </a:spcAft>
              <a:buFont typeface="Arial" panose="020B0604020202020204" pitchFamily="34" charset="0"/>
              <a:buNone/>
              <a:defRPr sz="4000" b="0" kern="1200">
                <a:solidFill>
                  <a:schemeClr val="tx1"/>
                </a:solidFill>
                <a:latin typeface="Lusail" pitchFamily="2" charset="-78"/>
                <a:ea typeface="+mn-ea"/>
                <a:cs typeface="Lusail" pitchFamily="2" charset="-78"/>
              </a:defRPr>
            </a:lvl1pPr>
            <a:lvl2pPr marL="0" indent="0" algn="r" defTabSz="1828834" rtl="1" eaLnBrk="1" latinLnBrk="0" hangingPunct="1">
              <a:lnSpc>
                <a:spcPct val="110000"/>
              </a:lnSpc>
              <a:spcBef>
                <a:spcPts val="0"/>
              </a:spcBef>
              <a:spcAft>
                <a:spcPts val="1600"/>
              </a:spcAft>
              <a:buFont typeface="Arial" panose="020B0604020202020204" pitchFamily="34" charset="0"/>
              <a:buNone/>
              <a:defRPr sz="3600" b="0" kern="1200">
                <a:solidFill>
                  <a:schemeClr val="accent1"/>
                </a:solidFill>
                <a:latin typeface="Lusail" pitchFamily="2" charset="-78"/>
                <a:ea typeface="+mn-ea"/>
                <a:cs typeface="Lusail" pitchFamily="2" charset="-78"/>
              </a:defRPr>
            </a:lvl2pPr>
            <a:lvl3pPr marL="457200" indent="-457200"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3pPr>
            <a:lvl4pPr marL="960012"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4pPr>
            <a:lvl5pPr marL="1440018"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Font typeface="Arial" panose="020B0604020202020204" pitchFamily="34" charset="0"/>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rtl="0">
              <a:lnSpc>
                <a:spcPct val="100000"/>
              </a:lnSpc>
              <a:buClr>
                <a:schemeClr val="accent1"/>
              </a:buClr>
              <a:buSzPct val="60000"/>
            </a:pPr>
            <a:r>
              <a:rPr lang="en-US" sz="2800" b="1" dirty="0">
                <a:solidFill>
                  <a:schemeClr val="bg1"/>
                </a:solidFill>
                <a:latin typeface="Calibri" panose="020F0502020204030204" pitchFamily="34" charset="0"/>
                <a:cs typeface="Calibri" panose="020F0502020204030204" pitchFamily="34" charset="0"/>
              </a:rPr>
              <a:t>Lorem Ipsum</a:t>
            </a:r>
            <a:br>
              <a:rPr lang="en-US" sz="2800" b="1" dirty="0">
                <a:solidFill>
                  <a:schemeClr val="bg1"/>
                </a:solidFill>
                <a:latin typeface="Calibri" panose="020F0502020204030204" pitchFamily="34" charset="0"/>
                <a:cs typeface="Calibri" panose="020F0502020204030204" pitchFamily="34" charset="0"/>
              </a:rPr>
            </a:br>
            <a:r>
              <a:rPr lang="en-US" sz="2400" dirty="0">
                <a:solidFill>
                  <a:schemeClr val="bg1"/>
                </a:solidFill>
                <a:latin typeface="Calibri" panose="020F0502020204030204" pitchFamily="34" charset="0"/>
                <a:cs typeface="Calibri" panose="020F0502020204030204" pitchFamily="34" charset="0"/>
              </a:rPr>
              <a:t>is simply dummy text of the printing and typesetting industry. Lorem Ipsum has been the industry's standard.</a:t>
            </a:r>
            <a:endParaRPr lang="ar-SA" sz="2400" dirty="0">
              <a:solidFill>
                <a:schemeClr val="bg1"/>
              </a:solidFill>
              <a:latin typeface="Calibri" panose="020F0502020204030204" pitchFamily="34" charset="0"/>
              <a:cs typeface="Calibri" panose="020F0502020204030204" pitchFamily="34" charset="0"/>
            </a:endParaRPr>
          </a:p>
        </p:txBody>
      </p:sp>
      <p:sp>
        <p:nvSpPr>
          <p:cNvPr id="116" name="Rounded Rectangle 115">
            <a:extLst>
              <a:ext uri="{FF2B5EF4-FFF2-40B4-BE49-F238E27FC236}">
                <a16:creationId xmlns:a16="http://schemas.microsoft.com/office/drawing/2014/main" id="{2B79AAFE-8F7F-4B06-6872-631EF5BB8BDD}"/>
              </a:ext>
            </a:extLst>
          </p:cNvPr>
          <p:cNvSpPr/>
          <p:nvPr/>
        </p:nvSpPr>
        <p:spPr>
          <a:xfrm rot="16200000">
            <a:off x="17016295" y="6685690"/>
            <a:ext cx="4627429" cy="6784221"/>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Calibri" panose="020F0502020204030204" pitchFamily="34" charset="0"/>
              <a:cs typeface="Calibri" panose="020F0502020204030204" pitchFamily="34" charset="0"/>
            </a:endParaRPr>
          </a:p>
        </p:txBody>
      </p:sp>
      <p:sp>
        <p:nvSpPr>
          <p:cNvPr id="117" name="Text Placeholder 1">
            <a:extLst>
              <a:ext uri="{FF2B5EF4-FFF2-40B4-BE49-F238E27FC236}">
                <a16:creationId xmlns:a16="http://schemas.microsoft.com/office/drawing/2014/main" id="{A859408D-23AD-3354-606F-E2617B1EBD94}"/>
              </a:ext>
            </a:extLst>
          </p:cNvPr>
          <p:cNvSpPr txBox="1">
            <a:spLocks/>
          </p:cNvSpPr>
          <p:nvPr/>
        </p:nvSpPr>
        <p:spPr>
          <a:xfrm>
            <a:off x="16651684" y="9661859"/>
            <a:ext cx="5356632" cy="2015854"/>
          </a:xfrm>
          <a:prstGeom prst="rect">
            <a:avLst/>
          </a:prstGeom>
        </p:spPr>
        <p:txBody>
          <a:bodyPr vert="horz" lIns="0" tIns="0" rIns="0" bIns="0" rtlCol="0" anchor="b">
            <a:noAutofit/>
          </a:bodyPr>
          <a:lstStyle>
            <a:lvl1pPr marL="0" indent="0" algn="r" defTabSz="1828834" rtl="1" eaLnBrk="1" latinLnBrk="0" hangingPunct="1">
              <a:lnSpc>
                <a:spcPct val="110000"/>
              </a:lnSpc>
              <a:spcBef>
                <a:spcPts val="0"/>
              </a:spcBef>
              <a:spcAft>
                <a:spcPts val="1600"/>
              </a:spcAft>
              <a:buFont typeface="Arial" panose="020B0604020202020204" pitchFamily="34" charset="0"/>
              <a:buNone/>
              <a:defRPr sz="4000" b="0" kern="1200">
                <a:solidFill>
                  <a:schemeClr val="tx1"/>
                </a:solidFill>
                <a:latin typeface="Lusail" pitchFamily="2" charset="-78"/>
                <a:ea typeface="+mn-ea"/>
                <a:cs typeface="Lusail" pitchFamily="2" charset="-78"/>
              </a:defRPr>
            </a:lvl1pPr>
            <a:lvl2pPr marL="0" indent="0" algn="r" defTabSz="1828834" rtl="1" eaLnBrk="1" latinLnBrk="0" hangingPunct="1">
              <a:lnSpc>
                <a:spcPct val="110000"/>
              </a:lnSpc>
              <a:spcBef>
                <a:spcPts val="0"/>
              </a:spcBef>
              <a:spcAft>
                <a:spcPts val="1600"/>
              </a:spcAft>
              <a:buFont typeface="Arial" panose="020B0604020202020204" pitchFamily="34" charset="0"/>
              <a:buNone/>
              <a:defRPr sz="3600" b="0" kern="1200">
                <a:solidFill>
                  <a:schemeClr val="accent1"/>
                </a:solidFill>
                <a:latin typeface="Lusail" pitchFamily="2" charset="-78"/>
                <a:ea typeface="+mn-ea"/>
                <a:cs typeface="Lusail" pitchFamily="2" charset="-78"/>
              </a:defRPr>
            </a:lvl2pPr>
            <a:lvl3pPr marL="457200" indent="-457200"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3pPr>
            <a:lvl4pPr marL="960012"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4pPr>
            <a:lvl5pPr marL="1440018"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Font typeface="Arial" panose="020B0604020202020204" pitchFamily="34" charset="0"/>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rtl="0">
              <a:lnSpc>
                <a:spcPct val="100000"/>
              </a:lnSpc>
              <a:buClr>
                <a:schemeClr val="accent1"/>
              </a:buClr>
              <a:buSzPct val="60000"/>
            </a:pPr>
            <a:r>
              <a:rPr lang="en-US" sz="2800" b="1" dirty="0">
                <a:solidFill>
                  <a:schemeClr val="bg1"/>
                </a:solidFill>
                <a:latin typeface="Calibri" panose="020F0502020204030204" pitchFamily="34" charset="0"/>
                <a:cs typeface="Calibri" panose="020F0502020204030204" pitchFamily="34" charset="0"/>
              </a:rPr>
              <a:t>Lorem Ipsum</a:t>
            </a:r>
            <a:br>
              <a:rPr lang="en-US" sz="2800" b="1" dirty="0">
                <a:solidFill>
                  <a:schemeClr val="bg1"/>
                </a:solidFill>
                <a:latin typeface="Calibri" panose="020F0502020204030204" pitchFamily="34" charset="0"/>
                <a:cs typeface="Calibri" panose="020F0502020204030204" pitchFamily="34" charset="0"/>
              </a:rPr>
            </a:br>
            <a:r>
              <a:rPr lang="en-US" sz="2400" dirty="0">
                <a:solidFill>
                  <a:schemeClr val="bg1"/>
                </a:solidFill>
                <a:latin typeface="Calibri" panose="020F0502020204030204" pitchFamily="34" charset="0"/>
                <a:cs typeface="Calibri" panose="020F0502020204030204" pitchFamily="34" charset="0"/>
              </a:rPr>
              <a:t>is simply dummy text of the printing and typesetting industry. Lorem Ipsum has been the industry's standard.</a:t>
            </a:r>
            <a:endParaRPr lang="ar-SA" sz="2400" dirty="0">
              <a:solidFill>
                <a:schemeClr val="bg1"/>
              </a:solidFill>
              <a:latin typeface="Calibri" panose="020F0502020204030204" pitchFamily="34" charset="0"/>
              <a:cs typeface="Calibri" panose="020F0502020204030204" pitchFamily="34" charset="0"/>
            </a:endParaRPr>
          </a:p>
        </p:txBody>
      </p:sp>
      <p:pic>
        <p:nvPicPr>
          <p:cNvPr id="119" name="Graphic 118">
            <a:extLst>
              <a:ext uri="{FF2B5EF4-FFF2-40B4-BE49-F238E27FC236}">
                <a16:creationId xmlns:a16="http://schemas.microsoft.com/office/drawing/2014/main" id="{DF086423-C967-7DBC-F993-D7ABC388DA6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376608" y="3411809"/>
            <a:ext cx="1354744" cy="1354744"/>
          </a:xfrm>
          <a:prstGeom prst="rect">
            <a:avLst/>
          </a:prstGeom>
        </p:spPr>
      </p:pic>
      <p:pic>
        <p:nvPicPr>
          <p:cNvPr id="120" name="Graphic 119">
            <a:extLst>
              <a:ext uri="{FF2B5EF4-FFF2-40B4-BE49-F238E27FC236}">
                <a16:creationId xmlns:a16="http://schemas.microsoft.com/office/drawing/2014/main" id="{8347738B-6BF1-9148-EAC9-C25C14E1F88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516711" y="3411809"/>
            <a:ext cx="1354744" cy="1354744"/>
          </a:xfrm>
          <a:prstGeom prst="rect">
            <a:avLst/>
          </a:prstGeom>
        </p:spPr>
      </p:pic>
      <p:pic>
        <p:nvPicPr>
          <p:cNvPr id="121" name="Graphic 120">
            <a:extLst>
              <a:ext uri="{FF2B5EF4-FFF2-40B4-BE49-F238E27FC236}">
                <a16:creationId xmlns:a16="http://schemas.microsoft.com/office/drawing/2014/main" id="{8939CE90-1F90-1860-D83E-33BF1B44228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656813" y="3411809"/>
            <a:ext cx="1354744" cy="1354744"/>
          </a:xfrm>
          <a:prstGeom prst="rect">
            <a:avLst/>
          </a:prstGeom>
        </p:spPr>
      </p:pic>
      <p:pic>
        <p:nvPicPr>
          <p:cNvPr id="122" name="Graphic 121">
            <a:extLst>
              <a:ext uri="{FF2B5EF4-FFF2-40B4-BE49-F238E27FC236}">
                <a16:creationId xmlns:a16="http://schemas.microsoft.com/office/drawing/2014/main" id="{31466B4C-B0CB-7F69-00BA-934EF89A8DD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376608" y="8411826"/>
            <a:ext cx="1354744" cy="1354744"/>
          </a:xfrm>
          <a:prstGeom prst="rect">
            <a:avLst/>
          </a:prstGeom>
        </p:spPr>
      </p:pic>
      <p:pic>
        <p:nvPicPr>
          <p:cNvPr id="123" name="Graphic 122">
            <a:extLst>
              <a:ext uri="{FF2B5EF4-FFF2-40B4-BE49-F238E27FC236}">
                <a16:creationId xmlns:a16="http://schemas.microsoft.com/office/drawing/2014/main" id="{15D672E8-B213-B0CC-63AD-1BE5159E7D5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516711" y="8411826"/>
            <a:ext cx="1354744" cy="1354744"/>
          </a:xfrm>
          <a:prstGeom prst="rect">
            <a:avLst/>
          </a:prstGeom>
        </p:spPr>
      </p:pic>
      <p:pic>
        <p:nvPicPr>
          <p:cNvPr id="124" name="Graphic 123">
            <a:extLst>
              <a:ext uri="{FF2B5EF4-FFF2-40B4-BE49-F238E27FC236}">
                <a16:creationId xmlns:a16="http://schemas.microsoft.com/office/drawing/2014/main" id="{4D7AE10A-C36D-6FCE-BA8C-C76620CEC24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656813" y="8411826"/>
            <a:ext cx="1354744" cy="1354744"/>
          </a:xfrm>
          <a:prstGeom prst="rect">
            <a:avLst/>
          </a:prstGeom>
        </p:spPr>
      </p:pic>
    </p:spTree>
    <p:extLst>
      <p:ext uri="{BB962C8B-B14F-4D97-AF65-F5344CB8AC3E}">
        <p14:creationId xmlns:p14="http://schemas.microsoft.com/office/powerpoint/2010/main" val="354407520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9ECFE4-B735-00E5-55AC-046F5E09AB24}"/>
              </a:ext>
            </a:extLst>
          </p:cNvPr>
          <p:cNvSpPr>
            <a:spLocks noGrp="1"/>
          </p:cNvSpPr>
          <p:nvPr>
            <p:ph type="title"/>
          </p:nvPr>
        </p:nvSpPr>
        <p:spPr/>
        <p:txBody>
          <a:bodyPr/>
          <a:lstStyle/>
          <a:p>
            <a:r>
              <a:rPr lang="en-QA">
                <a:latin typeface="Calibri" panose="020F0502020204030204" pitchFamily="34" charset="0"/>
                <a:cs typeface="Calibri" panose="020F0502020204030204" pitchFamily="34" charset="0"/>
              </a:rPr>
              <a:t>Title of This Minimal Slide</a:t>
            </a:r>
          </a:p>
        </p:txBody>
      </p:sp>
      <p:sp>
        <p:nvSpPr>
          <p:cNvPr id="4" name="Text Placeholder 3">
            <a:extLst>
              <a:ext uri="{FF2B5EF4-FFF2-40B4-BE49-F238E27FC236}">
                <a16:creationId xmlns:a16="http://schemas.microsoft.com/office/drawing/2014/main" id="{F1EBE7F7-A249-7E22-6AF1-570094630415}"/>
              </a:ext>
            </a:extLst>
          </p:cNvPr>
          <p:cNvSpPr>
            <a:spLocks noGrp="1"/>
          </p:cNvSpPr>
          <p:nvPr>
            <p:ph type="body" sz="quarter" idx="10"/>
          </p:nvPr>
        </p:nvSpPr>
        <p:spPr/>
        <p:txBody>
          <a:bodyPr/>
          <a:lstStyle/>
          <a:p>
            <a:r>
              <a:rPr lang="en-US" dirty="0">
                <a:latin typeface="Calibri" panose="020F0502020204030204" pitchFamily="34" charset="0"/>
                <a:cs typeface="Calibri" panose="020F0502020204030204" pitchFamily="34" charset="0"/>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a:t>
            </a:r>
            <a:endParaRPr lang="en-QA">
              <a:latin typeface="Calibri" panose="020F0502020204030204" pitchFamily="34" charset="0"/>
              <a:cs typeface="Calibri" panose="020F0502020204030204" pitchFamily="34" charset="0"/>
            </a:endParaRPr>
          </a:p>
        </p:txBody>
      </p:sp>
      <p:sp>
        <p:nvSpPr>
          <p:cNvPr id="6" name="Text Placeholder 5">
            <a:extLst>
              <a:ext uri="{FF2B5EF4-FFF2-40B4-BE49-F238E27FC236}">
                <a16:creationId xmlns:a16="http://schemas.microsoft.com/office/drawing/2014/main" id="{F9A976E2-861E-6BBC-C0C4-9D6E9E9DB1B9}"/>
              </a:ext>
            </a:extLst>
          </p:cNvPr>
          <p:cNvSpPr>
            <a:spLocks noGrp="1"/>
          </p:cNvSpPr>
          <p:nvPr>
            <p:ph type="body" sz="quarter" idx="11"/>
          </p:nvPr>
        </p:nvSpPr>
        <p:spPr/>
        <p:txBody>
          <a:bodyPr/>
          <a:lstStyle/>
          <a:p>
            <a:r>
              <a:rPr lang="en-QA">
                <a:latin typeface="Calibri" panose="020F0502020204030204" pitchFamily="34" charset="0"/>
                <a:cs typeface="Calibri" panose="020F0502020204030204" pitchFamily="34" charset="0"/>
              </a:rPr>
              <a:t>Tag Title Here</a:t>
            </a:r>
          </a:p>
        </p:txBody>
      </p:sp>
      <p:pic>
        <p:nvPicPr>
          <p:cNvPr id="37" name="Picture Placeholder 36" descr="A boat in the water with a city in the background&#10;&#10;AI-generated content may be incorrect.">
            <a:extLst>
              <a:ext uri="{FF2B5EF4-FFF2-40B4-BE49-F238E27FC236}">
                <a16:creationId xmlns:a16="http://schemas.microsoft.com/office/drawing/2014/main" id="{DC48E5BE-6065-9663-4503-BBD34775322A}"/>
              </a:ext>
            </a:extLst>
          </p:cNvPr>
          <p:cNvPicPr>
            <a:picLocks noGrp="1" noChangeAspect="1"/>
          </p:cNvPicPr>
          <p:nvPr>
            <p:ph type="pic" sz="quarter" idx="12"/>
          </p:nvPr>
        </p:nvPicPr>
        <p:blipFill>
          <a:blip r:embed="rId3">
            <a:extLst>
              <a:ext uri="{28A0092B-C50C-407E-A947-70E740481C1C}">
                <a14:useLocalDpi xmlns:a14="http://schemas.microsoft.com/office/drawing/2010/main" val="0"/>
              </a:ext>
            </a:extLst>
          </a:blip>
          <a:srcRect l="13542" r="13542"/>
          <a:stretch/>
        </p:blipFill>
        <p:spPr/>
      </p:pic>
    </p:spTree>
    <p:extLst>
      <p:ext uri="{BB962C8B-B14F-4D97-AF65-F5344CB8AC3E}">
        <p14:creationId xmlns:p14="http://schemas.microsoft.com/office/powerpoint/2010/main" val="371444830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544DA6-C47E-2E0D-0DCF-FE8F712B0CD8}"/>
            </a:ext>
          </a:extLst>
        </p:cNvPr>
        <p:cNvGrpSpPr/>
        <p:nvPr/>
      </p:nvGrpSpPr>
      <p:grpSpPr>
        <a:xfrm>
          <a:off x="0" y="0"/>
          <a:ext cx="0" cy="0"/>
          <a:chOff x="0" y="0"/>
          <a:chExt cx="0" cy="0"/>
        </a:xfrm>
      </p:grpSpPr>
      <p:pic>
        <p:nvPicPr>
          <p:cNvPr id="53" name="Graphic 52">
            <a:extLst>
              <a:ext uri="{FF2B5EF4-FFF2-40B4-BE49-F238E27FC236}">
                <a16:creationId xmlns:a16="http://schemas.microsoft.com/office/drawing/2014/main" id="{8E0398A6-2198-1715-38DE-624AF2ABB532}"/>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8334375" y="0"/>
            <a:ext cx="7715250" cy="13716000"/>
          </a:xfrm>
          <a:prstGeom prst="rect">
            <a:avLst/>
          </a:prstGeom>
        </p:spPr>
      </p:pic>
      <p:graphicFrame>
        <p:nvGraphicFramePr>
          <p:cNvPr id="4" name="Chart 3">
            <a:extLst>
              <a:ext uri="{FF2B5EF4-FFF2-40B4-BE49-F238E27FC236}">
                <a16:creationId xmlns:a16="http://schemas.microsoft.com/office/drawing/2014/main" id="{8D59ECA5-7EE3-7D2A-BDCF-9A68A4CF9B99}"/>
              </a:ext>
            </a:extLst>
          </p:cNvPr>
          <p:cNvGraphicFramePr>
            <a:graphicFrameLocks/>
          </p:cNvGraphicFramePr>
          <p:nvPr>
            <p:extLst>
              <p:ext uri="{D42A27DB-BD31-4B8C-83A1-F6EECF244321}">
                <p14:modId xmlns:p14="http://schemas.microsoft.com/office/powerpoint/2010/main" val="2398377807"/>
              </p:ext>
            </p:extLst>
          </p:nvPr>
        </p:nvGraphicFramePr>
        <p:xfrm>
          <a:off x="12973046" y="2471944"/>
          <a:ext cx="8556924" cy="8697142"/>
        </p:xfrm>
        <a:graphic>
          <a:graphicData uri="http://schemas.openxmlformats.org/drawingml/2006/chart">
            <c:chart xmlns:c="http://schemas.openxmlformats.org/drawingml/2006/chart" xmlns:r="http://schemas.openxmlformats.org/officeDocument/2006/relationships" r:id="rId3"/>
          </a:graphicData>
        </a:graphic>
      </p:graphicFrame>
      <p:sp>
        <p:nvSpPr>
          <p:cNvPr id="3" name="Title 2">
            <a:extLst>
              <a:ext uri="{FF2B5EF4-FFF2-40B4-BE49-F238E27FC236}">
                <a16:creationId xmlns:a16="http://schemas.microsoft.com/office/drawing/2014/main" id="{0E54A723-276E-856F-4A4F-E9D17357F9C2}"/>
              </a:ext>
            </a:extLst>
          </p:cNvPr>
          <p:cNvSpPr>
            <a:spLocks noGrp="1"/>
          </p:cNvSpPr>
          <p:nvPr>
            <p:ph type="title"/>
          </p:nvPr>
        </p:nvSpPr>
        <p:spPr>
          <a:xfrm>
            <a:off x="1676400" y="5585708"/>
            <a:ext cx="6841958" cy="1760423"/>
          </a:xfrm>
        </p:spPr>
        <p:txBody>
          <a:bodyPr/>
          <a:lstStyle/>
          <a:p>
            <a:r>
              <a:rPr lang="en-QA">
                <a:latin typeface="Calibri" panose="020F0502020204030204" pitchFamily="34" charset="0"/>
                <a:cs typeface="Calibri" panose="020F0502020204030204" pitchFamily="34" charset="0"/>
              </a:rPr>
              <a:t>This is the Title of this Minimal Slide</a:t>
            </a:r>
          </a:p>
        </p:txBody>
      </p:sp>
      <p:sp>
        <p:nvSpPr>
          <p:cNvPr id="5" name="Text Placeholder 4">
            <a:extLst>
              <a:ext uri="{FF2B5EF4-FFF2-40B4-BE49-F238E27FC236}">
                <a16:creationId xmlns:a16="http://schemas.microsoft.com/office/drawing/2014/main" id="{63EEE5F4-37BE-3A0F-80DE-F4ACAD97AE23}"/>
              </a:ext>
            </a:extLst>
          </p:cNvPr>
          <p:cNvSpPr>
            <a:spLocks noGrp="1"/>
          </p:cNvSpPr>
          <p:nvPr>
            <p:ph type="body" sz="quarter" idx="10"/>
          </p:nvPr>
        </p:nvSpPr>
        <p:spPr/>
        <p:txBody>
          <a:bodyPr/>
          <a:lstStyle/>
          <a:p>
            <a:r>
              <a:rPr lang="en-US" sz="3200" dirty="0">
                <a:latin typeface="Calibri" panose="020F0502020204030204" pitchFamily="34" charset="0"/>
                <a:cs typeface="Calibri" panose="020F0502020204030204" pitchFamily="34" charset="0"/>
              </a:rPr>
              <a:t>Lorem Ipsum is simply dummy text of the printing and typesetting industry. Lorem Ipsum has been the industry's standard dummy text ever since the 1500s, when an unknown printer took a galley of type and scrambled it to make a type specimen book.</a:t>
            </a:r>
          </a:p>
          <a:p>
            <a:endParaRPr lang="en-US" sz="3200" dirty="0">
              <a:latin typeface="Calibri" panose="020F0502020204030204" pitchFamily="34" charset="0"/>
              <a:cs typeface="Calibri" panose="020F0502020204030204" pitchFamily="34" charset="0"/>
            </a:endParaRPr>
          </a:p>
          <a:p>
            <a:endParaRPr lang="en-QA" sz="320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432B56C-9396-B27C-DAE5-E480BC7E1486}"/>
              </a:ext>
            </a:extLst>
          </p:cNvPr>
          <p:cNvSpPr>
            <a:spLocks noGrp="1"/>
          </p:cNvSpPr>
          <p:nvPr>
            <p:ph type="body" sz="quarter" idx="11"/>
          </p:nvPr>
        </p:nvSpPr>
        <p:spPr/>
        <p:txBody>
          <a:bodyPr/>
          <a:lstStyle/>
          <a:p>
            <a:r>
              <a:rPr lang="en-US" dirty="0">
                <a:latin typeface="Calibri" panose="020F0502020204030204" pitchFamily="34" charset="0"/>
                <a:cs typeface="Calibri" panose="020F0502020204030204" pitchFamily="34" charset="0"/>
              </a:rPr>
              <a:t>Tag Title Here</a:t>
            </a:r>
          </a:p>
        </p:txBody>
      </p:sp>
    </p:spTree>
    <p:extLst>
      <p:ext uri="{BB962C8B-B14F-4D97-AF65-F5344CB8AC3E}">
        <p14:creationId xmlns:p14="http://schemas.microsoft.com/office/powerpoint/2010/main" val="336106186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Shape 29">
            <a:extLst>
              <a:ext uri="{FF2B5EF4-FFF2-40B4-BE49-F238E27FC236}">
                <a16:creationId xmlns:a16="http://schemas.microsoft.com/office/drawing/2014/main" id="{7CE09D4B-FE28-A4B3-2E4F-F33240B42563}"/>
              </a:ext>
            </a:extLst>
          </p:cNvPr>
          <p:cNvSpPr/>
          <p:nvPr/>
        </p:nvSpPr>
        <p:spPr>
          <a:xfrm>
            <a:off x="1676400" y="2764465"/>
            <a:ext cx="21045720" cy="9599868"/>
          </a:xfrm>
          <a:prstGeom prst="roundRect">
            <a:avLst>
              <a:gd name="adj" fmla="val 2530"/>
            </a:avLst>
          </a:prstGeom>
          <a:gradFill>
            <a:gsLst>
              <a:gs pos="0">
                <a:srgbClr val="FFFFFF">
                  <a:alpha val="33000"/>
                </a:srgbClr>
              </a:gs>
              <a:gs pos="61000">
                <a:srgbClr val="FFFFFF">
                  <a:alpha val="10000"/>
                </a:srgbClr>
              </a:gs>
              <a:gs pos="85000">
                <a:srgbClr val="FFFFFF">
                  <a:alpha val="20000"/>
                </a:srgbClr>
              </a:gs>
              <a:gs pos="100000">
                <a:srgbClr val="FFFFFF">
                  <a:alpha val="33575"/>
                </a:srgbClr>
              </a:gs>
            </a:gsLst>
            <a:lin ang="15788057" scaled="1"/>
          </a:gra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p:spPr>
        <p:txBody>
          <a:bodyPr rtlCol="0" anchor="ctr"/>
          <a:lstStyle/>
          <a:p>
            <a:endParaRPr lang="en-US" sz="1400" dirty="0"/>
          </a:p>
        </p:txBody>
      </p:sp>
      <p:graphicFrame>
        <p:nvGraphicFramePr>
          <p:cNvPr id="5" name="Chart 4">
            <a:extLst>
              <a:ext uri="{FF2B5EF4-FFF2-40B4-BE49-F238E27FC236}">
                <a16:creationId xmlns:a16="http://schemas.microsoft.com/office/drawing/2014/main" id="{A44E1230-D9D8-DDA0-46B4-798D46241A12}"/>
              </a:ext>
            </a:extLst>
          </p:cNvPr>
          <p:cNvGraphicFramePr>
            <a:graphicFrameLocks/>
          </p:cNvGraphicFramePr>
          <p:nvPr>
            <p:extLst>
              <p:ext uri="{D42A27DB-BD31-4B8C-83A1-F6EECF244321}">
                <p14:modId xmlns:p14="http://schemas.microsoft.com/office/powerpoint/2010/main" val="2173036530"/>
              </p:ext>
            </p:extLst>
          </p:nvPr>
        </p:nvGraphicFramePr>
        <p:xfrm>
          <a:off x="3654101" y="3365411"/>
          <a:ext cx="17090319" cy="8397977"/>
        </p:xfrm>
        <a:graphic>
          <a:graphicData uri="http://schemas.openxmlformats.org/drawingml/2006/chart">
            <c:chart xmlns:c="http://schemas.openxmlformats.org/drawingml/2006/chart" xmlns:r="http://schemas.openxmlformats.org/officeDocument/2006/relationships" r:id="rId3"/>
          </a:graphicData>
        </a:graphic>
      </p:graphicFrame>
      <p:sp>
        <p:nvSpPr>
          <p:cNvPr id="3" name="Title 2">
            <a:extLst>
              <a:ext uri="{FF2B5EF4-FFF2-40B4-BE49-F238E27FC236}">
                <a16:creationId xmlns:a16="http://schemas.microsoft.com/office/drawing/2014/main" id="{6748BF15-D1EF-7620-A704-9B4A52DCB17A}"/>
              </a:ext>
            </a:extLst>
          </p:cNvPr>
          <p:cNvSpPr>
            <a:spLocks noGrp="1"/>
          </p:cNvSpPr>
          <p:nvPr>
            <p:ph type="title"/>
          </p:nvPr>
        </p:nvSpPr>
        <p:spPr/>
        <p:txBody>
          <a:bodyPr/>
          <a:lstStyle/>
          <a:p>
            <a:r>
              <a:rPr lang="en-QA">
                <a:latin typeface="Calibri" panose="020F0502020204030204" pitchFamily="34" charset="0"/>
                <a:cs typeface="Calibri" panose="020F0502020204030204" pitchFamily="34" charset="0"/>
              </a:rPr>
              <a:t>Title of This Graphic Slide</a:t>
            </a:r>
          </a:p>
        </p:txBody>
      </p:sp>
    </p:spTree>
    <p:extLst>
      <p:ext uri="{BB962C8B-B14F-4D97-AF65-F5344CB8AC3E}">
        <p14:creationId xmlns:p14="http://schemas.microsoft.com/office/powerpoint/2010/main" val="248727405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Placeholder 13" descr="A person walking in a courtyard&#10;&#10;AI-generated content may be incorrect.">
            <a:extLst>
              <a:ext uri="{FF2B5EF4-FFF2-40B4-BE49-F238E27FC236}">
                <a16:creationId xmlns:a16="http://schemas.microsoft.com/office/drawing/2014/main" id="{F1FBD878-2C07-D9FF-6109-689E2A9DAA43}"/>
              </a:ext>
            </a:extLst>
          </p:cNvPr>
          <p:cNvPicPr>
            <a:picLocks noGrp="1" noChangeAspect="1"/>
          </p:cNvPicPr>
          <p:nvPr>
            <p:ph type="pic" sz="half" idx="13"/>
          </p:nvPr>
        </p:nvPicPr>
        <p:blipFill>
          <a:blip r:embed="rId2">
            <a:extLst>
              <a:ext uri="{28A0092B-C50C-407E-A947-70E740481C1C}">
                <a14:useLocalDpi xmlns:a14="http://schemas.microsoft.com/office/drawing/2010/main" val="0"/>
              </a:ext>
            </a:extLst>
          </a:blip>
          <a:srcRect t="16694" b="16694"/>
          <a:stretch/>
        </p:blipFill>
        <p:spPr/>
      </p:pic>
      <p:pic>
        <p:nvPicPr>
          <p:cNvPr id="16" name="Picture Placeholder 15" descr="A group of people in canoes on a river&#10;&#10;AI-generated content may be incorrect.">
            <a:extLst>
              <a:ext uri="{FF2B5EF4-FFF2-40B4-BE49-F238E27FC236}">
                <a16:creationId xmlns:a16="http://schemas.microsoft.com/office/drawing/2014/main" id="{5306A629-7916-24CC-FBAD-154D6535EB6D}"/>
              </a:ext>
            </a:extLst>
          </p:cNvPr>
          <p:cNvPicPr>
            <a:picLocks noGrp="1" noChangeAspect="1"/>
          </p:cNvPicPr>
          <p:nvPr>
            <p:ph type="pic" sz="half" idx="14"/>
          </p:nvPr>
        </p:nvPicPr>
        <p:blipFill>
          <a:blip r:embed="rId3" cstate="print">
            <a:extLst>
              <a:ext uri="{28A0092B-C50C-407E-A947-70E740481C1C}">
                <a14:useLocalDpi xmlns:a14="http://schemas.microsoft.com/office/drawing/2010/main" val="0"/>
              </a:ext>
            </a:extLst>
          </a:blip>
          <a:srcRect l="19948" r="19948"/>
          <a:stretch/>
        </p:blipFill>
        <p:spPr>
          <a:prstGeom prst="roundRect">
            <a:avLst>
              <a:gd name="adj" fmla="val 3847"/>
            </a:avLst>
          </a:prstGeom>
        </p:spPr>
      </p:pic>
      <p:pic>
        <p:nvPicPr>
          <p:cNvPr id="20" name="Picture Placeholder 19">
            <a:extLst>
              <a:ext uri="{FF2B5EF4-FFF2-40B4-BE49-F238E27FC236}">
                <a16:creationId xmlns:a16="http://schemas.microsoft.com/office/drawing/2014/main" id="{5560E3C5-5521-CC73-4963-B6B33B1079F9}"/>
              </a:ext>
            </a:extLst>
          </p:cNvPr>
          <p:cNvPicPr>
            <a:picLocks noGrp="1" noChangeAspect="1"/>
          </p:cNvPicPr>
          <p:nvPr>
            <p:ph type="pic" sz="half" idx="15"/>
          </p:nvPr>
        </p:nvPicPr>
        <p:blipFill>
          <a:blip r:embed="rId4" cstate="print">
            <a:extLst>
              <a:ext uri="{28A0092B-C50C-407E-A947-70E740481C1C}">
                <a14:useLocalDpi xmlns:a14="http://schemas.microsoft.com/office/drawing/2010/main" val="0"/>
              </a:ext>
            </a:extLst>
          </a:blip>
          <a:srcRect l="30025" r="30025"/>
          <a:stretch/>
        </p:blipFill>
        <p:spPr>
          <a:prstGeom prst="roundRect">
            <a:avLst>
              <a:gd name="adj" fmla="val 3847"/>
            </a:avLst>
          </a:prstGeom>
        </p:spPr>
      </p:pic>
      <p:pic>
        <p:nvPicPr>
          <p:cNvPr id="18" name="Picture Placeholder 17">
            <a:extLst>
              <a:ext uri="{FF2B5EF4-FFF2-40B4-BE49-F238E27FC236}">
                <a16:creationId xmlns:a16="http://schemas.microsoft.com/office/drawing/2014/main" id="{DC6A115C-EF04-05A4-AF46-95427B8792F9}"/>
              </a:ext>
            </a:extLst>
          </p:cNvPr>
          <p:cNvPicPr>
            <a:picLocks noGrp="1" noChangeAspect="1"/>
          </p:cNvPicPr>
          <p:nvPr>
            <p:ph type="pic" sz="half" idx="16"/>
          </p:nvPr>
        </p:nvPicPr>
        <p:blipFill>
          <a:blip r:embed="rId5" cstate="print">
            <a:extLst>
              <a:ext uri="{28A0092B-C50C-407E-A947-70E740481C1C}">
                <a14:useLocalDpi xmlns:a14="http://schemas.microsoft.com/office/drawing/2010/main" val="0"/>
              </a:ext>
            </a:extLst>
          </a:blip>
          <a:srcRect l="14067" r="14067"/>
          <a:stretch/>
        </p:blipFill>
        <p:spPr>
          <a:prstGeom prst="roundRect">
            <a:avLst>
              <a:gd name="adj" fmla="val 3847"/>
            </a:avLst>
          </a:prstGeom>
        </p:spPr>
      </p:pic>
      <p:pic>
        <p:nvPicPr>
          <p:cNvPr id="22" name="Picture Placeholder 21">
            <a:extLst>
              <a:ext uri="{FF2B5EF4-FFF2-40B4-BE49-F238E27FC236}">
                <a16:creationId xmlns:a16="http://schemas.microsoft.com/office/drawing/2014/main" id="{51724670-2A1A-AFA5-886B-4210AFA40963}"/>
              </a:ext>
            </a:extLst>
          </p:cNvPr>
          <p:cNvPicPr>
            <a:picLocks noGrp="1" noChangeAspect="1"/>
          </p:cNvPicPr>
          <p:nvPr>
            <p:ph type="pic" sz="half" idx="17"/>
          </p:nvPr>
        </p:nvPicPr>
        <p:blipFill>
          <a:blip r:embed="rId6" cstate="print">
            <a:extLst>
              <a:ext uri="{28A0092B-C50C-407E-A947-70E740481C1C}">
                <a14:useLocalDpi xmlns:a14="http://schemas.microsoft.com/office/drawing/2010/main" val="0"/>
              </a:ext>
            </a:extLst>
          </a:blip>
          <a:srcRect l="11412" r="11412"/>
          <a:stretch/>
        </p:blipFill>
        <p:spPr>
          <a:prstGeom prst="roundRect">
            <a:avLst>
              <a:gd name="adj" fmla="val 3847"/>
            </a:avLst>
          </a:prstGeom>
        </p:spPr>
      </p:pic>
      <p:sp>
        <p:nvSpPr>
          <p:cNvPr id="2" name="Title 1">
            <a:extLst>
              <a:ext uri="{FF2B5EF4-FFF2-40B4-BE49-F238E27FC236}">
                <a16:creationId xmlns:a16="http://schemas.microsoft.com/office/drawing/2014/main" id="{6C3C5809-15CB-6D3D-16FC-7409E5ABC0B5}"/>
              </a:ext>
            </a:extLst>
          </p:cNvPr>
          <p:cNvSpPr>
            <a:spLocks noGrp="1"/>
          </p:cNvSpPr>
          <p:nvPr>
            <p:ph type="title"/>
          </p:nvPr>
        </p:nvSpPr>
        <p:spPr>
          <a:prstGeom prst="rect">
            <a:avLst/>
          </a:prstGeom>
        </p:spPr>
        <p:txBody>
          <a:bodyPr/>
          <a:lstStyle/>
          <a:p>
            <a:r>
              <a:rPr lang="en-US" dirty="0">
                <a:latin typeface="Calibri" panose="020F0502020204030204" pitchFamily="34" charset="0"/>
                <a:cs typeface="Calibri" panose="020F0502020204030204" pitchFamily="34" charset="0"/>
              </a:rPr>
              <a:t>Lorem ipsum</a:t>
            </a:r>
            <a:endParaRPr lang="en-JO">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639777621"/>
      </p:ext>
    </p:extLst>
  </p:cSld>
  <p:clrMapOvr>
    <a:masterClrMapping/>
  </p:clrMapOvr>
  <p:transition spd="med"/>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 29">
            <a:extLst>
              <a:ext uri="{FF2B5EF4-FFF2-40B4-BE49-F238E27FC236}">
                <a16:creationId xmlns:a16="http://schemas.microsoft.com/office/drawing/2014/main" id="{54969A29-4028-66B3-5C3B-D4C8D4DDC401}"/>
              </a:ext>
            </a:extLst>
          </p:cNvPr>
          <p:cNvGrpSpPr/>
          <p:nvPr/>
        </p:nvGrpSpPr>
        <p:grpSpPr>
          <a:xfrm flipV="1">
            <a:off x="1645517" y="2873828"/>
            <a:ext cx="5045010" cy="9241467"/>
            <a:chOff x="1645517" y="2873828"/>
            <a:chExt cx="5045010" cy="9241467"/>
          </a:xfrm>
        </p:grpSpPr>
        <p:sp>
          <p:nvSpPr>
            <p:cNvPr id="10" name="Rounded Rectangle 9">
              <a:extLst>
                <a:ext uri="{FF2B5EF4-FFF2-40B4-BE49-F238E27FC236}">
                  <a16:creationId xmlns:a16="http://schemas.microsoft.com/office/drawing/2014/main" id="{2FC44BDA-F5B6-2415-C2A6-C0B5B5BDDB9D}"/>
                </a:ext>
              </a:extLst>
            </p:cNvPr>
            <p:cNvSpPr>
              <a:spLocks/>
            </p:cNvSpPr>
            <p:nvPr/>
          </p:nvSpPr>
          <p:spPr>
            <a:xfrm>
              <a:off x="1645517" y="2873828"/>
              <a:ext cx="5045010" cy="9165772"/>
            </a:xfrm>
            <a:prstGeom prst="roundRect">
              <a:avLst>
                <a:gd name="adj" fmla="val 5878"/>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defTabSz="809976"/>
              <a:endParaRPr lang="en-QA" sz="3600">
                <a:solidFill>
                  <a:sysClr val="windowText" lastClr="000000"/>
                </a:solidFill>
                <a:latin typeface="Calibri" panose="020F0502020204030204" pitchFamily="34" charset="0"/>
                <a:cs typeface="Calibri" panose="020F0502020204030204" pitchFamily="34" charset="0"/>
              </a:endParaRPr>
            </a:p>
          </p:txBody>
        </p:sp>
        <p:sp>
          <p:nvSpPr>
            <p:cNvPr id="14" name="Rectangle 13">
              <a:extLst>
                <a:ext uri="{FF2B5EF4-FFF2-40B4-BE49-F238E27FC236}">
                  <a16:creationId xmlns:a16="http://schemas.microsoft.com/office/drawing/2014/main" id="{11C104D2-F7D3-E74D-18DF-62BEA10BB43E}"/>
                </a:ext>
              </a:extLst>
            </p:cNvPr>
            <p:cNvSpPr/>
            <p:nvPr/>
          </p:nvSpPr>
          <p:spPr>
            <a:xfrm rot="8100000">
              <a:off x="4080906" y="11963901"/>
              <a:ext cx="151394" cy="151394"/>
            </a:xfrm>
            <a:prstGeom prst="rect">
              <a:avLst/>
            </a:prstGeom>
            <a:solidFill>
              <a:schemeClr val="bg1"/>
            </a:solidFill>
            <a:ln>
              <a:noFill/>
            </a:ln>
            <a:effectLst>
              <a:outerShdw blurRad="1143000" dist="50800" dir="5400000" algn="ctr" rotWithShape="0">
                <a:srgbClr val="000000">
                  <a:alpha val="10000"/>
                </a:srgbClr>
              </a:outerShdw>
              <a:softEdge rad="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latin typeface="Calibri" panose="020F0502020204030204" pitchFamily="34" charset="0"/>
                <a:cs typeface="Calibri" panose="020F0502020204030204" pitchFamily="34" charset="0"/>
              </a:endParaRPr>
            </a:p>
          </p:txBody>
        </p:sp>
      </p:grpSp>
      <p:grpSp>
        <p:nvGrpSpPr>
          <p:cNvPr id="29" name="Group 28">
            <a:extLst>
              <a:ext uri="{FF2B5EF4-FFF2-40B4-BE49-F238E27FC236}">
                <a16:creationId xmlns:a16="http://schemas.microsoft.com/office/drawing/2014/main" id="{66F88F9A-A48A-7DC2-2D93-15B9B6C9AEC6}"/>
              </a:ext>
            </a:extLst>
          </p:cNvPr>
          <p:cNvGrpSpPr/>
          <p:nvPr/>
        </p:nvGrpSpPr>
        <p:grpSpPr>
          <a:xfrm flipV="1">
            <a:off x="6970434" y="2873826"/>
            <a:ext cx="5045010" cy="9241469"/>
            <a:chOff x="6970434" y="2873826"/>
            <a:chExt cx="5045010" cy="9241469"/>
          </a:xfrm>
        </p:grpSpPr>
        <p:sp>
          <p:nvSpPr>
            <p:cNvPr id="11" name="Rounded Rectangle 10">
              <a:extLst>
                <a:ext uri="{FF2B5EF4-FFF2-40B4-BE49-F238E27FC236}">
                  <a16:creationId xmlns:a16="http://schemas.microsoft.com/office/drawing/2014/main" id="{AA8BF9DF-49C3-0E5D-FCA6-E73CF0511B72}"/>
                </a:ext>
              </a:extLst>
            </p:cNvPr>
            <p:cNvSpPr>
              <a:spLocks/>
            </p:cNvSpPr>
            <p:nvPr/>
          </p:nvSpPr>
          <p:spPr>
            <a:xfrm>
              <a:off x="6970434" y="2873826"/>
              <a:ext cx="5045010" cy="9165772"/>
            </a:xfrm>
            <a:prstGeom prst="roundRect">
              <a:avLst>
                <a:gd name="adj" fmla="val 6310"/>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defTabSz="809976"/>
              <a:endParaRPr lang="en-QA" sz="3600">
                <a:solidFill>
                  <a:sysClr val="windowText" lastClr="000000"/>
                </a:solidFill>
                <a:latin typeface="Calibri" panose="020F0502020204030204" pitchFamily="34" charset="0"/>
                <a:cs typeface="Calibri" panose="020F0502020204030204" pitchFamily="34" charset="0"/>
              </a:endParaRPr>
            </a:p>
          </p:txBody>
        </p:sp>
        <p:sp>
          <p:nvSpPr>
            <p:cNvPr id="24" name="Rectangle 23">
              <a:extLst>
                <a:ext uri="{FF2B5EF4-FFF2-40B4-BE49-F238E27FC236}">
                  <a16:creationId xmlns:a16="http://schemas.microsoft.com/office/drawing/2014/main" id="{8A06095C-984B-24AD-CF59-C77A22EB1AF8}"/>
                </a:ext>
              </a:extLst>
            </p:cNvPr>
            <p:cNvSpPr/>
            <p:nvPr/>
          </p:nvSpPr>
          <p:spPr>
            <a:xfrm rot="8100000">
              <a:off x="9418449" y="11963901"/>
              <a:ext cx="151394" cy="151394"/>
            </a:xfrm>
            <a:prstGeom prst="rect">
              <a:avLst/>
            </a:prstGeom>
            <a:solidFill>
              <a:schemeClr val="bg1"/>
            </a:solidFill>
            <a:ln>
              <a:noFill/>
            </a:ln>
            <a:effectLst>
              <a:outerShdw blurRad="1143000" dist="50800" dir="5400000" algn="ctr" rotWithShape="0">
                <a:srgbClr val="000000">
                  <a:alpha val="10000"/>
                </a:srgbClr>
              </a:outerShdw>
              <a:softEdge rad="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latin typeface="Calibri" panose="020F0502020204030204" pitchFamily="34" charset="0"/>
                <a:cs typeface="Calibri" panose="020F0502020204030204" pitchFamily="34" charset="0"/>
              </a:endParaRPr>
            </a:p>
          </p:txBody>
        </p:sp>
      </p:grpSp>
      <p:grpSp>
        <p:nvGrpSpPr>
          <p:cNvPr id="28" name="Group 27">
            <a:extLst>
              <a:ext uri="{FF2B5EF4-FFF2-40B4-BE49-F238E27FC236}">
                <a16:creationId xmlns:a16="http://schemas.microsoft.com/office/drawing/2014/main" id="{BB1261D0-4AA9-C80C-81C1-EA6115A374AF}"/>
              </a:ext>
            </a:extLst>
          </p:cNvPr>
          <p:cNvGrpSpPr/>
          <p:nvPr/>
        </p:nvGrpSpPr>
        <p:grpSpPr>
          <a:xfrm flipV="1">
            <a:off x="12295351" y="2873826"/>
            <a:ext cx="5045010" cy="9241469"/>
            <a:chOff x="12295351" y="2873826"/>
            <a:chExt cx="5045010" cy="9241469"/>
          </a:xfrm>
        </p:grpSpPr>
        <p:sp>
          <p:nvSpPr>
            <p:cNvPr id="12" name="Rounded Rectangle 11">
              <a:extLst>
                <a:ext uri="{FF2B5EF4-FFF2-40B4-BE49-F238E27FC236}">
                  <a16:creationId xmlns:a16="http://schemas.microsoft.com/office/drawing/2014/main" id="{BC1B90E8-80D9-4496-954C-670365423500}"/>
                </a:ext>
              </a:extLst>
            </p:cNvPr>
            <p:cNvSpPr>
              <a:spLocks/>
            </p:cNvSpPr>
            <p:nvPr/>
          </p:nvSpPr>
          <p:spPr>
            <a:xfrm>
              <a:off x="12295351" y="2873826"/>
              <a:ext cx="5045010" cy="9165772"/>
            </a:xfrm>
            <a:prstGeom prst="roundRect">
              <a:avLst>
                <a:gd name="adj" fmla="val 4584"/>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defTabSz="809976"/>
              <a:endParaRPr lang="en-QA" sz="3600">
                <a:solidFill>
                  <a:sysClr val="windowText" lastClr="000000"/>
                </a:solidFill>
                <a:latin typeface="Calibri" panose="020F0502020204030204" pitchFamily="34" charset="0"/>
                <a:cs typeface="Calibri" panose="020F0502020204030204" pitchFamily="34" charset="0"/>
              </a:endParaRPr>
            </a:p>
          </p:txBody>
        </p:sp>
        <p:sp>
          <p:nvSpPr>
            <p:cNvPr id="25" name="Rectangle 24">
              <a:extLst>
                <a:ext uri="{FF2B5EF4-FFF2-40B4-BE49-F238E27FC236}">
                  <a16:creationId xmlns:a16="http://schemas.microsoft.com/office/drawing/2014/main" id="{C01DA6F0-5388-5BF6-7720-8CA8B75F5520}"/>
                </a:ext>
              </a:extLst>
            </p:cNvPr>
            <p:cNvSpPr/>
            <p:nvPr/>
          </p:nvSpPr>
          <p:spPr>
            <a:xfrm rot="8100000">
              <a:off x="14755994" y="11963901"/>
              <a:ext cx="151394" cy="151394"/>
            </a:xfrm>
            <a:prstGeom prst="rect">
              <a:avLst/>
            </a:prstGeom>
            <a:solidFill>
              <a:schemeClr val="bg1"/>
            </a:solidFill>
            <a:ln>
              <a:noFill/>
            </a:ln>
            <a:effectLst>
              <a:outerShdw blurRad="1143000" dist="50800" dir="5400000" algn="ctr" rotWithShape="0">
                <a:srgbClr val="000000">
                  <a:alpha val="10000"/>
                </a:srgbClr>
              </a:outerShdw>
              <a:softEdge rad="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latin typeface="Calibri" panose="020F0502020204030204" pitchFamily="34" charset="0"/>
                <a:cs typeface="Calibri" panose="020F0502020204030204" pitchFamily="34" charset="0"/>
              </a:endParaRPr>
            </a:p>
          </p:txBody>
        </p:sp>
      </p:grpSp>
      <p:grpSp>
        <p:nvGrpSpPr>
          <p:cNvPr id="27" name="Group 26">
            <a:extLst>
              <a:ext uri="{FF2B5EF4-FFF2-40B4-BE49-F238E27FC236}">
                <a16:creationId xmlns:a16="http://schemas.microsoft.com/office/drawing/2014/main" id="{F9333BC2-E2DF-D1D4-7D2D-35D25E8503AF}"/>
              </a:ext>
            </a:extLst>
          </p:cNvPr>
          <p:cNvGrpSpPr/>
          <p:nvPr/>
        </p:nvGrpSpPr>
        <p:grpSpPr>
          <a:xfrm flipV="1">
            <a:off x="17620268" y="2873826"/>
            <a:ext cx="5045010" cy="9241469"/>
            <a:chOff x="17620268" y="2873826"/>
            <a:chExt cx="5045010" cy="9241469"/>
          </a:xfrm>
        </p:grpSpPr>
        <p:sp>
          <p:nvSpPr>
            <p:cNvPr id="13" name="Rounded Rectangle 12">
              <a:extLst>
                <a:ext uri="{FF2B5EF4-FFF2-40B4-BE49-F238E27FC236}">
                  <a16:creationId xmlns:a16="http://schemas.microsoft.com/office/drawing/2014/main" id="{E77326C8-23CD-6CDC-EA23-366D9DA46E9E}"/>
                </a:ext>
              </a:extLst>
            </p:cNvPr>
            <p:cNvSpPr>
              <a:spLocks/>
            </p:cNvSpPr>
            <p:nvPr/>
          </p:nvSpPr>
          <p:spPr>
            <a:xfrm>
              <a:off x="17620268" y="2873826"/>
              <a:ext cx="5045010" cy="9165772"/>
            </a:xfrm>
            <a:prstGeom prst="roundRect">
              <a:avLst>
                <a:gd name="adj" fmla="val 717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defTabSz="809976"/>
              <a:endParaRPr lang="en-QA" sz="3600">
                <a:solidFill>
                  <a:sysClr val="windowText" lastClr="000000"/>
                </a:solidFill>
                <a:latin typeface="Calibri" panose="020F0502020204030204" pitchFamily="34" charset="0"/>
                <a:cs typeface="Calibri" panose="020F0502020204030204" pitchFamily="34" charset="0"/>
              </a:endParaRPr>
            </a:p>
          </p:txBody>
        </p:sp>
        <p:sp>
          <p:nvSpPr>
            <p:cNvPr id="26" name="Rectangle 25">
              <a:extLst>
                <a:ext uri="{FF2B5EF4-FFF2-40B4-BE49-F238E27FC236}">
                  <a16:creationId xmlns:a16="http://schemas.microsoft.com/office/drawing/2014/main" id="{0E3D7685-9687-9C8E-E828-F3A2C75A379E}"/>
                </a:ext>
              </a:extLst>
            </p:cNvPr>
            <p:cNvSpPr/>
            <p:nvPr/>
          </p:nvSpPr>
          <p:spPr>
            <a:xfrm rot="8100000">
              <a:off x="20072273" y="11963901"/>
              <a:ext cx="151394" cy="151394"/>
            </a:xfrm>
            <a:prstGeom prst="rect">
              <a:avLst/>
            </a:prstGeom>
            <a:solidFill>
              <a:schemeClr val="bg1"/>
            </a:solidFill>
            <a:ln>
              <a:noFill/>
            </a:ln>
            <a:effectLst>
              <a:outerShdw blurRad="1143000" dist="50800" dir="5400000" algn="ctr" rotWithShape="0">
                <a:srgbClr val="000000">
                  <a:alpha val="10000"/>
                </a:srgbClr>
              </a:outerShdw>
              <a:softEdge rad="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latin typeface="Calibri" panose="020F0502020204030204" pitchFamily="34" charset="0"/>
                <a:cs typeface="Calibri" panose="020F0502020204030204" pitchFamily="34" charset="0"/>
              </a:endParaRPr>
            </a:p>
          </p:txBody>
        </p:sp>
      </p:grpSp>
      <p:sp>
        <p:nvSpPr>
          <p:cNvPr id="8" name="Title 7">
            <a:extLst>
              <a:ext uri="{FF2B5EF4-FFF2-40B4-BE49-F238E27FC236}">
                <a16:creationId xmlns:a16="http://schemas.microsoft.com/office/drawing/2014/main" id="{F4C9C6A6-BADF-0A0F-CA7E-F5CE20530339}"/>
              </a:ext>
            </a:extLst>
          </p:cNvPr>
          <p:cNvSpPr>
            <a:spLocks noGrp="1"/>
          </p:cNvSpPr>
          <p:nvPr>
            <p:ph type="title"/>
          </p:nvPr>
        </p:nvSpPr>
        <p:spPr>
          <a:prstGeom prst="rect">
            <a:avLst/>
          </a:prstGeom>
        </p:spPr>
        <p:txBody>
          <a:bodyPr/>
          <a:lstStyle/>
          <a:p>
            <a:r>
              <a:rPr lang="en-US" sz="6000" dirty="0">
                <a:solidFill>
                  <a:schemeClr val="bg1"/>
                </a:solidFill>
                <a:latin typeface="Calibri" panose="020F0502020204030204" pitchFamily="34" charset="0"/>
                <a:cs typeface="Calibri" panose="020F0502020204030204" pitchFamily="34" charset="0"/>
              </a:rPr>
              <a:t>Lorem ipsum dolor sit amet, consectetur adipiscing elit.</a:t>
            </a:r>
          </a:p>
        </p:txBody>
      </p:sp>
      <p:sp>
        <p:nvSpPr>
          <p:cNvPr id="15" name="Text Placeholder 1">
            <a:extLst>
              <a:ext uri="{FF2B5EF4-FFF2-40B4-BE49-F238E27FC236}">
                <a16:creationId xmlns:a16="http://schemas.microsoft.com/office/drawing/2014/main" id="{870CC838-BA4A-D0D6-ED95-8A73D717C085}"/>
              </a:ext>
            </a:extLst>
          </p:cNvPr>
          <p:cNvSpPr txBox="1">
            <a:spLocks/>
          </p:cNvSpPr>
          <p:nvPr/>
        </p:nvSpPr>
        <p:spPr>
          <a:xfrm>
            <a:off x="2119033" y="5028258"/>
            <a:ext cx="4075141" cy="3894432"/>
          </a:xfrm>
          <a:prstGeom prst="rect">
            <a:avLst/>
          </a:prstGeom>
        </p:spPr>
        <p:txBody>
          <a:bodyPr vert="horz" lIns="0" tIns="0" rIns="0" bIns="0" rtlCol="0">
            <a:noAutofit/>
          </a:bodyPr>
          <a:lst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400" b="0" kern="1200">
                <a:solidFill>
                  <a:schemeClr val="tx1"/>
                </a:solidFill>
                <a:latin typeface="+mn-lt"/>
                <a:ea typeface="+mn-ea"/>
                <a:cs typeface="+mn-cs"/>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accent1"/>
                </a:solidFill>
                <a:latin typeface="+mn-lt"/>
                <a:ea typeface="+mn-ea"/>
                <a:cs typeface="+mn-cs"/>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a:lnSpc>
                <a:spcPct val="100000"/>
              </a:lnSpc>
            </a:pPr>
            <a:r>
              <a:rPr lang="en-US" sz="3200" b="1" dirty="0">
                <a:solidFill>
                  <a:schemeClr val="bg1"/>
                </a:solidFill>
                <a:latin typeface="Calibri" panose="020F0502020204030204" pitchFamily="34" charset="0"/>
                <a:cs typeface="Calibri" panose="020F0502020204030204" pitchFamily="34" charset="0"/>
              </a:rPr>
              <a:t>Title</a:t>
            </a:r>
            <a:endParaRPr lang="en-US" sz="3200" dirty="0">
              <a:solidFill>
                <a:schemeClr val="bg1"/>
              </a:solidFill>
              <a:latin typeface="Calibri" panose="020F0502020204030204" pitchFamily="34" charset="0"/>
              <a:cs typeface="Calibri" panose="020F0502020204030204" pitchFamily="34" charset="0"/>
            </a:endParaRPr>
          </a:p>
          <a:p>
            <a:pPr algn="ctr">
              <a:lnSpc>
                <a:spcPct val="100000"/>
              </a:lnSpc>
            </a:pPr>
            <a:r>
              <a:rPr lang="en-US" sz="3200" dirty="0">
                <a:solidFill>
                  <a:schemeClr val="bg1"/>
                </a:solidFill>
                <a:latin typeface="Calibri" panose="020F0502020204030204" pitchFamily="34" charset="0"/>
                <a:cs typeface="Calibri" panose="020F0502020204030204" pitchFamily="34" charset="0"/>
              </a:rPr>
              <a:t>Lorem ipsum dolor sit amet, consectetur adipiscing elit, sed do eiusmod tempor incididunt ut labore et dolore magna aliqua.</a:t>
            </a:r>
          </a:p>
          <a:p>
            <a:pPr algn="ctr">
              <a:lnSpc>
                <a:spcPct val="100000"/>
              </a:lnSpc>
            </a:pPr>
            <a:endParaRPr lang="en-US" sz="3200" b="1" dirty="0">
              <a:solidFill>
                <a:schemeClr val="bg1"/>
              </a:solidFill>
              <a:latin typeface="Calibri" panose="020F0502020204030204" pitchFamily="34" charset="0"/>
              <a:cs typeface="Calibri" panose="020F0502020204030204" pitchFamily="34" charset="0"/>
            </a:endParaRPr>
          </a:p>
        </p:txBody>
      </p:sp>
      <p:pic>
        <p:nvPicPr>
          <p:cNvPr id="19" name="Picture 18">
            <a:extLst>
              <a:ext uri="{FF2B5EF4-FFF2-40B4-BE49-F238E27FC236}">
                <a16:creationId xmlns:a16="http://schemas.microsoft.com/office/drawing/2014/main" id="{1DF64D28-AB3B-33CC-AC86-52A575857953}"/>
              </a:ext>
            </a:extLst>
          </p:cNvPr>
          <p:cNvPicPr>
            <a:picLocks noChangeAspect="1"/>
          </p:cNvPicPr>
          <p:nvPr/>
        </p:nvPicPr>
        <p:blipFill>
          <a:blip r:embed="rId3"/>
          <a:stretch>
            <a:fillRect/>
          </a:stretch>
        </p:blipFill>
        <p:spPr>
          <a:xfrm>
            <a:off x="3524244" y="9595669"/>
            <a:ext cx="1015708" cy="786128"/>
          </a:xfrm>
          <a:prstGeom prst="rect">
            <a:avLst/>
          </a:prstGeom>
        </p:spPr>
      </p:pic>
      <p:sp>
        <p:nvSpPr>
          <p:cNvPr id="16" name="Text Placeholder 1">
            <a:extLst>
              <a:ext uri="{FF2B5EF4-FFF2-40B4-BE49-F238E27FC236}">
                <a16:creationId xmlns:a16="http://schemas.microsoft.com/office/drawing/2014/main" id="{60B9AB24-8067-2093-3F9B-004CC90DEF39}"/>
              </a:ext>
            </a:extLst>
          </p:cNvPr>
          <p:cNvSpPr txBox="1">
            <a:spLocks/>
          </p:cNvSpPr>
          <p:nvPr/>
        </p:nvSpPr>
        <p:spPr>
          <a:xfrm>
            <a:off x="7453928" y="5028258"/>
            <a:ext cx="4075141" cy="3894432"/>
          </a:xfrm>
          <a:prstGeom prst="rect">
            <a:avLst/>
          </a:prstGeom>
        </p:spPr>
        <p:txBody>
          <a:bodyPr vert="horz" lIns="0" tIns="0" rIns="0" bIns="0" rtlCol="0">
            <a:noAutofit/>
          </a:bodyPr>
          <a:lst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400" b="0" kern="1200">
                <a:solidFill>
                  <a:schemeClr val="tx1"/>
                </a:solidFill>
                <a:latin typeface="+mn-lt"/>
                <a:ea typeface="+mn-ea"/>
                <a:cs typeface="+mn-cs"/>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accent1"/>
                </a:solidFill>
                <a:latin typeface="+mn-lt"/>
                <a:ea typeface="+mn-ea"/>
                <a:cs typeface="+mn-cs"/>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a:lnSpc>
                <a:spcPct val="100000"/>
              </a:lnSpc>
            </a:pPr>
            <a:r>
              <a:rPr lang="en-US" sz="3200" b="1" dirty="0">
                <a:solidFill>
                  <a:schemeClr val="bg1"/>
                </a:solidFill>
                <a:latin typeface="Calibri" panose="020F0502020204030204" pitchFamily="34" charset="0"/>
                <a:cs typeface="Calibri" panose="020F0502020204030204" pitchFamily="34" charset="0"/>
              </a:rPr>
              <a:t>Title</a:t>
            </a:r>
            <a:endParaRPr lang="en-US" sz="3200" dirty="0">
              <a:solidFill>
                <a:schemeClr val="bg1"/>
              </a:solidFill>
              <a:latin typeface="Calibri" panose="020F0502020204030204" pitchFamily="34" charset="0"/>
              <a:cs typeface="Calibri" panose="020F0502020204030204" pitchFamily="34" charset="0"/>
            </a:endParaRPr>
          </a:p>
          <a:p>
            <a:pPr algn="ctr">
              <a:lnSpc>
                <a:spcPct val="100000"/>
              </a:lnSpc>
            </a:pPr>
            <a:r>
              <a:rPr lang="en-US" sz="3200" dirty="0">
                <a:solidFill>
                  <a:schemeClr val="bg1"/>
                </a:solidFill>
                <a:latin typeface="Calibri" panose="020F0502020204030204" pitchFamily="34" charset="0"/>
                <a:cs typeface="Calibri" panose="020F0502020204030204" pitchFamily="34" charset="0"/>
              </a:rPr>
              <a:t>Lorem ipsum dolor sit amet, consectetur adipiscing elit, sed do eiusmod tempor incididunt ut labore et dolore magna aliqua.</a:t>
            </a:r>
          </a:p>
          <a:p>
            <a:pPr algn="ctr"/>
            <a:endParaRPr lang="en-US" sz="3200" b="1" dirty="0">
              <a:solidFill>
                <a:schemeClr val="bg1"/>
              </a:solidFill>
              <a:latin typeface="Calibri" panose="020F0502020204030204" pitchFamily="34" charset="0"/>
              <a:cs typeface="Calibri" panose="020F0502020204030204" pitchFamily="34" charset="0"/>
            </a:endParaRPr>
          </a:p>
        </p:txBody>
      </p:sp>
      <p:pic>
        <p:nvPicPr>
          <p:cNvPr id="20" name="Picture 19">
            <a:extLst>
              <a:ext uri="{FF2B5EF4-FFF2-40B4-BE49-F238E27FC236}">
                <a16:creationId xmlns:a16="http://schemas.microsoft.com/office/drawing/2014/main" id="{AE1D9100-5212-5FD1-4864-0C889AAD09F4}"/>
              </a:ext>
            </a:extLst>
          </p:cNvPr>
          <p:cNvPicPr>
            <a:picLocks noChangeAspect="1"/>
          </p:cNvPicPr>
          <p:nvPr/>
        </p:nvPicPr>
        <p:blipFill>
          <a:blip r:embed="rId4"/>
          <a:stretch>
            <a:fillRect/>
          </a:stretch>
        </p:blipFill>
        <p:spPr>
          <a:xfrm>
            <a:off x="9035651" y="9543493"/>
            <a:ext cx="1008754" cy="890482"/>
          </a:xfrm>
          <a:prstGeom prst="rect">
            <a:avLst/>
          </a:prstGeom>
        </p:spPr>
      </p:pic>
      <p:sp>
        <p:nvSpPr>
          <p:cNvPr id="17" name="Text Placeholder 1">
            <a:extLst>
              <a:ext uri="{FF2B5EF4-FFF2-40B4-BE49-F238E27FC236}">
                <a16:creationId xmlns:a16="http://schemas.microsoft.com/office/drawing/2014/main" id="{3AE1E801-A4AD-F692-B9B5-C2E7A974B98A}"/>
              </a:ext>
            </a:extLst>
          </p:cNvPr>
          <p:cNvSpPr txBox="1">
            <a:spLocks/>
          </p:cNvSpPr>
          <p:nvPr/>
        </p:nvSpPr>
        <p:spPr>
          <a:xfrm>
            <a:off x="12788823" y="5028258"/>
            <a:ext cx="4075141" cy="3894432"/>
          </a:xfrm>
          <a:prstGeom prst="rect">
            <a:avLst/>
          </a:prstGeom>
        </p:spPr>
        <p:txBody>
          <a:bodyPr vert="horz" lIns="0" tIns="0" rIns="0" bIns="0" rtlCol="0">
            <a:noAutofit/>
          </a:bodyPr>
          <a:lst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400" b="0" kern="1200">
                <a:solidFill>
                  <a:schemeClr val="tx1"/>
                </a:solidFill>
                <a:latin typeface="+mn-lt"/>
                <a:ea typeface="+mn-ea"/>
                <a:cs typeface="+mn-cs"/>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accent1"/>
                </a:solidFill>
                <a:latin typeface="+mn-lt"/>
                <a:ea typeface="+mn-ea"/>
                <a:cs typeface="+mn-cs"/>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a:lnSpc>
                <a:spcPct val="100000"/>
              </a:lnSpc>
            </a:pPr>
            <a:r>
              <a:rPr lang="en-US" sz="3200" b="1" dirty="0">
                <a:solidFill>
                  <a:schemeClr val="bg1"/>
                </a:solidFill>
                <a:latin typeface="Calibri" panose="020F0502020204030204" pitchFamily="34" charset="0"/>
                <a:cs typeface="Calibri" panose="020F0502020204030204" pitchFamily="34" charset="0"/>
              </a:rPr>
              <a:t>Title</a:t>
            </a:r>
            <a:endParaRPr lang="en-US" sz="3200" dirty="0">
              <a:solidFill>
                <a:schemeClr val="bg1"/>
              </a:solidFill>
              <a:latin typeface="Calibri" panose="020F0502020204030204" pitchFamily="34" charset="0"/>
              <a:cs typeface="Calibri" panose="020F0502020204030204" pitchFamily="34" charset="0"/>
            </a:endParaRPr>
          </a:p>
          <a:p>
            <a:pPr algn="ctr">
              <a:lnSpc>
                <a:spcPct val="100000"/>
              </a:lnSpc>
            </a:pPr>
            <a:r>
              <a:rPr lang="en-US" sz="3200" dirty="0">
                <a:solidFill>
                  <a:schemeClr val="bg1"/>
                </a:solidFill>
                <a:latin typeface="Calibri" panose="020F0502020204030204" pitchFamily="34" charset="0"/>
                <a:cs typeface="Calibri" panose="020F0502020204030204" pitchFamily="34" charset="0"/>
              </a:rPr>
              <a:t>Lorem ipsum dolor sit amet, consectetur adipiscing elit, sed do eiusmod tempor incididunt ut labore et dolore magna aliqua.</a:t>
            </a:r>
          </a:p>
          <a:p>
            <a:pPr algn="ctr">
              <a:lnSpc>
                <a:spcPct val="100000"/>
              </a:lnSpc>
            </a:pPr>
            <a:endParaRPr lang="en-US" sz="3200" b="1" dirty="0">
              <a:solidFill>
                <a:schemeClr val="bg1"/>
              </a:solidFill>
              <a:latin typeface="Calibri" panose="020F0502020204030204" pitchFamily="34" charset="0"/>
              <a:cs typeface="Calibri" panose="020F0502020204030204" pitchFamily="34" charset="0"/>
            </a:endParaRPr>
          </a:p>
        </p:txBody>
      </p:sp>
      <p:pic>
        <p:nvPicPr>
          <p:cNvPr id="21" name="Picture 20">
            <a:extLst>
              <a:ext uri="{FF2B5EF4-FFF2-40B4-BE49-F238E27FC236}">
                <a16:creationId xmlns:a16="http://schemas.microsoft.com/office/drawing/2014/main" id="{BC508415-1535-903D-C74F-0220C4814CC8}"/>
              </a:ext>
            </a:extLst>
          </p:cNvPr>
          <p:cNvPicPr>
            <a:picLocks noChangeAspect="1"/>
          </p:cNvPicPr>
          <p:nvPr/>
        </p:nvPicPr>
        <p:blipFill>
          <a:blip r:embed="rId5"/>
          <a:stretch>
            <a:fillRect/>
          </a:stretch>
        </p:blipFill>
        <p:spPr>
          <a:xfrm>
            <a:off x="14335071" y="9435662"/>
            <a:ext cx="1008752" cy="1106144"/>
          </a:xfrm>
          <a:prstGeom prst="rect">
            <a:avLst/>
          </a:prstGeom>
        </p:spPr>
      </p:pic>
      <p:sp>
        <p:nvSpPr>
          <p:cNvPr id="18" name="Text Placeholder 1">
            <a:extLst>
              <a:ext uri="{FF2B5EF4-FFF2-40B4-BE49-F238E27FC236}">
                <a16:creationId xmlns:a16="http://schemas.microsoft.com/office/drawing/2014/main" id="{79802910-2818-5D64-1C03-912BF53CC99E}"/>
              </a:ext>
            </a:extLst>
          </p:cNvPr>
          <p:cNvSpPr txBox="1">
            <a:spLocks/>
          </p:cNvSpPr>
          <p:nvPr/>
        </p:nvSpPr>
        <p:spPr>
          <a:xfrm>
            <a:off x="18113739" y="5028258"/>
            <a:ext cx="4075141" cy="3894432"/>
          </a:xfrm>
          <a:prstGeom prst="rect">
            <a:avLst/>
          </a:prstGeom>
        </p:spPr>
        <p:txBody>
          <a:bodyPr vert="horz" lIns="0" tIns="0" rIns="0" bIns="0" rtlCol="0">
            <a:noAutofit/>
          </a:bodyPr>
          <a:lst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400" b="0" kern="1200">
                <a:solidFill>
                  <a:schemeClr val="tx1"/>
                </a:solidFill>
                <a:latin typeface="+mn-lt"/>
                <a:ea typeface="+mn-ea"/>
                <a:cs typeface="+mn-cs"/>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accent1"/>
                </a:solidFill>
                <a:latin typeface="+mn-lt"/>
                <a:ea typeface="+mn-ea"/>
                <a:cs typeface="+mn-cs"/>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a:lnSpc>
                <a:spcPct val="100000"/>
              </a:lnSpc>
            </a:pPr>
            <a:r>
              <a:rPr lang="en-US" sz="3200" b="1" dirty="0">
                <a:solidFill>
                  <a:schemeClr val="bg1"/>
                </a:solidFill>
                <a:latin typeface="Calibri" panose="020F0502020204030204" pitchFamily="34" charset="0"/>
                <a:cs typeface="Calibri" panose="020F0502020204030204" pitchFamily="34" charset="0"/>
              </a:rPr>
              <a:t>Title</a:t>
            </a:r>
            <a:endParaRPr lang="en-US" sz="3200" dirty="0">
              <a:solidFill>
                <a:schemeClr val="bg1"/>
              </a:solidFill>
              <a:latin typeface="Calibri" panose="020F0502020204030204" pitchFamily="34" charset="0"/>
              <a:cs typeface="Calibri" panose="020F0502020204030204" pitchFamily="34" charset="0"/>
            </a:endParaRPr>
          </a:p>
          <a:p>
            <a:pPr algn="ctr">
              <a:lnSpc>
                <a:spcPct val="100000"/>
              </a:lnSpc>
            </a:pPr>
            <a:r>
              <a:rPr lang="en-US" sz="3200" dirty="0">
                <a:solidFill>
                  <a:schemeClr val="bg1"/>
                </a:solidFill>
                <a:latin typeface="Calibri" panose="020F0502020204030204" pitchFamily="34" charset="0"/>
                <a:cs typeface="Calibri" panose="020F0502020204030204" pitchFamily="34" charset="0"/>
              </a:rPr>
              <a:t>Lorem ipsum dolor sit amet, consectetur adipiscing elit, sed do eiusmod tempor incididunt ut labore et dolore magna aliqua.</a:t>
            </a:r>
          </a:p>
          <a:p>
            <a:pPr algn="ctr">
              <a:lnSpc>
                <a:spcPct val="100000"/>
              </a:lnSpc>
            </a:pPr>
            <a:endParaRPr lang="en-US" sz="3200" b="1" dirty="0">
              <a:solidFill>
                <a:schemeClr val="bg1"/>
              </a:solidFill>
              <a:latin typeface="Calibri" panose="020F0502020204030204" pitchFamily="34" charset="0"/>
              <a:cs typeface="Calibri" panose="020F0502020204030204" pitchFamily="34" charset="0"/>
            </a:endParaRPr>
          </a:p>
        </p:txBody>
      </p:sp>
      <p:pic>
        <p:nvPicPr>
          <p:cNvPr id="22" name="Picture 21">
            <a:extLst>
              <a:ext uri="{FF2B5EF4-FFF2-40B4-BE49-F238E27FC236}">
                <a16:creationId xmlns:a16="http://schemas.microsoft.com/office/drawing/2014/main" id="{20F21696-D7AE-9C4B-B952-03A2C0F10FEB}"/>
              </a:ext>
            </a:extLst>
          </p:cNvPr>
          <p:cNvPicPr>
            <a:picLocks noChangeAspect="1"/>
          </p:cNvPicPr>
          <p:nvPr/>
        </p:nvPicPr>
        <p:blipFill>
          <a:blip r:embed="rId6"/>
          <a:stretch>
            <a:fillRect/>
          </a:stretch>
        </p:blipFill>
        <p:spPr>
          <a:xfrm>
            <a:off x="19655789" y="9473925"/>
            <a:ext cx="973968" cy="1029618"/>
          </a:xfrm>
          <a:prstGeom prst="rect">
            <a:avLst/>
          </a:prstGeom>
        </p:spPr>
      </p:pic>
    </p:spTree>
    <p:extLst>
      <p:ext uri="{BB962C8B-B14F-4D97-AF65-F5344CB8AC3E}">
        <p14:creationId xmlns:p14="http://schemas.microsoft.com/office/powerpoint/2010/main" val="366207506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DCA0AEB-CABA-69B1-BF3F-9B2B77F88349}"/>
              </a:ext>
            </a:extLst>
          </p:cNvPr>
          <p:cNvSpPr>
            <a:spLocks noGrp="1"/>
          </p:cNvSpPr>
          <p:nvPr>
            <p:ph type="title"/>
          </p:nvPr>
        </p:nvSpPr>
        <p:spPr>
          <a:prstGeom prst="rect">
            <a:avLst/>
          </a:prstGeom>
        </p:spPr>
        <p:txBody>
          <a:bodyPr/>
          <a:lstStyle/>
          <a:p>
            <a:pPr algn="l"/>
            <a:r>
              <a:rPr lang="en-US" sz="4800" dirty="0">
                <a:solidFill>
                  <a:schemeClr val="bg1"/>
                </a:solidFill>
                <a:latin typeface="Calibri" panose="020F0502020204030204" pitchFamily="34" charset="0"/>
                <a:cs typeface="Calibri" panose="020F0502020204030204" pitchFamily="34" charset="0"/>
              </a:rPr>
              <a:t>Quote Graphic Slide</a:t>
            </a:r>
            <a:endParaRPr lang="en-US" dirty="0">
              <a:latin typeface="Calibri" panose="020F0502020204030204" pitchFamily="34" charset="0"/>
              <a:cs typeface="Calibri" panose="020F0502020204030204" pitchFamily="34" charset="0"/>
            </a:endParaRPr>
          </a:p>
        </p:txBody>
      </p:sp>
      <p:pic>
        <p:nvPicPr>
          <p:cNvPr id="15" name="Picture Placeholder 14" descr="A person in a white robe and black hat&#10;&#10;AI-generated content may be incorrect.">
            <a:extLst>
              <a:ext uri="{FF2B5EF4-FFF2-40B4-BE49-F238E27FC236}">
                <a16:creationId xmlns:a16="http://schemas.microsoft.com/office/drawing/2014/main" id="{F6A597D3-979F-5401-E07C-DDF5157373DE}"/>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6164" b="6164"/>
          <a:stretch/>
        </p:blipFill>
        <p:spPr>
          <a:prstGeom prst="round2SameRect">
            <a:avLst>
              <a:gd name="adj1" fmla="val 4636"/>
              <a:gd name="adj2" fmla="val 0"/>
            </a:avLst>
          </a:prstGeom>
        </p:spPr>
      </p:pic>
      <p:sp>
        <p:nvSpPr>
          <p:cNvPr id="12" name="Text Placeholder 11">
            <a:extLst>
              <a:ext uri="{FF2B5EF4-FFF2-40B4-BE49-F238E27FC236}">
                <a16:creationId xmlns:a16="http://schemas.microsoft.com/office/drawing/2014/main" id="{1A126E4C-DEFC-D6BE-0700-205CABDD1A9E}"/>
              </a:ext>
            </a:extLst>
          </p:cNvPr>
          <p:cNvSpPr>
            <a:spLocks noGrp="1"/>
          </p:cNvSpPr>
          <p:nvPr>
            <p:ph type="body" sz="quarter" idx="4294967295"/>
          </p:nvPr>
        </p:nvSpPr>
        <p:spPr>
          <a:xfrm>
            <a:off x="10587504" y="4549078"/>
            <a:ext cx="9961562" cy="5341031"/>
          </a:xfrm>
          <a:prstGeom prst="rect">
            <a:avLst/>
          </a:prstGeom>
        </p:spPr>
        <p:txBody>
          <a:bodyPr/>
          <a:lstStyle/>
          <a:p>
            <a:r>
              <a:rPr lang="en-US" dirty="0">
                <a:latin typeface="Calibri" panose="020F0502020204030204" pitchFamily="34" charset="0"/>
                <a:cs typeface="Calibri" panose="020F0502020204030204" pitchFamily="34" charset="0"/>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endParaRPr lang="en-QA">
              <a:latin typeface="Calibri" panose="020F0502020204030204" pitchFamily="34" charset="0"/>
              <a:cs typeface="Calibri" panose="020F0502020204030204" pitchFamily="34" charset="0"/>
            </a:endParaRPr>
          </a:p>
        </p:txBody>
      </p:sp>
      <p:sp>
        <p:nvSpPr>
          <p:cNvPr id="20" name="Text Placeholder 19">
            <a:extLst>
              <a:ext uri="{FF2B5EF4-FFF2-40B4-BE49-F238E27FC236}">
                <a16:creationId xmlns:a16="http://schemas.microsoft.com/office/drawing/2014/main" id="{78AF9653-B70B-FDD8-5ADF-D90D6367AC39}"/>
              </a:ext>
            </a:extLst>
          </p:cNvPr>
          <p:cNvSpPr>
            <a:spLocks noGrp="1"/>
          </p:cNvSpPr>
          <p:nvPr>
            <p:ph type="body" sz="quarter" idx="4294967295"/>
          </p:nvPr>
        </p:nvSpPr>
        <p:spPr>
          <a:xfrm>
            <a:off x="10587504" y="10243910"/>
            <a:ext cx="8904904" cy="1073802"/>
          </a:xfrm>
          <a:prstGeom prst="rect">
            <a:avLst/>
          </a:prstGeom>
        </p:spPr>
        <p:txBody>
          <a:bodyPr/>
          <a:lstStyle/>
          <a:p>
            <a:pPr marL="0" indent="0" defTabSz="1828834" rtl="0" eaLnBrk="1" latinLnBrk="0" hangingPunct="1">
              <a:lnSpc>
                <a:spcPct val="100000"/>
              </a:lnSpc>
              <a:spcBef>
                <a:spcPts val="0"/>
              </a:spcBef>
              <a:spcAft>
                <a:spcPts val="1600"/>
              </a:spcAft>
              <a:buClr>
                <a:schemeClr val="accent1"/>
              </a:buClr>
              <a:buFont typeface="Wingdings" panose="05000000000000000000" pitchFamily="2" charset="2"/>
              <a:buNone/>
            </a:pPr>
            <a:r>
              <a:rPr lang="en-QA">
                <a:latin typeface="Calibri" panose="020F0502020204030204" pitchFamily="34" charset="0"/>
                <a:cs typeface="Calibri" panose="020F0502020204030204" pitchFamily="34" charset="0"/>
              </a:rPr>
              <a:t>Name of Inidvidual,</a:t>
            </a:r>
            <a:br>
              <a:rPr lang="en-QA">
                <a:latin typeface="Calibri" panose="020F0502020204030204" pitchFamily="34" charset="0"/>
                <a:cs typeface="Calibri" panose="020F0502020204030204" pitchFamily="34" charset="0"/>
              </a:rPr>
            </a:br>
            <a:r>
              <a:rPr lang="en-QA">
                <a:latin typeface="Calibri" panose="020F0502020204030204" pitchFamily="34" charset="0"/>
                <a:cs typeface="Calibri" panose="020F0502020204030204" pitchFamily="34" charset="0"/>
              </a:rPr>
              <a:t>Title of Individual</a:t>
            </a:r>
          </a:p>
        </p:txBody>
      </p:sp>
    </p:spTree>
    <p:extLst>
      <p:ext uri="{BB962C8B-B14F-4D97-AF65-F5344CB8AC3E}">
        <p14:creationId xmlns:p14="http://schemas.microsoft.com/office/powerpoint/2010/main" val="378487514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a:extLst>
              <a:ext uri="{FF2B5EF4-FFF2-40B4-BE49-F238E27FC236}">
                <a16:creationId xmlns:a16="http://schemas.microsoft.com/office/drawing/2014/main" id="{E45ED648-9DE5-C691-3A49-52145DC150FB}"/>
              </a:ext>
            </a:extLst>
          </p:cNvPr>
          <p:cNvSpPr>
            <a:spLocks noGrp="1"/>
          </p:cNvSpPr>
          <p:nvPr>
            <p:ph type="title"/>
          </p:nvPr>
        </p:nvSpPr>
        <p:spPr>
          <a:prstGeom prst="rect">
            <a:avLst/>
          </a:prstGeom>
        </p:spPr>
        <p:txBody>
          <a:bodyPr/>
          <a:lstStyle/>
          <a:p>
            <a:r>
              <a:rPr lang="en-US" dirty="0">
                <a:solidFill>
                  <a:schemeClr val="bg1"/>
                </a:solidFill>
                <a:latin typeface="Calibri" panose="020F0502020204030204" pitchFamily="34" charset="0"/>
                <a:cs typeface="Calibri" panose="020F0502020204030204" pitchFamily="34" charset="0"/>
              </a:rPr>
              <a:t>Title of this Minimal Slide</a:t>
            </a:r>
            <a:endParaRPr lang="en-JO">
              <a:solidFill>
                <a:schemeClr val="bg1"/>
              </a:solidFill>
              <a:latin typeface="Calibri" panose="020F0502020204030204" pitchFamily="34" charset="0"/>
              <a:cs typeface="Calibri" panose="020F0502020204030204" pitchFamily="34" charset="0"/>
            </a:endParaRPr>
          </a:p>
        </p:txBody>
      </p:sp>
      <p:sp>
        <p:nvSpPr>
          <p:cNvPr id="20" name="Text Placeholder 19">
            <a:extLst>
              <a:ext uri="{FF2B5EF4-FFF2-40B4-BE49-F238E27FC236}">
                <a16:creationId xmlns:a16="http://schemas.microsoft.com/office/drawing/2014/main" id="{D4131D46-C348-D1E4-A001-87F0BB4EF59F}"/>
              </a:ext>
            </a:extLst>
          </p:cNvPr>
          <p:cNvSpPr>
            <a:spLocks noGrp="1"/>
          </p:cNvSpPr>
          <p:nvPr>
            <p:ph type="body" sz="quarter" idx="10"/>
          </p:nvPr>
        </p:nvSpPr>
        <p:spPr>
          <a:xfrm>
            <a:off x="1662113" y="7748703"/>
            <a:ext cx="5268076" cy="4577506"/>
          </a:xfrm>
          <a:prstGeom prst="rect">
            <a:avLst/>
          </a:prstGeom>
        </p:spPr>
        <p:txBody>
          <a:bodyPr/>
          <a:lstStyle/>
          <a:p>
            <a:r>
              <a:rPr lang="en-US" dirty="0">
                <a:solidFill>
                  <a:schemeClr val="bg1"/>
                </a:solidFill>
                <a:latin typeface="Calibri" panose="020F0502020204030204" pitchFamily="34" charset="0"/>
                <a:cs typeface="Calibri" panose="020F0502020204030204" pitchFamily="34" charset="0"/>
              </a:rPr>
              <a:t>Lorem ipsum dolor sit amet, consectetur adipiscing elit, sed do eiusmod tempor incididunt ut labore et dolore magna aliqua. Ut enim ad minim veniam, quis nostrud exercitation ullamco laboris nisi</a:t>
            </a:r>
            <a:endParaRPr lang="en-JO">
              <a:solidFill>
                <a:schemeClr val="bg1"/>
              </a:solidFill>
              <a:latin typeface="Calibri" panose="020F0502020204030204" pitchFamily="34" charset="0"/>
              <a:cs typeface="Calibri" panose="020F0502020204030204" pitchFamily="34" charset="0"/>
            </a:endParaRPr>
          </a:p>
        </p:txBody>
      </p:sp>
      <p:sp>
        <p:nvSpPr>
          <p:cNvPr id="36" name="Text Placeholder 35">
            <a:extLst>
              <a:ext uri="{FF2B5EF4-FFF2-40B4-BE49-F238E27FC236}">
                <a16:creationId xmlns:a16="http://schemas.microsoft.com/office/drawing/2014/main" id="{D0DE4707-241D-8B84-ED77-6BC41BCDB3B6}"/>
              </a:ext>
            </a:extLst>
          </p:cNvPr>
          <p:cNvSpPr>
            <a:spLocks noGrp="1"/>
          </p:cNvSpPr>
          <p:nvPr>
            <p:ph type="body" sz="quarter" idx="11"/>
          </p:nvPr>
        </p:nvSpPr>
        <p:spPr/>
        <p:txBody>
          <a:bodyPr/>
          <a:lstStyle/>
          <a:p>
            <a:r>
              <a:rPr lang="en-QA">
                <a:latin typeface="Calibri" panose="020F0502020204030204" pitchFamily="34" charset="0"/>
                <a:cs typeface="Calibri" panose="020F0502020204030204" pitchFamily="34" charset="0"/>
              </a:rPr>
              <a:t>Tag Tiele Here</a:t>
            </a:r>
          </a:p>
        </p:txBody>
      </p:sp>
      <p:sp>
        <p:nvSpPr>
          <p:cNvPr id="38" name="Rounded Rectangle 37">
            <a:extLst>
              <a:ext uri="{FF2B5EF4-FFF2-40B4-BE49-F238E27FC236}">
                <a16:creationId xmlns:a16="http://schemas.microsoft.com/office/drawing/2014/main" id="{E417B4D8-CF1E-B738-614E-30C586030893}"/>
              </a:ext>
            </a:extLst>
          </p:cNvPr>
          <p:cNvSpPr/>
          <p:nvPr/>
        </p:nvSpPr>
        <p:spPr>
          <a:xfrm rot="16200000">
            <a:off x="19150021" y="253789"/>
            <a:ext cx="2501409" cy="4642796"/>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41" name="Rounded Rectangle 40">
            <a:extLst>
              <a:ext uri="{FF2B5EF4-FFF2-40B4-BE49-F238E27FC236}">
                <a16:creationId xmlns:a16="http://schemas.microsoft.com/office/drawing/2014/main" id="{472E4FBC-B9DF-7B9A-461B-641EA0A64FD5}"/>
              </a:ext>
            </a:extLst>
          </p:cNvPr>
          <p:cNvSpPr/>
          <p:nvPr/>
        </p:nvSpPr>
        <p:spPr>
          <a:xfrm rot="16200000">
            <a:off x="14155193" y="253789"/>
            <a:ext cx="2501409" cy="4642796"/>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44" name="Rounded Rectangle 43">
            <a:extLst>
              <a:ext uri="{FF2B5EF4-FFF2-40B4-BE49-F238E27FC236}">
                <a16:creationId xmlns:a16="http://schemas.microsoft.com/office/drawing/2014/main" id="{16A045F3-ED20-5146-1BC9-C8975B8AA7FD}"/>
              </a:ext>
            </a:extLst>
          </p:cNvPr>
          <p:cNvSpPr/>
          <p:nvPr/>
        </p:nvSpPr>
        <p:spPr>
          <a:xfrm rot="16200000">
            <a:off x="9152994" y="253789"/>
            <a:ext cx="2501409" cy="4642796"/>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47" name="Rounded Rectangle 46">
            <a:extLst>
              <a:ext uri="{FF2B5EF4-FFF2-40B4-BE49-F238E27FC236}">
                <a16:creationId xmlns:a16="http://schemas.microsoft.com/office/drawing/2014/main" id="{4FD4FA1F-80B7-EEA5-EEBA-5FBF4FAB8798}"/>
              </a:ext>
            </a:extLst>
          </p:cNvPr>
          <p:cNvSpPr/>
          <p:nvPr/>
        </p:nvSpPr>
        <p:spPr>
          <a:xfrm rot="16200000">
            <a:off x="19150021" y="3108999"/>
            <a:ext cx="2501409" cy="4642796"/>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50" name="Rounded Rectangle 49">
            <a:extLst>
              <a:ext uri="{FF2B5EF4-FFF2-40B4-BE49-F238E27FC236}">
                <a16:creationId xmlns:a16="http://schemas.microsoft.com/office/drawing/2014/main" id="{E19ED7C4-E930-3A15-47CF-B12E28DF8A20}"/>
              </a:ext>
            </a:extLst>
          </p:cNvPr>
          <p:cNvSpPr/>
          <p:nvPr/>
        </p:nvSpPr>
        <p:spPr>
          <a:xfrm rot="16200000">
            <a:off x="19150021" y="5964206"/>
            <a:ext cx="2501409" cy="4642796"/>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53" name="Rounded Rectangle 52">
            <a:extLst>
              <a:ext uri="{FF2B5EF4-FFF2-40B4-BE49-F238E27FC236}">
                <a16:creationId xmlns:a16="http://schemas.microsoft.com/office/drawing/2014/main" id="{2AE15961-467D-0182-115A-8CA7060EDBB4}"/>
              </a:ext>
            </a:extLst>
          </p:cNvPr>
          <p:cNvSpPr/>
          <p:nvPr/>
        </p:nvSpPr>
        <p:spPr>
          <a:xfrm rot="16200000">
            <a:off x="19150021" y="8841002"/>
            <a:ext cx="2501409" cy="4642796"/>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56" name="Rounded Rectangle 55">
            <a:extLst>
              <a:ext uri="{FF2B5EF4-FFF2-40B4-BE49-F238E27FC236}">
                <a16:creationId xmlns:a16="http://schemas.microsoft.com/office/drawing/2014/main" id="{093D47DC-237F-6918-8B98-FCEDD3F6651A}"/>
              </a:ext>
            </a:extLst>
          </p:cNvPr>
          <p:cNvSpPr/>
          <p:nvPr/>
        </p:nvSpPr>
        <p:spPr>
          <a:xfrm rot="16200000">
            <a:off x="14147715" y="3108999"/>
            <a:ext cx="2501409" cy="4642796"/>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59" name="Rounded Rectangle 58">
            <a:extLst>
              <a:ext uri="{FF2B5EF4-FFF2-40B4-BE49-F238E27FC236}">
                <a16:creationId xmlns:a16="http://schemas.microsoft.com/office/drawing/2014/main" id="{473DF971-3E1B-2AFC-E5D7-364B549DEFEA}"/>
              </a:ext>
            </a:extLst>
          </p:cNvPr>
          <p:cNvSpPr/>
          <p:nvPr/>
        </p:nvSpPr>
        <p:spPr>
          <a:xfrm rot="16200000">
            <a:off x="14147715" y="5964206"/>
            <a:ext cx="2501409" cy="4642796"/>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62" name="Rounded Rectangle 61">
            <a:extLst>
              <a:ext uri="{FF2B5EF4-FFF2-40B4-BE49-F238E27FC236}">
                <a16:creationId xmlns:a16="http://schemas.microsoft.com/office/drawing/2014/main" id="{B527DC5B-4AC8-E291-628F-B7794C4D7ACA}"/>
              </a:ext>
            </a:extLst>
          </p:cNvPr>
          <p:cNvSpPr/>
          <p:nvPr/>
        </p:nvSpPr>
        <p:spPr>
          <a:xfrm rot="16200000">
            <a:off x="14147715" y="8841002"/>
            <a:ext cx="2501409" cy="4642796"/>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1025" name="Rounded Rectangle 1024">
            <a:extLst>
              <a:ext uri="{FF2B5EF4-FFF2-40B4-BE49-F238E27FC236}">
                <a16:creationId xmlns:a16="http://schemas.microsoft.com/office/drawing/2014/main" id="{EF78822A-1FC0-DFD3-A7A6-683861B7199C}"/>
              </a:ext>
            </a:extLst>
          </p:cNvPr>
          <p:cNvSpPr/>
          <p:nvPr/>
        </p:nvSpPr>
        <p:spPr>
          <a:xfrm rot="16200000">
            <a:off x="9164764" y="3108999"/>
            <a:ext cx="2501409" cy="4642796"/>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1028" name="Rounded Rectangle 1027">
            <a:extLst>
              <a:ext uri="{FF2B5EF4-FFF2-40B4-BE49-F238E27FC236}">
                <a16:creationId xmlns:a16="http://schemas.microsoft.com/office/drawing/2014/main" id="{E0C9294B-2D47-1079-3CE8-582430B556F2}"/>
              </a:ext>
            </a:extLst>
          </p:cNvPr>
          <p:cNvSpPr/>
          <p:nvPr/>
        </p:nvSpPr>
        <p:spPr>
          <a:xfrm rot="16200000">
            <a:off x="9164764" y="5964206"/>
            <a:ext cx="2501409" cy="4642796"/>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1032" name="Rounded Rectangle 1031">
            <a:extLst>
              <a:ext uri="{FF2B5EF4-FFF2-40B4-BE49-F238E27FC236}">
                <a16:creationId xmlns:a16="http://schemas.microsoft.com/office/drawing/2014/main" id="{D68B1E97-868A-0560-BAE2-60513F8A970C}"/>
              </a:ext>
            </a:extLst>
          </p:cNvPr>
          <p:cNvSpPr/>
          <p:nvPr/>
        </p:nvSpPr>
        <p:spPr>
          <a:xfrm rot="16200000">
            <a:off x="9164764" y="8841002"/>
            <a:ext cx="2501409" cy="4642796"/>
          </a:xfrm>
          <a:prstGeom prst="roundRect">
            <a:avLst>
              <a:gd name="adj" fmla="val 7543"/>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pic>
        <p:nvPicPr>
          <p:cNvPr id="2" name="Picture 1">
            <a:extLst>
              <a:ext uri="{FF2B5EF4-FFF2-40B4-BE49-F238E27FC236}">
                <a16:creationId xmlns:a16="http://schemas.microsoft.com/office/drawing/2014/main" id="{EC234BA2-18E1-D3B1-628B-22B590F12A1B}"/>
              </a:ext>
            </a:extLst>
          </p:cNvPr>
          <p:cNvPicPr>
            <a:picLocks noChangeAspect="1"/>
          </p:cNvPicPr>
          <p:nvPr/>
        </p:nvPicPr>
        <p:blipFill>
          <a:blip r:embed="rId3">
            <a:lum bright="70000" contrast="-70000"/>
          </a:blip>
          <a:stretch>
            <a:fillRect/>
          </a:stretch>
        </p:blipFill>
        <p:spPr>
          <a:xfrm>
            <a:off x="9722184" y="2392252"/>
            <a:ext cx="1363028" cy="365870"/>
          </a:xfrm>
          <a:prstGeom prst="rect">
            <a:avLst/>
          </a:prstGeom>
        </p:spPr>
      </p:pic>
      <p:pic>
        <p:nvPicPr>
          <p:cNvPr id="3" name="Picture 2">
            <a:extLst>
              <a:ext uri="{FF2B5EF4-FFF2-40B4-BE49-F238E27FC236}">
                <a16:creationId xmlns:a16="http://schemas.microsoft.com/office/drawing/2014/main" id="{9D3B85FD-89D4-CFDF-EEB8-D4E9CE584D15}"/>
              </a:ext>
            </a:extLst>
          </p:cNvPr>
          <p:cNvPicPr>
            <a:picLocks noChangeAspect="1"/>
          </p:cNvPicPr>
          <p:nvPr/>
        </p:nvPicPr>
        <p:blipFill>
          <a:blip r:embed="rId3">
            <a:lum bright="70000" contrast="-70000"/>
          </a:blip>
          <a:stretch>
            <a:fillRect/>
          </a:stretch>
        </p:blipFill>
        <p:spPr>
          <a:xfrm>
            <a:off x="14724383" y="2392252"/>
            <a:ext cx="1363028" cy="365870"/>
          </a:xfrm>
          <a:prstGeom prst="rect">
            <a:avLst/>
          </a:prstGeom>
        </p:spPr>
      </p:pic>
      <p:pic>
        <p:nvPicPr>
          <p:cNvPr id="4" name="Picture 3">
            <a:extLst>
              <a:ext uri="{FF2B5EF4-FFF2-40B4-BE49-F238E27FC236}">
                <a16:creationId xmlns:a16="http://schemas.microsoft.com/office/drawing/2014/main" id="{F587EA79-EB23-D086-48CB-7B7AB4A7C78A}"/>
              </a:ext>
            </a:extLst>
          </p:cNvPr>
          <p:cNvPicPr>
            <a:picLocks noChangeAspect="1"/>
          </p:cNvPicPr>
          <p:nvPr/>
        </p:nvPicPr>
        <p:blipFill>
          <a:blip r:embed="rId3">
            <a:lum bright="70000" contrast="-70000"/>
          </a:blip>
          <a:stretch>
            <a:fillRect/>
          </a:stretch>
        </p:blipFill>
        <p:spPr>
          <a:xfrm>
            <a:off x="19719211" y="2392252"/>
            <a:ext cx="1363028" cy="365870"/>
          </a:xfrm>
          <a:prstGeom prst="rect">
            <a:avLst/>
          </a:prstGeom>
        </p:spPr>
      </p:pic>
      <p:pic>
        <p:nvPicPr>
          <p:cNvPr id="5" name="Picture 4">
            <a:extLst>
              <a:ext uri="{FF2B5EF4-FFF2-40B4-BE49-F238E27FC236}">
                <a16:creationId xmlns:a16="http://schemas.microsoft.com/office/drawing/2014/main" id="{95942C92-4505-F7A1-1CDA-7398EFB93F0D}"/>
              </a:ext>
            </a:extLst>
          </p:cNvPr>
          <p:cNvPicPr>
            <a:picLocks noChangeAspect="1"/>
          </p:cNvPicPr>
          <p:nvPr/>
        </p:nvPicPr>
        <p:blipFill>
          <a:blip r:embed="rId3">
            <a:lum bright="70000" contrast="-70000"/>
          </a:blip>
          <a:stretch>
            <a:fillRect/>
          </a:stretch>
        </p:blipFill>
        <p:spPr>
          <a:xfrm>
            <a:off x="9722184" y="5247462"/>
            <a:ext cx="1363028" cy="365870"/>
          </a:xfrm>
          <a:prstGeom prst="rect">
            <a:avLst/>
          </a:prstGeom>
        </p:spPr>
      </p:pic>
      <p:pic>
        <p:nvPicPr>
          <p:cNvPr id="6" name="Picture 5">
            <a:extLst>
              <a:ext uri="{FF2B5EF4-FFF2-40B4-BE49-F238E27FC236}">
                <a16:creationId xmlns:a16="http://schemas.microsoft.com/office/drawing/2014/main" id="{09EA1210-959D-F924-2FA2-5F7B472BBF81}"/>
              </a:ext>
            </a:extLst>
          </p:cNvPr>
          <p:cNvPicPr>
            <a:picLocks noChangeAspect="1"/>
          </p:cNvPicPr>
          <p:nvPr/>
        </p:nvPicPr>
        <p:blipFill>
          <a:blip r:embed="rId3">
            <a:lum bright="70000" contrast="-70000"/>
          </a:blip>
          <a:stretch>
            <a:fillRect/>
          </a:stretch>
        </p:blipFill>
        <p:spPr>
          <a:xfrm>
            <a:off x="14724383" y="5247462"/>
            <a:ext cx="1363028" cy="365870"/>
          </a:xfrm>
          <a:prstGeom prst="rect">
            <a:avLst/>
          </a:prstGeom>
        </p:spPr>
      </p:pic>
      <p:pic>
        <p:nvPicPr>
          <p:cNvPr id="7" name="Picture 6">
            <a:extLst>
              <a:ext uri="{FF2B5EF4-FFF2-40B4-BE49-F238E27FC236}">
                <a16:creationId xmlns:a16="http://schemas.microsoft.com/office/drawing/2014/main" id="{23C3E5C7-94AC-6B0C-644B-05D5C644C87A}"/>
              </a:ext>
            </a:extLst>
          </p:cNvPr>
          <p:cNvPicPr>
            <a:picLocks noChangeAspect="1"/>
          </p:cNvPicPr>
          <p:nvPr/>
        </p:nvPicPr>
        <p:blipFill>
          <a:blip r:embed="rId3">
            <a:lum bright="70000" contrast="-70000"/>
          </a:blip>
          <a:stretch>
            <a:fillRect/>
          </a:stretch>
        </p:blipFill>
        <p:spPr>
          <a:xfrm>
            <a:off x="19719211" y="5247462"/>
            <a:ext cx="1363028" cy="365870"/>
          </a:xfrm>
          <a:prstGeom prst="rect">
            <a:avLst/>
          </a:prstGeom>
        </p:spPr>
      </p:pic>
      <p:pic>
        <p:nvPicPr>
          <p:cNvPr id="8" name="Picture 7">
            <a:extLst>
              <a:ext uri="{FF2B5EF4-FFF2-40B4-BE49-F238E27FC236}">
                <a16:creationId xmlns:a16="http://schemas.microsoft.com/office/drawing/2014/main" id="{98F29B18-B1A8-ADAD-7345-623C16951C88}"/>
              </a:ext>
            </a:extLst>
          </p:cNvPr>
          <p:cNvPicPr>
            <a:picLocks noChangeAspect="1"/>
          </p:cNvPicPr>
          <p:nvPr/>
        </p:nvPicPr>
        <p:blipFill>
          <a:blip r:embed="rId3">
            <a:lum bright="70000" contrast="-70000"/>
          </a:blip>
          <a:stretch>
            <a:fillRect/>
          </a:stretch>
        </p:blipFill>
        <p:spPr>
          <a:xfrm>
            <a:off x="9722184" y="8102174"/>
            <a:ext cx="1363028" cy="365870"/>
          </a:xfrm>
          <a:prstGeom prst="rect">
            <a:avLst/>
          </a:prstGeom>
        </p:spPr>
      </p:pic>
      <p:pic>
        <p:nvPicPr>
          <p:cNvPr id="9" name="Picture 8">
            <a:extLst>
              <a:ext uri="{FF2B5EF4-FFF2-40B4-BE49-F238E27FC236}">
                <a16:creationId xmlns:a16="http://schemas.microsoft.com/office/drawing/2014/main" id="{A33704FA-7B4B-BFAB-FAB2-A23BBF4F070D}"/>
              </a:ext>
            </a:extLst>
          </p:cNvPr>
          <p:cNvPicPr>
            <a:picLocks noChangeAspect="1"/>
          </p:cNvPicPr>
          <p:nvPr/>
        </p:nvPicPr>
        <p:blipFill>
          <a:blip r:embed="rId3">
            <a:lum bright="70000" contrast="-70000"/>
          </a:blip>
          <a:stretch>
            <a:fillRect/>
          </a:stretch>
        </p:blipFill>
        <p:spPr>
          <a:xfrm>
            <a:off x="14724383" y="8102174"/>
            <a:ext cx="1363028" cy="365870"/>
          </a:xfrm>
          <a:prstGeom prst="rect">
            <a:avLst/>
          </a:prstGeom>
        </p:spPr>
      </p:pic>
      <p:pic>
        <p:nvPicPr>
          <p:cNvPr id="10" name="Picture 9">
            <a:extLst>
              <a:ext uri="{FF2B5EF4-FFF2-40B4-BE49-F238E27FC236}">
                <a16:creationId xmlns:a16="http://schemas.microsoft.com/office/drawing/2014/main" id="{4319628D-72FD-E72C-AC2A-43C0ECD99C97}"/>
              </a:ext>
            </a:extLst>
          </p:cNvPr>
          <p:cNvPicPr>
            <a:picLocks noChangeAspect="1"/>
          </p:cNvPicPr>
          <p:nvPr/>
        </p:nvPicPr>
        <p:blipFill>
          <a:blip r:embed="rId3">
            <a:lum bright="70000" contrast="-70000"/>
          </a:blip>
          <a:stretch>
            <a:fillRect/>
          </a:stretch>
        </p:blipFill>
        <p:spPr>
          <a:xfrm>
            <a:off x="19719211" y="8102174"/>
            <a:ext cx="1363028" cy="365870"/>
          </a:xfrm>
          <a:prstGeom prst="rect">
            <a:avLst/>
          </a:prstGeom>
        </p:spPr>
      </p:pic>
      <p:pic>
        <p:nvPicPr>
          <p:cNvPr id="11" name="Picture 10">
            <a:extLst>
              <a:ext uri="{FF2B5EF4-FFF2-40B4-BE49-F238E27FC236}">
                <a16:creationId xmlns:a16="http://schemas.microsoft.com/office/drawing/2014/main" id="{22E08707-E3E0-5C52-AE9F-85E98E290C1D}"/>
              </a:ext>
            </a:extLst>
          </p:cNvPr>
          <p:cNvPicPr>
            <a:picLocks noChangeAspect="1"/>
          </p:cNvPicPr>
          <p:nvPr/>
        </p:nvPicPr>
        <p:blipFill>
          <a:blip r:embed="rId3">
            <a:lum bright="70000" contrast="-70000"/>
          </a:blip>
          <a:stretch>
            <a:fillRect/>
          </a:stretch>
        </p:blipFill>
        <p:spPr>
          <a:xfrm>
            <a:off x="9722184" y="10979189"/>
            <a:ext cx="1363028" cy="365870"/>
          </a:xfrm>
          <a:prstGeom prst="rect">
            <a:avLst/>
          </a:prstGeom>
        </p:spPr>
      </p:pic>
      <p:pic>
        <p:nvPicPr>
          <p:cNvPr id="12" name="Picture 11">
            <a:extLst>
              <a:ext uri="{FF2B5EF4-FFF2-40B4-BE49-F238E27FC236}">
                <a16:creationId xmlns:a16="http://schemas.microsoft.com/office/drawing/2014/main" id="{96D4B4B2-B3A0-5996-B0F3-A5B5FBBE702A}"/>
              </a:ext>
            </a:extLst>
          </p:cNvPr>
          <p:cNvPicPr>
            <a:picLocks noChangeAspect="1"/>
          </p:cNvPicPr>
          <p:nvPr/>
        </p:nvPicPr>
        <p:blipFill>
          <a:blip r:embed="rId3">
            <a:lum bright="70000" contrast="-70000"/>
          </a:blip>
          <a:stretch>
            <a:fillRect/>
          </a:stretch>
        </p:blipFill>
        <p:spPr>
          <a:xfrm>
            <a:off x="14724383" y="10979189"/>
            <a:ext cx="1363028" cy="365870"/>
          </a:xfrm>
          <a:prstGeom prst="rect">
            <a:avLst/>
          </a:prstGeom>
        </p:spPr>
      </p:pic>
      <p:pic>
        <p:nvPicPr>
          <p:cNvPr id="13" name="Picture 12">
            <a:extLst>
              <a:ext uri="{FF2B5EF4-FFF2-40B4-BE49-F238E27FC236}">
                <a16:creationId xmlns:a16="http://schemas.microsoft.com/office/drawing/2014/main" id="{C37FE522-9B35-6DEB-699A-5F133299B28F}"/>
              </a:ext>
            </a:extLst>
          </p:cNvPr>
          <p:cNvPicPr>
            <a:picLocks noChangeAspect="1"/>
          </p:cNvPicPr>
          <p:nvPr/>
        </p:nvPicPr>
        <p:blipFill>
          <a:blip r:embed="rId3">
            <a:lum bright="70000" contrast="-70000"/>
          </a:blip>
          <a:stretch>
            <a:fillRect/>
          </a:stretch>
        </p:blipFill>
        <p:spPr>
          <a:xfrm>
            <a:off x="19719211" y="10979189"/>
            <a:ext cx="1363028" cy="365870"/>
          </a:xfrm>
          <a:prstGeom prst="rect">
            <a:avLst/>
          </a:prstGeom>
        </p:spPr>
      </p:pic>
    </p:spTree>
    <p:extLst>
      <p:ext uri="{BB962C8B-B14F-4D97-AF65-F5344CB8AC3E}">
        <p14:creationId xmlns:p14="http://schemas.microsoft.com/office/powerpoint/2010/main" val="72798172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AA5AB8B-59AD-EC81-1BEF-D228408EBA58}"/>
              </a:ext>
            </a:extLst>
          </p:cNvPr>
          <p:cNvSpPr>
            <a:spLocks noGrp="1"/>
          </p:cNvSpPr>
          <p:nvPr>
            <p:ph type="title"/>
          </p:nvPr>
        </p:nvSpPr>
        <p:spPr>
          <a:prstGeom prst="rect">
            <a:avLst/>
          </a:prstGeom>
        </p:spPr>
        <p:txBody>
          <a:bodyPr/>
          <a:lstStyle/>
          <a:p>
            <a:r>
              <a:rPr lang="en-QA" sz="6000">
                <a:solidFill>
                  <a:schemeClr val="bg1"/>
                </a:solidFill>
                <a:latin typeface="Calibri" panose="020F0502020204030204" pitchFamily="34" charset="0"/>
                <a:cs typeface="Calibri" panose="020F0502020204030204" pitchFamily="34" charset="0"/>
              </a:rPr>
              <a:t>Title of This Slide</a:t>
            </a:r>
          </a:p>
        </p:txBody>
      </p:sp>
      <p:sp>
        <p:nvSpPr>
          <p:cNvPr id="29" name="Rounded Rectangle 28">
            <a:extLst>
              <a:ext uri="{FF2B5EF4-FFF2-40B4-BE49-F238E27FC236}">
                <a16:creationId xmlns:a16="http://schemas.microsoft.com/office/drawing/2014/main" id="{A5756A68-FEFA-E73D-49E0-B63B8CB520F3}"/>
              </a:ext>
            </a:extLst>
          </p:cNvPr>
          <p:cNvSpPr>
            <a:spLocks/>
          </p:cNvSpPr>
          <p:nvPr/>
        </p:nvSpPr>
        <p:spPr>
          <a:xfrm>
            <a:off x="11654270" y="1351666"/>
            <a:ext cx="11052956" cy="11039736"/>
          </a:xfrm>
          <a:prstGeom prst="roundRect">
            <a:avLst>
              <a:gd name="adj" fmla="val 3136"/>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defTabSz="809976"/>
            <a:endParaRPr lang="en-QA" sz="3600">
              <a:solidFill>
                <a:sysClr val="windowText" lastClr="000000"/>
              </a:solidFill>
              <a:latin typeface="Lusail" pitchFamily="2" charset="-78"/>
              <a:cs typeface="Lusail" pitchFamily="2" charset="-78"/>
            </a:endParaRPr>
          </a:p>
        </p:txBody>
      </p:sp>
      <p:sp>
        <p:nvSpPr>
          <p:cNvPr id="30" name="Rounded Rectangle 29">
            <a:extLst>
              <a:ext uri="{FF2B5EF4-FFF2-40B4-BE49-F238E27FC236}">
                <a16:creationId xmlns:a16="http://schemas.microsoft.com/office/drawing/2014/main" id="{C0224E3C-D451-CC09-D7CC-42308B4B33F3}"/>
              </a:ext>
            </a:extLst>
          </p:cNvPr>
          <p:cNvSpPr>
            <a:spLocks/>
          </p:cNvSpPr>
          <p:nvPr/>
        </p:nvSpPr>
        <p:spPr>
          <a:xfrm>
            <a:off x="1676775" y="3112090"/>
            <a:ext cx="9627704" cy="9279312"/>
          </a:xfrm>
          <a:prstGeom prst="roundRect">
            <a:avLst>
              <a:gd name="adj" fmla="val 3285"/>
            </a:avLst>
          </a:prstGeom>
          <a:gradFill>
            <a:gsLst>
              <a:gs pos="0">
                <a:schemeClr val="bg1">
                  <a:lumMod val="68646"/>
                  <a:lumOff val="31354"/>
                  <a:alpha val="29770"/>
                </a:schemeClr>
              </a:gs>
              <a:gs pos="100000">
                <a:schemeClr val="bg1">
                  <a:alpha val="5253"/>
                </a:schemeClr>
              </a:gs>
            </a:gsLst>
            <a:lin ang="5400000" scaled="1"/>
          </a:gradFill>
          <a:ln w="15875">
            <a:gradFill flip="none" rotWithShape="1">
              <a:gsLst>
                <a:gs pos="64000">
                  <a:srgbClr val="FFFFFF">
                    <a:alpha val="69922"/>
                  </a:srgbClr>
                </a:gs>
                <a:gs pos="24000">
                  <a:schemeClr val="bg1">
                    <a:alpha val="30000"/>
                  </a:schemeClr>
                </a:gs>
                <a:gs pos="100000">
                  <a:schemeClr val="bg1">
                    <a:alpha val="30000"/>
                  </a:schemeClr>
                </a:gs>
              </a:gsLst>
              <a:path path="rect">
                <a:fillToRect l="100000" b="100000"/>
              </a:path>
              <a:tileRect t="-100000" r="-100000"/>
            </a:grad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defTabSz="809976"/>
            <a:endParaRPr lang="en-QA" sz="3600">
              <a:solidFill>
                <a:sysClr val="windowText" lastClr="000000"/>
              </a:solidFill>
              <a:latin typeface="Lusail" pitchFamily="2" charset="-78"/>
              <a:cs typeface="Lusail" pitchFamily="2" charset="-78"/>
            </a:endParaRPr>
          </a:p>
        </p:txBody>
      </p:sp>
      <p:graphicFrame>
        <p:nvGraphicFramePr>
          <p:cNvPr id="31" name="Chart 2408">
            <a:extLst>
              <a:ext uri="{FF2B5EF4-FFF2-40B4-BE49-F238E27FC236}">
                <a16:creationId xmlns:a16="http://schemas.microsoft.com/office/drawing/2014/main" id="{09C87F85-80FA-90AC-D7ED-F93B663BC245}"/>
              </a:ext>
            </a:extLst>
          </p:cNvPr>
          <p:cNvGraphicFramePr/>
          <p:nvPr>
            <p:extLst>
              <p:ext uri="{D42A27DB-BD31-4B8C-83A1-F6EECF244321}">
                <p14:modId xmlns:p14="http://schemas.microsoft.com/office/powerpoint/2010/main" val="4047725558"/>
              </p:ext>
            </p:extLst>
          </p:nvPr>
        </p:nvGraphicFramePr>
        <p:xfrm>
          <a:off x="13521683" y="2862087"/>
          <a:ext cx="7318132" cy="709444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2" name="Chart 31">
            <a:extLst>
              <a:ext uri="{FF2B5EF4-FFF2-40B4-BE49-F238E27FC236}">
                <a16:creationId xmlns:a16="http://schemas.microsoft.com/office/drawing/2014/main" id="{4420B080-56DE-09D8-F15A-446DE3D3BA12}"/>
              </a:ext>
            </a:extLst>
          </p:cNvPr>
          <p:cNvGraphicFramePr>
            <a:graphicFrameLocks/>
          </p:cNvGraphicFramePr>
          <p:nvPr>
            <p:extLst>
              <p:ext uri="{D42A27DB-BD31-4B8C-83A1-F6EECF244321}">
                <p14:modId xmlns:p14="http://schemas.microsoft.com/office/powerpoint/2010/main" val="3523434174"/>
              </p:ext>
            </p:extLst>
          </p:nvPr>
        </p:nvGraphicFramePr>
        <p:xfrm>
          <a:off x="3686947" y="4424570"/>
          <a:ext cx="5584644" cy="5676156"/>
        </p:xfrm>
        <a:graphic>
          <a:graphicData uri="http://schemas.openxmlformats.org/drawingml/2006/chart">
            <c:chart xmlns:c="http://schemas.openxmlformats.org/drawingml/2006/chart" xmlns:r="http://schemas.openxmlformats.org/officeDocument/2006/relationships" r:id="rId4"/>
          </a:graphicData>
        </a:graphic>
      </p:graphicFrame>
      <p:sp>
        <p:nvSpPr>
          <p:cNvPr id="33" name="Text Placeholder 19">
            <a:extLst>
              <a:ext uri="{FF2B5EF4-FFF2-40B4-BE49-F238E27FC236}">
                <a16:creationId xmlns:a16="http://schemas.microsoft.com/office/drawing/2014/main" id="{11935796-0592-B804-5EDF-CA56D1618006}"/>
              </a:ext>
            </a:extLst>
          </p:cNvPr>
          <p:cNvSpPr txBox="1">
            <a:spLocks/>
          </p:cNvSpPr>
          <p:nvPr/>
        </p:nvSpPr>
        <p:spPr>
          <a:xfrm>
            <a:off x="2619045" y="10603910"/>
            <a:ext cx="7694536" cy="1140115"/>
          </a:xfrm>
          <a:prstGeom prst="rect">
            <a:avLst/>
          </a:prstGeom>
        </p:spPr>
        <p:txBody>
          <a:bodyPr/>
          <a:lst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3000" b="0" kern="1200">
                <a:solidFill>
                  <a:schemeClr val="bg1"/>
                </a:solidFill>
                <a:latin typeface="Lusail+" pitchFamily="2" charset="-78"/>
                <a:ea typeface="+mn-ea"/>
                <a:cs typeface="Lusail+" pitchFamily="2" charset="-78"/>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bg1"/>
                </a:solidFill>
                <a:latin typeface="Lusail+" pitchFamily="2" charset="-78"/>
                <a:ea typeface="+mn-ea"/>
                <a:cs typeface="Lusail+" pitchFamily="2" charset="-78"/>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a:r>
              <a:rPr lang="en-US" sz="2800" dirty="0">
                <a:latin typeface="Calibri" panose="020F0502020204030204" pitchFamily="34" charset="0"/>
                <a:cs typeface="Calibri" panose="020F0502020204030204" pitchFamily="34" charset="0"/>
              </a:rPr>
              <a:t>Lorem ipsum dolor sit amet, consectetur adipiscing elit, sed do eiusmod tempor incididunt ut labore.</a:t>
            </a:r>
            <a:endParaRPr lang="en-JO" sz="2800">
              <a:latin typeface="Calibri" panose="020F0502020204030204" pitchFamily="34" charset="0"/>
              <a:cs typeface="Calibri" panose="020F0502020204030204" pitchFamily="34" charset="0"/>
            </a:endParaRPr>
          </a:p>
        </p:txBody>
      </p:sp>
      <p:sp>
        <p:nvSpPr>
          <p:cNvPr id="34" name="Text Placeholder 19">
            <a:extLst>
              <a:ext uri="{FF2B5EF4-FFF2-40B4-BE49-F238E27FC236}">
                <a16:creationId xmlns:a16="http://schemas.microsoft.com/office/drawing/2014/main" id="{10AC11F5-A18C-201D-41F9-6DFA9D698206}"/>
              </a:ext>
            </a:extLst>
          </p:cNvPr>
          <p:cNvSpPr txBox="1">
            <a:spLocks/>
          </p:cNvSpPr>
          <p:nvPr/>
        </p:nvSpPr>
        <p:spPr>
          <a:xfrm>
            <a:off x="13333480" y="10603910"/>
            <a:ext cx="7694536" cy="1140115"/>
          </a:xfrm>
          <a:prstGeom prst="rect">
            <a:avLst/>
          </a:prstGeom>
        </p:spPr>
        <p:txBody>
          <a:bodyPr/>
          <a:lstStyle>
            <a:lvl1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3000" b="0" kern="1200">
                <a:solidFill>
                  <a:schemeClr val="bg1"/>
                </a:solidFill>
                <a:latin typeface="Lusail+" pitchFamily="2" charset="-78"/>
                <a:ea typeface="+mn-ea"/>
                <a:cs typeface="Lusail+" pitchFamily="2" charset="-78"/>
              </a:defRPr>
            </a:lvl1pPr>
            <a:lvl2pPr marL="0" indent="0" algn="l" defTabSz="1828834" rtl="0" eaLnBrk="1" latinLnBrk="0" hangingPunct="1">
              <a:lnSpc>
                <a:spcPct val="110000"/>
              </a:lnSpc>
              <a:spcBef>
                <a:spcPts val="0"/>
              </a:spcBef>
              <a:spcAft>
                <a:spcPts val="1600"/>
              </a:spcAft>
              <a:buClr>
                <a:schemeClr val="accent1"/>
              </a:buClr>
              <a:buFont typeface="Wingdings" panose="05000000000000000000" pitchFamily="2" charset="2"/>
              <a:buNone/>
              <a:defRPr sz="4000" b="1" kern="1200">
                <a:solidFill>
                  <a:schemeClr val="bg1"/>
                </a:solidFill>
                <a:latin typeface="Lusail+" pitchFamily="2" charset="-78"/>
                <a:ea typeface="+mn-ea"/>
                <a:cs typeface="Lusail+" pitchFamily="2" charset="-78"/>
              </a:defRPr>
            </a:lvl2pPr>
            <a:lvl3pPr marL="457200" indent="-457200"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3pPr>
            <a:lvl4pPr marL="960012"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4pPr>
            <a:lvl5pPr marL="1440018"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bg1"/>
                </a:solidFill>
                <a:latin typeface="Lusail+" pitchFamily="2" charset="-78"/>
                <a:ea typeface="+mn-ea"/>
                <a:cs typeface="Lusail+" pitchFamily="2" charset="-78"/>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a:r>
              <a:rPr lang="en-US" sz="2800" dirty="0">
                <a:latin typeface="Calibri" panose="020F0502020204030204" pitchFamily="34" charset="0"/>
                <a:cs typeface="Calibri" panose="020F0502020204030204" pitchFamily="34" charset="0"/>
              </a:rPr>
              <a:t>Lorem ipsum dolor sit amet, consectetur adipiscing elit, sed do eiusmod tempor incididunt ut labore.</a:t>
            </a:r>
            <a:endParaRPr lang="en-JO" sz="280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36130028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95652461-6743-1746-13E7-34B2E35753F3}"/>
              </a:ext>
            </a:extLst>
          </p:cNvPr>
          <p:cNvSpPr>
            <a:spLocks noGrp="1"/>
          </p:cNvSpPr>
          <p:nvPr>
            <p:ph type="body" sz="quarter" idx="17"/>
          </p:nvPr>
        </p:nvSpPr>
        <p:spPr>
          <a:xfrm>
            <a:off x="2725199" y="9531472"/>
            <a:ext cx="12145117" cy="818044"/>
          </a:xfrm>
          <a:prstGeom prst="rect">
            <a:avLst/>
          </a:prstGeom>
        </p:spPr>
        <p:txBody>
          <a:bodyPr/>
          <a:lstStyle/>
          <a:p>
            <a:r>
              <a:rPr lang="en-QA" dirty="0">
                <a:latin typeface="Calibri" panose="020F0502020204030204" pitchFamily="34" charset="0"/>
                <a:cs typeface="Calibri" panose="020F0502020204030204" pitchFamily="34" charset="0"/>
              </a:rPr>
              <a:t>Subtitle Goes Here</a:t>
            </a:r>
          </a:p>
        </p:txBody>
      </p:sp>
      <p:sp>
        <p:nvSpPr>
          <p:cNvPr id="2" name="Title 1">
            <a:extLst>
              <a:ext uri="{FF2B5EF4-FFF2-40B4-BE49-F238E27FC236}">
                <a16:creationId xmlns:a16="http://schemas.microsoft.com/office/drawing/2014/main" id="{D97F0777-986B-D684-1BE0-A39CEE539255}"/>
              </a:ext>
            </a:extLst>
          </p:cNvPr>
          <p:cNvSpPr>
            <a:spLocks noGrp="1"/>
          </p:cNvSpPr>
          <p:nvPr>
            <p:ph type="title"/>
          </p:nvPr>
        </p:nvSpPr>
        <p:spPr>
          <a:prstGeom prst="rect">
            <a:avLst/>
          </a:prstGeom>
        </p:spPr>
        <p:txBody>
          <a:bodyPr/>
          <a:lstStyle/>
          <a:p>
            <a:r>
              <a:rPr lang="en-QA">
                <a:latin typeface="Calibri" panose="020F0502020204030204" pitchFamily="34" charset="0"/>
                <a:cs typeface="Calibri" panose="020F0502020204030204" pitchFamily="34" charset="0"/>
              </a:rPr>
              <a:t>Divider Title Goes Here</a:t>
            </a:r>
          </a:p>
        </p:txBody>
      </p:sp>
    </p:spTree>
    <p:extLst>
      <p:ext uri="{BB962C8B-B14F-4D97-AF65-F5344CB8AC3E}">
        <p14:creationId xmlns:p14="http://schemas.microsoft.com/office/powerpoint/2010/main" val="361946452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E682ECC-4EEF-5BB8-9126-26597E739F45}"/>
              </a:ext>
            </a:extLst>
          </p:cNvPr>
          <p:cNvSpPr>
            <a:spLocks noGrp="1"/>
          </p:cNvSpPr>
          <p:nvPr>
            <p:ph type="body" sz="quarter" idx="17"/>
          </p:nvPr>
        </p:nvSpPr>
        <p:spPr>
          <a:xfrm>
            <a:off x="2725199" y="9531472"/>
            <a:ext cx="12145117" cy="818044"/>
          </a:xfrm>
        </p:spPr>
        <p:txBody>
          <a:bodyPr/>
          <a:lstStyle/>
          <a:p>
            <a:r>
              <a:rPr lang="en-QA">
                <a:latin typeface="Calibri" panose="020F0502020204030204" pitchFamily="34" charset="0"/>
                <a:cs typeface="Calibri" panose="020F0502020204030204" pitchFamily="34" charset="0"/>
              </a:rPr>
              <a:t>Icons you can use in your reports</a:t>
            </a:r>
          </a:p>
        </p:txBody>
      </p:sp>
      <p:sp>
        <p:nvSpPr>
          <p:cNvPr id="3" name="Title 2">
            <a:extLst>
              <a:ext uri="{FF2B5EF4-FFF2-40B4-BE49-F238E27FC236}">
                <a16:creationId xmlns:a16="http://schemas.microsoft.com/office/drawing/2014/main" id="{A2B93C99-9C40-F01F-BFF5-0AF081709EB8}"/>
              </a:ext>
            </a:extLst>
          </p:cNvPr>
          <p:cNvSpPr>
            <a:spLocks noGrp="1"/>
          </p:cNvSpPr>
          <p:nvPr>
            <p:ph type="title"/>
          </p:nvPr>
        </p:nvSpPr>
        <p:spPr/>
        <p:txBody>
          <a:bodyPr/>
          <a:lstStyle/>
          <a:p>
            <a:r>
              <a:rPr lang="en-QA">
                <a:latin typeface="Calibri" panose="020F0502020204030204" pitchFamily="34" charset="0"/>
                <a:cs typeface="Calibri" panose="020F0502020204030204" pitchFamily="34" charset="0"/>
              </a:rPr>
              <a:t>Icon Packages</a:t>
            </a:r>
          </a:p>
        </p:txBody>
      </p:sp>
    </p:spTree>
    <p:extLst>
      <p:ext uri="{BB962C8B-B14F-4D97-AF65-F5344CB8AC3E}">
        <p14:creationId xmlns:p14="http://schemas.microsoft.com/office/powerpoint/2010/main" val="1763666865"/>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4" name="Title 3">
            <a:extLst>
              <a:ext uri="{FF2B5EF4-FFF2-40B4-BE49-F238E27FC236}">
                <a16:creationId xmlns:a16="http://schemas.microsoft.com/office/drawing/2014/main" id="{3C29874D-029B-63F5-6EF4-70AAD046B196}"/>
              </a:ext>
            </a:extLst>
          </p:cNvPr>
          <p:cNvSpPr txBox="1">
            <a:spLocks/>
          </p:cNvSpPr>
          <p:nvPr/>
        </p:nvSpPr>
        <p:spPr>
          <a:xfrm flipH="1">
            <a:off x="1676400" y="1351667"/>
            <a:ext cx="21045720" cy="1046621"/>
          </a:xfrm>
          <a:prstGeom prst="rect">
            <a:avLst/>
          </a:prstGeom>
        </p:spPr>
        <p:txBody>
          <a:bodyPr/>
          <a:lstStyle>
            <a:lvl1pPr algn="r" defTabSz="1828834" rtl="1" eaLnBrk="1" latinLnBrk="0" hangingPunct="1">
              <a:lnSpc>
                <a:spcPct val="90000"/>
              </a:lnSpc>
              <a:spcBef>
                <a:spcPct val="0"/>
              </a:spcBef>
              <a:buNone/>
              <a:defRPr sz="6000" b="1" kern="1200">
                <a:solidFill>
                  <a:schemeClr val="accent1"/>
                </a:solidFill>
                <a:latin typeface="Calibri" panose="020F0502020204030204" pitchFamily="34" charset="0"/>
                <a:ea typeface="+mj-ea"/>
                <a:cs typeface="Calibri" panose="020F0502020204030204" pitchFamily="34" charset="0"/>
              </a:defRPr>
            </a:lvl1pPr>
          </a:lstStyle>
          <a:p>
            <a:pPr algn="l" rtl="0"/>
            <a:r>
              <a:rPr lang="en-US" dirty="0"/>
              <a:t>Icon Packs</a:t>
            </a:r>
            <a:endParaRPr lang="en-QA">
              <a:solidFill>
                <a:schemeClr val="tx1"/>
              </a:solidFill>
            </a:endParaRPr>
          </a:p>
        </p:txBody>
      </p:sp>
      <p:grpSp>
        <p:nvGrpSpPr>
          <p:cNvPr id="3695" name="Graphic 954">
            <a:extLst>
              <a:ext uri="{FF2B5EF4-FFF2-40B4-BE49-F238E27FC236}">
                <a16:creationId xmlns:a16="http://schemas.microsoft.com/office/drawing/2014/main" id="{794C1654-EEAA-ABEA-E4D7-40CBC59803F7}"/>
              </a:ext>
            </a:extLst>
          </p:cNvPr>
          <p:cNvGrpSpPr/>
          <p:nvPr/>
        </p:nvGrpSpPr>
        <p:grpSpPr>
          <a:xfrm>
            <a:off x="5971447" y="3851512"/>
            <a:ext cx="597956" cy="620403"/>
            <a:chOff x="6910531" y="1344023"/>
            <a:chExt cx="880123" cy="913163"/>
          </a:xfrm>
        </p:grpSpPr>
        <p:grpSp>
          <p:nvGrpSpPr>
            <p:cNvPr id="4603" name="Graphic 954">
              <a:extLst>
                <a:ext uri="{FF2B5EF4-FFF2-40B4-BE49-F238E27FC236}">
                  <a16:creationId xmlns:a16="http://schemas.microsoft.com/office/drawing/2014/main" id="{DE70B199-3989-2205-332A-73D792B74E77}"/>
                </a:ext>
              </a:extLst>
            </p:cNvPr>
            <p:cNvGrpSpPr/>
            <p:nvPr/>
          </p:nvGrpSpPr>
          <p:grpSpPr>
            <a:xfrm>
              <a:off x="6910531" y="1570858"/>
              <a:ext cx="475328" cy="686327"/>
              <a:chOff x="6910531" y="1570858"/>
              <a:chExt cx="475328" cy="686327"/>
            </a:xfrm>
            <a:noFill/>
          </p:grpSpPr>
          <p:sp>
            <p:nvSpPr>
              <p:cNvPr id="4608" name="Freeform 4607">
                <a:extLst>
                  <a:ext uri="{FF2B5EF4-FFF2-40B4-BE49-F238E27FC236}">
                    <a16:creationId xmlns:a16="http://schemas.microsoft.com/office/drawing/2014/main" id="{C9E27032-7BF5-7E6E-B1D5-4D0F6353F389}"/>
                  </a:ext>
                </a:extLst>
              </p:cNvPr>
              <p:cNvSpPr/>
              <p:nvPr/>
            </p:nvSpPr>
            <p:spPr>
              <a:xfrm>
                <a:off x="7004453" y="1570858"/>
                <a:ext cx="287481" cy="287326"/>
              </a:xfrm>
              <a:custGeom>
                <a:avLst/>
                <a:gdLst>
                  <a:gd name="connsiteX0" fmla="*/ 1 w 287481"/>
                  <a:gd name="connsiteY0" fmla="*/ 143661 h 287326"/>
                  <a:gd name="connsiteX1" fmla="*/ 143744 w 287481"/>
                  <a:gd name="connsiteY1" fmla="*/ 287327 h 287326"/>
                  <a:gd name="connsiteX2" fmla="*/ 287481 w 287481"/>
                  <a:gd name="connsiteY2" fmla="*/ 143661 h 287326"/>
                  <a:gd name="connsiteX3" fmla="*/ 143744 w 287481"/>
                  <a:gd name="connsiteY3" fmla="*/ 0 h 287326"/>
                  <a:gd name="connsiteX4" fmla="*/ 0 w 287481"/>
                  <a:gd name="connsiteY4" fmla="*/ 143661 h 287326"/>
                  <a:gd name="connsiteX5" fmla="*/ 143744 w 287481"/>
                  <a:gd name="connsiteY5" fmla="*/ 287327 h 287326"/>
                  <a:gd name="connsiteX6" fmla="*/ 287481 w 287481"/>
                  <a:gd name="connsiteY6" fmla="*/ 143661 h 28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481" h="287326">
                    <a:moveTo>
                      <a:pt x="1" y="143661"/>
                    </a:moveTo>
                    <a:cubicBezTo>
                      <a:pt x="1" y="223006"/>
                      <a:pt x="64355" y="287327"/>
                      <a:pt x="143744" y="287327"/>
                    </a:cubicBezTo>
                    <a:cubicBezTo>
                      <a:pt x="223125" y="287327"/>
                      <a:pt x="287481" y="223006"/>
                      <a:pt x="287481" y="143661"/>
                    </a:cubicBezTo>
                    <a:cubicBezTo>
                      <a:pt x="287481" y="64320"/>
                      <a:pt x="223125" y="0"/>
                      <a:pt x="143744" y="0"/>
                    </a:cubicBezTo>
                    <a:cubicBezTo>
                      <a:pt x="64355" y="0"/>
                      <a:pt x="1" y="64320"/>
                      <a:pt x="0" y="143661"/>
                    </a:cubicBezTo>
                    <a:cubicBezTo>
                      <a:pt x="0" y="223006"/>
                      <a:pt x="64355" y="287327"/>
                      <a:pt x="143744" y="287327"/>
                    </a:cubicBezTo>
                    <a:cubicBezTo>
                      <a:pt x="223125" y="287327"/>
                      <a:pt x="287481" y="223006"/>
                      <a:pt x="287481" y="143661"/>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609" name="Freeform 4608">
                <a:extLst>
                  <a:ext uri="{FF2B5EF4-FFF2-40B4-BE49-F238E27FC236}">
                    <a16:creationId xmlns:a16="http://schemas.microsoft.com/office/drawing/2014/main" id="{9C875D29-89DA-832F-4ACE-CD1F5D0A3DDD}"/>
                  </a:ext>
                </a:extLst>
              </p:cNvPr>
              <p:cNvSpPr/>
              <p:nvPr/>
            </p:nvSpPr>
            <p:spPr>
              <a:xfrm>
                <a:off x="6910531" y="1895616"/>
                <a:ext cx="475328" cy="361569"/>
              </a:xfrm>
              <a:custGeom>
                <a:avLst/>
                <a:gdLst>
                  <a:gd name="connsiteX0" fmla="*/ 0 w 475328"/>
                  <a:gd name="connsiteY0" fmla="*/ 285902 h 361569"/>
                  <a:gd name="connsiteX1" fmla="*/ 75709 w 475328"/>
                  <a:gd name="connsiteY1" fmla="*/ 361570 h 361569"/>
                  <a:gd name="connsiteX2" fmla="*/ 399619 w 475328"/>
                  <a:gd name="connsiteY2" fmla="*/ 361570 h 361569"/>
                  <a:gd name="connsiteX3" fmla="*/ 475328 w 475328"/>
                  <a:gd name="connsiteY3" fmla="*/ 285902 h 361569"/>
                  <a:gd name="connsiteX4" fmla="*/ 475328 w 475328"/>
                  <a:gd name="connsiteY4" fmla="*/ 237532 h 361569"/>
                  <a:gd name="connsiteX5" fmla="*/ 237666 w 475328"/>
                  <a:gd name="connsiteY5" fmla="*/ 0 h 361569"/>
                  <a:gd name="connsiteX6" fmla="*/ 237659 w 475328"/>
                  <a:gd name="connsiteY6" fmla="*/ 0 h 361569"/>
                  <a:gd name="connsiteX7" fmla="*/ 0 w 475328"/>
                  <a:gd name="connsiteY7" fmla="*/ 237545 h 361569"/>
                  <a:gd name="connsiteX8" fmla="*/ 0 w 475328"/>
                  <a:gd name="connsiteY8" fmla="*/ 285902 h 361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328" h="361569">
                    <a:moveTo>
                      <a:pt x="0" y="285902"/>
                    </a:moveTo>
                    <a:cubicBezTo>
                      <a:pt x="0" y="327691"/>
                      <a:pt x="33896" y="361570"/>
                      <a:pt x="75709" y="361570"/>
                    </a:cubicBezTo>
                    <a:lnTo>
                      <a:pt x="399619" y="361570"/>
                    </a:lnTo>
                    <a:cubicBezTo>
                      <a:pt x="441431" y="361570"/>
                      <a:pt x="475328" y="327691"/>
                      <a:pt x="475328" y="285902"/>
                    </a:cubicBezTo>
                    <a:lnTo>
                      <a:pt x="475328" y="237532"/>
                    </a:lnTo>
                    <a:cubicBezTo>
                      <a:pt x="475328" y="106351"/>
                      <a:pt x="368919" y="0"/>
                      <a:pt x="237666" y="0"/>
                    </a:cubicBezTo>
                    <a:lnTo>
                      <a:pt x="237659" y="0"/>
                    </a:lnTo>
                    <a:cubicBezTo>
                      <a:pt x="106403" y="7"/>
                      <a:pt x="0" y="106357"/>
                      <a:pt x="0" y="237545"/>
                    </a:cubicBezTo>
                    <a:lnTo>
                      <a:pt x="0" y="285902"/>
                    </a:ln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604" name="Freeform 4603">
              <a:extLst>
                <a:ext uri="{FF2B5EF4-FFF2-40B4-BE49-F238E27FC236}">
                  <a16:creationId xmlns:a16="http://schemas.microsoft.com/office/drawing/2014/main" id="{93B9CC34-0A4C-35E3-C5E6-5AEF4E74C59E}"/>
                </a:ext>
              </a:extLst>
            </p:cNvPr>
            <p:cNvSpPr/>
            <p:nvPr/>
          </p:nvSpPr>
          <p:spPr>
            <a:xfrm>
              <a:off x="7237742" y="1344023"/>
              <a:ext cx="374602" cy="624254"/>
            </a:xfrm>
            <a:custGeom>
              <a:avLst/>
              <a:gdLst>
                <a:gd name="connsiteX0" fmla="*/ 374602 w 374602"/>
                <a:gd name="connsiteY0" fmla="*/ 447016 h 624254"/>
                <a:gd name="connsiteX1" fmla="*/ 374602 w 374602"/>
                <a:gd name="connsiteY1" fmla="*/ 530653 h 624254"/>
                <a:gd name="connsiteX2" fmla="*/ 280950 w 374602"/>
                <a:gd name="connsiteY2" fmla="*/ 624254 h 624254"/>
                <a:gd name="connsiteX3" fmla="*/ 280950 w 374602"/>
                <a:gd name="connsiteY3" fmla="*/ 624254 h 624254"/>
                <a:gd name="connsiteX4" fmla="*/ 187304 w 374602"/>
                <a:gd name="connsiteY4" fmla="*/ 530653 h 624254"/>
                <a:gd name="connsiteX5" fmla="*/ 187304 w 374602"/>
                <a:gd name="connsiteY5" fmla="*/ 93600 h 624254"/>
                <a:gd name="connsiteX6" fmla="*/ 93652 w 374602"/>
                <a:gd name="connsiteY6" fmla="*/ 0 h 624254"/>
                <a:gd name="connsiteX7" fmla="*/ 93652 w 374602"/>
                <a:gd name="connsiteY7" fmla="*/ 0 h 624254"/>
                <a:gd name="connsiteX8" fmla="*/ 0 w 374602"/>
                <a:gd name="connsiteY8" fmla="*/ 93600 h 624254"/>
                <a:gd name="connsiteX9" fmla="*/ 0 w 374602"/>
                <a:gd name="connsiteY9" fmla="*/ 176710 h 624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602" h="624254">
                  <a:moveTo>
                    <a:pt x="374602" y="447016"/>
                  </a:moveTo>
                  <a:lnTo>
                    <a:pt x="374602" y="530653"/>
                  </a:lnTo>
                  <a:cubicBezTo>
                    <a:pt x="374602" y="582348"/>
                    <a:pt x="332673" y="624254"/>
                    <a:pt x="280950" y="624254"/>
                  </a:cubicBezTo>
                  <a:lnTo>
                    <a:pt x="280950" y="624254"/>
                  </a:lnTo>
                  <a:cubicBezTo>
                    <a:pt x="229227" y="624254"/>
                    <a:pt x="187304" y="582348"/>
                    <a:pt x="187304" y="530653"/>
                  </a:cubicBezTo>
                  <a:lnTo>
                    <a:pt x="187304" y="93600"/>
                  </a:lnTo>
                  <a:cubicBezTo>
                    <a:pt x="187304" y="41906"/>
                    <a:pt x="145375" y="0"/>
                    <a:pt x="93652" y="0"/>
                  </a:cubicBezTo>
                  <a:lnTo>
                    <a:pt x="93652" y="0"/>
                  </a:lnTo>
                  <a:cubicBezTo>
                    <a:pt x="41929" y="0"/>
                    <a:pt x="0" y="41906"/>
                    <a:pt x="0" y="93600"/>
                  </a:cubicBezTo>
                  <a:lnTo>
                    <a:pt x="0" y="176710"/>
                  </a:ln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605" name="Freeform 4604">
              <a:extLst>
                <a:ext uri="{FF2B5EF4-FFF2-40B4-BE49-F238E27FC236}">
                  <a16:creationId xmlns:a16="http://schemas.microsoft.com/office/drawing/2014/main" id="{0ED7E4F0-F5C2-29CF-276F-1420AF2EEEDF}"/>
                </a:ext>
              </a:extLst>
            </p:cNvPr>
            <p:cNvSpPr/>
            <p:nvPr/>
          </p:nvSpPr>
          <p:spPr>
            <a:xfrm>
              <a:off x="7483723" y="1400293"/>
              <a:ext cx="115149" cy="120441"/>
            </a:xfrm>
            <a:custGeom>
              <a:avLst/>
              <a:gdLst>
                <a:gd name="connsiteX0" fmla="*/ 45907 w 115149"/>
                <a:gd name="connsiteY0" fmla="*/ 0 h 120441"/>
                <a:gd name="connsiteX1" fmla="*/ 69250 w 115149"/>
                <a:gd name="connsiteY1" fmla="*/ 0 h 120441"/>
                <a:gd name="connsiteX2" fmla="*/ 115150 w 115149"/>
                <a:gd name="connsiteY2" fmla="*/ 120442 h 120441"/>
                <a:gd name="connsiteX3" fmla="*/ 94685 w 115149"/>
                <a:gd name="connsiteY3" fmla="*/ 120442 h 120441"/>
                <a:gd name="connsiteX4" fmla="*/ 84353 w 115149"/>
                <a:gd name="connsiteY4" fmla="*/ 92146 h 120441"/>
                <a:gd name="connsiteX5" fmla="*/ 30609 w 115149"/>
                <a:gd name="connsiteY5" fmla="*/ 92146 h 120441"/>
                <a:gd name="connsiteX6" fmla="*/ 20276 w 115149"/>
                <a:gd name="connsiteY6" fmla="*/ 120442 h 120441"/>
                <a:gd name="connsiteX7" fmla="*/ 0 w 115149"/>
                <a:gd name="connsiteY7" fmla="*/ 120442 h 120441"/>
                <a:gd name="connsiteX8" fmla="*/ 45907 w 115149"/>
                <a:gd name="connsiteY8" fmla="*/ 0 h 120441"/>
                <a:gd name="connsiteX9" fmla="*/ 78426 w 115149"/>
                <a:gd name="connsiteY9" fmla="*/ 76090 h 120441"/>
                <a:gd name="connsiteX10" fmla="*/ 57578 w 115149"/>
                <a:gd name="connsiteY10" fmla="*/ 18734 h 120441"/>
                <a:gd name="connsiteX11" fmla="*/ 36535 w 115149"/>
                <a:gd name="connsiteY11" fmla="*/ 76090 h 120441"/>
                <a:gd name="connsiteX12" fmla="*/ 78426 w 115149"/>
                <a:gd name="connsiteY12" fmla="*/ 76090 h 1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49" h="120441">
                  <a:moveTo>
                    <a:pt x="45907" y="0"/>
                  </a:moveTo>
                  <a:lnTo>
                    <a:pt x="69250" y="0"/>
                  </a:lnTo>
                  <a:lnTo>
                    <a:pt x="115150" y="120442"/>
                  </a:lnTo>
                  <a:lnTo>
                    <a:pt x="94685" y="120442"/>
                  </a:lnTo>
                  <a:lnTo>
                    <a:pt x="84353" y="92146"/>
                  </a:lnTo>
                  <a:lnTo>
                    <a:pt x="30609" y="92146"/>
                  </a:lnTo>
                  <a:lnTo>
                    <a:pt x="20276" y="120442"/>
                  </a:lnTo>
                  <a:lnTo>
                    <a:pt x="0" y="120442"/>
                  </a:lnTo>
                  <a:lnTo>
                    <a:pt x="45907" y="0"/>
                  </a:lnTo>
                  <a:close/>
                  <a:moveTo>
                    <a:pt x="78426" y="76090"/>
                  </a:moveTo>
                  <a:lnTo>
                    <a:pt x="57578" y="18734"/>
                  </a:lnTo>
                  <a:lnTo>
                    <a:pt x="36535" y="76090"/>
                  </a:lnTo>
                  <a:lnTo>
                    <a:pt x="78426" y="76090"/>
                  </a:lnTo>
                  <a:close/>
                </a:path>
              </a:pathLst>
            </a:custGeom>
            <a:solidFill>
              <a:srgbClr val="231F2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606" name="Freeform 4605">
              <a:extLst>
                <a:ext uri="{FF2B5EF4-FFF2-40B4-BE49-F238E27FC236}">
                  <a16:creationId xmlns:a16="http://schemas.microsoft.com/office/drawing/2014/main" id="{874966FD-26A3-C3A7-AECC-4283901E5D78}"/>
                </a:ext>
              </a:extLst>
            </p:cNvPr>
            <p:cNvSpPr/>
            <p:nvPr/>
          </p:nvSpPr>
          <p:spPr>
            <a:xfrm>
              <a:off x="7699608" y="1400293"/>
              <a:ext cx="91046" cy="120441"/>
            </a:xfrm>
            <a:custGeom>
              <a:avLst/>
              <a:gdLst>
                <a:gd name="connsiteX0" fmla="*/ 0 w 91046"/>
                <a:gd name="connsiteY0" fmla="*/ 0 h 120441"/>
                <a:gd name="connsiteX1" fmla="*/ 43996 w 91046"/>
                <a:gd name="connsiteY1" fmla="*/ 0 h 120441"/>
                <a:gd name="connsiteX2" fmla="*/ 87225 w 91046"/>
                <a:gd name="connsiteY2" fmla="*/ 31163 h 120441"/>
                <a:gd name="connsiteX3" fmla="*/ 68671 w 91046"/>
                <a:gd name="connsiteY3" fmla="*/ 58117 h 120441"/>
                <a:gd name="connsiteX4" fmla="*/ 91046 w 91046"/>
                <a:gd name="connsiteY4" fmla="*/ 86412 h 120441"/>
                <a:gd name="connsiteX5" fmla="*/ 47057 w 91046"/>
                <a:gd name="connsiteY5" fmla="*/ 120442 h 120441"/>
                <a:gd name="connsiteX6" fmla="*/ 0 w 91046"/>
                <a:gd name="connsiteY6" fmla="*/ 120442 h 120441"/>
                <a:gd name="connsiteX7" fmla="*/ 0 w 91046"/>
                <a:gd name="connsiteY7" fmla="*/ 0 h 120441"/>
                <a:gd name="connsiteX8" fmla="*/ 63693 w 91046"/>
                <a:gd name="connsiteY8" fmla="*/ 47219 h 120441"/>
                <a:gd name="connsiteX9" fmla="*/ 67904 w 91046"/>
                <a:gd name="connsiteY9" fmla="*/ 33646 h 120441"/>
                <a:gd name="connsiteX10" fmla="*/ 43041 w 91046"/>
                <a:gd name="connsiteY10" fmla="*/ 15677 h 120441"/>
                <a:gd name="connsiteX11" fmla="*/ 19126 w 91046"/>
                <a:gd name="connsiteY11" fmla="*/ 15677 h 120441"/>
                <a:gd name="connsiteX12" fmla="*/ 19126 w 91046"/>
                <a:gd name="connsiteY12" fmla="*/ 51235 h 120441"/>
                <a:gd name="connsiteX13" fmla="*/ 43041 w 91046"/>
                <a:gd name="connsiteY13" fmla="*/ 51235 h 120441"/>
                <a:gd name="connsiteX14" fmla="*/ 63693 w 91046"/>
                <a:gd name="connsiteY14" fmla="*/ 47219 h 120441"/>
                <a:gd name="connsiteX15" fmla="*/ 46095 w 91046"/>
                <a:gd name="connsiteY15" fmla="*/ 104765 h 120441"/>
                <a:gd name="connsiteX16" fmla="*/ 66949 w 91046"/>
                <a:gd name="connsiteY16" fmla="*/ 101134 h 120441"/>
                <a:gd name="connsiteX17" fmla="*/ 71732 w 91046"/>
                <a:gd name="connsiteY17" fmla="*/ 86412 h 120441"/>
                <a:gd name="connsiteX18" fmla="*/ 46095 w 91046"/>
                <a:gd name="connsiteY18" fmla="*/ 66337 h 120441"/>
                <a:gd name="connsiteX19" fmla="*/ 19126 w 91046"/>
                <a:gd name="connsiteY19" fmla="*/ 66337 h 120441"/>
                <a:gd name="connsiteX20" fmla="*/ 19126 w 91046"/>
                <a:gd name="connsiteY20" fmla="*/ 104765 h 120441"/>
                <a:gd name="connsiteX21" fmla="*/ 46095 w 91046"/>
                <a:gd name="connsiteY21" fmla="*/ 104765 h 1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46" h="120441">
                  <a:moveTo>
                    <a:pt x="0" y="0"/>
                  </a:moveTo>
                  <a:lnTo>
                    <a:pt x="43996" y="0"/>
                  </a:lnTo>
                  <a:cubicBezTo>
                    <a:pt x="76132" y="0"/>
                    <a:pt x="87225" y="12426"/>
                    <a:pt x="87225" y="31163"/>
                  </a:cubicBezTo>
                  <a:cubicBezTo>
                    <a:pt x="87225" y="44736"/>
                    <a:pt x="81487" y="52957"/>
                    <a:pt x="68671" y="58117"/>
                  </a:cubicBezTo>
                  <a:cubicBezTo>
                    <a:pt x="84736" y="61558"/>
                    <a:pt x="91046" y="71884"/>
                    <a:pt x="91046" y="86412"/>
                  </a:cubicBezTo>
                  <a:cubicBezTo>
                    <a:pt x="91046" y="107442"/>
                    <a:pt x="78042" y="120442"/>
                    <a:pt x="47057" y="120442"/>
                  </a:cubicBezTo>
                  <a:lnTo>
                    <a:pt x="0" y="120442"/>
                  </a:lnTo>
                  <a:lnTo>
                    <a:pt x="0" y="0"/>
                  </a:lnTo>
                  <a:close/>
                  <a:moveTo>
                    <a:pt x="63693" y="47219"/>
                  </a:moveTo>
                  <a:cubicBezTo>
                    <a:pt x="66371" y="43589"/>
                    <a:pt x="67904" y="38999"/>
                    <a:pt x="67904" y="33646"/>
                  </a:cubicBezTo>
                  <a:cubicBezTo>
                    <a:pt x="67904" y="23323"/>
                    <a:pt x="61783" y="15677"/>
                    <a:pt x="43041" y="15677"/>
                  </a:cubicBezTo>
                  <a:lnTo>
                    <a:pt x="19126" y="15677"/>
                  </a:lnTo>
                  <a:lnTo>
                    <a:pt x="19126" y="51235"/>
                  </a:lnTo>
                  <a:lnTo>
                    <a:pt x="43041" y="51235"/>
                  </a:lnTo>
                  <a:cubicBezTo>
                    <a:pt x="52984" y="51235"/>
                    <a:pt x="59677" y="49706"/>
                    <a:pt x="63693" y="47219"/>
                  </a:cubicBezTo>
                  <a:close/>
                  <a:moveTo>
                    <a:pt x="46095" y="104765"/>
                  </a:moveTo>
                  <a:cubicBezTo>
                    <a:pt x="56044" y="104765"/>
                    <a:pt x="62738" y="103427"/>
                    <a:pt x="66949" y="101134"/>
                  </a:cubicBezTo>
                  <a:cubicBezTo>
                    <a:pt x="70394" y="97500"/>
                    <a:pt x="71732" y="92146"/>
                    <a:pt x="71732" y="86412"/>
                  </a:cubicBezTo>
                  <a:cubicBezTo>
                    <a:pt x="71732" y="74177"/>
                    <a:pt x="65610" y="66337"/>
                    <a:pt x="46095" y="66337"/>
                  </a:cubicBezTo>
                  <a:lnTo>
                    <a:pt x="19126" y="66337"/>
                  </a:lnTo>
                  <a:lnTo>
                    <a:pt x="19126" y="104765"/>
                  </a:lnTo>
                  <a:lnTo>
                    <a:pt x="46095" y="104765"/>
                  </a:lnTo>
                  <a:close/>
                </a:path>
              </a:pathLst>
            </a:custGeom>
            <a:solidFill>
              <a:srgbClr val="231F2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607" name="Freeform 4606">
              <a:extLst>
                <a:ext uri="{FF2B5EF4-FFF2-40B4-BE49-F238E27FC236}">
                  <a16:creationId xmlns:a16="http://schemas.microsoft.com/office/drawing/2014/main" id="{249030FF-2013-BA53-B4A9-2FAFAB16C1AA}"/>
                </a:ext>
              </a:extLst>
            </p:cNvPr>
            <p:cNvSpPr/>
            <p:nvPr/>
          </p:nvSpPr>
          <p:spPr>
            <a:xfrm>
              <a:off x="7585654" y="1609998"/>
              <a:ext cx="102334" cy="125221"/>
            </a:xfrm>
            <a:custGeom>
              <a:avLst/>
              <a:gdLst>
                <a:gd name="connsiteX0" fmla="*/ 0 w 102334"/>
                <a:gd name="connsiteY0" fmla="*/ 66340 h 125221"/>
                <a:gd name="connsiteX1" fmla="*/ 63888 w 102334"/>
                <a:gd name="connsiteY1" fmla="*/ 0 h 125221"/>
                <a:gd name="connsiteX2" fmla="*/ 98123 w 102334"/>
                <a:gd name="connsiteY2" fmla="*/ 8031 h 125221"/>
                <a:gd name="connsiteX3" fmla="*/ 93919 w 102334"/>
                <a:gd name="connsiteY3" fmla="*/ 24090 h 125221"/>
                <a:gd name="connsiteX4" fmla="*/ 64655 w 102334"/>
                <a:gd name="connsiteY4" fmla="*/ 16635 h 125221"/>
                <a:gd name="connsiteX5" fmla="*/ 30219 w 102334"/>
                <a:gd name="connsiteY5" fmla="*/ 27531 h 125221"/>
                <a:gd name="connsiteX6" fmla="*/ 19509 w 102334"/>
                <a:gd name="connsiteY6" fmla="*/ 65382 h 125221"/>
                <a:gd name="connsiteX7" fmla="*/ 61594 w 102334"/>
                <a:gd name="connsiteY7" fmla="*/ 108588 h 125221"/>
                <a:gd name="connsiteX8" fmla="*/ 98318 w 102334"/>
                <a:gd name="connsiteY8" fmla="*/ 99796 h 125221"/>
                <a:gd name="connsiteX9" fmla="*/ 102334 w 102334"/>
                <a:gd name="connsiteY9" fmla="*/ 114518 h 125221"/>
                <a:gd name="connsiteX10" fmla="*/ 61211 w 102334"/>
                <a:gd name="connsiteY10" fmla="*/ 125222 h 125221"/>
                <a:gd name="connsiteX11" fmla="*/ 0 w 102334"/>
                <a:gd name="connsiteY11" fmla="*/ 66340 h 12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334" h="125221">
                  <a:moveTo>
                    <a:pt x="0" y="66340"/>
                  </a:moveTo>
                  <a:cubicBezTo>
                    <a:pt x="0" y="23707"/>
                    <a:pt x="26774" y="0"/>
                    <a:pt x="63888" y="0"/>
                  </a:cubicBezTo>
                  <a:cubicBezTo>
                    <a:pt x="76509" y="0"/>
                    <a:pt x="87797" y="2867"/>
                    <a:pt x="98123" y="8031"/>
                  </a:cubicBezTo>
                  <a:lnTo>
                    <a:pt x="93919" y="24090"/>
                  </a:lnTo>
                  <a:cubicBezTo>
                    <a:pt x="84548" y="19502"/>
                    <a:pt x="74793" y="16635"/>
                    <a:pt x="64655" y="16635"/>
                  </a:cubicBezTo>
                  <a:cubicBezTo>
                    <a:pt x="52600" y="16635"/>
                    <a:pt x="38063" y="20840"/>
                    <a:pt x="30219" y="27531"/>
                  </a:cubicBezTo>
                  <a:cubicBezTo>
                    <a:pt x="23337" y="36706"/>
                    <a:pt x="19509" y="50664"/>
                    <a:pt x="19509" y="65382"/>
                  </a:cubicBezTo>
                  <a:cubicBezTo>
                    <a:pt x="19509" y="92530"/>
                    <a:pt x="33858" y="108588"/>
                    <a:pt x="61594" y="108588"/>
                  </a:cubicBezTo>
                  <a:cubicBezTo>
                    <a:pt x="75170" y="108588"/>
                    <a:pt x="88564" y="104957"/>
                    <a:pt x="98318" y="99796"/>
                  </a:cubicBezTo>
                  <a:lnTo>
                    <a:pt x="102334" y="114518"/>
                  </a:lnTo>
                  <a:cubicBezTo>
                    <a:pt x="90858" y="121974"/>
                    <a:pt x="76320" y="125222"/>
                    <a:pt x="61211" y="125222"/>
                  </a:cubicBezTo>
                  <a:cubicBezTo>
                    <a:pt x="22381" y="125222"/>
                    <a:pt x="0" y="104957"/>
                    <a:pt x="0" y="66340"/>
                  </a:cubicBezTo>
                  <a:close/>
                </a:path>
              </a:pathLst>
            </a:custGeom>
            <a:solidFill>
              <a:srgbClr val="231F2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696" name="Graphic 954">
            <a:extLst>
              <a:ext uri="{FF2B5EF4-FFF2-40B4-BE49-F238E27FC236}">
                <a16:creationId xmlns:a16="http://schemas.microsoft.com/office/drawing/2014/main" id="{E0ADCD3A-EB3A-900F-1AE4-622C233DCBFD}"/>
              </a:ext>
            </a:extLst>
          </p:cNvPr>
          <p:cNvGrpSpPr/>
          <p:nvPr/>
        </p:nvGrpSpPr>
        <p:grpSpPr>
          <a:xfrm>
            <a:off x="4987401" y="5005910"/>
            <a:ext cx="597023" cy="500347"/>
            <a:chOff x="8360308" y="3043165"/>
            <a:chExt cx="878749" cy="736453"/>
          </a:xfrm>
        </p:grpSpPr>
        <p:sp>
          <p:nvSpPr>
            <p:cNvPr id="4590" name="Freeform 4589">
              <a:extLst>
                <a:ext uri="{FF2B5EF4-FFF2-40B4-BE49-F238E27FC236}">
                  <a16:creationId xmlns:a16="http://schemas.microsoft.com/office/drawing/2014/main" id="{60C6D01F-4C7B-AB3F-7031-D2636123D71C}"/>
                </a:ext>
              </a:extLst>
            </p:cNvPr>
            <p:cNvSpPr/>
            <p:nvPr/>
          </p:nvSpPr>
          <p:spPr>
            <a:xfrm>
              <a:off x="8856604" y="3265213"/>
              <a:ext cx="186570" cy="292357"/>
            </a:xfrm>
            <a:custGeom>
              <a:avLst/>
              <a:gdLst>
                <a:gd name="connsiteX0" fmla="*/ 186570 w 186570"/>
                <a:gd name="connsiteY0" fmla="*/ 286733 h 292357"/>
                <a:gd name="connsiteX1" fmla="*/ 146259 w 186570"/>
                <a:gd name="connsiteY1" fmla="*/ 292358 h 292357"/>
                <a:gd name="connsiteX2" fmla="*/ 0 w 186570"/>
                <a:gd name="connsiteY2" fmla="*/ 146179 h 292357"/>
                <a:gd name="connsiteX3" fmla="*/ 40363 w 186570"/>
                <a:gd name="connsiteY3" fmla="*/ 45349 h 292357"/>
                <a:gd name="connsiteX4" fmla="*/ 146259 w 186570"/>
                <a:gd name="connsiteY4" fmla="*/ 0 h 292357"/>
                <a:gd name="connsiteX5" fmla="*/ 186570 w 186570"/>
                <a:gd name="connsiteY5" fmla="*/ 5625 h 292357"/>
                <a:gd name="connsiteX6" fmla="*/ 80609 w 186570"/>
                <a:gd name="connsiteY6" fmla="*/ 146179 h 292357"/>
                <a:gd name="connsiteX7" fmla="*/ 186570 w 186570"/>
                <a:gd name="connsiteY7" fmla="*/ 286733 h 292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570" h="292357">
                  <a:moveTo>
                    <a:pt x="186570" y="286733"/>
                  </a:moveTo>
                  <a:cubicBezTo>
                    <a:pt x="173768" y="290396"/>
                    <a:pt x="160238" y="292358"/>
                    <a:pt x="146259" y="292358"/>
                  </a:cubicBezTo>
                  <a:cubicBezTo>
                    <a:pt x="65480" y="292358"/>
                    <a:pt x="0" y="226900"/>
                    <a:pt x="0" y="146179"/>
                  </a:cubicBezTo>
                  <a:cubicBezTo>
                    <a:pt x="0" y="107085"/>
                    <a:pt x="15356" y="71576"/>
                    <a:pt x="40363" y="45349"/>
                  </a:cubicBezTo>
                  <a:cubicBezTo>
                    <a:pt x="67001" y="17413"/>
                    <a:pt x="104596" y="0"/>
                    <a:pt x="146259" y="0"/>
                  </a:cubicBezTo>
                  <a:cubicBezTo>
                    <a:pt x="160238" y="0"/>
                    <a:pt x="173768" y="1962"/>
                    <a:pt x="186570" y="5625"/>
                  </a:cubicBezTo>
                  <a:cubicBezTo>
                    <a:pt x="125398" y="23109"/>
                    <a:pt x="80609" y="79416"/>
                    <a:pt x="80609" y="146179"/>
                  </a:cubicBezTo>
                  <a:cubicBezTo>
                    <a:pt x="80609" y="212929"/>
                    <a:pt x="125398" y="269235"/>
                    <a:pt x="186570" y="286733"/>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91" name="Freeform 4590">
              <a:extLst>
                <a:ext uri="{FF2B5EF4-FFF2-40B4-BE49-F238E27FC236}">
                  <a16:creationId xmlns:a16="http://schemas.microsoft.com/office/drawing/2014/main" id="{FF2C5BAF-3EDA-B9D7-A6C1-EC9E85712F4F}"/>
                </a:ext>
              </a:extLst>
            </p:cNvPr>
            <p:cNvSpPr/>
            <p:nvPr/>
          </p:nvSpPr>
          <p:spPr>
            <a:xfrm>
              <a:off x="8805265" y="3119041"/>
              <a:ext cx="6498" cy="146172"/>
            </a:xfrm>
            <a:custGeom>
              <a:avLst/>
              <a:gdLst>
                <a:gd name="connsiteX0" fmla="*/ 0 w 6498"/>
                <a:gd name="connsiteY0" fmla="*/ 0 h 146172"/>
                <a:gd name="connsiteX1" fmla="*/ 0 w 6498"/>
                <a:gd name="connsiteY1" fmla="*/ 146172 h 146172"/>
              </a:gdLst>
              <a:ahLst/>
              <a:cxnLst>
                <a:cxn ang="0">
                  <a:pos x="connsiteX0" y="connsiteY0"/>
                </a:cxn>
                <a:cxn ang="0">
                  <a:pos x="connsiteX1" y="connsiteY1"/>
                </a:cxn>
              </a:cxnLst>
              <a:rect l="l" t="t" r="r" b="b"/>
              <a:pathLst>
                <a:path w="6498" h="146172">
                  <a:moveTo>
                    <a:pt x="0" y="0"/>
                  </a:moveTo>
                  <a:lnTo>
                    <a:pt x="0" y="146172"/>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92" name="Freeform 4591">
              <a:extLst>
                <a:ext uri="{FF2B5EF4-FFF2-40B4-BE49-F238E27FC236}">
                  <a16:creationId xmlns:a16="http://schemas.microsoft.com/office/drawing/2014/main" id="{D1D4333E-0030-AE43-D81B-00A3B9D4460B}"/>
                </a:ext>
              </a:extLst>
            </p:cNvPr>
            <p:cNvSpPr/>
            <p:nvPr/>
          </p:nvSpPr>
          <p:spPr>
            <a:xfrm>
              <a:off x="8805265" y="3557571"/>
              <a:ext cx="6498" cy="146172"/>
            </a:xfrm>
            <a:custGeom>
              <a:avLst/>
              <a:gdLst>
                <a:gd name="connsiteX0" fmla="*/ 0 w 6498"/>
                <a:gd name="connsiteY0" fmla="*/ 0 h 146172"/>
                <a:gd name="connsiteX1" fmla="*/ 0 w 6498"/>
                <a:gd name="connsiteY1" fmla="*/ 146172 h 146172"/>
              </a:gdLst>
              <a:ahLst/>
              <a:cxnLst>
                <a:cxn ang="0">
                  <a:pos x="connsiteX0" y="connsiteY0"/>
                </a:cxn>
                <a:cxn ang="0">
                  <a:pos x="connsiteX1" y="connsiteY1"/>
                </a:cxn>
              </a:cxnLst>
              <a:rect l="l" t="t" r="r" b="b"/>
              <a:pathLst>
                <a:path w="6498" h="146172">
                  <a:moveTo>
                    <a:pt x="0" y="0"/>
                  </a:moveTo>
                  <a:lnTo>
                    <a:pt x="0" y="146172"/>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93" name="Freeform 4592">
              <a:extLst>
                <a:ext uri="{FF2B5EF4-FFF2-40B4-BE49-F238E27FC236}">
                  <a16:creationId xmlns:a16="http://schemas.microsoft.com/office/drawing/2014/main" id="{49F45BA3-4C24-DB46-C598-956DE6EE11F3}"/>
                </a:ext>
              </a:extLst>
            </p:cNvPr>
            <p:cNvSpPr/>
            <p:nvPr/>
          </p:nvSpPr>
          <p:spPr>
            <a:xfrm>
              <a:off x="8598822" y="3204503"/>
              <a:ext cx="103309" cy="103246"/>
            </a:xfrm>
            <a:custGeom>
              <a:avLst/>
              <a:gdLst>
                <a:gd name="connsiteX0" fmla="*/ 0 w 103309"/>
                <a:gd name="connsiteY0" fmla="*/ 0 h 103246"/>
                <a:gd name="connsiteX1" fmla="*/ 103309 w 103309"/>
                <a:gd name="connsiteY1" fmla="*/ 103246 h 103246"/>
              </a:gdLst>
              <a:ahLst/>
              <a:cxnLst>
                <a:cxn ang="0">
                  <a:pos x="connsiteX0" y="connsiteY0"/>
                </a:cxn>
                <a:cxn ang="0">
                  <a:pos x="connsiteX1" y="connsiteY1"/>
                </a:cxn>
              </a:cxnLst>
              <a:rect l="l" t="t" r="r" b="b"/>
              <a:pathLst>
                <a:path w="103309" h="103246">
                  <a:moveTo>
                    <a:pt x="0" y="0"/>
                  </a:moveTo>
                  <a:lnTo>
                    <a:pt x="103309" y="103246"/>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94" name="Freeform 4593">
              <a:extLst>
                <a:ext uri="{FF2B5EF4-FFF2-40B4-BE49-F238E27FC236}">
                  <a16:creationId xmlns:a16="http://schemas.microsoft.com/office/drawing/2014/main" id="{534A3DC4-2EB3-86E6-B090-DC2CEFAB2D8B}"/>
                </a:ext>
              </a:extLst>
            </p:cNvPr>
            <p:cNvSpPr/>
            <p:nvPr/>
          </p:nvSpPr>
          <p:spPr>
            <a:xfrm>
              <a:off x="8513312" y="3410833"/>
              <a:ext cx="145700" cy="6495"/>
            </a:xfrm>
            <a:custGeom>
              <a:avLst/>
              <a:gdLst>
                <a:gd name="connsiteX0" fmla="*/ 0 w 145700"/>
                <a:gd name="connsiteY0" fmla="*/ 0 h 6495"/>
                <a:gd name="connsiteX1" fmla="*/ 145700 w 145700"/>
                <a:gd name="connsiteY1" fmla="*/ 0 h 6495"/>
              </a:gdLst>
              <a:ahLst/>
              <a:cxnLst>
                <a:cxn ang="0">
                  <a:pos x="connsiteX0" y="connsiteY0"/>
                </a:cxn>
                <a:cxn ang="0">
                  <a:pos x="connsiteX1" y="connsiteY1"/>
                </a:cxn>
              </a:cxnLst>
              <a:rect l="l" t="t" r="r" b="b"/>
              <a:pathLst>
                <a:path w="145700" h="6495">
                  <a:moveTo>
                    <a:pt x="0" y="0"/>
                  </a:moveTo>
                  <a:lnTo>
                    <a:pt x="145700"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95" name="Freeform 4594">
              <a:extLst>
                <a:ext uri="{FF2B5EF4-FFF2-40B4-BE49-F238E27FC236}">
                  <a16:creationId xmlns:a16="http://schemas.microsoft.com/office/drawing/2014/main" id="{E9CC61F7-DBD4-9927-8EAB-89B2D77D3480}"/>
                </a:ext>
              </a:extLst>
            </p:cNvPr>
            <p:cNvSpPr/>
            <p:nvPr/>
          </p:nvSpPr>
          <p:spPr>
            <a:xfrm>
              <a:off x="8598822" y="3513371"/>
              <a:ext cx="103848" cy="103791"/>
            </a:xfrm>
            <a:custGeom>
              <a:avLst/>
              <a:gdLst>
                <a:gd name="connsiteX0" fmla="*/ 0 w 103848"/>
                <a:gd name="connsiteY0" fmla="*/ 103792 h 103791"/>
                <a:gd name="connsiteX1" fmla="*/ 103849 w 103848"/>
                <a:gd name="connsiteY1" fmla="*/ 0 h 103791"/>
              </a:gdLst>
              <a:ahLst/>
              <a:cxnLst>
                <a:cxn ang="0">
                  <a:pos x="connsiteX0" y="connsiteY0"/>
                </a:cxn>
                <a:cxn ang="0">
                  <a:pos x="connsiteX1" y="connsiteY1"/>
                </a:cxn>
              </a:cxnLst>
              <a:rect l="l" t="t" r="r" b="b"/>
              <a:pathLst>
                <a:path w="103848" h="103791">
                  <a:moveTo>
                    <a:pt x="0" y="103792"/>
                  </a:moveTo>
                  <a:lnTo>
                    <a:pt x="103849"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96" name="Freeform 4595">
              <a:extLst>
                <a:ext uri="{FF2B5EF4-FFF2-40B4-BE49-F238E27FC236}">
                  <a16:creationId xmlns:a16="http://schemas.microsoft.com/office/drawing/2014/main" id="{002591B8-1A8D-CCE9-66C1-BA7967D950D7}"/>
                </a:ext>
              </a:extLst>
            </p:cNvPr>
            <p:cNvSpPr/>
            <p:nvPr/>
          </p:nvSpPr>
          <p:spPr>
            <a:xfrm>
              <a:off x="8659012" y="3265213"/>
              <a:ext cx="205039" cy="292351"/>
            </a:xfrm>
            <a:custGeom>
              <a:avLst/>
              <a:gdLst>
                <a:gd name="connsiteX0" fmla="*/ 205039 w 205039"/>
                <a:gd name="connsiteY0" fmla="*/ 280069 h 292351"/>
                <a:gd name="connsiteX1" fmla="*/ 146252 w 205039"/>
                <a:gd name="connsiteY1" fmla="*/ 292351 h 292351"/>
                <a:gd name="connsiteX2" fmla="*/ 0 w 205039"/>
                <a:gd name="connsiteY2" fmla="*/ 146179 h 292351"/>
                <a:gd name="connsiteX3" fmla="*/ 146252 w 205039"/>
                <a:gd name="connsiteY3" fmla="*/ 0 h 292351"/>
                <a:gd name="connsiteX4" fmla="*/ 204831 w 205039"/>
                <a:gd name="connsiteY4" fmla="*/ 12198 h 292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39" h="292351">
                  <a:moveTo>
                    <a:pt x="205039" y="280069"/>
                  </a:moveTo>
                  <a:cubicBezTo>
                    <a:pt x="187045" y="287967"/>
                    <a:pt x="167165" y="292351"/>
                    <a:pt x="146252" y="292351"/>
                  </a:cubicBezTo>
                  <a:cubicBezTo>
                    <a:pt x="65480" y="292351"/>
                    <a:pt x="0" y="226906"/>
                    <a:pt x="0" y="146179"/>
                  </a:cubicBezTo>
                  <a:cubicBezTo>
                    <a:pt x="0" y="65445"/>
                    <a:pt x="65480" y="0"/>
                    <a:pt x="146252" y="0"/>
                  </a:cubicBezTo>
                  <a:cubicBezTo>
                    <a:pt x="167081" y="0"/>
                    <a:pt x="186895" y="4352"/>
                    <a:pt x="204831" y="12198"/>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4597" name="Graphic 954">
              <a:extLst>
                <a:ext uri="{FF2B5EF4-FFF2-40B4-BE49-F238E27FC236}">
                  <a16:creationId xmlns:a16="http://schemas.microsoft.com/office/drawing/2014/main" id="{7C838858-3AD7-5788-663A-C87C4254EB70}"/>
                </a:ext>
              </a:extLst>
            </p:cNvPr>
            <p:cNvGrpSpPr/>
            <p:nvPr/>
          </p:nvGrpSpPr>
          <p:grpSpPr>
            <a:xfrm>
              <a:off x="8360308" y="3043165"/>
              <a:ext cx="439374" cy="368226"/>
              <a:chOff x="8360308" y="3043165"/>
              <a:chExt cx="439374" cy="368226"/>
            </a:xfrm>
          </p:grpSpPr>
          <p:sp>
            <p:nvSpPr>
              <p:cNvPr id="4601" name="Freeform 4600">
                <a:extLst>
                  <a:ext uri="{FF2B5EF4-FFF2-40B4-BE49-F238E27FC236}">
                    <a16:creationId xmlns:a16="http://schemas.microsoft.com/office/drawing/2014/main" id="{23A85FED-A8D0-C93D-D028-50BFE8205F90}"/>
                  </a:ext>
                </a:extLst>
              </p:cNvPr>
              <p:cNvSpPr/>
              <p:nvPr/>
            </p:nvSpPr>
            <p:spPr>
              <a:xfrm>
                <a:off x="8431852" y="3043165"/>
                <a:ext cx="367830" cy="347098"/>
              </a:xfrm>
              <a:custGeom>
                <a:avLst/>
                <a:gdLst>
                  <a:gd name="connsiteX0" fmla="*/ 0 w 367830"/>
                  <a:gd name="connsiteY0" fmla="*/ 347098 h 347098"/>
                  <a:gd name="connsiteX1" fmla="*/ 367831 w 367830"/>
                  <a:gd name="connsiteY1" fmla="*/ 0 h 347098"/>
                </a:gdLst>
                <a:ahLst/>
                <a:cxnLst>
                  <a:cxn ang="0">
                    <a:pos x="connsiteX0" y="connsiteY0"/>
                  </a:cxn>
                  <a:cxn ang="0">
                    <a:pos x="connsiteX1" y="connsiteY1"/>
                  </a:cxn>
                </a:cxnLst>
                <a:rect l="l" t="t" r="r" b="b"/>
                <a:pathLst>
                  <a:path w="367830" h="347098">
                    <a:moveTo>
                      <a:pt x="0" y="347098"/>
                    </a:moveTo>
                    <a:cubicBezTo>
                      <a:pt x="10957" y="153564"/>
                      <a:pt x="171448" y="0"/>
                      <a:pt x="367831" y="0"/>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602" name="Freeform 4601">
                <a:extLst>
                  <a:ext uri="{FF2B5EF4-FFF2-40B4-BE49-F238E27FC236}">
                    <a16:creationId xmlns:a16="http://schemas.microsoft.com/office/drawing/2014/main" id="{F273A0BC-F1D5-FAF9-9EA2-2A6EEA892BA3}"/>
                  </a:ext>
                </a:extLst>
              </p:cNvPr>
              <p:cNvSpPr/>
              <p:nvPr/>
            </p:nvSpPr>
            <p:spPr>
              <a:xfrm>
                <a:off x="8360308" y="3306483"/>
                <a:ext cx="158690" cy="104908"/>
              </a:xfrm>
              <a:custGeom>
                <a:avLst/>
                <a:gdLst>
                  <a:gd name="connsiteX0" fmla="*/ 158691 w 158690"/>
                  <a:gd name="connsiteY0" fmla="*/ 27422 h 104908"/>
                  <a:gd name="connsiteX1" fmla="*/ 145778 w 158690"/>
                  <a:gd name="connsiteY1" fmla="*/ 12795 h 104908"/>
                  <a:gd name="connsiteX2" fmla="*/ 73766 w 158690"/>
                  <a:gd name="connsiteY2" fmla="*/ 76441 h 104908"/>
                  <a:gd name="connsiteX3" fmla="*/ 15512 w 158690"/>
                  <a:gd name="connsiteY3" fmla="*/ 0 h 104908"/>
                  <a:gd name="connsiteX4" fmla="*/ 0 w 158690"/>
                  <a:gd name="connsiteY4" fmla="*/ 11828 h 104908"/>
                  <a:gd name="connsiteX5" fmla="*/ 70965 w 158690"/>
                  <a:gd name="connsiteY5" fmla="*/ 104909 h 104908"/>
                  <a:gd name="connsiteX6" fmla="*/ 158691 w 158690"/>
                  <a:gd name="connsiteY6" fmla="*/ 27422 h 10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690" h="104908">
                    <a:moveTo>
                      <a:pt x="158691" y="27422"/>
                    </a:moveTo>
                    <a:lnTo>
                      <a:pt x="145778" y="12795"/>
                    </a:lnTo>
                    <a:lnTo>
                      <a:pt x="73766" y="76441"/>
                    </a:lnTo>
                    <a:lnTo>
                      <a:pt x="15512" y="0"/>
                    </a:lnTo>
                    <a:lnTo>
                      <a:pt x="0" y="11828"/>
                    </a:lnTo>
                    <a:lnTo>
                      <a:pt x="70965" y="104909"/>
                    </a:lnTo>
                    <a:lnTo>
                      <a:pt x="158691" y="27422"/>
                    </a:ln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598" name="Graphic 954">
              <a:extLst>
                <a:ext uri="{FF2B5EF4-FFF2-40B4-BE49-F238E27FC236}">
                  <a16:creationId xmlns:a16="http://schemas.microsoft.com/office/drawing/2014/main" id="{7C7628B5-B9A8-5E5F-4761-F9EECDB3690B}"/>
                </a:ext>
              </a:extLst>
            </p:cNvPr>
            <p:cNvGrpSpPr/>
            <p:nvPr/>
          </p:nvGrpSpPr>
          <p:grpSpPr>
            <a:xfrm>
              <a:off x="8799682" y="3411392"/>
              <a:ext cx="439374" cy="368226"/>
              <a:chOff x="8799682" y="3411392"/>
              <a:chExt cx="439374" cy="368226"/>
            </a:xfrm>
          </p:grpSpPr>
          <p:sp>
            <p:nvSpPr>
              <p:cNvPr id="4599" name="Freeform 4598">
                <a:extLst>
                  <a:ext uri="{FF2B5EF4-FFF2-40B4-BE49-F238E27FC236}">
                    <a16:creationId xmlns:a16="http://schemas.microsoft.com/office/drawing/2014/main" id="{3927D83B-8252-06B5-24C5-4519502F23E8}"/>
                  </a:ext>
                </a:extLst>
              </p:cNvPr>
              <p:cNvSpPr/>
              <p:nvPr/>
            </p:nvSpPr>
            <p:spPr>
              <a:xfrm>
                <a:off x="8799682" y="3432520"/>
                <a:ext cx="367830" cy="347098"/>
              </a:xfrm>
              <a:custGeom>
                <a:avLst/>
                <a:gdLst>
                  <a:gd name="connsiteX0" fmla="*/ 367831 w 367830"/>
                  <a:gd name="connsiteY0" fmla="*/ 0 h 347098"/>
                  <a:gd name="connsiteX1" fmla="*/ 0 w 367830"/>
                  <a:gd name="connsiteY1" fmla="*/ 347098 h 347098"/>
                </a:gdLst>
                <a:ahLst/>
                <a:cxnLst>
                  <a:cxn ang="0">
                    <a:pos x="connsiteX0" y="connsiteY0"/>
                  </a:cxn>
                  <a:cxn ang="0">
                    <a:pos x="connsiteX1" y="connsiteY1"/>
                  </a:cxn>
                </a:cxnLst>
                <a:rect l="l" t="t" r="r" b="b"/>
                <a:pathLst>
                  <a:path w="367830" h="347098">
                    <a:moveTo>
                      <a:pt x="367831" y="0"/>
                    </a:moveTo>
                    <a:cubicBezTo>
                      <a:pt x="356881" y="193535"/>
                      <a:pt x="196383" y="347098"/>
                      <a:pt x="0" y="347098"/>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600" name="Freeform 4599">
                <a:extLst>
                  <a:ext uri="{FF2B5EF4-FFF2-40B4-BE49-F238E27FC236}">
                    <a16:creationId xmlns:a16="http://schemas.microsoft.com/office/drawing/2014/main" id="{38657F6C-B433-4BAF-1834-25EBCE35D696}"/>
                  </a:ext>
                </a:extLst>
              </p:cNvPr>
              <p:cNvSpPr/>
              <p:nvPr/>
            </p:nvSpPr>
            <p:spPr>
              <a:xfrm>
                <a:off x="9080366" y="3411392"/>
                <a:ext cx="158690" cy="104915"/>
              </a:xfrm>
              <a:custGeom>
                <a:avLst/>
                <a:gdLst>
                  <a:gd name="connsiteX0" fmla="*/ 0 w 158690"/>
                  <a:gd name="connsiteY0" fmla="*/ 77487 h 104915"/>
                  <a:gd name="connsiteX1" fmla="*/ 12913 w 158690"/>
                  <a:gd name="connsiteY1" fmla="*/ 92114 h 104915"/>
                  <a:gd name="connsiteX2" fmla="*/ 84924 w 158690"/>
                  <a:gd name="connsiteY2" fmla="*/ 28475 h 104915"/>
                  <a:gd name="connsiteX3" fmla="*/ 143178 w 158690"/>
                  <a:gd name="connsiteY3" fmla="*/ 104916 h 104915"/>
                  <a:gd name="connsiteX4" fmla="*/ 158691 w 158690"/>
                  <a:gd name="connsiteY4" fmla="*/ 93081 h 104915"/>
                  <a:gd name="connsiteX5" fmla="*/ 87725 w 158690"/>
                  <a:gd name="connsiteY5" fmla="*/ 0 h 104915"/>
                  <a:gd name="connsiteX6" fmla="*/ 0 w 158690"/>
                  <a:gd name="connsiteY6" fmla="*/ 77487 h 10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690" h="104915">
                    <a:moveTo>
                      <a:pt x="0" y="77487"/>
                    </a:moveTo>
                    <a:lnTo>
                      <a:pt x="12913" y="92114"/>
                    </a:lnTo>
                    <a:lnTo>
                      <a:pt x="84924" y="28475"/>
                    </a:lnTo>
                    <a:lnTo>
                      <a:pt x="143178" y="104916"/>
                    </a:lnTo>
                    <a:lnTo>
                      <a:pt x="158691" y="93081"/>
                    </a:lnTo>
                    <a:lnTo>
                      <a:pt x="87725" y="0"/>
                    </a:lnTo>
                    <a:lnTo>
                      <a:pt x="0" y="77487"/>
                    </a:ln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697" name="Graphic 954">
            <a:extLst>
              <a:ext uri="{FF2B5EF4-FFF2-40B4-BE49-F238E27FC236}">
                <a16:creationId xmlns:a16="http://schemas.microsoft.com/office/drawing/2014/main" id="{508D7786-F14F-5B2E-4E8A-2A4E32219F54}"/>
              </a:ext>
            </a:extLst>
          </p:cNvPr>
          <p:cNvGrpSpPr/>
          <p:nvPr/>
        </p:nvGrpSpPr>
        <p:grpSpPr>
          <a:xfrm>
            <a:off x="1690920" y="5130998"/>
            <a:ext cx="750914" cy="384784"/>
            <a:chOff x="12985841" y="3227281"/>
            <a:chExt cx="1105259" cy="566358"/>
          </a:xfrm>
        </p:grpSpPr>
        <p:sp>
          <p:nvSpPr>
            <p:cNvPr id="4577" name="Freeform 4576">
              <a:extLst>
                <a:ext uri="{FF2B5EF4-FFF2-40B4-BE49-F238E27FC236}">
                  <a16:creationId xmlns:a16="http://schemas.microsoft.com/office/drawing/2014/main" id="{1538E8BC-8C9A-1CD3-0AE1-13DFEE384FCF}"/>
                </a:ext>
              </a:extLst>
            </p:cNvPr>
            <p:cNvSpPr/>
            <p:nvPr/>
          </p:nvSpPr>
          <p:spPr>
            <a:xfrm>
              <a:off x="13176349" y="3337731"/>
              <a:ext cx="119316" cy="169203"/>
            </a:xfrm>
            <a:custGeom>
              <a:avLst/>
              <a:gdLst>
                <a:gd name="connsiteX0" fmla="*/ 0 w 119316"/>
                <a:gd name="connsiteY0" fmla="*/ 0 h 169203"/>
                <a:gd name="connsiteX1" fmla="*/ 56669 w 119316"/>
                <a:gd name="connsiteY1" fmla="*/ 0 h 169203"/>
                <a:gd name="connsiteX2" fmla="*/ 113402 w 119316"/>
                <a:gd name="connsiteY2" fmla="*/ 43238 h 169203"/>
                <a:gd name="connsiteX3" fmla="*/ 87082 w 119316"/>
                <a:gd name="connsiteY3" fmla="*/ 81644 h 169203"/>
                <a:gd name="connsiteX4" fmla="*/ 119316 w 119316"/>
                <a:gd name="connsiteY4" fmla="*/ 121933 h 169203"/>
                <a:gd name="connsiteX5" fmla="*/ 60957 w 119316"/>
                <a:gd name="connsiteY5" fmla="*/ 169204 h 169203"/>
                <a:gd name="connsiteX6" fmla="*/ 0 w 119316"/>
                <a:gd name="connsiteY6" fmla="*/ 169204 h 169203"/>
                <a:gd name="connsiteX7" fmla="*/ 0 w 119316"/>
                <a:gd name="connsiteY7" fmla="*/ 0 h 169203"/>
                <a:gd name="connsiteX8" fmla="*/ 88967 w 119316"/>
                <a:gd name="connsiteY8" fmla="*/ 67140 h 169203"/>
                <a:gd name="connsiteX9" fmla="*/ 95920 w 119316"/>
                <a:gd name="connsiteY9" fmla="*/ 45115 h 169203"/>
                <a:gd name="connsiteX10" fmla="*/ 56669 w 119316"/>
                <a:gd name="connsiteY10" fmla="*/ 15303 h 169203"/>
                <a:gd name="connsiteX11" fmla="*/ 17482 w 119316"/>
                <a:gd name="connsiteY11" fmla="*/ 15303 h 169203"/>
                <a:gd name="connsiteX12" fmla="*/ 17482 w 119316"/>
                <a:gd name="connsiteY12" fmla="*/ 75200 h 169203"/>
                <a:gd name="connsiteX13" fmla="*/ 54264 w 119316"/>
                <a:gd name="connsiteY13" fmla="*/ 75200 h 169203"/>
                <a:gd name="connsiteX14" fmla="*/ 88967 w 119316"/>
                <a:gd name="connsiteY14" fmla="*/ 67140 h 169203"/>
                <a:gd name="connsiteX15" fmla="*/ 60957 w 119316"/>
                <a:gd name="connsiteY15" fmla="*/ 153895 h 169203"/>
                <a:gd name="connsiteX16" fmla="*/ 93776 w 119316"/>
                <a:gd name="connsiteY16" fmla="*/ 146640 h 169203"/>
                <a:gd name="connsiteX17" fmla="*/ 101315 w 119316"/>
                <a:gd name="connsiteY17" fmla="*/ 121933 h 169203"/>
                <a:gd name="connsiteX18" fmla="*/ 58553 w 119316"/>
                <a:gd name="connsiteY18" fmla="*/ 89970 h 169203"/>
                <a:gd name="connsiteX19" fmla="*/ 17482 w 119316"/>
                <a:gd name="connsiteY19" fmla="*/ 89970 h 169203"/>
                <a:gd name="connsiteX20" fmla="*/ 17482 w 119316"/>
                <a:gd name="connsiteY20" fmla="*/ 153895 h 169203"/>
                <a:gd name="connsiteX21" fmla="*/ 60957 w 119316"/>
                <a:gd name="connsiteY21" fmla="*/ 153895 h 169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9316" h="169203">
                  <a:moveTo>
                    <a:pt x="0" y="0"/>
                  </a:moveTo>
                  <a:lnTo>
                    <a:pt x="56669" y="0"/>
                  </a:lnTo>
                  <a:cubicBezTo>
                    <a:pt x="98585" y="0"/>
                    <a:pt x="113402" y="17459"/>
                    <a:pt x="113402" y="43238"/>
                  </a:cubicBezTo>
                  <a:cubicBezTo>
                    <a:pt x="113402" y="62847"/>
                    <a:pt x="104823" y="74934"/>
                    <a:pt x="87082" y="81644"/>
                  </a:cubicBezTo>
                  <a:cubicBezTo>
                    <a:pt x="110153" y="86476"/>
                    <a:pt x="119316" y="100979"/>
                    <a:pt x="119316" y="121933"/>
                  </a:cubicBezTo>
                  <a:cubicBezTo>
                    <a:pt x="119316" y="150940"/>
                    <a:pt x="102095" y="169204"/>
                    <a:pt x="60957" y="169204"/>
                  </a:cubicBezTo>
                  <a:lnTo>
                    <a:pt x="0" y="169204"/>
                  </a:lnTo>
                  <a:lnTo>
                    <a:pt x="0" y="0"/>
                  </a:lnTo>
                  <a:close/>
                  <a:moveTo>
                    <a:pt x="88967" y="67140"/>
                  </a:moveTo>
                  <a:cubicBezTo>
                    <a:pt x="93256" y="62041"/>
                    <a:pt x="95920" y="54786"/>
                    <a:pt x="95920" y="45115"/>
                  </a:cubicBezTo>
                  <a:cubicBezTo>
                    <a:pt x="95920" y="27929"/>
                    <a:pt x="86237" y="15303"/>
                    <a:pt x="56669" y="15303"/>
                  </a:cubicBezTo>
                  <a:lnTo>
                    <a:pt x="17482" y="15303"/>
                  </a:lnTo>
                  <a:lnTo>
                    <a:pt x="17482" y="75200"/>
                  </a:lnTo>
                  <a:lnTo>
                    <a:pt x="54264" y="75200"/>
                  </a:lnTo>
                  <a:cubicBezTo>
                    <a:pt x="71485" y="75200"/>
                    <a:pt x="81949" y="72245"/>
                    <a:pt x="88967" y="67140"/>
                  </a:cubicBezTo>
                  <a:close/>
                  <a:moveTo>
                    <a:pt x="60957" y="153895"/>
                  </a:moveTo>
                  <a:cubicBezTo>
                    <a:pt x="76815" y="153895"/>
                    <a:pt x="87603" y="150940"/>
                    <a:pt x="93776" y="146640"/>
                  </a:cubicBezTo>
                  <a:cubicBezTo>
                    <a:pt x="99949" y="139119"/>
                    <a:pt x="101315" y="131331"/>
                    <a:pt x="101315" y="121933"/>
                  </a:cubicBezTo>
                  <a:cubicBezTo>
                    <a:pt x="101315" y="102590"/>
                    <a:pt x="91111" y="89970"/>
                    <a:pt x="58553" y="89970"/>
                  </a:cubicBezTo>
                  <a:lnTo>
                    <a:pt x="17482" y="89970"/>
                  </a:lnTo>
                  <a:lnTo>
                    <a:pt x="17482" y="153895"/>
                  </a:lnTo>
                  <a:lnTo>
                    <a:pt x="60957" y="153895"/>
                  </a:ln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578" name="Freeform 4577">
              <a:extLst>
                <a:ext uri="{FF2B5EF4-FFF2-40B4-BE49-F238E27FC236}">
                  <a16:creationId xmlns:a16="http://schemas.microsoft.com/office/drawing/2014/main" id="{E96918BE-1F10-FF83-4912-D10387F97077}"/>
                </a:ext>
              </a:extLst>
            </p:cNvPr>
            <p:cNvSpPr/>
            <p:nvPr/>
          </p:nvSpPr>
          <p:spPr>
            <a:xfrm>
              <a:off x="13544239" y="3334243"/>
              <a:ext cx="17481" cy="169203"/>
            </a:xfrm>
            <a:custGeom>
              <a:avLst/>
              <a:gdLst>
                <a:gd name="connsiteX0" fmla="*/ 0 w 17481"/>
                <a:gd name="connsiteY0" fmla="*/ 0 h 169203"/>
                <a:gd name="connsiteX1" fmla="*/ 17481 w 17481"/>
                <a:gd name="connsiteY1" fmla="*/ 0 h 169203"/>
                <a:gd name="connsiteX2" fmla="*/ 17481 w 17481"/>
                <a:gd name="connsiteY2" fmla="*/ 169204 h 169203"/>
                <a:gd name="connsiteX3" fmla="*/ 0 w 17481"/>
                <a:gd name="connsiteY3" fmla="*/ 169204 h 169203"/>
                <a:gd name="connsiteX4" fmla="*/ 0 w 17481"/>
                <a:gd name="connsiteY4" fmla="*/ 0 h 169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81" h="169203">
                  <a:moveTo>
                    <a:pt x="0" y="0"/>
                  </a:moveTo>
                  <a:lnTo>
                    <a:pt x="17481" y="0"/>
                  </a:lnTo>
                  <a:lnTo>
                    <a:pt x="17481" y="169204"/>
                  </a:lnTo>
                  <a:lnTo>
                    <a:pt x="0" y="169204"/>
                  </a:lnTo>
                  <a:lnTo>
                    <a:pt x="0" y="0"/>
                  </a:ln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579" name="Freeform 4578">
              <a:extLst>
                <a:ext uri="{FF2B5EF4-FFF2-40B4-BE49-F238E27FC236}">
                  <a16:creationId xmlns:a16="http://schemas.microsoft.com/office/drawing/2014/main" id="{0C9A5AB4-5EF2-A75F-F009-D432D41F5ED5}"/>
                </a:ext>
              </a:extLst>
            </p:cNvPr>
            <p:cNvSpPr/>
            <p:nvPr/>
          </p:nvSpPr>
          <p:spPr>
            <a:xfrm>
              <a:off x="13791252" y="3301599"/>
              <a:ext cx="126334" cy="172425"/>
            </a:xfrm>
            <a:custGeom>
              <a:avLst/>
              <a:gdLst>
                <a:gd name="connsiteX0" fmla="*/ 0 w 126334"/>
                <a:gd name="connsiteY0" fmla="*/ 99641 h 172425"/>
                <a:gd name="connsiteX1" fmla="*/ 0 w 126334"/>
                <a:gd name="connsiteY1" fmla="*/ 0 h 172425"/>
                <a:gd name="connsiteX2" fmla="*/ 17482 w 126334"/>
                <a:gd name="connsiteY2" fmla="*/ 0 h 172425"/>
                <a:gd name="connsiteX3" fmla="*/ 17482 w 126334"/>
                <a:gd name="connsiteY3" fmla="*/ 99641 h 172425"/>
                <a:gd name="connsiteX4" fmla="*/ 62647 w 126334"/>
                <a:gd name="connsiteY4" fmla="*/ 156844 h 172425"/>
                <a:gd name="connsiteX5" fmla="*/ 98390 w 126334"/>
                <a:gd name="connsiteY5" fmla="*/ 146107 h 172425"/>
                <a:gd name="connsiteX6" fmla="*/ 108853 w 126334"/>
                <a:gd name="connsiteY6" fmla="*/ 99641 h 172425"/>
                <a:gd name="connsiteX7" fmla="*/ 108853 w 126334"/>
                <a:gd name="connsiteY7" fmla="*/ 0 h 172425"/>
                <a:gd name="connsiteX8" fmla="*/ 126334 w 126334"/>
                <a:gd name="connsiteY8" fmla="*/ 0 h 172425"/>
                <a:gd name="connsiteX9" fmla="*/ 126334 w 126334"/>
                <a:gd name="connsiteY9" fmla="*/ 99641 h 172425"/>
                <a:gd name="connsiteX10" fmla="*/ 62647 w 126334"/>
                <a:gd name="connsiteY10" fmla="*/ 172426 h 172425"/>
                <a:gd name="connsiteX11" fmla="*/ 0 w 126334"/>
                <a:gd name="connsiteY11" fmla="*/ 99641 h 17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334" h="172425">
                  <a:moveTo>
                    <a:pt x="0" y="99641"/>
                  </a:moveTo>
                  <a:lnTo>
                    <a:pt x="0" y="0"/>
                  </a:lnTo>
                  <a:lnTo>
                    <a:pt x="17482" y="0"/>
                  </a:lnTo>
                  <a:lnTo>
                    <a:pt x="17482" y="99641"/>
                  </a:lnTo>
                  <a:cubicBezTo>
                    <a:pt x="17482" y="142613"/>
                    <a:pt x="34118" y="156844"/>
                    <a:pt x="62647" y="156844"/>
                  </a:cubicBezTo>
                  <a:cubicBezTo>
                    <a:pt x="77659" y="156844"/>
                    <a:pt x="90007" y="153622"/>
                    <a:pt x="98390" y="146107"/>
                  </a:cubicBezTo>
                  <a:cubicBezTo>
                    <a:pt x="105603" y="136975"/>
                    <a:pt x="108853" y="122738"/>
                    <a:pt x="108853" y="99641"/>
                  </a:cubicBezTo>
                  <a:lnTo>
                    <a:pt x="108853" y="0"/>
                  </a:lnTo>
                  <a:lnTo>
                    <a:pt x="126334" y="0"/>
                  </a:lnTo>
                  <a:lnTo>
                    <a:pt x="126334" y="99641"/>
                  </a:lnTo>
                  <a:cubicBezTo>
                    <a:pt x="126334" y="152817"/>
                    <a:pt x="100794" y="172426"/>
                    <a:pt x="62647" y="172426"/>
                  </a:cubicBezTo>
                  <a:cubicBezTo>
                    <a:pt x="25280" y="172426"/>
                    <a:pt x="0" y="153895"/>
                    <a:pt x="0" y="99641"/>
                  </a:cubicBez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580" name="Freeform 4579">
              <a:extLst>
                <a:ext uri="{FF2B5EF4-FFF2-40B4-BE49-F238E27FC236}">
                  <a16:creationId xmlns:a16="http://schemas.microsoft.com/office/drawing/2014/main" id="{5B4E16A9-22AE-F3A8-CE62-8132C902F379}"/>
                </a:ext>
              </a:extLst>
            </p:cNvPr>
            <p:cNvSpPr/>
            <p:nvPr/>
          </p:nvSpPr>
          <p:spPr>
            <a:xfrm>
              <a:off x="12985841" y="3227281"/>
              <a:ext cx="1105259" cy="391661"/>
            </a:xfrm>
            <a:custGeom>
              <a:avLst/>
              <a:gdLst>
                <a:gd name="connsiteX0" fmla="*/ 537797 w 1105259"/>
                <a:gd name="connsiteY0" fmla="*/ 391662 h 391661"/>
                <a:gd name="connsiteX1" fmla="*/ 66124 w 1105259"/>
                <a:gd name="connsiteY1" fmla="*/ 391662 h 391661"/>
                <a:gd name="connsiteX2" fmla="*/ 0 w 1105259"/>
                <a:gd name="connsiteY2" fmla="*/ 325587 h 391661"/>
                <a:gd name="connsiteX3" fmla="*/ 0 w 1105259"/>
                <a:gd name="connsiteY3" fmla="*/ 66075 h 391661"/>
                <a:gd name="connsiteX4" fmla="*/ 66124 w 1105259"/>
                <a:gd name="connsiteY4" fmla="*/ 0 h 391661"/>
                <a:gd name="connsiteX5" fmla="*/ 1039169 w 1105259"/>
                <a:gd name="connsiteY5" fmla="*/ 0 h 391661"/>
                <a:gd name="connsiteX6" fmla="*/ 1105260 w 1105259"/>
                <a:gd name="connsiteY6" fmla="*/ 66075 h 391661"/>
                <a:gd name="connsiteX7" fmla="*/ 1105260 w 1105259"/>
                <a:gd name="connsiteY7" fmla="*/ 325587 h 391661"/>
                <a:gd name="connsiteX8" fmla="*/ 1039169 w 1105259"/>
                <a:gd name="connsiteY8" fmla="*/ 391662 h 391661"/>
                <a:gd name="connsiteX9" fmla="*/ 848497 w 1105259"/>
                <a:gd name="connsiteY9" fmla="*/ 391662 h 39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5259" h="391661">
                  <a:moveTo>
                    <a:pt x="537797" y="391662"/>
                  </a:moveTo>
                  <a:lnTo>
                    <a:pt x="66124" y="391662"/>
                  </a:lnTo>
                  <a:cubicBezTo>
                    <a:pt x="29601" y="391662"/>
                    <a:pt x="0" y="362076"/>
                    <a:pt x="0" y="325587"/>
                  </a:cubicBezTo>
                  <a:lnTo>
                    <a:pt x="0" y="66075"/>
                  </a:lnTo>
                  <a:cubicBezTo>
                    <a:pt x="0" y="29579"/>
                    <a:pt x="29601" y="0"/>
                    <a:pt x="66124" y="0"/>
                  </a:cubicBezTo>
                  <a:lnTo>
                    <a:pt x="1039169" y="0"/>
                  </a:lnTo>
                  <a:cubicBezTo>
                    <a:pt x="1075691" y="0"/>
                    <a:pt x="1105260" y="29579"/>
                    <a:pt x="1105260" y="66075"/>
                  </a:cubicBezTo>
                  <a:lnTo>
                    <a:pt x="1105260" y="325587"/>
                  </a:lnTo>
                  <a:cubicBezTo>
                    <a:pt x="1105260" y="362076"/>
                    <a:pt x="1075691" y="391662"/>
                    <a:pt x="1039169" y="391662"/>
                  </a:cubicBezTo>
                  <a:lnTo>
                    <a:pt x="848497" y="391662"/>
                  </a:ln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81" name="Freeform 4580">
              <a:extLst>
                <a:ext uri="{FF2B5EF4-FFF2-40B4-BE49-F238E27FC236}">
                  <a16:creationId xmlns:a16="http://schemas.microsoft.com/office/drawing/2014/main" id="{29107439-4ABC-64B9-A9A8-2BA713DF565E}"/>
                </a:ext>
              </a:extLst>
            </p:cNvPr>
            <p:cNvSpPr/>
            <p:nvPr/>
          </p:nvSpPr>
          <p:spPr>
            <a:xfrm rot="5400000">
              <a:off x="13849774" y="3436573"/>
              <a:ext cx="13581" cy="126809"/>
            </a:xfrm>
            <a:custGeom>
              <a:avLst/>
              <a:gdLst>
                <a:gd name="connsiteX0" fmla="*/ 0 w 13581"/>
                <a:gd name="connsiteY0" fmla="*/ 0 h 126809"/>
                <a:gd name="connsiteX1" fmla="*/ 13581 w 13581"/>
                <a:gd name="connsiteY1" fmla="*/ 0 h 126809"/>
                <a:gd name="connsiteX2" fmla="*/ 13581 w 13581"/>
                <a:gd name="connsiteY2" fmla="*/ 126810 h 126809"/>
                <a:gd name="connsiteX3" fmla="*/ 0 w 13581"/>
                <a:gd name="connsiteY3" fmla="*/ 126810 h 126809"/>
              </a:gdLst>
              <a:ahLst/>
              <a:cxnLst>
                <a:cxn ang="0">
                  <a:pos x="connsiteX0" y="connsiteY0"/>
                </a:cxn>
                <a:cxn ang="0">
                  <a:pos x="connsiteX1" y="connsiteY1"/>
                </a:cxn>
                <a:cxn ang="0">
                  <a:pos x="connsiteX2" y="connsiteY2"/>
                </a:cxn>
                <a:cxn ang="0">
                  <a:pos x="connsiteX3" y="connsiteY3"/>
                </a:cxn>
              </a:cxnLst>
              <a:rect l="l" t="t" r="r" b="b"/>
              <a:pathLst>
                <a:path w="13581" h="126809">
                  <a:moveTo>
                    <a:pt x="0" y="0"/>
                  </a:moveTo>
                  <a:lnTo>
                    <a:pt x="13581" y="0"/>
                  </a:lnTo>
                  <a:lnTo>
                    <a:pt x="13581" y="126810"/>
                  </a:lnTo>
                  <a:lnTo>
                    <a:pt x="0" y="126810"/>
                  </a:ln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582" name="Freeform 4581">
              <a:extLst>
                <a:ext uri="{FF2B5EF4-FFF2-40B4-BE49-F238E27FC236}">
                  <a16:creationId xmlns:a16="http://schemas.microsoft.com/office/drawing/2014/main" id="{0C274F51-6DF9-7C7D-A742-BD89B8F006CC}"/>
                </a:ext>
              </a:extLst>
            </p:cNvPr>
            <p:cNvSpPr/>
            <p:nvPr/>
          </p:nvSpPr>
          <p:spPr>
            <a:xfrm rot="5400000">
              <a:off x="13545293" y="3464165"/>
              <a:ext cx="13581" cy="64715"/>
            </a:xfrm>
            <a:custGeom>
              <a:avLst/>
              <a:gdLst>
                <a:gd name="connsiteX0" fmla="*/ 0 w 13581"/>
                <a:gd name="connsiteY0" fmla="*/ 0 h 64715"/>
                <a:gd name="connsiteX1" fmla="*/ 13581 w 13581"/>
                <a:gd name="connsiteY1" fmla="*/ 0 h 64715"/>
                <a:gd name="connsiteX2" fmla="*/ 13581 w 13581"/>
                <a:gd name="connsiteY2" fmla="*/ 64716 h 64715"/>
                <a:gd name="connsiteX3" fmla="*/ 0 w 13581"/>
                <a:gd name="connsiteY3" fmla="*/ 64716 h 64715"/>
              </a:gdLst>
              <a:ahLst/>
              <a:cxnLst>
                <a:cxn ang="0">
                  <a:pos x="connsiteX0" y="connsiteY0"/>
                </a:cxn>
                <a:cxn ang="0">
                  <a:pos x="connsiteX1" y="connsiteY1"/>
                </a:cxn>
                <a:cxn ang="0">
                  <a:pos x="connsiteX2" y="connsiteY2"/>
                </a:cxn>
                <a:cxn ang="0">
                  <a:pos x="connsiteX3" y="connsiteY3"/>
                </a:cxn>
              </a:cxnLst>
              <a:rect l="l" t="t" r="r" b="b"/>
              <a:pathLst>
                <a:path w="13581" h="64715">
                  <a:moveTo>
                    <a:pt x="0" y="0"/>
                  </a:moveTo>
                  <a:lnTo>
                    <a:pt x="13581" y="0"/>
                  </a:lnTo>
                  <a:lnTo>
                    <a:pt x="13581" y="64716"/>
                  </a:lnTo>
                  <a:lnTo>
                    <a:pt x="0" y="64716"/>
                  </a:ln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583" name="Freeform 4582">
              <a:extLst>
                <a:ext uri="{FF2B5EF4-FFF2-40B4-BE49-F238E27FC236}">
                  <a16:creationId xmlns:a16="http://schemas.microsoft.com/office/drawing/2014/main" id="{C6C3CB03-6732-2706-7B13-D1FF3319FD85}"/>
                </a:ext>
              </a:extLst>
            </p:cNvPr>
            <p:cNvSpPr/>
            <p:nvPr/>
          </p:nvSpPr>
          <p:spPr>
            <a:xfrm rot="5400000">
              <a:off x="13545273" y="3307782"/>
              <a:ext cx="13581" cy="64715"/>
            </a:xfrm>
            <a:custGeom>
              <a:avLst/>
              <a:gdLst>
                <a:gd name="connsiteX0" fmla="*/ 0 w 13581"/>
                <a:gd name="connsiteY0" fmla="*/ 0 h 64715"/>
                <a:gd name="connsiteX1" fmla="*/ 13581 w 13581"/>
                <a:gd name="connsiteY1" fmla="*/ 0 h 64715"/>
                <a:gd name="connsiteX2" fmla="*/ 13581 w 13581"/>
                <a:gd name="connsiteY2" fmla="*/ 64716 h 64715"/>
                <a:gd name="connsiteX3" fmla="*/ 0 w 13581"/>
                <a:gd name="connsiteY3" fmla="*/ 64716 h 64715"/>
              </a:gdLst>
              <a:ahLst/>
              <a:cxnLst>
                <a:cxn ang="0">
                  <a:pos x="connsiteX0" y="connsiteY0"/>
                </a:cxn>
                <a:cxn ang="0">
                  <a:pos x="connsiteX1" y="connsiteY1"/>
                </a:cxn>
                <a:cxn ang="0">
                  <a:pos x="connsiteX2" y="connsiteY2"/>
                </a:cxn>
                <a:cxn ang="0">
                  <a:pos x="connsiteX3" y="connsiteY3"/>
                </a:cxn>
              </a:cxnLst>
              <a:rect l="l" t="t" r="r" b="b"/>
              <a:pathLst>
                <a:path w="13581" h="64715">
                  <a:moveTo>
                    <a:pt x="0" y="0"/>
                  </a:moveTo>
                  <a:lnTo>
                    <a:pt x="13581" y="0"/>
                  </a:lnTo>
                  <a:lnTo>
                    <a:pt x="13581" y="64716"/>
                  </a:lnTo>
                  <a:lnTo>
                    <a:pt x="0" y="64716"/>
                  </a:ln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584" name="Freeform 4583">
              <a:extLst>
                <a:ext uri="{FF2B5EF4-FFF2-40B4-BE49-F238E27FC236}">
                  <a16:creationId xmlns:a16="http://schemas.microsoft.com/office/drawing/2014/main" id="{4E5C5431-EDEE-F1B5-622B-827ACDBB9A41}"/>
                </a:ext>
              </a:extLst>
            </p:cNvPr>
            <p:cNvSpPr/>
            <p:nvPr/>
          </p:nvSpPr>
          <p:spPr>
            <a:xfrm>
              <a:off x="13407312" y="3286549"/>
              <a:ext cx="282302" cy="282141"/>
            </a:xfrm>
            <a:custGeom>
              <a:avLst/>
              <a:gdLst>
                <a:gd name="connsiteX0" fmla="*/ 116326 w 282302"/>
                <a:gd name="connsiteY0" fmla="*/ 282141 h 282141"/>
                <a:gd name="connsiteX1" fmla="*/ 43476 w 282302"/>
                <a:gd name="connsiteY1" fmla="*/ 282141 h 282141"/>
                <a:gd name="connsiteX2" fmla="*/ 0 w 282302"/>
                <a:gd name="connsiteY2" fmla="*/ 238747 h 282141"/>
                <a:gd name="connsiteX3" fmla="*/ 0 w 282302"/>
                <a:gd name="connsiteY3" fmla="*/ 43400 h 282141"/>
                <a:gd name="connsiteX4" fmla="*/ 43476 w 282302"/>
                <a:gd name="connsiteY4" fmla="*/ 0 h 282141"/>
                <a:gd name="connsiteX5" fmla="*/ 238891 w 282302"/>
                <a:gd name="connsiteY5" fmla="*/ 0 h 282141"/>
                <a:gd name="connsiteX6" fmla="*/ 282302 w 282302"/>
                <a:gd name="connsiteY6" fmla="*/ 43400 h 282141"/>
                <a:gd name="connsiteX7" fmla="*/ 282302 w 282302"/>
                <a:gd name="connsiteY7" fmla="*/ 238747 h 282141"/>
                <a:gd name="connsiteX8" fmla="*/ 238891 w 282302"/>
                <a:gd name="connsiteY8" fmla="*/ 282141 h 28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2302" h="282141">
                  <a:moveTo>
                    <a:pt x="116326" y="282141"/>
                  </a:moveTo>
                  <a:lnTo>
                    <a:pt x="43476" y="282141"/>
                  </a:lnTo>
                  <a:cubicBezTo>
                    <a:pt x="19496" y="282141"/>
                    <a:pt x="0" y="262714"/>
                    <a:pt x="0" y="238747"/>
                  </a:cubicBezTo>
                  <a:lnTo>
                    <a:pt x="0" y="43400"/>
                  </a:lnTo>
                  <a:cubicBezTo>
                    <a:pt x="0" y="19433"/>
                    <a:pt x="19496" y="0"/>
                    <a:pt x="43476" y="0"/>
                  </a:cubicBezTo>
                  <a:lnTo>
                    <a:pt x="238891" y="0"/>
                  </a:lnTo>
                  <a:cubicBezTo>
                    <a:pt x="262871" y="0"/>
                    <a:pt x="282302" y="19433"/>
                    <a:pt x="282302" y="43400"/>
                  </a:cubicBezTo>
                  <a:lnTo>
                    <a:pt x="282302" y="238747"/>
                  </a:lnTo>
                  <a:cubicBezTo>
                    <a:pt x="282302" y="262714"/>
                    <a:pt x="262871" y="282141"/>
                    <a:pt x="238891" y="282141"/>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4585" name="Graphic 954">
              <a:extLst>
                <a:ext uri="{FF2B5EF4-FFF2-40B4-BE49-F238E27FC236}">
                  <a16:creationId xmlns:a16="http://schemas.microsoft.com/office/drawing/2014/main" id="{482211F5-86B7-0516-2D43-C9ED91BB2101}"/>
                </a:ext>
              </a:extLst>
            </p:cNvPr>
            <p:cNvGrpSpPr/>
            <p:nvPr/>
          </p:nvGrpSpPr>
          <p:grpSpPr>
            <a:xfrm>
              <a:off x="13554335" y="3541591"/>
              <a:ext cx="238799" cy="252049"/>
              <a:chOff x="13554335" y="3541591"/>
              <a:chExt cx="238799" cy="252049"/>
            </a:xfrm>
            <a:noFill/>
          </p:grpSpPr>
          <p:sp>
            <p:nvSpPr>
              <p:cNvPr id="4586" name="Freeform 4585">
                <a:extLst>
                  <a:ext uri="{FF2B5EF4-FFF2-40B4-BE49-F238E27FC236}">
                    <a16:creationId xmlns:a16="http://schemas.microsoft.com/office/drawing/2014/main" id="{956D9769-AFB1-F41C-54B8-0E08AD846192}"/>
                  </a:ext>
                </a:extLst>
              </p:cNvPr>
              <p:cNvSpPr/>
              <p:nvPr/>
            </p:nvSpPr>
            <p:spPr>
              <a:xfrm>
                <a:off x="13554335" y="3541591"/>
                <a:ext cx="238799" cy="252049"/>
              </a:xfrm>
              <a:custGeom>
                <a:avLst/>
                <a:gdLst>
                  <a:gd name="connsiteX0" fmla="*/ 176676 w 238799"/>
                  <a:gd name="connsiteY0" fmla="*/ 55009 h 252049"/>
                  <a:gd name="connsiteX1" fmla="*/ 176676 w 238799"/>
                  <a:gd name="connsiteY1" fmla="*/ 55009 h 252049"/>
                  <a:gd name="connsiteX2" fmla="*/ 167252 w 238799"/>
                  <a:gd name="connsiteY2" fmla="*/ 82802 h 252049"/>
                  <a:gd name="connsiteX3" fmla="*/ 158089 w 238799"/>
                  <a:gd name="connsiteY3" fmla="*/ 64206 h 252049"/>
                  <a:gd name="connsiteX4" fmla="*/ 130275 w 238799"/>
                  <a:gd name="connsiteY4" fmla="*/ 54808 h 252049"/>
                  <a:gd name="connsiteX5" fmla="*/ 130275 w 238799"/>
                  <a:gd name="connsiteY5" fmla="*/ 54808 h 252049"/>
                  <a:gd name="connsiteX6" fmla="*/ 120852 w 238799"/>
                  <a:gd name="connsiteY6" fmla="*/ 82600 h 252049"/>
                  <a:gd name="connsiteX7" fmla="*/ 112793 w 238799"/>
                  <a:gd name="connsiteY7" fmla="*/ 66369 h 252049"/>
                  <a:gd name="connsiteX8" fmla="*/ 84979 w 238799"/>
                  <a:gd name="connsiteY8" fmla="*/ 56964 h 252049"/>
                  <a:gd name="connsiteX9" fmla="*/ 75621 w 238799"/>
                  <a:gd name="connsiteY9" fmla="*/ 84763 h 252049"/>
                  <a:gd name="connsiteX10" fmla="*/ 39359 w 238799"/>
                  <a:gd name="connsiteY10" fmla="*/ 11557 h 252049"/>
                  <a:gd name="connsiteX11" fmla="*/ 11544 w 238799"/>
                  <a:gd name="connsiteY11" fmla="*/ 2158 h 252049"/>
                  <a:gd name="connsiteX12" fmla="*/ 11544 w 238799"/>
                  <a:gd name="connsiteY12" fmla="*/ 2158 h 252049"/>
                  <a:gd name="connsiteX13" fmla="*/ 2186 w 238799"/>
                  <a:gd name="connsiteY13" fmla="*/ 29951 h 252049"/>
                  <a:gd name="connsiteX14" fmla="*/ 72242 w 238799"/>
                  <a:gd name="connsiteY14" fmla="*/ 171648 h 252049"/>
                  <a:gd name="connsiteX15" fmla="*/ 75556 w 238799"/>
                  <a:gd name="connsiteY15" fmla="*/ 176448 h 252049"/>
                  <a:gd name="connsiteX16" fmla="*/ 47222 w 238799"/>
                  <a:gd name="connsiteY16" fmla="*/ 153676 h 252049"/>
                  <a:gd name="connsiteX17" fmla="*/ 18043 w 238799"/>
                  <a:gd name="connsiteY17" fmla="*/ 157320 h 252049"/>
                  <a:gd name="connsiteX18" fmla="*/ 18043 w 238799"/>
                  <a:gd name="connsiteY18" fmla="*/ 157320 h 252049"/>
                  <a:gd name="connsiteX19" fmla="*/ 21682 w 238799"/>
                  <a:gd name="connsiteY19" fmla="*/ 186437 h 252049"/>
                  <a:gd name="connsiteX20" fmla="*/ 72047 w 238799"/>
                  <a:gd name="connsiteY20" fmla="*/ 230500 h 252049"/>
                  <a:gd name="connsiteX21" fmla="*/ 167902 w 238799"/>
                  <a:gd name="connsiteY21" fmla="*/ 243036 h 252049"/>
                  <a:gd name="connsiteX22" fmla="*/ 190323 w 238799"/>
                  <a:gd name="connsiteY22" fmla="*/ 231955 h 252049"/>
                  <a:gd name="connsiteX23" fmla="*/ 234124 w 238799"/>
                  <a:gd name="connsiteY23" fmla="*/ 125949 h 252049"/>
                  <a:gd name="connsiteX24" fmla="*/ 232369 w 238799"/>
                  <a:gd name="connsiteY24" fmla="*/ 120791 h 252049"/>
                  <a:gd name="connsiteX25" fmla="*/ 229769 w 238799"/>
                  <a:gd name="connsiteY25" fmla="*/ 115478 h 252049"/>
                  <a:gd name="connsiteX26" fmla="*/ 229769 w 238799"/>
                  <a:gd name="connsiteY26" fmla="*/ 115478 h 252049"/>
                  <a:gd name="connsiteX27" fmla="*/ 204489 w 238799"/>
                  <a:gd name="connsiteY27" fmla="*/ 64407 h 252049"/>
                  <a:gd name="connsiteX28" fmla="*/ 176676 w 238799"/>
                  <a:gd name="connsiteY28" fmla="*/ 55009 h 252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8799" h="252049">
                    <a:moveTo>
                      <a:pt x="176676" y="55009"/>
                    </a:moveTo>
                    <a:lnTo>
                      <a:pt x="176676" y="55009"/>
                    </a:lnTo>
                    <a:cubicBezTo>
                      <a:pt x="166407" y="60088"/>
                      <a:pt x="162183" y="72533"/>
                      <a:pt x="167252" y="82802"/>
                    </a:cubicBezTo>
                    <a:lnTo>
                      <a:pt x="158089" y="64206"/>
                    </a:lnTo>
                    <a:cubicBezTo>
                      <a:pt x="152955" y="53937"/>
                      <a:pt x="140543" y="49728"/>
                      <a:pt x="130275" y="54808"/>
                    </a:cubicBezTo>
                    <a:lnTo>
                      <a:pt x="130275" y="54808"/>
                    </a:lnTo>
                    <a:cubicBezTo>
                      <a:pt x="120007" y="59887"/>
                      <a:pt x="115783" y="72331"/>
                      <a:pt x="120852" y="82600"/>
                    </a:cubicBezTo>
                    <a:lnTo>
                      <a:pt x="112793" y="66369"/>
                    </a:lnTo>
                    <a:cubicBezTo>
                      <a:pt x="107724" y="56094"/>
                      <a:pt x="95247" y="51885"/>
                      <a:pt x="84979" y="56964"/>
                    </a:cubicBezTo>
                    <a:cubicBezTo>
                      <a:pt x="74711" y="62050"/>
                      <a:pt x="70487" y="74494"/>
                      <a:pt x="75621" y="84763"/>
                    </a:cubicBezTo>
                    <a:lnTo>
                      <a:pt x="39359" y="11557"/>
                    </a:lnTo>
                    <a:cubicBezTo>
                      <a:pt x="34290" y="1282"/>
                      <a:pt x="21812" y="-2927"/>
                      <a:pt x="11544" y="2158"/>
                    </a:cubicBezTo>
                    <a:lnTo>
                      <a:pt x="11544" y="2158"/>
                    </a:lnTo>
                    <a:cubicBezTo>
                      <a:pt x="1277" y="7237"/>
                      <a:pt x="-2947" y="19682"/>
                      <a:pt x="2186" y="29951"/>
                    </a:cubicBezTo>
                    <a:lnTo>
                      <a:pt x="72242" y="171648"/>
                    </a:lnTo>
                    <a:cubicBezTo>
                      <a:pt x="73152" y="173441"/>
                      <a:pt x="74257" y="175038"/>
                      <a:pt x="75556" y="176448"/>
                    </a:cubicBezTo>
                    <a:lnTo>
                      <a:pt x="47222" y="153676"/>
                    </a:lnTo>
                    <a:cubicBezTo>
                      <a:pt x="38124" y="146642"/>
                      <a:pt x="25126" y="148279"/>
                      <a:pt x="18043" y="157320"/>
                    </a:cubicBezTo>
                    <a:lnTo>
                      <a:pt x="18043" y="157320"/>
                    </a:lnTo>
                    <a:cubicBezTo>
                      <a:pt x="11025" y="166368"/>
                      <a:pt x="12650" y="179403"/>
                      <a:pt x="21682" y="186437"/>
                    </a:cubicBezTo>
                    <a:lnTo>
                      <a:pt x="72047" y="230500"/>
                    </a:lnTo>
                    <a:cubicBezTo>
                      <a:pt x="98497" y="253688"/>
                      <a:pt x="136384" y="258637"/>
                      <a:pt x="167902" y="243036"/>
                    </a:cubicBezTo>
                    <a:lnTo>
                      <a:pt x="190323" y="231955"/>
                    </a:lnTo>
                    <a:cubicBezTo>
                      <a:pt x="229964" y="212366"/>
                      <a:pt x="248096" y="166653"/>
                      <a:pt x="234124" y="125949"/>
                    </a:cubicBezTo>
                    <a:cubicBezTo>
                      <a:pt x="233798" y="124201"/>
                      <a:pt x="233214" y="122467"/>
                      <a:pt x="232369" y="120791"/>
                    </a:cubicBezTo>
                    <a:lnTo>
                      <a:pt x="229769" y="115478"/>
                    </a:lnTo>
                    <a:lnTo>
                      <a:pt x="229769" y="115478"/>
                    </a:lnTo>
                    <a:cubicBezTo>
                      <a:pt x="229769" y="115478"/>
                      <a:pt x="204489" y="64407"/>
                      <a:pt x="204489" y="64407"/>
                    </a:cubicBezTo>
                    <a:cubicBezTo>
                      <a:pt x="199421" y="54132"/>
                      <a:pt x="186943" y="49930"/>
                      <a:pt x="176676" y="55009"/>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87" name="Freeform 4586">
                <a:extLst>
                  <a:ext uri="{FF2B5EF4-FFF2-40B4-BE49-F238E27FC236}">
                    <a16:creationId xmlns:a16="http://schemas.microsoft.com/office/drawing/2014/main" id="{2373541A-10FB-DC60-52EA-C039D70CEFE4}"/>
                  </a:ext>
                </a:extLst>
              </p:cNvPr>
              <p:cNvSpPr/>
              <p:nvPr/>
            </p:nvSpPr>
            <p:spPr>
              <a:xfrm>
                <a:off x="13629956" y="3626354"/>
                <a:ext cx="20860" cy="42211"/>
              </a:xfrm>
              <a:custGeom>
                <a:avLst/>
                <a:gdLst>
                  <a:gd name="connsiteX0" fmla="*/ 0 w 20860"/>
                  <a:gd name="connsiteY0" fmla="*/ 0 h 42211"/>
                  <a:gd name="connsiteX1" fmla="*/ 20860 w 20860"/>
                  <a:gd name="connsiteY1" fmla="*/ 42212 h 42211"/>
                </a:gdLst>
                <a:ahLst/>
                <a:cxnLst>
                  <a:cxn ang="0">
                    <a:pos x="connsiteX0" y="connsiteY0"/>
                  </a:cxn>
                  <a:cxn ang="0">
                    <a:pos x="connsiteX1" y="connsiteY1"/>
                  </a:cxn>
                </a:cxnLst>
                <a:rect l="l" t="t" r="r" b="b"/>
                <a:pathLst>
                  <a:path w="20860" h="42211">
                    <a:moveTo>
                      <a:pt x="0" y="0"/>
                    </a:moveTo>
                    <a:lnTo>
                      <a:pt x="20860" y="42212"/>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88" name="Freeform 4587">
                <a:extLst>
                  <a:ext uri="{FF2B5EF4-FFF2-40B4-BE49-F238E27FC236}">
                    <a16:creationId xmlns:a16="http://schemas.microsoft.com/office/drawing/2014/main" id="{09D4DF16-5147-96DD-771F-657945E9076D}"/>
                  </a:ext>
                </a:extLst>
              </p:cNvPr>
              <p:cNvSpPr/>
              <p:nvPr/>
            </p:nvSpPr>
            <p:spPr>
              <a:xfrm>
                <a:off x="13674212" y="3623028"/>
                <a:ext cx="20860" cy="42218"/>
              </a:xfrm>
              <a:custGeom>
                <a:avLst/>
                <a:gdLst>
                  <a:gd name="connsiteX0" fmla="*/ 0 w 20860"/>
                  <a:gd name="connsiteY0" fmla="*/ 0 h 42218"/>
                  <a:gd name="connsiteX1" fmla="*/ 20861 w 20860"/>
                  <a:gd name="connsiteY1" fmla="*/ 42218 h 42218"/>
                </a:gdLst>
                <a:ahLst/>
                <a:cxnLst>
                  <a:cxn ang="0">
                    <a:pos x="connsiteX0" y="connsiteY0"/>
                  </a:cxn>
                  <a:cxn ang="0">
                    <a:pos x="connsiteX1" y="connsiteY1"/>
                  </a:cxn>
                </a:cxnLst>
                <a:rect l="l" t="t" r="r" b="b"/>
                <a:pathLst>
                  <a:path w="20860" h="42218">
                    <a:moveTo>
                      <a:pt x="0" y="0"/>
                    </a:moveTo>
                    <a:lnTo>
                      <a:pt x="20861" y="42218"/>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89" name="Freeform 4588">
                <a:extLst>
                  <a:ext uri="{FF2B5EF4-FFF2-40B4-BE49-F238E27FC236}">
                    <a16:creationId xmlns:a16="http://schemas.microsoft.com/office/drawing/2014/main" id="{387CFE0C-3507-59AE-67B1-25C43522CE6F}"/>
                  </a:ext>
                </a:extLst>
              </p:cNvPr>
              <p:cNvSpPr/>
              <p:nvPr/>
            </p:nvSpPr>
            <p:spPr>
              <a:xfrm>
                <a:off x="13719702" y="3620723"/>
                <a:ext cx="20925" cy="42211"/>
              </a:xfrm>
              <a:custGeom>
                <a:avLst/>
                <a:gdLst>
                  <a:gd name="connsiteX0" fmla="*/ 0 w 20925"/>
                  <a:gd name="connsiteY0" fmla="*/ 0 h 42211"/>
                  <a:gd name="connsiteX1" fmla="*/ 20926 w 20925"/>
                  <a:gd name="connsiteY1" fmla="*/ 42212 h 42211"/>
                </a:gdLst>
                <a:ahLst/>
                <a:cxnLst>
                  <a:cxn ang="0">
                    <a:pos x="connsiteX0" y="connsiteY0"/>
                  </a:cxn>
                  <a:cxn ang="0">
                    <a:pos x="connsiteX1" y="connsiteY1"/>
                  </a:cxn>
                </a:cxnLst>
                <a:rect l="l" t="t" r="r" b="b"/>
                <a:pathLst>
                  <a:path w="20925" h="42211">
                    <a:moveTo>
                      <a:pt x="0" y="0"/>
                    </a:moveTo>
                    <a:lnTo>
                      <a:pt x="20926" y="42212"/>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698" name="Graphic 954">
            <a:extLst>
              <a:ext uri="{FF2B5EF4-FFF2-40B4-BE49-F238E27FC236}">
                <a16:creationId xmlns:a16="http://schemas.microsoft.com/office/drawing/2014/main" id="{AF5C8632-42B6-17C6-A4A3-962AD8F64401}"/>
              </a:ext>
            </a:extLst>
          </p:cNvPr>
          <p:cNvGrpSpPr/>
          <p:nvPr/>
        </p:nvGrpSpPr>
        <p:grpSpPr>
          <a:xfrm>
            <a:off x="2873121" y="5075706"/>
            <a:ext cx="555958" cy="351968"/>
            <a:chOff x="11532729" y="3145898"/>
            <a:chExt cx="818306" cy="518056"/>
          </a:xfrm>
          <a:solidFill>
            <a:srgbClr val="000000"/>
          </a:solidFill>
        </p:grpSpPr>
        <p:sp>
          <p:nvSpPr>
            <p:cNvPr id="4574" name="Freeform 4573">
              <a:extLst>
                <a:ext uri="{FF2B5EF4-FFF2-40B4-BE49-F238E27FC236}">
                  <a16:creationId xmlns:a16="http://schemas.microsoft.com/office/drawing/2014/main" id="{10ACF1D0-657C-88FE-3CA2-197BCD4E1522}"/>
                </a:ext>
              </a:extLst>
            </p:cNvPr>
            <p:cNvSpPr/>
            <p:nvPr/>
          </p:nvSpPr>
          <p:spPr>
            <a:xfrm>
              <a:off x="11909744" y="3145898"/>
              <a:ext cx="441291" cy="518056"/>
            </a:xfrm>
            <a:custGeom>
              <a:avLst/>
              <a:gdLst>
                <a:gd name="connsiteX0" fmla="*/ 220646 w 441291"/>
                <a:gd name="connsiteY0" fmla="*/ 0 h 518056"/>
                <a:gd name="connsiteX1" fmla="*/ 220646 w 441291"/>
                <a:gd name="connsiteY1" fmla="*/ 0 h 518056"/>
                <a:gd name="connsiteX2" fmla="*/ 266474 w 441291"/>
                <a:gd name="connsiteY2" fmla="*/ 31469 h 518056"/>
                <a:gd name="connsiteX3" fmla="*/ 439482 w 441291"/>
                <a:gd name="connsiteY3" fmla="*/ 481619 h 518056"/>
                <a:gd name="connsiteX4" fmla="*/ 414423 w 441291"/>
                <a:gd name="connsiteY4" fmla="*/ 518056 h 518056"/>
                <a:gd name="connsiteX5" fmla="*/ 413708 w 441291"/>
                <a:gd name="connsiteY5" fmla="*/ 518056 h 518056"/>
                <a:gd name="connsiteX6" fmla="*/ 388558 w 441291"/>
                <a:gd name="connsiteY6" fmla="*/ 500604 h 518056"/>
                <a:gd name="connsiteX7" fmla="*/ 349748 w 441291"/>
                <a:gd name="connsiteY7" fmla="*/ 396539 h 518056"/>
                <a:gd name="connsiteX8" fmla="*/ 324598 w 441291"/>
                <a:gd name="connsiteY8" fmla="*/ 379087 h 518056"/>
                <a:gd name="connsiteX9" fmla="*/ 116589 w 441291"/>
                <a:gd name="connsiteY9" fmla="*/ 379087 h 518056"/>
                <a:gd name="connsiteX10" fmla="*/ 91491 w 441291"/>
                <a:gd name="connsiteY10" fmla="*/ 396409 h 518056"/>
                <a:gd name="connsiteX11" fmla="*/ 51967 w 441291"/>
                <a:gd name="connsiteY11" fmla="*/ 500734 h 518056"/>
                <a:gd name="connsiteX12" fmla="*/ 26862 w 441291"/>
                <a:gd name="connsiteY12" fmla="*/ 518056 h 518056"/>
                <a:gd name="connsiteX13" fmla="*/ 26862 w 441291"/>
                <a:gd name="connsiteY13" fmla="*/ 518056 h 518056"/>
                <a:gd name="connsiteX14" fmla="*/ 1810 w 441291"/>
                <a:gd name="connsiteY14" fmla="*/ 481619 h 518056"/>
                <a:gd name="connsiteX15" fmla="*/ 174817 w 441291"/>
                <a:gd name="connsiteY15" fmla="*/ 31469 h 518056"/>
                <a:gd name="connsiteX16" fmla="*/ 220646 w 441291"/>
                <a:gd name="connsiteY16" fmla="*/ 0 h 518056"/>
                <a:gd name="connsiteX17" fmla="*/ 325138 w 441291"/>
                <a:gd name="connsiteY17" fmla="*/ 331393 h 518056"/>
                <a:gd name="connsiteX18" fmla="*/ 220646 w 441291"/>
                <a:gd name="connsiteY18" fmla="*/ 53455 h 518056"/>
                <a:gd name="connsiteX19" fmla="*/ 116154 w 441291"/>
                <a:gd name="connsiteY19" fmla="*/ 331393 h 518056"/>
                <a:gd name="connsiteX20" fmla="*/ 325138 w 441291"/>
                <a:gd name="connsiteY20" fmla="*/ 331393 h 51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1291" h="518056">
                  <a:moveTo>
                    <a:pt x="220646" y="0"/>
                  </a:moveTo>
                  <a:lnTo>
                    <a:pt x="220646" y="0"/>
                  </a:lnTo>
                  <a:cubicBezTo>
                    <a:pt x="240967" y="0"/>
                    <a:pt x="259190" y="12510"/>
                    <a:pt x="266474" y="31469"/>
                  </a:cubicBezTo>
                  <a:lnTo>
                    <a:pt x="439482" y="481619"/>
                  </a:lnTo>
                  <a:cubicBezTo>
                    <a:pt x="446234" y="499181"/>
                    <a:pt x="433256" y="518056"/>
                    <a:pt x="414423" y="518056"/>
                  </a:cubicBezTo>
                  <a:lnTo>
                    <a:pt x="413708" y="518056"/>
                  </a:lnTo>
                  <a:cubicBezTo>
                    <a:pt x="402498" y="518056"/>
                    <a:pt x="392470" y="511100"/>
                    <a:pt x="388558" y="500604"/>
                  </a:cubicBezTo>
                  <a:lnTo>
                    <a:pt x="349748" y="396539"/>
                  </a:lnTo>
                  <a:cubicBezTo>
                    <a:pt x="345830" y="386043"/>
                    <a:pt x="335802" y="379087"/>
                    <a:pt x="324598" y="379087"/>
                  </a:cubicBezTo>
                  <a:lnTo>
                    <a:pt x="116589" y="379087"/>
                  </a:lnTo>
                  <a:cubicBezTo>
                    <a:pt x="105431" y="379087"/>
                    <a:pt x="95443" y="385985"/>
                    <a:pt x="91491" y="396409"/>
                  </a:cubicBezTo>
                  <a:lnTo>
                    <a:pt x="51967" y="500734"/>
                  </a:lnTo>
                  <a:cubicBezTo>
                    <a:pt x="48015" y="511158"/>
                    <a:pt x="38020" y="518056"/>
                    <a:pt x="26862" y="518056"/>
                  </a:cubicBezTo>
                  <a:lnTo>
                    <a:pt x="26862" y="518056"/>
                  </a:lnTo>
                  <a:cubicBezTo>
                    <a:pt x="8036" y="518056"/>
                    <a:pt x="-4942" y="499181"/>
                    <a:pt x="1810" y="481619"/>
                  </a:cubicBezTo>
                  <a:lnTo>
                    <a:pt x="174817" y="31469"/>
                  </a:lnTo>
                  <a:cubicBezTo>
                    <a:pt x="182102" y="12510"/>
                    <a:pt x="200324" y="0"/>
                    <a:pt x="220646" y="0"/>
                  </a:cubicBezTo>
                  <a:close/>
                  <a:moveTo>
                    <a:pt x="325138" y="331393"/>
                  </a:moveTo>
                  <a:lnTo>
                    <a:pt x="220646" y="53455"/>
                  </a:lnTo>
                  <a:lnTo>
                    <a:pt x="116154" y="331393"/>
                  </a:lnTo>
                  <a:lnTo>
                    <a:pt x="325138" y="331393"/>
                  </a:ln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575" name="Freeform 4574">
              <a:extLst>
                <a:ext uri="{FF2B5EF4-FFF2-40B4-BE49-F238E27FC236}">
                  <a16:creationId xmlns:a16="http://schemas.microsoft.com/office/drawing/2014/main" id="{E2DC6F38-C564-BBA2-13CB-6906EA22AED0}"/>
                </a:ext>
              </a:extLst>
            </p:cNvPr>
            <p:cNvSpPr/>
            <p:nvPr/>
          </p:nvSpPr>
          <p:spPr>
            <a:xfrm>
              <a:off x="11532729" y="3280587"/>
              <a:ext cx="327814" cy="383367"/>
            </a:xfrm>
            <a:custGeom>
              <a:avLst/>
              <a:gdLst>
                <a:gd name="connsiteX0" fmla="*/ 326237 w 327814"/>
                <a:gd name="connsiteY0" fmla="*/ 351126 h 383367"/>
                <a:gd name="connsiteX1" fmla="*/ 201106 w 327814"/>
                <a:gd name="connsiteY1" fmla="*/ 25539 h 383367"/>
                <a:gd name="connsiteX2" fmla="*/ 163907 w 327814"/>
                <a:gd name="connsiteY2" fmla="*/ 0 h 383367"/>
                <a:gd name="connsiteX3" fmla="*/ 126715 w 327814"/>
                <a:gd name="connsiteY3" fmla="*/ 25539 h 383367"/>
                <a:gd name="connsiteX4" fmla="*/ 1577 w 327814"/>
                <a:gd name="connsiteY4" fmla="*/ 351126 h 383367"/>
                <a:gd name="connsiteX5" fmla="*/ 4177 w 327814"/>
                <a:gd name="connsiteY5" fmla="*/ 373079 h 383367"/>
                <a:gd name="connsiteX6" fmla="*/ 23750 w 327814"/>
                <a:gd name="connsiteY6" fmla="*/ 383367 h 383367"/>
                <a:gd name="connsiteX7" fmla="*/ 45956 w 327814"/>
                <a:gd name="connsiteY7" fmla="*/ 368045 h 383367"/>
                <a:gd name="connsiteX8" fmla="*/ 74544 w 327814"/>
                <a:gd name="connsiteY8" fmla="*/ 292585 h 383367"/>
                <a:gd name="connsiteX9" fmla="*/ 88646 w 327814"/>
                <a:gd name="connsiteY9" fmla="*/ 282855 h 383367"/>
                <a:gd name="connsiteX10" fmla="*/ 239097 w 327814"/>
                <a:gd name="connsiteY10" fmla="*/ 282855 h 383367"/>
                <a:gd name="connsiteX11" fmla="*/ 253225 w 327814"/>
                <a:gd name="connsiteY11" fmla="*/ 292657 h 383367"/>
                <a:gd name="connsiteX12" fmla="*/ 281292 w 327814"/>
                <a:gd name="connsiteY12" fmla="*/ 367928 h 383367"/>
                <a:gd name="connsiteX13" fmla="*/ 304070 w 327814"/>
                <a:gd name="connsiteY13" fmla="*/ 383367 h 383367"/>
                <a:gd name="connsiteX14" fmla="*/ 323638 w 327814"/>
                <a:gd name="connsiteY14" fmla="*/ 373079 h 383367"/>
                <a:gd name="connsiteX15" fmla="*/ 326237 w 327814"/>
                <a:gd name="connsiteY15" fmla="*/ 351126 h 383367"/>
                <a:gd name="connsiteX16" fmla="*/ 233228 w 327814"/>
                <a:gd name="connsiteY16" fmla="*/ 239689 h 383367"/>
                <a:gd name="connsiteX17" fmla="*/ 94592 w 327814"/>
                <a:gd name="connsiteY17" fmla="*/ 239689 h 383367"/>
                <a:gd name="connsiteX18" fmla="*/ 163907 w 327814"/>
                <a:gd name="connsiteY18" fmla="*/ 55306 h 383367"/>
                <a:gd name="connsiteX19" fmla="*/ 233228 w 327814"/>
                <a:gd name="connsiteY19" fmla="*/ 239689 h 38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7814" h="383367">
                  <a:moveTo>
                    <a:pt x="326237" y="351126"/>
                  </a:moveTo>
                  <a:lnTo>
                    <a:pt x="201106" y="25539"/>
                  </a:lnTo>
                  <a:cubicBezTo>
                    <a:pt x="195231" y="10256"/>
                    <a:pt x="180284" y="0"/>
                    <a:pt x="163907" y="0"/>
                  </a:cubicBezTo>
                  <a:cubicBezTo>
                    <a:pt x="147537" y="0"/>
                    <a:pt x="132590" y="10256"/>
                    <a:pt x="126715" y="25539"/>
                  </a:cubicBezTo>
                  <a:lnTo>
                    <a:pt x="1577" y="351126"/>
                  </a:lnTo>
                  <a:cubicBezTo>
                    <a:pt x="-1224" y="358426"/>
                    <a:pt x="-255" y="366636"/>
                    <a:pt x="4177" y="373079"/>
                  </a:cubicBezTo>
                  <a:cubicBezTo>
                    <a:pt x="8615" y="379522"/>
                    <a:pt x="15926" y="383367"/>
                    <a:pt x="23750" y="383367"/>
                  </a:cubicBezTo>
                  <a:cubicBezTo>
                    <a:pt x="33564" y="383367"/>
                    <a:pt x="42486" y="377210"/>
                    <a:pt x="45956" y="368045"/>
                  </a:cubicBezTo>
                  <a:lnTo>
                    <a:pt x="74544" y="292585"/>
                  </a:lnTo>
                  <a:cubicBezTo>
                    <a:pt x="76754" y="286765"/>
                    <a:pt x="82414" y="282855"/>
                    <a:pt x="88646" y="282855"/>
                  </a:cubicBezTo>
                  <a:lnTo>
                    <a:pt x="239097" y="282855"/>
                  </a:lnTo>
                  <a:cubicBezTo>
                    <a:pt x="245361" y="282855"/>
                    <a:pt x="251041" y="286798"/>
                    <a:pt x="253225" y="292657"/>
                  </a:cubicBezTo>
                  <a:lnTo>
                    <a:pt x="281292" y="367928"/>
                  </a:lnTo>
                  <a:cubicBezTo>
                    <a:pt x="284743" y="377164"/>
                    <a:pt x="293685" y="383367"/>
                    <a:pt x="304070" y="383367"/>
                  </a:cubicBezTo>
                  <a:cubicBezTo>
                    <a:pt x="311888" y="383367"/>
                    <a:pt x="319212" y="379522"/>
                    <a:pt x="323638" y="373079"/>
                  </a:cubicBezTo>
                  <a:cubicBezTo>
                    <a:pt x="328070" y="366636"/>
                    <a:pt x="329038" y="358426"/>
                    <a:pt x="326237" y="351126"/>
                  </a:cubicBezTo>
                  <a:close/>
                  <a:moveTo>
                    <a:pt x="233228" y="239689"/>
                  </a:moveTo>
                  <a:lnTo>
                    <a:pt x="94592" y="239689"/>
                  </a:lnTo>
                  <a:lnTo>
                    <a:pt x="163907" y="55306"/>
                  </a:lnTo>
                  <a:lnTo>
                    <a:pt x="233228" y="239689"/>
                  </a:ln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576" name="Freeform 4575">
              <a:extLst>
                <a:ext uri="{FF2B5EF4-FFF2-40B4-BE49-F238E27FC236}">
                  <a16:creationId xmlns:a16="http://schemas.microsoft.com/office/drawing/2014/main" id="{93DBDFAF-858F-515B-0691-5B237FF38516}"/>
                </a:ext>
              </a:extLst>
            </p:cNvPr>
            <p:cNvSpPr/>
            <p:nvPr/>
          </p:nvSpPr>
          <p:spPr>
            <a:xfrm>
              <a:off x="11634402" y="3149040"/>
              <a:ext cx="114045" cy="81930"/>
            </a:xfrm>
            <a:custGeom>
              <a:avLst/>
              <a:gdLst>
                <a:gd name="connsiteX0" fmla="*/ 47332 w 114045"/>
                <a:gd name="connsiteY0" fmla="*/ 4730 h 81930"/>
                <a:gd name="connsiteX1" fmla="*/ 2615 w 114045"/>
                <a:gd name="connsiteY1" fmla="*/ 62101 h 81930"/>
                <a:gd name="connsiteX2" fmla="*/ 12311 w 114045"/>
                <a:gd name="connsiteY2" fmla="*/ 81931 h 81930"/>
                <a:gd name="connsiteX3" fmla="*/ 101739 w 114045"/>
                <a:gd name="connsiteY3" fmla="*/ 81931 h 81930"/>
                <a:gd name="connsiteX4" fmla="*/ 111429 w 114045"/>
                <a:gd name="connsiteY4" fmla="*/ 62101 h 81930"/>
                <a:gd name="connsiteX5" fmla="*/ 66718 w 114045"/>
                <a:gd name="connsiteY5" fmla="*/ 4730 h 81930"/>
                <a:gd name="connsiteX6" fmla="*/ 47332 w 114045"/>
                <a:gd name="connsiteY6" fmla="*/ 4730 h 8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045" h="81930">
                  <a:moveTo>
                    <a:pt x="47332" y="4730"/>
                  </a:moveTo>
                  <a:lnTo>
                    <a:pt x="2615" y="62101"/>
                  </a:lnTo>
                  <a:cubicBezTo>
                    <a:pt x="-3669" y="70168"/>
                    <a:pt x="2083" y="81931"/>
                    <a:pt x="12311" y="81931"/>
                  </a:cubicBezTo>
                  <a:lnTo>
                    <a:pt x="101739" y="81931"/>
                  </a:lnTo>
                  <a:cubicBezTo>
                    <a:pt x="111968" y="81931"/>
                    <a:pt x="117713" y="70168"/>
                    <a:pt x="111429" y="62101"/>
                  </a:cubicBezTo>
                  <a:lnTo>
                    <a:pt x="66718" y="4730"/>
                  </a:lnTo>
                  <a:cubicBezTo>
                    <a:pt x="61799" y="-1577"/>
                    <a:pt x="52252" y="-1577"/>
                    <a:pt x="47332" y="4730"/>
                  </a:cubicBez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699" name="Graphic 954">
            <a:extLst>
              <a:ext uri="{FF2B5EF4-FFF2-40B4-BE49-F238E27FC236}">
                <a16:creationId xmlns:a16="http://schemas.microsoft.com/office/drawing/2014/main" id="{DD4F7854-9245-6BE2-0E05-AFFE23E8A2C9}"/>
              </a:ext>
            </a:extLst>
          </p:cNvPr>
          <p:cNvGrpSpPr/>
          <p:nvPr/>
        </p:nvGrpSpPr>
        <p:grpSpPr>
          <a:xfrm>
            <a:off x="3972600" y="5038176"/>
            <a:ext cx="501968" cy="423167"/>
            <a:chOff x="9993889" y="3090657"/>
            <a:chExt cx="738839" cy="622854"/>
          </a:xfrm>
          <a:solidFill>
            <a:srgbClr val="000000"/>
          </a:solidFill>
        </p:grpSpPr>
        <p:sp>
          <p:nvSpPr>
            <p:cNvPr id="4567" name="Freeform 4566">
              <a:extLst>
                <a:ext uri="{FF2B5EF4-FFF2-40B4-BE49-F238E27FC236}">
                  <a16:creationId xmlns:a16="http://schemas.microsoft.com/office/drawing/2014/main" id="{3B845B49-40FA-3D9B-0BE6-9525452FD139}"/>
                </a:ext>
              </a:extLst>
            </p:cNvPr>
            <p:cNvSpPr/>
            <p:nvPr/>
          </p:nvSpPr>
          <p:spPr>
            <a:xfrm>
              <a:off x="10336778" y="3102744"/>
              <a:ext cx="395950" cy="6495"/>
            </a:xfrm>
            <a:custGeom>
              <a:avLst/>
              <a:gdLst>
                <a:gd name="connsiteX0" fmla="*/ 0 w 395950"/>
                <a:gd name="connsiteY0" fmla="*/ 0 h 6495"/>
                <a:gd name="connsiteX1" fmla="*/ 395951 w 395950"/>
                <a:gd name="connsiteY1" fmla="*/ 0 h 6495"/>
              </a:gdLst>
              <a:ahLst/>
              <a:cxnLst>
                <a:cxn ang="0">
                  <a:pos x="connsiteX0" y="connsiteY0"/>
                </a:cxn>
                <a:cxn ang="0">
                  <a:pos x="connsiteX1" y="connsiteY1"/>
                </a:cxn>
              </a:cxnLst>
              <a:rect l="l" t="t" r="r" b="b"/>
              <a:pathLst>
                <a:path w="395950" h="6495">
                  <a:moveTo>
                    <a:pt x="0" y="0"/>
                  </a:moveTo>
                  <a:lnTo>
                    <a:pt x="395951"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68" name="Freeform 4567">
              <a:extLst>
                <a:ext uri="{FF2B5EF4-FFF2-40B4-BE49-F238E27FC236}">
                  <a16:creationId xmlns:a16="http://schemas.microsoft.com/office/drawing/2014/main" id="{3AEB38D6-ACA7-4F4B-DDA4-015705291C39}"/>
                </a:ext>
              </a:extLst>
            </p:cNvPr>
            <p:cNvSpPr/>
            <p:nvPr/>
          </p:nvSpPr>
          <p:spPr>
            <a:xfrm>
              <a:off x="10336778" y="3224898"/>
              <a:ext cx="395950" cy="6495"/>
            </a:xfrm>
            <a:custGeom>
              <a:avLst/>
              <a:gdLst>
                <a:gd name="connsiteX0" fmla="*/ 0 w 395950"/>
                <a:gd name="connsiteY0" fmla="*/ 0 h 6495"/>
                <a:gd name="connsiteX1" fmla="*/ 395951 w 395950"/>
                <a:gd name="connsiteY1" fmla="*/ 0 h 6495"/>
              </a:gdLst>
              <a:ahLst/>
              <a:cxnLst>
                <a:cxn ang="0">
                  <a:pos x="connsiteX0" y="connsiteY0"/>
                </a:cxn>
                <a:cxn ang="0">
                  <a:pos x="connsiteX1" y="connsiteY1"/>
                </a:cxn>
              </a:cxnLst>
              <a:rect l="l" t="t" r="r" b="b"/>
              <a:pathLst>
                <a:path w="395950" h="6495">
                  <a:moveTo>
                    <a:pt x="0" y="0"/>
                  </a:moveTo>
                  <a:lnTo>
                    <a:pt x="395951"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69" name="Freeform 4568">
              <a:extLst>
                <a:ext uri="{FF2B5EF4-FFF2-40B4-BE49-F238E27FC236}">
                  <a16:creationId xmlns:a16="http://schemas.microsoft.com/office/drawing/2014/main" id="{5C9D0CDC-9A77-4AD4-2D99-0DA3F5D1D4C7}"/>
                </a:ext>
              </a:extLst>
            </p:cNvPr>
            <p:cNvSpPr/>
            <p:nvPr/>
          </p:nvSpPr>
          <p:spPr>
            <a:xfrm>
              <a:off x="10336778" y="3347051"/>
              <a:ext cx="395950" cy="6495"/>
            </a:xfrm>
            <a:custGeom>
              <a:avLst/>
              <a:gdLst>
                <a:gd name="connsiteX0" fmla="*/ 0 w 395950"/>
                <a:gd name="connsiteY0" fmla="*/ 0 h 6495"/>
                <a:gd name="connsiteX1" fmla="*/ 395951 w 395950"/>
                <a:gd name="connsiteY1" fmla="*/ 0 h 6495"/>
              </a:gdLst>
              <a:ahLst/>
              <a:cxnLst>
                <a:cxn ang="0">
                  <a:pos x="connsiteX0" y="connsiteY0"/>
                </a:cxn>
                <a:cxn ang="0">
                  <a:pos x="connsiteX1" y="connsiteY1"/>
                </a:cxn>
              </a:cxnLst>
              <a:rect l="l" t="t" r="r" b="b"/>
              <a:pathLst>
                <a:path w="395950" h="6495">
                  <a:moveTo>
                    <a:pt x="0" y="0"/>
                  </a:moveTo>
                  <a:lnTo>
                    <a:pt x="395951"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70" name="Freeform 4569">
              <a:extLst>
                <a:ext uri="{FF2B5EF4-FFF2-40B4-BE49-F238E27FC236}">
                  <a16:creationId xmlns:a16="http://schemas.microsoft.com/office/drawing/2014/main" id="{39FE702C-4B7E-A44A-6C89-50E2D4C1B8AB}"/>
                </a:ext>
              </a:extLst>
            </p:cNvPr>
            <p:cNvSpPr/>
            <p:nvPr/>
          </p:nvSpPr>
          <p:spPr>
            <a:xfrm>
              <a:off x="9993889" y="3469205"/>
              <a:ext cx="738839" cy="6495"/>
            </a:xfrm>
            <a:custGeom>
              <a:avLst/>
              <a:gdLst>
                <a:gd name="connsiteX0" fmla="*/ 0 w 738839"/>
                <a:gd name="connsiteY0" fmla="*/ 0 h 6495"/>
                <a:gd name="connsiteX1" fmla="*/ 738840 w 738839"/>
                <a:gd name="connsiteY1" fmla="*/ 0 h 6495"/>
              </a:gdLst>
              <a:ahLst/>
              <a:cxnLst>
                <a:cxn ang="0">
                  <a:pos x="connsiteX0" y="connsiteY0"/>
                </a:cxn>
                <a:cxn ang="0">
                  <a:pos x="connsiteX1" y="connsiteY1"/>
                </a:cxn>
              </a:cxnLst>
              <a:rect l="l" t="t" r="r" b="b"/>
              <a:pathLst>
                <a:path w="738839" h="6495">
                  <a:moveTo>
                    <a:pt x="0" y="0"/>
                  </a:moveTo>
                  <a:lnTo>
                    <a:pt x="738840"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71" name="Freeform 4570">
              <a:extLst>
                <a:ext uri="{FF2B5EF4-FFF2-40B4-BE49-F238E27FC236}">
                  <a16:creationId xmlns:a16="http://schemas.microsoft.com/office/drawing/2014/main" id="{E3703703-9783-6E70-1C73-0FE8B57B4B25}"/>
                </a:ext>
              </a:extLst>
            </p:cNvPr>
            <p:cNvSpPr/>
            <p:nvPr/>
          </p:nvSpPr>
          <p:spPr>
            <a:xfrm>
              <a:off x="9993889" y="3591358"/>
              <a:ext cx="738839" cy="6495"/>
            </a:xfrm>
            <a:custGeom>
              <a:avLst/>
              <a:gdLst>
                <a:gd name="connsiteX0" fmla="*/ 0 w 738839"/>
                <a:gd name="connsiteY0" fmla="*/ 0 h 6495"/>
                <a:gd name="connsiteX1" fmla="*/ 738840 w 738839"/>
                <a:gd name="connsiteY1" fmla="*/ 0 h 6495"/>
              </a:gdLst>
              <a:ahLst/>
              <a:cxnLst>
                <a:cxn ang="0">
                  <a:pos x="connsiteX0" y="connsiteY0"/>
                </a:cxn>
                <a:cxn ang="0">
                  <a:pos x="connsiteX1" y="connsiteY1"/>
                </a:cxn>
              </a:cxnLst>
              <a:rect l="l" t="t" r="r" b="b"/>
              <a:pathLst>
                <a:path w="738839" h="6495">
                  <a:moveTo>
                    <a:pt x="0" y="0"/>
                  </a:moveTo>
                  <a:lnTo>
                    <a:pt x="738840"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72" name="Freeform 4571">
              <a:extLst>
                <a:ext uri="{FF2B5EF4-FFF2-40B4-BE49-F238E27FC236}">
                  <a16:creationId xmlns:a16="http://schemas.microsoft.com/office/drawing/2014/main" id="{E42576F5-E2CB-433D-C070-BB9C5E8BE0CE}"/>
                </a:ext>
              </a:extLst>
            </p:cNvPr>
            <p:cNvSpPr/>
            <p:nvPr/>
          </p:nvSpPr>
          <p:spPr>
            <a:xfrm>
              <a:off x="9993889" y="3713512"/>
              <a:ext cx="738839" cy="6495"/>
            </a:xfrm>
            <a:custGeom>
              <a:avLst/>
              <a:gdLst>
                <a:gd name="connsiteX0" fmla="*/ 0 w 738839"/>
                <a:gd name="connsiteY0" fmla="*/ 0 h 6495"/>
                <a:gd name="connsiteX1" fmla="*/ 738840 w 738839"/>
                <a:gd name="connsiteY1" fmla="*/ 0 h 6495"/>
              </a:gdLst>
              <a:ahLst/>
              <a:cxnLst>
                <a:cxn ang="0">
                  <a:pos x="connsiteX0" y="connsiteY0"/>
                </a:cxn>
                <a:cxn ang="0">
                  <a:pos x="connsiteX1" y="connsiteY1"/>
                </a:cxn>
              </a:cxnLst>
              <a:rect l="l" t="t" r="r" b="b"/>
              <a:pathLst>
                <a:path w="738839" h="6495">
                  <a:moveTo>
                    <a:pt x="0" y="0"/>
                  </a:moveTo>
                  <a:lnTo>
                    <a:pt x="738840"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73" name="Freeform 4572">
              <a:extLst>
                <a:ext uri="{FF2B5EF4-FFF2-40B4-BE49-F238E27FC236}">
                  <a16:creationId xmlns:a16="http://schemas.microsoft.com/office/drawing/2014/main" id="{95400939-B2F4-027E-C5C3-56708F8ED413}"/>
                </a:ext>
              </a:extLst>
            </p:cNvPr>
            <p:cNvSpPr/>
            <p:nvPr/>
          </p:nvSpPr>
          <p:spPr>
            <a:xfrm>
              <a:off x="9999028" y="3090657"/>
              <a:ext cx="241214" cy="283173"/>
            </a:xfrm>
            <a:custGeom>
              <a:avLst/>
              <a:gdLst>
                <a:gd name="connsiteX0" fmla="*/ 120610 w 241214"/>
                <a:gd name="connsiteY0" fmla="*/ 0 h 283173"/>
                <a:gd name="connsiteX1" fmla="*/ 120610 w 241214"/>
                <a:gd name="connsiteY1" fmla="*/ 0 h 283173"/>
                <a:gd name="connsiteX2" fmla="*/ 145663 w 241214"/>
                <a:gd name="connsiteY2" fmla="*/ 17199 h 283173"/>
                <a:gd name="connsiteX3" fmla="*/ 240224 w 241214"/>
                <a:gd name="connsiteY3" fmla="*/ 263260 h 283173"/>
                <a:gd name="connsiteX4" fmla="*/ 226532 w 241214"/>
                <a:gd name="connsiteY4" fmla="*/ 283174 h 283173"/>
                <a:gd name="connsiteX5" fmla="*/ 226135 w 241214"/>
                <a:gd name="connsiteY5" fmla="*/ 283174 h 283173"/>
                <a:gd name="connsiteX6" fmla="*/ 212391 w 241214"/>
                <a:gd name="connsiteY6" fmla="*/ 273639 h 283173"/>
                <a:gd name="connsiteX7" fmla="*/ 191179 w 241214"/>
                <a:gd name="connsiteY7" fmla="*/ 216755 h 283173"/>
                <a:gd name="connsiteX8" fmla="*/ 177434 w 241214"/>
                <a:gd name="connsiteY8" fmla="*/ 207213 h 283173"/>
                <a:gd name="connsiteX9" fmla="*/ 63734 w 241214"/>
                <a:gd name="connsiteY9" fmla="*/ 207213 h 283173"/>
                <a:gd name="connsiteX10" fmla="*/ 50009 w 241214"/>
                <a:gd name="connsiteY10" fmla="*/ 216683 h 283173"/>
                <a:gd name="connsiteX11" fmla="*/ 28407 w 241214"/>
                <a:gd name="connsiteY11" fmla="*/ 273710 h 283173"/>
                <a:gd name="connsiteX12" fmla="*/ 14689 w 241214"/>
                <a:gd name="connsiteY12" fmla="*/ 283174 h 283173"/>
                <a:gd name="connsiteX13" fmla="*/ 14689 w 241214"/>
                <a:gd name="connsiteY13" fmla="*/ 283174 h 283173"/>
                <a:gd name="connsiteX14" fmla="*/ 989 w 241214"/>
                <a:gd name="connsiteY14" fmla="*/ 263260 h 283173"/>
                <a:gd name="connsiteX15" fmla="*/ 95558 w 241214"/>
                <a:gd name="connsiteY15" fmla="*/ 17199 h 283173"/>
                <a:gd name="connsiteX16" fmla="*/ 120610 w 241214"/>
                <a:gd name="connsiteY16" fmla="*/ 0 h 283173"/>
                <a:gd name="connsiteX17" fmla="*/ 177727 w 241214"/>
                <a:gd name="connsiteY17" fmla="*/ 181142 h 283173"/>
                <a:gd name="connsiteX18" fmla="*/ 120610 w 241214"/>
                <a:gd name="connsiteY18" fmla="*/ 29215 h 283173"/>
                <a:gd name="connsiteX19" fmla="*/ 63494 w 241214"/>
                <a:gd name="connsiteY19" fmla="*/ 181142 h 283173"/>
                <a:gd name="connsiteX20" fmla="*/ 177727 w 241214"/>
                <a:gd name="connsiteY20" fmla="*/ 181142 h 283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1214" h="283173">
                  <a:moveTo>
                    <a:pt x="120610" y="0"/>
                  </a:moveTo>
                  <a:lnTo>
                    <a:pt x="120610" y="0"/>
                  </a:lnTo>
                  <a:cubicBezTo>
                    <a:pt x="131716" y="0"/>
                    <a:pt x="141679" y="6839"/>
                    <a:pt x="145663" y="17199"/>
                  </a:cubicBezTo>
                  <a:lnTo>
                    <a:pt x="240224" y="263260"/>
                  </a:lnTo>
                  <a:cubicBezTo>
                    <a:pt x="243916" y="272859"/>
                    <a:pt x="236826" y="283174"/>
                    <a:pt x="226532" y="283174"/>
                  </a:cubicBezTo>
                  <a:lnTo>
                    <a:pt x="226135" y="283174"/>
                  </a:lnTo>
                  <a:cubicBezTo>
                    <a:pt x="220014" y="283174"/>
                    <a:pt x="214529" y="279374"/>
                    <a:pt x="212391" y="273639"/>
                  </a:cubicBezTo>
                  <a:lnTo>
                    <a:pt x="191179" y="216755"/>
                  </a:lnTo>
                  <a:cubicBezTo>
                    <a:pt x="189041" y="211019"/>
                    <a:pt x="183556" y="207213"/>
                    <a:pt x="177434" y="207213"/>
                  </a:cubicBezTo>
                  <a:lnTo>
                    <a:pt x="63734" y="207213"/>
                  </a:lnTo>
                  <a:cubicBezTo>
                    <a:pt x="57632" y="207213"/>
                    <a:pt x="52173" y="210981"/>
                    <a:pt x="50009" y="216683"/>
                  </a:cubicBezTo>
                  <a:lnTo>
                    <a:pt x="28407" y="273710"/>
                  </a:lnTo>
                  <a:cubicBezTo>
                    <a:pt x="26243" y="279406"/>
                    <a:pt x="20784" y="283174"/>
                    <a:pt x="14689" y="283174"/>
                  </a:cubicBezTo>
                  <a:lnTo>
                    <a:pt x="14689" y="283174"/>
                  </a:lnTo>
                  <a:cubicBezTo>
                    <a:pt x="4394" y="283174"/>
                    <a:pt x="-2702" y="272859"/>
                    <a:pt x="989" y="263260"/>
                  </a:cubicBezTo>
                  <a:lnTo>
                    <a:pt x="95558" y="17199"/>
                  </a:lnTo>
                  <a:cubicBezTo>
                    <a:pt x="99542" y="6839"/>
                    <a:pt x="109504" y="0"/>
                    <a:pt x="120610" y="0"/>
                  </a:cubicBezTo>
                  <a:close/>
                  <a:moveTo>
                    <a:pt x="177727" y="181142"/>
                  </a:moveTo>
                  <a:lnTo>
                    <a:pt x="120610" y="29215"/>
                  </a:lnTo>
                  <a:lnTo>
                    <a:pt x="63494" y="181142"/>
                  </a:lnTo>
                  <a:lnTo>
                    <a:pt x="177727" y="181142"/>
                  </a:ln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00" name="Graphic 954">
            <a:extLst>
              <a:ext uri="{FF2B5EF4-FFF2-40B4-BE49-F238E27FC236}">
                <a16:creationId xmlns:a16="http://schemas.microsoft.com/office/drawing/2014/main" id="{FC93E0C8-1B0E-ACB6-116A-41B3DB1D5A21}"/>
              </a:ext>
            </a:extLst>
          </p:cNvPr>
          <p:cNvGrpSpPr/>
          <p:nvPr/>
        </p:nvGrpSpPr>
        <p:grpSpPr>
          <a:xfrm>
            <a:off x="3972830" y="6059981"/>
            <a:ext cx="500161" cy="499887"/>
            <a:chOff x="9996210" y="4594638"/>
            <a:chExt cx="736180" cy="735777"/>
          </a:xfrm>
          <a:noFill/>
        </p:grpSpPr>
        <p:sp>
          <p:nvSpPr>
            <p:cNvPr id="4564" name="Freeform 4563">
              <a:extLst>
                <a:ext uri="{FF2B5EF4-FFF2-40B4-BE49-F238E27FC236}">
                  <a16:creationId xmlns:a16="http://schemas.microsoft.com/office/drawing/2014/main" id="{02DD5833-50F1-8817-A61D-79A751ED9703}"/>
                </a:ext>
              </a:extLst>
            </p:cNvPr>
            <p:cNvSpPr/>
            <p:nvPr/>
          </p:nvSpPr>
          <p:spPr>
            <a:xfrm>
              <a:off x="9996210" y="4594638"/>
              <a:ext cx="736180" cy="735777"/>
            </a:xfrm>
            <a:custGeom>
              <a:avLst/>
              <a:gdLst>
                <a:gd name="connsiteX0" fmla="*/ 736180 w 736180"/>
                <a:gd name="connsiteY0" fmla="*/ 367888 h 735777"/>
                <a:gd name="connsiteX1" fmla="*/ 368090 w 736180"/>
                <a:gd name="connsiteY1" fmla="*/ 735777 h 735777"/>
                <a:gd name="connsiteX2" fmla="*/ 0 w 736180"/>
                <a:gd name="connsiteY2" fmla="*/ 367888 h 735777"/>
                <a:gd name="connsiteX3" fmla="*/ 368090 w 736180"/>
                <a:gd name="connsiteY3" fmla="*/ 0 h 735777"/>
                <a:gd name="connsiteX4" fmla="*/ 736180 w 736180"/>
                <a:gd name="connsiteY4" fmla="*/ 367888 h 735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180" h="735777">
                  <a:moveTo>
                    <a:pt x="736180" y="367888"/>
                  </a:moveTo>
                  <a:cubicBezTo>
                    <a:pt x="736180" y="571068"/>
                    <a:pt x="571381" y="735777"/>
                    <a:pt x="368090" y="735777"/>
                  </a:cubicBezTo>
                  <a:cubicBezTo>
                    <a:pt x="164799" y="735777"/>
                    <a:pt x="0" y="571068"/>
                    <a:pt x="0" y="367888"/>
                  </a:cubicBezTo>
                  <a:cubicBezTo>
                    <a:pt x="0" y="164709"/>
                    <a:pt x="164799" y="0"/>
                    <a:pt x="368090" y="0"/>
                  </a:cubicBezTo>
                  <a:cubicBezTo>
                    <a:pt x="571381" y="0"/>
                    <a:pt x="736180" y="164709"/>
                    <a:pt x="736180" y="367888"/>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65" name="Freeform 4564">
              <a:extLst>
                <a:ext uri="{FF2B5EF4-FFF2-40B4-BE49-F238E27FC236}">
                  <a16:creationId xmlns:a16="http://schemas.microsoft.com/office/drawing/2014/main" id="{8F9B284B-B0E5-0A56-7488-0526F4CECB31}"/>
                </a:ext>
              </a:extLst>
            </p:cNvPr>
            <p:cNvSpPr/>
            <p:nvPr/>
          </p:nvSpPr>
          <p:spPr>
            <a:xfrm>
              <a:off x="10219991" y="4762114"/>
              <a:ext cx="88457" cy="400098"/>
            </a:xfrm>
            <a:custGeom>
              <a:avLst/>
              <a:gdLst>
                <a:gd name="connsiteX0" fmla="*/ 64337 w 88457"/>
                <a:gd name="connsiteY0" fmla="*/ 0 h 400098"/>
                <a:gd name="connsiteX1" fmla="*/ 88458 w 88457"/>
                <a:gd name="connsiteY1" fmla="*/ 24107 h 400098"/>
                <a:gd name="connsiteX2" fmla="*/ 88458 w 88457"/>
                <a:gd name="connsiteY2" fmla="*/ 375991 h 400098"/>
                <a:gd name="connsiteX3" fmla="*/ 64337 w 88457"/>
                <a:gd name="connsiteY3" fmla="*/ 400098 h 400098"/>
                <a:gd name="connsiteX4" fmla="*/ 24120 w 88457"/>
                <a:gd name="connsiteY4" fmla="*/ 400098 h 400098"/>
                <a:gd name="connsiteX5" fmla="*/ 0 w 88457"/>
                <a:gd name="connsiteY5" fmla="*/ 375991 h 400098"/>
                <a:gd name="connsiteX6" fmla="*/ 0 w 88457"/>
                <a:gd name="connsiteY6" fmla="*/ 24107 h 400098"/>
                <a:gd name="connsiteX7" fmla="*/ 24120 w 88457"/>
                <a:gd name="connsiteY7" fmla="*/ 0 h 400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457" h="400098">
                  <a:moveTo>
                    <a:pt x="64337" y="0"/>
                  </a:moveTo>
                  <a:cubicBezTo>
                    <a:pt x="77659" y="0"/>
                    <a:pt x="88458" y="10793"/>
                    <a:pt x="88458" y="24107"/>
                  </a:cubicBezTo>
                  <a:lnTo>
                    <a:pt x="88458" y="375991"/>
                  </a:lnTo>
                  <a:cubicBezTo>
                    <a:pt x="88458" y="389305"/>
                    <a:pt x="77659" y="400098"/>
                    <a:pt x="64337" y="400098"/>
                  </a:cubicBezTo>
                  <a:lnTo>
                    <a:pt x="24120" y="400098"/>
                  </a:lnTo>
                  <a:cubicBezTo>
                    <a:pt x="10799" y="400098"/>
                    <a:pt x="0" y="389305"/>
                    <a:pt x="0" y="375991"/>
                  </a:cubicBezTo>
                  <a:lnTo>
                    <a:pt x="0" y="24107"/>
                  </a:lnTo>
                  <a:cubicBezTo>
                    <a:pt x="0" y="10793"/>
                    <a:pt x="10799" y="0"/>
                    <a:pt x="24120" y="0"/>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66" name="Freeform 4565">
              <a:extLst>
                <a:ext uri="{FF2B5EF4-FFF2-40B4-BE49-F238E27FC236}">
                  <a16:creationId xmlns:a16="http://schemas.microsoft.com/office/drawing/2014/main" id="{B6F66A88-57D2-7371-8D55-61C91B0C2782}"/>
                </a:ext>
              </a:extLst>
            </p:cNvPr>
            <p:cNvSpPr/>
            <p:nvPr/>
          </p:nvSpPr>
          <p:spPr>
            <a:xfrm>
              <a:off x="10420150" y="4762114"/>
              <a:ext cx="88457" cy="400098"/>
            </a:xfrm>
            <a:custGeom>
              <a:avLst/>
              <a:gdLst>
                <a:gd name="connsiteX0" fmla="*/ 64337 w 88457"/>
                <a:gd name="connsiteY0" fmla="*/ 0 h 400098"/>
                <a:gd name="connsiteX1" fmla="*/ 88458 w 88457"/>
                <a:gd name="connsiteY1" fmla="*/ 24107 h 400098"/>
                <a:gd name="connsiteX2" fmla="*/ 88458 w 88457"/>
                <a:gd name="connsiteY2" fmla="*/ 375991 h 400098"/>
                <a:gd name="connsiteX3" fmla="*/ 64337 w 88457"/>
                <a:gd name="connsiteY3" fmla="*/ 400098 h 400098"/>
                <a:gd name="connsiteX4" fmla="*/ 24120 w 88457"/>
                <a:gd name="connsiteY4" fmla="*/ 400098 h 400098"/>
                <a:gd name="connsiteX5" fmla="*/ 0 w 88457"/>
                <a:gd name="connsiteY5" fmla="*/ 375991 h 400098"/>
                <a:gd name="connsiteX6" fmla="*/ 0 w 88457"/>
                <a:gd name="connsiteY6" fmla="*/ 24107 h 400098"/>
                <a:gd name="connsiteX7" fmla="*/ 24120 w 88457"/>
                <a:gd name="connsiteY7" fmla="*/ 0 h 400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457" h="400098">
                  <a:moveTo>
                    <a:pt x="64337" y="0"/>
                  </a:moveTo>
                  <a:cubicBezTo>
                    <a:pt x="77659" y="0"/>
                    <a:pt x="88458" y="10793"/>
                    <a:pt x="88458" y="24107"/>
                  </a:cubicBezTo>
                  <a:lnTo>
                    <a:pt x="88458" y="375991"/>
                  </a:lnTo>
                  <a:cubicBezTo>
                    <a:pt x="88458" y="389305"/>
                    <a:pt x="77659" y="400098"/>
                    <a:pt x="64337" y="400098"/>
                  </a:cubicBezTo>
                  <a:lnTo>
                    <a:pt x="24120" y="400098"/>
                  </a:lnTo>
                  <a:cubicBezTo>
                    <a:pt x="10799" y="400098"/>
                    <a:pt x="0" y="389305"/>
                    <a:pt x="0" y="375991"/>
                  </a:cubicBezTo>
                  <a:lnTo>
                    <a:pt x="0" y="24107"/>
                  </a:lnTo>
                  <a:cubicBezTo>
                    <a:pt x="0" y="10793"/>
                    <a:pt x="10799" y="0"/>
                    <a:pt x="24120" y="0"/>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01" name="Graphic 954">
            <a:extLst>
              <a:ext uri="{FF2B5EF4-FFF2-40B4-BE49-F238E27FC236}">
                <a16:creationId xmlns:a16="http://schemas.microsoft.com/office/drawing/2014/main" id="{2FDF601B-1914-0957-AF3F-492E05C58978}"/>
              </a:ext>
            </a:extLst>
          </p:cNvPr>
          <p:cNvGrpSpPr/>
          <p:nvPr/>
        </p:nvGrpSpPr>
        <p:grpSpPr>
          <a:xfrm>
            <a:off x="4973026" y="6081484"/>
            <a:ext cx="625774" cy="456427"/>
            <a:chOff x="8339148" y="4626288"/>
            <a:chExt cx="921068" cy="671808"/>
          </a:xfrm>
        </p:grpSpPr>
        <p:sp>
          <p:nvSpPr>
            <p:cNvPr id="4557" name="Freeform 4556">
              <a:extLst>
                <a:ext uri="{FF2B5EF4-FFF2-40B4-BE49-F238E27FC236}">
                  <a16:creationId xmlns:a16="http://schemas.microsoft.com/office/drawing/2014/main" id="{DBBA9480-5D0B-B511-7589-9F43A6C6EB63}"/>
                </a:ext>
              </a:extLst>
            </p:cNvPr>
            <p:cNvSpPr/>
            <p:nvPr/>
          </p:nvSpPr>
          <p:spPr>
            <a:xfrm>
              <a:off x="8339148" y="4626288"/>
              <a:ext cx="921068" cy="671808"/>
            </a:xfrm>
            <a:custGeom>
              <a:avLst/>
              <a:gdLst>
                <a:gd name="connsiteX0" fmla="*/ 865804 w 921068"/>
                <a:gd name="connsiteY0" fmla="*/ 0 h 671808"/>
                <a:gd name="connsiteX1" fmla="*/ 921068 w 921068"/>
                <a:gd name="connsiteY1" fmla="*/ 55234 h 671808"/>
                <a:gd name="connsiteX2" fmla="*/ 921068 w 921068"/>
                <a:gd name="connsiteY2" fmla="*/ 616575 h 671808"/>
                <a:gd name="connsiteX3" fmla="*/ 865804 w 921068"/>
                <a:gd name="connsiteY3" fmla="*/ 671809 h 671808"/>
                <a:gd name="connsiteX4" fmla="*/ 55264 w 921068"/>
                <a:gd name="connsiteY4" fmla="*/ 671809 h 671808"/>
                <a:gd name="connsiteX5" fmla="*/ 0 w 921068"/>
                <a:gd name="connsiteY5" fmla="*/ 616575 h 671808"/>
                <a:gd name="connsiteX6" fmla="*/ 0 w 921068"/>
                <a:gd name="connsiteY6" fmla="*/ 55234 h 671808"/>
                <a:gd name="connsiteX7" fmla="*/ 55264 w 921068"/>
                <a:gd name="connsiteY7" fmla="*/ 0 h 671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1068" h="671808">
                  <a:moveTo>
                    <a:pt x="865804" y="0"/>
                  </a:moveTo>
                  <a:cubicBezTo>
                    <a:pt x="896326" y="0"/>
                    <a:pt x="921068" y="24729"/>
                    <a:pt x="921068" y="55234"/>
                  </a:cubicBezTo>
                  <a:lnTo>
                    <a:pt x="921068" y="616575"/>
                  </a:lnTo>
                  <a:cubicBezTo>
                    <a:pt x="921068" y="647079"/>
                    <a:pt x="896326" y="671809"/>
                    <a:pt x="865804" y="671809"/>
                  </a:cubicBezTo>
                  <a:lnTo>
                    <a:pt x="55264" y="671809"/>
                  </a:lnTo>
                  <a:cubicBezTo>
                    <a:pt x="24743" y="671809"/>
                    <a:pt x="0" y="647079"/>
                    <a:pt x="0" y="616575"/>
                  </a:cubicBezTo>
                  <a:lnTo>
                    <a:pt x="0" y="55234"/>
                  </a:lnTo>
                  <a:cubicBezTo>
                    <a:pt x="0" y="24729"/>
                    <a:pt x="24743" y="0"/>
                    <a:pt x="55264" y="0"/>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58" name="Freeform 4557">
              <a:extLst>
                <a:ext uri="{FF2B5EF4-FFF2-40B4-BE49-F238E27FC236}">
                  <a16:creationId xmlns:a16="http://schemas.microsoft.com/office/drawing/2014/main" id="{E7049300-570D-044C-0160-730B71CFF62E}"/>
                </a:ext>
              </a:extLst>
            </p:cNvPr>
            <p:cNvSpPr/>
            <p:nvPr/>
          </p:nvSpPr>
          <p:spPr>
            <a:xfrm>
              <a:off x="8655925" y="4755210"/>
              <a:ext cx="288787" cy="288629"/>
            </a:xfrm>
            <a:custGeom>
              <a:avLst/>
              <a:gdLst>
                <a:gd name="connsiteX0" fmla="*/ 288788 w 288787"/>
                <a:gd name="connsiteY0" fmla="*/ 144315 h 288629"/>
                <a:gd name="connsiteX1" fmla="*/ 144394 w 288787"/>
                <a:gd name="connsiteY1" fmla="*/ 288630 h 288629"/>
                <a:gd name="connsiteX2" fmla="*/ 0 w 288787"/>
                <a:gd name="connsiteY2" fmla="*/ 144315 h 288629"/>
                <a:gd name="connsiteX3" fmla="*/ 144394 w 288787"/>
                <a:gd name="connsiteY3" fmla="*/ 0 h 288629"/>
                <a:gd name="connsiteX4" fmla="*/ 288788 w 288787"/>
                <a:gd name="connsiteY4" fmla="*/ 144315 h 288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787" h="288629">
                  <a:moveTo>
                    <a:pt x="288788" y="144315"/>
                  </a:moveTo>
                  <a:cubicBezTo>
                    <a:pt x="288788" y="224018"/>
                    <a:pt x="224140" y="288630"/>
                    <a:pt x="144394" y="288630"/>
                  </a:cubicBezTo>
                  <a:cubicBezTo>
                    <a:pt x="64647" y="288630"/>
                    <a:pt x="0" y="224017"/>
                    <a:pt x="0" y="144315"/>
                  </a:cubicBezTo>
                  <a:cubicBezTo>
                    <a:pt x="0" y="64612"/>
                    <a:pt x="64647" y="0"/>
                    <a:pt x="144394" y="0"/>
                  </a:cubicBezTo>
                  <a:cubicBezTo>
                    <a:pt x="224140" y="0"/>
                    <a:pt x="288788" y="64612"/>
                    <a:pt x="288788" y="144315"/>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59" name="Freeform 4558">
              <a:extLst>
                <a:ext uri="{FF2B5EF4-FFF2-40B4-BE49-F238E27FC236}">
                  <a16:creationId xmlns:a16="http://schemas.microsoft.com/office/drawing/2014/main" id="{4C9F2CDE-F065-5E04-4F1B-BBE3BE52A41E}"/>
                </a:ext>
              </a:extLst>
            </p:cNvPr>
            <p:cNvSpPr/>
            <p:nvPr/>
          </p:nvSpPr>
          <p:spPr>
            <a:xfrm>
              <a:off x="8761061" y="4820908"/>
              <a:ext cx="6498" cy="156947"/>
            </a:xfrm>
            <a:custGeom>
              <a:avLst/>
              <a:gdLst>
                <a:gd name="connsiteX0" fmla="*/ 0 w 6498"/>
                <a:gd name="connsiteY0" fmla="*/ 0 h 156947"/>
                <a:gd name="connsiteX1" fmla="*/ 0 w 6498"/>
                <a:gd name="connsiteY1" fmla="*/ 156948 h 156947"/>
              </a:gdLst>
              <a:ahLst/>
              <a:cxnLst>
                <a:cxn ang="0">
                  <a:pos x="connsiteX0" y="connsiteY0"/>
                </a:cxn>
                <a:cxn ang="0">
                  <a:pos x="connsiteX1" y="connsiteY1"/>
                </a:cxn>
              </a:cxnLst>
              <a:rect l="l" t="t" r="r" b="b"/>
              <a:pathLst>
                <a:path w="6498" h="156947">
                  <a:moveTo>
                    <a:pt x="0" y="0"/>
                  </a:moveTo>
                  <a:lnTo>
                    <a:pt x="0" y="156948"/>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60" name="Freeform 4559">
              <a:extLst>
                <a:ext uri="{FF2B5EF4-FFF2-40B4-BE49-F238E27FC236}">
                  <a16:creationId xmlns:a16="http://schemas.microsoft.com/office/drawing/2014/main" id="{A27B4AAF-E739-D2EC-8158-82D0CE85B1B9}"/>
                </a:ext>
              </a:extLst>
            </p:cNvPr>
            <p:cNvSpPr/>
            <p:nvPr/>
          </p:nvSpPr>
          <p:spPr>
            <a:xfrm>
              <a:off x="8839578" y="4820908"/>
              <a:ext cx="6498" cy="156947"/>
            </a:xfrm>
            <a:custGeom>
              <a:avLst/>
              <a:gdLst>
                <a:gd name="connsiteX0" fmla="*/ 0 w 6498"/>
                <a:gd name="connsiteY0" fmla="*/ 0 h 156947"/>
                <a:gd name="connsiteX1" fmla="*/ 0 w 6498"/>
                <a:gd name="connsiteY1" fmla="*/ 156948 h 156947"/>
              </a:gdLst>
              <a:ahLst/>
              <a:cxnLst>
                <a:cxn ang="0">
                  <a:pos x="connsiteX0" y="connsiteY0"/>
                </a:cxn>
                <a:cxn ang="0">
                  <a:pos x="connsiteX1" y="connsiteY1"/>
                </a:cxn>
              </a:cxnLst>
              <a:rect l="l" t="t" r="r" b="b"/>
              <a:pathLst>
                <a:path w="6498" h="156947">
                  <a:moveTo>
                    <a:pt x="0" y="0"/>
                  </a:moveTo>
                  <a:lnTo>
                    <a:pt x="0" y="156948"/>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61" name="Freeform 4560">
              <a:extLst>
                <a:ext uri="{FF2B5EF4-FFF2-40B4-BE49-F238E27FC236}">
                  <a16:creationId xmlns:a16="http://schemas.microsoft.com/office/drawing/2014/main" id="{3536671B-7B2E-64FC-585A-5655845FD017}"/>
                </a:ext>
              </a:extLst>
            </p:cNvPr>
            <p:cNvSpPr/>
            <p:nvPr/>
          </p:nvSpPr>
          <p:spPr>
            <a:xfrm>
              <a:off x="8341462" y="5115272"/>
              <a:ext cx="917715" cy="6495"/>
            </a:xfrm>
            <a:custGeom>
              <a:avLst/>
              <a:gdLst>
                <a:gd name="connsiteX0" fmla="*/ 0 w 917715"/>
                <a:gd name="connsiteY0" fmla="*/ 0 h 6495"/>
                <a:gd name="connsiteX1" fmla="*/ 917715 w 917715"/>
                <a:gd name="connsiteY1" fmla="*/ 0 h 6495"/>
              </a:gdLst>
              <a:ahLst/>
              <a:cxnLst>
                <a:cxn ang="0">
                  <a:pos x="connsiteX0" y="connsiteY0"/>
                </a:cxn>
                <a:cxn ang="0">
                  <a:pos x="connsiteX1" y="connsiteY1"/>
                </a:cxn>
              </a:cxnLst>
              <a:rect l="l" t="t" r="r" b="b"/>
              <a:pathLst>
                <a:path w="917715" h="6495">
                  <a:moveTo>
                    <a:pt x="0" y="0"/>
                  </a:moveTo>
                  <a:lnTo>
                    <a:pt x="917715"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62" name="Freeform 4561">
              <a:extLst>
                <a:ext uri="{FF2B5EF4-FFF2-40B4-BE49-F238E27FC236}">
                  <a16:creationId xmlns:a16="http://schemas.microsoft.com/office/drawing/2014/main" id="{0B60078F-F9A2-9A35-F378-2EADD18EA63B}"/>
                </a:ext>
              </a:extLst>
            </p:cNvPr>
            <p:cNvSpPr/>
            <p:nvPr/>
          </p:nvSpPr>
          <p:spPr>
            <a:xfrm>
              <a:off x="8487240" y="5155880"/>
              <a:ext cx="83452" cy="105187"/>
            </a:xfrm>
            <a:custGeom>
              <a:avLst/>
              <a:gdLst>
                <a:gd name="connsiteX0" fmla="*/ 24961 w 83452"/>
                <a:gd name="connsiteY0" fmla="*/ 2942 h 105187"/>
                <a:gd name="connsiteX1" fmla="*/ 76795 w 83452"/>
                <a:gd name="connsiteY1" fmla="*/ 39704 h 105187"/>
                <a:gd name="connsiteX2" fmla="*/ 76795 w 83452"/>
                <a:gd name="connsiteY2" fmla="*/ 65483 h 105187"/>
                <a:gd name="connsiteX3" fmla="*/ 24961 w 83452"/>
                <a:gd name="connsiteY3" fmla="*/ 102245 h 105187"/>
                <a:gd name="connsiteX4" fmla="*/ 0 w 83452"/>
                <a:gd name="connsiteY4" fmla="*/ 89352 h 105187"/>
                <a:gd name="connsiteX5" fmla="*/ 0 w 83452"/>
                <a:gd name="connsiteY5" fmla="*/ 15834 h 105187"/>
                <a:gd name="connsiteX6" fmla="*/ 24961 w 83452"/>
                <a:gd name="connsiteY6" fmla="*/ 2942 h 105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452" h="105187">
                  <a:moveTo>
                    <a:pt x="24961" y="2942"/>
                  </a:moveTo>
                  <a:lnTo>
                    <a:pt x="76795" y="39704"/>
                  </a:lnTo>
                  <a:cubicBezTo>
                    <a:pt x="85672" y="46004"/>
                    <a:pt x="85672" y="59183"/>
                    <a:pt x="76795" y="65483"/>
                  </a:cubicBezTo>
                  <a:lnTo>
                    <a:pt x="24961" y="102245"/>
                  </a:lnTo>
                  <a:cubicBezTo>
                    <a:pt x="14492" y="109669"/>
                    <a:pt x="0" y="102187"/>
                    <a:pt x="0" y="89352"/>
                  </a:cubicBezTo>
                  <a:lnTo>
                    <a:pt x="0" y="15834"/>
                  </a:lnTo>
                  <a:cubicBezTo>
                    <a:pt x="0" y="3000"/>
                    <a:pt x="14492" y="-4482"/>
                    <a:pt x="24961" y="2942"/>
                  </a:cubicBez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563" name="Freeform 4562">
              <a:extLst>
                <a:ext uri="{FF2B5EF4-FFF2-40B4-BE49-F238E27FC236}">
                  <a16:creationId xmlns:a16="http://schemas.microsoft.com/office/drawing/2014/main" id="{A8AEFE23-797F-A58D-C6BE-59382649C72E}"/>
                </a:ext>
              </a:extLst>
            </p:cNvPr>
            <p:cNvSpPr/>
            <p:nvPr/>
          </p:nvSpPr>
          <p:spPr>
            <a:xfrm>
              <a:off x="8646463" y="5208529"/>
              <a:ext cx="459494" cy="6495"/>
            </a:xfrm>
            <a:custGeom>
              <a:avLst/>
              <a:gdLst>
                <a:gd name="connsiteX0" fmla="*/ 0 w 459494"/>
                <a:gd name="connsiteY0" fmla="*/ 0 h 6495"/>
                <a:gd name="connsiteX1" fmla="*/ 459494 w 459494"/>
                <a:gd name="connsiteY1" fmla="*/ 0 h 6495"/>
              </a:gdLst>
              <a:ahLst/>
              <a:cxnLst>
                <a:cxn ang="0">
                  <a:pos x="connsiteX0" y="connsiteY0"/>
                </a:cxn>
                <a:cxn ang="0">
                  <a:pos x="connsiteX1" y="connsiteY1"/>
                </a:cxn>
              </a:cxnLst>
              <a:rect l="l" t="t" r="r" b="b"/>
              <a:pathLst>
                <a:path w="459494" h="6495">
                  <a:moveTo>
                    <a:pt x="0" y="0"/>
                  </a:moveTo>
                  <a:lnTo>
                    <a:pt x="459494"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02" name="Graphic 954">
            <a:extLst>
              <a:ext uri="{FF2B5EF4-FFF2-40B4-BE49-F238E27FC236}">
                <a16:creationId xmlns:a16="http://schemas.microsoft.com/office/drawing/2014/main" id="{44AB9756-31B6-4D5D-0F04-F5DA42D35E0B}"/>
              </a:ext>
            </a:extLst>
          </p:cNvPr>
          <p:cNvGrpSpPr/>
          <p:nvPr/>
        </p:nvGrpSpPr>
        <p:grpSpPr>
          <a:xfrm>
            <a:off x="2900790" y="6059527"/>
            <a:ext cx="500620" cy="500346"/>
            <a:chOff x="11573455" y="4593969"/>
            <a:chExt cx="736856" cy="736452"/>
          </a:xfrm>
          <a:noFill/>
        </p:grpSpPr>
        <p:grpSp>
          <p:nvGrpSpPr>
            <p:cNvPr id="4550" name="Graphic 954">
              <a:extLst>
                <a:ext uri="{FF2B5EF4-FFF2-40B4-BE49-F238E27FC236}">
                  <a16:creationId xmlns:a16="http://schemas.microsoft.com/office/drawing/2014/main" id="{A8EEB9A6-B007-0C26-09C0-2EAFD7FA8B43}"/>
                </a:ext>
              </a:extLst>
            </p:cNvPr>
            <p:cNvGrpSpPr/>
            <p:nvPr/>
          </p:nvGrpSpPr>
          <p:grpSpPr>
            <a:xfrm>
              <a:off x="11696240" y="4751780"/>
              <a:ext cx="491266" cy="420824"/>
              <a:chOff x="11696240" y="4751780"/>
              <a:chExt cx="491266" cy="420824"/>
            </a:xfrm>
            <a:noFill/>
          </p:grpSpPr>
          <p:sp>
            <p:nvSpPr>
              <p:cNvPr id="4552" name="Freeform 4551">
                <a:extLst>
                  <a:ext uri="{FF2B5EF4-FFF2-40B4-BE49-F238E27FC236}">
                    <a16:creationId xmlns:a16="http://schemas.microsoft.com/office/drawing/2014/main" id="{CE4D3CC7-AEE5-3911-09B1-8255D9247792}"/>
                  </a:ext>
                </a:extLst>
              </p:cNvPr>
              <p:cNvSpPr/>
              <p:nvPr/>
            </p:nvSpPr>
            <p:spPr>
              <a:xfrm>
                <a:off x="11696240" y="4823057"/>
                <a:ext cx="299490" cy="242137"/>
              </a:xfrm>
              <a:custGeom>
                <a:avLst/>
                <a:gdLst>
                  <a:gd name="connsiteX0" fmla="*/ 83690 w 299490"/>
                  <a:gd name="connsiteY0" fmla="*/ 242137 h 242137"/>
                  <a:gd name="connsiteX1" fmla="*/ 0 w 299490"/>
                  <a:gd name="connsiteY1" fmla="*/ 147010 h 242137"/>
                  <a:gd name="connsiteX2" fmla="*/ 245630 w 299490"/>
                  <a:gd name="connsiteY2" fmla="*/ 0 h 242137"/>
                  <a:gd name="connsiteX3" fmla="*/ 299491 w 299490"/>
                  <a:gd name="connsiteY3" fmla="*/ 5196 h 242137"/>
                </a:gdLst>
                <a:ahLst/>
                <a:cxnLst>
                  <a:cxn ang="0">
                    <a:pos x="connsiteX0" y="connsiteY0"/>
                  </a:cxn>
                  <a:cxn ang="0">
                    <a:pos x="connsiteX1" y="connsiteY1"/>
                  </a:cxn>
                  <a:cxn ang="0">
                    <a:pos x="connsiteX2" y="connsiteY2"/>
                  </a:cxn>
                  <a:cxn ang="0">
                    <a:pos x="connsiteX3" y="connsiteY3"/>
                  </a:cxn>
                </a:cxnLst>
                <a:rect l="l" t="t" r="r" b="b"/>
                <a:pathLst>
                  <a:path w="299490" h="242137">
                    <a:moveTo>
                      <a:pt x="83690" y="242137"/>
                    </a:moveTo>
                    <a:cubicBezTo>
                      <a:pt x="49020" y="217333"/>
                      <a:pt x="20283" y="184779"/>
                      <a:pt x="0" y="147010"/>
                    </a:cubicBezTo>
                    <a:cubicBezTo>
                      <a:pt x="46914" y="59521"/>
                      <a:pt x="139292" y="0"/>
                      <a:pt x="245630" y="0"/>
                    </a:cubicBezTo>
                    <a:cubicBezTo>
                      <a:pt x="264061" y="0"/>
                      <a:pt x="282068" y="1786"/>
                      <a:pt x="299491" y="5196"/>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53" name="Freeform 4552">
                <a:extLst>
                  <a:ext uri="{FF2B5EF4-FFF2-40B4-BE49-F238E27FC236}">
                    <a16:creationId xmlns:a16="http://schemas.microsoft.com/office/drawing/2014/main" id="{A37526A5-622F-185B-384F-634ECBC20361}"/>
                  </a:ext>
                </a:extLst>
              </p:cNvPr>
              <p:cNvSpPr/>
              <p:nvPr/>
            </p:nvSpPr>
            <p:spPr>
              <a:xfrm>
                <a:off x="11850980" y="4872862"/>
                <a:ext cx="336526" cy="244216"/>
              </a:xfrm>
              <a:custGeom>
                <a:avLst/>
                <a:gdLst>
                  <a:gd name="connsiteX0" fmla="*/ 249964 w 336526"/>
                  <a:gd name="connsiteY0" fmla="*/ 0 h 244216"/>
                  <a:gd name="connsiteX1" fmla="*/ 336527 w 336526"/>
                  <a:gd name="connsiteY1" fmla="*/ 97206 h 244216"/>
                  <a:gd name="connsiteX2" fmla="*/ 90890 w 336526"/>
                  <a:gd name="connsiteY2" fmla="*/ 244216 h 244216"/>
                  <a:gd name="connsiteX3" fmla="*/ 0 w 336526"/>
                  <a:gd name="connsiteY3" fmla="*/ 229050 h 244216"/>
                </a:gdLst>
                <a:ahLst/>
                <a:cxnLst>
                  <a:cxn ang="0">
                    <a:pos x="connsiteX0" y="connsiteY0"/>
                  </a:cxn>
                  <a:cxn ang="0">
                    <a:pos x="connsiteX1" y="connsiteY1"/>
                  </a:cxn>
                  <a:cxn ang="0">
                    <a:pos x="connsiteX2" y="connsiteY2"/>
                  </a:cxn>
                  <a:cxn ang="0">
                    <a:pos x="connsiteX3" y="connsiteY3"/>
                  </a:cxn>
                </a:cxnLst>
                <a:rect l="l" t="t" r="r" b="b"/>
                <a:pathLst>
                  <a:path w="336526" h="244216">
                    <a:moveTo>
                      <a:pt x="249964" y="0"/>
                    </a:moveTo>
                    <a:cubicBezTo>
                      <a:pt x="285954" y="25052"/>
                      <a:pt x="315731" y="58372"/>
                      <a:pt x="336527" y="97206"/>
                    </a:cubicBezTo>
                    <a:cubicBezTo>
                      <a:pt x="289613" y="184695"/>
                      <a:pt x="197228" y="244216"/>
                      <a:pt x="90890" y="244216"/>
                    </a:cubicBezTo>
                    <a:cubicBezTo>
                      <a:pt x="59066" y="244216"/>
                      <a:pt x="28490" y="238877"/>
                      <a:pt x="0" y="229050"/>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54" name="Freeform 4553">
                <a:extLst>
                  <a:ext uri="{FF2B5EF4-FFF2-40B4-BE49-F238E27FC236}">
                    <a16:creationId xmlns:a16="http://schemas.microsoft.com/office/drawing/2014/main" id="{3E98B104-115A-75F9-5B56-E64E7471DFC1}"/>
                  </a:ext>
                </a:extLst>
              </p:cNvPr>
              <p:cNvSpPr/>
              <p:nvPr/>
            </p:nvSpPr>
            <p:spPr>
              <a:xfrm>
                <a:off x="11862398" y="4890632"/>
                <a:ext cx="97018" cy="101290"/>
              </a:xfrm>
              <a:custGeom>
                <a:avLst/>
                <a:gdLst>
                  <a:gd name="connsiteX0" fmla="*/ 3041 w 97018"/>
                  <a:gd name="connsiteY0" fmla="*/ 101291 h 101290"/>
                  <a:gd name="connsiteX1" fmla="*/ 0 w 97018"/>
                  <a:gd name="connsiteY1" fmla="*/ 79435 h 101290"/>
                  <a:gd name="connsiteX2" fmla="*/ 79472 w 97018"/>
                  <a:gd name="connsiteY2" fmla="*/ 0 h 101290"/>
                  <a:gd name="connsiteX3" fmla="*/ 97018 w 97018"/>
                  <a:gd name="connsiteY3" fmla="*/ 1942 h 101290"/>
                </a:gdLst>
                <a:ahLst/>
                <a:cxnLst>
                  <a:cxn ang="0">
                    <a:pos x="connsiteX0" y="connsiteY0"/>
                  </a:cxn>
                  <a:cxn ang="0">
                    <a:pos x="connsiteX1" y="connsiteY1"/>
                  </a:cxn>
                  <a:cxn ang="0">
                    <a:pos x="connsiteX2" y="connsiteY2"/>
                  </a:cxn>
                  <a:cxn ang="0">
                    <a:pos x="connsiteX3" y="connsiteY3"/>
                  </a:cxn>
                </a:cxnLst>
                <a:rect l="l" t="t" r="r" b="b"/>
                <a:pathLst>
                  <a:path w="97018" h="101290">
                    <a:moveTo>
                      <a:pt x="3041" y="101291"/>
                    </a:moveTo>
                    <a:cubicBezTo>
                      <a:pt x="1059" y="94348"/>
                      <a:pt x="0" y="87015"/>
                      <a:pt x="0" y="79435"/>
                    </a:cubicBezTo>
                    <a:cubicBezTo>
                      <a:pt x="0" y="35567"/>
                      <a:pt x="35580" y="0"/>
                      <a:pt x="79472" y="0"/>
                    </a:cubicBezTo>
                    <a:cubicBezTo>
                      <a:pt x="85503" y="0"/>
                      <a:pt x="91371" y="676"/>
                      <a:pt x="97018" y="1942"/>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55" name="Freeform 4554">
                <a:extLst>
                  <a:ext uri="{FF2B5EF4-FFF2-40B4-BE49-F238E27FC236}">
                    <a16:creationId xmlns:a16="http://schemas.microsoft.com/office/drawing/2014/main" id="{CD8935D5-A5F6-76CA-2AB4-43B645F7E88D}"/>
                  </a:ext>
                </a:extLst>
              </p:cNvPr>
              <p:cNvSpPr/>
              <p:nvPr/>
            </p:nvSpPr>
            <p:spPr>
              <a:xfrm>
                <a:off x="11731352" y="4751780"/>
                <a:ext cx="421061" cy="420824"/>
              </a:xfrm>
              <a:custGeom>
                <a:avLst/>
                <a:gdLst>
                  <a:gd name="connsiteX0" fmla="*/ 421061 w 421061"/>
                  <a:gd name="connsiteY0" fmla="*/ 0 h 420824"/>
                  <a:gd name="connsiteX1" fmla="*/ 0 w 421061"/>
                  <a:gd name="connsiteY1" fmla="*/ 420825 h 420824"/>
                </a:gdLst>
                <a:ahLst/>
                <a:cxnLst>
                  <a:cxn ang="0">
                    <a:pos x="connsiteX0" y="connsiteY0"/>
                  </a:cxn>
                  <a:cxn ang="0">
                    <a:pos x="connsiteX1" y="connsiteY1"/>
                  </a:cxn>
                </a:cxnLst>
                <a:rect l="l" t="t" r="r" b="b"/>
                <a:pathLst>
                  <a:path w="421061" h="420824">
                    <a:moveTo>
                      <a:pt x="421061" y="0"/>
                    </a:moveTo>
                    <a:lnTo>
                      <a:pt x="0" y="420825"/>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56" name="Freeform 4555">
                <a:extLst>
                  <a:ext uri="{FF2B5EF4-FFF2-40B4-BE49-F238E27FC236}">
                    <a16:creationId xmlns:a16="http://schemas.microsoft.com/office/drawing/2014/main" id="{2FC32DB5-2A16-B6D5-95B4-4240EAEE78EE}"/>
                  </a:ext>
                </a:extLst>
              </p:cNvPr>
              <p:cNvSpPr/>
              <p:nvPr/>
            </p:nvSpPr>
            <p:spPr>
              <a:xfrm>
                <a:off x="11920009" y="4952537"/>
                <a:ext cx="101340" cy="96965"/>
              </a:xfrm>
              <a:custGeom>
                <a:avLst/>
                <a:gdLst>
                  <a:gd name="connsiteX0" fmla="*/ 0 w 101340"/>
                  <a:gd name="connsiteY0" fmla="*/ 93919 h 96965"/>
                  <a:gd name="connsiteX1" fmla="*/ 21862 w 101340"/>
                  <a:gd name="connsiteY1" fmla="*/ 96966 h 96965"/>
                  <a:gd name="connsiteX2" fmla="*/ 101340 w 101340"/>
                  <a:gd name="connsiteY2" fmla="*/ 17530 h 96965"/>
                  <a:gd name="connsiteX3" fmla="*/ 99397 w 101340"/>
                  <a:gd name="connsiteY3" fmla="*/ 0 h 96965"/>
                </a:gdLst>
                <a:ahLst/>
                <a:cxnLst>
                  <a:cxn ang="0">
                    <a:pos x="connsiteX0" y="connsiteY0"/>
                  </a:cxn>
                  <a:cxn ang="0">
                    <a:pos x="connsiteX1" y="connsiteY1"/>
                  </a:cxn>
                  <a:cxn ang="0">
                    <a:pos x="connsiteX2" y="connsiteY2"/>
                  </a:cxn>
                  <a:cxn ang="0">
                    <a:pos x="connsiteX3" y="connsiteY3"/>
                  </a:cxn>
                </a:cxnLst>
                <a:rect l="l" t="t" r="r" b="b"/>
                <a:pathLst>
                  <a:path w="101340" h="96965">
                    <a:moveTo>
                      <a:pt x="0" y="93919"/>
                    </a:moveTo>
                    <a:cubicBezTo>
                      <a:pt x="6947" y="95900"/>
                      <a:pt x="14277" y="96966"/>
                      <a:pt x="21862" y="96966"/>
                    </a:cubicBezTo>
                    <a:cubicBezTo>
                      <a:pt x="65760" y="96966"/>
                      <a:pt x="101340" y="61398"/>
                      <a:pt x="101340" y="17530"/>
                    </a:cubicBezTo>
                    <a:cubicBezTo>
                      <a:pt x="101340" y="11503"/>
                      <a:pt x="100671" y="5638"/>
                      <a:pt x="99397" y="0"/>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551" name="Freeform 4550">
              <a:extLst>
                <a:ext uri="{FF2B5EF4-FFF2-40B4-BE49-F238E27FC236}">
                  <a16:creationId xmlns:a16="http://schemas.microsoft.com/office/drawing/2014/main" id="{00196B8F-79FB-4653-CB18-9B794FA99156}"/>
                </a:ext>
              </a:extLst>
            </p:cNvPr>
            <p:cNvSpPr/>
            <p:nvPr/>
          </p:nvSpPr>
          <p:spPr>
            <a:xfrm>
              <a:off x="11573455" y="4593969"/>
              <a:ext cx="736856" cy="736452"/>
            </a:xfrm>
            <a:custGeom>
              <a:avLst/>
              <a:gdLst>
                <a:gd name="connsiteX0" fmla="*/ 736856 w 736856"/>
                <a:gd name="connsiteY0" fmla="*/ 368226 h 736452"/>
                <a:gd name="connsiteX1" fmla="*/ 368428 w 736856"/>
                <a:gd name="connsiteY1" fmla="*/ 736453 h 736452"/>
                <a:gd name="connsiteX2" fmla="*/ 0 w 736856"/>
                <a:gd name="connsiteY2" fmla="*/ 368226 h 736452"/>
                <a:gd name="connsiteX3" fmla="*/ 368428 w 736856"/>
                <a:gd name="connsiteY3" fmla="*/ 0 h 736452"/>
                <a:gd name="connsiteX4" fmla="*/ 736856 w 736856"/>
                <a:gd name="connsiteY4" fmla="*/ 368226 h 736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856" h="736452">
                  <a:moveTo>
                    <a:pt x="736856" y="368226"/>
                  </a:moveTo>
                  <a:cubicBezTo>
                    <a:pt x="736856" y="571592"/>
                    <a:pt x="571905" y="736453"/>
                    <a:pt x="368428" y="736453"/>
                  </a:cubicBezTo>
                  <a:cubicBezTo>
                    <a:pt x="164951" y="736453"/>
                    <a:pt x="0" y="571592"/>
                    <a:pt x="0" y="368226"/>
                  </a:cubicBezTo>
                  <a:cubicBezTo>
                    <a:pt x="0" y="164861"/>
                    <a:pt x="164951" y="0"/>
                    <a:pt x="368428" y="0"/>
                  </a:cubicBezTo>
                  <a:cubicBezTo>
                    <a:pt x="571905" y="0"/>
                    <a:pt x="736856" y="164861"/>
                    <a:pt x="736856" y="368226"/>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03" name="Graphic 954">
            <a:extLst>
              <a:ext uri="{FF2B5EF4-FFF2-40B4-BE49-F238E27FC236}">
                <a16:creationId xmlns:a16="http://schemas.microsoft.com/office/drawing/2014/main" id="{8E40FF86-C3B8-1020-FA23-BDB58B256589}"/>
              </a:ext>
            </a:extLst>
          </p:cNvPr>
          <p:cNvGrpSpPr/>
          <p:nvPr/>
        </p:nvGrpSpPr>
        <p:grpSpPr>
          <a:xfrm>
            <a:off x="6131360" y="6091024"/>
            <a:ext cx="438043" cy="437803"/>
            <a:chOff x="6910532" y="4640329"/>
            <a:chExt cx="644749" cy="644396"/>
          </a:xfrm>
          <a:noFill/>
        </p:grpSpPr>
        <p:sp>
          <p:nvSpPr>
            <p:cNvPr id="4547" name="Freeform 4546">
              <a:extLst>
                <a:ext uri="{FF2B5EF4-FFF2-40B4-BE49-F238E27FC236}">
                  <a16:creationId xmlns:a16="http://schemas.microsoft.com/office/drawing/2014/main" id="{F8DFFFB3-6C8F-E896-53D3-F06CC5676211}"/>
                </a:ext>
              </a:extLst>
            </p:cNvPr>
            <p:cNvSpPr/>
            <p:nvPr/>
          </p:nvSpPr>
          <p:spPr>
            <a:xfrm>
              <a:off x="7168479" y="4801312"/>
              <a:ext cx="6498" cy="321962"/>
            </a:xfrm>
            <a:custGeom>
              <a:avLst/>
              <a:gdLst>
                <a:gd name="connsiteX0" fmla="*/ 0 w 6498"/>
                <a:gd name="connsiteY0" fmla="*/ 0 h 321962"/>
                <a:gd name="connsiteX1" fmla="*/ 0 w 6498"/>
                <a:gd name="connsiteY1" fmla="*/ 321962 h 321962"/>
              </a:gdLst>
              <a:ahLst/>
              <a:cxnLst>
                <a:cxn ang="0">
                  <a:pos x="connsiteX0" y="connsiteY0"/>
                </a:cxn>
                <a:cxn ang="0">
                  <a:pos x="connsiteX1" y="connsiteY1"/>
                </a:cxn>
              </a:cxnLst>
              <a:rect l="l" t="t" r="r" b="b"/>
              <a:pathLst>
                <a:path w="6498" h="321962">
                  <a:moveTo>
                    <a:pt x="0" y="0"/>
                  </a:moveTo>
                  <a:lnTo>
                    <a:pt x="0" y="321962"/>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48" name="Freeform 4547">
              <a:extLst>
                <a:ext uri="{FF2B5EF4-FFF2-40B4-BE49-F238E27FC236}">
                  <a16:creationId xmlns:a16="http://schemas.microsoft.com/office/drawing/2014/main" id="{4F52311D-B966-EC9D-ADE5-D821F3DF652F}"/>
                </a:ext>
              </a:extLst>
            </p:cNvPr>
            <p:cNvSpPr/>
            <p:nvPr/>
          </p:nvSpPr>
          <p:spPr>
            <a:xfrm>
              <a:off x="7297335" y="4801312"/>
              <a:ext cx="6498" cy="321962"/>
            </a:xfrm>
            <a:custGeom>
              <a:avLst/>
              <a:gdLst>
                <a:gd name="connsiteX0" fmla="*/ 0 w 6498"/>
                <a:gd name="connsiteY0" fmla="*/ 0 h 321962"/>
                <a:gd name="connsiteX1" fmla="*/ 0 w 6498"/>
                <a:gd name="connsiteY1" fmla="*/ 321962 h 321962"/>
              </a:gdLst>
              <a:ahLst/>
              <a:cxnLst>
                <a:cxn ang="0">
                  <a:pos x="connsiteX0" y="connsiteY0"/>
                </a:cxn>
                <a:cxn ang="0">
                  <a:pos x="connsiteX1" y="connsiteY1"/>
                </a:cxn>
              </a:cxnLst>
              <a:rect l="l" t="t" r="r" b="b"/>
              <a:pathLst>
                <a:path w="6498" h="321962">
                  <a:moveTo>
                    <a:pt x="0" y="0"/>
                  </a:moveTo>
                  <a:lnTo>
                    <a:pt x="0" y="321962"/>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49" name="Freeform 4548">
              <a:extLst>
                <a:ext uri="{FF2B5EF4-FFF2-40B4-BE49-F238E27FC236}">
                  <a16:creationId xmlns:a16="http://schemas.microsoft.com/office/drawing/2014/main" id="{B3AC07D5-8EB3-F3F5-1768-52BB9F6609F2}"/>
                </a:ext>
              </a:extLst>
            </p:cNvPr>
            <p:cNvSpPr/>
            <p:nvPr/>
          </p:nvSpPr>
          <p:spPr>
            <a:xfrm>
              <a:off x="6910532" y="4640329"/>
              <a:ext cx="644749" cy="644396"/>
            </a:xfrm>
            <a:custGeom>
              <a:avLst/>
              <a:gdLst>
                <a:gd name="connsiteX0" fmla="*/ 644749 w 644749"/>
                <a:gd name="connsiteY0" fmla="*/ 322198 h 644396"/>
                <a:gd name="connsiteX1" fmla="*/ 322375 w 644749"/>
                <a:gd name="connsiteY1" fmla="*/ 644396 h 644396"/>
                <a:gd name="connsiteX2" fmla="*/ 0 w 644749"/>
                <a:gd name="connsiteY2" fmla="*/ 322198 h 644396"/>
                <a:gd name="connsiteX3" fmla="*/ 322375 w 644749"/>
                <a:gd name="connsiteY3" fmla="*/ 0 h 644396"/>
                <a:gd name="connsiteX4" fmla="*/ 644749 w 644749"/>
                <a:gd name="connsiteY4" fmla="*/ 322198 h 644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749" h="644396">
                  <a:moveTo>
                    <a:pt x="644749" y="322198"/>
                  </a:moveTo>
                  <a:cubicBezTo>
                    <a:pt x="644749" y="500143"/>
                    <a:pt x="500417" y="644396"/>
                    <a:pt x="322375" y="644396"/>
                  </a:cubicBezTo>
                  <a:cubicBezTo>
                    <a:pt x="144332" y="644396"/>
                    <a:pt x="0" y="500143"/>
                    <a:pt x="0" y="322198"/>
                  </a:cubicBezTo>
                  <a:cubicBezTo>
                    <a:pt x="0" y="144253"/>
                    <a:pt x="144332" y="0"/>
                    <a:pt x="322375" y="0"/>
                  </a:cubicBezTo>
                  <a:cubicBezTo>
                    <a:pt x="500417" y="0"/>
                    <a:pt x="644749" y="144253"/>
                    <a:pt x="644749" y="322198"/>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04" name="Graphic 954">
            <a:extLst>
              <a:ext uri="{FF2B5EF4-FFF2-40B4-BE49-F238E27FC236}">
                <a16:creationId xmlns:a16="http://schemas.microsoft.com/office/drawing/2014/main" id="{A2989D65-359F-23CC-0C39-CFA2EBE45045}"/>
              </a:ext>
            </a:extLst>
          </p:cNvPr>
          <p:cNvGrpSpPr/>
          <p:nvPr/>
        </p:nvGrpSpPr>
        <p:grpSpPr>
          <a:xfrm>
            <a:off x="2837983" y="3846253"/>
            <a:ext cx="626234" cy="625892"/>
            <a:chOff x="11481010" y="1336283"/>
            <a:chExt cx="921745" cy="921241"/>
          </a:xfrm>
          <a:noFill/>
        </p:grpSpPr>
        <p:sp>
          <p:nvSpPr>
            <p:cNvPr id="4538" name="Freeform 4537">
              <a:extLst>
                <a:ext uri="{FF2B5EF4-FFF2-40B4-BE49-F238E27FC236}">
                  <a16:creationId xmlns:a16="http://schemas.microsoft.com/office/drawing/2014/main" id="{848A491F-234D-9A68-8DEB-82BD35D81B7B}"/>
                </a:ext>
              </a:extLst>
            </p:cNvPr>
            <p:cNvSpPr/>
            <p:nvPr/>
          </p:nvSpPr>
          <p:spPr>
            <a:xfrm>
              <a:off x="11481010" y="1336283"/>
              <a:ext cx="921745" cy="921241"/>
            </a:xfrm>
            <a:custGeom>
              <a:avLst/>
              <a:gdLst>
                <a:gd name="connsiteX0" fmla="*/ 921745 w 921745"/>
                <a:gd name="connsiteY0" fmla="*/ 460621 h 921241"/>
                <a:gd name="connsiteX1" fmla="*/ 460873 w 921745"/>
                <a:gd name="connsiteY1" fmla="*/ 921241 h 921241"/>
                <a:gd name="connsiteX2" fmla="*/ 0 w 921745"/>
                <a:gd name="connsiteY2" fmla="*/ 460621 h 921241"/>
                <a:gd name="connsiteX3" fmla="*/ 460873 w 921745"/>
                <a:gd name="connsiteY3" fmla="*/ 0 h 921241"/>
                <a:gd name="connsiteX4" fmla="*/ 921745 w 921745"/>
                <a:gd name="connsiteY4" fmla="*/ 460621 h 921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1745" h="921241">
                  <a:moveTo>
                    <a:pt x="921745" y="460621"/>
                  </a:moveTo>
                  <a:cubicBezTo>
                    <a:pt x="921745" y="715014"/>
                    <a:pt x="715406" y="921241"/>
                    <a:pt x="460873" y="921241"/>
                  </a:cubicBezTo>
                  <a:cubicBezTo>
                    <a:pt x="206340" y="921241"/>
                    <a:pt x="0" y="715014"/>
                    <a:pt x="0" y="460621"/>
                  </a:cubicBezTo>
                  <a:cubicBezTo>
                    <a:pt x="0" y="206227"/>
                    <a:pt x="206340" y="0"/>
                    <a:pt x="460873" y="0"/>
                  </a:cubicBezTo>
                  <a:cubicBezTo>
                    <a:pt x="715406" y="0"/>
                    <a:pt x="921745" y="206227"/>
                    <a:pt x="921745" y="460621"/>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39" name="Freeform 4538">
              <a:extLst>
                <a:ext uri="{FF2B5EF4-FFF2-40B4-BE49-F238E27FC236}">
                  <a16:creationId xmlns:a16="http://schemas.microsoft.com/office/drawing/2014/main" id="{8EF68829-91DF-9702-F66E-A12C0880B120}"/>
                </a:ext>
              </a:extLst>
            </p:cNvPr>
            <p:cNvSpPr/>
            <p:nvPr/>
          </p:nvSpPr>
          <p:spPr>
            <a:xfrm>
              <a:off x="11680377" y="1535541"/>
              <a:ext cx="523011" cy="522724"/>
            </a:xfrm>
            <a:custGeom>
              <a:avLst/>
              <a:gdLst>
                <a:gd name="connsiteX0" fmla="*/ 523011 w 523011"/>
                <a:gd name="connsiteY0" fmla="*/ 261362 h 522724"/>
                <a:gd name="connsiteX1" fmla="*/ 261505 w 523011"/>
                <a:gd name="connsiteY1" fmla="*/ 522725 h 522724"/>
                <a:gd name="connsiteX2" fmla="*/ 0 w 523011"/>
                <a:gd name="connsiteY2" fmla="*/ 261362 h 522724"/>
                <a:gd name="connsiteX3" fmla="*/ 261505 w 523011"/>
                <a:gd name="connsiteY3" fmla="*/ 0 h 522724"/>
                <a:gd name="connsiteX4" fmla="*/ 523011 w 523011"/>
                <a:gd name="connsiteY4" fmla="*/ 261362 h 522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011" h="522724">
                  <a:moveTo>
                    <a:pt x="523011" y="261362"/>
                  </a:moveTo>
                  <a:cubicBezTo>
                    <a:pt x="523011" y="405709"/>
                    <a:pt x="405931" y="522725"/>
                    <a:pt x="261505" y="522725"/>
                  </a:cubicBezTo>
                  <a:cubicBezTo>
                    <a:pt x="117080" y="522725"/>
                    <a:pt x="0" y="405709"/>
                    <a:pt x="0" y="261362"/>
                  </a:cubicBezTo>
                  <a:cubicBezTo>
                    <a:pt x="0" y="117016"/>
                    <a:pt x="117080" y="0"/>
                    <a:pt x="261505" y="0"/>
                  </a:cubicBezTo>
                  <a:cubicBezTo>
                    <a:pt x="405931" y="0"/>
                    <a:pt x="523011" y="117016"/>
                    <a:pt x="523011" y="261362"/>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40" name="Freeform 4539">
              <a:extLst>
                <a:ext uri="{FF2B5EF4-FFF2-40B4-BE49-F238E27FC236}">
                  <a16:creationId xmlns:a16="http://schemas.microsoft.com/office/drawing/2014/main" id="{355D678B-C201-4577-BC1C-A4CEAAB53FE7}"/>
                </a:ext>
              </a:extLst>
            </p:cNvPr>
            <p:cNvSpPr/>
            <p:nvPr/>
          </p:nvSpPr>
          <p:spPr>
            <a:xfrm>
              <a:off x="11941883" y="1535540"/>
              <a:ext cx="6498" cy="522726"/>
            </a:xfrm>
            <a:custGeom>
              <a:avLst/>
              <a:gdLst>
                <a:gd name="connsiteX0" fmla="*/ 0 w 6498"/>
                <a:gd name="connsiteY0" fmla="*/ 0 h 522726"/>
                <a:gd name="connsiteX1" fmla="*/ 0 w 6498"/>
                <a:gd name="connsiteY1" fmla="*/ 522727 h 522726"/>
              </a:gdLst>
              <a:ahLst/>
              <a:cxnLst>
                <a:cxn ang="0">
                  <a:pos x="connsiteX0" y="connsiteY0"/>
                </a:cxn>
                <a:cxn ang="0">
                  <a:pos x="connsiteX1" y="connsiteY1"/>
                </a:cxn>
              </a:cxnLst>
              <a:rect l="l" t="t" r="r" b="b"/>
              <a:pathLst>
                <a:path w="6498" h="522726">
                  <a:moveTo>
                    <a:pt x="0" y="0"/>
                  </a:moveTo>
                  <a:lnTo>
                    <a:pt x="0" y="522727"/>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41" name="Freeform 4540">
              <a:extLst>
                <a:ext uri="{FF2B5EF4-FFF2-40B4-BE49-F238E27FC236}">
                  <a16:creationId xmlns:a16="http://schemas.microsoft.com/office/drawing/2014/main" id="{D323E218-681B-74C8-469C-39454B5EC48C}"/>
                </a:ext>
              </a:extLst>
            </p:cNvPr>
            <p:cNvSpPr/>
            <p:nvPr/>
          </p:nvSpPr>
          <p:spPr>
            <a:xfrm>
              <a:off x="11756834" y="1610215"/>
              <a:ext cx="184295" cy="6495"/>
            </a:xfrm>
            <a:custGeom>
              <a:avLst/>
              <a:gdLst>
                <a:gd name="connsiteX0" fmla="*/ 0 w 184295"/>
                <a:gd name="connsiteY0" fmla="*/ 0 h 6495"/>
                <a:gd name="connsiteX1" fmla="*/ 184296 w 184295"/>
                <a:gd name="connsiteY1" fmla="*/ 0 h 6495"/>
              </a:gdLst>
              <a:ahLst/>
              <a:cxnLst>
                <a:cxn ang="0">
                  <a:pos x="connsiteX0" y="connsiteY0"/>
                </a:cxn>
                <a:cxn ang="0">
                  <a:pos x="connsiteX1" y="connsiteY1"/>
                </a:cxn>
              </a:cxnLst>
              <a:rect l="l" t="t" r="r" b="b"/>
              <a:pathLst>
                <a:path w="184295" h="6495">
                  <a:moveTo>
                    <a:pt x="0" y="0"/>
                  </a:moveTo>
                  <a:lnTo>
                    <a:pt x="184296"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42" name="Freeform 4541">
              <a:extLst>
                <a:ext uri="{FF2B5EF4-FFF2-40B4-BE49-F238E27FC236}">
                  <a16:creationId xmlns:a16="http://schemas.microsoft.com/office/drawing/2014/main" id="{59BB6146-375B-19C8-7E71-679A45FA2128}"/>
                </a:ext>
              </a:extLst>
            </p:cNvPr>
            <p:cNvSpPr/>
            <p:nvPr/>
          </p:nvSpPr>
          <p:spPr>
            <a:xfrm>
              <a:off x="11710817" y="1684890"/>
              <a:ext cx="230312" cy="6495"/>
            </a:xfrm>
            <a:custGeom>
              <a:avLst/>
              <a:gdLst>
                <a:gd name="connsiteX0" fmla="*/ 0 w 230312"/>
                <a:gd name="connsiteY0" fmla="*/ 0 h 6495"/>
                <a:gd name="connsiteX1" fmla="*/ 230313 w 230312"/>
                <a:gd name="connsiteY1" fmla="*/ 0 h 6495"/>
              </a:gdLst>
              <a:ahLst/>
              <a:cxnLst>
                <a:cxn ang="0">
                  <a:pos x="connsiteX0" y="connsiteY0"/>
                </a:cxn>
                <a:cxn ang="0">
                  <a:pos x="connsiteX1" y="connsiteY1"/>
                </a:cxn>
              </a:cxnLst>
              <a:rect l="l" t="t" r="r" b="b"/>
              <a:pathLst>
                <a:path w="230312" h="6495">
                  <a:moveTo>
                    <a:pt x="0" y="0"/>
                  </a:moveTo>
                  <a:lnTo>
                    <a:pt x="230313"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43" name="Freeform 4542">
              <a:extLst>
                <a:ext uri="{FF2B5EF4-FFF2-40B4-BE49-F238E27FC236}">
                  <a16:creationId xmlns:a16="http://schemas.microsoft.com/office/drawing/2014/main" id="{5BD13665-E716-0FED-0EEB-549438434664}"/>
                </a:ext>
              </a:extLst>
            </p:cNvPr>
            <p:cNvSpPr/>
            <p:nvPr/>
          </p:nvSpPr>
          <p:spPr>
            <a:xfrm>
              <a:off x="11690112" y="1759563"/>
              <a:ext cx="251017" cy="6495"/>
            </a:xfrm>
            <a:custGeom>
              <a:avLst/>
              <a:gdLst>
                <a:gd name="connsiteX0" fmla="*/ 0 w 251017"/>
                <a:gd name="connsiteY0" fmla="*/ 0 h 6495"/>
                <a:gd name="connsiteX1" fmla="*/ 251017 w 251017"/>
                <a:gd name="connsiteY1" fmla="*/ 0 h 6495"/>
              </a:gdLst>
              <a:ahLst/>
              <a:cxnLst>
                <a:cxn ang="0">
                  <a:pos x="connsiteX0" y="connsiteY0"/>
                </a:cxn>
                <a:cxn ang="0">
                  <a:pos x="connsiteX1" y="connsiteY1"/>
                </a:cxn>
              </a:cxnLst>
              <a:rect l="l" t="t" r="r" b="b"/>
              <a:pathLst>
                <a:path w="251017" h="6495">
                  <a:moveTo>
                    <a:pt x="0" y="0"/>
                  </a:moveTo>
                  <a:lnTo>
                    <a:pt x="251017"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44" name="Freeform 4543">
              <a:extLst>
                <a:ext uri="{FF2B5EF4-FFF2-40B4-BE49-F238E27FC236}">
                  <a16:creationId xmlns:a16="http://schemas.microsoft.com/office/drawing/2014/main" id="{3E959349-1F2E-F7CB-ECA0-7B393EAA1075}"/>
                </a:ext>
              </a:extLst>
            </p:cNvPr>
            <p:cNvSpPr/>
            <p:nvPr/>
          </p:nvSpPr>
          <p:spPr>
            <a:xfrm>
              <a:off x="11690112" y="1834237"/>
              <a:ext cx="251017" cy="6495"/>
            </a:xfrm>
            <a:custGeom>
              <a:avLst/>
              <a:gdLst>
                <a:gd name="connsiteX0" fmla="*/ 0 w 251017"/>
                <a:gd name="connsiteY0" fmla="*/ 0 h 6495"/>
                <a:gd name="connsiteX1" fmla="*/ 251017 w 251017"/>
                <a:gd name="connsiteY1" fmla="*/ 0 h 6495"/>
              </a:gdLst>
              <a:ahLst/>
              <a:cxnLst>
                <a:cxn ang="0">
                  <a:pos x="connsiteX0" y="connsiteY0"/>
                </a:cxn>
                <a:cxn ang="0">
                  <a:pos x="connsiteX1" y="connsiteY1"/>
                </a:cxn>
              </a:cxnLst>
              <a:rect l="l" t="t" r="r" b="b"/>
              <a:pathLst>
                <a:path w="251017" h="6495">
                  <a:moveTo>
                    <a:pt x="0" y="0"/>
                  </a:moveTo>
                  <a:lnTo>
                    <a:pt x="251017"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45" name="Freeform 4544">
              <a:extLst>
                <a:ext uri="{FF2B5EF4-FFF2-40B4-BE49-F238E27FC236}">
                  <a16:creationId xmlns:a16="http://schemas.microsoft.com/office/drawing/2014/main" id="{C75983D8-8B40-6BBB-D6BA-2FCE5AC04686}"/>
                </a:ext>
              </a:extLst>
            </p:cNvPr>
            <p:cNvSpPr/>
            <p:nvPr/>
          </p:nvSpPr>
          <p:spPr>
            <a:xfrm>
              <a:off x="11705546" y="1908912"/>
              <a:ext cx="235583" cy="6495"/>
            </a:xfrm>
            <a:custGeom>
              <a:avLst/>
              <a:gdLst>
                <a:gd name="connsiteX0" fmla="*/ 0 w 235583"/>
                <a:gd name="connsiteY0" fmla="*/ 0 h 6495"/>
                <a:gd name="connsiteX1" fmla="*/ 235583 w 235583"/>
                <a:gd name="connsiteY1" fmla="*/ 0 h 6495"/>
              </a:gdLst>
              <a:ahLst/>
              <a:cxnLst>
                <a:cxn ang="0">
                  <a:pos x="connsiteX0" y="connsiteY0"/>
                </a:cxn>
                <a:cxn ang="0">
                  <a:pos x="connsiteX1" y="connsiteY1"/>
                </a:cxn>
              </a:cxnLst>
              <a:rect l="l" t="t" r="r" b="b"/>
              <a:pathLst>
                <a:path w="235583" h="6495">
                  <a:moveTo>
                    <a:pt x="0" y="0"/>
                  </a:moveTo>
                  <a:lnTo>
                    <a:pt x="235583"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46" name="Freeform 4545">
              <a:extLst>
                <a:ext uri="{FF2B5EF4-FFF2-40B4-BE49-F238E27FC236}">
                  <a16:creationId xmlns:a16="http://schemas.microsoft.com/office/drawing/2014/main" id="{63CE8999-6F7C-A48F-FFC6-BFAE4B541B55}"/>
                </a:ext>
              </a:extLst>
            </p:cNvPr>
            <p:cNvSpPr/>
            <p:nvPr/>
          </p:nvSpPr>
          <p:spPr>
            <a:xfrm>
              <a:off x="11765269" y="1983592"/>
              <a:ext cx="175860" cy="6495"/>
            </a:xfrm>
            <a:custGeom>
              <a:avLst/>
              <a:gdLst>
                <a:gd name="connsiteX0" fmla="*/ 0 w 175860"/>
                <a:gd name="connsiteY0" fmla="*/ 0 h 6495"/>
                <a:gd name="connsiteX1" fmla="*/ 175860 w 175860"/>
                <a:gd name="connsiteY1" fmla="*/ 0 h 6495"/>
              </a:gdLst>
              <a:ahLst/>
              <a:cxnLst>
                <a:cxn ang="0">
                  <a:pos x="connsiteX0" y="connsiteY0"/>
                </a:cxn>
                <a:cxn ang="0">
                  <a:pos x="connsiteX1" y="connsiteY1"/>
                </a:cxn>
              </a:cxnLst>
              <a:rect l="l" t="t" r="r" b="b"/>
              <a:pathLst>
                <a:path w="175860" h="6495">
                  <a:moveTo>
                    <a:pt x="0" y="0"/>
                  </a:moveTo>
                  <a:lnTo>
                    <a:pt x="175860"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05" name="Graphic 954">
            <a:extLst>
              <a:ext uri="{FF2B5EF4-FFF2-40B4-BE49-F238E27FC236}">
                <a16:creationId xmlns:a16="http://schemas.microsoft.com/office/drawing/2014/main" id="{583CCFB1-89C7-17DE-3E65-6910B780D2AB}"/>
              </a:ext>
            </a:extLst>
          </p:cNvPr>
          <p:cNvGrpSpPr/>
          <p:nvPr/>
        </p:nvGrpSpPr>
        <p:grpSpPr>
          <a:xfrm>
            <a:off x="5003884" y="7132167"/>
            <a:ext cx="563197" cy="456427"/>
            <a:chOff x="8385834" y="6172773"/>
            <a:chExt cx="828962" cy="671808"/>
          </a:xfrm>
        </p:grpSpPr>
        <p:grpSp>
          <p:nvGrpSpPr>
            <p:cNvPr id="4531" name="Graphic 954">
              <a:extLst>
                <a:ext uri="{FF2B5EF4-FFF2-40B4-BE49-F238E27FC236}">
                  <a16:creationId xmlns:a16="http://schemas.microsoft.com/office/drawing/2014/main" id="{C8302CB1-74EE-F170-DB43-FE74A8E70EA3}"/>
                </a:ext>
              </a:extLst>
            </p:cNvPr>
            <p:cNvGrpSpPr/>
            <p:nvPr/>
          </p:nvGrpSpPr>
          <p:grpSpPr>
            <a:xfrm>
              <a:off x="8461141" y="6231079"/>
              <a:ext cx="202355" cy="43686"/>
              <a:chOff x="8461141" y="6231079"/>
              <a:chExt cx="202355" cy="43686"/>
            </a:xfrm>
            <a:solidFill>
              <a:srgbClr val="000000"/>
            </a:solidFill>
          </p:grpSpPr>
          <p:sp>
            <p:nvSpPr>
              <p:cNvPr id="4535" name="Freeform 4534">
                <a:extLst>
                  <a:ext uri="{FF2B5EF4-FFF2-40B4-BE49-F238E27FC236}">
                    <a16:creationId xmlns:a16="http://schemas.microsoft.com/office/drawing/2014/main" id="{47BE699D-F5D9-BF3F-A360-8CF8CAFAB829}"/>
                  </a:ext>
                </a:extLst>
              </p:cNvPr>
              <p:cNvSpPr/>
              <p:nvPr/>
            </p:nvSpPr>
            <p:spPr>
              <a:xfrm>
                <a:off x="8461141" y="6231079"/>
                <a:ext cx="43709" cy="43686"/>
              </a:xfrm>
              <a:custGeom>
                <a:avLst/>
                <a:gdLst>
                  <a:gd name="connsiteX0" fmla="*/ 21855 w 43709"/>
                  <a:gd name="connsiteY0" fmla="*/ 0 h 43686"/>
                  <a:gd name="connsiteX1" fmla="*/ 0 w 43709"/>
                  <a:gd name="connsiteY1" fmla="*/ 21843 h 43686"/>
                  <a:gd name="connsiteX2" fmla="*/ 21855 w 43709"/>
                  <a:gd name="connsiteY2" fmla="*/ 43686 h 43686"/>
                  <a:gd name="connsiteX3" fmla="*/ 43710 w 43709"/>
                  <a:gd name="connsiteY3" fmla="*/ 21843 h 43686"/>
                  <a:gd name="connsiteX4" fmla="*/ 21855 w 43709"/>
                  <a:gd name="connsiteY4" fmla="*/ 0 h 43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09" h="43686">
                    <a:moveTo>
                      <a:pt x="21855" y="0"/>
                    </a:moveTo>
                    <a:cubicBezTo>
                      <a:pt x="9781" y="0"/>
                      <a:pt x="0" y="9782"/>
                      <a:pt x="0" y="21843"/>
                    </a:cubicBezTo>
                    <a:cubicBezTo>
                      <a:pt x="0" y="33905"/>
                      <a:pt x="9781" y="43686"/>
                      <a:pt x="21855" y="43686"/>
                    </a:cubicBezTo>
                    <a:cubicBezTo>
                      <a:pt x="33923" y="43686"/>
                      <a:pt x="43710" y="33905"/>
                      <a:pt x="43710" y="21843"/>
                    </a:cubicBezTo>
                    <a:cubicBezTo>
                      <a:pt x="43710" y="9782"/>
                      <a:pt x="33923" y="0"/>
                      <a:pt x="21855" y="0"/>
                    </a:cubicBez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536" name="Freeform 4535">
                <a:extLst>
                  <a:ext uri="{FF2B5EF4-FFF2-40B4-BE49-F238E27FC236}">
                    <a16:creationId xmlns:a16="http://schemas.microsoft.com/office/drawing/2014/main" id="{8A80EB4B-1CA8-94C6-619B-FEB11DF74DE7}"/>
                  </a:ext>
                </a:extLst>
              </p:cNvPr>
              <p:cNvSpPr/>
              <p:nvPr/>
            </p:nvSpPr>
            <p:spPr>
              <a:xfrm>
                <a:off x="8543927" y="6231079"/>
                <a:ext cx="43710" cy="43686"/>
              </a:xfrm>
              <a:custGeom>
                <a:avLst/>
                <a:gdLst>
                  <a:gd name="connsiteX0" fmla="*/ 21855 w 43710"/>
                  <a:gd name="connsiteY0" fmla="*/ 0 h 43686"/>
                  <a:gd name="connsiteX1" fmla="*/ 0 w 43710"/>
                  <a:gd name="connsiteY1" fmla="*/ 21843 h 43686"/>
                  <a:gd name="connsiteX2" fmla="*/ 21855 w 43710"/>
                  <a:gd name="connsiteY2" fmla="*/ 43686 h 43686"/>
                  <a:gd name="connsiteX3" fmla="*/ 43710 w 43710"/>
                  <a:gd name="connsiteY3" fmla="*/ 21843 h 43686"/>
                  <a:gd name="connsiteX4" fmla="*/ 21855 w 43710"/>
                  <a:gd name="connsiteY4" fmla="*/ 0 h 43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0" h="43686">
                    <a:moveTo>
                      <a:pt x="21855" y="0"/>
                    </a:moveTo>
                    <a:cubicBezTo>
                      <a:pt x="9787" y="0"/>
                      <a:pt x="0" y="9782"/>
                      <a:pt x="0" y="21843"/>
                    </a:cubicBezTo>
                    <a:cubicBezTo>
                      <a:pt x="0" y="33905"/>
                      <a:pt x="9787" y="43686"/>
                      <a:pt x="21855" y="43686"/>
                    </a:cubicBezTo>
                    <a:cubicBezTo>
                      <a:pt x="33923" y="43686"/>
                      <a:pt x="43710" y="33905"/>
                      <a:pt x="43710" y="21843"/>
                    </a:cubicBezTo>
                    <a:cubicBezTo>
                      <a:pt x="43710" y="9782"/>
                      <a:pt x="33923" y="0"/>
                      <a:pt x="21855" y="0"/>
                    </a:cubicBez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537" name="Freeform 4536">
                <a:extLst>
                  <a:ext uri="{FF2B5EF4-FFF2-40B4-BE49-F238E27FC236}">
                    <a16:creationId xmlns:a16="http://schemas.microsoft.com/office/drawing/2014/main" id="{723456BB-384D-9E45-B6B1-28C0D45699BC}"/>
                  </a:ext>
                </a:extLst>
              </p:cNvPr>
              <p:cNvSpPr/>
              <p:nvPr/>
            </p:nvSpPr>
            <p:spPr>
              <a:xfrm>
                <a:off x="8619780" y="6231079"/>
                <a:ext cx="43716" cy="43686"/>
              </a:xfrm>
              <a:custGeom>
                <a:avLst/>
                <a:gdLst>
                  <a:gd name="connsiteX0" fmla="*/ 21855 w 43716"/>
                  <a:gd name="connsiteY0" fmla="*/ 0 h 43686"/>
                  <a:gd name="connsiteX1" fmla="*/ 0 w 43716"/>
                  <a:gd name="connsiteY1" fmla="*/ 21843 h 43686"/>
                  <a:gd name="connsiteX2" fmla="*/ 21855 w 43716"/>
                  <a:gd name="connsiteY2" fmla="*/ 43686 h 43686"/>
                  <a:gd name="connsiteX3" fmla="*/ 43716 w 43716"/>
                  <a:gd name="connsiteY3" fmla="*/ 21843 h 43686"/>
                  <a:gd name="connsiteX4" fmla="*/ 21855 w 43716"/>
                  <a:gd name="connsiteY4" fmla="*/ 0 h 436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6" h="43686">
                    <a:moveTo>
                      <a:pt x="21855" y="0"/>
                    </a:moveTo>
                    <a:cubicBezTo>
                      <a:pt x="9787" y="0"/>
                      <a:pt x="0" y="9782"/>
                      <a:pt x="0" y="21843"/>
                    </a:cubicBezTo>
                    <a:cubicBezTo>
                      <a:pt x="0" y="33905"/>
                      <a:pt x="9787" y="43686"/>
                      <a:pt x="21855" y="43686"/>
                    </a:cubicBezTo>
                    <a:cubicBezTo>
                      <a:pt x="33929" y="43686"/>
                      <a:pt x="43716" y="33905"/>
                      <a:pt x="43716" y="21843"/>
                    </a:cubicBezTo>
                    <a:cubicBezTo>
                      <a:pt x="43716" y="9782"/>
                      <a:pt x="33929" y="0"/>
                      <a:pt x="21855" y="0"/>
                    </a:cubicBez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4532" name="Freeform 4531">
              <a:extLst>
                <a:ext uri="{FF2B5EF4-FFF2-40B4-BE49-F238E27FC236}">
                  <a16:creationId xmlns:a16="http://schemas.microsoft.com/office/drawing/2014/main" id="{42FBE0CF-BCA0-7AE0-C6A9-F40F75E9A0EB}"/>
                </a:ext>
              </a:extLst>
            </p:cNvPr>
            <p:cNvSpPr/>
            <p:nvPr/>
          </p:nvSpPr>
          <p:spPr>
            <a:xfrm>
              <a:off x="8691874" y="6399559"/>
              <a:ext cx="283123" cy="359813"/>
            </a:xfrm>
            <a:custGeom>
              <a:avLst/>
              <a:gdLst>
                <a:gd name="connsiteX0" fmla="*/ 254665 w 283123"/>
                <a:gd name="connsiteY0" fmla="*/ 143051 h 359813"/>
                <a:gd name="connsiteX1" fmla="*/ 25620 w 283123"/>
                <a:gd name="connsiteY1" fmla="*/ 2537 h 359813"/>
                <a:gd name="connsiteX2" fmla="*/ 574 w 283123"/>
                <a:gd name="connsiteY2" fmla="*/ 21080 h 359813"/>
                <a:gd name="connsiteX3" fmla="*/ 68355 w 283123"/>
                <a:gd name="connsiteY3" fmla="*/ 281001 h 359813"/>
                <a:gd name="connsiteX4" fmla="*/ 99347 w 283123"/>
                <a:gd name="connsiteY4" fmla="*/ 284840 h 359813"/>
                <a:gd name="connsiteX5" fmla="*/ 129482 w 283123"/>
                <a:gd name="connsiteY5" fmla="*/ 229917 h 359813"/>
                <a:gd name="connsiteX6" fmla="*/ 220729 w 283123"/>
                <a:gd name="connsiteY6" fmla="*/ 353019 h 359813"/>
                <a:gd name="connsiteX7" fmla="*/ 244229 w 283123"/>
                <a:gd name="connsiteY7" fmla="*/ 356513 h 359813"/>
                <a:gd name="connsiteX8" fmla="*/ 276319 w 283123"/>
                <a:gd name="connsiteY8" fmla="*/ 332754 h 359813"/>
                <a:gd name="connsiteX9" fmla="*/ 279822 w 283123"/>
                <a:gd name="connsiteY9" fmla="*/ 309268 h 359813"/>
                <a:gd name="connsiteX10" fmla="*/ 188782 w 283123"/>
                <a:gd name="connsiteY10" fmla="*/ 186445 h 359813"/>
                <a:gd name="connsiteX11" fmla="*/ 249311 w 283123"/>
                <a:gd name="connsiteY11" fmla="*/ 173799 h 359813"/>
                <a:gd name="connsiteX12" fmla="*/ 254665 w 283123"/>
                <a:gd name="connsiteY12" fmla="*/ 143051 h 35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3123" h="359813">
                  <a:moveTo>
                    <a:pt x="254665" y="143051"/>
                  </a:moveTo>
                  <a:lnTo>
                    <a:pt x="25620" y="2537"/>
                  </a:lnTo>
                  <a:cubicBezTo>
                    <a:pt x="12727" y="-5375"/>
                    <a:pt x="-3240" y="6446"/>
                    <a:pt x="574" y="21080"/>
                  </a:cubicBezTo>
                  <a:lnTo>
                    <a:pt x="68355" y="281001"/>
                  </a:lnTo>
                  <a:cubicBezTo>
                    <a:pt x="72189" y="295706"/>
                    <a:pt x="92036" y="298161"/>
                    <a:pt x="99347" y="284840"/>
                  </a:cubicBezTo>
                  <a:lnTo>
                    <a:pt x="129482" y="229917"/>
                  </a:lnTo>
                  <a:lnTo>
                    <a:pt x="220729" y="353019"/>
                  </a:lnTo>
                  <a:cubicBezTo>
                    <a:pt x="226253" y="360469"/>
                    <a:pt x="236775" y="362034"/>
                    <a:pt x="244229" y="356513"/>
                  </a:cubicBezTo>
                  <a:lnTo>
                    <a:pt x="276319" y="332754"/>
                  </a:lnTo>
                  <a:cubicBezTo>
                    <a:pt x="283779" y="327233"/>
                    <a:pt x="285346" y="316718"/>
                    <a:pt x="279822" y="309268"/>
                  </a:cubicBezTo>
                  <a:lnTo>
                    <a:pt x="188782" y="186445"/>
                  </a:lnTo>
                  <a:lnTo>
                    <a:pt x="249311" y="173799"/>
                  </a:lnTo>
                  <a:cubicBezTo>
                    <a:pt x="264192" y="170688"/>
                    <a:pt x="267617" y="151001"/>
                    <a:pt x="254665" y="143051"/>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33" name="Freeform 4532">
              <a:extLst>
                <a:ext uri="{FF2B5EF4-FFF2-40B4-BE49-F238E27FC236}">
                  <a16:creationId xmlns:a16="http://schemas.microsoft.com/office/drawing/2014/main" id="{F415EB0A-C4BC-72B8-B633-2B8B5AB2B4ED}"/>
                </a:ext>
              </a:extLst>
            </p:cNvPr>
            <p:cNvSpPr/>
            <p:nvPr/>
          </p:nvSpPr>
          <p:spPr>
            <a:xfrm>
              <a:off x="8385834" y="6172773"/>
              <a:ext cx="828962" cy="671808"/>
            </a:xfrm>
            <a:custGeom>
              <a:avLst/>
              <a:gdLst>
                <a:gd name="connsiteX0" fmla="*/ 773699 w 828962"/>
                <a:gd name="connsiteY0" fmla="*/ 0 h 671808"/>
                <a:gd name="connsiteX1" fmla="*/ 828963 w 828962"/>
                <a:gd name="connsiteY1" fmla="*/ 55234 h 671808"/>
                <a:gd name="connsiteX2" fmla="*/ 828963 w 828962"/>
                <a:gd name="connsiteY2" fmla="*/ 616574 h 671808"/>
                <a:gd name="connsiteX3" fmla="*/ 773699 w 828962"/>
                <a:gd name="connsiteY3" fmla="*/ 671809 h 671808"/>
                <a:gd name="connsiteX4" fmla="*/ 55264 w 828962"/>
                <a:gd name="connsiteY4" fmla="*/ 671809 h 671808"/>
                <a:gd name="connsiteX5" fmla="*/ 0 w 828962"/>
                <a:gd name="connsiteY5" fmla="*/ 616574 h 671808"/>
                <a:gd name="connsiteX6" fmla="*/ 0 w 828962"/>
                <a:gd name="connsiteY6" fmla="*/ 55234 h 671808"/>
                <a:gd name="connsiteX7" fmla="*/ 55264 w 828962"/>
                <a:gd name="connsiteY7" fmla="*/ 0 h 671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8962" h="671808">
                  <a:moveTo>
                    <a:pt x="773699" y="0"/>
                  </a:moveTo>
                  <a:cubicBezTo>
                    <a:pt x="804220" y="0"/>
                    <a:pt x="828963" y="24729"/>
                    <a:pt x="828963" y="55234"/>
                  </a:cubicBezTo>
                  <a:lnTo>
                    <a:pt x="828963" y="616574"/>
                  </a:lnTo>
                  <a:cubicBezTo>
                    <a:pt x="828963" y="647079"/>
                    <a:pt x="804220" y="671809"/>
                    <a:pt x="773699" y="671809"/>
                  </a:cubicBezTo>
                  <a:lnTo>
                    <a:pt x="55264" y="671809"/>
                  </a:lnTo>
                  <a:cubicBezTo>
                    <a:pt x="24743" y="671809"/>
                    <a:pt x="0" y="647079"/>
                    <a:pt x="0" y="616574"/>
                  </a:cubicBezTo>
                  <a:lnTo>
                    <a:pt x="0" y="55234"/>
                  </a:lnTo>
                  <a:cubicBezTo>
                    <a:pt x="0" y="24729"/>
                    <a:pt x="24743" y="0"/>
                    <a:pt x="55264" y="0"/>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34" name="Freeform 4533">
              <a:extLst>
                <a:ext uri="{FF2B5EF4-FFF2-40B4-BE49-F238E27FC236}">
                  <a16:creationId xmlns:a16="http://schemas.microsoft.com/office/drawing/2014/main" id="{13D2ADDD-6E4C-0815-DFB2-99C35337BE06}"/>
                </a:ext>
              </a:extLst>
            </p:cNvPr>
            <p:cNvSpPr/>
            <p:nvPr/>
          </p:nvSpPr>
          <p:spPr>
            <a:xfrm>
              <a:off x="8388148" y="6317321"/>
              <a:ext cx="825609" cy="6495"/>
            </a:xfrm>
            <a:custGeom>
              <a:avLst/>
              <a:gdLst>
                <a:gd name="connsiteX0" fmla="*/ 0 w 825609"/>
                <a:gd name="connsiteY0" fmla="*/ 0 h 6495"/>
                <a:gd name="connsiteX1" fmla="*/ 825610 w 825609"/>
                <a:gd name="connsiteY1" fmla="*/ 0 h 6495"/>
              </a:gdLst>
              <a:ahLst/>
              <a:cxnLst>
                <a:cxn ang="0">
                  <a:pos x="connsiteX0" y="connsiteY0"/>
                </a:cxn>
                <a:cxn ang="0">
                  <a:pos x="connsiteX1" y="connsiteY1"/>
                </a:cxn>
              </a:cxnLst>
              <a:rect l="l" t="t" r="r" b="b"/>
              <a:pathLst>
                <a:path w="825609" h="6495">
                  <a:moveTo>
                    <a:pt x="0" y="0"/>
                  </a:moveTo>
                  <a:lnTo>
                    <a:pt x="825610"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06" name="Graphic 954">
            <a:extLst>
              <a:ext uri="{FF2B5EF4-FFF2-40B4-BE49-F238E27FC236}">
                <a16:creationId xmlns:a16="http://schemas.microsoft.com/office/drawing/2014/main" id="{A5E09673-B357-12F2-FC8A-C4B9FF030F41}"/>
              </a:ext>
            </a:extLst>
          </p:cNvPr>
          <p:cNvGrpSpPr/>
          <p:nvPr/>
        </p:nvGrpSpPr>
        <p:grpSpPr>
          <a:xfrm>
            <a:off x="3910023" y="3930985"/>
            <a:ext cx="625774" cy="456427"/>
            <a:chOff x="9903766" y="1460999"/>
            <a:chExt cx="921068" cy="671808"/>
          </a:xfrm>
        </p:grpSpPr>
        <p:grpSp>
          <p:nvGrpSpPr>
            <p:cNvPr id="4519" name="Graphic 954">
              <a:extLst>
                <a:ext uri="{FF2B5EF4-FFF2-40B4-BE49-F238E27FC236}">
                  <a16:creationId xmlns:a16="http://schemas.microsoft.com/office/drawing/2014/main" id="{C916CAFB-8CCC-D1A7-B91E-4C24FC182EB4}"/>
                </a:ext>
              </a:extLst>
            </p:cNvPr>
            <p:cNvGrpSpPr/>
            <p:nvPr/>
          </p:nvGrpSpPr>
          <p:grpSpPr>
            <a:xfrm>
              <a:off x="9993188" y="1522357"/>
              <a:ext cx="174112" cy="37589"/>
              <a:chOff x="9993188" y="1522357"/>
              <a:chExt cx="174112" cy="37589"/>
            </a:xfrm>
            <a:solidFill>
              <a:srgbClr val="000000"/>
            </a:solidFill>
          </p:grpSpPr>
          <p:sp>
            <p:nvSpPr>
              <p:cNvPr id="4528" name="Freeform 4527">
                <a:extLst>
                  <a:ext uri="{FF2B5EF4-FFF2-40B4-BE49-F238E27FC236}">
                    <a16:creationId xmlns:a16="http://schemas.microsoft.com/office/drawing/2014/main" id="{8EB048B6-44CC-BD39-190F-84C4880B6B5E}"/>
                  </a:ext>
                </a:extLst>
              </p:cNvPr>
              <p:cNvSpPr/>
              <p:nvPr/>
            </p:nvSpPr>
            <p:spPr>
              <a:xfrm>
                <a:off x="9993188" y="1522357"/>
                <a:ext cx="37614" cy="37589"/>
              </a:xfrm>
              <a:custGeom>
                <a:avLst/>
                <a:gdLst>
                  <a:gd name="connsiteX0" fmla="*/ 18807 w 37614"/>
                  <a:gd name="connsiteY0" fmla="*/ 0 h 37589"/>
                  <a:gd name="connsiteX1" fmla="*/ 0 w 37614"/>
                  <a:gd name="connsiteY1" fmla="*/ 18795 h 37589"/>
                  <a:gd name="connsiteX2" fmla="*/ 18807 w 37614"/>
                  <a:gd name="connsiteY2" fmla="*/ 37590 h 37589"/>
                  <a:gd name="connsiteX3" fmla="*/ 37614 w 37614"/>
                  <a:gd name="connsiteY3" fmla="*/ 18795 h 37589"/>
                  <a:gd name="connsiteX4" fmla="*/ 18807 w 37614"/>
                  <a:gd name="connsiteY4" fmla="*/ 0 h 37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4" h="37589">
                    <a:moveTo>
                      <a:pt x="18807" y="0"/>
                    </a:moveTo>
                    <a:cubicBezTo>
                      <a:pt x="8422" y="0"/>
                      <a:pt x="0" y="8414"/>
                      <a:pt x="0" y="18795"/>
                    </a:cubicBezTo>
                    <a:cubicBezTo>
                      <a:pt x="0" y="29175"/>
                      <a:pt x="8422" y="37590"/>
                      <a:pt x="18807" y="37590"/>
                    </a:cubicBezTo>
                    <a:cubicBezTo>
                      <a:pt x="29192" y="37590"/>
                      <a:pt x="37614" y="29175"/>
                      <a:pt x="37614" y="18795"/>
                    </a:cubicBezTo>
                    <a:cubicBezTo>
                      <a:pt x="37614" y="8414"/>
                      <a:pt x="29192" y="0"/>
                      <a:pt x="18807" y="0"/>
                    </a:cubicBez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529" name="Freeform 4528">
                <a:extLst>
                  <a:ext uri="{FF2B5EF4-FFF2-40B4-BE49-F238E27FC236}">
                    <a16:creationId xmlns:a16="http://schemas.microsoft.com/office/drawing/2014/main" id="{FB32B320-74A3-75C3-AC17-520DD61A87B7}"/>
                  </a:ext>
                </a:extLst>
              </p:cNvPr>
              <p:cNvSpPr/>
              <p:nvPr/>
            </p:nvSpPr>
            <p:spPr>
              <a:xfrm>
                <a:off x="10064420" y="1522357"/>
                <a:ext cx="37614" cy="37589"/>
              </a:xfrm>
              <a:custGeom>
                <a:avLst/>
                <a:gdLst>
                  <a:gd name="connsiteX0" fmla="*/ 18807 w 37614"/>
                  <a:gd name="connsiteY0" fmla="*/ 0 h 37589"/>
                  <a:gd name="connsiteX1" fmla="*/ 0 w 37614"/>
                  <a:gd name="connsiteY1" fmla="*/ 18795 h 37589"/>
                  <a:gd name="connsiteX2" fmla="*/ 18807 w 37614"/>
                  <a:gd name="connsiteY2" fmla="*/ 37590 h 37589"/>
                  <a:gd name="connsiteX3" fmla="*/ 37614 w 37614"/>
                  <a:gd name="connsiteY3" fmla="*/ 18795 h 37589"/>
                  <a:gd name="connsiteX4" fmla="*/ 18807 w 37614"/>
                  <a:gd name="connsiteY4" fmla="*/ 0 h 37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14" h="37589">
                    <a:moveTo>
                      <a:pt x="18807" y="0"/>
                    </a:moveTo>
                    <a:cubicBezTo>
                      <a:pt x="8422" y="0"/>
                      <a:pt x="0" y="8414"/>
                      <a:pt x="0" y="18795"/>
                    </a:cubicBezTo>
                    <a:cubicBezTo>
                      <a:pt x="0" y="29175"/>
                      <a:pt x="8422" y="37590"/>
                      <a:pt x="18807" y="37590"/>
                    </a:cubicBezTo>
                    <a:cubicBezTo>
                      <a:pt x="29192" y="37590"/>
                      <a:pt x="37614" y="29175"/>
                      <a:pt x="37614" y="18795"/>
                    </a:cubicBezTo>
                    <a:cubicBezTo>
                      <a:pt x="37614" y="8414"/>
                      <a:pt x="29192" y="0"/>
                      <a:pt x="18807" y="0"/>
                    </a:cubicBez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530" name="Freeform 4529">
                <a:extLst>
                  <a:ext uri="{FF2B5EF4-FFF2-40B4-BE49-F238E27FC236}">
                    <a16:creationId xmlns:a16="http://schemas.microsoft.com/office/drawing/2014/main" id="{455A844B-6E29-B6FC-E719-0C8E60A275C4}"/>
                  </a:ext>
                </a:extLst>
              </p:cNvPr>
              <p:cNvSpPr/>
              <p:nvPr/>
            </p:nvSpPr>
            <p:spPr>
              <a:xfrm>
                <a:off x="10129692" y="1522357"/>
                <a:ext cx="37607" cy="37589"/>
              </a:xfrm>
              <a:custGeom>
                <a:avLst/>
                <a:gdLst>
                  <a:gd name="connsiteX0" fmla="*/ 18801 w 37607"/>
                  <a:gd name="connsiteY0" fmla="*/ 0 h 37589"/>
                  <a:gd name="connsiteX1" fmla="*/ 0 w 37607"/>
                  <a:gd name="connsiteY1" fmla="*/ 18795 h 37589"/>
                  <a:gd name="connsiteX2" fmla="*/ 18801 w 37607"/>
                  <a:gd name="connsiteY2" fmla="*/ 37590 h 37589"/>
                  <a:gd name="connsiteX3" fmla="*/ 37608 w 37607"/>
                  <a:gd name="connsiteY3" fmla="*/ 18795 h 37589"/>
                  <a:gd name="connsiteX4" fmla="*/ 18801 w 37607"/>
                  <a:gd name="connsiteY4" fmla="*/ 0 h 37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07" h="37589">
                    <a:moveTo>
                      <a:pt x="18801" y="0"/>
                    </a:moveTo>
                    <a:cubicBezTo>
                      <a:pt x="8416" y="0"/>
                      <a:pt x="0" y="8414"/>
                      <a:pt x="0" y="18795"/>
                    </a:cubicBezTo>
                    <a:cubicBezTo>
                      <a:pt x="0" y="29175"/>
                      <a:pt x="8416" y="37590"/>
                      <a:pt x="18801" y="37590"/>
                    </a:cubicBezTo>
                    <a:cubicBezTo>
                      <a:pt x="29185" y="37590"/>
                      <a:pt x="37608" y="29175"/>
                      <a:pt x="37608" y="18795"/>
                    </a:cubicBezTo>
                    <a:cubicBezTo>
                      <a:pt x="37608" y="8414"/>
                      <a:pt x="29185" y="0"/>
                      <a:pt x="18801" y="0"/>
                    </a:cubicBez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4520" name="Freeform 4519">
              <a:extLst>
                <a:ext uri="{FF2B5EF4-FFF2-40B4-BE49-F238E27FC236}">
                  <a16:creationId xmlns:a16="http://schemas.microsoft.com/office/drawing/2014/main" id="{D3FE560D-241B-BCC7-4D3C-A56068ABF002}"/>
                </a:ext>
              </a:extLst>
            </p:cNvPr>
            <p:cNvSpPr/>
            <p:nvPr/>
          </p:nvSpPr>
          <p:spPr>
            <a:xfrm>
              <a:off x="9903766" y="1460999"/>
              <a:ext cx="921068" cy="671808"/>
            </a:xfrm>
            <a:custGeom>
              <a:avLst/>
              <a:gdLst>
                <a:gd name="connsiteX0" fmla="*/ 865804 w 921068"/>
                <a:gd name="connsiteY0" fmla="*/ 0 h 671808"/>
                <a:gd name="connsiteX1" fmla="*/ 921068 w 921068"/>
                <a:gd name="connsiteY1" fmla="*/ 55234 h 671808"/>
                <a:gd name="connsiteX2" fmla="*/ 921068 w 921068"/>
                <a:gd name="connsiteY2" fmla="*/ 616574 h 671808"/>
                <a:gd name="connsiteX3" fmla="*/ 865804 w 921068"/>
                <a:gd name="connsiteY3" fmla="*/ 671808 h 671808"/>
                <a:gd name="connsiteX4" fmla="*/ 55264 w 921068"/>
                <a:gd name="connsiteY4" fmla="*/ 671808 h 671808"/>
                <a:gd name="connsiteX5" fmla="*/ 0 w 921068"/>
                <a:gd name="connsiteY5" fmla="*/ 616574 h 671808"/>
                <a:gd name="connsiteX6" fmla="*/ 0 w 921068"/>
                <a:gd name="connsiteY6" fmla="*/ 55234 h 671808"/>
                <a:gd name="connsiteX7" fmla="*/ 55264 w 921068"/>
                <a:gd name="connsiteY7" fmla="*/ 0 h 671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1068" h="671808">
                  <a:moveTo>
                    <a:pt x="865804" y="0"/>
                  </a:moveTo>
                  <a:cubicBezTo>
                    <a:pt x="896326" y="0"/>
                    <a:pt x="921068" y="24729"/>
                    <a:pt x="921068" y="55234"/>
                  </a:cubicBezTo>
                  <a:lnTo>
                    <a:pt x="921068" y="616574"/>
                  </a:lnTo>
                  <a:cubicBezTo>
                    <a:pt x="921068" y="647079"/>
                    <a:pt x="896326" y="671808"/>
                    <a:pt x="865804" y="671808"/>
                  </a:cubicBezTo>
                  <a:lnTo>
                    <a:pt x="55264" y="671808"/>
                  </a:lnTo>
                  <a:cubicBezTo>
                    <a:pt x="24742" y="671808"/>
                    <a:pt x="0" y="647079"/>
                    <a:pt x="0" y="616574"/>
                  </a:cubicBezTo>
                  <a:lnTo>
                    <a:pt x="0" y="55234"/>
                  </a:lnTo>
                  <a:cubicBezTo>
                    <a:pt x="0" y="24729"/>
                    <a:pt x="24742" y="0"/>
                    <a:pt x="55264" y="0"/>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21" name="Freeform 4520">
              <a:extLst>
                <a:ext uri="{FF2B5EF4-FFF2-40B4-BE49-F238E27FC236}">
                  <a16:creationId xmlns:a16="http://schemas.microsoft.com/office/drawing/2014/main" id="{848CD28F-79A4-F6CA-78EC-7D2278BE6B1A}"/>
                </a:ext>
              </a:extLst>
            </p:cNvPr>
            <p:cNvSpPr/>
            <p:nvPr/>
          </p:nvSpPr>
          <p:spPr>
            <a:xfrm>
              <a:off x="9906073" y="1605551"/>
              <a:ext cx="917721" cy="6495"/>
            </a:xfrm>
            <a:custGeom>
              <a:avLst/>
              <a:gdLst>
                <a:gd name="connsiteX0" fmla="*/ 0 w 917721"/>
                <a:gd name="connsiteY0" fmla="*/ 0 h 6495"/>
                <a:gd name="connsiteX1" fmla="*/ 917721 w 917721"/>
                <a:gd name="connsiteY1" fmla="*/ 0 h 6495"/>
              </a:gdLst>
              <a:ahLst/>
              <a:cxnLst>
                <a:cxn ang="0">
                  <a:pos x="connsiteX0" y="connsiteY0"/>
                </a:cxn>
                <a:cxn ang="0">
                  <a:pos x="connsiteX1" y="connsiteY1"/>
                </a:cxn>
              </a:cxnLst>
              <a:rect l="l" t="t" r="r" b="b"/>
              <a:pathLst>
                <a:path w="917721" h="6495">
                  <a:moveTo>
                    <a:pt x="0" y="0"/>
                  </a:moveTo>
                  <a:lnTo>
                    <a:pt x="917721"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22" name="Freeform 4521">
              <a:extLst>
                <a:ext uri="{FF2B5EF4-FFF2-40B4-BE49-F238E27FC236}">
                  <a16:creationId xmlns:a16="http://schemas.microsoft.com/office/drawing/2014/main" id="{C8AE64A4-F098-30B3-C7DC-1E0FFAE5842C}"/>
                </a:ext>
              </a:extLst>
            </p:cNvPr>
            <p:cNvSpPr/>
            <p:nvPr/>
          </p:nvSpPr>
          <p:spPr>
            <a:xfrm>
              <a:off x="9990023" y="1726406"/>
              <a:ext cx="382335" cy="6495"/>
            </a:xfrm>
            <a:custGeom>
              <a:avLst/>
              <a:gdLst>
                <a:gd name="connsiteX0" fmla="*/ 0 w 382335"/>
                <a:gd name="connsiteY0" fmla="*/ 0 h 6495"/>
                <a:gd name="connsiteX1" fmla="*/ 382336 w 382335"/>
                <a:gd name="connsiteY1" fmla="*/ 0 h 6495"/>
              </a:gdLst>
              <a:ahLst/>
              <a:cxnLst>
                <a:cxn ang="0">
                  <a:pos x="connsiteX0" y="connsiteY0"/>
                </a:cxn>
                <a:cxn ang="0">
                  <a:pos x="connsiteX1" y="connsiteY1"/>
                </a:cxn>
              </a:cxnLst>
              <a:rect l="l" t="t" r="r" b="b"/>
              <a:pathLst>
                <a:path w="382335" h="6495">
                  <a:moveTo>
                    <a:pt x="0" y="0"/>
                  </a:moveTo>
                  <a:lnTo>
                    <a:pt x="382336"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23" name="Freeform 4522">
              <a:extLst>
                <a:ext uri="{FF2B5EF4-FFF2-40B4-BE49-F238E27FC236}">
                  <a16:creationId xmlns:a16="http://schemas.microsoft.com/office/drawing/2014/main" id="{FD016303-63FB-0EF3-D744-7C28D711DAC6}"/>
                </a:ext>
              </a:extLst>
            </p:cNvPr>
            <p:cNvSpPr/>
            <p:nvPr/>
          </p:nvSpPr>
          <p:spPr>
            <a:xfrm>
              <a:off x="9990023" y="2011138"/>
              <a:ext cx="466512" cy="6495"/>
            </a:xfrm>
            <a:custGeom>
              <a:avLst/>
              <a:gdLst>
                <a:gd name="connsiteX0" fmla="*/ 0 w 466512"/>
                <a:gd name="connsiteY0" fmla="*/ 0 h 6495"/>
                <a:gd name="connsiteX1" fmla="*/ 466513 w 466512"/>
                <a:gd name="connsiteY1" fmla="*/ 0 h 6495"/>
              </a:gdLst>
              <a:ahLst/>
              <a:cxnLst>
                <a:cxn ang="0">
                  <a:pos x="connsiteX0" y="connsiteY0"/>
                </a:cxn>
                <a:cxn ang="0">
                  <a:pos x="connsiteX1" y="connsiteY1"/>
                </a:cxn>
              </a:cxnLst>
              <a:rect l="l" t="t" r="r" b="b"/>
              <a:pathLst>
                <a:path w="466512" h="6495">
                  <a:moveTo>
                    <a:pt x="0" y="0"/>
                  </a:moveTo>
                  <a:lnTo>
                    <a:pt x="466513"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24" name="Freeform 4523">
              <a:extLst>
                <a:ext uri="{FF2B5EF4-FFF2-40B4-BE49-F238E27FC236}">
                  <a16:creationId xmlns:a16="http://schemas.microsoft.com/office/drawing/2014/main" id="{F301340E-7BE4-784F-7DE5-889CE591D8CF}"/>
                </a:ext>
              </a:extLst>
            </p:cNvPr>
            <p:cNvSpPr/>
            <p:nvPr/>
          </p:nvSpPr>
          <p:spPr>
            <a:xfrm>
              <a:off x="10456536" y="1726406"/>
              <a:ext cx="281151" cy="6495"/>
            </a:xfrm>
            <a:custGeom>
              <a:avLst/>
              <a:gdLst>
                <a:gd name="connsiteX0" fmla="*/ 0 w 281151"/>
                <a:gd name="connsiteY0" fmla="*/ 0 h 6495"/>
                <a:gd name="connsiteX1" fmla="*/ 281151 w 281151"/>
                <a:gd name="connsiteY1" fmla="*/ 0 h 6495"/>
              </a:gdLst>
              <a:ahLst/>
              <a:cxnLst>
                <a:cxn ang="0">
                  <a:pos x="connsiteX0" y="connsiteY0"/>
                </a:cxn>
                <a:cxn ang="0">
                  <a:pos x="connsiteX1" y="connsiteY1"/>
                </a:cxn>
              </a:cxnLst>
              <a:rect l="l" t="t" r="r" b="b"/>
              <a:pathLst>
                <a:path w="281151" h="6495">
                  <a:moveTo>
                    <a:pt x="0" y="0"/>
                  </a:moveTo>
                  <a:lnTo>
                    <a:pt x="281151"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25" name="Freeform 4524">
              <a:extLst>
                <a:ext uri="{FF2B5EF4-FFF2-40B4-BE49-F238E27FC236}">
                  <a16:creationId xmlns:a16="http://schemas.microsoft.com/office/drawing/2014/main" id="{72D5E2BD-844C-1180-0863-CDE0BC831923}"/>
                </a:ext>
              </a:extLst>
            </p:cNvPr>
            <p:cNvSpPr/>
            <p:nvPr/>
          </p:nvSpPr>
          <p:spPr>
            <a:xfrm>
              <a:off x="10316028" y="1868772"/>
              <a:ext cx="421659" cy="6495"/>
            </a:xfrm>
            <a:custGeom>
              <a:avLst/>
              <a:gdLst>
                <a:gd name="connsiteX0" fmla="*/ 0 w 421659"/>
                <a:gd name="connsiteY0" fmla="*/ 0 h 6495"/>
                <a:gd name="connsiteX1" fmla="*/ 421659 w 421659"/>
                <a:gd name="connsiteY1" fmla="*/ 0 h 6495"/>
              </a:gdLst>
              <a:ahLst/>
              <a:cxnLst>
                <a:cxn ang="0">
                  <a:pos x="connsiteX0" y="connsiteY0"/>
                </a:cxn>
                <a:cxn ang="0">
                  <a:pos x="connsiteX1" y="connsiteY1"/>
                </a:cxn>
              </a:cxnLst>
              <a:rect l="l" t="t" r="r" b="b"/>
              <a:pathLst>
                <a:path w="421659" h="6495">
                  <a:moveTo>
                    <a:pt x="0" y="0"/>
                  </a:moveTo>
                  <a:lnTo>
                    <a:pt x="421659"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26" name="Freeform 4525">
              <a:extLst>
                <a:ext uri="{FF2B5EF4-FFF2-40B4-BE49-F238E27FC236}">
                  <a16:creationId xmlns:a16="http://schemas.microsoft.com/office/drawing/2014/main" id="{5942C73D-2E3B-4B10-33AA-891689702D86}"/>
                </a:ext>
              </a:extLst>
            </p:cNvPr>
            <p:cNvSpPr/>
            <p:nvPr/>
          </p:nvSpPr>
          <p:spPr>
            <a:xfrm>
              <a:off x="9990023" y="1868772"/>
              <a:ext cx="245564" cy="6495"/>
            </a:xfrm>
            <a:custGeom>
              <a:avLst/>
              <a:gdLst>
                <a:gd name="connsiteX0" fmla="*/ 0 w 245564"/>
                <a:gd name="connsiteY0" fmla="*/ 0 h 6495"/>
                <a:gd name="connsiteX1" fmla="*/ 245565 w 245564"/>
                <a:gd name="connsiteY1" fmla="*/ 0 h 6495"/>
              </a:gdLst>
              <a:ahLst/>
              <a:cxnLst>
                <a:cxn ang="0">
                  <a:pos x="connsiteX0" y="connsiteY0"/>
                </a:cxn>
                <a:cxn ang="0">
                  <a:pos x="connsiteX1" y="connsiteY1"/>
                </a:cxn>
              </a:cxnLst>
              <a:rect l="l" t="t" r="r" b="b"/>
              <a:pathLst>
                <a:path w="245564" h="6495">
                  <a:moveTo>
                    <a:pt x="0" y="0"/>
                  </a:moveTo>
                  <a:lnTo>
                    <a:pt x="245565"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27" name="Freeform 4526">
              <a:extLst>
                <a:ext uri="{FF2B5EF4-FFF2-40B4-BE49-F238E27FC236}">
                  <a16:creationId xmlns:a16="http://schemas.microsoft.com/office/drawing/2014/main" id="{676B8BBB-D4A5-FDFB-8564-4C76099A76E9}"/>
                </a:ext>
              </a:extLst>
            </p:cNvPr>
            <p:cNvSpPr/>
            <p:nvPr/>
          </p:nvSpPr>
          <p:spPr>
            <a:xfrm>
              <a:off x="10534611" y="2011138"/>
              <a:ext cx="212597" cy="6495"/>
            </a:xfrm>
            <a:custGeom>
              <a:avLst/>
              <a:gdLst>
                <a:gd name="connsiteX0" fmla="*/ 0 w 212597"/>
                <a:gd name="connsiteY0" fmla="*/ 0 h 6495"/>
                <a:gd name="connsiteX1" fmla="*/ 212597 w 212597"/>
                <a:gd name="connsiteY1" fmla="*/ 0 h 6495"/>
              </a:gdLst>
              <a:ahLst/>
              <a:cxnLst>
                <a:cxn ang="0">
                  <a:pos x="connsiteX0" y="connsiteY0"/>
                </a:cxn>
                <a:cxn ang="0">
                  <a:pos x="connsiteX1" y="connsiteY1"/>
                </a:cxn>
              </a:cxnLst>
              <a:rect l="l" t="t" r="r" b="b"/>
              <a:pathLst>
                <a:path w="212597" h="6495">
                  <a:moveTo>
                    <a:pt x="0" y="0"/>
                  </a:moveTo>
                  <a:lnTo>
                    <a:pt x="212597"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07" name="Graphic 954">
            <a:extLst>
              <a:ext uri="{FF2B5EF4-FFF2-40B4-BE49-F238E27FC236}">
                <a16:creationId xmlns:a16="http://schemas.microsoft.com/office/drawing/2014/main" id="{1F705DDB-2184-7C54-30D5-FFD160AB5B85}"/>
              </a:ext>
            </a:extLst>
          </p:cNvPr>
          <p:cNvGrpSpPr/>
          <p:nvPr/>
        </p:nvGrpSpPr>
        <p:grpSpPr>
          <a:xfrm>
            <a:off x="6037493" y="5004414"/>
            <a:ext cx="625776" cy="503339"/>
            <a:chOff x="6772371" y="3040963"/>
            <a:chExt cx="921070" cy="740857"/>
          </a:xfrm>
        </p:grpSpPr>
        <p:grpSp>
          <p:nvGrpSpPr>
            <p:cNvPr id="4505" name="Graphic 954">
              <a:extLst>
                <a:ext uri="{FF2B5EF4-FFF2-40B4-BE49-F238E27FC236}">
                  <a16:creationId xmlns:a16="http://schemas.microsoft.com/office/drawing/2014/main" id="{8C208C60-08E8-77C4-FDF3-9F32AA617CE3}"/>
                </a:ext>
              </a:extLst>
            </p:cNvPr>
            <p:cNvGrpSpPr/>
            <p:nvPr/>
          </p:nvGrpSpPr>
          <p:grpSpPr>
            <a:xfrm>
              <a:off x="7151765" y="3258900"/>
              <a:ext cx="541676" cy="449682"/>
              <a:chOff x="7151765" y="3258900"/>
              <a:chExt cx="541676" cy="449682"/>
            </a:xfrm>
            <a:noFill/>
          </p:grpSpPr>
          <p:grpSp>
            <p:nvGrpSpPr>
              <p:cNvPr id="4513" name="Graphic 954">
                <a:extLst>
                  <a:ext uri="{FF2B5EF4-FFF2-40B4-BE49-F238E27FC236}">
                    <a16:creationId xmlns:a16="http://schemas.microsoft.com/office/drawing/2014/main" id="{FE33247E-B718-EFEC-FA96-B97EECB72F45}"/>
                  </a:ext>
                </a:extLst>
              </p:cNvPr>
              <p:cNvGrpSpPr/>
              <p:nvPr/>
            </p:nvGrpSpPr>
            <p:grpSpPr>
              <a:xfrm>
                <a:off x="7151765" y="3292942"/>
                <a:ext cx="287838" cy="384159"/>
                <a:chOff x="7151765" y="3292942"/>
                <a:chExt cx="287838" cy="384159"/>
              </a:xfrm>
              <a:noFill/>
            </p:grpSpPr>
            <p:sp>
              <p:nvSpPr>
                <p:cNvPr id="4517" name="Freeform 4516">
                  <a:extLst>
                    <a:ext uri="{FF2B5EF4-FFF2-40B4-BE49-F238E27FC236}">
                      <a16:creationId xmlns:a16="http://schemas.microsoft.com/office/drawing/2014/main" id="{25960328-FF6C-52E5-418B-658979D7A8B2}"/>
                    </a:ext>
                  </a:extLst>
                </p:cNvPr>
                <p:cNvSpPr/>
                <p:nvPr/>
              </p:nvSpPr>
              <p:spPr>
                <a:xfrm>
                  <a:off x="7151765" y="3371590"/>
                  <a:ext cx="95270" cy="226861"/>
                </a:xfrm>
                <a:custGeom>
                  <a:avLst/>
                  <a:gdLst>
                    <a:gd name="connsiteX0" fmla="*/ 35346 w 95270"/>
                    <a:gd name="connsiteY0" fmla="*/ 0 h 226861"/>
                    <a:gd name="connsiteX1" fmla="*/ 95270 w 95270"/>
                    <a:gd name="connsiteY1" fmla="*/ 0 h 226861"/>
                    <a:gd name="connsiteX2" fmla="*/ 95270 w 95270"/>
                    <a:gd name="connsiteY2" fmla="*/ 226861 h 226861"/>
                    <a:gd name="connsiteX3" fmla="*/ 35346 w 95270"/>
                    <a:gd name="connsiteY3" fmla="*/ 226861 h 226861"/>
                    <a:gd name="connsiteX4" fmla="*/ 0 w 95270"/>
                    <a:gd name="connsiteY4" fmla="*/ 191534 h 226861"/>
                    <a:gd name="connsiteX5" fmla="*/ 0 w 95270"/>
                    <a:gd name="connsiteY5" fmla="*/ 35333 h 226861"/>
                    <a:gd name="connsiteX6" fmla="*/ 35346 w 95270"/>
                    <a:gd name="connsiteY6" fmla="*/ 0 h 226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70" h="226861">
                      <a:moveTo>
                        <a:pt x="35346" y="0"/>
                      </a:moveTo>
                      <a:lnTo>
                        <a:pt x="95270" y="0"/>
                      </a:lnTo>
                      <a:lnTo>
                        <a:pt x="95270" y="226861"/>
                      </a:lnTo>
                      <a:lnTo>
                        <a:pt x="35346" y="226861"/>
                      </a:lnTo>
                      <a:cubicBezTo>
                        <a:pt x="15837" y="226861"/>
                        <a:pt x="0" y="211032"/>
                        <a:pt x="0" y="191534"/>
                      </a:cubicBezTo>
                      <a:lnTo>
                        <a:pt x="0" y="35333"/>
                      </a:lnTo>
                      <a:cubicBezTo>
                        <a:pt x="0" y="15829"/>
                        <a:pt x="15837" y="0"/>
                        <a:pt x="35346" y="0"/>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18" name="Freeform 4517">
                  <a:extLst>
                    <a:ext uri="{FF2B5EF4-FFF2-40B4-BE49-F238E27FC236}">
                      <a16:creationId xmlns:a16="http://schemas.microsoft.com/office/drawing/2014/main" id="{75627363-562E-9F85-47F0-10FC84221212}"/>
                    </a:ext>
                  </a:extLst>
                </p:cNvPr>
                <p:cNvSpPr/>
                <p:nvPr/>
              </p:nvSpPr>
              <p:spPr>
                <a:xfrm>
                  <a:off x="7247035" y="3292942"/>
                  <a:ext cx="192568" cy="384159"/>
                </a:xfrm>
                <a:custGeom>
                  <a:avLst/>
                  <a:gdLst>
                    <a:gd name="connsiteX0" fmla="*/ 150392 w 192568"/>
                    <a:gd name="connsiteY0" fmla="*/ 381027 h 384159"/>
                    <a:gd name="connsiteX1" fmla="*/ 0 w 192568"/>
                    <a:gd name="connsiteY1" fmla="*/ 305509 h 384159"/>
                    <a:gd name="connsiteX2" fmla="*/ 0 w 192568"/>
                    <a:gd name="connsiteY2" fmla="*/ 78648 h 384159"/>
                    <a:gd name="connsiteX3" fmla="*/ 150392 w 192568"/>
                    <a:gd name="connsiteY3" fmla="*/ 3135 h 384159"/>
                    <a:gd name="connsiteX4" fmla="*/ 192568 w 192568"/>
                    <a:gd name="connsiteY4" fmla="*/ 29135 h 384159"/>
                    <a:gd name="connsiteX5" fmla="*/ 192568 w 192568"/>
                    <a:gd name="connsiteY5" fmla="*/ 355027 h 384159"/>
                    <a:gd name="connsiteX6" fmla="*/ 150392 w 192568"/>
                    <a:gd name="connsiteY6" fmla="*/ 381027 h 38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568" h="384159">
                      <a:moveTo>
                        <a:pt x="150392" y="381027"/>
                      </a:moveTo>
                      <a:lnTo>
                        <a:pt x="0" y="305509"/>
                      </a:lnTo>
                      <a:lnTo>
                        <a:pt x="0" y="78648"/>
                      </a:lnTo>
                      <a:lnTo>
                        <a:pt x="150392" y="3135"/>
                      </a:lnTo>
                      <a:cubicBezTo>
                        <a:pt x="169752" y="-6588"/>
                        <a:pt x="192568" y="7481"/>
                        <a:pt x="192568" y="29135"/>
                      </a:cubicBezTo>
                      <a:lnTo>
                        <a:pt x="192568" y="355027"/>
                      </a:lnTo>
                      <a:cubicBezTo>
                        <a:pt x="192568" y="376682"/>
                        <a:pt x="169752" y="390744"/>
                        <a:pt x="150392" y="381027"/>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514" name="Freeform 4513">
                <a:extLst>
                  <a:ext uri="{FF2B5EF4-FFF2-40B4-BE49-F238E27FC236}">
                    <a16:creationId xmlns:a16="http://schemas.microsoft.com/office/drawing/2014/main" id="{978229B6-96D2-8BEF-4E13-0B71EF9CB95D}"/>
                  </a:ext>
                </a:extLst>
              </p:cNvPr>
              <p:cNvSpPr/>
              <p:nvPr/>
            </p:nvSpPr>
            <p:spPr>
              <a:xfrm>
                <a:off x="7503141" y="3375903"/>
                <a:ext cx="28074" cy="215676"/>
              </a:xfrm>
              <a:custGeom>
                <a:avLst/>
                <a:gdLst>
                  <a:gd name="connsiteX0" fmla="*/ 0 w 28074"/>
                  <a:gd name="connsiteY0" fmla="*/ 0 h 215676"/>
                  <a:gd name="connsiteX1" fmla="*/ 28074 w 28074"/>
                  <a:gd name="connsiteY1" fmla="*/ 108728 h 215676"/>
                  <a:gd name="connsiteX2" fmla="*/ 975 w 28074"/>
                  <a:gd name="connsiteY2" fmla="*/ 215676 h 215676"/>
                </a:gdLst>
                <a:ahLst/>
                <a:cxnLst>
                  <a:cxn ang="0">
                    <a:pos x="connsiteX0" y="connsiteY0"/>
                  </a:cxn>
                  <a:cxn ang="0">
                    <a:pos x="connsiteX1" y="connsiteY1"/>
                  </a:cxn>
                  <a:cxn ang="0">
                    <a:pos x="connsiteX2" y="connsiteY2"/>
                  </a:cxn>
                </a:cxnLst>
                <a:rect l="l" t="t" r="r" b="b"/>
                <a:pathLst>
                  <a:path w="28074" h="215676">
                    <a:moveTo>
                      <a:pt x="0" y="0"/>
                    </a:moveTo>
                    <a:cubicBezTo>
                      <a:pt x="17891" y="32209"/>
                      <a:pt x="28074" y="69277"/>
                      <a:pt x="28074" y="108728"/>
                    </a:cubicBezTo>
                    <a:cubicBezTo>
                      <a:pt x="28074" y="147452"/>
                      <a:pt x="18255" y="183883"/>
                      <a:pt x="975" y="215676"/>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15" name="Freeform 4514">
                <a:extLst>
                  <a:ext uri="{FF2B5EF4-FFF2-40B4-BE49-F238E27FC236}">
                    <a16:creationId xmlns:a16="http://schemas.microsoft.com/office/drawing/2014/main" id="{4B7D4553-B02E-1EE5-099A-94D63F6DA8DA}"/>
                  </a:ext>
                </a:extLst>
              </p:cNvPr>
              <p:cNvSpPr/>
              <p:nvPr/>
            </p:nvSpPr>
            <p:spPr>
              <a:xfrm>
                <a:off x="7572208" y="3341836"/>
                <a:ext cx="36938" cy="283810"/>
              </a:xfrm>
              <a:custGeom>
                <a:avLst/>
                <a:gdLst>
                  <a:gd name="connsiteX0" fmla="*/ 0 w 36938"/>
                  <a:gd name="connsiteY0" fmla="*/ 0 h 283810"/>
                  <a:gd name="connsiteX1" fmla="*/ 36938 w 36938"/>
                  <a:gd name="connsiteY1" fmla="*/ 143074 h 283810"/>
                  <a:gd name="connsiteX2" fmla="*/ 1280 w 36938"/>
                  <a:gd name="connsiteY2" fmla="*/ 283810 h 283810"/>
                </a:gdLst>
                <a:ahLst/>
                <a:cxnLst>
                  <a:cxn ang="0">
                    <a:pos x="connsiteX0" y="connsiteY0"/>
                  </a:cxn>
                  <a:cxn ang="0">
                    <a:pos x="connsiteX1" y="connsiteY1"/>
                  </a:cxn>
                  <a:cxn ang="0">
                    <a:pos x="connsiteX2" y="connsiteY2"/>
                  </a:cxn>
                </a:cxnLst>
                <a:rect l="l" t="t" r="r" b="b"/>
                <a:pathLst>
                  <a:path w="36938" h="283810">
                    <a:moveTo>
                      <a:pt x="0" y="0"/>
                    </a:moveTo>
                    <a:cubicBezTo>
                      <a:pt x="23538" y="42381"/>
                      <a:pt x="36938" y="91165"/>
                      <a:pt x="36938" y="143074"/>
                    </a:cubicBezTo>
                    <a:cubicBezTo>
                      <a:pt x="36938" y="194028"/>
                      <a:pt x="24026" y="241975"/>
                      <a:pt x="1280" y="283810"/>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16" name="Freeform 4515">
                <a:extLst>
                  <a:ext uri="{FF2B5EF4-FFF2-40B4-BE49-F238E27FC236}">
                    <a16:creationId xmlns:a16="http://schemas.microsoft.com/office/drawing/2014/main" id="{AAD2B555-6C20-6C0A-B85C-37C1014E4985}"/>
                  </a:ext>
                </a:extLst>
              </p:cNvPr>
              <p:cNvSpPr/>
              <p:nvPr/>
            </p:nvSpPr>
            <p:spPr>
              <a:xfrm>
                <a:off x="7634914" y="3258900"/>
                <a:ext cx="58526" cy="449682"/>
              </a:xfrm>
              <a:custGeom>
                <a:avLst/>
                <a:gdLst>
                  <a:gd name="connsiteX0" fmla="*/ 0 w 58526"/>
                  <a:gd name="connsiteY0" fmla="*/ 0 h 449682"/>
                  <a:gd name="connsiteX1" fmla="*/ 58527 w 58526"/>
                  <a:gd name="connsiteY1" fmla="*/ 226692 h 449682"/>
                  <a:gd name="connsiteX2" fmla="*/ 2034 w 58526"/>
                  <a:gd name="connsiteY2" fmla="*/ 449682 h 449682"/>
                </a:gdLst>
                <a:ahLst/>
                <a:cxnLst>
                  <a:cxn ang="0">
                    <a:pos x="connsiteX0" y="connsiteY0"/>
                  </a:cxn>
                  <a:cxn ang="0">
                    <a:pos x="connsiteX1" y="connsiteY1"/>
                  </a:cxn>
                  <a:cxn ang="0">
                    <a:pos x="connsiteX2" y="connsiteY2"/>
                  </a:cxn>
                </a:cxnLst>
                <a:rect l="l" t="t" r="r" b="b"/>
                <a:pathLst>
                  <a:path w="58526" h="449682">
                    <a:moveTo>
                      <a:pt x="0" y="0"/>
                    </a:moveTo>
                    <a:cubicBezTo>
                      <a:pt x="37289" y="67159"/>
                      <a:pt x="58527" y="144445"/>
                      <a:pt x="58527" y="226692"/>
                    </a:cubicBezTo>
                    <a:cubicBezTo>
                      <a:pt x="58527" y="307433"/>
                      <a:pt x="38063" y="383393"/>
                      <a:pt x="2034" y="449682"/>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506" name="Graphic 954">
              <a:extLst>
                <a:ext uri="{FF2B5EF4-FFF2-40B4-BE49-F238E27FC236}">
                  <a16:creationId xmlns:a16="http://schemas.microsoft.com/office/drawing/2014/main" id="{ECD6A9C8-2808-92F5-1E49-BCFE23DD48BD}"/>
                </a:ext>
              </a:extLst>
            </p:cNvPr>
            <p:cNvGrpSpPr/>
            <p:nvPr/>
          </p:nvGrpSpPr>
          <p:grpSpPr>
            <a:xfrm>
              <a:off x="6861550" y="3118813"/>
              <a:ext cx="158919" cy="34313"/>
              <a:chOff x="6861550" y="3118813"/>
              <a:chExt cx="158919" cy="34313"/>
            </a:xfrm>
            <a:solidFill>
              <a:srgbClr val="000000"/>
            </a:solidFill>
          </p:grpSpPr>
          <p:sp>
            <p:nvSpPr>
              <p:cNvPr id="4510" name="Freeform 4509">
                <a:extLst>
                  <a:ext uri="{FF2B5EF4-FFF2-40B4-BE49-F238E27FC236}">
                    <a16:creationId xmlns:a16="http://schemas.microsoft.com/office/drawing/2014/main" id="{672F8008-61C9-9D4E-B288-C8E222D29255}"/>
                  </a:ext>
                </a:extLst>
              </p:cNvPr>
              <p:cNvSpPr/>
              <p:nvPr/>
            </p:nvSpPr>
            <p:spPr>
              <a:xfrm>
                <a:off x="6861550" y="3118813"/>
                <a:ext cx="34329" cy="34313"/>
              </a:xfrm>
              <a:custGeom>
                <a:avLst/>
                <a:gdLst>
                  <a:gd name="connsiteX0" fmla="*/ 17164 w 34329"/>
                  <a:gd name="connsiteY0" fmla="*/ 0 h 34313"/>
                  <a:gd name="connsiteX1" fmla="*/ 0 w 34329"/>
                  <a:gd name="connsiteY1" fmla="*/ 17154 h 34313"/>
                  <a:gd name="connsiteX2" fmla="*/ 17164 w 34329"/>
                  <a:gd name="connsiteY2" fmla="*/ 34314 h 34313"/>
                  <a:gd name="connsiteX3" fmla="*/ 34329 w 34329"/>
                  <a:gd name="connsiteY3" fmla="*/ 17154 h 34313"/>
                  <a:gd name="connsiteX4" fmla="*/ 17164 w 34329"/>
                  <a:gd name="connsiteY4" fmla="*/ 0 h 34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9" h="34313">
                    <a:moveTo>
                      <a:pt x="17164" y="0"/>
                    </a:moveTo>
                    <a:cubicBezTo>
                      <a:pt x="7685" y="0"/>
                      <a:pt x="0" y="7684"/>
                      <a:pt x="0" y="17154"/>
                    </a:cubicBezTo>
                    <a:cubicBezTo>
                      <a:pt x="0" y="26630"/>
                      <a:pt x="7685" y="34314"/>
                      <a:pt x="17164" y="34314"/>
                    </a:cubicBezTo>
                    <a:cubicBezTo>
                      <a:pt x="26644" y="34314"/>
                      <a:pt x="34329" y="26630"/>
                      <a:pt x="34329" y="17154"/>
                    </a:cubicBezTo>
                    <a:cubicBezTo>
                      <a:pt x="34329" y="7684"/>
                      <a:pt x="26645" y="0"/>
                      <a:pt x="17164" y="0"/>
                    </a:cubicBez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511" name="Freeform 4510">
                <a:extLst>
                  <a:ext uri="{FF2B5EF4-FFF2-40B4-BE49-F238E27FC236}">
                    <a16:creationId xmlns:a16="http://schemas.microsoft.com/office/drawing/2014/main" id="{0F6136A8-14B9-3FE6-612E-1A594FFC8669}"/>
                  </a:ext>
                </a:extLst>
              </p:cNvPr>
              <p:cNvSpPr/>
              <p:nvPr/>
            </p:nvSpPr>
            <p:spPr>
              <a:xfrm>
                <a:off x="6926567" y="3118813"/>
                <a:ext cx="34328" cy="34313"/>
              </a:xfrm>
              <a:custGeom>
                <a:avLst/>
                <a:gdLst>
                  <a:gd name="connsiteX0" fmla="*/ 17164 w 34328"/>
                  <a:gd name="connsiteY0" fmla="*/ 0 h 34313"/>
                  <a:gd name="connsiteX1" fmla="*/ 0 w 34328"/>
                  <a:gd name="connsiteY1" fmla="*/ 17154 h 34313"/>
                  <a:gd name="connsiteX2" fmla="*/ 17164 w 34328"/>
                  <a:gd name="connsiteY2" fmla="*/ 34314 h 34313"/>
                  <a:gd name="connsiteX3" fmla="*/ 34329 w 34328"/>
                  <a:gd name="connsiteY3" fmla="*/ 17154 h 34313"/>
                  <a:gd name="connsiteX4" fmla="*/ 17164 w 34328"/>
                  <a:gd name="connsiteY4" fmla="*/ 0 h 34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8" h="34313">
                    <a:moveTo>
                      <a:pt x="17164" y="0"/>
                    </a:moveTo>
                    <a:cubicBezTo>
                      <a:pt x="7685" y="0"/>
                      <a:pt x="0" y="7684"/>
                      <a:pt x="0" y="17154"/>
                    </a:cubicBezTo>
                    <a:cubicBezTo>
                      <a:pt x="0" y="26630"/>
                      <a:pt x="7685" y="34314"/>
                      <a:pt x="17164" y="34314"/>
                    </a:cubicBezTo>
                    <a:cubicBezTo>
                      <a:pt x="26643" y="34314"/>
                      <a:pt x="34329" y="26630"/>
                      <a:pt x="34329" y="17154"/>
                    </a:cubicBezTo>
                    <a:cubicBezTo>
                      <a:pt x="34329" y="7684"/>
                      <a:pt x="26644" y="0"/>
                      <a:pt x="17164" y="0"/>
                    </a:cubicBez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512" name="Freeform 4511">
                <a:extLst>
                  <a:ext uri="{FF2B5EF4-FFF2-40B4-BE49-F238E27FC236}">
                    <a16:creationId xmlns:a16="http://schemas.microsoft.com/office/drawing/2014/main" id="{55B3FC85-9109-4FD6-C45B-8C6279384192}"/>
                  </a:ext>
                </a:extLst>
              </p:cNvPr>
              <p:cNvSpPr/>
              <p:nvPr/>
            </p:nvSpPr>
            <p:spPr>
              <a:xfrm>
                <a:off x="6986140" y="3118813"/>
                <a:ext cx="34329" cy="34313"/>
              </a:xfrm>
              <a:custGeom>
                <a:avLst/>
                <a:gdLst>
                  <a:gd name="connsiteX0" fmla="*/ 17164 w 34329"/>
                  <a:gd name="connsiteY0" fmla="*/ 0 h 34313"/>
                  <a:gd name="connsiteX1" fmla="*/ 0 w 34329"/>
                  <a:gd name="connsiteY1" fmla="*/ 17154 h 34313"/>
                  <a:gd name="connsiteX2" fmla="*/ 17164 w 34329"/>
                  <a:gd name="connsiteY2" fmla="*/ 34314 h 34313"/>
                  <a:gd name="connsiteX3" fmla="*/ 34329 w 34329"/>
                  <a:gd name="connsiteY3" fmla="*/ 17154 h 34313"/>
                  <a:gd name="connsiteX4" fmla="*/ 17164 w 34329"/>
                  <a:gd name="connsiteY4" fmla="*/ 0 h 34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9" h="34313">
                    <a:moveTo>
                      <a:pt x="17164" y="0"/>
                    </a:moveTo>
                    <a:cubicBezTo>
                      <a:pt x="7685" y="0"/>
                      <a:pt x="0" y="7684"/>
                      <a:pt x="0" y="17154"/>
                    </a:cubicBezTo>
                    <a:cubicBezTo>
                      <a:pt x="0" y="26630"/>
                      <a:pt x="7685" y="34314"/>
                      <a:pt x="17164" y="34314"/>
                    </a:cubicBezTo>
                    <a:cubicBezTo>
                      <a:pt x="26644" y="34314"/>
                      <a:pt x="34329" y="26630"/>
                      <a:pt x="34329" y="17154"/>
                    </a:cubicBezTo>
                    <a:cubicBezTo>
                      <a:pt x="34329" y="7684"/>
                      <a:pt x="26644" y="0"/>
                      <a:pt x="17164" y="0"/>
                    </a:cubicBez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4507" name="Freeform 4506">
              <a:extLst>
                <a:ext uri="{FF2B5EF4-FFF2-40B4-BE49-F238E27FC236}">
                  <a16:creationId xmlns:a16="http://schemas.microsoft.com/office/drawing/2014/main" id="{3989CD88-8BD0-326B-0318-07DAAE19CEAD}"/>
                </a:ext>
              </a:extLst>
            </p:cNvPr>
            <p:cNvSpPr/>
            <p:nvPr/>
          </p:nvSpPr>
          <p:spPr>
            <a:xfrm>
              <a:off x="6772371" y="3200216"/>
              <a:ext cx="825832" cy="6495"/>
            </a:xfrm>
            <a:custGeom>
              <a:avLst/>
              <a:gdLst>
                <a:gd name="connsiteX0" fmla="*/ 0 w 825832"/>
                <a:gd name="connsiteY0" fmla="*/ 0 h 6495"/>
                <a:gd name="connsiteX1" fmla="*/ 825832 w 825832"/>
                <a:gd name="connsiteY1" fmla="*/ 0 h 6495"/>
              </a:gdLst>
              <a:ahLst/>
              <a:cxnLst>
                <a:cxn ang="0">
                  <a:pos x="connsiteX0" y="connsiteY0"/>
                </a:cxn>
                <a:cxn ang="0">
                  <a:pos x="connsiteX1" y="connsiteY1"/>
                </a:cxn>
              </a:cxnLst>
              <a:rect l="l" t="t" r="r" b="b"/>
              <a:pathLst>
                <a:path w="825832" h="6495">
                  <a:moveTo>
                    <a:pt x="0" y="0"/>
                  </a:moveTo>
                  <a:lnTo>
                    <a:pt x="825832"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08" name="Freeform 4507">
              <a:extLst>
                <a:ext uri="{FF2B5EF4-FFF2-40B4-BE49-F238E27FC236}">
                  <a16:creationId xmlns:a16="http://schemas.microsoft.com/office/drawing/2014/main" id="{DB76F4F2-F329-9D0F-B2F7-1E0E9186D739}"/>
                </a:ext>
              </a:extLst>
            </p:cNvPr>
            <p:cNvSpPr/>
            <p:nvPr/>
          </p:nvSpPr>
          <p:spPr>
            <a:xfrm>
              <a:off x="7394892" y="3763615"/>
              <a:ext cx="177354" cy="18205"/>
            </a:xfrm>
            <a:custGeom>
              <a:avLst/>
              <a:gdLst>
                <a:gd name="connsiteX0" fmla="*/ 0 w 177354"/>
                <a:gd name="connsiteY0" fmla="*/ 18206 h 18205"/>
                <a:gd name="connsiteX1" fmla="*/ 128336 w 177354"/>
                <a:gd name="connsiteY1" fmla="*/ 18206 h 18205"/>
                <a:gd name="connsiteX2" fmla="*/ 177355 w 177354"/>
                <a:gd name="connsiteY2" fmla="*/ 0 h 18205"/>
              </a:gdLst>
              <a:ahLst/>
              <a:cxnLst>
                <a:cxn ang="0">
                  <a:pos x="connsiteX0" y="connsiteY0"/>
                </a:cxn>
                <a:cxn ang="0">
                  <a:pos x="connsiteX1" y="connsiteY1"/>
                </a:cxn>
                <a:cxn ang="0">
                  <a:pos x="connsiteX2" y="connsiteY2"/>
                </a:cxn>
              </a:cxnLst>
              <a:rect l="l" t="t" r="r" b="b"/>
              <a:pathLst>
                <a:path w="177354" h="18205">
                  <a:moveTo>
                    <a:pt x="0" y="18206"/>
                  </a:moveTo>
                  <a:lnTo>
                    <a:pt x="128336" y="18206"/>
                  </a:lnTo>
                  <a:cubicBezTo>
                    <a:pt x="147071" y="18206"/>
                    <a:pt x="164208" y="11340"/>
                    <a:pt x="177355" y="0"/>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09" name="Freeform 4508">
              <a:extLst>
                <a:ext uri="{FF2B5EF4-FFF2-40B4-BE49-F238E27FC236}">
                  <a16:creationId xmlns:a16="http://schemas.microsoft.com/office/drawing/2014/main" id="{AB7CD61B-ABD4-7D2B-66CF-4BA3396031DA}"/>
                </a:ext>
              </a:extLst>
            </p:cNvPr>
            <p:cNvSpPr/>
            <p:nvPr/>
          </p:nvSpPr>
          <p:spPr>
            <a:xfrm>
              <a:off x="6772371" y="3040963"/>
              <a:ext cx="825923" cy="740857"/>
            </a:xfrm>
            <a:custGeom>
              <a:avLst/>
              <a:gdLst>
                <a:gd name="connsiteX0" fmla="*/ 825923 w 825923"/>
                <a:gd name="connsiteY0" fmla="*/ 159253 h 740857"/>
                <a:gd name="connsiteX1" fmla="*/ 825923 w 825923"/>
                <a:gd name="connsiteY1" fmla="*/ 55234 h 740857"/>
                <a:gd name="connsiteX2" fmla="*/ 770659 w 825923"/>
                <a:gd name="connsiteY2" fmla="*/ 0 h 740857"/>
                <a:gd name="connsiteX3" fmla="*/ 55264 w 825923"/>
                <a:gd name="connsiteY3" fmla="*/ 0 h 740857"/>
                <a:gd name="connsiteX4" fmla="*/ 0 w 825923"/>
                <a:gd name="connsiteY4" fmla="*/ 55234 h 740857"/>
                <a:gd name="connsiteX5" fmla="*/ 0 w 825923"/>
                <a:gd name="connsiteY5" fmla="*/ 685623 h 740857"/>
                <a:gd name="connsiteX6" fmla="*/ 55264 w 825923"/>
                <a:gd name="connsiteY6" fmla="*/ 740858 h 740857"/>
                <a:gd name="connsiteX7" fmla="*/ 622522 w 825923"/>
                <a:gd name="connsiteY7" fmla="*/ 740858 h 74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923" h="740857">
                  <a:moveTo>
                    <a:pt x="825923" y="159253"/>
                  </a:moveTo>
                  <a:lnTo>
                    <a:pt x="825923" y="55234"/>
                  </a:lnTo>
                  <a:cubicBezTo>
                    <a:pt x="825923" y="24733"/>
                    <a:pt x="801177" y="0"/>
                    <a:pt x="770659" y="0"/>
                  </a:cubicBezTo>
                  <a:lnTo>
                    <a:pt x="55264" y="0"/>
                  </a:lnTo>
                  <a:cubicBezTo>
                    <a:pt x="24742" y="0"/>
                    <a:pt x="0" y="24733"/>
                    <a:pt x="0" y="55234"/>
                  </a:cubicBezTo>
                  <a:lnTo>
                    <a:pt x="0" y="685623"/>
                  </a:lnTo>
                  <a:cubicBezTo>
                    <a:pt x="0" y="716124"/>
                    <a:pt x="24742" y="740858"/>
                    <a:pt x="55264" y="740858"/>
                  </a:cubicBezTo>
                  <a:lnTo>
                    <a:pt x="622522" y="740858"/>
                  </a:ln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08" name="Graphic 954">
            <a:extLst>
              <a:ext uri="{FF2B5EF4-FFF2-40B4-BE49-F238E27FC236}">
                <a16:creationId xmlns:a16="http://schemas.microsoft.com/office/drawing/2014/main" id="{735330C3-1F3A-4876-3AFD-5156A18C1019}"/>
              </a:ext>
            </a:extLst>
          </p:cNvPr>
          <p:cNvGrpSpPr/>
          <p:nvPr/>
        </p:nvGrpSpPr>
        <p:grpSpPr>
          <a:xfrm>
            <a:off x="6095617" y="7103528"/>
            <a:ext cx="509529" cy="513700"/>
            <a:chOff x="6857922" y="6130620"/>
            <a:chExt cx="749968" cy="756108"/>
          </a:xfrm>
          <a:noFill/>
        </p:grpSpPr>
        <p:sp>
          <p:nvSpPr>
            <p:cNvPr id="4500" name="Freeform 4499">
              <a:extLst>
                <a:ext uri="{FF2B5EF4-FFF2-40B4-BE49-F238E27FC236}">
                  <a16:creationId xmlns:a16="http://schemas.microsoft.com/office/drawing/2014/main" id="{94E6E373-6C4B-36DF-55EC-B709B57C4AD7}"/>
                </a:ext>
              </a:extLst>
            </p:cNvPr>
            <p:cNvSpPr/>
            <p:nvPr/>
          </p:nvSpPr>
          <p:spPr>
            <a:xfrm>
              <a:off x="7326730" y="6294868"/>
              <a:ext cx="281160" cy="357329"/>
            </a:xfrm>
            <a:custGeom>
              <a:avLst/>
              <a:gdLst>
                <a:gd name="connsiteX0" fmla="*/ 252900 w 281160"/>
                <a:gd name="connsiteY0" fmla="*/ 142067 h 357329"/>
                <a:gd name="connsiteX1" fmla="*/ 25441 w 281160"/>
                <a:gd name="connsiteY1" fmla="*/ 2520 h 357329"/>
                <a:gd name="connsiteX2" fmla="*/ 570 w 281160"/>
                <a:gd name="connsiteY2" fmla="*/ 20934 h 357329"/>
                <a:gd name="connsiteX3" fmla="*/ 67883 w 281160"/>
                <a:gd name="connsiteY3" fmla="*/ 279062 h 357329"/>
                <a:gd name="connsiteX4" fmla="*/ 98655 w 281160"/>
                <a:gd name="connsiteY4" fmla="*/ 282875 h 357329"/>
                <a:gd name="connsiteX5" fmla="*/ 116058 w 281160"/>
                <a:gd name="connsiteY5" fmla="*/ 251159 h 357329"/>
                <a:gd name="connsiteX6" fmla="*/ 144093 w 281160"/>
                <a:gd name="connsiteY6" fmla="*/ 249249 h 357329"/>
                <a:gd name="connsiteX7" fmla="*/ 219205 w 281160"/>
                <a:gd name="connsiteY7" fmla="*/ 350580 h 357329"/>
                <a:gd name="connsiteX8" fmla="*/ 242541 w 281160"/>
                <a:gd name="connsiteY8" fmla="*/ 354048 h 357329"/>
                <a:gd name="connsiteX9" fmla="*/ 274404 w 281160"/>
                <a:gd name="connsiteY9" fmla="*/ 330458 h 357329"/>
                <a:gd name="connsiteX10" fmla="*/ 277881 w 281160"/>
                <a:gd name="connsiteY10" fmla="*/ 307134 h 357329"/>
                <a:gd name="connsiteX11" fmla="*/ 202978 w 281160"/>
                <a:gd name="connsiteY11" fmla="*/ 206077 h 357329"/>
                <a:gd name="connsiteX12" fmla="*/ 212973 w 281160"/>
                <a:gd name="connsiteY12" fmla="*/ 179830 h 357329"/>
                <a:gd name="connsiteX13" fmla="*/ 247584 w 281160"/>
                <a:gd name="connsiteY13" fmla="*/ 172601 h 357329"/>
                <a:gd name="connsiteX14" fmla="*/ 252900 w 281160"/>
                <a:gd name="connsiteY14" fmla="*/ 142067 h 35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1160" h="357329">
                  <a:moveTo>
                    <a:pt x="252900" y="142067"/>
                  </a:moveTo>
                  <a:lnTo>
                    <a:pt x="25441" y="2520"/>
                  </a:lnTo>
                  <a:cubicBezTo>
                    <a:pt x="12638" y="-5339"/>
                    <a:pt x="-3218" y="6404"/>
                    <a:pt x="570" y="20934"/>
                  </a:cubicBezTo>
                  <a:lnTo>
                    <a:pt x="67883" y="279062"/>
                  </a:lnTo>
                  <a:cubicBezTo>
                    <a:pt x="71692" y="293657"/>
                    <a:pt x="91396" y="296099"/>
                    <a:pt x="98655" y="282875"/>
                  </a:cubicBezTo>
                  <a:lnTo>
                    <a:pt x="116058" y="251159"/>
                  </a:lnTo>
                  <a:cubicBezTo>
                    <a:pt x="121913" y="240494"/>
                    <a:pt x="136847" y="239474"/>
                    <a:pt x="144093" y="249249"/>
                  </a:cubicBezTo>
                  <a:lnTo>
                    <a:pt x="219205" y="350580"/>
                  </a:lnTo>
                  <a:cubicBezTo>
                    <a:pt x="224690" y="357978"/>
                    <a:pt x="235133" y="359537"/>
                    <a:pt x="242541" y="354048"/>
                  </a:cubicBezTo>
                  <a:lnTo>
                    <a:pt x="274404" y="330458"/>
                  </a:lnTo>
                  <a:cubicBezTo>
                    <a:pt x="281813" y="324976"/>
                    <a:pt x="283366" y="314532"/>
                    <a:pt x="277881" y="307134"/>
                  </a:cubicBezTo>
                  <a:lnTo>
                    <a:pt x="202978" y="206077"/>
                  </a:lnTo>
                  <a:cubicBezTo>
                    <a:pt x="195732" y="196308"/>
                    <a:pt x="201060" y="182317"/>
                    <a:pt x="212973" y="179830"/>
                  </a:cubicBezTo>
                  <a:lnTo>
                    <a:pt x="247584" y="172601"/>
                  </a:lnTo>
                  <a:cubicBezTo>
                    <a:pt x="262362" y="169509"/>
                    <a:pt x="265768" y="149959"/>
                    <a:pt x="252900" y="142067"/>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01" name="Freeform 4500">
              <a:extLst>
                <a:ext uri="{FF2B5EF4-FFF2-40B4-BE49-F238E27FC236}">
                  <a16:creationId xmlns:a16="http://schemas.microsoft.com/office/drawing/2014/main" id="{4430DCBD-EC9C-FD38-58C2-754E1B650CF9}"/>
                </a:ext>
              </a:extLst>
            </p:cNvPr>
            <p:cNvSpPr/>
            <p:nvPr/>
          </p:nvSpPr>
          <p:spPr>
            <a:xfrm>
              <a:off x="6857922" y="6130620"/>
              <a:ext cx="628777" cy="685824"/>
            </a:xfrm>
            <a:custGeom>
              <a:avLst/>
              <a:gdLst>
                <a:gd name="connsiteX0" fmla="*/ 628777 w 628777"/>
                <a:gd name="connsiteY0" fmla="*/ 172270 h 685824"/>
                <a:gd name="connsiteX1" fmla="*/ 628777 w 628777"/>
                <a:gd name="connsiteY1" fmla="*/ 55234 h 685824"/>
                <a:gd name="connsiteX2" fmla="*/ 573513 w 628777"/>
                <a:gd name="connsiteY2" fmla="*/ 0 h 685824"/>
                <a:gd name="connsiteX3" fmla="*/ 70319 w 628777"/>
                <a:gd name="connsiteY3" fmla="*/ 0 h 685824"/>
                <a:gd name="connsiteX4" fmla="*/ 0 w 628777"/>
                <a:gd name="connsiteY4" fmla="*/ 70283 h 685824"/>
                <a:gd name="connsiteX5" fmla="*/ 0 w 628777"/>
                <a:gd name="connsiteY5" fmla="*/ 685825 h 68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8777" h="685824">
                  <a:moveTo>
                    <a:pt x="628777" y="172270"/>
                  </a:moveTo>
                  <a:lnTo>
                    <a:pt x="628777" y="55234"/>
                  </a:lnTo>
                  <a:cubicBezTo>
                    <a:pt x="628777" y="24727"/>
                    <a:pt x="604031" y="0"/>
                    <a:pt x="573513" y="0"/>
                  </a:cubicBezTo>
                  <a:lnTo>
                    <a:pt x="70319" y="0"/>
                  </a:lnTo>
                  <a:cubicBezTo>
                    <a:pt x="31483" y="0"/>
                    <a:pt x="0" y="31462"/>
                    <a:pt x="0" y="70283"/>
                  </a:cubicBezTo>
                  <a:lnTo>
                    <a:pt x="0" y="685825"/>
                  </a:ln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02" name="Freeform 4501">
              <a:extLst>
                <a:ext uri="{FF2B5EF4-FFF2-40B4-BE49-F238E27FC236}">
                  <a16:creationId xmlns:a16="http://schemas.microsoft.com/office/drawing/2014/main" id="{E5980D80-0899-E384-AD84-395B08DC6A53}"/>
                </a:ext>
              </a:extLst>
            </p:cNvPr>
            <p:cNvSpPr/>
            <p:nvPr/>
          </p:nvSpPr>
          <p:spPr>
            <a:xfrm>
              <a:off x="6857922" y="6652196"/>
              <a:ext cx="628777" cy="234531"/>
            </a:xfrm>
            <a:custGeom>
              <a:avLst/>
              <a:gdLst>
                <a:gd name="connsiteX0" fmla="*/ 628777 w 628777"/>
                <a:gd name="connsiteY0" fmla="*/ 234532 h 234531"/>
                <a:gd name="connsiteX1" fmla="*/ 58285 w 628777"/>
                <a:gd name="connsiteY1" fmla="*/ 234532 h 234531"/>
                <a:gd name="connsiteX2" fmla="*/ 0 w 628777"/>
                <a:gd name="connsiteY2" fmla="*/ 176277 h 234531"/>
                <a:gd name="connsiteX3" fmla="*/ 0 w 628777"/>
                <a:gd name="connsiteY3" fmla="*/ 176277 h 234531"/>
                <a:gd name="connsiteX4" fmla="*/ 58285 w 628777"/>
                <a:gd name="connsiteY4" fmla="*/ 118023 h 234531"/>
                <a:gd name="connsiteX5" fmla="*/ 573513 w 628777"/>
                <a:gd name="connsiteY5" fmla="*/ 118023 h 234531"/>
                <a:gd name="connsiteX6" fmla="*/ 628777 w 628777"/>
                <a:gd name="connsiteY6" fmla="*/ 62788 h 234531"/>
                <a:gd name="connsiteX7" fmla="*/ 628777 w 628777"/>
                <a:gd name="connsiteY7" fmla="*/ 0 h 23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8777" h="234531">
                  <a:moveTo>
                    <a:pt x="628777" y="234532"/>
                  </a:moveTo>
                  <a:lnTo>
                    <a:pt x="58285" y="234532"/>
                  </a:lnTo>
                  <a:cubicBezTo>
                    <a:pt x="26095" y="234532"/>
                    <a:pt x="0" y="208448"/>
                    <a:pt x="0" y="176277"/>
                  </a:cubicBezTo>
                  <a:lnTo>
                    <a:pt x="0" y="176277"/>
                  </a:lnTo>
                  <a:cubicBezTo>
                    <a:pt x="0" y="144107"/>
                    <a:pt x="26095" y="118023"/>
                    <a:pt x="58285" y="118023"/>
                  </a:cubicBezTo>
                  <a:lnTo>
                    <a:pt x="573513" y="118023"/>
                  </a:lnTo>
                  <a:cubicBezTo>
                    <a:pt x="604031" y="118023"/>
                    <a:pt x="628777" y="93296"/>
                    <a:pt x="628777" y="62788"/>
                  </a:cubicBezTo>
                  <a:lnTo>
                    <a:pt x="628777" y="0"/>
                  </a:ln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03" name="Freeform 4502">
              <a:extLst>
                <a:ext uri="{FF2B5EF4-FFF2-40B4-BE49-F238E27FC236}">
                  <a16:creationId xmlns:a16="http://schemas.microsoft.com/office/drawing/2014/main" id="{5E938AC4-6A85-B3F9-D057-0EAC6475069A}"/>
                </a:ext>
              </a:extLst>
            </p:cNvPr>
            <p:cNvSpPr/>
            <p:nvPr/>
          </p:nvSpPr>
          <p:spPr>
            <a:xfrm>
              <a:off x="6918018" y="6131366"/>
              <a:ext cx="6498" cy="638852"/>
            </a:xfrm>
            <a:custGeom>
              <a:avLst/>
              <a:gdLst>
                <a:gd name="connsiteX0" fmla="*/ 0 w 6498"/>
                <a:gd name="connsiteY0" fmla="*/ 0 h 638852"/>
                <a:gd name="connsiteX1" fmla="*/ 0 w 6498"/>
                <a:gd name="connsiteY1" fmla="*/ 638852 h 638852"/>
              </a:gdLst>
              <a:ahLst/>
              <a:cxnLst>
                <a:cxn ang="0">
                  <a:pos x="connsiteX0" y="connsiteY0"/>
                </a:cxn>
                <a:cxn ang="0">
                  <a:pos x="connsiteX1" y="connsiteY1"/>
                </a:cxn>
              </a:cxnLst>
              <a:rect l="l" t="t" r="r" b="b"/>
              <a:pathLst>
                <a:path w="6498" h="638852">
                  <a:moveTo>
                    <a:pt x="0" y="0"/>
                  </a:moveTo>
                  <a:lnTo>
                    <a:pt x="0" y="638852"/>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504" name="Freeform 4503">
              <a:extLst>
                <a:ext uri="{FF2B5EF4-FFF2-40B4-BE49-F238E27FC236}">
                  <a16:creationId xmlns:a16="http://schemas.microsoft.com/office/drawing/2014/main" id="{68FEBED0-F8A2-41A7-4982-50FEBD3BFF64}"/>
                </a:ext>
              </a:extLst>
            </p:cNvPr>
            <p:cNvSpPr/>
            <p:nvPr/>
          </p:nvSpPr>
          <p:spPr>
            <a:xfrm>
              <a:off x="6923468" y="6828473"/>
              <a:ext cx="563231" cy="6495"/>
            </a:xfrm>
            <a:custGeom>
              <a:avLst/>
              <a:gdLst>
                <a:gd name="connsiteX0" fmla="*/ 0 w 563231"/>
                <a:gd name="connsiteY0" fmla="*/ 0 h 6495"/>
                <a:gd name="connsiteX1" fmla="*/ 563231 w 563231"/>
                <a:gd name="connsiteY1" fmla="*/ 0 h 6495"/>
              </a:gdLst>
              <a:ahLst/>
              <a:cxnLst>
                <a:cxn ang="0">
                  <a:pos x="connsiteX0" y="connsiteY0"/>
                </a:cxn>
                <a:cxn ang="0">
                  <a:pos x="connsiteX1" y="connsiteY1"/>
                </a:cxn>
              </a:cxnLst>
              <a:rect l="l" t="t" r="r" b="b"/>
              <a:pathLst>
                <a:path w="563231" h="6495">
                  <a:moveTo>
                    <a:pt x="0" y="0"/>
                  </a:moveTo>
                  <a:lnTo>
                    <a:pt x="563231"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09" name="Graphic 954">
            <a:extLst>
              <a:ext uri="{FF2B5EF4-FFF2-40B4-BE49-F238E27FC236}">
                <a16:creationId xmlns:a16="http://schemas.microsoft.com/office/drawing/2014/main" id="{CF4734A3-FA2E-3037-CF5C-BA590B6F4496}"/>
              </a:ext>
            </a:extLst>
          </p:cNvPr>
          <p:cNvGrpSpPr/>
          <p:nvPr/>
        </p:nvGrpSpPr>
        <p:grpSpPr>
          <a:xfrm>
            <a:off x="1757578" y="6042385"/>
            <a:ext cx="625776" cy="491788"/>
            <a:chOff x="13071916" y="4568738"/>
            <a:chExt cx="921071" cy="723856"/>
          </a:xfrm>
          <a:noFill/>
        </p:grpSpPr>
        <p:grpSp>
          <p:nvGrpSpPr>
            <p:cNvPr id="4490" name="Graphic 954">
              <a:extLst>
                <a:ext uri="{FF2B5EF4-FFF2-40B4-BE49-F238E27FC236}">
                  <a16:creationId xmlns:a16="http://schemas.microsoft.com/office/drawing/2014/main" id="{64C7CA1D-5D6B-2457-E4DE-A44AA4A575D4}"/>
                </a:ext>
              </a:extLst>
            </p:cNvPr>
            <p:cNvGrpSpPr/>
            <p:nvPr/>
          </p:nvGrpSpPr>
          <p:grpSpPr>
            <a:xfrm>
              <a:off x="13452526" y="4568738"/>
              <a:ext cx="540461" cy="540165"/>
              <a:chOff x="13452526" y="4568738"/>
              <a:chExt cx="540461" cy="540165"/>
            </a:xfrm>
            <a:noFill/>
          </p:grpSpPr>
          <p:grpSp>
            <p:nvGrpSpPr>
              <p:cNvPr id="4493" name="Graphic 954">
                <a:extLst>
                  <a:ext uri="{FF2B5EF4-FFF2-40B4-BE49-F238E27FC236}">
                    <a16:creationId xmlns:a16="http://schemas.microsoft.com/office/drawing/2014/main" id="{7C2B2AC4-DE6E-0DD7-99A7-DE3B7A4D32B8}"/>
                  </a:ext>
                </a:extLst>
              </p:cNvPr>
              <p:cNvGrpSpPr/>
              <p:nvPr/>
            </p:nvGrpSpPr>
            <p:grpSpPr>
              <a:xfrm>
                <a:off x="13542549" y="4684491"/>
                <a:ext cx="360350" cy="308666"/>
                <a:chOff x="13542549" y="4684491"/>
                <a:chExt cx="360350" cy="308666"/>
              </a:xfrm>
              <a:noFill/>
            </p:grpSpPr>
            <p:sp>
              <p:nvSpPr>
                <p:cNvPr id="4495" name="Freeform 4494">
                  <a:extLst>
                    <a:ext uri="{FF2B5EF4-FFF2-40B4-BE49-F238E27FC236}">
                      <a16:creationId xmlns:a16="http://schemas.microsoft.com/office/drawing/2014/main" id="{CB59928B-5D03-AEF1-8A3F-CC66E1FC2994}"/>
                    </a:ext>
                  </a:extLst>
                </p:cNvPr>
                <p:cNvSpPr/>
                <p:nvPr/>
              </p:nvSpPr>
              <p:spPr>
                <a:xfrm>
                  <a:off x="13542549" y="4736770"/>
                  <a:ext cx="219654" cy="177602"/>
                </a:xfrm>
                <a:custGeom>
                  <a:avLst/>
                  <a:gdLst>
                    <a:gd name="connsiteX0" fmla="*/ 61412 w 219654"/>
                    <a:gd name="connsiteY0" fmla="*/ 177602 h 177602"/>
                    <a:gd name="connsiteX1" fmla="*/ 0 w 219654"/>
                    <a:gd name="connsiteY1" fmla="*/ 107832 h 177602"/>
                    <a:gd name="connsiteX2" fmla="*/ 180208 w 219654"/>
                    <a:gd name="connsiteY2" fmla="*/ 0 h 177602"/>
                    <a:gd name="connsiteX3" fmla="*/ 219654 w 219654"/>
                    <a:gd name="connsiteY3" fmla="*/ 3813 h 177602"/>
                  </a:gdLst>
                  <a:ahLst/>
                  <a:cxnLst>
                    <a:cxn ang="0">
                      <a:pos x="connsiteX0" y="connsiteY0"/>
                    </a:cxn>
                    <a:cxn ang="0">
                      <a:pos x="connsiteX1" y="connsiteY1"/>
                    </a:cxn>
                    <a:cxn ang="0">
                      <a:pos x="connsiteX2" y="connsiteY2"/>
                    </a:cxn>
                    <a:cxn ang="0">
                      <a:pos x="connsiteX3" y="connsiteY3"/>
                    </a:cxn>
                  </a:cxnLst>
                  <a:rect l="l" t="t" r="r" b="b"/>
                  <a:pathLst>
                    <a:path w="219654" h="177602">
                      <a:moveTo>
                        <a:pt x="61412" y="177602"/>
                      </a:moveTo>
                      <a:cubicBezTo>
                        <a:pt x="36002" y="159410"/>
                        <a:pt x="14881" y="135533"/>
                        <a:pt x="0" y="107832"/>
                      </a:cubicBezTo>
                      <a:cubicBezTo>
                        <a:pt x="34442" y="43660"/>
                        <a:pt x="102159" y="0"/>
                        <a:pt x="180208" y="0"/>
                      </a:cubicBezTo>
                      <a:cubicBezTo>
                        <a:pt x="193725" y="0"/>
                        <a:pt x="206917" y="1312"/>
                        <a:pt x="219654" y="3813"/>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96" name="Freeform 4495">
                  <a:extLst>
                    <a:ext uri="{FF2B5EF4-FFF2-40B4-BE49-F238E27FC236}">
                      <a16:creationId xmlns:a16="http://schemas.microsoft.com/office/drawing/2014/main" id="{12DFD16C-0BA9-C995-E964-B6D61FA75194}"/>
                    </a:ext>
                  </a:extLst>
                </p:cNvPr>
                <p:cNvSpPr/>
                <p:nvPr/>
              </p:nvSpPr>
              <p:spPr>
                <a:xfrm>
                  <a:off x="13656081" y="4773298"/>
                  <a:ext cx="246819" cy="179128"/>
                </a:xfrm>
                <a:custGeom>
                  <a:avLst/>
                  <a:gdLst>
                    <a:gd name="connsiteX0" fmla="*/ 183327 w 246819"/>
                    <a:gd name="connsiteY0" fmla="*/ 0 h 179128"/>
                    <a:gd name="connsiteX1" fmla="*/ 246819 w 246819"/>
                    <a:gd name="connsiteY1" fmla="*/ 71303 h 179128"/>
                    <a:gd name="connsiteX2" fmla="*/ 66676 w 246819"/>
                    <a:gd name="connsiteY2" fmla="*/ 179128 h 179128"/>
                    <a:gd name="connsiteX3" fmla="*/ 0 w 246819"/>
                    <a:gd name="connsiteY3" fmla="*/ 168003 h 179128"/>
                  </a:gdLst>
                  <a:ahLst/>
                  <a:cxnLst>
                    <a:cxn ang="0">
                      <a:pos x="connsiteX0" y="connsiteY0"/>
                    </a:cxn>
                    <a:cxn ang="0">
                      <a:pos x="connsiteX1" y="connsiteY1"/>
                    </a:cxn>
                    <a:cxn ang="0">
                      <a:pos x="connsiteX2" y="connsiteY2"/>
                    </a:cxn>
                    <a:cxn ang="0">
                      <a:pos x="connsiteX3" y="connsiteY3"/>
                    </a:cxn>
                  </a:cxnLst>
                  <a:rect l="l" t="t" r="r" b="b"/>
                  <a:pathLst>
                    <a:path w="246819" h="179128">
                      <a:moveTo>
                        <a:pt x="183327" y="0"/>
                      </a:moveTo>
                      <a:cubicBezTo>
                        <a:pt x="209712" y="18381"/>
                        <a:pt x="231547" y="42822"/>
                        <a:pt x="246819" y="71303"/>
                      </a:cubicBezTo>
                      <a:cubicBezTo>
                        <a:pt x="212376" y="135468"/>
                        <a:pt x="144660" y="179128"/>
                        <a:pt x="66676" y="179128"/>
                      </a:cubicBezTo>
                      <a:cubicBezTo>
                        <a:pt x="43281" y="179128"/>
                        <a:pt x="20860" y="175212"/>
                        <a:pt x="0" y="168003"/>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97" name="Freeform 4496">
                  <a:extLst>
                    <a:ext uri="{FF2B5EF4-FFF2-40B4-BE49-F238E27FC236}">
                      <a16:creationId xmlns:a16="http://schemas.microsoft.com/office/drawing/2014/main" id="{64982AD2-9C5F-0A8F-DC05-9AB168C62C2A}"/>
                    </a:ext>
                  </a:extLst>
                </p:cNvPr>
                <p:cNvSpPr/>
                <p:nvPr/>
              </p:nvSpPr>
              <p:spPr>
                <a:xfrm>
                  <a:off x="13664464" y="4786341"/>
                  <a:ext cx="71160" cy="74290"/>
                </a:xfrm>
                <a:custGeom>
                  <a:avLst/>
                  <a:gdLst>
                    <a:gd name="connsiteX0" fmla="*/ 2209 w 71160"/>
                    <a:gd name="connsiteY0" fmla="*/ 74291 h 74290"/>
                    <a:gd name="connsiteX1" fmla="*/ 0 w 71160"/>
                    <a:gd name="connsiteY1" fmla="*/ 58261 h 74290"/>
                    <a:gd name="connsiteX2" fmla="*/ 58293 w 71160"/>
                    <a:gd name="connsiteY2" fmla="*/ 0 h 74290"/>
                    <a:gd name="connsiteX3" fmla="*/ 71160 w 71160"/>
                    <a:gd name="connsiteY3" fmla="*/ 1422 h 74290"/>
                  </a:gdLst>
                  <a:ahLst/>
                  <a:cxnLst>
                    <a:cxn ang="0">
                      <a:pos x="connsiteX0" y="connsiteY0"/>
                    </a:cxn>
                    <a:cxn ang="0">
                      <a:pos x="connsiteX1" y="connsiteY1"/>
                    </a:cxn>
                    <a:cxn ang="0">
                      <a:pos x="connsiteX2" y="connsiteY2"/>
                    </a:cxn>
                    <a:cxn ang="0">
                      <a:pos x="connsiteX3" y="connsiteY3"/>
                    </a:cxn>
                  </a:cxnLst>
                  <a:rect l="l" t="t" r="r" b="b"/>
                  <a:pathLst>
                    <a:path w="71160" h="74290">
                      <a:moveTo>
                        <a:pt x="2209" y="74291"/>
                      </a:moveTo>
                      <a:cubicBezTo>
                        <a:pt x="780" y="69199"/>
                        <a:pt x="0" y="63821"/>
                        <a:pt x="0" y="58261"/>
                      </a:cubicBezTo>
                      <a:cubicBezTo>
                        <a:pt x="0" y="26084"/>
                        <a:pt x="26059" y="0"/>
                        <a:pt x="58293" y="0"/>
                      </a:cubicBezTo>
                      <a:cubicBezTo>
                        <a:pt x="62711" y="0"/>
                        <a:pt x="67001" y="487"/>
                        <a:pt x="71160" y="1422"/>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98" name="Freeform 4497">
                  <a:extLst>
                    <a:ext uri="{FF2B5EF4-FFF2-40B4-BE49-F238E27FC236}">
                      <a16:creationId xmlns:a16="http://schemas.microsoft.com/office/drawing/2014/main" id="{C24B11BB-9869-8C29-E862-3316B9233A9B}"/>
                    </a:ext>
                  </a:extLst>
                </p:cNvPr>
                <p:cNvSpPr/>
                <p:nvPr/>
              </p:nvSpPr>
              <p:spPr>
                <a:xfrm>
                  <a:off x="13568349" y="4684491"/>
                  <a:ext cx="308816" cy="308666"/>
                </a:xfrm>
                <a:custGeom>
                  <a:avLst/>
                  <a:gdLst>
                    <a:gd name="connsiteX0" fmla="*/ 308817 w 308816"/>
                    <a:gd name="connsiteY0" fmla="*/ 0 h 308666"/>
                    <a:gd name="connsiteX1" fmla="*/ 0 w 308816"/>
                    <a:gd name="connsiteY1" fmla="*/ 308667 h 308666"/>
                  </a:gdLst>
                  <a:ahLst/>
                  <a:cxnLst>
                    <a:cxn ang="0">
                      <a:pos x="connsiteX0" y="connsiteY0"/>
                    </a:cxn>
                    <a:cxn ang="0">
                      <a:pos x="connsiteX1" y="connsiteY1"/>
                    </a:cxn>
                  </a:cxnLst>
                  <a:rect l="l" t="t" r="r" b="b"/>
                  <a:pathLst>
                    <a:path w="308816" h="308666">
                      <a:moveTo>
                        <a:pt x="308817" y="0"/>
                      </a:moveTo>
                      <a:lnTo>
                        <a:pt x="0" y="308667"/>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99" name="Freeform 4498">
                  <a:extLst>
                    <a:ext uri="{FF2B5EF4-FFF2-40B4-BE49-F238E27FC236}">
                      <a16:creationId xmlns:a16="http://schemas.microsoft.com/office/drawing/2014/main" id="{8C3BF40F-57D3-D858-38EC-8D6316BE7661}"/>
                    </a:ext>
                  </a:extLst>
                </p:cNvPr>
                <p:cNvSpPr/>
                <p:nvPr/>
              </p:nvSpPr>
              <p:spPr>
                <a:xfrm>
                  <a:off x="13706706" y="4831741"/>
                  <a:ext cx="74344" cy="71121"/>
                </a:xfrm>
                <a:custGeom>
                  <a:avLst/>
                  <a:gdLst>
                    <a:gd name="connsiteX0" fmla="*/ 0 w 74344"/>
                    <a:gd name="connsiteY0" fmla="*/ 68887 h 71121"/>
                    <a:gd name="connsiteX1" fmla="*/ 16052 w 74344"/>
                    <a:gd name="connsiteY1" fmla="*/ 71121 h 71121"/>
                    <a:gd name="connsiteX2" fmla="*/ 74344 w 74344"/>
                    <a:gd name="connsiteY2" fmla="*/ 12861 h 71121"/>
                    <a:gd name="connsiteX3" fmla="*/ 72915 w 74344"/>
                    <a:gd name="connsiteY3" fmla="*/ 0 h 71121"/>
                  </a:gdLst>
                  <a:ahLst/>
                  <a:cxnLst>
                    <a:cxn ang="0">
                      <a:pos x="connsiteX0" y="connsiteY0"/>
                    </a:cxn>
                    <a:cxn ang="0">
                      <a:pos x="connsiteX1" y="connsiteY1"/>
                    </a:cxn>
                    <a:cxn ang="0">
                      <a:pos x="connsiteX2" y="connsiteY2"/>
                    </a:cxn>
                    <a:cxn ang="0">
                      <a:pos x="connsiteX3" y="connsiteY3"/>
                    </a:cxn>
                  </a:cxnLst>
                  <a:rect l="l" t="t" r="r" b="b"/>
                  <a:pathLst>
                    <a:path w="74344" h="71121">
                      <a:moveTo>
                        <a:pt x="0" y="68887"/>
                      </a:moveTo>
                      <a:cubicBezTo>
                        <a:pt x="5068" y="70342"/>
                        <a:pt x="10463" y="71121"/>
                        <a:pt x="16052" y="71121"/>
                      </a:cubicBezTo>
                      <a:cubicBezTo>
                        <a:pt x="48220" y="71121"/>
                        <a:pt x="74344" y="45037"/>
                        <a:pt x="74344" y="12861"/>
                      </a:cubicBezTo>
                      <a:cubicBezTo>
                        <a:pt x="74344" y="8437"/>
                        <a:pt x="73825" y="4138"/>
                        <a:pt x="72915" y="0"/>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494" name="Freeform 4493">
                <a:extLst>
                  <a:ext uri="{FF2B5EF4-FFF2-40B4-BE49-F238E27FC236}">
                    <a16:creationId xmlns:a16="http://schemas.microsoft.com/office/drawing/2014/main" id="{9C3D8889-01A8-3A6D-03F7-A427EA14D6E0}"/>
                  </a:ext>
                </a:extLst>
              </p:cNvPr>
              <p:cNvSpPr/>
              <p:nvPr/>
            </p:nvSpPr>
            <p:spPr>
              <a:xfrm>
                <a:off x="13452526" y="4568738"/>
                <a:ext cx="540461" cy="540165"/>
              </a:xfrm>
              <a:custGeom>
                <a:avLst/>
                <a:gdLst>
                  <a:gd name="connsiteX0" fmla="*/ 540462 w 540461"/>
                  <a:gd name="connsiteY0" fmla="*/ 270083 h 540165"/>
                  <a:gd name="connsiteX1" fmla="*/ 270231 w 540461"/>
                  <a:gd name="connsiteY1" fmla="*/ 540166 h 540165"/>
                  <a:gd name="connsiteX2" fmla="*/ 0 w 540461"/>
                  <a:gd name="connsiteY2" fmla="*/ 270083 h 540165"/>
                  <a:gd name="connsiteX3" fmla="*/ 270231 w 540461"/>
                  <a:gd name="connsiteY3" fmla="*/ 0 h 540165"/>
                  <a:gd name="connsiteX4" fmla="*/ 540462 w 540461"/>
                  <a:gd name="connsiteY4" fmla="*/ 270083 h 540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0461" h="540165">
                    <a:moveTo>
                      <a:pt x="540462" y="270083"/>
                    </a:moveTo>
                    <a:cubicBezTo>
                      <a:pt x="540462" y="419245"/>
                      <a:pt x="419476" y="540166"/>
                      <a:pt x="270231" y="540166"/>
                    </a:cubicBezTo>
                    <a:cubicBezTo>
                      <a:pt x="120987" y="540166"/>
                      <a:pt x="0" y="419245"/>
                      <a:pt x="0" y="270083"/>
                    </a:cubicBezTo>
                    <a:cubicBezTo>
                      <a:pt x="0" y="120920"/>
                      <a:pt x="120986" y="0"/>
                      <a:pt x="270231" y="0"/>
                    </a:cubicBezTo>
                    <a:cubicBezTo>
                      <a:pt x="419475" y="0"/>
                      <a:pt x="540462" y="120920"/>
                      <a:pt x="540462" y="270083"/>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491" name="Freeform 4490">
              <a:extLst>
                <a:ext uri="{FF2B5EF4-FFF2-40B4-BE49-F238E27FC236}">
                  <a16:creationId xmlns:a16="http://schemas.microsoft.com/office/drawing/2014/main" id="{2B456FC1-29C5-3FF8-777A-9B356606F7C4}"/>
                </a:ext>
              </a:extLst>
            </p:cNvPr>
            <p:cNvSpPr/>
            <p:nvPr/>
          </p:nvSpPr>
          <p:spPr>
            <a:xfrm>
              <a:off x="13071916" y="4618442"/>
              <a:ext cx="843396" cy="674152"/>
            </a:xfrm>
            <a:custGeom>
              <a:avLst/>
              <a:gdLst>
                <a:gd name="connsiteX0" fmla="*/ 843397 w 843396"/>
                <a:gd name="connsiteY0" fmla="*/ 415816 h 674152"/>
                <a:gd name="connsiteX1" fmla="*/ 843397 w 843396"/>
                <a:gd name="connsiteY1" fmla="*/ 618918 h 674152"/>
                <a:gd name="connsiteX2" fmla="*/ 788093 w 843396"/>
                <a:gd name="connsiteY2" fmla="*/ 674153 h 674152"/>
                <a:gd name="connsiteX3" fmla="*/ 55239 w 843396"/>
                <a:gd name="connsiteY3" fmla="*/ 674153 h 674152"/>
                <a:gd name="connsiteX4" fmla="*/ 0 w 843396"/>
                <a:gd name="connsiteY4" fmla="*/ 618918 h 674152"/>
                <a:gd name="connsiteX5" fmla="*/ 0 w 843396"/>
                <a:gd name="connsiteY5" fmla="*/ 55234 h 674152"/>
                <a:gd name="connsiteX6" fmla="*/ 55239 w 843396"/>
                <a:gd name="connsiteY6" fmla="*/ 0 h 674152"/>
                <a:gd name="connsiteX7" fmla="*/ 496433 w 843396"/>
                <a:gd name="connsiteY7" fmla="*/ 0 h 67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3396" h="674152">
                  <a:moveTo>
                    <a:pt x="843397" y="415816"/>
                  </a:moveTo>
                  <a:lnTo>
                    <a:pt x="843397" y="618918"/>
                  </a:lnTo>
                  <a:cubicBezTo>
                    <a:pt x="843397" y="649419"/>
                    <a:pt x="818636" y="674153"/>
                    <a:pt x="788093" y="674153"/>
                  </a:cubicBezTo>
                  <a:lnTo>
                    <a:pt x="55239" y="674153"/>
                  </a:lnTo>
                  <a:cubicBezTo>
                    <a:pt x="24695" y="674153"/>
                    <a:pt x="0" y="649419"/>
                    <a:pt x="0" y="618918"/>
                  </a:cubicBezTo>
                  <a:lnTo>
                    <a:pt x="0" y="55234"/>
                  </a:lnTo>
                  <a:cubicBezTo>
                    <a:pt x="0" y="24733"/>
                    <a:pt x="24695" y="0"/>
                    <a:pt x="55239" y="0"/>
                  </a:cubicBezTo>
                  <a:lnTo>
                    <a:pt x="496433" y="0"/>
                  </a:ln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92" name="Freeform 4491">
              <a:extLst>
                <a:ext uri="{FF2B5EF4-FFF2-40B4-BE49-F238E27FC236}">
                  <a16:creationId xmlns:a16="http://schemas.microsoft.com/office/drawing/2014/main" id="{8F120DBE-8B34-CF40-242C-D70050D8D5A5}"/>
                </a:ext>
              </a:extLst>
            </p:cNvPr>
            <p:cNvSpPr/>
            <p:nvPr/>
          </p:nvSpPr>
          <p:spPr>
            <a:xfrm>
              <a:off x="13071916" y="4933575"/>
              <a:ext cx="406685" cy="217076"/>
            </a:xfrm>
            <a:custGeom>
              <a:avLst/>
              <a:gdLst>
                <a:gd name="connsiteX0" fmla="*/ 0 w 406685"/>
                <a:gd name="connsiteY0" fmla="*/ 217076 h 217076"/>
                <a:gd name="connsiteX1" fmla="*/ 207697 w 406685"/>
                <a:gd name="connsiteY1" fmla="*/ 16078 h 217076"/>
                <a:gd name="connsiteX2" fmla="*/ 287826 w 406685"/>
                <a:gd name="connsiteY2" fmla="*/ 16754 h 217076"/>
                <a:gd name="connsiteX3" fmla="*/ 354047 w 406685"/>
                <a:gd name="connsiteY3" fmla="*/ 83010 h 217076"/>
                <a:gd name="connsiteX4" fmla="*/ 406686 w 406685"/>
                <a:gd name="connsiteY4" fmla="*/ 19709 h 217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85" h="217076">
                  <a:moveTo>
                    <a:pt x="0" y="217076"/>
                  </a:moveTo>
                  <a:lnTo>
                    <a:pt x="207697" y="16078"/>
                  </a:lnTo>
                  <a:cubicBezTo>
                    <a:pt x="230118" y="-5622"/>
                    <a:pt x="265795" y="-5317"/>
                    <a:pt x="287826" y="16754"/>
                  </a:cubicBezTo>
                  <a:lnTo>
                    <a:pt x="354047" y="83010"/>
                  </a:lnTo>
                  <a:lnTo>
                    <a:pt x="406686" y="19709"/>
                  </a:ln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10" name="Graphic 954">
            <a:extLst>
              <a:ext uri="{FF2B5EF4-FFF2-40B4-BE49-F238E27FC236}">
                <a16:creationId xmlns:a16="http://schemas.microsoft.com/office/drawing/2014/main" id="{FA86C854-D0C7-551D-8CC3-9EBFF9430C86}"/>
              </a:ext>
            </a:extLst>
          </p:cNvPr>
          <p:cNvGrpSpPr/>
          <p:nvPr/>
        </p:nvGrpSpPr>
        <p:grpSpPr>
          <a:xfrm>
            <a:off x="5028560" y="3905447"/>
            <a:ext cx="514704" cy="514422"/>
            <a:chOff x="8420890" y="1423410"/>
            <a:chExt cx="757585" cy="757170"/>
          </a:xfrm>
        </p:grpSpPr>
        <p:sp>
          <p:nvSpPr>
            <p:cNvPr id="4488" name="Freeform 4487">
              <a:extLst>
                <a:ext uri="{FF2B5EF4-FFF2-40B4-BE49-F238E27FC236}">
                  <a16:creationId xmlns:a16="http://schemas.microsoft.com/office/drawing/2014/main" id="{92CD88D3-20EE-F510-0577-06D6BBD613D4}"/>
                </a:ext>
              </a:extLst>
            </p:cNvPr>
            <p:cNvSpPr/>
            <p:nvPr/>
          </p:nvSpPr>
          <p:spPr>
            <a:xfrm>
              <a:off x="8764914" y="1634899"/>
              <a:ext cx="69535" cy="350699"/>
            </a:xfrm>
            <a:custGeom>
              <a:avLst/>
              <a:gdLst>
                <a:gd name="connsiteX0" fmla="*/ 0 w 69535"/>
                <a:gd name="connsiteY0" fmla="*/ 34105 h 350699"/>
                <a:gd name="connsiteX1" fmla="*/ 34768 w 69535"/>
                <a:gd name="connsiteY1" fmla="*/ 0 h 350699"/>
                <a:gd name="connsiteX2" fmla="*/ 69536 w 69535"/>
                <a:gd name="connsiteY2" fmla="*/ 34105 h 350699"/>
                <a:gd name="connsiteX3" fmla="*/ 34768 w 69535"/>
                <a:gd name="connsiteY3" fmla="*/ 68210 h 350699"/>
                <a:gd name="connsiteX4" fmla="*/ 0 w 69535"/>
                <a:gd name="connsiteY4" fmla="*/ 34105 h 350699"/>
                <a:gd name="connsiteX5" fmla="*/ 8370 w 69535"/>
                <a:gd name="connsiteY5" fmla="*/ 107452 h 350699"/>
                <a:gd name="connsiteX6" fmla="*/ 59879 w 69535"/>
                <a:gd name="connsiteY6" fmla="*/ 107452 h 350699"/>
                <a:gd name="connsiteX7" fmla="*/ 59879 w 69535"/>
                <a:gd name="connsiteY7" fmla="*/ 350700 h 350699"/>
                <a:gd name="connsiteX8" fmla="*/ 8370 w 69535"/>
                <a:gd name="connsiteY8" fmla="*/ 350700 h 350699"/>
                <a:gd name="connsiteX9" fmla="*/ 8370 w 69535"/>
                <a:gd name="connsiteY9" fmla="*/ 107452 h 350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535" h="350699">
                  <a:moveTo>
                    <a:pt x="0" y="34105"/>
                  </a:moveTo>
                  <a:cubicBezTo>
                    <a:pt x="0" y="15443"/>
                    <a:pt x="14811" y="0"/>
                    <a:pt x="34768" y="0"/>
                  </a:cubicBezTo>
                  <a:cubicBezTo>
                    <a:pt x="54725" y="0"/>
                    <a:pt x="69536" y="15443"/>
                    <a:pt x="69536" y="34105"/>
                  </a:cubicBezTo>
                  <a:cubicBezTo>
                    <a:pt x="69536" y="52767"/>
                    <a:pt x="54725" y="68210"/>
                    <a:pt x="34768" y="68210"/>
                  </a:cubicBezTo>
                  <a:cubicBezTo>
                    <a:pt x="14811" y="68210"/>
                    <a:pt x="0" y="52767"/>
                    <a:pt x="0" y="34105"/>
                  </a:cubicBezTo>
                  <a:close/>
                  <a:moveTo>
                    <a:pt x="8370" y="107452"/>
                  </a:moveTo>
                  <a:lnTo>
                    <a:pt x="59879" y="107452"/>
                  </a:lnTo>
                  <a:lnTo>
                    <a:pt x="59879" y="350700"/>
                  </a:lnTo>
                  <a:lnTo>
                    <a:pt x="8370" y="350700"/>
                  </a:lnTo>
                  <a:lnTo>
                    <a:pt x="8370" y="107452"/>
                  </a:lnTo>
                  <a:close/>
                </a:path>
              </a:pathLst>
            </a:custGeom>
            <a:solidFill>
              <a:srgbClr val="231F2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89" name="Freeform 4488">
              <a:extLst>
                <a:ext uri="{FF2B5EF4-FFF2-40B4-BE49-F238E27FC236}">
                  <a16:creationId xmlns:a16="http://schemas.microsoft.com/office/drawing/2014/main" id="{D5DFEA0D-4D4C-2749-7752-63F7029ACA6C}"/>
                </a:ext>
              </a:extLst>
            </p:cNvPr>
            <p:cNvSpPr/>
            <p:nvPr/>
          </p:nvSpPr>
          <p:spPr>
            <a:xfrm>
              <a:off x="8420890" y="1423410"/>
              <a:ext cx="757585" cy="757170"/>
            </a:xfrm>
            <a:custGeom>
              <a:avLst/>
              <a:gdLst>
                <a:gd name="connsiteX0" fmla="*/ 757586 w 757585"/>
                <a:gd name="connsiteY0" fmla="*/ 378585 h 757170"/>
                <a:gd name="connsiteX1" fmla="*/ 378793 w 757585"/>
                <a:gd name="connsiteY1" fmla="*/ 757171 h 757170"/>
                <a:gd name="connsiteX2" fmla="*/ 0 w 757585"/>
                <a:gd name="connsiteY2" fmla="*/ 378585 h 757170"/>
                <a:gd name="connsiteX3" fmla="*/ 378793 w 757585"/>
                <a:gd name="connsiteY3" fmla="*/ 0 h 757170"/>
                <a:gd name="connsiteX4" fmla="*/ 757586 w 757585"/>
                <a:gd name="connsiteY4" fmla="*/ 378585 h 75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585" h="757170">
                  <a:moveTo>
                    <a:pt x="757586" y="378585"/>
                  </a:moveTo>
                  <a:cubicBezTo>
                    <a:pt x="757586" y="587672"/>
                    <a:pt x="587994" y="757171"/>
                    <a:pt x="378793" y="757171"/>
                  </a:cubicBezTo>
                  <a:cubicBezTo>
                    <a:pt x="169591" y="757171"/>
                    <a:pt x="0" y="587672"/>
                    <a:pt x="0" y="378585"/>
                  </a:cubicBezTo>
                  <a:cubicBezTo>
                    <a:pt x="0" y="169498"/>
                    <a:pt x="169591" y="0"/>
                    <a:pt x="378793" y="0"/>
                  </a:cubicBezTo>
                  <a:cubicBezTo>
                    <a:pt x="587994" y="0"/>
                    <a:pt x="757586" y="169498"/>
                    <a:pt x="757586" y="378585"/>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11" name="Graphic 954">
            <a:extLst>
              <a:ext uri="{FF2B5EF4-FFF2-40B4-BE49-F238E27FC236}">
                <a16:creationId xmlns:a16="http://schemas.microsoft.com/office/drawing/2014/main" id="{64E3518B-037E-DD4C-8CD3-2713A4151AE0}"/>
              </a:ext>
            </a:extLst>
          </p:cNvPr>
          <p:cNvGrpSpPr/>
          <p:nvPr/>
        </p:nvGrpSpPr>
        <p:grpSpPr>
          <a:xfrm>
            <a:off x="1858741" y="3904578"/>
            <a:ext cx="423461" cy="509238"/>
            <a:chOff x="13220800" y="1422131"/>
            <a:chExt cx="623286" cy="749540"/>
          </a:xfrm>
        </p:grpSpPr>
        <p:sp>
          <p:nvSpPr>
            <p:cNvPr id="4477" name="Freeform 4476">
              <a:extLst>
                <a:ext uri="{FF2B5EF4-FFF2-40B4-BE49-F238E27FC236}">
                  <a16:creationId xmlns:a16="http://schemas.microsoft.com/office/drawing/2014/main" id="{6A3AF0C8-9181-0B86-E385-6D2CAC409CCF}"/>
                </a:ext>
              </a:extLst>
            </p:cNvPr>
            <p:cNvSpPr/>
            <p:nvPr/>
          </p:nvSpPr>
          <p:spPr>
            <a:xfrm>
              <a:off x="13220800" y="1422131"/>
              <a:ext cx="623286" cy="749540"/>
            </a:xfrm>
            <a:custGeom>
              <a:avLst/>
              <a:gdLst>
                <a:gd name="connsiteX0" fmla="*/ 623286 w 623286"/>
                <a:gd name="connsiteY0" fmla="*/ 749540 h 749540"/>
                <a:gd name="connsiteX1" fmla="*/ 57773 w 623286"/>
                <a:gd name="connsiteY1" fmla="*/ 749540 h 749540"/>
                <a:gd name="connsiteX2" fmla="*/ 0 w 623286"/>
                <a:gd name="connsiteY2" fmla="*/ 691792 h 749540"/>
                <a:gd name="connsiteX3" fmla="*/ 0 w 623286"/>
                <a:gd name="connsiteY3" fmla="*/ 691792 h 749540"/>
                <a:gd name="connsiteX4" fmla="*/ 57773 w 623286"/>
                <a:gd name="connsiteY4" fmla="*/ 634051 h 749540"/>
                <a:gd name="connsiteX5" fmla="*/ 558885 w 623286"/>
                <a:gd name="connsiteY5" fmla="*/ 634051 h 749540"/>
                <a:gd name="connsiteX6" fmla="*/ 623286 w 623286"/>
                <a:gd name="connsiteY6" fmla="*/ 569658 h 749540"/>
                <a:gd name="connsiteX7" fmla="*/ 623286 w 623286"/>
                <a:gd name="connsiteY7" fmla="*/ 56943 h 749540"/>
                <a:gd name="connsiteX8" fmla="*/ 566294 w 623286"/>
                <a:gd name="connsiteY8" fmla="*/ 0 h 749540"/>
                <a:gd name="connsiteX9" fmla="*/ 69665 w 623286"/>
                <a:gd name="connsiteY9" fmla="*/ 0 h 749540"/>
                <a:gd name="connsiteX10" fmla="*/ 0 w 623286"/>
                <a:gd name="connsiteY10" fmla="*/ 69671 h 749540"/>
                <a:gd name="connsiteX11" fmla="*/ 0 w 623286"/>
                <a:gd name="connsiteY11" fmla="*/ 679874 h 74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3286" h="749540">
                  <a:moveTo>
                    <a:pt x="623286" y="749540"/>
                  </a:moveTo>
                  <a:lnTo>
                    <a:pt x="57773" y="749540"/>
                  </a:lnTo>
                  <a:cubicBezTo>
                    <a:pt x="25865" y="749540"/>
                    <a:pt x="0" y="723690"/>
                    <a:pt x="0" y="691792"/>
                  </a:cubicBezTo>
                  <a:lnTo>
                    <a:pt x="0" y="691792"/>
                  </a:lnTo>
                  <a:cubicBezTo>
                    <a:pt x="0" y="659901"/>
                    <a:pt x="25865" y="634051"/>
                    <a:pt x="57773" y="634051"/>
                  </a:cubicBezTo>
                  <a:lnTo>
                    <a:pt x="558885" y="634051"/>
                  </a:lnTo>
                  <a:cubicBezTo>
                    <a:pt x="594432" y="634051"/>
                    <a:pt x="623286" y="605219"/>
                    <a:pt x="623286" y="569658"/>
                  </a:cubicBezTo>
                  <a:lnTo>
                    <a:pt x="623286" y="56943"/>
                  </a:lnTo>
                  <a:cubicBezTo>
                    <a:pt x="623286" y="25495"/>
                    <a:pt x="597812" y="0"/>
                    <a:pt x="566294" y="0"/>
                  </a:cubicBezTo>
                  <a:lnTo>
                    <a:pt x="69665" y="0"/>
                  </a:lnTo>
                  <a:cubicBezTo>
                    <a:pt x="31193" y="0"/>
                    <a:pt x="0" y="31193"/>
                    <a:pt x="0" y="69671"/>
                  </a:cubicBezTo>
                  <a:lnTo>
                    <a:pt x="0" y="679874"/>
                  </a:ln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78" name="Freeform 4477">
              <a:extLst>
                <a:ext uri="{FF2B5EF4-FFF2-40B4-BE49-F238E27FC236}">
                  <a16:creationId xmlns:a16="http://schemas.microsoft.com/office/drawing/2014/main" id="{6363CE23-C3C8-6D43-6016-4767E4D9822D}"/>
                </a:ext>
              </a:extLst>
            </p:cNvPr>
            <p:cNvSpPr/>
            <p:nvPr/>
          </p:nvSpPr>
          <p:spPr>
            <a:xfrm>
              <a:off x="13280328" y="1422872"/>
              <a:ext cx="6498" cy="633309"/>
            </a:xfrm>
            <a:custGeom>
              <a:avLst/>
              <a:gdLst>
                <a:gd name="connsiteX0" fmla="*/ 0 w 6498"/>
                <a:gd name="connsiteY0" fmla="*/ 0 h 633309"/>
                <a:gd name="connsiteX1" fmla="*/ 0 w 6498"/>
                <a:gd name="connsiteY1" fmla="*/ 633309 h 633309"/>
              </a:gdLst>
              <a:ahLst/>
              <a:cxnLst>
                <a:cxn ang="0">
                  <a:pos x="connsiteX0" y="connsiteY0"/>
                </a:cxn>
                <a:cxn ang="0">
                  <a:pos x="connsiteX1" y="connsiteY1"/>
                </a:cxn>
              </a:cxnLst>
              <a:rect l="l" t="t" r="r" b="b"/>
              <a:pathLst>
                <a:path w="6498" h="633309">
                  <a:moveTo>
                    <a:pt x="0" y="0"/>
                  </a:moveTo>
                  <a:lnTo>
                    <a:pt x="0" y="633309"/>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79" name="Freeform 4478">
              <a:extLst>
                <a:ext uri="{FF2B5EF4-FFF2-40B4-BE49-F238E27FC236}">
                  <a16:creationId xmlns:a16="http://schemas.microsoft.com/office/drawing/2014/main" id="{7814399B-EAB2-1518-FAC1-58592F34D5EE}"/>
                </a:ext>
              </a:extLst>
            </p:cNvPr>
            <p:cNvSpPr/>
            <p:nvPr/>
          </p:nvSpPr>
          <p:spPr>
            <a:xfrm>
              <a:off x="13285722" y="2113923"/>
              <a:ext cx="558365" cy="6495"/>
            </a:xfrm>
            <a:custGeom>
              <a:avLst/>
              <a:gdLst>
                <a:gd name="connsiteX0" fmla="*/ 0 w 558365"/>
                <a:gd name="connsiteY0" fmla="*/ 0 h 6495"/>
                <a:gd name="connsiteX1" fmla="*/ 558365 w 558365"/>
                <a:gd name="connsiteY1" fmla="*/ 0 h 6495"/>
              </a:gdLst>
              <a:ahLst/>
              <a:cxnLst>
                <a:cxn ang="0">
                  <a:pos x="connsiteX0" y="connsiteY0"/>
                </a:cxn>
                <a:cxn ang="0">
                  <a:pos x="connsiteX1" y="connsiteY1"/>
                </a:cxn>
              </a:cxnLst>
              <a:rect l="l" t="t" r="r" b="b"/>
              <a:pathLst>
                <a:path w="558365" h="6495">
                  <a:moveTo>
                    <a:pt x="0" y="0"/>
                  </a:moveTo>
                  <a:lnTo>
                    <a:pt x="558365"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80" name="Freeform 4479">
              <a:extLst>
                <a:ext uri="{FF2B5EF4-FFF2-40B4-BE49-F238E27FC236}">
                  <a16:creationId xmlns:a16="http://schemas.microsoft.com/office/drawing/2014/main" id="{4BD24CF6-5472-43B1-523A-FEBF62596277}"/>
                </a:ext>
              </a:extLst>
            </p:cNvPr>
            <p:cNvSpPr/>
            <p:nvPr/>
          </p:nvSpPr>
          <p:spPr>
            <a:xfrm>
              <a:off x="13325429" y="1812355"/>
              <a:ext cx="235771" cy="6495"/>
            </a:xfrm>
            <a:custGeom>
              <a:avLst/>
              <a:gdLst>
                <a:gd name="connsiteX0" fmla="*/ 0 w 235771"/>
                <a:gd name="connsiteY0" fmla="*/ 0 h 6495"/>
                <a:gd name="connsiteX1" fmla="*/ 235772 w 235771"/>
                <a:gd name="connsiteY1" fmla="*/ 0 h 6495"/>
              </a:gdLst>
              <a:ahLst/>
              <a:cxnLst>
                <a:cxn ang="0">
                  <a:pos x="connsiteX0" y="connsiteY0"/>
                </a:cxn>
                <a:cxn ang="0">
                  <a:pos x="connsiteX1" y="connsiteY1"/>
                </a:cxn>
              </a:cxnLst>
              <a:rect l="l" t="t" r="r" b="b"/>
              <a:pathLst>
                <a:path w="235771" h="6495">
                  <a:moveTo>
                    <a:pt x="0" y="0"/>
                  </a:moveTo>
                  <a:lnTo>
                    <a:pt x="235772"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81" name="Freeform 4480">
              <a:extLst>
                <a:ext uri="{FF2B5EF4-FFF2-40B4-BE49-F238E27FC236}">
                  <a16:creationId xmlns:a16="http://schemas.microsoft.com/office/drawing/2014/main" id="{915C4870-F4D0-4D62-B1E1-309B876551DB}"/>
                </a:ext>
              </a:extLst>
            </p:cNvPr>
            <p:cNvSpPr/>
            <p:nvPr/>
          </p:nvSpPr>
          <p:spPr>
            <a:xfrm>
              <a:off x="13325429" y="1887017"/>
              <a:ext cx="235771" cy="6495"/>
            </a:xfrm>
            <a:custGeom>
              <a:avLst/>
              <a:gdLst>
                <a:gd name="connsiteX0" fmla="*/ 0 w 235771"/>
                <a:gd name="connsiteY0" fmla="*/ 0 h 6495"/>
                <a:gd name="connsiteX1" fmla="*/ 235772 w 235771"/>
                <a:gd name="connsiteY1" fmla="*/ 0 h 6495"/>
              </a:gdLst>
              <a:ahLst/>
              <a:cxnLst>
                <a:cxn ang="0">
                  <a:pos x="connsiteX0" y="connsiteY0"/>
                </a:cxn>
                <a:cxn ang="0">
                  <a:pos x="connsiteX1" y="connsiteY1"/>
                </a:cxn>
              </a:cxnLst>
              <a:rect l="l" t="t" r="r" b="b"/>
              <a:pathLst>
                <a:path w="235771" h="6495">
                  <a:moveTo>
                    <a:pt x="0" y="0"/>
                  </a:moveTo>
                  <a:lnTo>
                    <a:pt x="235772"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82" name="Freeform 4481">
              <a:extLst>
                <a:ext uri="{FF2B5EF4-FFF2-40B4-BE49-F238E27FC236}">
                  <a16:creationId xmlns:a16="http://schemas.microsoft.com/office/drawing/2014/main" id="{228D3526-A644-8733-9B64-907412C7A95B}"/>
                </a:ext>
              </a:extLst>
            </p:cNvPr>
            <p:cNvSpPr/>
            <p:nvPr/>
          </p:nvSpPr>
          <p:spPr>
            <a:xfrm>
              <a:off x="13325429" y="1961684"/>
              <a:ext cx="235771" cy="6495"/>
            </a:xfrm>
            <a:custGeom>
              <a:avLst/>
              <a:gdLst>
                <a:gd name="connsiteX0" fmla="*/ 0 w 235771"/>
                <a:gd name="connsiteY0" fmla="*/ 0 h 6495"/>
                <a:gd name="connsiteX1" fmla="*/ 235772 w 235771"/>
                <a:gd name="connsiteY1" fmla="*/ 0 h 6495"/>
              </a:gdLst>
              <a:ahLst/>
              <a:cxnLst>
                <a:cxn ang="0">
                  <a:pos x="connsiteX0" y="connsiteY0"/>
                </a:cxn>
                <a:cxn ang="0">
                  <a:pos x="connsiteX1" y="connsiteY1"/>
                </a:cxn>
              </a:cxnLst>
              <a:rect l="l" t="t" r="r" b="b"/>
              <a:pathLst>
                <a:path w="235771" h="6495">
                  <a:moveTo>
                    <a:pt x="0" y="0"/>
                  </a:moveTo>
                  <a:lnTo>
                    <a:pt x="235772"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83" name="Freeform 4482">
              <a:extLst>
                <a:ext uri="{FF2B5EF4-FFF2-40B4-BE49-F238E27FC236}">
                  <a16:creationId xmlns:a16="http://schemas.microsoft.com/office/drawing/2014/main" id="{CCD5D008-C809-352A-8F35-1A790AAC9AA1}"/>
                </a:ext>
              </a:extLst>
            </p:cNvPr>
            <p:cNvSpPr/>
            <p:nvPr/>
          </p:nvSpPr>
          <p:spPr>
            <a:xfrm>
              <a:off x="13555026" y="1527516"/>
              <a:ext cx="235771" cy="6495"/>
            </a:xfrm>
            <a:custGeom>
              <a:avLst/>
              <a:gdLst>
                <a:gd name="connsiteX0" fmla="*/ 0 w 235771"/>
                <a:gd name="connsiteY0" fmla="*/ 0 h 6495"/>
                <a:gd name="connsiteX1" fmla="*/ 235771 w 235771"/>
                <a:gd name="connsiteY1" fmla="*/ 0 h 6495"/>
              </a:gdLst>
              <a:ahLst/>
              <a:cxnLst>
                <a:cxn ang="0">
                  <a:pos x="connsiteX0" y="connsiteY0"/>
                </a:cxn>
                <a:cxn ang="0">
                  <a:pos x="connsiteX1" y="connsiteY1"/>
                </a:cxn>
              </a:cxnLst>
              <a:rect l="l" t="t" r="r" b="b"/>
              <a:pathLst>
                <a:path w="235771" h="6495">
                  <a:moveTo>
                    <a:pt x="0" y="0"/>
                  </a:moveTo>
                  <a:lnTo>
                    <a:pt x="235771"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84" name="Freeform 4483">
              <a:extLst>
                <a:ext uri="{FF2B5EF4-FFF2-40B4-BE49-F238E27FC236}">
                  <a16:creationId xmlns:a16="http://schemas.microsoft.com/office/drawing/2014/main" id="{46F80476-4C8B-23C3-D61F-6C484EE881DD}"/>
                </a:ext>
              </a:extLst>
            </p:cNvPr>
            <p:cNvSpPr/>
            <p:nvPr/>
          </p:nvSpPr>
          <p:spPr>
            <a:xfrm>
              <a:off x="13555026" y="1602179"/>
              <a:ext cx="235771" cy="6495"/>
            </a:xfrm>
            <a:custGeom>
              <a:avLst/>
              <a:gdLst>
                <a:gd name="connsiteX0" fmla="*/ 0 w 235771"/>
                <a:gd name="connsiteY0" fmla="*/ 0 h 6495"/>
                <a:gd name="connsiteX1" fmla="*/ 235771 w 235771"/>
                <a:gd name="connsiteY1" fmla="*/ 0 h 6495"/>
              </a:gdLst>
              <a:ahLst/>
              <a:cxnLst>
                <a:cxn ang="0">
                  <a:pos x="connsiteX0" y="connsiteY0"/>
                </a:cxn>
                <a:cxn ang="0">
                  <a:pos x="connsiteX1" y="connsiteY1"/>
                </a:cxn>
              </a:cxnLst>
              <a:rect l="l" t="t" r="r" b="b"/>
              <a:pathLst>
                <a:path w="235771" h="6495">
                  <a:moveTo>
                    <a:pt x="0" y="0"/>
                  </a:moveTo>
                  <a:lnTo>
                    <a:pt x="235771"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85" name="Freeform 4484">
              <a:extLst>
                <a:ext uri="{FF2B5EF4-FFF2-40B4-BE49-F238E27FC236}">
                  <a16:creationId xmlns:a16="http://schemas.microsoft.com/office/drawing/2014/main" id="{2E94A318-5F6F-582C-EDCD-545B8919437D}"/>
                </a:ext>
              </a:extLst>
            </p:cNvPr>
            <p:cNvSpPr/>
            <p:nvPr/>
          </p:nvSpPr>
          <p:spPr>
            <a:xfrm>
              <a:off x="13555026" y="1676843"/>
              <a:ext cx="235771" cy="6495"/>
            </a:xfrm>
            <a:custGeom>
              <a:avLst/>
              <a:gdLst>
                <a:gd name="connsiteX0" fmla="*/ 0 w 235771"/>
                <a:gd name="connsiteY0" fmla="*/ 0 h 6495"/>
                <a:gd name="connsiteX1" fmla="*/ 235771 w 235771"/>
                <a:gd name="connsiteY1" fmla="*/ 0 h 6495"/>
              </a:gdLst>
              <a:ahLst/>
              <a:cxnLst>
                <a:cxn ang="0">
                  <a:pos x="connsiteX0" y="connsiteY0"/>
                </a:cxn>
                <a:cxn ang="0">
                  <a:pos x="connsiteX1" y="connsiteY1"/>
                </a:cxn>
              </a:cxnLst>
              <a:rect l="l" t="t" r="r" b="b"/>
              <a:pathLst>
                <a:path w="235771" h="6495">
                  <a:moveTo>
                    <a:pt x="0" y="0"/>
                  </a:moveTo>
                  <a:lnTo>
                    <a:pt x="235771" y="0"/>
                  </a:lnTo>
                </a:path>
              </a:pathLst>
            </a:custGeom>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86" name="Freeform 4485">
              <a:extLst>
                <a:ext uri="{FF2B5EF4-FFF2-40B4-BE49-F238E27FC236}">
                  <a16:creationId xmlns:a16="http://schemas.microsoft.com/office/drawing/2014/main" id="{BE579207-E816-2C92-E31B-E529E413D954}"/>
                </a:ext>
              </a:extLst>
            </p:cNvPr>
            <p:cNvSpPr/>
            <p:nvPr/>
          </p:nvSpPr>
          <p:spPr>
            <a:xfrm>
              <a:off x="13338621" y="1523135"/>
              <a:ext cx="176958" cy="185126"/>
            </a:xfrm>
            <a:custGeom>
              <a:avLst/>
              <a:gdLst>
                <a:gd name="connsiteX0" fmla="*/ 70575 w 176958"/>
                <a:gd name="connsiteY0" fmla="*/ 0 h 185126"/>
                <a:gd name="connsiteX1" fmla="*/ 106448 w 176958"/>
                <a:gd name="connsiteY1" fmla="*/ 0 h 185126"/>
                <a:gd name="connsiteX2" fmla="*/ 176958 w 176958"/>
                <a:gd name="connsiteY2" fmla="*/ 185126 h 185126"/>
                <a:gd name="connsiteX3" fmla="*/ 145505 w 176958"/>
                <a:gd name="connsiteY3" fmla="*/ 185126 h 185126"/>
                <a:gd name="connsiteX4" fmla="*/ 129648 w 176958"/>
                <a:gd name="connsiteY4" fmla="*/ 141636 h 185126"/>
                <a:gd name="connsiteX5" fmla="*/ 47050 w 176958"/>
                <a:gd name="connsiteY5" fmla="*/ 141636 h 185126"/>
                <a:gd name="connsiteX6" fmla="*/ 31128 w 176958"/>
                <a:gd name="connsiteY6" fmla="*/ 185126 h 185126"/>
                <a:gd name="connsiteX7" fmla="*/ 0 w 176958"/>
                <a:gd name="connsiteY7" fmla="*/ 185126 h 185126"/>
                <a:gd name="connsiteX8" fmla="*/ 70575 w 176958"/>
                <a:gd name="connsiteY8" fmla="*/ 0 h 185126"/>
                <a:gd name="connsiteX9" fmla="*/ 120550 w 176958"/>
                <a:gd name="connsiteY9" fmla="*/ 116953 h 185126"/>
                <a:gd name="connsiteX10" fmla="*/ 88512 w 176958"/>
                <a:gd name="connsiteY10" fmla="*/ 28797 h 185126"/>
                <a:gd name="connsiteX11" fmla="*/ 56149 w 176958"/>
                <a:gd name="connsiteY11" fmla="*/ 116953 h 185126"/>
                <a:gd name="connsiteX12" fmla="*/ 120550 w 176958"/>
                <a:gd name="connsiteY12" fmla="*/ 116953 h 185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6958" h="185126">
                  <a:moveTo>
                    <a:pt x="70575" y="0"/>
                  </a:moveTo>
                  <a:lnTo>
                    <a:pt x="106448" y="0"/>
                  </a:lnTo>
                  <a:lnTo>
                    <a:pt x="176958" y="185126"/>
                  </a:lnTo>
                  <a:lnTo>
                    <a:pt x="145505" y="185126"/>
                  </a:lnTo>
                  <a:lnTo>
                    <a:pt x="129648" y="141636"/>
                  </a:lnTo>
                  <a:lnTo>
                    <a:pt x="47050" y="141636"/>
                  </a:lnTo>
                  <a:lnTo>
                    <a:pt x="31128" y="185126"/>
                  </a:lnTo>
                  <a:lnTo>
                    <a:pt x="0" y="185126"/>
                  </a:lnTo>
                  <a:lnTo>
                    <a:pt x="70575" y="0"/>
                  </a:lnTo>
                  <a:close/>
                  <a:moveTo>
                    <a:pt x="120550" y="116953"/>
                  </a:moveTo>
                  <a:lnTo>
                    <a:pt x="88512" y="28797"/>
                  </a:lnTo>
                  <a:lnTo>
                    <a:pt x="56149" y="116953"/>
                  </a:lnTo>
                  <a:lnTo>
                    <a:pt x="120550" y="116953"/>
                  </a:ln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87" name="Freeform 4486">
              <a:extLst>
                <a:ext uri="{FF2B5EF4-FFF2-40B4-BE49-F238E27FC236}">
                  <a16:creationId xmlns:a16="http://schemas.microsoft.com/office/drawing/2014/main" id="{CDBB7DDA-878E-DC51-F1DC-FB268FDCF109}"/>
                </a:ext>
              </a:extLst>
            </p:cNvPr>
            <p:cNvSpPr/>
            <p:nvPr/>
          </p:nvSpPr>
          <p:spPr>
            <a:xfrm>
              <a:off x="13610330" y="1790870"/>
              <a:ext cx="139656" cy="185123"/>
            </a:xfrm>
            <a:custGeom>
              <a:avLst/>
              <a:gdLst>
                <a:gd name="connsiteX0" fmla="*/ 0 w 139656"/>
                <a:gd name="connsiteY0" fmla="*/ 163086 h 185123"/>
                <a:gd name="connsiteX1" fmla="*/ 99689 w 139656"/>
                <a:gd name="connsiteY1" fmla="*/ 25565 h 185123"/>
                <a:gd name="connsiteX2" fmla="*/ 3510 w 139656"/>
                <a:gd name="connsiteY2" fmla="*/ 25565 h 185123"/>
                <a:gd name="connsiteX3" fmla="*/ 3510 w 139656"/>
                <a:gd name="connsiteY3" fmla="*/ 0 h 185123"/>
                <a:gd name="connsiteX4" fmla="*/ 136732 w 139656"/>
                <a:gd name="connsiteY4" fmla="*/ 0 h 185123"/>
                <a:gd name="connsiteX5" fmla="*/ 136732 w 139656"/>
                <a:gd name="connsiteY5" fmla="*/ 22038 h 185123"/>
                <a:gd name="connsiteX6" fmla="*/ 37043 w 139656"/>
                <a:gd name="connsiteY6" fmla="*/ 159559 h 185123"/>
                <a:gd name="connsiteX7" fmla="*/ 139656 w 139656"/>
                <a:gd name="connsiteY7" fmla="*/ 159559 h 185123"/>
                <a:gd name="connsiteX8" fmla="*/ 139656 w 139656"/>
                <a:gd name="connsiteY8" fmla="*/ 185123 h 185123"/>
                <a:gd name="connsiteX9" fmla="*/ 0 w 139656"/>
                <a:gd name="connsiteY9" fmla="*/ 185123 h 185123"/>
                <a:gd name="connsiteX10" fmla="*/ 0 w 139656"/>
                <a:gd name="connsiteY10" fmla="*/ 163086 h 185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656" h="185123">
                  <a:moveTo>
                    <a:pt x="0" y="163086"/>
                  </a:moveTo>
                  <a:lnTo>
                    <a:pt x="99689" y="25565"/>
                  </a:lnTo>
                  <a:lnTo>
                    <a:pt x="3510" y="25565"/>
                  </a:lnTo>
                  <a:lnTo>
                    <a:pt x="3510" y="0"/>
                  </a:lnTo>
                  <a:lnTo>
                    <a:pt x="136732" y="0"/>
                  </a:lnTo>
                  <a:lnTo>
                    <a:pt x="136732" y="22038"/>
                  </a:lnTo>
                  <a:lnTo>
                    <a:pt x="37043" y="159559"/>
                  </a:lnTo>
                  <a:lnTo>
                    <a:pt x="139656" y="159559"/>
                  </a:lnTo>
                  <a:lnTo>
                    <a:pt x="139656" y="185123"/>
                  </a:lnTo>
                  <a:lnTo>
                    <a:pt x="0" y="185123"/>
                  </a:lnTo>
                  <a:lnTo>
                    <a:pt x="0" y="163086"/>
                  </a:lnTo>
                  <a:close/>
                </a:path>
              </a:pathLst>
            </a:custGeom>
            <a:solidFill>
              <a:srgbClr val="000000"/>
            </a:solidFill>
            <a:ln w="6499"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12" name="Graphic 954">
            <a:extLst>
              <a:ext uri="{FF2B5EF4-FFF2-40B4-BE49-F238E27FC236}">
                <a16:creationId xmlns:a16="http://schemas.microsoft.com/office/drawing/2014/main" id="{D0FF5609-5078-4997-7EED-F16BE0C84161}"/>
              </a:ext>
            </a:extLst>
          </p:cNvPr>
          <p:cNvGrpSpPr/>
          <p:nvPr/>
        </p:nvGrpSpPr>
        <p:grpSpPr>
          <a:xfrm>
            <a:off x="3910023" y="7047451"/>
            <a:ext cx="625774" cy="625854"/>
            <a:chOff x="9903766" y="6048080"/>
            <a:chExt cx="921068" cy="921185"/>
          </a:xfrm>
          <a:noFill/>
        </p:grpSpPr>
        <p:sp>
          <p:nvSpPr>
            <p:cNvPr id="4472" name="Freeform 4471">
              <a:extLst>
                <a:ext uri="{FF2B5EF4-FFF2-40B4-BE49-F238E27FC236}">
                  <a16:creationId xmlns:a16="http://schemas.microsoft.com/office/drawing/2014/main" id="{9C2F2240-738E-A3F4-B7B6-37937DD2242F}"/>
                </a:ext>
              </a:extLst>
            </p:cNvPr>
            <p:cNvSpPr/>
            <p:nvPr/>
          </p:nvSpPr>
          <p:spPr>
            <a:xfrm>
              <a:off x="10437990" y="6477624"/>
              <a:ext cx="386844" cy="491640"/>
            </a:xfrm>
            <a:custGeom>
              <a:avLst/>
              <a:gdLst>
                <a:gd name="connsiteX0" fmla="*/ 347962 w 386844"/>
                <a:gd name="connsiteY0" fmla="*/ 195466 h 491640"/>
                <a:gd name="connsiteX1" fmla="*/ 35006 w 386844"/>
                <a:gd name="connsiteY1" fmla="*/ 3465 h 491640"/>
                <a:gd name="connsiteX2" fmla="*/ 784 w 386844"/>
                <a:gd name="connsiteY2" fmla="*/ 28802 h 491640"/>
                <a:gd name="connsiteX3" fmla="*/ 93397 w 386844"/>
                <a:gd name="connsiteY3" fmla="*/ 383948 h 491640"/>
                <a:gd name="connsiteX4" fmla="*/ 135736 w 386844"/>
                <a:gd name="connsiteY4" fmla="*/ 389196 h 491640"/>
                <a:gd name="connsiteX5" fmla="*/ 176918 w 386844"/>
                <a:gd name="connsiteY5" fmla="*/ 314152 h 491640"/>
                <a:gd name="connsiteX6" fmla="*/ 301595 w 386844"/>
                <a:gd name="connsiteY6" fmla="*/ 482356 h 491640"/>
                <a:gd name="connsiteX7" fmla="*/ 333704 w 386844"/>
                <a:gd name="connsiteY7" fmla="*/ 487129 h 491640"/>
                <a:gd name="connsiteX8" fmla="*/ 377551 w 386844"/>
                <a:gd name="connsiteY8" fmla="*/ 454667 h 491640"/>
                <a:gd name="connsiteX9" fmla="*/ 382334 w 386844"/>
                <a:gd name="connsiteY9" fmla="*/ 422574 h 491640"/>
                <a:gd name="connsiteX10" fmla="*/ 257937 w 386844"/>
                <a:gd name="connsiteY10" fmla="*/ 254754 h 491640"/>
                <a:gd name="connsiteX11" fmla="*/ 340651 w 386844"/>
                <a:gd name="connsiteY11" fmla="*/ 237477 h 491640"/>
                <a:gd name="connsiteX12" fmla="*/ 347962 w 386844"/>
                <a:gd name="connsiteY12" fmla="*/ 195466 h 49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6844" h="491640">
                  <a:moveTo>
                    <a:pt x="347962" y="195466"/>
                  </a:moveTo>
                  <a:lnTo>
                    <a:pt x="35006" y="3465"/>
                  </a:lnTo>
                  <a:cubicBezTo>
                    <a:pt x="17388" y="-7343"/>
                    <a:pt x="-4428" y="8810"/>
                    <a:pt x="784" y="28802"/>
                  </a:cubicBezTo>
                  <a:lnTo>
                    <a:pt x="93397" y="383948"/>
                  </a:lnTo>
                  <a:cubicBezTo>
                    <a:pt x="98635" y="404037"/>
                    <a:pt x="125747" y="407395"/>
                    <a:pt x="135736" y="389196"/>
                  </a:cubicBezTo>
                  <a:lnTo>
                    <a:pt x="176918" y="314152"/>
                  </a:lnTo>
                  <a:lnTo>
                    <a:pt x="301595" y="482356"/>
                  </a:lnTo>
                  <a:cubicBezTo>
                    <a:pt x="309146" y="492533"/>
                    <a:pt x="323521" y="494677"/>
                    <a:pt x="333704" y="487129"/>
                  </a:cubicBezTo>
                  <a:lnTo>
                    <a:pt x="377551" y="454667"/>
                  </a:lnTo>
                  <a:cubicBezTo>
                    <a:pt x="387741" y="447126"/>
                    <a:pt x="389879" y="432759"/>
                    <a:pt x="382334" y="422574"/>
                  </a:cubicBezTo>
                  <a:lnTo>
                    <a:pt x="257937" y="254754"/>
                  </a:lnTo>
                  <a:lnTo>
                    <a:pt x="340651" y="237477"/>
                  </a:lnTo>
                  <a:cubicBezTo>
                    <a:pt x="360979" y="233229"/>
                    <a:pt x="365665" y="206327"/>
                    <a:pt x="347962" y="195466"/>
                  </a:cubicBezTo>
                  <a:close/>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4473" name="Graphic 954">
              <a:extLst>
                <a:ext uri="{FF2B5EF4-FFF2-40B4-BE49-F238E27FC236}">
                  <a16:creationId xmlns:a16="http://schemas.microsoft.com/office/drawing/2014/main" id="{A971DFE0-4DE6-E487-1315-1BFF0919D9C4}"/>
                </a:ext>
              </a:extLst>
            </p:cNvPr>
            <p:cNvGrpSpPr/>
            <p:nvPr/>
          </p:nvGrpSpPr>
          <p:grpSpPr>
            <a:xfrm>
              <a:off x="10070911" y="6214982"/>
              <a:ext cx="393429" cy="393463"/>
              <a:chOff x="10070911" y="6214982"/>
              <a:chExt cx="393429" cy="393463"/>
            </a:xfrm>
            <a:noFill/>
          </p:grpSpPr>
          <p:sp>
            <p:nvSpPr>
              <p:cNvPr id="4475" name="Freeform 4474">
                <a:extLst>
                  <a:ext uri="{FF2B5EF4-FFF2-40B4-BE49-F238E27FC236}">
                    <a16:creationId xmlns:a16="http://schemas.microsoft.com/office/drawing/2014/main" id="{2F7C4CF4-34F9-916F-EA47-E36B74BB1451}"/>
                  </a:ext>
                </a:extLst>
              </p:cNvPr>
              <p:cNvSpPr/>
              <p:nvPr/>
            </p:nvSpPr>
            <p:spPr>
              <a:xfrm>
                <a:off x="10070911" y="6353259"/>
                <a:ext cx="258562" cy="255186"/>
              </a:xfrm>
              <a:custGeom>
                <a:avLst/>
                <a:gdLst>
                  <a:gd name="connsiteX0" fmla="*/ 187766 w 258562"/>
                  <a:gd name="connsiteY0" fmla="*/ 0 h 255186"/>
                  <a:gd name="connsiteX1" fmla="*/ 230586 w 258562"/>
                  <a:gd name="connsiteY1" fmla="*/ 24720 h 255186"/>
                  <a:gd name="connsiteX2" fmla="*/ 230586 w 258562"/>
                  <a:gd name="connsiteY2" fmla="*/ 24720 h 255186"/>
                  <a:gd name="connsiteX3" fmla="*/ 230586 w 258562"/>
                  <a:gd name="connsiteY3" fmla="*/ 159721 h 255186"/>
                  <a:gd name="connsiteX4" fmla="*/ 163052 w 258562"/>
                  <a:gd name="connsiteY4" fmla="*/ 227224 h 255186"/>
                  <a:gd name="connsiteX5" fmla="*/ 27977 w 258562"/>
                  <a:gd name="connsiteY5" fmla="*/ 227224 h 255186"/>
                  <a:gd name="connsiteX6" fmla="*/ 27977 w 258562"/>
                  <a:gd name="connsiteY6" fmla="*/ 227224 h 255186"/>
                  <a:gd name="connsiteX7" fmla="*/ 27977 w 258562"/>
                  <a:gd name="connsiteY7" fmla="*/ 92224 h 255186"/>
                  <a:gd name="connsiteX8" fmla="*/ 88954 w 258562"/>
                  <a:gd name="connsiteY8" fmla="*/ 31274 h 255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8562" h="255186">
                    <a:moveTo>
                      <a:pt x="187766" y="0"/>
                    </a:moveTo>
                    <a:cubicBezTo>
                      <a:pt x="203454" y="4183"/>
                      <a:pt x="218284" y="12425"/>
                      <a:pt x="230586" y="24720"/>
                    </a:cubicBezTo>
                    <a:lnTo>
                      <a:pt x="230586" y="24720"/>
                    </a:lnTo>
                    <a:cubicBezTo>
                      <a:pt x="267888" y="62002"/>
                      <a:pt x="267888" y="122446"/>
                      <a:pt x="230586" y="159721"/>
                    </a:cubicBezTo>
                    <a:lnTo>
                      <a:pt x="163052" y="227224"/>
                    </a:lnTo>
                    <a:cubicBezTo>
                      <a:pt x="125749" y="264507"/>
                      <a:pt x="65273" y="264507"/>
                      <a:pt x="27977" y="227224"/>
                    </a:cubicBezTo>
                    <a:lnTo>
                      <a:pt x="27977" y="227224"/>
                    </a:lnTo>
                    <a:cubicBezTo>
                      <a:pt x="-9326" y="189943"/>
                      <a:pt x="-9326" y="129499"/>
                      <a:pt x="27977" y="92224"/>
                    </a:cubicBezTo>
                    <a:lnTo>
                      <a:pt x="88954" y="31274"/>
                    </a:ln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76" name="Freeform 4475">
                <a:extLst>
                  <a:ext uri="{FF2B5EF4-FFF2-40B4-BE49-F238E27FC236}">
                    <a16:creationId xmlns:a16="http://schemas.microsoft.com/office/drawing/2014/main" id="{75062C7D-DF63-9D4E-454E-CEAEAD7245B6}"/>
                  </a:ext>
                </a:extLst>
              </p:cNvPr>
              <p:cNvSpPr/>
              <p:nvPr/>
            </p:nvSpPr>
            <p:spPr>
              <a:xfrm>
                <a:off x="10205951" y="6214982"/>
                <a:ext cx="258389" cy="256832"/>
              </a:xfrm>
              <a:custGeom>
                <a:avLst/>
                <a:gdLst>
                  <a:gd name="connsiteX0" fmla="*/ 78838 w 258389"/>
                  <a:gd name="connsiteY0" fmla="*/ 256832 h 256832"/>
                  <a:gd name="connsiteX1" fmla="*/ 51764 w 258389"/>
                  <a:gd name="connsiteY1" fmla="*/ 247791 h 256832"/>
                  <a:gd name="connsiteX2" fmla="*/ 27888 w 258389"/>
                  <a:gd name="connsiteY2" fmla="*/ 230378 h 256832"/>
                  <a:gd name="connsiteX3" fmla="*/ 27888 w 258389"/>
                  <a:gd name="connsiteY3" fmla="*/ 230378 h 256832"/>
                  <a:gd name="connsiteX4" fmla="*/ 28012 w 258389"/>
                  <a:gd name="connsiteY4" fmla="*/ 95500 h 256832"/>
                  <a:gd name="connsiteX5" fmla="*/ 95546 w 258389"/>
                  <a:gd name="connsiteY5" fmla="*/ 27997 h 256832"/>
                  <a:gd name="connsiteX6" fmla="*/ 230503 w 258389"/>
                  <a:gd name="connsiteY6" fmla="*/ 27873 h 256832"/>
                  <a:gd name="connsiteX7" fmla="*/ 230503 w 258389"/>
                  <a:gd name="connsiteY7" fmla="*/ 27873 h 256832"/>
                  <a:gd name="connsiteX8" fmla="*/ 230380 w 258389"/>
                  <a:gd name="connsiteY8" fmla="*/ 162750 h 256832"/>
                  <a:gd name="connsiteX9" fmla="*/ 176889 w 258389"/>
                  <a:gd name="connsiteY9" fmla="*/ 216212 h 256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8389" h="256832">
                    <a:moveTo>
                      <a:pt x="78838" y="256832"/>
                    </a:moveTo>
                    <a:cubicBezTo>
                      <a:pt x="69506" y="255215"/>
                      <a:pt x="60369" y="252201"/>
                      <a:pt x="51764" y="247791"/>
                    </a:cubicBezTo>
                    <a:cubicBezTo>
                      <a:pt x="43160" y="243381"/>
                      <a:pt x="35089" y="237574"/>
                      <a:pt x="27888" y="230378"/>
                    </a:cubicBezTo>
                    <a:lnTo>
                      <a:pt x="27888" y="230378"/>
                    </a:lnTo>
                    <a:cubicBezTo>
                      <a:pt x="-9343" y="193167"/>
                      <a:pt x="-9291" y="132775"/>
                      <a:pt x="28012" y="95500"/>
                    </a:cubicBezTo>
                    <a:lnTo>
                      <a:pt x="95546" y="27997"/>
                    </a:lnTo>
                    <a:cubicBezTo>
                      <a:pt x="132848" y="-9286"/>
                      <a:pt x="193266" y="-9338"/>
                      <a:pt x="230503" y="27873"/>
                    </a:cubicBezTo>
                    <a:lnTo>
                      <a:pt x="230503" y="27873"/>
                    </a:lnTo>
                    <a:cubicBezTo>
                      <a:pt x="267734" y="65083"/>
                      <a:pt x="267676" y="125468"/>
                      <a:pt x="230380" y="162750"/>
                    </a:cubicBezTo>
                    <a:lnTo>
                      <a:pt x="176889" y="216212"/>
                    </a:ln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474" name="Freeform 4473">
              <a:extLst>
                <a:ext uri="{FF2B5EF4-FFF2-40B4-BE49-F238E27FC236}">
                  <a16:creationId xmlns:a16="http://schemas.microsoft.com/office/drawing/2014/main" id="{8EEBB6FF-908E-8631-21FF-BEDC0CFDFCBC}"/>
                </a:ext>
              </a:extLst>
            </p:cNvPr>
            <p:cNvSpPr/>
            <p:nvPr/>
          </p:nvSpPr>
          <p:spPr>
            <a:xfrm>
              <a:off x="9903766" y="6048080"/>
              <a:ext cx="727648" cy="727250"/>
            </a:xfrm>
            <a:custGeom>
              <a:avLst/>
              <a:gdLst>
                <a:gd name="connsiteX0" fmla="*/ 582124 w 727648"/>
                <a:gd name="connsiteY0" fmla="*/ 654551 h 727250"/>
                <a:gd name="connsiteX1" fmla="*/ 363821 w 727648"/>
                <a:gd name="connsiteY1" fmla="*/ 727250 h 727250"/>
                <a:gd name="connsiteX2" fmla="*/ 0 w 727648"/>
                <a:gd name="connsiteY2" fmla="*/ 363628 h 727250"/>
                <a:gd name="connsiteX3" fmla="*/ 363821 w 727648"/>
                <a:gd name="connsiteY3" fmla="*/ 0 h 727250"/>
                <a:gd name="connsiteX4" fmla="*/ 727649 w 727648"/>
                <a:gd name="connsiteY4" fmla="*/ 363628 h 727250"/>
                <a:gd name="connsiteX5" fmla="*/ 696507 w 727648"/>
                <a:gd name="connsiteY5" fmla="*/ 511048 h 72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648" h="727250">
                  <a:moveTo>
                    <a:pt x="582124" y="654551"/>
                  </a:moveTo>
                  <a:cubicBezTo>
                    <a:pt x="521316" y="700198"/>
                    <a:pt x="445730" y="727250"/>
                    <a:pt x="363821" y="727250"/>
                  </a:cubicBezTo>
                  <a:cubicBezTo>
                    <a:pt x="162889" y="727250"/>
                    <a:pt x="0" y="564451"/>
                    <a:pt x="0" y="363628"/>
                  </a:cubicBezTo>
                  <a:cubicBezTo>
                    <a:pt x="0" y="162800"/>
                    <a:pt x="162889" y="0"/>
                    <a:pt x="363821" y="0"/>
                  </a:cubicBezTo>
                  <a:cubicBezTo>
                    <a:pt x="564753" y="0"/>
                    <a:pt x="727649" y="162800"/>
                    <a:pt x="727649" y="363628"/>
                  </a:cubicBezTo>
                  <a:cubicBezTo>
                    <a:pt x="727649" y="416102"/>
                    <a:pt x="716523" y="465985"/>
                    <a:pt x="696507" y="511048"/>
                  </a:cubicBezTo>
                </a:path>
              </a:pathLst>
            </a:custGeom>
            <a:noFill/>
            <a:ln w="1949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13" name="Graphic 954">
            <a:extLst>
              <a:ext uri="{FF2B5EF4-FFF2-40B4-BE49-F238E27FC236}">
                <a16:creationId xmlns:a16="http://schemas.microsoft.com/office/drawing/2014/main" id="{47B38548-33A8-0C04-0114-5F8B6AABA113}"/>
              </a:ext>
            </a:extLst>
          </p:cNvPr>
          <p:cNvGrpSpPr/>
          <p:nvPr/>
        </p:nvGrpSpPr>
        <p:grpSpPr>
          <a:xfrm>
            <a:off x="2775636" y="7035957"/>
            <a:ext cx="752722" cy="627221"/>
            <a:chOff x="11386601" y="6031163"/>
            <a:chExt cx="1107921" cy="923198"/>
          </a:xfrm>
          <a:noFill/>
        </p:grpSpPr>
        <p:grpSp>
          <p:nvGrpSpPr>
            <p:cNvPr id="4448" name="Graphic 954">
              <a:extLst>
                <a:ext uri="{FF2B5EF4-FFF2-40B4-BE49-F238E27FC236}">
                  <a16:creationId xmlns:a16="http://schemas.microsoft.com/office/drawing/2014/main" id="{552611A9-7891-2C51-27FF-55C1A64406C1}"/>
                </a:ext>
              </a:extLst>
            </p:cNvPr>
            <p:cNvGrpSpPr/>
            <p:nvPr/>
          </p:nvGrpSpPr>
          <p:grpSpPr>
            <a:xfrm>
              <a:off x="11386601" y="6031163"/>
              <a:ext cx="555278" cy="554974"/>
              <a:chOff x="11386601" y="6031163"/>
              <a:chExt cx="555278" cy="554974"/>
            </a:xfrm>
            <a:noFill/>
          </p:grpSpPr>
          <p:sp>
            <p:nvSpPr>
              <p:cNvPr id="4470" name="Freeform 4469">
                <a:extLst>
                  <a:ext uri="{FF2B5EF4-FFF2-40B4-BE49-F238E27FC236}">
                    <a16:creationId xmlns:a16="http://schemas.microsoft.com/office/drawing/2014/main" id="{81013EBF-742D-BBDE-6B6C-65172FCEEA60}"/>
                  </a:ext>
                </a:extLst>
              </p:cNvPr>
              <p:cNvSpPr/>
              <p:nvPr/>
            </p:nvSpPr>
            <p:spPr>
              <a:xfrm>
                <a:off x="11506034" y="6123131"/>
                <a:ext cx="316416" cy="371030"/>
              </a:xfrm>
              <a:custGeom>
                <a:avLst/>
                <a:gdLst>
                  <a:gd name="connsiteX0" fmla="*/ 115289 w 316416"/>
                  <a:gd name="connsiteY0" fmla="*/ 166223 h 371030"/>
                  <a:gd name="connsiteX1" fmla="*/ 76011 w 316416"/>
                  <a:gd name="connsiteY1" fmla="*/ 335855 h 371030"/>
                  <a:gd name="connsiteX2" fmla="*/ 91114 w 316416"/>
                  <a:gd name="connsiteY2" fmla="*/ 369344 h 371030"/>
                  <a:gd name="connsiteX3" fmla="*/ 124621 w 316416"/>
                  <a:gd name="connsiteY3" fmla="*/ 354256 h 371030"/>
                  <a:gd name="connsiteX4" fmla="*/ 158213 w 316416"/>
                  <a:gd name="connsiteY4" fmla="*/ 235396 h 371030"/>
                  <a:gd name="connsiteX5" fmla="*/ 191798 w 316416"/>
                  <a:gd name="connsiteY5" fmla="*/ 354256 h 371030"/>
                  <a:gd name="connsiteX6" fmla="*/ 225312 w 316416"/>
                  <a:gd name="connsiteY6" fmla="*/ 369344 h 371030"/>
                  <a:gd name="connsiteX7" fmla="*/ 240408 w 316416"/>
                  <a:gd name="connsiteY7" fmla="*/ 335855 h 371030"/>
                  <a:gd name="connsiteX8" fmla="*/ 201136 w 316416"/>
                  <a:gd name="connsiteY8" fmla="*/ 166326 h 371030"/>
                  <a:gd name="connsiteX9" fmla="*/ 294575 w 316416"/>
                  <a:gd name="connsiteY9" fmla="*/ 156487 h 371030"/>
                  <a:gd name="connsiteX10" fmla="*/ 316078 w 316416"/>
                  <a:gd name="connsiteY10" fmla="*/ 126661 h 371030"/>
                  <a:gd name="connsiteX11" fmla="*/ 286237 w 316416"/>
                  <a:gd name="connsiteY11" fmla="*/ 105201 h 371030"/>
                  <a:gd name="connsiteX12" fmla="*/ 30001 w 316416"/>
                  <a:gd name="connsiteY12" fmla="*/ 105175 h 371030"/>
                  <a:gd name="connsiteX13" fmla="*/ 315 w 316416"/>
                  <a:gd name="connsiteY13" fmla="*/ 126843 h 371030"/>
                  <a:gd name="connsiteX14" fmla="*/ 21969 w 316416"/>
                  <a:gd name="connsiteY14" fmla="*/ 156512 h 371030"/>
                  <a:gd name="connsiteX15" fmla="*/ 115263 w 316416"/>
                  <a:gd name="connsiteY15" fmla="*/ 166223 h 371030"/>
                  <a:gd name="connsiteX16" fmla="*/ 115289 w 316416"/>
                  <a:gd name="connsiteY16" fmla="*/ 166223 h 371030"/>
                  <a:gd name="connsiteX17" fmla="*/ 158213 w 316416"/>
                  <a:gd name="connsiteY17" fmla="*/ 0 h 371030"/>
                  <a:gd name="connsiteX18" fmla="*/ 205140 w 316416"/>
                  <a:gd name="connsiteY18" fmla="*/ 46901 h 371030"/>
                  <a:gd name="connsiteX19" fmla="*/ 158213 w 316416"/>
                  <a:gd name="connsiteY19" fmla="*/ 93802 h 371030"/>
                  <a:gd name="connsiteX20" fmla="*/ 111286 w 316416"/>
                  <a:gd name="connsiteY20" fmla="*/ 46901 h 371030"/>
                  <a:gd name="connsiteX21" fmla="*/ 158213 w 316416"/>
                  <a:gd name="connsiteY21" fmla="*/ 0 h 371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6416" h="371030">
                    <a:moveTo>
                      <a:pt x="115289" y="166223"/>
                    </a:moveTo>
                    <a:cubicBezTo>
                      <a:pt x="110214" y="224464"/>
                      <a:pt x="96852" y="280952"/>
                      <a:pt x="76011" y="335855"/>
                    </a:cubicBezTo>
                    <a:cubicBezTo>
                      <a:pt x="70942" y="349261"/>
                      <a:pt x="77701" y="364278"/>
                      <a:pt x="91114" y="369344"/>
                    </a:cubicBezTo>
                    <a:cubicBezTo>
                      <a:pt x="104528" y="374417"/>
                      <a:pt x="119553" y="367662"/>
                      <a:pt x="124621" y="354256"/>
                    </a:cubicBezTo>
                    <a:cubicBezTo>
                      <a:pt x="139367" y="315383"/>
                      <a:pt x="150635" y="275776"/>
                      <a:pt x="158213" y="235396"/>
                    </a:cubicBezTo>
                    <a:cubicBezTo>
                      <a:pt x="165791" y="275776"/>
                      <a:pt x="177059" y="315383"/>
                      <a:pt x="191798" y="354256"/>
                    </a:cubicBezTo>
                    <a:cubicBezTo>
                      <a:pt x="196873" y="367662"/>
                      <a:pt x="211898" y="374417"/>
                      <a:pt x="225312" y="369344"/>
                    </a:cubicBezTo>
                    <a:cubicBezTo>
                      <a:pt x="238725" y="364271"/>
                      <a:pt x="245484" y="349261"/>
                      <a:pt x="240408" y="335855"/>
                    </a:cubicBezTo>
                    <a:cubicBezTo>
                      <a:pt x="219599" y="280972"/>
                      <a:pt x="206238" y="224516"/>
                      <a:pt x="201136" y="166326"/>
                    </a:cubicBezTo>
                    <a:cubicBezTo>
                      <a:pt x="232272" y="164794"/>
                      <a:pt x="263413" y="161533"/>
                      <a:pt x="294575" y="156487"/>
                    </a:cubicBezTo>
                    <a:cubicBezTo>
                      <a:pt x="308735" y="154194"/>
                      <a:pt x="318373" y="140833"/>
                      <a:pt x="316078" y="126661"/>
                    </a:cubicBezTo>
                    <a:cubicBezTo>
                      <a:pt x="313785" y="112515"/>
                      <a:pt x="300417" y="102883"/>
                      <a:pt x="286237" y="105201"/>
                    </a:cubicBezTo>
                    <a:cubicBezTo>
                      <a:pt x="200825" y="119068"/>
                      <a:pt x="115413" y="118529"/>
                      <a:pt x="30001" y="105175"/>
                    </a:cubicBezTo>
                    <a:cubicBezTo>
                      <a:pt x="15821" y="102960"/>
                      <a:pt x="2512" y="112670"/>
                      <a:pt x="315" y="126843"/>
                    </a:cubicBezTo>
                    <a:cubicBezTo>
                      <a:pt x="-1901" y="141015"/>
                      <a:pt x="7814" y="154317"/>
                      <a:pt x="21969" y="156512"/>
                    </a:cubicBezTo>
                    <a:cubicBezTo>
                      <a:pt x="53058" y="161377"/>
                      <a:pt x="84148" y="164644"/>
                      <a:pt x="115263" y="166223"/>
                    </a:cubicBezTo>
                    <a:lnTo>
                      <a:pt x="115289" y="166223"/>
                    </a:lnTo>
                    <a:close/>
                    <a:moveTo>
                      <a:pt x="158213" y="0"/>
                    </a:moveTo>
                    <a:cubicBezTo>
                      <a:pt x="184123" y="0"/>
                      <a:pt x="205140" y="21005"/>
                      <a:pt x="205140" y="46901"/>
                    </a:cubicBezTo>
                    <a:cubicBezTo>
                      <a:pt x="205140" y="72771"/>
                      <a:pt x="184123" y="93802"/>
                      <a:pt x="158213" y="93802"/>
                    </a:cubicBezTo>
                    <a:cubicBezTo>
                      <a:pt x="132329" y="93802"/>
                      <a:pt x="111286" y="72797"/>
                      <a:pt x="111286" y="46901"/>
                    </a:cubicBezTo>
                    <a:cubicBezTo>
                      <a:pt x="111286" y="21031"/>
                      <a:pt x="132303" y="0"/>
                      <a:pt x="158213" y="0"/>
                    </a:cubicBezTo>
                    <a:close/>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71" name="Freeform 4470">
                <a:extLst>
                  <a:ext uri="{FF2B5EF4-FFF2-40B4-BE49-F238E27FC236}">
                    <a16:creationId xmlns:a16="http://schemas.microsoft.com/office/drawing/2014/main" id="{BAEA3501-099F-A4AB-DB45-3A9CEC93AAAC}"/>
                  </a:ext>
                </a:extLst>
              </p:cNvPr>
              <p:cNvSpPr/>
              <p:nvPr/>
            </p:nvSpPr>
            <p:spPr>
              <a:xfrm>
                <a:off x="11386601" y="6031163"/>
                <a:ext cx="555278" cy="554974"/>
              </a:xfrm>
              <a:custGeom>
                <a:avLst/>
                <a:gdLst>
                  <a:gd name="connsiteX0" fmla="*/ 555278 w 555278"/>
                  <a:gd name="connsiteY0" fmla="*/ 277487 h 554974"/>
                  <a:gd name="connsiteX1" fmla="*/ 277639 w 555278"/>
                  <a:gd name="connsiteY1" fmla="*/ 554974 h 554974"/>
                  <a:gd name="connsiteX2" fmla="*/ 0 w 555278"/>
                  <a:gd name="connsiteY2" fmla="*/ 277487 h 554974"/>
                  <a:gd name="connsiteX3" fmla="*/ 277639 w 555278"/>
                  <a:gd name="connsiteY3" fmla="*/ 0 h 554974"/>
                  <a:gd name="connsiteX4" fmla="*/ 555278 w 555278"/>
                  <a:gd name="connsiteY4" fmla="*/ 277487 h 5549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278" h="554974">
                    <a:moveTo>
                      <a:pt x="555278" y="277487"/>
                    </a:moveTo>
                    <a:cubicBezTo>
                      <a:pt x="555278" y="430739"/>
                      <a:pt x="430975" y="554974"/>
                      <a:pt x="277639" y="554974"/>
                    </a:cubicBezTo>
                    <a:cubicBezTo>
                      <a:pt x="124303" y="554974"/>
                      <a:pt x="0" y="430739"/>
                      <a:pt x="0" y="277487"/>
                    </a:cubicBezTo>
                    <a:cubicBezTo>
                      <a:pt x="0" y="124235"/>
                      <a:pt x="124303" y="0"/>
                      <a:pt x="277639" y="0"/>
                    </a:cubicBezTo>
                    <a:cubicBezTo>
                      <a:pt x="430975" y="0"/>
                      <a:pt x="555278" y="124235"/>
                      <a:pt x="555278" y="277487"/>
                    </a:cubicBezTo>
                    <a:close/>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449" name="Graphic 954">
              <a:extLst>
                <a:ext uri="{FF2B5EF4-FFF2-40B4-BE49-F238E27FC236}">
                  <a16:creationId xmlns:a16="http://schemas.microsoft.com/office/drawing/2014/main" id="{A5CB75CE-CEA5-C012-E6EF-8D5949769096}"/>
                </a:ext>
              </a:extLst>
            </p:cNvPr>
            <p:cNvGrpSpPr/>
            <p:nvPr/>
          </p:nvGrpSpPr>
          <p:grpSpPr>
            <a:xfrm>
              <a:off x="11665560" y="6242952"/>
              <a:ext cx="828962" cy="711409"/>
              <a:chOff x="11665560" y="6242952"/>
              <a:chExt cx="828962" cy="711409"/>
            </a:xfrm>
            <a:noFill/>
          </p:grpSpPr>
          <p:sp>
            <p:nvSpPr>
              <p:cNvPr id="4450" name="Freeform 4449">
                <a:extLst>
                  <a:ext uri="{FF2B5EF4-FFF2-40B4-BE49-F238E27FC236}">
                    <a16:creationId xmlns:a16="http://schemas.microsoft.com/office/drawing/2014/main" id="{88B01BBF-4244-D8DC-98B1-F9B3E84FEAA4}"/>
                  </a:ext>
                </a:extLst>
              </p:cNvPr>
              <p:cNvSpPr/>
              <p:nvPr/>
            </p:nvSpPr>
            <p:spPr>
              <a:xfrm>
                <a:off x="11665560" y="6242952"/>
                <a:ext cx="584346" cy="711409"/>
              </a:xfrm>
              <a:custGeom>
                <a:avLst/>
                <a:gdLst>
                  <a:gd name="connsiteX0" fmla="*/ 272898 w 584346"/>
                  <a:gd name="connsiteY0" fmla="*/ 0 h 711409"/>
                  <a:gd name="connsiteX1" fmla="*/ 500085 w 584346"/>
                  <a:gd name="connsiteY1" fmla="*/ 0 h 711409"/>
                  <a:gd name="connsiteX2" fmla="*/ 584347 w 584346"/>
                  <a:gd name="connsiteY2" fmla="*/ 84209 h 711409"/>
                  <a:gd name="connsiteX3" fmla="*/ 584347 w 584346"/>
                  <a:gd name="connsiteY3" fmla="*/ 711409 h 711409"/>
                  <a:gd name="connsiteX4" fmla="*/ 0 w 584346"/>
                  <a:gd name="connsiteY4" fmla="*/ 711409 h 711409"/>
                  <a:gd name="connsiteX5" fmla="*/ 0 w 584346"/>
                  <a:gd name="connsiteY5" fmla="*/ 346754 h 7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4346" h="711409">
                    <a:moveTo>
                      <a:pt x="272898" y="0"/>
                    </a:moveTo>
                    <a:lnTo>
                      <a:pt x="500085" y="0"/>
                    </a:lnTo>
                    <a:cubicBezTo>
                      <a:pt x="546622" y="0"/>
                      <a:pt x="584347" y="37698"/>
                      <a:pt x="584347" y="84209"/>
                    </a:cubicBezTo>
                    <a:lnTo>
                      <a:pt x="584347" y="711409"/>
                    </a:lnTo>
                    <a:lnTo>
                      <a:pt x="0" y="711409"/>
                    </a:lnTo>
                    <a:lnTo>
                      <a:pt x="0" y="346754"/>
                    </a:lnTo>
                  </a:path>
                </a:pathLst>
              </a:custGeom>
              <a:noFill/>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51" name="Freeform 4450">
                <a:extLst>
                  <a:ext uri="{FF2B5EF4-FFF2-40B4-BE49-F238E27FC236}">
                    <a16:creationId xmlns:a16="http://schemas.microsoft.com/office/drawing/2014/main" id="{49D8BF32-6B28-60DE-17A8-117F07109011}"/>
                  </a:ext>
                </a:extLst>
              </p:cNvPr>
              <p:cNvSpPr/>
              <p:nvPr/>
            </p:nvSpPr>
            <p:spPr>
              <a:xfrm>
                <a:off x="11890297" y="6774778"/>
                <a:ext cx="134873" cy="177790"/>
              </a:xfrm>
              <a:custGeom>
                <a:avLst/>
                <a:gdLst>
                  <a:gd name="connsiteX0" fmla="*/ 134873 w 134873"/>
                  <a:gd name="connsiteY0" fmla="*/ 177791 h 177790"/>
                  <a:gd name="connsiteX1" fmla="*/ 134873 w 134873"/>
                  <a:gd name="connsiteY1" fmla="*/ 67400 h 177790"/>
                  <a:gd name="connsiteX2" fmla="*/ 67437 w 134873"/>
                  <a:gd name="connsiteY2" fmla="*/ 0 h 177790"/>
                  <a:gd name="connsiteX3" fmla="*/ 67437 w 134873"/>
                  <a:gd name="connsiteY3" fmla="*/ 0 h 177790"/>
                  <a:gd name="connsiteX4" fmla="*/ 0 w 134873"/>
                  <a:gd name="connsiteY4" fmla="*/ 67400 h 177790"/>
                  <a:gd name="connsiteX5" fmla="*/ 0 w 134873"/>
                  <a:gd name="connsiteY5" fmla="*/ 177791 h 177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873" h="177790">
                    <a:moveTo>
                      <a:pt x="134873" y="177791"/>
                    </a:moveTo>
                    <a:lnTo>
                      <a:pt x="134873" y="67400"/>
                    </a:lnTo>
                    <a:cubicBezTo>
                      <a:pt x="134873" y="30176"/>
                      <a:pt x="104681" y="0"/>
                      <a:pt x="67437" y="0"/>
                    </a:cubicBezTo>
                    <a:lnTo>
                      <a:pt x="67437" y="0"/>
                    </a:lnTo>
                    <a:cubicBezTo>
                      <a:pt x="30193" y="0"/>
                      <a:pt x="0" y="30176"/>
                      <a:pt x="0" y="67400"/>
                    </a:cubicBezTo>
                    <a:lnTo>
                      <a:pt x="0" y="177791"/>
                    </a:lnTo>
                  </a:path>
                </a:pathLst>
              </a:custGeom>
              <a:noFill/>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52" name="Freeform 4451">
                <a:extLst>
                  <a:ext uri="{FF2B5EF4-FFF2-40B4-BE49-F238E27FC236}">
                    <a16:creationId xmlns:a16="http://schemas.microsoft.com/office/drawing/2014/main" id="{FE9AF054-B826-799F-9B17-8A8CB7B6FB5A}"/>
                  </a:ext>
                </a:extLst>
              </p:cNvPr>
              <p:cNvSpPr/>
              <p:nvPr/>
            </p:nvSpPr>
            <p:spPr>
              <a:xfrm>
                <a:off x="12249906" y="6619695"/>
                <a:ext cx="244616" cy="334666"/>
              </a:xfrm>
              <a:custGeom>
                <a:avLst/>
                <a:gdLst>
                  <a:gd name="connsiteX0" fmla="*/ 244616 w 244616"/>
                  <a:gd name="connsiteY0" fmla="*/ 48038 h 334666"/>
                  <a:gd name="connsiteX1" fmla="*/ 244616 w 244616"/>
                  <a:gd name="connsiteY1" fmla="*/ 334667 h 334666"/>
                  <a:gd name="connsiteX2" fmla="*/ 0 w 244616"/>
                  <a:gd name="connsiteY2" fmla="*/ 334667 h 334666"/>
                  <a:gd name="connsiteX3" fmla="*/ 0 w 244616"/>
                  <a:gd name="connsiteY3" fmla="*/ 0 h 334666"/>
                  <a:gd name="connsiteX4" fmla="*/ 196552 w 244616"/>
                  <a:gd name="connsiteY4" fmla="*/ 0 h 334666"/>
                  <a:gd name="connsiteX5" fmla="*/ 244616 w 244616"/>
                  <a:gd name="connsiteY5" fmla="*/ 48038 h 33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616" h="334666">
                    <a:moveTo>
                      <a:pt x="244616" y="48038"/>
                    </a:moveTo>
                    <a:lnTo>
                      <a:pt x="244616" y="334667"/>
                    </a:lnTo>
                    <a:lnTo>
                      <a:pt x="0" y="334667"/>
                    </a:lnTo>
                    <a:lnTo>
                      <a:pt x="0" y="0"/>
                    </a:lnTo>
                    <a:lnTo>
                      <a:pt x="196552" y="0"/>
                    </a:lnTo>
                    <a:cubicBezTo>
                      <a:pt x="223099" y="0"/>
                      <a:pt x="244616" y="21505"/>
                      <a:pt x="244616" y="48038"/>
                    </a:cubicBezTo>
                    <a:close/>
                  </a:path>
                </a:pathLst>
              </a:custGeom>
              <a:noFill/>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53" name="Freeform 4452">
                <a:extLst>
                  <a:ext uri="{FF2B5EF4-FFF2-40B4-BE49-F238E27FC236}">
                    <a16:creationId xmlns:a16="http://schemas.microsoft.com/office/drawing/2014/main" id="{D665EA01-C078-834C-C786-2F7FCB1EEB12}"/>
                  </a:ext>
                </a:extLst>
              </p:cNvPr>
              <p:cNvSpPr/>
              <p:nvPr/>
            </p:nvSpPr>
            <p:spPr>
              <a:xfrm>
                <a:off x="12000546" y="6400108"/>
                <a:ext cx="6498" cy="58378"/>
              </a:xfrm>
              <a:custGeom>
                <a:avLst/>
                <a:gdLst>
                  <a:gd name="connsiteX0" fmla="*/ 0 w 6498"/>
                  <a:gd name="connsiteY0" fmla="*/ 0 h 58378"/>
                  <a:gd name="connsiteX1" fmla="*/ 0 w 6498"/>
                  <a:gd name="connsiteY1" fmla="*/ 58378 h 58378"/>
                </a:gdLst>
                <a:ahLst/>
                <a:cxnLst>
                  <a:cxn ang="0">
                    <a:pos x="connsiteX0" y="connsiteY0"/>
                  </a:cxn>
                  <a:cxn ang="0">
                    <a:pos x="connsiteX1" y="connsiteY1"/>
                  </a:cxn>
                </a:cxnLst>
                <a:rect l="l" t="t" r="r" b="b"/>
                <a:pathLst>
                  <a:path w="6498" h="58378">
                    <a:moveTo>
                      <a:pt x="0" y="0"/>
                    </a:moveTo>
                    <a:lnTo>
                      <a:pt x="0" y="58378"/>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54" name="Freeform 4453">
                <a:extLst>
                  <a:ext uri="{FF2B5EF4-FFF2-40B4-BE49-F238E27FC236}">
                    <a16:creationId xmlns:a16="http://schemas.microsoft.com/office/drawing/2014/main" id="{6393A114-5E04-CBD8-1780-58468EF77F45}"/>
                  </a:ext>
                </a:extLst>
              </p:cNvPr>
              <p:cNvSpPr/>
              <p:nvPr/>
            </p:nvSpPr>
            <p:spPr>
              <a:xfrm>
                <a:off x="12083775" y="6400108"/>
                <a:ext cx="6498" cy="58378"/>
              </a:xfrm>
              <a:custGeom>
                <a:avLst/>
                <a:gdLst>
                  <a:gd name="connsiteX0" fmla="*/ 0 w 6498"/>
                  <a:gd name="connsiteY0" fmla="*/ 0 h 58378"/>
                  <a:gd name="connsiteX1" fmla="*/ 0 w 6498"/>
                  <a:gd name="connsiteY1" fmla="*/ 58378 h 58378"/>
                </a:gdLst>
                <a:ahLst/>
                <a:cxnLst>
                  <a:cxn ang="0">
                    <a:pos x="connsiteX0" y="connsiteY0"/>
                  </a:cxn>
                  <a:cxn ang="0">
                    <a:pos x="connsiteX1" y="connsiteY1"/>
                  </a:cxn>
                </a:cxnLst>
                <a:rect l="l" t="t" r="r" b="b"/>
                <a:pathLst>
                  <a:path w="6498" h="58378">
                    <a:moveTo>
                      <a:pt x="0" y="0"/>
                    </a:moveTo>
                    <a:lnTo>
                      <a:pt x="0" y="58378"/>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55" name="Freeform 4454">
                <a:extLst>
                  <a:ext uri="{FF2B5EF4-FFF2-40B4-BE49-F238E27FC236}">
                    <a16:creationId xmlns:a16="http://schemas.microsoft.com/office/drawing/2014/main" id="{17776D31-84B0-C836-DAA4-34330C3DE738}"/>
                  </a:ext>
                </a:extLst>
              </p:cNvPr>
              <p:cNvSpPr/>
              <p:nvPr/>
            </p:nvSpPr>
            <p:spPr>
              <a:xfrm>
                <a:off x="12166997" y="6400108"/>
                <a:ext cx="6498" cy="58378"/>
              </a:xfrm>
              <a:custGeom>
                <a:avLst/>
                <a:gdLst>
                  <a:gd name="connsiteX0" fmla="*/ 0 w 6498"/>
                  <a:gd name="connsiteY0" fmla="*/ 0 h 58378"/>
                  <a:gd name="connsiteX1" fmla="*/ 0 w 6498"/>
                  <a:gd name="connsiteY1" fmla="*/ 58378 h 58378"/>
                </a:gdLst>
                <a:ahLst/>
                <a:cxnLst>
                  <a:cxn ang="0">
                    <a:pos x="connsiteX0" y="connsiteY0"/>
                  </a:cxn>
                  <a:cxn ang="0">
                    <a:pos x="connsiteX1" y="connsiteY1"/>
                  </a:cxn>
                </a:cxnLst>
                <a:rect l="l" t="t" r="r" b="b"/>
                <a:pathLst>
                  <a:path w="6498" h="58378">
                    <a:moveTo>
                      <a:pt x="0" y="0"/>
                    </a:moveTo>
                    <a:lnTo>
                      <a:pt x="0" y="58378"/>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56" name="Freeform 4455">
                <a:extLst>
                  <a:ext uri="{FF2B5EF4-FFF2-40B4-BE49-F238E27FC236}">
                    <a16:creationId xmlns:a16="http://schemas.microsoft.com/office/drawing/2014/main" id="{BB10CFE0-EF86-4B8F-6B4A-E78DF0C1EE3C}"/>
                  </a:ext>
                </a:extLst>
              </p:cNvPr>
              <p:cNvSpPr/>
              <p:nvPr/>
            </p:nvSpPr>
            <p:spPr>
              <a:xfrm>
                <a:off x="12301675" y="6685646"/>
                <a:ext cx="6498" cy="33306"/>
              </a:xfrm>
              <a:custGeom>
                <a:avLst/>
                <a:gdLst>
                  <a:gd name="connsiteX0" fmla="*/ 0 w 6498"/>
                  <a:gd name="connsiteY0" fmla="*/ 0 h 33306"/>
                  <a:gd name="connsiteX1" fmla="*/ 0 w 6498"/>
                  <a:gd name="connsiteY1" fmla="*/ 33307 h 33306"/>
                </a:gdLst>
                <a:ahLst/>
                <a:cxnLst>
                  <a:cxn ang="0">
                    <a:pos x="connsiteX0" y="connsiteY0"/>
                  </a:cxn>
                  <a:cxn ang="0">
                    <a:pos x="connsiteX1" y="connsiteY1"/>
                  </a:cxn>
                </a:cxnLst>
                <a:rect l="l" t="t" r="r" b="b"/>
                <a:pathLst>
                  <a:path w="6498" h="33306">
                    <a:moveTo>
                      <a:pt x="0" y="0"/>
                    </a:moveTo>
                    <a:lnTo>
                      <a:pt x="0" y="33307"/>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57" name="Freeform 4456">
                <a:extLst>
                  <a:ext uri="{FF2B5EF4-FFF2-40B4-BE49-F238E27FC236}">
                    <a16:creationId xmlns:a16="http://schemas.microsoft.com/office/drawing/2014/main" id="{94306456-EFD5-74F0-001B-ABD5E0EC6E95}"/>
                  </a:ext>
                </a:extLst>
              </p:cNvPr>
              <p:cNvSpPr/>
              <p:nvPr/>
            </p:nvSpPr>
            <p:spPr>
              <a:xfrm>
                <a:off x="12349739" y="6685646"/>
                <a:ext cx="6498" cy="33306"/>
              </a:xfrm>
              <a:custGeom>
                <a:avLst/>
                <a:gdLst>
                  <a:gd name="connsiteX0" fmla="*/ 0 w 6498"/>
                  <a:gd name="connsiteY0" fmla="*/ 0 h 33306"/>
                  <a:gd name="connsiteX1" fmla="*/ 0 w 6498"/>
                  <a:gd name="connsiteY1" fmla="*/ 33307 h 33306"/>
                </a:gdLst>
                <a:ahLst/>
                <a:cxnLst>
                  <a:cxn ang="0">
                    <a:pos x="connsiteX0" y="connsiteY0"/>
                  </a:cxn>
                  <a:cxn ang="0">
                    <a:pos x="connsiteX1" y="connsiteY1"/>
                  </a:cxn>
                </a:cxnLst>
                <a:rect l="l" t="t" r="r" b="b"/>
                <a:pathLst>
                  <a:path w="6498" h="33306">
                    <a:moveTo>
                      <a:pt x="0" y="0"/>
                    </a:moveTo>
                    <a:lnTo>
                      <a:pt x="0" y="33307"/>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58" name="Freeform 4457">
                <a:extLst>
                  <a:ext uri="{FF2B5EF4-FFF2-40B4-BE49-F238E27FC236}">
                    <a16:creationId xmlns:a16="http://schemas.microsoft.com/office/drawing/2014/main" id="{661EFDC7-108A-1093-3D42-DCBF746F720C}"/>
                  </a:ext>
                </a:extLst>
              </p:cNvPr>
              <p:cNvSpPr/>
              <p:nvPr/>
            </p:nvSpPr>
            <p:spPr>
              <a:xfrm>
                <a:off x="12397803" y="6687049"/>
                <a:ext cx="6498" cy="33300"/>
              </a:xfrm>
              <a:custGeom>
                <a:avLst/>
                <a:gdLst>
                  <a:gd name="connsiteX0" fmla="*/ 0 w 6498"/>
                  <a:gd name="connsiteY0" fmla="*/ 0 h 33300"/>
                  <a:gd name="connsiteX1" fmla="*/ 0 w 6498"/>
                  <a:gd name="connsiteY1" fmla="*/ 33300 h 33300"/>
                </a:gdLst>
                <a:ahLst/>
                <a:cxnLst>
                  <a:cxn ang="0">
                    <a:pos x="connsiteX0" y="connsiteY0"/>
                  </a:cxn>
                  <a:cxn ang="0">
                    <a:pos x="connsiteX1" y="connsiteY1"/>
                  </a:cxn>
                </a:cxnLst>
                <a:rect l="l" t="t" r="r" b="b"/>
                <a:pathLst>
                  <a:path w="6498" h="33300">
                    <a:moveTo>
                      <a:pt x="0" y="0"/>
                    </a:moveTo>
                    <a:lnTo>
                      <a:pt x="0" y="33300"/>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59" name="Freeform 4458">
                <a:extLst>
                  <a:ext uri="{FF2B5EF4-FFF2-40B4-BE49-F238E27FC236}">
                    <a16:creationId xmlns:a16="http://schemas.microsoft.com/office/drawing/2014/main" id="{6B0F1F73-5291-1002-AF33-5C4140AAC825}"/>
                  </a:ext>
                </a:extLst>
              </p:cNvPr>
              <p:cNvSpPr/>
              <p:nvPr/>
            </p:nvSpPr>
            <p:spPr>
              <a:xfrm>
                <a:off x="12443385" y="6685646"/>
                <a:ext cx="6498" cy="33306"/>
              </a:xfrm>
              <a:custGeom>
                <a:avLst/>
                <a:gdLst>
                  <a:gd name="connsiteX0" fmla="*/ 0 w 6498"/>
                  <a:gd name="connsiteY0" fmla="*/ 0 h 33306"/>
                  <a:gd name="connsiteX1" fmla="*/ 0 w 6498"/>
                  <a:gd name="connsiteY1" fmla="*/ 33307 h 33306"/>
                </a:gdLst>
                <a:ahLst/>
                <a:cxnLst>
                  <a:cxn ang="0">
                    <a:pos x="connsiteX0" y="connsiteY0"/>
                  </a:cxn>
                  <a:cxn ang="0">
                    <a:pos x="connsiteX1" y="connsiteY1"/>
                  </a:cxn>
                </a:cxnLst>
                <a:rect l="l" t="t" r="r" b="b"/>
                <a:pathLst>
                  <a:path w="6498" h="33306">
                    <a:moveTo>
                      <a:pt x="0" y="0"/>
                    </a:moveTo>
                    <a:lnTo>
                      <a:pt x="0" y="33307"/>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60" name="Freeform 4459">
                <a:extLst>
                  <a:ext uri="{FF2B5EF4-FFF2-40B4-BE49-F238E27FC236}">
                    <a16:creationId xmlns:a16="http://schemas.microsoft.com/office/drawing/2014/main" id="{B673D696-9297-C41B-6E99-961D2AC26154}"/>
                  </a:ext>
                </a:extLst>
              </p:cNvPr>
              <p:cNvSpPr/>
              <p:nvPr/>
            </p:nvSpPr>
            <p:spPr>
              <a:xfrm>
                <a:off x="12301675" y="6818639"/>
                <a:ext cx="6498" cy="33300"/>
              </a:xfrm>
              <a:custGeom>
                <a:avLst/>
                <a:gdLst>
                  <a:gd name="connsiteX0" fmla="*/ 0 w 6498"/>
                  <a:gd name="connsiteY0" fmla="*/ 0 h 33300"/>
                  <a:gd name="connsiteX1" fmla="*/ 0 w 6498"/>
                  <a:gd name="connsiteY1" fmla="*/ 33300 h 33300"/>
                </a:gdLst>
                <a:ahLst/>
                <a:cxnLst>
                  <a:cxn ang="0">
                    <a:pos x="connsiteX0" y="connsiteY0"/>
                  </a:cxn>
                  <a:cxn ang="0">
                    <a:pos x="connsiteX1" y="connsiteY1"/>
                  </a:cxn>
                </a:cxnLst>
                <a:rect l="l" t="t" r="r" b="b"/>
                <a:pathLst>
                  <a:path w="6498" h="33300">
                    <a:moveTo>
                      <a:pt x="0" y="0"/>
                    </a:moveTo>
                    <a:lnTo>
                      <a:pt x="0" y="33300"/>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61" name="Freeform 4460">
                <a:extLst>
                  <a:ext uri="{FF2B5EF4-FFF2-40B4-BE49-F238E27FC236}">
                    <a16:creationId xmlns:a16="http://schemas.microsoft.com/office/drawing/2014/main" id="{829B98D3-67A6-F17F-1D90-E749CD8FDAEB}"/>
                  </a:ext>
                </a:extLst>
              </p:cNvPr>
              <p:cNvSpPr/>
              <p:nvPr/>
            </p:nvSpPr>
            <p:spPr>
              <a:xfrm>
                <a:off x="12349739" y="6818639"/>
                <a:ext cx="6498" cy="33300"/>
              </a:xfrm>
              <a:custGeom>
                <a:avLst/>
                <a:gdLst>
                  <a:gd name="connsiteX0" fmla="*/ 0 w 6498"/>
                  <a:gd name="connsiteY0" fmla="*/ 0 h 33300"/>
                  <a:gd name="connsiteX1" fmla="*/ 0 w 6498"/>
                  <a:gd name="connsiteY1" fmla="*/ 33300 h 33300"/>
                </a:gdLst>
                <a:ahLst/>
                <a:cxnLst>
                  <a:cxn ang="0">
                    <a:pos x="connsiteX0" y="connsiteY0"/>
                  </a:cxn>
                  <a:cxn ang="0">
                    <a:pos x="connsiteX1" y="connsiteY1"/>
                  </a:cxn>
                </a:cxnLst>
                <a:rect l="l" t="t" r="r" b="b"/>
                <a:pathLst>
                  <a:path w="6498" h="33300">
                    <a:moveTo>
                      <a:pt x="0" y="0"/>
                    </a:moveTo>
                    <a:lnTo>
                      <a:pt x="0" y="33300"/>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62" name="Freeform 4461">
                <a:extLst>
                  <a:ext uri="{FF2B5EF4-FFF2-40B4-BE49-F238E27FC236}">
                    <a16:creationId xmlns:a16="http://schemas.microsoft.com/office/drawing/2014/main" id="{632BC82E-0971-1C38-368E-125A509E929D}"/>
                  </a:ext>
                </a:extLst>
              </p:cNvPr>
              <p:cNvSpPr/>
              <p:nvPr/>
            </p:nvSpPr>
            <p:spPr>
              <a:xfrm>
                <a:off x="12397803" y="6820036"/>
                <a:ext cx="6498" cy="33306"/>
              </a:xfrm>
              <a:custGeom>
                <a:avLst/>
                <a:gdLst>
                  <a:gd name="connsiteX0" fmla="*/ 0 w 6498"/>
                  <a:gd name="connsiteY0" fmla="*/ 0 h 33306"/>
                  <a:gd name="connsiteX1" fmla="*/ 0 w 6498"/>
                  <a:gd name="connsiteY1" fmla="*/ 33307 h 33306"/>
                </a:gdLst>
                <a:ahLst/>
                <a:cxnLst>
                  <a:cxn ang="0">
                    <a:pos x="connsiteX0" y="connsiteY0"/>
                  </a:cxn>
                  <a:cxn ang="0">
                    <a:pos x="connsiteX1" y="connsiteY1"/>
                  </a:cxn>
                </a:cxnLst>
                <a:rect l="l" t="t" r="r" b="b"/>
                <a:pathLst>
                  <a:path w="6498" h="33306">
                    <a:moveTo>
                      <a:pt x="0" y="0"/>
                    </a:moveTo>
                    <a:lnTo>
                      <a:pt x="0" y="33307"/>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63" name="Freeform 4462">
                <a:extLst>
                  <a:ext uri="{FF2B5EF4-FFF2-40B4-BE49-F238E27FC236}">
                    <a16:creationId xmlns:a16="http://schemas.microsoft.com/office/drawing/2014/main" id="{9B066CA8-062C-8511-3A0A-E4430AD99D18}"/>
                  </a:ext>
                </a:extLst>
              </p:cNvPr>
              <p:cNvSpPr/>
              <p:nvPr/>
            </p:nvSpPr>
            <p:spPr>
              <a:xfrm>
                <a:off x="12443385" y="6818639"/>
                <a:ext cx="6498" cy="33300"/>
              </a:xfrm>
              <a:custGeom>
                <a:avLst/>
                <a:gdLst>
                  <a:gd name="connsiteX0" fmla="*/ 0 w 6498"/>
                  <a:gd name="connsiteY0" fmla="*/ 0 h 33300"/>
                  <a:gd name="connsiteX1" fmla="*/ 0 w 6498"/>
                  <a:gd name="connsiteY1" fmla="*/ 33300 h 33300"/>
                </a:gdLst>
                <a:ahLst/>
                <a:cxnLst>
                  <a:cxn ang="0">
                    <a:pos x="connsiteX0" y="connsiteY0"/>
                  </a:cxn>
                  <a:cxn ang="0">
                    <a:pos x="connsiteX1" y="connsiteY1"/>
                  </a:cxn>
                </a:cxnLst>
                <a:rect l="l" t="t" r="r" b="b"/>
                <a:pathLst>
                  <a:path w="6498" h="33300">
                    <a:moveTo>
                      <a:pt x="0" y="0"/>
                    </a:moveTo>
                    <a:lnTo>
                      <a:pt x="0" y="33300"/>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64" name="Freeform 4463">
                <a:extLst>
                  <a:ext uri="{FF2B5EF4-FFF2-40B4-BE49-F238E27FC236}">
                    <a16:creationId xmlns:a16="http://schemas.microsoft.com/office/drawing/2014/main" id="{801F6C11-8461-350D-C51F-2368108980F5}"/>
                  </a:ext>
                </a:extLst>
              </p:cNvPr>
              <p:cNvSpPr/>
              <p:nvPr/>
            </p:nvSpPr>
            <p:spPr>
              <a:xfrm>
                <a:off x="11750861" y="6577171"/>
                <a:ext cx="6498" cy="53623"/>
              </a:xfrm>
              <a:custGeom>
                <a:avLst/>
                <a:gdLst>
                  <a:gd name="connsiteX0" fmla="*/ 0 w 6498"/>
                  <a:gd name="connsiteY0" fmla="*/ 0 h 53623"/>
                  <a:gd name="connsiteX1" fmla="*/ 0 w 6498"/>
                  <a:gd name="connsiteY1" fmla="*/ 53624 h 53623"/>
                </a:gdLst>
                <a:ahLst/>
                <a:cxnLst>
                  <a:cxn ang="0">
                    <a:pos x="connsiteX0" y="connsiteY0"/>
                  </a:cxn>
                  <a:cxn ang="0">
                    <a:pos x="connsiteX1" y="connsiteY1"/>
                  </a:cxn>
                </a:cxnLst>
                <a:rect l="l" t="t" r="r" b="b"/>
                <a:pathLst>
                  <a:path w="6498" h="53623">
                    <a:moveTo>
                      <a:pt x="0" y="0"/>
                    </a:moveTo>
                    <a:lnTo>
                      <a:pt x="0" y="53624"/>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65" name="Freeform 4464">
                <a:extLst>
                  <a:ext uri="{FF2B5EF4-FFF2-40B4-BE49-F238E27FC236}">
                    <a16:creationId xmlns:a16="http://schemas.microsoft.com/office/drawing/2014/main" id="{831F83A5-7CEA-40DE-042A-786A9EFF497E}"/>
                  </a:ext>
                </a:extLst>
              </p:cNvPr>
              <p:cNvSpPr/>
              <p:nvPr/>
            </p:nvSpPr>
            <p:spPr>
              <a:xfrm>
                <a:off x="11834090" y="6572410"/>
                <a:ext cx="6498" cy="58384"/>
              </a:xfrm>
              <a:custGeom>
                <a:avLst/>
                <a:gdLst>
                  <a:gd name="connsiteX0" fmla="*/ 0 w 6498"/>
                  <a:gd name="connsiteY0" fmla="*/ 0 h 58384"/>
                  <a:gd name="connsiteX1" fmla="*/ 0 w 6498"/>
                  <a:gd name="connsiteY1" fmla="*/ 58385 h 58384"/>
                </a:gdLst>
                <a:ahLst/>
                <a:cxnLst>
                  <a:cxn ang="0">
                    <a:pos x="connsiteX0" y="connsiteY0"/>
                  </a:cxn>
                  <a:cxn ang="0">
                    <a:pos x="connsiteX1" y="connsiteY1"/>
                  </a:cxn>
                </a:cxnLst>
                <a:rect l="l" t="t" r="r" b="b"/>
                <a:pathLst>
                  <a:path w="6498" h="58384">
                    <a:moveTo>
                      <a:pt x="0" y="0"/>
                    </a:moveTo>
                    <a:lnTo>
                      <a:pt x="0" y="58385"/>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66" name="Freeform 4465">
                <a:extLst>
                  <a:ext uri="{FF2B5EF4-FFF2-40B4-BE49-F238E27FC236}">
                    <a16:creationId xmlns:a16="http://schemas.microsoft.com/office/drawing/2014/main" id="{A346CAB7-F849-6EB1-6DEA-8250BA9638CB}"/>
                  </a:ext>
                </a:extLst>
              </p:cNvPr>
              <p:cNvSpPr/>
              <p:nvPr/>
            </p:nvSpPr>
            <p:spPr>
              <a:xfrm>
                <a:off x="11917318" y="6572410"/>
                <a:ext cx="6498" cy="58384"/>
              </a:xfrm>
              <a:custGeom>
                <a:avLst/>
                <a:gdLst>
                  <a:gd name="connsiteX0" fmla="*/ 0 w 6498"/>
                  <a:gd name="connsiteY0" fmla="*/ 0 h 58384"/>
                  <a:gd name="connsiteX1" fmla="*/ 0 w 6498"/>
                  <a:gd name="connsiteY1" fmla="*/ 58385 h 58384"/>
                </a:gdLst>
                <a:ahLst/>
                <a:cxnLst>
                  <a:cxn ang="0">
                    <a:pos x="connsiteX0" y="connsiteY0"/>
                  </a:cxn>
                  <a:cxn ang="0">
                    <a:pos x="connsiteX1" y="connsiteY1"/>
                  </a:cxn>
                </a:cxnLst>
                <a:rect l="l" t="t" r="r" b="b"/>
                <a:pathLst>
                  <a:path w="6498" h="58384">
                    <a:moveTo>
                      <a:pt x="0" y="0"/>
                    </a:moveTo>
                    <a:lnTo>
                      <a:pt x="0" y="58385"/>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67" name="Freeform 4466">
                <a:extLst>
                  <a:ext uri="{FF2B5EF4-FFF2-40B4-BE49-F238E27FC236}">
                    <a16:creationId xmlns:a16="http://schemas.microsoft.com/office/drawing/2014/main" id="{8E38AA1F-417F-E728-A3D9-C839546D1DFA}"/>
                  </a:ext>
                </a:extLst>
              </p:cNvPr>
              <p:cNvSpPr/>
              <p:nvPr/>
            </p:nvSpPr>
            <p:spPr>
              <a:xfrm>
                <a:off x="12000546" y="6572410"/>
                <a:ext cx="6498" cy="58384"/>
              </a:xfrm>
              <a:custGeom>
                <a:avLst/>
                <a:gdLst>
                  <a:gd name="connsiteX0" fmla="*/ 0 w 6498"/>
                  <a:gd name="connsiteY0" fmla="*/ 0 h 58384"/>
                  <a:gd name="connsiteX1" fmla="*/ 0 w 6498"/>
                  <a:gd name="connsiteY1" fmla="*/ 58385 h 58384"/>
                </a:gdLst>
                <a:ahLst/>
                <a:cxnLst>
                  <a:cxn ang="0">
                    <a:pos x="connsiteX0" y="connsiteY0"/>
                  </a:cxn>
                  <a:cxn ang="0">
                    <a:pos x="connsiteX1" y="connsiteY1"/>
                  </a:cxn>
                </a:cxnLst>
                <a:rect l="l" t="t" r="r" b="b"/>
                <a:pathLst>
                  <a:path w="6498" h="58384">
                    <a:moveTo>
                      <a:pt x="0" y="0"/>
                    </a:moveTo>
                    <a:lnTo>
                      <a:pt x="0" y="58385"/>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68" name="Freeform 4467">
                <a:extLst>
                  <a:ext uri="{FF2B5EF4-FFF2-40B4-BE49-F238E27FC236}">
                    <a16:creationId xmlns:a16="http://schemas.microsoft.com/office/drawing/2014/main" id="{A8A6EACF-6137-888B-9372-E4D23240FD12}"/>
                  </a:ext>
                </a:extLst>
              </p:cNvPr>
              <p:cNvSpPr/>
              <p:nvPr/>
            </p:nvSpPr>
            <p:spPr>
              <a:xfrm>
                <a:off x="12083775" y="6572410"/>
                <a:ext cx="6498" cy="58384"/>
              </a:xfrm>
              <a:custGeom>
                <a:avLst/>
                <a:gdLst>
                  <a:gd name="connsiteX0" fmla="*/ 0 w 6498"/>
                  <a:gd name="connsiteY0" fmla="*/ 0 h 58384"/>
                  <a:gd name="connsiteX1" fmla="*/ 0 w 6498"/>
                  <a:gd name="connsiteY1" fmla="*/ 58385 h 58384"/>
                </a:gdLst>
                <a:ahLst/>
                <a:cxnLst>
                  <a:cxn ang="0">
                    <a:pos x="connsiteX0" y="connsiteY0"/>
                  </a:cxn>
                  <a:cxn ang="0">
                    <a:pos x="connsiteX1" y="connsiteY1"/>
                  </a:cxn>
                </a:cxnLst>
                <a:rect l="l" t="t" r="r" b="b"/>
                <a:pathLst>
                  <a:path w="6498" h="58384">
                    <a:moveTo>
                      <a:pt x="0" y="0"/>
                    </a:moveTo>
                    <a:lnTo>
                      <a:pt x="0" y="58385"/>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469" name="Freeform 4468">
                <a:extLst>
                  <a:ext uri="{FF2B5EF4-FFF2-40B4-BE49-F238E27FC236}">
                    <a16:creationId xmlns:a16="http://schemas.microsoft.com/office/drawing/2014/main" id="{887E33A6-1FB3-0772-182A-A1E98C75DD7D}"/>
                  </a:ext>
                </a:extLst>
              </p:cNvPr>
              <p:cNvSpPr/>
              <p:nvPr/>
            </p:nvSpPr>
            <p:spPr>
              <a:xfrm>
                <a:off x="12166997" y="6572410"/>
                <a:ext cx="6498" cy="58384"/>
              </a:xfrm>
              <a:custGeom>
                <a:avLst/>
                <a:gdLst>
                  <a:gd name="connsiteX0" fmla="*/ 0 w 6498"/>
                  <a:gd name="connsiteY0" fmla="*/ 0 h 58384"/>
                  <a:gd name="connsiteX1" fmla="*/ 0 w 6498"/>
                  <a:gd name="connsiteY1" fmla="*/ 58385 h 58384"/>
                </a:gdLst>
                <a:ahLst/>
                <a:cxnLst>
                  <a:cxn ang="0">
                    <a:pos x="connsiteX0" y="connsiteY0"/>
                  </a:cxn>
                  <a:cxn ang="0">
                    <a:pos x="connsiteX1" y="connsiteY1"/>
                  </a:cxn>
                </a:cxnLst>
                <a:rect l="l" t="t" r="r" b="b"/>
                <a:pathLst>
                  <a:path w="6498" h="58384">
                    <a:moveTo>
                      <a:pt x="0" y="0"/>
                    </a:moveTo>
                    <a:lnTo>
                      <a:pt x="0" y="58385"/>
                    </a:lnTo>
                  </a:path>
                </a:pathLst>
              </a:custGeom>
              <a:ln w="19496" cap="rnd">
                <a:solidFill>
                  <a:srgbClr val="010101"/>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14" name="Graphic 954">
            <a:extLst>
              <a:ext uri="{FF2B5EF4-FFF2-40B4-BE49-F238E27FC236}">
                <a16:creationId xmlns:a16="http://schemas.microsoft.com/office/drawing/2014/main" id="{0E37408E-6418-CD24-F7A3-12DBC9F37FD3}"/>
              </a:ext>
            </a:extLst>
          </p:cNvPr>
          <p:cNvGrpSpPr/>
          <p:nvPr/>
        </p:nvGrpSpPr>
        <p:grpSpPr>
          <a:xfrm>
            <a:off x="1788887" y="7077373"/>
            <a:ext cx="563197" cy="564522"/>
            <a:chOff x="13117942" y="6092123"/>
            <a:chExt cx="828961" cy="830912"/>
          </a:xfrm>
          <a:noFill/>
        </p:grpSpPr>
        <p:grpSp>
          <p:nvGrpSpPr>
            <p:cNvPr id="4433" name="Graphic 954">
              <a:extLst>
                <a:ext uri="{FF2B5EF4-FFF2-40B4-BE49-F238E27FC236}">
                  <a16:creationId xmlns:a16="http://schemas.microsoft.com/office/drawing/2014/main" id="{3BEB0ACB-1038-04DC-A920-560F1CA2FAAE}"/>
                </a:ext>
              </a:extLst>
            </p:cNvPr>
            <p:cNvGrpSpPr/>
            <p:nvPr/>
          </p:nvGrpSpPr>
          <p:grpSpPr>
            <a:xfrm>
              <a:off x="13389896" y="6239481"/>
              <a:ext cx="248443" cy="372379"/>
              <a:chOff x="13389896" y="6239481"/>
              <a:chExt cx="248443" cy="372379"/>
            </a:xfrm>
            <a:noFill/>
          </p:grpSpPr>
          <p:sp>
            <p:nvSpPr>
              <p:cNvPr id="4443" name="Freeform 4442">
                <a:extLst>
                  <a:ext uri="{FF2B5EF4-FFF2-40B4-BE49-F238E27FC236}">
                    <a16:creationId xmlns:a16="http://schemas.microsoft.com/office/drawing/2014/main" id="{749C2574-627B-2683-65AA-3CB190FD965D}"/>
                  </a:ext>
                </a:extLst>
              </p:cNvPr>
              <p:cNvSpPr/>
              <p:nvPr/>
            </p:nvSpPr>
            <p:spPr>
              <a:xfrm>
                <a:off x="13472744" y="6239481"/>
                <a:ext cx="94768" cy="94716"/>
              </a:xfrm>
              <a:custGeom>
                <a:avLst/>
                <a:gdLst>
                  <a:gd name="connsiteX0" fmla="*/ 94768 w 94768"/>
                  <a:gd name="connsiteY0" fmla="*/ 47359 h 94716"/>
                  <a:gd name="connsiteX1" fmla="*/ 47384 w 94768"/>
                  <a:gd name="connsiteY1" fmla="*/ 94717 h 94716"/>
                  <a:gd name="connsiteX2" fmla="*/ 0 w 94768"/>
                  <a:gd name="connsiteY2" fmla="*/ 47359 h 94716"/>
                  <a:gd name="connsiteX3" fmla="*/ 47384 w 94768"/>
                  <a:gd name="connsiteY3" fmla="*/ 0 h 94716"/>
                  <a:gd name="connsiteX4" fmla="*/ 94768 w 94768"/>
                  <a:gd name="connsiteY4" fmla="*/ 47359 h 9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68" h="94716">
                    <a:moveTo>
                      <a:pt x="94768" y="47359"/>
                    </a:moveTo>
                    <a:cubicBezTo>
                      <a:pt x="94768" y="73514"/>
                      <a:pt x="73553" y="94717"/>
                      <a:pt x="47384" y="94717"/>
                    </a:cubicBezTo>
                    <a:cubicBezTo>
                      <a:pt x="21214" y="94717"/>
                      <a:pt x="0" y="73514"/>
                      <a:pt x="0" y="47359"/>
                    </a:cubicBezTo>
                    <a:cubicBezTo>
                      <a:pt x="0" y="21203"/>
                      <a:pt x="21215" y="0"/>
                      <a:pt x="47384" y="0"/>
                    </a:cubicBezTo>
                    <a:cubicBezTo>
                      <a:pt x="73554" y="0"/>
                      <a:pt x="94768" y="21203"/>
                      <a:pt x="94768" y="47359"/>
                    </a:cubicBezTo>
                    <a:close/>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44" name="Freeform 4443">
                <a:extLst>
                  <a:ext uri="{FF2B5EF4-FFF2-40B4-BE49-F238E27FC236}">
                    <a16:creationId xmlns:a16="http://schemas.microsoft.com/office/drawing/2014/main" id="{2F75D5B5-05A9-A4D2-046F-622F56A53552}"/>
                  </a:ext>
                </a:extLst>
              </p:cNvPr>
              <p:cNvSpPr/>
              <p:nvPr/>
            </p:nvSpPr>
            <p:spPr>
              <a:xfrm>
                <a:off x="13395314" y="6452801"/>
                <a:ext cx="157088" cy="157002"/>
              </a:xfrm>
              <a:custGeom>
                <a:avLst/>
                <a:gdLst>
                  <a:gd name="connsiteX0" fmla="*/ 157088 w 157088"/>
                  <a:gd name="connsiteY0" fmla="*/ 78501 h 157002"/>
                  <a:gd name="connsiteX1" fmla="*/ 78544 w 157088"/>
                  <a:gd name="connsiteY1" fmla="*/ 157002 h 157002"/>
                  <a:gd name="connsiteX2" fmla="*/ 0 w 157088"/>
                  <a:gd name="connsiteY2" fmla="*/ 78501 h 157002"/>
                  <a:gd name="connsiteX3" fmla="*/ 78544 w 157088"/>
                  <a:gd name="connsiteY3" fmla="*/ 0 h 157002"/>
                  <a:gd name="connsiteX4" fmla="*/ 157088 w 157088"/>
                  <a:gd name="connsiteY4" fmla="*/ 78501 h 157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088" h="157002">
                    <a:moveTo>
                      <a:pt x="157088" y="78501"/>
                    </a:moveTo>
                    <a:cubicBezTo>
                      <a:pt x="157088" y="121856"/>
                      <a:pt x="121923" y="157002"/>
                      <a:pt x="78544" y="157002"/>
                    </a:cubicBezTo>
                    <a:cubicBezTo>
                      <a:pt x="35165" y="157002"/>
                      <a:pt x="0" y="121856"/>
                      <a:pt x="0" y="78501"/>
                    </a:cubicBezTo>
                    <a:cubicBezTo>
                      <a:pt x="0" y="35146"/>
                      <a:pt x="35165" y="0"/>
                      <a:pt x="78544" y="0"/>
                    </a:cubicBezTo>
                    <a:cubicBezTo>
                      <a:pt x="121923" y="0"/>
                      <a:pt x="157088" y="35146"/>
                      <a:pt x="157088" y="78501"/>
                    </a:cubicBezTo>
                    <a:close/>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45" name="Freeform 4444">
                <a:extLst>
                  <a:ext uri="{FF2B5EF4-FFF2-40B4-BE49-F238E27FC236}">
                    <a16:creationId xmlns:a16="http://schemas.microsoft.com/office/drawing/2014/main" id="{44A25877-5FE9-5720-20B1-EF7D67FF0C63}"/>
                  </a:ext>
                </a:extLst>
              </p:cNvPr>
              <p:cNvSpPr/>
              <p:nvPr/>
            </p:nvSpPr>
            <p:spPr>
              <a:xfrm>
                <a:off x="13472689" y="6353739"/>
                <a:ext cx="97024" cy="168320"/>
              </a:xfrm>
              <a:custGeom>
                <a:avLst/>
                <a:gdLst>
                  <a:gd name="connsiteX0" fmla="*/ 25085 w 97024"/>
                  <a:gd name="connsiteY0" fmla="*/ 0 h 168320"/>
                  <a:gd name="connsiteX1" fmla="*/ 97025 w 97024"/>
                  <a:gd name="connsiteY1" fmla="*/ 99063 h 168320"/>
                  <a:gd name="connsiteX2" fmla="*/ 97025 w 97024"/>
                  <a:gd name="connsiteY2" fmla="*/ 139892 h 168320"/>
                  <a:gd name="connsiteX3" fmla="*/ 68625 w 97024"/>
                  <a:gd name="connsiteY3" fmla="*/ 168321 h 168320"/>
                  <a:gd name="connsiteX4" fmla="*/ 28464 w 97024"/>
                  <a:gd name="connsiteY4" fmla="*/ 168321 h 168320"/>
                  <a:gd name="connsiteX5" fmla="*/ 0 w 97024"/>
                  <a:gd name="connsiteY5" fmla="*/ 139892 h 168320"/>
                  <a:gd name="connsiteX6" fmla="*/ 0 w 97024"/>
                  <a:gd name="connsiteY6" fmla="*/ 0 h 168320"/>
                  <a:gd name="connsiteX7" fmla="*/ 25085 w 97024"/>
                  <a:gd name="connsiteY7" fmla="*/ 0 h 168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024" h="168320">
                    <a:moveTo>
                      <a:pt x="25085" y="0"/>
                    </a:moveTo>
                    <a:cubicBezTo>
                      <a:pt x="79868" y="0"/>
                      <a:pt x="97025" y="44349"/>
                      <a:pt x="97025" y="99063"/>
                    </a:cubicBezTo>
                    <a:lnTo>
                      <a:pt x="97025" y="139892"/>
                    </a:lnTo>
                    <a:cubicBezTo>
                      <a:pt x="97025" y="155590"/>
                      <a:pt x="84287" y="168321"/>
                      <a:pt x="68625" y="168321"/>
                    </a:cubicBezTo>
                    <a:lnTo>
                      <a:pt x="28464" y="168321"/>
                    </a:lnTo>
                    <a:cubicBezTo>
                      <a:pt x="12737" y="168321"/>
                      <a:pt x="0" y="155590"/>
                      <a:pt x="0" y="139892"/>
                    </a:cubicBezTo>
                    <a:lnTo>
                      <a:pt x="0" y="0"/>
                    </a:lnTo>
                    <a:cubicBezTo>
                      <a:pt x="0" y="0"/>
                      <a:pt x="25085" y="0"/>
                      <a:pt x="25085" y="0"/>
                    </a:cubicBezTo>
                    <a:close/>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46" name="Freeform 4445">
                <a:extLst>
                  <a:ext uri="{FF2B5EF4-FFF2-40B4-BE49-F238E27FC236}">
                    <a16:creationId xmlns:a16="http://schemas.microsoft.com/office/drawing/2014/main" id="{0FB4E3DB-B6D4-19C6-1069-83A8326910D3}"/>
                  </a:ext>
                </a:extLst>
              </p:cNvPr>
              <p:cNvSpPr/>
              <p:nvPr/>
            </p:nvSpPr>
            <p:spPr>
              <a:xfrm>
                <a:off x="13389896" y="6322231"/>
                <a:ext cx="82792" cy="31507"/>
              </a:xfrm>
              <a:custGeom>
                <a:avLst/>
                <a:gdLst>
                  <a:gd name="connsiteX0" fmla="*/ 82793 w 82792"/>
                  <a:gd name="connsiteY0" fmla="*/ 31508 h 31507"/>
                  <a:gd name="connsiteX1" fmla="*/ 41396 w 82792"/>
                  <a:gd name="connsiteY1" fmla="*/ 0 h 31507"/>
                  <a:gd name="connsiteX2" fmla="*/ 0 w 82792"/>
                  <a:gd name="connsiteY2" fmla="*/ 0 h 31507"/>
                </a:gdLst>
                <a:ahLst/>
                <a:cxnLst>
                  <a:cxn ang="0">
                    <a:pos x="connsiteX0" y="connsiteY0"/>
                  </a:cxn>
                  <a:cxn ang="0">
                    <a:pos x="connsiteX1" y="connsiteY1"/>
                  </a:cxn>
                  <a:cxn ang="0">
                    <a:pos x="connsiteX2" y="connsiteY2"/>
                  </a:cxn>
                </a:cxnLst>
                <a:rect l="l" t="t" r="r" b="b"/>
                <a:pathLst>
                  <a:path w="82792" h="31507">
                    <a:moveTo>
                      <a:pt x="82793" y="31508"/>
                    </a:moveTo>
                    <a:lnTo>
                      <a:pt x="41396" y="0"/>
                    </a:lnTo>
                    <a:lnTo>
                      <a:pt x="0" y="0"/>
                    </a:ln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47" name="Freeform 4446">
                <a:extLst>
                  <a:ext uri="{FF2B5EF4-FFF2-40B4-BE49-F238E27FC236}">
                    <a16:creationId xmlns:a16="http://schemas.microsoft.com/office/drawing/2014/main" id="{43CAC8AA-8298-58BE-A3EE-A600B52CF2B8}"/>
                  </a:ext>
                </a:extLst>
              </p:cNvPr>
              <p:cNvSpPr/>
              <p:nvPr/>
            </p:nvSpPr>
            <p:spPr>
              <a:xfrm>
                <a:off x="13514085" y="6522060"/>
                <a:ext cx="124254" cy="89801"/>
              </a:xfrm>
              <a:custGeom>
                <a:avLst/>
                <a:gdLst>
                  <a:gd name="connsiteX0" fmla="*/ 0 w 124254"/>
                  <a:gd name="connsiteY0" fmla="*/ 0 h 89801"/>
                  <a:gd name="connsiteX1" fmla="*/ 84418 w 124254"/>
                  <a:gd name="connsiteY1" fmla="*/ 0 h 89801"/>
                  <a:gd name="connsiteX2" fmla="*/ 124254 w 124254"/>
                  <a:gd name="connsiteY2" fmla="*/ 89801 h 89801"/>
                </a:gdLst>
                <a:ahLst/>
                <a:cxnLst>
                  <a:cxn ang="0">
                    <a:pos x="connsiteX0" y="connsiteY0"/>
                  </a:cxn>
                  <a:cxn ang="0">
                    <a:pos x="connsiteX1" y="connsiteY1"/>
                  </a:cxn>
                  <a:cxn ang="0">
                    <a:pos x="connsiteX2" y="connsiteY2"/>
                  </a:cxn>
                </a:cxnLst>
                <a:rect l="l" t="t" r="r" b="b"/>
                <a:pathLst>
                  <a:path w="124254" h="89801">
                    <a:moveTo>
                      <a:pt x="0" y="0"/>
                    </a:moveTo>
                    <a:lnTo>
                      <a:pt x="84418" y="0"/>
                    </a:lnTo>
                    <a:lnTo>
                      <a:pt x="124254" y="89801"/>
                    </a:ln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434" name="Graphic 954">
              <a:extLst>
                <a:ext uri="{FF2B5EF4-FFF2-40B4-BE49-F238E27FC236}">
                  <a16:creationId xmlns:a16="http://schemas.microsoft.com/office/drawing/2014/main" id="{70E26AAB-2F04-F527-BF99-85310203EB28}"/>
                </a:ext>
              </a:extLst>
            </p:cNvPr>
            <p:cNvGrpSpPr/>
            <p:nvPr/>
          </p:nvGrpSpPr>
          <p:grpSpPr>
            <a:xfrm>
              <a:off x="13117942" y="6322736"/>
              <a:ext cx="828961" cy="600299"/>
              <a:chOff x="13117942" y="6322736"/>
              <a:chExt cx="828961" cy="600299"/>
            </a:xfrm>
            <a:noFill/>
          </p:grpSpPr>
          <p:grpSp>
            <p:nvGrpSpPr>
              <p:cNvPr id="4437" name="Graphic 954">
                <a:extLst>
                  <a:ext uri="{FF2B5EF4-FFF2-40B4-BE49-F238E27FC236}">
                    <a16:creationId xmlns:a16="http://schemas.microsoft.com/office/drawing/2014/main" id="{50BCFBD6-19F2-84A4-F553-23DA31CEC991}"/>
                  </a:ext>
                </a:extLst>
              </p:cNvPr>
              <p:cNvGrpSpPr/>
              <p:nvPr/>
            </p:nvGrpSpPr>
            <p:grpSpPr>
              <a:xfrm>
                <a:off x="13597072" y="6322736"/>
                <a:ext cx="349831" cy="600299"/>
                <a:chOff x="13597072" y="6322736"/>
                <a:chExt cx="349831" cy="600299"/>
              </a:xfrm>
              <a:noFill/>
            </p:grpSpPr>
            <p:sp>
              <p:nvSpPr>
                <p:cNvPr id="4441" name="Freeform 4440">
                  <a:extLst>
                    <a:ext uri="{FF2B5EF4-FFF2-40B4-BE49-F238E27FC236}">
                      <a16:creationId xmlns:a16="http://schemas.microsoft.com/office/drawing/2014/main" id="{A5457B98-75A6-A12C-AF2D-B657F9626349}"/>
                    </a:ext>
                  </a:extLst>
                </p:cNvPr>
                <p:cNvSpPr/>
                <p:nvPr/>
              </p:nvSpPr>
              <p:spPr>
                <a:xfrm>
                  <a:off x="13745242" y="6322736"/>
                  <a:ext cx="201661" cy="600299"/>
                </a:xfrm>
                <a:custGeom>
                  <a:avLst/>
                  <a:gdLst>
                    <a:gd name="connsiteX0" fmla="*/ 0 w 201661"/>
                    <a:gd name="connsiteY0" fmla="*/ 600299 h 600299"/>
                    <a:gd name="connsiteX1" fmla="*/ 2860 w 201661"/>
                    <a:gd name="connsiteY1" fmla="*/ 587354 h 600299"/>
                    <a:gd name="connsiteX2" fmla="*/ 14947 w 201661"/>
                    <a:gd name="connsiteY2" fmla="*/ 557074 h 600299"/>
                    <a:gd name="connsiteX3" fmla="*/ 187877 w 201661"/>
                    <a:gd name="connsiteY3" fmla="*/ 379641 h 600299"/>
                    <a:gd name="connsiteX4" fmla="*/ 198469 w 201661"/>
                    <a:gd name="connsiteY4" fmla="*/ 359162 h 600299"/>
                    <a:gd name="connsiteX5" fmla="*/ 200549 w 201661"/>
                    <a:gd name="connsiteY5" fmla="*/ 347724 h 600299"/>
                    <a:gd name="connsiteX6" fmla="*/ 200484 w 201661"/>
                    <a:gd name="connsiteY6" fmla="*/ 323185 h 600299"/>
                    <a:gd name="connsiteX7" fmla="*/ 145570 w 201661"/>
                    <a:gd name="connsiteY7" fmla="*/ 32861 h 600299"/>
                    <a:gd name="connsiteX8" fmla="*/ 138681 w 201661"/>
                    <a:gd name="connsiteY8" fmla="*/ 11485 h 600299"/>
                    <a:gd name="connsiteX9" fmla="*/ 106383 w 201661"/>
                    <a:gd name="connsiteY9" fmla="*/ 9297 h 600299"/>
                    <a:gd name="connsiteX10" fmla="*/ 106188 w 201661"/>
                    <a:gd name="connsiteY10" fmla="*/ 9589 h 600299"/>
                    <a:gd name="connsiteX11" fmla="*/ 104628 w 201661"/>
                    <a:gd name="connsiteY11" fmla="*/ 18442 h 600299"/>
                    <a:gd name="connsiteX12" fmla="*/ 112232 w 201661"/>
                    <a:gd name="connsiteY12" fmla="*/ 291489 h 600299"/>
                    <a:gd name="connsiteX13" fmla="*/ 36718 w 201661"/>
                    <a:gd name="connsiteY13" fmla="*/ 344931 h 60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1661" h="600299">
                      <a:moveTo>
                        <a:pt x="0" y="600299"/>
                      </a:moveTo>
                      <a:lnTo>
                        <a:pt x="2860" y="587354"/>
                      </a:lnTo>
                      <a:cubicBezTo>
                        <a:pt x="2730" y="576059"/>
                        <a:pt x="7083" y="565154"/>
                        <a:pt x="14947" y="557074"/>
                      </a:cubicBezTo>
                      <a:lnTo>
                        <a:pt x="187877" y="379641"/>
                      </a:lnTo>
                      <a:cubicBezTo>
                        <a:pt x="193335" y="374036"/>
                        <a:pt x="197040" y="366891"/>
                        <a:pt x="198469" y="359162"/>
                      </a:cubicBezTo>
                      <a:lnTo>
                        <a:pt x="200549" y="347724"/>
                      </a:lnTo>
                      <a:cubicBezTo>
                        <a:pt x="202043" y="339599"/>
                        <a:pt x="202043" y="331291"/>
                        <a:pt x="200484" y="323185"/>
                      </a:cubicBezTo>
                      <a:lnTo>
                        <a:pt x="145570" y="32861"/>
                      </a:lnTo>
                      <a:cubicBezTo>
                        <a:pt x="144530" y="27210"/>
                        <a:pt x="141541" y="18779"/>
                        <a:pt x="138681" y="11485"/>
                      </a:cubicBezTo>
                      <a:cubicBezTo>
                        <a:pt x="133158" y="-2589"/>
                        <a:pt x="113142" y="-4207"/>
                        <a:pt x="106383" y="9297"/>
                      </a:cubicBezTo>
                      <a:cubicBezTo>
                        <a:pt x="106318" y="9394"/>
                        <a:pt x="106253" y="9491"/>
                        <a:pt x="106188" y="9589"/>
                      </a:cubicBezTo>
                      <a:cubicBezTo>
                        <a:pt x="104889" y="12323"/>
                        <a:pt x="104304" y="15395"/>
                        <a:pt x="104628" y="18442"/>
                      </a:cubicBezTo>
                      <a:lnTo>
                        <a:pt x="112232" y="291489"/>
                      </a:lnTo>
                      <a:lnTo>
                        <a:pt x="36718" y="344931"/>
                      </a:ln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42" name="Freeform 4441">
                  <a:extLst>
                    <a:ext uri="{FF2B5EF4-FFF2-40B4-BE49-F238E27FC236}">
                      <a16:creationId xmlns:a16="http://schemas.microsoft.com/office/drawing/2014/main" id="{DD76F82B-7364-502D-098A-3E8344D12927}"/>
                    </a:ext>
                  </a:extLst>
                </p:cNvPr>
                <p:cNvSpPr/>
                <p:nvPr/>
              </p:nvSpPr>
              <p:spPr>
                <a:xfrm>
                  <a:off x="13597072" y="6506029"/>
                  <a:ext cx="233601" cy="417006"/>
                </a:xfrm>
                <a:custGeom>
                  <a:avLst/>
                  <a:gdLst>
                    <a:gd name="connsiteX0" fmla="*/ 159347 w 233601"/>
                    <a:gd name="connsiteY0" fmla="*/ 209786 h 417006"/>
                    <a:gd name="connsiteX1" fmla="*/ 184887 w 233601"/>
                    <a:gd name="connsiteY1" fmla="*/ 161638 h 417006"/>
                    <a:gd name="connsiteX2" fmla="*/ 186837 w 233601"/>
                    <a:gd name="connsiteY2" fmla="*/ 152317 h 417006"/>
                    <a:gd name="connsiteX3" fmla="*/ 232068 w 233601"/>
                    <a:gd name="connsiteY3" fmla="*/ 7470 h 417006"/>
                    <a:gd name="connsiteX4" fmla="*/ 219915 w 233601"/>
                    <a:gd name="connsiteY4" fmla="*/ 228 h 417006"/>
                    <a:gd name="connsiteX5" fmla="*/ 135303 w 233601"/>
                    <a:gd name="connsiteY5" fmla="*/ 120245 h 417006"/>
                    <a:gd name="connsiteX6" fmla="*/ 47376 w 233601"/>
                    <a:gd name="connsiteY6" fmla="*/ 226037 h 417006"/>
                    <a:gd name="connsiteX7" fmla="*/ 40487 w 233601"/>
                    <a:gd name="connsiteY7" fmla="*/ 244613 h 417006"/>
                    <a:gd name="connsiteX8" fmla="*/ 0 w 233601"/>
                    <a:gd name="connsiteY8" fmla="*/ 417006 h 41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601" h="417006">
                      <a:moveTo>
                        <a:pt x="159347" y="209786"/>
                      </a:moveTo>
                      <a:lnTo>
                        <a:pt x="184887" y="161638"/>
                      </a:lnTo>
                      <a:lnTo>
                        <a:pt x="186837" y="152317"/>
                      </a:lnTo>
                      <a:cubicBezTo>
                        <a:pt x="192231" y="140795"/>
                        <a:pt x="242985" y="13984"/>
                        <a:pt x="232068" y="7470"/>
                      </a:cubicBezTo>
                      <a:lnTo>
                        <a:pt x="219915" y="228"/>
                      </a:lnTo>
                      <a:cubicBezTo>
                        <a:pt x="209777" y="-5819"/>
                        <a:pt x="141736" y="110353"/>
                        <a:pt x="135303" y="120245"/>
                      </a:cubicBezTo>
                      <a:lnTo>
                        <a:pt x="47376" y="226037"/>
                      </a:lnTo>
                      <a:cubicBezTo>
                        <a:pt x="43737" y="231622"/>
                        <a:pt x="41332" y="237975"/>
                        <a:pt x="40487" y="244613"/>
                      </a:cubicBezTo>
                      <a:lnTo>
                        <a:pt x="0" y="417006"/>
                      </a:ln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438" name="Graphic 954">
                <a:extLst>
                  <a:ext uri="{FF2B5EF4-FFF2-40B4-BE49-F238E27FC236}">
                    <a16:creationId xmlns:a16="http://schemas.microsoft.com/office/drawing/2014/main" id="{DA328248-55D2-4D85-0027-A5A1A9A2C69E}"/>
                  </a:ext>
                </a:extLst>
              </p:cNvPr>
              <p:cNvGrpSpPr/>
              <p:nvPr/>
            </p:nvGrpSpPr>
            <p:grpSpPr>
              <a:xfrm>
                <a:off x="13117942" y="6322736"/>
                <a:ext cx="349872" cy="600299"/>
                <a:chOff x="13117942" y="6322736"/>
                <a:chExt cx="349872" cy="600299"/>
              </a:xfrm>
              <a:noFill/>
            </p:grpSpPr>
            <p:sp>
              <p:nvSpPr>
                <p:cNvPr id="4439" name="Freeform 4438">
                  <a:extLst>
                    <a:ext uri="{FF2B5EF4-FFF2-40B4-BE49-F238E27FC236}">
                      <a16:creationId xmlns:a16="http://schemas.microsoft.com/office/drawing/2014/main" id="{60994F9C-8ACE-A6FF-9C6A-5E616010EFB2}"/>
                    </a:ext>
                  </a:extLst>
                </p:cNvPr>
                <p:cNvSpPr/>
                <p:nvPr/>
              </p:nvSpPr>
              <p:spPr>
                <a:xfrm>
                  <a:off x="13117942" y="6322736"/>
                  <a:ext cx="201637" cy="600299"/>
                </a:xfrm>
                <a:custGeom>
                  <a:avLst/>
                  <a:gdLst>
                    <a:gd name="connsiteX0" fmla="*/ 201638 w 201637"/>
                    <a:gd name="connsiteY0" fmla="*/ 600299 h 600299"/>
                    <a:gd name="connsiteX1" fmla="*/ 198779 w 201637"/>
                    <a:gd name="connsiteY1" fmla="*/ 587354 h 600299"/>
                    <a:gd name="connsiteX2" fmla="*/ 186690 w 201637"/>
                    <a:gd name="connsiteY2" fmla="*/ 557074 h 600299"/>
                    <a:gd name="connsiteX3" fmla="*/ 13762 w 201637"/>
                    <a:gd name="connsiteY3" fmla="*/ 379641 h 600299"/>
                    <a:gd name="connsiteX4" fmla="*/ 3234 w 201637"/>
                    <a:gd name="connsiteY4" fmla="*/ 359162 h 600299"/>
                    <a:gd name="connsiteX5" fmla="*/ 1089 w 201637"/>
                    <a:gd name="connsiteY5" fmla="*/ 347724 h 600299"/>
                    <a:gd name="connsiteX6" fmla="*/ 1154 w 201637"/>
                    <a:gd name="connsiteY6" fmla="*/ 323185 h 600299"/>
                    <a:gd name="connsiteX7" fmla="*/ 56068 w 201637"/>
                    <a:gd name="connsiteY7" fmla="*/ 32861 h 600299"/>
                    <a:gd name="connsiteX8" fmla="*/ 63022 w 201637"/>
                    <a:gd name="connsiteY8" fmla="*/ 11485 h 600299"/>
                    <a:gd name="connsiteX9" fmla="*/ 95320 w 201637"/>
                    <a:gd name="connsiteY9" fmla="*/ 9297 h 600299"/>
                    <a:gd name="connsiteX10" fmla="*/ 95450 w 201637"/>
                    <a:gd name="connsiteY10" fmla="*/ 9589 h 600299"/>
                    <a:gd name="connsiteX11" fmla="*/ 97009 w 201637"/>
                    <a:gd name="connsiteY11" fmla="*/ 18442 h 600299"/>
                    <a:gd name="connsiteX12" fmla="*/ 89471 w 201637"/>
                    <a:gd name="connsiteY12" fmla="*/ 291489 h 600299"/>
                    <a:gd name="connsiteX13" fmla="*/ 164920 w 201637"/>
                    <a:gd name="connsiteY13" fmla="*/ 344931 h 60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1637" h="600299">
                      <a:moveTo>
                        <a:pt x="201638" y="600299"/>
                      </a:moveTo>
                      <a:lnTo>
                        <a:pt x="198779" y="587354"/>
                      </a:lnTo>
                      <a:cubicBezTo>
                        <a:pt x="198973" y="576059"/>
                        <a:pt x="194554" y="565154"/>
                        <a:pt x="186690" y="557074"/>
                      </a:cubicBezTo>
                      <a:lnTo>
                        <a:pt x="13762" y="379641"/>
                      </a:lnTo>
                      <a:cubicBezTo>
                        <a:pt x="8302" y="374036"/>
                        <a:pt x="4598" y="366891"/>
                        <a:pt x="3234" y="359162"/>
                      </a:cubicBezTo>
                      <a:lnTo>
                        <a:pt x="1089" y="347724"/>
                      </a:lnTo>
                      <a:cubicBezTo>
                        <a:pt x="-405" y="339599"/>
                        <a:pt x="-341" y="331291"/>
                        <a:pt x="1154" y="323185"/>
                      </a:cubicBezTo>
                      <a:lnTo>
                        <a:pt x="56068" y="32861"/>
                      </a:lnTo>
                      <a:cubicBezTo>
                        <a:pt x="57173" y="27210"/>
                        <a:pt x="60162" y="18779"/>
                        <a:pt x="63022" y="11485"/>
                      </a:cubicBezTo>
                      <a:cubicBezTo>
                        <a:pt x="68545" y="-2589"/>
                        <a:pt x="88561" y="-4207"/>
                        <a:pt x="95320" y="9297"/>
                      </a:cubicBezTo>
                      <a:cubicBezTo>
                        <a:pt x="95385" y="9394"/>
                        <a:pt x="95450" y="9491"/>
                        <a:pt x="95450" y="9589"/>
                      </a:cubicBezTo>
                      <a:cubicBezTo>
                        <a:pt x="96814" y="12323"/>
                        <a:pt x="97334" y="15395"/>
                        <a:pt x="97009" y="18442"/>
                      </a:cubicBezTo>
                      <a:lnTo>
                        <a:pt x="89471" y="291489"/>
                      </a:lnTo>
                      <a:lnTo>
                        <a:pt x="164920" y="344931"/>
                      </a:ln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40" name="Freeform 4439">
                  <a:extLst>
                    <a:ext uri="{FF2B5EF4-FFF2-40B4-BE49-F238E27FC236}">
                      <a16:creationId xmlns:a16="http://schemas.microsoft.com/office/drawing/2014/main" id="{3BCF51E4-080E-16CB-D9EB-F868FC8B05BA}"/>
                    </a:ext>
                  </a:extLst>
                </p:cNvPr>
                <p:cNvSpPr/>
                <p:nvPr/>
              </p:nvSpPr>
              <p:spPr>
                <a:xfrm>
                  <a:off x="13234165" y="6506029"/>
                  <a:ext cx="233649" cy="417006"/>
                </a:xfrm>
                <a:custGeom>
                  <a:avLst/>
                  <a:gdLst>
                    <a:gd name="connsiteX0" fmla="*/ 74237 w 233649"/>
                    <a:gd name="connsiteY0" fmla="*/ 209786 h 417006"/>
                    <a:gd name="connsiteX1" fmla="*/ 48697 w 233649"/>
                    <a:gd name="connsiteY1" fmla="*/ 161638 h 417006"/>
                    <a:gd name="connsiteX2" fmla="*/ 46748 w 233649"/>
                    <a:gd name="connsiteY2" fmla="*/ 152317 h 417006"/>
                    <a:gd name="connsiteX3" fmla="*/ 1517 w 233649"/>
                    <a:gd name="connsiteY3" fmla="*/ 7470 h 417006"/>
                    <a:gd name="connsiteX4" fmla="*/ 13669 w 233649"/>
                    <a:gd name="connsiteY4" fmla="*/ 228 h 417006"/>
                    <a:gd name="connsiteX5" fmla="*/ 98282 w 233649"/>
                    <a:gd name="connsiteY5" fmla="*/ 120245 h 417006"/>
                    <a:gd name="connsiteX6" fmla="*/ 186274 w 233649"/>
                    <a:gd name="connsiteY6" fmla="*/ 226037 h 417006"/>
                    <a:gd name="connsiteX7" fmla="*/ 193098 w 233649"/>
                    <a:gd name="connsiteY7" fmla="*/ 244613 h 417006"/>
                    <a:gd name="connsiteX8" fmla="*/ 233650 w 233649"/>
                    <a:gd name="connsiteY8" fmla="*/ 417006 h 41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649" h="417006">
                      <a:moveTo>
                        <a:pt x="74237" y="209786"/>
                      </a:moveTo>
                      <a:lnTo>
                        <a:pt x="48697" y="161638"/>
                      </a:lnTo>
                      <a:lnTo>
                        <a:pt x="46748" y="152317"/>
                      </a:lnTo>
                      <a:cubicBezTo>
                        <a:pt x="41419" y="140795"/>
                        <a:pt x="-9335" y="13984"/>
                        <a:pt x="1517" y="7470"/>
                      </a:cubicBezTo>
                      <a:lnTo>
                        <a:pt x="13669" y="228"/>
                      </a:lnTo>
                      <a:cubicBezTo>
                        <a:pt x="23808" y="-5819"/>
                        <a:pt x="91848" y="110353"/>
                        <a:pt x="98282" y="120245"/>
                      </a:cubicBezTo>
                      <a:lnTo>
                        <a:pt x="186274" y="226037"/>
                      </a:lnTo>
                      <a:cubicBezTo>
                        <a:pt x="189913" y="231622"/>
                        <a:pt x="192253" y="237975"/>
                        <a:pt x="193098" y="244613"/>
                      </a:cubicBezTo>
                      <a:lnTo>
                        <a:pt x="233650" y="417006"/>
                      </a:ln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4435" name="Freeform 4434">
              <a:extLst>
                <a:ext uri="{FF2B5EF4-FFF2-40B4-BE49-F238E27FC236}">
                  <a16:creationId xmlns:a16="http://schemas.microsoft.com/office/drawing/2014/main" id="{5060E838-0A56-021C-0EF3-A51DD28EB770}"/>
                </a:ext>
              </a:extLst>
            </p:cNvPr>
            <p:cNvSpPr/>
            <p:nvPr/>
          </p:nvSpPr>
          <p:spPr>
            <a:xfrm>
              <a:off x="13179728" y="6092123"/>
              <a:ext cx="670207" cy="250802"/>
            </a:xfrm>
            <a:custGeom>
              <a:avLst/>
              <a:gdLst>
                <a:gd name="connsiteX0" fmla="*/ 0 w 670207"/>
                <a:gd name="connsiteY0" fmla="*/ 245931 h 250802"/>
                <a:gd name="connsiteX1" fmla="*/ 334357 w 670207"/>
                <a:gd name="connsiteY1" fmla="*/ 0 h 250802"/>
                <a:gd name="connsiteX2" fmla="*/ 670207 w 670207"/>
                <a:gd name="connsiteY2" fmla="*/ 250802 h 250802"/>
              </a:gdLst>
              <a:ahLst/>
              <a:cxnLst>
                <a:cxn ang="0">
                  <a:pos x="connsiteX0" y="connsiteY0"/>
                </a:cxn>
                <a:cxn ang="0">
                  <a:pos x="connsiteX1" y="connsiteY1"/>
                </a:cxn>
                <a:cxn ang="0">
                  <a:pos x="connsiteX2" y="connsiteY2"/>
                </a:cxn>
              </a:cxnLst>
              <a:rect l="l" t="t" r="r" b="b"/>
              <a:pathLst>
                <a:path w="670207" h="250802">
                  <a:moveTo>
                    <a:pt x="0" y="245931"/>
                  </a:moveTo>
                  <a:cubicBezTo>
                    <a:pt x="44321" y="103461"/>
                    <a:pt x="177284" y="0"/>
                    <a:pt x="334357" y="0"/>
                  </a:cubicBezTo>
                  <a:cubicBezTo>
                    <a:pt x="493314" y="0"/>
                    <a:pt x="627446" y="105825"/>
                    <a:pt x="670207" y="250802"/>
                  </a:cubicBez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36" name="Freeform 4435">
              <a:extLst>
                <a:ext uri="{FF2B5EF4-FFF2-40B4-BE49-F238E27FC236}">
                  <a16:creationId xmlns:a16="http://schemas.microsoft.com/office/drawing/2014/main" id="{C1CFF8D6-7604-BD09-D980-B744AE50090B}"/>
                </a:ext>
              </a:extLst>
            </p:cNvPr>
            <p:cNvSpPr/>
            <p:nvPr/>
          </p:nvSpPr>
          <p:spPr>
            <a:xfrm>
              <a:off x="13434866" y="6771297"/>
              <a:ext cx="197819" cy="20589"/>
            </a:xfrm>
            <a:custGeom>
              <a:avLst/>
              <a:gdLst>
                <a:gd name="connsiteX0" fmla="*/ 197820 w 197819"/>
                <a:gd name="connsiteY0" fmla="*/ 0 h 20589"/>
                <a:gd name="connsiteX1" fmla="*/ 79219 w 197819"/>
                <a:gd name="connsiteY1" fmla="*/ 20589 h 20589"/>
                <a:gd name="connsiteX2" fmla="*/ 0 w 197819"/>
                <a:gd name="connsiteY2" fmla="*/ 11587 h 20589"/>
              </a:gdLst>
              <a:ahLst/>
              <a:cxnLst>
                <a:cxn ang="0">
                  <a:pos x="connsiteX0" y="connsiteY0"/>
                </a:cxn>
                <a:cxn ang="0">
                  <a:pos x="connsiteX1" y="connsiteY1"/>
                </a:cxn>
                <a:cxn ang="0">
                  <a:pos x="connsiteX2" y="connsiteY2"/>
                </a:cxn>
              </a:cxnLst>
              <a:rect l="l" t="t" r="r" b="b"/>
              <a:pathLst>
                <a:path w="197819" h="20589">
                  <a:moveTo>
                    <a:pt x="197820" y="0"/>
                  </a:moveTo>
                  <a:cubicBezTo>
                    <a:pt x="160842" y="13328"/>
                    <a:pt x="120875" y="20589"/>
                    <a:pt x="79219" y="20589"/>
                  </a:cubicBezTo>
                  <a:cubicBezTo>
                    <a:pt x="51989" y="20589"/>
                    <a:pt x="25475" y="17478"/>
                    <a:pt x="0" y="11587"/>
                  </a:cubicBez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15" name="Graphic 954">
            <a:extLst>
              <a:ext uri="{FF2B5EF4-FFF2-40B4-BE49-F238E27FC236}">
                <a16:creationId xmlns:a16="http://schemas.microsoft.com/office/drawing/2014/main" id="{47FB5197-59D0-597B-D6E3-54329044FF07}"/>
              </a:ext>
            </a:extLst>
          </p:cNvPr>
          <p:cNvGrpSpPr/>
          <p:nvPr/>
        </p:nvGrpSpPr>
        <p:grpSpPr>
          <a:xfrm>
            <a:off x="2878886" y="8218928"/>
            <a:ext cx="667939" cy="625423"/>
            <a:chOff x="6741341" y="7772361"/>
            <a:chExt cx="983130" cy="920551"/>
          </a:xfrm>
          <a:noFill/>
        </p:grpSpPr>
        <p:grpSp>
          <p:nvGrpSpPr>
            <p:cNvPr id="4412" name="Graphic 954">
              <a:extLst>
                <a:ext uri="{FF2B5EF4-FFF2-40B4-BE49-F238E27FC236}">
                  <a16:creationId xmlns:a16="http://schemas.microsoft.com/office/drawing/2014/main" id="{95CA75DE-1CE0-187F-DEB8-1DAC32328103}"/>
                </a:ext>
              </a:extLst>
            </p:cNvPr>
            <p:cNvGrpSpPr/>
            <p:nvPr/>
          </p:nvGrpSpPr>
          <p:grpSpPr>
            <a:xfrm>
              <a:off x="6741341" y="7772361"/>
              <a:ext cx="860975" cy="920551"/>
              <a:chOff x="6741341" y="7772361"/>
              <a:chExt cx="860975" cy="920551"/>
            </a:xfrm>
            <a:noFill/>
          </p:grpSpPr>
          <p:grpSp>
            <p:nvGrpSpPr>
              <p:cNvPr id="4420" name="Graphic 954">
                <a:extLst>
                  <a:ext uri="{FF2B5EF4-FFF2-40B4-BE49-F238E27FC236}">
                    <a16:creationId xmlns:a16="http://schemas.microsoft.com/office/drawing/2014/main" id="{00587295-C90B-3699-A4F9-B3C6C9359A57}"/>
                  </a:ext>
                </a:extLst>
              </p:cNvPr>
              <p:cNvGrpSpPr/>
              <p:nvPr/>
            </p:nvGrpSpPr>
            <p:grpSpPr>
              <a:xfrm>
                <a:off x="6817288" y="7772361"/>
                <a:ext cx="709436" cy="920551"/>
                <a:chOff x="6817288" y="7772361"/>
                <a:chExt cx="709436" cy="920551"/>
              </a:xfrm>
              <a:noFill/>
            </p:grpSpPr>
            <p:sp>
              <p:nvSpPr>
                <p:cNvPr id="4422" name="Freeform 4421">
                  <a:extLst>
                    <a:ext uri="{FF2B5EF4-FFF2-40B4-BE49-F238E27FC236}">
                      <a16:creationId xmlns:a16="http://schemas.microsoft.com/office/drawing/2014/main" id="{A2D32392-E6AA-24DA-0252-9D3CA7961A40}"/>
                    </a:ext>
                  </a:extLst>
                </p:cNvPr>
                <p:cNvSpPr/>
                <p:nvPr/>
              </p:nvSpPr>
              <p:spPr>
                <a:xfrm>
                  <a:off x="6899161" y="7935973"/>
                  <a:ext cx="573111" cy="695561"/>
                </a:xfrm>
                <a:custGeom>
                  <a:avLst/>
                  <a:gdLst>
                    <a:gd name="connsiteX0" fmla="*/ 456883 w 573111"/>
                    <a:gd name="connsiteY0" fmla="*/ 695561 h 695561"/>
                    <a:gd name="connsiteX1" fmla="*/ 71724 w 573111"/>
                    <a:gd name="connsiteY1" fmla="*/ 695561 h 695561"/>
                    <a:gd name="connsiteX2" fmla="*/ 0 w 573111"/>
                    <a:gd name="connsiteY2" fmla="*/ 623855 h 695561"/>
                    <a:gd name="connsiteX3" fmla="*/ 0 w 573111"/>
                    <a:gd name="connsiteY3" fmla="*/ 71706 h 695561"/>
                    <a:gd name="connsiteX4" fmla="*/ 71724 w 573111"/>
                    <a:gd name="connsiteY4" fmla="*/ 0 h 695561"/>
                    <a:gd name="connsiteX5" fmla="*/ 501385 w 573111"/>
                    <a:gd name="connsiteY5" fmla="*/ 0 h 695561"/>
                    <a:gd name="connsiteX6" fmla="*/ 573111 w 573111"/>
                    <a:gd name="connsiteY6" fmla="*/ 71706 h 695561"/>
                    <a:gd name="connsiteX7" fmla="*/ 573111 w 573111"/>
                    <a:gd name="connsiteY7" fmla="*/ 204596 h 695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3111" h="695561">
                      <a:moveTo>
                        <a:pt x="456883" y="695561"/>
                      </a:moveTo>
                      <a:lnTo>
                        <a:pt x="71724" y="695561"/>
                      </a:lnTo>
                      <a:cubicBezTo>
                        <a:pt x="32112" y="695561"/>
                        <a:pt x="0" y="663475"/>
                        <a:pt x="0" y="623855"/>
                      </a:cubicBezTo>
                      <a:lnTo>
                        <a:pt x="0" y="71706"/>
                      </a:lnTo>
                      <a:cubicBezTo>
                        <a:pt x="0" y="32086"/>
                        <a:pt x="32112" y="0"/>
                        <a:pt x="71724" y="0"/>
                      </a:cubicBezTo>
                      <a:lnTo>
                        <a:pt x="501385" y="0"/>
                      </a:lnTo>
                      <a:cubicBezTo>
                        <a:pt x="541001" y="0"/>
                        <a:pt x="573111" y="32086"/>
                        <a:pt x="573111" y="71706"/>
                      </a:cubicBezTo>
                      <a:lnTo>
                        <a:pt x="573111" y="204596"/>
                      </a:ln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23" name="Freeform 4422">
                  <a:extLst>
                    <a:ext uri="{FF2B5EF4-FFF2-40B4-BE49-F238E27FC236}">
                      <a16:creationId xmlns:a16="http://schemas.microsoft.com/office/drawing/2014/main" id="{5C76578C-DFB0-7C65-71CE-868714B7D0EB}"/>
                    </a:ext>
                  </a:extLst>
                </p:cNvPr>
                <p:cNvSpPr/>
                <p:nvPr/>
              </p:nvSpPr>
              <p:spPr>
                <a:xfrm>
                  <a:off x="7308525" y="8631534"/>
                  <a:ext cx="89908" cy="61378"/>
                </a:xfrm>
                <a:custGeom>
                  <a:avLst/>
                  <a:gdLst>
                    <a:gd name="connsiteX0" fmla="*/ 89909 w 89908"/>
                    <a:gd name="connsiteY0" fmla="*/ 60859 h 61378"/>
                    <a:gd name="connsiteX1" fmla="*/ 81870 w 89908"/>
                    <a:gd name="connsiteY1" fmla="*/ 61378 h 61378"/>
                    <a:gd name="connsiteX2" fmla="*/ 61406 w 89908"/>
                    <a:gd name="connsiteY2" fmla="*/ 61378 h 61378"/>
                    <a:gd name="connsiteX3" fmla="*/ 0 w 89908"/>
                    <a:gd name="connsiteY3" fmla="*/ 0 h 61378"/>
                    <a:gd name="connsiteX4" fmla="*/ 0 w 89908"/>
                    <a:gd name="connsiteY4" fmla="*/ 0 h 613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08" h="61378">
                      <a:moveTo>
                        <a:pt x="89909" y="60859"/>
                      </a:moveTo>
                      <a:cubicBezTo>
                        <a:pt x="87277" y="61183"/>
                        <a:pt x="84600" y="61378"/>
                        <a:pt x="81870" y="61378"/>
                      </a:cubicBezTo>
                      <a:lnTo>
                        <a:pt x="61406" y="61378"/>
                      </a:lnTo>
                      <a:cubicBezTo>
                        <a:pt x="27489" y="61378"/>
                        <a:pt x="0" y="33904"/>
                        <a:pt x="0" y="0"/>
                      </a:cubicBezTo>
                      <a:lnTo>
                        <a:pt x="0" y="0"/>
                      </a:ln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24" name="Freeform 4423">
                  <a:extLst>
                    <a:ext uri="{FF2B5EF4-FFF2-40B4-BE49-F238E27FC236}">
                      <a16:creationId xmlns:a16="http://schemas.microsoft.com/office/drawing/2014/main" id="{BC1659EC-C727-1707-1487-E989C13A2983}"/>
                    </a:ext>
                  </a:extLst>
                </p:cNvPr>
                <p:cNvSpPr/>
                <p:nvPr/>
              </p:nvSpPr>
              <p:spPr>
                <a:xfrm>
                  <a:off x="6919629" y="8609970"/>
                  <a:ext cx="143277" cy="82942"/>
                </a:xfrm>
                <a:custGeom>
                  <a:avLst/>
                  <a:gdLst>
                    <a:gd name="connsiteX0" fmla="*/ 0 w 143277"/>
                    <a:gd name="connsiteY0" fmla="*/ 0 h 82942"/>
                    <a:gd name="connsiteX1" fmla="*/ 0 w 143277"/>
                    <a:gd name="connsiteY1" fmla="*/ 21564 h 82942"/>
                    <a:gd name="connsiteX2" fmla="*/ 61405 w 143277"/>
                    <a:gd name="connsiteY2" fmla="*/ 82943 h 82942"/>
                    <a:gd name="connsiteX3" fmla="*/ 81873 w 143277"/>
                    <a:gd name="connsiteY3" fmla="*/ 82943 h 82942"/>
                    <a:gd name="connsiteX4" fmla="*/ 143278 w 143277"/>
                    <a:gd name="connsiteY4" fmla="*/ 21564 h 82942"/>
                    <a:gd name="connsiteX5" fmla="*/ 143278 w 143277"/>
                    <a:gd name="connsiteY5" fmla="*/ 21564 h 82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77" h="82942">
                      <a:moveTo>
                        <a:pt x="0" y="0"/>
                      </a:moveTo>
                      <a:lnTo>
                        <a:pt x="0" y="21564"/>
                      </a:lnTo>
                      <a:cubicBezTo>
                        <a:pt x="0" y="55468"/>
                        <a:pt x="27492" y="82943"/>
                        <a:pt x="61405" y="82943"/>
                      </a:cubicBezTo>
                      <a:lnTo>
                        <a:pt x="81873" y="82943"/>
                      </a:lnTo>
                      <a:cubicBezTo>
                        <a:pt x="115786" y="82943"/>
                        <a:pt x="143278" y="55468"/>
                        <a:pt x="143278" y="21564"/>
                      </a:cubicBezTo>
                      <a:lnTo>
                        <a:pt x="143278" y="21564"/>
                      </a:ln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25" name="Freeform 4424">
                  <a:extLst>
                    <a:ext uri="{FF2B5EF4-FFF2-40B4-BE49-F238E27FC236}">
                      <a16:creationId xmlns:a16="http://schemas.microsoft.com/office/drawing/2014/main" id="{17F41846-2E91-6287-AFBF-F50512F3B391}"/>
                    </a:ext>
                  </a:extLst>
                </p:cNvPr>
                <p:cNvSpPr/>
                <p:nvPr/>
              </p:nvSpPr>
              <p:spPr>
                <a:xfrm>
                  <a:off x="6899161" y="8386019"/>
                  <a:ext cx="456882" cy="6495"/>
                </a:xfrm>
                <a:custGeom>
                  <a:avLst/>
                  <a:gdLst>
                    <a:gd name="connsiteX0" fmla="*/ 0 w 456882"/>
                    <a:gd name="connsiteY0" fmla="*/ 0 h 6495"/>
                    <a:gd name="connsiteX1" fmla="*/ 456883 w 456882"/>
                    <a:gd name="connsiteY1" fmla="*/ 0 h 6495"/>
                  </a:gdLst>
                  <a:ahLst/>
                  <a:cxnLst>
                    <a:cxn ang="0">
                      <a:pos x="connsiteX0" y="connsiteY0"/>
                    </a:cxn>
                    <a:cxn ang="0">
                      <a:pos x="connsiteX1" y="connsiteY1"/>
                    </a:cxn>
                  </a:cxnLst>
                  <a:rect l="l" t="t" r="r" b="b"/>
                  <a:pathLst>
                    <a:path w="456882" h="6495">
                      <a:moveTo>
                        <a:pt x="0" y="0"/>
                      </a:moveTo>
                      <a:lnTo>
                        <a:pt x="456883" y="0"/>
                      </a:lnTo>
                    </a:path>
                  </a:pathLst>
                </a:custGeom>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26" name="Freeform 4425">
                  <a:extLst>
                    <a:ext uri="{FF2B5EF4-FFF2-40B4-BE49-F238E27FC236}">
                      <a16:creationId xmlns:a16="http://schemas.microsoft.com/office/drawing/2014/main" id="{A4F2CF1B-B333-43CE-6F2E-6D3E17331589}"/>
                    </a:ext>
                  </a:extLst>
                </p:cNvPr>
                <p:cNvSpPr/>
                <p:nvPr/>
              </p:nvSpPr>
              <p:spPr>
                <a:xfrm>
                  <a:off x="6960566" y="8488317"/>
                  <a:ext cx="102340" cy="6495"/>
                </a:xfrm>
                <a:custGeom>
                  <a:avLst/>
                  <a:gdLst>
                    <a:gd name="connsiteX0" fmla="*/ 0 w 102340"/>
                    <a:gd name="connsiteY0" fmla="*/ 0 h 6495"/>
                    <a:gd name="connsiteX1" fmla="*/ 102341 w 102340"/>
                    <a:gd name="connsiteY1" fmla="*/ 0 h 6495"/>
                  </a:gdLst>
                  <a:ahLst/>
                  <a:cxnLst>
                    <a:cxn ang="0">
                      <a:pos x="connsiteX0" y="connsiteY0"/>
                    </a:cxn>
                    <a:cxn ang="0">
                      <a:pos x="connsiteX1" y="connsiteY1"/>
                    </a:cxn>
                  </a:cxnLst>
                  <a:rect l="l" t="t" r="r" b="b"/>
                  <a:pathLst>
                    <a:path w="102340" h="6495">
                      <a:moveTo>
                        <a:pt x="0" y="0"/>
                      </a:moveTo>
                      <a:lnTo>
                        <a:pt x="102341" y="0"/>
                      </a:lnTo>
                    </a:path>
                  </a:pathLst>
                </a:custGeom>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27" name="Freeform 4426">
                  <a:extLst>
                    <a:ext uri="{FF2B5EF4-FFF2-40B4-BE49-F238E27FC236}">
                      <a16:creationId xmlns:a16="http://schemas.microsoft.com/office/drawing/2014/main" id="{E2E94F04-3DB7-18CC-3A00-C07DCF2DDBAB}"/>
                    </a:ext>
                  </a:extLst>
                </p:cNvPr>
                <p:cNvSpPr/>
                <p:nvPr/>
              </p:nvSpPr>
              <p:spPr>
                <a:xfrm>
                  <a:off x="7308525" y="8488317"/>
                  <a:ext cx="47518" cy="6495"/>
                </a:xfrm>
                <a:custGeom>
                  <a:avLst/>
                  <a:gdLst>
                    <a:gd name="connsiteX0" fmla="*/ 0 w 47518"/>
                    <a:gd name="connsiteY0" fmla="*/ 0 h 6495"/>
                    <a:gd name="connsiteX1" fmla="*/ 47518 w 47518"/>
                    <a:gd name="connsiteY1" fmla="*/ 0 h 6495"/>
                  </a:gdLst>
                  <a:ahLst/>
                  <a:cxnLst>
                    <a:cxn ang="0">
                      <a:pos x="connsiteX0" y="connsiteY0"/>
                    </a:cxn>
                    <a:cxn ang="0">
                      <a:pos x="connsiteX1" y="connsiteY1"/>
                    </a:cxn>
                  </a:cxnLst>
                  <a:rect l="l" t="t" r="r" b="b"/>
                  <a:pathLst>
                    <a:path w="47518" h="6495">
                      <a:moveTo>
                        <a:pt x="0" y="0"/>
                      </a:moveTo>
                      <a:lnTo>
                        <a:pt x="47518" y="0"/>
                      </a:lnTo>
                    </a:path>
                  </a:pathLst>
                </a:custGeom>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28" name="Freeform 4427">
                  <a:extLst>
                    <a:ext uri="{FF2B5EF4-FFF2-40B4-BE49-F238E27FC236}">
                      <a16:creationId xmlns:a16="http://schemas.microsoft.com/office/drawing/2014/main" id="{D300A97A-4F59-BD6F-F887-62E43C0D4C14}"/>
                    </a:ext>
                  </a:extLst>
                </p:cNvPr>
                <p:cNvSpPr/>
                <p:nvPr/>
              </p:nvSpPr>
              <p:spPr>
                <a:xfrm>
                  <a:off x="6899161" y="8038271"/>
                  <a:ext cx="573111" cy="6495"/>
                </a:xfrm>
                <a:custGeom>
                  <a:avLst/>
                  <a:gdLst>
                    <a:gd name="connsiteX0" fmla="*/ 0 w 573111"/>
                    <a:gd name="connsiteY0" fmla="*/ 0 h 6495"/>
                    <a:gd name="connsiteX1" fmla="*/ 573111 w 573111"/>
                    <a:gd name="connsiteY1" fmla="*/ 0 h 6495"/>
                  </a:gdLst>
                  <a:ahLst/>
                  <a:cxnLst>
                    <a:cxn ang="0">
                      <a:pos x="connsiteX0" y="connsiteY0"/>
                    </a:cxn>
                    <a:cxn ang="0">
                      <a:pos x="connsiteX1" y="connsiteY1"/>
                    </a:cxn>
                  </a:cxnLst>
                  <a:rect l="l" t="t" r="r" b="b"/>
                  <a:pathLst>
                    <a:path w="573111" h="6495">
                      <a:moveTo>
                        <a:pt x="0" y="0"/>
                      </a:moveTo>
                      <a:lnTo>
                        <a:pt x="573111" y="0"/>
                      </a:lnTo>
                    </a:path>
                  </a:pathLst>
                </a:custGeom>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29" name="Freeform 4428">
                  <a:extLst>
                    <a:ext uri="{FF2B5EF4-FFF2-40B4-BE49-F238E27FC236}">
                      <a16:creationId xmlns:a16="http://schemas.microsoft.com/office/drawing/2014/main" id="{48EA9FD4-FB52-D7BC-0538-54D1357E46BB}"/>
                    </a:ext>
                  </a:extLst>
                </p:cNvPr>
                <p:cNvSpPr/>
                <p:nvPr/>
              </p:nvSpPr>
              <p:spPr>
                <a:xfrm>
                  <a:off x="6817288" y="8079190"/>
                  <a:ext cx="81872" cy="163676"/>
                </a:xfrm>
                <a:custGeom>
                  <a:avLst/>
                  <a:gdLst>
                    <a:gd name="connsiteX0" fmla="*/ 81873 w 81872"/>
                    <a:gd name="connsiteY0" fmla="*/ 0 h 163676"/>
                    <a:gd name="connsiteX1" fmla="*/ 81873 w 81872"/>
                    <a:gd name="connsiteY1" fmla="*/ 0 h 163676"/>
                    <a:gd name="connsiteX2" fmla="*/ 0 w 81872"/>
                    <a:gd name="connsiteY2" fmla="*/ 163676 h 163676"/>
                  </a:gdLst>
                  <a:ahLst/>
                  <a:cxnLst>
                    <a:cxn ang="0">
                      <a:pos x="connsiteX0" y="connsiteY0"/>
                    </a:cxn>
                    <a:cxn ang="0">
                      <a:pos x="connsiteX1" y="connsiteY1"/>
                    </a:cxn>
                    <a:cxn ang="0">
                      <a:pos x="connsiteX2" y="connsiteY2"/>
                    </a:cxn>
                  </a:cxnLst>
                  <a:rect l="l" t="t" r="r" b="b"/>
                  <a:pathLst>
                    <a:path w="81872" h="163676">
                      <a:moveTo>
                        <a:pt x="81873" y="0"/>
                      </a:moveTo>
                      <a:lnTo>
                        <a:pt x="81873" y="0"/>
                      </a:lnTo>
                      <a:cubicBezTo>
                        <a:pt x="30333" y="38646"/>
                        <a:pt x="0" y="99245"/>
                        <a:pt x="0" y="163676"/>
                      </a:cubicBez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30" name="Freeform 4429">
                  <a:extLst>
                    <a:ext uri="{FF2B5EF4-FFF2-40B4-BE49-F238E27FC236}">
                      <a16:creationId xmlns:a16="http://schemas.microsoft.com/office/drawing/2014/main" id="{775C4531-54C8-9867-C766-6D08D0100A99}"/>
                    </a:ext>
                  </a:extLst>
                </p:cNvPr>
                <p:cNvSpPr/>
                <p:nvPr/>
              </p:nvSpPr>
              <p:spPr>
                <a:xfrm>
                  <a:off x="7472272" y="8079190"/>
                  <a:ext cx="54452" cy="61378"/>
                </a:xfrm>
                <a:custGeom>
                  <a:avLst/>
                  <a:gdLst>
                    <a:gd name="connsiteX0" fmla="*/ 0 w 54452"/>
                    <a:gd name="connsiteY0" fmla="*/ 0 h 61378"/>
                    <a:gd name="connsiteX1" fmla="*/ 0 w 54452"/>
                    <a:gd name="connsiteY1" fmla="*/ 0 h 61378"/>
                    <a:gd name="connsiteX2" fmla="*/ 54452 w 54452"/>
                    <a:gd name="connsiteY2" fmla="*/ 61378 h 61378"/>
                  </a:gdLst>
                  <a:ahLst/>
                  <a:cxnLst>
                    <a:cxn ang="0">
                      <a:pos x="connsiteX0" y="connsiteY0"/>
                    </a:cxn>
                    <a:cxn ang="0">
                      <a:pos x="connsiteX1" y="connsiteY1"/>
                    </a:cxn>
                    <a:cxn ang="0">
                      <a:pos x="connsiteX2" y="connsiteY2"/>
                    </a:cxn>
                  </a:cxnLst>
                  <a:rect l="l" t="t" r="r" b="b"/>
                  <a:pathLst>
                    <a:path w="54452" h="61378">
                      <a:moveTo>
                        <a:pt x="0" y="0"/>
                      </a:moveTo>
                      <a:lnTo>
                        <a:pt x="0" y="0"/>
                      </a:lnTo>
                      <a:cubicBezTo>
                        <a:pt x="22407" y="16822"/>
                        <a:pt x="40812" y="37737"/>
                        <a:pt x="54452" y="61378"/>
                      </a:cubicBez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31" name="Freeform 4430">
                  <a:extLst>
                    <a:ext uri="{FF2B5EF4-FFF2-40B4-BE49-F238E27FC236}">
                      <a16:creationId xmlns:a16="http://schemas.microsoft.com/office/drawing/2014/main" id="{886A519F-A430-CE76-48AE-681D6D465CB7}"/>
                    </a:ext>
                  </a:extLst>
                </p:cNvPr>
                <p:cNvSpPr/>
                <p:nvPr/>
              </p:nvSpPr>
              <p:spPr>
                <a:xfrm>
                  <a:off x="7267590" y="7772361"/>
                  <a:ext cx="163746" cy="163611"/>
                </a:xfrm>
                <a:custGeom>
                  <a:avLst/>
                  <a:gdLst>
                    <a:gd name="connsiteX0" fmla="*/ 0 w 163746"/>
                    <a:gd name="connsiteY0" fmla="*/ 163611 h 163611"/>
                    <a:gd name="connsiteX1" fmla="*/ 69796 w 163746"/>
                    <a:gd name="connsiteY1" fmla="*/ 52026 h 163611"/>
                    <a:gd name="connsiteX2" fmla="*/ 163747 w 163746"/>
                    <a:gd name="connsiteY2" fmla="*/ 0 h 163611"/>
                    <a:gd name="connsiteX3" fmla="*/ 163747 w 163746"/>
                    <a:gd name="connsiteY3" fmla="*/ 0 h 163611"/>
                  </a:gdLst>
                  <a:ahLst/>
                  <a:cxnLst>
                    <a:cxn ang="0">
                      <a:pos x="connsiteX0" y="connsiteY0"/>
                    </a:cxn>
                    <a:cxn ang="0">
                      <a:pos x="connsiteX1" y="connsiteY1"/>
                    </a:cxn>
                    <a:cxn ang="0">
                      <a:pos x="connsiteX2" y="connsiteY2"/>
                    </a:cxn>
                    <a:cxn ang="0">
                      <a:pos x="connsiteX3" y="connsiteY3"/>
                    </a:cxn>
                  </a:cxnLst>
                  <a:rect l="l" t="t" r="r" b="b"/>
                  <a:pathLst>
                    <a:path w="163746" h="163611">
                      <a:moveTo>
                        <a:pt x="0" y="163611"/>
                      </a:moveTo>
                      <a:lnTo>
                        <a:pt x="69796" y="52026"/>
                      </a:lnTo>
                      <a:cubicBezTo>
                        <a:pt x="90039" y="19615"/>
                        <a:pt x="125548" y="0"/>
                        <a:pt x="163747" y="0"/>
                      </a:cubicBezTo>
                      <a:lnTo>
                        <a:pt x="163747" y="0"/>
                      </a:ln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32" name="Freeform 4431">
                  <a:extLst>
                    <a:ext uri="{FF2B5EF4-FFF2-40B4-BE49-F238E27FC236}">
                      <a16:creationId xmlns:a16="http://schemas.microsoft.com/office/drawing/2014/main" id="{65D4EE39-72F6-6373-538E-07B8FC72A6FF}"/>
                    </a:ext>
                  </a:extLst>
                </p:cNvPr>
                <p:cNvSpPr/>
                <p:nvPr/>
              </p:nvSpPr>
              <p:spPr>
                <a:xfrm>
                  <a:off x="7083375" y="7772361"/>
                  <a:ext cx="163744" cy="163611"/>
                </a:xfrm>
                <a:custGeom>
                  <a:avLst/>
                  <a:gdLst>
                    <a:gd name="connsiteX0" fmla="*/ 0 w 163744"/>
                    <a:gd name="connsiteY0" fmla="*/ 163611 h 163611"/>
                    <a:gd name="connsiteX1" fmla="*/ 69799 w 163744"/>
                    <a:gd name="connsiteY1" fmla="*/ 52026 h 163611"/>
                    <a:gd name="connsiteX2" fmla="*/ 163744 w 163744"/>
                    <a:gd name="connsiteY2" fmla="*/ 0 h 163611"/>
                    <a:gd name="connsiteX3" fmla="*/ 163744 w 163744"/>
                    <a:gd name="connsiteY3" fmla="*/ 0 h 163611"/>
                  </a:gdLst>
                  <a:ahLst/>
                  <a:cxnLst>
                    <a:cxn ang="0">
                      <a:pos x="connsiteX0" y="connsiteY0"/>
                    </a:cxn>
                    <a:cxn ang="0">
                      <a:pos x="connsiteX1" y="connsiteY1"/>
                    </a:cxn>
                    <a:cxn ang="0">
                      <a:pos x="connsiteX2" y="connsiteY2"/>
                    </a:cxn>
                    <a:cxn ang="0">
                      <a:pos x="connsiteX3" y="connsiteY3"/>
                    </a:cxn>
                  </a:cxnLst>
                  <a:rect l="l" t="t" r="r" b="b"/>
                  <a:pathLst>
                    <a:path w="163744" h="163611">
                      <a:moveTo>
                        <a:pt x="0" y="163611"/>
                      </a:moveTo>
                      <a:lnTo>
                        <a:pt x="69799" y="52026"/>
                      </a:lnTo>
                      <a:cubicBezTo>
                        <a:pt x="90043" y="19615"/>
                        <a:pt x="125545" y="0"/>
                        <a:pt x="163744" y="0"/>
                      </a:cubicBezTo>
                      <a:lnTo>
                        <a:pt x="163744" y="0"/>
                      </a:ln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421" name="Freeform 4420">
                <a:extLst>
                  <a:ext uri="{FF2B5EF4-FFF2-40B4-BE49-F238E27FC236}">
                    <a16:creationId xmlns:a16="http://schemas.microsoft.com/office/drawing/2014/main" id="{6D755540-4505-4913-862E-513E26756189}"/>
                  </a:ext>
                </a:extLst>
              </p:cNvPr>
              <p:cNvSpPr/>
              <p:nvPr/>
            </p:nvSpPr>
            <p:spPr>
              <a:xfrm>
                <a:off x="6741341" y="8692912"/>
                <a:ext cx="860975" cy="6495"/>
              </a:xfrm>
              <a:custGeom>
                <a:avLst/>
                <a:gdLst>
                  <a:gd name="connsiteX0" fmla="*/ 0 w 860975"/>
                  <a:gd name="connsiteY0" fmla="*/ 0 h 6495"/>
                  <a:gd name="connsiteX1" fmla="*/ 860976 w 860975"/>
                  <a:gd name="connsiteY1" fmla="*/ 0 h 6495"/>
                </a:gdLst>
                <a:ahLst/>
                <a:cxnLst>
                  <a:cxn ang="0">
                    <a:pos x="connsiteX0" y="connsiteY0"/>
                  </a:cxn>
                  <a:cxn ang="0">
                    <a:pos x="connsiteX1" y="connsiteY1"/>
                  </a:cxn>
                </a:cxnLst>
                <a:rect l="l" t="t" r="r" b="b"/>
                <a:pathLst>
                  <a:path w="860975" h="6495">
                    <a:moveTo>
                      <a:pt x="0" y="0"/>
                    </a:moveTo>
                    <a:lnTo>
                      <a:pt x="860976" y="0"/>
                    </a:lnTo>
                  </a:path>
                </a:pathLst>
              </a:custGeom>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413" name="Graphic 954">
              <a:extLst>
                <a:ext uri="{FF2B5EF4-FFF2-40B4-BE49-F238E27FC236}">
                  <a16:creationId xmlns:a16="http://schemas.microsoft.com/office/drawing/2014/main" id="{37AF513D-9496-C162-F7EB-FD07524127DD}"/>
                </a:ext>
              </a:extLst>
            </p:cNvPr>
            <p:cNvGrpSpPr/>
            <p:nvPr/>
          </p:nvGrpSpPr>
          <p:grpSpPr>
            <a:xfrm>
              <a:off x="7424026" y="8242451"/>
              <a:ext cx="232463" cy="348553"/>
              <a:chOff x="7424026" y="8242451"/>
              <a:chExt cx="232463" cy="348553"/>
            </a:xfrm>
            <a:noFill/>
          </p:grpSpPr>
          <p:sp>
            <p:nvSpPr>
              <p:cNvPr id="4415" name="Freeform 4414">
                <a:extLst>
                  <a:ext uri="{FF2B5EF4-FFF2-40B4-BE49-F238E27FC236}">
                    <a16:creationId xmlns:a16="http://schemas.microsoft.com/office/drawing/2014/main" id="{7322C2FC-93A8-8E12-E538-949955A3AAC2}"/>
                  </a:ext>
                </a:extLst>
              </p:cNvPr>
              <p:cNvSpPr/>
              <p:nvPr/>
            </p:nvSpPr>
            <p:spPr>
              <a:xfrm>
                <a:off x="7501510" y="8242451"/>
                <a:ext cx="88693" cy="88644"/>
              </a:xfrm>
              <a:custGeom>
                <a:avLst/>
                <a:gdLst>
                  <a:gd name="connsiteX0" fmla="*/ 88693 w 88693"/>
                  <a:gd name="connsiteY0" fmla="*/ 44322 h 88644"/>
                  <a:gd name="connsiteX1" fmla="*/ 44347 w 88693"/>
                  <a:gd name="connsiteY1" fmla="*/ 88645 h 88644"/>
                  <a:gd name="connsiteX2" fmla="*/ 0 w 88693"/>
                  <a:gd name="connsiteY2" fmla="*/ 44322 h 88644"/>
                  <a:gd name="connsiteX3" fmla="*/ 44347 w 88693"/>
                  <a:gd name="connsiteY3" fmla="*/ 0 h 88644"/>
                  <a:gd name="connsiteX4" fmla="*/ 88693 w 88693"/>
                  <a:gd name="connsiteY4" fmla="*/ 44322 h 88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93" h="88644">
                    <a:moveTo>
                      <a:pt x="88693" y="44322"/>
                    </a:moveTo>
                    <a:cubicBezTo>
                      <a:pt x="88693" y="68801"/>
                      <a:pt x="68839" y="88645"/>
                      <a:pt x="44347" y="88645"/>
                    </a:cubicBezTo>
                    <a:cubicBezTo>
                      <a:pt x="19855" y="88645"/>
                      <a:pt x="0" y="68801"/>
                      <a:pt x="0" y="44322"/>
                    </a:cubicBezTo>
                    <a:cubicBezTo>
                      <a:pt x="0" y="19843"/>
                      <a:pt x="19855" y="0"/>
                      <a:pt x="44347" y="0"/>
                    </a:cubicBezTo>
                    <a:cubicBezTo>
                      <a:pt x="68839" y="0"/>
                      <a:pt x="88693" y="19843"/>
                      <a:pt x="88693" y="44322"/>
                    </a:cubicBezTo>
                    <a:close/>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16" name="Freeform 4415">
                <a:extLst>
                  <a:ext uri="{FF2B5EF4-FFF2-40B4-BE49-F238E27FC236}">
                    <a16:creationId xmlns:a16="http://schemas.microsoft.com/office/drawing/2014/main" id="{D8A4C7C5-2F1F-3717-2297-B622AE90F4F8}"/>
                  </a:ext>
                </a:extLst>
              </p:cNvPr>
              <p:cNvSpPr/>
              <p:nvPr/>
            </p:nvSpPr>
            <p:spPr>
              <a:xfrm>
                <a:off x="7429079" y="8442127"/>
                <a:ext cx="147017" cy="146937"/>
              </a:xfrm>
              <a:custGeom>
                <a:avLst/>
                <a:gdLst>
                  <a:gd name="connsiteX0" fmla="*/ 147018 w 147017"/>
                  <a:gd name="connsiteY0" fmla="*/ 73469 h 146937"/>
                  <a:gd name="connsiteX1" fmla="*/ 73509 w 147017"/>
                  <a:gd name="connsiteY1" fmla="*/ 146938 h 146937"/>
                  <a:gd name="connsiteX2" fmla="*/ 0 w 147017"/>
                  <a:gd name="connsiteY2" fmla="*/ 73469 h 146937"/>
                  <a:gd name="connsiteX3" fmla="*/ 73509 w 147017"/>
                  <a:gd name="connsiteY3" fmla="*/ 0 h 146937"/>
                  <a:gd name="connsiteX4" fmla="*/ 147018 w 147017"/>
                  <a:gd name="connsiteY4" fmla="*/ 73469 h 146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017" h="146937">
                    <a:moveTo>
                      <a:pt x="147018" y="73469"/>
                    </a:moveTo>
                    <a:cubicBezTo>
                      <a:pt x="147018" y="114044"/>
                      <a:pt x="114107" y="146938"/>
                      <a:pt x="73509" y="146938"/>
                    </a:cubicBezTo>
                    <a:cubicBezTo>
                      <a:pt x="32911" y="146938"/>
                      <a:pt x="0" y="114044"/>
                      <a:pt x="0" y="73469"/>
                    </a:cubicBezTo>
                    <a:cubicBezTo>
                      <a:pt x="0" y="32894"/>
                      <a:pt x="32911" y="0"/>
                      <a:pt x="73509" y="0"/>
                    </a:cubicBezTo>
                    <a:cubicBezTo>
                      <a:pt x="114107" y="0"/>
                      <a:pt x="147018" y="32894"/>
                      <a:pt x="147018" y="73469"/>
                    </a:cubicBezTo>
                    <a:close/>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17" name="Freeform 4416">
                <a:extLst>
                  <a:ext uri="{FF2B5EF4-FFF2-40B4-BE49-F238E27FC236}">
                    <a16:creationId xmlns:a16="http://schemas.microsoft.com/office/drawing/2014/main" id="{3873D61B-AA89-190B-4953-F6446CC8DB09}"/>
                  </a:ext>
                </a:extLst>
              </p:cNvPr>
              <p:cNvSpPr/>
              <p:nvPr/>
            </p:nvSpPr>
            <p:spPr>
              <a:xfrm>
                <a:off x="7501510" y="8349386"/>
                <a:ext cx="90805" cy="157571"/>
              </a:xfrm>
              <a:custGeom>
                <a:avLst/>
                <a:gdLst>
                  <a:gd name="connsiteX0" fmla="*/ 23473 w 90805"/>
                  <a:gd name="connsiteY0" fmla="*/ 0 h 157571"/>
                  <a:gd name="connsiteX1" fmla="*/ 90806 w 90805"/>
                  <a:gd name="connsiteY1" fmla="*/ 92750 h 157571"/>
                  <a:gd name="connsiteX2" fmla="*/ 90806 w 90805"/>
                  <a:gd name="connsiteY2" fmla="*/ 92750 h 157571"/>
                  <a:gd name="connsiteX3" fmla="*/ 90806 w 90805"/>
                  <a:gd name="connsiteY3" fmla="*/ 130942 h 157571"/>
                  <a:gd name="connsiteX4" fmla="*/ 64181 w 90805"/>
                  <a:gd name="connsiteY4" fmla="*/ 157571 h 157571"/>
                  <a:gd name="connsiteX5" fmla="*/ 26631 w 90805"/>
                  <a:gd name="connsiteY5" fmla="*/ 157571 h 157571"/>
                  <a:gd name="connsiteX6" fmla="*/ 0 w 90805"/>
                  <a:gd name="connsiteY6" fmla="*/ 130942 h 157571"/>
                  <a:gd name="connsiteX7" fmla="*/ 0 w 90805"/>
                  <a:gd name="connsiteY7" fmla="*/ 0 h 157571"/>
                  <a:gd name="connsiteX8" fmla="*/ 23473 w 90805"/>
                  <a:gd name="connsiteY8" fmla="*/ 0 h 15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805" h="157571">
                    <a:moveTo>
                      <a:pt x="23473" y="0"/>
                    </a:moveTo>
                    <a:cubicBezTo>
                      <a:pt x="74702" y="0"/>
                      <a:pt x="90806" y="41569"/>
                      <a:pt x="90806" y="92750"/>
                    </a:cubicBezTo>
                    <a:lnTo>
                      <a:pt x="90806" y="92750"/>
                    </a:lnTo>
                    <a:lnTo>
                      <a:pt x="90806" y="130942"/>
                    </a:lnTo>
                    <a:cubicBezTo>
                      <a:pt x="90806" y="145621"/>
                      <a:pt x="78881" y="157571"/>
                      <a:pt x="64181" y="157571"/>
                    </a:cubicBezTo>
                    <a:lnTo>
                      <a:pt x="26631" y="157571"/>
                    </a:lnTo>
                    <a:cubicBezTo>
                      <a:pt x="11925" y="157571"/>
                      <a:pt x="0" y="145621"/>
                      <a:pt x="0" y="130942"/>
                    </a:cubicBezTo>
                    <a:lnTo>
                      <a:pt x="0" y="0"/>
                    </a:lnTo>
                    <a:cubicBezTo>
                      <a:pt x="0" y="0"/>
                      <a:pt x="23473" y="0"/>
                      <a:pt x="23473" y="0"/>
                    </a:cubicBezTo>
                    <a:close/>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18" name="Freeform 4417">
                <a:extLst>
                  <a:ext uri="{FF2B5EF4-FFF2-40B4-BE49-F238E27FC236}">
                    <a16:creationId xmlns:a16="http://schemas.microsoft.com/office/drawing/2014/main" id="{9176EEB0-0B16-DD95-6CA9-430252267C3A}"/>
                  </a:ext>
                </a:extLst>
              </p:cNvPr>
              <p:cNvSpPr/>
              <p:nvPr/>
            </p:nvSpPr>
            <p:spPr>
              <a:xfrm>
                <a:off x="7424026" y="8319899"/>
                <a:ext cx="77483" cy="29487"/>
              </a:xfrm>
              <a:custGeom>
                <a:avLst/>
                <a:gdLst>
                  <a:gd name="connsiteX0" fmla="*/ 77484 w 77483"/>
                  <a:gd name="connsiteY0" fmla="*/ 29487 h 29487"/>
                  <a:gd name="connsiteX1" fmla="*/ 38745 w 77483"/>
                  <a:gd name="connsiteY1" fmla="*/ 0 h 29487"/>
                  <a:gd name="connsiteX2" fmla="*/ 0 w 77483"/>
                  <a:gd name="connsiteY2" fmla="*/ 0 h 29487"/>
                </a:gdLst>
                <a:ahLst/>
                <a:cxnLst>
                  <a:cxn ang="0">
                    <a:pos x="connsiteX0" y="connsiteY0"/>
                  </a:cxn>
                  <a:cxn ang="0">
                    <a:pos x="connsiteX1" y="connsiteY1"/>
                  </a:cxn>
                  <a:cxn ang="0">
                    <a:pos x="connsiteX2" y="connsiteY2"/>
                  </a:cxn>
                </a:cxnLst>
                <a:rect l="l" t="t" r="r" b="b"/>
                <a:pathLst>
                  <a:path w="77483" h="29487">
                    <a:moveTo>
                      <a:pt x="77484" y="29487"/>
                    </a:moveTo>
                    <a:lnTo>
                      <a:pt x="38745" y="0"/>
                    </a:lnTo>
                    <a:lnTo>
                      <a:pt x="0" y="0"/>
                    </a:ln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19" name="Freeform 4418">
                <a:extLst>
                  <a:ext uri="{FF2B5EF4-FFF2-40B4-BE49-F238E27FC236}">
                    <a16:creationId xmlns:a16="http://schemas.microsoft.com/office/drawing/2014/main" id="{ACADCBCD-EE4E-8BE0-8E7A-6672202746C6}"/>
                  </a:ext>
                </a:extLst>
              </p:cNvPr>
              <p:cNvSpPr/>
              <p:nvPr/>
            </p:nvSpPr>
            <p:spPr>
              <a:xfrm>
                <a:off x="7540254" y="8506957"/>
                <a:ext cx="116235" cy="84047"/>
              </a:xfrm>
              <a:custGeom>
                <a:avLst/>
                <a:gdLst>
                  <a:gd name="connsiteX0" fmla="*/ 0 w 116235"/>
                  <a:gd name="connsiteY0" fmla="*/ 0 h 84047"/>
                  <a:gd name="connsiteX1" fmla="*/ 78991 w 116235"/>
                  <a:gd name="connsiteY1" fmla="*/ 0 h 84047"/>
                  <a:gd name="connsiteX2" fmla="*/ 116235 w 116235"/>
                  <a:gd name="connsiteY2" fmla="*/ 84047 h 84047"/>
                </a:gdLst>
                <a:ahLst/>
                <a:cxnLst>
                  <a:cxn ang="0">
                    <a:pos x="connsiteX0" y="connsiteY0"/>
                  </a:cxn>
                  <a:cxn ang="0">
                    <a:pos x="connsiteX1" y="connsiteY1"/>
                  </a:cxn>
                  <a:cxn ang="0">
                    <a:pos x="connsiteX2" y="connsiteY2"/>
                  </a:cxn>
                </a:cxnLst>
                <a:rect l="l" t="t" r="r" b="b"/>
                <a:pathLst>
                  <a:path w="116235" h="84047">
                    <a:moveTo>
                      <a:pt x="0" y="0"/>
                    </a:moveTo>
                    <a:lnTo>
                      <a:pt x="78991" y="0"/>
                    </a:lnTo>
                    <a:lnTo>
                      <a:pt x="116235" y="84047"/>
                    </a:ln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414" name="Freeform 4413">
              <a:extLst>
                <a:ext uri="{FF2B5EF4-FFF2-40B4-BE49-F238E27FC236}">
                  <a16:creationId xmlns:a16="http://schemas.microsoft.com/office/drawing/2014/main" id="{5C608B17-C00A-EF6E-FEC8-A4BB1EFFA9AA}"/>
                </a:ext>
              </a:extLst>
            </p:cNvPr>
            <p:cNvSpPr/>
            <p:nvPr/>
          </p:nvSpPr>
          <p:spPr>
            <a:xfrm>
              <a:off x="7356043" y="8140569"/>
              <a:ext cx="368428" cy="552339"/>
            </a:xfrm>
            <a:custGeom>
              <a:avLst/>
              <a:gdLst>
                <a:gd name="connsiteX0" fmla="*/ 318840 w 368428"/>
                <a:gd name="connsiteY0" fmla="*/ 0 h 552339"/>
                <a:gd name="connsiteX1" fmla="*/ 368428 w 368428"/>
                <a:gd name="connsiteY1" fmla="*/ 49561 h 552339"/>
                <a:gd name="connsiteX2" fmla="*/ 368428 w 368428"/>
                <a:gd name="connsiteY2" fmla="*/ 502778 h 552339"/>
                <a:gd name="connsiteX3" fmla="*/ 318840 w 368428"/>
                <a:gd name="connsiteY3" fmla="*/ 552339 h 552339"/>
                <a:gd name="connsiteX4" fmla="*/ 49588 w 368428"/>
                <a:gd name="connsiteY4" fmla="*/ 552339 h 552339"/>
                <a:gd name="connsiteX5" fmla="*/ 0 w 368428"/>
                <a:gd name="connsiteY5" fmla="*/ 502778 h 552339"/>
                <a:gd name="connsiteX6" fmla="*/ 0 w 368428"/>
                <a:gd name="connsiteY6" fmla="*/ 49561 h 552339"/>
                <a:gd name="connsiteX7" fmla="*/ 49588 w 368428"/>
                <a:gd name="connsiteY7" fmla="*/ 0 h 552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8428" h="552339">
                  <a:moveTo>
                    <a:pt x="318840" y="0"/>
                  </a:moveTo>
                  <a:cubicBezTo>
                    <a:pt x="346227" y="0"/>
                    <a:pt x="368428" y="22189"/>
                    <a:pt x="368428" y="49561"/>
                  </a:cubicBezTo>
                  <a:lnTo>
                    <a:pt x="368428" y="502778"/>
                  </a:lnTo>
                  <a:cubicBezTo>
                    <a:pt x="368428" y="530150"/>
                    <a:pt x="346227" y="552339"/>
                    <a:pt x="318840" y="552339"/>
                  </a:cubicBezTo>
                  <a:lnTo>
                    <a:pt x="49588" y="552339"/>
                  </a:lnTo>
                  <a:cubicBezTo>
                    <a:pt x="22202" y="552339"/>
                    <a:pt x="0" y="530150"/>
                    <a:pt x="0" y="502778"/>
                  </a:cubicBezTo>
                  <a:lnTo>
                    <a:pt x="0" y="49561"/>
                  </a:lnTo>
                  <a:cubicBezTo>
                    <a:pt x="0" y="22189"/>
                    <a:pt x="22202" y="0"/>
                    <a:pt x="49588" y="0"/>
                  </a:cubicBezTo>
                  <a:close/>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16" name="Graphic 954">
            <a:extLst>
              <a:ext uri="{FF2B5EF4-FFF2-40B4-BE49-F238E27FC236}">
                <a16:creationId xmlns:a16="http://schemas.microsoft.com/office/drawing/2014/main" id="{55B9BD5D-96BC-146B-FE53-BE90EACFFC17}"/>
              </a:ext>
            </a:extLst>
          </p:cNvPr>
          <p:cNvGrpSpPr/>
          <p:nvPr/>
        </p:nvGrpSpPr>
        <p:grpSpPr>
          <a:xfrm>
            <a:off x="1690920" y="8218928"/>
            <a:ext cx="716153" cy="625423"/>
            <a:chOff x="8272634" y="7772361"/>
            <a:chExt cx="1054095" cy="920551"/>
          </a:xfrm>
          <a:noFill/>
        </p:grpSpPr>
        <p:grpSp>
          <p:nvGrpSpPr>
            <p:cNvPr id="4400" name="Graphic 954">
              <a:extLst>
                <a:ext uri="{FF2B5EF4-FFF2-40B4-BE49-F238E27FC236}">
                  <a16:creationId xmlns:a16="http://schemas.microsoft.com/office/drawing/2014/main" id="{9B650463-4B67-C1E6-C081-F2A8F3C64624}"/>
                </a:ext>
              </a:extLst>
            </p:cNvPr>
            <p:cNvGrpSpPr/>
            <p:nvPr/>
          </p:nvGrpSpPr>
          <p:grpSpPr>
            <a:xfrm>
              <a:off x="8272634" y="7772361"/>
              <a:ext cx="929445" cy="920551"/>
              <a:chOff x="8272634" y="7772361"/>
              <a:chExt cx="929445" cy="920551"/>
            </a:xfrm>
            <a:noFill/>
          </p:grpSpPr>
          <p:grpSp>
            <p:nvGrpSpPr>
              <p:cNvPr id="4404" name="Graphic 954">
                <a:extLst>
                  <a:ext uri="{FF2B5EF4-FFF2-40B4-BE49-F238E27FC236}">
                    <a16:creationId xmlns:a16="http://schemas.microsoft.com/office/drawing/2014/main" id="{03D08F6F-5FD3-B35A-D990-03EF58B2F1C1}"/>
                  </a:ext>
                </a:extLst>
              </p:cNvPr>
              <p:cNvGrpSpPr/>
              <p:nvPr/>
            </p:nvGrpSpPr>
            <p:grpSpPr>
              <a:xfrm>
                <a:off x="8456014" y="8048533"/>
                <a:ext cx="746065" cy="644379"/>
                <a:chOff x="8456014" y="8048533"/>
                <a:chExt cx="746065" cy="644379"/>
              </a:xfrm>
              <a:noFill/>
            </p:grpSpPr>
            <p:sp>
              <p:nvSpPr>
                <p:cNvPr id="4408" name="Freeform 4407">
                  <a:extLst>
                    <a:ext uri="{FF2B5EF4-FFF2-40B4-BE49-F238E27FC236}">
                      <a16:creationId xmlns:a16="http://schemas.microsoft.com/office/drawing/2014/main" id="{AB242813-F20B-082D-84E4-C027B9FA394C}"/>
                    </a:ext>
                  </a:extLst>
                </p:cNvPr>
                <p:cNvSpPr/>
                <p:nvPr/>
              </p:nvSpPr>
              <p:spPr>
                <a:xfrm>
                  <a:off x="8456014" y="8140568"/>
                  <a:ext cx="746065" cy="552343"/>
                </a:xfrm>
                <a:custGeom>
                  <a:avLst/>
                  <a:gdLst>
                    <a:gd name="connsiteX0" fmla="*/ 746066 w 746065"/>
                    <a:gd name="connsiteY0" fmla="*/ 259740 h 552343"/>
                    <a:gd name="connsiteX1" fmla="*/ 746066 w 746065"/>
                    <a:gd name="connsiteY1" fmla="*/ 494797 h 552343"/>
                    <a:gd name="connsiteX2" fmla="*/ 688501 w 746065"/>
                    <a:gd name="connsiteY2" fmla="*/ 552344 h 552343"/>
                    <a:gd name="connsiteX3" fmla="*/ 57565 w 746065"/>
                    <a:gd name="connsiteY3" fmla="*/ 552344 h 552343"/>
                    <a:gd name="connsiteX4" fmla="*/ 0 w 746065"/>
                    <a:gd name="connsiteY4" fmla="*/ 494797 h 552343"/>
                    <a:gd name="connsiteX5" fmla="*/ 0 w 746065"/>
                    <a:gd name="connsiteY5" fmla="*/ 57547 h 552343"/>
                    <a:gd name="connsiteX6" fmla="*/ 57565 w 746065"/>
                    <a:gd name="connsiteY6" fmla="*/ 0 h 552343"/>
                    <a:gd name="connsiteX7" fmla="*/ 362677 w 746065"/>
                    <a:gd name="connsiteY7" fmla="*/ 0 h 552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6065" h="552343">
                      <a:moveTo>
                        <a:pt x="746066" y="259740"/>
                      </a:moveTo>
                      <a:lnTo>
                        <a:pt x="746066" y="494797"/>
                      </a:lnTo>
                      <a:cubicBezTo>
                        <a:pt x="746066" y="526559"/>
                        <a:pt x="720292" y="552344"/>
                        <a:pt x="688501" y="552344"/>
                      </a:cubicBezTo>
                      <a:lnTo>
                        <a:pt x="57565" y="552344"/>
                      </a:lnTo>
                      <a:cubicBezTo>
                        <a:pt x="25767" y="552344"/>
                        <a:pt x="0" y="526559"/>
                        <a:pt x="0" y="494797"/>
                      </a:cubicBezTo>
                      <a:lnTo>
                        <a:pt x="0" y="57547"/>
                      </a:lnTo>
                      <a:cubicBezTo>
                        <a:pt x="0" y="25786"/>
                        <a:pt x="25767" y="0"/>
                        <a:pt x="57565" y="0"/>
                      </a:cubicBezTo>
                      <a:lnTo>
                        <a:pt x="362677" y="0"/>
                      </a:ln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09" name="Freeform 4408">
                  <a:extLst>
                    <a:ext uri="{FF2B5EF4-FFF2-40B4-BE49-F238E27FC236}">
                      <a16:creationId xmlns:a16="http://schemas.microsoft.com/office/drawing/2014/main" id="{137CF3F2-903D-C086-D5ED-20D05426E0BF}"/>
                    </a:ext>
                  </a:extLst>
                </p:cNvPr>
                <p:cNvSpPr/>
                <p:nvPr/>
              </p:nvSpPr>
              <p:spPr>
                <a:xfrm>
                  <a:off x="8641901" y="8048533"/>
                  <a:ext cx="277245" cy="92035"/>
                </a:xfrm>
                <a:custGeom>
                  <a:avLst/>
                  <a:gdLst>
                    <a:gd name="connsiteX0" fmla="*/ 230670 w 277245"/>
                    <a:gd name="connsiteY0" fmla="*/ 92035 h 92035"/>
                    <a:gd name="connsiteX1" fmla="*/ 0 w 277245"/>
                    <a:gd name="connsiteY1" fmla="*/ 92035 h 92035"/>
                    <a:gd name="connsiteX2" fmla="*/ 92106 w 277245"/>
                    <a:gd name="connsiteY2" fmla="*/ 0 h 92035"/>
                    <a:gd name="connsiteX3" fmla="*/ 277246 w 277245"/>
                    <a:gd name="connsiteY3" fmla="*/ 0 h 92035"/>
                  </a:gdLst>
                  <a:ahLst/>
                  <a:cxnLst>
                    <a:cxn ang="0">
                      <a:pos x="connsiteX0" y="connsiteY0"/>
                    </a:cxn>
                    <a:cxn ang="0">
                      <a:pos x="connsiteX1" y="connsiteY1"/>
                    </a:cxn>
                    <a:cxn ang="0">
                      <a:pos x="connsiteX2" y="connsiteY2"/>
                    </a:cxn>
                    <a:cxn ang="0">
                      <a:pos x="connsiteX3" y="connsiteY3"/>
                    </a:cxn>
                  </a:cxnLst>
                  <a:rect l="l" t="t" r="r" b="b"/>
                  <a:pathLst>
                    <a:path w="277245" h="92035">
                      <a:moveTo>
                        <a:pt x="230670" y="92035"/>
                      </a:moveTo>
                      <a:lnTo>
                        <a:pt x="0" y="92035"/>
                      </a:lnTo>
                      <a:cubicBezTo>
                        <a:pt x="0" y="41179"/>
                        <a:pt x="41234" y="0"/>
                        <a:pt x="92106" y="0"/>
                      </a:cubicBezTo>
                      <a:lnTo>
                        <a:pt x="277246" y="0"/>
                      </a:ln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10" name="Freeform 4409">
                  <a:extLst>
                    <a:ext uri="{FF2B5EF4-FFF2-40B4-BE49-F238E27FC236}">
                      <a16:creationId xmlns:a16="http://schemas.microsoft.com/office/drawing/2014/main" id="{F47427CF-2844-B01E-939F-83D5C7788B71}"/>
                    </a:ext>
                  </a:extLst>
                </p:cNvPr>
                <p:cNvSpPr/>
                <p:nvPr/>
              </p:nvSpPr>
              <p:spPr>
                <a:xfrm>
                  <a:off x="8456014" y="8232085"/>
                  <a:ext cx="412782" cy="6495"/>
                </a:xfrm>
                <a:custGeom>
                  <a:avLst/>
                  <a:gdLst>
                    <a:gd name="connsiteX0" fmla="*/ 0 w 412782"/>
                    <a:gd name="connsiteY0" fmla="*/ 0 h 6495"/>
                    <a:gd name="connsiteX1" fmla="*/ 412782 w 412782"/>
                    <a:gd name="connsiteY1" fmla="*/ 0 h 6495"/>
                  </a:gdLst>
                  <a:ahLst/>
                  <a:cxnLst>
                    <a:cxn ang="0">
                      <a:pos x="connsiteX0" y="connsiteY0"/>
                    </a:cxn>
                    <a:cxn ang="0">
                      <a:pos x="connsiteX1" y="connsiteY1"/>
                    </a:cxn>
                  </a:cxnLst>
                  <a:rect l="l" t="t" r="r" b="b"/>
                  <a:pathLst>
                    <a:path w="412782" h="6495">
                      <a:moveTo>
                        <a:pt x="0" y="0"/>
                      </a:moveTo>
                      <a:lnTo>
                        <a:pt x="412782" y="0"/>
                      </a:lnTo>
                    </a:path>
                  </a:pathLst>
                </a:custGeom>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11" name="Freeform 4410">
                  <a:extLst>
                    <a:ext uri="{FF2B5EF4-FFF2-40B4-BE49-F238E27FC236}">
                      <a16:creationId xmlns:a16="http://schemas.microsoft.com/office/drawing/2014/main" id="{FA8C7991-D619-299E-6AF3-7C9F9112EEC7}"/>
                    </a:ext>
                  </a:extLst>
                </p:cNvPr>
                <p:cNvSpPr/>
                <p:nvPr/>
              </p:nvSpPr>
              <p:spPr>
                <a:xfrm>
                  <a:off x="8456014" y="8600877"/>
                  <a:ext cx="746065" cy="6495"/>
                </a:xfrm>
                <a:custGeom>
                  <a:avLst/>
                  <a:gdLst>
                    <a:gd name="connsiteX0" fmla="*/ 0 w 746065"/>
                    <a:gd name="connsiteY0" fmla="*/ 0 h 6495"/>
                    <a:gd name="connsiteX1" fmla="*/ 746066 w 746065"/>
                    <a:gd name="connsiteY1" fmla="*/ 0 h 6495"/>
                  </a:gdLst>
                  <a:ahLst/>
                  <a:cxnLst>
                    <a:cxn ang="0">
                      <a:pos x="connsiteX0" y="connsiteY0"/>
                    </a:cxn>
                    <a:cxn ang="0">
                      <a:pos x="connsiteX1" y="connsiteY1"/>
                    </a:cxn>
                  </a:cxnLst>
                  <a:rect l="l" t="t" r="r" b="b"/>
                  <a:pathLst>
                    <a:path w="746065" h="6495">
                      <a:moveTo>
                        <a:pt x="0" y="0"/>
                      </a:moveTo>
                      <a:lnTo>
                        <a:pt x="746066" y="0"/>
                      </a:lnTo>
                    </a:path>
                  </a:pathLst>
                </a:custGeom>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405" name="Freeform 4404">
                <a:extLst>
                  <a:ext uri="{FF2B5EF4-FFF2-40B4-BE49-F238E27FC236}">
                    <a16:creationId xmlns:a16="http://schemas.microsoft.com/office/drawing/2014/main" id="{09B327BD-25C3-C3F9-B55D-8C5431800C9E}"/>
                  </a:ext>
                </a:extLst>
              </p:cNvPr>
              <p:cNvSpPr/>
              <p:nvPr/>
            </p:nvSpPr>
            <p:spPr>
              <a:xfrm>
                <a:off x="8272634" y="7772361"/>
                <a:ext cx="460534" cy="736415"/>
              </a:xfrm>
              <a:custGeom>
                <a:avLst/>
                <a:gdLst>
                  <a:gd name="connsiteX0" fmla="*/ 183379 w 460534"/>
                  <a:gd name="connsiteY0" fmla="*/ 736415 h 736415"/>
                  <a:gd name="connsiteX1" fmla="*/ 64902 w 460534"/>
                  <a:gd name="connsiteY1" fmla="*/ 736415 h 736415"/>
                  <a:gd name="connsiteX2" fmla="*/ 0 w 460534"/>
                  <a:gd name="connsiteY2" fmla="*/ 671594 h 736415"/>
                  <a:gd name="connsiteX3" fmla="*/ 0 w 460534"/>
                  <a:gd name="connsiteY3" fmla="*/ 64821 h 736415"/>
                  <a:gd name="connsiteX4" fmla="*/ 64902 w 460534"/>
                  <a:gd name="connsiteY4" fmla="*/ 0 h 736415"/>
                  <a:gd name="connsiteX5" fmla="*/ 395632 w 460534"/>
                  <a:gd name="connsiteY5" fmla="*/ 0 h 736415"/>
                  <a:gd name="connsiteX6" fmla="*/ 460534 w 460534"/>
                  <a:gd name="connsiteY6" fmla="*/ 64821 h 736415"/>
                  <a:gd name="connsiteX7" fmla="*/ 460534 w 460534"/>
                  <a:gd name="connsiteY7" fmla="*/ 276172 h 73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0534" h="736415">
                    <a:moveTo>
                      <a:pt x="183379" y="736415"/>
                    </a:moveTo>
                    <a:lnTo>
                      <a:pt x="64902" y="736415"/>
                    </a:lnTo>
                    <a:cubicBezTo>
                      <a:pt x="29055" y="736415"/>
                      <a:pt x="0" y="707382"/>
                      <a:pt x="0" y="671594"/>
                    </a:cubicBezTo>
                    <a:lnTo>
                      <a:pt x="0" y="64821"/>
                    </a:lnTo>
                    <a:cubicBezTo>
                      <a:pt x="0" y="29033"/>
                      <a:pt x="29055" y="0"/>
                      <a:pt x="64902" y="0"/>
                    </a:cubicBezTo>
                    <a:lnTo>
                      <a:pt x="395632" y="0"/>
                    </a:lnTo>
                    <a:cubicBezTo>
                      <a:pt x="431479" y="0"/>
                      <a:pt x="460534" y="29033"/>
                      <a:pt x="460534" y="64821"/>
                    </a:cubicBezTo>
                    <a:lnTo>
                      <a:pt x="460534" y="276172"/>
                    </a:lnTo>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06" name="Freeform 4405">
                <a:extLst>
                  <a:ext uri="{FF2B5EF4-FFF2-40B4-BE49-F238E27FC236}">
                    <a16:creationId xmlns:a16="http://schemas.microsoft.com/office/drawing/2014/main" id="{DEA98C62-8A38-A957-93E0-0605E327DE7E}"/>
                  </a:ext>
                </a:extLst>
              </p:cNvPr>
              <p:cNvSpPr/>
              <p:nvPr/>
            </p:nvSpPr>
            <p:spPr>
              <a:xfrm>
                <a:off x="8364740" y="7956432"/>
                <a:ext cx="276323" cy="6495"/>
              </a:xfrm>
              <a:custGeom>
                <a:avLst/>
                <a:gdLst>
                  <a:gd name="connsiteX0" fmla="*/ 0 w 276323"/>
                  <a:gd name="connsiteY0" fmla="*/ 0 h 6495"/>
                  <a:gd name="connsiteX1" fmla="*/ 276323 w 276323"/>
                  <a:gd name="connsiteY1" fmla="*/ 0 h 6495"/>
                </a:gdLst>
                <a:ahLst/>
                <a:cxnLst>
                  <a:cxn ang="0">
                    <a:pos x="connsiteX0" y="connsiteY0"/>
                  </a:cxn>
                  <a:cxn ang="0">
                    <a:pos x="connsiteX1" y="connsiteY1"/>
                  </a:cxn>
                </a:cxnLst>
                <a:rect l="l" t="t" r="r" b="b"/>
                <a:pathLst>
                  <a:path w="276323" h="6495">
                    <a:moveTo>
                      <a:pt x="0" y="0"/>
                    </a:moveTo>
                    <a:lnTo>
                      <a:pt x="276323" y="0"/>
                    </a:lnTo>
                  </a:path>
                </a:pathLst>
              </a:custGeom>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07" name="Freeform 4406">
                <a:extLst>
                  <a:ext uri="{FF2B5EF4-FFF2-40B4-BE49-F238E27FC236}">
                    <a16:creationId xmlns:a16="http://schemas.microsoft.com/office/drawing/2014/main" id="{9C48BB6C-4875-A208-00A0-DDB17160A8CE}"/>
                  </a:ext>
                </a:extLst>
              </p:cNvPr>
              <p:cNvSpPr/>
              <p:nvPr/>
            </p:nvSpPr>
            <p:spPr>
              <a:xfrm>
                <a:off x="8364740" y="8048533"/>
                <a:ext cx="184217" cy="6495"/>
              </a:xfrm>
              <a:custGeom>
                <a:avLst/>
                <a:gdLst>
                  <a:gd name="connsiteX0" fmla="*/ 0 w 184217"/>
                  <a:gd name="connsiteY0" fmla="*/ 0 h 6495"/>
                  <a:gd name="connsiteX1" fmla="*/ 184218 w 184217"/>
                  <a:gd name="connsiteY1" fmla="*/ 0 h 6495"/>
                </a:gdLst>
                <a:ahLst/>
                <a:cxnLst>
                  <a:cxn ang="0">
                    <a:pos x="connsiteX0" y="connsiteY0"/>
                  </a:cxn>
                  <a:cxn ang="0">
                    <a:pos x="connsiteX1" y="connsiteY1"/>
                  </a:cxn>
                </a:cxnLst>
                <a:rect l="l" t="t" r="r" b="b"/>
                <a:pathLst>
                  <a:path w="184217" h="6495">
                    <a:moveTo>
                      <a:pt x="0" y="0"/>
                    </a:moveTo>
                    <a:lnTo>
                      <a:pt x="184218" y="0"/>
                    </a:lnTo>
                  </a:path>
                </a:pathLst>
              </a:custGeom>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401" name="Graphic 954">
              <a:extLst>
                <a:ext uri="{FF2B5EF4-FFF2-40B4-BE49-F238E27FC236}">
                  <a16:creationId xmlns:a16="http://schemas.microsoft.com/office/drawing/2014/main" id="{66988CBD-B09C-09BB-680F-F5EC47541D51}"/>
                </a:ext>
              </a:extLst>
            </p:cNvPr>
            <p:cNvGrpSpPr/>
            <p:nvPr/>
          </p:nvGrpSpPr>
          <p:grpSpPr>
            <a:xfrm>
              <a:off x="8865923" y="7965435"/>
              <a:ext cx="460807" cy="460554"/>
              <a:chOff x="8865923" y="7965435"/>
              <a:chExt cx="460807" cy="460554"/>
            </a:xfrm>
            <a:noFill/>
          </p:grpSpPr>
          <p:sp>
            <p:nvSpPr>
              <p:cNvPr id="4402" name="Freeform 4401">
                <a:extLst>
                  <a:ext uri="{FF2B5EF4-FFF2-40B4-BE49-F238E27FC236}">
                    <a16:creationId xmlns:a16="http://schemas.microsoft.com/office/drawing/2014/main" id="{050BBF02-1637-22F1-0F46-4353C2C60A87}"/>
                  </a:ext>
                </a:extLst>
              </p:cNvPr>
              <p:cNvSpPr/>
              <p:nvPr/>
            </p:nvSpPr>
            <p:spPr>
              <a:xfrm>
                <a:off x="8965039" y="8041778"/>
                <a:ext cx="262580" cy="307878"/>
              </a:xfrm>
              <a:custGeom>
                <a:avLst/>
                <a:gdLst>
                  <a:gd name="connsiteX0" fmla="*/ 95675 w 262580"/>
                  <a:gd name="connsiteY0" fmla="*/ 137891 h 307878"/>
                  <a:gd name="connsiteX1" fmla="*/ 63078 w 262580"/>
                  <a:gd name="connsiteY1" fmla="*/ 278705 h 307878"/>
                  <a:gd name="connsiteX2" fmla="*/ 75607 w 262580"/>
                  <a:gd name="connsiteY2" fmla="*/ 306504 h 307878"/>
                  <a:gd name="connsiteX3" fmla="*/ 103421 w 262580"/>
                  <a:gd name="connsiteY3" fmla="*/ 293969 h 307878"/>
                  <a:gd name="connsiteX4" fmla="*/ 131294 w 262580"/>
                  <a:gd name="connsiteY4" fmla="*/ 195308 h 307878"/>
                  <a:gd name="connsiteX5" fmla="*/ 159167 w 262580"/>
                  <a:gd name="connsiteY5" fmla="*/ 293969 h 307878"/>
                  <a:gd name="connsiteX6" fmla="*/ 186975 w 262580"/>
                  <a:gd name="connsiteY6" fmla="*/ 306504 h 307878"/>
                  <a:gd name="connsiteX7" fmla="*/ 199504 w 262580"/>
                  <a:gd name="connsiteY7" fmla="*/ 278705 h 307878"/>
                  <a:gd name="connsiteX8" fmla="*/ 166913 w 262580"/>
                  <a:gd name="connsiteY8" fmla="*/ 138021 h 307878"/>
                  <a:gd name="connsiteX9" fmla="*/ 244455 w 262580"/>
                  <a:gd name="connsiteY9" fmla="*/ 129837 h 307878"/>
                  <a:gd name="connsiteX10" fmla="*/ 262301 w 262580"/>
                  <a:gd name="connsiteY10" fmla="*/ 105091 h 307878"/>
                  <a:gd name="connsiteX11" fmla="*/ 237534 w 262580"/>
                  <a:gd name="connsiteY11" fmla="*/ 87295 h 307878"/>
                  <a:gd name="connsiteX12" fmla="*/ 24898 w 262580"/>
                  <a:gd name="connsiteY12" fmla="*/ 87230 h 307878"/>
                  <a:gd name="connsiteX13" fmla="*/ 262 w 262580"/>
                  <a:gd name="connsiteY13" fmla="*/ 105221 h 307878"/>
                  <a:gd name="connsiteX14" fmla="*/ 18230 w 262580"/>
                  <a:gd name="connsiteY14" fmla="*/ 129837 h 307878"/>
                  <a:gd name="connsiteX15" fmla="*/ 95649 w 262580"/>
                  <a:gd name="connsiteY15" fmla="*/ 137891 h 307878"/>
                  <a:gd name="connsiteX16" fmla="*/ 95675 w 262580"/>
                  <a:gd name="connsiteY16" fmla="*/ 137891 h 307878"/>
                  <a:gd name="connsiteX17" fmla="*/ 131294 w 262580"/>
                  <a:gd name="connsiteY17" fmla="*/ 0 h 307878"/>
                  <a:gd name="connsiteX18" fmla="*/ 170234 w 262580"/>
                  <a:gd name="connsiteY18" fmla="*/ 38906 h 307878"/>
                  <a:gd name="connsiteX19" fmla="*/ 131294 w 262580"/>
                  <a:gd name="connsiteY19" fmla="*/ 77811 h 307878"/>
                  <a:gd name="connsiteX20" fmla="*/ 92347 w 262580"/>
                  <a:gd name="connsiteY20" fmla="*/ 38906 h 307878"/>
                  <a:gd name="connsiteX21" fmla="*/ 131294 w 262580"/>
                  <a:gd name="connsiteY21" fmla="*/ 0 h 30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2580" h="307878">
                    <a:moveTo>
                      <a:pt x="95675" y="137891"/>
                    </a:moveTo>
                    <a:cubicBezTo>
                      <a:pt x="91464" y="186215"/>
                      <a:pt x="80371" y="233109"/>
                      <a:pt x="63078" y="278705"/>
                    </a:cubicBezTo>
                    <a:cubicBezTo>
                      <a:pt x="58866" y="289812"/>
                      <a:pt x="64475" y="302282"/>
                      <a:pt x="75607" y="306504"/>
                    </a:cubicBezTo>
                    <a:cubicBezTo>
                      <a:pt x="86739" y="310661"/>
                      <a:pt x="99210" y="305075"/>
                      <a:pt x="103421" y="293969"/>
                    </a:cubicBezTo>
                    <a:cubicBezTo>
                      <a:pt x="115652" y="261688"/>
                      <a:pt x="125010" y="228822"/>
                      <a:pt x="131294" y="195308"/>
                    </a:cubicBezTo>
                    <a:cubicBezTo>
                      <a:pt x="137578" y="228822"/>
                      <a:pt x="146936" y="261688"/>
                      <a:pt x="159167" y="293969"/>
                    </a:cubicBezTo>
                    <a:cubicBezTo>
                      <a:pt x="163378" y="305075"/>
                      <a:pt x="175842" y="310661"/>
                      <a:pt x="186975" y="306504"/>
                    </a:cubicBezTo>
                    <a:cubicBezTo>
                      <a:pt x="198107" y="302282"/>
                      <a:pt x="203715" y="289812"/>
                      <a:pt x="199504" y="278705"/>
                    </a:cubicBezTo>
                    <a:cubicBezTo>
                      <a:pt x="182237" y="233109"/>
                      <a:pt x="171144" y="186280"/>
                      <a:pt x="166913" y="138021"/>
                    </a:cubicBezTo>
                    <a:cubicBezTo>
                      <a:pt x="192752" y="136722"/>
                      <a:pt x="218597" y="133994"/>
                      <a:pt x="244455" y="129837"/>
                    </a:cubicBezTo>
                    <a:cubicBezTo>
                      <a:pt x="256205" y="127954"/>
                      <a:pt x="264205" y="116847"/>
                      <a:pt x="262301" y="105091"/>
                    </a:cubicBezTo>
                    <a:cubicBezTo>
                      <a:pt x="260396" y="93335"/>
                      <a:pt x="249303" y="85346"/>
                      <a:pt x="237534" y="87295"/>
                    </a:cubicBezTo>
                    <a:cubicBezTo>
                      <a:pt x="166660" y="98790"/>
                      <a:pt x="95779" y="98336"/>
                      <a:pt x="24898" y="87230"/>
                    </a:cubicBezTo>
                    <a:cubicBezTo>
                      <a:pt x="13129" y="85411"/>
                      <a:pt x="2081" y="93465"/>
                      <a:pt x="262" y="105221"/>
                    </a:cubicBezTo>
                    <a:cubicBezTo>
                      <a:pt x="-1578" y="116977"/>
                      <a:pt x="6481" y="128018"/>
                      <a:pt x="18230" y="129837"/>
                    </a:cubicBezTo>
                    <a:cubicBezTo>
                      <a:pt x="44030" y="133864"/>
                      <a:pt x="69830" y="136592"/>
                      <a:pt x="95649" y="137891"/>
                    </a:cubicBezTo>
                    <a:lnTo>
                      <a:pt x="95675" y="137891"/>
                    </a:lnTo>
                    <a:close/>
                    <a:moveTo>
                      <a:pt x="131294" y="0"/>
                    </a:moveTo>
                    <a:cubicBezTo>
                      <a:pt x="152798" y="0"/>
                      <a:pt x="170234" y="17407"/>
                      <a:pt x="170234" y="38906"/>
                    </a:cubicBezTo>
                    <a:cubicBezTo>
                      <a:pt x="170234" y="60340"/>
                      <a:pt x="152798" y="77811"/>
                      <a:pt x="131294" y="77811"/>
                    </a:cubicBezTo>
                    <a:cubicBezTo>
                      <a:pt x="109809" y="77811"/>
                      <a:pt x="92347" y="60405"/>
                      <a:pt x="92347" y="38906"/>
                    </a:cubicBezTo>
                    <a:cubicBezTo>
                      <a:pt x="92347" y="17407"/>
                      <a:pt x="109790" y="0"/>
                      <a:pt x="131294" y="0"/>
                    </a:cubicBezTo>
                    <a:close/>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403" name="Freeform 4402">
                <a:extLst>
                  <a:ext uri="{FF2B5EF4-FFF2-40B4-BE49-F238E27FC236}">
                    <a16:creationId xmlns:a16="http://schemas.microsoft.com/office/drawing/2014/main" id="{62CE3F75-F12F-FC52-EEC4-A3F4F7554B09}"/>
                  </a:ext>
                </a:extLst>
              </p:cNvPr>
              <p:cNvSpPr/>
              <p:nvPr/>
            </p:nvSpPr>
            <p:spPr>
              <a:xfrm>
                <a:off x="8865923" y="7965435"/>
                <a:ext cx="460807" cy="460554"/>
              </a:xfrm>
              <a:custGeom>
                <a:avLst/>
                <a:gdLst>
                  <a:gd name="connsiteX0" fmla="*/ 460807 w 460807"/>
                  <a:gd name="connsiteY0" fmla="*/ 230278 h 460554"/>
                  <a:gd name="connsiteX1" fmla="*/ 230404 w 460807"/>
                  <a:gd name="connsiteY1" fmla="*/ 460555 h 460554"/>
                  <a:gd name="connsiteX2" fmla="*/ 0 w 460807"/>
                  <a:gd name="connsiteY2" fmla="*/ 230278 h 460554"/>
                  <a:gd name="connsiteX3" fmla="*/ 230404 w 460807"/>
                  <a:gd name="connsiteY3" fmla="*/ 1 h 460554"/>
                  <a:gd name="connsiteX4" fmla="*/ 460807 w 460807"/>
                  <a:gd name="connsiteY4" fmla="*/ 230278 h 460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807" h="460554">
                    <a:moveTo>
                      <a:pt x="460807" y="230278"/>
                    </a:moveTo>
                    <a:cubicBezTo>
                      <a:pt x="460807" y="357456"/>
                      <a:pt x="357652" y="460555"/>
                      <a:pt x="230404" y="460555"/>
                    </a:cubicBezTo>
                    <a:cubicBezTo>
                      <a:pt x="103155" y="460555"/>
                      <a:pt x="0" y="357456"/>
                      <a:pt x="0" y="230278"/>
                    </a:cubicBezTo>
                    <a:cubicBezTo>
                      <a:pt x="0" y="103099"/>
                      <a:pt x="103155" y="1"/>
                      <a:pt x="230404" y="1"/>
                    </a:cubicBezTo>
                    <a:cubicBezTo>
                      <a:pt x="357652" y="1"/>
                      <a:pt x="460807" y="103099"/>
                      <a:pt x="460807" y="230278"/>
                    </a:cubicBezTo>
                    <a:close/>
                  </a:path>
                </a:pathLst>
              </a:custGeom>
              <a:noFill/>
              <a:ln w="19496"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3717" name="Title 3">
            <a:extLst>
              <a:ext uri="{FF2B5EF4-FFF2-40B4-BE49-F238E27FC236}">
                <a16:creationId xmlns:a16="http://schemas.microsoft.com/office/drawing/2014/main" id="{1C702336-AF93-0C1F-FA4A-A39D374E1458}"/>
              </a:ext>
            </a:extLst>
          </p:cNvPr>
          <p:cNvSpPr txBox="1">
            <a:spLocks/>
          </p:cNvSpPr>
          <p:nvPr/>
        </p:nvSpPr>
        <p:spPr>
          <a:xfrm>
            <a:off x="1690920" y="2797368"/>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dirty="0">
                <a:solidFill>
                  <a:schemeClr val="tx1"/>
                </a:solidFill>
                <a:latin typeface="Calibri" panose="020F0502020204030204" pitchFamily="34" charset="0"/>
                <a:cs typeface="Calibri" panose="020F0502020204030204" pitchFamily="34" charset="0"/>
              </a:rPr>
              <a:t>Accessibility</a:t>
            </a:r>
            <a:endParaRPr lang="ar-QA" sz="3200">
              <a:solidFill>
                <a:schemeClr val="tx1"/>
              </a:solidFill>
              <a:latin typeface="Calibri" panose="020F0502020204030204" pitchFamily="34" charset="0"/>
              <a:cs typeface="Calibri" panose="020F0502020204030204" pitchFamily="34" charset="0"/>
            </a:endParaRPr>
          </a:p>
        </p:txBody>
      </p:sp>
      <p:sp>
        <p:nvSpPr>
          <p:cNvPr id="3718" name="Title 3">
            <a:extLst>
              <a:ext uri="{FF2B5EF4-FFF2-40B4-BE49-F238E27FC236}">
                <a16:creationId xmlns:a16="http://schemas.microsoft.com/office/drawing/2014/main" id="{2A319343-9B68-E1E5-66F8-8A1825668FEC}"/>
              </a:ext>
            </a:extLst>
          </p:cNvPr>
          <p:cNvSpPr txBox="1">
            <a:spLocks/>
          </p:cNvSpPr>
          <p:nvPr/>
        </p:nvSpPr>
        <p:spPr>
          <a:xfrm>
            <a:off x="8172329" y="2797368"/>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dirty="0">
                <a:solidFill>
                  <a:schemeClr val="tx1"/>
                </a:solidFill>
                <a:latin typeface="Calibri" panose="020F0502020204030204" pitchFamily="34" charset="0"/>
                <a:cs typeface="Calibri" panose="020F0502020204030204" pitchFamily="34" charset="0"/>
              </a:rPr>
              <a:t>Sustainability</a:t>
            </a:r>
          </a:p>
        </p:txBody>
      </p:sp>
      <p:grpSp>
        <p:nvGrpSpPr>
          <p:cNvPr id="3719" name="Graphic 2678">
            <a:extLst>
              <a:ext uri="{FF2B5EF4-FFF2-40B4-BE49-F238E27FC236}">
                <a16:creationId xmlns:a16="http://schemas.microsoft.com/office/drawing/2014/main" id="{3F4932CE-632E-DB27-CD9C-6249B0F820D5}"/>
              </a:ext>
            </a:extLst>
          </p:cNvPr>
          <p:cNvGrpSpPr/>
          <p:nvPr/>
        </p:nvGrpSpPr>
        <p:grpSpPr>
          <a:xfrm>
            <a:off x="18656120" y="3989795"/>
            <a:ext cx="621944" cy="622419"/>
            <a:chOff x="16860932" y="1965876"/>
            <a:chExt cx="844205" cy="844850"/>
          </a:xfrm>
          <a:noFill/>
        </p:grpSpPr>
        <p:sp>
          <p:nvSpPr>
            <p:cNvPr id="4394" name="Freeform 4393">
              <a:extLst>
                <a:ext uri="{FF2B5EF4-FFF2-40B4-BE49-F238E27FC236}">
                  <a16:creationId xmlns:a16="http://schemas.microsoft.com/office/drawing/2014/main" id="{9B80BDD9-1AE2-EE43-5B99-BB31C7375423}"/>
                </a:ext>
              </a:extLst>
            </p:cNvPr>
            <p:cNvSpPr/>
            <p:nvPr/>
          </p:nvSpPr>
          <p:spPr>
            <a:xfrm>
              <a:off x="16860932" y="1965876"/>
              <a:ext cx="844205" cy="559563"/>
            </a:xfrm>
            <a:custGeom>
              <a:avLst/>
              <a:gdLst>
                <a:gd name="connsiteX0" fmla="*/ 844205 w 844205"/>
                <a:gd name="connsiteY0" fmla="*/ 497785 h 559563"/>
                <a:gd name="connsiteX1" fmla="*/ 782468 w 844205"/>
                <a:gd name="connsiteY1" fmla="*/ 559564 h 559563"/>
                <a:gd name="connsiteX2" fmla="*/ 61736 w 844205"/>
                <a:gd name="connsiteY2" fmla="*/ 559564 h 559563"/>
                <a:gd name="connsiteX3" fmla="*/ 0 w 844205"/>
                <a:gd name="connsiteY3" fmla="*/ 497785 h 559563"/>
                <a:gd name="connsiteX4" fmla="*/ 0 w 844205"/>
                <a:gd name="connsiteY4" fmla="*/ 61784 h 559563"/>
                <a:gd name="connsiteX5" fmla="*/ 61736 w 844205"/>
                <a:gd name="connsiteY5" fmla="*/ 0 h 559563"/>
                <a:gd name="connsiteX6" fmla="*/ 782468 w 844205"/>
                <a:gd name="connsiteY6" fmla="*/ 0 h 559563"/>
                <a:gd name="connsiteX7" fmla="*/ 844205 w 844205"/>
                <a:gd name="connsiteY7" fmla="*/ 61784 h 559563"/>
                <a:gd name="connsiteX8" fmla="*/ 844205 w 844205"/>
                <a:gd name="connsiteY8" fmla="*/ 497785 h 559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4205" h="559563">
                  <a:moveTo>
                    <a:pt x="844205" y="497785"/>
                  </a:moveTo>
                  <a:cubicBezTo>
                    <a:pt x="844205" y="531905"/>
                    <a:pt x="816562" y="559564"/>
                    <a:pt x="782468" y="559564"/>
                  </a:cubicBezTo>
                  <a:lnTo>
                    <a:pt x="61736" y="559564"/>
                  </a:lnTo>
                  <a:cubicBezTo>
                    <a:pt x="27640" y="559564"/>
                    <a:pt x="0" y="531905"/>
                    <a:pt x="0" y="497785"/>
                  </a:cubicBezTo>
                  <a:lnTo>
                    <a:pt x="0" y="61784"/>
                  </a:lnTo>
                  <a:cubicBezTo>
                    <a:pt x="0" y="27662"/>
                    <a:pt x="27640" y="0"/>
                    <a:pt x="61736" y="0"/>
                  </a:cubicBezTo>
                  <a:lnTo>
                    <a:pt x="782468" y="0"/>
                  </a:lnTo>
                  <a:cubicBezTo>
                    <a:pt x="816562" y="0"/>
                    <a:pt x="844205" y="27662"/>
                    <a:pt x="844205" y="61784"/>
                  </a:cubicBezTo>
                  <a:lnTo>
                    <a:pt x="844205" y="497785"/>
                  </a:lnTo>
                  <a:close/>
                </a:path>
              </a:pathLst>
            </a:custGeom>
            <a:noFill/>
            <a:ln w="1785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95" name="Freeform 4394">
              <a:extLst>
                <a:ext uri="{FF2B5EF4-FFF2-40B4-BE49-F238E27FC236}">
                  <a16:creationId xmlns:a16="http://schemas.microsoft.com/office/drawing/2014/main" id="{A0FCB8AC-B80F-7E4C-FB68-D696647EB7B0}"/>
                </a:ext>
              </a:extLst>
            </p:cNvPr>
            <p:cNvSpPr/>
            <p:nvPr/>
          </p:nvSpPr>
          <p:spPr>
            <a:xfrm>
              <a:off x="17282630" y="2525440"/>
              <a:ext cx="5956" cy="144480"/>
            </a:xfrm>
            <a:custGeom>
              <a:avLst/>
              <a:gdLst>
                <a:gd name="connsiteX0" fmla="*/ 0 w 5956"/>
                <a:gd name="connsiteY0" fmla="*/ 0 h 144480"/>
                <a:gd name="connsiteX1" fmla="*/ 0 w 5956"/>
                <a:gd name="connsiteY1" fmla="*/ 144480 h 144480"/>
              </a:gdLst>
              <a:ahLst/>
              <a:cxnLst>
                <a:cxn ang="0">
                  <a:pos x="connsiteX0" y="connsiteY0"/>
                </a:cxn>
                <a:cxn ang="0">
                  <a:pos x="connsiteX1" y="connsiteY1"/>
                </a:cxn>
              </a:cxnLst>
              <a:rect l="l" t="t" r="r" b="b"/>
              <a:pathLst>
                <a:path w="5956" h="144480">
                  <a:moveTo>
                    <a:pt x="0" y="0"/>
                  </a:moveTo>
                  <a:lnTo>
                    <a:pt x="0" y="144480"/>
                  </a:lnTo>
                </a:path>
              </a:pathLst>
            </a:custGeom>
            <a:ln w="1785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96" name="Freeform 4395">
              <a:extLst>
                <a:ext uri="{FF2B5EF4-FFF2-40B4-BE49-F238E27FC236}">
                  <a16:creationId xmlns:a16="http://schemas.microsoft.com/office/drawing/2014/main" id="{4FE56B8F-4BB0-C184-0771-5EA035425502}"/>
                </a:ext>
              </a:extLst>
            </p:cNvPr>
            <p:cNvSpPr/>
            <p:nvPr/>
          </p:nvSpPr>
          <p:spPr>
            <a:xfrm>
              <a:off x="17212685" y="2669920"/>
              <a:ext cx="140700" cy="140808"/>
            </a:xfrm>
            <a:custGeom>
              <a:avLst/>
              <a:gdLst>
                <a:gd name="connsiteX0" fmla="*/ 140701 w 140700"/>
                <a:gd name="connsiteY0" fmla="*/ 70404 h 140808"/>
                <a:gd name="connsiteX1" fmla="*/ 70350 w 140700"/>
                <a:gd name="connsiteY1" fmla="*/ 140808 h 140808"/>
                <a:gd name="connsiteX2" fmla="*/ 0 w 140700"/>
                <a:gd name="connsiteY2" fmla="*/ 70404 h 140808"/>
                <a:gd name="connsiteX3" fmla="*/ 70350 w 140700"/>
                <a:gd name="connsiteY3" fmla="*/ 0 h 140808"/>
                <a:gd name="connsiteX4" fmla="*/ 140701 w 140700"/>
                <a:gd name="connsiteY4" fmla="*/ 70404 h 140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700" h="140808">
                  <a:moveTo>
                    <a:pt x="140701" y="70404"/>
                  </a:moveTo>
                  <a:cubicBezTo>
                    <a:pt x="140701" y="109287"/>
                    <a:pt x="109204" y="140808"/>
                    <a:pt x="70350" y="140808"/>
                  </a:cubicBezTo>
                  <a:cubicBezTo>
                    <a:pt x="31497" y="140808"/>
                    <a:pt x="0" y="109287"/>
                    <a:pt x="0" y="70404"/>
                  </a:cubicBezTo>
                  <a:cubicBezTo>
                    <a:pt x="0" y="31521"/>
                    <a:pt x="31497" y="0"/>
                    <a:pt x="70350" y="0"/>
                  </a:cubicBezTo>
                  <a:cubicBezTo>
                    <a:pt x="109204" y="0"/>
                    <a:pt x="140701" y="31521"/>
                    <a:pt x="140701" y="70404"/>
                  </a:cubicBezTo>
                  <a:close/>
                </a:path>
              </a:pathLst>
            </a:custGeom>
            <a:noFill/>
            <a:ln w="1785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97" name="Freeform 4396">
              <a:extLst>
                <a:ext uri="{FF2B5EF4-FFF2-40B4-BE49-F238E27FC236}">
                  <a16:creationId xmlns:a16="http://schemas.microsoft.com/office/drawing/2014/main" id="{434B4E05-D5AD-8127-6AA1-C61EAD98ED56}"/>
                </a:ext>
              </a:extLst>
            </p:cNvPr>
            <p:cNvSpPr/>
            <p:nvPr/>
          </p:nvSpPr>
          <p:spPr>
            <a:xfrm>
              <a:off x="16862175" y="2107089"/>
              <a:ext cx="841717" cy="5960"/>
            </a:xfrm>
            <a:custGeom>
              <a:avLst/>
              <a:gdLst>
                <a:gd name="connsiteX0" fmla="*/ 0 w 841717"/>
                <a:gd name="connsiteY0" fmla="*/ 0 h 5960"/>
                <a:gd name="connsiteX1" fmla="*/ 841717 w 841717"/>
                <a:gd name="connsiteY1" fmla="*/ 0 h 5960"/>
              </a:gdLst>
              <a:ahLst/>
              <a:cxnLst>
                <a:cxn ang="0">
                  <a:pos x="connsiteX0" y="connsiteY0"/>
                </a:cxn>
                <a:cxn ang="0">
                  <a:pos x="connsiteX1" y="connsiteY1"/>
                </a:cxn>
              </a:cxnLst>
              <a:rect l="l" t="t" r="r" b="b"/>
              <a:pathLst>
                <a:path w="841717" h="5960">
                  <a:moveTo>
                    <a:pt x="0" y="0"/>
                  </a:moveTo>
                  <a:lnTo>
                    <a:pt x="841717" y="0"/>
                  </a:lnTo>
                </a:path>
              </a:pathLst>
            </a:custGeom>
            <a:ln w="1785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98" name="Freeform 4397">
              <a:extLst>
                <a:ext uri="{FF2B5EF4-FFF2-40B4-BE49-F238E27FC236}">
                  <a16:creationId xmlns:a16="http://schemas.microsoft.com/office/drawing/2014/main" id="{E981CAE4-DA6A-20B2-4B4A-1363AC554E06}"/>
                </a:ext>
              </a:extLst>
            </p:cNvPr>
            <p:cNvSpPr/>
            <p:nvPr/>
          </p:nvSpPr>
          <p:spPr>
            <a:xfrm>
              <a:off x="17134283" y="2303333"/>
              <a:ext cx="297499" cy="5960"/>
            </a:xfrm>
            <a:custGeom>
              <a:avLst/>
              <a:gdLst>
                <a:gd name="connsiteX0" fmla="*/ 0 w 297499"/>
                <a:gd name="connsiteY0" fmla="*/ 0 h 5960"/>
                <a:gd name="connsiteX1" fmla="*/ 297500 w 297499"/>
                <a:gd name="connsiteY1" fmla="*/ 0 h 5960"/>
              </a:gdLst>
              <a:ahLst/>
              <a:cxnLst>
                <a:cxn ang="0">
                  <a:pos x="connsiteX0" y="connsiteY0"/>
                </a:cxn>
                <a:cxn ang="0">
                  <a:pos x="connsiteX1" y="connsiteY1"/>
                </a:cxn>
              </a:cxnLst>
              <a:rect l="l" t="t" r="r" b="b"/>
              <a:pathLst>
                <a:path w="297499" h="5960">
                  <a:moveTo>
                    <a:pt x="0" y="0"/>
                  </a:moveTo>
                  <a:lnTo>
                    <a:pt x="297500" y="0"/>
                  </a:lnTo>
                </a:path>
              </a:pathLst>
            </a:custGeom>
            <a:ln w="1785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99" name="Freeform 4398">
              <a:extLst>
                <a:ext uri="{FF2B5EF4-FFF2-40B4-BE49-F238E27FC236}">
                  <a16:creationId xmlns:a16="http://schemas.microsoft.com/office/drawing/2014/main" id="{D815701F-DB81-F99F-7974-6133486B36A7}"/>
                </a:ext>
              </a:extLst>
            </p:cNvPr>
            <p:cNvSpPr/>
            <p:nvPr/>
          </p:nvSpPr>
          <p:spPr>
            <a:xfrm>
              <a:off x="17071983" y="2388786"/>
              <a:ext cx="422102" cy="5960"/>
            </a:xfrm>
            <a:custGeom>
              <a:avLst/>
              <a:gdLst>
                <a:gd name="connsiteX0" fmla="*/ 0 w 422102"/>
                <a:gd name="connsiteY0" fmla="*/ 0 h 5960"/>
                <a:gd name="connsiteX1" fmla="*/ 422103 w 422102"/>
                <a:gd name="connsiteY1" fmla="*/ 0 h 5960"/>
              </a:gdLst>
              <a:ahLst/>
              <a:cxnLst>
                <a:cxn ang="0">
                  <a:pos x="connsiteX0" y="connsiteY0"/>
                </a:cxn>
                <a:cxn ang="0">
                  <a:pos x="connsiteX1" y="connsiteY1"/>
                </a:cxn>
              </a:cxnLst>
              <a:rect l="l" t="t" r="r" b="b"/>
              <a:pathLst>
                <a:path w="422102" h="5960">
                  <a:moveTo>
                    <a:pt x="0" y="0"/>
                  </a:moveTo>
                  <a:lnTo>
                    <a:pt x="422103" y="0"/>
                  </a:lnTo>
                </a:path>
              </a:pathLst>
            </a:custGeom>
            <a:ln w="17856"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20" name="Graphic 2678">
            <a:extLst>
              <a:ext uri="{FF2B5EF4-FFF2-40B4-BE49-F238E27FC236}">
                <a16:creationId xmlns:a16="http://schemas.microsoft.com/office/drawing/2014/main" id="{D4507DC9-D240-A40F-746C-7B538400FA75}"/>
              </a:ext>
            </a:extLst>
          </p:cNvPr>
          <p:cNvGrpSpPr/>
          <p:nvPr/>
        </p:nvGrpSpPr>
        <p:grpSpPr>
          <a:xfrm>
            <a:off x="15920969" y="3988953"/>
            <a:ext cx="636028" cy="624106"/>
            <a:chOff x="19804710" y="1964732"/>
            <a:chExt cx="863323" cy="847141"/>
          </a:xfrm>
          <a:noFill/>
        </p:grpSpPr>
        <p:grpSp>
          <p:nvGrpSpPr>
            <p:cNvPr id="4383" name="Graphic 2678">
              <a:extLst>
                <a:ext uri="{FF2B5EF4-FFF2-40B4-BE49-F238E27FC236}">
                  <a16:creationId xmlns:a16="http://schemas.microsoft.com/office/drawing/2014/main" id="{9FAD7A69-DCF3-4F68-F4F5-91FD64464698}"/>
                </a:ext>
              </a:extLst>
            </p:cNvPr>
            <p:cNvGrpSpPr/>
            <p:nvPr/>
          </p:nvGrpSpPr>
          <p:grpSpPr>
            <a:xfrm>
              <a:off x="19804710" y="1964732"/>
              <a:ext cx="863323" cy="847141"/>
              <a:chOff x="19804710" y="1964732"/>
              <a:chExt cx="863323" cy="847141"/>
            </a:xfrm>
            <a:noFill/>
          </p:grpSpPr>
          <p:grpSp>
            <p:nvGrpSpPr>
              <p:cNvPr id="4385" name="Graphic 2678">
                <a:extLst>
                  <a:ext uri="{FF2B5EF4-FFF2-40B4-BE49-F238E27FC236}">
                    <a16:creationId xmlns:a16="http://schemas.microsoft.com/office/drawing/2014/main" id="{2B0A82F9-7561-81A1-0BC7-EC0FC4CE1535}"/>
                  </a:ext>
                </a:extLst>
              </p:cNvPr>
              <p:cNvGrpSpPr/>
              <p:nvPr/>
            </p:nvGrpSpPr>
            <p:grpSpPr>
              <a:xfrm>
                <a:off x="19804710" y="1964732"/>
                <a:ext cx="863323" cy="579342"/>
                <a:chOff x="19804710" y="1964732"/>
                <a:chExt cx="863323" cy="579342"/>
              </a:xfrm>
              <a:noFill/>
            </p:grpSpPr>
            <p:sp>
              <p:nvSpPr>
                <p:cNvPr id="4389" name="Freeform 4388">
                  <a:extLst>
                    <a:ext uri="{FF2B5EF4-FFF2-40B4-BE49-F238E27FC236}">
                      <a16:creationId xmlns:a16="http://schemas.microsoft.com/office/drawing/2014/main" id="{BFFC2782-9CEF-8813-9CD6-383CF5851A4D}"/>
                    </a:ext>
                  </a:extLst>
                </p:cNvPr>
                <p:cNvSpPr/>
                <p:nvPr/>
              </p:nvSpPr>
              <p:spPr>
                <a:xfrm>
                  <a:off x="19804710" y="1964732"/>
                  <a:ext cx="863323" cy="579339"/>
                </a:xfrm>
                <a:custGeom>
                  <a:avLst/>
                  <a:gdLst>
                    <a:gd name="connsiteX0" fmla="*/ 810933 w 863323"/>
                    <a:gd name="connsiteY0" fmla="*/ 0 h 579339"/>
                    <a:gd name="connsiteX1" fmla="*/ 863323 w 863323"/>
                    <a:gd name="connsiteY1" fmla="*/ 52430 h 579339"/>
                    <a:gd name="connsiteX2" fmla="*/ 863323 w 863323"/>
                    <a:gd name="connsiteY2" fmla="*/ 526909 h 579339"/>
                    <a:gd name="connsiteX3" fmla="*/ 810933 w 863323"/>
                    <a:gd name="connsiteY3" fmla="*/ 579339 h 579339"/>
                    <a:gd name="connsiteX4" fmla="*/ 52390 w 863323"/>
                    <a:gd name="connsiteY4" fmla="*/ 579339 h 579339"/>
                    <a:gd name="connsiteX5" fmla="*/ 0 w 863323"/>
                    <a:gd name="connsiteY5" fmla="*/ 526909 h 579339"/>
                    <a:gd name="connsiteX6" fmla="*/ 0 w 863323"/>
                    <a:gd name="connsiteY6" fmla="*/ 52430 h 579339"/>
                    <a:gd name="connsiteX7" fmla="*/ 52390 w 863323"/>
                    <a:gd name="connsiteY7" fmla="*/ 0 h 57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3323" h="579339">
                      <a:moveTo>
                        <a:pt x="810933" y="0"/>
                      </a:moveTo>
                      <a:cubicBezTo>
                        <a:pt x="839867" y="0"/>
                        <a:pt x="863323" y="23474"/>
                        <a:pt x="863323" y="52430"/>
                      </a:cubicBezTo>
                      <a:lnTo>
                        <a:pt x="863323" y="526909"/>
                      </a:lnTo>
                      <a:cubicBezTo>
                        <a:pt x="863323" y="555865"/>
                        <a:pt x="839867" y="579339"/>
                        <a:pt x="810933" y="579339"/>
                      </a:cubicBezTo>
                      <a:lnTo>
                        <a:pt x="52390" y="579339"/>
                      </a:lnTo>
                      <a:cubicBezTo>
                        <a:pt x="23456" y="579339"/>
                        <a:pt x="0" y="555865"/>
                        <a:pt x="0" y="526909"/>
                      </a:cubicBezTo>
                      <a:lnTo>
                        <a:pt x="0" y="52430"/>
                      </a:lnTo>
                      <a:cubicBezTo>
                        <a:pt x="0" y="23474"/>
                        <a:pt x="23456" y="0"/>
                        <a:pt x="52390" y="0"/>
                      </a:cubicBezTo>
                      <a:close/>
                    </a:path>
                  </a:pathLst>
                </a:custGeom>
                <a:noFill/>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390" name="Freeform 4389">
                  <a:extLst>
                    <a:ext uri="{FF2B5EF4-FFF2-40B4-BE49-F238E27FC236}">
                      <a16:creationId xmlns:a16="http://schemas.microsoft.com/office/drawing/2014/main" id="{309E28CB-FAF3-C642-3F09-4CA451CDF1D5}"/>
                    </a:ext>
                  </a:extLst>
                </p:cNvPr>
                <p:cNvSpPr/>
                <p:nvPr/>
              </p:nvSpPr>
              <p:spPr>
                <a:xfrm>
                  <a:off x="19950330" y="2108752"/>
                  <a:ext cx="576716" cy="435321"/>
                </a:xfrm>
                <a:custGeom>
                  <a:avLst/>
                  <a:gdLst>
                    <a:gd name="connsiteX0" fmla="*/ 0 w 576716"/>
                    <a:gd name="connsiteY0" fmla="*/ 435322 h 435321"/>
                    <a:gd name="connsiteX1" fmla="*/ 0 w 576716"/>
                    <a:gd name="connsiteY1" fmla="*/ 348316 h 435321"/>
                    <a:gd name="connsiteX2" fmla="*/ 59558 w 576716"/>
                    <a:gd name="connsiteY2" fmla="*/ 288719 h 435321"/>
                    <a:gd name="connsiteX3" fmla="*/ 144989 w 576716"/>
                    <a:gd name="connsiteY3" fmla="*/ 288719 h 435321"/>
                    <a:gd name="connsiteX4" fmla="*/ 144989 w 576716"/>
                    <a:gd name="connsiteY4" fmla="*/ 199628 h 435321"/>
                    <a:gd name="connsiteX5" fmla="*/ 201575 w 576716"/>
                    <a:gd name="connsiteY5" fmla="*/ 143000 h 435321"/>
                    <a:gd name="connsiteX6" fmla="*/ 288900 w 576716"/>
                    <a:gd name="connsiteY6" fmla="*/ 143000 h 435321"/>
                    <a:gd name="connsiteX7" fmla="*/ 288900 w 576716"/>
                    <a:gd name="connsiteY7" fmla="*/ 51227 h 435321"/>
                    <a:gd name="connsiteX8" fmla="*/ 340083 w 576716"/>
                    <a:gd name="connsiteY8" fmla="*/ 0 h 435321"/>
                    <a:gd name="connsiteX9" fmla="*/ 381622 w 576716"/>
                    <a:gd name="connsiteY9" fmla="*/ 0 h 435321"/>
                    <a:gd name="connsiteX10" fmla="*/ 432805 w 576716"/>
                    <a:gd name="connsiteY10" fmla="*/ 51227 h 435321"/>
                    <a:gd name="connsiteX11" fmla="*/ 432805 w 576716"/>
                    <a:gd name="connsiteY11" fmla="*/ 216032 h 435321"/>
                    <a:gd name="connsiteX12" fmla="*/ 527088 w 576716"/>
                    <a:gd name="connsiteY12" fmla="*/ 216032 h 435321"/>
                    <a:gd name="connsiteX13" fmla="*/ 576716 w 576716"/>
                    <a:gd name="connsiteY13" fmla="*/ 265698 h 435321"/>
                    <a:gd name="connsiteX14" fmla="*/ 576716 w 576716"/>
                    <a:gd name="connsiteY14" fmla="*/ 435322 h 43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76716" h="435321">
                      <a:moveTo>
                        <a:pt x="0" y="435322"/>
                      </a:moveTo>
                      <a:lnTo>
                        <a:pt x="0" y="348316"/>
                      </a:lnTo>
                      <a:cubicBezTo>
                        <a:pt x="0" y="315400"/>
                        <a:pt x="26661" y="288719"/>
                        <a:pt x="59558" y="288719"/>
                      </a:cubicBezTo>
                      <a:lnTo>
                        <a:pt x="144989" y="288719"/>
                      </a:lnTo>
                      <a:lnTo>
                        <a:pt x="144989" y="199628"/>
                      </a:lnTo>
                      <a:cubicBezTo>
                        <a:pt x="144989" y="168353"/>
                        <a:pt x="170322" y="143000"/>
                        <a:pt x="201575" y="143000"/>
                      </a:cubicBezTo>
                      <a:lnTo>
                        <a:pt x="288900" y="143000"/>
                      </a:lnTo>
                      <a:lnTo>
                        <a:pt x="288900" y="51227"/>
                      </a:lnTo>
                      <a:cubicBezTo>
                        <a:pt x="288900" y="22935"/>
                        <a:pt x="311814" y="0"/>
                        <a:pt x="340083" y="0"/>
                      </a:cubicBezTo>
                      <a:lnTo>
                        <a:pt x="381622" y="0"/>
                      </a:lnTo>
                      <a:cubicBezTo>
                        <a:pt x="409891" y="0"/>
                        <a:pt x="432805" y="22935"/>
                        <a:pt x="432805" y="51227"/>
                      </a:cubicBezTo>
                      <a:lnTo>
                        <a:pt x="432805" y="216032"/>
                      </a:lnTo>
                      <a:lnTo>
                        <a:pt x="527088" y="216032"/>
                      </a:lnTo>
                      <a:cubicBezTo>
                        <a:pt x="554499" y="216032"/>
                        <a:pt x="576716" y="238266"/>
                        <a:pt x="576716" y="265698"/>
                      </a:cubicBezTo>
                      <a:lnTo>
                        <a:pt x="576716" y="43532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91" name="Freeform 4390">
                  <a:extLst>
                    <a:ext uri="{FF2B5EF4-FFF2-40B4-BE49-F238E27FC236}">
                      <a16:creationId xmlns:a16="http://schemas.microsoft.com/office/drawing/2014/main" id="{2A395438-DB0E-2FE7-F856-C35AC85616A0}"/>
                    </a:ext>
                  </a:extLst>
                </p:cNvPr>
                <p:cNvSpPr/>
                <p:nvPr/>
              </p:nvSpPr>
              <p:spPr>
                <a:xfrm>
                  <a:off x="20239230" y="2251752"/>
                  <a:ext cx="5956" cy="292322"/>
                </a:xfrm>
                <a:custGeom>
                  <a:avLst/>
                  <a:gdLst>
                    <a:gd name="connsiteX0" fmla="*/ 0 w 5956"/>
                    <a:gd name="connsiteY0" fmla="*/ 0 h 292322"/>
                    <a:gd name="connsiteX1" fmla="*/ 0 w 5956"/>
                    <a:gd name="connsiteY1" fmla="*/ 292322 h 292322"/>
                  </a:gdLst>
                  <a:ahLst/>
                  <a:cxnLst>
                    <a:cxn ang="0">
                      <a:pos x="connsiteX0" y="connsiteY0"/>
                    </a:cxn>
                    <a:cxn ang="0">
                      <a:pos x="connsiteX1" y="connsiteY1"/>
                    </a:cxn>
                  </a:cxnLst>
                  <a:rect l="l" t="t" r="r" b="b"/>
                  <a:pathLst>
                    <a:path w="5956" h="292322">
                      <a:moveTo>
                        <a:pt x="0" y="0"/>
                      </a:moveTo>
                      <a:lnTo>
                        <a:pt x="0" y="29232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92" name="Freeform 4391">
                  <a:extLst>
                    <a:ext uri="{FF2B5EF4-FFF2-40B4-BE49-F238E27FC236}">
                      <a16:creationId xmlns:a16="http://schemas.microsoft.com/office/drawing/2014/main" id="{8CCC30D2-6AB6-689A-2124-7245D146BCF6}"/>
                    </a:ext>
                  </a:extLst>
                </p:cNvPr>
                <p:cNvSpPr/>
                <p:nvPr/>
              </p:nvSpPr>
              <p:spPr>
                <a:xfrm>
                  <a:off x="20095319" y="2397471"/>
                  <a:ext cx="5956" cy="146602"/>
                </a:xfrm>
                <a:custGeom>
                  <a:avLst/>
                  <a:gdLst>
                    <a:gd name="connsiteX0" fmla="*/ 0 w 5956"/>
                    <a:gd name="connsiteY0" fmla="*/ 0 h 146602"/>
                    <a:gd name="connsiteX1" fmla="*/ 0 w 5956"/>
                    <a:gd name="connsiteY1" fmla="*/ 146603 h 146602"/>
                  </a:gdLst>
                  <a:ahLst/>
                  <a:cxnLst>
                    <a:cxn ang="0">
                      <a:pos x="connsiteX0" y="connsiteY0"/>
                    </a:cxn>
                    <a:cxn ang="0">
                      <a:pos x="connsiteX1" y="connsiteY1"/>
                    </a:cxn>
                  </a:cxnLst>
                  <a:rect l="l" t="t" r="r" b="b"/>
                  <a:pathLst>
                    <a:path w="5956" h="146602">
                      <a:moveTo>
                        <a:pt x="0" y="0"/>
                      </a:moveTo>
                      <a:lnTo>
                        <a:pt x="0" y="14660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93" name="Freeform 4392">
                  <a:extLst>
                    <a:ext uri="{FF2B5EF4-FFF2-40B4-BE49-F238E27FC236}">
                      <a16:creationId xmlns:a16="http://schemas.microsoft.com/office/drawing/2014/main" id="{46D91CE8-4919-52C8-D526-7B14C8B7D0AF}"/>
                    </a:ext>
                  </a:extLst>
                </p:cNvPr>
                <p:cNvSpPr/>
                <p:nvPr/>
              </p:nvSpPr>
              <p:spPr>
                <a:xfrm>
                  <a:off x="20383135" y="2324784"/>
                  <a:ext cx="5956" cy="219289"/>
                </a:xfrm>
                <a:custGeom>
                  <a:avLst/>
                  <a:gdLst>
                    <a:gd name="connsiteX0" fmla="*/ 0 w 5956"/>
                    <a:gd name="connsiteY0" fmla="*/ 0 h 219289"/>
                    <a:gd name="connsiteX1" fmla="*/ 0 w 5956"/>
                    <a:gd name="connsiteY1" fmla="*/ 219290 h 219289"/>
                  </a:gdLst>
                  <a:ahLst/>
                  <a:cxnLst>
                    <a:cxn ang="0">
                      <a:pos x="connsiteX0" y="connsiteY0"/>
                    </a:cxn>
                    <a:cxn ang="0">
                      <a:pos x="connsiteX1" y="connsiteY1"/>
                    </a:cxn>
                  </a:cxnLst>
                  <a:rect l="l" t="t" r="r" b="b"/>
                  <a:pathLst>
                    <a:path w="5956" h="219289">
                      <a:moveTo>
                        <a:pt x="0" y="0"/>
                      </a:moveTo>
                      <a:lnTo>
                        <a:pt x="0" y="21929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386" name="Freeform 4385">
                <a:extLst>
                  <a:ext uri="{FF2B5EF4-FFF2-40B4-BE49-F238E27FC236}">
                    <a16:creationId xmlns:a16="http://schemas.microsoft.com/office/drawing/2014/main" id="{E7C280D7-089E-2505-1ED2-3B3CF3DD336A}"/>
                  </a:ext>
                </a:extLst>
              </p:cNvPr>
              <p:cNvSpPr/>
              <p:nvPr/>
            </p:nvSpPr>
            <p:spPr>
              <a:xfrm>
                <a:off x="19994419" y="2544074"/>
                <a:ext cx="98106" cy="267799"/>
              </a:xfrm>
              <a:custGeom>
                <a:avLst/>
                <a:gdLst>
                  <a:gd name="connsiteX0" fmla="*/ 98107 w 98106"/>
                  <a:gd name="connsiteY0" fmla="*/ 0 h 267799"/>
                  <a:gd name="connsiteX1" fmla="*/ 0 w 98106"/>
                  <a:gd name="connsiteY1" fmla="*/ 267800 h 267799"/>
                </a:gdLst>
                <a:ahLst/>
                <a:cxnLst>
                  <a:cxn ang="0">
                    <a:pos x="connsiteX0" y="connsiteY0"/>
                  </a:cxn>
                  <a:cxn ang="0">
                    <a:pos x="connsiteX1" y="connsiteY1"/>
                  </a:cxn>
                </a:cxnLst>
                <a:rect l="l" t="t" r="r" b="b"/>
                <a:pathLst>
                  <a:path w="98106" h="267799">
                    <a:moveTo>
                      <a:pt x="98107" y="0"/>
                    </a:moveTo>
                    <a:lnTo>
                      <a:pt x="0" y="26780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87" name="Freeform 4386">
                <a:extLst>
                  <a:ext uri="{FF2B5EF4-FFF2-40B4-BE49-F238E27FC236}">
                    <a16:creationId xmlns:a16="http://schemas.microsoft.com/office/drawing/2014/main" id="{ADB651EF-2E3A-0A14-48E0-0BC29207D4D2}"/>
                  </a:ext>
                </a:extLst>
              </p:cNvPr>
              <p:cNvSpPr/>
              <p:nvPr/>
            </p:nvSpPr>
            <p:spPr>
              <a:xfrm>
                <a:off x="20384999" y="2544074"/>
                <a:ext cx="98112" cy="267799"/>
              </a:xfrm>
              <a:custGeom>
                <a:avLst/>
                <a:gdLst>
                  <a:gd name="connsiteX0" fmla="*/ 0 w 98112"/>
                  <a:gd name="connsiteY0" fmla="*/ 0 h 267799"/>
                  <a:gd name="connsiteX1" fmla="*/ 98113 w 98112"/>
                  <a:gd name="connsiteY1" fmla="*/ 267800 h 267799"/>
                </a:gdLst>
                <a:ahLst/>
                <a:cxnLst>
                  <a:cxn ang="0">
                    <a:pos x="connsiteX0" y="connsiteY0"/>
                  </a:cxn>
                  <a:cxn ang="0">
                    <a:pos x="connsiteX1" y="connsiteY1"/>
                  </a:cxn>
                </a:cxnLst>
                <a:rect l="l" t="t" r="r" b="b"/>
                <a:pathLst>
                  <a:path w="98112" h="267799">
                    <a:moveTo>
                      <a:pt x="0" y="0"/>
                    </a:moveTo>
                    <a:lnTo>
                      <a:pt x="98113" y="26780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88" name="Freeform 4387">
                <a:extLst>
                  <a:ext uri="{FF2B5EF4-FFF2-40B4-BE49-F238E27FC236}">
                    <a16:creationId xmlns:a16="http://schemas.microsoft.com/office/drawing/2014/main" id="{42C5A075-7701-A8AB-B4DC-55880E5F9F2B}"/>
                  </a:ext>
                </a:extLst>
              </p:cNvPr>
              <p:cNvSpPr/>
              <p:nvPr/>
            </p:nvSpPr>
            <p:spPr>
              <a:xfrm>
                <a:off x="20040807" y="2684835"/>
                <a:ext cx="395762" cy="5960"/>
              </a:xfrm>
              <a:custGeom>
                <a:avLst/>
                <a:gdLst>
                  <a:gd name="connsiteX0" fmla="*/ 395763 w 395762"/>
                  <a:gd name="connsiteY0" fmla="*/ 0 h 5960"/>
                  <a:gd name="connsiteX1" fmla="*/ 0 w 395762"/>
                  <a:gd name="connsiteY1" fmla="*/ 0 h 5960"/>
                </a:gdLst>
                <a:ahLst/>
                <a:cxnLst>
                  <a:cxn ang="0">
                    <a:pos x="connsiteX0" y="connsiteY0"/>
                  </a:cxn>
                  <a:cxn ang="0">
                    <a:pos x="connsiteX1" y="connsiteY1"/>
                  </a:cxn>
                </a:cxnLst>
                <a:rect l="l" t="t" r="r" b="b"/>
                <a:pathLst>
                  <a:path w="395762" h="5960">
                    <a:moveTo>
                      <a:pt x="395763"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384" name="Freeform 4383">
              <a:extLst>
                <a:ext uri="{FF2B5EF4-FFF2-40B4-BE49-F238E27FC236}">
                  <a16:creationId xmlns:a16="http://schemas.microsoft.com/office/drawing/2014/main" id="{4B502A6B-C6DD-8CAF-8376-F7D40306168B}"/>
                </a:ext>
              </a:extLst>
            </p:cNvPr>
            <p:cNvSpPr/>
            <p:nvPr/>
          </p:nvSpPr>
          <p:spPr>
            <a:xfrm>
              <a:off x="19804710" y="2043273"/>
              <a:ext cx="863323" cy="5960"/>
            </a:xfrm>
            <a:custGeom>
              <a:avLst/>
              <a:gdLst>
                <a:gd name="connsiteX0" fmla="*/ 0 w 863323"/>
                <a:gd name="connsiteY0" fmla="*/ 0 h 5960"/>
                <a:gd name="connsiteX1" fmla="*/ 863323 w 863323"/>
                <a:gd name="connsiteY1" fmla="*/ 0 h 5960"/>
              </a:gdLst>
              <a:ahLst/>
              <a:cxnLst>
                <a:cxn ang="0">
                  <a:pos x="connsiteX0" y="connsiteY0"/>
                </a:cxn>
                <a:cxn ang="0">
                  <a:pos x="connsiteX1" y="connsiteY1"/>
                </a:cxn>
              </a:cxnLst>
              <a:rect l="l" t="t" r="r" b="b"/>
              <a:pathLst>
                <a:path w="863323" h="5960">
                  <a:moveTo>
                    <a:pt x="0" y="0"/>
                  </a:moveTo>
                  <a:lnTo>
                    <a:pt x="86332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21" name="Group 3720">
            <a:extLst>
              <a:ext uri="{FF2B5EF4-FFF2-40B4-BE49-F238E27FC236}">
                <a16:creationId xmlns:a16="http://schemas.microsoft.com/office/drawing/2014/main" id="{79C3F28D-484C-5501-4AEE-44B08AFB7727}"/>
              </a:ext>
            </a:extLst>
          </p:cNvPr>
          <p:cNvGrpSpPr/>
          <p:nvPr/>
        </p:nvGrpSpPr>
        <p:grpSpPr>
          <a:xfrm>
            <a:off x="17338356" y="3946349"/>
            <a:ext cx="506264" cy="709310"/>
            <a:chOff x="18451184" y="1938528"/>
            <a:chExt cx="642044" cy="899548"/>
          </a:xfrm>
        </p:grpSpPr>
        <p:sp>
          <p:nvSpPr>
            <p:cNvPr id="4372" name="Freeform 4371">
              <a:extLst>
                <a:ext uri="{FF2B5EF4-FFF2-40B4-BE49-F238E27FC236}">
                  <a16:creationId xmlns:a16="http://schemas.microsoft.com/office/drawing/2014/main" id="{B6E6225D-21BD-903B-22BC-937845ECCB31}"/>
                </a:ext>
              </a:extLst>
            </p:cNvPr>
            <p:cNvSpPr/>
            <p:nvPr/>
          </p:nvSpPr>
          <p:spPr>
            <a:xfrm>
              <a:off x="18451184" y="1938528"/>
              <a:ext cx="642044" cy="899548"/>
            </a:xfrm>
            <a:custGeom>
              <a:avLst/>
              <a:gdLst>
                <a:gd name="connsiteX0" fmla="*/ 709131 w 759784"/>
                <a:gd name="connsiteY0" fmla="*/ 17883 h 1064513"/>
                <a:gd name="connsiteX1" fmla="*/ 741915 w 759784"/>
                <a:gd name="connsiteY1" fmla="*/ 50692 h 1064513"/>
                <a:gd name="connsiteX2" fmla="*/ 741915 w 759784"/>
                <a:gd name="connsiteY2" fmla="*/ 1013822 h 1064513"/>
                <a:gd name="connsiteX3" fmla="*/ 709131 w 759784"/>
                <a:gd name="connsiteY3" fmla="*/ 1046631 h 1064513"/>
                <a:gd name="connsiteX4" fmla="*/ 50653 w 759784"/>
                <a:gd name="connsiteY4" fmla="*/ 1046631 h 1064513"/>
                <a:gd name="connsiteX5" fmla="*/ 17869 w 759784"/>
                <a:gd name="connsiteY5" fmla="*/ 1013822 h 1064513"/>
                <a:gd name="connsiteX6" fmla="*/ 17869 w 759784"/>
                <a:gd name="connsiteY6" fmla="*/ 50692 h 1064513"/>
                <a:gd name="connsiteX7" fmla="*/ 50653 w 759784"/>
                <a:gd name="connsiteY7" fmla="*/ 17883 h 1064513"/>
                <a:gd name="connsiteX8" fmla="*/ 709131 w 759784"/>
                <a:gd name="connsiteY8" fmla="*/ 17883 h 1064513"/>
                <a:gd name="connsiteX9" fmla="*/ 709131 w 759784"/>
                <a:gd name="connsiteY9" fmla="*/ 0 h 1064513"/>
                <a:gd name="connsiteX10" fmla="*/ 50653 w 759784"/>
                <a:gd name="connsiteY10" fmla="*/ 0 h 1064513"/>
                <a:gd name="connsiteX11" fmla="*/ 0 w 759784"/>
                <a:gd name="connsiteY11" fmla="*/ 50692 h 1064513"/>
                <a:gd name="connsiteX12" fmla="*/ 0 w 759784"/>
                <a:gd name="connsiteY12" fmla="*/ 1013822 h 1064513"/>
                <a:gd name="connsiteX13" fmla="*/ 50653 w 759784"/>
                <a:gd name="connsiteY13" fmla="*/ 1064514 h 1064513"/>
                <a:gd name="connsiteX14" fmla="*/ 709131 w 759784"/>
                <a:gd name="connsiteY14" fmla="*/ 1064514 h 1064513"/>
                <a:gd name="connsiteX15" fmla="*/ 759784 w 759784"/>
                <a:gd name="connsiteY15" fmla="*/ 1013822 h 1064513"/>
                <a:gd name="connsiteX16" fmla="*/ 759784 w 759784"/>
                <a:gd name="connsiteY16" fmla="*/ 50692 h 1064513"/>
                <a:gd name="connsiteX17" fmla="*/ 709131 w 759784"/>
                <a:gd name="connsiteY17" fmla="*/ 0 h 1064513"/>
                <a:gd name="connsiteX18" fmla="*/ 709131 w 759784"/>
                <a:gd name="connsiteY18" fmla="*/ 0 h 1064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9784" h="1064513">
                  <a:moveTo>
                    <a:pt x="709131" y="17883"/>
                  </a:moveTo>
                  <a:cubicBezTo>
                    <a:pt x="727209" y="17883"/>
                    <a:pt x="741915" y="32600"/>
                    <a:pt x="741915" y="50692"/>
                  </a:cubicBezTo>
                  <a:lnTo>
                    <a:pt x="741915" y="1013822"/>
                  </a:lnTo>
                  <a:cubicBezTo>
                    <a:pt x="741915" y="1031913"/>
                    <a:pt x="727209" y="1046631"/>
                    <a:pt x="709131" y="1046631"/>
                  </a:cubicBezTo>
                  <a:lnTo>
                    <a:pt x="50653" y="1046631"/>
                  </a:lnTo>
                  <a:cubicBezTo>
                    <a:pt x="32575" y="1046631"/>
                    <a:pt x="17869" y="1031913"/>
                    <a:pt x="17869" y="1013822"/>
                  </a:cubicBezTo>
                  <a:lnTo>
                    <a:pt x="17869" y="50692"/>
                  </a:lnTo>
                  <a:cubicBezTo>
                    <a:pt x="17869" y="32600"/>
                    <a:pt x="32575" y="17883"/>
                    <a:pt x="50653" y="17883"/>
                  </a:cubicBezTo>
                  <a:lnTo>
                    <a:pt x="709131" y="17883"/>
                  </a:lnTo>
                  <a:moveTo>
                    <a:pt x="709131" y="0"/>
                  </a:moveTo>
                  <a:lnTo>
                    <a:pt x="50653" y="0"/>
                  </a:lnTo>
                  <a:cubicBezTo>
                    <a:pt x="22676" y="0"/>
                    <a:pt x="0" y="22696"/>
                    <a:pt x="0" y="50692"/>
                  </a:cubicBezTo>
                  <a:lnTo>
                    <a:pt x="0" y="1013822"/>
                  </a:lnTo>
                  <a:cubicBezTo>
                    <a:pt x="0" y="1041820"/>
                    <a:pt x="22676" y="1064514"/>
                    <a:pt x="50653" y="1064514"/>
                  </a:cubicBezTo>
                  <a:lnTo>
                    <a:pt x="709131" y="1064514"/>
                  </a:lnTo>
                  <a:cubicBezTo>
                    <a:pt x="737108" y="1064514"/>
                    <a:pt x="759784" y="1041820"/>
                    <a:pt x="759784" y="1013822"/>
                  </a:cubicBezTo>
                  <a:lnTo>
                    <a:pt x="759784" y="50692"/>
                  </a:lnTo>
                  <a:cubicBezTo>
                    <a:pt x="759784" y="22696"/>
                    <a:pt x="737108" y="0"/>
                    <a:pt x="709131" y="0"/>
                  </a:cubicBezTo>
                  <a:lnTo>
                    <a:pt x="709131" y="0"/>
                  </a:lnTo>
                  <a:close/>
                </a:path>
              </a:pathLst>
            </a:custGeom>
            <a:solidFill>
              <a:srgbClr val="000000"/>
            </a:solidFill>
            <a:ln w="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373" name="Freeform 4372">
              <a:extLst>
                <a:ext uri="{FF2B5EF4-FFF2-40B4-BE49-F238E27FC236}">
                  <a16:creationId xmlns:a16="http://schemas.microsoft.com/office/drawing/2014/main" id="{81798F09-E712-26FA-5FF1-E71290A94141}"/>
                </a:ext>
              </a:extLst>
            </p:cNvPr>
            <p:cNvSpPr/>
            <p:nvPr/>
          </p:nvSpPr>
          <p:spPr>
            <a:xfrm>
              <a:off x="18580173" y="2137463"/>
              <a:ext cx="384067" cy="1623"/>
            </a:xfrm>
            <a:custGeom>
              <a:avLst/>
              <a:gdLst>
                <a:gd name="connsiteX0" fmla="*/ 0 w 454498"/>
                <a:gd name="connsiteY0" fmla="*/ 1922 h 1921"/>
                <a:gd name="connsiteX1" fmla="*/ 454498 w 454498"/>
                <a:gd name="connsiteY1" fmla="*/ 0 h 1921"/>
              </a:gdLst>
              <a:ahLst/>
              <a:cxnLst>
                <a:cxn ang="0">
                  <a:pos x="connsiteX0" y="connsiteY0"/>
                </a:cxn>
                <a:cxn ang="0">
                  <a:pos x="connsiteX1" y="connsiteY1"/>
                </a:cxn>
              </a:cxnLst>
              <a:rect l="l" t="t" r="r" b="b"/>
              <a:pathLst>
                <a:path w="454498" h="1921">
                  <a:moveTo>
                    <a:pt x="0" y="1922"/>
                  </a:moveTo>
                  <a:lnTo>
                    <a:pt x="454498"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374" name="Freeform 4373">
              <a:extLst>
                <a:ext uri="{FF2B5EF4-FFF2-40B4-BE49-F238E27FC236}">
                  <a16:creationId xmlns:a16="http://schemas.microsoft.com/office/drawing/2014/main" id="{3AA1B05B-C47C-F6FD-7862-68C2FAACCA74}"/>
                </a:ext>
              </a:extLst>
            </p:cNvPr>
            <p:cNvSpPr/>
            <p:nvPr/>
          </p:nvSpPr>
          <p:spPr>
            <a:xfrm>
              <a:off x="18580173" y="2203833"/>
              <a:ext cx="384067" cy="1624"/>
            </a:xfrm>
            <a:custGeom>
              <a:avLst/>
              <a:gdLst>
                <a:gd name="connsiteX0" fmla="*/ 0 w 454498"/>
                <a:gd name="connsiteY0" fmla="*/ 1922 h 1922"/>
                <a:gd name="connsiteX1" fmla="*/ 454498 w 454498"/>
                <a:gd name="connsiteY1" fmla="*/ 0 h 1922"/>
              </a:gdLst>
              <a:ahLst/>
              <a:cxnLst>
                <a:cxn ang="0">
                  <a:pos x="connsiteX0" y="connsiteY0"/>
                </a:cxn>
                <a:cxn ang="0">
                  <a:pos x="connsiteX1" y="connsiteY1"/>
                </a:cxn>
              </a:cxnLst>
              <a:rect l="l" t="t" r="r" b="b"/>
              <a:pathLst>
                <a:path w="454498" h="1922">
                  <a:moveTo>
                    <a:pt x="0" y="1922"/>
                  </a:moveTo>
                  <a:lnTo>
                    <a:pt x="454498"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375" name="Freeform 4374">
              <a:extLst>
                <a:ext uri="{FF2B5EF4-FFF2-40B4-BE49-F238E27FC236}">
                  <a16:creationId xmlns:a16="http://schemas.microsoft.com/office/drawing/2014/main" id="{59ADDD99-B003-47F7-4795-E0C694475CA4}"/>
                </a:ext>
              </a:extLst>
            </p:cNvPr>
            <p:cNvSpPr/>
            <p:nvPr/>
          </p:nvSpPr>
          <p:spPr>
            <a:xfrm>
              <a:off x="18580173" y="2265788"/>
              <a:ext cx="384067" cy="1623"/>
            </a:xfrm>
            <a:custGeom>
              <a:avLst/>
              <a:gdLst>
                <a:gd name="connsiteX0" fmla="*/ 0 w 454498"/>
                <a:gd name="connsiteY0" fmla="*/ 1922 h 1921"/>
                <a:gd name="connsiteX1" fmla="*/ 454498 w 454498"/>
                <a:gd name="connsiteY1" fmla="*/ 0 h 1921"/>
              </a:gdLst>
              <a:ahLst/>
              <a:cxnLst>
                <a:cxn ang="0">
                  <a:pos x="connsiteX0" y="connsiteY0"/>
                </a:cxn>
                <a:cxn ang="0">
                  <a:pos x="connsiteX1" y="connsiteY1"/>
                </a:cxn>
              </a:cxnLst>
              <a:rect l="l" t="t" r="r" b="b"/>
              <a:pathLst>
                <a:path w="454498" h="1921">
                  <a:moveTo>
                    <a:pt x="0" y="1922"/>
                  </a:moveTo>
                  <a:lnTo>
                    <a:pt x="454498"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376" name="Freeform 4375">
              <a:extLst>
                <a:ext uri="{FF2B5EF4-FFF2-40B4-BE49-F238E27FC236}">
                  <a16:creationId xmlns:a16="http://schemas.microsoft.com/office/drawing/2014/main" id="{B454649F-C8B2-5B3F-9E98-7CAF1495ABA7}"/>
                </a:ext>
              </a:extLst>
            </p:cNvPr>
            <p:cNvSpPr/>
            <p:nvPr/>
          </p:nvSpPr>
          <p:spPr>
            <a:xfrm>
              <a:off x="18580173" y="2327743"/>
              <a:ext cx="384067" cy="1627"/>
            </a:xfrm>
            <a:custGeom>
              <a:avLst/>
              <a:gdLst>
                <a:gd name="connsiteX0" fmla="*/ 0 w 454498"/>
                <a:gd name="connsiteY0" fmla="*/ 1925 h 1925"/>
                <a:gd name="connsiteX1" fmla="*/ 454498 w 454498"/>
                <a:gd name="connsiteY1" fmla="*/ 0 h 1925"/>
              </a:gdLst>
              <a:ahLst/>
              <a:cxnLst>
                <a:cxn ang="0">
                  <a:pos x="connsiteX0" y="connsiteY0"/>
                </a:cxn>
                <a:cxn ang="0">
                  <a:pos x="connsiteX1" y="connsiteY1"/>
                </a:cxn>
              </a:cxnLst>
              <a:rect l="l" t="t" r="r" b="b"/>
              <a:pathLst>
                <a:path w="454498" h="1925">
                  <a:moveTo>
                    <a:pt x="0" y="1925"/>
                  </a:moveTo>
                  <a:lnTo>
                    <a:pt x="454498"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377" name="Freeform 4376">
              <a:extLst>
                <a:ext uri="{FF2B5EF4-FFF2-40B4-BE49-F238E27FC236}">
                  <a16:creationId xmlns:a16="http://schemas.microsoft.com/office/drawing/2014/main" id="{0DAF8C29-8A16-E313-E8CA-6D163EC7981C}"/>
                </a:ext>
              </a:extLst>
            </p:cNvPr>
            <p:cNvSpPr/>
            <p:nvPr/>
          </p:nvSpPr>
          <p:spPr>
            <a:xfrm>
              <a:off x="18580173" y="2389699"/>
              <a:ext cx="384067" cy="1622"/>
            </a:xfrm>
            <a:custGeom>
              <a:avLst/>
              <a:gdLst>
                <a:gd name="connsiteX0" fmla="*/ 0 w 454498"/>
                <a:gd name="connsiteY0" fmla="*/ 1919 h 1919"/>
                <a:gd name="connsiteX1" fmla="*/ 454498 w 454498"/>
                <a:gd name="connsiteY1" fmla="*/ 0 h 1919"/>
              </a:gdLst>
              <a:ahLst/>
              <a:cxnLst>
                <a:cxn ang="0">
                  <a:pos x="connsiteX0" y="connsiteY0"/>
                </a:cxn>
                <a:cxn ang="0">
                  <a:pos x="connsiteX1" y="connsiteY1"/>
                </a:cxn>
              </a:cxnLst>
              <a:rect l="l" t="t" r="r" b="b"/>
              <a:pathLst>
                <a:path w="454498" h="1919">
                  <a:moveTo>
                    <a:pt x="0" y="1919"/>
                  </a:moveTo>
                  <a:lnTo>
                    <a:pt x="454498"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378" name="Freeform 4377">
              <a:extLst>
                <a:ext uri="{FF2B5EF4-FFF2-40B4-BE49-F238E27FC236}">
                  <a16:creationId xmlns:a16="http://schemas.microsoft.com/office/drawing/2014/main" id="{F7A6E9D7-39D7-2DBD-4BA6-63BA5F7F9FA1}"/>
                </a:ext>
              </a:extLst>
            </p:cNvPr>
            <p:cNvSpPr/>
            <p:nvPr/>
          </p:nvSpPr>
          <p:spPr>
            <a:xfrm>
              <a:off x="18580173" y="2451651"/>
              <a:ext cx="384067" cy="1627"/>
            </a:xfrm>
            <a:custGeom>
              <a:avLst/>
              <a:gdLst>
                <a:gd name="connsiteX0" fmla="*/ 0 w 454498"/>
                <a:gd name="connsiteY0" fmla="*/ 1925 h 1925"/>
                <a:gd name="connsiteX1" fmla="*/ 454498 w 454498"/>
                <a:gd name="connsiteY1" fmla="*/ 0 h 1925"/>
              </a:gdLst>
              <a:ahLst/>
              <a:cxnLst>
                <a:cxn ang="0">
                  <a:pos x="connsiteX0" y="connsiteY0"/>
                </a:cxn>
                <a:cxn ang="0">
                  <a:pos x="connsiteX1" y="connsiteY1"/>
                </a:cxn>
              </a:cxnLst>
              <a:rect l="l" t="t" r="r" b="b"/>
              <a:pathLst>
                <a:path w="454498" h="1925">
                  <a:moveTo>
                    <a:pt x="0" y="1925"/>
                  </a:moveTo>
                  <a:lnTo>
                    <a:pt x="454498"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379" name="Freeform 4378">
              <a:extLst>
                <a:ext uri="{FF2B5EF4-FFF2-40B4-BE49-F238E27FC236}">
                  <a16:creationId xmlns:a16="http://schemas.microsoft.com/office/drawing/2014/main" id="{EE3ABC90-DF97-F161-668B-9BED61420D38}"/>
                </a:ext>
              </a:extLst>
            </p:cNvPr>
            <p:cNvSpPr/>
            <p:nvPr/>
          </p:nvSpPr>
          <p:spPr>
            <a:xfrm>
              <a:off x="18580173" y="2513608"/>
              <a:ext cx="384067" cy="1622"/>
            </a:xfrm>
            <a:custGeom>
              <a:avLst/>
              <a:gdLst>
                <a:gd name="connsiteX0" fmla="*/ 0 w 454498"/>
                <a:gd name="connsiteY0" fmla="*/ 1919 h 1919"/>
                <a:gd name="connsiteX1" fmla="*/ 454498 w 454498"/>
                <a:gd name="connsiteY1" fmla="*/ 0 h 1919"/>
              </a:gdLst>
              <a:ahLst/>
              <a:cxnLst>
                <a:cxn ang="0">
                  <a:pos x="connsiteX0" y="connsiteY0"/>
                </a:cxn>
                <a:cxn ang="0">
                  <a:pos x="connsiteX1" y="connsiteY1"/>
                </a:cxn>
              </a:cxnLst>
              <a:rect l="l" t="t" r="r" b="b"/>
              <a:pathLst>
                <a:path w="454498" h="1919">
                  <a:moveTo>
                    <a:pt x="0" y="1919"/>
                  </a:moveTo>
                  <a:lnTo>
                    <a:pt x="454498"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380" name="Freeform 4379">
              <a:extLst>
                <a:ext uri="{FF2B5EF4-FFF2-40B4-BE49-F238E27FC236}">
                  <a16:creationId xmlns:a16="http://schemas.microsoft.com/office/drawing/2014/main" id="{36455B09-27E3-54BB-5122-648C50C3DB50}"/>
                </a:ext>
              </a:extLst>
            </p:cNvPr>
            <p:cNvSpPr/>
            <p:nvPr/>
          </p:nvSpPr>
          <p:spPr>
            <a:xfrm>
              <a:off x="18580173" y="2575565"/>
              <a:ext cx="384067" cy="1622"/>
            </a:xfrm>
            <a:custGeom>
              <a:avLst/>
              <a:gdLst>
                <a:gd name="connsiteX0" fmla="*/ 0 w 454498"/>
                <a:gd name="connsiteY0" fmla="*/ 1919 h 1919"/>
                <a:gd name="connsiteX1" fmla="*/ 454498 w 454498"/>
                <a:gd name="connsiteY1" fmla="*/ 0 h 1919"/>
              </a:gdLst>
              <a:ahLst/>
              <a:cxnLst>
                <a:cxn ang="0">
                  <a:pos x="connsiteX0" y="connsiteY0"/>
                </a:cxn>
                <a:cxn ang="0">
                  <a:pos x="connsiteX1" y="connsiteY1"/>
                </a:cxn>
              </a:cxnLst>
              <a:rect l="l" t="t" r="r" b="b"/>
              <a:pathLst>
                <a:path w="454498" h="1919">
                  <a:moveTo>
                    <a:pt x="0" y="1919"/>
                  </a:moveTo>
                  <a:lnTo>
                    <a:pt x="454498"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381" name="Freeform 4380">
              <a:extLst>
                <a:ext uri="{FF2B5EF4-FFF2-40B4-BE49-F238E27FC236}">
                  <a16:creationId xmlns:a16="http://schemas.microsoft.com/office/drawing/2014/main" id="{A20DBE69-8FAF-2B16-A45C-04E4F85DC915}"/>
                </a:ext>
              </a:extLst>
            </p:cNvPr>
            <p:cNvSpPr/>
            <p:nvPr/>
          </p:nvSpPr>
          <p:spPr>
            <a:xfrm>
              <a:off x="18580173" y="2637517"/>
              <a:ext cx="184879" cy="1627"/>
            </a:xfrm>
            <a:custGeom>
              <a:avLst/>
              <a:gdLst>
                <a:gd name="connsiteX0" fmla="*/ 0 w 218782"/>
                <a:gd name="connsiteY0" fmla="*/ 1925 h 1925"/>
                <a:gd name="connsiteX1" fmla="*/ 218782 w 218782"/>
                <a:gd name="connsiteY1" fmla="*/ 0 h 1925"/>
              </a:gdLst>
              <a:ahLst/>
              <a:cxnLst>
                <a:cxn ang="0">
                  <a:pos x="connsiteX0" y="connsiteY0"/>
                </a:cxn>
                <a:cxn ang="0">
                  <a:pos x="connsiteX1" y="connsiteY1"/>
                </a:cxn>
              </a:cxnLst>
              <a:rect l="l" t="t" r="r" b="b"/>
              <a:pathLst>
                <a:path w="218782" h="1925">
                  <a:moveTo>
                    <a:pt x="0" y="1925"/>
                  </a:moveTo>
                  <a:lnTo>
                    <a:pt x="218782"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382" name="Freeform 4381">
              <a:extLst>
                <a:ext uri="{FF2B5EF4-FFF2-40B4-BE49-F238E27FC236}">
                  <a16:creationId xmlns:a16="http://schemas.microsoft.com/office/drawing/2014/main" id="{56BEB405-441C-2466-165A-B4B8C33A0165}"/>
                </a:ext>
              </a:extLst>
            </p:cNvPr>
            <p:cNvSpPr/>
            <p:nvPr/>
          </p:nvSpPr>
          <p:spPr>
            <a:xfrm>
              <a:off x="18904564" y="1945415"/>
              <a:ext cx="177515" cy="120639"/>
            </a:xfrm>
            <a:custGeom>
              <a:avLst/>
              <a:gdLst>
                <a:gd name="connsiteX0" fmla="*/ 0 w 210068"/>
                <a:gd name="connsiteY0" fmla="*/ 0 h 142763"/>
                <a:gd name="connsiteX1" fmla="*/ 58515 w 210068"/>
                <a:gd name="connsiteY1" fmla="*/ 118263 h 142763"/>
                <a:gd name="connsiteX2" fmla="*/ 98923 w 210068"/>
                <a:gd name="connsiteY2" fmla="*/ 142763 h 142763"/>
                <a:gd name="connsiteX3" fmla="*/ 210068 w 210068"/>
                <a:gd name="connsiteY3" fmla="*/ 142763 h 142763"/>
              </a:gdLst>
              <a:ahLst/>
              <a:cxnLst>
                <a:cxn ang="0">
                  <a:pos x="connsiteX0" y="connsiteY0"/>
                </a:cxn>
                <a:cxn ang="0">
                  <a:pos x="connsiteX1" y="connsiteY1"/>
                </a:cxn>
                <a:cxn ang="0">
                  <a:pos x="connsiteX2" y="connsiteY2"/>
                </a:cxn>
                <a:cxn ang="0">
                  <a:pos x="connsiteX3" y="connsiteY3"/>
                </a:cxn>
              </a:cxnLst>
              <a:rect l="l" t="t" r="r" b="b"/>
              <a:pathLst>
                <a:path w="210068" h="142763">
                  <a:moveTo>
                    <a:pt x="0" y="0"/>
                  </a:moveTo>
                  <a:lnTo>
                    <a:pt x="58515" y="118263"/>
                  </a:lnTo>
                  <a:cubicBezTo>
                    <a:pt x="66377" y="133322"/>
                    <a:pt x="81947" y="142763"/>
                    <a:pt x="98923" y="142763"/>
                  </a:cubicBezTo>
                  <a:lnTo>
                    <a:pt x="210068" y="142763"/>
                  </a:lnTo>
                </a:path>
              </a:pathLst>
            </a:custGeom>
            <a:no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22" name="Graphic 2678">
            <a:extLst>
              <a:ext uri="{FF2B5EF4-FFF2-40B4-BE49-F238E27FC236}">
                <a16:creationId xmlns:a16="http://schemas.microsoft.com/office/drawing/2014/main" id="{5107899A-CAC8-4AF7-DDFE-A4971A379174}"/>
              </a:ext>
            </a:extLst>
          </p:cNvPr>
          <p:cNvGrpSpPr/>
          <p:nvPr/>
        </p:nvGrpSpPr>
        <p:grpSpPr>
          <a:xfrm>
            <a:off x="14610434" y="4082688"/>
            <a:ext cx="497556" cy="436634"/>
            <a:chOff x="21392371" y="2091967"/>
            <a:chExt cx="675364" cy="592670"/>
          </a:xfrm>
          <a:noFill/>
        </p:grpSpPr>
        <p:sp>
          <p:nvSpPr>
            <p:cNvPr id="4366" name="Freeform 4365">
              <a:extLst>
                <a:ext uri="{FF2B5EF4-FFF2-40B4-BE49-F238E27FC236}">
                  <a16:creationId xmlns:a16="http://schemas.microsoft.com/office/drawing/2014/main" id="{B57DA7C8-9D5C-7AE6-ADD5-D79169D2EBB7}"/>
                </a:ext>
              </a:extLst>
            </p:cNvPr>
            <p:cNvSpPr/>
            <p:nvPr/>
          </p:nvSpPr>
          <p:spPr>
            <a:xfrm>
              <a:off x="21392371" y="2091967"/>
              <a:ext cx="675364" cy="591394"/>
            </a:xfrm>
            <a:custGeom>
              <a:avLst/>
              <a:gdLst>
                <a:gd name="connsiteX0" fmla="*/ 0 w 675364"/>
                <a:gd name="connsiteY0" fmla="*/ 0 h 591394"/>
                <a:gd name="connsiteX1" fmla="*/ 0 w 675364"/>
                <a:gd name="connsiteY1" fmla="*/ 591395 h 591394"/>
                <a:gd name="connsiteX2" fmla="*/ 675365 w 675364"/>
                <a:gd name="connsiteY2" fmla="*/ 591395 h 591394"/>
              </a:gdLst>
              <a:ahLst/>
              <a:cxnLst>
                <a:cxn ang="0">
                  <a:pos x="connsiteX0" y="connsiteY0"/>
                </a:cxn>
                <a:cxn ang="0">
                  <a:pos x="connsiteX1" y="connsiteY1"/>
                </a:cxn>
                <a:cxn ang="0">
                  <a:pos x="connsiteX2" y="connsiteY2"/>
                </a:cxn>
              </a:cxnLst>
              <a:rect l="l" t="t" r="r" b="b"/>
              <a:pathLst>
                <a:path w="675364" h="591394">
                  <a:moveTo>
                    <a:pt x="0" y="0"/>
                  </a:moveTo>
                  <a:lnTo>
                    <a:pt x="0" y="591395"/>
                  </a:lnTo>
                  <a:lnTo>
                    <a:pt x="675365" y="59139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67" name="Freeform 4366">
              <a:extLst>
                <a:ext uri="{FF2B5EF4-FFF2-40B4-BE49-F238E27FC236}">
                  <a16:creationId xmlns:a16="http://schemas.microsoft.com/office/drawing/2014/main" id="{C220A286-A25A-CD86-5F32-074343F4FBEC}"/>
                </a:ext>
              </a:extLst>
            </p:cNvPr>
            <p:cNvSpPr/>
            <p:nvPr/>
          </p:nvSpPr>
          <p:spPr>
            <a:xfrm>
              <a:off x="21562192" y="2514394"/>
              <a:ext cx="5956" cy="170243"/>
            </a:xfrm>
            <a:custGeom>
              <a:avLst/>
              <a:gdLst>
                <a:gd name="connsiteX0" fmla="*/ 0 w 5956"/>
                <a:gd name="connsiteY0" fmla="*/ 170243 h 170243"/>
                <a:gd name="connsiteX1" fmla="*/ 0 w 5956"/>
                <a:gd name="connsiteY1" fmla="*/ 0 h 170243"/>
              </a:gdLst>
              <a:ahLst/>
              <a:cxnLst>
                <a:cxn ang="0">
                  <a:pos x="connsiteX0" y="connsiteY0"/>
                </a:cxn>
                <a:cxn ang="0">
                  <a:pos x="connsiteX1" y="connsiteY1"/>
                </a:cxn>
              </a:cxnLst>
              <a:rect l="l" t="t" r="r" b="b"/>
              <a:pathLst>
                <a:path w="5956" h="170243">
                  <a:moveTo>
                    <a:pt x="0" y="170243"/>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68" name="Freeform 4367">
              <a:extLst>
                <a:ext uri="{FF2B5EF4-FFF2-40B4-BE49-F238E27FC236}">
                  <a16:creationId xmlns:a16="http://schemas.microsoft.com/office/drawing/2014/main" id="{963FCA81-C8D5-5BB3-6F15-9FDF11D06942}"/>
                </a:ext>
              </a:extLst>
            </p:cNvPr>
            <p:cNvSpPr/>
            <p:nvPr/>
          </p:nvSpPr>
          <p:spPr>
            <a:xfrm>
              <a:off x="21729565" y="2429911"/>
              <a:ext cx="5956" cy="254727"/>
            </a:xfrm>
            <a:custGeom>
              <a:avLst/>
              <a:gdLst>
                <a:gd name="connsiteX0" fmla="*/ 0 w 5956"/>
                <a:gd name="connsiteY0" fmla="*/ 254727 h 254727"/>
                <a:gd name="connsiteX1" fmla="*/ 0 w 5956"/>
                <a:gd name="connsiteY1" fmla="*/ 0 h 254727"/>
              </a:gdLst>
              <a:ahLst/>
              <a:cxnLst>
                <a:cxn ang="0">
                  <a:pos x="connsiteX0" y="connsiteY0"/>
                </a:cxn>
                <a:cxn ang="0">
                  <a:pos x="connsiteX1" y="connsiteY1"/>
                </a:cxn>
              </a:cxnLst>
              <a:rect l="l" t="t" r="r" b="b"/>
              <a:pathLst>
                <a:path w="5956" h="254727">
                  <a:moveTo>
                    <a:pt x="0" y="25472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69" name="Freeform 4368">
              <a:extLst>
                <a:ext uri="{FF2B5EF4-FFF2-40B4-BE49-F238E27FC236}">
                  <a16:creationId xmlns:a16="http://schemas.microsoft.com/office/drawing/2014/main" id="{C522C536-B2B9-3264-2BE8-1198784D858F}"/>
                </a:ext>
              </a:extLst>
            </p:cNvPr>
            <p:cNvSpPr/>
            <p:nvPr/>
          </p:nvSpPr>
          <p:spPr>
            <a:xfrm>
              <a:off x="21898891" y="2260937"/>
              <a:ext cx="5956" cy="423700"/>
            </a:xfrm>
            <a:custGeom>
              <a:avLst/>
              <a:gdLst>
                <a:gd name="connsiteX0" fmla="*/ 0 w 5956"/>
                <a:gd name="connsiteY0" fmla="*/ 423700 h 423700"/>
                <a:gd name="connsiteX1" fmla="*/ 0 w 5956"/>
                <a:gd name="connsiteY1" fmla="*/ 0 h 423700"/>
              </a:gdLst>
              <a:ahLst/>
              <a:cxnLst>
                <a:cxn ang="0">
                  <a:pos x="connsiteX0" y="connsiteY0"/>
                </a:cxn>
                <a:cxn ang="0">
                  <a:pos x="connsiteX1" y="connsiteY1"/>
                </a:cxn>
              </a:cxnLst>
              <a:rect l="l" t="t" r="r" b="b"/>
              <a:pathLst>
                <a:path w="5956" h="423700">
                  <a:moveTo>
                    <a:pt x="0" y="42370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70" name="Freeform 4369">
              <a:extLst>
                <a:ext uri="{FF2B5EF4-FFF2-40B4-BE49-F238E27FC236}">
                  <a16:creationId xmlns:a16="http://schemas.microsoft.com/office/drawing/2014/main" id="{1422C76A-60A4-3DB7-D707-1984E48F1C6F}"/>
                </a:ext>
              </a:extLst>
            </p:cNvPr>
            <p:cNvSpPr/>
            <p:nvPr/>
          </p:nvSpPr>
          <p:spPr>
            <a:xfrm>
              <a:off x="21476790" y="2091967"/>
              <a:ext cx="506520" cy="422427"/>
            </a:xfrm>
            <a:custGeom>
              <a:avLst/>
              <a:gdLst>
                <a:gd name="connsiteX0" fmla="*/ 422102 w 506520"/>
                <a:gd name="connsiteY0" fmla="*/ 0 h 422427"/>
                <a:gd name="connsiteX1" fmla="*/ 506521 w 506520"/>
                <a:gd name="connsiteY1" fmla="*/ 0 h 422427"/>
                <a:gd name="connsiteX2" fmla="*/ 253263 w 506520"/>
                <a:gd name="connsiteY2" fmla="*/ 253453 h 422427"/>
                <a:gd name="connsiteX3" fmla="*/ 168838 w 506520"/>
                <a:gd name="connsiteY3" fmla="*/ 168970 h 422427"/>
                <a:gd name="connsiteX4" fmla="*/ 0 w 506520"/>
                <a:gd name="connsiteY4" fmla="*/ 422427 h 422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6520" h="422427">
                  <a:moveTo>
                    <a:pt x="422102" y="0"/>
                  </a:moveTo>
                  <a:lnTo>
                    <a:pt x="506521" y="0"/>
                  </a:lnTo>
                  <a:lnTo>
                    <a:pt x="253263" y="253453"/>
                  </a:lnTo>
                  <a:lnTo>
                    <a:pt x="168838" y="168970"/>
                  </a:lnTo>
                  <a:lnTo>
                    <a:pt x="0" y="42242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71" name="Freeform 4370">
              <a:extLst>
                <a:ext uri="{FF2B5EF4-FFF2-40B4-BE49-F238E27FC236}">
                  <a16:creationId xmlns:a16="http://schemas.microsoft.com/office/drawing/2014/main" id="{08B65182-B1DB-A8A3-CEA4-9662AD6CFA56}"/>
                </a:ext>
              </a:extLst>
            </p:cNvPr>
            <p:cNvSpPr/>
            <p:nvPr/>
          </p:nvSpPr>
          <p:spPr>
            <a:xfrm>
              <a:off x="21983311" y="2091967"/>
              <a:ext cx="5956" cy="84485"/>
            </a:xfrm>
            <a:custGeom>
              <a:avLst/>
              <a:gdLst>
                <a:gd name="connsiteX0" fmla="*/ 0 w 5956"/>
                <a:gd name="connsiteY0" fmla="*/ 84485 h 84485"/>
                <a:gd name="connsiteX1" fmla="*/ 0 w 5956"/>
                <a:gd name="connsiteY1" fmla="*/ 0 h 84485"/>
              </a:gdLst>
              <a:ahLst/>
              <a:cxnLst>
                <a:cxn ang="0">
                  <a:pos x="connsiteX0" y="connsiteY0"/>
                </a:cxn>
                <a:cxn ang="0">
                  <a:pos x="connsiteX1" y="connsiteY1"/>
                </a:cxn>
              </a:cxnLst>
              <a:rect l="l" t="t" r="r" b="b"/>
              <a:pathLst>
                <a:path w="5956" h="84485">
                  <a:moveTo>
                    <a:pt x="0" y="84485"/>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23" name="Graphic 2678">
            <a:extLst>
              <a:ext uri="{FF2B5EF4-FFF2-40B4-BE49-F238E27FC236}">
                <a16:creationId xmlns:a16="http://schemas.microsoft.com/office/drawing/2014/main" id="{4FD8205E-3B3B-271D-3C12-7D4B8FF18FAC}"/>
              </a:ext>
            </a:extLst>
          </p:cNvPr>
          <p:cNvGrpSpPr/>
          <p:nvPr/>
        </p:nvGrpSpPr>
        <p:grpSpPr>
          <a:xfrm>
            <a:off x="18721506" y="5350085"/>
            <a:ext cx="491186" cy="746920"/>
            <a:chOff x="16949564" y="3421382"/>
            <a:chExt cx="666713" cy="1013852"/>
          </a:xfrm>
          <a:noFill/>
        </p:grpSpPr>
        <p:sp>
          <p:nvSpPr>
            <p:cNvPr id="4354" name="Freeform 4353">
              <a:extLst>
                <a:ext uri="{FF2B5EF4-FFF2-40B4-BE49-F238E27FC236}">
                  <a16:creationId xmlns:a16="http://schemas.microsoft.com/office/drawing/2014/main" id="{962511F2-EA04-B449-DB92-F162E0F015EC}"/>
                </a:ext>
              </a:extLst>
            </p:cNvPr>
            <p:cNvSpPr/>
            <p:nvPr/>
          </p:nvSpPr>
          <p:spPr>
            <a:xfrm>
              <a:off x="17229202" y="3421382"/>
              <a:ext cx="107660" cy="57117"/>
            </a:xfrm>
            <a:custGeom>
              <a:avLst/>
              <a:gdLst>
                <a:gd name="connsiteX0" fmla="*/ 107661 w 107660"/>
                <a:gd name="connsiteY0" fmla="*/ 57117 h 57117"/>
                <a:gd name="connsiteX1" fmla="*/ 107661 w 107660"/>
                <a:gd name="connsiteY1" fmla="*/ 53875 h 57117"/>
                <a:gd name="connsiteX2" fmla="*/ 53833 w 107660"/>
                <a:gd name="connsiteY2" fmla="*/ 0 h 57117"/>
                <a:gd name="connsiteX3" fmla="*/ 53833 w 107660"/>
                <a:gd name="connsiteY3" fmla="*/ 0 h 57117"/>
                <a:gd name="connsiteX4" fmla="*/ 0 w 107660"/>
                <a:gd name="connsiteY4" fmla="*/ 53875 h 57117"/>
                <a:gd name="connsiteX5" fmla="*/ 0 w 107660"/>
                <a:gd name="connsiteY5" fmla="*/ 57117 h 57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660" h="57117">
                  <a:moveTo>
                    <a:pt x="107661" y="57117"/>
                  </a:moveTo>
                  <a:lnTo>
                    <a:pt x="107661" y="53875"/>
                  </a:lnTo>
                  <a:cubicBezTo>
                    <a:pt x="107661" y="24118"/>
                    <a:pt x="83561" y="0"/>
                    <a:pt x="53833" y="0"/>
                  </a:cubicBezTo>
                  <a:lnTo>
                    <a:pt x="53833" y="0"/>
                  </a:lnTo>
                  <a:cubicBezTo>
                    <a:pt x="24105" y="0"/>
                    <a:pt x="0" y="24118"/>
                    <a:pt x="0" y="53875"/>
                  </a:cubicBezTo>
                  <a:lnTo>
                    <a:pt x="0" y="5711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55" name="Freeform 4354">
              <a:extLst>
                <a:ext uri="{FF2B5EF4-FFF2-40B4-BE49-F238E27FC236}">
                  <a16:creationId xmlns:a16="http://schemas.microsoft.com/office/drawing/2014/main" id="{20E64D2A-F37F-FE12-41D3-B1844B8585ED}"/>
                </a:ext>
              </a:extLst>
            </p:cNvPr>
            <p:cNvSpPr/>
            <p:nvPr/>
          </p:nvSpPr>
          <p:spPr>
            <a:xfrm>
              <a:off x="17168889" y="3478499"/>
              <a:ext cx="220508" cy="147985"/>
            </a:xfrm>
            <a:custGeom>
              <a:avLst/>
              <a:gdLst>
                <a:gd name="connsiteX0" fmla="*/ 0 w 220508"/>
                <a:gd name="connsiteY0" fmla="*/ 0 h 147985"/>
                <a:gd name="connsiteX1" fmla="*/ 0 w 220508"/>
                <a:gd name="connsiteY1" fmla="*/ 147985 h 147985"/>
                <a:gd name="connsiteX2" fmla="*/ 44231 w 220508"/>
                <a:gd name="connsiteY2" fmla="*/ 147985 h 147985"/>
                <a:gd name="connsiteX3" fmla="*/ 46762 w 220508"/>
                <a:gd name="connsiteY3" fmla="*/ 128660 h 147985"/>
                <a:gd name="connsiteX4" fmla="*/ 114146 w 220508"/>
                <a:gd name="connsiteY4" fmla="*/ 69450 h 147985"/>
                <a:gd name="connsiteX5" fmla="*/ 114146 w 220508"/>
                <a:gd name="connsiteY5" fmla="*/ 69450 h 147985"/>
                <a:gd name="connsiteX6" fmla="*/ 181530 w 220508"/>
                <a:gd name="connsiteY6" fmla="*/ 128660 h 147985"/>
                <a:gd name="connsiteX7" fmla="*/ 181846 w 220508"/>
                <a:gd name="connsiteY7" fmla="*/ 131068 h 147985"/>
                <a:gd name="connsiteX8" fmla="*/ 201097 w 220508"/>
                <a:gd name="connsiteY8" fmla="*/ 147985 h 147985"/>
                <a:gd name="connsiteX9" fmla="*/ 201097 w 220508"/>
                <a:gd name="connsiteY9" fmla="*/ 147985 h 147985"/>
                <a:gd name="connsiteX10" fmla="*/ 220508 w 220508"/>
                <a:gd name="connsiteY10" fmla="*/ 128553 h 147985"/>
                <a:gd name="connsiteX11" fmla="*/ 220508 w 220508"/>
                <a:gd name="connsiteY11" fmla="*/ 0 h 147985"/>
                <a:gd name="connsiteX12" fmla="*/ 0 w 220508"/>
                <a:gd name="connsiteY12" fmla="*/ 0 h 14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508" h="147985">
                  <a:moveTo>
                    <a:pt x="0" y="0"/>
                  </a:moveTo>
                  <a:lnTo>
                    <a:pt x="0" y="147985"/>
                  </a:lnTo>
                  <a:lnTo>
                    <a:pt x="44231" y="147985"/>
                  </a:lnTo>
                  <a:lnTo>
                    <a:pt x="46762" y="128660"/>
                  </a:lnTo>
                  <a:cubicBezTo>
                    <a:pt x="51176" y="94790"/>
                    <a:pt x="80010" y="69450"/>
                    <a:pt x="114146" y="69450"/>
                  </a:cubicBezTo>
                  <a:lnTo>
                    <a:pt x="114146" y="69450"/>
                  </a:lnTo>
                  <a:cubicBezTo>
                    <a:pt x="148276" y="69450"/>
                    <a:pt x="177116" y="94790"/>
                    <a:pt x="181530" y="128660"/>
                  </a:cubicBezTo>
                  <a:lnTo>
                    <a:pt x="181846" y="131068"/>
                  </a:lnTo>
                  <a:cubicBezTo>
                    <a:pt x="183103" y="140743"/>
                    <a:pt x="191340" y="147985"/>
                    <a:pt x="201097" y="147985"/>
                  </a:cubicBezTo>
                  <a:lnTo>
                    <a:pt x="201097" y="147985"/>
                  </a:lnTo>
                  <a:cubicBezTo>
                    <a:pt x="211818" y="147985"/>
                    <a:pt x="220508" y="139282"/>
                    <a:pt x="220508" y="128553"/>
                  </a:cubicBezTo>
                  <a:lnTo>
                    <a:pt x="220508"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56" name="Freeform 4355">
              <a:extLst>
                <a:ext uri="{FF2B5EF4-FFF2-40B4-BE49-F238E27FC236}">
                  <a16:creationId xmlns:a16="http://schemas.microsoft.com/office/drawing/2014/main" id="{C1E71CF6-4831-8237-EF5F-D3E5B32852CC}"/>
                </a:ext>
              </a:extLst>
            </p:cNvPr>
            <p:cNvSpPr/>
            <p:nvPr/>
          </p:nvSpPr>
          <p:spPr>
            <a:xfrm>
              <a:off x="16949676" y="3523933"/>
              <a:ext cx="666717" cy="911273"/>
            </a:xfrm>
            <a:custGeom>
              <a:avLst/>
              <a:gdLst>
                <a:gd name="connsiteX0" fmla="*/ 219213 w 666717"/>
                <a:gd name="connsiteY0" fmla="*/ 0 h 911273"/>
                <a:gd name="connsiteX1" fmla="*/ 68480 w 666717"/>
                <a:gd name="connsiteY1" fmla="*/ 0 h 911273"/>
                <a:gd name="connsiteX2" fmla="*/ 0 w 666717"/>
                <a:gd name="connsiteY2" fmla="*/ 68533 h 911273"/>
                <a:gd name="connsiteX3" fmla="*/ 0 w 666717"/>
                <a:gd name="connsiteY3" fmla="*/ 842741 h 911273"/>
                <a:gd name="connsiteX4" fmla="*/ 68480 w 666717"/>
                <a:gd name="connsiteY4" fmla="*/ 911273 h 911273"/>
                <a:gd name="connsiteX5" fmla="*/ 598238 w 666717"/>
                <a:gd name="connsiteY5" fmla="*/ 911273 h 911273"/>
                <a:gd name="connsiteX6" fmla="*/ 666718 w 666717"/>
                <a:gd name="connsiteY6" fmla="*/ 842741 h 911273"/>
                <a:gd name="connsiteX7" fmla="*/ 666718 w 666717"/>
                <a:gd name="connsiteY7" fmla="*/ 68533 h 911273"/>
                <a:gd name="connsiteX8" fmla="*/ 598238 w 666717"/>
                <a:gd name="connsiteY8" fmla="*/ 0 h 911273"/>
                <a:gd name="connsiteX9" fmla="*/ 439722 w 666717"/>
                <a:gd name="connsiteY9" fmla="*/ 0 h 91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6717" h="911273">
                  <a:moveTo>
                    <a:pt x="219213" y="0"/>
                  </a:moveTo>
                  <a:lnTo>
                    <a:pt x="68480" y="0"/>
                  </a:lnTo>
                  <a:cubicBezTo>
                    <a:pt x="30660" y="0"/>
                    <a:pt x="0" y="30681"/>
                    <a:pt x="0" y="68533"/>
                  </a:cubicBezTo>
                  <a:lnTo>
                    <a:pt x="0" y="842741"/>
                  </a:lnTo>
                  <a:cubicBezTo>
                    <a:pt x="0" y="880587"/>
                    <a:pt x="30660" y="911273"/>
                    <a:pt x="68480" y="911273"/>
                  </a:cubicBezTo>
                  <a:lnTo>
                    <a:pt x="598238" y="911273"/>
                  </a:lnTo>
                  <a:cubicBezTo>
                    <a:pt x="636054" y="911273"/>
                    <a:pt x="666718" y="880587"/>
                    <a:pt x="666718" y="842741"/>
                  </a:cubicBezTo>
                  <a:lnTo>
                    <a:pt x="666718" y="68533"/>
                  </a:lnTo>
                  <a:cubicBezTo>
                    <a:pt x="666718" y="30681"/>
                    <a:pt x="636054" y="0"/>
                    <a:pt x="598238" y="0"/>
                  </a:cubicBezTo>
                  <a:lnTo>
                    <a:pt x="439722"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4357" name="Graphic 2678">
              <a:extLst>
                <a:ext uri="{FF2B5EF4-FFF2-40B4-BE49-F238E27FC236}">
                  <a16:creationId xmlns:a16="http://schemas.microsoft.com/office/drawing/2014/main" id="{4C19A3DF-1098-E32F-3483-56AC5B91E8A8}"/>
                </a:ext>
              </a:extLst>
            </p:cNvPr>
            <p:cNvGrpSpPr/>
            <p:nvPr/>
          </p:nvGrpSpPr>
          <p:grpSpPr>
            <a:xfrm>
              <a:off x="17176671" y="3747509"/>
              <a:ext cx="212726" cy="212889"/>
              <a:chOff x="17176671" y="3747509"/>
              <a:chExt cx="212726" cy="212889"/>
            </a:xfrm>
            <a:noFill/>
          </p:grpSpPr>
          <p:sp>
            <p:nvSpPr>
              <p:cNvPr id="4363" name="Freeform 4362">
                <a:extLst>
                  <a:ext uri="{FF2B5EF4-FFF2-40B4-BE49-F238E27FC236}">
                    <a16:creationId xmlns:a16="http://schemas.microsoft.com/office/drawing/2014/main" id="{7EB46891-2912-232E-38D3-9FCAE0798B3A}"/>
                  </a:ext>
                </a:extLst>
              </p:cNvPr>
              <p:cNvSpPr/>
              <p:nvPr/>
            </p:nvSpPr>
            <p:spPr>
              <a:xfrm>
                <a:off x="17214627" y="3899416"/>
                <a:ext cx="136811" cy="60979"/>
              </a:xfrm>
              <a:custGeom>
                <a:avLst/>
                <a:gdLst>
                  <a:gd name="connsiteX0" fmla="*/ 136811 w 136811"/>
                  <a:gd name="connsiteY0" fmla="*/ 60980 h 60979"/>
                  <a:gd name="connsiteX1" fmla="*/ 131581 w 136811"/>
                  <a:gd name="connsiteY1" fmla="*/ 17430 h 60979"/>
                  <a:gd name="connsiteX2" fmla="*/ 120985 w 136811"/>
                  <a:gd name="connsiteY2" fmla="*/ 5234 h 60979"/>
                  <a:gd name="connsiteX3" fmla="*/ 96969 w 136811"/>
                  <a:gd name="connsiteY3" fmla="*/ 0 h 60979"/>
                  <a:gd name="connsiteX4" fmla="*/ 70082 w 136811"/>
                  <a:gd name="connsiteY4" fmla="*/ 10879 h 60979"/>
                  <a:gd name="connsiteX5" fmla="*/ 66735 w 136811"/>
                  <a:gd name="connsiteY5" fmla="*/ 10879 h 60979"/>
                  <a:gd name="connsiteX6" fmla="*/ 39848 w 136811"/>
                  <a:gd name="connsiteY6" fmla="*/ 0 h 60979"/>
                  <a:gd name="connsiteX7" fmla="*/ 15832 w 136811"/>
                  <a:gd name="connsiteY7" fmla="*/ 5234 h 60979"/>
                  <a:gd name="connsiteX8" fmla="*/ 5236 w 136811"/>
                  <a:gd name="connsiteY8" fmla="*/ 17430 h 60979"/>
                  <a:gd name="connsiteX9" fmla="*/ 0 w 136811"/>
                  <a:gd name="connsiteY9" fmla="*/ 60980 h 60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11" h="60979">
                    <a:moveTo>
                      <a:pt x="136811" y="60980"/>
                    </a:moveTo>
                    <a:lnTo>
                      <a:pt x="131581" y="17430"/>
                    </a:lnTo>
                    <a:cubicBezTo>
                      <a:pt x="130253" y="11117"/>
                      <a:pt x="126113" y="6348"/>
                      <a:pt x="120985" y="5234"/>
                    </a:cubicBezTo>
                    <a:lnTo>
                      <a:pt x="96969" y="0"/>
                    </a:lnTo>
                    <a:cubicBezTo>
                      <a:pt x="96969" y="0"/>
                      <a:pt x="84842" y="8709"/>
                      <a:pt x="70082" y="10879"/>
                    </a:cubicBezTo>
                    <a:cubicBezTo>
                      <a:pt x="68980" y="11040"/>
                      <a:pt x="67837" y="11040"/>
                      <a:pt x="66735" y="10879"/>
                    </a:cubicBezTo>
                    <a:cubicBezTo>
                      <a:pt x="51975" y="8709"/>
                      <a:pt x="39848" y="0"/>
                      <a:pt x="39848" y="0"/>
                    </a:cubicBezTo>
                    <a:lnTo>
                      <a:pt x="15832" y="5234"/>
                    </a:lnTo>
                    <a:cubicBezTo>
                      <a:pt x="10698" y="6348"/>
                      <a:pt x="6558" y="11117"/>
                      <a:pt x="5236" y="17430"/>
                    </a:cubicBezTo>
                    <a:lnTo>
                      <a:pt x="0" y="6098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64" name="Freeform 4363">
                <a:extLst>
                  <a:ext uri="{FF2B5EF4-FFF2-40B4-BE49-F238E27FC236}">
                    <a16:creationId xmlns:a16="http://schemas.microsoft.com/office/drawing/2014/main" id="{F3139803-0F94-2C8F-79E5-A16D36C1D949}"/>
                  </a:ext>
                </a:extLst>
              </p:cNvPr>
              <p:cNvSpPr/>
              <p:nvPr/>
            </p:nvSpPr>
            <p:spPr>
              <a:xfrm>
                <a:off x="17252712" y="3798027"/>
                <a:ext cx="60647" cy="65748"/>
              </a:xfrm>
              <a:custGeom>
                <a:avLst/>
                <a:gdLst>
                  <a:gd name="connsiteX0" fmla="*/ 60647 w 60647"/>
                  <a:gd name="connsiteY0" fmla="*/ 32874 h 65748"/>
                  <a:gd name="connsiteX1" fmla="*/ 30324 w 60647"/>
                  <a:gd name="connsiteY1" fmla="*/ 65749 h 65748"/>
                  <a:gd name="connsiteX2" fmla="*/ 0 w 60647"/>
                  <a:gd name="connsiteY2" fmla="*/ 32874 h 65748"/>
                  <a:gd name="connsiteX3" fmla="*/ 30324 w 60647"/>
                  <a:gd name="connsiteY3" fmla="*/ 0 h 65748"/>
                  <a:gd name="connsiteX4" fmla="*/ 60647 w 60647"/>
                  <a:gd name="connsiteY4" fmla="*/ 32874 h 657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47" h="65748">
                    <a:moveTo>
                      <a:pt x="60647" y="32874"/>
                    </a:moveTo>
                    <a:cubicBezTo>
                      <a:pt x="60647" y="51031"/>
                      <a:pt x="47067" y="65749"/>
                      <a:pt x="30324" y="65749"/>
                    </a:cubicBezTo>
                    <a:cubicBezTo>
                      <a:pt x="13574" y="65749"/>
                      <a:pt x="0" y="51031"/>
                      <a:pt x="0" y="32874"/>
                    </a:cubicBezTo>
                    <a:cubicBezTo>
                      <a:pt x="0" y="14717"/>
                      <a:pt x="13574" y="0"/>
                      <a:pt x="30324" y="0"/>
                    </a:cubicBezTo>
                    <a:cubicBezTo>
                      <a:pt x="47067" y="0"/>
                      <a:pt x="60647" y="14717"/>
                      <a:pt x="60647" y="3287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65" name="Freeform 4364">
                <a:extLst>
                  <a:ext uri="{FF2B5EF4-FFF2-40B4-BE49-F238E27FC236}">
                    <a16:creationId xmlns:a16="http://schemas.microsoft.com/office/drawing/2014/main" id="{E6926DDB-0179-AD77-7C6C-2496F1ED830C}"/>
                  </a:ext>
                </a:extLst>
              </p:cNvPr>
              <p:cNvSpPr/>
              <p:nvPr/>
            </p:nvSpPr>
            <p:spPr>
              <a:xfrm>
                <a:off x="17176671" y="3747509"/>
                <a:ext cx="212726" cy="212889"/>
              </a:xfrm>
              <a:custGeom>
                <a:avLst/>
                <a:gdLst>
                  <a:gd name="connsiteX0" fmla="*/ 0 w 212726"/>
                  <a:gd name="connsiteY0" fmla="*/ 0 h 212889"/>
                  <a:gd name="connsiteX1" fmla="*/ 212727 w 212726"/>
                  <a:gd name="connsiteY1" fmla="*/ 0 h 212889"/>
                  <a:gd name="connsiteX2" fmla="*/ 212727 w 212726"/>
                  <a:gd name="connsiteY2" fmla="*/ 212890 h 212889"/>
                  <a:gd name="connsiteX3" fmla="*/ 0 w 212726"/>
                  <a:gd name="connsiteY3" fmla="*/ 212890 h 212889"/>
                </a:gdLst>
                <a:ahLst/>
                <a:cxnLst>
                  <a:cxn ang="0">
                    <a:pos x="connsiteX0" y="connsiteY0"/>
                  </a:cxn>
                  <a:cxn ang="0">
                    <a:pos x="connsiteX1" y="connsiteY1"/>
                  </a:cxn>
                  <a:cxn ang="0">
                    <a:pos x="connsiteX2" y="connsiteY2"/>
                  </a:cxn>
                  <a:cxn ang="0">
                    <a:pos x="connsiteX3" y="connsiteY3"/>
                  </a:cxn>
                </a:cxnLst>
                <a:rect l="l" t="t" r="r" b="b"/>
                <a:pathLst>
                  <a:path w="212726" h="212889">
                    <a:moveTo>
                      <a:pt x="0" y="0"/>
                    </a:moveTo>
                    <a:lnTo>
                      <a:pt x="212727" y="0"/>
                    </a:lnTo>
                    <a:lnTo>
                      <a:pt x="212727" y="212890"/>
                    </a:lnTo>
                    <a:lnTo>
                      <a:pt x="0" y="21289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358" name="Graphic 2678">
              <a:extLst>
                <a:ext uri="{FF2B5EF4-FFF2-40B4-BE49-F238E27FC236}">
                  <a16:creationId xmlns:a16="http://schemas.microsoft.com/office/drawing/2014/main" id="{04953537-9157-97F7-4EDA-8B6B94264739}"/>
                </a:ext>
              </a:extLst>
            </p:cNvPr>
            <p:cNvGrpSpPr/>
            <p:nvPr/>
          </p:nvGrpSpPr>
          <p:grpSpPr>
            <a:xfrm>
              <a:off x="17041978" y="4046531"/>
              <a:ext cx="482109" cy="255734"/>
              <a:chOff x="17041978" y="4046531"/>
              <a:chExt cx="482109" cy="255734"/>
            </a:xfrm>
          </p:grpSpPr>
          <p:sp>
            <p:nvSpPr>
              <p:cNvPr id="4359" name="Freeform 4358">
                <a:extLst>
                  <a:ext uri="{FF2B5EF4-FFF2-40B4-BE49-F238E27FC236}">
                    <a16:creationId xmlns:a16="http://schemas.microsoft.com/office/drawing/2014/main" id="{0B8B492B-843E-8146-E834-9E1A62CD2D8C}"/>
                  </a:ext>
                </a:extLst>
              </p:cNvPr>
              <p:cNvSpPr/>
              <p:nvPr/>
            </p:nvSpPr>
            <p:spPr>
              <a:xfrm>
                <a:off x="17171976" y="4107059"/>
                <a:ext cx="222115" cy="5960"/>
              </a:xfrm>
              <a:custGeom>
                <a:avLst/>
                <a:gdLst>
                  <a:gd name="connsiteX0" fmla="*/ 0 w 222115"/>
                  <a:gd name="connsiteY0" fmla="*/ 0 h 5960"/>
                  <a:gd name="connsiteX1" fmla="*/ 222115 w 222115"/>
                  <a:gd name="connsiteY1" fmla="*/ 0 h 5960"/>
                </a:gdLst>
                <a:ahLst/>
                <a:cxnLst>
                  <a:cxn ang="0">
                    <a:pos x="connsiteX0" y="connsiteY0"/>
                  </a:cxn>
                  <a:cxn ang="0">
                    <a:pos x="connsiteX1" y="connsiteY1"/>
                  </a:cxn>
                </a:cxnLst>
                <a:rect l="l" t="t" r="r" b="b"/>
                <a:pathLst>
                  <a:path w="222115" h="5960">
                    <a:moveTo>
                      <a:pt x="0" y="0"/>
                    </a:moveTo>
                    <a:lnTo>
                      <a:pt x="22211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60" name="Freeform 4359">
                <a:extLst>
                  <a:ext uri="{FF2B5EF4-FFF2-40B4-BE49-F238E27FC236}">
                    <a16:creationId xmlns:a16="http://schemas.microsoft.com/office/drawing/2014/main" id="{A4913D73-4B27-F354-EB86-AA5121660B6D}"/>
                  </a:ext>
                </a:extLst>
              </p:cNvPr>
              <p:cNvSpPr/>
              <p:nvPr/>
            </p:nvSpPr>
            <p:spPr>
              <a:xfrm>
                <a:off x="17171976" y="4046531"/>
                <a:ext cx="222115" cy="5960"/>
              </a:xfrm>
              <a:custGeom>
                <a:avLst/>
                <a:gdLst>
                  <a:gd name="connsiteX0" fmla="*/ 0 w 222115"/>
                  <a:gd name="connsiteY0" fmla="*/ 0 h 5960"/>
                  <a:gd name="connsiteX1" fmla="*/ 222115 w 222115"/>
                  <a:gd name="connsiteY1" fmla="*/ 0 h 5960"/>
                </a:gdLst>
                <a:ahLst/>
                <a:cxnLst>
                  <a:cxn ang="0">
                    <a:pos x="connsiteX0" y="connsiteY0"/>
                  </a:cxn>
                  <a:cxn ang="0">
                    <a:pos x="connsiteX1" y="connsiteY1"/>
                  </a:cxn>
                </a:cxnLst>
                <a:rect l="l" t="t" r="r" b="b"/>
                <a:pathLst>
                  <a:path w="222115" h="5960">
                    <a:moveTo>
                      <a:pt x="0" y="0"/>
                    </a:moveTo>
                    <a:lnTo>
                      <a:pt x="22211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61" name="Freeform 4360">
                <a:extLst>
                  <a:ext uri="{FF2B5EF4-FFF2-40B4-BE49-F238E27FC236}">
                    <a16:creationId xmlns:a16="http://schemas.microsoft.com/office/drawing/2014/main" id="{42514B71-7B18-5545-C28E-F962D92A5982}"/>
                  </a:ext>
                </a:extLst>
              </p:cNvPr>
              <p:cNvSpPr/>
              <p:nvPr/>
            </p:nvSpPr>
            <p:spPr>
              <a:xfrm>
                <a:off x="17041978" y="4204662"/>
                <a:ext cx="482109" cy="5960"/>
              </a:xfrm>
              <a:custGeom>
                <a:avLst/>
                <a:gdLst>
                  <a:gd name="connsiteX0" fmla="*/ 0 w 482109"/>
                  <a:gd name="connsiteY0" fmla="*/ 0 h 5960"/>
                  <a:gd name="connsiteX1" fmla="*/ 482110 w 482109"/>
                  <a:gd name="connsiteY1" fmla="*/ 0 h 5960"/>
                </a:gdLst>
                <a:ahLst/>
                <a:cxnLst>
                  <a:cxn ang="0">
                    <a:pos x="connsiteX0" y="connsiteY0"/>
                  </a:cxn>
                  <a:cxn ang="0">
                    <a:pos x="connsiteX1" y="connsiteY1"/>
                  </a:cxn>
                </a:cxnLst>
                <a:rect l="l" t="t" r="r" b="b"/>
                <a:pathLst>
                  <a:path w="482109" h="5960">
                    <a:moveTo>
                      <a:pt x="0" y="0"/>
                    </a:moveTo>
                    <a:lnTo>
                      <a:pt x="48211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62" name="Freeform 4361">
                <a:extLst>
                  <a:ext uri="{FF2B5EF4-FFF2-40B4-BE49-F238E27FC236}">
                    <a16:creationId xmlns:a16="http://schemas.microsoft.com/office/drawing/2014/main" id="{B8A33EC9-E027-6C48-F1D1-9253AEA3C9AF}"/>
                  </a:ext>
                </a:extLst>
              </p:cNvPr>
              <p:cNvSpPr/>
              <p:nvPr/>
            </p:nvSpPr>
            <p:spPr>
              <a:xfrm>
                <a:off x="17041978" y="4302266"/>
                <a:ext cx="482109" cy="5960"/>
              </a:xfrm>
              <a:custGeom>
                <a:avLst/>
                <a:gdLst>
                  <a:gd name="connsiteX0" fmla="*/ 0 w 482109"/>
                  <a:gd name="connsiteY0" fmla="*/ 0 h 5960"/>
                  <a:gd name="connsiteX1" fmla="*/ 482110 w 482109"/>
                  <a:gd name="connsiteY1" fmla="*/ 0 h 5960"/>
                </a:gdLst>
                <a:ahLst/>
                <a:cxnLst>
                  <a:cxn ang="0">
                    <a:pos x="connsiteX0" y="connsiteY0"/>
                  </a:cxn>
                  <a:cxn ang="0">
                    <a:pos x="connsiteX1" y="connsiteY1"/>
                  </a:cxn>
                </a:cxnLst>
                <a:rect l="l" t="t" r="r" b="b"/>
                <a:pathLst>
                  <a:path w="482109" h="5960">
                    <a:moveTo>
                      <a:pt x="0" y="0"/>
                    </a:moveTo>
                    <a:lnTo>
                      <a:pt x="48211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24" name="Graphic 2678">
            <a:extLst>
              <a:ext uri="{FF2B5EF4-FFF2-40B4-BE49-F238E27FC236}">
                <a16:creationId xmlns:a16="http://schemas.microsoft.com/office/drawing/2014/main" id="{3179939C-D202-F5B7-A3A8-077A6C596DBE}"/>
              </a:ext>
            </a:extLst>
          </p:cNvPr>
          <p:cNvGrpSpPr/>
          <p:nvPr/>
        </p:nvGrpSpPr>
        <p:grpSpPr>
          <a:xfrm>
            <a:off x="15934075" y="5412340"/>
            <a:ext cx="609760" cy="622421"/>
            <a:chOff x="19822507" y="3505864"/>
            <a:chExt cx="827662" cy="844853"/>
          </a:xfrm>
          <a:noFill/>
        </p:grpSpPr>
        <p:grpSp>
          <p:nvGrpSpPr>
            <p:cNvPr id="4339" name="Graphic 2678">
              <a:extLst>
                <a:ext uri="{FF2B5EF4-FFF2-40B4-BE49-F238E27FC236}">
                  <a16:creationId xmlns:a16="http://schemas.microsoft.com/office/drawing/2014/main" id="{58C9B7EF-AAAD-5CC5-6CDD-CC0C77467825}"/>
                </a:ext>
              </a:extLst>
            </p:cNvPr>
            <p:cNvGrpSpPr/>
            <p:nvPr/>
          </p:nvGrpSpPr>
          <p:grpSpPr>
            <a:xfrm>
              <a:off x="19822507" y="3532737"/>
              <a:ext cx="233084" cy="817979"/>
              <a:chOff x="19822507" y="3532737"/>
              <a:chExt cx="233084" cy="817979"/>
            </a:xfrm>
            <a:noFill/>
          </p:grpSpPr>
          <p:sp>
            <p:nvSpPr>
              <p:cNvPr id="4350" name="Freeform 4349">
                <a:extLst>
                  <a:ext uri="{FF2B5EF4-FFF2-40B4-BE49-F238E27FC236}">
                    <a16:creationId xmlns:a16="http://schemas.microsoft.com/office/drawing/2014/main" id="{0F88EF99-50F3-4AEA-72C7-8B7BCEA232A5}"/>
                  </a:ext>
                </a:extLst>
              </p:cNvPr>
              <p:cNvSpPr/>
              <p:nvPr/>
            </p:nvSpPr>
            <p:spPr>
              <a:xfrm>
                <a:off x="19822507" y="3532737"/>
                <a:ext cx="233084" cy="817979"/>
              </a:xfrm>
              <a:custGeom>
                <a:avLst/>
                <a:gdLst>
                  <a:gd name="connsiteX0" fmla="*/ 0 w 233084"/>
                  <a:gd name="connsiteY0" fmla="*/ 0 h 817979"/>
                  <a:gd name="connsiteX1" fmla="*/ 233085 w 233084"/>
                  <a:gd name="connsiteY1" fmla="*/ 0 h 817979"/>
                  <a:gd name="connsiteX2" fmla="*/ 233085 w 233084"/>
                  <a:gd name="connsiteY2" fmla="*/ 817979 h 817979"/>
                  <a:gd name="connsiteX3" fmla="*/ 0 w 233084"/>
                  <a:gd name="connsiteY3" fmla="*/ 817979 h 817979"/>
                </a:gdLst>
                <a:ahLst/>
                <a:cxnLst>
                  <a:cxn ang="0">
                    <a:pos x="connsiteX0" y="connsiteY0"/>
                  </a:cxn>
                  <a:cxn ang="0">
                    <a:pos x="connsiteX1" y="connsiteY1"/>
                  </a:cxn>
                  <a:cxn ang="0">
                    <a:pos x="connsiteX2" y="connsiteY2"/>
                  </a:cxn>
                  <a:cxn ang="0">
                    <a:pos x="connsiteX3" y="connsiteY3"/>
                  </a:cxn>
                </a:cxnLst>
                <a:rect l="l" t="t" r="r" b="b"/>
                <a:pathLst>
                  <a:path w="233084" h="817979">
                    <a:moveTo>
                      <a:pt x="0" y="0"/>
                    </a:moveTo>
                    <a:lnTo>
                      <a:pt x="233085" y="0"/>
                    </a:lnTo>
                    <a:lnTo>
                      <a:pt x="233085" y="817979"/>
                    </a:lnTo>
                    <a:lnTo>
                      <a:pt x="0" y="81797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51" name="Freeform 4350">
                <a:extLst>
                  <a:ext uri="{FF2B5EF4-FFF2-40B4-BE49-F238E27FC236}">
                    <a16:creationId xmlns:a16="http://schemas.microsoft.com/office/drawing/2014/main" id="{96D362EC-F5DA-D314-7CEB-1FF2FC791AA2}"/>
                  </a:ext>
                </a:extLst>
              </p:cNvPr>
              <p:cNvSpPr/>
              <p:nvPr/>
            </p:nvSpPr>
            <p:spPr>
              <a:xfrm>
                <a:off x="19898653" y="3615183"/>
                <a:ext cx="80797" cy="80865"/>
              </a:xfrm>
              <a:custGeom>
                <a:avLst/>
                <a:gdLst>
                  <a:gd name="connsiteX0" fmla="*/ 80798 w 80797"/>
                  <a:gd name="connsiteY0" fmla="*/ 40433 h 80865"/>
                  <a:gd name="connsiteX1" fmla="*/ 40396 w 80797"/>
                  <a:gd name="connsiteY1" fmla="*/ 0 h 80865"/>
                  <a:gd name="connsiteX2" fmla="*/ 0 w 80797"/>
                  <a:gd name="connsiteY2" fmla="*/ 40433 h 80865"/>
                  <a:gd name="connsiteX3" fmla="*/ 40396 w 80797"/>
                  <a:gd name="connsiteY3" fmla="*/ 80866 h 80865"/>
                  <a:gd name="connsiteX4" fmla="*/ 80798 w 80797"/>
                  <a:gd name="connsiteY4" fmla="*/ 40433 h 80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97" h="80865">
                    <a:moveTo>
                      <a:pt x="80798" y="40433"/>
                    </a:moveTo>
                    <a:cubicBezTo>
                      <a:pt x="80798" y="18103"/>
                      <a:pt x="62714" y="0"/>
                      <a:pt x="40396" y="0"/>
                    </a:cubicBezTo>
                    <a:cubicBezTo>
                      <a:pt x="18083" y="0"/>
                      <a:pt x="0" y="18103"/>
                      <a:pt x="0" y="40433"/>
                    </a:cubicBezTo>
                    <a:cubicBezTo>
                      <a:pt x="0" y="62762"/>
                      <a:pt x="18083" y="80866"/>
                      <a:pt x="40396" y="80866"/>
                    </a:cubicBezTo>
                    <a:cubicBezTo>
                      <a:pt x="62714" y="80866"/>
                      <a:pt x="80798" y="62762"/>
                      <a:pt x="80798" y="4043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52" name="Freeform 4351">
                <a:extLst>
                  <a:ext uri="{FF2B5EF4-FFF2-40B4-BE49-F238E27FC236}">
                    <a16:creationId xmlns:a16="http://schemas.microsoft.com/office/drawing/2014/main" id="{8EA046D3-89D3-DC37-B8F3-011521F671F6}"/>
                  </a:ext>
                </a:extLst>
              </p:cNvPr>
              <p:cNvSpPr/>
              <p:nvPr/>
            </p:nvSpPr>
            <p:spPr>
              <a:xfrm>
                <a:off x="19868347" y="4169153"/>
                <a:ext cx="141409" cy="5960"/>
              </a:xfrm>
              <a:custGeom>
                <a:avLst/>
                <a:gdLst>
                  <a:gd name="connsiteX0" fmla="*/ 0 w 141409"/>
                  <a:gd name="connsiteY0" fmla="*/ 0 h 5960"/>
                  <a:gd name="connsiteX1" fmla="*/ 141409 w 141409"/>
                  <a:gd name="connsiteY1" fmla="*/ 0 h 5960"/>
                </a:gdLst>
                <a:ahLst/>
                <a:cxnLst>
                  <a:cxn ang="0">
                    <a:pos x="connsiteX0" y="connsiteY0"/>
                  </a:cxn>
                  <a:cxn ang="0">
                    <a:pos x="connsiteX1" y="connsiteY1"/>
                  </a:cxn>
                </a:cxnLst>
                <a:rect l="l" t="t" r="r" b="b"/>
                <a:pathLst>
                  <a:path w="141409" h="5960">
                    <a:moveTo>
                      <a:pt x="0" y="0"/>
                    </a:moveTo>
                    <a:lnTo>
                      <a:pt x="14140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53" name="Freeform 4352">
                <a:extLst>
                  <a:ext uri="{FF2B5EF4-FFF2-40B4-BE49-F238E27FC236}">
                    <a16:creationId xmlns:a16="http://schemas.microsoft.com/office/drawing/2014/main" id="{D67A0B8D-B5C5-9294-64AC-FFADB40FB47F}"/>
                  </a:ext>
                </a:extLst>
              </p:cNvPr>
              <p:cNvSpPr/>
              <p:nvPr/>
            </p:nvSpPr>
            <p:spPr>
              <a:xfrm>
                <a:off x="19868347" y="4247295"/>
                <a:ext cx="141409" cy="5960"/>
              </a:xfrm>
              <a:custGeom>
                <a:avLst/>
                <a:gdLst>
                  <a:gd name="connsiteX0" fmla="*/ 0 w 141409"/>
                  <a:gd name="connsiteY0" fmla="*/ 0 h 5960"/>
                  <a:gd name="connsiteX1" fmla="*/ 141409 w 141409"/>
                  <a:gd name="connsiteY1" fmla="*/ 0 h 5960"/>
                </a:gdLst>
                <a:ahLst/>
                <a:cxnLst>
                  <a:cxn ang="0">
                    <a:pos x="connsiteX0" y="connsiteY0"/>
                  </a:cxn>
                  <a:cxn ang="0">
                    <a:pos x="connsiteX1" y="connsiteY1"/>
                  </a:cxn>
                </a:cxnLst>
                <a:rect l="l" t="t" r="r" b="b"/>
                <a:pathLst>
                  <a:path w="141409" h="5960">
                    <a:moveTo>
                      <a:pt x="0" y="0"/>
                    </a:moveTo>
                    <a:lnTo>
                      <a:pt x="14140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340" name="Graphic 2678">
              <a:extLst>
                <a:ext uri="{FF2B5EF4-FFF2-40B4-BE49-F238E27FC236}">
                  <a16:creationId xmlns:a16="http://schemas.microsoft.com/office/drawing/2014/main" id="{D8115019-F236-9089-D144-079DECCE82C8}"/>
                </a:ext>
              </a:extLst>
            </p:cNvPr>
            <p:cNvGrpSpPr/>
            <p:nvPr/>
          </p:nvGrpSpPr>
          <p:grpSpPr>
            <a:xfrm>
              <a:off x="20055596" y="3532737"/>
              <a:ext cx="233085" cy="817979"/>
              <a:chOff x="20055596" y="3532737"/>
              <a:chExt cx="233085" cy="817979"/>
            </a:xfrm>
            <a:noFill/>
          </p:grpSpPr>
          <p:sp>
            <p:nvSpPr>
              <p:cNvPr id="4346" name="Freeform 4345">
                <a:extLst>
                  <a:ext uri="{FF2B5EF4-FFF2-40B4-BE49-F238E27FC236}">
                    <a16:creationId xmlns:a16="http://schemas.microsoft.com/office/drawing/2014/main" id="{B0D3209A-C2FA-4295-D519-8A6C0D86A503}"/>
                  </a:ext>
                </a:extLst>
              </p:cNvPr>
              <p:cNvSpPr/>
              <p:nvPr/>
            </p:nvSpPr>
            <p:spPr>
              <a:xfrm>
                <a:off x="20055596" y="3532737"/>
                <a:ext cx="233085" cy="817979"/>
              </a:xfrm>
              <a:custGeom>
                <a:avLst/>
                <a:gdLst>
                  <a:gd name="connsiteX0" fmla="*/ 0 w 233085"/>
                  <a:gd name="connsiteY0" fmla="*/ 0 h 817979"/>
                  <a:gd name="connsiteX1" fmla="*/ 233085 w 233085"/>
                  <a:gd name="connsiteY1" fmla="*/ 0 h 817979"/>
                  <a:gd name="connsiteX2" fmla="*/ 233085 w 233085"/>
                  <a:gd name="connsiteY2" fmla="*/ 817979 h 817979"/>
                  <a:gd name="connsiteX3" fmla="*/ 0 w 233085"/>
                  <a:gd name="connsiteY3" fmla="*/ 817979 h 817979"/>
                </a:gdLst>
                <a:ahLst/>
                <a:cxnLst>
                  <a:cxn ang="0">
                    <a:pos x="connsiteX0" y="connsiteY0"/>
                  </a:cxn>
                  <a:cxn ang="0">
                    <a:pos x="connsiteX1" y="connsiteY1"/>
                  </a:cxn>
                  <a:cxn ang="0">
                    <a:pos x="connsiteX2" y="connsiteY2"/>
                  </a:cxn>
                  <a:cxn ang="0">
                    <a:pos x="connsiteX3" y="connsiteY3"/>
                  </a:cxn>
                </a:cxnLst>
                <a:rect l="l" t="t" r="r" b="b"/>
                <a:pathLst>
                  <a:path w="233085" h="817979">
                    <a:moveTo>
                      <a:pt x="0" y="0"/>
                    </a:moveTo>
                    <a:lnTo>
                      <a:pt x="233085" y="0"/>
                    </a:lnTo>
                    <a:lnTo>
                      <a:pt x="233085" y="817979"/>
                    </a:lnTo>
                    <a:lnTo>
                      <a:pt x="0" y="81797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47" name="Freeform 4346">
                <a:extLst>
                  <a:ext uri="{FF2B5EF4-FFF2-40B4-BE49-F238E27FC236}">
                    <a16:creationId xmlns:a16="http://schemas.microsoft.com/office/drawing/2014/main" id="{382524D7-4BA0-A0F0-5DB6-A1F5D32D1948}"/>
                  </a:ext>
                </a:extLst>
              </p:cNvPr>
              <p:cNvSpPr/>
              <p:nvPr/>
            </p:nvSpPr>
            <p:spPr>
              <a:xfrm>
                <a:off x="20131736" y="3615183"/>
                <a:ext cx="80803" cy="80865"/>
              </a:xfrm>
              <a:custGeom>
                <a:avLst/>
                <a:gdLst>
                  <a:gd name="connsiteX0" fmla="*/ 80804 w 80803"/>
                  <a:gd name="connsiteY0" fmla="*/ 40433 h 80865"/>
                  <a:gd name="connsiteX1" fmla="*/ 40402 w 80803"/>
                  <a:gd name="connsiteY1" fmla="*/ 0 h 80865"/>
                  <a:gd name="connsiteX2" fmla="*/ 0 w 80803"/>
                  <a:gd name="connsiteY2" fmla="*/ 40433 h 80865"/>
                  <a:gd name="connsiteX3" fmla="*/ 40402 w 80803"/>
                  <a:gd name="connsiteY3" fmla="*/ 80866 h 80865"/>
                  <a:gd name="connsiteX4" fmla="*/ 80804 w 80803"/>
                  <a:gd name="connsiteY4" fmla="*/ 40433 h 80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03" h="80865">
                    <a:moveTo>
                      <a:pt x="80804" y="40433"/>
                    </a:moveTo>
                    <a:cubicBezTo>
                      <a:pt x="80804" y="18103"/>
                      <a:pt x="62714" y="0"/>
                      <a:pt x="40402" y="0"/>
                    </a:cubicBezTo>
                    <a:cubicBezTo>
                      <a:pt x="18089" y="0"/>
                      <a:pt x="0" y="18103"/>
                      <a:pt x="0" y="40433"/>
                    </a:cubicBezTo>
                    <a:cubicBezTo>
                      <a:pt x="0" y="62762"/>
                      <a:pt x="18089" y="80866"/>
                      <a:pt x="40402" y="80866"/>
                    </a:cubicBezTo>
                    <a:cubicBezTo>
                      <a:pt x="62714" y="80866"/>
                      <a:pt x="80804" y="62762"/>
                      <a:pt x="80804" y="4043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48" name="Freeform 4347">
                <a:extLst>
                  <a:ext uri="{FF2B5EF4-FFF2-40B4-BE49-F238E27FC236}">
                    <a16:creationId xmlns:a16="http://schemas.microsoft.com/office/drawing/2014/main" id="{B40BC721-B591-703F-2D5C-D5E4BCE20F50}"/>
                  </a:ext>
                </a:extLst>
              </p:cNvPr>
              <p:cNvSpPr/>
              <p:nvPr/>
            </p:nvSpPr>
            <p:spPr>
              <a:xfrm>
                <a:off x="20101436" y="4169153"/>
                <a:ext cx="141403" cy="5960"/>
              </a:xfrm>
              <a:custGeom>
                <a:avLst/>
                <a:gdLst>
                  <a:gd name="connsiteX0" fmla="*/ 0 w 141403"/>
                  <a:gd name="connsiteY0" fmla="*/ 0 h 5960"/>
                  <a:gd name="connsiteX1" fmla="*/ 141403 w 141403"/>
                  <a:gd name="connsiteY1" fmla="*/ 0 h 5960"/>
                </a:gdLst>
                <a:ahLst/>
                <a:cxnLst>
                  <a:cxn ang="0">
                    <a:pos x="connsiteX0" y="connsiteY0"/>
                  </a:cxn>
                  <a:cxn ang="0">
                    <a:pos x="connsiteX1" y="connsiteY1"/>
                  </a:cxn>
                </a:cxnLst>
                <a:rect l="l" t="t" r="r" b="b"/>
                <a:pathLst>
                  <a:path w="141403" h="5960">
                    <a:moveTo>
                      <a:pt x="0" y="0"/>
                    </a:moveTo>
                    <a:lnTo>
                      <a:pt x="14140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49" name="Freeform 4348">
                <a:extLst>
                  <a:ext uri="{FF2B5EF4-FFF2-40B4-BE49-F238E27FC236}">
                    <a16:creationId xmlns:a16="http://schemas.microsoft.com/office/drawing/2014/main" id="{6724FB16-7F8C-8EB8-B91F-FC8031702C6B}"/>
                  </a:ext>
                </a:extLst>
              </p:cNvPr>
              <p:cNvSpPr/>
              <p:nvPr/>
            </p:nvSpPr>
            <p:spPr>
              <a:xfrm>
                <a:off x="20101436" y="4247295"/>
                <a:ext cx="141403" cy="5960"/>
              </a:xfrm>
              <a:custGeom>
                <a:avLst/>
                <a:gdLst>
                  <a:gd name="connsiteX0" fmla="*/ 0 w 141403"/>
                  <a:gd name="connsiteY0" fmla="*/ 0 h 5960"/>
                  <a:gd name="connsiteX1" fmla="*/ 141403 w 141403"/>
                  <a:gd name="connsiteY1" fmla="*/ 0 h 5960"/>
                </a:gdLst>
                <a:ahLst/>
                <a:cxnLst>
                  <a:cxn ang="0">
                    <a:pos x="connsiteX0" y="connsiteY0"/>
                  </a:cxn>
                  <a:cxn ang="0">
                    <a:pos x="connsiteX1" y="connsiteY1"/>
                  </a:cxn>
                </a:cxnLst>
                <a:rect l="l" t="t" r="r" b="b"/>
                <a:pathLst>
                  <a:path w="141403" h="5960">
                    <a:moveTo>
                      <a:pt x="0" y="0"/>
                    </a:moveTo>
                    <a:lnTo>
                      <a:pt x="14140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341" name="Graphic 2678">
              <a:extLst>
                <a:ext uri="{FF2B5EF4-FFF2-40B4-BE49-F238E27FC236}">
                  <a16:creationId xmlns:a16="http://schemas.microsoft.com/office/drawing/2014/main" id="{9E6CF3ED-42FC-367C-E155-CA09DDC68C2E}"/>
                </a:ext>
              </a:extLst>
            </p:cNvPr>
            <p:cNvGrpSpPr/>
            <p:nvPr/>
          </p:nvGrpSpPr>
          <p:grpSpPr>
            <a:xfrm>
              <a:off x="20288681" y="3505864"/>
              <a:ext cx="361548" cy="844851"/>
              <a:chOff x="20288681" y="3505864"/>
              <a:chExt cx="361548" cy="844851"/>
            </a:xfrm>
            <a:noFill/>
          </p:grpSpPr>
          <p:sp>
            <p:nvSpPr>
              <p:cNvPr id="4342" name="Freeform 4341">
                <a:extLst>
                  <a:ext uri="{FF2B5EF4-FFF2-40B4-BE49-F238E27FC236}">
                    <a16:creationId xmlns:a16="http://schemas.microsoft.com/office/drawing/2014/main" id="{4A462BBA-2216-5A52-74E8-8F361C33BE73}"/>
                  </a:ext>
                </a:extLst>
              </p:cNvPr>
              <p:cNvSpPr/>
              <p:nvPr/>
            </p:nvSpPr>
            <p:spPr>
              <a:xfrm rot="-555496">
                <a:off x="20352913" y="3519300"/>
                <a:ext cx="233085" cy="817978"/>
              </a:xfrm>
              <a:custGeom>
                <a:avLst/>
                <a:gdLst>
                  <a:gd name="connsiteX0" fmla="*/ 0 w 233085"/>
                  <a:gd name="connsiteY0" fmla="*/ 0 h 817978"/>
                  <a:gd name="connsiteX1" fmla="*/ 233086 w 233085"/>
                  <a:gd name="connsiteY1" fmla="*/ 0 h 817978"/>
                  <a:gd name="connsiteX2" fmla="*/ 233086 w 233085"/>
                  <a:gd name="connsiteY2" fmla="*/ 817979 h 817978"/>
                  <a:gd name="connsiteX3" fmla="*/ 0 w 233085"/>
                  <a:gd name="connsiteY3" fmla="*/ 817979 h 817978"/>
                </a:gdLst>
                <a:ahLst/>
                <a:cxnLst>
                  <a:cxn ang="0">
                    <a:pos x="connsiteX0" y="connsiteY0"/>
                  </a:cxn>
                  <a:cxn ang="0">
                    <a:pos x="connsiteX1" y="connsiteY1"/>
                  </a:cxn>
                  <a:cxn ang="0">
                    <a:pos x="connsiteX2" y="connsiteY2"/>
                  </a:cxn>
                  <a:cxn ang="0">
                    <a:pos x="connsiteX3" y="connsiteY3"/>
                  </a:cxn>
                </a:cxnLst>
                <a:rect l="l" t="t" r="r" b="b"/>
                <a:pathLst>
                  <a:path w="233085" h="817978">
                    <a:moveTo>
                      <a:pt x="0" y="0"/>
                    </a:moveTo>
                    <a:lnTo>
                      <a:pt x="233086" y="0"/>
                    </a:lnTo>
                    <a:lnTo>
                      <a:pt x="233086" y="817979"/>
                    </a:lnTo>
                    <a:lnTo>
                      <a:pt x="0" y="81797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43" name="Freeform 4342">
                <a:extLst>
                  <a:ext uri="{FF2B5EF4-FFF2-40B4-BE49-F238E27FC236}">
                    <a16:creationId xmlns:a16="http://schemas.microsoft.com/office/drawing/2014/main" id="{48AC4E26-A1A4-C353-0F09-3499250254C2}"/>
                  </a:ext>
                </a:extLst>
              </p:cNvPr>
              <p:cNvSpPr/>
              <p:nvPr/>
            </p:nvSpPr>
            <p:spPr>
              <a:xfrm>
                <a:off x="20383049" y="3605470"/>
                <a:ext cx="80815" cy="80877"/>
              </a:xfrm>
              <a:custGeom>
                <a:avLst/>
                <a:gdLst>
                  <a:gd name="connsiteX0" fmla="*/ 80282 w 80815"/>
                  <a:gd name="connsiteY0" fmla="*/ 33932 h 80877"/>
                  <a:gd name="connsiteX1" fmla="*/ 33906 w 80815"/>
                  <a:gd name="connsiteY1" fmla="*/ 533 h 80877"/>
                  <a:gd name="connsiteX2" fmla="*/ 533 w 80815"/>
                  <a:gd name="connsiteY2" fmla="*/ 46945 h 80877"/>
                  <a:gd name="connsiteX3" fmla="*/ 46909 w 80815"/>
                  <a:gd name="connsiteY3" fmla="*/ 80344 h 80877"/>
                  <a:gd name="connsiteX4" fmla="*/ 80282 w 80815"/>
                  <a:gd name="connsiteY4" fmla="*/ 33932 h 80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15" h="80877">
                    <a:moveTo>
                      <a:pt x="80282" y="33932"/>
                    </a:moveTo>
                    <a:cubicBezTo>
                      <a:pt x="76697" y="11895"/>
                      <a:pt x="55933" y="-3061"/>
                      <a:pt x="33906" y="533"/>
                    </a:cubicBezTo>
                    <a:cubicBezTo>
                      <a:pt x="11886" y="4128"/>
                      <a:pt x="-3059" y="24902"/>
                      <a:pt x="533" y="46945"/>
                    </a:cubicBezTo>
                    <a:cubicBezTo>
                      <a:pt x="4124" y="68982"/>
                      <a:pt x="24888" y="83938"/>
                      <a:pt x="46909" y="80344"/>
                    </a:cubicBezTo>
                    <a:cubicBezTo>
                      <a:pt x="68929" y="76749"/>
                      <a:pt x="83874" y="55970"/>
                      <a:pt x="80282" y="3393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44" name="Freeform 4343">
                <a:extLst>
                  <a:ext uri="{FF2B5EF4-FFF2-40B4-BE49-F238E27FC236}">
                    <a16:creationId xmlns:a16="http://schemas.microsoft.com/office/drawing/2014/main" id="{51353E7B-82AE-E6F8-6450-2F19B37FCF4E}"/>
                  </a:ext>
                </a:extLst>
              </p:cNvPr>
              <p:cNvSpPr/>
              <p:nvPr/>
            </p:nvSpPr>
            <p:spPr>
              <a:xfrm>
                <a:off x="20436230" y="4141369"/>
                <a:ext cx="139562" cy="22770"/>
              </a:xfrm>
              <a:custGeom>
                <a:avLst/>
                <a:gdLst>
                  <a:gd name="connsiteX0" fmla="*/ 0 w 139562"/>
                  <a:gd name="connsiteY0" fmla="*/ 22771 h 22770"/>
                  <a:gd name="connsiteX1" fmla="*/ 139563 w 139562"/>
                  <a:gd name="connsiteY1" fmla="*/ 0 h 22770"/>
                </a:gdLst>
                <a:ahLst/>
                <a:cxnLst>
                  <a:cxn ang="0">
                    <a:pos x="connsiteX0" y="connsiteY0"/>
                  </a:cxn>
                  <a:cxn ang="0">
                    <a:pos x="connsiteX1" y="connsiteY1"/>
                  </a:cxn>
                </a:cxnLst>
                <a:rect l="l" t="t" r="r" b="b"/>
                <a:pathLst>
                  <a:path w="139562" h="22770">
                    <a:moveTo>
                      <a:pt x="0" y="22771"/>
                    </a:moveTo>
                    <a:lnTo>
                      <a:pt x="13956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45" name="Freeform 4344">
                <a:extLst>
                  <a:ext uri="{FF2B5EF4-FFF2-40B4-BE49-F238E27FC236}">
                    <a16:creationId xmlns:a16="http://schemas.microsoft.com/office/drawing/2014/main" id="{9668C9DC-CAE3-5A9F-5372-7693C3979E66}"/>
                  </a:ext>
                </a:extLst>
              </p:cNvPr>
              <p:cNvSpPr/>
              <p:nvPr/>
            </p:nvSpPr>
            <p:spPr>
              <a:xfrm>
                <a:off x="20448798" y="4218498"/>
                <a:ext cx="139562" cy="22764"/>
              </a:xfrm>
              <a:custGeom>
                <a:avLst/>
                <a:gdLst>
                  <a:gd name="connsiteX0" fmla="*/ 0 w 139562"/>
                  <a:gd name="connsiteY0" fmla="*/ 22765 h 22764"/>
                  <a:gd name="connsiteX1" fmla="*/ 139563 w 139562"/>
                  <a:gd name="connsiteY1" fmla="*/ 0 h 22764"/>
                </a:gdLst>
                <a:ahLst/>
                <a:cxnLst>
                  <a:cxn ang="0">
                    <a:pos x="connsiteX0" y="connsiteY0"/>
                  </a:cxn>
                  <a:cxn ang="0">
                    <a:pos x="connsiteX1" y="connsiteY1"/>
                  </a:cxn>
                </a:cxnLst>
                <a:rect l="l" t="t" r="r" b="b"/>
                <a:pathLst>
                  <a:path w="139562" h="22764">
                    <a:moveTo>
                      <a:pt x="0" y="22765"/>
                    </a:moveTo>
                    <a:lnTo>
                      <a:pt x="13956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25" name="Graphic 2678">
            <a:extLst>
              <a:ext uri="{FF2B5EF4-FFF2-40B4-BE49-F238E27FC236}">
                <a16:creationId xmlns:a16="http://schemas.microsoft.com/office/drawing/2014/main" id="{41FD5B5C-AAA2-61E9-E54E-F0C9189E304B}"/>
              </a:ext>
            </a:extLst>
          </p:cNvPr>
          <p:cNvGrpSpPr/>
          <p:nvPr/>
        </p:nvGrpSpPr>
        <p:grpSpPr>
          <a:xfrm>
            <a:off x="17247017" y="5350097"/>
            <a:ext cx="688944" cy="746906"/>
            <a:chOff x="18304630" y="3421382"/>
            <a:chExt cx="935150" cy="1013828"/>
          </a:xfrm>
          <a:noFill/>
        </p:grpSpPr>
        <p:sp>
          <p:nvSpPr>
            <p:cNvPr id="4327" name="Freeform 4326">
              <a:extLst>
                <a:ext uri="{FF2B5EF4-FFF2-40B4-BE49-F238E27FC236}">
                  <a16:creationId xmlns:a16="http://schemas.microsoft.com/office/drawing/2014/main" id="{557E98EC-DC29-8094-2197-49FCD1ED65EA}"/>
                </a:ext>
              </a:extLst>
            </p:cNvPr>
            <p:cNvSpPr/>
            <p:nvPr/>
          </p:nvSpPr>
          <p:spPr>
            <a:xfrm>
              <a:off x="18304630" y="3421382"/>
              <a:ext cx="935150" cy="935867"/>
            </a:xfrm>
            <a:custGeom>
              <a:avLst/>
              <a:gdLst>
                <a:gd name="connsiteX0" fmla="*/ 877667 w 935150"/>
                <a:gd name="connsiteY0" fmla="*/ 0 h 935867"/>
                <a:gd name="connsiteX1" fmla="*/ 935151 w 935150"/>
                <a:gd name="connsiteY1" fmla="*/ 57528 h 935867"/>
                <a:gd name="connsiteX2" fmla="*/ 935151 w 935150"/>
                <a:gd name="connsiteY2" fmla="*/ 878340 h 935867"/>
                <a:gd name="connsiteX3" fmla="*/ 877667 w 935150"/>
                <a:gd name="connsiteY3" fmla="*/ 935868 h 935867"/>
                <a:gd name="connsiteX4" fmla="*/ 57483 w 935150"/>
                <a:gd name="connsiteY4" fmla="*/ 935868 h 935867"/>
                <a:gd name="connsiteX5" fmla="*/ 0 w 935150"/>
                <a:gd name="connsiteY5" fmla="*/ 878340 h 935867"/>
                <a:gd name="connsiteX6" fmla="*/ 0 w 935150"/>
                <a:gd name="connsiteY6" fmla="*/ 57528 h 935867"/>
                <a:gd name="connsiteX7" fmla="*/ 57483 w 935150"/>
                <a:gd name="connsiteY7" fmla="*/ 0 h 935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5150" h="935867">
                  <a:moveTo>
                    <a:pt x="877667" y="0"/>
                  </a:moveTo>
                  <a:cubicBezTo>
                    <a:pt x="909414" y="0"/>
                    <a:pt x="935151" y="25756"/>
                    <a:pt x="935151" y="57528"/>
                  </a:cubicBezTo>
                  <a:lnTo>
                    <a:pt x="935151" y="878340"/>
                  </a:lnTo>
                  <a:cubicBezTo>
                    <a:pt x="935151" y="910112"/>
                    <a:pt x="909414" y="935868"/>
                    <a:pt x="877667" y="935868"/>
                  </a:cubicBezTo>
                  <a:lnTo>
                    <a:pt x="57483" y="935868"/>
                  </a:lnTo>
                  <a:cubicBezTo>
                    <a:pt x="25736" y="935868"/>
                    <a:pt x="0" y="910112"/>
                    <a:pt x="0" y="878340"/>
                  </a:cubicBezTo>
                  <a:lnTo>
                    <a:pt x="0" y="57528"/>
                  </a:lnTo>
                  <a:cubicBezTo>
                    <a:pt x="0" y="25756"/>
                    <a:pt x="25736" y="0"/>
                    <a:pt x="57483"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28" name="Freeform 4327">
              <a:extLst>
                <a:ext uri="{FF2B5EF4-FFF2-40B4-BE49-F238E27FC236}">
                  <a16:creationId xmlns:a16="http://schemas.microsoft.com/office/drawing/2014/main" id="{D6A76B74-630B-42E5-1AD9-F93979A9180C}"/>
                </a:ext>
              </a:extLst>
            </p:cNvPr>
            <p:cNvSpPr/>
            <p:nvPr/>
          </p:nvSpPr>
          <p:spPr>
            <a:xfrm>
              <a:off x="18877398" y="3671036"/>
              <a:ext cx="104308" cy="113006"/>
            </a:xfrm>
            <a:custGeom>
              <a:avLst/>
              <a:gdLst>
                <a:gd name="connsiteX0" fmla="*/ 0 w 104308"/>
                <a:gd name="connsiteY0" fmla="*/ 82791 h 113006"/>
                <a:gd name="connsiteX1" fmla="*/ 82733 w 104308"/>
                <a:gd name="connsiteY1" fmla="*/ 0 h 113006"/>
                <a:gd name="connsiteX2" fmla="*/ 98220 w 104308"/>
                <a:gd name="connsiteY2" fmla="*/ 15498 h 113006"/>
                <a:gd name="connsiteX3" fmla="*/ 98220 w 104308"/>
                <a:gd name="connsiteY3" fmla="*/ 44921 h 113006"/>
                <a:gd name="connsiteX4" fmla="*/ 30193 w 104308"/>
                <a:gd name="connsiteY4" fmla="*/ 113007 h 113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08" h="113006">
                  <a:moveTo>
                    <a:pt x="0" y="82791"/>
                  </a:moveTo>
                  <a:lnTo>
                    <a:pt x="82733" y="0"/>
                  </a:lnTo>
                  <a:lnTo>
                    <a:pt x="98220" y="15498"/>
                  </a:lnTo>
                  <a:cubicBezTo>
                    <a:pt x="106338" y="23623"/>
                    <a:pt x="106338" y="36797"/>
                    <a:pt x="98220" y="44921"/>
                  </a:cubicBezTo>
                  <a:lnTo>
                    <a:pt x="30193" y="11300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29" name="Freeform 4328">
              <a:extLst>
                <a:ext uri="{FF2B5EF4-FFF2-40B4-BE49-F238E27FC236}">
                  <a16:creationId xmlns:a16="http://schemas.microsoft.com/office/drawing/2014/main" id="{010C1FDC-85DB-B5CE-C029-83272DB9C127}"/>
                </a:ext>
              </a:extLst>
            </p:cNvPr>
            <p:cNvSpPr/>
            <p:nvPr/>
          </p:nvSpPr>
          <p:spPr>
            <a:xfrm>
              <a:off x="18562705" y="3994588"/>
              <a:ext cx="104308" cy="113006"/>
            </a:xfrm>
            <a:custGeom>
              <a:avLst/>
              <a:gdLst>
                <a:gd name="connsiteX0" fmla="*/ 104309 w 104308"/>
                <a:gd name="connsiteY0" fmla="*/ 30216 h 113006"/>
                <a:gd name="connsiteX1" fmla="*/ 21575 w 104308"/>
                <a:gd name="connsiteY1" fmla="*/ 113007 h 113006"/>
                <a:gd name="connsiteX2" fmla="*/ 6089 w 104308"/>
                <a:gd name="connsiteY2" fmla="*/ 97503 h 113006"/>
                <a:gd name="connsiteX3" fmla="*/ 6089 w 104308"/>
                <a:gd name="connsiteY3" fmla="*/ 68086 h 113006"/>
                <a:gd name="connsiteX4" fmla="*/ 74116 w 104308"/>
                <a:gd name="connsiteY4" fmla="*/ 0 h 113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08" h="113006">
                  <a:moveTo>
                    <a:pt x="104309" y="30216"/>
                  </a:moveTo>
                  <a:lnTo>
                    <a:pt x="21575" y="113007"/>
                  </a:lnTo>
                  <a:lnTo>
                    <a:pt x="6089" y="97503"/>
                  </a:lnTo>
                  <a:cubicBezTo>
                    <a:pt x="-2030" y="89378"/>
                    <a:pt x="-2030" y="76210"/>
                    <a:pt x="6089" y="68086"/>
                  </a:cubicBezTo>
                  <a:lnTo>
                    <a:pt x="74116"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30" name="Freeform 4329">
              <a:extLst>
                <a:ext uri="{FF2B5EF4-FFF2-40B4-BE49-F238E27FC236}">
                  <a16:creationId xmlns:a16="http://schemas.microsoft.com/office/drawing/2014/main" id="{B1A45661-86D7-878F-5C04-810337FD1111}"/>
                </a:ext>
              </a:extLst>
            </p:cNvPr>
            <p:cNvSpPr/>
            <p:nvPr/>
          </p:nvSpPr>
          <p:spPr>
            <a:xfrm>
              <a:off x="18877404" y="3994594"/>
              <a:ext cx="112914" cy="104382"/>
            </a:xfrm>
            <a:custGeom>
              <a:avLst/>
              <a:gdLst>
                <a:gd name="connsiteX0" fmla="*/ 0 w 112914"/>
                <a:gd name="connsiteY0" fmla="*/ 30210 h 104382"/>
                <a:gd name="connsiteX1" fmla="*/ 68027 w 112914"/>
                <a:gd name="connsiteY1" fmla="*/ 98289 h 104382"/>
                <a:gd name="connsiteX2" fmla="*/ 97422 w 112914"/>
                <a:gd name="connsiteY2" fmla="*/ 98289 h 104382"/>
                <a:gd name="connsiteX3" fmla="*/ 112914 w 112914"/>
                <a:gd name="connsiteY3" fmla="*/ 82785 h 104382"/>
                <a:gd name="connsiteX4" fmla="*/ 30187 w 112914"/>
                <a:gd name="connsiteY4" fmla="*/ 0 h 104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914" h="104382">
                  <a:moveTo>
                    <a:pt x="0" y="30210"/>
                  </a:moveTo>
                  <a:lnTo>
                    <a:pt x="68027" y="98289"/>
                  </a:lnTo>
                  <a:cubicBezTo>
                    <a:pt x="76146" y="106414"/>
                    <a:pt x="89309" y="106414"/>
                    <a:pt x="97422" y="98289"/>
                  </a:cubicBezTo>
                  <a:lnTo>
                    <a:pt x="112914" y="82785"/>
                  </a:lnTo>
                  <a:lnTo>
                    <a:pt x="30187"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31" name="Freeform 4330">
              <a:extLst>
                <a:ext uri="{FF2B5EF4-FFF2-40B4-BE49-F238E27FC236}">
                  <a16:creationId xmlns:a16="http://schemas.microsoft.com/office/drawing/2014/main" id="{2F51CCF7-71AE-469D-B8DE-841E08E2567F}"/>
                </a:ext>
              </a:extLst>
            </p:cNvPr>
            <p:cNvSpPr/>
            <p:nvPr/>
          </p:nvSpPr>
          <p:spPr>
            <a:xfrm>
              <a:off x="18554094" y="3679654"/>
              <a:ext cx="112914" cy="104382"/>
            </a:xfrm>
            <a:custGeom>
              <a:avLst/>
              <a:gdLst>
                <a:gd name="connsiteX0" fmla="*/ 112914 w 112914"/>
                <a:gd name="connsiteY0" fmla="*/ 74173 h 104382"/>
                <a:gd name="connsiteX1" fmla="*/ 44887 w 112914"/>
                <a:gd name="connsiteY1" fmla="*/ 6094 h 104382"/>
                <a:gd name="connsiteX2" fmla="*/ 15492 w 112914"/>
                <a:gd name="connsiteY2" fmla="*/ 6094 h 104382"/>
                <a:gd name="connsiteX3" fmla="*/ 0 w 112914"/>
                <a:gd name="connsiteY3" fmla="*/ 21592 h 104382"/>
                <a:gd name="connsiteX4" fmla="*/ 82727 w 112914"/>
                <a:gd name="connsiteY4" fmla="*/ 104383 h 104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914" h="104382">
                  <a:moveTo>
                    <a:pt x="112914" y="74173"/>
                  </a:moveTo>
                  <a:lnTo>
                    <a:pt x="44887" y="6094"/>
                  </a:lnTo>
                  <a:cubicBezTo>
                    <a:pt x="36768" y="-2031"/>
                    <a:pt x="23611" y="-2031"/>
                    <a:pt x="15492" y="6094"/>
                  </a:cubicBezTo>
                  <a:lnTo>
                    <a:pt x="0" y="21592"/>
                  </a:lnTo>
                  <a:lnTo>
                    <a:pt x="82727" y="10438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32" name="Freeform 4331">
              <a:extLst>
                <a:ext uri="{FF2B5EF4-FFF2-40B4-BE49-F238E27FC236}">
                  <a16:creationId xmlns:a16="http://schemas.microsoft.com/office/drawing/2014/main" id="{83A2D0FE-F7DA-8BB9-95AC-0D154765C22D}"/>
                </a:ext>
              </a:extLst>
            </p:cNvPr>
            <p:cNvSpPr/>
            <p:nvPr/>
          </p:nvSpPr>
          <p:spPr>
            <a:xfrm>
              <a:off x="19138082" y="3758840"/>
              <a:ext cx="5956" cy="253940"/>
            </a:xfrm>
            <a:custGeom>
              <a:avLst/>
              <a:gdLst>
                <a:gd name="connsiteX0" fmla="*/ 0 w 5956"/>
                <a:gd name="connsiteY0" fmla="*/ 0 h 253940"/>
                <a:gd name="connsiteX1" fmla="*/ 0 w 5956"/>
                <a:gd name="connsiteY1" fmla="*/ 253940 h 253940"/>
              </a:gdLst>
              <a:ahLst/>
              <a:cxnLst>
                <a:cxn ang="0">
                  <a:pos x="connsiteX0" y="connsiteY0"/>
                </a:cxn>
                <a:cxn ang="0">
                  <a:pos x="connsiteX1" y="connsiteY1"/>
                </a:cxn>
              </a:cxnLst>
              <a:rect l="l" t="t" r="r" b="b"/>
              <a:pathLst>
                <a:path w="5956" h="253940">
                  <a:moveTo>
                    <a:pt x="0" y="0"/>
                  </a:moveTo>
                  <a:lnTo>
                    <a:pt x="0" y="25394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33" name="Freeform 4332">
              <a:extLst>
                <a:ext uri="{FF2B5EF4-FFF2-40B4-BE49-F238E27FC236}">
                  <a16:creationId xmlns:a16="http://schemas.microsoft.com/office/drawing/2014/main" id="{32CB7EDD-CF16-A739-BF1A-5EE939CE5FB5}"/>
                </a:ext>
              </a:extLst>
            </p:cNvPr>
            <p:cNvSpPr/>
            <p:nvPr/>
          </p:nvSpPr>
          <p:spPr>
            <a:xfrm>
              <a:off x="18406329" y="3523158"/>
              <a:ext cx="731753" cy="732314"/>
            </a:xfrm>
            <a:custGeom>
              <a:avLst/>
              <a:gdLst>
                <a:gd name="connsiteX0" fmla="*/ 731754 w 731753"/>
                <a:gd name="connsiteY0" fmla="*/ 658590 h 732314"/>
                <a:gd name="connsiteX1" fmla="*/ 731754 w 731753"/>
                <a:gd name="connsiteY1" fmla="*/ 692699 h 732314"/>
                <a:gd name="connsiteX2" fmla="*/ 692174 w 731753"/>
                <a:gd name="connsiteY2" fmla="*/ 732315 h 732314"/>
                <a:gd name="connsiteX3" fmla="*/ 39586 w 731753"/>
                <a:gd name="connsiteY3" fmla="*/ 732315 h 732314"/>
                <a:gd name="connsiteX4" fmla="*/ 0 w 731753"/>
                <a:gd name="connsiteY4" fmla="*/ 692699 h 732314"/>
                <a:gd name="connsiteX5" fmla="*/ 0 w 731753"/>
                <a:gd name="connsiteY5" fmla="*/ 39610 h 732314"/>
                <a:gd name="connsiteX6" fmla="*/ 39586 w 731753"/>
                <a:gd name="connsiteY6" fmla="*/ 0 h 732314"/>
                <a:gd name="connsiteX7" fmla="*/ 692174 w 731753"/>
                <a:gd name="connsiteY7" fmla="*/ 0 h 732314"/>
                <a:gd name="connsiteX8" fmla="*/ 731754 w 731753"/>
                <a:gd name="connsiteY8" fmla="*/ 39610 h 732314"/>
                <a:gd name="connsiteX9" fmla="*/ 731754 w 731753"/>
                <a:gd name="connsiteY9" fmla="*/ 66708 h 732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1753" h="732314">
                  <a:moveTo>
                    <a:pt x="731754" y="658590"/>
                  </a:moveTo>
                  <a:lnTo>
                    <a:pt x="731754" y="692699"/>
                  </a:lnTo>
                  <a:cubicBezTo>
                    <a:pt x="731754" y="714581"/>
                    <a:pt x="714034" y="732315"/>
                    <a:pt x="692174" y="732315"/>
                  </a:cubicBezTo>
                  <a:lnTo>
                    <a:pt x="39586" y="732315"/>
                  </a:lnTo>
                  <a:cubicBezTo>
                    <a:pt x="17720" y="732315"/>
                    <a:pt x="0" y="714581"/>
                    <a:pt x="0" y="692699"/>
                  </a:cubicBezTo>
                  <a:lnTo>
                    <a:pt x="0" y="39610"/>
                  </a:lnTo>
                  <a:cubicBezTo>
                    <a:pt x="0" y="17734"/>
                    <a:pt x="17720" y="0"/>
                    <a:pt x="39586" y="0"/>
                  </a:cubicBezTo>
                  <a:lnTo>
                    <a:pt x="692174" y="0"/>
                  </a:lnTo>
                  <a:cubicBezTo>
                    <a:pt x="714034" y="0"/>
                    <a:pt x="731754" y="17734"/>
                    <a:pt x="731754" y="39610"/>
                  </a:cubicBezTo>
                  <a:lnTo>
                    <a:pt x="731754" y="6670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34" name="Freeform 4333">
              <a:extLst>
                <a:ext uri="{FF2B5EF4-FFF2-40B4-BE49-F238E27FC236}">
                  <a16:creationId xmlns:a16="http://schemas.microsoft.com/office/drawing/2014/main" id="{18260BD1-F27A-3C02-FCDC-C4FFA2C9D88C}"/>
                </a:ext>
              </a:extLst>
            </p:cNvPr>
            <p:cNvSpPr/>
            <p:nvPr/>
          </p:nvSpPr>
          <p:spPr>
            <a:xfrm>
              <a:off x="18406329" y="4400025"/>
              <a:ext cx="171798" cy="35181"/>
            </a:xfrm>
            <a:custGeom>
              <a:avLst/>
              <a:gdLst>
                <a:gd name="connsiteX0" fmla="*/ 171799 w 171798"/>
                <a:gd name="connsiteY0" fmla="*/ 0 h 35181"/>
                <a:gd name="connsiteX1" fmla="*/ 171799 w 171798"/>
                <a:gd name="connsiteY1" fmla="*/ 35181 h 35181"/>
                <a:gd name="connsiteX2" fmla="*/ 0 w 171798"/>
                <a:gd name="connsiteY2" fmla="*/ 35181 h 35181"/>
                <a:gd name="connsiteX3" fmla="*/ 0 w 171798"/>
                <a:gd name="connsiteY3" fmla="*/ 0 h 35181"/>
              </a:gdLst>
              <a:ahLst/>
              <a:cxnLst>
                <a:cxn ang="0">
                  <a:pos x="connsiteX0" y="connsiteY0"/>
                </a:cxn>
                <a:cxn ang="0">
                  <a:pos x="connsiteX1" y="connsiteY1"/>
                </a:cxn>
                <a:cxn ang="0">
                  <a:pos x="connsiteX2" y="connsiteY2"/>
                </a:cxn>
                <a:cxn ang="0">
                  <a:pos x="connsiteX3" y="connsiteY3"/>
                </a:cxn>
              </a:cxnLst>
              <a:rect l="l" t="t" r="r" b="b"/>
              <a:pathLst>
                <a:path w="171798" h="35181">
                  <a:moveTo>
                    <a:pt x="171799" y="0"/>
                  </a:moveTo>
                  <a:lnTo>
                    <a:pt x="171799" y="35181"/>
                  </a:lnTo>
                  <a:lnTo>
                    <a:pt x="0" y="35181"/>
                  </a:ln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35" name="Freeform 4334">
              <a:extLst>
                <a:ext uri="{FF2B5EF4-FFF2-40B4-BE49-F238E27FC236}">
                  <a16:creationId xmlns:a16="http://schemas.microsoft.com/office/drawing/2014/main" id="{F834A867-7B17-DB4A-4135-BA29BAEF70E5}"/>
                </a:ext>
              </a:extLst>
            </p:cNvPr>
            <p:cNvSpPr/>
            <p:nvPr/>
          </p:nvSpPr>
          <p:spPr>
            <a:xfrm>
              <a:off x="18966284" y="4400025"/>
              <a:ext cx="171798" cy="35181"/>
            </a:xfrm>
            <a:custGeom>
              <a:avLst/>
              <a:gdLst>
                <a:gd name="connsiteX0" fmla="*/ 171799 w 171798"/>
                <a:gd name="connsiteY0" fmla="*/ 0 h 35181"/>
                <a:gd name="connsiteX1" fmla="*/ 171799 w 171798"/>
                <a:gd name="connsiteY1" fmla="*/ 35181 h 35181"/>
                <a:gd name="connsiteX2" fmla="*/ 0 w 171798"/>
                <a:gd name="connsiteY2" fmla="*/ 35181 h 35181"/>
                <a:gd name="connsiteX3" fmla="*/ 0 w 171798"/>
                <a:gd name="connsiteY3" fmla="*/ 0 h 35181"/>
              </a:gdLst>
              <a:ahLst/>
              <a:cxnLst>
                <a:cxn ang="0">
                  <a:pos x="connsiteX0" y="connsiteY0"/>
                </a:cxn>
                <a:cxn ang="0">
                  <a:pos x="connsiteX1" y="connsiteY1"/>
                </a:cxn>
                <a:cxn ang="0">
                  <a:pos x="connsiteX2" y="connsiteY2"/>
                </a:cxn>
                <a:cxn ang="0">
                  <a:pos x="connsiteX3" y="connsiteY3"/>
                </a:cxn>
              </a:cxnLst>
              <a:rect l="l" t="t" r="r" b="b"/>
              <a:pathLst>
                <a:path w="171798" h="35181">
                  <a:moveTo>
                    <a:pt x="171799" y="0"/>
                  </a:moveTo>
                  <a:lnTo>
                    <a:pt x="171799" y="35181"/>
                  </a:lnTo>
                  <a:lnTo>
                    <a:pt x="0" y="35181"/>
                  </a:ln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36" name="Freeform 4335">
              <a:extLst>
                <a:ext uri="{FF2B5EF4-FFF2-40B4-BE49-F238E27FC236}">
                  <a16:creationId xmlns:a16="http://schemas.microsoft.com/office/drawing/2014/main" id="{0AD74E6E-C438-CB96-7F08-C492ABF9E833}"/>
                </a:ext>
              </a:extLst>
            </p:cNvPr>
            <p:cNvSpPr/>
            <p:nvPr/>
          </p:nvSpPr>
          <p:spPr>
            <a:xfrm>
              <a:off x="19109885" y="3590350"/>
              <a:ext cx="5956" cy="168973"/>
            </a:xfrm>
            <a:custGeom>
              <a:avLst/>
              <a:gdLst>
                <a:gd name="connsiteX0" fmla="*/ 0 w 5956"/>
                <a:gd name="connsiteY0" fmla="*/ 0 h 168973"/>
                <a:gd name="connsiteX1" fmla="*/ 0 w 5956"/>
                <a:gd name="connsiteY1" fmla="*/ 168974 h 168973"/>
              </a:gdLst>
              <a:ahLst/>
              <a:cxnLst>
                <a:cxn ang="0">
                  <a:pos x="connsiteX0" y="connsiteY0"/>
                </a:cxn>
                <a:cxn ang="0">
                  <a:pos x="connsiteX1" y="connsiteY1"/>
                </a:cxn>
              </a:cxnLst>
              <a:rect l="l" t="t" r="r" b="b"/>
              <a:pathLst>
                <a:path w="5956" h="168973">
                  <a:moveTo>
                    <a:pt x="0" y="0"/>
                  </a:moveTo>
                  <a:lnTo>
                    <a:pt x="0" y="16897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37" name="Freeform 4336">
              <a:extLst>
                <a:ext uri="{FF2B5EF4-FFF2-40B4-BE49-F238E27FC236}">
                  <a16:creationId xmlns:a16="http://schemas.microsoft.com/office/drawing/2014/main" id="{F6EE60C8-1E8E-43F6-5D11-A7F9E01A9851}"/>
                </a:ext>
              </a:extLst>
            </p:cNvPr>
            <p:cNvSpPr/>
            <p:nvPr/>
          </p:nvSpPr>
          <p:spPr>
            <a:xfrm>
              <a:off x="19109885" y="4012781"/>
              <a:ext cx="5956" cy="168967"/>
            </a:xfrm>
            <a:custGeom>
              <a:avLst/>
              <a:gdLst>
                <a:gd name="connsiteX0" fmla="*/ 0 w 5956"/>
                <a:gd name="connsiteY0" fmla="*/ 0 h 168967"/>
                <a:gd name="connsiteX1" fmla="*/ 0 w 5956"/>
                <a:gd name="connsiteY1" fmla="*/ 168968 h 168967"/>
              </a:gdLst>
              <a:ahLst/>
              <a:cxnLst>
                <a:cxn ang="0">
                  <a:pos x="connsiteX0" y="connsiteY0"/>
                </a:cxn>
                <a:cxn ang="0">
                  <a:pos x="connsiteX1" y="connsiteY1"/>
                </a:cxn>
              </a:cxnLst>
              <a:rect l="l" t="t" r="r" b="b"/>
              <a:pathLst>
                <a:path w="5956" h="168967">
                  <a:moveTo>
                    <a:pt x="0" y="0"/>
                  </a:moveTo>
                  <a:lnTo>
                    <a:pt x="0" y="16896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38" name="Freeform 4337">
              <a:extLst>
                <a:ext uri="{FF2B5EF4-FFF2-40B4-BE49-F238E27FC236}">
                  <a16:creationId xmlns:a16="http://schemas.microsoft.com/office/drawing/2014/main" id="{A7608BC8-B630-E025-4FED-BE69ED2657FB}"/>
                </a:ext>
              </a:extLst>
            </p:cNvPr>
            <p:cNvSpPr/>
            <p:nvPr/>
          </p:nvSpPr>
          <p:spPr>
            <a:xfrm>
              <a:off x="18600763" y="3717735"/>
              <a:ext cx="342891" cy="343154"/>
            </a:xfrm>
            <a:custGeom>
              <a:avLst/>
              <a:gdLst>
                <a:gd name="connsiteX0" fmla="*/ 342892 w 342891"/>
                <a:gd name="connsiteY0" fmla="*/ 171578 h 343154"/>
                <a:gd name="connsiteX1" fmla="*/ 171446 w 342891"/>
                <a:gd name="connsiteY1" fmla="*/ 343155 h 343154"/>
                <a:gd name="connsiteX2" fmla="*/ 0 w 342891"/>
                <a:gd name="connsiteY2" fmla="*/ 171578 h 343154"/>
                <a:gd name="connsiteX3" fmla="*/ 171446 w 342891"/>
                <a:gd name="connsiteY3" fmla="*/ 0 h 343154"/>
                <a:gd name="connsiteX4" fmla="*/ 342892 w 342891"/>
                <a:gd name="connsiteY4" fmla="*/ 171578 h 343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891" h="343154">
                  <a:moveTo>
                    <a:pt x="342892" y="171578"/>
                  </a:moveTo>
                  <a:cubicBezTo>
                    <a:pt x="342892" y="266337"/>
                    <a:pt x="266133" y="343155"/>
                    <a:pt x="171446" y="343155"/>
                  </a:cubicBezTo>
                  <a:cubicBezTo>
                    <a:pt x="76759" y="343155"/>
                    <a:pt x="0" y="266337"/>
                    <a:pt x="0" y="171578"/>
                  </a:cubicBezTo>
                  <a:cubicBezTo>
                    <a:pt x="0" y="76818"/>
                    <a:pt x="76759" y="0"/>
                    <a:pt x="171446" y="0"/>
                  </a:cubicBezTo>
                  <a:cubicBezTo>
                    <a:pt x="266133" y="0"/>
                    <a:pt x="342892" y="76818"/>
                    <a:pt x="342892" y="17157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26" name="Graphic 2678">
            <a:extLst>
              <a:ext uri="{FF2B5EF4-FFF2-40B4-BE49-F238E27FC236}">
                <a16:creationId xmlns:a16="http://schemas.microsoft.com/office/drawing/2014/main" id="{420B5100-5E7E-B00E-21ED-C4427DF803C0}"/>
              </a:ext>
            </a:extLst>
          </p:cNvPr>
          <p:cNvGrpSpPr/>
          <p:nvPr/>
        </p:nvGrpSpPr>
        <p:grpSpPr>
          <a:xfrm>
            <a:off x="14555159" y="5350101"/>
            <a:ext cx="608111" cy="746906"/>
            <a:chOff x="21317333" y="3421381"/>
            <a:chExt cx="825427" cy="1013823"/>
          </a:xfrm>
          <a:noFill/>
        </p:grpSpPr>
        <p:sp>
          <p:nvSpPr>
            <p:cNvPr id="4308" name="Freeform 4307">
              <a:extLst>
                <a:ext uri="{FF2B5EF4-FFF2-40B4-BE49-F238E27FC236}">
                  <a16:creationId xmlns:a16="http://schemas.microsoft.com/office/drawing/2014/main" id="{BD134CCF-AC7C-714B-E27D-F4B793D90719}"/>
                </a:ext>
              </a:extLst>
            </p:cNvPr>
            <p:cNvSpPr/>
            <p:nvPr/>
          </p:nvSpPr>
          <p:spPr>
            <a:xfrm>
              <a:off x="21317333" y="3421382"/>
              <a:ext cx="709572" cy="897872"/>
            </a:xfrm>
            <a:custGeom>
              <a:avLst/>
              <a:gdLst>
                <a:gd name="connsiteX0" fmla="*/ 16368 w 709572"/>
                <a:gd name="connsiteY0" fmla="*/ 0 h 897872"/>
                <a:gd name="connsiteX1" fmla="*/ 654214 w 709572"/>
                <a:gd name="connsiteY1" fmla="*/ 0 h 897872"/>
                <a:gd name="connsiteX2" fmla="*/ 709572 w 709572"/>
                <a:gd name="connsiteY2" fmla="*/ 55406 h 897872"/>
                <a:gd name="connsiteX3" fmla="*/ 709572 w 709572"/>
                <a:gd name="connsiteY3" fmla="*/ 828959 h 897872"/>
                <a:gd name="connsiteX4" fmla="*/ 640711 w 709572"/>
                <a:gd name="connsiteY4" fmla="*/ 897873 h 897872"/>
                <a:gd name="connsiteX5" fmla="*/ 42463 w 709572"/>
                <a:gd name="connsiteY5" fmla="*/ 897873 h 897872"/>
                <a:gd name="connsiteX6" fmla="*/ 0 w 709572"/>
                <a:gd name="connsiteY6" fmla="*/ 855378 h 897872"/>
                <a:gd name="connsiteX7" fmla="*/ 0 w 709572"/>
                <a:gd name="connsiteY7" fmla="*/ 16380 h 897872"/>
                <a:gd name="connsiteX8" fmla="*/ 16368 w 709572"/>
                <a:gd name="connsiteY8" fmla="*/ 0 h 89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9572" h="897872">
                  <a:moveTo>
                    <a:pt x="16368" y="0"/>
                  </a:moveTo>
                  <a:lnTo>
                    <a:pt x="654214" y="0"/>
                  </a:lnTo>
                  <a:cubicBezTo>
                    <a:pt x="684764" y="0"/>
                    <a:pt x="709572" y="24827"/>
                    <a:pt x="709572" y="55406"/>
                  </a:cubicBezTo>
                  <a:lnTo>
                    <a:pt x="709572" y="828959"/>
                  </a:lnTo>
                  <a:cubicBezTo>
                    <a:pt x="709572" y="866996"/>
                    <a:pt x="678718" y="897873"/>
                    <a:pt x="640711" y="897873"/>
                  </a:cubicBezTo>
                  <a:lnTo>
                    <a:pt x="42463" y="897873"/>
                  </a:lnTo>
                  <a:cubicBezTo>
                    <a:pt x="19031" y="897873"/>
                    <a:pt x="0" y="878834"/>
                    <a:pt x="0" y="855378"/>
                  </a:cubicBezTo>
                  <a:lnTo>
                    <a:pt x="0" y="16380"/>
                  </a:lnTo>
                  <a:cubicBezTo>
                    <a:pt x="0" y="7338"/>
                    <a:pt x="7338" y="0"/>
                    <a:pt x="16368"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4309" name="Graphic 2678">
              <a:extLst>
                <a:ext uri="{FF2B5EF4-FFF2-40B4-BE49-F238E27FC236}">
                  <a16:creationId xmlns:a16="http://schemas.microsoft.com/office/drawing/2014/main" id="{8C8F546C-7DD1-E8E5-ED7D-37167D43EFBA}"/>
                </a:ext>
              </a:extLst>
            </p:cNvPr>
            <p:cNvGrpSpPr/>
            <p:nvPr/>
          </p:nvGrpSpPr>
          <p:grpSpPr>
            <a:xfrm>
              <a:off x="21483294" y="3650543"/>
              <a:ext cx="434913" cy="435479"/>
              <a:chOff x="21483294" y="3650543"/>
              <a:chExt cx="434913" cy="435479"/>
            </a:xfrm>
            <a:noFill/>
          </p:grpSpPr>
          <p:sp>
            <p:nvSpPr>
              <p:cNvPr id="4314" name="Freeform 4313">
                <a:extLst>
                  <a:ext uri="{FF2B5EF4-FFF2-40B4-BE49-F238E27FC236}">
                    <a16:creationId xmlns:a16="http://schemas.microsoft.com/office/drawing/2014/main" id="{391E2E18-F7BF-DA62-159A-BA35DA71553F}"/>
                  </a:ext>
                </a:extLst>
              </p:cNvPr>
              <p:cNvSpPr/>
              <p:nvPr/>
            </p:nvSpPr>
            <p:spPr>
              <a:xfrm>
                <a:off x="21483294" y="3868169"/>
                <a:ext cx="434854" cy="5960"/>
              </a:xfrm>
              <a:custGeom>
                <a:avLst/>
                <a:gdLst>
                  <a:gd name="connsiteX0" fmla="*/ 0 w 434854"/>
                  <a:gd name="connsiteY0" fmla="*/ 0 h 5960"/>
                  <a:gd name="connsiteX1" fmla="*/ 434854 w 434854"/>
                  <a:gd name="connsiteY1" fmla="*/ 0 h 5960"/>
                </a:gdLst>
                <a:ahLst/>
                <a:cxnLst>
                  <a:cxn ang="0">
                    <a:pos x="connsiteX0" y="connsiteY0"/>
                  </a:cxn>
                  <a:cxn ang="0">
                    <a:pos x="connsiteX1" y="connsiteY1"/>
                  </a:cxn>
                </a:cxnLst>
                <a:rect l="l" t="t" r="r" b="b"/>
                <a:pathLst>
                  <a:path w="434854" h="5960">
                    <a:moveTo>
                      <a:pt x="0" y="0"/>
                    </a:moveTo>
                    <a:lnTo>
                      <a:pt x="43485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15" name="Freeform 4314">
                <a:extLst>
                  <a:ext uri="{FF2B5EF4-FFF2-40B4-BE49-F238E27FC236}">
                    <a16:creationId xmlns:a16="http://schemas.microsoft.com/office/drawing/2014/main" id="{EFB43AB2-7250-2A7F-02AD-15C671AB9DA9}"/>
                  </a:ext>
                </a:extLst>
              </p:cNvPr>
              <p:cNvSpPr/>
              <p:nvPr/>
            </p:nvSpPr>
            <p:spPr>
              <a:xfrm>
                <a:off x="21700724" y="3650578"/>
                <a:ext cx="5956" cy="217817"/>
              </a:xfrm>
              <a:custGeom>
                <a:avLst/>
                <a:gdLst>
                  <a:gd name="connsiteX0" fmla="*/ 0 w 5956"/>
                  <a:gd name="connsiteY0" fmla="*/ 0 h 217817"/>
                  <a:gd name="connsiteX1" fmla="*/ 0 w 5956"/>
                  <a:gd name="connsiteY1" fmla="*/ 217817 h 217817"/>
                </a:gdLst>
                <a:ahLst/>
                <a:cxnLst>
                  <a:cxn ang="0">
                    <a:pos x="connsiteX0" y="connsiteY0"/>
                  </a:cxn>
                  <a:cxn ang="0">
                    <a:pos x="connsiteX1" y="connsiteY1"/>
                  </a:cxn>
                </a:cxnLst>
                <a:rect l="l" t="t" r="r" b="b"/>
                <a:pathLst>
                  <a:path w="5956" h="217817">
                    <a:moveTo>
                      <a:pt x="0" y="0"/>
                    </a:moveTo>
                    <a:lnTo>
                      <a:pt x="0" y="21781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16" name="Freeform 4315">
                <a:extLst>
                  <a:ext uri="{FF2B5EF4-FFF2-40B4-BE49-F238E27FC236}">
                    <a16:creationId xmlns:a16="http://schemas.microsoft.com/office/drawing/2014/main" id="{258418A7-DE80-11F1-BC54-D5FEA47AE093}"/>
                  </a:ext>
                </a:extLst>
              </p:cNvPr>
              <p:cNvSpPr/>
              <p:nvPr/>
            </p:nvSpPr>
            <p:spPr>
              <a:xfrm>
                <a:off x="21483294" y="3650543"/>
                <a:ext cx="434913" cy="218180"/>
              </a:xfrm>
              <a:custGeom>
                <a:avLst/>
                <a:gdLst>
                  <a:gd name="connsiteX0" fmla="*/ 0 w 434913"/>
                  <a:gd name="connsiteY0" fmla="*/ 217853 h 218180"/>
                  <a:gd name="connsiteX1" fmla="*/ 217460 w 434913"/>
                  <a:gd name="connsiteY1" fmla="*/ 0 h 218180"/>
                  <a:gd name="connsiteX2" fmla="*/ 434914 w 434913"/>
                  <a:gd name="connsiteY2" fmla="*/ 218181 h 218180"/>
                </a:gdLst>
                <a:ahLst/>
                <a:cxnLst>
                  <a:cxn ang="0">
                    <a:pos x="connsiteX0" y="connsiteY0"/>
                  </a:cxn>
                  <a:cxn ang="0">
                    <a:pos x="connsiteX1" y="connsiteY1"/>
                  </a:cxn>
                  <a:cxn ang="0">
                    <a:pos x="connsiteX2" y="connsiteY2"/>
                  </a:cxn>
                </a:cxnLst>
                <a:rect l="l" t="t" r="r" b="b"/>
                <a:pathLst>
                  <a:path w="434913" h="218180">
                    <a:moveTo>
                      <a:pt x="0" y="217853"/>
                    </a:moveTo>
                    <a:cubicBezTo>
                      <a:pt x="0" y="97663"/>
                      <a:pt x="97362" y="0"/>
                      <a:pt x="217460" y="0"/>
                    </a:cubicBezTo>
                    <a:cubicBezTo>
                      <a:pt x="337557" y="0"/>
                      <a:pt x="434914" y="97991"/>
                      <a:pt x="434914" y="21818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17" name="Freeform 4316">
                <a:extLst>
                  <a:ext uri="{FF2B5EF4-FFF2-40B4-BE49-F238E27FC236}">
                    <a16:creationId xmlns:a16="http://schemas.microsoft.com/office/drawing/2014/main" id="{BFD026D7-AA6E-DC4A-6703-11C6515C0086}"/>
                  </a:ext>
                </a:extLst>
              </p:cNvPr>
              <p:cNvSpPr/>
              <p:nvPr/>
            </p:nvSpPr>
            <p:spPr>
              <a:xfrm>
                <a:off x="21584183" y="3650543"/>
                <a:ext cx="116571" cy="217626"/>
              </a:xfrm>
              <a:custGeom>
                <a:avLst/>
                <a:gdLst>
                  <a:gd name="connsiteX0" fmla="*/ 116571 w 116571"/>
                  <a:gd name="connsiteY0" fmla="*/ 0 h 217626"/>
                  <a:gd name="connsiteX1" fmla="*/ 0 w 116571"/>
                  <a:gd name="connsiteY1" fmla="*/ 217627 h 217626"/>
                </a:gdLst>
                <a:ahLst/>
                <a:cxnLst>
                  <a:cxn ang="0">
                    <a:pos x="connsiteX0" y="connsiteY0"/>
                  </a:cxn>
                  <a:cxn ang="0">
                    <a:pos x="connsiteX1" y="connsiteY1"/>
                  </a:cxn>
                </a:cxnLst>
                <a:rect l="l" t="t" r="r" b="b"/>
                <a:pathLst>
                  <a:path w="116571" h="217626">
                    <a:moveTo>
                      <a:pt x="116571" y="0"/>
                    </a:moveTo>
                    <a:cubicBezTo>
                      <a:pt x="116571" y="0"/>
                      <a:pt x="0" y="46578"/>
                      <a:pt x="0" y="21762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18" name="Freeform 4317">
                <a:extLst>
                  <a:ext uri="{FF2B5EF4-FFF2-40B4-BE49-F238E27FC236}">
                    <a16:creationId xmlns:a16="http://schemas.microsoft.com/office/drawing/2014/main" id="{78E78416-6FBD-C233-6293-407971E9B1D6}"/>
                  </a:ext>
                </a:extLst>
              </p:cNvPr>
              <p:cNvSpPr/>
              <p:nvPr/>
            </p:nvSpPr>
            <p:spPr>
              <a:xfrm>
                <a:off x="21700754" y="3650543"/>
                <a:ext cx="116565" cy="217626"/>
              </a:xfrm>
              <a:custGeom>
                <a:avLst/>
                <a:gdLst>
                  <a:gd name="connsiteX0" fmla="*/ 0 w 116565"/>
                  <a:gd name="connsiteY0" fmla="*/ 0 h 217626"/>
                  <a:gd name="connsiteX1" fmla="*/ 116566 w 116565"/>
                  <a:gd name="connsiteY1" fmla="*/ 217627 h 217626"/>
                </a:gdLst>
                <a:ahLst/>
                <a:cxnLst>
                  <a:cxn ang="0">
                    <a:pos x="connsiteX0" y="connsiteY0"/>
                  </a:cxn>
                  <a:cxn ang="0">
                    <a:pos x="connsiteX1" y="connsiteY1"/>
                  </a:cxn>
                </a:cxnLst>
                <a:rect l="l" t="t" r="r" b="b"/>
                <a:pathLst>
                  <a:path w="116565" h="217626">
                    <a:moveTo>
                      <a:pt x="0" y="0"/>
                    </a:moveTo>
                    <a:cubicBezTo>
                      <a:pt x="0" y="0"/>
                      <a:pt x="116566" y="46578"/>
                      <a:pt x="116566" y="21762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19" name="Freeform 4318">
                <a:extLst>
                  <a:ext uri="{FF2B5EF4-FFF2-40B4-BE49-F238E27FC236}">
                    <a16:creationId xmlns:a16="http://schemas.microsoft.com/office/drawing/2014/main" id="{FFAA686F-BBF4-4458-426A-1A25632B3EC0}"/>
                  </a:ext>
                </a:extLst>
              </p:cNvPr>
              <p:cNvSpPr/>
              <p:nvPr/>
            </p:nvSpPr>
            <p:spPr>
              <a:xfrm>
                <a:off x="21549540" y="3711779"/>
                <a:ext cx="151183" cy="63036"/>
              </a:xfrm>
              <a:custGeom>
                <a:avLst/>
                <a:gdLst>
                  <a:gd name="connsiteX0" fmla="*/ 151184 w 151183"/>
                  <a:gd name="connsiteY0" fmla="*/ 63037 h 63036"/>
                  <a:gd name="connsiteX1" fmla="*/ 0 w 151183"/>
                  <a:gd name="connsiteY1" fmla="*/ 0 h 63036"/>
                </a:gdLst>
                <a:ahLst/>
                <a:cxnLst>
                  <a:cxn ang="0">
                    <a:pos x="connsiteX0" y="connsiteY0"/>
                  </a:cxn>
                  <a:cxn ang="0">
                    <a:pos x="connsiteX1" y="connsiteY1"/>
                  </a:cxn>
                </a:cxnLst>
                <a:rect l="l" t="t" r="r" b="b"/>
                <a:pathLst>
                  <a:path w="151183" h="63036">
                    <a:moveTo>
                      <a:pt x="151184" y="63037"/>
                    </a:moveTo>
                    <a:cubicBezTo>
                      <a:pt x="31104" y="63037"/>
                      <a:pt x="0" y="0"/>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20" name="Freeform 4319">
                <a:extLst>
                  <a:ext uri="{FF2B5EF4-FFF2-40B4-BE49-F238E27FC236}">
                    <a16:creationId xmlns:a16="http://schemas.microsoft.com/office/drawing/2014/main" id="{02BBFA88-85AC-F457-083E-F4E53B6126AC}"/>
                  </a:ext>
                </a:extLst>
              </p:cNvPr>
              <p:cNvSpPr/>
              <p:nvPr/>
            </p:nvSpPr>
            <p:spPr>
              <a:xfrm>
                <a:off x="21700784" y="3711779"/>
                <a:ext cx="151183" cy="63036"/>
              </a:xfrm>
              <a:custGeom>
                <a:avLst/>
                <a:gdLst>
                  <a:gd name="connsiteX0" fmla="*/ 151183 w 151183"/>
                  <a:gd name="connsiteY0" fmla="*/ 0 h 63036"/>
                  <a:gd name="connsiteX1" fmla="*/ 0 w 151183"/>
                  <a:gd name="connsiteY1" fmla="*/ 63037 h 63036"/>
                </a:gdLst>
                <a:ahLst/>
                <a:cxnLst>
                  <a:cxn ang="0">
                    <a:pos x="connsiteX0" y="connsiteY0"/>
                  </a:cxn>
                  <a:cxn ang="0">
                    <a:pos x="connsiteX1" y="connsiteY1"/>
                  </a:cxn>
                </a:cxnLst>
                <a:rect l="l" t="t" r="r" b="b"/>
                <a:pathLst>
                  <a:path w="151183" h="63036">
                    <a:moveTo>
                      <a:pt x="151183" y="0"/>
                    </a:moveTo>
                    <a:cubicBezTo>
                      <a:pt x="151183" y="0"/>
                      <a:pt x="120080" y="63037"/>
                      <a:pt x="0" y="6303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21" name="Freeform 4320">
                <a:extLst>
                  <a:ext uri="{FF2B5EF4-FFF2-40B4-BE49-F238E27FC236}">
                    <a16:creationId xmlns:a16="http://schemas.microsoft.com/office/drawing/2014/main" id="{8D5D791E-4145-7079-A395-79F6C1B07BA7}"/>
                  </a:ext>
                </a:extLst>
              </p:cNvPr>
              <p:cNvSpPr/>
              <p:nvPr/>
            </p:nvSpPr>
            <p:spPr>
              <a:xfrm>
                <a:off x="21700784" y="3868169"/>
                <a:ext cx="5956" cy="217817"/>
              </a:xfrm>
              <a:custGeom>
                <a:avLst/>
                <a:gdLst>
                  <a:gd name="connsiteX0" fmla="*/ 0 w 5956"/>
                  <a:gd name="connsiteY0" fmla="*/ 217817 h 217817"/>
                  <a:gd name="connsiteX1" fmla="*/ 0 w 5956"/>
                  <a:gd name="connsiteY1" fmla="*/ 0 h 217817"/>
                </a:gdLst>
                <a:ahLst/>
                <a:cxnLst>
                  <a:cxn ang="0">
                    <a:pos x="connsiteX0" y="connsiteY0"/>
                  </a:cxn>
                  <a:cxn ang="0">
                    <a:pos x="connsiteX1" y="connsiteY1"/>
                  </a:cxn>
                </a:cxnLst>
                <a:rect l="l" t="t" r="r" b="b"/>
                <a:pathLst>
                  <a:path w="5956" h="217817">
                    <a:moveTo>
                      <a:pt x="0" y="21781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22" name="Freeform 4321">
                <a:extLst>
                  <a:ext uri="{FF2B5EF4-FFF2-40B4-BE49-F238E27FC236}">
                    <a16:creationId xmlns:a16="http://schemas.microsoft.com/office/drawing/2014/main" id="{B970F9B9-64CC-6932-F0FC-AA5AD9C48034}"/>
                  </a:ext>
                </a:extLst>
              </p:cNvPr>
              <p:cNvSpPr/>
              <p:nvPr/>
            </p:nvSpPr>
            <p:spPr>
              <a:xfrm>
                <a:off x="21483294" y="3868396"/>
                <a:ext cx="434913" cy="217626"/>
              </a:xfrm>
              <a:custGeom>
                <a:avLst/>
                <a:gdLst>
                  <a:gd name="connsiteX0" fmla="*/ 434914 w 434913"/>
                  <a:gd name="connsiteY0" fmla="*/ 0 h 217626"/>
                  <a:gd name="connsiteX1" fmla="*/ 217460 w 434913"/>
                  <a:gd name="connsiteY1" fmla="*/ 217627 h 217626"/>
                  <a:gd name="connsiteX2" fmla="*/ 0 w 434913"/>
                  <a:gd name="connsiteY2" fmla="*/ 0 h 217626"/>
                </a:gdLst>
                <a:ahLst/>
                <a:cxnLst>
                  <a:cxn ang="0">
                    <a:pos x="connsiteX0" y="connsiteY0"/>
                  </a:cxn>
                  <a:cxn ang="0">
                    <a:pos x="connsiteX1" y="connsiteY1"/>
                  </a:cxn>
                  <a:cxn ang="0">
                    <a:pos x="connsiteX2" y="connsiteY2"/>
                  </a:cxn>
                </a:cxnLst>
                <a:rect l="l" t="t" r="r" b="b"/>
                <a:pathLst>
                  <a:path w="434913" h="217626">
                    <a:moveTo>
                      <a:pt x="434914" y="0"/>
                    </a:moveTo>
                    <a:cubicBezTo>
                      <a:pt x="434914" y="120190"/>
                      <a:pt x="337557" y="217627"/>
                      <a:pt x="217460" y="217627"/>
                    </a:cubicBezTo>
                    <a:cubicBezTo>
                      <a:pt x="97362" y="217627"/>
                      <a:pt x="0" y="120190"/>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23" name="Freeform 4322">
                <a:extLst>
                  <a:ext uri="{FF2B5EF4-FFF2-40B4-BE49-F238E27FC236}">
                    <a16:creationId xmlns:a16="http://schemas.microsoft.com/office/drawing/2014/main" id="{450AD4D4-6309-6C82-80E2-9CC158AE163C}"/>
                  </a:ext>
                </a:extLst>
              </p:cNvPr>
              <p:cNvSpPr/>
              <p:nvPr/>
            </p:nvSpPr>
            <p:spPr>
              <a:xfrm>
                <a:off x="21700754" y="3868396"/>
                <a:ext cx="116565" cy="217626"/>
              </a:xfrm>
              <a:custGeom>
                <a:avLst/>
                <a:gdLst>
                  <a:gd name="connsiteX0" fmla="*/ 0 w 116565"/>
                  <a:gd name="connsiteY0" fmla="*/ 217627 h 217626"/>
                  <a:gd name="connsiteX1" fmla="*/ 116566 w 116565"/>
                  <a:gd name="connsiteY1" fmla="*/ 0 h 217626"/>
                </a:gdLst>
                <a:ahLst/>
                <a:cxnLst>
                  <a:cxn ang="0">
                    <a:pos x="connsiteX0" y="connsiteY0"/>
                  </a:cxn>
                  <a:cxn ang="0">
                    <a:pos x="connsiteX1" y="connsiteY1"/>
                  </a:cxn>
                </a:cxnLst>
                <a:rect l="l" t="t" r="r" b="b"/>
                <a:pathLst>
                  <a:path w="116565" h="217626">
                    <a:moveTo>
                      <a:pt x="0" y="217627"/>
                    </a:moveTo>
                    <a:cubicBezTo>
                      <a:pt x="0" y="217627"/>
                      <a:pt x="116566" y="171054"/>
                      <a:pt x="116566"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24" name="Freeform 4323">
                <a:extLst>
                  <a:ext uri="{FF2B5EF4-FFF2-40B4-BE49-F238E27FC236}">
                    <a16:creationId xmlns:a16="http://schemas.microsoft.com/office/drawing/2014/main" id="{517A822A-E5FB-33A8-FB4F-DD7E61D0E5F8}"/>
                  </a:ext>
                </a:extLst>
              </p:cNvPr>
              <p:cNvSpPr/>
              <p:nvPr/>
            </p:nvSpPr>
            <p:spPr>
              <a:xfrm>
                <a:off x="21584183" y="3868396"/>
                <a:ext cx="116571" cy="217626"/>
              </a:xfrm>
              <a:custGeom>
                <a:avLst/>
                <a:gdLst>
                  <a:gd name="connsiteX0" fmla="*/ 116571 w 116571"/>
                  <a:gd name="connsiteY0" fmla="*/ 217627 h 217626"/>
                  <a:gd name="connsiteX1" fmla="*/ 0 w 116571"/>
                  <a:gd name="connsiteY1" fmla="*/ 0 h 217626"/>
                </a:gdLst>
                <a:ahLst/>
                <a:cxnLst>
                  <a:cxn ang="0">
                    <a:pos x="connsiteX0" y="connsiteY0"/>
                  </a:cxn>
                  <a:cxn ang="0">
                    <a:pos x="connsiteX1" y="connsiteY1"/>
                  </a:cxn>
                </a:cxnLst>
                <a:rect l="l" t="t" r="r" b="b"/>
                <a:pathLst>
                  <a:path w="116571" h="217626">
                    <a:moveTo>
                      <a:pt x="116571" y="217627"/>
                    </a:moveTo>
                    <a:cubicBezTo>
                      <a:pt x="116571" y="217627"/>
                      <a:pt x="0" y="171054"/>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25" name="Freeform 4324">
                <a:extLst>
                  <a:ext uri="{FF2B5EF4-FFF2-40B4-BE49-F238E27FC236}">
                    <a16:creationId xmlns:a16="http://schemas.microsoft.com/office/drawing/2014/main" id="{CC681D4F-0FBF-AAEF-1FE5-4C7479A07723}"/>
                  </a:ext>
                </a:extLst>
              </p:cNvPr>
              <p:cNvSpPr/>
              <p:nvPr/>
            </p:nvSpPr>
            <p:spPr>
              <a:xfrm>
                <a:off x="21700784" y="3961749"/>
                <a:ext cx="151183" cy="63036"/>
              </a:xfrm>
              <a:custGeom>
                <a:avLst/>
                <a:gdLst>
                  <a:gd name="connsiteX0" fmla="*/ 151183 w 151183"/>
                  <a:gd name="connsiteY0" fmla="*/ 63037 h 63036"/>
                  <a:gd name="connsiteX1" fmla="*/ 0 w 151183"/>
                  <a:gd name="connsiteY1" fmla="*/ 0 h 63036"/>
                </a:gdLst>
                <a:ahLst/>
                <a:cxnLst>
                  <a:cxn ang="0">
                    <a:pos x="connsiteX0" y="connsiteY0"/>
                  </a:cxn>
                  <a:cxn ang="0">
                    <a:pos x="connsiteX1" y="connsiteY1"/>
                  </a:cxn>
                </a:cxnLst>
                <a:rect l="l" t="t" r="r" b="b"/>
                <a:pathLst>
                  <a:path w="151183" h="63036">
                    <a:moveTo>
                      <a:pt x="151183" y="63037"/>
                    </a:moveTo>
                    <a:cubicBezTo>
                      <a:pt x="151183" y="63037"/>
                      <a:pt x="120080" y="0"/>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26" name="Freeform 4325">
                <a:extLst>
                  <a:ext uri="{FF2B5EF4-FFF2-40B4-BE49-F238E27FC236}">
                    <a16:creationId xmlns:a16="http://schemas.microsoft.com/office/drawing/2014/main" id="{7621C7A1-1EA8-A614-EF20-53745B0D68E8}"/>
                  </a:ext>
                </a:extLst>
              </p:cNvPr>
              <p:cNvSpPr/>
              <p:nvPr/>
            </p:nvSpPr>
            <p:spPr>
              <a:xfrm>
                <a:off x="21549540" y="3961749"/>
                <a:ext cx="151183" cy="63036"/>
              </a:xfrm>
              <a:custGeom>
                <a:avLst/>
                <a:gdLst>
                  <a:gd name="connsiteX0" fmla="*/ 0 w 151183"/>
                  <a:gd name="connsiteY0" fmla="*/ 63037 h 63036"/>
                  <a:gd name="connsiteX1" fmla="*/ 151184 w 151183"/>
                  <a:gd name="connsiteY1" fmla="*/ 0 h 63036"/>
                </a:gdLst>
                <a:ahLst/>
                <a:cxnLst>
                  <a:cxn ang="0">
                    <a:pos x="connsiteX0" y="connsiteY0"/>
                  </a:cxn>
                  <a:cxn ang="0">
                    <a:pos x="connsiteX1" y="connsiteY1"/>
                  </a:cxn>
                </a:cxnLst>
                <a:rect l="l" t="t" r="r" b="b"/>
                <a:pathLst>
                  <a:path w="151183" h="63036">
                    <a:moveTo>
                      <a:pt x="0" y="63037"/>
                    </a:moveTo>
                    <a:cubicBezTo>
                      <a:pt x="0" y="63037"/>
                      <a:pt x="31104" y="0"/>
                      <a:pt x="151184"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310" name="Freeform 4309">
              <a:extLst>
                <a:ext uri="{FF2B5EF4-FFF2-40B4-BE49-F238E27FC236}">
                  <a16:creationId xmlns:a16="http://schemas.microsoft.com/office/drawing/2014/main" id="{4A1694DD-AD50-1FC8-2D31-EBD50AC7309E}"/>
                </a:ext>
              </a:extLst>
            </p:cNvPr>
            <p:cNvSpPr/>
            <p:nvPr/>
          </p:nvSpPr>
          <p:spPr>
            <a:xfrm>
              <a:off x="21433195" y="3537333"/>
              <a:ext cx="709572" cy="897872"/>
            </a:xfrm>
            <a:custGeom>
              <a:avLst/>
              <a:gdLst>
                <a:gd name="connsiteX0" fmla="*/ 0 w 709572"/>
                <a:gd name="connsiteY0" fmla="*/ 781916 h 897872"/>
                <a:gd name="connsiteX1" fmla="*/ 0 w 709572"/>
                <a:gd name="connsiteY1" fmla="*/ 823302 h 897872"/>
                <a:gd name="connsiteX2" fmla="*/ 74513 w 709572"/>
                <a:gd name="connsiteY2" fmla="*/ 897873 h 897872"/>
                <a:gd name="connsiteX3" fmla="*/ 620721 w 709572"/>
                <a:gd name="connsiteY3" fmla="*/ 897873 h 897872"/>
                <a:gd name="connsiteX4" fmla="*/ 709572 w 709572"/>
                <a:gd name="connsiteY4" fmla="*/ 808954 h 897872"/>
                <a:gd name="connsiteX5" fmla="*/ 709572 w 709572"/>
                <a:gd name="connsiteY5" fmla="*/ 72282 h 897872"/>
                <a:gd name="connsiteX6" fmla="*/ 637346 w 709572"/>
                <a:gd name="connsiteY6" fmla="*/ 0 h 897872"/>
                <a:gd name="connsiteX7" fmla="*/ 593715 w 709572"/>
                <a:gd name="connsiteY7" fmla="*/ 0 h 89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572" h="897872">
                  <a:moveTo>
                    <a:pt x="0" y="781916"/>
                  </a:moveTo>
                  <a:lnTo>
                    <a:pt x="0" y="823302"/>
                  </a:lnTo>
                  <a:cubicBezTo>
                    <a:pt x="0" y="864486"/>
                    <a:pt x="33361" y="897873"/>
                    <a:pt x="74513" y="897873"/>
                  </a:cubicBezTo>
                  <a:lnTo>
                    <a:pt x="620721" y="897873"/>
                  </a:lnTo>
                  <a:cubicBezTo>
                    <a:pt x="669790" y="897873"/>
                    <a:pt x="709572" y="858060"/>
                    <a:pt x="709572" y="808954"/>
                  </a:cubicBezTo>
                  <a:lnTo>
                    <a:pt x="709572" y="72282"/>
                  </a:lnTo>
                  <a:cubicBezTo>
                    <a:pt x="709572" y="32362"/>
                    <a:pt x="677235" y="0"/>
                    <a:pt x="637346" y="0"/>
                  </a:cubicBezTo>
                  <a:lnTo>
                    <a:pt x="593715"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11" name="Freeform 4310">
              <a:extLst>
                <a:ext uri="{FF2B5EF4-FFF2-40B4-BE49-F238E27FC236}">
                  <a16:creationId xmlns:a16="http://schemas.microsoft.com/office/drawing/2014/main" id="{FE77645A-7397-6FF6-2557-20277C23ADEC}"/>
                </a:ext>
              </a:extLst>
            </p:cNvPr>
            <p:cNvSpPr/>
            <p:nvPr/>
          </p:nvSpPr>
          <p:spPr>
            <a:xfrm>
              <a:off x="21374597" y="3421382"/>
              <a:ext cx="5956" cy="897873"/>
            </a:xfrm>
            <a:custGeom>
              <a:avLst/>
              <a:gdLst>
                <a:gd name="connsiteX0" fmla="*/ 0 w 5956"/>
                <a:gd name="connsiteY0" fmla="*/ 0 h 897873"/>
                <a:gd name="connsiteX1" fmla="*/ 0 w 5956"/>
                <a:gd name="connsiteY1" fmla="*/ 897873 h 897873"/>
              </a:gdLst>
              <a:ahLst/>
              <a:cxnLst>
                <a:cxn ang="0">
                  <a:pos x="connsiteX0" y="connsiteY0"/>
                </a:cxn>
                <a:cxn ang="0">
                  <a:pos x="connsiteX1" y="connsiteY1"/>
                </a:cxn>
              </a:cxnLst>
              <a:rect l="l" t="t" r="r" b="b"/>
              <a:pathLst>
                <a:path w="5956" h="897873">
                  <a:moveTo>
                    <a:pt x="0" y="0"/>
                  </a:moveTo>
                  <a:lnTo>
                    <a:pt x="0" y="89787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12" name="Freeform 4311">
              <a:extLst>
                <a:ext uri="{FF2B5EF4-FFF2-40B4-BE49-F238E27FC236}">
                  <a16:creationId xmlns:a16="http://schemas.microsoft.com/office/drawing/2014/main" id="{D53DBDD1-D1B9-2C60-3355-AC319F75A981}"/>
                </a:ext>
              </a:extLst>
            </p:cNvPr>
            <p:cNvSpPr/>
            <p:nvPr/>
          </p:nvSpPr>
          <p:spPr>
            <a:xfrm>
              <a:off x="21374597" y="4062835"/>
              <a:ext cx="5956" cy="256420"/>
            </a:xfrm>
            <a:custGeom>
              <a:avLst/>
              <a:gdLst>
                <a:gd name="connsiteX0" fmla="*/ 0 w 5956"/>
                <a:gd name="connsiteY0" fmla="*/ 0 h 256420"/>
                <a:gd name="connsiteX1" fmla="*/ 0 w 5956"/>
                <a:gd name="connsiteY1" fmla="*/ 256420 h 256420"/>
              </a:gdLst>
              <a:ahLst/>
              <a:cxnLst>
                <a:cxn ang="0">
                  <a:pos x="connsiteX0" y="connsiteY0"/>
                </a:cxn>
                <a:cxn ang="0">
                  <a:pos x="connsiteX1" y="connsiteY1"/>
                </a:cxn>
              </a:cxnLst>
              <a:rect l="l" t="t" r="r" b="b"/>
              <a:pathLst>
                <a:path w="5956" h="256420">
                  <a:moveTo>
                    <a:pt x="0" y="0"/>
                  </a:moveTo>
                  <a:lnTo>
                    <a:pt x="0" y="25642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13" name="Freeform 4312">
              <a:extLst>
                <a:ext uri="{FF2B5EF4-FFF2-40B4-BE49-F238E27FC236}">
                  <a16:creationId xmlns:a16="http://schemas.microsoft.com/office/drawing/2014/main" id="{BE6CDEB4-606A-B25F-149C-E0376605D5F0}"/>
                </a:ext>
              </a:extLst>
            </p:cNvPr>
            <p:cNvSpPr/>
            <p:nvPr/>
          </p:nvSpPr>
          <p:spPr>
            <a:xfrm>
              <a:off x="21375038" y="3477462"/>
              <a:ext cx="645243" cy="5960"/>
            </a:xfrm>
            <a:custGeom>
              <a:avLst/>
              <a:gdLst>
                <a:gd name="connsiteX0" fmla="*/ 0 w 645243"/>
                <a:gd name="connsiteY0" fmla="*/ 0 h 5960"/>
                <a:gd name="connsiteX1" fmla="*/ 645244 w 645243"/>
                <a:gd name="connsiteY1" fmla="*/ 0 h 5960"/>
              </a:gdLst>
              <a:ahLst/>
              <a:cxnLst>
                <a:cxn ang="0">
                  <a:pos x="connsiteX0" y="connsiteY0"/>
                </a:cxn>
                <a:cxn ang="0">
                  <a:pos x="connsiteX1" y="connsiteY1"/>
                </a:cxn>
              </a:cxnLst>
              <a:rect l="l" t="t" r="r" b="b"/>
              <a:pathLst>
                <a:path w="645243" h="5960">
                  <a:moveTo>
                    <a:pt x="0" y="0"/>
                  </a:moveTo>
                  <a:lnTo>
                    <a:pt x="64524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27" name="Graphic 2678">
            <a:extLst>
              <a:ext uri="{FF2B5EF4-FFF2-40B4-BE49-F238E27FC236}">
                <a16:creationId xmlns:a16="http://schemas.microsoft.com/office/drawing/2014/main" id="{2D35208A-D1F3-8124-2245-3C59B5BB5C7D}"/>
              </a:ext>
            </a:extLst>
          </p:cNvPr>
          <p:cNvGrpSpPr/>
          <p:nvPr/>
        </p:nvGrpSpPr>
        <p:grpSpPr>
          <a:xfrm>
            <a:off x="18723899" y="6814853"/>
            <a:ext cx="486384" cy="622416"/>
            <a:chOff x="16952935" y="5024171"/>
            <a:chExt cx="660200" cy="844848"/>
          </a:xfrm>
          <a:noFill/>
        </p:grpSpPr>
        <p:sp>
          <p:nvSpPr>
            <p:cNvPr id="4296" name="Freeform 4295">
              <a:extLst>
                <a:ext uri="{FF2B5EF4-FFF2-40B4-BE49-F238E27FC236}">
                  <a16:creationId xmlns:a16="http://schemas.microsoft.com/office/drawing/2014/main" id="{13EE25F2-3661-E3F2-D73A-74B137B13642}"/>
                </a:ext>
              </a:extLst>
            </p:cNvPr>
            <p:cNvSpPr/>
            <p:nvPr/>
          </p:nvSpPr>
          <p:spPr>
            <a:xfrm>
              <a:off x="16952935" y="5386507"/>
              <a:ext cx="660200" cy="482511"/>
            </a:xfrm>
            <a:custGeom>
              <a:avLst/>
              <a:gdLst>
                <a:gd name="connsiteX0" fmla="*/ 47753 w 660200"/>
                <a:gd name="connsiteY0" fmla="*/ 0 h 482511"/>
                <a:gd name="connsiteX1" fmla="*/ 42646 w 660200"/>
                <a:gd name="connsiteY1" fmla="*/ 0 h 482511"/>
                <a:gd name="connsiteX2" fmla="*/ 0 w 660200"/>
                <a:gd name="connsiteY2" fmla="*/ 42680 h 482511"/>
                <a:gd name="connsiteX3" fmla="*/ 0 w 660200"/>
                <a:gd name="connsiteY3" fmla="*/ 439837 h 482511"/>
                <a:gd name="connsiteX4" fmla="*/ 42646 w 660200"/>
                <a:gd name="connsiteY4" fmla="*/ 482511 h 482511"/>
                <a:gd name="connsiteX5" fmla="*/ 617553 w 660200"/>
                <a:gd name="connsiteY5" fmla="*/ 482511 h 482511"/>
                <a:gd name="connsiteX6" fmla="*/ 660200 w 660200"/>
                <a:gd name="connsiteY6" fmla="*/ 439837 h 482511"/>
                <a:gd name="connsiteX7" fmla="*/ 660200 w 660200"/>
                <a:gd name="connsiteY7" fmla="*/ 42680 h 482511"/>
                <a:gd name="connsiteX8" fmla="*/ 617553 w 660200"/>
                <a:gd name="connsiteY8" fmla="*/ 0 h 482511"/>
                <a:gd name="connsiteX9" fmla="*/ 608017 w 660200"/>
                <a:gd name="connsiteY9" fmla="*/ 0 h 482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0200" h="482511">
                  <a:moveTo>
                    <a:pt x="47753" y="0"/>
                  </a:moveTo>
                  <a:lnTo>
                    <a:pt x="42646" y="0"/>
                  </a:lnTo>
                  <a:cubicBezTo>
                    <a:pt x="19199" y="0"/>
                    <a:pt x="0" y="19206"/>
                    <a:pt x="0" y="42680"/>
                  </a:cubicBezTo>
                  <a:lnTo>
                    <a:pt x="0" y="439837"/>
                  </a:lnTo>
                  <a:cubicBezTo>
                    <a:pt x="0" y="463305"/>
                    <a:pt x="19199" y="482511"/>
                    <a:pt x="42646" y="482511"/>
                  </a:cubicBezTo>
                  <a:lnTo>
                    <a:pt x="617553" y="482511"/>
                  </a:lnTo>
                  <a:cubicBezTo>
                    <a:pt x="640997" y="482511"/>
                    <a:pt x="660200" y="463305"/>
                    <a:pt x="660200" y="439837"/>
                  </a:cubicBezTo>
                  <a:lnTo>
                    <a:pt x="660200" y="42680"/>
                  </a:lnTo>
                  <a:cubicBezTo>
                    <a:pt x="660200" y="19206"/>
                    <a:pt x="640997" y="0"/>
                    <a:pt x="617553" y="0"/>
                  </a:cubicBezTo>
                  <a:lnTo>
                    <a:pt x="608017"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4297" name="Graphic 2678">
              <a:extLst>
                <a:ext uri="{FF2B5EF4-FFF2-40B4-BE49-F238E27FC236}">
                  <a16:creationId xmlns:a16="http://schemas.microsoft.com/office/drawing/2014/main" id="{92E2BDF7-47A1-8F90-D209-A74BF6CA8C31}"/>
                </a:ext>
              </a:extLst>
            </p:cNvPr>
            <p:cNvGrpSpPr/>
            <p:nvPr/>
          </p:nvGrpSpPr>
          <p:grpSpPr>
            <a:xfrm>
              <a:off x="16975631" y="5592021"/>
              <a:ext cx="614804" cy="256283"/>
              <a:chOff x="16975631" y="5592021"/>
              <a:chExt cx="614804" cy="256283"/>
            </a:xfrm>
          </p:grpSpPr>
          <p:sp>
            <p:nvSpPr>
              <p:cNvPr id="4306" name="Freeform 4305">
                <a:extLst>
                  <a:ext uri="{FF2B5EF4-FFF2-40B4-BE49-F238E27FC236}">
                    <a16:creationId xmlns:a16="http://schemas.microsoft.com/office/drawing/2014/main" id="{6A21559E-5FFE-00ED-B595-AE24F8D5618B}"/>
                  </a:ext>
                </a:extLst>
              </p:cNvPr>
              <p:cNvSpPr/>
              <p:nvPr/>
            </p:nvSpPr>
            <p:spPr>
              <a:xfrm>
                <a:off x="16975631" y="5597469"/>
                <a:ext cx="220818" cy="250834"/>
              </a:xfrm>
              <a:custGeom>
                <a:avLst/>
                <a:gdLst>
                  <a:gd name="connsiteX0" fmla="*/ 220819 w 220818"/>
                  <a:gd name="connsiteY0" fmla="*/ 0 h 250834"/>
                  <a:gd name="connsiteX1" fmla="*/ 0 w 220818"/>
                  <a:gd name="connsiteY1" fmla="*/ 250835 h 250834"/>
                </a:gdLst>
                <a:ahLst/>
                <a:cxnLst>
                  <a:cxn ang="0">
                    <a:pos x="connsiteX0" y="connsiteY0"/>
                  </a:cxn>
                  <a:cxn ang="0">
                    <a:pos x="connsiteX1" y="connsiteY1"/>
                  </a:cxn>
                </a:cxnLst>
                <a:rect l="l" t="t" r="r" b="b"/>
                <a:pathLst>
                  <a:path w="220818" h="250834">
                    <a:moveTo>
                      <a:pt x="220819" y="0"/>
                    </a:moveTo>
                    <a:lnTo>
                      <a:pt x="0" y="25083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07" name="Freeform 4306">
                <a:extLst>
                  <a:ext uri="{FF2B5EF4-FFF2-40B4-BE49-F238E27FC236}">
                    <a16:creationId xmlns:a16="http://schemas.microsoft.com/office/drawing/2014/main" id="{D4836CAA-1E4F-425B-B169-8C2AE172C12B}"/>
                  </a:ext>
                </a:extLst>
              </p:cNvPr>
              <p:cNvSpPr/>
              <p:nvPr/>
            </p:nvSpPr>
            <p:spPr>
              <a:xfrm>
                <a:off x="17364173" y="5592021"/>
                <a:ext cx="226263" cy="256283"/>
              </a:xfrm>
              <a:custGeom>
                <a:avLst/>
                <a:gdLst>
                  <a:gd name="connsiteX0" fmla="*/ 0 w 226263"/>
                  <a:gd name="connsiteY0" fmla="*/ 0 h 256283"/>
                  <a:gd name="connsiteX1" fmla="*/ 226263 w 226263"/>
                  <a:gd name="connsiteY1" fmla="*/ 256283 h 256283"/>
                </a:gdLst>
                <a:ahLst/>
                <a:cxnLst>
                  <a:cxn ang="0">
                    <a:pos x="connsiteX0" y="connsiteY0"/>
                  </a:cxn>
                  <a:cxn ang="0">
                    <a:pos x="connsiteX1" y="connsiteY1"/>
                  </a:cxn>
                </a:cxnLst>
                <a:rect l="l" t="t" r="r" b="b"/>
                <a:pathLst>
                  <a:path w="226263" h="256283">
                    <a:moveTo>
                      <a:pt x="0" y="0"/>
                    </a:moveTo>
                    <a:lnTo>
                      <a:pt x="226263" y="25628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298" name="Graphic 2678">
              <a:extLst>
                <a:ext uri="{FF2B5EF4-FFF2-40B4-BE49-F238E27FC236}">
                  <a16:creationId xmlns:a16="http://schemas.microsoft.com/office/drawing/2014/main" id="{23CA3B75-A514-5426-E6AB-07CDD4E57365}"/>
                </a:ext>
              </a:extLst>
            </p:cNvPr>
            <p:cNvGrpSpPr/>
            <p:nvPr/>
          </p:nvGrpSpPr>
          <p:grpSpPr>
            <a:xfrm>
              <a:off x="17000688" y="5024167"/>
              <a:ext cx="559847" cy="402808"/>
              <a:chOff x="17000688" y="5024167"/>
              <a:chExt cx="559847" cy="402808"/>
            </a:xfrm>
            <a:noFill/>
          </p:grpSpPr>
          <p:sp>
            <p:nvSpPr>
              <p:cNvPr id="4304" name="Freeform 4303">
                <a:extLst>
                  <a:ext uri="{FF2B5EF4-FFF2-40B4-BE49-F238E27FC236}">
                    <a16:creationId xmlns:a16="http://schemas.microsoft.com/office/drawing/2014/main" id="{5C7D5092-A048-DFB2-5243-B4550F435460}"/>
                  </a:ext>
                </a:extLst>
              </p:cNvPr>
              <p:cNvSpPr/>
              <p:nvPr/>
            </p:nvSpPr>
            <p:spPr>
              <a:xfrm>
                <a:off x="17000688" y="5024167"/>
                <a:ext cx="559847" cy="402808"/>
              </a:xfrm>
              <a:custGeom>
                <a:avLst/>
                <a:gdLst>
                  <a:gd name="connsiteX0" fmla="*/ 559847 w 559847"/>
                  <a:gd name="connsiteY0" fmla="*/ 402242 h 402808"/>
                  <a:gd name="connsiteX1" fmla="*/ 559847 w 559847"/>
                  <a:gd name="connsiteY1" fmla="*/ 48295 h 402808"/>
                  <a:gd name="connsiteX2" fmla="*/ 511577 w 559847"/>
                  <a:gd name="connsiteY2" fmla="*/ 0 h 402808"/>
                  <a:gd name="connsiteX3" fmla="*/ 134711 w 559847"/>
                  <a:gd name="connsiteY3" fmla="*/ 0 h 402808"/>
                  <a:gd name="connsiteX4" fmla="*/ 0 w 559847"/>
                  <a:gd name="connsiteY4" fmla="*/ 117001 h 402808"/>
                  <a:gd name="connsiteX5" fmla="*/ 0 w 559847"/>
                  <a:gd name="connsiteY5" fmla="*/ 402808 h 40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9847" h="402808">
                    <a:moveTo>
                      <a:pt x="559847" y="402242"/>
                    </a:moveTo>
                    <a:lnTo>
                      <a:pt x="559847" y="48295"/>
                    </a:lnTo>
                    <a:cubicBezTo>
                      <a:pt x="559847" y="21733"/>
                      <a:pt x="538136" y="0"/>
                      <a:pt x="511577" y="0"/>
                    </a:cubicBezTo>
                    <a:lnTo>
                      <a:pt x="134711" y="0"/>
                    </a:lnTo>
                    <a:lnTo>
                      <a:pt x="0" y="117001"/>
                    </a:lnTo>
                    <a:lnTo>
                      <a:pt x="0" y="40280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05" name="Freeform 4304">
                <a:extLst>
                  <a:ext uri="{FF2B5EF4-FFF2-40B4-BE49-F238E27FC236}">
                    <a16:creationId xmlns:a16="http://schemas.microsoft.com/office/drawing/2014/main" id="{341B921B-B071-2961-C490-C13DCFFC4820}"/>
                  </a:ext>
                </a:extLst>
              </p:cNvPr>
              <p:cNvSpPr/>
              <p:nvPr/>
            </p:nvSpPr>
            <p:spPr>
              <a:xfrm>
                <a:off x="17005998" y="5033502"/>
                <a:ext cx="154208" cy="151872"/>
              </a:xfrm>
              <a:custGeom>
                <a:avLst/>
                <a:gdLst>
                  <a:gd name="connsiteX0" fmla="*/ 154208 w 154208"/>
                  <a:gd name="connsiteY0" fmla="*/ 0 h 151872"/>
                  <a:gd name="connsiteX1" fmla="*/ 154208 w 154208"/>
                  <a:gd name="connsiteY1" fmla="*/ 151872 h 151872"/>
                  <a:gd name="connsiteX2" fmla="*/ 0 w 154208"/>
                  <a:gd name="connsiteY2" fmla="*/ 151872 h 151872"/>
                </a:gdLst>
                <a:ahLst/>
                <a:cxnLst>
                  <a:cxn ang="0">
                    <a:pos x="connsiteX0" y="connsiteY0"/>
                  </a:cxn>
                  <a:cxn ang="0">
                    <a:pos x="connsiteX1" y="connsiteY1"/>
                  </a:cxn>
                  <a:cxn ang="0">
                    <a:pos x="connsiteX2" y="connsiteY2"/>
                  </a:cxn>
                </a:cxnLst>
                <a:rect l="l" t="t" r="r" b="b"/>
                <a:pathLst>
                  <a:path w="154208" h="151872">
                    <a:moveTo>
                      <a:pt x="154208" y="0"/>
                    </a:moveTo>
                    <a:lnTo>
                      <a:pt x="154208" y="151872"/>
                    </a:lnTo>
                    <a:lnTo>
                      <a:pt x="0" y="15187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299" name="Freeform 4298">
              <a:extLst>
                <a:ext uri="{FF2B5EF4-FFF2-40B4-BE49-F238E27FC236}">
                  <a16:creationId xmlns:a16="http://schemas.microsoft.com/office/drawing/2014/main" id="{C1076B0A-4E21-1201-4F25-D27A1D7C8E5F}"/>
                </a:ext>
              </a:extLst>
            </p:cNvPr>
            <p:cNvSpPr/>
            <p:nvPr/>
          </p:nvSpPr>
          <p:spPr>
            <a:xfrm>
              <a:off x="16975036" y="5405081"/>
              <a:ext cx="615983" cy="241845"/>
            </a:xfrm>
            <a:custGeom>
              <a:avLst/>
              <a:gdLst>
                <a:gd name="connsiteX0" fmla="*/ 0 w 615983"/>
                <a:gd name="connsiteY0" fmla="*/ 5925 h 241845"/>
                <a:gd name="connsiteX1" fmla="*/ 308000 w 615983"/>
                <a:gd name="connsiteY1" fmla="*/ 241846 h 241845"/>
                <a:gd name="connsiteX2" fmla="*/ 615984 w 615983"/>
                <a:gd name="connsiteY2" fmla="*/ 0 h 241845"/>
              </a:gdLst>
              <a:ahLst/>
              <a:cxnLst>
                <a:cxn ang="0">
                  <a:pos x="connsiteX0" y="connsiteY0"/>
                </a:cxn>
                <a:cxn ang="0">
                  <a:pos x="connsiteX1" y="connsiteY1"/>
                </a:cxn>
                <a:cxn ang="0">
                  <a:pos x="connsiteX2" y="connsiteY2"/>
                </a:cxn>
              </a:cxnLst>
              <a:rect l="l" t="t" r="r" b="b"/>
              <a:pathLst>
                <a:path w="615983" h="241845">
                  <a:moveTo>
                    <a:pt x="0" y="5925"/>
                  </a:moveTo>
                  <a:lnTo>
                    <a:pt x="308000" y="241846"/>
                  </a:lnTo>
                  <a:lnTo>
                    <a:pt x="615984"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4300" name="Graphic 2678">
              <a:extLst>
                <a:ext uri="{FF2B5EF4-FFF2-40B4-BE49-F238E27FC236}">
                  <a16:creationId xmlns:a16="http://schemas.microsoft.com/office/drawing/2014/main" id="{B20A4AE8-036D-159F-DB3D-FE7344F031E1}"/>
                </a:ext>
              </a:extLst>
            </p:cNvPr>
            <p:cNvGrpSpPr/>
            <p:nvPr/>
          </p:nvGrpSpPr>
          <p:grpSpPr>
            <a:xfrm>
              <a:off x="17167661" y="5257227"/>
              <a:ext cx="230749" cy="191052"/>
              <a:chOff x="17167661" y="5257227"/>
              <a:chExt cx="230749" cy="191052"/>
            </a:xfrm>
          </p:grpSpPr>
          <p:sp>
            <p:nvSpPr>
              <p:cNvPr id="4301" name="Freeform 4300">
                <a:extLst>
                  <a:ext uri="{FF2B5EF4-FFF2-40B4-BE49-F238E27FC236}">
                    <a16:creationId xmlns:a16="http://schemas.microsoft.com/office/drawing/2014/main" id="{FE4E06CC-17B0-7219-3CB5-47D899FE3245}"/>
                  </a:ext>
                </a:extLst>
              </p:cNvPr>
              <p:cNvSpPr/>
              <p:nvPr/>
            </p:nvSpPr>
            <p:spPr>
              <a:xfrm>
                <a:off x="17167661" y="5354395"/>
                <a:ext cx="230749" cy="5960"/>
              </a:xfrm>
              <a:custGeom>
                <a:avLst/>
                <a:gdLst>
                  <a:gd name="connsiteX0" fmla="*/ 0 w 230749"/>
                  <a:gd name="connsiteY0" fmla="*/ 0 h 5960"/>
                  <a:gd name="connsiteX1" fmla="*/ 230749 w 230749"/>
                  <a:gd name="connsiteY1" fmla="*/ 0 h 5960"/>
                </a:gdLst>
                <a:ahLst/>
                <a:cxnLst>
                  <a:cxn ang="0">
                    <a:pos x="connsiteX0" y="connsiteY0"/>
                  </a:cxn>
                  <a:cxn ang="0">
                    <a:pos x="connsiteX1" y="connsiteY1"/>
                  </a:cxn>
                </a:cxnLst>
                <a:rect l="l" t="t" r="r" b="b"/>
                <a:pathLst>
                  <a:path w="230749" h="5960">
                    <a:moveTo>
                      <a:pt x="0" y="0"/>
                    </a:moveTo>
                    <a:lnTo>
                      <a:pt x="23074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02" name="Freeform 4301">
                <a:extLst>
                  <a:ext uri="{FF2B5EF4-FFF2-40B4-BE49-F238E27FC236}">
                    <a16:creationId xmlns:a16="http://schemas.microsoft.com/office/drawing/2014/main" id="{C3AD20DB-54F8-B255-4B45-9C187786A3EE}"/>
                  </a:ext>
                </a:extLst>
              </p:cNvPr>
              <p:cNvSpPr/>
              <p:nvPr/>
            </p:nvSpPr>
            <p:spPr>
              <a:xfrm>
                <a:off x="17167661" y="5448280"/>
                <a:ext cx="230749" cy="5960"/>
              </a:xfrm>
              <a:custGeom>
                <a:avLst/>
                <a:gdLst>
                  <a:gd name="connsiteX0" fmla="*/ 0 w 230749"/>
                  <a:gd name="connsiteY0" fmla="*/ 0 h 5960"/>
                  <a:gd name="connsiteX1" fmla="*/ 230749 w 230749"/>
                  <a:gd name="connsiteY1" fmla="*/ 0 h 5960"/>
                </a:gdLst>
                <a:ahLst/>
                <a:cxnLst>
                  <a:cxn ang="0">
                    <a:pos x="connsiteX0" y="connsiteY0"/>
                  </a:cxn>
                  <a:cxn ang="0">
                    <a:pos x="connsiteX1" y="connsiteY1"/>
                  </a:cxn>
                </a:cxnLst>
                <a:rect l="l" t="t" r="r" b="b"/>
                <a:pathLst>
                  <a:path w="230749" h="5960">
                    <a:moveTo>
                      <a:pt x="0" y="0"/>
                    </a:moveTo>
                    <a:lnTo>
                      <a:pt x="23074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303" name="Freeform 4302">
                <a:extLst>
                  <a:ext uri="{FF2B5EF4-FFF2-40B4-BE49-F238E27FC236}">
                    <a16:creationId xmlns:a16="http://schemas.microsoft.com/office/drawing/2014/main" id="{34C8027E-8F90-1C53-09BA-145D9B87E9CA}"/>
                  </a:ext>
                </a:extLst>
              </p:cNvPr>
              <p:cNvSpPr/>
              <p:nvPr/>
            </p:nvSpPr>
            <p:spPr>
              <a:xfrm>
                <a:off x="17167661" y="5257227"/>
                <a:ext cx="230749" cy="5960"/>
              </a:xfrm>
              <a:custGeom>
                <a:avLst/>
                <a:gdLst>
                  <a:gd name="connsiteX0" fmla="*/ 0 w 230749"/>
                  <a:gd name="connsiteY0" fmla="*/ 0 h 5960"/>
                  <a:gd name="connsiteX1" fmla="*/ 230749 w 230749"/>
                  <a:gd name="connsiteY1" fmla="*/ 0 h 5960"/>
                </a:gdLst>
                <a:ahLst/>
                <a:cxnLst>
                  <a:cxn ang="0">
                    <a:pos x="connsiteX0" y="connsiteY0"/>
                  </a:cxn>
                  <a:cxn ang="0">
                    <a:pos x="connsiteX1" y="connsiteY1"/>
                  </a:cxn>
                </a:cxnLst>
                <a:rect l="l" t="t" r="r" b="b"/>
                <a:pathLst>
                  <a:path w="230749" h="5960">
                    <a:moveTo>
                      <a:pt x="0" y="0"/>
                    </a:moveTo>
                    <a:lnTo>
                      <a:pt x="23074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28" name="Graphic 2678">
            <a:extLst>
              <a:ext uri="{FF2B5EF4-FFF2-40B4-BE49-F238E27FC236}">
                <a16:creationId xmlns:a16="http://schemas.microsoft.com/office/drawing/2014/main" id="{9F8EC3EA-50CF-E02E-270F-DCE7E603DD41}"/>
              </a:ext>
            </a:extLst>
          </p:cNvPr>
          <p:cNvGrpSpPr/>
          <p:nvPr/>
        </p:nvGrpSpPr>
        <p:grpSpPr>
          <a:xfrm>
            <a:off x="16004603" y="6814853"/>
            <a:ext cx="468766" cy="622418"/>
            <a:chOff x="19918225" y="5024167"/>
            <a:chExt cx="636285" cy="844850"/>
          </a:xfrm>
          <a:noFill/>
        </p:grpSpPr>
        <p:grpSp>
          <p:nvGrpSpPr>
            <p:cNvPr id="4292" name="Graphic 2678">
              <a:extLst>
                <a:ext uri="{FF2B5EF4-FFF2-40B4-BE49-F238E27FC236}">
                  <a16:creationId xmlns:a16="http://schemas.microsoft.com/office/drawing/2014/main" id="{01A943A3-C33D-A36F-1AA3-950FC5283752}"/>
                </a:ext>
              </a:extLst>
            </p:cNvPr>
            <p:cNvGrpSpPr/>
            <p:nvPr/>
          </p:nvGrpSpPr>
          <p:grpSpPr>
            <a:xfrm>
              <a:off x="19918225" y="5024167"/>
              <a:ext cx="636285" cy="844850"/>
              <a:chOff x="19918225" y="5024167"/>
              <a:chExt cx="636285" cy="844850"/>
            </a:xfrm>
            <a:noFill/>
          </p:grpSpPr>
          <p:sp>
            <p:nvSpPr>
              <p:cNvPr id="4294" name="Freeform 4293">
                <a:extLst>
                  <a:ext uri="{FF2B5EF4-FFF2-40B4-BE49-F238E27FC236}">
                    <a16:creationId xmlns:a16="http://schemas.microsoft.com/office/drawing/2014/main" id="{AC28D0DA-1812-3AE6-3C92-4E8CFF2A4C35}"/>
                  </a:ext>
                </a:extLst>
              </p:cNvPr>
              <p:cNvSpPr/>
              <p:nvPr/>
            </p:nvSpPr>
            <p:spPr>
              <a:xfrm>
                <a:off x="19918225" y="5024167"/>
                <a:ext cx="636285" cy="802945"/>
              </a:xfrm>
              <a:custGeom>
                <a:avLst/>
                <a:gdLst>
                  <a:gd name="connsiteX0" fmla="*/ 561105 w 636285"/>
                  <a:gd name="connsiteY0" fmla="*/ 641125 h 802945"/>
                  <a:gd name="connsiteX1" fmla="*/ 461544 w 636285"/>
                  <a:gd name="connsiteY1" fmla="*/ 641125 h 802945"/>
                  <a:gd name="connsiteX2" fmla="*/ 381759 w 636285"/>
                  <a:gd name="connsiteY2" fmla="*/ 550644 h 802945"/>
                  <a:gd name="connsiteX3" fmla="*/ 381849 w 636285"/>
                  <a:gd name="connsiteY3" fmla="*/ 549917 h 802945"/>
                  <a:gd name="connsiteX4" fmla="*/ 408997 w 636285"/>
                  <a:gd name="connsiteY4" fmla="*/ 376360 h 802945"/>
                  <a:gd name="connsiteX5" fmla="*/ 436873 w 636285"/>
                  <a:gd name="connsiteY5" fmla="*/ 291375 h 802945"/>
                  <a:gd name="connsiteX6" fmla="*/ 456261 w 636285"/>
                  <a:gd name="connsiteY6" fmla="*/ 246364 h 802945"/>
                  <a:gd name="connsiteX7" fmla="*/ 475041 w 636285"/>
                  <a:gd name="connsiteY7" fmla="*/ 194385 h 802945"/>
                  <a:gd name="connsiteX8" fmla="*/ 462021 w 636285"/>
                  <a:gd name="connsiteY8" fmla="*/ 88501 h 802945"/>
                  <a:gd name="connsiteX9" fmla="*/ 318140 w 636285"/>
                  <a:gd name="connsiteY9" fmla="*/ 0 h 802945"/>
                  <a:gd name="connsiteX10" fmla="*/ 174264 w 636285"/>
                  <a:gd name="connsiteY10" fmla="*/ 88501 h 802945"/>
                  <a:gd name="connsiteX11" fmla="*/ 161244 w 636285"/>
                  <a:gd name="connsiteY11" fmla="*/ 194385 h 802945"/>
                  <a:gd name="connsiteX12" fmla="*/ 180024 w 636285"/>
                  <a:gd name="connsiteY12" fmla="*/ 246376 h 802945"/>
                  <a:gd name="connsiteX13" fmla="*/ 199418 w 636285"/>
                  <a:gd name="connsiteY13" fmla="*/ 291393 h 802945"/>
                  <a:gd name="connsiteX14" fmla="*/ 227288 w 636285"/>
                  <a:gd name="connsiteY14" fmla="*/ 376360 h 802945"/>
                  <a:gd name="connsiteX15" fmla="*/ 254437 w 636285"/>
                  <a:gd name="connsiteY15" fmla="*/ 549917 h 802945"/>
                  <a:gd name="connsiteX16" fmla="*/ 254437 w 636285"/>
                  <a:gd name="connsiteY16" fmla="*/ 549917 h 802945"/>
                  <a:gd name="connsiteX17" fmla="*/ 174008 w 636285"/>
                  <a:gd name="connsiteY17" fmla="*/ 641125 h 802945"/>
                  <a:gd name="connsiteX18" fmla="*/ 75181 w 636285"/>
                  <a:gd name="connsiteY18" fmla="*/ 641125 h 802945"/>
                  <a:gd name="connsiteX19" fmla="*/ 0 w 636285"/>
                  <a:gd name="connsiteY19" fmla="*/ 716364 h 802945"/>
                  <a:gd name="connsiteX20" fmla="*/ 0 w 636285"/>
                  <a:gd name="connsiteY20" fmla="*/ 766721 h 802945"/>
                  <a:gd name="connsiteX21" fmla="*/ 36196 w 636285"/>
                  <a:gd name="connsiteY21" fmla="*/ 802946 h 802945"/>
                  <a:gd name="connsiteX22" fmla="*/ 600089 w 636285"/>
                  <a:gd name="connsiteY22" fmla="*/ 802946 h 802945"/>
                  <a:gd name="connsiteX23" fmla="*/ 636286 w 636285"/>
                  <a:gd name="connsiteY23" fmla="*/ 766721 h 802945"/>
                  <a:gd name="connsiteX24" fmla="*/ 636286 w 636285"/>
                  <a:gd name="connsiteY24" fmla="*/ 716364 h 802945"/>
                  <a:gd name="connsiteX25" fmla="*/ 561105 w 636285"/>
                  <a:gd name="connsiteY25" fmla="*/ 641125 h 802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36285" h="802945">
                    <a:moveTo>
                      <a:pt x="561105" y="641125"/>
                    </a:moveTo>
                    <a:lnTo>
                      <a:pt x="461544" y="641125"/>
                    </a:lnTo>
                    <a:cubicBezTo>
                      <a:pt x="413167" y="641125"/>
                      <a:pt x="375744" y="598683"/>
                      <a:pt x="381759" y="550644"/>
                    </a:cubicBezTo>
                    <a:lnTo>
                      <a:pt x="381849" y="549917"/>
                    </a:lnTo>
                    <a:cubicBezTo>
                      <a:pt x="388704" y="496215"/>
                      <a:pt x="401058" y="404692"/>
                      <a:pt x="408997" y="376360"/>
                    </a:cubicBezTo>
                    <a:cubicBezTo>
                      <a:pt x="417039" y="347646"/>
                      <a:pt x="426360" y="319284"/>
                      <a:pt x="436873" y="291375"/>
                    </a:cubicBezTo>
                    <a:cubicBezTo>
                      <a:pt x="442633" y="276079"/>
                      <a:pt x="449298" y="261147"/>
                      <a:pt x="456261" y="246364"/>
                    </a:cubicBezTo>
                    <a:cubicBezTo>
                      <a:pt x="464123" y="229673"/>
                      <a:pt x="470890" y="212393"/>
                      <a:pt x="475041" y="194385"/>
                    </a:cubicBezTo>
                    <a:cubicBezTo>
                      <a:pt x="483267" y="158727"/>
                      <a:pt x="478514" y="121084"/>
                      <a:pt x="462021" y="88501"/>
                    </a:cubicBezTo>
                    <a:cubicBezTo>
                      <a:pt x="434800" y="34740"/>
                      <a:pt x="378370" y="0"/>
                      <a:pt x="318140" y="0"/>
                    </a:cubicBezTo>
                    <a:cubicBezTo>
                      <a:pt x="257915" y="0"/>
                      <a:pt x="201485" y="34740"/>
                      <a:pt x="174264" y="88501"/>
                    </a:cubicBezTo>
                    <a:cubicBezTo>
                      <a:pt x="157771" y="121084"/>
                      <a:pt x="153024" y="158727"/>
                      <a:pt x="161244" y="194385"/>
                    </a:cubicBezTo>
                    <a:cubicBezTo>
                      <a:pt x="165396" y="212399"/>
                      <a:pt x="172162" y="229680"/>
                      <a:pt x="180024" y="246376"/>
                    </a:cubicBezTo>
                    <a:cubicBezTo>
                      <a:pt x="186993" y="261159"/>
                      <a:pt x="193658" y="276097"/>
                      <a:pt x="199418" y="291393"/>
                    </a:cubicBezTo>
                    <a:cubicBezTo>
                      <a:pt x="209931" y="319296"/>
                      <a:pt x="219247" y="347646"/>
                      <a:pt x="227288" y="376360"/>
                    </a:cubicBezTo>
                    <a:cubicBezTo>
                      <a:pt x="235228" y="404692"/>
                      <a:pt x="247581" y="496215"/>
                      <a:pt x="254437" y="549917"/>
                    </a:cubicBezTo>
                    <a:lnTo>
                      <a:pt x="254437" y="549917"/>
                    </a:lnTo>
                    <a:cubicBezTo>
                      <a:pt x="260500" y="598344"/>
                      <a:pt x="222773" y="641125"/>
                      <a:pt x="174008" y="641125"/>
                    </a:cubicBezTo>
                    <a:lnTo>
                      <a:pt x="75181" y="641125"/>
                    </a:lnTo>
                    <a:cubicBezTo>
                      <a:pt x="33659" y="641125"/>
                      <a:pt x="0" y="674810"/>
                      <a:pt x="0" y="716364"/>
                    </a:cubicBezTo>
                    <a:lnTo>
                      <a:pt x="0" y="766721"/>
                    </a:lnTo>
                    <a:cubicBezTo>
                      <a:pt x="0" y="786726"/>
                      <a:pt x="16207" y="802946"/>
                      <a:pt x="36196" y="802946"/>
                    </a:cubicBezTo>
                    <a:lnTo>
                      <a:pt x="600089" y="802946"/>
                    </a:lnTo>
                    <a:cubicBezTo>
                      <a:pt x="620084" y="802946"/>
                      <a:pt x="636286" y="786726"/>
                      <a:pt x="636286" y="766721"/>
                    </a:cubicBezTo>
                    <a:lnTo>
                      <a:pt x="636286" y="716364"/>
                    </a:lnTo>
                    <a:cubicBezTo>
                      <a:pt x="636286" y="674810"/>
                      <a:pt x="602626" y="641125"/>
                      <a:pt x="561105" y="64112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95" name="Freeform 4294">
                <a:extLst>
                  <a:ext uri="{FF2B5EF4-FFF2-40B4-BE49-F238E27FC236}">
                    <a16:creationId xmlns:a16="http://schemas.microsoft.com/office/drawing/2014/main" id="{F1D2A92F-2E70-68DE-A617-C102F3A0A97F}"/>
                  </a:ext>
                </a:extLst>
              </p:cNvPr>
              <p:cNvSpPr/>
              <p:nvPr/>
            </p:nvSpPr>
            <p:spPr>
              <a:xfrm>
                <a:off x="19946768" y="5827113"/>
                <a:ext cx="579199" cy="41904"/>
              </a:xfrm>
              <a:custGeom>
                <a:avLst/>
                <a:gdLst>
                  <a:gd name="connsiteX0" fmla="*/ 579200 w 579199"/>
                  <a:gd name="connsiteY0" fmla="*/ 0 h 41904"/>
                  <a:gd name="connsiteX1" fmla="*/ 579200 w 579199"/>
                  <a:gd name="connsiteY1" fmla="*/ 0 h 41904"/>
                  <a:gd name="connsiteX2" fmla="*/ 537327 w 579199"/>
                  <a:gd name="connsiteY2" fmla="*/ 41905 h 41904"/>
                  <a:gd name="connsiteX3" fmla="*/ 41873 w 579199"/>
                  <a:gd name="connsiteY3" fmla="*/ 41905 h 41904"/>
                  <a:gd name="connsiteX4" fmla="*/ 0 w 579199"/>
                  <a:gd name="connsiteY4" fmla="*/ 0 h 41904"/>
                  <a:gd name="connsiteX5" fmla="*/ 0 w 579199"/>
                  <a:gd name="connsiteY5" fmla="*/ 0 h 4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9199" h="41904">
                    <a:moveTo>
                      <a:pt x="579200" y="0"/>
                    </a:moveTo>
                    <a:lnTo>
                      <a:pt x="579200" y="0"/>
                    </a:lnTo>
                    <a:cubicBezTo>
                      <a:pt x="579200" y="23146"/>
                      <a:pt x="560455" y="41905"/>
                      <a:pt x="537327" y="41905"/>
                    </a:cubicBezTo>
                    <a:lnTo>
                      <a:pt x="41873" y="41905"/>
                    </a:lnTo>
                    <a:cubicBezTo>
                      <a:pt x="18751" y="41905"/>
                      <a:pt x="0" y="23146"/>
                      <a:pt x="0" y="0"/>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293" name="Freeform 4292">
              <a:extLst>
                <a:ext uri="{FF2B5EF4-FFF2-40B4-BE49-F238E27FC236}">
                  <a16:creationId xmlns:a16="http://schemas.microsoft.com/office/drawing/2014/main" id="{F94BB12E-B839-E5F5-0B40-C7F9434FB860}"/>
                </a:ext>
              </a:extLst>
            </p:cNvPr>
            <p:cNvSpPr/>
            <p:nvPr/>
          </p:nvSpPr>
          <p:spPr>
            <a:xfrm>
              <a:off x="20172751" y="5574812"/>
              <a:ext cx="127322" cy="5960"/>
            </a:xfrm>
            <a:custGeom>
              <a:avLst/>
              <a:gdLst>
                <a:gd name="connsiteX0" fmla="*/ 0 w 127322"/>
                <a:gd name="connsiteY0" fmla="*/ 0 h 5960"/>
                <a:gd name="connsiteX1" fmla="*/ 127323 w 127322"/>
                <a:gd name="connsiteY1" fmla="*/ 0 h 5960"/>
              </a:gdLst>
              <a:ahLst/>
              <a:cxnLst>
                <a:cxn ang="0">
                  <a:pos x="connsiteX0" y="connsiteY0"/>
                </a:cxn>
                <a:cxn ang="0">
                  <a:pos x="connsiteX1" y="connsiteY1"/>
                </a:cxn>
              </a:cxnLst>
              <a:rect l="l" t="t" r="r" b="b"/>
              <a:pathLst>
                <a:path w="127322" h="5960">
                  <a:moveTo>
                    <a:pt x="0" y="0"/>
                  </a:moveTo>
                  <a:lnTo>
                    <a:pt x="12732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29" name="Graphic 2678">
            <a:extLst>
              <a:ext uri="{FF2B5EF4-FFF2-40B4-BE49-F238E27FC236}">
                <a16:creationId xmlns:a16="http://schemas.microsoft.com/office/drawing/2014/main" id="{673339B9-2B9E-5CAB-A0B0-773F91C16B8E}"/>
              </a:ext>
            </a:extLst>
          </p:cNvPr>
          <p:cNvGrpSpPr/>
          <p:nvPr/>
        </p:nvGrpSpPr>
        <p:grpSpPr>
          <a:xfrm>
            <a:off x="17218317" y="6875398"/>
            <a:ext cx="746334" cy="501327"/>
            <a:chOff x="18265705" y="5106361"/>
            <a:chExt cx="1013048" cy="680485"/>
          </a:xfrm>
          <a:noFill/>
        </p:grpSpPr>
        <p:grpSp>
          <p:nvGrpSpPr>
            <p:cNvPr id="4281" name="Graphic 2678">
              <a:extLst>
                <a:ext uri="{FF2B5EF4-FFF2-40B4-BE49-F238E27FC236}">
                  <a16:creationId xmlns:a16="http://schemas.microsoft.com/office/drawing/2014/main" id="{031E698D-18B7-39D4-C00E-478BAA4FF8E1}"/>
                </a:ext>
              </a:extLst>
            </p:cNvPr>
            <p:cNvGrpSpPr/>
            <p:nvPr/>
          </p:nvGrpSpPr>
          <p:grpSpPr>
            <a:xfrm>
              <a:off x="18438636" y="5362419"/>
              <a:ext cx="252637" cy="210902"/>
              <a:chOff x="18438636" y="5362419"/>
              <a:chExt cx="252637" cy="210902"/>
            </a:xfrm>
            <a:noFill/>
          </p:grpSpPr>
          <p:sp>
            <p:nvSpPr>
              <p:cNvPr id="4289" name="Freeform 4288">
                <a:extLst>
                  <a:ext uri="{FF2B5EF4-FFF2-40B4-BE49-F238E27FC236}">
                    <a16:creationId xmlns:a16="http://schemas.microsoft.com/office/drawing/2014/main" id="{9D85E3B6-56F1-C25C-F829-B3E3FE8D8A57}"/>
                  </a:ext>
                </a:extLst>
              </p:cNvPr>
              <p:cNvSpPr/>
              <p:nvPr/>
            </p:nvSpPr>
            <p:spPr>
              <a:xfrm>
                <a:off x="18438636" y="5362419"/>
                <a:ext cx="252637" cy="84175"/>
              </a:xfrm>
              <a:custGeom>
                <a:avLst/>
                <a:gdLst>
                  <a:gd name="connsiteX0" fmla="*/ 222215 w 252637"/>
                  <a:gd name="connsiteY0" fmla="*/ 0 h 84175"/>
                  <a:gd name="connsiteX1" fmla="*/ 252637 w 252637"/>
                  <a:gd name="connsiteY1" fmla="*/ 30445 h 84175"/>
                  <a:gd name="connsiteX2" fmla="*/ 252637 w 252637"/>
                  <a:gd name="connsiteY2" fmla="*/ 53730 h 84175"/>
                  <a:gd name="connsiteX3" fmla="*/ 222215 w 252637"/>
                  <a:gd name="connsiteY3" fmla="*/ 84175 h 84175"/>
                  <a:gd name="connsiteX4" fmla="*/ 30422 w 252637"/>
                  <a:gd name="connsiteY4" fmla="*/ 84175 h 84175"/>
                  <a:gd name="connsiteX5" fmla="*/ 0 w 252637"/>
                  <a:gd name="connsiteY5" fmla="*/ 53730 h 84175"/>
                  <a:gd name="connsiteX6" fmla="*/ 0 w 252637"/>
                  <a:gd name="connsiteY6" fmla="*/ 30445 h 84175"/>
                  <a:gd name="connsiteX7" fmla="*/ 30422 w 252637"/>
                  <a:gd name="connsiteY7" fmla="*/ 0 h 84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637" h="84175">
                    <a:moveTo>
                      <a:pt x="222215" y="0"/>
                    </a:moveTo>
                    <a:cubicBezTo>
                      <a:pt x="239017" y="0"/>
                      <a:pt x="252637" y="13631"/>
                      <a:pt x="252637" y="30445"/>
                    </a:cubicBezTo>
                    <a:lnTo>
                      <a:pt x="252637" y="53730"/>
                    </a:lnTo>
                    <a:cubicBezTo>
                      <a:pt x="252637" y="70545"/>
                      <a:pt x="239017" y="84175"/>
                      <a:pt x="222215" y="84175"/>
                    </a:cubicBezTo>
                    <a:lnTo>
                      <a:pt x="30422" y="84175"/>
                    </a:lnTo>
                    <a:cubicBezTo>
                      <a:pt x="13620" y="84175"/>
                      <a:pt x="0" y="70545"/>
                      <a:pt x="0" y="53730"/>
                    </a:cubicBezTo>
                    <a:lnTo>
                      <a:pt x="0" y="30445"/>
                    </a:lnTo>
                    <a:cubicBezTo>
                      <a:pt x="0" y="13631"/>
                      <a:pt x="13620" y="0"/>
                      <a:pt x="3042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90" name="Freeform 4289">
                <a:extLst>
                  <a:ext uri="{FF2B5EF4-FFF2-40B4-BE49-F238E27FC236}">
                    <a16:creationId xmlns:a16="http://schemas.microsoft.com/office/drawing/2014/main" id="{8A16FDA5-AE87-FA83-52BB-752A4F69CD4E}"/>
                  </a:ext>
                </a:extLst>
              </p:cNvPr>
              <p:cNvSpPr/>
              <p:nvPr/>
            </p:nvSpPr>
            <p:spPr>
              <a:xfrm>
                <a:off x="18438636" y="5507144"/>
                <a:ext cx="252637" cy="5960"/>
              </a:xfrm>
              <a:custGeom>
                <a:avLst/>
                <a:gdLst>
                  <a:gd name="connsiteX0" fmla="*/ 0 w 252637"/>
                  <a:gd name="connsiteY0" fmla="*/ 0 h 5960"/>
                  <a:gd name="connsiteX1" fmla="*/ 252638 w 252637"/>
                  <a:gd name="connsiteY1" fmla="*/ 0 h 5960"/>
                </a:gdLst>
                <a:ahLst/>
                <a:cxnLst>
                  <a:cxn ang="0">
                    <a:pos x="connsiteX0" y="connsiteY0"/>
                  </a:cxn>
                  <a:cxn ang="0">
                    <a:pos x="connsiteX1" y="connsiteY1"/>
                  </a:cxn>
                </a:cxnLst>
                <a:rect l="l" t="t" r="r" b="b"/>
                <a:pathLst>
                  <a:path w="252637" h="5960">
                    <a:moveTo>
                      <a:pt x="0" y="0"/>
                    </a:moveTo>
                    <a:lnTo>
                      <a:pt x="25263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91" name="Freeform 4290">
                <a:extLst>
                  <a:ext uri="{FF2B5EF4-FFF2-40B4-BE49-F238E27FC236}">
                    <a16:creationId xmlns:a16="http://schemas.microsoft.com/office/drawing/2014/main" id="{CFCF3764-8451-4F62-E738-1099E292FBFC}"/>
                  </a:ext>
                </a:extLst>
              </p:cNvPr>
              <p:cNvSpPr/>
              <p:nvPr/>
            </p:nvSpPr>
            <p:spPr>
              <a:xfrm>
                <a:off x="18438636" y="5573322"/>
                <a:ext cx="252637" cy="5960"/>
              </a:xfrm>
              <a:custGeom>
                <a:avLst/>
                <a:gdLst>
                  <a:gd name="connsiteX0" fmla="*/ 0 w 252637"/>
                  <a:gd name="connsiteY0" fmla="*/ 0 h 5960"/>
                  <a:gd name="connsiteX1" fmla="*/ 252638 w 252637"/>
                  <a:gd name="connsiteY1" fmla="*/ 0 h 5960"/>
                </a:gdLst>
                <a:ahLst/>
                <a:cxnLst>
                  <a:cxn ang="0">
                    <a:pos x="connsiteX0" y="connsiteY0"/>
                  </a:cxn>
                  <a:cxn ang="0">
                    <a:pos x="connsiteX1" y="connsiteY1"/>
                  </a:cxn>
                </a:cxnLst>
                <a:rect l="l" t="t" r="r" b="b"/>
                <a:pathLst>
                  <a:path w="252637" h="5960">
                    <a:moveTo>
                      <a:pt x="0" y="0"/>
                    </a:moveTo>
                    <a:lnTo>
                      <a:pt x="25263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282" name="Freeform 4281">
              <a:extLst>
                <a:ext uri="{FF2B5EF4-FFF2-40B4-BE49-F238E27FC236}">
                  <a16:creationId xmlns:a16="http://schemas.microsoft.com/office/drawing/2014/main" id="{077E5550-A5B3-4ABA-8AA3-9ABE0CFA6A06}"/>
                </a:ext>
              </a:extLst>
            </p:cNvPr>
            <p:cNvSpPr/>
            <p:nvPr/>
          </p:nvSpPr>
          <p:spPr>
            <a:xfrm>
              <a:off x="18265682" y="5708497"/>
              <a:ext cx="1013047" cy="78344"/>
            </a:xfrm>
            <a:custGeom>
              <a:avLst/>
              <a:gdLst>
                <a:gd name="connsiteX0" fmla="*/ 24707 w 1013047"/>
                <a:gd name="connsiteY0" fmla="*/ 0 h 78344"/>
                <a:gd name="connsiteX1" fmla="*/ 988335 w 1013047"/>
                <a:gd name="connsiteY1" fmla="*/ 0 h 78344"/>
                <a:gd name="connsiteX2" fmla="*/ 1013048 w 1013047"/>
                <a:gd name="connsiteY2" fmla="*/ 24732 h 78344"/>
                <a:gd name="connsiteX3" fmla="*/ 1013048 w 1013047"/>
                <a:gd name="connsiteY3" fmla="*/ 39443 h 78344"/>
                <a:gd name="connsiteX4" fmla="*/ 974177 w 1013047"/>
                <a:gd name="connsiteY4" fmla="*/ 78344 h 78344"/>
                <a:gd name="connsiteX5" fmla="*/ 38871 w 1013047"/>
                <a:gd name="connsiteY5" fmla="*/ 78344 h 78344"/>
                <a:gd name="connsiteX6" fmla="*/ 0 w 1013047"/>
                <a:gd name="connsiteY6" fmla="*/ 39443 h 78344"/>
                <a:gd name="connsiteX7" fmla="*/ 0 w 1013047"/>
                <a:gd name="connsiteY7" fmla="*/ 24732 h 78344"/>
                <a:gd name="connsiteX8" fmla="*/ 24707 w 1013047"/>
                <a:gd name="connsiteY8" fmla="*/ 0 h 78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047" h="78344">
                  <a:moveTo>
                    <a:pt x="24707" y="0"/>
                  </a:moveTo>
                  <a:lnTo>
                    <a:pt x="988335" y="0"/>
                  </a:lnTo>
                  <a:cubicBezTo>
                    <a:pt x="1001975" y="0"/>
                    <a:pt x="1013048" y="11081"/>
                    <a:pt x="1013048" y="24732"/>
                  </a:cubicBezTo>
                  <a:lnTo>
                    <a:pt x="1013048" y="39443"/>
                  </a:lnTo>
                  <a:cubicBezTo>
                    <a:pt x="1013048" y="60914"/>
                    <a:pt x="995631" y="78344"/>
                    <a:pt x="974177" y="78344"/>
                  </a:cubicBezTo>
                  <a:lnTo>
                    <a:pt x="38871" y="78344"/>
                  </a:lnTo>
                  <a:cubicBezTo>
                    <a:pt x="17416" y="78344"/>
                    <a:pt x="0" y="60914"/>
                    <a:pt x="0" y="39443"/>
                  </a:cubicBezTo>
                  <a:lnTo>
                    <a:pt x="0" y="24732"/>
                  </a:lnTo>
                  <a:cubicBezTo>
                    <a:pt x="0" y="11081"/>
                    <a:pt x="11073" y="0"/>
                    <a:pt x="2470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83" name="Freeform 4282">
              <a:extLst>
                <a:ext uri="{FF2B5EF4-FFF2-40B4-BE49-F238E27FC236}">
                  <a16:creationId xmlns:a16="http://schemas.microsoft.com/office/drawing/2014/main" id="{B7B917DB-3E92-7FC9-FD7A-CE3D9D54CEC6}"/>
                </a:ext>
              </a:extLst>
            </p:cNvPr>
            <p:cNvSpPr/>
            <p:nvPr/>
          </p:nvSpPr>
          <p:spPr>
            <a:xfrm>
              <a:off x="18331684" y="5106350"/>
              <a:ext cx="881043" cy="602146"/>
            </a:xfrm>
            <a:custGeom>
              <a:avLst/>
              <a:gdLst>
                <a:gd name="connsiteX0" fmla="*/ 50438 w 881043"/>
                <a:gd name="connsiteY0" fmla="*/ 0 h 602146"/>
                <a:gd name="connsiteX1" fmla="*/ 830605 w 881043"/>
                <a:gd name="connsiteY1" fmla="*/ 0 h 602146"/>
                <a:gd name="connsiteX2" fmla="*/ 881043 w 881043"/>
                <a:gd name="connsiteY2" fmla="*/ 50477 h 602146"/>
                <a:gd name="connsiteX3" fmla="*/ 881043 w 881043"/>
                <a:gd name="connsiteY3" fmla="*/ 577421 h 602146"/>
                <a:gd name="connsiteX4" fmla="*/ 856336 w 881043"/>
                <a:gd name="connsiteY4" fmla="*/ 602147 h 602146"/>
                <a:gd name="connsiteX5" fmla="*/ 24707 w 881043"/>
                <a:gd name="connsiteY5" fmla="*/ 602147 h 602146"/>
                <a:gd name="connsiteX6" fmla="*/ 0 w 881043"/>
                <a:gd name="connsiteY6" fmla="*/ 577421 h 602146"/>
                <a:gd name="connsiteX7" fmla="*/ 0 w 881043"/>
                <a:gd name="connsiteY7" fmla="*/ 50477 h 602146"/>
                <a:gd name="connsiteX8" fmla="*/ 50438 w 881043"/>
                <a:gd name="connsiteY8" fmla="*/ 0 h 602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043" h="602146">
                  <a:moveTo>
                    <a:pt x="50438" y="0"/>
                  </a:moveTo>
                  <a:lnTo>
                    <a:pt x="830605" y="0"/>
                  </a:lnTo>
                  <a:cubicBezTo>
                    <a:pt x="858445" y="0"/>
                    <a:pt x="881043" y="22616"/>
                    <a:pt x="881043" y="50477"/>
                  </a:cubicBezTo>
                  <a:lnTo>
                    <a:pt x="881043" y="577421"/>
                  </a:lnTo>
                  <a:cubicBezTo>
                    <a:pt x="881043" y="591071"/>
                    <a:pt x="869970" y="602147"/>
                    <a:pt x="856336" y="602147"/>
                  </a:cubicBezTo>
                  <a:lnTo>
                    <a:pt x="24707" y="602147"/>
                  </a:lnTo>
                  <a:cubicBezTo>
                    <a:pt x="11073" y="602147"/>
                    <a:pt x="0" y="591071"/>
                    <a:pt x="0" y="577421"/>
                  </a:cubicBezTo>
                  <a:lnTo>
                    <a:pt x="0" y="50477"/>
                  </a:lnTo>
                  <a:cubicBezTo>
                    <a:pt x="0" y="22616"/>
                    <a:pt x="22598" y="0"/>
                    <a:pt x="50438"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84" name="Freeform 4283">
              <a:extLst>
                <a:ext uri="{FF2B5EF4-FFF2-40B4-BE49-F238E27FC236}">
                  <a16:creationId xmlns:a16="http://schemas.microsoft.com/office/drawing/2014/main" id="{28423321-2F0D-B20A-D2EC-420ADBD65342}"/>
                </a:ext>
              </a:extLst>
            </p:cNvPr>
            <p:cNvSpPr/>
            <p:nvPr/>
          </p:nvSpPr>
          <p:spPr>
            <a:xfrm>
              <a:off x="18851553" y="5362419"/>
              <a:ext cx="197160" cy="197311"/>
            </a:xfrm>
            <a:custGeom>
              <a:avLst/>
              <a:gdLst>
                <a:gd name="connsiteX0" fmla="*/ 172451 w 197160"/>
                <a:gd name="connsiteY0" fmla="*/ 0 h 197311"/>
                <a:gd name="connsiteX1" fmla="*/ 197160 w 197160"/>
                <a:gd name="connsiteY1" fmla="*/ 24728 h 197311"/>
                <a:gd name="connsiteX2" fmla="*/ 197160 w 197160"/>
                <a:gd name="connsiteY2" fmla="*/ 172584 h 197311"/>
                <a:gd name="connsiteX3" fmla="*/ 172451 w 197160"/>
                <a:gd name="connsiteY3" fmla="*/ 197312 h 197311"/>
                <a:gd name="connsiteX4" fmla="*/ 24709 w 197160"/>
                <a:gd name="connsiteY4" fmla="*/ 197312 h 197311"/>
                <a:gd name="connsiteX5" fmla="*/ 0 w 197160"/>
                <a:gd name="connsiteY5" fmla="*/ 172584 h 197311"/>
                <a:gd name="connsiteX6" fmla="*/ 0 w 197160"/>
                <a:gd name="connsiteY6" fmla="*/ 24728 h 197311"/>
                <a:gd name="connsiteX7" fmla="*/ 24709 w 197160"/>
                <a:gd name="connsiteY7" fmla="*/ 0 h 19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160" h="197311">
                  <a:moveTo>
                    <a:pt x="172451" y="0"/>
                  </a:moveTo>
                  <a:cubicBezTo>
                    <a:pt x="186097" y="0"/>
                    <a:pt x="197160" y="11071"/>
                    <a:pt x="197160" y="24728"/>
                  </a:cubicBezTo>
                  <a:lnTo>
                    <a:pt x="197160" y="172584"/>
                  </a:lnTo>
                  <a:cubicBezTo>
                    <a:pt x="197160" y="186240"/>
                    <a:pt x="186097" y="197312"/>
                    <a:pt x="172451" y="197312"/>
                  </a:cubicBezTo>
                  <a:lnTo>
                    <a:pt x="24709" y="197312"/>
                  </a:lnTo>
                  <a:cubicBezTo>
                    <a:pt x="11063" y="197312"/>
                    <a:pt x="0" y="186240"/>
                    <a:pt x="0" y="172584"/>
                  </a:cubicBezTo>
                  <a:lnTo>
                    <a:pt x="0" y="24728"/>
                  </a:lnTo>
                  <a:cubicBezTo>
                    <a:pt x="0" y="11071"/>
                    <a:pt x="11063" y="0"/>
                    <a:pt x="2470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85" name="Freeform 4284">
              <a:extLst>
                <a:ext uri="{FF2B5EF4-FFF2-40B4-BE49-F238E27FC236}">
                  <a16:creationId xmlns:a16="http://schemas.microsoft.com/office/drawing/2014/main" id="{E2080C0B-A759-92D2-88DF-4638CBBA91E7}"/>
                </a:ext>
              </a:extLst>
            </p:cNvPr>
            <p:cNvSpPr/>
            <p:nvPr/>
          </p:nvSpPr>
          <p:spPr>
            <a:xfrm>
              <a:off x="18331785" y="5277625"/>
              <a:ext cx="880941" cy="5960"/>
            </a:xfrm>
            <a:custGeom>
              <a:avLst/>
              <a:gdLst>
                <a:gd name="connsiteX0" fmla="*/ 0 w 880941"/>
                <a:gd name="connsiteY0" fmla="*/ 0 h 5960"/>
                <a:gd name="connsiteX1" fmla="*/ 880942 w 880941"/>
                <a:gd name="connsiteY1" fmla="*/ 0 h 5960"/>
              </a:gdLst>
              <a:ahLst/>
              <a:cxnLst>
                <a:cxn ang="0">
                  <a:pos x="connsiteX0" y="connsiteY0"/>
                </a:cxn>
                <a:cxn ang="0">
                  <a:pos x="connsiteX1" y="connsiteY1"/>
                </a:cxn>
              </a:cxnLst>
              <a:rect l="l" t="t" r="r" b="b"/>
              <a:pathLst>
                <a:path w="880941" h="5960">
                  <a:moveTo>
                    <a:pt x="0" y="0"/>
                  </a:moveTo>
                  <a:lnTo>
                    <a:pt x="88094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86" name="Freeform 4285">
              <a:extLst>
                <a:ext uri="{FF2B5EF4-FFF2-40B4-BE49-F238E27FC236}">
                  <a16:creationId xmlns:a16="http://schemas.microsoft.com/office/drawing/2014/main" id="{D2B1FC5E-81F1-514E-C39E-9B6DFD79FB8E}"/>
                </a:ext>
              </a:extLst>
            </p:cNvPr>
            <p:cNvSpPr/>
            <p:nvPr/>
          </p:nvSpPr>
          <p:spPr>
            <a:xfrm>
              <a:off x="18387418" y="5147511"/>
              <a:ext cx="6765" cy="6770"/>
            </a:xfrm>
            <a:custGeom>
              <a:avLst/>
              <a:gdLst>
                <a:gd name="connsiteX0" fmla="*/ 6765 w 6765"/>
                <a:gd name="connsiteY0" fmla="*/ 3385 h 6770"/>
                <a:gd name="connsiteX1" fmla="*/ 3383 w 6765"/>
                <a:gd name="connsiteY1" fmla="*/ 6771 h 6770"/>
                <a:gd name="connsiteX2" fmla="*/ 0 w 6765"/>
                <a:gd name="connsiteY2" fmla="*/ 3385 h 6770"/>
                <a:gd name="connsiteX3" fmla="*/ 3383 w 6765"/>
                <a:gd name="connsiteY3" fmla="*/ 0 h 6770"/>
                <a:gd name="connsiteX4" fmla="*/ 6765 w 6765"/>
                <a:gd name="connsiteY4" fmla="*/ 3385 h 6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5" h="6770">
                  <a:moveTo>
                    <a:pt x="6765" y="3385"/>
                  </a:moveTo>
                  <a:cubicBezTo>
                    <a:pt x="6765" y="5255"/>
                    <a:pt x="5251" y="6771"/>
                    <a:pt x="3383" y="6771"/>
                  </a:cubicBezTo>
                  <a:cubicBezTo>
                    <a:pt x="1514" y="6771"/>
                    <a:pt x="0" y="5255"/>
                    <a:pt x="0" y="3385"/>
                  </a:cubicBezTo>
                  <a:cubicBezTo>
                    <a:pt x="0" y="1516"/>
                    <a:pt x="1514" y="0"/>
                    <a:pt x="3383" y="0"/>
                  </a:cubicBezTo>
                  <a:cubicBezTo>
                    <a:pt x="5251" y="0"/>
                    <a:pt x="6765" y="1516"/>
                    <a:pt x="6765" y="338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87" name="Freeform 4286">
              <a:extLst>
                <a:ext uri="{FF2B5EF4-FFF2-40B4-BE49-F238E27FC236}">
                  <a16:creationId xmlns:a16="http://schemas.microsoft.com/office/drawing/2014/main" id="{6F571367-E8C2-578A-2980-24DAED7A149A}"/>
                </a:ext>
              </a:extLst>
            </p:cNvPr>
            <p:cNvSpPr/>
            <p:nvPr/>
          </p:nvSpPr>
          <p:spPr>
            <a:xfrm>
              <a:off x="18431143" y="5147511"/>
              <a:ext cx="6765" cy="6770"/>
            </a:xfrm>
            <a:custGeom>
              <a:avLst/>
              <a:gdLst>
                <a:gd name="connsiteX0" fmla="*/ 6765 w 6765"/>
                <a:gd name="connsiteY0" fmla="*/ 3385 h 6770"/>
                <a:gd name="connsiteX1" fmla="*/ 3383 w 6765"/>
                <a:gd name="connsiteY1" fmla="*/ 6771 h 6770"/>
                <a:gd name="connsiteX2" fmla="*/ 0 w 6765"/>
                <a:gd name="connsiteY2" fmla="*/ 3385 h 6770"/>
                <a:gd name="connsiteX3" fmla="*/ 3383 w 6765"/>
                <a:gd name="connsiteY3" fmla="*/ 0 h 6770"/>
                <a:gd name="connsiteX4" fmla="*/ 6765 w 6765"/>
                <a:gd name="connsiteY4" fmla="*/ 3385 h 6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5" h="6770">
                  <a:moveTo>
                    <a:pt x="6765" y="3385"/>
                  </a:moveTo>
                  <a:cubicBezTo>
                    <a:pt x="6765" y="5255"/>
                    <a:pt x="5251" y="6771"/>
                    <a:pt x="3383" y="6771"/>
                  </a:cubicBezTo>
                  <a:cubicBezTo>
                    <a:pt x="1514" y="6771"/>
                    <a:pt x="0" y="5255"/>
                    <a:pt x="0" y="3385"/>
                  </a:cubicBezTo>
                  <a:cubicBezTo>
                    <a:pt x="0" y="1516"/>
                    <a:pt x="1514" y="0"/>
                    <a:pt x="3383" y="0"/>
                  </a:cubicBezTo>
                  <a:cubicBezTo>
                    <a:pt x="5251" y="0"/>
                    <a:pt x="6765" y="1516"/>
                    <a:pt x="6765" y="338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88" name="Freeform 4287">
              <a:extLst>
                <a:ext uri="{FF2B5EF4-FFF2-40B4-BE49-F238E27FC236}">
                  <a16:creationId xmlns:a16="http://schemas.microsoft.com/office/drawing/2014/main" id="{6E14E0C1-B237-01F3-7D2A-CDF46CA5B56E}"/>
                </a:ext>
              </a:extLst>
            </p:cNvPr>
            <p:cNvSpPr/>
            <p:nvPr/>
          </p:nvSpPr>
          <p:spPr>
            <a:xfrm>
              <a:off x="18475578" y="5147511"/>
              <a:ext cx="6765" cy="6770"/>
            </a:xfrm>
            <a:custGeom>
              <a:avLst/>
              <a:gdLst>
                <a:gd name="connsiteX0" fmla="*/ 6766 w 6765"/>
                <a:gd name="connsiteY0" fmla="*/ 3385 h 6770"/>
                <a:gd name="connsiteX1" fmla="*/ 3383 w 6765"/>
                <a:gd name="connsiteY1" fmla="*/ 6771 h 6770"/>
                <a:gd name="connsiteX2" fmla="*/ 0 w 6765"/>
                <a:gd name="connsiteY2" fmla="*/ 3385 h 6770"/>
                <a:gd name="connsiteX3" fmla="*/ 3383 w 6765"/>
                <a:gd name="connsiteY3" fmla="*/ 0 h 6770"/>
                <a:gd name="connsiteX4" fmla="*/ 6766 w 6765"/>
                <a:gd name="connsiteY4" fmla="*/ 3385 h 6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5" h="6770">
                  <a:moveTo>
                    <a:pt x="6766" y="3385"/>
                  </a:moveTo>
                  <a:cubicBezTo>
                    <a:pt x="6766" y="5255"/>
                    <a:pt x="5251" y="6771"/>
                    <a:pt x="3383" y="6771"/>
                  </a:cubicBezTo>
                  <a:cubicBezTo>
                    <a:pt x="1514" y="6771"/>
                    <a:pt x="0" y="5255"/>
                    <a:pt x="0" y="3385"/>
                  </a:cubicBezTo>
                  <a:cubicBezTo>
                    <a:pt x="0" y="1516"/>
                    <a:pt x="1514" y="0"/>
                    <a:pt x="3383" y="0"/>
                  </a:cubicBezTo>
                  <a:cubicBezTo>
                    <a:pt x="5251" y="0"/>
                    <a:pt x="6766" y="1516"/>
                    <a:pt x="6766" y="338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30" name="Graphic 2678">
            <a:extLst>
              <a:ext uri="{FF2B5EF4-FFF2-40B4-BE49-F238E27FC236}">
                <a16:creationId xmlns:a16="http://schemas.microsoft.com/office/drawing/2014/main" id="{ACBFD941-A2B2-2810-EAEE-45A9873E344C}"/>
              </a:ext>
            </a:extLst>
          </p:cNvPr>
          <p:cNvGrpSpPr/>
          <p:nvPr/>
        </p:nvGrpSpPr>
        <p:grpSpPr>
          <a:xfrm>
            <a:off x="14625574" y="6814851"/>
            <a:ext cx="467271" cy="622418"/>
            <a:chOff x="21412985" y="5023998"/>
            <a:chExt cx="634258" cy="844822"/>
          </a:xfrm>
          <a:noFill/>
        </p:grpSpPr>
        <p:sp>
          <p:nvSpPr>
            <p:cNvPr id="4261" name="Freeform 4260">
              <a:extLst>
                <a:ext uri="{FF2B5EF4-FFF2-40B4-BE49-F238E27FC236}">
                  <a16:creationId xmlns:a16="http://schemas.microsoft.com/office/drawing/2014/main" id="{B6C6D3C0-4F5C-C411-2613-86579DB995CD}"/>
                </a:ext>
              </a:extLst>
            </p:cNvPr>
            <p:cNvSpPr/>
            <p:nvPr/>
          </p:nvSpPr>
          <p:spPr>
            <a:xfrm>
              <a:off x="21667279" y="5074531"/>
              <a:ext cx="125547" cy="5960"/>
            </a:xfrm>
            <a:custGeom>
              <a:avLst/>
              <a:gdLst>
                <a:gd name="connsiteX0" fmla="*/ 0 w 125547"/>
                <a:gd name="connsiteY0" fmla="*/ 0 h 5960"/>
                <a:gd name="connsiteX1" fmla="*/ 125548 w 125547"/>
                <a:gd name="connsiteY1" fmla="*/ 0 h 5960"/>
              </a:gdLst>
              <a:ahLst/>
              <a:cxnLst>
                <a:cxn ang="0">
                  <a:pos x="connsiteX0" y="connsiteY0"/>
                </a:cxn>
                <a:cxn ang="0">
                  <a:pos x="connsiteX1" y="connsiteY1"/>
                </a:cxn>
              </a:cxnLst>
              <a:rect l="l" t="t" r="r" b="b"/>
              <a:pathLst>
                <a:path w="125547" h="5960">
                  <a:moveTo>
                    <a:pt x="0" y="0"/>
                  </a:moveTo>
                  <a:lnTo>
                    <a:pt x="12554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62" name="Freeform 4261">
              <a:extLst>
                <a:ext uri="{FF2B5EF4-FFF2-40B4-BE49-F238E27FC236}">
                  <a16:creationId xmlns:a16="http://schemas.microsoft.com/office/drawing/2014/main" id="{113AD366-A603-9520-224B-FE34F3D71E8E}"/>
                </a:ext>
              </a:extLst>
            </p:cNvPr>
            <p:cNvSpPr/>
            <p:nvPr/>
          </p:nvSpPr>
          <p:spPr>
            <a:xfrm>
              <a:off x="21412932" y="5024167"/>
              <a:ext cx="634236" cy="844850"/>
            </a:xfrm>
            <a:custGeom>
              <a:avLst/>
              <a:gdLst>
                <a:gd name="connsiteX0" fmla="*/ 593506 w 634236"/>
                <a:gd name="connsiteY0" fmla="*/ 0 h 844850"/>
                <a:gd name="connsiteX1" fmla="*/ 634237 w 634236"/>
                <a:gd name="connsiteY1" fmla="*/ 40762 h 844850"/>
                <a:gd name="connsiteX2" fmla="*/ 634237 w 634236"/>
                <a:gd name="connsiteY2" fmla="*/ 804089 h 844850"/>
                <a:gd name="connsiteX3" fmla="*/ 593506 w 634236"/>
                <a:gd name="connsiteY3" fmla="*/ 844851 h 844850"/>
                <a:gd name="connsiteX4" fmla="*/ 40731 w 634236"/>
                <a:gd name="connsiteY4" fmla="*/ 844851 h 844850"/>
                <a:gd name="connsiteX5" fmla="*/ 0 w 634236"/>
                <a:gd name="connsiteY5" fmla="*/ 804089 h 844850"/>
                <a:gd name="connsiteX6" fmla="*/ 0 w 634236"/>
                <a:gd name="connsiteY6" fmla="*/ 40762 h 844850"/>
                <a:gd name="connsiteX7" fmla="*/ 40731 w 634236"/>
                <a:gd name="connsiteY7" fmla="*/ 0 h 84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236" h="844850">
                  <a:moveTo>
                    <a:pt x="593506" y="0"/>
                  </a:moveTo>
                  <a:cubicBezTo>
                    <a:pt x="616001" y="0"/>
                    <a:pt x="634237" y="18250"/>
                    <a:pt x="634237" y="40762"/>
                  </a:cubicBezTo>
                  <a:lnTo>
                    <a:pt x="634237" y="804089"/>
                  </a:lnTo>
                  <a:cubicBezTo>
                    <a:pt x="634237" y="826601"/>
                    <a:pt x="616001" y="844851"/>
                    <a:pt x="593506" y="844851"/>
                  </a:cubicBezTo>
                  <a:lnTo>
                    <a:pt x="40731" y="844851"/>
                  </a:lnTo>
                  <a:cubicBezTo>
                    <a:pt x="18236" y="844851"/>
                    <a:pt x="0" y="826601"/>
                    <a:pt x="0" y="804089"/>
                  </a:cubicBezTo>
                  <a:lnTo>
                    <a:pt x="0" y="40762"/>
                  </a:lnTo>
                  <a:cubicBezTo>
                    <a:pt x="0" y="18250"/>
                    <a:pt x="18236" y="0"/>
                    <a:pt x="4073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63" name="Freeform 4262">
              <a:extLst>
                <a:ext uri="{FF2B5EF4-FFF2-40B4-BE49-F238E27FC236}">
                  <a16:creationId xmlns:a16="http://schemas.microsoft.com/office/drawing/2014/main" id="{30F903BF-7BBD-F8B1-498F-5534E0785046}"/>
                </a:ext>
              </a:extLst>
            </p:cNvPr>
            <p:cNvSpPr/>
            <p:nvPr/>
          </p:nvSpPr>
          <p:spPr>
            <a:xfrm>
              <a:off x="21667279" y="5818654"/>
              <a:ext cx="125547" cy="5960"/>
            </a:xfrm>
            <a:custGeom>
              <a:avLst/>
              <a:gdLst>
                <a:gd name="connsiteX0" fmla="*/ 0 w 125547"/>
                <a:gd name="connsiteY0" fmla="*/ 0 h 5960"/>
                <a:gd name="connsiteX1" fmla="*/ 125548 w 125547"/>
                <a:gd name="connsiteY1" fmla="*/ 0 h 5960"/>
              </a:gdLst>
              <a:ahLst/>
              <a:cxnLst>
                <a:cxn ang="0">
                  <a:pos x="connsiteX0" y="connsiteY0"/>
                </a:cxn>
                <a:cxn ang="0">
                  <a:pos x="connsiteX1" y="connsiteY1"/>
                </a:cxn>
              </a:cxnLst>
              <a:rect l="l" t="t" r="r" b="b"/>
              <a:pathLst>
                <a:path w="125547" h="5960">
                  <a:moveTo>
                    <a:pt x="0" y="0"/>
                  </a:moveTo>
                  <a:lnTo>
                    <a:pt x="12554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64" name="Freeform 4263">
              <a:extLst>
                <a:ext uri="{FF2B5EF4-FFF2-40B4-BE49-F238E27FC236}">
                  <a16:creationId xmlns:a16="http://schemas.microsoft.com/office/drawing/2014/main" id="{CDDBD8D9-583F-E423-F482-E9D3746BD6A6}"/>
                </a:ext>
              </a:extLst>
            </p:cNvPr>
            <p:cNvSpPr/>
            <p:nvPr/>
          </p:nvSpPr>
          <p:spPr>
            <a:xfrm>
              <a:off x="21412932" y="5124901"/>
              <a:ext cx="634236" cy="5960"/>
            </a:xfrm>
            <a:custGeom>
              <a:avLst/>
              <a:gdLst>
                <a:gd name="connsiteX0" fmla="*/ 0 w 634236"/>
                <a:gd name="connsiteY0" fmla="*/ 0 h 5960"/>
                <a:gd name="connsiteX1" fmla="*/ 634237 w 634236"/>
                <a:gd name="connsiteY1" fmla="*/ 0 h 5960"/>
              </a:gdLst>
              <a:ahLst/>
              <a:cxnLst>
                <a:cxn ang="0">
                  <a:pos x="connsiteX0" y="connsiteY0"/>
                </a:cxn>
                <a:cxn ang="0">
                  <a:pos x="connsiteX1" y="connsiteY1"/>
                </a:cxn>
              </a:cxnLst>
              <a:rect l="l" t="t" r="r" b="b"/>
              <a:pathLst>
                <a:path w="634236" h="5960">
                  <a:moveTo>
                    <a:pt x="0" y="0"/>
                  </a:moveTo>
                  <a:lnTo>
                    <a:pt x="63423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65" name="Freeform 4264">
              <a:extLst>
                <a:ext uri="{FF2B5EF4-FFF2-40B4-BE49-F238E27FC236}">
                  <a16:creationId xmlns:a16="http://schemas.microsoft.com/office/drawing/2014/main" id="{755591BD-584A-9E7E-E079-57578429300C}"/>
                </a:ext>
              </a:extLst>
            </p:cNvPr>
            <p:cNvSpPr/>
            <p:nvPr/>
          </p:nvSpPr>
          <p:spPr>
            <a:xfrm>
              <a:off x="21412932" y="5768285"/>
              <a:ext cx="634236" cy="5960"/>
            </a:xfrm>
            <a:custGeom>
              <a:avLst/>
              <a:gdLst>
                <a:gd name="connsiteX0" fmla="*/ 634237 w 634236"/>
                <a:gd name="connsiteY0" fmla="*/ 0 h 5960"/>
                <a:gd name="connsiteX1" fmla="*/ 0 w 634236"/>
                <a:gd name="connsiteY1" fmla="*/ 0 h 5960"/>
              </a:gdLst>
              <a:ahLst/>
              <a:cxnLst>
                <a:cxn ang="0">
                  <a:pos x="connsiteX0" y="connsiteY0"/>
                </a:cxn>
                <a:cxn ang="0">
                  <a:pos x="connsiteX1" y="connsiteY1"/>
                </a:cxn>
              </a:cxnLst>
              <a:rect l="l" t="t" r="r" b="b"/>
              <a:pathLst>
                <a:path w="634236" h="5960">
                  <a:moveTo>
                    <a:pt x="634237"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4266" name="Graphic 2678">
              <a:extLst>
                <a:ext uri="{FF2B5EF4-FFF2-40B4-BE49-F238E27FC236}">
                  <a16:creationId xmlns:a16="http://schemas.microsoft.com/office/drawing/2014/main" id="{EE8EA820-630A-842F-475C-29A310B29F73}"/>
                </a:ext>
              </a:extLst>
            </p:cNvPr>
            <p:cNvGrpSpPr/>
            <p:nvPr/>
          </p:nvGrpSpPr>
          <p:grpSpPr>
            <a:xfrm>
              <a:off x="21482264" y="5194762"/>
              <a:ext cx="489203" cy="86651"/>
              <a:chOff x="21482264" y="5194762"/>
              <a:chExt cx="489203" cy="86651"/>
            </a:xfrm>
            <a:noFill/>
          </p:grpSpPr>
          <p:sp>
            <p:nvSpPr>
              <p:cNvPr id="4277" name="Freeform 4276">
                <a:extLst>
                  <a:ext uri="{FF2B5EF4-FFF2-40B4-BE49-F238E27FC236}">
                    <a16:creationId xmlns:a16="http://schemas.microsoft.com/office/drawing/2014/main" id="{1011DDD0-0989-4C05-EFD3-1F019D0FB6EC}"/>
                  </a:ext>
                </a:extLst>
              </p:cNvPr>
              <p:cNvSpPr/>
              <p:nvPr/>
            </p:nvSpPr>
            <p:spPr>
              <a:xfrm>
                <a:off x="21482264" y="5194762"/>
                <a:ext cx="86585" cy="86651"/>
              </a:xfrm>
              <a:custGeom>
                <a:avLst/>
                <a:gdLst>
                  <a:gd name="connsiteX0" fmla="*/ 73429 w 86585"/>
                  <a:gd name="connsiteY0" fmla="*/ 0 h 86651"/>
                  <a:gd name="connsiteX1" fmla="*/ 86586 w 86585"/>
                  <a:gd name="connsiteY1" fmla="*/ 13167 h 86651"/>
                  <a:gd name="connsiteX2" fmla="*/ 86586 w 86585"/>
                  <a:gd name="connsiteY2" fmla="*/ 73485 h 86651"/>
                  <a:gd name="connsiteX3" fmla="*/ 73429 w 86585"/>
                  <a:gd name="connsiteY3" fmla="*/ 86652 h 86651"/>
                  <a:gd name="connsiteX4" fmla="*/ 13157 w 86585"/>
                  <a:gd name="connsiteY4" fmla="*/ 86652 h 86651"/>
                  <a:gd name="connsiteX5" fmla="*/ 0 w 86585"/>
                  <a:gd name="connsiteY5" fmla="*/ 73485 h 86651"/>
                  <a:gd name="connsiteX6" fmla="*/ 0 w 86585"/>
                  <a:gd name="connsiteY6" fmla="*/ 13167 h 86651"/>
                  <a:gd name="connsiteX7" fmla="*/ 13157 w 86585"/>
                  <a:gd name="connsiteY7" fmla="*/ 0 h 86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585" h="86651">
                    <a:moveTo>
                      <a:pt x="73429" y="0"/>
                    </a:moveTo>
                    <a:cubicBezTo>
                      <a:pt x="80695" y="0"/>
                      <a:pt x="86586" y="5895"/>
                      <a:pt x="86586" y="13167"/>
                    </a:cubicBezTo>
                    <a:lnTo>
                      <a:pt x="86586" y="73485"/>
                    </a:lnTo>
                    <a:cubicBezTo>
                      <a:pt x="86586" y="80757"/>
                      <a:pt x="80695" y="86652"/>
                      <a:pt x="73429" y="86652"/>
                    </a:cubicBezTo>
                    <a:lnTo>
                      <a:pt x="13157" y="86652"/>
                    </a:lnTo>
                    <a:cubicBezTo>
                      <a:pt x="5891" y="86652"/>
                      <a:pt x="0" y="80757"/>
                      <a:pt x="0" y="73485"/>
                    </a:cubicBezTo>
                    <a:lnTo>
                      <a:pt x="0" y="13167"/>
                    </a:lnTo>
                    <a:cubicBezTo>
                      <a:pt x="0" y="5895"/>
                      <a:pt x="5891" y="0"/>
                      <a:pt x="1315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78" name="Freeform 4277">
                <a:extLst>
                  <a:ext uri="{FF2B5EF4-FFF2-40B4-BE49-F238E27FC236}">
                    <a16:creationId xmlns:a16="http://schemas.microsoft.com/office/drawing/2014/main" id="{35F5A0C4-EEDB-B183-6503-58BCEF364F87}"/>
                  </a:ext>
                </a:extLst>
              </p:cNvPr>
              <p:cNvSpPr/>
              <p:nvPr/>
            </p:nvSpPr>
            <p:spPr>
              <a:xfrm>
                <a:off x="21616472" y="5194762"/>
                <a:ext cx="86585" cy="86651"/>
              </a:xfrm>
              <a:custGeom>
                <a:avLst/>
                <a:gdLst>
                  <a:gd name="connsiteX0" fmla="*/ 73429 w 86585"/>
                  <a:gd name="connsiteY0" fmla="*/ 0 h 86651"/>
                  <a:gd name="connsiteX1" fmla="*/ 86586 w 86585"/>
                  <a:gd name="connsiteY1" fmla="*/ 13167 h 86651"/>
                  <a:gd name="connsiteX2" fmla="*/ 86586 w 86585"/>
                  <a:gd name="connsiteY2" fmla="*/ 73485 h 86651"/>
                  <a:gd name="connsiteX3" fmla="*/ 73429 w 86585"/>
                  <a:gd name="connsiteY3" fmla="*/ 86652 h 86651"/>
                  <a:gd name="connsiteX4" fmla="*/ 13157 w 86585"/>
                  <a:gd name="connsiteY4" fmla="*/ 86652 h 86651"/>
                  <a:gd name="connsiteX5" fmla="*/ 0 w 86585"/>
                  <a:gd name="connsiteY5" fmla="*/ 73485 h 86651"/>
                  <a:gd name="connsiteX6" fmla="*/ 0 w 86585"/>
                  <a:gd name="connsiteY6" fmla="*/ 13167 h 86651"/>
                  <a:gd name="connsiteX7" fmla="*/ 13157 w 86585"/>
                  <a:gd name="connsiteY7" fmla="*/ 0 h 86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585" h="86651">
                    <a:moveTo>
                      <a:pt x="73429" y="0"/>
                    </a:moveTo>
                    <a:cubicBezTo>
                      <a:pt x="80695" y="0"/>
                      <a:pt x="86586" y="5895"/>
                      <a:pt x="86586" y="13167"/>
                    </a:cubicBezTo>
                    <a:lnTo>
                      <a:pt x="86586" y="73485"/>
                    </a:lnTo>
                    <a:cubicBezTo>
                      <a:pt x="86586" y="80757"/>
                      <a:pt x="80695" y="86652"/>
                      <a:pt x="73429" y="86652"/>
                    </a:cubicBezTo>
                    <a:lnTo>
                      <a:pt x="13157" y="86652"/>
                    </a:lnTo>
                    <a:cubicBezTo>
                      <a:pt x="5890" y="86652"/>
                      <a:pt x="0" y="80757"/>
                      <a:pt x="0" y="73485"/>
                    </a:cubicBezTo>
                    <a:lnTo>
                      <a:pt x="0" y="13167"/>
                    </a:lnTo>
                    <a:cubicBezTo>
                      <a:pt x="0" y="5895"/>
                      <a:pt x="5890" y="0"/>
                      <a:pt x="1315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79" name="Freeform 4278">
                <a:extLst>
                  <a:ext uri="{FF2B5EF4-FFF2-40B4-BE49-F238E27FC236}">
                    <a16:creationId xmlns:a16="http://schemas.microsoft.com/office/drawing/2014/main" id="{B568B42A-A320-89DD-6B76-532E33C8ED7E}"/>
                  </a:ext>
                </a:extLst>
              </p:cNvPr>
              <p:cNvSpPr/>
              <p:nvPr/>
            </p:nvSpPr>
            <p:spPr>
              <a:xfrm>
                <a:off x="21750680" y="5194762"/>
                <a:ext cx="86585" cy="86651"/>
              </a:xfrm>
              <a:custGeom>
                <a:avLst/>
                <a:gdLst>
                  <a:gd name="connsiteX0" fmla="*/ 73428 w 86585"/>
                  <a:gd name="connsiteY0" fmla="*/ 0 h 86651"/>
                  <a:gd name="connsiteX1" fmla="*/ 86586 w 86585"/>
                  <a:gd name="connsiteY1" fmla="*/ 13167 h 86651"/>
                  <a:gd name="connsiteX2" fmla="*/ 86586 w 86585"/>
                  <a:gd name="connsiteY2" fmla="*/ 73485 h 86651"/>
                  <a:gd name="connsiteX3" fmla="*/ 73428 w 86585"/>
                  <a:gd name="connsiteY3" fmla="*/ 86652 h 86651"/>
                  <a:gd name="connsiteX4" fmla="*/ 13157 w 86585"/>
                  <a:gd name="connsiteY4" fmla="*/ 86652 h 86651"/>
                  <a:gd name="connsiteX5" fmla="*/ 0 w 86585"/>
                  <a:gd name="connsiteY5" fmla="*/ 73485 h 86651"/>
                  <a:gd name="connsiteX6" fmla="*/ 0 w 86585"/>
                  <a:gd name="connsiteY6" fmla="*/ 13167 h 86651"/>
                  <a:gd name="connsiteX7" fmla="*/ 13157 w 86585"/>
                  <a:gd name="connsiteY7" fmla="*/ 0 h 86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585" h="86651">
                    <a:moveTo>
                      <a:pt x="73428" y="0"/>
                    </a:moveTo>
                    <a:cubicBezTo>
                      <a:pt x="80695" y="0"/>
                      <a:pt x="86586" y="5895"/>
                      <a:pt x="86586" y="13167"/>
                    </a:cubicBezTo>
                    <a:lnTo>
                      <a:pt x="86586" y="73485"/>
                    </a:lnTo>
                    <a:cubicBezTo>
                      <a:pt x="86586" y="80757"/>
                      <a:pt x="80695" y="86652"/>
                      <a:pt x="73428" y="86652"/>
                    </a:cubicBezTo>
                    <a:lnTo>
                      <a:pt x="13157" y="86652"/>
                    </a:lnTo>
                    <a:cubicBezTo>
                      <a:pt x="5890" y="86652"/>
                      <a:pt x="0" y="80757"/>
                      <a:pt x="0" y="73485"/>
                    </a:cubicBezTo>
                    <a:lnTo>
                      <a:pt x="0" y="13167"/>
                    </a:lnTo>
                    <a:cubicBezTo>
                      <a:pt x="0" y="5895"/>
                      <a:pt x="5890" y="0"/>
                      <a:pt x="1315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80" name="Freeform 4279">
                <a:extLst>
                  <a:ext uri="{FF2B5EF4-FFF2-40B4-BE49-F238E27FC236}">
                    <a16:creationId xmlns:a16="http://schemas.microsoft.com/office/drawing/2014/main" id="{2F4BE518-6320-449A-F4AA-CB88792ABA70}"/>
                  </a:ext>
                </a:extLst>
              </p:cNvPr>
              <p:cNvSpPr/>
              <p:nvPr/>
            </p:nvSpPr>
            <p:spPr>
              <a:xfrm>
                <a:off x="21884882" y="5194762"/>
                <a:ext cx="86585" cy="86651"/>
              </a:xfrm>
              <a:custGeom>
                <a:avLst/>
                <a:gdLst>
                  <a:gd name="connsiteX0" fmla="*/ 73428 w 86585"/>
                  <a:gd name="connsiteY0" fmla="*/ 0 h 86651"/>
                  <a:gd name="connsiteX1" fmla="*/ 86586 w 86585"/>
                  <a:gd name="connsiteY1" fmla="*/ 13167 h 86651"/>
                  <a:gd name="connsiteX2" fmla="*/ 86586 w 86585"/>
                  <a:gd name="connsiteY2" fmla="*/ 73485 h 86651"/>
                  <a:gd name="connsiteX3" fmla="*/ 73428 w 86585"/>
                  <a:gd name="connsiteY3" fmla="*/ 86652 h 86651"/>
                  <a:gd name="connsiteX4" fmla="*/ 13157 w 86585"/>
                  <a:gd name="connsiteY4" fmla="*/ 86652 h 86651"/>
                  <a:gd name="connsiteX5" fmla="*/ 0 w 86585"/>
                  <a:gd name="connsiteY5" fmla="*/ 73485 h 86651"/>
                  <a:gd name="connsiteX6" fmla="*/ 0 w 86585"/>
                  <a:gd name="connsiteY6" fmla="*/ 13167 h 86651"/>
                  <a:gd name="connsiteX7" fmla="*/ 13157 w 86585"/>
                  <a:gd name="connsiteY7" fmla="*/ 0 h 86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585" h="86651">
                    <a:moveTo>
                      <a:pt x="73428" y="0"/>
                    </a:moveTo>
                    <a:cubicBezTo>
                      <a:pt x="80695" y="0"/>
                      <a:pt x="86586" y="5895"/>
                      <a:pt x="86586" y="13167"/>
                    </a:cubicBezTo>
                    <a:lnTo>
                      <a:pt x="86586" y="73485"/>
                    </a:lnTo>
                    <a:cubicBezTo>
                      <a:pt x="86586" y="80757"/>
                      <a:pt x="80695" y="86652"/>
                      <a:pt x="73428" y="86652"/>
                    </a:cubicBezTo>
                    <a:lnTo>
                      <a:pt x="13157" y="86652"/>
                    </a:lnTo>
                    <a:cubicBezTo>
                      <a:pt x="5890" y="86652"/>
                      <a:pt x="0" y="80757"/>
                      <a:pt x="0" y="73485"/>
                    </a:cubicBezTo>
                    <a:lnTo>
                      <a:pt x="0" y="13167"/>
                    </a:lnTo>
                    <a:cubicBezTo>
                      <a:pt x="0" y="5895"/>
                      <a:pt x="5890" y="0"/>
                      <a:pt x="1315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267" name="Graphic 2678">
              <a:extLst>
                <a:ext uri="{FF2B5EF4-FFF2-40B4-BE49-F238E27FC236}">
                  <a16:creationId xmlns:a16="http://schemas.microsoft.com/office/drawing/2014/main" id="{180A8C92-11DB-00F0-3D76-3010083721E9}"/>
                </a:ext>
              </a:extLst>
            </p:cNvPr>
            <p:cNvGrpSpPr/>
            <p:nvPr/>
          </p:nvGrpSpPr>
          <p:grpSpPr>
            <a:xfrm>
              <a:off x="21482264" y="5334897"/>
              <a:ext cx="491075" cy="223197"/>
              <a:chOff x="21482264" y="5334897"/>
              <a:chExt cx="491075" cy="223197"/>
            </a:xfrm>
            <a:noFill/>
          </p:grpSpPr>
          <p:sp>
            <p:nvSpPr>
              <p:cNvPr id="4272" name="Freeform 4271">
                <a:extLst>
                  <a:ext uri="{FF2B5EF4-FFF2-40B4-BE49-F238E27FC236}">
                    <a16:creationId xmlns:a16="http://schemas.microsoft.com/office/drawing/2014/main" id="{76CE2EA3-524A-707E-863E-5A0D3E0DE8A3}"/>
                  </a:ext>
                </a:extLst>
              </p:cNvPr>
              <p:cNvSpPr/>
              <p:nvPr/>
            </p:nvSpPr>
            <p:spPr>
              <a:xfrm>
                <a:off x="21482264" y="5334897"/>
                <a:ext cx="86585" cy="86651"/>
              </a:xfrm>
              <a:custGeom>
                <a:avLst/>
                <a:gdLst>
                  <a:gd name="connsiteX0" fmla="*/ 73429 w 86585"/>
                  <a:gd name="connsiteY0" fmla="*/ 0 h 86651"/>
                  <a:gd name="connsiteX1" fmla="*/ 86585 w 86585"/>
                  <a:gd name="connsiteY1" fmla="*/ 13167 h 86651"/>
                  <a:gd name="connsiteX2" fmla="*/ 86585 w 86585"/>
                  <a:gd name="connsiteY2" fmla="*/ 73484 h 86651"/>
                  <a:gd name="connsiteX3" fmla="*/ 73429 w 86585"/>
                  <a:gd name="connsiteY3" fmla="*/ 86651 h 86651"/>
                  <a:gd name="connsiteX4" fmla="*/ 13157 w 86585"/>
                  <a:gd name="connsiteY4" fmla="*/ 86651 h 86651"/>
                  <a:gd name="connsiteX5" fmla="*/ 0 w 86585"/>
                  <a:gd name="connsiteY5" fmla="*/ 73484 h 86651"/>
                  <a:gd name="connsiteX6" fmla="*/ 0 w 86585"/>
                  <a:gd name="connsiteY6" fmla="*/ 13167 h 86651"/>
                  <a:gd name="connsiteX7" fmla="*/ 13157 w 86585"/>
                  <a:gd name="connsiteY7" fmla="*/ 0 h 86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585" h="86651">
                    <a:moveTo>
                      <a:pt x="73429" y="0"/>
                    </a:moveTo>
                    <a:cubicBezTo>
                      <a:pt x="80695" y="0"/>
                      <a:pt x="86585" y="5895"/>
                      <a:pt x="86585" y="13167"/>
                    </a:cubicBezTo>
                    <a:lnTo>
                      <a:pt x="86585" y="73484"/>
                    </a:lnTo>
                    <a:cubicBezTo>
                      <a:pt x="86585" y="80756"/>
                      <a:pt x="80695" y="86651"/>
                      <a:pt x="73429" y="86651"/>
                    </a:cubicBezTo>
                    <a:lnTo>
                      <a:pt x="13157" y="86651"/>
                    </a:lnTo>
                    <a:cubicBezTo>
                      <a:pt x="5891" y="86651"/>
                      <a:pt x="0" y="80756"/>
                      <a:pt x="0" y="73484"/>
                    </a:cubicBezTo>
                    <a:lnTo>
                      <a:pt x="0" y="13167"/>
                    </a:lnTo>
                    <a:cubicBezTo>
                      <a:pt x="0" y="5895"/>
                      <a:pt x="5891" y="0"/>
                      <a:pt x="1315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73" name="Freeform 4272">
                <a:extLst>
                  <a:ext uri="{FF2B5EF4-FFF2-40B4-BE49-F238E27FC236}">
                    <a16:creationId xmlns:a16="http://schemas.microsoft.com/office/drawing/2014/main" id="{77255742-94D7-A731-F1DD-C82C65F0F2C8}"/>
                  </a:ext>
                </a:extLst>
              </p:cNvPr>
              <p:cNvSpPr/>
              <p:nvPr/>
            </p:nvSpPr>
            <p:spPr>
              <a:xfrm>
                <a:off x="21482264" y="5471444"/>
                <a:ext cx="491075" cy="86651"/>
              </a:xfrm>
              <a:custGeom>
                <a:avLst/>
                <a:gdLst>
                  <a:gd name="connsiteX0" fmla="*/ 477919 w 491075"/>
                  <a:gd name="connsiteY0" fmla="*/ 0 h 86651"/>
                  <a:gd name="connsiteX1" fmla="*/ 491076 w 491075"/>
                  <a:gd name="connsiteY1" fmla="*/ 13167 h 86651"/>
                  <a:gd name="connsiteX2" fmla="*/ 491076 w 491075"/>
                  <a:gd name="connsiteY2" fmla="*/ 73484 h 86651"/>
                  <a:gd name="connsiteX3" fmla="*/ 477919 w 491075"/>
                  <a:gd name="connsiteY3" fmla="*/ 86651 h 86651"/>
                  <a:gd name="connsiteX4" fmla="*/ 13157 w 491075"/>
                  <a:gd name="connsiteY4" fmla="*/ 86651 h 86651"/>
                  <a:gd name="connsiteX5" fmla="*/ 0 w 491075"/>
                  <a:gd name="connsiteY5" fmla="*/ 73484 h 86651"/>
                  <a:gd name="connsiteX6" fmla="*/ 0 w 491075"/>
                  <a:gd name="connsiteY6" fmla="*/ 13167 h 86651"/>
                  <a:gd name="connsiteX7" fmla="*/ 13157 w 491075"/>
                  <a:gd name="connsiteY7" fmla="*/ 0 h 86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1075" h="86651">
                    <a:moveTo>
                      <a:pt x="477919" y="0"/>
                    </a:moveTo>
                    <a:cubicBezTo>
                      <a:pt x="485185" y="0"/>
                      <a:pt x="491076" y="5895"/>
                      <a:pt x="491076" y="13167"/>
                    </a:cubicBezTo>
                    <a:lnTo>
                      <a:pt x="491076" y="73484"/>
                    </a:lnTo>
                    <a:cubicBezTo>
                      <a:pt x="491076" y="80756"/>
                      <a:pt x="485185" y="86651"/>
                      <a:pt x="477919" y="86651"/>
                    </a:cubicBezTo>
                    <a:lnTo>
                      <a:pt x="13157" y="86651"/>
                    </a:lnTo>
                    <a:cubicBezTo>
                      <a:pt x="5891" y="86651"/>
                      <a:pt x="0" y="80756"/>
                      <a:pt x="0" y="73484"/>
                    </a:cubicBezTo>
                    <a:lnTo>
                      <a:pt x="0" y="13167"/>
                    </a:lnTo>
                    <a:cubicBezTo>
                      <a:pt x="0" y="5895"/>
                      <a:pt x="5891" y="0"/>
                      <a:pt x="1315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74" name="Freeform 4273">
                <a:extLst>
                  <a:ext uri="{FF2B5EF4-FFF2-40B4-BE49-F238E27FC236}">
                    <a16:creationId xmlns:a16="http://schemas.microsoft.com/office/drawing/2014/main" id="{B1B63C20-75C8-403E-87F2-FC305BF84D43}"/>
                  </a:ext>
                </a:extLst>
              </p:cNvPr>
              <p:cNvSpPr/>
              <p:nvPr/>
            </p:nvSpPr>
            <p:spPr>
              <a:xfrm>
                <a:off x="21616472" y="5334897"/>
                <a:ext cx="86585" cy="86651"/>
              </a:xfrm>
              <a:custGeom>
                <a:avLst/>
                <a:gdLst>
                  <a:gd name="connsiteX0" fmla="*/ 73429 w 86585"/>
                  <a:gd name="connsiteY0" fmla="*/ 0 h 86651"/>
                  <a:gd name="connsiteX1" fmla="*/ 86585 w 86585"/>
                  <a:gd name="connsiteY1" fmla="*/ 13167 h 86651"/>
                  <a:gd name="connsiteX2" fmla="*/ 86585 w 86585"/>
                  <a:gd name="connsiteY2" fmla="*/ 73484 h 86651"/>
                  <a:gd name="connsiteX3" fmla="*/ 73429 w 86585"/>
                  <a:gd name="connsiteY3" fmla="*/ 86651 h 86651"/>
                  <a:gd name="connsiteX4" fmla="*/ 13157 w 86585"/>
                  <a:gd name="connsiteY4" fmla="*/ 86651 h 86651"/>
                  <a:gd name="connsiteX5" fmla="*/ 0 w 86585"/>
                  <a:gd name="connsiteY5" fmla="*/ 73484 h 86651"/>
                  <a:gd name="connsiteX6" fmla="*/ 0 w 86585"/>
                  <a:gd name="connsiteY6" fmla="*/ 13167 h 86651"/>
                  <a:gd name="connsiteX7" fmla="*/ 13157 w 86585"/>
                  <a:gd name="connsiteY7" fmla="*/ 0 h 86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585" h="86651">
                    <a:moveTo>
                      <a:pt x="73429" y="0"/>
                    </a:moveTo>
                    <a:cubicBezTo>
                      <a:pt x="80695" y="0"/>
                      <a:pt x="86585" y="5895"/>
                      <a:pt x="86585" y="13167"/>
                    </a:cubicBezTo>
                    <a:lnTo>
                      <a:pt x="86585" y="73484"/>
                    </a:lnTo>
                    <a:cubicBezTo>
                      <a:pt x="86585" y="80756"/>
                      <a:pt x="80695" y="86651"/>
                      <a:pt x="73429" y="86651"/>
                    </a:cubicBezTo>
                    <a:lnTo>
                      <a:pt x="13157" y="86651"/>
                    </a:lnTo>
                    <a:cubicBezTo>
                      <a:pt x="5891" y="86651"/>
                      <a:pt x="0" y="80756"/>
                      <a:pt x="0" y="73484"/>
                    </a:cubicBezTo>
                    <a:lnTo>
                      <a:pt x="0" y="13167"/>
                    </a:lnTo>
                    <a:cubicBezTo>
                      <a:pt x="0" y="5895"/>
                      <a:pt x="5891" y="0"/>
                      <a:pt x="1315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75" name="Freeform 4274">
                <a:extLst>
                  <a:ext uri="{FF2B5EF4-FFF2-40B4-BE49-F238E27FC236}">
                    <a16:creationId xmlns:a16="http://schemas.microsoft.com/office/drawing/2014/main" id="{D428BBFF-9AD7-DB2D-E00F-9B979B613733}"/>
                  </a:ext>
                </a:extLst>
              </p:cNvPr>
              <p:cNvSpPr/>
              <p:nvPr/>
            </p:nvSpPr>
            <p:spPr>
              <a:xfrm>
                <a:off x="21750680" y="5334897"/>
                <a:ext cx="86585" cy="86651"/>
              </a:xfrm>
              <a:custGeom>
                <a:avLst/>
                <a:gdLst>
                  <a:gd name="connsiteX0" fmla="*/ 73428 w 86585"/>
                  <a:gd name="connsiteY0" fmla="*/ 0 h 86651"/>
                  <a:gd name="connsiteX1" fmla="*/ 86586 w 86585"/>
                  <a:gd name="connsiteY1" fmla="*/ 13167 h 86651"/>
                  <a:gd name="connsiteX2" fmla="*/ 86586 w 86585"/>
                  <a:gd name="connsiteY2" fmla="*/ 73484 h 86651"/>
                  <a:gd name="connsiteX3" fmla="*/ 73428 w 86585"/>
                  <a:gd name="connsiteY3" fmla="*/ 86651 h 86651"/>
                  <a:gd name="connsiteX4" fmla="*/ 13157 w 86585"/>
                  <a:gd name="connsiteY4" fmla="*/ 86651 h 86651"/>
                  <a:gd name="connsiteX5" fmla="*/ 0 w 86585"/>
                  <a:gd name="connsiteY5" fmla="*/ 73484 h 86651"/>
                  <a:gd name="connsiteX6" fmla="*/ 0 w 86585"/>
                  <a:gd name="connsiteY6" fmla="*/ 13167 h 86651"/>
                  <a:gd name="connsiteX7" fmla="*/ 13157 w 86585"/>
                  <a:gd name="connsiteY7" fmla="*/ 0 h 86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585" h="86651">
                    <a:moveTo>
                      <a:pt x="73428" y="0"/>
                    </a:moveTo>
                    <a:cubicBezTo>
                      <a:pt x="80695" y="0"/>
                      <a:pt x="86586" y="5895"/>
                      <a:pt x="86586" y="13167"/>
                    </a:cubicBezTo>
                    <a:lnTo>
                      <a:pt x="86586" y="73484"/>
                    </a:lnTo>
                    <a:cubicBezTo>
                      <a:pt x="86586" y="80756"/>
                      <a:pt x="80695" y="86651"/>
                      <a:pt x="73428" y="86651"/>
                    </a:cubicBezTo>
                    <a:lnTo>
                      <a:pt x="13157" y="86651"/>
                    </a:lnTo>
                    <a:cubicBezTo>
                      <a:pt x="5890" y="86651"/>
                      <a:pt x="0" y="80756"/>
                      <a:pt x="0" y="73484"/>
                    </a:cubicBezTo>
                    <a:lnTo>
                      <a:pt x="0" y="13167"/>
                    </a:lnTo>
                    <a:cubicBezTo>
                      <a:pt x="0" y="5895"/>
                      <a:pt x="5890" y="0"/>
                      <a:pt x="1315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76" name="Freeform 4275">
                <a:extLst>
                  <a:ext uri="{FF2B5EF4-FFF2-40B4-BE49-F238E27FC236}">
                    <a16:creationId xmlns:a16="http://schemas.microsoft.com/office/drawing/2014/main" id="{077AD162-6B9C-DB7C-2B6B-76B3BF15E564}"/>
                  </a:ext>
                </a:extLst>
              </p:cNvPr>
              <p:cNvSpPr/>
              <p:nvPr/>
            </p:nvSpPr>
            <p:spPr>
              <a:xfrm>
                <a:off x="21884882" y="5334897"/>
                <a:ext cx="86585" cy="86651"/>
              </a:xfrm>
              <a:custGeom>
                <a:avLst/>
                <a:gdLst>
                  <a:gd name="connsiteX0" fmla="*/ 73428 w 86585"/>
                  <a:gd name="connsiteY0" fmla="*/ 0 h 86651"/>
                  <a:gd name="connsiteX1" fmla="*/ 86586 w 86585"/>
                  <a:gd name="connsiteY1" fmla="*/ 13167 h 86651"/>
                  <a:gd name="connsiteX2" fmla="*/ 86586 w 86585"/>
                  <a:gd name="connsiteY2" fmla="*/ 73484 h 86651"/>
                  <a:gd name="connsiteX3" fmla="*/ 73428 w 86585"/>
                  <a:gd name="connsiteY3" fmla="*/ 86651 h 86651"/>
                  <a:gd name="connsiteX4" fmla="*/ 13157 w 86585"/>
                  <a:gd name="connsiteY4" fmla="*/ 86651 h 86651"/>
                  <a:gd name="connsiteX5" fmla="*/ 0 w 86585"/>
                  <a:gd name="connsiteY5" fmla="*/ 73484 h 86651"/>
                  <a:gd name="connsiteX6" fmla="*/ 0 w 86585"/>
                  <a:gd name="connsiteY6" fmla="*/ 13167 h 86651"/>
                  <a:gd name="connsiteX7" fmla="*/ 13157 w 86585"/>
                  <a:gd name="connsiteY7" fmla="*/ 0 h 86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585" h="86651">
                    <a:moveTo>
                      <a:pt x="73428" y="0"/>
                    </a:moveTo>
                    <a:cubicBezTo>
                      <a:pt x="80695" y="0"/>
                      <a:pt x="86586" y="5895"/>
                      <a:pt x="86586" y="13167"/>
                    </a:cubicBezTo>
                    <a:lnTo>
                      <a:pt x="86586" y="73484"/>
                    </a:lnTo>
                    <a:cubicBezTo>
                      <a:pt x="86586" y="80756"/>
                      <a:pt x="80695" y="86651"/>
                      <a:pt x="73428" y="86651"/>
                    </a:cubicBezTo>
                    <a:lnTo>
                      <a:pt x="13157" y="86651"/>
                    </a:lnTo>
                    <a:cubicBezTo>
                      <a:pt x="5890" y="86651"/>
                      <a:pt x="0" y="80756"/>
                      <a:pt x="0" y="73484"/>
                    </a:cubicBezTo>
                    <a:lnTo>
                      <a:pt x="0" y="13167"/>
                    </a:lnTo>
                    <a:cubicBezTo>
                      <a:pt x="0" y="5895"/>
                      <a:pt x="5890" y="0"/>
                      <a:pt x="1315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268" name="Graphic 2678">
              <a:extLst>
                <a:ext uri="{FF2B5EF4-FFF2-40B4-BE49-F238E27FC236}">
                  <a16:creationId xmlns:a16="http://schemas.microsoft.com/office/drawing/2014/main" id="{BD1D8B55-F54D-07EF-9123-C02528B96DA7}"/>
                </a:ext>
              </a:extLst>
            </p:cNvPr>
            <p:cNvGrpSpPr/>
            <p:nvPr/>
          </p:nvGrpSpPr>
          <p:grpSpPr>
            <a:xfrm>
              <a:off x="21642859" y="5690197"/>
              <a:ext cx="171863" cy="6770"/>
              <a:chOff x="21642859" y="5690197"/>
              <a:chExt cx="171863" cy="6770"/>
            </a:xfrm>
            <a:noFill/>
          </p:grpSpPr>
          <p:sp>
            <p:nvSpPr>
              <p:cNvPr id="4269" name="Freeform 4268">
                <a:extLst>
                  <a:ext uri="{FF2B5EF4-FFF2-40B4-BE49-F238E27FC236}">
                    <a16:creationId xmlns:a16="http://schemas.microsoft.com/office/drawing/2014/main" id="{2C384678-3801-9EAB-A664-E90BA8CE0CB8}"/>
                  </a:ext>
                </a:extLst>
              </p:cNvPr>
              <p:cNvSpPr/>
              <p:nvPr/>
            </p:nvSpPr>
            <p:spPr>
              <a:xfrm>
                <a:off x="21642859" y="5690197"/>
                <a:ext cx="6765" cy="6770"/>
              </a:xfrm>
              <a:custGeom>
                <a:avLst/>
                <a:gdLst>
                  <a:gd name="connsiteX0" fmla="*/ 6765 w 6765"/>
                  <a:gd name="connsiteY0" fmla="*/ 3385 h 6770"/>
                  <a:gd name="connsiteX1" fmla="*/ 3383 w 6765"/>
                  <a:gd name="connsiteY1" fmla="*/ 6771 h 6770"/>
                  <a:gd name="connsiteX2" fmla="*/ 0 w 6765"/>
                  <a:gd name="connsiteY2" fmla="*/ 3385 h 6770"/>
                  <a:gd name="connsiteX3" fmla="*/ 3383 w 6765"/>
                  <a:gd name="connsiteY3" fmla="*/ 0 h 6770"/>
                  <a:gd name="connsiteX4" fmla="*/ 6765 w 6765"/>
                  <a:gd name="connsiteY4" fmla="*/ 3385 h 6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5" h="6770">
                    <a:moveTo>
                      <a:pt x="6765" y="3385"/>
                    </a:moveTo>
                    <a:cubicBezTo>
                      <a:pt x="6765" y="5255"/>
                      <a:pt x="5251" y="6771"/>
                      <a:pt x="3383" y="6771"/>
                    </a:cubicBezTo>
                    <a:cubicBezTo>
                      <a:pt x="1514" y="6771"/>
                      <a:pt x="0" y="5255"/>
                      <a:pt x="0" y="3385"/>
                    </a:cubicBezTo>
                    <a:cubicBezTo>
                      <a:pt x="0" y="1516"/>
                      <a:pt x="1514" y="0"/>
                      <a:pt x="3383" y="0"/>
                    </a:cubicBezTo>
                    <a:cubicBezTo>
                      <a:pt x="5251" y="0"/>
                      <a:pt x="6765" y="1516"/>
                      <a:pt x="6765" y="338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70" name="Freeform 4269">
                <a:extLst>
                  <a:ext uri="{FF2B5EF4-FFF2-40B4-BE49-F238E27FC236}">
                    <a16:creationId xmlns:a16="http://schemas.microsoft.com/office/drawing/2014/main" id="{8D9FBC6B-14DB-D51E-F6F8-68CBF7D12BBA}"/>
                  </a:ext>
                </a:extLst>
              </p:cNvPr>
              <p:cNvSpPr/>
              <p:nvPr/>
            </p:nvSpPr>
            <p:spPr>
              <a:xfrm>
                <a:off x="21725408" y="5690197"/>
                <a:ext cx="6765" cy="6770"/>
              </a:xfrm>
              <a:custGeom>
                <a:avLst/>
                <a:gdLst>
                  <a:gd name="connsiteX0" fmla="*/ 6765 w 6765"/>
                  <a:gd name="connsiteY0" fmla="*/ 3385 h 6770"/>
                  <a:gd name="connsiteX1" fmla="*/ 3383 w 6765"/>
                  <a:gd name="connsiteY1" fmla="*/ 6771 h 6770"/>
                  <a:gd name="connsiteX2" fmla="*/ 0 w 6765"/>
                  <a:gd name="connsiteY2" fmla="*/ 3385 h 6770"/>
                  <a:gd name="connsiteX3" fmla="*/ 3383 w 6765"/>
                  <a:gd name="connsiteY3" fmla="*/ 0 h 6770"/>
                  <a:gd name="connsiteX4" fmla="*/ 6765 w 6765"/>
                  <a:gd name="connsiteY4" fmla="*/ 3385 h 6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5" h="6770">
                    <a:moveTo>
                      <a:pt x="6765" y="3385"/>
                    </a:moveTo>
                    <a:cubicBezTo>
                      <a:pt x="6765" y="5255"/>
                      <a:pt x="5251" y="6771"/>
                      <a:pt x="3383" y="6771"/>
                    </a:cubicBezTo>
                    <a:cubicBezTo>
                      <a:pt x="1514" y="6771"/>
                      <a:pt x="0" y="5255"/>
                      <a:pt x="0" y="3385"/>
                    </a:cubicBezTo>
                    <a:cubicBezTo>
                      <a:pt x="0" y="1516"/>
                      <a:pt x="1514" y="0"/>
                      <a:pt x="3383" y="0"/>
                    </a:cubicBezTo>
                    <a:cubicBezTo>
                      <a:pt x="5251" y="0"/>
                      <a:pt x="6765" y="1516"/>
                      <a:pt x="6765" y="338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71" name="Freeform 4270">
                <a:extLst>
                  <a:ext uri="{FF2B5EF4-FFF2-40B4-BE49-F238E27FC236}">
                    <a16:creationId xmlns:a16="http://schemas.microsoft.com/office/drawing/2014/main" id="{21857E9F-28B2-E304-859D-4E1FF510B83A}"/>
                  </a:ext>
                </a:extLst>
              </p:cNvPr>
              <p:cNvSpPr/>
              <p:nvPr/>
            </p:nvSpPr>
            <p:spPr>
              <a:xfrm>
                <a:off x="21807957" y="5690197"/>
                <a:ext cx="6765" cy="6770"/>
              </a:xfrm>
              <a:custGeom>
                <a:avLst/>
                <a:gdLst>
                  <a:gd name="connsiteX0" fmla="*/ 6765 w 6765"/>
                  <a:gd name="connsiteY0" fmla="*/ 3385 h 6770"/>
                  <a:gd name="connsiteX1" fmla="*/ 3383 w 6765"/>
                  <a:gd name="connsiteY1" fmla="*/ 6771 h 6770"/>
                  <a:gd name="connsiteX2" fmla="*/ 0 w 6765"/>
                  <a:gd name="connsiteY2" fmla="*/ 3385 h 6770"/>
                  <a:gd name="connsiteX3" fmla="*/ 3383 w 6765"/>
                  <a:gd name="connsiteY3" fmla="*/ 0 h 6770"/>
                  <a:gd name="connsiteX4" fmla="*/ 6765 w 6765"/>
                  <a:gd name="connsiteY4" fmla="*/ 3385 h 6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5" h="6770">
                    <a:moveTo>
                      <a:pt x="6765" y="3385"/>
                    </a:moveTo>
                    <a:cubicBezTo>
                      <a:pt x="6765" y="5255"/>
                      <a:pt x="5251" y="6771"/>
                      <a:pt x="3383" y="6771"/>
                    </a:cubicBezTo>
                    <a:cubicBezTo>
                      <a:pt x="1514" y="6771"/>
                      <a:pt x="0" y="5255"/>
                      <a:pt x="0" y="3385"/>
                    </a:cubicBezTo>
                    <a:cubicBezTo>
                      <a:pt x="0" y="1516"/>
                      <a:pt x="1514" y="0"/>
                      <a:pt x="3383" y="0"/>
                    </a:cubicBezTo>
                    <a:cubicBezTo>
                      <a:pt x="5251" y="0"/>
                      <a:pt x="6765" y="1516"/>
                      <a:pt x="6765" y="338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31" name="Graphic 2678">
            <a:extLst>
              <a:ext uri="{FF2B5EF4-FFF2-40B4-BE49-F238E27FC236}">
                <a16:creationId xmlns:a16="http://schemas.microsoft.com/office/drawing/2014/main" id="{A6D6FE13-52AF-034B-8DB4-2CBE20746FDD}"/>
              </a:ext>
            </a:extLst>
          </p:cNvPr>
          <p:cNvGrpSpPr/>
          <p:nvPr/>
        </p:nvGrpSpPr>
        <p:grpSpPr>
          <a:xfrm>
            <a:off x="18580737" y="8205294"/>
            <a:ext cx="718259" cy="675362"/>
            <a:chOff x="16825029" y="6522125"/>
            <a:chExt cx="974938" cy="916715"/>
          </a:xfrm>
          <a:noFill/>
        </p:grpSpPr>
        <p:grpSp>
          <p:nvGrpSpPr>
            <p:cNvPr id="4244" name="Graphic 2678">
              <a:extLst>
                <a:ext uri="{FF2B5EF4-FFF2-40B4-BE49-F238E27FC236}">
                  <a16:creationId xmlns:a16="http://schemas.microsoft.com/office/drawing/2014/main" id="{81BF5D36-CBAC-2DCF-9B93-9E5883A0731F}"/>
                </a:ext>
              </a:extLst>
            </p:cNvPr>
            <p:cNvGrpSpPr/>
            <p:nvPr/>
          </p:nvGrpSpPr>
          <p:grpSpPr>
            <a:xfrm>
              <a:off x="16825029" y="6522125"/>
              <a:ext cx="912284" cy="916715"/>
              <a:chOff x="16825029" y="6522125"/>
              <a:chExt cx="912284" cy="916715"/>
            </a:xfrm>
            <a:noFill/>
          </p:grpSpPr>
          <p:grpSp>
            <p:nvGrpSpPr>
              <p:cNvPr id="4247" name="Graphic 2678">
                <a:extLst>
                  <a:ext uri="{FF2B5EF4-FFF2-40B4-BE49-F238E27FC236}">
                    <a16:creationId xmlns:a16="http://schemas.microsoft.com/office/drawing/2014/main" id="{5D842235-319C-87CA-46F3-A235F43133E1}"/>
                  </a:ext>
                </a:extLst>
              </p:cNvPr>
              <p:cNvGrpSpPr/>
              <p:nvPr/>
            </p:nvGrpSpPr>
            <p:grpSpPr>
              <a:xfrm>
                <a:off x="16825029" y="6522125"/>
                <a:ext cx="912284" cy="916715"/>
                <a:chOff x="16825029" y="6522125"/>
                <a:chExt cx="912284" cy="916715"/>
              </a:xfrm>
              <a:noFill/>
            </p:grpSpPr>
            <p:sp>
              <p:nvSpPr>
                <p:cNvPr id="4258" name="Freeform 4257">
                  <a:extLst>
                    <a:ext uri="{FF2B5EF4-FFF2-40B4-BE49-F238E27FC236}">
                      <a16:creationId xmlns:a16="http://schemas.microsoft.com/office/drawing/2014/main" id="{24374AF8-C376-3F70-6045-2A8D3FEBA844}"/>
                    </a:ext>
                  </a:extLst>
                </p:cNvPr>
                <p:cNvSpPr/>
                <p:nvPr/>
              </p:nvSpPr>
              <p:spPr>
                <a:xfrm>
                  <a:off x="16825029" y="6980482"/>
                  <a:ext cx="88142" cy="270392"/>
                </a:xfrm>
                <a:custGeom>
                  <a:avLst/>
                  <a:gdLst>
                    <a:gd name="connsiteX0" fmla="*/ 88142 w 88142"/>
                    <a:gd name="connsiteY0" fmla="*/ 270393 h 270392"/>
                    <a:gd name="connsiteX1" fmla="*/ 0 w 88142"/>
                    <a:gd name="connsiteY1" fmla="*/ 0 h 270392"/>
                  </a:gdLst>
                  <a:ahLst/>
                  <a:cxnLst>
                    <a:cxn ang="0">
                      <a:pos x="connsiteX0" y="connsiteY0"/>
                    </a:cxn>
                    <a:cxn ang="0">
                      <a:pos x="connsiteX1" y="connsiteY1"/>
                    </a:cxn>
                  </a:cxnLst>
                  <a:rect l="l" t="t" r="r" b="b"/>
                  <a:pathLst>
                    <a:path w="88142" h="270392">
                      <a:moveTo>
                        <a:pt x="88142" y="270393"/>
                      </a:moveTo>
                      <a:cubicBezTo>
                        <a:pt x="32720" y="194594"/>
                        <a:pt x="0" y="101121"/>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59" name="Freeform 4258">
                  <a:extLst>
                    <a:ext uri="{FF2B5EF4-FFF2-40B4-BE49-F238E27FC236}">
                      <a16:creationId xmlns:a16="http://schemas.microsoft.com/office/drawing/2014/main" id="{C851D8B3-DDCC-AE11-50D8-D416ED627826}"/>
                    </a:ext>
                  </a:extLst>
                </p:cNvPr>
                <p:cNvSpPr/>
                <p:nvPr/>
              </p:nvSpPr>
              <p:spPr>
                <a:xfrm>
                  <a:off x="16956269" y="7039245"/>
                  <a:ext cx="781044" cy="399595"/>
                </a:xfrm>
                <a:custGeom>
                  <a:avLst/>
                  <a:gdLst>
                    <a:gd name="connsiteX0" fmla="*/ 781045 w 781044"/>
                    <a:gd name="connsiteY0" fmla="*/ 0 h 399595"/>
                    <a:gd name="connsiteX1" fmla="*/ 326767 w 781044"/>
                    <a:gd name="connsiteY1" fmla="*/ 399595 h 399595"/>
                    <a:gd name="connsiteX2" fmla="*/ 0 w 781044"/>
                    <a:gd name="connsiteY2" fmla="*/ 262411 h 399595"/>
                  </a:gdLst>
                  <a:ahLst/>
                  <a:cxnLst>
                    <a:cxn ang="0">
                      <a:pos x="connsiteX0" y="connsiteY0"/>
                    </a:cxn>
                    <a:cxn ang="0">
                      <a:pos x="connsiteX1" y="connsiteY1"/>
                    </a:cxn>
                    <a:cxn ang="0">
                      <a:pos x="connsiteX2" y="connsiteY2"/>
                    </a:cxn>
                  </a:cxnLst>
                  <a:rect l="l" t="t" r="r" b="b"/>
                  <a:pathLst>
                    <a:path w="781044" h="399595">
                      <a:moveTo>
                        <a:pt x="781045" y="0"/>
                      </a:moveTo>
                      <a:cubicBezTo>
                        <a:pt x="752222" y="225388"/>
                        <a:pt x="559820" y="399595"/>
                        <a:pt x="326767" y="399595"/>
                      </a:cubicBezTo>
                      <a:cubicBezTo>
                        <a:pt x="198806" y="399595"/>
                        <a:pt x="83102" y="347080"/>
                        <a:pt x="0" y="26241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60" name="Freeform 4259">
                  <a:extLst>
                    <a:ext uri="{FF2B5EF4-FFF2-40B4-BE49-F238E27FC236}">
                      <a16:creationId xmlns:a16="http://schemas.microsoft.com/office/drawing/2014/main" id="{7B59A164-6124-C97A-1633-BD74E81C14A5}"/>
                    </a:ext>
                  </a:extLst>
                </p:cNvPr>
                <p:cNvSpPr/>
                <p:nvPr/>
              </p:nvSpPr>
              <p:spPr>
                <a:xfrm>
                  <a:off x="16825029" y="6522125"/>
                  <a:ext cx="912278" cy="458357"/>
                </a:xfrm>
                <a:custGeom>
                  <a:avLst/>
                  <a:gdLst>
                    <a:gd name="connsiteX0" fmla="*/ 0 w 912278"/>
                    <a:gd name="connsiteY0" fmla="*/ 458358 h 458357"/>
                    <a:gd name="connsiteX1" fmla="*/ 458006 w 912278"/>
                    <a:gd name="connsiteY1" fmla="*/ 0 h 458357"/>
                    <a:gd name="connsiteX2" fmla="*/ 912278 w 912278"/>
                    <a:gd name="connsiteY2" fmla="*/ 399553 h 458357"/>
                  </a:gdLst>
                  <a:ahLst/>
                  <a:cxnLst>
                    <a:cxn ang="0">
                      <a:pos x="connsiteX0" y="connsiteY0"/>
                    </a:cxn>
                    <a:cxn ang="0">
                      <a:pos x="connsiteX1" y="connsiteY1"/>
                    </a:cxn>
                    <a:cxn ang="0">
                      <a:pos x="connsiteX2" y="connsiteY2"/>
                    </a:cxn>
                  </a:cxnLst>
                  <a:rect l="l" t="t" r="r" b="b"/>
                  <a:pathLst>
                    <a:path w="912278" h="458357">
                      <a:moveTo>
                        <a:pt x="0" y="458358"/>
                      </a:moveTo>
                      <a:cubicBezTo>
                        <a:pt x="0" y="205216"/>
                        <a:pt x="205056" y="0"/>
                        <a:pt x="458006" y="0"/>
                      </a:cubicBezTo>
                      <a:cubicBezTo>
                        <a:pt x="691048" y="0"/>
                        <a:pt x="883438" y="174184"/>
                        <a:pt x="912278" y="39955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248" name="Graphic 2678">
                <a:extLst>
                  <a:ext uri="{FF2B5EF4-FFF2-40B4-BE49-F238E27FC236}">
                    <a16:creationId xmlns:a16="http://schemas.microsoft.com/office/drawing/2014/main" id="{44D5B5A3-8650-15D7-26D8-0A1C5CD11B09}"/>
                  </a:ext>
                </a:extLst>
              </p:cNvPr>
              <p:cNvGrpSpPr/>
              <p:nvPr/>
            </p:nvGrpSpPr>
            <p:grpSpPr>
              <a:xfrm>
                <a:off x="16945352" y="6642541"/>
                <a:ext cx="675365" cy="675882"/>
                <a:chOff x="16945352" y="6642541"/>
                <a:chExt cx="675365" cy="675882"/>
              </a:xfrm>
              <a:noFill/>
            </p:grpSpPr>
            <p:sp>
              <p:nvSpPr>
                <p:cNvPr id="4249" name="Freeform 4248">
                  <a:extLst>
                    <a:ext uri="{FF2B5EF4-FFF2-40B4-BE49-F238E27FC236}">
                      <a16:creationId xmlns:a16="http://schemas.microsoft.com/office/drawing/2014/main" id="{973F9570-8F1F-3FB0-93B3-25105232287F}"/>
                    </a:ext>
                  </a:extLst>
                </p:cNvPr>
                <p:cNvSpPr/>
                <p:nvPr/>
              </p:nvSpPr>
              <p:spPr>
                <a:xfrm>
                  <a:off x="16945352" y="6642541"/>
                  <a:ext cx="337683" cy="675882"/>
                </a:xfrm>
                <a:custGeom>
                  <a:avLst/>
                  <a:gdLst>
                    <a:gd name="connsiteX0" fmla="*/ 337683 w 337683"/>
                    <a:gd name="connsiteY0" fmla="*/ 675883 h 675882"/>
                    <a:gd name="connsiteX1" fmla="*/ 0 w 337683"/>
                    <a:gd name="connsiteY1" fmla="*/ 337941 h 675882"/>
                    <a:gd name="connsiteX2" fmla="*/ 337683 w 337683"/>
                    <a:gd name="connsiteY2" fmla="*/ 0 h 675882"/>
                  </a:gdLst>
                  <a:ahLst/>
                  <a:cxnLst>
                    <a:cxn ang="0">
                      <a:pos x="connsiteX0" y="connsiteY0"/>
                    </a:cxn>
                    <a:cxn ang="0">
                      <a:pos x="connsiteX1" y="connsiteY1"/>
                    </a:cxn>
                    <a:cxn ang="0">
                      <a:pos x="connsiteX2" y="connsiteY2"/>
                    </a:cxn>
                  </a:cxnLst>
                  <a:rect l="l" t="t" r="r" b="b"/>
                  <a:pathLst>
                    <a:path w="337683" h="675882">
                      <a:moveTo>
                        <a:pt x="337683" y="675883"/>
                      </a:moveTo>
                      <a:cubicBezTo>
                        <a:pt x="151185" y="675883"/>
                        <a:pt x="0" y="524584"/>
                        <a:pt x="0" y="337941"/>
                      </a:cubicBezTo>
                      <a:cubicBezTo>
                        <a:pt x="0" y="151300"/>
                        <a:pt x="151185" y="0"/>
                        <a:pt x="337683"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50" name="Freeform 4249">
                  <a:extLst>
                    <a:ext uri="{FF2B5EF4-FFF2-40B4-BE49-F238E27FC236}">
                      <a16:creationId xmlns:a16="http://schemas.microsoft.com/office/drawing/2014/main" id="{FF99B93E-25AD-F18F-473C-AAFBB44443E6}"/>
                    </a:ext>
                  </a:extLst>
                </p:cNvPr>
                <p:cNvSpPr/>
                <p:nvPr/>
              </p:nvSpPr>
              <p:spPr>
                <a:xfrm>
                  <a:off x="17283036" y="6642541"/>
                  <a:ext cx="337682" cy="675882"/>
                </a:xfrm>
                <a:custGeom>
                  <a:avLst/>
                  <a:gdLst>
                    <a:gd name="connsiteX0" fmla="*/ 0 w 337682"/>
                    <a:gd name="connsiteY0" fmla="*/ 0 h 675882"/>
                    <a:gd name="connsiteX1" fmla="*/ 337682 w 337682"/>
                    <a:gd name="connsiteY1" fmla="*/ 337941 h 675882"/>
                    <a:gd name="connsiteX2" fmla="*/ 0 w 337682"/>
                    <a:gd name="connsiteY2" fmla="*/ 675883 h 675882"/>
                  </a:gdLst>
                  <a:ahLst/>
                  <a:cxnLst>
                    <a:cxn ang="0">
                      <a:pos x="connsiteX0" y="connsiteY0"/>
                    </a:cxn>
                    <a:cxn ang="0">
                      <a:pos x="connsiteX1" y="connsiteY1"/>
                    </a:cxn>
                    <a:cxn ang="0">
                      <a:pos x="connsiteX2" y="connsiteY2"/>
                    </a:cxn>
                  </a:cxnLst>
                  <a:rect l="l" t="t" r="r" b="b"/>
                  <a:pathLst>
                    <a:path w="337682" h="675882">
                      <a:moveTo>
                        <a:pt x="0" y="0"/>
                      </a:moveTo>
                      <a:cubicBezTo>
                        <a:pt x="186493" y="0"/>
                        <a:pt x="337682" y="151300"/>
                        <a:pt x="337682" y="337941"/>
                      </a:cubicBezTo>
                      <a:cubicBezTo>
                        <a:pt x="337682" y="524584"/>
                        <a:pt x="186493" y="675883"/>
                        <a:pt x="0" y="67588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51" name="Freeform 4250">
                  <a:extLst>
                    <a:ext uri="{FF2B5EF4-FFF2-40B4-BE49-F238E27FC236}">
                      <a16:creationId xmlns:a16="http://schemas.microsoft.com/office/drawing/2014/main" id="{F4A18251-EB04-A100-A39E-5C1AB2207EFB}"/>
                    </a:ext>
                  </a:extLst>
                </p:cNvPr>
                <p:cNvSpPr/>
                <p:nvPr/>
              </p:nvSpPr>
              <p:spPr>
                <a:xfrm>
                  <a:off x="16945352" y="6980482"/>
                  <a:ext cx="675365" cy="5960"/>
                </a:xfrm>
                <a:custGeom>
                  <a:avLst/>
                  <a:gdLst>
                    <a:gd name="connsiteX0" fmla="*/ 0 w 675365"/>
                    <a:gd name="connsiteY0" fmla="*/ 0 h 5960"/>
                    <a:gd name="connsiteX1" fmla="*/ 675366 w 675365"/>
                    <a:gd name="connsiteY1" fmla="*/ 0 h 5960"/>
                  </a:gdLst>
                  <a:ahLst/>
                  <a:cxnLst>
                    <a:cxn ang="0">
                      <a:pos x="connsiteX0" y="connsiteY0"/>
                    </a:cxn>
                    <a:cxn ang="0">
                      <a:pos x="connsiteX1" y="connsiteY1"/>
                    </a:cxn>
                  </a:cxnLst>
                  <a:rect l="l" t="t" r="r" b="b"/>
                  <a:pathLst>
                    <a:path w="675365" h="5960">
                      <a:moveTo>
                        <a:pt x="0" y="0"/>
                      </a:moveTo>
                      <a:lnTo>
                        <a:pt x="67536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52" name="Freeform 4251">
                  <a:extLst>
                    <a:ext uri="{FF2B5EF4-FFF2-40B4-BE49-F238E27FC236}">
                      <a16:creationId xmlns:a16="http://schemas.microsoft.com/office/drawing/2014/main" id="{BAD6E367-2E63-558E-C810-AE9E9D5C9149}"/>
                    </a:ext>
                  </a:extLst>
                </p:cNvPr>
                <p:cNvSpPr/>
                <p:nvPr/>
              </p:nvSpPr>
              <p:spPr>
                <a:xfrm>
                  <a:off x="17041883" y="6743924"/>
                  <a:ext cx="482300" cy="101383"/>
                </a:xfrm>
                <a:custGeom>
                  <a:avLst/>
                  <a:gdLst>
                    <a:gd name="connsiteX0" fmla="*/ 482301 w 482300"/>
                    <a:gd name="connsiteY0" fmla="*/ 6 h 101383"/>
                    <a:gd name="connsiteX1" fmla="*/ 241152 w 482300"/>
                    <a:gd name="connsiteY1" fmla="*/ 101383 h 101383"/>
                    <a:gd name="connsiteX2" fmla="*/ 0 w 482300"/>
                    <a:gd name="connsiteY2" fmla="*/ 0 h 101383"/>
                  </a:gdLst>
                  <a:ahLst/>
                  <a:cxnLst>
                    <a:cxn ang="0">
                      <a:pos x="connsiteX0" y="connsiteY0"/>
                    </a:cxn>
                    <a:cxn ang="0">
                      <a:pos x="connsiteX1" y="connsiteY1"/>
                    </a:cxn>
                    <a:cxn ang="0">
                      <a:pos x="connsiteX2" y="connsiteY2"/>
                    </a:cxn>
                  </a:cxnLst>
                  <a:rect l="l" t="t" r="r" b="b"/>
                  <a:pathLst>
                    <a:path w="482300" h="101383">
                      <a:moveTo>
                        <a:pt x="482301" y="6"/>
                      </a:moveTo>
                      <a:cubicBezTo>
                        <a:pt x="421010" y="62566"/>
                        <a:pt x="335608" y="101383"/>
                        <a:pt x="241152" y="101383"/>
                      </a:cubicBezTo>
                      <a:cubicBezTo>
                        <a:pt x="146692" y="101383"/>
                        <a:pt x="61287" y="62566"/>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53" name="Freeform 4252">
                  <a:extLst>
                    <a:ext uri="{FF2B5EF4-FFF2-40B4-BE49-F238E27FC236}">
                      <a16:creationId xmlns:a16="http://schemas.microsoft.com/office/drawing/2014/main" id="{B190B54F-B3EE-940E-107B-8F4CF681C50A}"/>
                    </a:ext>
                  </a:extLst>
                </p:cNvPr>
                <p:cNvSpPr/>
                <p:nvPr/>
              </p:nvSpPr>
              <p:spPr>
                <a:xfrm>
                  <a:off x="17041196" y="7115658"/>
                  <a:ext cx="480616" cy="102086"/>
                </a:xfrm>
                <a:custGeom>
                  <a:avLst/>
                  <a:gdLst>
                    <a:gd name="connsiteX0" fmla="*/ 0 w 480616"/>
                    <a:gd name="connsiteY0" fmla="*/ 102087 h 102086"/>
                    <a:gd name="connsiteX1" fmla="*/ 241839 w 480616"/>
                    <a:gd name="connsiteY1" fmla="*/ 0 h 102086"/>
                    <a:gd name="connsiteX2" fmla="*/ 480617 w 480616"/>
                    <a:gd name="connsiteY2" fmla="*/ 98981 h 102086"/>
                  </a:gdLst>
                  <a:ahLst/>
                  <a:cxnLst>
                    <a:cxn ang="0">
                      <a:pos x="connsiteX0" y="connsiteY0"/>
                    </a:cxn>
                    <a:cxn ang="0">
                      <a:pos x="connsiteX1" y="connsiteY1"/>
                    </a:cxn>
                    <a:cxn ang="0">
                      <a:pos x="connsiteX2" y="connsiteY2"/>
                    </a:cxn>
                  </a:cxnLst>
                  <a:rect l="l" t="t" r="r" b="b"/>
                  <a:pathLst>
                    <a:path w="480616" h="102086">
                      <a:moveTo>
                        <a:pt x="0" y="102087"/>
                      </a:moveTo>
                      <a:cubicBezTo>
                        <a:pt x="61335" y="39110"/>
                        <a:pt x="147023" y="0"/>
                        <a:pt x="241839" y="0"/>
                      </a:cubicBezTo>
                      <a:cubicBezTo>
                        <a:pt x="335086" y="0"/>
                        <a:pt x="419505" y="37828"/>
                        <a:pt x="480617" y="9898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54" name="Freeform 4253">
                  <a:extLst>
                    <a:ext uri="{FF2B5EF4-FFF2-40B4-BE49-F238E27FC236}">
                      <a16:creationId xmlns:a16="http://schemas.microsoft.com/office/drawing/2014/main" id="{CF5FCE0F-A143-4D4F-199F-54F3B840EE2F}"/>
                    </a:ext>
                  </a:extLst>
                </p:cNvPr>
                <p:cNvSpPr/>
                <p:nvPr/>
              </p:nvSpPr>
              <p:spPr>
                <a:xfrm>
                  <a:off x="17080425" y="6642541"/>
                  <a:ext cx="202610" cy="675882"/>
                </a:xfrm>
                <a:custGeom>
                  <a:avLst/>
                  <a:gdLst>
                    <a:gd name="connsiteX0" fmla="*/ 202610 w 202610"/>
                    <a:gd name="connsiteY0" fmla="*/ 675883 h 675882"/>
                    <a:gd name="connsiteX1" fmla="*/ 0 w 202610"/>
                    <a:gd name="connsiteY1" fmla="*/ 337941 h 675882"/>
                    <a:gd name="connsiteX2" fmla="*/ 202610 w 202610"/>
                    <a:gd name="connsiteY2" fmla="*/ 0 h 675882"/>
                  </a:gdLst>
                  <a:ahLst/>
                  <a:cxnLst>
                    <a:cxn ang="0">
                      <a:pos x="connsiteX0" y="connsiteY0"/>
                    </a:cxn>
                    <a:cxn ang="0">
                      <a:pos x="connsiteX1" y="connsiteY1"/>
                    </a:cxn>
                    <a:cxn ang="0">
                      <a:pos x="connsiteX2" y="connsiteY2"/>
                    </a:cxn>
                  </a:cxnLst>
                  <a:rect l="l" t="t" r="r" b="b"/>
                  <a:pathLst>
                    <a:path w="202610" h="675882">
                      <a:moveTo>
                        <a:pt x="202610" y="675883"/>
                      </a:moveTo>
                      <a:cubicBezTo>
                        <a:pt x="90711" y="675883"/>
                        <a:pt x="0" y="524584"/>
                        <a:pt x="0" y="337941"/>
                      </a:cubicBezTo>
                      <a:cubicBezTo>
                        <a:pt x="0" y="151300"/>
                        <a:pt x="90711" y="0"/>
                        <a:pt x="20261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55" name="Freeform 4254">
                  <a:extLst>
                    <a:ext uri="{FF2B5EF4-FFF2-40B4-BE49-F238E27FC236}">
                      <a16:creationId xmlns:a16="http://schemas.microsoft.com/office/drawing/2014/main" id="{E1562AE6-A831-9BFB-E90C-3D901F18621C}"/>
                    </a:ext>
                  </a:extLst>
                </p:cNvPr>
                <p:cNvSpPr/>
                <p:nvPr/>
              </p:nvSpPr>
              <p:spPr>
                <a:xfrm>
                  <a:off x="17283036" y="6642541"/>
                  <a:ext cx="202610" cy="675882"/>
                </a:xfrm>
                <a:custGeom>
                  <a:avLst/>
                  <a:gdLst>
                    <a:gd name="connsiteX0" fmla="*/ 0 w 202610"/>
                    <a:gd name="connsiteY0" fmla="*/ 0 h 675882"/>
                    <a:gd name="connsiteX1" fmla="*/ 202611 w 202610"/>
                    <a:gd name="connsiteY1" fmla="*/ 337941 h 675882"/>
                    <a:gd name="connsiteX2" fmla="*/ 0 w 202610"/>
                    <a:gd name="connsiteY2" fmla="*/ 675883 h 675882"/>
                  </a:gdLst>
                  <a:ahLst/>
                  <a:cxnLst>
                    <a:cxn ang="0">
                      <a:pos x="connsiteX0" y="connsiteY0"/>
                    </a:cxn>
                    <a:cxn ang="0">
                      <a:pos x="connsiteX1" y="connsiteY1"/>
                    </a:cxn>
                    <a:cxn ang="0">
                      <a:pos x="connsiteX2" y="connsiteY2"/>
                    </a:cxn>
                  </a:cxnLst>
                  <a:rect l="l" t="t" r="r" b="b"/>
                  <a:pathLst>
                    <a:path w="202610" h="675882">
                      <a:moveTo>
                        <a:pt x="0" y="0"/>
                      </a:moveTo>
                      <a:cubicBezTo>
                        <a:pt x="111896" y="0"/>
                        <a:pt x="202611" y="151300"/>
                        <a:pt x="202611" y="337941"/>
                      </a:cubicBezTo>
                      <a:cubicBezTo>
                        <a:pt x="202611" y="524584"/>
                        <a:pt x="111896" y="675883"/>
                        <a:pt x="0" y="67588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56" name="Freeform 4255">
                  <a:extLst>
                    <a:ext uri="{FF2B5EF4-FFF2-40B4-BE49-F238E27FC236}">
                      <a16:creationId xmlns:a16="http://schemas.microsoft.com/office/drawing/2014/main" id="{BDD0BCDF-8198-BD22-344C-529CE9D11309}"/>
                    </a:ext>
                  </a:extLst>
                </p:cNvPr>
                <p:cNvSpPr/>
                <p:nvPr/>
              </p:nvSpPr>
              <p:spPr>
                <a:xfrm>
                  <a:off x="17221965" y="6642541"/>
                  <a:ext cx="61070" cy="675882"/>
                </a:xfrm>
                <a:custGeom>
                  <a:avLst/>
                  <a:gdLst>
                    <a:gd name="connsiteX0" fmla="*/ 61070 w 61070"/>
                    <a:gd name="connsiteY0" fmla="*/ 675883 h 675882"/>
                    <a:gd name="connsiteX1" fmla="*/ 0 w 61070"/>
                    <a:gd name="connsiteY1" fmla="*/ 337941 h 675882"/>
                    <a:gd name="connsiteX2" fmla="*/ 61070 w 61070"/>
                    <a:gd name="connsiteY2" fmla="*/ 0 h 675882"/>
                  </a:gdLst>
                  <a:ahLst/>
                  <a:cxnLst>
                    <a:cxn ang="0">
                      <a:pos x="connsiteX0" y="connsiteY0"/>
                    </a:cxn>
                    <a:cxn ang="0">
                      <a:pos x="connsiteX1" y="connsiteY1"/>
                    </a:cxn>
                    <a:cxn ang="0">
                      <a:pos x="connsiteX2" y="connsiteY2"/>
                    </a:cxn>
                  </a:cxnLst>
                  <a:rect l="l" t="t" r="r" b="b"/>
                  <a:pathLst>
                    <a:path w="61070" h="675882">
                      <a:moveTo>
                        <a:pt x="61070" y="675883"/>
                      </a:moveTo>
                      <a:cubicBezTo>
                        <a:pt x="27346" y="675883"/>
                        <a:pt x="0" y="524584"/>
                        <a:pt x="0" y="337941"/>
                      </a:cubicBezTo>
                      <a:cubicBezTo>
                        <a:pt x="0" y="151300"/>
                        <a:pt x="27346" y="0"/>
                        <a:pt x="6107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57" name="Freeform 4256">
                  <a:extLst>
                    <a:ext uri="{FF2B5EF4-FFF2-40B4-BE49-F238E27FC236}">
                      <a16:creationId xmlns:a16="http://schemas.microsoft.com/office/drawing/2014/main" id="{B670B848-6007-D188-F3A8-10C5B054ADEF}"/>
                    </a:ext>
                  </a:extLst>
                </p:cNvPr>
                <p:cNvSpPr/>
                <p:nvPr/>
              </p:nvSpPr>
              <p:spPr>
                <a:xfrm>
                  <a:off x="17283036" y="6642541"/>
                  <a:ext cx="61064" cy="675882"/>
                </a:xfrm>
                <a:custGeom>
                  <a:avLst/>
                  <a:gdLst>
                    <a:gd name="connsiteX0" fmla="*/ 0 w 61064"/>
                    <a:gd name="connsiteY0" fmla="*/ 0 h 675882"/>
                    <a:gd name="connsiteX1" fmla="*/ 61064 w 61064"/>
                    <a:gd name="connsiteY1" fmla="*/ 337941 h 675882"/>
                    <a:gd name="connsiteX2" fmla="*/ 0 w 61064"/>
                    <a:gd name="connsiteY2" fmla="*/ 675883 h 675882"/>
                  </a:gdLst>
                  <a:ahLst/>
                  <a:cxnLst>
                    <a:cxn ang="0">
                      <a:pos x="connsiteX0" y="connsiteY0"/>
                    </a:cxn>
                    <a:cxn ang="0">
                      <a:pos x="connsiteX1" y="connsiteY1"/>
                    </a:cxn>
                    <a:cxn ang="0">
                      <a:pos x="connsiteX2" y="connsiteY2"/>
                    </a:cxn>
                  </a:cxnLst>
                  <a:rect l="l" t="t" r="r" b="b"/>
                  <a:pathLst>
                    <a:path w="61064" h="675882">
                      <a:moveTo>
                        <a:pt x="0" y="0"/>
                      </a:moveTo>
                      <a:cubicBezTo>
                        <a:pt x="33725" y="0"/>
                        <a:pt x="61064" y="151300"/>
                        <a:pt x="61064" y="337941"/>
                      </a:cubicBezTo>
                      <a:cubicBezTo>
                        <a:pt x="61064" y="524584"/>
                        <a:pt x="33725" y="675883"/>
                        <a:pt x="0" y="67588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4245" name="Freeform 4244">
              <a:extLst>
                <a:ext uri="{FF2B5EF4-FFF2-40B4-BE49-F238E27FC236}">
                  <a16:creationId xmlns:a16="http://schemas.microsoft.com/office/drawing/2014/main" id="{0BC93AAD-CB90-4AE3-118C-FB5FF950C89F}"/>
                </a:ext>
              </a:extLst>
            </p:cNvPr>
            <p:cNvSpPr/>
            <p:nvPr/>
          </p:nvSpPr>
          <p:spPr>
            <a:xfrm>
              <a:off x="17682115" y="6921510"/>
              <a:ext cx="117854" cy="117944"/>
            </a:xfrm>
            <a:custGeom>
              <a:avLst/>
              <a:gdLst>
                <a:gd name="connsiteX0" fmla="*/ 117855 w 117854"/>
                <a:gd name="connsiteY0" fmla="*/ 58972 h 117944"/>
                <a:gd name="connsiteX1" fmla="*/ 58927 w 117854"/>
                <a:gd name="connsiteY1" fmla="*/ 117945 h 117944"/>
                <a:gd name="connsiteX2" fmla="*/ 0 w 117854"/>
                <a:gd name="connsiteY2" fmla="*/ 58972 h 117944"/>
                <a:gd name="connsiteX3" fmla="*/ 58927 w 117854"/>
                <a:gd name="connsiteY3" fmla="*/ 0 h 117944"/>
                <a:gd name="connsiteX4" fmla="*/ 117855 w 117854"/>
                <a:gd name="connsiteY4" fmla="*/ 58972 h 117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854" h="117944">
                  <a:moveTo>
                    <a:pt x="117855" y="58972"/>
                  </a:moveTo>
                  <a:cubicBezTo>
                    <a:pt x="117855" y="91542"/>
                    <a:pt x="91472" y="117945"/>
                    <a:pt x="58927" y="117945"/>
                  </a:cubicBezTo>
                  <a:cubicBezTo>
                    <a:pt x="26383" y="117945"/>
                    <a:pt x="0" y="91542"/>
                    <a:pt x="0" y="58972"/>
                  </a:cubicBezTo>
                  <a:cubicBezTo>
                    <a:pt x="0" y="26403"/>
                    <a:pt x="26383" y="0"/>
                    <a:pt x="58927" y="0"/>
                  </a:cubicBezTo>
                  <a:cubicBezTo>
                    <a:pt x="91472" y="0"/>
                    <a:pt x="117855" y="26403"/>
                    <a:pt x="117855" y="5897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46" name="Freeform 4245">
              <a:extLst>
                <a:ext uri="{FF2B5EF4-FFF2-40B4-BE49-F238E27FC236}">
                  <a16:creationId xmlns:a16="http://schemas.microsoft.com/office/drawing/2014/main" id="{03FC4AB4-F4DC-7FA7-D839-12228557D691}"/>
                </a:ext>
              </a:extLst>
            </p:cNvPr>
            <p:cNvSpPr/>
            <p:nvPr/>
          </p:nvSpPr>
          <p:spPr>
            <a:xfrm>
              <a:off x="16904565" y="7246198"/>
              <a:ext cx="59987" cy="60033"/>
            </a:xfrm>
            <a:custGeom>
              <a:avLst/>
              <a:gdLst>
                <a:gd name="connsiteX0" fmla="*/ 59987 w 59987"/>
                <a:gd name="connsiteY0" fmla="*/ 30017 h 60033"/>
                <a:gd name="connsiteX1" fmla="*/ 29994 w 59987"/>
                <a:gd name="connsiteY1" fmla="*/ 60033 h 60033"/>
                <a:gd name="connsiteX2" fmla="*/ 0 w 59987"/>
                <a:gd name="connsiteY2" fmla="*/ 30017 h 60033"/>
                <a:gd name="connsiteX3" fmla="*/ 29994 w 59987"/>
                <a:gd name="connsiteY3" fmla="*/ 0 h 60033"/>
                <a:gd name="connsiteX4" fmla="*/ 59987 w 59987"/>
                <a:gd name="connsiteY4" fmla="*/ 30017 h 60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87" h="60033">
                  <a:moveTo>
                    <a:pt x="59987" y="30017"/>
                  </a:moveTo>
                  <a:cubicBezTo>
                    <a:pt x="59987" y="46594"/>
                    <a:pt x="46559" y="60033"/>
                    <a:pt x="29994" y="60033"/>
                  </a:cubicBezTo>
                  <a:cubicBezTo>
                    <a:pt x="13429" y="60033"/>
                    <a:pt x="0" y="46594"/>
                    <a:pt x="0" y="30017"/>
                  </a:cubicBezTo>
                  <a:cubicBezTo>
                    <a:pt x="0" y="13439"/>
                    <a:pt x="13429" y="0"/>
                    <a:pt x="29994" y="0"/>
                  </a:cubicBezTo>
                  <a:cubicBezTo>
                    <a:pt x="46559" y="0"/>
                    <a:pt x="59987" y="13439"/>
                    <a:pt x="59987" y="3001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32" name="Graphic 2678">
            <a:extLst>
              <a:ext uri="{FF2B5EF4-FFF2-40B4-BE49-F238E27FC236}">
                <a16:creationId xmlns:a16="http://schemas.microsoft.com/office/drawing/2014/main" id="{BE2D0527-2BFC-1E24-1190-2C19104FC55D}"/>
              </a:ext>
            </a:extLst>
          </p:cNvPr>
          <p:cNvGrpSpPr/>
          <p:nvPr/>
        </p:nvGrpSpPr>
        <p:grpSpPr>
          <a:xfrm>
            <a:off x="17277471" y="8224876"/>
            <a:ext cx="628036" cy="636191"/>
            <a:chOff x="18345967" y="6548706"/>
            <a:chExt cx="852476" cy="863547"/>
          </a:xfrm>
          <a:noFill/>
        </p:grpSpPr>
        <p:grpSp>
          <p:nvGrpSpPr>
            <p:cNvPr id="4233" name="Graphic 2678">
              <a:extLst>
                <a:ext uri="{FF2B5EF4-FFF2-40B4-BE49-F238E27FC236}">
                  <a16:creationId xmlns:a16="http://schemas.microsoft.com/office/drawing/2014/main" id="{A2AF777C-D137-774E-27BB-36D6694784F6}"/>
                </a:ext>
              </a:extLst>
            </p:cNvPr>
            <p:cNvGrpSpPr/>
            <p:nvPr/>
          </p:nvGrpSpPr>
          <p:grpSpPr>
            <a:xfrm>
              <a:off x="18345967" y="7083320"/>
              <a:ext cx="852476" cy="328933"/>
              <a:chOff x="18345967" y="7083320"/>
              <a:chExt cx="852476" cy="328933"/>
            </a:xfrm>
            <a:noFill/>
          </p:grpSpPr>
          <p:sp>
            <p:nvSpPr>
              <p:cNvPr id="4242" name="Freeform 4241">
                <a:extLst>
                  <a:ext uri="{FF2B5EF4-FFF2-40B4-BE49-F238E27FC236}">
                    <a16:creationId xmlns:a16="http://schemas.microsoft.com/office/drawing/2014/main" id="{D8082927-8A0B-FB01-1E6E-5EA442D17DB6}"/>
                  </a:ext>
                </a:extLst>
              </p:cNvPr>
              <p:cNvSpPr/>
              <p:nvPr/>
            </p:nvSpPr>
            <p:spPr>
              <a:xfrm>
                <a:off x="18345967" y="7083320"/>
                <a:ext cx="852476" cy="328933"/>
              </a:xfrm>
              <a:custGeom>
                <a:avLst/>
                <a:gdLst>
                  <a:gd name="connsiteX0" fmla="*/ 404787 w 852476"/>
                  <a:gd name="connsiteY0" fmla="*/ 127414 h 328933"/>
                  <a:gd name="connsiteX1" fmla="*/ 511369 w 852476"/>
                  <a:gd name="connsiteY1" fmla="*/ 186034 h 328933"/>
                  <a:gd name="connsiteX2" fmla="*/ 806595 w 852476"/>
                  <a:gd name="connsiteY2" fmla="*/ 3243 h 328933"/>
                  <a:gd name="connsiteX3" fmla="*/ 817966 w 852476"/>
                  <a:gd name="connsiteY3" fmla="*/ 0 h 328933"/>
                  <a:gd name="connsiteX4" fmla="*/ 848295 w 852476"/>
                  <a:gd name="connsiteY4" fmla="*/ 23689 h 328933"/>
                  <a:gd name="connsiteX5" fmla="*/ 851315 w 852476"/>
                  <a:gd name="connsiteY5" fmla="*/ 35640 h 328933"/>
                  <a:gd name="connsiteX6" fmla="*/ 836573 w 852476"/>
                  <a:gd name="connsiteY6" fmla="*/ 76842 h 328933"/>
                  <a:gd name="connsiteX7" fmla="*/ 524557 w 852476"/>
                  <a:gd name="connsiteY7" fmla="*/ 308745 h 328933"/>
                  <a:gd name="connsiteX8" fmla="*/ 495561 w 852476"/>
                  <a:gd name="connsiteY8" fmla="*/ 322920 h 328933"/>
                  <a:gd name="connsiteX9" fmla="*/ 480813 w 852476"/>
                  <a:gd name="connsiteY9" fmla="*/ 327009 h 328933"/>
                  <a:gd name="connsiteX10" fmla="*/ 450525 w 852476"/>
                  <a:gd name="connsiteY10" fmla="*/ 326300 h 328933"/>
                  <a:gd name="connsiteX11" fmla="*/ 141266 w 852476"/>
                  <a:gd name="connsiteY11" fmla="*/ 223635 h 328933"/>
                  <a:gd name="connsiteX12" fmla="*/ 98500 w 852476"/>
                  <a:gd name="connsiteY12" fmla="*/ 226747 h 328933"/>
                  <a:gd name="connsiteX13" fmla="*/ 0 w 852476"/>
                  <a:gd name="connsiteY13" fmla="*/ 275090 h 328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52476" h="328933">
                    <a:moveTo>
                      <a:pt x="404787" y="127414"/>
                    </a:moveTo>
                    <a:lnTo>
                      <a:pt x="511369" y="186034"/>
                    </a:lnTo>
                    <a:lnTo>
                      <a:pt x="806595" y="3243"/>
                    </a:lnTo>
                    <a:cubicBezTo>
                      <a:pt x="810014" y="1109"/>
                      <a:pt x="813969" y="0"/>
                      <a:pt x="817966" y="0"/>
                    </a:cubicBezTo>
                    <a:cubicBezTo>
                      <a:pt x="832309" y="0"/>
                      <a:pt x="844835" y="9776"/>
                      <a:pt x="848295" y="23689"/>
                    </a:cubicBezTo>
                    <a:lnTo>
                      <a:pt x="851315" y="35640"/>
                    </a:lnTo>
                    <a:cubicBezTo>
                      <a:pt x="855133" y="51109"/>
                      <a:pt x="849361" y="67328"/>
                      <a:pt x="836573" y="76842"/>
                    </a:cubicBezTo>
                    <a:lnTo>
                      <a:pt x="524557" y="308745"/>
                    </a:lnTo>
                    <a:cubicBezTo>
                      <a:pt x="515854" y="315230"/>
                      <a:pt x="506038" y="320029"/>
                      <a:pt x="495561" y="322920"/>
                    </a:cubicBezTo>
                    <a:lnTo>
                      <a:pt x="480813" y="327009"/>
                    </a:lnTo>
                    <a:cubicBezTo>
                      <a:pt x="470866" y="329805"/>
                      <a:pt x="460300" y="329543"/>
                      <a:pt x="450525" y="326300"/>
                    </a:cubicBezTo>
                    <a:lnTo>
                      <a:pt x="141266" y="223635"/>
                    </a:lnTo>
                    <a:cubicBezTo>
                      <a:pt x="127186" y="218968"/>
                      <a:pt x="111777" y="220083"/>
                      <a:pt x="98500" y="226747"/>
                    </a:cubicBezTo>
                    <a:lnTo>
                      <a:pt x="0" y="27509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43" name="Freeform 4242">
                <a:extLst>
                  <a:ext uri="{FF2B5EF4-FFF2-40B4-BE49-F238E27FC236}">
                    <a16:creationId xmlns:a16="http://schemas.microsoft.com/office/drawing/2014/main" id="{C0B8D812-5562-A4E3-AE8C-5976F4DDF462}"/>
                  </a:ext>
                </a:extLst>
              </p:cNvPr>
              <p:cNvSpPr/>
              <p:nvPr/>
            </p:nvSpPr>
            <p:spPr>
              <a:xfrm>
                <a:off x="18350572" y="7084534"/>
                <a:ext cx="611407" cy="126200"/>
              </a:xfrm>
              <a:custGeom>
                <a:avLst/>
                <a:gdLst>
                  <a:gd name="connsiteX0" fmla="*/ 0 w 611407"/>
                  <a:gd name="connsiteY0" fmla="*/ 52416 h 126200"/>
                  <a:gd name="connsiteX1" fmla="*/ 219086 w 611407"/>
                  <a:gd name="connsiteY1" fmla="*/ 3006 h 126200"/>
                  <a:gd name="connsiteX2" fmla="*/ 245020 w 611407"/>
                  <a:gd name="connsiteY2" fmla="*/ 473 h 126200"/>
                  <a:gd name="connsiteX3" fmla="*/ 586169 w 611407"/>
                  <a:gd name="connsiteY3" fmla="*/ 43719 h 126200"/>
                  <a:gd name="connsiteX4" fmla="*/ 611299 w 611407"/>
                  <a:gd name="connsiteY4" fmla="*/ 74871 h 126200"/>
                  <a:gd name="connsiteX5" fmla="*/ 609702 w 611407"/>
                  <a:gd name="connsiteY5" fmla="*/ 93403 h 126200"/>
                  <a:gd name="connsiteX6" fmla="*/ 577818 w 611407"/>
                  <a:gd name="connsiteY6" fmla="*/ 123178 h 126200"/>
                  <a:gd name="connsiteX7" fmla="*/ 400182 w 611407"/>
                  <a:gd name="connsiteY7" fmla="*/ 126200 h 126200"/>
                  <a:gd name="connsiteX8" fmla="*/ 328551 w 611407"/>
                  <a:gd name="connsiteY8" fmla="*/ 123667 h 12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1407" h="126200">
                    <a:moveTo>
                      <a:pt x="0" y="52416"/>
                    </a:moveTo>
                    <a:lnTo>
                      <a:pt x="219086" y="3006"/>
                    </a:lnTo>
                    <a:cubicBezTo>
                      <a:pt x="227431" y="204"/>
                      <a:pt x="236318" y="-636"/>
                      <a:pt x="245020" y="473"/>
                    </a:cubicBezTo>
                    <a:lnTo>
                      <a:pt x="586169" y="43719"/>
                    </a:lnTo>
                    <a:cubicBezTo>
                      <a:pt x="601578" y="45674"/>
                      <a:pt x="612633" y="59402"/>
                      <a:pt x="611299" y="74871"/>
                    </a:cubicBezTo>
                    <a:lnTo>
                      <a:pt x="609702" y="93403"/>
                    </a:lnTo>
                    <a:cubicBezTo>
                      <a:pt x="608237" y="110022"/>
                      <a:pt x="594514" y="122868"/>
                      <a:pt x="577818" y="123178"/>
                    </a:cubicBezTo>
                    <a:lnTo>
                      <a:pt x="400182" y="126200"/>
                    </a:lnTo>
                    <a:lnTo>
                      <a:pt x="328551" y="12366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234" name="Freeform 4233">
              <a:extLst>
                <a:ext uri="{FF2B5EF4-FFF2-40B4-BE49-F238E27FC236}">
                  <a16:creationId xmlns:a16="http://schemas.microsoft.com/office/drawing/2014/main" id="{291A0B94-C14D-5E46-D5E8-5765982ADA44}"/>
                </a:ext>
              </a:extLst>
            </p:cNvPr>
            <p:cNvSpPr/>
            <p:nvPr/>
          </p:nvSpPr>
          <p:spPr>
            <a:xfrm>
              <a:off x="18687480" y="6893829"/>
              <a:ext cx="380198" cy="251538"/>
            </a:xfrm>
            <a:custGeom>
              <a:avLst/>
              <a:gdLst>
                <a:gd name="connsiteX0" fmla="*/ 405 w 380198"/>
                <a:gd name="connsiteY0" fmla="*/ 202802 h 251538"/>
                <a:gd name="connsiteX1" fmla="*/ 0 w 380198"/>
                <a:gd name="connsiteY1" fmla="*/ 190248 h 251538"/>
                <a:gd name="connsiteX2" fmla="*/ 190096 w 380198"/>
                <a:gd name="connsiteY2" fmla="*/ 0 h 251538"/>
                <a:gd name="connsiteX3" fmla="*/ 380199 w 380198"/>
                <a:gd name="connsiteY3" fmla="*/ 190248 h 251538"/>
                <a:gd name="connsiteX4" fmla="*/ 370115 w 380198"/>
                <a:gd name="connsiteY4" fmla="*/ 251538 h 251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98" h="251538">
                  <a:moveTo>
                    <a:pt x="405" y="202802"/>
                  </a:moveTo>
                  <a:cubicBezTo>
                    <a:pt x="137" y="198647"/>
                    <a:pt x="0" y="194462"/>
                    <a:pt x="0" y="190248"/>
                  </a:cubicBezTo>
                  <a:cubicBezTo>
                    <a:pt x="0" y="85175"/>
                    <a:pt x="85110" y="0"/>
                    <a:pt x="190096" y="0"/>
                  </a:cubicBezTo>
                  <a:cubicBezTo>
                    <a:pt x="295089" y="0"/>
                    <a:pt x="380199" y="85175"/>
                    <a:pt x="380199" y="190248"/>
                  </a:cubicBezTo>
                  <a:cubicBezTo>
                    <a:pt x="380199" y="211690"/>
                    <a:pt x="376655" y="232302"/>
                    <a:pt x="370115" y="25153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35" name="Freeform 4234">
              <a:extLst>
                <a:ext uri="{FF2B5EF4-FFF2-40B4-BE49-F238E27FC236}">
                  <a16:creationId xmlns:a16="http://schemas.microsoft.com/office/drawing/2014/main" id="{3527617D-A4A1-CC15-B6B0-539C76D55734}"/>
                </a:ext>
              </a:extLst>
            </p:cNvPr>
            <p:cNvSpPr/>
            <p:nvPr/>
          </p:nvSpPr>
          <p:spPr>
            <a:xfrm>
              <a:off x="18729686" y="6936073"/>
              <a:ext cx="295779" cy="250399"/>
            </a:xfrm>
            <a:custGeom>
              <a:avLst/>
              <a:gdLst>
                <a:gd name="connsiteX0" fmla="*/ 1090 w 295779"/>
                <a:gd name="connsiteY0" fmla="*/ 166071 h 250399"/>
                <a:gd name="connsiteX1" fmla="*/ 0 w 295779"/>
                <a:gd name="connsiteY1" fmla="*/ 148004 h 250399"/>
                <a:gd name="connsiteX2" fmla="*/ 147890 w 295779"/>
                <a:gd name="connsiteY2" fmla="*/ 0 h 250399"/>
                <a:gd name="connsiteX3" fmla="*/ 295780 w 295779"/>
                <a:gd name="connsiteY3" fmla="*/ 148004 h 250399"/>
                <a:gd name="connsiteX4" fmla="*/ 254669 w 295779"/>
                <a:gd name="connsiteY4" fmla="*/ 250400 h 250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79" h="250399">
                  <a:moveTo>
                    <a:pt x="1090" y="166071"/>
                  </a:moveTo>
                  <a:cubicBezTo>
                    <a:pt x="369" y="160152"/>
                    <a:pt x="0" y="154119"/>
                    <a:pt x="0" y="148004"/>
                  </a:cubicBezTo>
                  <a:cubicBezTo>
                    <a:pt x="0" y="66262"/>
                    <a:pt x="66211" y="0"/>
                    <a:pt x="147890" y="0"/>
                  </a:cubicBezTo>
                  <a:cubicBezTo>
                    <a:pt x="229569" y="0"/>
                    <a:pt x="295780" y="66262"/>
                    <a:pt x="295780" y="148004"/>
                  </a:cubicBezTo>
                  <a:cubicBezTo>
                    <a:pt x="295780" y="187739"/>
                    <a:pt x="280132" y="223814"/>
                    <a:pt x="254669" y="25040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4236" name="Graphic 2678">
              <a:extLst>
                <a:ext uri="{FF2B5EF4-FFF2-40B4-BE49-F238E27FC236}">
                  <a16:creationId xmlns:a16="http://schemas.microsoft.com/office/drawing/2014/main" id="{8CAF6580-8BA7-5505-DE51-202293870F2F}"/>
                </a:ext>
              </a:extLst>
            </p:cNvPr>
            <p:cNvGrpSpPr/>
            <p:nvPr/>
          </p:nvGrpSpPr>
          <p:grpSpPr>
            <a:xfrm>
              <a:off x="18887854" y="6548710"/>
              <a:ext cx="157809" cy="346620"/>
              <a:chOff x="18887854" y="6548710"/>
              <a:chExt cx="157809" cy="346620"/>
            </a:xfrm>
            <a:noFill/>
          </p:grpSpPr>
          <p:sp>
            <p:nvSpPr>
              <p:cNvPr id="4240" name="Freeform 4239">
                <a:extLst>
                  <a:ext uri="{FF2B5EF4-FFF2-40B4-BE49-F238E27FC236}">
                    <a16:creationId xmlns:a16="http://schemas.microsoft.com/office/drawing/2014/main" id="{A934E55A-4DD8-6C64-42AC-6C2E19767EF6}"/>
                  </a:ext>
                </a:extLst>
              </p:cNvPr>
              <p:cNvSpPr/>
              <p:nvPr/>
            </p:nvSpPr>
            <p:spPr>
              <a:xfrm>
                <a:off x="18901151" y="6672077"/>
                <a:ext cx="83174" cy="223253"/>
              </a:xfrm>
              <a:custGeom>
                <a:avLst/>
                <a:gdLst>
                  <a:gd name="connsiteX0" fmla="*/ 0 w 83174"/>
                  <a:gd name="connsiteY0" fmla="*/ 223254 h 223253"/>
                  <a:gd name="connsiteX1" fmla="*/ 25582 w 83174"/>
                  <a:gd name="connsiteY1" fmla="*/ 124148 h 223253"/>
                  <a:gd name="connsiteX2" fmla="*/ 83174 w 83174"/>
                  <a:gd name="connsiteY2" fmla="*/ 0 h 223253"/>
                </a:gdLst>
                <a:ahLst/>
                <a:cxnLst>
                  <a:cxn ang="0">
                    <a:pos x="connsiteX0" y="connsiteY0"/>
                  </a:cxn>
                  <a:cxn ang="0">
                    <a:pos x="connsiteX1" y="connsiteY1"/>
                  </a:cxn>
                  <a:cxn ang="0">
                    <a:pos x="connsiteX2" y="connsiteY2"/>
                  </a:cxn>
                </a:cxnLst>
                <a:rect l="l" t="t" r="r" b="b"/>
                <a:pathLst>
                  <a:path w="83174" h="223253">
                    <a:moveTo>
                      <a:pt x="0" y="223254"/>
                    </a:moveTo>
                    <a:cubicBezTo>
                      <a:pt x="0" y="223254"/>
                      <a:pt x="18721" y="148927"/>
                      <a:pt x="25582" y="124148"/>
                    </a:cubicBezTo>
                    <a:cubicBezTo>
                      <a:pt x="36328" y="85348"/>
                      <a:pt x="55507" y="29769"/>
                      <a:pt x="83174"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41" name="Freeform 4240">
                <a:extLst>
                  <a:ext uri="{FF2B5EF4-FFF2-40B4-BE49-F238E27FC236}">
                    <a16:creationId xmlns:a16="http://schemas.microsoft.com/office/drawing/2014/main" id="{65A051A6-7D9F-BC51-3D44-28343A98D866}"/>
                  </a:ext>
                </a:extLst>
              </p:cNvPr>
              <p:cNvSpPr/>
              <p:nvPr/>
            </p:nvSpPr>
            <p:spPr>
              <a:xfrm>
                <a:off x="18887854" y="6548710"/>
                <a:ext cx="157809" cy="250212"/>
              </a:xfrm>
              <a:custGeom>
                <a:avLst/>
                <a:gdLst>
                  <a:gd name="connsiteX0" fmla="*/ 38879 w 157809"/>
                  <a:gd name="connsiteY0" fmla="*/ 247514 h 250212"/>
                  <a:gd name="connsiteX1" fmla="*/ 10242 w 157809"/>
                  <a:gd name="connsiteY1" fmla="*/ 111207 h 250212"/>
                  <a:gd name="connsiteX2" fmla="*/ 157810 w 157809"/>
                  <a:gd name="connsiteY2" fmla="*/ 0 h 250212"/>
                  <a:gd name="connsiteX3" fmla="*/ 151621 w 157809"/>
                  <a:gd name="connsiteY3" fmla="*/ 109138 h 250212"/>
                  <a:gd name="connsiteX4" fmla="*/ 38879 w 157809"/>
                  <a:gd name="connsiteY4" fmla="*/ 247514 h 250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09" h="250212">
                    <a:moveTo>
                      <a:pt x="38879" y="247514"/>
                    </a:moveTo>
                    <a:cubicBezTo>
                      <a:pt x="38879" y="247514"/>
                      <a:pt x="-24085" y="198885"/>
                      <a:pt x="10242" y="111207"/>
                    </a:cubicBezTo>
                    <a:cubicBezTo>
                      <a:pt x="44318" y="24171"/>
                      <a:pt x="157810" y="0"/>
                      <a:pt x="157810" y="0"/>
                    </a:cubicBezTo>
                    <a:cubicBezTo>
                      <a:pt x="157810" y="0"/>
                      <a:pt x="133234" y="39932"/>
                      <a:pt x="151621" y="109138"/>
                    </a:cubicBezTo>
                    <a:cubicBezTo>
                      <a:pt x="178698" y="211070"/>
                      <a:pt x="87668" y="263013"/>
                      <a:pt x="38879" y="24751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237" name="Graphic 2678">
              <a:extLst>
                <a:ext uri="{FF2B5EF4-FFF2-40B4-BE49-F238E27FC236}">
                  <a16:creationId xmlns:a16="http://schemas.microsoft.com/office/drawing/2014/main" id="{21AAE8A9-E783-1335-3DD8-2DD469D4F5F9}"/>
                </a:ext>
              </a:extLst>
            </p:cNvPr>
            <p:cNvGrpSpPr/>
            <p:nvPr/>
          </p:nvGrpSpPr>
          <p:grpSpPr>
            <a:xfrm>
              <a:off x="18630507" y="6664871"/>
              <a:ext cx="276326" cy="180094"/>
              <a:chOff x="18630507" y="6664871"/>
              <a:chExt cx="276326" cy="180094"/>
            </a:xfrm>
            <a:noFill/>
          </p:grpSpPr>
          <p:sp>
            <p:nvSpPr>
              <p:cNvPr id="4238" name="Freeform 4237">
                <a:extLst>
                  <a:ext uri="{FF2B5EF4-FFF2-40B4-BE49-F238E27FC236}">
                    <a16:creationId xmlns:a16="http://schemas.microsoft.com/office/drawing/2014/main" id="{21DB7C1F-0255-6AB9-6D57-0474A5302615}"/>
                  </a:ext>
                </a:extLst>
              </p:cNvPr>
              <p:cNvSpPr/>
              <p:nvPr/>
            </p:nvSpPr>
            <p:spPr>
              <a:xfrm>
                <a:off x="18753124" y="6748472"/>
                <a:ext cx="153709" cy="93776"/>
              </a:xfrm>
              <a:custGeom>
                <a:avLst/>
                <a:gdLst>
                  <a:gd name="connsiteX0" fmla="*/ 153709 w 153709"/>
                  <a:gd name="connsiteY0" fmla="*/ 93777 h 93776"/>
                  <a:gd name="connsiteX1" fmla="*/ 120062 w 153709"/>
                  <a:gd name="connsiteY1" fmla="*/ 65552 h 93776"/>
                  <a:gd name="connsiteX2" fmla="*/ 0 w 153709"/>
                  <a:gd name="connsiteY2" fmla="*/ 0 h 93776"/>
                </a:gdLst>
                <a:ahLst/>
                <a:cxnLst>
                  <a:cxn ang="0">
                    <a:pos x="connsiteX0" y="connsiteY0"/>
                  </a:cxn>
                  <a:cxn ang="0">
                    <a:pos x="connsiteX1" y="connsiteY1"/>
                  </a:cxn>
                  <a:cxn ang="0">
                    <a:pos x="connsiteX2" y="connsiteY2"/>
                  </a:cxn>
                </a:cxnLst>
                <a:rect l="l" t="t" r="r" b="b"/>
                <a:pathLst>
                  <a:path w="153709" h="93776">
                    <a:moveTo>
                      <a:pt x="153709" y="93777"/>
                    </a:moveTo>
                    <a:cubicBezTo>
                      <a:pt x="153709" y="93777"/>
                      <a:pt x="140302" y="81390"/>
                      <a:pt x="120062" y="65552"/>
                    </a:cubicBezTo>
                    <a:cubicBezTo>
                      <a:pt x="88368" y="40749"/>
                      <a:pt x="39931" y="7475"/>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39" name="Freeform 4238">
                <a:extLst>
                  <a:ext uri="{FF2B5EF4-FFF2-40B4-BE49-F238E27FC236}">
                    <a16:creationId xmlns:a16="http://schemas.microsoft.com/office/drawing/2014/main" id="{2CE5AED5-B35C-78EF-5B22-6F20D79161B9}"/>
                  </a:ext>
                </a:extLst>
              </p:cNvPr>
              <p:cNvSpPr/>
              <p:nvPr/>
            </p:nvSpPr>
            <p:spPr>
              <a:xfrm>
                <a:off x="18630507" y="6664871"/>
                <a:ext cx="245388" cy="180094"/>
              </a:xfrm>
              <a:custGeom>
                <a:avLst/>
                <a:gdLst>
                  <a:gd name="connsiteX0" fmla="*/ 242679 w 245388"/>
                  <a:gd name="connsiteY0" fmla="*/ 149153 h 180094"/>
                  <a:gd name="connsiteX1" fmla="*/ 184724 w 245388"/>
                  <a:gd name="connsiteY1" fmla="*/ 22513 h 180094"/>
                  <a:gd name="connsiteX2" fmla="*/ 0 w 245388"/>
                  <a:gd name="connsiteY2" fmla="*/ 20910 h 180094"/>
                  <a:gd name="connsiteX3" fmla="*/ 69820 w 245388"/>
                  <a:gd name="connsiteY3" fmla="*/ 104976 h 180094"/>
                  <a:gd name="connsiteX4" fmla="*/ 242679 w 245388"/>
                  <a:gd name="connsiteY4" fmla="*/ 149153 h 180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388" h="180094">
                    <a:moveTo>
                      <a:pt x="242679" y="149153"/>
                    </a:moveTo>
                    <a:cubicBezTo>
                      <a:pt x="242679" y="149153"/>
                      <a:pt x="264420" y="72585"/>
                      <a:pt x="184724" y="22513"/>
                    </a:cubicBezTo>
                    <a:cubicBezTo>
                      <a:pt x="105618" y="-27189"/>
                      <a:pt x="0" y="20910"/>
                      <a:pt x="0" y="20910"/>
                    </a:cubicBezTo>
                    <a:cubicBezTo>
                      <a:pt x="0" y="20910"/>
                      <a:pt x="43487" y="38393"/>
                      <a:pt x="69820" y="104976"/>
                    </a:cubicBezTo>
                    <a:cubicBezTo>
                      <a:pt x="108608" y="203045"/>
                      <a:pt x="212659" y="190647"/>
                      <a:pt x="242679" y="14915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33" name="Graphic 2678">
            <a:extLst>
              <a:ext uri="{FF2B5EF4-FFF2-40B4-BE49-F238E27FC236}">
                <a16:creationId xmlns:a16="http://schemas.microsoft.com/office/drawing/2014/main" id="{A469A76A-158D-64FC-8DBE-E5EF8433EF6B}"/>
              </a:ext>
            </a:extLst>
          </p:cNvPr>
          <p:cNvGrpSpPr/>
          <p:nvPr/>
        </p:nvGrpSpPr>
        <p:grpSpPr>
          <a:xfrm>
            <a:off x="15985047" y="8311126"/>
            <a:ext cx="507876" cy="463685"/>
            <a:chOff x="19891684" y="6665788"/>
            <a:chExt cx="689374" cy="629392"/>
          </a:xfrm>
          <a:noFill/>
        </p:grpSpPr>
        <p:sp>
          <p:nvSpPr>
            <p:cNvPr id="4224" name="Freeform 4223">
              <a:extLst>
                <a:ext uri="{FF2B5EF4-FFF2-40B4-BE49-F238E27FC236}">
                  <a16:creationId xmlns:a16="http://schemas.microsoft.com/office/drawing/2014/main" id="{0A565888-140F-3EEB-525E-6BB51600C9DC}"/>
                </a:ext>
              </a:extLst>
            </p:cNvPr>
            <p:cNvSpPr/>
            <p:nvPr/>
          </p:nvSpPr>
          <p:spPr>
            <a:xfrm>
              <a:off x="20254447" y="6743970"/>
              <a:ext cx="179944" cy="180082"/>
            </a:xfrm>
            <a:custGeom>
              <a:avLst/>
              <a:gdLst>
                <a:gd name="connsiteX0" fmla="*/ 179944 w 179944"/>
                <a:gd name="connsiteY0" fmla="*/ 90041 h 180082"/>
                <a:gd name="connsiteX1" fmla="*/ 89972 w 179944"/>
                <a:gd name="connsiteY1" fmla="*/ 180083 h 180082"/>
                <a:gd name="connsiteX2" fmla="*/ 0 w 179944"/>
                <a:gd name="connsiteY2" fmla="*/ 90041 h 180082"/>
                <a:gd name="connsiteX3" fmla="*/ 89972 w 179944"/>
                <a:gd name="connsiteY3" fmla="*/ 0 h 180082"/>
                <a:gd name="connsiteX4" fmla="*/ 179944 w 179944"/>
                <a:gd name="connsiteY4" fmla="*/ 90041 h 180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944" h="180082">
                  <a:moveTo>
                    <a:pt x="179944" y="90041"/>
                  </a:moveTo>
                  <a:cubicBezTo>
                    <a:pt x="179944" y="139770"/>
                    <a:pt x="139662" y="180083"/>
                    <a:pt x="89972" y="180083"/>
                  </a:cubicBezTo>
                  <a:cubicBezTo>
                    <a:pt x="40282" y="180083"/>
                    <a:pt x="0" y="139770"/>
                    <a:pt x="0" y="90041"/>
                  </a:cubicBezTo>
                  <a:cubicBezTo>
                    <a:pt x="0" y="40313"/>
                    <a:pt x="40282" y="0"/>
                    <a:pt x="89972" y="0"/>
                  </a:cubicBezTo>
                  <a:cubicBezTo>
                    <a:pt x="139662" y="0"/>
                    <a:pt x="179944" y="40313"/>
                    <a:pt x="179944" y="9004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25" name="Freeform 4224">
              <a:extLst>
                <a:ext uri="{FF2B5EF4-FFF2-40B4-BE49-F238E27FC236}">
                  <a16:creationId xmlns:a16="http://schemas.microsoft.com/office/drawing/2014/main" id="{3794EC15-E722-72D3-2AC5-DCE0A7DA6ADB}"/>
                </a:ext>
              </a:extLst>
            </p:cNvPr>
            <p:cNvSpPr/>
            <p:nvPr/>
          </p:nvSpPr>
          <p:spPr>
            <a:xfrm>
              <a:off x="20062118" y="6665788"/>
              <a:ext cx="448434" cy="448778"/>
            </a:xfrm>
            <a:custGeom>
              <a:avLst/>
              <a:gdLst>
                <a:gd name="connsiteX0" fmla="*/ 99656 w 448434"/>
                <a:gd name="connsiteY0" fmla="*/ 349046 h 448778"/>
                <a:gd name="connsiteX1" fmla="*/ 199305 w 448434"/>
                <a:gd name="connsiteY1" fmla="*/ 448778 h 448778"/>
                <a:gd name="connsiteX2" fmla="*/ 303434 w 448434"/>
                <a:gd name="connsiteY2" fmla="*/ 386254 h 448778"/>
                <a:gd name="connsiteX3" fmla="*/ 448435 w 448434"/>
                <a:gd name="connsiteY3" fmla="*/ 129960 h 448778"/>
                <a:gd name="connsiteX4" fmla="*/ 448435 w 448434"/>
                <a:gd name="connsiteY4" fmla="*/ 35813 h 448778"/>
                <a:gd name="connsiteX5" fmla="*/ 412649 w 448434"/>
                <a:gd name="connsiteY5" fmla="*/ 0 h 448778"/>
                <a:gd name="connsiteX6" fmla="*/ 318581 w 448434"/>
                <a:gd name="connsiteY6" fmla="*/ 0 h 448778"/>
                <a:gd name="connsiteX7" fmla="*/ 62482 w 448434"/>
                <a:gd name="connsiteY7" fmla="*/ 145112 h 448778"/>
                <a:gd name="connsiteX8" fmla="*/ 0 w 448434"/>
                <a:gd name="connsiteY8" fmla="*/ 249321 h 448778"/>
                <a:gd name="connsiteX9" fmla="*/ 99656 w 448434"/>
                <a:gd name="connsiteY9" fmla="*/ 349046 h 448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8434" h="448778">
                  <a:moveTo>
                    <a:pt x="99656" y="349046"/>
                  </a:moveTo>
                  <a:lnTo>
                    <a:pt x="199305" y="448778"/>
                  </a:lnTo>
                  <a:lnTo>
                    <a:pt x="303434" y="386254"/>
                  </a:lnTo>
                  <a:cubicBezTo>
                    <a:pt x="393392" y="332237"/>
                    <a:pt x="448435" y="234949"/>
                    <a:pt x="448435" y="129960"/>
                  </a:cubicBezTo>
                  <a:lnTo>
                    <a:pt x="448435" y="35813"/>
                  </a:lnTo>
                  <a:cubicBezTo>
                    <a:pt x="448435" y="16035"/>
                    <a:pt x="432412" y="0"/>
                    <a:pt x="412649" y="0"/>
                  </a:cubicBezTo>
                  <a:lnTo>
                    <a:pt x="318581" y="0"/>
                  </a:lnTo>
                  <a:cubicBezTo>
                    <a:pt x="213672" y="0"/>
                    <a:pt x="116452" y="55085"/>
                    <a:pt x="62482" y="145112"/>
                  </a:cubicBezTo>
                  <a:lnTo>
                    <a:pt x="0" y="249321"/>
                  </a:lnTo>
                  <a:lnTo>
                    <a:pt x="99656" y="349046"/>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26" name="Freeform 4225">
              <a:extLst>
                <a:ext uri="{FF2B5EF4-FFF2-40B4-BE49-F238E27FC236}">
                  <a16:creationId xmlns:a16="http://schemas.microsoft.com/office/drawing/2014/main" id="{50D12847-52E8-7066-279F-318FF4C7A503}"/>
                </a:ext>
              </a:extLst>
            </p:cNvPr>
            <p:cNvSpPr/>
            <p:nvPr/>
          </p:nvSpPr>
          <p:spPr>
            <a:xfrm>
              <a:off x="19985157" y="6915109"/>
              <a:ext cx="276266" cy="276478"/>
            </a:xfrm>
            <a:custGeom>
              <a:avLst/>
              <a:gdLst>
                <a:gd name="connsiteX0" fmla="*/ 76962 w 276266"/>
                <a:gd name="connsiteY0" fmla="*/ 0 h 276478"/>
                <a:gd name="connsiteX1" fmla="*/ 0 w 276266"/>
                <a:gd name="connsiteY1" fmla="*/ 22705 h 276478"/>
                <a:gd name="connsiteX2" fmla="*/ 253579 w 276266"/>
                <a:gd name="connsiteY2" fmla="*/ 276479 h 276478"/>
                <a:gd name="connsiteX3" fmla="*/ 276266 w 276266"/>
                <a:gd name="connsiteY3" fmla="*/ 199458 h 276478"/>
                <a:gd name="connsiteX4" fmla="*/ 76962 w 276266"/>
                <a:gd name="connsiteY4" fmla="*/ 0 h 2764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66" h="276478">
                  <a:moveTo>
                    <a:pt x="76962" y="0"/>
                  </a:moveTo>
                  <a:lnTo>
                    <a:pt x="0" y="22705"/>
                  </a:lnTo>
                  <a:lnTo>
                    <a:pt x="253579" y="276479"/>
                  </a:lnTo>
                  <a:lnTo>
                    <a:pt x="276266" y="199458"/>
                  </a:lnTo>
                  <a:lnTo>
                    <a:pt x="76962"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27" name="Freeform 4226">
              <a:extLst>
                <a:ext uri="{FF2B5EF4-FFF2-40B4-BE49-F238E27FC236}">
                  <a16:creationId xmlns:a16="http://schemas.microsoft.com/office/drawing/2014/main" id="{C94CC438-9DFF-D332-5C58-F4DE778FA303}"/>
                </a:ext>
              </a:extLst>
            </p:cNvPr>
            <p:cNvSpPr/>
            <p:nvPr/>
          </p:nvSpPr>
          <p:spPr>
            <a:xfrm>
              <a:off x="20001974" y="6964972"/>
              <a:ext cx="209624" cy="209785"/>
            </a:xfrm>
            <a:custGeom>
              <a:avLst/>
              <a:gdLst>
                <a:gd name="connsiteX0" fmla="*/ 10319 w 209624"/>
                <a:gd name="connsiteY0" fmla="*/ 0 h 209785"/>
                <a:gd name="connsiteX1" fmla="*/ 10319 w 209624"/>
                <a:gd name="connsiteY1" fmla="*/ 0 h 209785"/>
                <a:gd name="connsiteX2" fmla="*/ 10319 w 209624"/>
                <a:gd name="connsiteY2" fmla="*/ 49863 h 209785"/>
                <a:gd name="connsiteX3" fmla="*/ 159800 w 209624"/>
                <a:gd name="connsiteY3" fmla="*/ 199458 h 209785"/>
                <a:gd name="connsiteX4" fmla="*/ 209624 w 209624"/>
                <a:gd name="connsiteY4" fmla="*/ 199458 h 209785"/>
                <a:gd name="connsiteX5" fmla="*/ 209624 w 209624"/>
                <a:gd name="connsiteY5" fmla="*/ 199458 h 209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624" h="209785">
                  <a:moveTo>
                    <a:pt x="10319" y="0"/>
                  </a:moveTo>
                  <a:lnTo>
                    <a:pt x="10319" y="0"/>
                  </a:lnTo>
                  <a:cubicBezTo>
                    <a:pt x="-3440" y="13770"/>
                    <a:pt x="-3440" y="36093"/>
                    <a:pt x="10319" y="49863"/>
                  </a:cubicBezTo>
                  <a:lnTo>
                    <a:pt x="159800" y="199458"/>
                  </a:lnTo>
                  <a:cubicBezTo>
                    <a:pt x="173559" y="213227"/>
                    <a:pt x="195865" y="213227"/>
                    <a:pt x="209624" y="199458"/>
                  </a:cubicBezTo>
                  <a:lnTo>
                    <a:pt x="209624" y="19945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28" name="Freeform 4227">
              <a:extLst>
                <a:ext uri="{FF2B5EF4-FFF2-40B4-BE49-F238E27FC236}">
                  <a16:creationId xmlns:a16="http://schemas.microsoft.com/office/drawing/2014/main" id="{35CDC6C7-7C9E-6462-8970-22B78AEEA656}"/>
                </a:ext>
              </a:extLst>
            </p:cNvPr>
            <p:cNvSpPr/>
            <p:nvPr/>
          </p:nvSpPr>
          <p:spPr>
            <a:xfrm>
              <a:off x="19962469" y="7064704"/>
              <a:ext cx="49824" cy="49862"/>
            </a:xfrm>
            <a:custGeom>
              <a:avLst/>
              <a:gdLst>
                <a:gd name="connsiteX0" fmla="*/ 49825 w 49824"/>
                <a:gd name="connsiteY0" fmla="*/ 0 h 49862"/>
                <a:gd name="connsiteX1" fmla="*/ 0 w 49824"/>
                <a:gd name="connsiteY1" fmla="*/ 49863 h 49862"/>
              </a:gdLst>
              <a:ahLst/>
              <a:cxnLst>
                <a:cxn ang="0">
                  <a:pos x="connsiteX0" y="connsiteY0"/>
                </a:cxn>
                <a:cxn ang="0">
                  <a:pos x="connsiteX1" y="connsiteY1"/>
                </a:cxn>
              </a:cxnLst>
              <a:rect l="l" t="t" r="r" b="b"/>
              <a:pathLst>
                <a:path w="49824" h="49862">
                  <a:moveTo>
                    <a:pt x="49825" y="0"/>
                  </a:moveTo>
                  <a:lnTo>
                    <a:pt x="0" y="4986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29" name="Freeform 4228">
              <a:extLst>
                <a:ext uri="{FF2B5EF4-FFF2-40B4-BE49-F238E27FC236}">
                  <a16:creationId xmlns:a16="http://schemas.microsoft.com/office/drawing/2014/main" id="{CA09DAFB-8F6E-0895-0D84-3001055006C2}"/>
                </a:ext>
              </a:extLst>
            </p:cNvPr>
            <p:cNvSpPr/>
            <p:nvPr/>
          </p:nvSpPr>
          <p:spPr>
            <a:xfrm>
              <a:off x="20065531" y="7167845"/>
              <a:ext cx="49824" cy="49862"/>
            </a:xfrm>
            <a:custGeom>
              <a:avLst/>
              <a:gdLst>
                <a:gd name="connsiteX0" fmla="*/ 49825 w 49824"/>
                <a:gd name="connsiteY0" fmla="*/ 0 h 49862"/>
                <a:gd name="connsiteX1" fmla="*/ 0 w 49824"/>
                <a:gd name="connsiteY1" fmla="*/ 49863 h 49862"/>
              </a:gdLst>
              <a:ahLst/>
              <a:cxnLst>
                <a:cxn ang="0">
                  <a:pos x="connsiteX0" y="connsiteY0"/>
                </a:cxn>
                <a:cxn ang="0">
                  <a:pos x="connsiteX1" y="connsiteY1"/>
                </a:cxn>
              </a:cxnLst>
              <a:rect l="l" t="t" r="r" b="b"/>
              <a:pathLst>
                <a:path w="49824" h="49862">
                  <a:moveTo>
                    <a:pt x="49825" y="0"/>
                  </a:moveTo>
                  <a:lnTo>
                    <a:pt x="0" y="4986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30" name="Freeform 4229">
              <a:extLst>
                <a:ext uri="{FF2B5EF4-FFF2-40B4-BE49-F238E27FC236}">
                  <a16:creationId xmlns:a16="http://schemas.microsoft.com/office/drawing/2014/main" id="{04237150-04D7-76D5-4892-076611B5043E}"/>
                </a:ext>
              </a:extLst>
            </p:cNvPr>
            <p:cNvSpPr/>
            <p:nvPr/>
          </p:nvSpPr>
          <p:spPr>
            <a:xfrm>
              <a:off x="19982125" y="6754123"/>
              <a:ext cx="177427" cy="104327"/>
            </a:xfrm>
            <a:custGeom>
              <a:avLst/>
              <a:gdLst>
                <a:gd name="connsiteX0" fmla="*/ 177428 w 177427"/>
                <a:gd name="connsiteY0" fmla="*/ 9168 h 104327"/>
                <a:gd name="connsiteX1" fmla="*/ 9983 w 177427"/>
                <a:gd name="connsiteY1" fmla="*/ 44540 h 104327"/>
                <a:gd name="connsiteX2" fmla="*/ 24510 w 177427"/>
                <a:gd name="connsiteY2" fmla="*/ 85163 h 104327"/>
                <a:gd name="connsiteX3" fmla="*/ 113969 w 177427"/>
                <a:gd name="connsiteY3" fmla="*/ 104328 h 104327"/>
              </a:gdLst>
              <a:ahLst/>
              <a:cxnLst>
                <a:cxn ang="0">
                  <a:pos x="connsiteX0" y="connsiteY0"/>
                </a:cxn>
                <a:cxn ang="0">
                  <a:pos x="connsiteX1" y="connsiteY1"/>
                </a:cxn>
                <a:cxn ang="0">
                  <a:pos x="connsiteX2" y="connsiteY2"/>
                </a:cxn>
                <a:cxn ang="0">
                  <a:pos x="connsiteX3" y="connsiteY3"/>
                </a:cxn>
              </a:cxnLst>
              <a:rect l="l" t="t" r="r" b="b"/>
              <a:pathLst>
                <a:path w="177427" h="104327">
                  <a:moveTo>
                    <a:pt x="177428" y="9168"/>
                  </a:moveTo>
                  <a:cubicBezTo>
                    <a:pt x="177428" y="9168"/>
                    <a:pt x="117084" y="-27068"/>
                    <a:pt x="9983" y="44540"/>
                  </a:cubicBezTo>
                  <a:cubicBezTo>
                    <a:pt x="-9315" y="57440"/>
                    <a:pt x="1448" y="87739"/>
                    <a:pt x="24510" y="85163"/>
                  </a:cubicBezTo>
                  <a:cubicBezTo>
                    <a:pt x="56758" y="81557"/>
                    <a:pt x="90572" y="84526"/>
                    <a:pt x="113969" y="10432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31" name="Freeform 4230">
              <a:extLst>
                <a:ext uri="{FF2B5EF4-FFF2-40B4-BE49-F238E27FC236}">
                  <a16:creationId xmlns:a16="http://schemas.microsoft.com/office/drawing/2014/main" id="{0478EC28-D142-9417-592B-96EB9D46F4EE}"/>
                </a:ext>
              </a:extLst>
            </p:cNvPr>
            <p:cNvSpPr/>
            <p:nvPr/>
          </p:nvSpPr>
          <p:spPr>
            <a:xfrm>
              <a:off x="20318044" y="7017064"/>
              <a:ext cx="104242" cy="177559"/>
            </a:xfrm>
            <a:custGeom>
              <a:avLst/>
              <a:gdLst>
                <a:gd name="connsiteX0" fmla="*/ 95081 w 104242"/>
                <a:gd name="connsiteY0" fmla="*/ 0 h 177559"/>
                <a:gd name="connsiteX1" fmla="*/ 59736 w 104242"/>
                <a:gd name="connsiteY1" fmla="*/ 167567 h 177559"/>
                <a:gd name="connsiteX2" fmla="*/ 19149 w 104242"/>
                <a:gd name="connsiteY2" fmla="*/ 153028 h 177559"/>
                <a:gd name="connsiteX3" fmla="*/ 0 w 104242"/>
                <a:gd name="connsiteY3" fmla="*/ 63507 h 177559"/>
              </a:gdLst>
              <a:ahLst/>
              <a:cxnLst>
                <a:cxn ang="0">
                  <a:pos x="connsiteX0" y="connsiteY0"/>
                </a:cxn>
                <a:cxn ang="0">
                  <a:pos x="connsiteX1" y="connsiteY1"/>
                </a:cxn>
                <a:cxn ang="0">
                  <a:pos x="connsiteX2" y="connsiteY2"/>
                </a:cxn>
                <a:cxn ang="0">
                  <a:pos x="connsiteX3" y="connsiteY3"/>
                </a:cxn>
              </a:cxnLst>
              <a:rect l="l" t="t" r="r" b="b"/>
              <a:pathLst>
                <a:path w="104242" h="177559">
                  <a:moveTo>
                    <a:pt x="95081" y="0"/>
                  </a:moveTo>
                  <a:cubicBezTo>
                    <a:pt x="95081" y="0"/>
                    <a:pt x="131289" y="60384"/>
                    <a:pt x="59736" y="167567"/>
                  </a:cubicBezTo>
                  <a:cubicBezTo>
                    <a:pt x="46847" y="186880"/>
                    <a:pt x="16570" y="176115"/>
                    <a:pt x="19149" y="153028"/>
                  </a:cubicBezTo>
                  <a:cubicBezTo>
                    <a:pt x="22747" y="120762"/>
                    <a:pt x="19781" y="86916"/>
                    <a:pt x="0" y="6350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32" name="Freeform 4231">
              <a:extLst>
                <a:ext uri="{FF2B5EF4-FFF2-40B4-BE49-F238E27FC236}">
                  <a16:creationId xmlns:a16="http://schemas.microsoft.com/office/drawing/2014/main" id="{32C3DC6C-F7F5-59CC-0153-437F5E1167AA}"/>
                </a:ext>
              </a:extLst>
            </p:cNvPr>
            <p:cNvSpPr/>
            <p:nvPr/>
          </p:nvSpPr>
          <p:spPr>
            <a:xfrm>
              <a:off x="19891684" y="7148717"/>
              <a:ext cx="689374" cy="146459"/>
            </a:xfrm>
            <a:custGeom>
              <a:avLst/>
              <a:gdLst>
                <a:gd name="connsiteX0" fmla="*/ 554255 w 689374"/>
                <a:gd name="connsiteY0" fmla="*/ 0 h 146459"/>
                <a:gd name="connsiteX1" fmla="*/ 689374 w 689374"/>
                <a:gd name="connsiteY1" fmla="*/ 64819 h 146459"/>
                <a:gd name="connsiteX2" fmla="*/ 344687 w 689374"/>
                <a:gd name="connsiteY2" fmla="*/ 146459 h 146459"/>
                <a:gd name="connsiteX3" fmla="*/ 0 w 689374"/>
                <a:gd name="connsiteY3" fmla="*/ 64819 h 146459"/>
                <a:gd name="connsiteX4" fmla="*/ 135113 w 689374"/>
                <a:gd name="connsiteY4" fmla="*/ 0 h 146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374" h="146459">
                  <a:moveTo>
                    <a:pt x="554255" y="0"/>
                  </a:moveTo>
                  <a:cubicBezTo>
                    <a:pt x="636404" y="14926"/>
                    <a:pt x="689374" y="38406"/>
                    <a:pt x="689374" y="64819"/>
                  </a:cubicBezTo>
                  <a:cubicBezTo>
                    <a:pt x="689374" y="109907"/>
                    <a:pt x="535052" y="146459"/>
                    <a:pt x="344687" y="146459"/>
                  </a:cubicBezTo>
                  <a:cubicBezTo>
                    <a:pt x="154316" y="146459"/>
                    <a:pt x="0" y="109907"/>
                    <a:pt x="0" y="64819"/>
                  </a:cubicBezTo>
                  <a:cubicBezTo>
                    <a:pt x="0" y="38406"/>
                    <a:pt x="52964" y="14926"/>
                    <a:pt x="135113"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34" name="Graphic 2678">
            <a:extLst>
              <a:ext uri="{FF2B5EF4-FFF2-40B4-BE49-F238E27FC236}">
                <a16:creationId xmlns:a16="http://schemas.microsoft.com/office/drawing/2014/main" id="{003710FC-3147-DFC0-E6E2-BF42F778D914}"/>
              </a:ext>
            </a:extLst>
          </p:cNvPr>
          <p:cNvGrpSpPr/>
          <p:nvPr/>
        </p:nvGrpSpPr>
        <p:grpSpPr>
          <a:xfrm>
            <a:off x="14486050" y="8224971"/>
            <a:ext cx="746332" cy="568871"/>
            <a:chOff x="21223527" y="6558061"/>
            <a:chExt cx="1013046" cy="772165"/>
          </a:xfrm>
          <a:noFill/>
        </p:grpSpPr>
        <p:grpSp>
          <p:nvGrpSpPr>
            <p:cNvPr id="4207" name="Graphic 2678">
              <a:extLst>
                <a:ext uri="{FF2B5EF4-FFF2-40B4-BE49-F238E27FC236}">
                  <a16:creationId xmlns:a16="http://schemas.microsoft.com/office/drawing/2014/main" id="{A29302BB-F1DB-3C99-9549-DA09156192BE}"/>
                </a:ext>
              </a:extLst>
            </p:cNvPr>
            <p:cNvGrpSpPr/>
            <p:nvPr/>
          </p:nvGrpSpPr>
          <p:grpSpPr>
            <a:xfrm>
              <a:off x="21223527" y="6630738"/>
              <a:ext cx="1013046" cy="699488"/>
              <a:chOff x="21223527" y="6630738"/>
              <a:chExt cx="1013046" cy="699488"/>
            </a:xfrm>
            <a:noFill/>
          </p:grpSpPr>
          <p:grpSp>
            <p:nvGrpSpPr>
              <p:cNvPr id="4211" name="Graphic 2678">
                <a:extLst>
                  <a:ext uri="{FF2B5EF4-FFF2-40B4-BE49-F238E27FC236}">
                    <a16:creationId xmlns:a16="http://schemas.microsoft.com/office/drawing/2014/main" id="{89711087-6386-AC70-D214-538087D05334}"/>
                  </a:ext>
                </a:extLst>
              </p:cNvPr>
              <p:cNvGrpSpPr/>
              <p:nvPr/>
            </p:nvGrpSpPr>
            <p:grpSpPr>
              <a:xfrm>
                <a:off x="21909983" y="6661404"/>
                <a:ext cx="326591" cy="326844"/>
                <a:chOff x="21909983" y="6661404"/>
                <a:chExt cx="326591" cy="326844"/>
              </a:xfrm>
              <a:noFill/>
            </p:grpSpPr>
            <p:sp>
              <p:nvSpPr>
                <p:cNvPr id="4219" name="Freeform 4218">
                  <a:extLst>
                    <a:ext uri="{FF2B5EF4-FFF2-40B4-BE49-F238E27FC236}">
                      <a16:creationId xmlns:a16="http://schemas.microsoft.com/office/drawing/2014/main" id="{159E1399-5531-696B-C930-DB5D1F6FF63B}"/>
                    </a:ext>
                  </a:extLst>
                </p:cNvPr>
                <p:cNvSpPr/>
                <p:nvPr/>
              </p:nvSpPr>
              <p:spPr>
                <a:xfrm>
                  <a:off x="21909983" y="6864794"/>
                  <a:ext cx="123355" cy="123454"/>
                </a:xfrm>
                <a:custGeom>
                  <a:avLst/>
                  <a:gdLst>
                    <a:gd name="connsiteX0" fmla="*/ 112550 w 123355"/>
                    <a:gd name="connsiteY0" fmla="*/ 22197 h 123454"/>
                    <a:gd name="connsiteX1" fmla="*/ 101180 w 123355"/>
                    <a:gd name="connsiteY1" fmla="*/ 10812 h 123454"/>
                    <a:gd name="connsiteX2" fmla="*/ 75681 w 123355"/>
                    <a:gd name="connsiteY2" fmla="*/ 8046 h 123454"/>
                    <a:gd name="connsiteX3" fmla="*/ 14485 w 123355"/>
                    <a:gd name="connsiteY3" fmla="*/ 106 h 123454"/>
                    <a:gd name="connsiteX4" fmla="*/ 1155 w 123355"/>
                    <a:gd name="connsiteY4" fmla="*/ 7521 h 123454"/>
                    <a:gd name="connsiteX5" fmla="*/ 1155 w 123355"/>
                    <a:gd name="connsiteY5" fmla="*/ 7521 h 123454"/>
                    <a:gd name="connsiteX6" fmla="*/ 6230 w 123355"/>
                    <a:gd name="connsiteY6" fmla="*/ 23860 h 123454"/>
                    <a:gd name="connsiteX7" fmla="*/ 61785 w 123355"/>
                    <a:gd name="connsiteY7" fmla="*/ 57218 h 123454"/>
                    <a:gd name="connsiteX8" fmla="*/ 66186 w 123355"/>
                    <a:gd name="connsiteY8" fmla="*/ 61622 h 123454"/>
                    <a:gd name="connsiteX9" fmla="*/ 99512 w 123355"/>
                    <a:gd name="connsiteY9" fmla="*/ 117214 h 123454"/>
                    <a:gd name="connsiteX10" fmla="*/ 115838 w 123355"/>
                    <a:gd name="connsiteY10" fmla="*/ 122299 h 123454"/>
                    <a:gd name="connsiteX11" fmla="*/ 115838 w 123355"/>
                    <a:gd name="connsiteY11" fmla="*/ 122299 h 123454"/>
                    <a:gd name="connsiteX12" fmla="*/ 123248 w 123355"/>
                    <a:gd name="connsiteY12" fmla="*/ 108958 h 123454"/>
                    <a:gd name="connsiteX13" fmla="*/ 115320 w 123355"/>
                    <a:gd name="connsiteY13" fmla="*/ 47710 h 123454"/>
                    <a:gd name="connsiteX14" fmla="*/ 112550 w 123355"/>
                    <a:gd name="connsiteY14" fmla="*/ 22197 h 123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355" h="123454">
                      <a:moveTo>
                        <a:pt x="112550" y="22197"/>
                      </a:moveTo>
                      <a:cubicBezTo>
                        <a:pt x="111901" y="16200"/>
                        <a:pt x="107172" y="11462"/>
                        <a:pt x="101180" y="10812"/>
                      </a:cubicBezTo>
                      <a:lnTo>
                        <a:pt x="75681" y="8046"/>
                      </a:lnTo>
                      <a:lnTo>
                        <a:pt x="14485" y="106"/>
                      </a:lnTo>
                      <a:cubicBezTo>
                        <a:pt x="8898" y="-615"/>
                        <a:pt x="3490" y="2389"/>
                        <a:pt x="1155" y="7521"/>
                      </a:cubicBezTo>
                      <a:lnTo>
                        <a:pt x="1155" y="7521"/>
                      </a:lnTo>
                      <a:cubicBezTo>
                        <a:pt x="-1549" y="13470"/>
                        <a:pt x="637" y="20498"/>
                        <a:pt x="6230" y="23860"/>
                      </a:cubicBezTo>
                      <a:lnTo>
                        <a:pt x="61785" y="57218"/>
                      </a:lnTo>
                      <a:cubicBezTo>
                        <a:pt x="63589" y="58303"/>
                        <a:pt x="65102" y="59816"/>
                        <a:pt x="66186" y="61622"/>
                      </a:cubicBezTo>
                      <a:lnTo>
                        <a:pt x="99512" y="117214"/>
                      </a:lnTo>
                      <a:cubicBezTo>
                        <a:pt x="102871" y="122817"/>
                        <a:pt x="109900" y="125005"/>
                        <a:pt x="115838" y="122299"/>
                      </a:cubicBezTo>
                      <a:lnTo>
                        <a:pt x="115838" y="122299"/>
                      </a:lnTo>
                      <a:cubicBezTo>
                        <a:pt x="120967" y="119962"/>
                        <a:pt x="123975" y="114550"/>
                        <a:pt x="123248" y="108958"/>
                      </a:cubicBezTo>
                      <a:lnTo>
                        <a:pt x="115320" y="47710"/>
                      </a:lnTo>
                      <a:lnTo>
                        <a:pt x="112550" y="22197"/>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20" name="Freeform 4219">
                  <a:extLst>
                    <a:ext uri="{FF2B5EF4-FFF2-40B4-BE49-F238E27FC236}">
                      <a16:creationId xmlns:a16="http://schemas.microsoft.com/office/drawing/2014/main" id="{74847B8F-D246-5D2C-35C6-90AA1ACB4C61}"/>
                    </a:ext>
                  </a:extLst>
                </p:cNvPr>
                <p:cNvSpPr/>
                <p:nvPr/>
              </p:nvSpPr>
              <p:spPr>
                <a:xfrm>
                  <a:off x="21987188" y="6661404"/>
                  <a:ext cx="249385" cy="249574"/>
                </a:xfrm>
                <a:custGeom>
                  <a:avLst/>
                  <a:gdLst>
                    <a:gd name="connsiteX0" fmla="*/ 37948 w 249385"/>
                    <a:gd name="connsiteY0" fmla="*/ 249574 h 249574"/>
                    <a:gd name="connsiteX1" fmla="*/ 49974 w 249385"/>
                    <a:gd name="connsiteY1" fmla="*/ 239238 h 249574"/>
                    <a:gd name="connsiteX2" fmla="*/ 226395 w 249385"/>
                    <a:gd name="connsiteY2" fmla="*/ 62676 h 249574"/>
                    <a:gd name="connsiteX3" fmla="*/ 246211 w 249385"/>
                    <a:gd name="connsiteY3" fmla="*/ 3174 h 249574"/>
                    <a:gd name="connsiteX4" fmla="*/ 186755 w 249385"/>
                    <a:gd name="connsiteY4" fmla="*/ 23012 h 249574"/>
                    <a:gd name="connsiteX5" fmla="*/ 10334 w 249385"/>
                    <a:gd name="connsiteY5" fmla="*/ 199568 h 249574"/>
                    <a:gd name="connsiteX6" fmla="*/ 0 w 249385"/>
                    <a:gd name="connsiteY6" fmla="*/ 211597 h 249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385" h="249574">
                      <a:moveTo>
                        <a:pt x="37948" y="249574"/>
                      </a:moveTo>
                      <a:cubicBezTo>
                        <a:pt x="43463" y="245163"/>
                        <a:pt x="47728" y="241479"/>
                        <a:pt x="49974" y="239238"/>
                      </a:cubicBezTo>
                      <a:lnTo>
                        <a:pt x="226395" y="62676"/>
                      </a:lnTo>
                      <a:cubicBezTo>
                        <a:pt x="237294" y="51767"/>
                        <a:pt x="257117" y="14083"/>
                        <a:pt x="246211" y="3174"/>
                      </a:cubicBezTo>
                      <a:cubicBezTo>
                        <a:pt x="235311" y="-7734"/>
                        <a:pt x="197655" y="12104"/>
                        <a:pt x="186755" y="23012"/>
                      </a:cubicBezTo>
                      <a:lnTo>
                        <a:pt x="10334" y="199568"/>
                      </a:lnTo>
                      <a:cubicBezTo>
                        <a:pt x="8089" y="201809"/>
                        <a:pt x="4408" y="206077"/>
                        <a:pt x="0" y="21159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21" name="Freeform 4220">
                  <a:extLst>
                    <a:ext uri="{FF2B5EF4-FFF2-40B4-BE49-F238E27FC236}">
                      <a16:creationId xmlns:a16="http://schemas.microsoft.com/office/drawing/2014/main" id="{579F837F-FE14-C9F9-8EC1-C1EF07B94709}"/>
                    </a:ext>
                  </a:extLst>
                </p:cNvPr>
                <p:cNvSpPr/>
                <p:nvPr/>
              </p:nvSpPr>
              <p:spPr>
                <a:xfrm>
                  <a:off x="21944289" y="6913935"/>
                  <a:ext cx="39944" cy="39978"/>
                </a:xfrm>
                <a:custGeom>
                  <a:avLst/>
                  <a:gdLst>
                    <a:gd name="connsiteX0" fmla="*/ 14029 w 39944"/>
                    <a:gd name="connsiteY0" fmla="*/ 0 h 39978"/>
                    <a:gd name="connsiteX1" fmla="*/ 1735 w 39944"/>
                    <a:gd name="connsiteY1" fmla="*/ 38239 h 39978"/>
                    <a:gd name="connsiteX2" fmla="*/ 39945 w 39944"/>
                    <a:gd name="connsiteY2" fmla="*/ 25942 h 39978"/>
                  </a:gdLst>
                  <a:ahLst/>
                  <a:cxnLst>
                    <a:cxn ang="0">
                      <a:pos x="connsiteX0" y="connsiteY0"/>
                    </a:cxn>
                    <a:cxn ang="0">
                      <a:pos x="connsiteX1" y="connsiteY1"/>
                    </a:cxn>
                    <a:cxn ang="0">
                      <a:pos x="connsiteX2" y="connsiteY2"/>
                    </a:cxn>
                  </a:cxnLst>
                  <a:rect l="l" t="t" r="r" b="b"/>
                  <a:pathLst>
                    <a:path w="39944" h="39978">
                      <a:moveTo>
                        <a:pt x="14029" y="0"/>
                      </a:moveTo>
                      <a:cubicBezTo>
                        <a:pt x="3563" y="17209"/>
                        <a:pt x="-3417" y="33083"/>
                        <a:pt x="1735" y="38239"/>
                      </a:cubicBezTo>
                      <a:cubicBezTo>
                        <a:pt x="6893" y="43401"/>
                        <a:pt x="22755" y="36415"/>
                        <a:pt x="39945" y="2594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22" name="Freeform 4221">
                  <a:extLst>
                    <a:ext uri="{FF2B5EF4-FFF2-40B4-BE49-F238E27FC236}">
                      <a16:creationId xmlns:a16="http://schemas.microsoft.com/office/drawing/2014/main" id="{735731A6-FE8E-8402-6992-F22934233E6A}"/>
                    </a:ext>
                  </a:extLst>
                </p:cNvPr>
                <p:cNvSpPr/>
                <p:nvPr/>
              </p:nvSpPr>
              <p:spPr>
                <a:xfrm>
                  <a:off x="22081257" y="6789405"/>
                  <a:ext cx="105820" cy="192519"/>
                </a:xfrm>
                <a:custGeom>
                  <a:avLst/>
                  <a:gdLst>
                    <a:gd name="connsiteX0" fmla="*/ 0 w 105820"/>
                    <a:gd name="connsiteY0" fmla="*/ 67108 h 192519"/>
                    <a:gd name="connsiteX1" fmla="*/ 40515 w 105820"/>
                    <a:gd name="connsiteY1" fmla="*/ 107654 h 192519"/>
                    <a:gd name="connsiteX2" fmla="*/ 85682 w 105820"/>
                    <a:gd name="connsiteY2" fmla="*/ 192519 h 192519"/>
                    <a:gd name="connsiteX3" fmla="*/ 105820 w 105820"/>
                    <a:gd name="connsiteY3" fmla="*/ 192203 h 192519"/>
                    <a:gd name="connsiteX4" fmla="*/ 67038 w 105820"/>
                    <a:gd name="connsiteY4" fmla="*/ 0 h 192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20" h="192519">
                      <a:moveTo>
                        <a:pt x="0" y="67108"/>
                      </a:moveTo>
                      <a:lnTo>
                        <a:pt x="40515" y="107654"/>
                      </a:lnTo>
                      <a:lnTo>
                        <a:pt x="85682" y="192519"/>
                      </a:lnTo>
                      <a:lnTo>
                        <a:pt x="105820" y="192203"/>
                      </a:lnTo>
                      <a:lnTo>
                        <a:pt x="67038"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23" name="Freeform 4222">
                  <a:extLst>
                    <a:ext uri="{FF2B5EF4-FFF2-40B4-BE49-F238E27FC236}">
                      <a16:creationId xmlns:a16="http://schemas.microsoft.com/office/drawing/2014/main" id="{295A0B95-E02F-48EA-43DD-6DCF9DBB0F24}"/>
                    </a:ext>
                  </a:extLst>
                </p:cNvPr>
                <p:cNvSpPr/>
                <p:nvPr/>
              </p:nvSpPr>
              <p:spPr>
                <a:xfrm>
                  <a:off x="21916296" y="6710942"/>
                  <a:ext cx="192324" cy="105919"/>
                </a:xfrm>
                <a:custGeom>
                  <a:avLst/>
                  <a:gdLst>
                    <a:gd name="connsiteX0" fmla="*/ 192324 w 192324"/>
                    <a:gd name="connsiteY0" fmla="*/ 38799 h 105919"/>
                    <a:gd name="connsiteX1" fmla="*/ 321 w 192324"/>
                    <a:gd name="connsiteY1" fmla="*/ 0 h 105919"/>
                    <a:gd name="connsiteX2" fmla="*/ 0 w 192324"/>
                    <a:gd name="connsiteY2" fmla="*/ 20154 h 105919"/>
                    <a:gd name="connsiteX3" fmla="*/ 84800 w 192324"/>
                    <a:gd name="connsiteY3" fmla="*/ 65349 h 105919"/>
                    <a:gd name="connsiteX4" fmla="*/ 125339 w 192324"/>
                    <a:gd name="connsiteY4" fmla="*/ 105919 h 105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324" h="105919">
                      <a:moveTo>
                        <a:pt x="192324" y="38799"/>
                      </a:moveTo>
                      <a:lnTo>
                        <a:pt x="321" y="0"/>
                      </a:lnTo>
                      <a:lnTo>
                        <a:pt x="0" y="20154"/>
                      </a:lnTo>
                      <a:lnTo>
                        <a:pt x="84800" y="65349"/>
                      </a:lnTo>
                      <a:lnTo>
                        <a:pt x="125339" y="10591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212" name="Freeform 4211">
                <a:extLst>
                  <a:ext uri="{FF2B5EF4-FFF2-40B4-BE49-F238E27FC236}">
                    <a16:creationId xmlns:a16="http://schemas.microsoft.com/office/drawing/2014/main" id="{8FB62F85-5A0F-EF2B-0072-7B3E9DFAA5EE}"/>
                  </a:ext>
                </a:extLst>
              </p:cNvPr>
              <p:cNvSpPr/>
              <p:nvPr/>
            </p:nvSpPr>
            <p:spPr>
              <a:xfrm>
                <a:off x="21316963" y="6698710"/>
                <a:ext cx="262108" cy="631515"/>
              </a:xfrm>
              <a:custGeom>
                <a:avLst/>
                <a:gdLst>
                  <a:gd name="connsiteX0" fmla="*/ 203766 w 262108"/>
                  <a:gd name="connsiteY0" fmla="*/ 0 h 631515"/>
                  <a:gd name="connsiteX1" fmla="*/ 262109 w 262108"/>
                  <a:gd name="connsiteY1" fmla="*/ 19462 h 631515"/>
                  <a:gd name="connsiteX2" fmla="*/ 262109 w 262108"/>
                  <a:gd name="connsiteY2" fmla="*/ 631516 h 631515"/>
                  <a:gd name="connsiteX3" fmla="*/ 0 w 262108"/>
                  <a:gd name="connsiteY3" fmla="*/ 544081 h 631515"/>
                  <a:gd name="connsiteX4" fmla="*/ 0 w 262108"/>
                  <a:gd name="connsiteY4" fmla="*/ 167078 h 631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108" h="631515">
                    <a:moveTo>
                      <a:pt x="203766" y="0"/>
                    </a:moveTo>
                    <a:lnTo>
                      <a:pt x="262109" y="19462"/>
                    </a:lnTo>
                    <a:lnTo>
                      <a:pt x="262109" y="631516"/>
                    </a:lnTo>
                    <a:lnTo>
                      <a:pt x="0" y="544081"/>
                    </a:lnTo>
                    <a:lnTo>
                      <a:pt x="0" y="16707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13" name="Freeform 4212">
                <a:extLst>
                  <a:ext uri="{FF2B5EF4-FFF2-40B4-BE49-F238E27FC236}">
                    <a16:creationId xmlns:a16="http://schemas.microsoft.com/office/drawing/2014/main" id="{559D510E-0C39-DFA2-B2D7-458C010C4482}"/>
                  </a:ext>
                </a:extLst>
              </p:cNvPr>
              <p:cNvSpPr/>
              <p:nvPr/>
            </p:nvSpPr>
            <p:spPr>
              <a:xfrm>
                <a:off x="21841180" y="6630738"/>
                <a:ext cx="262108" cy="699488"/>
              </a:xfrm>
              <a:custGeom>
                <a:avLst/>
                <a:gdLst>
                  <a:gd name="connsiteX0" fmla="*/ 262109 w 262108"/>
                  <a:gd name="connsiteY0" fmla="*/ 247825 h 699488"/>
                  <a:gd name="connsiteX1" fmla="*/ 262109 w 262108"/>
                  <a:gd name="connsiteY1" fmla="*/ 699488 h 699488"/>
                  <a:gd name="connsiteX2" fmla="*/ 0 w 262108"/>
                  <a:gd name="connsiteY2" fmla="*/ 612054 h 699488"/>
                  <a:gd name="connsiteX3" fmla="*/ 0 w 262108"/>
                  <a:gd name="connsiteY3" fmla="*/ 0 h 699488"/>
                  <a:gd name="connsiteX4" fmla="*/ 262109 w 262108"/>
                  <a:gd name="connsiteY4" fmla="*/ 87434 h 699488"/>
                  <a:gd name="connsiteX5" fmla="*/ 262109 w 262108"/>
                  <a:gd name="connsiteY5" fmla="*/ 117925 h 699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108" h="699488">
                    <a:moveTo>
                      <a:pt x="262109" y="247825"/>
                    </a:moveTo>
                    <a:lnTo>
                      <a:pt x="262109" y="699488"/>
                    </a:lnTo>
                    <a:lnTo>
                      <a:pt x="0" y="612054"/>
                    </a:lnTo>
                    <a:lnTo>
                      <a:pt x="0" y="0"/>
                    </a:lnTo>
                    <a:lnTo>
                      <a:pt x="262109" y="87434"/>
                    </a:lnTo>
                    <a:lnTo>
                      <a:pt x="262109" y="11792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14" name="Freeform 4213">
                <a:extLst>
                  <a:ext uri="{FF2B5EF4-FFF2-40B4-BE49-F238E27FC236}">
                    <a16:creationId xmlns:a16="http://schemas.microsoft.com/office/drawing/2014/main" id="{DDC01F6A-CE9C-8E62-9002-61CB3A90CF1E}"/>
                  </a:ext>
                </a:extLst>
              </p:cNvPr>
              <p:cNvSpPr/>
              <p:nvPr/>
            </p:nvSpPr>
            <p:spPr>
              <a:xfrm>
                <a:off x="21579072" y="6630738"/>
                <a:ext cx="262108" cy="699488"/>
              </a:xfrm>
              <a:custGeom>
                <a:avLst/>
                <a:gdLst>
                  <a:gd name="connsiteX0" fmla="*/ 0 w 262108"/>
                  <a:gd name="connsiteY0" fmla="*/ 699488 h 699488"/>
                  <a:gd name="connsiteX1" fmla="*/ 262109 w 262108"/>
                  <a:gd name="connsiteY1" fmla="*/ 612054 h 699488"/>
                  <a:gd name="connsiteX2" fmla="*/ 262109 w 262108"/>
                  <a:gd name="connsiteY2" fmla="*/ 0 h 699488"/>
                  <a:gd name="connsiteX3" fmla="*/ 0 w 262108"/>
                  <a:gd name="connsiteY3" fmla="*/ 87434 h 699488"/>
                  <a:gd name="connsiteX4" fmla="*/ 0 w 262108"/>
                  <a:gd name="connsiteY4" fmla="*/ 699488 h 699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108" h="699488">
                    <a:moveTo>
                      <a:pt x="0" y="699488"/>
                    </a:moveTo>
                    <a:lnTo>
                      <a:pt x="262109" y="612054"/>
                    </a:lnTo>
                    <a:lnTo>
                      <a:pt x="262109" y="0"/>
                    </a:lnTo>
                    <a:lnTo>
                      <a:pt x="0" y="87434"/>
                    </a:lnTo>
                    <a:lnTo>
                      <a:pt x="0" y="699488"/>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4215" name="Graphic 2678">
                <a:extLst>
                  <a:ext uri="{FF2B5EF4-FFF2-40B4-BE49-F238E27FC236}">
                    <a16:creationId xmlns:a16="http://schemas.microsoft.com/office/drawing/2014/main" id="{188F4A38-0C98-6B36-8147-807606C46F52}"/>
                  </a:ext>
                </a:extLst>
              </p:cNvPr>
              <p:cNvGrpSpPr/>
              <p:nvPr/>
            </p:nvGrpSpPr>
            <p:grpSpPr>
              <a:xfrm>
                <a:off x="21223527" y="6952172"/>
                <a:ext cx="722496" cy="358792"/>
                <a:chOff x="21223527" y="6952172"/>
                <a:chExt cx="722496" cy="358792"/>
              </a:xfrm>
              <a:noFill/>
            </p:grpSpPr>
            <p:sp>
              <p:nvSpPr>
                <p:cNvPr id="4216" name="Freeform 4215">
                  <a:extLst>
                    <a:ext uri="{FF2B5EF4-FFF2-40B4-BE49-F238E27FC236}">
                      <a16:creationId xmlns:a16="http://schemas.microsoft.com/office/drawing/2014/main" id="{7D0C9878-D18C-9B0A-1491-227B6AF9655B}"/>
                    </a:ext>
                  </a:extLst>
                </p:cNvPr>
                <p:cNvSpPr/>
                <p:nvPr/>
              </p:nvSpPr>
              <p:spPr>
                <a:xfrm>
                  <a:off x="21917892" y="6952172"/>
                  <a:ext cx="28131" cy="20639"/>
                </a:xfrm>
                <a:custGeom>
                  <a:avLst/>
                  <a:gdLst>
                    <a:gd name="connsiteX0" fmla="*/ 28132 w 28131"/>
                    <a:gd name="connsiteY0" fmla="*/ 3 h 20639"/>
                    <a:gd name="connsiteX1" fmla="*/ 0 w 28131"/>
                    <a:gd name="connsiteY1" fmla="*/ 20639 h 20639"/>
                  </a:gdLst>
                  <a:ahLst/>
                  <a:cxnLst>
                    <a:cxn ang="0">
                      <a:pos x="connsiteX0" y="connsiteY0"/>
                    </a:cxn>
                    <a:cxn ang="0">
                      <a:pos x="connsiteX1" y="connsiteY1"/>
                    </a:cxn>
                  </a:cxnLst>
                  <a:rect l="l" t="t" r="r" b="b"/>
                  <a:pathLst>
                    <a:path w="28131" h="20639">
                      <a:moveTo>
                        <a:pt x="28132" y="3"/>
                      </a:moveTo>
                      <a:cubicBezTo>
                        <a:pt x="28132" y="3"/>
                        <a:pt x="16958" y="-683"/>
                        <a:pt x="0" y="2063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17" name="Freeform 4216">
                  <a:extLst>
                    <a:ext uri="{FF2B5EF4-FFF2-40B4-BE49-F238E27FC236}">
                      <a16:creationId xmlns:a16="http://schemas.microsoft.com/office/drawing/2014/main" id="{472AD9C2-F88B-9E85-795D-A8A238087105}"/>
                    </a:ext>
                  </a:extLst>
                </p:cNvPr>
                <p:cNvSpPr/>
                <p:nvPr/>
              </p:nvSpPr>
              <p:spPr>
                <a:xfrm>
                  <a:off x="21223527" y="7033743"/>
                  <a:ext cx="661205" cy="277221"/>
                </a:xfrm>
                <a:custGeom>
                  <a:avLst/>
                  <a:gdLst>
                    <a:gd name="connsiteX0" fmla="*/ 661206 w 661205"/>
                    <a:gd name="connsiteY0" fmla="*/ 0 h 277221"/>
                    <a:gd name="connsiteX1" fmla="*/ 280322 w 661205"/>
                    <a:gd name="connsiteY1" fmla="*/ 77897 h 277221"/>
                    <a:gd name="connsiteX2" fmla="*/ 22812 w 661205"/>
                    <a:gd name="connsiteY2" fmla="*/ 53463 h 277221"/>
                    <a:gd name="connsiteX3" fmla="*/ 198232 w 661205"/>
                    <a:gd name="connsiteY3" fmla="*/ 276628 h 277221"/>
                  </a:gdLst>
                  <a:ahLst/>
                  <a:cxnLst>
                    <a:cxn ang="0">
                      <a:pos x="connsiteX0" y="connsiteY0"/>
                    </a:cxn>
                    <a:cxn ang="0">
                      <a:pos x="connsiteX1" y="connsiteY1"/>
                    </a:cxn>
                    <a:cxn ang="0">
                      <a:pos x="connsiteX2" y="connsiteY2"/>
                    </a:cxn>
                    <a:cxn ang="0">
                      <a:pos x="connsiteX3" y="connsiteY3"/>
                    </a:cxn>
                  </a:cxnLst>
                  <a:rect l="l" t="t" r="r" b="b"/>
                  <a:pathLst>
                    <a:path w="661205" h="277221">
                      <a:moveTo>
                        <a:pt x="661206" y="0"/>
                      </a:moveTo>
                      <a:cubicBezTo>
                        <a:pt x="626880" y="82827"/>
                        <a:pt x="424567" y="172789"/>
                        <a:pt x="280322" y="77897"/>
                      </a:cubicBezTo>
                      <a:cubicBezTo>
                        <a:pt x="135893" y="-17126"/>
                        <a:pt x="69837" y="-2563"/>
                        <a:pt x="22812" y="53463"/>
                      </a:cubicBezTo>
                      <a:cubicBezTo>
                        <a:pt x="-20092" y="104578"/>
                        <a:pt x="-22635" y="288997"/>
                        <a:pt x="198232" y="276628"/>
                      </a:cubicBezTo>
                    </a:path>
                  </a:pathLst>
                </a:custGeom>
                <a:noFill/>
                <a:ln w="19050" cap="rnd">
                  <a:solidFill>
                    <a:srgbClr val="000000"/>
                  </a:solidFill>
                  <a:custDash>
                    <a:ds d="875760" sp="875760"/>
                  </a:custDash>
                  <a:round/>
                </a:ln>
              </p:spPr>
              <p:txBody>
                <a:bodyPr rtlCol="0" anchor="ctr"/>
                <a:lstStyle/>
                <a:p>
                  <a:endParaRPr lang="en-QA">
                    <a:latin typeface="Calibri" panose="020F0502020204030204" pitchFamily="34" charset="0"/>
                    <a:cs typeface="Calibri" panose="020F0502020204030204" pitchFamily="34" charset="0"/>
                  </a:endParaRPr>
                </a:p>
              </p:txBody>
            </p:sp>
            <p:sp>
              <p:nvSpPr>
                <p:cNvPr id="4218" name="Freeform 4217">
                  <a:extLst>
                    <a:ext uri="{FF2B5EF4-FFF2-40B4-BE49-F238E27FC236}">
                      <a16:creationId xmlns:a16="http://schemas.microsoft.com/office/drawing/2014/main" id="{916D4E2E-8BC8-1B7F-4DD5-0A2347750929}"/>
                    </a:ext>
                  </a:extLst>
                </p:cNvPr>
                <p:cNvSpPr/>
                <p:nvPr/>
              </p:nvSpPr>
              <p:spPr>
                <a:xfrm>
                  <a:off x="21456455" y="7301083"/>
                  <a:ext cx="35249" cy="5937"/>
                </a:xfrm>
                <a:custGeom>
                  <a:avLst/>
                  <a:gdLst>
                    <a:gd name="connsiteX0" fmla="*/ 0 w 35249"/>
                    <a:gd name="connsiteY0" fmla="*/ 5937 h 5937"/>
                    <a:gd name="connsiteX1" fmla="*/ 35250 w 35249"/>
                    <a:gd name="connsiteY1" fmla="*/ 0 h 5937"/>
                  </a:gdLst>
                  <a:ahLst/>
                  <a:cxnLst>
                    <a:cxn ang="0">
                      <a:pos x="connsiteX0" y="connsiteY0"/>
                    </a:cxn>
                    <a:cxn ang="0">
                      <a:pos x="connsiteX1" y="connsiteY1"/>
                    </a:cxn>
                  </a:cxnLst>
                  <a:rect l="l" t="t" r="r" b="b"/>
                  <a:pathLst>
                    <a:path w="35249" h="5937">
                      <a:moveTo>
                        <a:pt x="0" y="5937"/>
                      </a:moveTo>
                      <a:cubicBezTo>
                        <a:pt x="11251" y="4423"/>
                        <a:pt x="22991" y="2450"/>
                        <a:pt x="3525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4208" name="Graphic 2678">
              <a:extLst>
                <a:ext uri="{FF2B5EF4-FFF2-40B4-BE49-F238E27FC236}">
                  <a16:creationId xmlns:a16="http://schemas.microsoft.com/office/drawing/2014/main" id="{EB12E9DD-269C-2BC9-0F69-80C8879A7930}"/>
                </a:ext>
              </a:extLst>
            </p:cNvPr>
            <p:cNvGrpSpPr/>
            <p:nvPr/>
          </p:nvGrpSpPr>
          <p:grpSpPr>
            <a:xfrm>
              <a:off x="21223530" y="6558057"/>
              <a:ext cx="297198" cy="337941"/>
              <a:chOff x="21223530" y="6558057"/>
              <a:chExt cx="297198" cy="337941"/>
            </a:xfrm>
            <a:noFill/>
          </p:grpSpPr>
          <p:sp>
            <p:nvSpPr>
              <p:cNvPr id="4209" name="Freeform 4208">
                <a:extLst>
                  <a:ext uri="{FF2B5EF4-FFF2-40B4-BE49-F238E27FC236}">
                    <a16:creationId xmlns:a16="http://schemas.microsoft.com/office/drawing/2014/main" id="{8C6A0D9D-6127-2AE7-DD51-A6E2FFB15280}"/>
                  </a:ext>
                </a:extLst>
              </p:cNvPr>
              <p:cNvSpPr/>
              <p:nvPr/>
            </p:nvSpPr>
            <p:spPr>
              <a:xfrm>
                <a:off x="21313124" y="6647914"/>
                <a:ext cx="118013" cy="118104"/>
              </a:xfrm>
              <a:custGeom>
                <a:avLst/>
                <a:gdLst>
                  <a:gd name="connsiteX0" fmla="*/ 118014 w 118013"/>
                  <a:gd name="connsiteY0" fmla="*/ 59052 h 118104"/>
                  <a:gd name="connsiteX1" fmla="*/ 59007 w 118013"/>
                  <a:gd name="connsiteY1" fmla="*/ 118104 h 118104"/>
                  <a:gd name="connsiteX2" fmla="*/ 0 w 118013"/>
                  <a:gd name="connsiteY2" fmla="*/ 59052 h 118104"/>
                  <a:gd name="connsiteX3" fmla="*/ 59007 w 118013"/>
                  <a:gd name="connsiteY3" fmla="*/ 0 h 118104"/>
                  <a:gd name="connsiteX4" fmla="*/ 118014 w 118013"/>
                  <a:gd name="connsiteY4" fmla="*/ 59052 h 118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013" h="118104">
                    <a:moveTo>
                      <a:pt x="118014" y="59052"/>
                    </a:moveTo>
                    <a:cubicBezTo>
                      <a:pt x="118014" y="91666"/>
                      <a:pt x="91596" y="118104"/>
                      <a:pt x="59007" y="118104"/>
                    </a:cubicBezTo>
                    <a:cubicBezTo>
                      <a:pt x="26418" y="118104"/>
                      <a:pt x="0" y="91666"/>
                      <a:pt x="0" y="59052"/>
                    </a:cubicBezTo>
                    <a:cubicBezTo>
                      <a:pt x="0" y="26438"/>
                      <a:pt x="26418" y="0"/>
                      <a:pt x="59007" y="0"/>
                    </a:cubicBezTo>
                    <a:cubicBezTo>
                      <a:pt x="91596" y="0"/>
                      <a:pt x="118014" y="26438"/>
                      <a:pt x="118014" y="5905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10" name="Freeform 4209">
                <a:extLst>
                  <a:ext uri="{FF2B5EF4-FFF2-40B4-BE49-F238E27FC236}">
                    <a16:creationId xmlns:a16="http://schemas.microsoft.com/office/drawing/2014/main" id="{A006EFA0-6710-FEDE-F45E-3F1B09D15646}"/>
                  </a:ext>
                </a:extLst>
              </p:cNvPr>
              <p:cNvSpPr/>
              <p:nvPr/>
            </p:nvSpPr>
            <p:spPr>
              <a:xfrm>
                <a:off x="21223530" y="6558057"/>
                <a:ext cx="297198" cy="337941"/>
              </a:xfrm>
              <a:custGeom>
                <a:avLst/>
                <a:gdLst>
                  <a:gd name="connsiteX0" fmla="*/ 146 w 297198"/>
                  <a:gd name="connsiteY0" fmla="*/ 144832 h 337941"/>
                  <a:gd name="connsiteX1" fmla="*/ 148530 w 297198"/>
                  <a:gd name="connsiteY1" fmla="*/ 337941 h 337941"/>
                  <a:gd name="connsiteX2" fmla="*/ 147880 w 297198"/>
                  <a:gd name="connsiteY2" fmla="*/ 337941 h 337941"/>
                  <a:gd name="connsiteX3" fmla="*/ 296908 w 297198"/>
                  <a:gd name="connsiteY3" fmla="*/ 144832 h 337941"/>
                  <a:gd name="connsiteX4" fmla="*/ 148524 w 297198"/>
                  <a:gd name="connsiteY4" fmla="*/ 0 h 337941"/>
                  <a:gd name="connsiteX5" fmla="*/ 146 w 297198"/>
                  <a:gd name="connsiteY5" fmla="*/ 144832 h 33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198" h="337941">
                    <a:moveTo>
                      <a:pt x="146" y="144832"/>
                    </a:moveTo>
                    <a:cubicBezTo>
                      <a:pt x="146" y="144832"/>
                      <a:pt x="-10421" y="268950"/>
                      <a:pt x="148530" y="337941"/>
                    </a:cubicBezTo>
                    <a:lnTo>
                      <a:pt x="147880" y="337941"/>
                    </a:lnTo>
                    <a:cubicBezTo>
                      <a:pt x="310727" y="271483"/>
                      <a:pt x="296908" y="144832"/>
                      <a:pt x="296908" y="144832"/>
                    </a:cubicBezTo>
                    <a:cubicBezTo>
                      <a:pt x="296908" y="64843"/>
                      <a:pt x="230477" y="0"/>
                      <a:pt x="148524" y="0"/>
                    </a:cubicBezTo>
                    <a:cubicBezTo>
                      <a:pt x="66577" y="0"/>
                      <a:pt x="146" y="64843"/>
                      <a:pt x="146" y="14483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35" name="Graphic 2678">
            <a:extLst>
              <a:ext uri="{FF2B5EF4-FFF2-40B4-BE49-F238E27FC236}">
                <a16:creationId xmlns:a16="http://schemas.microsoft.com/office/drawing/2014/main" id="{EAD765B2-812F-B4E4-383B-8E2A1B5A5290}"/>
              </a:ext>
            </a:extLst>
          </p:cNvPr>
          <p:cNvGrpSpPr/>
          <p:nvPr/>
        </p:nvGrpSpPr>
        <p:grpSpPr>
          <a:xfrm>
            <a:off x="18586043" y="9764794"/>
            <a:ext cx="684120" cy="628876"/>
            <a:chOff x="16860953" y="8216764"/>
            <a:chExt cx="928603" cy="853616"/>
          </a:xfrm>
          <a:noFill/>
        </p:grpSpPr>
        <p:grpSp>
          <p:nvGrpSpPr>
            <p:cNvPr id="4191" name="Graphic 2678">
              <a:extLst>
                <a:ext uri="{FF2B5EF4-FFF2-40B4-BE49-F238E27FC236}">
                  <a16:creationId xmlns:a16="http://schemas.microsoft.com/office/drawing/2014/main" id="{00E3A093-5144-C7D4-267D-2D70E0A0A4E9}"/>
                </a:ext>
              </a:extLst>
            </p:cNvPr>
            <p:cNvGrpSpPr/>
            <p:nvPr/>
          </p:nvGrpSpPr>
          <p:grpSpPr>
            <a:xfrm>
              <a:off x="17462240" y="8626738"/>
              <a:ext cx="327316" cy="443642"/>
              <a:chOff x="17462240" y="8626738"/>
              <a:chExt cx="327316" cy="443642"/>
            </a:xfrm>
            <a:noFill/>
          </p:grpSpPr>
          <p:sp>
            <p:nvSpPr>
              <p:cNvPr id="4203" name="Freeform 4202">
                <a:extLst>
                  <a:ext uri="{FF2B5EF4-FFF2-40B4-BE49-F238E27FC236}">
                    <a16:creationId xmlns:a16="http://schemas.microsoft.com/office/drawing/2014/main" id="{7C29FF73-2E65-6700-1560-A20C1F8FDC55}"/>
                  </a:ext>
                </a:extLst>
              </p:cNvPr>
              <p:cNvSpPr/>
              <p:nvPr/>
            </p:nvSpPr>
            <p:spPr>
              <a:xfrm>
                <a:off x="17544864" y="8977212"/>
                <a:ext cx="160792" cy="59248"/>
              </a:xfrm>
              <a:custGeom>
                <a:avLst/>
                <a:gdLst>
                  <a:gd name="connsiteX0" fmla="*/ 145068 w 160792"/>
                  <a:gd name="connsiteY0" fmla="*/ 0 h 59248"/>
                  <a:gd name="connsiteX1" fmla="*/ 160792 w 160792"/>
                  <a:gd name="connsiteY1" fmla="*/ 15737 h 59248"/>
                  <a:gd name="connsiteX2" fmla="*/ 160792 w 160792"/>
                  <a:gd name="connsiteY2" fmla="*/ 43512 h 59248"/>
                  <a:gd name="connsiteX3" fmla="*/ 145068 w 160792"/>
                  <a:gd name="connsiteY3" fmla="*/ 59249 h 59248"/>
                  <a:gd name="connsiteX4" fmla="*/ 15725 w 160792"/>
                  <a:gd name="connsiteY4" fmla="*/ 59249 h 59248"/>
                  <a:gd name="connsiteX5" fmla="*/ 0 w 160792"/>
                  <a:gd name="connsiteY5" fmla="*/ 43512 h 59248"/>
                  <a:gd name="connsiteX6" fmla="*/ 0 w 160792"/>
                  <a:gd name="connsiteY6" fmla="*/ 15737 h 59248"/>
                  <a:gd name="connsiteX7" fmla="*/ 15725 w 160792"/>
                  <a:gd name="connsiteY7" fmla="*/ 0 h 59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792" h="59248">
                    <a:moveTo>
                      <a:pt x="145068" y="0"/>
                    </a:moveTo>
                    <a:cubicBezTo>
                      <a:pt x="153752" y="0"/>
                      <a:pt x="160792" y="7046"/>
                      <a:pt x="160792" y="15737"/>
                    </a:cubicBezTo>
                    <a:lnTo>
                      <a:pt x="160792" y="43512"/>
                    </a:lnTo>
                    <a:cubicBezTo>
                      <a:pt x="160792" y="52203"/>
                      <a:pt x="153752" y="59249"/>
                      <a:pt x="145068" y="59249"/>
                    </a:cubicBezTo>
                    <a:lnTo>
                      <a:pt x="15725" y="59249"/>
                    </a:lnTo>
                    <a:cubicBezTo>
                      <a:pt x="7040" y="59249"/>
                      <a:pt x="0" y="52203"/>
                      <a:pt x="0" y="43512"/>
                    </a:cubicBezTo>
                    <a:lnTo>
                      <a:pt x="0" y="15737"/>
                    </a:lnTo>
                    <a:cubicBezTo>
                      <a:pt x="0" y="7046"/>
                      <a:pt x="7040" y="0"/>
                      <a:pt x="1572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04" name="Freeform 4203">
                <a:extLst>
                  <a:ext uri="{FF2B5EF4-FFF2-40B4-BE49-F238E27FC236}">
                    <a16:creationId xmlns:a16="http://schemas.microsoft.com/office/drawing/2014/main" id="{E5DD0F0A-8363-E645-278B-B31DBAD8AA5E}"/>
                  </a:ext>
                </a:extLst>
              </p:cNvPr>
              <p:cNvSpPr/>
              <p:nvPr/>
            </p:nvSpPr>
            <p:spPr>
              <a:xfrm>
                <a:off x="17578136" y="9036464"/>
                <a:ext cx="94568" cy="33917"/>
              </a:xfrm>
              <a:custGeom>
                <a:avLst/>
                <a:gdLst>
                  <a:gd name="connsiteX0" fmla="*/ 0 w 94568"/>
                  <a:gd name="connsiteY0" fmla="*/ 0 h 33917"/>
                  <a:gd name="connsiteX1" fmla="*/ 47287 w 94568"/>
                  <a:gd name="connsiteY1" fmla="*/ 33917 h 33917"/>
                  <a:gd name="connsiteX2" fmla="*/ 94569 w 94568"/>
                  <a:gd name="connsiteY2" fmla="*/ 0 h 33917"/>
                </a:gdLst>
                <a:ahLst/>
                <a:cxnLst>
                  <a:cxn ang="0">
                    <a:pos x="connsiteX0" y="connsiteY0"/>
                  </a:cxn>
                  <a:cxn ang="0">
                    <a:pos x="connsiteX1" y="connsiteY1"/>
                  </a:cxn>
                  <a:cxn ang="0">
                    <a:pos x="connsiteX2" y="connsiteY2"/>
                  </a:cxn>
                </a:cxnLst>
                <a:rect l="l" t="t" r="r" b="b"/>
                <a:pathLst>
                  <a:path w="94568" h="33917">
                    <a:moveTo>
                      <a:pt x="0" y="0"/>
                    </a:moveTo>
                    <a:cubicBezTo>
                      <a:pt x="6677" y="19730"/>
                      <a:pt x="25326" y="33917"/>
                      <a:pt x="47287" y="33917"/>
                    </a:cubicBezTo>
                    <a:cubicBezTo>
                      <a:pt x="69242" y="33917"/>
                      <a:pt x="87892" y="19730"/>
                      <a:pt x="94569"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05" name="Freeform 4204">
                <a:extLst>
                  <a:ext uri="{FF2B5EF4-FFF2-40B4-BE49-F238E27FC236}">
                    <a16:creationId xmlns:a16="http://schemas.microsoft.com/office/drawing/2014/main" id="{5A85C051-827B-80CC-EBAC-96BC115F2C57}"/>
                  </a:ext>
                </a:extLst>
              </p:cNvPr>
              <p:cNvSpPr/>
              <p:nvPr/>
            </p:nvSpPr>
            <p:spPr>
              <a:xfrm>
                <a:off x="17462240" y="8626738"/>
                <a:ext cx="327316" cy="350473"/>
              </a:xfrm>
              <a:custGeom>
                <a:avLst/>
                <a:gdLst>
                  <a:gd name="connsiteX0" fmla="*/ 327316 w 327316"/>
                  <a:gd name="connsiteY0" fmla="*/ 163779 h 350473"/>
                  <a:gd name="connsiteX1" fmla="*/ 153201 w 327316"/>
                  <a:gd name="connsiteY1" fmla="*/ 330 h 350473"/>
                  <a:gd name="connsiteX2" fmla="*/ 57 w 327316"/>
                  <a:gd name="connsiteY2" fmla="*/ 159368 h 350473"/>
                  <a:gd name="connsiteX3" fmla="*/ 72331 w 327316"/>
                  <a:gd name="connsiteY3" fmla="*/ 299627 h 350473"/>
                  <a:gd name="connsiteX4" fmla="*/ 98182 w 327316"/>
                  <a:gd name="connsiteY4" fmla="*/ 349639 h 350473"/>
                  <a:gd name="connsiteX5" fmla="*/ 98182 w 327316"/>
                  <a:gd name="connsiteY5" fmla="*/ 350474 h 350473"/>
                  <a:gd name="connsiteX6" fmla="*/ 227851 w 327316"/>
                  <a:gd name="connsiteY6" fmla="*/ 350474 h 350473"/>
                  <a:gd name="connsiteX7" fmla="*/ 227851 w 327316"/>
                  <a:gd name="connsiteY7" fmla="*/ 350117 h 350473"/>
                  <a:gd name="connsiteX8" fmla="*/ 255524 w 327316"/>
                  <a:gd name="connsiteY8" fmla="*/ 299330 h 350473"/>
                  <a:gd name="connsiteX9" fmla="*/ 327316 w 327316"/>
                  <a:gd name="connsiteY9" fmla="*/ 163779 h 350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316" h="350473">
                    <a:moveTo>
                      <a:pt x="327316" y="163779"/>
                    </a:moveTo>
                    <a:cubicBezTo>
                      <a:pt x="327316" y="69835"/>
                      <a:pt x="248323" y="-5630"/>
                      <a:pt x="153201" y="330"/>
                    </a:cubicBezTo>
                    <a:cubicBezTo>
                      <a:pt x="69431" y="5516"/>
                      <a:pt x="2249" y="75438"/>
                      <a:pt x="57" y="159368"/>
                    </a:cubicBezTo>
                    <a:cubicBezTo>
                      <a:pt x="-1468" y="217784"/>
                      <a:pt x="27582" y="269465"/>
                      <a:pt x="72331" y="299627"/>
                    </a:cubicBezTo>
                    <a:cubicBezTo>
                      <a:pt x="88795" y="310774"/>
                      <a:pt x="98182" y="329730"/>
                      <a:pt x="98182" y="349639"/>
                    </a:cubicBezTo>
                    <a:lnTo>
                      <a:pt x="98182" y="350474"/>
                    </a:lnTo>
                    <a:lnTo>
                      <a:pt x="227851" y="350474"/>
                    </a:lnTo>
                    <a:lnTo>
                      <a:pt x="227851" y="350117"/>
                    </a:lnTo>
                    <a:cubicBezTo>
                      <a:pt x="227851" y="329611"/>
                      <a:pt x="238543" y="310834"/>
                      <a:pt x="255524" y="299330"/>
                    </a:cubicBezTo>
                    <a:cubicBezTo>
                      <a:pt x="298851" y="269823"/>
                      <a:pt x="327316" y="220109"/>
                      <a:pt x="327316" y="16377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06" name="Freeform 4205">
                <a:extLst>
                  <a:ext uri="{FF2B5EF4-FFF2-40B4-BE49-F238E27FC236}">
                    <a16:creationId xmlns:a16="http://schemas.microsoft.com/office/drawing/2014/main" id="{BC10D41A-47F9-8C65-3CEF-6F9005271C4A}"/>
                  </a:ext>
                </a:extLst>
              </p:cNvPr>
              <p:cNvSpPr/>
              <p:nvPr/>
            </p:nvSpPr>
            <p:spPr>
              <a:xfrm>
                <a:off x="17672705" y="8682446"/>
                <a:ext cx="70832" cy="90069"/>
              </a:xfrm>
              <a:custGeom>
                <a:avLst/>
                <a:gdLst>
                  <a:gd name="connsiteX0" fmla="*/ 0 w 70832"/>
                  <a:gd name="connsiteY0" fmla="*/ 0 h 90069"/>
                  <a:gd name="connsiteX1" fmla="*/ 70833 w 70832"/>
                  <a:gd name="connsiteY1" fmla="*/ 90069 h 90069"/>
                </a:gdLst>
                <a:ahLst/>
                <a:cxnLst>
                  <a:cxn ang="0">
                    <a:pos x="connsiteX0" y="connsiteY0"/>
                  </a:cxn>
                  <a:cxn ang="0">
                    <a:pos x="connsiteX1" y="connsiteY1"/>
                  </a:cxn>
                </a:cxnLst>
                <a:rect l="l" t="t" r="r" b="b"/>
                <a:pathLst>
                  <a:path w="70832" h="90069">
                    <a:moveTo>
                      <a:pt x="0" y="0"/>
                    </a:moveTo>
                    <a:cubicBezTo>
                      <a:pt x="0" y="0"/>
                      <a:pt x="56913" y="14783"/>
                      <a:pt x="70833" y="9006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192" name="Graphic 2678">
              <a:extLst>
                <a:ext uri="{FF2B5EF4-FFF2-40B4-BE49-F238E27FC236}">
                  <a16:creationId xmlns:a16="http://schemas.microsoft.com/office/drawing/2014/main" id="{A4DC2C87-0836-C042-8032-365FFD60646B}"/>
                </a:ext>
              </a:extLst>
            </p:cNvPr>
            <p:cNvGrpSpPr/>
            <p:nvPr/>
          </p:nvGrpSpPr>
          <p:grpSpPr>
            <a:xfrm>
              <a:off x="16860932" y="8216765"/>
              <a:ext cx="852960" cy="776839"/>
              <a:chOff x="16860932" y="8216765"/>
              <a:chExt cx="852960" cy="776839"/>
            </a:xfrm>
            <a:noFill/>
          </p:grpSpPr>
          <p:grpSp>
            <p:nvGrpSpPr>
              <p:cNvPr id="4193" name="Graphic 2678">
                <a:extLst>
                  <a:ext uri="{FF2B5EF4-FFF2-40B4-BE49-F238E27FC236}">
                    <a16:creationId xmlns:a16="http://schemas.microsoft.com/office/drawing/2014/main" id="{C758A080-5383-B1A0-16B4-4E99F39750B0}"/>
                  </a:ext>
                </a:extLst>
              </p:cNvPr>
              <p:cNvGrpSpPr/>
              <p:nvPr/>
            </p:nvGrpSpPr>
            <p:grpSpPr>
              <a:xfrm>
                <a:off x="16865164" y="8216765"/>
                <a:ext cx="848728" cy="595753"/>
                <a:chOff x="16865164" y="8216765"/>
                <a:chExt cx="848728" cy="595753"/>
              </a:xfrm>
              <a:noFill/>
            </p:grpSpPr>
            <p:grpSp>
              <p:nvGrpSpPr>
                <p:cNvPr id="4196" name="Graphic 2678">
                  <a:extLst>
                    <a:ext uri="{FF2B5EF4-FFF2-40B4-BE49-F238E27FC236}">
                      <a16:creationId xmlns:a16="http://schemas.microsoft.com/office/drawing/2014/main" id="{BA2944FA-3861-F6AB-6481-39A514665CB5}"/>
                    </a:ext>
                  </a:extLst>
                </p:cNvPr>
                <p:cNvGrpSpPr/>
                <p:nvPr/>
              </p:nvGrpSpPr>
              <p:grpSpPr>
                <a:xfrm>
                  <a:off x="16992474" y="8440910"/>
                  <a:ext cx="594108" cy="371608"/>
                  <a:chOff x="16992474" y="8440910"/>
                  <a:chExt cx="594108" cy="371608"/>
                </a:xfrm>
                <a:noFill/>
              </p:grpSpPr>
              <p:sp>
                <p:nvSpPr>
                  <p:cNvPr id="4199" name="Freeform 4198">
                    <a:extLst>
                      <a:ext uri="{FF2B5EF4-FFF2-40B4-BE49-F238E27FC236}">
                        <a16:creationId xmlns:a16="http://schemas.microsoft.com/office/drawing/2014/main" id="{9A84BC2A-8A2B-BB61-822C-8BF0D891E970}"/>
                      </a:ext>
                    </a:extLst>
                  </p:cNvPr>
                  <p:cNvSpPr/>
                  <p:nvPr/>
                </p:nvSpPr>
                <p:spPr>
                  <a:xfrm>
                    <a:off x="17501710" y="8440910"/>
                    <a:ext cx="84871" cy="241535"/>
                  </a:xfrm>
                  <a:custGeom>
                    <a:avLst/>
                    <a:gdLst>
                      <a:gd name="connsiteX0" fmla="*/ 0 w 84871"/>
                      <a:gd name="connsiteY0" fmla="*/ 241536 h 241535"/>
                      <a:gd name="connsiteX1" fmla="*/ 0 w 84871"/>
                      <a:gd name="connsiteY1" fmla="*/ 0 h 241535"/>
                      <a:gd name="connsiteX2" fmla="*/ 84872 w 84871"/>
                      <a:gd name="connsiteY2" fmla="*/ 0 h 241535"/>
                      <a:gd name="connsiteX3" fmla="*/ 84872 w 84871"/>
                      <a:gd name="connsiteY3" fmla="*/ 190630 h 241535"/>
                    </a:gdLst>
                    <a:ahLst/>
                    <a:cxnLst>
                      <a:cxn ang="0">
                        <a:pos x="connsiteX0" y="connsiteY0"/>
                      </a:cxn>
                      <a:cxn ang="0">
                        <a:pos x="connsiteX1" y="connsiteY1"/>
                      </a:cxn>
                      <a:cxn ang="0">
                        <a:pos x="connsiteX2" y="connsiteY2"/>
                      </a:cxn>
                      <a:cxn ang="0">
                        <a:pos x="connsiteX3" y="connsiteY3"/>
                      </a:cxn>
                    </a:cxnLst>
                    <a:rect l="l" t="t" r="r" b="b"/>
                    <a:pathLst>
                      <a:path w="84871" h="241535">
                        <a:moveTo>
                          <a:pt x="0" y="241536"/>
                        </a:moveTo>
                        <a:lnTo>
                          <a:pt x="0" y="0"/>
                        </a:lnTo>
                        <a:lnTo>
                          <a:pt x="84872" y="0"/>
                        </a:lnTo>
                        <a:lnTo>
                          <a:pt x="84872" y="19063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00" name="Freeform 4199">
                    <a:extLst>
                      <a:ext uri="{FF2B5EF4-FFF2-40B4-BE49-F238E27FC236}">
                        <a16:creationId xmlns:a16="http://schemas.microsoft.com/office/drawing/2014/main" id="{EB438E1D-F61E-DF35-DA37-6E6816B64234}"/>
                      </a:ext>
                    </a:extLst>
                  </p:cNvPr>
                  <p:cNvSpPr/>
                  <p:nvPr/>
                </p:nvSpPr>
                <p:spPr>
                  <a:xfrm>
                    <a:off x="17331967" y="8440910"/>
                    <a:ext cx="84873" cy="371608"/>
                  </a:xfrm>
                  <a:custGeom>
                    <a:avLst/>
                    <a:gdLst>
                      <a:gd name="connsiteX0" fmla="*/ 0 w 84873"/>
                      <a:gd name="connsiteY0" fmla="*/ 0 h 371608"/>
                      <a:gd name="connsiteX1" fmla="*/ 84873 w 84873"/>
                      <a:gd name="connsiteY1" fmla="*/ 0 h 371608"/>
                      <a:gd name="connsiteX2" fmla="*/ 84873 w 84873"/>
                      <a:gd name="connsiteY2" fmla="*/ 371608 h 371608"/>
                      <a:gd name="connsiteX3" fmla="*/ 0 w 84873"/>
                      <a:gd name="connsiteY3" fmla="*/ 371608 h 371608"/>
                    </a:gdLst>
                    <a:ahLst/>
                    <a:cxnLst>
                      <a:cxn ang="0">
                        <a:pos x="connsiteX0" y="connsiteY0"/>
                      </a:cxn>
                      <a:cxn ang="0">
                        <a:pos x="connsiteX1" y="connsiteY1"/>
                      </a:cxn>
                      <a:cxn ang="0">
                        <a:pos x="connsiteX2" y="connsiteY2"/>
                      </a:cxn>
                      <a:cxn ang="0">
                        <a:pos x="connsiteX3" y="connsiteY3"/>
                      </a:cxn>
                    </a:cxnLst>
                    <a:rect l="l" t="t" r="r" b="b"/>
                    <a:pathLst>
                      <a:path w="84873" h="371608">
                        <a:moveTo>
                          <a:pt x="0" y="0"/>
                        </a:moveTo>
                        <a:lnTo>
                          <a:pt x="84873" y="0"/>
                        </a:lnTo>
                        <a:lnTo>
                          <a:pt x="84873" y="371608"/>
                        </a:lnTo>
                        <a:lnTo>
                          <a:pt x="0" y="371608"/>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01" name="Freeform 4200">
                    <a:extLst>
                      <a:ext uri="{FF2B5EF4-FFF2-40B4-BE49-F238E27FC236}">
                        <a16:creationId xmlns:a16="http://schemas.microsoft.com/office/drawing/2014/main" id="{C2D02FD5-71E4-CC60-0BA4-9015B8EC6A61}"/>
                      </a:ext>
                    </a:extLst>
                  </p:cNvPr>
                  <p:cNvSpPr/>
                  <p:nvPr/>
                </p:nvSpPr>
                <p:spPr>
                  <a:xfrm>
                    <a:off x="17162219" y="8440910"/>
                    <a:ext cx="84873" cy="371608"/>
                  </a:xfrm>
                  <a:custGeom>
                    <a:avLst/>
                    <a:gdLst>
                      <a:gd name="connsiteX0" fmla="*/ 0 w 84873"/>
                      <a:gd name="connsiteY0" fmla="*/ 0 h 371608"/>
                      <a:gd name="connsiteX1" fmla="*/ 84873 w 84873"/>
                      <a:gd name="connsiteY1" fmla="*/ 0 h 371608"/>
                      <a:gd name="connsiteX2" fmla="*/ 84873 w 84873"/>
                      <a:gd name="connsiteY2" fmla="*/ 371608 h 371608"/>
                      <a:gd name="connsiteX3" fmla="*/ 0 w 84873"/>
                      <a:gd name="connsiteY3" fmla="*/ 371608 h 371608"/>
                    </a:gdLst>
                    <a:ahLst/>
                    <a:cxnLst>
                      <a:cxn ang="0">
                        <a:pos x="connsiteX0" y="connsiteY0"/>
                      </a:cxn>
                      <a:cxn ang="0">
                        <a:pos x="connsiteX1" y="connsiteY1"/>
                      </a:cxn>
                      <a:cxn ang="0">
                        <a:pos x="connsiteX2" y="connsiteY2"/>
                      </a:cxn>
                      <a:cxn ang="0">
                        <a:pos x="connsiteX3" y="connsiteY3"/>
                      </a:cxn>
                    </a:cxnLst>
                    <a:rect l="l" t="t" r="r" b="b"/>
                    <a:pathLst>
                      <a:path w="84873" h="371608">
                        <a:moveTo>
                          <a:pt x="0" y="0"/>
                        </a:moveTo>
                        <a:lnTo>
                          <a:pt x="84873" y="0"/>
                        </a:lnTo>
                        <a:lnTo>
                          <a:pt x="84873" y="371608"/>
                        </a:lnTo>
                        <a:lnTo>
                          <a:pt x="0" y="371608"/>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202" name="Freeform 4201">
                    <a:extLst>
                      <a:ext uri="{FF2B5EF4-FFF2-40B4-BE49-F238E27FC236}">
                        <a16:creationId xmlns:a16="http://schemas.microsoft.com/office/drawing/2014/main" id="{C683B543-793D-5009-2C4F-ADFD94222AD1}"/>
                      </a:ext>
                    </a:extLst>
                  </p:cNvPr>
                  <p:cNvSpPr/>
                  <p:nvPr/>
                </p:nvSpPr>
                <p:spPr>
                  <a:xfrm>
                    <a:off x="16992474" y="8440910"/>
                    <a:ext cx="84873" cy="371608"/>
                  </a:xfrm>
                  <a:custGeom>
                    <a:avLst/>
                    <a:gdLst>
                      <a:gd name="connsiteX0" fmla="*/ 0 w 84873"/>
                      <a:gd name="connsiteY0" fmla="*/ 0 h 371608"/>
                      <a:gd name="connsiteX1" fmla="*/ 84873 w 84873"/>
                      <a:gd name="connsiteY1" fmla="*/ 0 h 371608"/>
                      <a:gd name="connsiteX2" fmla="*/ 84873 w 84873"/>
                      <a:gd name="connsiteY2" fmla="*/ 371608 h 371608"/>
                      <a:gd name="connsiteX3" fmla="*/ 0 w 84873"/>
                      <a:gd name="connsiteY3" fmla="*/ 371608 h 371608"/>
                    </a:gdLst>
                    <a:ahLst/>
                    <a:cxnLst>
                      <a:cxn ang="0">
                        <a:pos x="connsiteX0" y="connsiteY0"/>
                      </a:cxn>
                      <a:cxn ang="0">
                        <a:pos x="connsiteX1" y="connsiteY1"/>
                      </a:cxn>
                      <a:cxn ang="0">
                        <a:pos x="connsiteX2" y="connsiteY2"/>
                      </a:cxn>
                      <a:cxn ang="0">
                        <a:pos x="connsiteX3" y="connsiteY3"/>
                      </a:cxn>
                    </a:cxnLst>
                    <a:rect l="l" t="t" r="r" b="b"/>
                    <a:pathLst>
                      <a:path w="84873" h="371608">
                        <a:moveTo>
                          <a:pt x="0" y="0"/>
                        </a:moveTo>
                        <a:lnTo>
                          <a:pt x="84873" y="0"/>
                        </a:lnTo>
                        <a:lnTo>
                          <a:pt x="84873" y="371608"/>
                        </a:lnTo>
                        <a:lnTo>
                          <a:pt x="0" y="371608"/>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197" name="Freeform 4196">
                  <a:extLst>
                    <a:ext uri="{FF2B5EF4-FFF2-40B4-BE49-F238E27FC236}">
                      <a16:creationId xmlns:a16="http://schemas.microsoft.com/office/drawing/2014/main" id="{C7E2B712-2D61-9741-E86A-09B5ACFF096C}"/>
                    </a:ext>
                  </a:extLst>
                </p:cNvPr>
                <p:cNvSpPr/>
                <p:nvPr/>
              </p:nvSpPr>
              <p:spPr>
                <a:xfrm>
                  <a:off x="16865164" y="8216765"/>
                  <a:ext cx="848728" cy="224144"/>
                </a:xfrm>
                <a:custGeom>
                  <a:avLst/>
                  <a:gdLst>
                    <a:gd name="connsiteX0" fmla="*/ 821193 w 848728"/>
                    <a:gd name="connsiteY0" fmla="*/ 224145 h 224144"/>
                    <a:gd name="connsiteX1" fmla="*/ 27537 w 848728"/>
                    <a:gd name="connsiteY1" fmla="*/ 224145 h 224144"/>
                    <a:gd name="connsiteX2" fmla="*/ 0 w 848728"/>
                    <a:gd name="connsiteY2" fmla="*/ 194757 h 224144"/>
                    <a:gd name="connsiteX3" fmla="*/ 0 w 848728"/>
                    <a:gd name="connsiteY3" fmla="*/ 170497 h 224144"/>
                    <a:gd name="connsiteX4" fmla="*/ 33108 w 848728"/>
                    <a:gd name="connsiteY4" fmla="*/ 122988 h 224144"/>
                    <a:gd name="connsiteX5" fmla="*/ 410521 w 848728"/>
                    <a:gd name="connsiteY5" fmla="*/ 2101 h 224144"/>
                    <a:gd name="connsiteX6" fmla="*/ 437236 w 848728"/>
                    <a:gd name="connsiteY6" fmla="*/ 2101 h 224144"/>
                    <a:gd name="connsiteX7" fmla="*/ 815594 w 848728"/>
                    <a:gd name="connsiteY7" fmla="*/ 123048 h 224144"/>
                    <a:gd name="connsiteX8" fmla="*/ 848729 w 848728"/>
                    <a:gd name="connsiteY8" fmla="*/ 170497 h 224144"/>
                    <a:gd name="connsiteX9" fmla="*/ 848729 w 848728"/>
                    <a:gd name="connsiteY9" fmla="*/ 194757 h 224144"/>
                    <a:gd name="connsiteX10" fmla="*/ 821193 w 848728"/>
                    <a:gd name="connsiteY10" fmla="*/ 224145 h 224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8728" h="224144">
                      <a:moveTo>
                        <a:pt x="821193" y="224145"/>
                      </a:moveTo>
                      <a:lnTo>
                        <a:pt x="27537" y="224145"/>
                      </a:lnTo>
                      <a:cubicBezTo>
                        <a:pt x="12328" y="224145"/>
                        <a:pt x="0" y="210971"/>
                        <a:pt x="0" y="194757"/>
                      </a:cubicBezTo>
                      <a:lnTo>
                        <a:pt x="0" y="170497"/>
                      </a:lnTo>
                      <a:cubicBezTo>
                        <a:pt x="0" y="148620"/>
                        <a:pt x="13456" y="129307"/>
                        <a:pt x="33108" y="122988"/>
                      </a:cubicBezTo>
                      <a:lnTo>
                        <a:pt x="410521" y="2101"/>
                      </a:lnTo>
                      <a:cubicBezTo>
                        <a:pt x="419235" y="-700"/>
                        <a:pt x="428521" y="-700"/>
                        <a:pt x="437236" y="2101"/>
                      </a:cubicBezTo>
                      <a:lnTo>
                        <a:pt x="815594" y="123048"/>
                      </a:lnTo>
                      <a:cubicBezTo>
                        <a:pt x="835256" y="129307"/>
                        <a:pt x="848729" y="148620"/>
                        <a:pt x="848729" y="170497"/>
                      </a:cubicBezTo>
                      <a:lnTo>
                        <a:pt x="848729" y="194757"/>
                      </a:lnTo>
                      <a:cubicBezTo>
                        <a:pt x="848729" y="210971"/>
                        <a:pt x="836399" y="224145"/>
                        <a:pt x="821193" y="22414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98" name="Freeform 4197">
                  <a:extLst>
                    <a:ext uri="{FF2B5EF4-FFF2-40B4-BE49-F238E27FC236}">
                      <a16:creationId xmlns:a16="http://schemas.microsoft.com/office/drawing/2014/main" id="{EBE364FD-843E-758E-7CED-B0D576A243CD}"/>
                    </a:ext>
                  </a:extLst>
                </p:cNvPr>
                <p:cNvSpPr/>
                <p:nvPr/>
              </p:nvSpPr>
              <p:spPr>
                <a:xfrm>
                  <a:off x="17407517" y="8304226"/>
                  <a:ext cx="188386" cy="60205"/>
                </a:xfrm>
                <a:custGeom>
                  <a:avLst/>
                  <a:gdLst>
                    <a:gd name="connsiteX0" fmla="*/ 0 w 188386"/>
                    <a:gd name="connsiteY0" fmla="*/ 0 h 60205"/>
                    <a:gd name="connsiteX1" fmla="*/ 188387 w 188386"/>
                    <a:gd name="connsiteY1" fmla="*/ 60205 h 60205"/>
                  </a:gdLst>
                  <a:ahLst/>
                  <a:cxnLst>
                    <a:cxn ang="0">
                      <a:pos x="connsiteX0" y="connsiteY0"/>
                    </a:cxn>
                    <a:cxn ang="0">
                      <a:pos x="connsiteX1" y="connsiteY1"/>
                    </a:cxn>
                  </a:cxnLst>
                  <a:rect l="l" t="t" r="r" b="b"/>
                  <a:pathLst>
                    <a:path w="188386" h="60205">
                      <a:moveTo>
                        <a:pt x="0" y="0"/>
                      </a:moveTo>
                      <a:lnTo>
                        <a:pt x="188387" y="6020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194" name="Freeform 4193">
                <a:extLst>
                  <a:ext uri="{FF2B5EF4-FFF2-40B4-BE49-F238E27FC236}">
                    <a16:creationId xmlns:a16="http://schemas.microsoft.com/office/drawing/2014/main" id="{C89FBF65-9D65-BE18-67D3-CADE685028B3}"/>
                  </a:ext>
                </a:extLst>
              </p:cNvPr>
              <p:cNvSpPr/>
              <p:nvPr/>
            </p:nvSpPr>
            <p:spPr>
              <a:xfrm>
                <a:off x="16911833" y="8812512"/>
                <a:ext cx="595268" cy="90546"/>
              </a:xfrm>
              <a:custGeom>
                <a:avLst/>
                <a:gdLst>
                  <a:gd name="connsiteX0" fmla="*/ 595268 w 595268"/>
                  <a:gd name="connsiteY0" fmla="*/ 90547 h 90546"/>
                  <a:gd name="connsiteX1" fmla="*/ 35717 w 595268"/>
                  <a:gd name="connsiteY1" fmla="*/ 90547 h 90546"/>
                  <a:gd name="connsiteX2" fmla="*/ 0 w 595268"/>
                  <a:gd name="connsiteY2" fmla="*/ 54781 h 90546"/>
                  <a:gd name="connsiteX3" fmla="*/ 0 w 595268"/>
                  <a:gd name="connsiteY3" fmla="*/ 35765 h 90546"/>
                  <a:gd name="connsiteX4" fmla="*/ 35717 w 595268"/>
                  <a:gd name="connsiteY4" fmla="*/ 0 h 90546"/>
                  <a:gd name="connsiteX5" fmla="*/ 551882 w 595268"/>
                  <a:gd name="connsiteY5" fmla="*/ 0 h 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5268" h="90546">
                    <a:moveTo>
                      <a:pt x="595268" y="90547"/>
                    </a:moveTo>
                    <a:lnTo>
                      <a:pt x="35717" y="90547"/>
                    </a:lnTo>
                    <a:cubicBezTo>
                      <a:pt x="15991" y="90547"/>
                      <a:pt x="0" y="74511"/>
                      <a:pt x="0" y="54781"/>
                    </a:cubicBezTo>
                    <a:lnTo>
                      <a:pt x="0" y="35765"/>
                    </a:lnTo>
                    <a:cubicBezTo>
                      <a:pt x="0" y="16035"/>
                      <a:pt x="15991" y="0"/>
                      <a:pt x="35717" y="0"/>
                    </a:cubicBezTo>
                    <a:lnTo>
                      <a:pt x="551882"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95" name="Freeform 4194">
                <a:extLst>
                  <a:ext uri="{FF2B5EF4-FFF2-40B4-BE49-F238E27FC236}">
                    <a16:creationId xmlns:a16="http://schemas.microsoft.com/office/drawing/2014/main" id="{DE42F663-1717-48F5-C9CD-7929AA7B8BB8}"/>
                  </a:ext>
                </a:extLst>
              </p:cNvPr>
              <p:cNvSpPr/>
              <p:nvPr/>
            </p:nvSpPr>
            <p:spPr>
              <a:xfrm>
                <a:off x="16860932" y="8903059"/>
                <a:ext cx="683931" cy="90545"/>
              </a:xfrm>
              <a:custGeom>
                <a:avLst/>
                <a:gdLst>
                  <a:gd name="connsiteX0" fmla="*/ 683932 w 683931"/>
                  <a:gd name="connsiteY0" fmla="*/ 90546 h 90545"/>
                  <a:gd name="connsiteX1" fmla="*/ 35716 w 683931"/>
                  <a:gd name="connsiteY1" fmla="*/ 90546 h 90545"/>
                  <a:gd name="connsiteX2" fmla="*/ 0 w 683931"/>
                  <a:gd name="connsiteY2" fmla="*/ 54780 h 90545"/>
                  <a:gd name="connsiteX3" fmla="*/ 0 w 683931"/>
                  <a:gd name="connsiteY3" fmla="*/ 35706 h 90545"/>
                  <a:gd name="connsiteX4" fmla="*/ 35716 w 683931"/>
                  <a:gd name="connsiteY4" fmla="*/ 0 h 90545"/>
                  <a:gd name="connsiteX5" fmla="*/ 646169 w 683931"/>
                  <a:gd name="connsiteY5" fmla="*/ 0 h 90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3931" h="90545">
                    <a:moveTo>
                      <a:pt x="683932" y="90546"/>
                    </a:moveTo>
                    <a:lnTo>
                      <a:pt x="35716" y="90546"/>
                    </a:lnTo>
                    <a:cubicBezTo>
                      <a:pt x="15990" y="90546"/>
                      <a:pt x="0" y="74511"/>
                      <a:pt x="0" y="54780"/>
                    </a:cubicBezTo>
                    <a:lnTo>
                      <a:pt x="0" y="35706"/>
                    </a:lnTo>
                    <a:cubicBezTo>
                      <a:pt x="0" y="15975"/>
                      <a:pt x="15990" y="0"/>
                      <a:pt x="35716" y="0"/>
                    </a:cubicBezTo>
                    <a:lnTo>
                      <a:pt x="646169"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36" name="Graphic 2678">
            <a:extLst>
              <a:ext uri="{FF2B5EF4-FFF2-40B4-BE49-F238E27FC236}">
                <a16:creationId xmlns:a16="http://schemas.microsoft.com/office/drawing/2014/main" id="{CBE11661-99AC-7189-2331-E7BD3953B044}"/>
              </a:ext>
            </a:extLst>
          </p:cNvPr>
          <p:cNvGrpSpPr/>
          <p:nvPr/>
        </p:nvGrpSpPr>
        <p:grpSpPr>
          <a:xfrm>
            <a:off x="17217549" y="9811254"/>
            <a:ext cx="747878" cy="525842"/>
            <a:chOff x="18264634" y="8281217"/>
            <a:chExt cx="1015144" cy="713758"/>
          </a:xfrm>
          <a:noFill/>
        </p:grpSpPr>
        <p:sp>
          <p:nvSpPr>
            <p:cNvPr id="4164" name="Freeform 4163">
              <a:extLst>
                <a:ext uri="{FF2B5EF4-FFF2-40B4-BE49-F238E27FC236}">
                  <a16:creationId xmlns:a16="http://schemas.microsoft.com/office/drawing/2014/main" id="{3E9A80CE-B6EF-E12C-4E05-69CABEB0F829}"/>
                </a:ext>
              </a:extLst>
            </p:cNvPr>
            <p:cNvSpPr/>
            <p:nvPr/>
          </p:nvSpPr>
          <p:spPr>
            <a:xfrm>
              <a:off x="18264634" y="8281217"/>
              <a:ext cx="585478" cy="713758"/>
            </a:xfrm>
            <a:custGeom>
              <a:avLst/>
              <a:gdLst>
                <a:gd name="connsiteX0" fmla="*/ 84425 w 585478"/>
                <a:gd name="connsiteY0" fmla="*/ 0 h 713758"/>
                <a:gd name="connsiteX1" fmla="*/ 501059 w 585478"/>
                <a:gd name="connsiteY1" fmla="*/ 0 h 713758"/>
                <a:gd name="connsiteX2" fmla="*/ 585478 w 585478"/>
                <a:gd name="connsiteY2" fmla="*/ 84526 h 713758"/>
                <a:gd name="connsiteX3" fmla="*/ 585478 w 585478"/>
                <a:gd name="connsiteY3" fmla="*/ 713759 h 713758"/>
                <a:gd name="connsiteX4" fmla="*/ 0 w 585478"/>
                <a:gd name="connsiteY4" fmla="*/ 713759 h 713758"/>
                <a:gd name="connsiteX5" fmla="*/ 0 w 585478"/>
                <a:gd name="connsiteY5" fmla="*/ 84526 h 713758"/>
                <a:gd name="connsiteX6" fmla="*/ 84425 w 585478"/>
                <a:gd name="connsiteY6" fmla="*/ 0 h 7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5478" h="713758">
                  <a:moveTo>
                    <a:pt x="84425" y="0"/>
                  </a:moveTo>
                  <a:lnTo>
                    <a:pt x="501059" y="0"/>
                  </a:lnTo>
                  <a:cubicBezTo>
                    <a:pt x="547649" y="0"/>
                    <a:pt x="585478" y="37852"/>
                    <a:pt x="585478" y="84526"/>
                  </a:cubicBezTo>
                  <a:lnTo>
                    <a:pt x="585478" y="713759"/>
                  </a:lnTo>
                  <a:lnTo>
                    <a:pt x="0" y="713759"/>
                  </a:lnTo>
                  <a:lnTo>
                    <a:pt x="0" y="84526"/>
                  </a:lnTo>
                  <a:cubicBezTo>
                    <a:pt x="0" y="37852"/>
                    <a:pt x="37829" y="0"/>
                    <a:pt x="84425" y="0"/>
                  </a:cubicBezTo>
                  <a:close/>
                </a:path>
              </a:pathLst>
            </a:custGeom>
            <a:noFill/>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65" name="Freeform 4164">
              <a:extLst>
                <a:ext uri="{FF2B5EF4-FFF2-40B4-BE49-F238E27FC236}">
                  <a16:creationId xmlns:a16="http://schemas.microsoft.com/office/drawing/2014/main" id="{0FD65211-AFF6-5CE8-C8A1-AD7D08354E63}"/>
                </a:ext>
              </a:extLst>
            </p:cNvPr>
            <p:cNvSpPr/>
            <p:nvPr/>
          </p:nvSpPr>
          <p:spPr>
            <a:xfrm>
              <a:off x="18489807" y="8814777"/>
              <a:ext cx="135137" cy="178410"/>
            </a:xfrm>
            <a:custGeom>
              <a:avLst/>
              <a:gdLst>
                <a:gd name="connsiteX0" fmla="*/ 135137 w 135137"/>
                <a:gd name="connsiteY0" fmla="*/ 178410 h 178410"/>
                <a:gd name="connsiteX1" fmla="*/ 135137 w 135137"/>
                <a:gd name="connsiteY1" fmla="*/ 67656 h 178410"/>
                <a:gd name="connsiteX2" fmla="*/ 67569 w 135137"/>
                <a:gd name="connsiteY2" fmla="*/ 0 h 178410"/>
                <a:gd name="connsiteX3" fmla="*/ 67569 w 135137"/>
                <a:gd name="connsiteY3" fmla="*/ 0 h 178410"/>
                <a:gd name="connsiteX4" fmla="*/ 0 w 135137"/>
                <a:gd name="connsiteY4" fmla="*/ 67656 h 178410"/>
                <a:gd name="connsiteX5" fmla="*/ 0 w 135137"/>
                <a:gd name="connsiteY5" fmla="*/ 178410 h 17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137" h="178410">
                  <a:moveTo>
                    <a:pt x="135137" y="178410"/>
                  </a:moveTo>
                  <a:lnTo>
                    <a:pt x="135137" y="67656"/>
                  </a:lnTo>
                  <a:cubicBezTo>
                    <a:pt x="135137" y="30281"/>
                    <a:pt x="104885" y="0"/>
                    <a:pt x="67569" y="0"/>
                  </a:cubicBezTo>
                  <a:lnTo>
                    <a:pt x="67569" y="0"/>
                  </a:lnTo>
                  <a:cubicBezTo>
                    <a:pt x="30252" y="0"/>
                    <a:pt x="0" y="30281"/>
                    <a:pt x="0" y="67656"/>
                  </a:cubicBezTo>
                  <a:lnTo>
                    <a:pt x="0" y="178410"/>
                  </a:lnTo>
                </a:path>
              </a:pathLst>
            </a:custGeom>
            <a:noFill/>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66" name="Freeform 4165">
              <a:extLst>
                <a:ext uri="{FF2B5EF4-FFF2-40B4-BE49-F238E27FC236}">
                  <a16:creationId xmlns:a16="http://schemas.microsoft.com/office/drawing/2014/main" id="{7AA804E1-AA4E-69A0-E990-D355ECD07B61}"/>
                </a:ext>
              </a:extLst>
            </p:cNvPr>
            <p:cNvSpPr/>
            <p:nvPr/>
          </p:nvSpPr>
          <p:spPr>
            <a:xfrm>
              <a:off x="18850112" y="8406336"/>
              <a:ext cx="429666" cy="588639"/>
            </a:xfrm>
            <a:custGeom>
              <a:avLst/>
              <a:gdLst>
                <a:gd name="connsiteX0" fmla="*/ 429666 w 429666"/>
                <a:gd name="connsiteY0" fmla="*/ 84526 h 588639"/>
                <a:gd name="connsiteX1" fmla="*/ 429666 w 429666"/>
                <a:gd name="connsiteY1" fmla="*/ 588639 h 588639"/>
                <a:gd name="connsiteX2" fmla="*/ 0 w 429666"/>
                <a:gd name="connsiteY2" fmla="*/ 588639 h 588639"/>
                <a:gd name="connsiteX3" fmla="*/ 0 w 429666"/>
                <a:gd name="connsiteY3" fmla="*/ 0 h 588639"/>
                <a:gd name="connsiteX4" fmla="*/ 345241 w 429666"/>
                <a:gd name="connsiteY4" fmla="*/ 0 h 588639"/>
                <a:gd name="connsiteX5" fmla="*/ 429666 w 429666"/>
                <a:gd name="connsiteY5" fmla="*/ 84526 h 588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9666" h="588639">
                  <a:moveTo>
                    <a:pt x="429666" y="84526"/>
                  </a:moveTo>
                  <a:lnTo>
                    <a:pt x="429666" y="588639"/>
                  </a:lnTo>
                  <a:lnTo>
                    <a:pt x="0" y="588639"/>
                  </a:lnTo>
                  <a:lnTo>
                    <a:pt x="0" y="0"/>
                  </a:lnTo>
                  <a:lnTo>
                    <a:pt x="345241" y="0"/>
                  </a:lnTo>
                  <a:cubicBezTo>
                    <a:pt x="391867" y="0"/>
                    <a:pt x="429666" y="37852"/>
                    <a:pt x="429666" y="84526"/>
                  </a:cubicBezTo>
                  <a:close/>
                </a:path>
              </a:pathLst>
            </a:custGeom>
            <a:noFill/>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67" name="Freeform 4166">
              <a:extLst>
                <a:ext uri="{FF2B5EF4-FFF2-40B4-BE49-F238E27FC236}">
                  <a16:creationId xmlns:a16="http://schemas.microsoft.com/office/drawing/2014/main" id="{617BD667-2A9E-D1BE-2912-07228B34D454}"/>
                </a:ext>
              </a:extLst>
            </p:cNvPr>
            <p:cNvSpPr/>
            <p:nvPr/>
          </p:nvSpPr>
          <p:spPr>
            <a:xfrm>
              <a:off x="18350101" y="8438883"/>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68" name="Freeform 4167">
              <a:extLst>
                <a:ext uri="{FF2B5EF4-FFF2-40B4-BE49-F238E27FC236}">
                  <a16:creationId xmlns:a16="http://schemas.microsoft.com/office/drawing/2014/main" id="{D406A4C3-D207-B712-7432-6D5F689C7939}"/>
                </a:ext>
              </a:extLst>
            </p:cNvPr>
            <p:cNvSpPr/>
            <p:nvPr/>
          </p:nvSpPr>
          <p:spPr>
            <a:xfrm>
              <a:off x="18433490" y="8438883"/>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69" name="Freeform 4168">
              <a:extLst>
                <a:ext uri="{FF2B5EF4-FFF2-40B4-BE49-F238E27FC236}">
                  <a16:creationId xmlns:a16="http://schemas.microsoft.com/office/drawing/2014/main" id="{93DCB481-CD44-B097-ED4C-43640975CCDD}"/>
                </a:ext>
              </a:extLst>
            </p:cNvPr>
            <p:cNvSpPr/>
            <p:nvPr/>
          </p:nvSpPr>
          <p:spPr>
            <a:xfrm>
              <a:off x="18516878" y="8438883"/>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70" name="Freeform 4169">
              <a:extLst>
                <a:ext uri="{FF2B5EF4-FFF2-40B4-BE49-F238E27FC236}">
                  <a16:creationId xmlns:a16="http://schemas.microsoft.com/office/drawing/2014/main" id="{7C12A308-094A-CBC3-01BF-DBDF4370B484}"/>
                </a:ext>
              </a:extLst>
            </p:cNvPr>
            <p:cNvSpPr/>
            <p:nvPr/>
          </p:nvSpPr>
          <p:spPr>
            <a:xfrm>
              <a:off x="18600267" y="8438883"/>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71" name="Freeform 4170">
              <a:extLst>
                <a:ext uri="{FF2B5EF4-FFF2-40B4-BE49-F238E27FC236}">
                  <a16:creationId xmlns:a16="http://schemas.microsoft.com/office/drawing/2014/main" id="{FA689884-71A0-70C6-0EE7-8DF8DDC5CD61}"/>
                </a:ext>
              </a:extLst>
            </p:cNvPr>
            <p:cNvSpPr/>
            <p:nvPr/>
          </p:nvSpPr>
          <p:spPr>
            <a:xfrm>
              <a:off x="18683656" y="8438883"/>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72" name="Freeform 4171">
              <a:extLst>
                <a:ext uri="{FF2B5EF4-FFF2-40B4-BE49-F238E27FC236}">
                  <a16:creationId xmlns:a16="http://schemas.microsoft.com/office/drawing/2014/main" id="{19C6E4CA-7B66-3208-B645-121206C3194E}"/>
                </a:ext>
              </a:extLst>
            </p:cNvPr>
            <p:cNvSpPr/>
            <p:nvPr/>
          </p:nvSpPr>
          <p:spPr>
            <a:xfrm>
              <a:off x="18767044" y="8438883"/>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73" name="Freeform 4172">
              <a:extLst>
                <a:ext uri="{FF2B5EF4-FFF2-40B4-BE49-F238E27FC236}">
                  <a16:creationId xmlns:a16="http://schemas.microsoft.com/office/drawing/2014/main" id="{3CEF00C4-A3F0-3D30-746D-FAFC85648E0C}"/>
                </a:ext>
              </a:extLst>
            </p:cNvPr>
            <p:cNvSpPr/>
            <p:nvPr/>
          </p:nvSpPr>
          <p:spPr>
            <a:xfrm>
              <a:off x="18941047" y="8522336"/>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74" name="Freeform 4173">
              <a:extLst>
                <a:ext uri="{FF2B5EF4-FFF2-40B4-BE49-F238E27FC236}">
                  <a16:creationId xmlns:a16="http://schemas.microsoft.com/office/drawing/2014/main" id="{C070825C-9952-3CF1-D6E4-5C1B1136D868}"/>
                </a:ext>
              </a:extLst>
            </p:cNvPr>
            <p:cNvSpPr/>
            <p:nvPr/>
          </p:nvSpPr>
          <p:spPr>
            <a:xfrm>
              <a:off x="19025466" y="8522336"/>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75" name="Freeform 4174">
              <a:extLst>
                <a:ext uri="{FF2B5EF4-FFF2-40B4-BE49-F238E27FC236}">
                  <a16:creationId xmlns:a16="http://schemas.microsoft.com/office/drawing/2014/main" id="{D0E67B8E-CA03-1C0F-12EA-F16694805E41}"/>
                </a:ext>
              </a:extLst>
            </p:cNvPr>
            <p:cNvSpPr/>
            <p:nvPr/>
          </p:nvSpPr>
          <p:spPr>
            <a:xfrm>
              <a:off x="19109885" y="8524839"/>
              <a:ext cx="5956" cy="58536"/>
            </a:xfrm>
            <a:custGeom>
              <a:avLst/>
              <a:gdLst>
                <a:gd name="connsiteX0" fmla="*/ 0 w 5956"/>
                <a:gd name="connsiteY0" fmla="*/ 0 h 58536"/>
                <a:gd name="connsiteX1" fmla="*/ 0 w 5956"/>
                <a:gd name="connsiteY1" fmla="*/ 58536 h 58536"/>
              </a:gdLst>
              <a:ahLst/>
              <a:cxnLst>
                <a:cxn ang="0">
                  <a:pos x="connsiteX0" y="connsiteY0"/>
                </a:cxn>
                <a:cxn ang="0">
                  <a:pos x="connsiteX1" y="connsiteY1"/>
                </a:cxn>
              </a:cxnLst>
              <a:rect l="l" t="t" r="r" b="b"/>
              <a:pathLst>
                <a:path w="5956" h="58536">
                  <a:moveTo>
                    <a:pt x="0" y="0"/>
                  </a:moveTo>
                  <a:lnTo>
                    <a:pt x="0" y="5853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76" name="Freeform 4175">
              <a:extLst>
                <a:ext uri="{FF2B5EF4-FFF2-40B4-BE49-F238E27FC236}">
                  <a16:creationId xmlns:a16="http://schemas.microsoft.com/office/drawing/2014/main" id="{AAB99712-24CC-F8DD-A6E8-04A69E7935F7}"/>
                </a:ext>
              </a:extLst>
            </p:cNvPr>
            <p:cNvSpPr/>
            <p:nvPr/>
          </p:nvSpPr>
          <p:spPr>
            <a:xfrm>
              <a:off x="19189944" y="8522336"/>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77" name="Freeform 4176">
              <a:extLst>
                <a:ext uri="{FF2B5EF4-FFF2-40B4-BE49-F238E27FC236}">
                  <a16:creationId xmlns:a16="http://schemas.microsoft.com/office/drawing/2014/main" id="{505BC9FE-3D7F-0D13-61FD-491A9B0A15D8}"/>
                </a:ext>
              </a:extLst>
            </p:cNvPr>
            <p:cNvSpPr/>
            <p:nvPr/>
          </p:nvSpPr>
          <p:spPr>
            <a:xfrm>
              <a:off x="18941047" y="8695202"/>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78" name="Freeform 4177">
              <a:extLst>
                <a:ext uri="{FF2B5EF4-FFF2-40B4-BE49-F238E27FC236}">
                  <a16:creationId xmlns:a16="http://schemas.microsoft.com/office/drawing/2014/main" id="{1CE53581-5F6B-7B62-532B-C1EC7015D278}"/>
                </a:ext>
              </a:extLst>
            </p:cNvPr>
            <p:cNvSpPr/>
            <p:nvPr/>
          </p:nvSpPr>
          <p:spPr>
            <a:xfrm>
              <a:off x="19025466" y="8695202"/>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79" name="Freeform 4178">
              <a:extLst>
                <a:ext uri="{FF2B5EF4-FFF2-40B4-BE49-F238E27FC236}">
                  <a16:creationId xmlns:a16="http://schemas.microsoft.com/office/drawing/2014/main" id="{CBDD6B66-14C5-5C71-07ED-91E49256AFE2}"/>
                </a:ext>
              </a:extLst>
            </p:cNvPr>
            <p:cNvSpPr/>
            <p:nvPr/>
          </p:nvSpPr>
          <p:spPr>
            <a:xfrm>
              <a:off x="19109885" y="8697705"/>
              <a:ext cx="5956" cy="58536"/>
            </a:xfrm>
            <a:custGeom>
              <a:avLst/>
              <a:gdLst>
                <a:gd name="connsiteX0" fmla="*/ 0 w 5956"/>
                <a:gd name="connsiteY0" fmla="*/ 0 h 58536"/>
                <a:gd name="connsiteX1" fmla="*/ 0 w 5956"/>
                <a:gd name="connsiteY1" fmla="*/ 58536 h 58536"/>
              </a:gdLst>
              <a:ahLst/>
              <a:cxnLst>
                <a:cxn ang="0">
                  <a:pos x="connsiteX0" y="connsiteY0"/>
                </a:cxn>
                <a:cxn ang="0">
                  <a:pos x="connsiteX1" y="connsiteY1"/>
                </a:cxn>
              </a:cxnLst>
              <a:rect l="l" t="t" r="r" b="b"/>
              <a:pathLst>
                <a:path w="5956" h="58536">
                  <a:moveTo>
                    <a:pt x="0" y="0"/>
                  </a:moveTo>
                  <a:lnTo>
                    <a:pt x="0" y="5853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80" name="Freeform 4179">
              <a:extLst>
                <a:ext uri="{FF2B5EF4-FFF2-40B4-BE49-F238E27FC236}">
                  <a16:creationId xmlns:a16="http://schemas.microsoft.com/office/drawing/2014/main" id="{51BC96B3-720D-ACB5-8CE4-8C7FD76B969B}"/>
                </a:ext>
              </a:extLst>
            </p:cNvPr>
            <p:cNvSpPr/>
            <p:nvPr/>
          </p:nvSpPr>
          <p:spPr>
            <a:xfrm>
              <a:off x="19189944" y="8695202"/>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81" name="Freeform 4180">
              <a:extLst>
                <a:ext uri="{FF2B5EF4-FFF2-40B4-BE49-F238E27FC236}">
                  <a16:creationId xmlns:a16="http://schemas.microsoft.com/office/drawing/2014/main" id="{6EAF71C0-85BA-9643-DA6E-5241F1F58A5F}"/>
                </a:ext>
              </a:extLst>
            </p:cNvPr>
            <p:cNvSpPr/>
            <p:nvPr/>
          </p:nvSpPr>
          <p:spPr>
            <a:xfrm>
              <a:off x="18941047" y="8862107"/>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82" name="Freeform 4181">
              <a:extLst>
                <a:ext uri="{FF2B5EF4-FFF2-40B4-BE49-F238E27FC236}">
                  <a16:creationId xmlns:a16="http://schemas.microsoft.com/office/drawing/2014/main" id="{8BE17CA9-E24D-317A-779E-4043AC9F2A40}"/>
                </a:ext>
              </a:extLst>
            </p:cNvPr>
            <p:cNvSpPr/>
            <p:nvPr/>
          </p:nvSpPr>
          <p:spPr>
            <a:xfrm>
              <a:off x="19025466" y="8862107"/>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83" name="Freeform 4182">
              <a:extLst>
                <a:ext uri="{FF2B5EF4-FFF2-40B4-BE49-F238E27FC236}">
                  <a16:creationId xmlns:a16="http://schemas.microsoft.com/office/drawing/2014/main" id="{43F28249-55AA-7277-3672-9DB9FBBAD668}"/>
                </a:ext>
              </a:extLst>
            </p:cNvPr>
            <p:cNvSpPr/>
            <p:nvPr/>
          </p:nvSpPr>
          <p:spPr>
            <a:xfrm>
              <a:off x="19109885" y="8864611"/>
              <a:ext cx="5956" cy="58536"/>
            </a:xfrm>
            <a:custGeom>
              <a:avLst/>
              <a:gdLst>
                <a:gd name="connsiteX0" fmla="*/ 0 w 5956"/>
                <a:gd name="connsiteY0" fmla="*/ 0 h 58536"/>
                <a:gd name="connsiteX1" fmla="*/ 0 w 5956"/>
                <a:gd name="connsiteY1" fmla="*/ 58536 h 58536"/>
              </a:gdLst>
              <a:ahLst/>
              <a:cxnLst>
                <a:cxn ang="0">
                  <a:pos x="connsiteX0" y="connsiteY0"/>
                </a:cxn>
                <a:cxn ang="0">
                  <a:pos x="connsiteX1" y="connsiteY1"/>
                </a:cxn>
              </a:cxnLst>
              <a:rect l="l" t="t" r="r" b="b"/>
              <a:pathLst>
                <a:path w="5956" h="58536">
                  <a:moveTo>
                    <a:pt x="0" y="0"/>
                  </a:moveTo>
                  <a:lnTo>
                    <a:pt x="0" y="5853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84" name="Freeform 4183">
              <a:extLst>
                <a:ext uri="{FF2B5EF4-FFF2-40B4-BE49-F238E27FC236}">
                  <a16:creationId xmlns:a16="http://schemas.microsoft.com/office/drawing/2014/main" id="{C4820FD5-7BDA-8532-54E4-71CAAD2E8AD9}"/>
                </a:ext>
              </a:extLst>
            </p:cNvPr>
            <p:cNvSpPr/>
            <p:nvPr/>
          </p:nvSpPr>
          <p:spPr>
            <a:xfrm>
              <a:off x="19189944" y="8862107"/>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85" name="Freeform 4184">
              <a:extLst>
                <a:ext uri="{FF2B5EF4-FFF2-40B4-BE49-F238E27FC236}">
                  <a16:creationId xmlns:a16="http://schemas.microsoft.com/office/drawing/2014/main" id="{380DD8A1-8345-C6D3-9138-EF0A6C6DF2AA}"/>
                </a:ext>
              </a:extLst>
            </p:cNvPr>
            <p:cNvSpPr/>
            <p:nvPr/>
          </p:nvSpPr>
          <p:spPr>
            <a:xfrm>
              <a:off x="18350101" y="8611749"/>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86" name="Freeform 4185">
              <a:extLst>
                <a:ext uri="{FF2B5EF4-FFF2-40B4-BE49-F238E27FC236}">
                  <a16:creationId xmlns:a16="http://schemas.microsoft.com/office/drawing/2014/main" id="{1DD4C080-8C15-47F7-979C-73D3888AF25E}"/>
                </a:ext>
              </a:extLst>
            </p:cNvPr>
            <p:cNvSpPr/>
            <p:nvPr/>
          </p:nvSpPr>
          <p:spPr>
            <a:xfrm>
              <a:off x="18433490" y="8611749"/>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87" name="Freeform 4186">
              <a:extLst>
                <a:ext uri="{FF2B5EF4-FFF2-40B4-BE49-F238E27FC236}">
                  <a16:creationId xmlns:a16="http://schemas.microsoft.com/office/drawing/2014/main" id="{CBDC68F6-0C81-C466-B025-63A4EA2225C4}"/>
                </a:ext>
              </a:extLst>
            </p:cNvPr>
            <p:cNvSpPr/>
            <p:nvPr/>
          </p:nvSpPr>
          <p:spPr>
            <a:xfrm>
              <a:off x="18516878" y="8611749"/>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88" name="Freeform 4187">
              <a:extLst>
                <a:ext uri="{FF2B5EF4-FFF2-40B4-BE49-F238E27FC236}">
                  <a16:creationId xmlns:a16="http://schemas.microsoft.com/office/drawing/2014/main" id="{6A315102-F3FF-AA5F-4A63-7B98435C45B6}"/>
                </a:ext>
              </a:extLst>
            </p:cNvPr>
            <p:cNvSpPr/>
            <p:nvPr/>
          </p:nvSpPr>
          <p:spPr>
            <a:xfrm>
              <a:off x="18600267" y="8611749"/>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89" name="Freeform 4188">
              <a:extLst>
                <a:ext uri="{FF2B5EF4-FFF2-40B4-BE49-F238E27FC236}">
                  <a16:creationId xmlns:a16="http://schemas.microsoft.com/office/drawing/2014/main" id="{2ED6FA71-59D2-7AC3-4473-8EEADBECBB40}"/>
                </a:ext>
              </a:extLst>
            </p:cNvPr>
            <p:cNvSpPr/>
            <p:nvPr/>
          </p:nvSpPr>
          <p:spPr>
            <a:xfrm>
              <a:off x="18683656" y="8611749"/>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4190" name="Freeform 4189">
              <a:extLst>
                <a:ext uri="{FF2B5EF4-FFF2-40B4-BE49-F238E27FC236}">
                  <a16:creationId xmlns:a16="http://schemas.microsoft.com/office/drawing/2014/main" id="{F922293D-5EFB-6FC9-171C-2067B819E145}"/>
                </a:ext>
              </a:extLst>
            </p:cNvPr>
            <p:cNvSpPr/>
            <p:nvPr/>
          </p:nvSpPr>
          <p:spPr>
            <a:xfrm>
              <a:off x="18767044" y="8611749"/>
              <a:ext cx="5956" cy="58595"/>
            </a:xfrm>
            <a:custGeom>
              <a:avLst/>
              <a:gdLst>
                <a:gd name="connsiteX0" fmla="*/ 0 w 5956"/>
                <a:gd name="connsiteY0" fmla="*/ 0 h 58595"/>
                <a:gd name="connsiteX1" fmla="*/ 0 w 5956"/>
                <a:gd name="connsiteY1" fmla="*/ 58596 h 58595"/>
              </a:gdLst>
              <a:ahLst/>
              <a:cxnLst>
                <a:cxn ang="0">
                  <a:pos x="connsiteX0" y="connsiteY0"/>
                </a:cxn>
                <a:cxn ang="0">
                  <a:pos x="connsiteX1" y="connsiteY1"/>
                </a:cxn>
              </a:cxnLst>
              <a:rect l="l" t="t" r="r" b="b"/>
              <a:pathLst>
                <a:path w="5956" h="58595">
                  <a:moveTo>
                    <a:pt x="0" y="0"/>
                  </a:moveTo>
                  <a:lnTo>
                    <a:pt x="0" y="58596"/>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37" name="Graphic 2678">
            <a:extLst>
              <a:ext uri="{FF2B5EF4-FFF2-40B4-BE49-F238E27FC236}">
                <a16:creationId xmlns:a16="http://schemas.microsoft.com/office/drawing/2014/main" id="{55299ACC-5228-14F7-7C68-2DA71247B981}"/>
              </a:ext>
            </a:extLst>
          </p:cNvPr>
          <p:cNvGrpSpPr/>
          <p:nvPr/>
        </p:nvGrpSpPr>
        <p:grpSpPr>
          <a:xfrm>
            <a:off x="15928010" y="9762941"/>
            <a:ext cx="621954" cy="622458"/>
            <a:chOff x="19814278" y="8215651"/>
            <a:chExt cx="844218" cy="844902"/>
          </a:xfrm>
          <a:noFill/>
        </p:grpSpPr>
        <p:sp>
          <p:nvSpPr>
            <p:cNvPr id="4154" name="Freeform 4153">
              <a:extLst>
                <a:ext uri="{FF2B5EF4-FFF2-40B4-BE49-F238E27FC236}">
                  <a16:creationId xmlns:a16="http://schemas.microsoft.com/office/drawing/2014/main" id="{BAB335D2-AF64-AAEB-07A6-8C61516DD911}"/>
                </a:ext>
              </a:extLst>
            </p:cNvPr>
            <p:cNvSpPr/>
            <p:nvPr/>
          </p:nvSpPr>
          <p:spPr>
            <a:xfrm>
              <a:off x="19898688" y="8722562"/>
              <a:ext cx="675359" cy="337982"/>
            </a:xfrm>
            <a:custGeom>
              <a:avLst/>
              <a:gdLst>
                <a:gd name="connsiteX0" fmla="*/ 675359 w 675359"/>
                <a:gd name="connsiteY0" fmla="*/ 298 h 337982"/>
                <a:gd name="connsiteX1" fmla="*/ 675359 w 675359"/>
                <a:gd name="connsiteY1" fmla="*/ 298701 h 337982"/>
                <a:gd name="connsiteX2" fmla="*/ 636149 w 675359"/>
                <a:gd name="connsiteY2" fmla="*/ 337983 h 337982"/>
                <a:gd name="connsiteX3" fmla="*/ 39211 w 675359"/>
                <a:gd name="connsiteY3" fmla="*/ 337983 h 337982"/>
                <a:gd name="connsiteX4" fmla="*/ 0 w 675359"/>
                <a:gd name="connsiteY4" fmla="*/ 298701 h 337982"/>
                <a:gd name="connsiteX5" fmla="*/ 0 w 675359"/>
                <a:gd name="connsiteY5" fmla="*/ 0 h 33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5359" h="337982">
                  <a:moveTo>
                    <a:pt x="675359" y="298"/>
                  </a:moveTo>
                  <a:lnTo>
                    <a:pt x="675359" y="298701"/>
                  </a:lnTo>
                  <a:cubicBezTo>
                    <a:pt x="675359" y="320399"/>
                    <a:pt x="657806" y="337983"/>
                    <a:pt x="636149" y="337983"/>
                  </a:cubicBezTo>
                  <a:lnTo>
                    <a:pt x="39211" y="337983"/>
                  </a:lnTo>
                  <a:cubicBezTo>
                    <a:pt x="17553" y="337983"/>
                    <a:pt x="0" y="320399"/>
                    <a:pt x="0" y="298701"/>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55" name="Freeform 4154">
              <a:extLst>
                <a:ext uri="{FF2B5EF4-FFF2-40B4-BE49-F238E27FC236}">
                  <a16:creationId xmlns:a16="http://schemas.microsoft.com/office/drawing/2014/main" id="{5A339760-DC62-6FE3-1147-5D43FF041D84}"/>
                </a:ext>
              </a:extLst>
            </p:cNvPr>
            <p:cNvSpPr/>
            <p:nvPr/>
          </p:nvSpPr>
          <p:spPr>
            <a:xfrm>
              <a:off x="19814263" y="8553630"/>
              <a:ext cx="844209" cy="5960"/>
            </a:xfrm>
            <a:custGeom>
              <a:avLst/>
              <a:gdLst>
                <a:gd name="connsiteX0" fmla="*/ 844209 w 844209"/>
                <a:gd name="connsiteY0" fmla="*/ 0 h 5960"/>
                <a:gd name="connsiteX1" fmla="*/ 0 w 844209"/>
                <a:gd name="connsiteY1" fmla="*/ 0 h 5960"/>
              </a:gdLst>
              <a:ahLst/>
              <a:cxnLst>
                <a:cxn ang="0">
                  <a:pos x="connsiteX0" y="connsiteY0"/>
                </a:cxn>
                <a:cxn ang="0">
                  <a:pos x="connsiteX1" y="connsiteY1"/>
                </a:cxn>
              </a:cxnLst>
              <a:rect l="l" t="t" r="r" b="b"/>
              <a:pathLst>
                <a:path w="844209" h="5960">
                  <a:moveTo>
                    <a:pt x="844209"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56" name="Freeform 4155">
              <a:extLst>
                <a:ext uri="{FF2B5EF4-FFF2-40B4-BE49-F238E27FC236}">
                  <a16:creationId xmlns:a16="http://schemas.microsoft.com/office/drawing/2014/main" id="{627CE735-DADF-AF5A-175C-1335E9D21C7E}"/>
                </a:ext>
              </a:extLst>
            </p:cNvPr>
            <p:cNvSpPr/>
            <p:nvPr/>
          </p:nvSpPr>
          <p:spPr>
            <a:xfrm>
              <a:off x="20362997" y="8389407"/>
              <a:ext cx="126631" cy="164222"/>
            </a:xfrm>
            <a:custGeom>
              <a:avLst/>
              <a:gdLst>
                <a:gd name="connsiteX0" fmla="*/ 0 w 126631"/>
                <a:gd name="connsiteY0" fmla="*/ 0 h 164222"/>
                <a:gd name="connsiteX1" fmla="*/ 126632 w 126631"/>
                <a:gd name="connsiteY1" fmla="*/ 164223 h 164222"/>
              </a:gdLst>
              <a:ahLst/>
              <a:cxnLst>
                <a:cxn ang="0">
                  <a:pos x="connsiteX0" y="connsiteY0"/>
                </a:cxn>
                <a:cxn ang="0">
                  <a:pos x="connsiteX1" y="connsiteY1"/>
                </a:cxn>
              </a:cxnLst>
              <a:rect l="l" t="t" r="r" b="b"/>
              <a:pathLst>
                <a:path w="126631" h="164222">
                  <a:moveTo>
                    <a:pt x="0" y="0"/>
                  </a:moveTo>
                  <a:lnTo>
                    <a:pt x="126632" y="16422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57" name="Freeform 4156">
              <a:extLst>
                <a:ext uri="{FF2B5EF4-FFF2-40B4-BE49-F238E27FC236}">
                  <a16:creationId xmlns:a16="http://schemas.microsoft.com/office/drawing/2014/main" id="{7D27D6DC-DB44-9397-1F95-E68B235CA799}"/>
                </a:ext>
              </a:extLst>
            </p:cNvPr>
            <p:cNvSpPr/>
            <p:nvPr/>
          </p:nvSpPr>
          <p:spPr>
            <a:xfrm>
              <a:off x="19983108" y="8384639"/>
              <a:ext cx="506520" cy="5960"/>
            </a:xfrm>
            <a:custGeom>
              <a:avLst/>
              <a:gdLst>
                <a:gd name="connsiteX0" fmla="*/ 0 w 506520"/>
                <a:gd name="connsiteY0" fmla="*/ 0 h 5960"/>
                <a:gd name="connsiteX1" fmla="*/ 506521 w 506520"/>
                <a:gd name="connsiteY1" fmla="*/ 0 h 5960"/>
              </a:gdLst>
              <a:ahLst/>
              <a:cxnLst>
                <a:cxn ang="0">
                  <a:pos x="connsiteX0" y="connsiteY0"/>
                </a:cxn>
                <a:cxn ang="0">
                  <a:pos x="connsiteX1" y="connsiteY1"/>
                </a:cxn>
              </a:cxnLst>
              <a:rect l="l" t="t" r="r" b="b"/>
              <a:pathLst>
                <a:path w="506520" h="5960">
                  <a:moveTo>
                    <a:pt x="0" y="0"/>
                  </a:moveTo>
                  <a:lnTo>
                    <a:pt x="50652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58" name="Freeform 4157">
              <a:extLst>
                <a:ext uri="{FF2B5EF4-FFF2-40B4-BE49-F238E27FC236}">
                  <a16:creationId xmlns:a16="http://schemas.microsoft.com/office/drawing/2014/main" id="{BE1080D4-BF93-A60F-D611-3601C2C1F31C}"/>
                </a:ext>
              </a:extLst>
            </p:cNvPr>
            <p:cNvSpPr/>
            <p:nvPr/>
          </p:nvSpPr>
          <p:spPr>
            <a:xfrm>
              <a:off x="19814263" y="8215647"/>
              <a:ext cx="844209" cy="506915"/>
            </a:xfrm>
            <a:custGeom>
              <a:avLst/>
              <a:gdLst>
                <a:gd name="connsiteX0" fmla="*/ 295476 w 844209"/>
                <a:gd name="connsiteY0" fmla="*/ 168991 h 506915"/>
                <a:gd name="connsiteX1" fmla="*/ 168845 w 844209"/>
                <a:gd name="connsiteY1" fmla="*/ 337984 h 506915"/>
                <a:gd name="connsiteX2" fmla="*/ 168845 w 844209"/>
                <a:gd name="connsiteY2" fmla="*/ 422449 h 506915"/>
                <a:gd name="connsiteX3" fmla="*/ 84425 w 844209"/>
                <a:gd name="connsiteY3" fmla="*/ 506915 h 506915"/>
                <a:gd name="connsiteX4" fmla="*/ 84425 w 844209"/>
                <a:gd name="connsiteY4" fmla="*/ 506915 h 506915"/>
                <a:gd name="connsiteX5" fmla="*/ 0 w 844209"/>
                <a:gd name="connsiteY5" fmla="*/ 422449 h 506915"/>
                <a:gd name="connsiteX6" fmla="*/ 0 w 844209"/>
                <a:gd name="connsiteY6" fmla="*/ 337984 h 506915"/>
                <a:gd name="connsiteX7" fmla="*/ 168845 w 844209"/>
                <a:gd name="connsiteY7" fmla="*/ 168991 h 506915"/>
                <a:gd name="connsiteX8" fmla="*/ 168845 w 844209"/>
                <a:gd name="connsiteY8" fmla="*/ 108071 h 506915"/>
                <a:gd name="connsiteX9" fmla="*/ 276827 w 844209"/>
                <a:gd name="connsiteY9" fmla="*/ 0 h 506915"/>
                <a:gd name="connsiteX10" fmla="*/ 567389 w 844209"/>
                <a:gd name="connsiteY10" fmla="*/ 0 h 506915"/>
                <a:gd name="connsiteX11" fmla="*/ 675365 w 844209"/>
                <a:gd name="connsiteY11" fmla="*/ 108071 h 506915"/>
                <a:gd name="connsiteX12" fmla="*/ 675365 w 844209"/>
                <a:gd name="connsiteY12" fmla="*/ 168991 h 506915"/>
                <a:gd name="connsiteX13" fmla="*/ 844209 w 844209"/>
                <a:gd name="connsiteY13" fmla="*/ 337984 h 506915"/>
                <a:gd name="connsiteX14" fmla="*/ 844209 w 844209"/>
                <a:gd name="connsiteY14" fmla="*/ 422449 h 506915"/>
                <a:gd name="connsiteX15" fmla="*/ 759790 w 844209"/>
                <a:gd name="connsiteY15" fmla="*/ 506915 h 506915"/>
                <a:gd name="connsiteX16" fmla="*/ 759784 w 844209"/>
                <a:gd name="connsiteY16" fmla="*/ 506915 h 506915"/>
                <a:gd name="connsiteX17" fmla="*/ 675365 w 844209"/>
                <a:gd name="connsiteY17" fmla="*/ 422449 h 506915"/>
                <a:gd name="connsiteX18" fmla="*/ 675365 w 844209"/>
                <a:gd name="connsiteY18" fmla="*/ 337984 h 506915"/>
                <a:gd name="connsiteX19" fmla="*/ 675365 w 844209"/>
                <a:gd name="connsiteY19" fmla="*/ 422449 h 506915"/>
                <a:gd name="connsiteX20" fmla="*/ 590946 w 844209"/>
                <a:gd name="connsiteY20" fmla="*/ 506915 h 506915"/>
                <a:gd name="connsiteX21" fmla="*/ 590946 w 844209"/>
                <a:gd name="connsiteY21" fmla="*/ 506915 h 506915"/>
                <a:gd name="connsiteX22" fmla="*/ 506527 w 844209"/>
                <a:gd name="connsiteY22" fmla="*/ 422449 h 506915"/>
                <a:gd name="connsiteX23" fmla="*/ 506527 w 844209"/>
                <a:gd name="connsiteY23" fmla="*/ 337984 h 506915"/>
                <a:gd name="connsiteX24" fmla="*/ 464314 w 844209"/>
                <a:gd name="connsiteY24" fmla="*/ 173760 h 50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44209" h="506915">
                  <a:moveTo>
                    <a:pt x="295476" y="168991"/>
                  </a:moveTo>
                  <a:lnTo>
                    <a:pt x="168845" y="337984"/>
                  </a:lnTo>
                  <a:lnTo>
                    <a:pt x="168845" y="422449"/>
                  </a:lnTo>
                  <a:cubicBezTo>
                    <a:pt x="168845" y="469124"/>
                    <a:pt x="131046" y="506915"/>
                    <a:pt x="84425" y="506915"/>
                  </a:cubicBezTo>
                  <a:lnTo>
                    <a:pt x="84425" y="506915"/>
                  </a:lnTo>
                  <a:cubicBezTo>
                    <a:pt x="37799" y="506915"/>
                    <a:pt x="0" y="469124"/>
                    <a:pt x="0" y="422449"/>
                  </a:cubicBezTo>
                  <a:lnTo>
                    <a:pt x="0" y="337984"/>
                  </a:lnTo>
                  <a:cubicBezTo>
                    <a:pt x="0" y="337984"/>
                    <a:pt x="168845" y="168991"/>
                    <a:pt x="168845" y="168991"/>
                  </a:cubicBezTo>
                  <a:lnTo>
                    <a:pt x="168845" y="108071"/>
                  </a:lnTo>
                  <a:cubicBezTo>
                    <a:pt x="168845" y="48403"/>
                    <a:pt x="217186" y="0"/>
                    <a:pt x="276827" y="0"/>
                  </a:cubicBezTo>
                  <a:lnTo>
                    <a:pt x="567389" y="0"/>
                  </a:lnTo>
                  <a:cubicBezTo>
                    <a:pt x="627024" y="0"/>
                    <a:pt x="675365" y="48403"/>
                    <a:pt x="675365" y="108071"/>
                  </a:cubicBezTo>
                  <a:lnTo>
                    <a:pt x="675365" y="168991"/>
                  </a:lnTo>
                  <a:cubicBezTo>
                    <a:pt x="675365" y="168991"/>
                    <a:pt x="844209" y="337984"/>
                    <a:pt x="844209" y="337984"/>
                  </a:cubicBezTo>
                  <a:lnTo>
                    <a:pt x="844209" y="422449"/>
                  </a:lnTo>
                  <a:cubicBezTo>
                    <a:pt x="844209" y="469124"/>
                    <a:pt x="806411" y="506915"/>
                    <a:pt x="759790" y="506915"/>
                  </a:cubicBezTo>
                  <a:lnTo>
                    <a:pt x="759784" y="506915"/>
                  </a:lnTo>
                  <a:cubicBezTo>
                    <a:pt x="713164" y="506915"/>
                    <a:pt x="675365" y="469124"/>
                    <a:pt x="675365" y="422449"/>
                  </a:cubicBezTo>
                  <a:lnTo>
                    <a:pt x="675365" y="337984"/>
                  </a:lnTo>
                  <a:cubicBezTo>
                    <a:pt x="675365" y="337984"/>
                    <a:pt x="675365" y="422449"/>
                    <a:pt x="675365" y="422449"/>
                  </a:cubicBezTo>
                  <a:cubicBezTo>
                    <a:pt x="675365" y="469124"/>
                    <a:pt x="637572" y="506915"/>
                    <a:pt x="590946" y="506915"/>
                  </a:cubicBezTo>
                  <a:lnTo>
                    <a:pt x="590946" y="506915"/>
                  </a:lnTo>
                  <a:cubicBezTo>
                    <a:pt x="544320" y="506915"/>
                    <a:pt x="506527" y="469124"/>
                    <a:pt x="506527" y="422449"/>
                  </a:cubicBezTo>
                  <a:lnTo>
                    <a:pt x="506527" y="337984"/>
                  </a:lnTo>
                  <a:cubicBezTo>
                    <a:pt x="506527" y="337984"/>
                    <a:pt x="464314" y="173760"/>
                    <a:pt x="464314" y="17376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59" name="Freeform 4158">
              <a:extLst>
                <a:ext uri="{FF2B5EF4-FFF2-40B4-BE49-F238E27FC236}">
                  <a16:creationId xmlns:a16="http://schemas.microsoft.com/office/drawing/2014/main" id="{D7ADFB25-82BC-2786-1C65-7D14BAC9C03F}"/>
                </a:ext>
              </a:extLst>
            </p:cNvPr>
            <p:cNvSpPr/>
            <p:nvPr/>
          </p:nvSpPr>
          <p:spPr>
            <a:xfrm>
              <a:off x="19983108" y="8392805"/>
              <a:ext cx="211050" cy="329757"/>
            </a:xfrm>
            <a:custGeom>
              <a:avLst/>
              <a:gdLst>
                <a:gd name="connsiteX0" fmla="*/ 0 w 211050"/>
                <a:gd name="connsiteY0" fmla="*/ 160826 h 329757"/>
                <a:gd name="connsiteX1" fmla="*/ 0 w 211050"/>
                <a:gd name="connsiteY1" fmla="*/ 245291 h 329757"/>
                <a:gd name="connsiteX2" fmla="*/ 84419 w 211050"/>
                <a:gd name="connsiteY2" fmla="*/ 329758 h 329757"/>
                <a:gd name="connsiteX3" fmla="*/ 84419 w 211050"/>
                <a:gd name="connsiteY3" fmla="*/ 329758 h 329757"/>
                <a:gd name="connsiteX4" fmla="*/ 168838 w 211050"/>
                <a:gd name="connsiteY4" fmla="*/ 245291 h 329757"/>
                <a:gd name="connsiteX5" fmla="*/ 168838 w 211050"/>
                <a:gd name="connsiteY5" fmla="*/ 160826 h 329757"/>
                <a:gd name="connsiteX6" fmla="*/ 211051 w 211050"/>
                <a:gd name="connsiteY6" fmla="*/ 0 h 329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050" h="329757">
                  <a:moveTo>
                    <a:pt x="0" y="160826"/>
                  </a:moveTo>
                  <a:lnTo>
                    <a:pt x="0" y="245291"/>
                  </a:lnTo>
                  <a:cubicBezTo>
                    <a:pt x="0" y="291966"/>
                    <a:pt x="37793" y="329758"/>
                    <a:pt x="84419" y="329758"/>
                  </a:cubicBezTo>
                  <a:lnTo>
                    <a:pt x="84419" y="329758"/>
                  </a:lnTo>
                  <a:cubicBezTo>
                    <a:pt x="131045" y="329758"/>
                    <a:pt x="168838" y="291966"/>
                    <a:pt x="168838" y="245291"/>
                  </a:cubicBezTo>
                  <a:lnTo>
                    <a:pt x="168838" y="160826"/>
                  </a:lnTo>
                  <a:lnTo>
                    <a:pt x="211051"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60" name="Freeform 4159">
              <a:extLst>
                <a:ext uri="{FF2B5EF4-FFF2-40B4-BE49-F238E27FC236}">
                  <a16:creationId xmlns:a16="http://schemas.microsoft.com/office/drawing/2014/main" id="{27E35D33-4BB6-9C9D-547A-A16E685FC66E}"/>
                </a:ext>
              </a:extLst>
            </p:cNvPr>
            <p:cNvSpPr/>
            <p:nvPr/>
          </p:nvSpPr>
          <p:spPr>
            <a:xfrm>
              <a:off x="20151946" y="8553631"/>
              <a:ext cx="168844" cy="168931"/>
            </a:xfrm>
            <a:custGeom>
              <a:avLst/>
              <a:gdLst>
                <a:gd name="connsiteX0" fmla="*/ 0 w 168844"/>
                <a:gd name="connsiteY0" fmla="*/ 0 h 168931"/>
                <a:gd name="connsiteX1" fmla="*/ 0 w 168844"/>
                <a:gd name="connsiteY1" fmla="*/ 84466 h 168931"/>
                <a:gd name="connsiteX2" fmla="*/ 84425 w 168844"/>
                <a:gd name="connsiteY2" fmla="*/ 168932 h 168931"/>
                <a:gd name="connsiteX3" fmla="*/ 84425 w 168844"/>
                <a:gd name="connsiteY3" fmla="*/ 168932 h 168931"/>
                <a:gd name="connsiteX4" fmla="*/ 168844 w 168844"/>
                <a:gd name="connsiteY4" fmla="*/ 84466 h 168931"/>
                <a:gd name="connsiteX5" fmla="*/ 168844 w 168844"/>
                <a:gd name="connsiteY5" fmla="*/ 0 h 168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8844" h="168931">
                  <a:moveTo>
                    <a:pt x="0" y="0"/>
                  </a:moveTo>
                  <a:lnTo>
                    <a:pt x="0" y="84466"/>
                  </a:lnTo>
                  <a:cubicBezTo>
                    <a:pt x="0" y="131140"/>
                    <a:pt x="37799" y="168932"/>
                    <a:pt x="84425" y="168932"/>
                  </a:cubicBezTo>
                  <a:lnTo>
                    <a:pt x="84425" y="168932"/>
                  </a:lnTo>
                  <a:cubicBezTo>
                    <a:pt x="131045" y="168932"/>
                    <a:pt x="168844" y="131140"/>
                    <a:pt x="168844" y="84466"/>
                  </a:cubicBezTo>
                  <a:lnTo>
                    <a:pt x="168844"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61" name="Freeform 4160">
              <a:extLst>
                <a:ext uri="{FF2B5EF4-FFF2-40B4-BE49-F238E27FC236}">
                  <a16:creationId xmlns:a16="http://schemas.microsoft.com/office/drawing/2014/main" id="{A748E4A5-456A-89F1-79D8-C1FBF30CAAA0}"/>
                </a:ext>
              </a:extLst>
            </p:cNvPr>
            <p:cNvSpPr/>
            <p:nvPr/>
          </p:nvSpPr>
          <p:spPr>
            <a:xfrm>
              <a:off x="19983108" y="8807088"/>
              <a:ext cx="168841" cy="253455"/>
            </a:xfrm>
            <a:custGeom>
              <a:avLst/>
              <a:gdLst>
                <a:gd name="connsiteX0" fmla="*/ 0 w 168841"/>
                <a:gd name="connsiteY0" fmla="*/ 0 h 253455"/>
                <a:gd name="connsiteX1" fmla="*/ 168841 w 168841"/>
                <a:gd name="connsiteY1" fmla="*/ 0 h 253455"/>
                <a:gd name="connsiteX2" fmla="*/ 168841 w 168841"/>
                <a:gd name="connsiteY2" fmla="*/ 253455 h 253455"/>
                <a:gd name="connsiteX3" fmla="*/ 0 w 168841"/>
                <a:gd name="connsiteY3" fmla="*/ 253455 h 253455"/>
              </a:gdLst>
              <a:ahLst/>
              <a:cxnLst>
                <a:cxn ang="0">
                  <a:pos x="connsiteX0" y="connsiteY0"/>
                </a:cxn>
                <a:cxn ang="0">
                  <a:pos x="connsiteX1" y="connsiteY1"/>
                </a:cxn>
                <a:cxn ang="0">
                  <a:pos x="connsiteX2" y="connsiteY2"/>
                </a:cxn>
                <a:cxn ang="0">
                  <a:pos x="connsiteX3" y="connsiteY3"/>
                </a:cxn>
              </a:cxnLst>
              <a:rect l="l" t="t" r="r" b="b"/>
              <a:pathLst>
                <a:path w="168841" h="253455">
                  <a:moveTo>
                    <a:pt x="0" y="0"/>
                  </a:moveTo>
                  <a:lnTo>
                    <a:pt x="168841" y="0"/>
                  </a:lnTo>
                  <a:lnTo>
                    <a:pt x="168841" y="253455"/>
                  </a:lnTo>
                  <a:lnTo>
                    <a:pt x="0" y="253455"/>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62" name="Freeform 4161">
              <a:extLst>
                <a:ext uri="{FF2B5EF4-FFF2-40B4-BE49-F238E27FC236}">
                  <a16:creationId xmlns:a16="http://schemas.microsoft.com/office/drawing/2014/main" id="{CFA6C26C-83DE-F132-0F0C-0A1FC54776A3}"/>
                </a:ext>
              </a:extLst>
            </p:cNvPr>
            <p:cNvSpPr/>
            <p:nvPr/>
          </p:nvSpPr>
          <p:spPr>
            <a:xfrm>
              <a:off x="20236371" y="8807088"/>
              <a:ext cx="253261" cy="168970"/>
            </a:xfrm>
            <a:custGeom>
              <a:avLst/>
              <a:gdLst>
                <a:gd name="connsiteX0" fmla="*/ 0 w 253261"/>
                <a:gd name="connsiteY0" fmla="*/ 0 h 168970"/>
                <a:gd name="connsiteX1" fmla="*/ 253262 w 253261"/>
                <a:gd name="connsiteY1" fmla="*/ 0 h 168970"/>
                <a:gd name="connsiteX2" fmla="*/ 253262 w 253261"/>
                <a:gd name="connsiteY2" fmla="*/ 168971 h 168970"/>
                <a:gd name="connsiteX3" fmla="*/ 0 w 253261"/>
                <a:gd name="connsiteY3" fmla="*/ 168971 h 168970"/>
              </a:gdLst>
              <a:ahLst/>
              <a:cxnLst>
                <a:cxn ang="0">
                  <a:pos x="connsiteX0" y="connsiteY0"/>
                </a:cxn>
                <a:cxn ang="0">
                  <a:pos x="connsiteX1" y="connsiteY1"/>
                </a:cxn>
                <a:cxn ang="0">
                  <a:pos x="connsiteX2" y="connsiteY2"/>
                </a:cxn>
                <a:cxn ang="0">
                  <a:pos x="connsiteX3" y="connsiteY3"/>
                </a:cxn>
              </a:cxnLst>
              <a:rect l="l" t="t" r="r" b="b"/>
              <a:pathLst>
                <a:path w="253261" h="168970">
                  <a:moveTo>
                    <a:pt x="0" y="0"/>
                  </a:moveTo>
                  <a:lnTo>
                    <a:pt x="253262" y="0"/>
                  </a:lnTo>
                  <a:lnTo>
                    <a:pt x="253262" y="168971"/>
                  </a:lnTo>
                  <a:lnTo>
                    <a:pt x="0" y="168971"/>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63" name="Freeform 4162">
              <a:extLst>
                <a:ext uri="{FF2B5EF4-FFF2-40B4-BE49-F238E27FC236}">
                  <a16:creationId xmlns:a16="http://schemas.microsoft.com/office/drawing/2014/main" id="{BAE5D34B-84DF-4C8D-0A69-4F19B7D60EE3}"/>
                </a:ext>
              </a:extLst>
            </p:cNvPr>
            <p:cNvSpPr/>
            <p:nvPr/>
          </p:nvSpPr>
          <p:spPr>
            <a:xfrm>
              <a:off x="20067527" y="8807088"/>
              <a:ext cx="5956" cy="253457"/>
            </a:xfrm>
            <a:custGeom>
              <a:avLst/>
              <a:gdLst>
                <a:gd name="connsiteX0" fmla="*/ 0 w 5956"/>
                <a:gd name="connsiteY0" fmla="*/ 0 h 253457"/>
                <a:gd name="connsiteX1" fmla="*/ 0 w 5956"/>
                <a:gd name="connsiteY1" fmla="*/ 253457 h 253457"/>
              </a:gdLst>
              <a:ahLst/>
              <a:cxnLst>
                <a:cxn ang="0">
                  <a:pos x="connsiteX0" y="connsiteY0"/>
                </a:cxn>
                <a:cxn ang="0">
                  <a:pos x="connsiteX1" y="connsiteY1"/>
                </a:cxn>
              </a:cxnLst>
              <a:rect l="l" t="t" r="r" b="b"/>
              <a:pathLst>
                <a:path w="5956" h="253457">
                  <a:moveTo>
                    <a:pt x="0" y="0"/>
                  </a:moveTo>
                  <a:lnTo>
                    <a:pt x="0" y="25345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38" name="Group 3737">
            <a:extLst>
              <a:ext uri="{FF2B5EF4-FFF2-40B4-BE49-F238E27FC236}">
                <a16:creationId xmlns:a16="http://schemas.microsoft.com/office/drawing/2014/main" id="{701B8C37-E554-3CA3-20EC-E62E7AB566A8}"/>
              </a:ext>
            </a:extLst>
          </p:cNvPr>
          <p:cNvGrpSpPr/>
          <p:nvPr/>
        </p:nvGrpSpPr>
        <p:grpSpPr>
          <a:xfrm>
            <a:off x="14535533" y="9833489"/>
            <a:ext cx="633652" cy="564562"/>
            <a:chOff x="21335674" y="8325147"/>
            <a:chExt cx="803597" cy="715979"/>
          </a:xfrm>
        </p:grpSpPr>
        <p:grpSp>
          <p:nvGrpSpPr>
            <p:cNvPr id="4137" name="Graphic 2678">
              <a:extLst>
                <a:ext uri="{FF2B5EF4-FFF2-40B4-BE49-F238E27FC236}">
                  <a16:creationId xmlns:a16="http://schemas.microsoft.com/office/drawing/2014/main" id="{9A109030-1FD9-8FA5-F9DB-62D0472C89AB}"/>
                </a:ext>
              </a:extLst>
            </p:cNvPr>
            <p:cNvGrpSpPr/>
            <p:nvPr/>
          </p:nvGrpSpPr>
          <p:grpSpPr>
            <a:xfrm>
              <a:off x="21335674" y="8325147"/>
              <a:ext cx="788754" cy="710424"/>
              <a:chOff x="21307946" y="8300173"/>
              <a:chExt cx="844209" cy="760372"/>
            </a:xfrm>
            <a:noFill/>
          </p:grpSpPr>
          <p:sp>
            <p:nvSpPr>
              <p:cNvPr id="4144" name="Freeform 4143">
                <a:extLst>
                  <a:ext uri="{FF2B5EF4-FFF2-40B4-BE49-F238E27FC236}">
                    <a16:creationId xmlns:a16="http://schemas.microsoft.com/office/drawing/2014/main" id="{9DE33708-D5F9-0191-D43A-3105B6943477}"/>
                  </a:ext>
                </a:extLst>
              </p:cNvPr>
              <p:cNvSpPr/>
              <p:nvPr/>
            </p:nvSpPr>
            <p:spPr>
              <a:xfrm>
                <a:off x="21392371" y="8722562"/>
                <a:ext cx="464308" cy="337982"/>
              </a:xfrm>
              <a:custGeom>
                <a:avLst/>
                <a:gdLst>
                  <a:gd name="connsiteX0" fmla="*/ 464308 w 464308"/>
                  <a:gd name="connsiteY0" fmla="*/ 337983 h 337982"/>
                  <a:gd name="connsiteX1" fmla="*/ 39211 w 464308"/>
                  <a:gd name="connsiteY1" fmla="*/ 337983 h 337982"/>
                  <a:gd name="connsiteX2" fmla="*/ 0 w 464308"/>
                  <a:gd name="connsiteY2" fmla="*/ 298701 h 337982"/>
                  <a:gd name="connsiteX3" fmla="*/ 0 w 464308"/>
                  <a:gd name="connsiteY3" fmla="*/ 0 h 337982"/>
                </a:gdLst>
                <a:ahLst/>
                <a:cxnLst>
                  <a:cxn ang="0">
                    <a:pos x="connsiteX0" y="connsiteY0"/>
                  </a:cxn>
                  <a:cxn ang="0">
                    <a:pos x="connsiteX1" y="connsiteY1"/>
                  </a:cxn>
                  <a:cxn ang="0">
                    <a:pos x="connsiteX2" y="connsiteY2"/>
                  </a:cxn>
                  <a:cxn ang="0">
                    <a:pos x="connsiteX3" y="connsiteY3"/>
                  </a:cxn>
                </a:cxnLst>
                <a:rect l="l" t="t" r="r" b="b"/>
                <a:pathLst>
                  <a:path w="464308" h="337982">
                    <a:moveTo>
                      <a:pt x="464308" y="337983"/>
                    </a:moveTo>
                    <a:lnTo>
                      <a:pt x="39211" y="337983"/>
                    </a:lnTo>
                    <a:cubicBezTo>
                      <a:pt x="17553" y="337983"/>
                      <a:pt x="0" y="320399"/>
                      <a:pt x="0" y="298701"/>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45" name="Freeform 4144">
                <a:extLst>
                  <a:ext uri="{FF2B5EF4-FFF2-40B4-BE49-F238E27FC236}">
                    <a16:creationId xmlns:a16="http://schemas.microsoft.com/office/drawing/2014/main" id="{C9069EAD-CAAA-1E69-00D0-512615894317}"/>
                  </a:ext>
                </a:extLst>
              </p:cNvPr>
              <p:cNvSpPr/>
              <p:nvPr/>
            </p:nvSpPr>
            <p:spPr>
              <a:xfrm>
                <a:off x="21307951" y="8553630"/>
                <a:ext cx="603317" cy="5960"/>
              </a:xfrm>
              <a:custGeom>
                <a:avLst/>
                <a:gdLst>
                  <a:gd name="connsiteX0" fmla="*/ 603317 w 603317"/>
                  <a:gd name="connsiteY0" fmla="*/ 0 h 5960"/>
                  <a:gd name="connsiteX1" fmla="*/ 0 w 603317"/>
                  <a:gd name="connsiteY1" fmla="*/ 0 h 5960"/>
                </a:gdLst>
                <a:ahLst/>
                <a:cxnLst>
                  <a:cxn ang="0">
                    <a:pos x="connsiteX0" y="connsiteY0"/>
                  </a:cxn>
                  <a:cxn ang="0">
                    <a:pos x="connsiteX1" y="connsiteY1"/>
                  </a:cxn>
                </a:cxnLst>
                <a:rect l="l" t="t" r="r" b="b"/>
                <a:pathLst>
                  <a:path w="603317" h="5960">
                    <a:moveTo>
                      <a:pt x="603317"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46" name="Freeform 4145">
                <a:extLst>
                  <a:ext uri="{FF2B5EF4-FFF2-40B4-BE49-F238E27FC236}">
                    <a16:creationId xmlns:a16="http://schemas.microsoft.com/office/drawing/2014/main" id="{A8F2D14D-C8F2-D849-0E1C-33AA131E276D}"/>
                  </a:ext>
                </a:extLst>
              </p:cNvPr>
              <p:cNvSpPr/>
              <p:nvPr/>
            </p:nvSpPr>
            <p:spPr>
              <a:xfrm>
                <a:off x="22012205" y="8553630"/>
                <a:ext cx="139950" cy="5960"/>
              </a:xfrm>
              <a:custGeom>
                <a:avLst/>
                <a:gdLst>
                  <a:gd name="connsiteX0" fmla="*/ 139950 w 139950"/>
                  <a:gd name="connsiteY0" fmla="*/ 0 h 5960"/>
                  <a:gd name="connsiteX1" fmla="*/ 0 w 139950"/>
                  <a:gd name="connsiteY1" fmla="*/ 0 h 5960"/>
                </a:gdLst>
                <a:ahLst/>
                <a:cxnLst>
                  <a:cxn ang="0">
                    <a:pos x="connsiteX0" y="connsiteY0"/>
                  </a:cxn>
                  <a:cxn ang="0">
                    <a:pos x="connsiteX1" y="connsiteY1"/>
                  </a:cxn>
                </a:cxnLst>
                <a:rect l="l" t="t" r="r" b="b"/>
                <a:pathLst>
                  <a:path w="139950" h="5960">
                    <a:moveTo>
                      <a:pt x="139950"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47" name="Freeform 4146">
                <a:extLst>
                  <a:ext uri="{FF2B5EF4-FFF2-40B4-BE49-F238E27FC236}">
                    <a16:creationId xmlns:a16="http://schemas.microsoft.com/office/drawing/2014/main" id="{028EB199-2239-843A-502E-33D82F705EBE}"/>
                  </a:ext>
                </a:extLst>
              </p:cNvPr>
              <p:cNvSpPr/>
              <p:nvPr/>
            </p:nvSpPr>
            <p:spPr>
              <a:xfrm>
                <a:off x="21476790" y="8384639"/>
                <a:ext cx="506520" cy="5960"/>
              </a:xfrm>
              <a:custGeom>
                <a:avLst/>
                <a:gdLst>
                  <a:gd name="connsiteX0" fmla="*/ 0 w 506520"/>
                  <a:gd name="connsiteY0" fmla="*/ 0 h 5960"/>
                  <a:gd name="connsiteX1" fmla="*/ 506521 w 506520"/>
                  <a:gd name="connsiteY1" fmla="*/ 0 h 5960"/>
                </a:gdLst>
                <a:ahLst/>
                <a:cxnLst>
                  <a:cxn ang="0">
                    <a:pos x="connsiteX0" y="connsiteY0"/>
                  </a:cxn>
                  <a:cxn ang="0">
                    <a:pos x="connsiteX1" y="connsiteY1"/>
                  </a:cxn>
                </a:cxnLst>
                <a:rect l="l" t="t" r="r" b="b"/>
                <a:pathLst>
                  <a:path w="506520" h="5960">
                    <a:moveTo>
                      <a:pt x="0" y="0"/>
                    </a:moveTo>
                    <a:lnTo>
                      <a:pt x="50652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48" name="Freeform 4147">
                <a:extLst>
                  <a:ext uri="{FF2B5EF4-FFF2-40B4-BE49-F238E27FC236}">
                    <a16:creationId xmlns:a16="http://schemas.microsoft.com/office/drawing/2014/main" id="{484A0EE5-96E0-5E57-F31C-02A890788A06}"/>
                  </a:ext>
                </a:extLst>
              </p:cNvPr>
              <p:cNvSpPr/>
              <p:nvPr/>
            </p:nvSpPr>
            <p:spPr>
              <a:xfrm>
                <a:off x="21814472" y="8553630"/>
                <a:ext cx="5956" cy="84466"/>
              </a:xfrm>
              <a:custGeom>
                <a:avLst/>
                <a:gdLst>
                  <a:gd name="connsiteX0" fmla="*/ 0 w 5956"/>
                  <a:gd name="connsiteY0" fmla="*/ 84466 h 84466"/>
                  <a:gd name="connsiteX1" fmla="*/ 0 w 5956"/>
                  <a:gd name="connsiteY1" fmla="*/ 0 h 84466"/>
                </a:gdLst>
                <a:ahLst/>
                <a:cxnLst>
                  <a:cxn ang="0">
                    <a:pos x="connsiteX0" y="connsiteY0"/>
                  </a:cxn>
                  <a:cxn ang="0">
                    <a:pos x="connsiteX1" y="connsiteY1"/>
                  </a:cxn>
                </a:cxnLst>
                <a:rect l="l" t="t" r="r" b="b"/>
                <a:pathLst>
                  <a:path w="5956" h="84466">
                    <a:moveTo>
                      <a:pt x="0" y="84466"/>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49" name="Freeform 4148">
                <a:extLst>
                  <a:ext uri="{FF2B5EF4-FFF2-40B4-BE49-F238E27FC236}">
                    <a16:creationId xmlns:a16="http://schemas.microsoft.com/office/drawing/2014/main" id="{58C96EA3-E5F3-449F-0C7C-A5F0D49D4F2F}"/>
                  </a:ext>
                </a:extLst>
              </p:cNvPr>
              <p:cNvSpPr/>
              <p:nvPr/>
            </p:nvSpPr>
            <p:spPr>
              <a:xfrm>
                <a:off x="21307946" y="8300173"/>
                <a:ext cx="844209" cy="422389"/>
              </a:xfrm>
              <a:custGeom>
                <a:avLst/>
                <a:gdLst>
                  <a:gd name="connsiteX0" fmla="*/ 168844 w 844209"/>
                  <a:gd name="connsiteY0" fmla="*/ 253458 h 422389"/>
                  <a:gd name="connsiteX1" fmla="*/ 168844 w 844209"/>
                  <a:gd name="connsiteY1" fmla="*/ 337923 h 422389"/>
                  <a:gd name="connsiteX2" fmla="*/ 84425 w 844209"/>
                  <a:gd name="connsiteY2" fmla="*/ 422390 h 422389"/>
                  <a:gd name="connsiteX3" fmla="*/ 84425 w 844209"/>
                  <a:gd name="connsiteY3" fmla="*/ 422390 h 422389"/>
                  <a:gd name="connsiteX4" fmla="*/ 0 w 844209"/>
                  <a:gd name="connsiteY4" fmla="*/ 337923 h 422389"/>
                  <a:gd name="connsiteX5" fmla="*/ 0 w 844209"/>
                  <a:gd name="connsiteY5" fmla="*/ 253458 h 422389"/>
                  <a:gd name="connsiteX6" fmla="*/ 168844 w 844209"/>
                  <a:gd name="connsiteY6" fmla="*/ 84466 h 422389"/>
                  <a:gd name="connsiteX7" fmla="*/ 168844 w 844209"/>
                  <a:gd name="connsiteY7" fmla="*/ 84466 h 422389"/>
                  <a:gd name="connsiteX8" fmla="*/ 253263 w 844209"/>
                  <a:gd name="connsiteY8" fmla="*/ 0 h 422389"/>
                  <a:gd name="connsiteX9" fmla="*/ 590946 w 844209"/>
                  <a:gd name="connsiteY9" fmla="*/ 0 h 422389"/>
                  <a:gd name="connsiteX10" fmla="*/ 675365 w 844209"/>
                  <a:gd name="connsiteY10" fmla="*/ 84466 h 422389"/>
                  <a:gd name="connsiteX11" fmla="*/ 675365 w 844209"/>
                  <a:gd name="connsiteY11" fmla="*/ 84466 h 422389"/>
                  <a:gd name="connsiteX12" fmla="*/ 844209 w 844209"/>
                  <a:gd name="connsiteY12" fmla="*/ 253458 h 422389"/>
                  <a:gd name="connsiteX13" fmla="*/ 844209 w 844209"/>
                  <a:gd name="connsiteY13" fmla="*/ 337923 h 422389"/>
                  <a:gd name="connsiteX14" fmla="*/ 802009 w 844209"/>
                  <a:gd name="connsiteY14" fmla="*/ 411123 h 42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4209" h="422389">
                    <a:moveTo>
                      <a:pt x="168844" y="253458"/>
                    </a:moveTo>
                    <a:lnTo>
                      <a:pt x="168844" y="337923"/>
                    </a:lnTo>
                    <a:cubicBezTo>
                      <a:pt x="168844" y="384598"/>
                      <a:pt x="131045" y="422390"/>
                      <a:pt x="84425" y="422390"/>
                    </a:cubicBezTo>
                    <a:lnTo>
                      <a:pt x="84425" y="422390"/>
                    </a:lnTo>
                    <a:cubicBezTo>
                      <a:pt x="37799" y="422390"/>
                      <a:pt x="0" y="384598"/>
                      <a:pt x="0" y="337923"/>
                    </a:cubicBezTo>
                    <a:lnTo>
                      <a:pt x="0" y="253458"/>
                    </a:lnTo>
                    <a:cubicBezTo>
                      <a:pt x="0" y="253458"/>
                      <a:pt x="168844" y="84466"/>
                      <a:pt x="168844" y="84466"/>
                    </a:cubicBezTo>
                    <a:lnTo>
                      <a:pt x="168844" y="84466"/>
                    </a:lnTo>
                    <a:cubicBezTo>
                      <a:pt x="168844" y="37792"/>
                      <a:pt x="206643" y="0"/>
                      <a:pt x="253263" y="0"/>
                    </a:cubicBezTo>
                    <a:lnTo>
                      <a:pt x="590946" y="0"/>
                    </a:lnTo>
                    <a:cubicBezTo>
                      <a:pt x="637572" y="0"/>
                      <a:pt x="675365" y="37792"/>
                      <a:pt x="675365" y="84466"/>
                    </a:cubicBezTo>
                    <a:lnTo>
                      <a:pt x="675365" y="84466"/>
                    </a:lnTo>
                    <a:cubicBezTo>
                      <a:pt x="675365" y="84466"/>
                      <a:pt x="844209" y="253458"/>
                      <a:pt x="844209" y="253458"/>
                    </a:cubicBezTo>
                    <a:lnTo>
                      <a:pt x="844209" y="337923"/>
                    </a:lnTo>
                    <a:cubicBezTo>
                      <a:pt x="844209" y="369218"/>
                      <a:pt x="827234" y="396460"/>
                      <a:pt x="802009" y="41112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50" name="Freeform 4149">
                <a:extLst>
                  <a:ext uri="{FF2B5EF4-FFF2-40B4-BE49-F238E27FC236}">
                    <a16:creationId xmlns:a16="http://schemas.microsoft.com/office/drawing/2014/main" id="{8FAFA74B-CB9D-584B-0B4B-54022FC5E9F2}"/>
                  </a:ext>
                </a:extLst>
              </p:cNvPr>
              <p:cNvSpPr/>
              <p:nvPr/>
            </p:nvSpPr>
            <p:spPr>
              <a:xfrm>
                <a:off x="21476790" y="8553631"/>
                <a:ext cx="168838" cy="168931"/>
              </a:xfrm>
              <a:custGeom>
                <a:avLst/>
                <a:gdLst>
                  <a:gd name="connsiteX0" fmla="*/ 0 w 168838"/>
                  <a:gd name="connsiteY0" fmla="*/ 0 h 168931"/>
                  <a:gd name="connsiteX1" fmla="*/ 0 w 168838"/>
                  <a:gd name="connsiteY1" fmla="*/ 84466 h 168931"/>
                  <a:gd name="connsiteX2" fmla="*/ 84419 w 168838"/>
                  <a:gd name="connsiteY2" fmla="*/ 168932 h 168931"/>
                  <a:gd name="connsiteX3" fmla="*/ 84419 w 168838"/>
                  <a:gd name="connsiteY3" fmla="*/ 168932 h 168931"/>
                  <a:gd name="connsiteX4" fmla="*/ 168838 w 168838"/>
                  <a:gd name="connsiteY4" fmla="*/ 84466 h 168931"/>
                  <a:gd name="connsiteX5" fmla="*/ 168838 w 168838"/>
                  <a:gd name="connsiteY5" fmla="*/ 0 h 168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8838" h="168931">
                    <a:moveTo>
                      <a:pt x="0" y="0"/>
                    </a:moveTo>
                    <a:lnTo>
                      <a:pt x="0" y="84466"/>
                    </a:lnTo>
                    <a:cubicBezTo>
                      <a:pt x="0" y="131140"/>
                      <a:pt x="37799" y="168932"/>
                      <a:pt x="84419" y="168932"/>
                    </a:cubicBezTo>
                    <a:lnTo>
                      <a:pt x="84419" y="168932"/>
                    </a:lnTo>
                    <a:cubicBezTo>
                      <a:pt x="131045" y="168932"/>
                      <a:pt x="168838" y="131140"/>
                      <a:pt x="168838" y="84466"/>
                    </a:cubicBezTo>
                    <a:lnTo>
                      <a:pt x="168838"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51" name="Freeform 4150">
                <a:extLst>
                  <a:ext uri="{FF2B5EF4-FFF2-40B4-BE49-F238E27FC236}">
                    <a16:creationId xmlns:a16="http://schemas.microsoft.com/office/drawing/2014/main" id="{2116F412-6C7D-F23F-DBEF-303E80664E83}"/>
                  </a:ext>
                </a:extLst>
              </p:cNvPr>
              <p:cNvSpPr/>
              <p:nvPr/>
            </p:nvSpPr>
            <p:spPr>
              <a:xfrm>
                <a:off x="21645628" y="8553631"/>
                <a:ext cx="168844" cy="168931"/>
              </a:xfrm>
              <a:custGeom>
                <a:avLst/>
                <a:gdLst>
                  <a:gd name="connsiteX0" fmla="*/ 0 w 168844"/>
                  <a:gd name="connsiteY0" fmla="*/ 0 h 168931"/>
                  <a:gd name="connsiteX1" fmla="*/ 0 w 168844"/>
                  <a:gd name="connsiteY1" fmla="*/ 84466 h 168931"/>
                  <a:gd name="connsiteX2" fmla="*/ 84425 w 168844"/>
                  <a:gd name="connsiteY2" fmla="*/ 168932 h 168931"/>
                  <a:gd name="connsiteX3" fmla="*/ 84425 w 168844"/>
                  <a:gd name="connsiteY3" fmla="*/ 168932 h 168931"/>
                  <a:gd name="connsiteX4" fmla="*/ 168844 w 168844"/>
                  <a:gd name="connsiteY4" fmla="*/ 84466 h 168931"/>
                  <a:gd name="connsiteX5" fmla="*/ 168844 w 168844"/>
                  <a:gd name="connsiteY5" fmla="*/ 0 h 168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8844" h="168931">
                    <a:moveTo>
                      <a:pt x="0" y="0"/>
                    </a:moveTo>
                    <a:lnTo>
                      <a:pt x="0" y="84466"/>
                    </a:lnTo>
                    <a:cubicBezTo>
                      <a:pt x="0" y="131140"/>
                      <a:pt x="37799" y="168932"/>
                      <a:pt x="84425" y="168932"/>
                    </a:cubicBezTo>
                    <a:lnTo>
                      <a:pt x="84425" y="168932"/>
                    </a:lnTo>
                    <a:cubicBezTo>
                      <a:pt x="131045" y="168932"/>
                      <a:pt x="168844" y="131140"/>
                      <a:pt x="168844" y="84466"/>
                    </a:cubicBezTo>
                    <a:lnTo>
                      <a:pt x="168844"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52" name="Freeform 4151">
                <a:extLst>
                  <a:ext uri="{FF2B5EF4-FFF2-40B4-BE49-F238E27FC236}">
                    <a16:creationId xmlns:a16="http://schemas.microsoft.com/office/drawing/2014/main" id="{A9A261EE-0B3B-3EAE-CED2-AD61A4C54F80}"/>
                  </a:ext>
                </a:extLst>
              </p:cNvPr>
              <p:cNvSpPr/>
              <p:nvPr/>
            </p:nvSpPr>
            <p:spPr>
              <a:xfrm>
                <a:off x="21476790" y="8807088"/>
                <a:ext cx="168841" cy="253455"/>
              </a:xfrm>
              <a:custGeom>
                <a:avLst/>
                <a:gdLst>
                  <a:gd name="connsiteX0" fmla="*/ 0 w 168841"/>
                  <a:gd name="connsiteY0" fmla="*/ 0 h 253455"/>
                  <a:gd name="connsiteX1" fmla="*/ 168841 w 168841"/>
                  <a:gd name="connsiteY1" fmla="*/ 0 h 253455"/>
                  <a:gd name="connsiteX2" fmla="*/ 168841 w 168841"/>
                  <a:gd name="connsiteY2" fmla="*/ 253455 h 253455"/>
                  <a:gd name="connsiteX3" fmla="*/ 0 w 168841"/>
                  <a:gd name="connsiteY3" fmla="*/ 253455 h 253455"/>
                </a:gdLst>
                <a:ahLst/>
                <a:cxnLst>
                  <a:cxn ang="0">
                    <a:pos x="connsiteX0" y="connsiteY0"/>
                  </a:cxn>
                  <a:cxn ang="0">
                    <a:pos x="connsiteX1" y="connsiteY1"/>
                  </a:cxn>
                  <a:cxn ang="0">
                    <a:pos x="connsiteX2" y="connsiteY2"/>
                  </a:cxn>
                  <a:cxn ang="0">
                    <a:pos x="connsiteX3" y="connsiteY3"/>
                  </a:cxn>
                </a:cxnLst>
                <a:rect l="l" t="t" r="r" b="b"/>
                <a:pathLst>
                  <a:path w="168841" h="253455">
                    <a:moveTo>
                      <a:pt x="0" y="0"/>
                    </a:moveTo>
                    <a:lnTo>
                      <a:pt x="168841" y="0"/>
                    </a:lnTo>
                    <a:lnTo>
                      <a:pt x="168841" y="253455"/>
                    </a:lnTo>
                    <a:lnTo>
                      <a:pt x="0" y="253455"/>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53" name="Freeform 4152">
                <a:extLst>
                  <a:ext uri="{FF2B5EF4-FFF2-40B4-BE49-F238E27FC236}">
                    <a16:creationId xmlns:a16="http://schemas.microsoft.com/office/drawing/2014/main" id="{2B8B82DD-B58E-E0B9-C1FC-EE3216FC983B}"/>
                  </a:ext>
                </a:extLst>
              </p:cNvPr>
              <p:cNvSpPr/>
              <p:nvPr/>
            </p:nvSpPr>
            <p:spPr>
              <a:xfrm>
                <a:off x="21561209" y="8807088"/>
                <a:ext cx="5956" cy="253457"/>
              </a:xfrm>
              <a:custGeom>
                <a:avLst/>
                <a:gdLst>
                  <a:gd name="connsiteX0" fmla="*/ 0 w 5956"/>
                  <a:gd name="connsiteY0" fmla="*/ 0 h 253457"/>
                  <a:gd name="connsiteX1" fmla="*/ 0 w 5956"/>
                  <a:gd name="connsiteY1" fmla="*/ 253457 h 253457"/>
                </a:gdLst>
                <a:ahLst/>
                <a:cxnLst>
                  <a:cxn ang="0">
                    <a:pos x="connsiteX0" y="connsiteY0"/>
                  </a:cxn>
                  <a:cxn ang="0">
                    <a:pos x="connsiteX1" y="connsiteY1"/>
                  </a:cxn>
                </a:cxnLst>
                <a:rect l="l" t="t" r="r" b="b"/>
                <a:pathLst>
                  <a:path w="5956" h="253457">
                    <a:moveTo>
                      <a:pt x="0" y="0"/>
                    </a:moveTo>
                    <a:lnTo>
                      <a:pt x="0" y="25345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138" name="Graphic 2678">
              <a:extLst>
                <a:ext uri="{FF2B5EF4-FFF2-40B4-BE49-F238E27FC236}">
                  <a16:creationId xmlns:a16="http://schemas.microsoft.com/office/drawing/2014/main" id="{2C2B9EC6-5822-6230-5215-4100FDB79D39}"/>
                </a:ext>
              </a:extLst>
            </p:cNvPr>
            <p:cNvGrpSpPr/>
            <p:nvPr/>
          </p:nvGrpSpPr>
          <p:grpSpPr>
            <a:xfrm>
              <a:off x="21772773" y="8488544"/>
              <a:ext cx="366498" cy="552576"/>
              <a:chOff x="21759889" y="8469118"/>
              <a:chExt cx="392265" cy="591427"/>
            </a:xfrm>
            <a:noFill/>
          </p:grpSpPr>
          <p:sp>
            <p:nvSpPr>
              <p:cNvPr id="4139" name="Freeform 4138">
                <a:extLst>
                  <a:ext uri="{FF2B5EF4-FFF2-40B4-BE49-F238E27FC236}">
                    <a16:creationId xmlns:a16="http://schemas.microsoft.com/office/drawing/2014/main" id="{F9A29539-E2A0-8545-DEB0-4BD824C728E8}"/>
                  </a:ext>
                </a:extLst>
              </p:cNvPr>
              <p:cNvSpPr/>
              <p:nvPr/>
            </p:nvSpPr>
            <p:spPr>
              <a:xfrm>
                <a:off x="21759889" y="8637321"/>
                <a:ext cx="392265" cy="423224"/>
              </a:xfrm>
              <a:custGeom>
                <a:avLst/>
                <a:gdLst>
                  <a:gd name="connsiteX0" fmla="*/ 261518 w 392265"/>
                  <a:gd name="connsiteY0" fmla="*/ 0 h 423224"/>
                  <a:gd name="connsiteX1" fmla="*/ 365284 w 392265"/>
                  <a:gd name="connsiteY1" fmla="*/ 130484 h 423224"/>
                  <a:gd name="connsiteX2" fmla="*/ 390592 w 392265"/>
                  <a:gd name="connsiteY2" fmla="*/ 282428 h 423224"/>
                  <a:gd name="connsiteX3" fmla="*/ 271442 w 392265"/>
                  <a:gd name="connsiteY3" fmla="*/ 423224 h 423224"/>
                  <a:gd name="connsiteX4" fmla="*/ 120818 w 392265"/>
                  <a:gd name="connsiteY4" fmla="*/ 423224 h 423224"/>
                  <a:gd name="connsiteX5" fmla="*/ 1673 w 392265"/>
                  <a:gd name="connsiteY5" fmla="*/ 282428 h 423224"/>
                  <a:gd name="connsiteX6" fmla="*/ 26982 w 392265"/>
                  <a:gd name="connsiteY6" fmla="*/ 130484 h 423224"/>
                  <a:gd name="connsiteX7" fmla="*/ 130747 w 392265"/>
                  <a:gd name="connsiteY7" fmla="*/ 0 h 423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265" h="423224">
                    <a:moveTo>
                      <a:pt x="261518" y="0"/>
                    </a:moveTo>
                    <a:cubicBezTo>
                      <a:pt x="314917" y="22056"/>
                      <a:pt x="355289" y="70458"/>
                      <a:pt x="365284" y="130484"/>
                    </a:cubicBezTo>
                    <a:lnTo>
                      <a:pt x="390592" y="282428"/>
                    </a:lnTo>
                    <a:cubicBezTo>
                      <a:pt x="402862" y="356104"/>
                      <a:pt x="346086" y="423224"/>
                      <a:pt x="271442" y="423224"/>
                    </a:cubicBezTo>
                    <a:lnTo>
                      <a:pt x="120818" y="423224"/>
                    </a:lnTo>
                    <a:cubicBezTo>
                      <a:pt x="46179" y="423224"/>
                      <a:pt x="-10597" y="356104"/>
                      <a:pt x="1673" y="282428"/>
                    </a:cubicBezTo>
                    <a:lnTo>
                      <a:pt x="26982" y="130484"/>
                    </a:lnTo>
                    <a:cubicBezTo>
                      <a:pt x="36976" y="70458"/>
                      <a:pt x="77349" y="22056"/>
                      <a:pt x="130747"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40" name="Freeform 4139">
                <a:extLst>
                  <a:ext uri="{FF2B5EF4-FFF2-40B4-BE49-F238E27FC236}">
                    <a16:creationId xmlns:a16="http://schemas.microsoft.com/office/drawing/2014/main" id="{AC9E10B2-A378-8E6B-CC9E-EEAA6CB97D48}"/>
                  </a:ext>
                </a:extLst>
              </p:cNvPr>
              <p:cNvSpPr/>
              <p:nvPr/>
            </p:nvSpPr>
            <p:spPr>
              <a:xfrm>
                <a:off x="21883387" y="8588025"/>
                <a:ext cx="145267" cy="59659"/>
              </a:xfrm>
              <a:custGeom>
                <a:avLst/>
                <a:gdLst>
                  <a:gd name="connsiteX0" fmla="*/ 115460 w 145267"/>
                  <a:gd name="connsiteY0" fmla="*/ 0 h 59659"/>
                  <a:gd name="connsiteX1" fmla="*/ 145267 w 145267"/>
                  <a:gd name="connsiteY1" fmla="*/ 29830 h 59659"/>
                  <a:gd name="connsiteX2" fmla="*/ 145267 w 145267"/>
                  <a:gd name="connsiteY2" fmla="*/ 29830 h 59659"/>
                  <a:gd name="connsiteX3" fmla="*/ 115460 w 145267"/>
                  <a:gd name="connsiteY3" fmla="*/ 59660 h 59659"/>
                  <a:gd name="connsiteX4" fmla="*/ 29807 w 145267"/>
                  <a:gd name="connsiteY4" fmla="*/ 59660 h 59659"/>
                  <a:gd name="connsiteX5" fmla="*/ 0 w 145267"/>
                  <a:gd name="connsiteY5" fmla="*/ 29830 h 59659"/>
                  <a:gd name="connsiteX6" fmla="*/ 0 w 145267"/>
                  <a:gd name="connsiteY6" fmla="*/ 29830 h 59659"/>
                  <a:gd name="connsiteX7" fmla="*/ 29807 w 145267"/>
                  <a:gd name="connsiteY7" fmla="*/ 0 h 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67" h="59659">
                    <a:moveTo>
                      <a:pt x="115460" y="0"/>
                    </a:moveTo>
                    <a:cubicBezTo>
                      <a:pt x="131922" y="0"/>
                      <a:pt x="145267" y="13355"/>
                      <a:pt x="145267" y="29830"/>
                    </a:cubicBezTo>
                    <a:lnTo>
                      <a:pt x="145267" y="29830"/>
                    </a:lnTo>
                    <a:cubicBezTo>
                      <a:pt x="145267" y="46304"/>
                      <a:pt x="131922" y="59660"/>
                      <a:pt x="115460" y="59660"/>
                    </a:cubicBezTo>
                    <a:lnTo>
                      <a:pt x="29807" y="59660"/>
                    </a:lnTo>
                    <a:cubicBezTo>
                      <a:pt x="13345" y="59660"/>
                      <a:pt x="0" y="46304"/>
                      <a:pt x="0" y="29830"/>
                    </a:cubicBezTo>
                    <a:lnTo>
                      <a:pt x="0" y="29830"/>
                    </a:lnTo>
                    <a:cubicBezTo>
                      <a:pt x="0" y="13355"/>
                      <a:pt x="13345" y="0"/>
                      <a:pt x="2980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41" name="Freeform 4140">
                <a:extLst>
                  <a:ext uri="{FF2B5EF4-FFF2-40B4-BE49-F238E27FC236}">
                    <a16:creationId xmlns:a16="http://schemas.microsoft.com/office/drawing/2014/main" id="{4D7D9330-F2D8-14D7-2225-3C20169A1B57}"/>
                  </a:ext>
                </a:extLst>
              </p:cNvPr>
              <p:cNvSpPr/>
              <p:nvPr/>
            </p:nvSpPr>
            <p:spPr>
              <a:xfrm>
                <a:off x="21883387" y="8469118"/>
                <a:ext cx="91352" cy="118906"/>
              </a:xfrm>
              <a:custGeom>
                <a:avLst/>
                <a:gdLst>
                  <a:gd name="connsiteX0" fmla="*/ 29806 w 91352"/>
                  <a:gd name="connsiteY0" fmla="*/ 118906 h 118906"/>
                  <a:gd name="connsiteX1" fmla="*/ 0 w 91352"/>
                  <a:gd name="connsiteY1" fmla="*/ 9882 h 118906"/>
                  <a:gd name="connsiteX2" fmla="*/ 80965 w 91352"/>
                  <a:gd name="connsiteY2" fmla="*/ 9882 h 118906"/>
                  <a:gd name="connsiteX3" fmla="*/ 91096 w 91352"/>
                  <a:gd name="connsiteY3" fmla="*/ 59476 h 118906"/>
                </a:gdLst>
                <a:ahLst/>
                <a:cxnLst>
                  <a:cxn ang="0">
                    <a:pos x="connsiteX0" y="connsiteY0"/>
                  </a:cxn>
                  <a:cxn ang="0">
                    <a:pos x="connsiteX1" y="connsiteY1"/>
                  </a:cxn>
                  <a:cxn ang="0">
                    <a:pos x="connsiteX2" y="connsiteY2"/>
                  </a:cxn>
                  <a:cxn ang="0">
                    <a:pos x="connsiteX3" y="connsiteY3"/>
                  </a:cxn>
                </a:cxnLst>
                <a:rect l="l" t="t" r="r" b="b"/>
                <a:pathLst>
                  <a:path w="91352" h="118906">
                    <a:moveTo>
                      <a:pt x="29806" y="118906"/>
                    </a:moveTo>
                    <a:cubicBezTo>
                      <a:pt x="29806" y="118906"/>
                      <a:pt x="30449" y="30208"/>
                      <a:pt x="0" y="9882"/>
                    </a:cubicBezTo>
                    <a:cubicBezTo>
                      <a:pt x="0" y="9882"/>
                      <a:pt x="67086" y="-12352"/>
                      <a:pt x="80965" y="9882"/>
                    </a:cubicBezTo>
                    <a:cubicBezTo>
                      <a:pt x="80965" y="9882"/>
                      <a:pt x="93264" y="41772"/>
                      <a:pt x="91096" y="5947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42" name="Freeform 4141">
                <a:extLst>
                  <a:ext uri="{FF2B5EF4-FFF2-40B4-BE49-F238E27FC236}">
                    <a16:creationId xmlns:a16="http://schemas.microsoft.com/office/drawing/2014/main" id="{5214157E-CEE3-A8B5-BBFD-DA4A1B8C9382}"/>
                  </a:ext>
                </a:extLst>
              </p:cNvPr>
              <p:cNvSpPr/>
              <p:nvPr/>
            </p:nvSpPr>
            <p:spPr>
              <a:xfrm>
                <a:off x="21970373" y="8497542"/>
                <a:ext cx="59632" cy="90482"/>
              </a:xfrm>
              <a:custGeom>
                <a:avLst/>
                <a:gdLst>
                  <a:gd name="connsiteX0" fmla="*/ 0 w 59632"/>
                  <a:gd name="connsiteY0" fmla="*/ 175 h 90482"/>
                  <a:gd name="connsiteX1" fmla="*/ 58283 w 59632"/>
                  <a:gd name="connsiteY1" fmla="*/ 14720 h 90482"/>
                  <a:gd name="connsiteX2" fmla="*/ 28471 w 59632"/>
                  <a:gd name="connsiteY2" fmla="*/ 90482 h 90482"/>
                </a:gdLst>
                <a:ahLst/>
                <a:cxnLst>
                  <a:cxn ang="0">
                    <a:pos x="connsiteX0" y="connsiteY0"/>
                  </a:cxn>
                  <a:cxn ang="0">
                    <a:pos x="connsiteX1" y="connsiteY1"/>
                  </a:cxn>
                  <a:cxn ang="0">
                    <a:pos x="connsiteX2" y="connsiteY2"/>
                  </a:cxn>
                </a:cxnLst>
                <a:rect l="l" t="t" r="r" b="b"/>
                <a:pathLst>
                  <a:path w="59632" h="90482">
                    <a:moveTo>
                      <a:pt x="0" y="175"/>
                    </a:moveTo>
                    <a:cubicBezTo>
                      <a:pt x="0" y="175"/>
                      <a:pt x="48788" y="-2687"/>
                      <a:pt x="58283" y="14720"/>
                    </a:cubicBezTo>
                    <a:cubicBezTo>
                      <a:pt x="67777" y="32066"/>
                      <a:pt x="23897" y="68547"/>
                      <a:pt x="28471" y="9048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43" name="Freeform 4142">
                <a:extLst>
                  <a:ext uri="{FF2B5EF4-FFF2-40B4-BE49-F238E27FC236}">
                    <a16:creationId xmlns:a16="http://schemas.microsoft.com/office/drawing/2014/main" id="{BE073168-A701-50DD-D03D-079FEA4421B1}"/>
                  </a:ext>
                </a:extLst>
              </p:cNvPr>
              <p:cNvSpPr/>
              <p:nvPr/>
            </p:nvSpPr>
            <p:spPr>
              <a:xfrm>
                <a:off x="21883385" y="8769746"/>
                <a:ext cx="145267" cy="145379"/>
              </a:xfrm>
              <a:custGeom>
                <a:avLst/>
                <a:gdLst>
                  <a:gd name="connsiteX0" fmla="*/ 145268 w 145267"/>
                  <a:gd name="connsiteY0" fmla="*/ 72690 h 145379"/>
                  <a:gd name="connsiteX1" fmla="*/ 72634 w 145267"/>
                  <a:gd name="connsiteY1" fmla="*/ 145380 h 145379"/>
                  <a:gd name="connsiteX2" fmla="*/ 0 w 145267"/>
                  <a:gd name="connsiteY2" fmla="*/ 72690 h 145379"/>
                  <a:gd name="connsiteX3" fmla="*/ 72634 w 145267"/>
                  <a:gd name="connsiteY3" fmla="*/ 0 h 145379"/>
                  <a:gd name="connsiteX4" fmla="*/ 145268 w 145267"/>
                  <a:gd name="connsiteY4" fmla="*/ 72690 h 145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267" h="145379">
                    <a:moveTo>
                      <a:pt x="145268" y="72690"/>
                    </a:moveTo>
                    <a:cubicBezTo>
                      <a:pt x="145268" y="112835"/>
                      <a:pt x="112749" y="145380"/>
                      <a:pt x="72634" y="145380"/>
                    </a:cubicBezTo>
                    <a:cubicBezTo>
                      <a:pt x="32519" y="145380"/>
                      <a:pt x="0" y="112836"/>
                      <a:pt x="0" y="72690"/>
                    </a:cubicBezTo>
                    <a:cubicBezTo>
                      <a:pt x="0" y="32545"/>
                      <a:pt x="32519" y="0"/>
                      <a:pt x="72634" y="0"/>
                    </a:cubicBezTo>
                    <a:cubicBezTo>
                      <a:pt x="112749" y="0"/>
                      <a:pt x="145268" y="32544"/>
                      <a:pt x="145268" y="7269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39" name="Graphic 1668">
            <a:extLst>
              <a:ext uri="{FF2B5EF4-FFF2-40B4-BE49-F238E27FC236}">
                <a16:creationId xmlns:a16="http://schemas.microsoft.com/office/drawing/2014/main" id="{BDF6A756-58D6-DD9F-E07F-D60B984CDEA0}"/>
              </a:ext>
            </a:extLst>
          </p:cNvPr>
          <p:cNvGrpSpPr/>
          <p:nvPr/>
        </p:nvGrpSpPr>
        <p:grpSpPr>
          <a:xfrm>
            <a:off x="12145803" y="4097583"/>
            <a:ext cx="508893" cy="500891"/>
            <a:chOff x="9923152" y="1811828"/>
            <a:chExt cx="599415" cy="589990"/>
          </a:xfrm>
          <a:noFill/>
        </p:grpSpPr>
        <p:sp>
          <p:nvSpPr>
            <p:cNvPr id="4127" name="Freeform 4126">
              <a:extLst>
                <a:ext uri="{FF2B5EF4-FFF2-40B4-BE49-F238E27FC236}">
                  <a16:creationId xmlns:a16="http://schemas.microsoft.com/office/drawing/2014/main" id="{7D05D30B-6060-8D86-87E1-E19A0466B75E}"/>
                </a:ext>
              </a:extLst>
            </p:cNvPr>
            <p:cNvSpPr/>
            <p:nvPr/>
          </p:nvSpPr>
          <p:spPr>
            <a:xfrm>
              <a:off x="10088723" y="1981921"/>
              <a:ext cx="268299" cy="268148"/>
            </a:xfrm>
            <a:custGeom>
              <a:avLst/>
              <a:gdLst>
                <a:gd name="connsiteX0" fmla="*/ 268300 w 268299"/>
                <a:gd name="connsiteY0" fmla="*/ 134074 h 268148"/>
                <a:gd name="connsiteX1" fmla="*/ 134150 w 268299"/>
                <a:gd name="connsiteY1" fmla="*/ 268149 h 268148"/>
                <a:gd name="connsiteX2" fmla="*/ 0 w 268299"/>
                <a:gd name="connsiteY2" fmla="*/ 134074 h 268148"/>
                <a:gd name="connsiteX3" fmla="*/ 134150 w 268299"/>
                <a:gd name="connsiteY3" fmla="*/ 0 h 268148"/>
                <a:gd name="connsiteX4" fmla="*/ 268300 w 268299"/>
                <a:gd name="connsiteY4" fmla="*/ 134074 h 268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299" h="268148">
                  <a:moveTo>
                    <a:pt x="268300" y="134074"/>
                  </a:moveTo>
                  <a:cubicBezTo>
                    <a:pt x="268300" y="208122"/>
                    <a:pt x="208239" y="268149"/>
                    <a:pt x="134150" y="268149"/>
                  </a:cubicBezTo>
                  <a:cubicBezTo>
                    <a:pt x="60061" y="268149"/>
                    <a:pt x="0" y="208122"/>
                    <a:pt x="0" y="134074"/>
                  </a:cubicBezTo>
                  <a:cubicBezTo>
                    <a:pt x="0" y="60027"/>
                    <a:pt x="60061" y="0"/>
                    <a:pt x="134150" y="0"/>
                  </a:cubicBezTo>
                  <a:cubicBezTo>
                    <a:pt x="208239" y="0"/>
                    <a:pt x="268300" y="60027"/>
                    <a:pt x="268300" y="13407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28" name="Freeform 4127">
              <a:extLst>
                <a:ext uri="{FF2B5EF4-FFF2-40B4-BE49-F238E27FC236}">
                  <a16:creationId xmlns:a16="http://schemas.microsoft.com/office/drawing/2014/main" id="{D7A8A279-8818-B735-3E35-1C463FF91051}"/>
                </a:ext>
              </a:extLst>
            </p:cNvPr>
            <p:cNvSpPr/>
            <p:nvPr/>
          </p:nvSpPr>
          <p:spPr>
            <a:xfrm>
              <a:off x="10222873" y="1811827"/>
              <a:ext cx="5256" cy="130357"/>
            </a:xfrm>
            <a:custGeom>
              <a:avLst/>
              <a:gdLst>
                <a:gd name="connsiteX0" fmla="*/ 0 w 5256"/>
                <a:gd name="connsiteY0" fmla="*/ 130357 h 130357"/>
                <a:gd name="connsiteX1" fmla="*/ 0 w 5256"/>
                <a:gd name="connsiteY1" fmla="*/ 0 h 130357"/>
              </a:gdLst>
              <a:ahLst/>
              <a:cxnLst>
                <a:cxn ang="0">
                  <a:pos x="connsiteX0" y="connsiteY0"/>
                </a:cxn>
                <a:cxn ang="0">
                  <a:pos x="connsiteX1" y="connsiteY1"/>
                </a:cxn>
              </a:cxnLst>
              <a:rect l="l" t="t" r="r" b="b"/>
              <a:pathLst>
                <a:path w="5256" h="130357">
                  <a:moveTo>
                    <a:pt x="0" y="13035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29" name="Freeform 4128">
              <a:extLst>
                <a:ext uri="{FF2B5EF4-FFF2-40B4-BE49-F238E27FC236}">
                  <a16:creationId xmlns:a16="http://schemas.microsoft.com/office/drawing/2014/main" id="{AB87E85F-BE42-BEB7-ACB4-3F86FCC21506}"/>
                </a:ext>
              </a:extLst>
            </p:cNvPr>
            <p:cNvSpPr/>
            <p:nvPr/>
          </p:nvSpPr>
          <p:spPr>
            <a:xfrm>
              <a:off x="10027248" y="1882989"/>
              <a:ext cx="83838" cy="99858"/>
            </a:xfrm>
            <a:custGeom>
              <a:avLst/>
              <a:gdLst>
                <a:gd name="connsiteX0" fmla="*/ 83839 w 83838"/>
                <a:gd name="connsiteY0" fmla="*/ 99859 h 99858"/>
                <a:gd name="connsiteX1" fmla="*/ 0 w 83838"/>
                <a:gd name="connsiteY1" fmla="*/ 0 h 99858"/>
              </a:gdLst>
              <a:ahLst/>
              <a:cxnLst>
                <a:cxn ang="0">
                  <a:pos x="connsiteX0" y="connsiteY0"/>
                </a:cxn>
                <a:cxn ang="0">
                  <a:pos x="connsiteX1" y="connsiteY1"/>
                </a:cxn>
              </a:cxnLst>
              <a:rect l="l" t="t" r="r" b="b"/>
              <a:pathLst>
                <a:path w="83838" h="99858">
                  <a:moveTo>
                    <a:pt x="83839" y="9985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30" name="Freeform 4129">
              <a:extLst>
                <a:ext uri="{FF2B5EF4-FFF2-40B4-BE49-F238E27FC236}">
                  <a16:creationId xmlns:a16="http://schemas.microsoft.com/office/drawing/2014/main" id="{59811A9B-BA47-01C1-6F33-15A688448781}"/>
                </a:ext>
              </a:extLst>
            </p:cNvPr>
            <p:cNvSpPr/>
            <p:nvPr/>
          </p:nvSpPr>
          <p:spPr>
            <a:xfrm>
              <a:off x="9923159" y="2063177"/>
              <a:ext cx="128448" cy="22637"/>
            </a:xfrm>
            <a:custGeom>
              <a:avLst/>
              <a:gdLst>
                <a:gd name="connsiteX0" fmla="*/ 128449 w 128448"/>
                <a:gd name="connsiteY0" fmla="*/ 22637 h 22637"/>
                <a:gd name="connsiteX1" fmla="*/ 0 w 128448"/>
                <a:gd name="connsiteY1" fmla="*/ 0 h 22637"/>
              </a:gdLst>
              <a:ahLst/>
              <a:cxnLst>
                <a:cxn ang="0">
                  <a:pos x="connsiteX0" y="connsiteY0"/>
                </a:cxn>
                <a:cxn ang="0">
                  <a:pos x="connsiteX1" y="connsiteY1"/>
                </a:cxn>
              </a:cxnLst>
              <a:rect l="l" t="t" r="r" b="b"/>
              <a:pathLst>
                <a:path w="128448" h="22637">
                  <a:moveTo>
                    <a:pt x="128449" y="2263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31" name="Freeform 4130">
              <a:extLst>
                <a:ext uri="{FF2B5EF4-FFF2-40B4-BE49-F238E27FC236}">
                  <a16:creationId xmlns:a16="http://schemas.microsoft.com/office/drawing/2014/main" id="{49785F76-8B5B-DA7C-A589-5A391A84DCC5}"/>
                </a:ext>
              </a:extLst>
            </p:cNvPr>
            <p:cNvSpPr/>
            <p:nvPr/>
          </p:nvSpPr>
          <p:spPr>
            <a:xfrm>
              <a:off x="9959309" y="2202898"/>
              <a:ext cx="112955" cy="65179"/>
            </a:xfrm>
            <a:custGeom>
              <a:avLst/>
              <a:gdLst>
                <a:gd name="connsiteX0" fmla="*/ 112956 w 112955"/>
                <a:gd name="connsiteY0" fmla="*/ 0 h 65179"/>
                <a:gd name="connsiteX1" fmla="*/ 0 w 112955"/>
                <a:gd name="connsiteY1" fmla="*/ 65180 h 65179"/>
              </a:gdLst>
              <a:ahLst/>
              <a:cxnLst>
                <a:cxn ang="0">
                  <a:pos x="connsiteX0" y="connsiteY0"/>
                </a:cxn>
                <a:cxn ang="0">
                  <a:pos x="connsiteX1" y="connsiteY1"/>
                </a:cxn>
              </a:cxnLst>
              <a:rect l="l" t="t" r="r" b="b"/>
              <a:pathLst>
                <a:path w="112955" h="65179">
                  <a:moveTo>
                    <a:pt x="112956" y="0"/>
                  </a:moveTo>
                  <a:lnTo>
                    <a:pt x="0" y="6518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32" name="Freeform 4131">
              <a:extLst>
                <a:ext uri="{FF2B5EF4-FFF2-40B4-BE49-F238E27FC236}">
                  <a16:creationId xmlns:a16="http://schemas.microsoft.com/office/drawing/2014/main" id="{44F7514C-CD3F-CA5A-CDBE-7F74D8DB51A9}"/>
                </a:ext>
              </a:extLst>
            </p:cNvPr>
            <p:cNvSpPr/>
            <p:nvPr/>
          </p:nvSpPr>
          <p:spPr>
            <a:xfrm>
              <a:off x="10118783" y="2279320"/>
              <a:ext cx="44608" cy="122494"/>
            </a:xfrm>
            <a:custGeom>
              <a:avLst/>
              <a:gdLst>
                <a:gd name="connsiteX0" fmla="*/ 44609 w 44608"/>
                <a:gd name="connsiteY0" fmla="*/ 0 h 122494"/>
                <a:gd name="connsiteX1" fmla="*/ 0 w 44608"/>
                <a:gd name="connsiteY1" fmla="*/ 122495 h 122494"/>
              </a:gdLst>
              <a:ahLst/>
              <a:cxnLst>
                <a:cxn ang="0">
                  <a:pos x="connsiteX0" y="connsiteY0"/>
                </a:cxn>
                <a:cxn ang="0">
                  <a:pos x="connsiteX1" y="connsiteY1"/>
                </a:cxn>
              </a:cxnLst>
              <a:rect l="l" t="t" r="r" b="b"/>
              <a:pathLst>
                <a:path w="44608" h="122494">
                  <a:moveTo>
                    <a:pt x="44609" y="0"/>
                  </a:moveTo>
                  <a:lnTo>
                    <a:pt x="0" y="12249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33" name="Freeform 4132">
              <a:extLst>
                <a:ext uri="{FF2B5EF4-FFF2-40B4-BE49-F238E27FC236}">
                  <a16:creationId xmlns:a16="http://schemas.microsoft.com/office/drawing/2014/main" id="{DC55934C-D7C1-F24E-B131-C311F53ED514}"/>
                </a:ext>
              </a:extLst>
            </p:cNvPr>
            <p:cNvSpPr/>
            <p:nvPr/>
          </p:nvSpPr>
          <p:spPr>
            <a:xfrm>
              <a:off x="10282349" y="2279320"/>
              <a:ext cx="44611" cy="122494"/>
            </a:xfrm>
            <a:custGeom>
              <a:avLst/>
              <a:gdLst>
                <a:gd name="connsiteX0" fmla="*/ 0 w 44611"/>
                <a:gd name="connsiteY0" fmla="*/ 0 h 122494"/>
                <a:gd name="connsiteX1" fmla="*/ 44611 w 44611"/>
                <a:gd name="connsiteY1" fmla="*/ 122495 h 122494"/>
              </a:gdLst>
              <a:ahLst/>
              <a:cxnLst>
                <a:cxn ang="0">
                  <a:pos x="connsiteX0" y="connsiteY0"/>
                </a:cxn>
                <a:cxn ang="0">
                  <a:pos x="connsiteX1" y="connsiteY1"/>
                </a:cxn>
              </a:cxnLst>
              <a:rect l="l" t="t" r="r" b="b"/>
              <a:pathLst>
                <a:path w="44611" h="122494">
                  <a:moveTo>
                    <a:pt x="0" y="0"/>
                  </a:moveTo>
                  <a:lnTo>
                    <a:pt x="44611" y="12249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34" name="Freeform 4133">
              <a:extLst>
                <a:ext uri="{FF2B5EF4-FFF2-40B4-BE49-F238E27FC236}">
                  <a16:creationId xmlns:a16="http://schemas.microsoft.com/office/drawing/2014/main" id="{EE76680D-9D08-2822-B45F-01A03E3FD46F}"/>
                </a:ext>
              </a:extLst>
            </p:cNvPr>
            <p:cNvSpPr/>
            <p:nvPr/>
          </p:nvSpPr>
          <p:spPr>
            <a:xfrm>
              <a:off x="10373480" y="2202898"/>
              <a:ext cx="112955" cy="65179"/>
            </a:xfrm>
            <a:custGeom>
              <a:avLst/>
              <a:gdLst>
                <a:gd name="connsiteX0" fmla="*/ 0 w 112955"/>
                <a:gd name="connsiteY0" fmla="*/ 0 h 65179"/>
                <a:gd name="connsiteX1" fmla="*/ 112955 w 112955"/>
                <a:gd name="connsiteY1" fmla="*/ 65180 h 65179"/>
              </a:gdLst>
              <a:ahLst/>
              <a:cxnLst>
                <a:cxn ang="0">
                  <a:pos x="connsiteX0" y="connsiteY0"/>
                </a:cxn>
                <a:cxn ang="0">
                  <a:pos x="connsiteX1" y="connsiteY1"/>
                </a:cxn>
              </a:cxnLst>
              <a:rect l="l" t="t" r="r" b="b"/>
              <a:pathLst>
                <a:path w="112955" h="65179">
                  <a:moveTo>
                    <a:pt x="0" y="0"/>
                  </a:moveTo>
                  <a:lnTo>
                    <a:pt x="112955" y="6518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35" name="Freeform 4134">
              <a:extLst>
                <a:ext uri="{FF2B5EF4-FFF2-40B4-BE49-F238E27FC236}">
                  <a16:creationId xmlns:a16="http://schemas.microsoft.com/office/drawing/2014/main" id="{7AE5EC32-6982-7BD0-1693-ED098E1D9955}"/>
                </a:ext>
              </a:extLst>
            </p:cNvPr>
            <p:cNvSpPr/>
            <p:nvPr/>
          </p:nvSpPr>
          <p:spPr>
            <a:xfrm>
              <a:off x="10394137" y="2063177"/>
              <a:ext cx="128445" cy="22637"/>
            </a:xfrm>
            <a:custGeom>
              <a:avLst/>
              <a:gdLst>
                <a:gd name="connsiteX0" fmla="*/ 0 w 128445"/>
                <a:gd name="connsiteY0" fmla="*/ 22637 h 22637"/>
                <a:gd name="connsiteX1" fmla="*/ 128446 w 128445"/>
                <a:gd name="connsiteY1" fmla="*/ 0 h 22637"/>
              </a:gdLst>
              <a:ahLst/>
              <a:cxnLst>
                <a:cxn ang="0">
                  <a:pos x="connsiteX0" y="connsiteY0"/>
                </a:cxn>
                <a:cxn ang="0">
                  <a:pos x="connsiteX1" y="connsiteY1"/>
                </a:cxn>
              </a:cxnLst>
              <a:rect l="l" t="t" r="r" b="b"/>
              <a:pathLst>
                <a:path w="128445" h="22637">
                  <a:moveTo>
                    <a:pt x="0" y="22637"/>
                  </a:moveTo>
                  <a:lnTo>
                    <a:pt x="12844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36" name="Freeform 4135">
              <a:extLst>
                <a:ext uri="{FF2B5EF4-FFF2-40B4-BE49-F238E27FC236}">
                  <a16:creationId xmlns:a16="http://schemas.microsoft.com/office/drawing/2014/main" id="{03E1ADFB-7890-89DF-6664-D53B76CE10D1}"/>
                </a:ext>
              </a:extLst>
            </p:cNvPr>
            <p:cNvSpPr/>
            <p:nvPr/>
          </p:nvSpPr>
          <p:spPr>
            <a:xfrm>
              <a:off x="10334656" y="1882989"/>
              <a:ext cx="83839" cy="99858"/>
            </a:xfrm>
            <a:custGeom>
              <a:avLst/>
              <a:gdLst>
                <a:gd name="connsiteX0" fmla="*/ 0 w 83839"/>
                <a:gd name="connsiteY0" fmla="*/ 99859 h 99858"/>
                <a:gd name="connsiteX1" fmla="*/ 83840 w 83839"/>
                <a:gd name="connsiteY1" fmla="*/ 0 h 99858"/>
              </a:gdLst>
              <a:ahLst/>
              <a:cxnLst>
                <a:cxn ang="0">
                  <a:pos x="connsiteX0" y="connsiteY0"/>
                </a:cxn>
                <a:cxn ang="0">
                  <a:pos x="connsiteX1" y="connsiteY1"/>
                </a:cxn>
              </a:cxnLst>
              <a:rect l="l" t="t" r="r" b="b"/>
              <a:pathLst>
                <a:path w="83839" h="99858">
                  <a:moveTo>
                    <a:pt x="0" y="99859"/>
                  </a:moveTo>
                  <a:lnTo>
                    <a:pt x="8384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40" name="Graphic 1668">
            <a:extLst>
              <a:ext uri="{FF2B5EF4-FFF2-40B4-BE49-F238E27FC236}">
                <a16:creationId xmlns:a16="http://schemas.microsoft.com/office/drawing/2014/main" id="{7B6E9AA3-69F7-7E04-DF81-93AA75F1BE92}"/>
              </a:ext>
            </a:extLst>
          </p:cNvPr>
          <p:cNvGrpSpPr/>
          <p:nvPr/>
        </p:nvGrpSpPr>
        <p:grpSpPr>
          <a:xfrm>
            <a:off x="9499579" y="4189639"/>
            <a:ext cx="632502" cy="316786"/>
            <a:chOff x="12456659" y="1920254"/>
            <a:chExt cx="745007" cy="373134"/>
          </a:xfrm>
          <a:noFill/>
        </p:grpSpPr>
        <p:sp>
          <p:nvSpPr>
            <p:cNvPr id="4123" name="Freeform 4122">
              <a:extLst>
                <a:ext uri="{FF2B5EF4-FFF2-40B4-BE49-F238E27FC236}">
                  <a16:creationId xmlns:a16="http://schemas.microsoft.com/office/drawing/2014/main" id="{52A3B8B3-14BF-3EE0-5A83-0B1C1ADADD3E}"/>
                </a:ext>
              </a:extLst>
            </p:cNvPr>
            <p:cNvSpPr/>
            <p:nvPr/>
          </p:nvSpPr>
          <p:spPr>
            <a:xfrm>
              <a:off x="12456659" y="2125257"/>
              <a:ext cx="745007" cy="168131"/>
            </a:xfrm>
            <a:custGeom>
              <a:avLst/>
              <a:gdLst>
                <a:gd name="connsiteX0" fmla="*/ 0 w 745007"/>
                <a:gd name="connsiteY0" fmla="*/ 0 h 168131"/>
                <a:gd name="connsiteX1" fmla="*/ 150207 w 745007"/>
                <a:gd name="connsiteY1" fmla="*/ 0 h 168131"/>
                <a:gd name="connsiteX2" fmla="*/ 210540 w 745007"/>
                <a:gd name="connsiteY2" fmla="*/ 45616 h 168131"/>
                <a:gd name="connsiteX3" fmla="*/ 372506 w 745007"/>
                <a:gd name="connsiteY3" fmla="*/ 168132 h 168131"/>
                <a:gd name="connsiteX4" fmla="*/ 534467 w 745007"/>
                <a:gd name="connsiteY4" fmla="*/ 45616 h 168131"/>
                <a:gd name="connsiteX5" fmla="*/ 594800 w 745007"/>
                <a:gd name="connsiteY5" fmla="*/ 0 h 168131"/>
                <a:gd name="connsiteX6" fmla="*/ 745007 w 745007"/>
                <a:gd name="connsiteY6" fmla="*/ 0 h 16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5007" h="168131">
                  <a:moveTo>
                    <a:pt x="0" y="0"/>
                  </a:moveTo>
                  <a:lnTo>
                    <a:pt x="150207" y="0"/>
                  </a:lnTo>
                  <a:cubicBezTo>
                    <a:pt x="178271" y="0"/>
                    <a:pt x="202945" y="18613"/>
                    <a:pt x="210540" y="45616"/>
                  </a:cubicBezTo>
                  <a:cubicBezTo>
                    <a:pt x="230436" y="116306"/>
                    <a:pt x="295416" y="168132"/>
                    <a:pt x="372506" y="168132"/>
                  </a:cubicBezTo>
                  <a:cubicBezTo>
                    <a:pt x="449597" y="168132"/>
                    <a:pt x="514571" y="116306"/>
                    <a:pt x="534467" y="45616"/>
                  </a:cubicBezTo>
                  <a:cubicBezTo>
                    <a:pt x="542062" y="18613"/>
                    <a:pt x="566736" y="0"/>
                    <a:pt x="594800" y="0"/>
                  </a:cubicBezTo>
                  <a:lnTo>
                    <a:pt x="745007"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24" name="Freeform 4123">
              <a:extLst>
                <a:ext uri="{FF2B5EF4-FFF2-40B4-BE49-F238E27FC236}">
                  <a16:creationId xmlns:a16="http://schemas.microsoft.com/office/drawing/2014/main" id="{5E0F5871-B3FC-A7C2-8584-30990BE98F95}"/>
                </a:ext>
              </a:extLst>
            </p:cNvPr>
            <p:cNvSpPr/>
            <p:nvPr/>
          </p:nvSpPr>
          <p:spPr>
            <a:xfrm>
              <a:off x="12805133" y="2072110"/>
              <a:ext cx="75576" cy="123344"/>
            </a:xfrm>
            <a:custGeom>
              <a:avLst/>
              <a:gdLst>
                <a:gd name="connsiteX0" fmla="*/ 0 w 75576"/>
                <a:gd name="connsiteY0" fmla="*/ 61673 h 123344"/>
                <a:gd name="connsiteX1" fmla="*/ 20768 w 75576"/>
                <a:gd name="connsiteY1" fmla="*/ 114097 h 123344"/>
                <a:gd name="connsiteX2" fmla="*/ 54809 w 75576"/>
                <a:gd name="connsiteY2" fmla="*/ 114097 h 123344"/>
                <a:gd name="connsiteX3" fmla="*/ 75577 w 75576"/>
                <a:gd name="connsiteY3" fmla="*/ 61673 h 123344"/>
                <a:gd name="connsiteX4" fmla="*/ 54809 w 75576"/>
                <a:gd name="connsiteY4" fmla="*/ 9243 h 123344"/>
                <a:gd name="connsiteX5" fmla="*/ 20768 w 75576"/>
                <a:gd name="connsiteY5" fmla="*/ 9243 h 123344"/>
                <a:gd name="connsiteX6" fmla="*/ 0 w 75576"/>
                <a:gd name="connsiteY6" fmla="*/ 61673 h 12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576" h="123344">
                  <a:moveTo>
                    <a:pt x="0" y="61673"/>
                  </a:moveTo>
                  <a:cubicBezTo>
                    <a:pt x="0" y="78353"/>
                    <a:pt x="10739" y="98720"/>
                    <a:pt x="20768" y="114097"/>
                  </a:cubicBezTo>
                  <a:cubicBezTo>
                    <a:pt x="28810" y="126427"/>
                    <a:pt x="46766" y="126427"/>
                    <a:pt x="54809" y="114097"/>
                  </a:cubicBezTo>
                  <a:cubicBezTo>
                    <a:pt x="64838" y="98720"/>
                    <a:pt x="75577" y="78353"/>
                    <a:pt x="75577" y="61673"/>
                  </a:cubicBezTo>
                  <a:cubicBezTo>
                    <a:pt x="75577" y="44988"/>
                    <a:pt x="64838" y="24626"/>
                    <a:pt x="54809" y="9243"/>
                  </a:cubicBezTo>
                  <a:cubicBezTo>
                    <a:pt x="46766" y="-3081"/>
                    <a:pt x="28810" y="-3081"/>
                    <a:pt x="20768" y="9243"/>
                  </a:cubicBezTo>
                  <a:cubicBezTo>
                    <a:pt x="10739" y="24626"/>
                    <a:pt x="0" y="44988"/>
                    <a:pt x="0" y="6167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25" name="Freeform 4124">
              <a:extLst>
                <a:ext uri="{FF2B5EF4-FFF2-40B4-BE49-F238E27FC236}">
                  <a16:creationId xmlns:a16="http://schemas.microsoft.com/office/drawing/2014/main" id="{7B0602A1-4A52-D33B-C59B-C0A18054B8C3}"/>
                </a:ext>
              </a:extLst>
            </p:cNvPr>
            <p:cNvSpPr/>
            <p:nvPr/>
          </p:nvSpPr>
          <p:spPr>
            <a:xfrm>
              <a:off x="12791912" y="1920256"/>
              <a:ext cx="48772" cy="79102"/>
            </a:xfrm>
            <a:custGeom>
              <a:avLst/>
              <a:gdLst>
                <a:gd name="connsiteX0" fmla="*/ 1494 w 48772"/>
                <a:gd name="connsiteY0" fmla="*/ 46859 h 79102"/>
                <a:gd name="connsiteX1" fmla="*/ 27024 w 48772"/>
                <a:gd name="connsiteY1" fmla="*/ 76827 h 79102"/>
                <a:gd name="connsiteX2" fmla="*/ 43860 w 48772"/>
                <a:gd name="connsiteY2" fmla="*/ 71454 h 79102"/>
                <a:gd name="connsiteX3" fmla="*/ 47282 w 48772"/>
                <a:gd name="connsiteY3" fmla="*/ 32243 h 79102"/>
                <a:gd name="connsiteX4" fmla="*/ 21752 w 48772"/>
                <a:gd name="connsiteY4" fmla="*/ 2275 h 79102"/>
                <a:gd name="connsiteX5" fmla="*/ 4916 w 48772"/>
                <a:gd name="connsiteY5" fmla="*/ 7649 h 79102"/>
                <a:gd name="connsiteX6" fmla="*/ 1494 w 48772"/>
                <a:gd name="connsiteY6" fmla="*/ 46859 h 7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72" h="79102">
                  <a:moveTo>
                    <a:pt x="1494" y="46859"/>
                  </a:moveTo>
                  <a:cubicBezTo>
                    <a:pt x="5063" y="58026"/>
                    <a:pt x="17447" y="69382"/>
                    <a:pt x="27024" y="76827"/>
                  </a:cubicBezTo>
                  <a:cubicBezTo>
                    <a:pt x="32985" y="81465"/>
                    <a:pt x="41689" y="78687"/>
                    <a:pt x="43860" y="71454"/>
                  </a:cubicBezTo>
                  <a:cubicBezTo>
                    <a:pt x="47340" y="59839"/>
                    <a:pt x="50846" y="43411"/>
                    <a:pt x="47282" y="32243"/>
                  </a:cubicBezTo>
                  <a:cubicBezTo>
                    <a:pt x="43713" y="21076"/>
                    <a:pt x="31324" y="9721"/>
                    <a:pt x="21752" y="2275"/>
                  </a:cubicBezTo>
                  <a:cubicBezTo>
                    <a:pt x="15786" y="-2362"/>
                    <a:pt x="7087" y="416"/>
                    <a:pt x="4916" y="7649"/>
                  </a:cubicBezTo>
                  <a:cubicBezTo>
                    <a:pt x="1431" y="19264"/>
                    <a:pt x="-2075" y="35692"/>
                    <a:pt x="1494" y="4685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26" name="Freeform 4125">
              <a:extLst>
                <a:ext uri="{FF2B5EF4-FFF2-40B4-BE49-F238E27FC236}">
                  <a16:creationId xmlns:a16="http://schemas.microsoft.com/office/drawing/2014/main" id="{0266826E-2799-1172-FECA-97DC4F4BF510}"/>
                </a:ext>
              </a:extLst>
            </p:cNvPr>
            <p:cNvSpPr/>
            <p:nvPr/>
          </p:nvSpPr>
          <p:spPr>
            <a:xfrm>
              <a:off x="12885248" y="1948575"/>
              <a:ext cx="69289" cy="101566"/>
            </a:xfrm>
            <a:custGeom>
              <a:avLst/>
              <a:gdLst>
                <a:gd name="connsiteX0" fmla="*/ 64104 w 69289"/>
                <a:gd name="connsiteY0" fmla="*/ 65233 h 101566"/>
                <a:gd name="connsiteX1" fmla="*/ 67673 w 69289"/>
                <a:gd name="connsiteY1" fmla="*/ 14030 h 101566"/>
                <a:gd name="connsiteX2" fmla="*/ 43525 w 69289"/>
                <a:gd name="connsiteY2" fmla="*/ 2186 h 101566"/>
                <a:gd name="connsiteX3" fmla="*/ 5185 w 69289"/>
                <a:gd name="connsiteY3" fmla="*/ 36334 h 101566"/>
                <a:gd name="connsiteX4" fmla="*/ 1616 w 69289"/>
                <a:gd name="connsiteY4" fmla="*/ 87536 h 101566"/>
                <a:gd name="connsiteX5" fmla="*/ 25764 w 69289"/>
                <a:gd name="connsiteY5" fmla="*/ 99382 h 101566"/>
                <a:gd name="connsiteX6" fmla="*/ 64104 w 69289"/>
                <a:gd name="connsiteY6" fmla="*/ 65233 h 101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289" h="101566">
                  <a:moveTo>
                    <a:pt x="64104" y="65233"/>
                  </a:moveTo>
                  <a:cubicBezTo>
                    <a:pt x="70817" y="51565"/>
                    <a:pt x="69834" y="30186"/>
                    <a:pt x="67673" y="14030"/>
                  </a:cubicBezTo>
                  <a:cubicBezTo>
                    <a:pt x="66149" y="2640"/>
                    <a:pt x="53476" y="-3579"/>
                    <a:pt x="43525" y="2186"/>
                  </a:cubicBezTo>
                  <a:cubicBezTo>
                    <a:pt x="29417" y="10361"/>
                    <a:pt x="11898" y="22665"/>
                    <a:pt x="5185" y="36334"/>
                  </a:cubicBezTo>
                  <a:cubicBezTo>
                    <a:pt x="-1527" y="50002"/>
                    <a:pt x="-544" y="71381"/>
                    <a:pt x="1616" y="87536"/>
                  </a:cubicBezTo>
                  <a:cubicBezTo>
                    <a:pt x="3135" y="98925"/>
                    <a:pt x="15814" y="105145"/>
                    <a:pt x="25764" y="99382"/>
                  </a:cubicBezTo>
                  <a:cubicBezTo>
                    <a:pt x="39867" y="91208"/>
                    <a:pt x="57392" y="78902"/>
                    <a:pt x="64104" y="6523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41" name="Graphic 1668">
            <a:extLst>
              <a:ext uri="{FF2B5EF4-FFF2-40B4-BE49-F238E27FC236}">
                <a16:creationId xmlns:a16="http://schemas.microsoft.com/office/drawing/2014/main" id="{9A3D2C8A-0AEA-9779-E6FA-F92B34D794BD}"/>
              </a:ext>
            </a:extLst>
          </p:cNvPr>
          <p:cNvGrpSpPr/>
          <p:nvPr/>
        </p:nvGrpSpPr>
        <p:grpSpPr>
          <a:xfrm>
            <a:off x="10766722" y="4103365"/>
            <a:ext cx="638694" cy="489333"/>
            <a:chOff x="11160901" y="1818634"/>
            <a:chExt cx="752302" cy="576373"/>
          </a:xfrm>
          <a:noFill/>
        </p:grpSpPr>
        <p:grpSp>
          <p:nvGrpSpPr>
            <p:cNvPr id="4117" name="Graphic 1668">
              <a:extLst>
                <a:ext uri="{FF2B5EF4-FFF2-40B4-BE49-F238E27FC236}">
                  <a16:creationId xmlns:a16="http://schemas.microsoft.com/office/drawing/2014/main" id="{637DB9CF-2A5A-631D-15DC-A4AAA1166075}"/>
                </a:ext>
              </a:extLst>
            </p:cNvPr>
            <p:cNvGrpSpPr/>
            <p:nvPr/>
          </p:nvGrpSpPr>
          <p:grpSpPr>
            <a:xfrm>
              <a:off x="11160901" y="2105110"/>
              <a:ext cx="752302" cy="289897"/>
              <a:chOff x="11160901" y="2105110"/>
              <a:chExt cx="752302" cy="289897"/>
            </a:xfrm>
            <a:noFill/>
          </p:grpSpPr>
          <p:sp>
            <p:nvSpPr>
              <p:cNvPr id="4121" name="Freeform 4120">
                <a:extLst>
                  <a:ext uri="{FF2B5EF4-FFF2-40B4-BE49-F238E27FC236}">
                    <a16:creationId xmlns:a16="http://schemas.microsoft.com/office/drawing/2014/main" id="{54095B95-DEA1-0009-F71A-A58C5C2E79C2}"/>
                  </a:ext>
                </a:extLst>
              </p:cNvPr>
              <p:cNvSpPr/>
              <p:nvPr/>
            </p:nvSpPr>
            <p:spPr>
              <a:xfrm>
                <a:off x="11160901" y="2105110"/>
                <a:ext cx="752302" cy="289897"/>
              </a:xfrm>
              <a:custGeom>
                <a:avLst/>
                <a:gdLst>
                  <a:gd name="connsiteX0" fmla="*/ 357221 w 752302"/>
                  <a:gd name="connsiteY0" fmla="*/ 112293 h 289897"/>
                  <a:gd name="connsiteX1" fmla="*/ 451279 w 752302"/>
                  <a:gd name="connsiteY1" fmla="*/ 163960 h 289897"/>
                  <a:gd name="connsiteX2" fmla="*/ 711813 w 752302"/>
                  <a:gd name="connsiteY2" fmla="*/ 2858 h 289897"/>
                  <a:gd name="connsiteX3" fmla="*/ 721847 w 752302"/>
                  <a:gd name="connsiteY3" fmla="*/ 0 h 289897"/>
                  <a:gd name="connsiteX4" fmla="*/ 748613 w 752302"/>
                  <a:gd name="connsiteY4" fmla="*/ 20877 h 289897"/>
                  <a:gd name="connsiteX5" fmla="*/ 751278 w 752302"/>
                  <a:gd name="connsiteY5" fmla="*/ 31410 h 289897"/>
                  <a:gd name="connsiteX6" fmla="*/ 738268 w 752302"/>
                  <a:gd name="connsiteY6" fmla="*/ 67722 h 289897"/>
                  <a:gd name="connsiteX7" fmla="*/ 462917 w 752302"/>
                  <a:gd name="connsiteY7" fmla="*/ 272103 h 289897"/>
                  <a:gd name="connsiteX8" fmla="*/ 437328 w 752302"/>
                  <a:gd name="connsiteY8" fmla="*/ 284595 h 289897"/>
                  <a:gd name="connsiteX9" fmla="*/ 424313 w 752302"/>
                  <a:gd name="connsiteY9" fmla="*/ 288199 h 289897"/>
                  <a:gd name="connsiteX10" fmla="*/ 397585 w 752302"/>
                  <a:gd name="connsiteY10" fmla="*/ 287574 h 289897"/>
                  <a:gd name="connsiteX11" fmla="*/ 124666 w 752302"/>
                  <a:gd name="connsiteY11" fmla="*/ 197094 h 289897"/>
                  <a:gd name="connsiteX12" fmla="*/ 86925 w 752302"/>
                  <a:gd name="connsiteY12" fmla="*/ 199836 h 289897"/>
                  <a:gd name="connsiteX13" fmla="*/ 0 w 752302"/>
                  <a:gd name="connsiteY13" fmla="*/ 242447 h 28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2302" h="289897">
                    <a:moveTo>
                      <a:pt x="357221" y="112293"/>
                    </a:moveTo>
                    <a:lnTo>
                      <a:pt x="451279" y="163960"/>
                    </a:lnTo>
                    <a:lnTo>
                      <a:pt x="711813" y="2858"/>
                    </a:lnTo>
                    <a:cubicBezTo>
                      <a:pt x="714830" y="977"/>
                      <a:pt x="718320" y="0"/>
                      <a:pt x="721847" y="0"/>
                    </a:cubicBezTo>
                    <a:cubicBezTo>
                      <a:pt x="734505" y="0"/>
                      <a:pt x="745559" y="8616"/>
                      <a:pt x="748613" y="20877"/>
                    </a:cubicBezTo>
                    <a:lnTo>
                      <a:pt x="751278" y="31410"/>
                    </a:lnTo>
                    <a:cubicBezTo>
                      <a:pt x="754647" y="45043"/>
                      <a:pt x="749554" y="59338"/>
                      <a:pt x="738268" y="67722"/>
                    </a:cubicBezTo>
                    <a:lnTo>
                      <a:pt x="462917" y="272103"/>
                    </a:lnTo>
                    <a:cubicBezTo>
                      <a:pt x="455237" y="277818"/>
                      <a:pt x="446574" y="282053"/>
                      <a:pt x="437328" y="284595"/>
                    </a:cubicBezTo>
                    <a:lnTo>
                      <a:pt x="424313" y="288199"/>
                    </a:lnTo>
                    <a:cubicBezTo>
                      <a:pt x="415535" y="290668"/>
                      <a:pt x="406210" y="290432"/>
                      <a:pt x="397585" y="287574"/>
                    </a:cubicBezTo>
                    <a:lnTo>
                      <a:pt x="124666" y="197094"/>
                    </a:lnTo>
                    <a:cubicBezTo>
                      <a:pt x="112240" y="192980"/>
                      <a:pt x="98642" y="193963"/>
                      <a:pt x="86925" y="199836"/>
                    </a:cubicBezTo>
                    <a:lnTo>
                      <a:pt x="0" y="24244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22" name="Freeform 4121">
                <a:extLst>
                  <a:ext uri="{FF2B5EF4-FFF2-40B4-BE49-F238E27FC236}">
                    <a16:creationId xmlns:a16="http://schemas.microsoft.com/office/drawing/2014/main" id="{699DCD8F-1E5C-BFE7-F7C9-141643607AEC}"/>
                  </a:ext>
                </a:extLst>
              </p:cNvPr>
              <p:cNvSpPr/>
              <p:nvPr/>
            </p:nvSpPr>
            <p:spPr>
              <a:xfrm>
                <a:off x="11164964" y="2106180"/>
                <a:ext cx="539561" cy="111222"/>
              </a:xfrm>
              <a:custGeom>
                <a:avLst/>
                <a:gdLst>
                  <a:gd name="connsiteX0" fmla="*/ 0 w 539561"/>
                  <a:gd name="connsiteY0" fmla="*/ 46200 h 111222"/>
                  <a:gd name="connsiteX1" fmla="*/ 193341 w 539561"/>
                  <a:gd name="connsiteY1" fmla="*/ 2649 h 111222"/>
                  <a:gd name="connsiteX2" fmla="*/ 216228 w 539561"/>
                  <a:gd name="connsiteY2" fmla="*/ 417 h 111222"/>
                  <a:gd name="connsiteX3" fmla="*/ 517289 w 539561"/>
                  <a:gd name="connsiteY3" fmla="*/ 38530 h 111222"/>
                  <a:gd name="connsiteX4" fmla="*/ 539466 w 539561"/>
                  <a:gd name="connsiteY4" fmla="*/ 65985 h 111222"/>
                  <a:gd name="connsiteX5" fmla="*/ 538057 w 539561"/>
                  <a:gd name="connsiteY5" fmla="*/ 82318 h 111222"/>
                  <a:gd name="connsiteX6" fmla="*/ 509919 w 539561"/>
                  <a:gd name="connsiteY6" fmla="*/ 108559 h 111222"/>
                  <a:gd name="connsiteX7" fmla="*/ 353157 w 539561"/>
                  <a:gd name="connsiteY7" fmla="*/ 111222 h 111222"/>
                  <a:gd name="connsiteX8" fmla="*/ 289944 w 539561"/>
                  <a:gd name="connsiteY8" fmla="*/ 108995 h 11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9561" h="111222">
                    <a:moveTo>
                      <a:pt x="0" y="46200"/>
                    </a:moveTo>
                    <a:lnTo>
                      <a:pt x="193341" y="2649"/>
                    </a:lnTo>
                    <a:cubicBezTo>
                      <a:pt x="200705" y="180"/>
                      <a:pt x="208548" y="-561"/>
                      <a:pt x="216228" y="417"/>
                    </a:cubicBezTo>
                    <a:lnTo>
                      <a:pt x="517289" y="38530"/>
                    </a:lnTo>
                    <a:cubicBezTo>
                      <a:pt x="530887" y="40254"/>
                      <a:pt x="540643" y="52358"/>
                      <a:pt x="539466" y="65985"/>
                    </a:cubicBezTo>
                    <a:lnTo>
                      <a:pt x="538057" y="82318"/>
                    </a:lnTo>
                    <a:cubicBezTo>
                      <a:pt x="536764" y="96970"/>
                      <a:pt x="524653" y="108286"/>
                      <a:pt x="509919" y="108559"/>
                    </a:cubicBezTo>
                    <a:lnTo>
                      <a:pt x="353157" y="111222"/>
                    </a:lnTo>
                    <a:lnTo>
                      <a:pt x="289944" y="10899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118" name="Graphic 1668">
              <a:extLst>
                <a:ext uri="{FF2B5EF4-FFF2-40B4-BE49-F238E27FC236}">
                  <a16:creationId xmlns:a16="http://schemas.microsoft.com/office/drawing/2014/main" id="{614CB07E-6A29-B38B-391D-57B8DA9EA638}"/>
                </a:ext>
              </a:extLst>
            </p:cNvPr>
            <p:cNvGrpSpPr/>
            <p:nvPr/>
          </p:nvGrpSpPr>
          <p:grpSpPr>
            <a:xfrm>
              <a:off x="11266633" y="1818637"/>
              <a:ext cx="417784" cy="240393"/>
              <a:chOff x="11266633" y="1818637"/>
              <a:chExt cx="417784" cy="240393"/>
            </a:xfrm>
            <a:noFill/>
          </p:grpSpPr>
          <p:sp>
            <p:nvSpPr>
              <p:cNvPr id="4119" name="Freeform 4118">
                <a:extLst>
                  <a:ext uri="{FF2B5EF4-FFF2-40B4-BE49-F238E27FC236}">
                    <a16:creationId xmlns:a16="http://schemas.microsoft.com/office/drawing/2014/main" id="{AFBFB386-950E-367E-78AB-A3B780B12BA6}"/>
                  </a:ext>
                </a:extLst>
              </p:cNvPr>
              <p:cNvSpPr/>
              <p:nvPr/>
            </p:nvSpPr>
            <p:spPr>
              <a:xfrm>
                <a:off x="11266633" y="1933299"/>
                <a:ext cx="233805" cy="98464"/>
              </a:xfrm>
              <a:custGeom>
                <a:avLst/>
                <a:gdLst>
                  <a:gd name="connsiteX0" fmla="*/ 0 w 233805"/>
                  <a:gd name="connsiteY0" fmla="*/ 98464 h 98464"/>
                  <a:gd name="connsiteX1" fmla="*/ 52790 w 233805"/>
                  <a:gd name="connsiteY1" fmla="*/ 66195 h 98464"/>
                  <a:gd name="connsiteX2" fmla="*/ 233805 w 233805"/>
                  <a:gd name="connsiteY2" fmla="*/ 0 h 98464"/>
                </a:gdLst>
                <a:ahLst/>
                <a:cxnLst>
                  <a:cxn ang="0">
                    <a:pos x="connsiteX0" y="connsiteY0"/>
                  </a:cxn>
                  <a:cxn ang="0">
                    <a:pos x="connsiteX1" y="connsiteY1"/>
                  </a:cxn>
                  <a:cxn ang="0">
                    <a:pos x="connsiteX2" y="connsiteY2"/>
                  </a:cxn>
                </a:cxnLst>
                <a:rect l="l" t="t" r="r" b="b"/>
                <a:pathLst>
                  <a:path w="233805" h="98464">
                    <a:moveTo>
                      <a:pt x="0" y="98464"/>
                    </a:moveTo>
                    <a:cubicBezTo>
                      <a:pt x="0" y="98464"/>
                      <a:pt x="21273" y="84022"/>
                      <a:pt x="52790" y="66195"/>
                    </a:cubicBezTo>
                    <a:cubicBezTo>
                      <a:pt x="102132" y="38282"/>
                      <a:pt x="176589" y="2069"/>
                      <a:pt x="233805"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20" name="Freeform 4119">
                <a:extLst>
                  <a:ext uri="{FF2B5EF4-FFF2-40B4-BE49-F238E27FC236}">
                    <a16:creationId xmlns:a16="http://schemas.microsoft.com/office/drawing/2014/main" id="{BBF120EB-11F6-2423-AF64-7F9D41D4A1E2}"/>
                  </a:ext>
                </a:extLst>
              </p:cNvPr>
              <p:cNvSpPr/>
              <p:nvPr/>
            </p:nvSpPr>
            <p:spPr>
              <a:xfrm>
                <a:off x="11318902" y="1818637"/>
                <a:ext cx="365516" cy="240393"/>
              </a:xfrm>
              <a:custGeom>
                <a:avLst/>
                <a:gdLst>
                  <a:gd name="connsiteX0" fmla="*/ 522 w 365516"/>
                  <a:gd name="connsiteY0" fmla="*/ 180856 h 240393"/>
                  <a:gd name="connsiteX1" fmla="*/ 107711 w 365516"/>
                  <a:gd name="connsiteY1" fmla="*/ 16674 h 240393"/>
                  <a:gd name="connsiteX2" fmla="*/ 365517 w 365516"/>
                  <a:gd name="connsiteY2" fmla="*/ 52976 h 240393"/>
                  <a:gd name="connsiteX3" fmla="*/ 250664 w 365516"/>
                  <a:gd name="connsiteY3" fmla="*/ 155431 h 240393"/>
                  <a:gd name="connsiteX4" fmla="*/ 522 w 365516"/>
                  <a:gd name="connsiteY4" fmla="*/ 180856 h 240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516" h="240393">
                    <a:moveTo>
                      <a:pt x="522" y="180856"/>
                    </a:moveTo>
                    <a:cubicBezTo>
                      <a:pt x="522" y="180856"/>
                      <a:pt x="-13807" y="69742"/>
                      <a:pt x="107711" y="16674"/>
                    </a:cubicBezTo>
                    <a:cubicBezTo>
                      <a:pt x="228340" y="-36005"/>
                      <a:pt x="365517" y="52976"/>
                      <a:pt x="365517" y="52976"/>
                    </a:cubicBezTo>
                    <a:cubicBezTo>
                      <a:pt x="365517" y="52976"/>
                      <a:pt x="301262" y="68240"/>
                      <a:pt x="250664" y="155431"/>
                    </a:cubicBezTo>
                    <a:cubicBezTo>
                      <a:pt x="176149" y="283841"/>
                      <a:pt x="33706" y="244876"/>
                      <a:pt x="522" y="18085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42" name="Graphic 1668">
            <a:extLst>
              <a:ext uri="{FF2B5EF4-FFF2-40B4-BE49-F238E27FC236}">
                <a16:creationId xmlns:a16="http://schemas.microsoft.com/office/drawing/2014/main" id="{B8B084A2-DCAA-7D0B-B70C-3E9CBAAAC045}"/>
              </a:ext>
            </a:extLst>
          </p:cNvPr>
          <p:cNvGrpSpPr/>
          <p:nvPr/>
        </p:nvGrpSpPr>
        <p:grpSpPr>
          <a:xfrm>
            <a:off x="8288334" y="4092507"/>
            <a:ext cx="374926" cy="511048"/>
            <a:chOff x="13926515" y="1805845"/>
            <a:chExt cx="441617" cy="601953"/>
          </a:xfrm>
          <a:noFill/>
        </p:grpSpPr>
        <p:sp>
          <p:nvSpPr>
            <p:cNvPr id="4115" name="Freeform 4114">
              <a:extLst>
                <a:ext uri="{FF2B5EF4-FFF2-40B4-BE49-F238E27FC236}">
                  <a16:creationId xmlns:a16="http://schemas.microsoft.com/office/drawing/2014/main" id="{97031530-7AE2-F678-919E-40C188150495}"/>
                </a:ext>
              </a:extLst>
            </p:cNvPr>
            <p:cNvSpPr/>
            <p:nvPr/>
          </p:nvSpPr>
          <p:spPr>
            <a:xfrm>
              <a:off x="13926515" y="1805845"/>
              <a:ext cx="441617" cy="601953"/>
            </a:xfrm>
            <a:custGeom>
              <a:avLst/>
              <a:gdLst>
                <a:gd name="connsiteX0" fmla="*/ 441617 w 441617"/>
                <a:gd name="connsiteY0" fmla="*/ 381272 h 601953"/>
                <a:gd name="connsiteX1" fmla="*/ 220811 w 441617"/>
                <a:gd name="connsiteY1" fmla="*/ 601954 h 601953"/>
                <a:gd name="connsiteX2" fmla="*/ 0 w 441617"/>
                <a:gd name="connsiteY2" fmla="*/ 381272 h 601953"/>
                <a:gd name="connsiteX3" fmla="*/ 148635 w 441617"/>
                <a:gd name="connsiteY3" fmla="*/ 41110 h 601953"/>
                <a:gd name="connsiteX4" fmla="*/ 292987 w 441617"/>
                <a:gd name="connsiteY4" fmla="*/ 41110 h 601953"/>
                <a:gd name="connsiteX5" fmla="*/ 441617 w 441617"/>
                <a:gd name="connsiteY5" fmla="*/ 381272 h 601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1617" h="601953">
                  <a:moveTo>
                    <a:pt x="441617" y="381272"/>
                  </a:moveTo>
                  <a:cubicBezTo>
                    <a:pt x="441617" y="503152"/>
                    <a:pt x="342760" y="601954"/>
                    <a:pt x="220811" y="601954"/>
                  </a:cubicBezTo>
                  <a:cubicBezTo>
                    <a:pt x="98863" y="601954"/>
                    <a:pt x="0" y="503152"/>
                    <a:pt x="0" y="381272"/>
                  </a:cubicBezTo>
                  <a:cubicBezTo>
                    <a:pt x="0" y="305995"/>
                    <a:pt x="84218" y="149667"/>
                    <a:pt x="148635" y="41110"/>
                  </a:cubicBezTo>
                  <a:cubicBezTo>
                    <a:pt x="181157" y="-13703"/>
                    <a:pt x="260460" y="-13703"/>
                    <a:pt x="292987" y="41110"/>
                  </a:cubicBezTo>
                  <a:cubicBezTo>
                    <a:pt x="357399" y="149667"/>
                    <a:pt x="441617" y="305995"/>
                    <a:pt x="441617" y="38127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16" name="Freeform 4115">
              <a:extLst>
                <a:ext uri="{FF2B5EF4-FFF2-40B4-BE49-F238E27FC236}">
                  <a16:creationId xmlns:a16="http://schemas.microsoft.com/office/drawing/2014/main" id="{BCC2ECA7-EF8C-A5DF-43B3-7FEDB0DD4F99}"/>
                </a:ext>
              </a:extLst>
            </p:cNvPr>
            <p:cNvSpPr/>
            <p:nvPr/>
          </p:nvSpPr>
          <p:spPr>
            <a:xfrm>
              <a:off x="14004577" y="2190531"/>
              <a:ext cx="141276" cy="141202"/>
            </a:xfrm>
            <a:custGeom>
              <a:avLst/>
              <a:gdLst>
                <a:gd name="connsiteX0" fmla="*/ 141277 w 141276"/>
                <a:gd name="connsiteY0" fmla="*/ 141202 h 141202"/>
                <a:gd name="connsiteX1" fmla="*/ 0 w 141276"/>
                <a:gd name="connsiteY1" fmla="*/ 0 h 141202"/>
              </a:gdLst>
              <a:ahLst/>
              <a:cxnLst>
                <a:cxn ang="0">
                  <a:pos x="connsiteX0" y="connsiteY0"/>
                </a:cxn>
                <a:cxn ang="0">
                  <a:pos x="connsiteX1" y="connsiteY1"/>
                </a:cxn>
              </a:cxnLst>
              <a:rect l="l" t="t" r="r" b="b"/>
              <a:pathLst>
                <a:path w="141276" h="141202">
                  <a:moveTo>
                    <a:pt x="141277" y="141202"/>
                  </a:moveTo>
                  <a:cubicBezTo>
                    <a:pt x="63256" y="141202"/>
                    <a:pt x="0" y="77982"/>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43" name="Graphic 1668">
            <a:extLst>
              <a:ext uri="{FF2B5EF4-FFF2-40B4-BE49-F238E27FC236}">
                <a16:creationId xmlns:a16="http://schemas.microsoft.com/office/drawing/2014/main" id="{D051CD93-A5E4-DE8F-CCD1-FB39FC00C98B}"/>
              </a:ext>
            </a:extLst>
          </p:cNvPr>
          <p:cNvGrpSpPr/>
          <p:nvPr/>
        </p:nvGrpSpPr>
        <p:grpSpPr>
          <a:xfrm>
            <a:off x="12292788" y="5389181"/>
            <a:ext cx="214946" cy="632138"/>
            <a:chOff x="10096281" y="3091750"/>
            <a:chExt cx="253179" cy="744582"/>
          </a:xfrm>
          <a:noFill/>
        </p:grpSpPr>
        <p:grpSp>
          <p:nvGrpSpPr>
            <p:cNvPr id="4110" name="Graphic 1668">
              <a:extLst>
                <a:ext uri="{FF2B5EF4-FFF2-40B4-BE49-F238E27FC236}">
                  <a16:creationId xmlns:a16="http://schemas.microsoft.com/office/drawing/2014/main" id="{689B7723-3241-4A0A-B341-FC4F2C9D6997}"/>
                </a:ext>
              </a:extLst>
            </p:cNvPr>
            <p:cNvGrpSpPr/>
            <p:nvPr/>
          </p:nvGrpSpPr>
          <p:grpSpPr>
            <a:xfrm>
              <a:off x="10096361" y="3091750"/>
              <a:ext cx="253023" cy="744582"/>
              <a:chOff x="10096361" y="3091750"/>
              <a:chExt cx="253023" cy="744582"/>
            </a:xfrm>
            <a:noFill/>
          </p:grpSpPr>
          <p:sp>
            <p:nvSpPr>
              <p:cNvPr id="4113" name="Freeform 4112">
                <a:extLst>
                  <a:ext uri="{FF2B5EF4-FFF2-40B4-BE49-F238E27FC236}">
                    <a16:creationId xmlns:a16="http://schemas.microsoft.com/office/drawing/2014/main" id="{F240D1AB-29D7-CDD1-5C79-9346F2494925}"/>
                  </a:ext>
                </a:extLst>
              </p:cNvPr>
              <p:cNvSpPr/>
              <p:nvPr/>
            </p:nvSpPr>
            <p:spPr>
              <a:xfrm>
                <a:off x="10096361" y="3091750"/>
                <a:ext cx="253023" cy="744582"/>
              </a:xfrm>
              <a:custGeom>
                <a:avLst/>
                <a:gdLst>
                  <a:gd name="connsiteX0" fmla="*/ 126507 w 253023"/>
                  <a:gd name="connsiteY0" fmla="*/ 744582 h 744582"/>
                  <a:gd name="connsiteX1" fmla="*/ 42571 w 253023"/>
                  <a:gd name="connsiteY1" fmla="*/ 744582 h 744582"/>
                  <a:gd name="connsiteX2" fmla="*/ 0 w 253023"/>
                  <a:gd name="connsiteY2" fmla="*/ 702040 h 744582"/>
                  <a:gd name="connsiteX3" fmla="*/ 0 w 253023"/>
                  <a:gd name="connsiteY3" fmla="*/ 186146 h 744582"/>
                  <a:gd name="connsiteX4" fmla="*/ 68886 w 253023"/>
                  <a:gd name="connsiteY4" fmla="*/ 69366 h 744582"/>
                  <a:gd name="connsiteX5" fmla="*/ 68240 w 253023"/>
                  <a:gd name="connsiteY5" fmla="*/ 69366 h 744582"/>
                  <a:gd name="connsiteX6" fmla="*/ 68240 w 253023"/>
                  <a:gd name="connsiteY6" fmla="*/ 0 h 744582"/>
                  <a:gd name="connsiteX7" fmla="*/ 184780 w 253023"/>
                  <a:gd name="connsiteY7" fmla="*/ 0 h 744582"/>
                  <a:gd name="connsiteX8" fmla="*/ 184780 w 253023"/>
                  <a:gd name="connsiteY8" fmla="*/ 69366 h 744582"/>
                  <a:gd name="connsiteX9" fmla="*/ 184138 w 253023"/>
                  <a:gd name="connsiteY9" fmla="*/ 69366 h 744582"/>
                  <a:gd name="connsiteX10" fmla="*/ 252971 w 253023"/>
                  <a:gd name="connsiteY10" fmla="*/ 186146 h 744582"/>
                  <a:gd name="connsiteX11" fmla="*/ 253024 w 253023"/>
                  <a:gd name="connsiteY11" fmla="*/ 370852 h 744582"/>
                  <a:gd name="connsiteX12" fmla="*/ 253018 w 253023"/>
                  <a:gd name="connsiteY12" fmla="*/ 702040 h 744582"/>
                  <a:gd name="connsiteX13" fmla="*/ 210447 w 253023"/>
                  <a:gd name="connsiteY13" fmla="*/ 744582 h 744582"/>
                  <a:gd name="connsiteX14" fmla="*/ 126507 w 253023"/>
                  <a:gd name="connsiteY14" fmla="*/ 744582 h 7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3023" h="744582">
                    <a:moveTo>
                      <a:pt x="126507" y="744582"/>
                    </a:moveTo>
                    <a:lnTo>
                      <a:pt x="42571" y="744582"/>
                    </a:lnTo>
                    <a:cubicBezTo>
                      <a:pt x="19092" y="744582"/>
                      <a:pt x="0" y="725502"/>
                      <a:pt x="0" y="702040"/>
                    </a:cubicBezTo>
                    <a:lnTo>
                      <a:pt x="0" y="186146"/>
                    </a:lnTo>
                    <a:cubicBezTo>
                      <a:pt x="0" y="111688"/>
                      <a:pt x="45280" y="95151"/>
                      <a:pt x="68886" y="69366"/>
                    </a:cubicBezTo>
                    <a:lnTo>
                      <a:pt x="68240" y="69366"/>
                    </a:lnTo>
                    <a:lnTo>
                      <a:pt x="68240" y="0"/>
                    </a:lnTo>
                    <a:lnTo>
                      <a:pt x="184780" y="0"/>
                    </a:lnTo>
                    <a:lnTo>
                      <a:pt x="184780" y="69366"/>
                    </a:lnTo>
                    <a:lnTo>
                      <a:pt x="184138" y="69366"/>
                    </a:lnTo>
                    <a:cubicBezTo>
                      <a:pt x="207745" y="95151"/>
                      <a:pt x="252971" y="111688"/>
                      <a:pt x="252971" y="186146"/>
                    </a:cubicBezTo>
                    <a:cubicBezTo>
                      <a:pt x="252971" y="225378"/>
                      <a:pt x="253024" y="326660"/>
                      <a:pt x="253024" y="370852"/>
                    </a:cubicBezTo>
                    <a:lnTo>
                      <a:pt x="253018" y="702040"/>
                    </a:lnTo>
                    <a:cubicBezTo>
                      <a:pt x="253018" y="725507"/>
                      <a:pt x="233927" y="744588"/>
                      <a:pt x="210447" y="744582"/>
                    </a:cubicBezTo>
                    <a:lnTo>
                      <a:pt x="126507" y="744582"/>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14" name="Freeform 4113">
                <a:extLst>
                  <a:ext uri="{FF2B5EF4-FFF2-40B4-BE49-F238E27FC236}">
                    <a16:creationId xmlns:a16="http://schemas.microsoft.com/office/drawing/2014/main" id="{15E2E34D-0BD1-221F-398F-3C40D57B1459}"/>
                  </a:ext>
                </a:extLst>
              </p:cNvPr>
              <p:cNvSpPr/>
              <p:nvPr/>
            </p:nvSpPr>
            <p:spPr>
              <a:xfrm rot="5400000">
                <a:off x="10188206" y="3068240"/>
                <a:ext cx="69337" cy="116412"/>
              </a:xfrm>
              <a:custGeom>
                <a:avLst/>
                <a:gdLst>
                  <a:gd name="connsiteX0" fmla="*/ 0 w 69337"/>
                  <a:gd name="connsiteY0" fmla="*/ 0 h 116412"/>
                  <a:gd name="connsiteX1" fmla="*/ 69337 w 69337"/>
                  <a:gd name="connsiteY1" fmla="*/ 0 h 116412"/>
                  <a:gd name="connsiteX2" fmla="*/ 69337 w 69337"/>
                  <a:gd name="connsiteY2" fmla="*/ 116413 h 116412"/>
                  <a:gd name="connsiteX3" fmla="*/ 0 w 69337"/>
                  <a:gd name="connsiteY3" fmla="*/ 116413 h 116412"/>
                </a:gdLst>
                <a:ahLst/>
                <a:cxnLst>
                  <a:cxn ang="0">
                    <a:pos x="connsiteX0" y="connsiteY0"/>
                  </a:cxn>
                  <a:cxn ang="0">
                    <a:pos x="connsiteX1" y="connsiteY1"/>
                  </a:cxn>
                  <a:cxn ang="0">
                    <a:pos x="connsiteX2" y="connsiteY2"/>
                  </a:cxn>
                  <a:cxn ang="0">
                    <a:pos x="connsiteX3" y="connsiteY3"/>
                  </a:cxn>
                </a:cxnLst>
                <a:rect l="l" t="t" r="r" b="b"/>
                <a:pathLst>
                  <a:path w="69337" h="116412">
                    <a:moveTo>
                      <a:pt x="0" y="0"/>
                    </a:moveTo>
                    <a:lnTo>
                      <a:pt x="69337" y="0"/>
                    </a:lnTo>
                    <a:lnTo>
                      <a:pt x="69337" y="116413"/>
                    </a:lnTo>
                    <a:lnTo>
                      <a:pt x="0" y="116413"/>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111" name="Freeform 4110">
              <a:extLst>
                <a:ext uri="{FF2B5EF4-FFF2-40B4-BE49-F238E27FC236}">
                  <a16:creationId xmlns:a16="http://schemas.microsoft.com/office/drawing/2014/main" id="{A8812B09-CD5E-CEB5-9906-9C6BE137BA79}"/>
                </a:ext>
              </a:extLst>
            </p:cNvPr>
            <p:cNvSpPr/>
            <p:nvPr/>
          </p:nvSpPr>
          <p:spPr>
            <a:xfrm>
              <a:off x="10349332" y="3462602"/>
              <a:ext cx="131" cy="1802"/>
            </a:xfrm>
            <a:custGeom>
              <a:avLst/>
              <a:gdLst>
                <a:gd name="connsiteX0" fmla="*/ 131 w 131"/>
                <a:gd name="connsiteY0" fmla="*/ 0 h 1802"/>
                <a:gd name="connsiteX1" fmla="*/ 0 w 131"/>
                <a:gd name="connsiteY1" fmla="*/ 1802 h 1802"/>
                <a:gd name="connsiteX2" fmla="*/ 0 w 131"/>
                <a:gd name="connsiteY2" fmla="*/ 0 h 1802"/>
                <a:gd name="connsiteX3" fmla="*/ 131 w 131"/>
                <a:gd name="connsiteY3" fmla="*/ 0 h 1802"/>
              </a:gdLst>
              <a:ahLst/>
              <a:cxnLst>
                <a:cxn ang="0">
                  <a:pos x="connsiteX0" y="connsiteY0"/>
                </a:cxn>
                <a:cxn ang="0">
                  <a:pos x="connsiteX1" y="connsiteY1"/>
                </a:cxn>
                <a:cxn ang="0">
                  <a:pos x="connsiteX2" y="connsiteY2"/>
                </a:cxn>
                <a:cxn ang="0">
                  <a:pos x="connsiteX3" y="connsiteY3"/>
                </a:cxn>
              </a:cxnLst>
              <a:rect l="l" t="t" r="r" b="b"/>
              <a:pathLst>
                <a:path w="131" h="1802">
                  <a:moveTo>
                    <a:pt x="131" y="0"/>
                  </a:moveTo>
                  <a:cubicBezTo>
                    <a:pt x="131" y="0"/>
                    <a:pt x="131" y="772"/>
                    <a:pt x="0" y="1802"/>
                  </a:cubicBezTo>
                  <a:lnTo>
                    <a:pt x="0" y="0"/>
                  </a:lnTo>
                  <a:lnTo>
                    <a:pt x="131"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12" name="Freeform 4111">
              <a:extLst>
                <a:ext uri="{FF2B5EF4-FFF2-40B4-BE49-F238E27FC236}">
                  <a16:creationId xmlns:a16="http://schemas.microsoft.com/office/drawing/2014/main" id="{B0D25D53-659C-4BEF-3D6D-64D89FB3C077}"/>
                </a:ext>
              </a:extLst>
            </p:cNvPr>
            <p:cNvSpPr/>
            <p:nvPr/>
          </p:nvSpPr>
          <p:spPr>
            <a:xfrm>
              <a:off x="10096282" y="3389584"/>
              <a:ext cx="253179" cy="309274"/>
            </a:xfrm>
            <a:custGeom>
              <a:avLst/>
              <a:gdLst>
                <a:gd name="connsiteX0" fmla="*/ 0 w 253179"/>
                <a:gd name="connsiteY0" fmla="*/ 0 h 309274"/>
                <a:gd name="connsiteX1" fmla="*/ 253179 w 253179"/>
                <a:gd name="connsiteY1" fmla="*/ 0 h 309274"/>
                <a:gd name="connsiteX2" fmla="*/ 253179 w 253179"/>
                <a:gd name="connsiteY2" fmla="*/ 309274 h 309274"/>
                <a:gd name="connsiteX3" fmla="*/ 0 w 253179"/>
                <a:gd name="connsiteY3" fmla="*/ 309274 h 309274"/>
              </a:gdLst>
              <a:ahLst/>
              <a:cxnLst>
                <a:cxn ang="0">
                  <a:pos x="connsiteX0" y="connsiteY0"/>
                </a:cxn>
                <a:cxn ang="0">
                  <a:pos x="connsiteX1" y="connsiteY1"/>
                </a:cxn>
                <a:cxn ang="0">
                  <a:pos x="connsiteX2" y="connsiteY2"/>
                </a:cxn>
                <a:cxn ang="0">
                  <a:pos x="connsiteX3" y="connsiteY3"/>
                </a:cxn>
              </a:cxnLst>
              <a:rect l="l" t="t" r="r" b="b"/>
              <a:pathLst>
                <a:path w="253179" h="309274">
                  <a:moveTo>
                    <a:pt x="0" y="0"/>
                  </a:moveTo>
                  <a:lnTo>
                    <a:pt x="253179" y="0"/>
                  </a:lnTo>
                  <a:lnTo>
                    <a:pt x="253179" y="309274"/>
                  </a:lnTo>
                  <a:lnTo>
                    <a:pt x="0" y="309274"/>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44" name="Graphic 1668">
            <a:extLst>
              <a:ext uri="{FF2B5EF4-FFF2-40B4-BE49-F238E27FC236}">
                <a16:creationId xmlns:a16="http://schemas.microsoft.com/office/drawing/2014/main" id="{C4E8D81E-22D7-9A8F-63B5-3151519B9FFD}"/>
              </a:ext>
            </a:extLst>
          </p:cNvPr>
          <p:cNvGrpSpPr/>
          <p:nvPr/>
        </p:nvGrpSpPr>
        <p:grpSpPr>
          <a:xfrm>
            <a:off x="9430233" y="5460549"/>
            <a:ext cx="771190" cy="489401"/>
            <a:chOff x="12374986" y="3175816"/>
            <a:chExt cx="908364" cy="576454"/>
          </a:xfrm>
          <a:noFill/>
        </p:grpSpPr>
        <p:grpSp>
          <p:nvGrpSpPr>
            <p:cNvPr id="4101" name="Graphic 1668">
              <a:extLst>
                <a:ext uri="{FF2B5EF4-FFF2-40B4-BE49-F238E27FC236}">
                  <a16:creationId xmlns:a16="http://schemas.microsoft.com/office/drawing/2014/main" id="{8E0B038C-4B29-996B-30FA-5AF07732363F}"/>
                </a:ext>
              </a:extLst>
            </p:cNvPr>
            <p:cNvGrpSpPr/>
            <p:nvPr/>
          </p:nvGrpSpPr>
          <p:grpSpPr>
            <a:xfrm>
              <a:off x="12788007" y="3175816"/>
              <a:ext cx="495343" cy="348986"/>
              <a:chOff x="12788007" y="3175816"/>
              <a:chExt cx="495343" cy="348986"/>
            </a:xfrm>
            <a:noFill/>
          </p:grpSpPr>
          <p:sp>
            <p:nvSpPr>
              <p:cNvPr id="4105" name="Freeform 4104">
                <a:extLst>
                  <a:ext uri="{FF2B5EF4-FFF2-40B4-BE49-F238E27FC236}">
                    <a16:creationId xmlns:a16="http://schemas.microsoft.com/office/drawing/2014/main" id="{9FCAB6C2-3CFB-E820-61D9-1B142474DEBE}"/>
                  </a:ext>
                </a:extLst>
              </p:cNvPr>
              <p:cNvSpPr/>
              <p:nvPr/>
            </p:nvSpPr>
            <p:spPr>
              <a:xfrm>
                <a:off x="12880410" y="3345907"/>
                <a:ext cx="237374" cy="178895"/>
              </a:xfrm>
              <a:custGeom>
                <a:avLst/>
                <a:gdLst>
                  <a:gd name="connsiteX0" fmla="*/ 0 w 237374"/>
                  <a:gd name="connsiteY0" fmla="*/ 48442 h 178895"/>
                  <a:gd name="connsiteX1" fmla="*/ 103225 w 237374"/>
                  <a:gd name="connsiteY1" fmla="*/ 0 h 178895"/>
                  <a:gd name="connsiteX2" fmla="*/ 237374 w 237374"/>
                  <a:gd name="connsiteY2" fmla="*/ 134079 h 178895"/>
                  <a:gd name="connsiteX3" fmla="*/ 229695 w 237374"/>
                  <a:gd name="connsiteY3" fmla="*/ 178896 h 178895"/>
                </a:gdLst>
                <a:ahLst/>
                <a:cxnLst>
                  <a:cxn ang="0">
                    <a:pos x="connsiteX0" y="connsiteY0"/>
                  </a:cxn>
                  <a:cxn ang="0">
                    <a:pos x="connsiteX1" y="connsiteY1"/>
                  </a:cxn>
                  <a:cxn ang="0">
                    <a:pos x="connsiteX2" y="connsiteY2"/>
                  </a:cxn>
                  <a:cxn ang="0">
                    <a:pos x="connsiteX3" y="connsiteY3"/>
                  </a:cxn>
                </a:cxnLst>
                <a:rect l="l" t="t" r="r" b="b"/>
                <a:pathLst>
                  <a:path w="237374" h="178895">
                    <a:moveTo>
                      <a:pt x="0" y="48442"/>
                    </a:moveTo>
                    <a:cubicBezTo>
                      <a:pt x="24605" y="18844"/>
                      <a:pt x="61710" y="0"/>
                      <a:pt x="103225" y="0"/>
                    </a:cubicBezTo>
                    <a:cubicBezTo>
                      <a:pt x="177314" y="0"/>
                      <a:pt x="237374" y="60031"/>
                      <a:pt x="237374" y="134079"/>
                    </a:cubicBezTo>
                    <a:cubicBezTo>
                      <a:pt x="237374" y="149797"/>
                      <a:pt x="234667" y="164880"/>
                      <a:pt x="229695" y="17889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06" name="Freeform 4105">
                <a:extLst>
                  <a:ext uri="{FF2B5EF4-FFF2-40B4-BE49-F238E27FC236}">
                    <a16:creationId xmlns:a16="http://schemas.microsoft.com/office/drawing/2014/main" id="{A5AA0B71-373C-7154-BD32-1BE21CB9A281}"/>
                  </a:ext>
                </a:extLst>
              </p:cNvPr>
              <p:cNvSpPr/>
              <p:nvPr/>
            </p:nvSpPr>
            <p:spPr>
              <a:xfrm>
                <a:off x="12983635" y="3175816"/>
                <a:ext cx="5256" cy="130359"/>
              </a:xfrm>
              <a:custGeom>
                <a:avLst/>
                <a:gdLst>
                  <a:gd name="connsiteX0" fmla="*/ 0 w 5256"/>
                  <a:gd name="connsiteY0" fmla="*/ 130359 h 130359"/>
                  <a:gd name="connsiteX1" fmla="*/ 0 w 5256"/>
                  <a:gd name="connsiteY1" fmla="*/ 0 h 130359"/>
                </a:gdLst>
                <a:ahLst/>
                <a:cxnLst>
                  <a:cxn ang="0">
                    <a:pos x="connsiteX0" y="connsiteY0"/>
                  </a:cxn>
                  <a:cxn ang="0">
                    <a:pos x="connsiteX1" y="connsiteY1"/>
                  </a:cxn>
                </a:cxnLst>
                <a:rect l="l" t="t" r="r" b="b"/>
                <a:pathLst>
                  <a:path w="5256" h="130359">
                    <a:moveTo>
                      <a:pt x="0" y="13035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07" name="Freeform 4106">
                <a:extLst>
                  <a:ext uri="{FF2B5EF4-FFF2-40B4-BE49-F238E27FC236}">
                    <a16:creationId xmlns:a16="http://schemas.microsoft.com/office/drawing/2014/main" id="{F7A73CDF-1848-4424-64B8-176EB632BF94}"/>
                  </a:ext>
                </a:extLst>
              </p:cNvPr>
              <p:cNvSpPr/>
              <p:nvPr/>
            </p:nvSpPr>
            <p:spPr>
              <a:xfrm>
                <a:off x="12788007" y="3246979"/>
                <a:ext cx="83839" cy="99857"/>
              </a:xfrm>
              <a:custGeom>
                <a:avLst/>
                <a:gdLst>
                  <a:gd name="connsiteX0" fmla="*/ 83840 w 83839"/>
                  <a:gd name="connsiteY0" fmla="*/ 99858 h 99857"/>
                  <a:gd name="connsiteX1" fmla="*/ 0 w 83839"/>
                  <a:gd name="connsiteY1" fmla="*/ 0 h 99857"/>
                </a:gdLst>
                <a:ahLst/>
                <a:cxnLst>
                  <a:cxn ang="0">
                    <a:pos x="connsiteX0" y="connsiteY0"/>
                  </a:cxn>
                  <a:cxn ang="0">
                    <a:pos x="connsiteX1" y="connsiteY1"/>
                  </a:cxn>
                </a:cxnLst>
                <a:rect l="l" t="t" r="r" b="b"/>
                <a:pathLst>
                  <a:path w="83839" h="99857">
                    <a:moveTo>
                      <a:pt x="83840" y="99858"/>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08" name="Freeform 4107">
                <a:extLst>
                  <a:ext uri="{FF2B5EF4-FFF2-40B4-BE49-F238E27FC236}">
                    <a16:creationId xmlns:a16="http://schemas.microsoft.com/office/drawing/2014/main" id="{F83EA041-5B16-E71C-59E4-FDD40328B7D1}"/>
                  </a:ext>
                </a:extLst>
              </p:cNvPr>
              <p:cNvSpPr/>
              <p:nvPr/>
            </p:nvSpPr>
            <p:spPr>
              <a:xfrm>
                <a:off x="13154900" y="3427168"/>
                <a:ext cx="128450" cy="22637"/>
              </a:xfrm>
              <a:custGeom>
                <a:avLst/>
                <a:gdLst>
                  <a:gd name="connsiteX0" fmla="*/ 0 w 128450"/>
                  <a:gd name="connsiteY0" fmla="*/ 22637 h 22637"/>
                  <a:gd name="connsiteX1" fmla="*/ 128451 w 128450"/>
                  <a:gd name="connsiteY1" fmla="*/ 0 h 22637"/>
                </a:gdLst>
                <a:ahLst/>
                <a:cxnLst>
                  <a:cxn ang="0">
                    <a:pos x="connsiteX0" y="connsiteY0"/>
                  </a:cxn>
                  <a:cxn ang="0">
                    <a:pos x="connsiteX1" y="connsiteY1"/>
                  </a:cxn>
                </a:cxnLst>
                <a:rect l="l" t="t" r="r" b="b"/>
                <a:pathLst>
                  <a:path w="128450" h="22637">
                    <a:moveTo>
                      <a:pt x="0" y="22637"/>
                    </a:moveTo>
                    <a:lnTo>
                      <a:pt x="12845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09" name="Freeform 4108">
                <a:extLst>
                  <a:ext uri="{FF2B5EF4-FFF2-40B4-BE49-F238E27FC236}">
                    <a16:creationId xmlns:a16="http://schemas.microsoft.com/office/drawing/2014/main" id="{D2404BE6-CDDB-FF62-82B8-B4B1F17E2545}"/>
                  </a:ext>
                </a:extLst>
              </p:cNvPr>
              <p:cNvSpPr/>
              <p:nvPr/>
            </p:nvSpPr>
            <p:spPr>
              <a:xfrm>
                <a:off x="13095418" y="3246979"/>
                <a:ext cx="83839" cy="99857"/>
              </a:xfrm>
              <a:custGeom>
                <a:avLst/>
                <a:gdLst>
                  <a:gd name="connsiteX0" fmla="*/ 0 w 83839"/>
                  <a:gd name="connsiteY0" fmla="*/ 99858 h 99857"/>
                  <a:gd name="connsiteX1" fmla="*/ 83840 w 83839"/>
                  <a:gd name="connsiteY1" fmla="*/ 0 h 99857"/>
                </a:gdLst>
                <a:ahLst/>
                <a:cxnLst>
                  <a:cxn ang="0">
                    <a:pos x="connsiteX0" y="connsiteY0"/>
                  </a:cxn>
                  <a:cxn ang="0">
                    <a:pos x="connsiteX1" y="connsiteY1"/>
                  </a:cxn>
                </a:cxnLst>
                <a:rect l="l" t="t" r="r" b="b"/>
                <a:pathLst>
                  <a:path w="83839" h="99857">
                    <a:moveTo>
                      <a:pt x="0" y="99858"/>
                    </a:moveTo>
                    <a:lnTo>
                      <a:pt x="8384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102" name="Graphic 1668">
              <a:extLst>
                <a:ext uri="{FF2B5EF4-FFF2-40B4-BE49-F238E27FC236}">
                  <a16:creationId xmlns:a16="http://schemas.microsoft.com/office/drawing/2014/main" id="{91411092-4D63-C24A-5A24-C647AD2B8EA2}"/>
                </a:ext>
              </a:extLst>
            </p:cNvPr>
            <p:cNvGrpSpPr/>
            <p:nvPr/>
          </p:nvGrpSpPr>
          <p:grpSpPr>
            <a:xfrm>
              <a:off x="12374979" y="3343948"/>
              <a:ext cx="886714" cy="408319"/>
              <a:chOff x="12374979" y="3343948"/>
              <a:chExt cx="886714" cy="408319"/>
            </a:xfrm>
            <a:noFill/>
          </p:grpSpPr>
          <p:sp>
            <p:nvSpPr>
              <p:cNvPr id="4103" name="Freeform 4102">
                <a:extLst>
                  <a:ext uri="{FF2B5EF4-FFF2-40B4-BE49-F238E27FC236}">
                    <a16:creationId xmlns:a16="http://schemas.microsoft.com/office/drawing/2014/main" id="{08D2156F-982F-3B0D-5146-317D8ED40692}"/>
                  </a:ext>
                </a:extLst>
              </p:cNvPr>
              <p:cNvSpPr/>
              <p:nvPr/>
            </p:nvSpPr>
            <p:spPr>
              <a:xfrm>
                <a:off x="12374979" y="3343948"/>
                <a:ext cx="617880" cy="408319"/>
              </a:xfrm>
              <a:custGeom>
                <a:avLst/>
                <a:gdLst>
                  <a:gd name="connsiteX0" fmla="*/ 557038 w 617880"/>
                  <a:gd name="connsiteY0" fmla="*/ 226314 h 408319"/>
                  <a:gd name="connsiteX1" fmla="*/ 560896 w 617880"/>
                  <a:gd name="connsiteY1" fmla="*/ 188247 h 408319"/>
                  <a:gd name="connsiteX2" fmla="*/ 372543 w 617880"/>
                  <a:gd name="connsiteY2" fmla="*/ 0 h 408319"/>
                  <a:gd name="connsiteX3" fmla="*/ 195560 w 617880"/>
                  <a:gd name="connsiteY3" fmla="*/ 124344 h 408319"/>
                  <a:gd name="connsiteX4" fmla="*/ 155648 w 617880"/>
                  <a:gd name="connsiteY4" fmla="*/ 116364 h 408319"/>
                  <a:gd name="connsiteX5" fmla="*/ 51881 w 617880"/>
                  <a:gd name="connsiteY5" fmla="*/ 220073 h 408319"/>
                  <a:gd name="connsiteX6" fmla="*/ 52385 w 617880"/>
                  <a:gd name="connsiteY6" fmla="*/ 230028 h 408319"/>
                  <a:gd name="connsiteX7" fmla="*/ 0 w 617880"/>
                  <a:gd name="connsiteY7" fmla="*/ 314199 h 408319"/>
                  <a:gd name="connsiteX8" fmla="*/ 94174 w 617880"/>
                  <a:gd name="connsiteY8" fmla="*/ 408319 h 408319"/>
                  <a:gd name="connsiteX9" fmla="*/ 523702 w 617880"/>
                  <a:gd name="connsiteY9" fmla="*/ 408319 h 408319"/>
                  <a:gd name="connsiteX10" fmla="*/ 617881 w 617880"/>
                  <a:gd name="connsiteY10" fmla="*/ 314199 h 408319"/>
                  <a:gd name="connsiteX11" fmla="*/ 557038 w 617880"/>
                  <a:gd name="connsiteY11" fmla="*/ 226314 h 40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7880" h="408319">
                    <a:moveTo>
                      <a:pt x="557038" y="226314"/>
                    </a:moveTo>
                    <a:cubicBezTo>
                      <a:pt x="559561" y="214021"/>
                      <a:pt x="560896" y="201291"/>
                      <a:pt x="560896" y="188247"/>
                    </a:cubicBezTo>
                    <a:cubicBezTo>
                      <a:pt x="560896" y="84281"/>
                      <a:pt x="476567" y="0"/>
                      <a:pt x="372543" y="0"/>
                    </a:cubicBezTo>
                    <a:cubicBezTo>
                      <a:pt x="291005" y="0"/>
                      <a:pt x="221768" y="51883"/>
                      <a:pt x="195560" y="124344"/>
                    </a:cubicBezTo>
                    <a:cubicBezTo>
                      <a:pt x="183270" y="119217"/>
                      <a:pt x="169793" y="116364"/>
                      <a:pt x="155648" y="116364"/>
                    </a:cubicBezTo>
                    <a:cubicBezTo>
                      <a:pt x="98337" y="116364"/>
                      <a:pt x="51881" y="162799"/>
                      <a:pt x="51881" y="220073"/>
                    </a:cubicBezTo>
                    <a:cubicBezTo>
                      <a:pt x="51881" y="223435"/>
                      <a:pt x="52070" y="226750"/>
                      <a:pt x="52385" y="230028"/>
                    </a:cubicBezTo>
                    <a:cubicBezTo>
                      <a:pt x="21431" y="245494"/>
                      <a:pt x="0" y="277424"/>
                      <a:pt x="0" y="314199"/>
                    </a:cubicBezTo>
                    <a:cubicBezTo>
                      <a:pt x="0" y="365966"/>
                      <a:pt x="42377" y="408319"/>
                      <a:pt x="94174" y="408319"/>
                    </a:cubicBezTo>
                    <a:lnTo>
                      <a:pt x="523702" y="408319"/>
                    </a:lnTo>
                    <a:cubicBezTo>
                      <a:pt x="575499" y="408319"/>
                      <a:pt x="617881" y="365966"/>
                      <a:pt x="617881" y="314199"/>
                    </a:cubicBezTo>
                    <a:cubicBezTo>
                      <a:pt x="617881" y="274162"/>
                      <a:pt x="592487" y="239852"/>
                      <a:pt x="557038" y="22631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04" name="Freeform 4103">
                <a:extLst>
                  <a:ext uri="{FF2B5EF4-FFF2-40B4-BE49-F238E27FC236}">
                    <a16:creationId xmlns:a16="http://schemas.microsoft.com/office/drawing/2014/main" id="{3C96B933-EC90-ACDE-5D6C-903F6811938C}"/>
                  </a:ext>
                </a:extLst>
              </p:cNvPr>
              <p:cNvSpPr/>
              <p:nvPr/>
            </p:nvSpPr>
            <p:spPr>
              <a:xfrm>
                <a:off x="12900705" y="3470813"/>
                <a:ext cx="360989" cy="281453"/>
              </a:xfrm>
              <a:custGeom>
                <a:avLst/>
                <a:gdLst>
                  <a:gd name="connsiteX0" fmla="*/ 31128 w 360989"/>
                  <a:gd name="connsiteY0" fmla="*/ 22485 h 281453"/>
                  <a:gd name="connsiteX1" fmla="*/ 104192 w 360989"/>
                  <a:gd name="connsiteY1" fmla="*/ 0 h 281453"/>
                  <a:gd name="connsiteX2" fmla="*/ 226188 w 360989"/>
                  <a:gd name="connsiteY2" fmla="*/ 85710 h 281453"/>
                  <a:gd name="connsiteX3" fmla="*/ 253700 w 360989"/>
                  <a:gd name="connsiteY3" fmla="*/ 80210 h 281453"/>
                  <a:gd name="connsiteX4" fmla="*/ 325230 w 360989"/>
                  <a:gd name="connsiteY4" fmla="*/ 151699 h 281453"/>
                  <a:gd name="connsiteX5" fmla="*/ 324883 w 360989"/>
                  <a:gd name="connsiteY5" fmla="*/ 158554 h 281453"/>
                  <a:gd name="connsiteX6" fmla="*/ 360989 w 360989"/>
                  <a:gd name="connsiteY6" fmla="*/ 216579 h 281453"/>
                  <a:gd name="connsiteX7" fmla="*/ 296078 w 360989"/>
                  <a:gd name="connsiteY7" fmla="*/ 281454 h 281453"/>
                  <a:gd name="connsiteX8" fmla="*/ 0 w 360989"/>
                  <a:gd name="connsiteY8" fmla="*/ 281454 h 281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0989" h="281453">
                    <a:moveTo>
                      <a:pt x="31128" y="22485"/>
                    </a:moveTo>
                    <a:cubicBezTo>
                      <a:pt x="51944" y="8295"/>
                      <a:pt x="77101" y="0"/>
                      <a:pt x="104192" y="0"/>
                    </a:cubicBezTo>
                    <a:cubicBezTo>
                      <a:pt x="160399" y="0"/>
                      <a:pt x="208122" y="35760"/>
                      <a:pt x="226188" y="85710"/>
                    </a:cubicBezTo>
                    <a:cubicBezTo>
                      <a:pt x="234662" y="82175"/>
                      <a:pt x="243950" y="80210"/>
                      <a:pt x="253700" y="80210"/>
                    </a:cubicBezTo>
                    <a:cubicBezTo>
                      <a:pt x="293208" y="80210"/>
                      <a:pt x="325230" y="112214"/>
                      <a:pt x="325230" y="151699"/>
                    </a:cubicBezTo>
                    <a:cubicBezTo>
                      <a:pt x="325230" y="154015"/>
                      <a:pt x="325098" y="156295"/>
                      <a:pt x="324883" y="158554"/>
                    </a:cubicBezTo>
                    <a:cubicBezTo>
                      <a:pt x="346219" y="169219"/>
                      <a:pt x="360989" y="191231"/>
                      <a:pt x="360989" y="216579"/>
                    </a:cubicBezTo>
                    <a:cubicBezTo>
                      <a:pt x="360989" y="252260"/>
                      <a:pt x="331779" y="281454"/>
                      <a:pt x="296078" y="281454"/>
                    </a:cubicBezTo>
                    <a:lnTo>
                      <a:pt x="0" y="28145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45" name="Graphic 1668">
            <a:extLst>
              <a:ext uri="{FF2B5EF4-FFF2-40B4-BE49-F238E27FC236}">
                <a16:creationId xmlns:a16="http://schemas.microsoft.com/office/drawing/2014/main" id="{1AD94DFD-F27F-B5A7-2D23-241672C90CD5}"/>
              </a:ext>
            </a:extLst>
          </p:cNvPr>
          <p:cNvGrpSpPr/>
          <p:nvPr/>
        </p:nvGrpSpPr>
        <p:grpSpPr>
          <a:xfrm>
            <a:off x="10791212" y="5371607"/>
            <a:ext cx="589724" cy="667287"/>
            <a:chOff x="11189718" y="3071054"/>
            <a:chExt cx="694622" cy="785985"/>
          </a:xfrm>
          <a:noFill/>
        </p:grpSpPr>
        <p:grpSp>
          <p:nvGrpSpPr>
            <p:cNvPr id="4095" name="Graphic 1668">
              <a:extLst>
                <a:ext uri="{FF2B5EF4-FFF2-40B4-BE49-F238E27FC236}">
                  <a16:creationId xmlns:a16="http://schemas.microsoft.com/office/drawing/2014/main" id="{B4607822-46E0-5432-7B93-12A485509D74}"/>
                </a:ext>
              </a:extLst>
            </p:cNvPr>
            <p:cNvGrpSpPr/>
            <p:nvPr/>
          </p:nvGrpSpPr>
          <p:grpSpPr>
            <a:xfrm>
              <a:off x="11419359" y="3071054"/>
              <a:ext cx="235382" cy="382590"/>
              <a:chOff x="11419359" y="3071054"/>
              <a:chExt cx="235382" cy="382590"/>
            </a:xfrm>
            <a:noFill/>
          </p:grpSpPr>
          <p:sp>
            <p:nvSpPr>
              <p:cNvPr id="4099" name="Freeform 4098">
                <a:extLst>
                  <a:ext uri="{FF2B5EF4-FFF2-40B4-BE49-F238E27FC236}">
                    <a16:creationId xmlns:a16="http://schemas.microsoft.com/office/drawing/2014/main" id="{44F5E601-5DF4-C3D7-F094-EAC7DCB86480}"/>
                  </a:ext>
                </a:extLst>
              </p:cNvPr>
              <p:cNvSpPr/>
              <p:nvPr/>
            </p:nvSpPr>
            <p:spPr>
              <a:xfrm>
                <a:off x="11419359" y="3071054"/>
                <a:ext cx="235382" cy="382590"/>
              </a:xfrm>
              <a:custGeom>
                <a:avLst/>
                <a:gdLst>
                  <a:gd name="connsiteX0" fmla="*/ 235382 w 235382"/>
                  <a:gd name="connsiteY0" fmla="*/ 264966 h 382590"/>
                  <a:gd name="connsiteX1" fmla="*/ 117691 w 235382"/>
                  <a:gd name="connsiteY1" fmla="*/ 382591 h 382590"/>
                  <a:gd name="connsiteX2" fmla="*/ 0 w 235382"/>
                  <a:gd name="connsiteY2" fmla="*/ 264966 h 382590"/>
                  <a:gd name="connsiteX3" fmla="*/ 78904 w 235382"/>
                  <a:gd name="connsiteY3" fmla="*/ 22104 h 382590"/>
                  <a:gd name="connsiteX4" fmla="*/ 156483 w 235382"/>
                  <a:gd name="connsiteY4" fmla="*/ 22104 h 382590"/>
                  <a:gd name="connsiteX5" fmla="*/ 235382 w 235382"/>
                  <a:gd name="connsiteY5" fmla="*/ 264966 h 382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382" h="382590">
                    <a:moveTo>
                      <a:pt x="235382" y="264966"/>
                    </a:moveTo>
                    <a:cubicBezTo>
                      <a:pt x="235382" y="329930"/>
                      <a:pt x="182692" y="382591"/>
                      <a:pt x="117691" y="382591"/>
                    </a:cubicBezTo>
                    <a:cubicBezTo>
                      <a:pt x="52695" y="382591"/>
                      <a:pt x="0" y="329930"/>
                      <a:pt x="0" y="264966"/>
                    </a:cubicBezTo>
                    <a:cubicBezTo>
                      <a:pt x="0" y="224971"/>
                      <a:pt x="44616" y="79944"/>
                      <a:pt x="78904" y="22104"/>
                    </a:cubicBezTo>
                    <a:cubicBezTo>
                      <a:pt x="96376" y="-7368"/>
                      <a:pt x="139006" y="-7368"/>
                      <a:pt x="156483" y="22104"/>
                    </a:cubicBezTo>
                    <a:cubicBezTo>
                      <a:pt x="190771" y="79944"/>
                      <a:pt x="235382" y="224971"/>
                      <a:pt x="235382" y="26496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100" name="Freeform 4099">
                <a:extLst>
                  <a:ext uri="{FF2B5EF4-FFF2-40B4-BE49-F238E27FC236}">
                    <a16:creationId xmlns:a16="http://schemas.microsoft.com/office/drawing/2014/main" id="{EE687030-890C-427A-06C3-730A476AFF73}"/>
                  </a:ext>
                </a:extLst>
              </p:cNvPr>
              <p:cNvSpPr/>
              <p:nvPr/>
            </p:nvSpPr>
            <p:spPr>
              <a:xfrm>
                <a:off x="11460968" y="3337843"/>
                <a:ext cx="75298" cy="75255"/>
              </a:xfrm>
              <a:custGeom>
                <a:avLst/>
                <a:gdLst>
                  <a:gd name="connsiteX0" fmla="*/ 75298 w 75298"/>
                  <a:gd name="connsiteY0" fmla="*/ 75256 h 75255"/>
                  <a:gd name="connsiteX1" fmla="*/ 0 w 75298"/>
                  <a:gd name="connsiteY1" fmla="*/ 0 h 75255"/>
                </a:gdLst>
                <a:ahLst/>
                <a:cxnLst>
                  <a:cxn ang="0">
                    <a:pos x="connsiteX0" y="connsiteY0"/>
                  </a:cxn>
                  <a:cxn ang="0">
                    <a:pos x="connsiteX1" y="connsiteY1"/>
                  </a:cxn>
                </a:cxnLst>
                <a:rect l="l" t="t" r="r" b="b"/>
                <a:pathLst>
                  <a:path w="75298" h="75255">
                    <a:moveTo>
                      <a:pt x="75298" y="75256"/>
                    </a:moveTo>
                    <a:cubicBezTo>
                      <a:pt x="33715" y="75256"/>
                      <a:pt x="0" y="41565"/>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096" name="Graphic 1668">
              <a:extLst>
                <a:ext uri="{FF2B5EF4-FFF2-40B4-BE49-F238E27FC236}">
                  <a16:creationId xmlns:a16="http://schemas.microsoft.com/office/drawing/2014/main" id="{A955581A-27AB-7EB7-F583-104C610C14CF}"/>
                </a:ext>
              </a:extLst>
            </p:cNvPr>
            <p:cNvGrpSpPr/>
            <p:nvPr/>
          </p:nvGrpSpPr>
          <p:grpSpPr>
            <a:xfrm>
              <a:off x="11189740" y="3201212"/>
              <a:ext cx="694623" cy="655822"/>
              <a:chOff x="11189740" y="3201212"/>
              <a:chExt cx="694623" cy="655822"/>
            </a:xfrm>
            <a:noFill/>
          </p:grpSpPr>
          <p:sp>
            <p:nvSpPr>
              <p:cNvPr id="4097" name="Freeform 4096">
                <a:extLst>
                  <a:ext uri="{FF2B5EF4-FFF2-40B4-BE49-F238E27FC236}">
                    <a16:creationId xmlns:a16="http://schemas.microsoft.com/office/drawing/2014/main" id="{19E277E6-7903-7FD0-7844-7502C597EE66}"/>
                  </a:ext>
                </a:extLst>
              </p:cNvPr>
              <p:cNvSpPr/>
              <p:nvPr/>
            </p:nvSpPr>
            <p:spPr>
              <a:xfrm>
                <a:off x="11604892" y="3201212"/>
                <a:ext cx="279471" cy="655822"/>
              </a:xfrm>
              <a:custGeom>
                <a:avLst/>
                <a:gdLst>
                  <a:gd name="connsiteX0" fmla="*/ 106776 w 279471"/>
                  <a:gd name="connsiteY0" fmla="*/ 404542 h 655822"/>
                  <a:gd name="connsiteX1" fmla="*/ 120322 w 279471"/>
                  <a:gd name="connsiteY1" fmla="*/ 352301 h 655822"/>
                  <a:gd name="connsiteX2" fmla="*/ 120085 w 279471"/>
                  <a:gd name="connsiteY2" fmla="*/ 342866 h 655822"/>
                  <a:gd name="connsiteX3" fmla="*/ 130398 w 279471"/>
                  <a:gd name="connsiteY3" fmla="*/ 192943 h 655822"/>
                  <a:gd name="connsiteX4" fmla="*/ 117036 w 279471"/>
                  <a:gd name="connsiteY4" fmla="*/ 188751 h 655822"/>
                  <a:gd name="connsiteX5" fmla="*/ 63048 w 279471"/>
                  <a:gd name="connsiteY5" fmla="*/ 323786 h 655822"/>
                  <a:gd name="connsiteX6" fmla="*/ 2610 w 279471"/>
                  <a:gd name="connsiteY6" fmla="*/ 445876 h 655822"/>
                  <a:gd name="connsiteX7" fmla="*/ 239 w 279471"/>
                  <a:gd name="connsiteY7" fmla="*/ 465350 h 655822"/>
                  <a:gd name="connsiteX8" fmla="*/ 681 w 279471"/>
                  <a:gd name="connsiteY8" fmla="*/ 595064 h 655822"/>
                  <a:gd name="connsiteX9" fmla="*/ 39094 w 279471"/>
                  <a:gd name="connsiteY9" fmla="*/ 643774 h 655822"/>
                  <a:gd name="connsiteX10" fmla="*/ 82518 w 279471"/>
                  <a:gd name="connsiteY10" fmla="*/ 654349 h 655822"/>
                  <a:gd name="connsiteX11" fmla="*/ 143355 w 279471"/>
                  <a:gd name="connsiteY11" fmla="*/ 593624 h 655822"/>
                  <a:gd name="connsiteX12" fmla="*/ 143355 w 279471"/>
                  <a:gd name="connsiteY12" fmla="*/ 593624 h 655822"/>
                  <a:gd name="connsiteX13" fmla="*/ 148049 w 279471"/>
                  <a:gd name="connsiteY13" fmla="*/ 561683 h 655822"/>
                  <a:gd name="connsiteX14" fmla="*/ 273946 w 279471"/>
                  <a:gd name="connsiteY14" fmla="*/ 351077 h 655822"/>
                  <a:gd name="connsiteX15" fmla="*/ 279412 w 279471"/>
                  <a:gd name="connsiteY15" fmla="*/ 328934 h 655822"/>
                  <a:gd name="connsiteX16" fmla="*/ 278813 w 279471"/>
                  <a:gd name="connsiteY16" fmla="*/ 317429 h 655822"/>
                  <a:gd name="connsiteX17" fmla="*/ 273126 w 279471"/>
                  <a:gd name="connsiteY17" fmla="*/ 293799 h 655822"/>
                  <a:gd name="connsiteX18" fmla="*/ 153595 w 279471"/>
                  <a:gd name="connsiteY18" fmla="*/ 26666 h 655822"/>
                  <a:gd name="connsiteX19" fmla="*/ 141999 w 279471"/>
                  <a:gd name="connsiteY19" fmla="*/ 7664 h 655822"/>
                  <a:gd name="connsiteX20" fmla="*/ 110377 w 279471"/>
                  <a:gd name="connsiteY20" fmla="*/ 12965 h 655822"/>
                  <a:gd name="connsiteX21" fmla="*/ 110303 w 279471"/>
                  <a:gd name="connsiteY21" fmla="*/ 13280 h 655822"/>
                  <a:gd name="connsiteX22" fmla="*/ 110834 w 279471"/>
                  <a:gd name="connsiteY22" fmla="*/ 22164 h 655822"/>
                  <a:gd name="connsiteX23" fmla="*/ 180791 w 279471"/>
                  <a:gd name="connsiteY23" fmla="*/ 283507 h 655822"/>
                  <a:gd name="connsiteX24" fmla="*/ 120322 w 279471"/>
                  <a:gd name="connsiteY24" fmla="*/ 352301 h 65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9471" h="655822">
                    <a:moveTo>
                      <a:pt x="106776" y="404542"/>
                    </a:moveTo>
                    <a:lnTo>
                      <a:pt x="120322" y="352301"/>
                    </a:lnTo>
                    <a:lnTo>
                      <a:pt x="120085" y="342866"/>
                    </a:lnTo>
                    <a:cubicBezTo>
                      <a:pt x="122582" y="330542"/>
                      <a:pt x="142378" y="196731"/>
                      <a:pt x="130398" y="192943"/>
                    </a:cubicBezTo>
                    <a:lnTo>
                      <a:pt x="117036" y="188751"/>
                    </a:lnTo>
                    <a:cubicBezTo>
                      <a:pt x="105893" y="185252"/>
                      <a:pt x="67001" y="312774"/>
                      <a:pt x="63048" y="323786"/>
                    </a:cubicBezTo>
                    <a:lnTo>
                      <a:pt x="2610" y="445876"/>
                    </a:lnTo>
                    <a:cubicBezTo>
                      <a:pt x="370" y="452091"/>
                      <a:pt x="-455" y="458757"/>
                      <a:pt x="239" y="465350"/>
                    </a:cubicBezTo>
                    <a:lnTo>
                      <a:pt x="681" y="595064"/>
                    </a:lnTo>
                    <a:cubicBezTo>
                      <a:pt x="759" y="618194"/>
                      <a:pt x="16607" y="638294"/>
                      <a:pt x="39094" y="643774"/>
                    </a:cubicBezTo>
                    <a:lnTo>
                      <a:pt x="82518" y="654349"/>
                    </a:lnTo>
                    <a:cubicBezTo>
                      <a:pt x="119155" y="663274"/>
                      <a:pt x="152233" y="630251"/>
                      <a:pt x="143355" y="593624"/>
                    </a:cubicBezTo>
                    <a:lnTo>
                      <a:pt x="143355" y="593624"/>
                    </a:lnTo>
                    <a:cubicBezTo>
                      <a:pt x="140622" y="582781"/>
                      <a:pt x="142320" y="571271"/>
                      <a:pt x="148049" y="561683"/>
                    </a:cubicBezTo>
                    <a:lnTo>
                      <a:pt x="273946" y="351077"/>
                    </a:lnTo>
                    <a:cubicBezTo>
                      <a:pt x="277925" y="344426"/>
                      <a:pt x="279843" y="336699"/>
                      <a:pt x="279412" y="328934"/>
                    </a:cubicBezTo>
                    <a:lnTo>
                      <a:pt x="278813" y="317429"/>
                    </a:lnTo>
                    <a:cubicBezTo>
                      <a:pt x="278398" y="309255"/>
                      <a:pt x="276474" y="301259"/>
                      <a:pt x="273126" y="293799"/>
                    </a:cubicBezTo>
                    <a:lnTo>
                      <a:pt x="153595" y="26666"/>
                    </a:lnTo>
                    <a:cubicBezTo>
                      <a:pt x="151266" y="21470"/>
                      <a:pt x="146436" y="14037"/>
                      <a:pt x="141999" y="7664"/>
                    </a:cubicBezTo>
                    <a:cubicBezTo>
                      <a:pt x="133447" y="-4629"/>
                      <a:pt x="113819" y="-1608"/>
                      <a:pt x="110377" y="12965"/>
                    </a:cubicBezTo>
                    <a:cubicBezTo>
                      <a:pt x="110350" y="13070"/>
                      <a:pt x="110329" y="13175"/>
                      <a:pt x="110303" y="13280"/>
                    </a:cubicBezTo>
                    <a:cubicBezTo>
                      <a:pt x="109651" y="16217"/>
                      <a:pt x="109825" y="19306"/>
                      <a:pt x="110834" y="22164"/>
                    </a:cubicBezTo>
                    <a:lnTo>
                      <a:pt x="180791" y="283507"/>
                    </a:lnTo>
                    <a:lnTo>
                      <a:pt x="120322" y="35230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98" name="Freeform 4097">
                <a:extLst>
                  <a:ext uri="{FF2B5EF4-FFF2-40B4-BE49-F238E27FC236}">
                    <a16:creationId xmlns:a16="http://schemas.microsoft.com/office/drawing/2014/main" id="{CC466202-762B-C177-D5AC-7A5CC3DDE8D8}"/>
                  </a:ext>
                </a:extLst>
              </p:cNvPr>
              <p:cNvSpPr/>
              <p:nvPr/>
            </p:nvSpPr>
            <p:spPr>
              <a:xfrm>
                <a:off x="11189740" y="3201212"/>
                <a:ext cx="279472" cy="655822"/>
              </a:xfrm>
              <a:custGeom>
                <a:avLst/>
                <a:gdLst>
                  <a:gd name="connsiteX0" fmla="*/ 172697 w 279472"/>
                  <a:gd name="connsiteY0" fmla="*/ 404542 h 655822"/>
                  <a:gd name="connsiteX1" fmla="*/ 159151 w 279472"/>
                  <a:gd name="connsiteY1" fmla="*/ 352301 h 655822"/>
                  <a:gd name="connsiteX2" fmla="*/ 159388 w 279472"/>
                  <a:gd name="connsiteY2" fmla="*/ 342866 h 655822"/>
                  <a:gd name="connsiteX3" fmla="*/ 149075 w 279472"/>
                  <a:gd name="connsiteY3" fmla="*/ 192943 h 655822"/>
                  <a:gd name="connsiteX4" fmla="*/ 162431 w 279472"/>
                  <a:gd name="connsiteY4" fmla="*/ 188751 h 655822"/>
                  <a:gd name="connsiteX5" fmla="*/ 216425 w 279472"/>
                  <a:gd name="connsiteY5" fmla="*/ 323786 h 655822"/>
                  <a:gd name="connsiteX6" fmla="*/ 276863 w 279472"/>
                  <a:gd name="connsiteY6" fmla="*/ 445876 h 655822"/>
                  <a:gd name="connsiteX7" fmla="*/ 279234 w 279472"/>
                  <a:gd name="connsiteY7" fmla="*/ 465350 h 655822"/>
                  <a:gd name="connsiteX8" fmla="*/ 278792 w 279472"/>
                  <a:gd name="connsiteY8" fmla="*/ 595064 h 655822"/>
                  <a:gd name="connsiteX9" fmla="*/ 240379 w 279472"/>
                  <a:gd name="connsiteY9" fmla="*/ 643774 h 655822"/>
                  <a:gd name="connsiteX10" fmla="*/ 196955 w 279472"/>
                  <a:gd name="connsiteY10" fmla="*/ 654349 h 655822"/>
                  <a:gd name="connsiteX11" fmla="*/ 136118 w 279472"/>
                  <a:gd name="connsiteY11" fmla="*/ 593624 h 655822"/>
                  <a:gd name="connsiteX12" fmla="*/ 136118 w 279472"/>
                  <a:gd name="connsiteY12" fmla="*/ 593624 h 655822"/>
                  <a:gd name="connsiteX13" fmla="*/ 131424 w 279472"/>
                  <a:gd name="connsiteY13" fmla="*/ 561683 h 655822"/>
                  <a:gd name="connsiteX14" fmla="*/ 5527 w 279472"/>
                  <a:gd name="connsiteY14" fmla="*/ 351077 h 655822"/>
                  <a:gd name="connsiteX15" fmla="*/ 61 w 279472"/>
                  <a:gd name="connsiteY15" fmla="*/ 328934 h 655822"/>
                  <a:gd name="connsiteX16" fmla="*/ 660 w 279472"/>
                  <a:gd name="connsiteY16" fmla="*/ 317429 h 655822"/>
                  <a:gd name="connsiteX17" fmla="*/ 6347 w 279472"/>
                  <a:gd name="connsiteY17" fmla="*/ 293799 h 655822"/>
                  <a:gd name="connsiteX18" fmla="*/ 125878 w 279472"/>
                  <a:gd name="connsiteY18" fmla="*/ 26666 h 655822"/>
                  <a:gd name="connsiteX19" fmla="*/ 137474 w 279472"/>
                  <a:gd name="connsiteY19" fmla="*/ 7664 h 655822"/>
                  <a:gd name="connsiteX20" fmla="*/ 169096 w 279472"/>
                  <a:gd name="connsiteY20" fmla="*/ 12965 h 655822"/>
                  <a:gd name="connsiteX21" fmla="*/ 169170 w 279472"/>
                  <a:gd name="connsiteY21" fmla="*/ 13280 h 655822"/>
                  <a:gd name="connsiteX22" fmla="*/ 168639 w 279472"/>
                  <a:gd name="connsiteY22" fmla="*/ 22164 h 655822"/>
                  <a:gd name="connsiteX23" fmla="*/ 98682 w 279472"/>
                  <a:gd name="connsiteY23" fmla="*/ 283507 h 655822"/>
                  <a:gd name="connsiteX24" fmla="*/ 159151 w 279472"/>
                  <a:gd name="connsiteY24" fmla="*/ 352301 h 65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9472" h="655822">
                    <a:moveTo>
                      <a:pt x="172697" y="404542"/>
                    </a:moveTo>
                    <a:lnTo>
                      <a:pt x="159151" y="352301"/>
                    </a:lnTo>
                    <a:lnTo>
                      <a:pt x="159388" y="342866"/>
                    </a:lnTo>
                    <a:cubicBezTo>
                      <a:pt x="156891" y="330542"/>
                      <a:pt x="137095" y="196731"/>
                      <a:pt x="149075" y="192943"/>
                    </a:cubicBezTo>
                    <a:lnTo>
                      <a:pt x="162431" y="188751"/>
                    </a:lnTo>
                    <a:cubicBezTo>
                      <a:pt x="173580" y="185252"/>
                      <a:pt x="212472" y="312774"/>
                      <a:pt x="216425" y="323786"/>
                    </a:cubicBezTo>
                    <a:lnTo>
                      <a:pt x="276863" y="445876"/>
                    </a:lnTo>
                    <a:cubicBezTo>
                      <a:pt x="279103" y="452091"/>
                      <a:pt x="279928" y="458757"/>
                      <a:pt x="279234" y="465350"/>
                    </a:cubicBezTo>
                    <a:lnTo>
                      <a:pt x="278792" y="595064"/>
                    </a:lnTo>
                    <a:cubicBezTo>
                      <a:pt x="278714" y="618194"/>
                      <a:pt x="262865" y="638294"/>
                      <a:pt x="240379" y="643774"/>
                    </a:cubicBezTo>
                    <a:lnTo>
                      <a:pt x="196955" y="654349"/>
                    </a:lnTo>
                    <a:cubicBezTo>
                      <a:pt x="160318" y="663274"/>
                      <a:pt x="127234" y="630251"/>
                      <a:pt x="136118" y="593624"/>
                    </a:cubicBezTo>
                    <a:lnTo>
                      <a:pt x="136118" y="593624"/>
                    </a:lnTo>
                    <a:cubicBezTo>
                      <a:pt x="138851" y="582781"/>
                      <a:pt x="137153" y="571271"/>
                      <a:pt x="131424" y="561683"/>
                    </a:cubicBezTo>
                    <a:lnTo>
                      <a:pt x="5527" y="351077"/>
                    </a:lnTo>
                    <a:cubicBezTo>
                      <a:pt x="1548" y="344426"/>
                      <a:pt x="-376" y="336699"/>
                      <a:pt x="61" y="328934"/>
                    </a:cubicBezTo>
                    <a:lnTo>
                      <a:pt x="660" y="317429"/>
                    </a:lnTo>
                    <a:cubicBezTo>
                      <a:pt x="1075" y="309255"/>
                      <a:pt x="2999" y="301259"/>
                      <a:pt x="6347" y="293799"/>
                    </a:cubicBezTo>
                    <a:lnTo>
                      <a:pt x="125878" y="26666"/>
                    </a:lnTo>
                    <a:cubicBezTo>
                      <a:pt x="128207" y="21470"/>
                      <a:pt x="133037" y="14037"/>
                      <a:pt x="137474" y="7664"/>
                    </a:cubicBezTo>
                    <a:cubicBezTo>
                      <a:pt x="146026" y="-4629"/>
                      <a:pt x="165653" y="-1608"/>
                      <a:pt x="169096" y="12965"/>
                    </a:cubicBezTo>
                    <a:cubicBezTo>
                      <a:pt x="169123" y="13070"/>
                      <a:pt x="169144" y="13175"/>
                      <a:pt x="169170" y="13280"/>
                    </a:cubicBezTo>
                    <a:cubicBezTo>
                      <a:pt x="169822" y="16217"/>
                      <a:pt x="169648" y="19306"/>
                      <a:pt x="168639" y="22164"/>
                    </a:cubicBezTo>
                    <a:lnTo>
                      <a:pt x="98682" y="283507"/>
                    </a:lnTo>
                    <a:lnTo>
                      <a:pt x="159151" y="35230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46" name="Graphic 1668">
            <a:extLst>
              <a:ext uri="{FF2B5EF4-FFF2-40B4-BE49-F238E27FC236}">
                <a16:creationId xmlns:a16="http://schemas.microsoft.com/office/drawing/2014/main" id="{E6A4DD45-D402-1E82-8354-9301A37C4ECA}"/>
              </a:ext>
            </a:extLst>
          </p:cNvPr>
          <p:cNvGrpSpPr/>
          <p:nvPr/>
        </p:nvGrpSpPr>
        <p:grpSpPr>
          <a:xfrm>
            <a:off x="8169748" y="5389182"/>
            <a:ext cx="612088" cy="632139"/>
            <a:chOff x="13786841" y="3091750"/>
            <a:chExt cx="720964" cy="744583"/>
          </a:xfrm>
          <a:noFill/>
        </p:grpSpPr>
        <p:grpSp>
          <p:nvGrpSpPr>
            <p:cNvPr id="4086" name="Graphic 1668">
              <a:extLst>
                <a:ext uri="{FF2B5EF4-FFF2-40B4-BE49-F238E27FC236}">
                  <a16:creationId xmlns:a16="http://schemas.microsoft.com/office/drawing/2014/main" id="{35BDC3A6-3311-16E8-B58C-DDE099A69237}"/>
                </a:ext>
              </a:extLst>
            </p:cNvPr>
            <p:cNvGrpSpPr/>
            <p:nvPr/>
          </p:nvGrpSpPr>
          <p:grpSpPr>
            <a:xfrm>
              <a:off x="13786841" y="3091750"/>
              <a:ext cx="588791" cy="744582"/>
              <a:chOff x="13786841" y="3091750"/>
              <a:chExt cx="588791" cy="744582"/>
            </a:xfrm>
            <a:noFill/>
          </p:grpSpPr>
          <p:sp>
            <p:nvSpPr>
              <p:cNvPr id="4092" name="Freeform 4091">
                <a:extLst>
                  <a:ext uri="{FF2B5EF4-FFF2-40B4-BE49-F238E27FC236}">
                    <a16:creationId xmlns:a16="http://schemas.microsoft.com/office/drawing/2014/main" id="{7940EDE8-8D60-6D64-43EB-1E6EB5059F8C}"/>
                  </a:ext>
                </a:extLst>
              </p:cNvPr>
              <p:cNvSpPr/>
              <p:nvPr/>
            </p:nvSpPr>
            <p:spPr>
              <a:xfrm>
                <a:off x="13786841" y="3091750"/>
                <a:ext cx="588791" cy="744582"/>
              </a:xfrm>
              <a:custGeom>
                <a:avLst/>
                <a:gdLst>
                  <a:gd name="connsiteX0" fmla="*/ 552743 w 588791"/>
                  <a:gd name="connsiteY0" fmla="*/ 276216 h 744582"/>
                  <a:gd name="connsiteX1" fmla="*/ 552743 w 588791"/>
                  <a:gd name="connsiteY1" fmla="*/ 109834 h 744582"/>
                  <a:gd name="connsiteX2" fmla="*/ 570347 w 588791"/>
                  <a:gd name="connsiteY2" fmla="*/ 72802 h 744582"/>
                  <a:gd name="connsiteX3" fmla="*/ 588792 w 588791"/>
                  <a:gd name="connsiteY3" fmla="*/ 36028 h 744582"/>
                  <a:gd name="connsiteX4" fmla="*/ 552743 w 588791"/>
                  <a:gd name="connsiteY4" fmla="*/ 0 h 744582"/>
                  <a:gd name="connsiteX5" fmla="*/ 312420 w 588791"/>
                  <a:gd name="connsiteY5" fmla="*/ 12009 h 744582"/>
                  <a:gd name="connsiteX6" fmla="*/ 60081 w 588791"/>
                  <a:gd name="connsiteY6" fmla="*/ 0 h 744582"/>
                  <a:gd name="connsiteX7" fmla="*/ 24032 w 588791"/>
                  <a:gd name="connsiteY7" fmla="*/ 36028 h 744582"/>
                  <a:gd name="connsiteX8" fmla="*/ 42477 w 588791"/>
                  <a:gd name="connsiteY8" fmla="*/ 72802 h 744582"/>
                  <a:gd name="connsiteX9" fmla="*/ 60081 w 588791"/>
                  <a:gd name="connsiteY9" fmla="*/ 109834 h 744582"/>
                  <a:gd name="connsiteX10" fmla="*/ 36049 w 588791"/>
                  <a:gd name="connsiteY10" fmla="*/ 634754 h 744582"/>
                  <a:gd name="connsiteX11" fmla="*/ 18445 w 588791"/>
                  <a:gd name="connsiteY11" fmla="*/ 671785 h 744582"/>
                  <a:gd name="connsiteX12" fmla="*/ 0 w 588791"/>
                  <a:gd name="connsiteY12" fmla="*/ 708554 h 744582"/>
                  <a:gd name="connsiteX13" fmla="*/ 36049 w 588791"/>
                  <a:gd name="connsiteY13" fmla="*/ 744582 h 744582"/>
                  <a:gd name="connsiteX14" fmla="*/ 504679 w 588791"/>
                  <a:gd name="connsiteY14" fmla="*/ 744582 h 7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8791" h="744582">
                    <a:moveTo>
                      <a:pt x="552743" y="276216"/>
                    </a:moveTo>
                    <a:lnTo>
                      <a:pt x="552743" y="109834"/>
                    </a:lnTo>
                    <a:cubicBezTo>
                      <a:pt x="552743" y="95487"/>
                      <a:pt x="559330" y="82001"/>
                      <a:pt x="570347" y="72802"/>
                    </a:cubicBezTo>
                    <a:cubicBezTo>
                      <a:pt x="582642" y="62532"/>
                      <a:pt x="588792" y="50202"/>
                      <a:pt x="588792" y="36028"/>
                    </a:cubicBezTo>
                    <a:cubicBezTo>
                      <a:pt x="588792" y="16212"/>
                      <a:pt x="572570" y="0"/>
                      <a:pt x="552743" y="0"/>
                    </a:cubicBezTo>
                    <a:cubicBezTo>
                      <a:pt x="552743" y="0"/>
                      <a:pt x="420566" y="12009"/>
                      <a:pt x="312420" y="12009"/>
                    </a:cubicBezTo>
                    <a:cubicBezTo>
                      <a:pt x="204275" y="12009"/>
                      <a:pt x="60081" y="0"/>
                      <a:pt x="60081" y="0"/>
                    </a:cubicBezTo>
                    <a:cubicBezTo>
                      <a:pt x="40254" y="0"/>
                      <a:pt x="24032" y="16212"/>
                      <a:pt x="24032" y="36028"/>
                    </a:cubicBezTo>
                    <a:cubicBezTo>
                      <a:pt x="24032" y="50202"/>
                      <a:pt x="30177" y="62532"/>
                      <a:pt x="42477" y="72802"/>
                    </a:cubicBezTo>
                    <a:cubicBezTo>
                      <a:pt x="53489" y="82001"/>
                      <a:pt x="60081" y="95487"/>
                      <a:pt x="60081" y="109834"/>
                    </a:cubicBezTo>
                    <a:lnTo>
                      <a:pt x="36049" y="634754"/>
                    </a:lnTo>
                    <a:cubicBezTo>
                      <a:pt x="36049" y="649101"/>
                      <a:pt x="29457" y="662587"/>
                      <a:pt x="18445" y="671785"/>
                    </a:cubicBezTo>
                    <a:cubicBezTo>
                      <a:pt x="6145" y="682050"/>
                      <a:pt x="0" y="694380"/>
                      <a:pt x="0" y="708554"/>
                    </a:cubicBezTo>
                    <a:cubicBezTo>
                      <a:pt x="0" y="728370"/>
                      <a:pt x="16221" y="744582"/>
                      <a:pt x="36049" y="744582"/>
                    </a:cubicBezTo>
                    <a:lnTo>
                      <a:pt x="504679" y="74458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93" name="Freeform 4092">
                <a:extLst>
                  <a:ext uri="{FF2B5EF4-FFF2-40B4-BE49-F238E27FC236}">
                    <a16:creationId xmlns:a16="http://schemas.microsoft.com/office/drawing/2014/main" id="{F38FA2C9-CD3D-1F65-35F5-6BB34785F8A5}"/>
                  </a:ext>
                </a:extLst>
              </p:cNvPr>
              <p:cNvSpPr/>
              <p:nvPr/>
            </p:nvSpPr>
            <p:spPr>
              <a:xfrm>
                <a:off x="13846922" y="3201584"/>
                <a:ext cx="492662" cy="5253"/>
              </a:xfrm>
              <a:custGeom>
                <a:avLst/>
                <a:gdLst>
                  <a:gd name="connsiteX0" fmla="*/ 0 w 492662"/>
                  <a:gd name="connsiteY0" fmla="*/ 0 h 5253"/>
                  <a:gd name="connsiteX1" fmla="*/ 492662 w 492662"/>
                  <a:gd name="connsiteY1" fmla="*/ 0 h 5253"/>
                </a:gdLst>
                <a:ahLst/>
                <a:cxnLst>
                  <a:cxn ang="0">
                    <a:pos x="connsiteX0" y="connsiteY0"/>
                  </a:cxn>
                  <a:cxn ang="0">
                    <a:pos x="connsiteX1" y="connsiteY1"/>
                  </a:cxn>
                </a:cxnLst>
                <a:rect l="l" t="t" r="r" b="b"/>
                <a:pathLst>
                  <a:path w="492662" h="5253">
                    <a:moveTo>
                      <a:pt x="0" y="0"/>
                    </a:moveTo>
                    <a:lnTo>
                      <a:pt x="49266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94" name="Freeform 4093">
                <a:extLst>
                  <a:ext uri="{FF2B5EF4-FFF2-40B4-BE49-F238E27FC236}">
                    <a16:creationId xmlns:a16="http://schemas.microsoft.com/office/drawing/2014/main" id="{D7F5B4A4-615E-53E1-2E1D-279802170A97}"/>
                  </a:ext>
                </a:extLst>
              </p:cNvPr>
              <p:cNvSpPr/>
              <p:nvPr/>
            </p:nvSpPr>
            <p:spPr>
              <a:xfrm>
                <a:off x="13822485" y="3732609"/>
                <a:ext cx="420970" cy="5253"/>
              </a:xfrm>
              <a:custGeom>
                <a:avLst/>
                <a:gdLst>
                  <a:gd name="connsiteX0" fmla="*/ 0 w 420970"/>
                  <a:gd name="connsiteY0" fmla="*/ 0 h 5253"/>
                  <a:gd name="connsiteX1" fmla="*/ 420970 w 420970"/>
                  <a:gd name="connsiteY1" fmla="*/ 0 h 5253"/>
                </a:gdLst>
                <a:ahLst/>
                <a:cxnLst>
                  <a:cxn ang="0">
                    <a:pos x="connsiteX0" y="connsiteY0"/>
                  </a:cxn>
                  <a:cxn ang="0">
                    <a:pos x="connsiteX1" y="connsiteY1"/>
                  </a:cxn>
                </a:cxnLst>
                <a:rect l="l" t="t" r="r" b="b"/>
                <a:pathLst>
                  <a:path w="420970" h="5253">
                    <a:moveTo>
                      <a:pt x="0" y="0"/>
                    </a:moveTo>
                    <a:lnTo>
                      <a:pt x="42097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087" name="Graphic 1668">
              <a:extLst>
                <a:ext uri="{FF2B5EF4-FFF2-40B4-BE49-F238E27FC236}">
                  <a16:creationId xmlns:a16="http://schemas.microsoft.com/office/drawing/2014/main" id="{9D668925-0A70-2431-BA3A-A5A96EAE64BB}"/>
                </a:ext>
              </a:extLst>
            </p:cNvPr>
            <p:cNvGrpSpPr/>
            <p:nvPr/>
          </p:nvGrpSpPr>
          <p:grpSpPr>
            <a:xfrm>
              <a:off x="14243455" y="3367967"/>
              <a:ext cx="264355" cy="468366"/>
              <a:chOff x="14243455" y="3367967"/>
              <a:chExt cx="264355" cy="468366"/>
            </a:xfrm>
            <a:noFill/>
          </p:grpSpPr>
          <p:sp>
            <p:nvSpPr>
              <p:cNvPr id="4088" name="Freeform 4087">
                <a:extLst>
                  <a:ext uri="{FF2B5EF4-FFF2-40B4-BE49-F238E27FC236}">
                    <a16:creationId xmlns:a16="http://schemas.microsoft.com/office/drawing/2014/main" id="{01384984-EF13-8831-970C-6391F5495388}"/>
                  </a:ext>
                </a:extLst>
              </p:cNvPr>
              <p:cNvSpPr/>
              <p:nvPr/>
            </p:nvSpPr>
            <p:spPr>
              <a:xfrm>
                <a:off x="14243455" y="3500070"/>
                <a:ext cx="264355" cy="336262"/>
              </a:xfrm>
              <a:custGeom>
                <a:avLst/>
                <a:gdLst>
                  <a:gd name="connsiteX0" fmla="*/ 216291 w 264355"/>
                  <a:gd name="connsiteY0" fmla="*/ 336263 h 336262"/>
                  <a:gd name="connsiteX1" fmla="*/ 48065 w 264355"/>
                  <a:gd name="connsiteY1" fmla="*/ 336263 h 336262"/>
                  <a:gd name="connsiteX2" fmla="*/ 0 w 264355"/>
                  <a:gd name="connsiteY2" fmla="*/ 288225 h 336262"/>
                  <a:gd name="connsiteX3" fmla="*/ 0 w 264355"/>
                  <a:gd name="connsiteY3" fmla="*/ 77882 h 336262"/>
                  <a:gd name="connsiteX4" fmla="*/ 16915 w 264355"/>
                  <a:gd name="connsiteY4" fmla="*/ 23451 h 336262"/>
                  <a:gd name="connsiteX5" fmla="*/ 33047 w 264355"/>
                  <a:gd name="connsiteY5" fmla="*/ 0 h 336262"/>
                  <a:gd name="connsiteX6" fmla="*/ 228307 w 264355"/>
                  <a:gd name="connsiteY6" fmla="*/ 0 h 336262"/>
                  <a:gd name="connsiteX7" fmla="*/ 245128 w 264355"/>
                  <a:gd name="connsiteY7" fmla="*/ 22422 h 336262"/>
                  <a:gd name="connsiteX8" fmla="*/ 264355 w 264355"/>
                  <a:gd name="connsiteY8" fmla="*/ 80063 h 336262"/>
                  <a:gd name="connsiteX9" fmla="*/ 264355 w 264355"/>
                  <a:gd name="connsiteY9" fmla="*/ 288225 h 336262"/>
                  <a:gd name="connsiteX10" fmla="*/ 216291 w 264355"/>
                  <a:gd name="connsiteY10" fmla="*/ 336263 h 33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4355" h="336262">
                    <a:moveTo>
                      <a:pt x="216291" y="336263"/>
                    </a:moveTo>
                    <a:lnTo>
                      <a:pt x="48065" y="336263"/>
                    </a:lnTo>
                    <a:cubicBezTo>
                      <a:pt x="21520" y="336263"/>
                      <a:pt x="0" y="314755"/>
                      <a:pt x="0" y="288225"/>
                    </a:cubicBezTo>
                    <a:lnTo>
                      <a:pt x="0" y="77882"/>
                    </a:lnTo>
                    <a:cubicBezTo>
                      <a:pt x="0" y="58445"/>
                      <a:pt x="5898" y="39464"/>
                      <a:pt x="16915" y="23451"/>
                    </a:cubicBezTo>
                    <a:lnTo>
                      <a:pt x="33047" y="0"/>
                    </a:lnTo>
                    <a:lnTo>
                      <a:pt x="228307" y="0"/>
                    </a:lnTo>
                    <a:lnTo>
                      <a:pt x="245128" y="22422"/>
                    </a:lnTo>
                    <a:cubicBezTo>
                      <a:pt x="257606" y="39049"/>
                      <a:pt x="264355" y="59275"/>
                      <a:pt x="264355" y="80063"/>
                    </a:cubicBezTo>
                    <a:lnTo>
                      <a:pt x="264355" y="288225"/>
                    </a:lnTo>
                    <a:cubicBezTo>
                      <a:pt x="264355" y="314755"/>
                      <a:pt x="242836" y="336263"/>
                      <a:pt x="216291" y="33626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89" name="Freeform 4088">
                <a:extLst>
                  <a:ext uri="{FF2B5EF4-FFF2-40B4-BE49-F238E27FC236}">
                    <a16:creationId xmlns:a16="http://schemas.microsoft.com/office/drawing/2014/main" id="{98A613EB-376A-6F5F-210C-142F4EAA4A4E}"/>
                  </a:ext>
                </a:extLst>
              </p:cNvPr>
              <p:cNvSpPr/>
              <p:nvPr/>
            </p:nvSpPr>
            <p:spPr>
              <a:xfrm>
                <a:off x="14279504" y="3440023"/>
                <a:ext cx="36048" cy="60047"/>
              </a:xfrm>
              <a:custGeom>
                <a:avLst/>
                <a:gdLst>
                  <a:gd name="connsiteX0" fmla="*/ 0 w 36048"/>
                  <a:gd name="connsiteY0" fmla="*/ 60047 h 60047"/>
                  <a:gd name="connsiteX1" fmla="*/ 0 w 36048"/>
                  <a:gd name="connsiteY1" fmla="*/ 12009 h 60047"/>
                  <a:gd name="connsiteX2" fmla="*/ 12016 w 36048"/>
                  <a:gd name="connsiteY2" fmla="*/ 0 h 60047"/>
                  <a:gd name="connsiteX3" fmla="*/ 36048 w 36048"/>
                  <a:gd name="connsiteY3" fmla="*/ 0 h 60047"/>
                </a:gdLst>
                <a:ahLst/>
                <a:cxnLst>
                  <a:cxn ang="0">
                    <a:pos x="connsiteX0" y="connsiteY0"/>
                  </a:cxn>
                  <a:cxn ang="0">
                    <a:pos x="connsiteX1" y="connsiteY1"/>
                  </a:cxn>
                  <a:cxn ang="0">
                    <a:pos x="connsiteX2" y="connsiteY2"/>
                  </a:cxn>
                  <a:cxn ang="0">
                    <a:pos x="connsiteX3" y="connsiteY3"/>
                  </a:cxn>
                </a:cxnLst>
                <a:rect l="l" t="t" r="r" b="b"/>
                <a:pathLst>
                  <a:path w="36048" h="60047">
                    <a:moveTo>
                      <a:pt x="0" y="60047"/>
                    </a:moveTo>
                    <a:lnTo>
                      <a:pt x="0" y="12009"/>
                    </a:lnTo>
                    <a:cubicBezTo>
                      <a:pt x="0" y="5380"/>
                      <a:pt x="5377" y="0"/>
                      <a:pt x="12016" y="0"/>
                    </a:cubicBezTo>
                    <a:lnTo>
                      <a:pt x="36048"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90" name="Freeform 4089">
                <a:extLst>
                  <a:ext uri="{FF2B5EF4-FFF2-40B4-BE49-F238E27FC236}">
                    <a16:creationId xmlns:a16="http://schemas.microsoft.com/office/drawing/2014/main" id="{724AB8B3-3238-F66C-E29B-AFEE3F93AF72}"/>
                  </a:ext>
                </a:extLst>
              </p:cNvPr>
              <p:cNvSpPr/>
              <p:nvPr/>
            </p:nvSpPr>
            <p:spPr>
              <a:xfrm>
                <a:off x="14310490" y="3440023"/>
                <a:ext cx="161271" cy="60047"/>
              </a:xfrm>
              <a:custGeom>
                <a:avLst/>
                <a:gdLst>
                  <a:gd name="connsiteX0" fmla="*/ 0 w 161271"/>
                  <a:gd name="connsiteY0" fmla="*/ 0 h 60047"/>
                  <a:gd name="connsiteX1" fmla="*/ 149256 w 161271"/>
                  <a:gd name="connsiteY1" fmla="*/ 0 h 60047"/>
                  <a:gd name="connsiteX2" fmla="*/ 161272 w 161271"/>
                  <a:gd name="connsiteY2" fmla="*/ 12009 h 60047"/>
                  <a:gd name="connsiteX3" fmla="*/ 161272 w 161271"/>
                  <a:gd name="connsiteY3" fmla="*/ 60047 h 60047"/>
                </a:gdLst>
                <a:ahLst/>
                <a:cxnLst>
                  <a:cxn ang="0">
                    <a:pos x="connsiteX0" y="connsiteY0"/>
                  </a:cxn>
                  <a:cxn ang="0">
                    <a:pos x="connsiteX1" y="connsiteY1"/>
                  </a:cxn>
                  <a:cxn ang="0">
                    <a:pos x="connsiteX2" y="connsiteY2"/>
                  </a:cxn>
                  <a:cxn ang="0">
                    <a:pos x="connsiteX3" y="connsiteY3"/>
                  </a:cxn>
                </a:cxnLst>
                <a:rect l="l" t="t" r="r" b="b"/>
                <a:pathLst>
                  <a:path w="161271" h="60047">
                    <a:moveTo>
                      <a:pt x="0" y="0"/>
                    </a:moveTo>
                    <a:lnTo>
                      <a:pt x="149256" y="0"/>
                    </a:lnTo>
                    <a:cubicBezTo>
                      <a:pt x="155889" y="0"/>
                      <a:pt x="161272" y="5380"/>
                      <a:pt x="161272" y="12009"/>
                    </a:cubicBezTo>
                    <a:lnTo>
                      <a:pt x="161272" y="6004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91" name="Freeform 4090">
                <a:extLst>
                  <a:ext uri="{FF2B5EF4-FFF2-40B4-BE49-F238E27FC236}">
                    <a16:creationId xmlns:a16="http://schemas.microsoft.com/office/drawing/2014/main" id="{06127080-76BB-5167-2B51-D0AD60BFA484}"/>
                  </a:ext>
                </a:extLst>
              </p:cNvPr>
              <p:cNvSpPr/>
              <p:nvPr/>
            </p:nvSpPr>
            <p:spPr>
              <a:xfrm>
                <a:off x="14303536" y="3367967"/>
                <a:ext cx="144193" cy="72056"/>
              </a:xfrm>
              <a:custGeom>
                <a:avLst/>
                <a:gdLst>
                  <a:gd name="connsiteX0" fmla="*/ 0 w 144193"/>
                  <a:gd name="connsiteY0" fmla="*/ 72056 h 72056"/>
                  <a:gd name="connsiteX1" fmla="*/ 0 w 144193"/>
                  <a:gd name="connsiteY1" fmla="*/ 24019 h 72056"/>
                  <a:gd name="connsiteX2" fmla="*/ 24032 w 144193"/>
                  <a:gd name="connsiteY2" fmla="*/ 0 h 72056"/>
                  <a:gd name="connsiteX3" fmla="*/ 120162 w 144193"/>
                  <a:gd name="connsiteY3" fmla="*/ 0 h 72056"/>
                  <a:gd name="connsiteX4" fmla="*/ 144194 w 144193"/>
                  <a:gd name="connsiteY4" fmla="*/ 24019 h 72056"/>
                  <a:gd name="connsiteX5" fmla="*/ 144194 w 144193"/>
                  <a:gd name="connsiteY5" fmla="*/ 72056 h 7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193" h="72056">
                    <a:moveTo>
                      <a:pt x="0" y="72056"/>
                    </a:moveTo>
                    <a:lnTo>
                      <a:pt x="0" y="24019"/>
                    </a:lnTo>
                    <a:cubicBezTo>
                      <a:pt x="0" y="10754"/>
                      <a:pt x="10760" y="0"/>
                      <a:pt x="24032" y="0"/>
                    </a:cubicBezTo>
                    <a:lnTo>
                      <a:pt x="120162" y="0"/>
                    </a:lnTo>
                    <a:cubicBezTo>
                      <a:pt x="133434" y="0"/>
                      <a:pt x="144194" y="10754"/>
                      <a:pt x="144194" y="24019"/>
                    </a:cubicBezTo>
                    <a:lnTo>
                      <a:pt x="144194" y="7205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47" name="Graphic 1668">
            <a:extLst>
              <a:ext uri="{FF2B5EF4-FFF2-40B4-BE49-F238E27FC236}">
                <a16:creationId xmlns:a16="http://schemas.microsoft.com/office/drawing/2014/main" id="{2EC19A5A-D430-5BDF-9DCD-E24664E6164C}"/>
              </a:ext>
            </a:extLst>
          </p:cNvPr>
          <p:cNvGrpSpPr/>
          <p:nvPr/>
        </p:nvGrpSpPr>
        <p:grpSpPr>
          <a:xfrm>
            <a:off x="12170733" y="6763216"/>
            <a:ext cx="459056" cy="560283"/>
            <a:chOff x="9916389" y="4428070"/>
            <a:chExt cx="612990" cy="748160"/>
          </a:xfrm>
          <a:noFill/>
        </p:grpSpPr>
        <p:sp>
          <p:nvSpPr>
            <p:cNvPr id="4082" name="Freeform 4081">
              <a:extLst>
                <a:ext uri="{FF2B5EF4-FFF2-40B4-BE49-F238E27FC236}">
                  <a16:creationId xmlns:a16="http://schemas.microsoft.com/office/drawing/2014/main" id="{8B4D94E5-2CE0-CB86-6902-4C7B29AA7D33}"/>
                </a:ext>
              </a:extLst>
            </p:cNvPr>
            <p:cNvSpPr/>
            <p:nvPr/>
          </p:nvSpPr>
          <p:spPr>
            <a:xfrm>
              <a:off x="10344953" y="4428070"/>
              <a:ext cx="184426" cy="299763"/>
            </a:xfrm>
            <a:custGeom>
              <a:avLst/>
              <a:gdLst>
                <a:gd name="connsiteX0" fmla="*/ 184427 w 184426"/>
                <a:gd name="connsiteY0" fmla="*/ 207602 h 299763"/>
                <a:gd name="connsiteX1" fmla="*/ 92213 w 184426"/>
                <a:gd name="connsiteY1" fmla="*/ 299763 h 299763"/>
                <a:gd name="connsiteX2" fmla="*/ 0 w 184426"/>
                <a:gd name="connsiteY2" fmla="*/ 207602 h 299763"/>
                <a:gd name="connsiteX3" fmla="*/ 61826 w 184426"/>
                <a:gd name="connsiteY3" fmla="*/ 17317 h 299763"/>
                <a:gd name="connsiteX4" fmla="*/ 122606 w 184426"/>
                <a:gd name="connsiteY4" fmla="*/ 17317 h 299763"/>
                <a:gd name="connsiteX5" fmla="*/ 184427 w 184426"/>
                <a:gd name="connsiteY5" fmla="*/ 207602 h 29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4426" h="299763">
                  <a:moveTo>
                    <a:pt x="184427" y="207602"/>
                  </a:moveTo>
                  <a:cubicBezTo>
                    <a:pt x="184427" y="258503"/>
                    <a:pt x="143143" y="299763"/>
                    <a:pt x="92213" y="299763"/>
                  </a:cubicBezTo>
                  <a:cubicBezTo>
                    <a:pt x="41289" y="299763"/>
                    <a:pt x="0" y="258503"/>
                    <a:pt x="0" y="207602"/>
                  </a:cubicBezTo>
                  <a:cubicBezTo>
                    <a:pt x="0" y="176265"/>
                    <a:pt x="34955" y="62633"/>
                    <a:pt x="61826" y="17317"/>
                  </a:cubicBezTo>
                  <a:cubicBezTo>
                    <a:pt x="75514" y="-5772"/>
                    <a:pt x="108913" y="-5772"/>
                    <a:pt x="122606" y="17317"/>
                  </a:cubicBezTo>
                  <a:cubicBezTo>
                    <a:pt x="149471" y="62633"/>
                    <a:pt x="184427" y="176265"/>
                    <a:pt x="184427" y="20760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4083" name="Graphic 1668">
              <a:extLst>
                <a:ext uri="{FF2B5EF4-FFF2-40B4-BE49-F238E27FC236}">
                  <a16:creationId xmlns:a16="http://schemas.microsoft.com/office/drawing/2014/main" id="{5F2311B5-C899-FFA9-6F14-6D21F94B03D6}"/>
                </a:ext>
              </a:extLst>
            </p:cNvPr>
            <p:cNvGrpSpPr/>
            <p:nvPr/>
          </p:nvGrpSpPr>
          <p:grpSpPr>
            <a:xfrm>
              <a:off x="9916364" y="4451366"/>
              <a:ext cx="445956" cy="724864"/>
              <a:chOff x="9916364" y="4451366"/>
              <a:chExt cx="445956" cy="724864"/>
            </a:xfrm>
            <a:noFill/>
          </p:grpSpPr>
          <p:sp>
            <p:nvSpPr>
              <p:cNvPr id="4084" name="Freeform 4083">
                <a:extLst>
                  <a:ext uri="{FF2B5EF4-FFF2-40B4-BE49-F238E27FC236}">
                    <a16:creationId xmlns:a16="http://schemas.microsoft.com/office/drawing/2014/main" id="{3824B038-A575-1E01-7533-6DD3DD504D97}"/>
                  </a:ext>
                </a:extLst>
              </p:cNvPr>
              <p:cNvSpPr/>
              <p:nvPr/>
            </p:nvSpPr>
            <p:spPr>
              <a:xfrm>
                <a:off x="9916364" y="4451366"/>
                <a:ext cx="445956" cy="724864"/>
              </a:xfrm>
              <a:custGeom>
                <a:avLst/>
                <a:gdLst>
                  <a:gd name="connsiteX0" fmla="*/ 445957 w 445956"/>
                  <a:gd name="connsiteY0" fmla="*/ 502008 h 724864"/>
                  <a:gd name="connsiteX1" fmla="*/ 222979 w 445956"/>
                  <a:gd name="connsiteY1" fmla="*/ 724865 h 724864"/>
                  <a:gd name="connsiteX2" fmla="*/ 0 w 445956"/>
                  <a:gd name="connsiteY2" fmla="*/ 502008 h 724864"/>
                  <a:gd name="connsiteX3" fmla="*/ 149489 w 445956"/>
                  <a:gd name="connsiteY3" fmla="*/ 41879 h 724864"/>
                  <a:gd name="connsiteX4" fmla="*/ 296470 w 445956"/>
                  <a:gd name="connsiteY4" fmla="*/ 41879 h 724864"/>
                  <a:gd name="connsiteX5" fmla="*/ 445957 w 445956"/>
                  <a:gd name="connsiteY5" fmla="*/ 502008 h 724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956" h="724864">
                    <a:moveTo>
                      <a:pt x="445957" y="502008"/>
                    </a:moveTo>
                    <a:cubicBezTo>
                      <a:pt x="445957" y="625091"/>
                      <a:pt x="346127" y="724865"/>
                      <a:pt x="222979" y="724865"/>
                    </a:cubicBezTo>
                    <a:cubicBezTo>
                      <a:pt x="99832" y="724865"/>
                      <a:pt x="0" y="625091"/>
                      <a:pt x="0" y="502008"/>
                    </a:cubicBezTo>
                    <a:cubicBezTo>
                      <a:pt x="0" y="426232"/>
                      <a:pt x="84522" y="151461"/>
                      <a:pt x="149489" y="41879"/>
                    </a:cubicBezTo>
                    <a:cubicBezTo>
                      <a:pt x="182596" y="-13960"/>
                      <a:pt x="263365" y="-13960"/>
                      <a:pt x="296470" y="41879"/>
                    </a:cubicBezTo>
                    <a:cubicBezTo>
                      <a:pt x="361439" y="151461"/>
                      <a:pt x="445957" y="426232"/>
                      <a:pt x="445957" y="50200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85" name="Freeform 4084">
                <a:extLst>
                  <a:ext uri="{FF2B5EF4-FFF2-40B4-BE49-F238E27FC236}">
                    <a16:creationId xmlns:a16="http://schemas.microsoft.com/office/drawing/2014/main" id="{70353BFF-E923-5754-92F7-0B51C255A00C}"/>
                  </a:ext>
                </a:extLst>
              </p:cNvPr>
              <p:cNvSpPr/>
              <p:nvPr/>
            </p:nvSpPr>
            <p:spPr>
              <a:xfrm>
                <a:off x="9995192" y="4956831"/>
                <a:ext cx="142667" cy="142583"/>
              </a:xfrm>
              <a:custGeom>
                <a:avLst/>
                <a:gdLst>
                  <a:gd name="connsiteX0" fmla="*/ 142667 w 142667"/>
                  <a:gd name="connsiteY0" fmla="*/ 142584 h 142583"/>
                  <a:gd name="connsiteX1" fmla="*/ 0 w 142667"/>
                  <a:gd name="connsiteY1" fmla="*/ 0 h 142583"/>
                </a:gdLst>
                <a:ahLst/>
                <a:cxnLst>
                  <a:cxn ang="0">
                    <a:pos x="connsiteX0" y="connsiteY0"/>
                  </a:cxn>
                  <a:cxn ang="0">
                    <a:pos x="connsiteX1" y="connsiteY1"/>
                  </a:cxn>
                </a:cxnLst>
                <a:rect l="l" t="t" r="r" b="b"/>
                <a:pathLst>
                  <a:path w="142667" h="142583">
                    <a:moveTo>
                      <a:pt x="142667" y="142584"/>
                    </a:moveTo>
                    <a:cubicBezTo>
                      <a:pt x="63876" y="142584"/>
                      <a:pt x="0" y="78749"/>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48" name="Graphic 1668">
            <a:extLst>
              <a:ext uri="{FF2B5EF4-FFF2-40B4-BE49-F238E27FC236}">
                <a16:creationId xmlns:a16="http://schemas.microsoft.com/office/drawing/2014/main" id="{98E592D5-C866-AF86-7C77-710FBBEDB070}"/>
              </a:ext>
            </a:extLst>
          </p:cNvPr>
          <p:cNvGrpSpPr/>
          <p:nvPr/>
        </p:nvGrpSpPr>
        <p:grpSpPr>
          <a:xfrm>
            <a:off x="9617152" y="6739840"/>
            <a:ext cx="397356" cy="607033"/>
            <a:chOff x="12595144" y="4444645"/>
            <a:chExt cx="468036" cy="715011"/>
          </a:xfrm>
          <a:noFill/>
        </p:grpSpPr>
        <p:sp>
          <p:nvSpPr>
            <p:cNvPr id="4079" name="Freeform 4078">
              <a:extLst>
                <a:ext uri="{FF2B5EF4-FFF2-40B4-BE49-F238E27FC236}">
                  <a16:creationId xmlns:a16="http://schemas.microsoft.com/office/drawing/2014/main" id="{EA42CA1D-EE06-4C93-9EA0-125F9EF84D49}"/>
                </a:ext>
              </a:extLst>
            </p:cNvPr>
            <p:cNvSpPr/>
            <p:nvPr/>
          </p:nvSpPr>
          <p:spPr>
            <a:xfrm>
              <a:off x="12595144" y="4464809"/>
              <a:ext cx="468036" cy="694847"/>
            </a:xfrm>
            <a:custGeom>
              <a:avLst/>
              <a:gdLst>
                <a:gd name="connsiteX0" fmla="*/ 458312 w 468036"/>
                <a:gd name="connsiteY0" fmla="*/ 0 h 694847"/>
                <a:gd name="connsiteX1" fmla="*/ 468036 w 468036"/>
                <a:gd name="connsiteY1" fmla="*/ 611523 h 694847"/>
                <a:gd name="connsiteX2" fmla="*/ 377957 w 468036"/>
                <a:gd name="connsiteY2" fmla="*/ 694848 h 694847"/>
                <a:gd name="connsiteX3" fmla="*/ 90079 w 468036"/>
                <a:gd name="connsiteY3" fmla="*/ 694848 h 694847"/>
                <a:gd name="connsiteX4" fmla="*/ 0 w 468036"/>
                <a:gd name="connsiteY4" fmla="*/ 611523 h 694847"/>
                <a:gd name="connsiteX5" fmla="*/ 9730 w 468036"/>
                <a:gd name="connsiteY5" fmla="*/ 0 h 694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8036" h="694847">
                  <a:moveTo>
                    <a:pt x="458312" y="0"/>
                  </a:moveTo>
                  <a:lnTo>
                    <a:pt x="468036" y="611523"/>
                  </a:lnTo>
                  <a:cubicBezTo>
                    <a:pt x="464394" y="658547"/>
                    <a:pt x="425149" y="694848"/>
                    <a:pt x="377957" y="694848"/>
                  </a:cubicBezTo>
                  <a:lnTo>
                    <a:pt x="90079" y="694848"/>
                  </a:lnTo>
                  <a:cubicBezTo>
                    <a:pt x="42887" y="694848"/>
                    <a:pt x="3643" y="658547"/>
                    <a:pt x="0" y="611523"/>
                  </a:cubicBezTo>
                  <a:lnTo>
                    <a:pt x="973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80" name="Freeform 4079">
              <a:extLst>
                <a:ext uri="{FF2B5EF4-FFF2-40B4-BE49-F238E27FC236}">
                  <a16:creationId xmlns:a16="http://schemas.microsoft.com/office/drawing/2014/main" id="{C5B1831E-A250-4893-95D7-8A0633572515}"/>
                </a:ext>
              </a:extLst>
            </p:cNvPr>
            <p:cNvSpPr/>
            <p:nvPr/>
          </p:nvSpPr>
          <p:spPr>
            <a:xfrm>
              <a:off x="12602112" y="4638447"/>
              <a:ext cx="454747" cy="40354"/>
            </a:xfrm>
            <a:custGeom>
              <a:avLst/>
              <a:gdLst>
                <a:gd name="connsiteX0" fmla="*/ 454748 w 454747"/>
                <a:gd name="connsiteY0" fmla="*/ 20177 h 40354"/>
                <a:gd name="connsiteX1" fmla="*/ 227374 w 454747"/>
                <a:gd name="connsiteY1" fmla="*/ 40355 h 40354"/>
                <a:gd name="connsiteX2" fmla="*/ 0 w 454747"/>
                <a:gd name="connsiteY2" fmla="*/ 20177 h 40354"/>
                <a:gd name="connsiteX3" fmla="*/ 227374 w 454747"/>
                <a:gd name="connsiteY3" fmla="*/ 0 h 40354"/>
                <a:gd name="connsiteX4" fmla="*/ 454748 w 454747"/>
                <a:gd name="connsiteY4" fmla="*/ 20177 h 4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747" h="40354">
                  <a:moveTo>
                    <a:pt x="454748" y="20177"/>
                  </a:moveTo>
                  <a:cubicBezTo>
                    <a:pt x="454748" y="31321"/>
                    <a:pt x="352949" y="40355"/>
                    <a:pt x="227374" y="40355"/>
                  </a:cubicBezTo>
                  <a:cubicBezTo>
                    <a:pt x="101799" y="40355"/>
                    <a:pt x="0" y="31321"/>
                    <a:pt x="0" y="20177"/>
                  </a:cubicBezTo>
                  <a:cubicBezTo>
                    <a:pt x="0" y="9034"/>
                    <a:pt x="101799" y="0"/>
                    <a:pt x="227374" y="0"/>
                  </a:cubicBezTo>
                  <a:cubicBezTo>
                    <a:pt x="352949" y="0"/>
                    <a:pt x="454748" y="9034"/>
                    <a:pt x="454748" y="2017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81" name="Freeform 4080">
              <a:extLst>
                <a:ext uri="{FF2B5EF4-FFF2-40B4-BE49-F238E27FC236}">
                  <a16:creationId xmlns:a16="http://schemas.microsoft.com/office/drawing/2014/main" id="{2743E100-2B2C-A55C-713A-417B6BB07E89}"/>
                </a:ext>
              </a:extLst>
            </p:cNvPr>
            <p:cNvSpPr/>
            <p:nvPr/>
          </p:nvSpPr>
          <p:spPr>
            <a:xfrm>
              <a:off x="12605664" y="4444642"/>
              <a:ext cx="447002" cy="40354"/>
            </a:xfrm>
            <a:custGeom>
              <a:avLst/>
              <a:gdLst>
                <a:gd name="connsiteX0" fmla="*/ 447002 w 447002"/>
                <a:gd name="connsiteY0" fmla="*/ 20177 h 40354"/>
                <a:gd name="connsiteX1" fmla="*/ 223501 w 447002"/>
                <a:gd name="connsiteY1" fmla="*/ 40354 h 40354"/>
                <a:gd name="connsiteX2" fmla="*/ 0 w 447002"/>
                <a:gd name="connsiteY2" fmla="*/ 20177 h 40354"/>
                <a:gd name="connsiteX3" fmla="*/ 223501 w 447002"/>
                <a:gd name="connsiteY3" fmla="*/ 0 h 40354"/>
                <a:gd name="connsiteX4" fmla="*/ 447002 w 447002"/>
                <a:gd name="connsiteY4" fmla="*/ 20177 h 4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002" h="40354">
                  <a:moveTo>
                    <a:pt x="447002" y="20177"/>
                  </a:moveTo>
                  <a:cubicBezTo>
                    <a:pt x="447002" y="31321"/>
                    <a:pt x="346937" y="40354"/>
                    <a:pt x="223501" y="40354"/>
                  </a:cubicBezTo>
                  <a:cubicBezTo>
                    <a:pt x="100065" y="40354"/>
                    <a:pt x="0" y="31321"/>
                    <a:pt x="0" y="20177"/>
                  </a:cubicBezTo>
                  <a:cubicBezTo>
                    <a:pt x="0" y="9033"/>
                    <a:pt x="100065" y="0"/>
                    <a:pt x="223501" y="0"/>
                  </a:cubicBezTo>
                  <a:cubicBezTo>
                    <a:pt x="346937" y="0"/>
                    <a:pt x="447002" y="9033"/>
                    <a:pt x="447002" y="2017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49" name="Graphic 1668">
            <a:extLst>
              <a:ext uri="{FF2B5EF4-FFF2-40B4-BE49-F238E27FC236}">
                <a16:creationId xmlns:a16="http://schemas.microsoft.com/office/drawing/2014/main" id="{D517D3CC-A656-D090-C441-E9C6E74D4452}"/>
              </a:ext>
            </a:extLst>
          </p:cNvPr>
          <p:cNvGrpSpPr/>
          <p:nvPr/>
        </p:nvGrpSpPr>
        <p:grpSpPr>
          <a:xfrm>
            <a:off x="10763201" y="6717178"/>
            <a:ext cx="645746" cy="652353"/>
            <a:chOff x="11156740" y="4417953"/>
            <a:chExt cx="760612" cy="768394"/>
          </a:xfrm>
          <a:noFill/>
        </p:grpSpPr>
        <p:grpSp>
          <p:nvGrpSpPr>
            <p:cNvPr id="4075" name="Graphic 1668">
              <a:extLst>
                <a:ext uri="{FF2B5EF4-FFF2-40B4-BE49-F238E27FC236}">
                  <a16:creationId xmlns:a16="http://schemas.microsoft.com/office/drawing/2014/main" id="{344E5C79-6460-CDCB-7A67-DE683A64E0E0}"/>
                </a:ext>
              </a:extLst>
            </p:cNvPr>
            <p:cNvGrpSpPr/>
            <p:nvPr/>
          </p:nvGrpSpPr>
          <p:grpSpPr>
            <a:xfrm>
              <a:off x="11406034" y="4417953"/>
              <a:ext cx="249726" cy="405908"/>
              <a:chOff x="11406034" y="4417953"/>
              <a:chExt cx="249726" cy="405908"/>
            </a:xfrm>
            <a:noFill/>
          </p:grpSpPr>
          <p:sp>
            <p:nvSpPr>
              <p:cNvPr id="4077" name="Freeform 4076">
                <a:extLst>
                  <a:ext uri="{FF2B5EF4-FFF2-40B4-BE49-F238E27FC236}">
                    <a16:creationId xmlns:a16="http://schemas.microsoft.com/office/drawing/2014/main" id="{5AF2FFEA-08D0-E091-3248-0F9E574EEC99}"/>
                  </a:ext>
                </a:extLst>
              </p:cNvPr>
              <p:cNvSpPr/>
              <p:nvPr/>
            </p:nvSpPr>
            <p:spPr>
              <a:xfrm>
                <a:off x="11406034" y="4417953"/>
                <a:ext cx="249726" cy="405908"/>
              </a:xfrm>
              <a:custGeom>
                <a:avLst/>
                <a:gdLst>
                  <a:gd name="connsiteX0" fmla="*/ 249727 w 249726"/>
                  <a:gd name="connsiteY0" fmla="*/ 281112 h 405908"/>
                  <a:gd name="connsiteX1" fmla="*/ 124866 w 249726"/>
                  <a:gd name="connsiteY1" fmla="*/ 405908 h 405908"/>
                  <a:gd name="connsiteX2" fmla="*/ 0 w 249726"/>
                  <a:gd name="connsiteY2" fmla="*/ 281112 h 405908"/>
                  <a:gd name="connsiteX3" fmla="*/ 83714 w 249726"/>
                  <a:gd name="connsiteY3" fmla="*/ 23452 h 405908"/>
                  <a:gd name="connsiteX4" fmla="*/ 166018 w 249726"/>
                  <a:gd name="connsiteY4" fmla="*/ 23452 h 405908"/>
                  <a:gd name="connsiteX5" fmla="*/ 249727 w 249726"/>
                  <a:gd name="connsiteY5" fmla="*/ 281112 h 40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9726" h="405908">
                    <a:moveTo>
                      <a:pt x="249727" y="281112"/>
                    </a:moveTo>
                    <a:cubicBezTo>
                      <a:pt x="249727" y="350038"/>
                      <a:pt x="193825" y="405908"/>
                      <a:pt x="124866" y="405908"/>
                    </a:cubicBezTo>
                    <a:cubicBezTo>
                      <a:pt x="55907" y="405908"/>
                      <a:pt x="0" y="350038"/>
                      <a:pt x="0" y="281112"/>
                    </a:cubicBezTo>
                    <a:cubicBezTo>
                      <a:pt x="0" y="238680"/>
                      <a:pt x="47334" y="84817"/>
                      <a:pt x="83714" y="23452"/>
                    </a:cubicBezTo>
                    <a:cubicBezTo>
                      <a:pt x="102253" y="-7817"/>
                      <a:pt x="147479" y="-7817"/>
                      <a:pt x="166018" y="23452"/>
                    </a:cubicBezTo>
                    <a:cubicBezTo>
                      <a:pt x="202398" y="84817"/>
                      <a:pt x="249727" y="238680"/>
                      <a:pt x="249727" y="28111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78" name="Freeform 4077">
                <a:extLst>
                  <a:ext uri="{FF2B5EF4-FFF2-40B4-BE49-F238E27FC236}">
                    <a16:creationId xmlns:a16="http://schemas.microsoft.com/office/drawing/2014/main" id="{D804281B-2447-ADA4-23AC-6763121FAE26}"/>
                  </a:ext>
                </a:extLst>
              </p:cNvPr>
              <p:cNvSpPr/>
              <p:nvPr/>
            </p:nvSpPr>
            <p:spPr>
              <a:xfrm>
                <a:off x="11450177" y="4700999"/>
                <a:ext cx="79892" cy="79847"/>
              </a:xfrm>
              <a:custGeom>
                <a:avLst/>
                <a:gdLst>
                  <a:gd name="connsiteX0" fmla="*/ 79892 w 79892"/>
                  <a:gd name="connsiteY0" fmla="*/ 79847 h 79847"/>
                  <a:gd name="connsiteX1" fmla="*/ 0 w 79892"/>
                  <a:gd name="connsiteY1" fmla="*/ 0 h 79847"/>
                </a:gdLst>
                <a:ahLst/>
                <a:cxnLst>
                  <a:cxn ang="0">
                    <a:pos x="connsiteX0" y="connsiteY0"/>
                  </a:cxn>
                  <a:cxn ang="0">
                    <a:pos x="connsiteX1" y="connsiteY1"/>
                  </a:cxn>
                </a:cxnLst>
                <a:rect l="l" t="t" r="r" b="b"/>
                <a:pathLst>
                  <a:path w="79892" h="79847">
                    <a:moveTo>
                      <a:pt x="79892" y="79847"/>
                    </a:moveTo>
                    <a:cubicBezTo>
                      <a:pt x="35770" y="79847"/>
                      <a:pt x="0" y="44097"/>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076" name="Freeform 4075">
              <a:extLst>
                <a:ext uri="{FF2B5EF4-FFF2-40B4-BE49-F238E27FC236}">
                  <a16:creationId xmlns:a16="http://schemas.microsoft.com/office/drawing/2014/main" id="{BA14E0B8-056F-A337-5B17-BCBACC6AE244}"/>
                </a:ext>
              </a:extLst>
            </p:cNvPr>
            <p:cNvSpPr/>
            <p:nvPr/>
          </p:nvSpPr>
          <p:spPr>
            <a:xfrm>
              <a:off x="11156745" y="4897519"/>
              <a:ext cx="760612" cy="288826"/>
            </a:xfrm>
            <a:custGeom>
              <a:avLst/>
              <a:gdLst>
                <a:gd name="connsiteX0" fmla="*/ 292007 w 760612"/>
                <a:gd name="connsiteY0" fmla="*/ 108994 h 288826"/>
                <a:gd name="connsiteX1" fmla="*/ 355226 w 760612"/>
                <a:gd name="connsiteY1" fmla="*/ 111227 h 288826"/>
                <a:gd name="connsiteX2" fmla="*/ 365954 w 760612"/>
                <a:gd name="connsiteY2" fmla="*/ 108563 h 288826"/>
                <a:gd name="connsiteX3" fmla="*/ 540120 w 760612"/>
                <a:gd name="connsiteY3" fmla="*/ 82317 h 288826"/>
                <a:gd name="connsiteX4" fmla="*/ 541534 w 760612"/>
                <a:gd name="connsiteY4" fmla="*/ 65984 h 288826"/>
                <a:gd name="connsiteX5" fmla="*/ 373324 w 760612"/>
                <a:gd name="connsiteY5" fmla="*/ 38529 h 288826"/>
                <a:gd name="connsiteX6" fmla="*/ 218291 w 760612"/>
                <a:gd name="connsiteY6" fmla="*/ 416 h 288826"/>
                <a:gd name="connsiteX7" fmla="*/ 195405 w 760612"/>
                <a:gd name="connsiteY7" fmla="*/ 2648 h 288826"/>
                <a:gd name="connsiteX8" fmla="*/ 47090 w 760612"/>
                <a:gd name="connsiteY8" fmla="*/ 36055 h 288826"/>
                <a:gd name="connsiteX9" fmla="*/ 1102 w 760612"/>
                <a:gd name="connsiteY9" fmla="*/ 92320 h 288826"/>
                <a:gd name="connsiteX10" fmla="*/ 14 w 760612"/>
                <a:gd name="connsiteY10" fmla="*/ 144628 h 288826"/>
                <a:gd name="connsiteX11" fmla="*/ 84931 w 760612"/>
                <a:gd name="connsiteY11" fmla="*/ 198765 h 288826"/>
                <a:gd name="connsiteX12" fmla="*/ 84931 w 760612"/>
                <a:gd name="connsiteY12" fmla="*/ 198765 h 288826"/>
                <a:gd name="connsiteX13" fmla="*/ 122667 w 760612"/>
                <a:gd name="connsiteY13" fmla="*/ 196023 h 288826"/>
                <a:gd name="connsiteX14" fmla="*/ 395590 w 760612"/>
                <a:gd name="connsiteY14" fmla="*/ 286503 h 288826"/>
                <a:gd name="connsiteX15" fmla="*/ 422319 w 760612"/>
                <a:gd name="connsiteY15" fmla="*/ 287128 h 288826"/>
                <a:gd name="connsiteX16" fmla="*/ 435329 w 760612"/>
                <a:gd name="connsiteY16" fmla="*/ 283524 h 288826"/>
                <a:gd name="connsiteX17" fmla="*/ 460922 w 760612"/>
                <a:gd name="connsiteY17" fmla="*/ 271032 h 288826"/>
                <a:gd name="connsiteX18" fmla="*/ 736269 w 760612"/>
                <a:gd name="connsiteY18" fmla="*/ 66651 h 288826"/>
                <a:gd name="connsiteX19" fmla="*/ 755071 w 760612"/>
                <a:gd name="connsiteY19" fmla="*/ 48579 h 288826"/>
                <a:gd name="connsiteX20" fmla="*/ 740984 w 760612"/>
                <a:gd name="connsiteY20" fmla="*/ 13780 h 288826"/>
                <a:gd name="connsiteX21" fmla="*/ 740605 w 760612"/>
                <a:gd name="connsiteY21" fmla="*/ 13775 h 288826"/>
                <a:gd name="connsiteX22" fmla="*/ 730576 w 760612"/>
                <a:gd name="connsiteY22" fmla="*/ 16638 h 288826"/>
                <a:gd name="connsiteX23" fmla="*/ 449279 w 760612"/>
                <a:gd name="connsiteY23" fmla="*/ 162889 h 288826"/>
                <a:gd name="connsiteX24" fmla="*/ 355226 w 760612"/>
                <a:gd name="connsiteY24" fmla="*/ 111227 h 288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60612" h="288826">
                  <a:moveTo>
                    <a:pt x="292007" y="108994"/>
                  </a:moveTo>
                  <a:lnTo>
                    <a:pt x="355226" y="111227"/>
                  </a:lnTo>
                  <a:lnTo>
                    <a:pt x="365954" y="108563"/>
                  </a:lnTo>
                  <a:cubicBezTo>
                    <a:pt x="380688" y="108285"/>
                    <a:pt x="538833" y="96969"/>
                    <a:pt x="540120" y="82317"/>
                  </a:cubicBezTo>
                  <a:lnTo>
                    <a:pt x="541534" y="65984"/>
                  </a:lnTo>
                  <a:cubicBezTo>
                    <a:pt x="542712" y="52357"/>
                    <a:pt x="386922" y="40253"/>
                    <a:pt x="373324" y="38529"/>
                  </a:cubicBezTo>
                  <a:lnTo>
                    <a:pt x="218291" y="416"/>
                  </a:lnTo>
                  <a:cubicBezTo>
                    <a:pt x="210612" y="-561"/>
                    <a:pt x="202774" y="184"/>
                    <a:pt x="195405" y="2648"/>
                  </a:cubicBezTo>
                  <a:lnTo>
                    <a:pt x="47090" y="36055"/>
                  </a:lnTo>
                  <a:cubicBezTo>
                    <a:pt x="20645" y="42012"/>
                    <a:pt x="1669" y="65227"/>
                    <a:pt x="1102" y="92320"/>
                  </a:cubicBezTo>
                  <a:lnTo>
                    <a:pt x="14" y="144628"/>
                  </a:lnTo>
                  <a:cubicBezTo>
                    <a:pt x="-906" y="188768"/>
                    <a:pt x="45271" y="218203"/>
                    <a:pt x="84931" y="198765"/>
                  </a:cubicBezTo>
                  <a:lnTo>
                    <a:pt x="84931" y="198765"/>
                  </a:lnTo>
                  <a:cubicBezTo>
                    <a:pt x="96647" y="192892"/>
                    <a:pt x="110246" y="191909"/>
                    <a:pt x="122667" y="196023"/>
                  </a:cubicBezTo>
                  <a:lnTo>
                    <a:pt x="395590" y="286503"/>
                  </a:lnTo>
                  <a:cubicBezTo>
                    <a:pt x="404211" y="289361"/>
                    <a:pt x="413541" y="289597"/>
                    <a:pt x="422319" y="287128"/>
                  </a:cubicBezTo>
                  <a:lnTo>
                    <a:pt x="435329" y="283524"/>
                  </a:lnTo>
                  <a:cubicBezTo>
                    <a:pt x="444580" y="280982"/>
                    <a:pt x="453237" y="276747"/>
                    <a:pt x="460922" y="271032"/>
                  </a:cubicBezTo>
                  <a:lnTo>
                    <a:pt x="736269" y="66651"/>
                  </a:lnTo>
                  <a:cubicBezTo>
                    <a:pt x="741625" y="62674"/>
                    <a:pt x="748905" y="55267"/>
                    <a:pt x="755071" y="48579"/>
                  </a:cubicBezTo>
                  <a:cubicBezTo>
                    <a:pt x="766966" y="35687"/>
                    <a:pt x="758530" y="14017"/>
                    <a:pt x="740984" y="13780"/>
                  </a:cubicBezTo>
                  <a:cubicBezTo>
                    <a:pt x="740858" y="13780"/>
                    <a:pt x="740731" y="13775"/>
                    <a:pt x="740605" y="13775"/>
                  </a:cubicBezTo>
                  <a:cubicBezTo>
                    <a:pt x="737078" y="13775"/>
                    <a:pt x="733593" y="14757"/>
                    <a:pt x="730576" y="16638"/>
                  </a:cubicBezTo>
                  <a:lnTo>
                    <a:pt x="449279" y="162889"/>
                  </a:lnTo>
                  <a:lnTo>
                    <a:pt x="355226" y="11122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50" name="Graphic 1668">
            <a:extLst>
              <a:ext uri="{FF2B5EF4-FFF2-40B4-BE49-F238E27FC236}">
                <a16:creationId xmlns:a16="http://schemas.microsoft.com/office/drawing/2014/main" id="{DDEDDF83-A874-378B-44BD-4780A688CB10}"/>
              </a:ext>
            </a:extLst>
          </p:cNvPr>
          <p:cNvGrpSpPr/>
          <p:nvPr/>
        </p:nvGrpSpPr>
        <p:grpSpPr>
          <a:xfrm>
            <a:off x="8245542" y="6727288"/>
            <a:ext cx="460506" cy="632138"/>
            <a:chOff x="13876116" y="4429857"/>
            <a:chExt cx="542419" cy="744582"/>
          </a:xfrm>
          <a:noFill/>
        </p:grpSpPr>
        <p:grpSp>
          <p:nvGrpSpPr>
            <p:cNvPr id="4069" name="Graphic 1668">
              <a:extLst>
                <a:ext uri="{FF2B5EF4-FFF2-40B4-BE49-F238E27FC236}">
                  <a16:creationId xmlns:a16="http://schemas.microsoft.com/office/drawing/2014/main" id="{58DD1847-B18A-B926-D9D6-7F84DC23E712}"/>
                </a:ext>
              </a:extLst>
            </p:cNvPr>
            <p:cNvGrpSpPr/>
            <p:nvPr/>
          </p:nvGrpSpPr>
          <p:grpSpPr>
            <a:xfrm>
              <a:off x="13876116" y="4429857"/>
              <a:ext cx="542419" cy="744582"/>
              <a:chOff x="13876116" y="4429857"/>
              <a:chExt cx="542419" cy="744582"/>
            </a:xfrm>
            <a:noFill/>
          </p:grpSpPr>
          <p:sp>
            <p:nvSpPr>
              <p:cNvPr id="4073" name="Freeform 4072">
                <a:extLst>
                  <a:ext uri="{FF2B5EF4-FFF2-40B4-BE49-F238E27FC236}">
                    <a16:creationId xmlns:a16="http://schemas.microsoft.com/office/drawing/2014/main" id="{D95092B6-F1DF-EF42-79F4-4D8812CADD85}"/>
                  </a:ext>
                </a:extLst>
              </p:cNvPr>
              <p:cNvSpPr/>
              <p:nvPr/>
            </p:nvSpPr>
            <p:spPr>
              <a:xfrm>
                <a:off x="13876116" y="4629778"/>
                <a:ext cx="330523" cy="165168"/>
              </a:xfrm>
              <a:custGeom>
                <a:avLst/>
                <a:gdLst>
                  <a:gd name="connsiteX0" fmla="*/ 0 w 330523"/>
                  <a:gd name="connsiteY0" fmla="*/ 165169 h 165168"/>
                  <a:gd name="connsiteX1" fmla="*/ 165262 w 330523"/>
                  <a:gd name="connsiteY1" fmla="*/ 0 h 165168"/>
                  <a:gd name="connsiteX2" fmla="*/ 330523 w 330523"/>
                  <a:gd name="connsiteY2" fmla="*/ 165169 h 165168"/>
                  <a:gd name="connsiteX3" fmla="*/ 0 w 330523"/>
                  <a:gd name="connsiteY3" fmla="*/ 165169 h 165168"/>
                </a:gdLst>
                <a:ahLst/>
                <a:cxnLst>
                  <a:cxn ang="0">
                    <a:pos x="connsiteX0" y="connsiteY0"/>
                  </a:cxn>
                  <a:cxn ang="0">
                    <a:pos x="connsiteX1" y="connsiteY1"/>
                  </a:cxn>
                  <a:cxn ang="0">
                    <a:pos x="connsiteX2" y="connsiteY2"/>
                  </a:cxn>
                  <a:cxn ang="0">
                    <a:pos x="connsiteX3" y="connsiteY3"/>
                  </a:cxn>
                </a:cxnLst>
                <a:rect l="l" t="t" r="r" b="b"/>
                <a:pathLst>
                  <a:path w="330523" h="165168">
                    <a:moveTo>
                      <a:pt x="0" y="165169"/>
                    </a:moveTo>
                    <a:cubicBezTo>
                      <a:pt x="0" y="73948"/>
                      <a:pt x="73989" y="0"/>
                      <a:pt x="165262" y="0"/>
                    </a:cubicBezTo>
                    <a:cubicBezTo>
                      <a:pt x="256534" y="0"/>
                      <a:pt x="330523" y="73948"/>
                      <a:pt x="330523" y="165169"/>
                    </a:cubicBezTo>
                    <a:lnTo>
                      <a:pt x="0" y="16516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74" name="Freeform 4073">
                <a:extLst>
                  <a:ext uri="{FF2B5EF4-FFF2-40B4-BE49-F238E27FC236}">
                    <a16:creationId xmlns:a16="http://schemas.microsoft.com/office/drawing/2014/main" id="{67BA51B5-6D50-72CC-6F21-9674FCBDD41C}"/>
                  </a:ext>
                </a:extLst>
              </p:cNvPr>
              <p:cNvSpPr/>
              <p:nvPr/>
            </p:nvSpPr>
            <p:spPr>
              <a:xfrm>
                <a:off x="14041378" y="4429857"/>
                <a:ext cx="377158" cy="744582"/>
              </a:xfrm>
              <a:custGeom>
                <a:avLst/>
                <a:gdLst>
                  <a:gd name="connsiteX0" fmla="*/ 0 w 377158"/>
                  <a:gd name="connsiteY0" fmla="*/ 199904 h 744582"/>
                  <a:gd name="connsiteX1" fmla="*/ 0 w 377158"/>
                  <a:gd name="connsiteY1" fmla="*/ 136169 h 744582"/>
                  <a:gd name="connsiteX2" fmla="*/ 136246 w 377158"/>
                  <a:gd name="connsiteY2" fmla="*/ 0 h 744582"/>
                  <a:gd name="connsiteX3" fmla="*/ 240912 w 377158"/>
                  <a:gd name="connsiteY3" fmla="*/ 0 h 744582"/>
                  <a:gd name="connsiteX4" fmla="*/ 377158 w 377158"/>
                  <a:gd name="connsiteY4" fmla="*/ 136169 h 744582"/>
                  <a:gd name="connsiteX5" fmla="*/ 377158 w 377158"/>
                  <a:gd name="connsiteY5" fmla="*/ 744582 h 7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7158" h="744582">
                    <a:moveTo>
                      <a:pt x="0" y="199904"/>
                    </a:moveTo>
                    <a:lnTo>
                      <a:pt x="0" y="136169"/>
                    </a:lnTo>
                    <a:cubicBezTo>
                      <a:pt x="0" y="61276"/>
                      <a:pt x="61311" y="0"/>
                      <a:pt x="136246" y="0"/>
                    </a:cubicBezTo>
                    <a:lnTo>
                      <a:pt x="240912" y="0"/>
                    </a:lnTo>
                    <a:cubicBezTo>
                      <a:pt x="315847" y="0"/>
                      <a:pt x="377158" y="61276"/>
                      <a:pt x="377158" y="136169"/>
                    </a:cubicBezTo>
                    <a:lnTo>
                      <a:pt x="377158" y="74458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070" name="Freeform 4069">
              <a:extLst>
                <a:ext uri="{FF2B5EF4-FFF2-40B4-BE49-F238E27FC236}">
                  <a16:creationId xmlns:a16="http://schemas.microsoft.com/office/drawing/2014/main" id="{1B7C2321-4F60-9C18-51F7-6498249B5F07}"/>
                </a:ext>
              </a:extLst>
            </p:cNvPr>
            <p:cNvSpPr/>
            <p:nvPr/>
          </p:nvSpPr>
          <p:spPr>
            <a:xfrm>
              <a:off x="14105516" y="4834917"/>
              <a:ext cx="72223" cy="117390"/>
            </a:xfrm>
            <a:custGeom>
              <a:avLst/>
              <a:gdLst>
                <a:gd name="connsiteX0" fmla="*/ 72223 w 72223"/>
                <a:gd name="connsiteY0" fmla="*/ 81300 h 117390"/>
                <a:gd name="connsiteX1" fmla="*/ 36112 w 72223"/>
                <a:gd name="connsiteY1" fmla="*/ 117391 h 117390"/>
                <a:gd name="connsiteX2" fmla="*/ 0 w 72223"/>
                <a:gd name="connsiteY2" fmla="*/ 81300 h 117390"/>
                <a:gd name="connsiteX3" fmla="*/ 24211 w 72223"/>
                <a:gd name="connsiteY3" fmla="*/ 6785 h 117390"/>
                <a:gd name="connsiteX4" fmla="*/ 48012 w 72223"/>
                <a:gd name="connsiteY4" fmla="*/ 6785 h 117390"/>
                <a:gd name="connsiteX5" fmla="*/ 72223 w 72223"/>
                <a:gd name="connsiteY5" fmla="*/ 81300 h 117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223" h="117390">
                  <a:moveTo>
                    <a:pt x="72223" y="81300"/>
                  </a:moveTo>
                  <a:cubicBezTo>
                    <a:pt x="72223" y="101231"/>
                    <a:pt x="56054" y="117391"/>
                    <a:pt x="36112" y="117391"/>
                  </a:cubicBezTo>
                  <a:cubicBezTo>
                    <a:pt x="16169" y="117391"/>
                    <a:pt x="0" y="101231"/>
                    <a:pt x="0" y="81300"/>
                  </a:cubicBezTo>
                  <a:cubicBezTo>
                    <a:pt x="0" y="69028"/>
                    <a:pt x="13688" y="24531"/>
                    <a:pt x="24211" y="6785"/>
                  </a:cubicBezTo>
                  <a:cubicBezTo>
                    <a:pt x="29573" y="-2262"/>
                    <a:pt x="42651" y="-2262"/>
                    <a:pt x="48012" y="6785"/>
                  </a:cubicBezTo>
                  <a:cubicBezTo>
                    <a:pt x="58536" y="24531"/>
                    <a:pt x="72223" y="69028"/>
                    <a:pt x="72223" y="8130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71" name="Freeform 4070">
              <a:extLst>
                <a:ext uri="{FF2B5EF4-FFF2-40B4-BE49-F238E27FC236}">
                  <a16:creationId xmlns:a16="http://schemas.microsoft.com/office/drawing/2014/main" id="{F2E065E3-B062-B13F-C503-A0AECC2B95C7}"/>
                </a:ext>
              </a:extLst>
            </p:cNvPr>
            <p:cNvSpPr/>
            <p:nvPr/>
          </p:nvSpPr>
          <p:spPr>
            <a:xfrm>
              <a:off x="14005266" y="4834917"/>
              <a:ext cx="72223" cy="117390"/>
            </a:xfrm>
            <a:custGeom>
              <a:avLst/>
              <a:gdLst>
                <a:gd name="connsiteX0" fmla="*/ 72223 w 72223"/>
                <a:gd name="connsiteY0" fmla="*/ 81300 h 117390"/>
                <a:gd name="connsiteX1" fmla="*/ 36112 w 72223"/>
                <a:gd name="connsiteY1" fmla="*/ 117391 h 117390"/>
                <a:gd name="connsiteX2" fmla="*/ 0 w 72223"/>
                <a:gd name="connsiteY2" fmla="*/ 81300 h 117390"/>
                <a:gd name="connsiteX3" fmla="*/ 24211 w 72223"/>
                <a:gd name="connsiteY3" fmla="*/ 6785 h 117390"/>
                <a:gd name="connsiteX4" fmla="*/ 48012 w 72223"/>
                <a:gd name="connsiteY4" fmla="*/ 6785 h 117390"/>
                <a:gd name="connsiteX5" fmla="*/ 72223 w 72223"/>
                <a:gd name="connsiteY5" fmla="*/ 81300 h 117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223" h="117390">
                  <a:moveTo>
                    <a:pt x="72223" y="81300"/>
                  </a:moveTo>
                  <a:cubicBezTo>
                    <a:pt x="72223" y="101231"/>
                    <a:pt x="56054" y="117391"/>
                    <a:pt x="36112" y="117391"/>
                  </a:cubicBezTo>
                  <a:cubicBezTo>
                    <a:pt x="16169" y="117391"/>
                    <a:pt x="0" y="101231"/>
                    <a:pt x="0" y="81300"/>
                  </a:cubicBezTo>
                  <a:cubicBezTo>
                    <a:pt x="0" y="69028"/>
                    <a:pt x="13688" y="24531"/>
                    <a:pt x="24211" y="6785"/>
                  </a:cubicBezTo>
                  <a:cubicBezTo>
                    <a:pt x="29572" y="-2262"/>
                    <a:pt x="42651" y="-2262"/>
                    <a:pt x="48012" y="6785"/>
                  </a:cubicBezTo>
                  <a:cubicBezTo>
                    <a:pt x="58535" y="24531"/>
                    <a:pt x="72223" y="69028"/>
                    <a:pt x="72223" y="8130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72" name="Freeform 4071">
              <a:extLst>
                <a:ext uri="{FF2B5EF4-FFF2-40B4-BE49-F238E27FC236}">
                  <a16:creationId xmlns:a16="http://schemas.microsoft.com/office/drawing/2014/main" id="{03130AD1-421D-303A-9BBD-7541D1A48C5F}"/>
                </a:ext>
              </a:extLst>
            </p:cNvPr>
            <p:cNvSpPr/>
            <p:nvPr/>
          </p:nvSpPr>
          <p:spPr>
            <a:xfrm>
              <a:off x="13905016" y="4834917"/>
              <a:ext cx="72223" cy="117390"/>
            </a:xfrm>
            <a:custGeom>
              <a:avLst/>
              <a:gdLst>
                <a:gd name="connsiteX0" fmla="*/ 72223 w 72223"/>
                <a:gd name="connsiteY0" fmla="*/ 81300 h 117390"/>
                <a:gd name="connsiteX1" fmla="*/ 36112 w 72223"/>
                <a:gd name="connsiteY1" fmla="*/ 117391 h 117390"/>
                <a:gd name="connsiteX2" fmla="*/ 0 w 72223"/>
                <a:gd name="connsiteY2" fmla="*/ 81300 h 117390"/>
                <a:gd name="connsiteX3" fmla="*/ 24211 w 72223"/>
                <a:gd name="connsiteY3" fmla="*/ 6785 h 117390"/>
                <a:gd name="connsiteX4" fmla="*/ 48012 w 72223"/>
                <a:gd name="connsiteY4" fmla="*/ 6785 h 117390"/>
                <a:gd name="connsiteX5" fmla="*/ 72223 w 72223"/>
                <a:gd name="connsiteY5" fmla="*/ 81300 h 117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223" h="117390">
                  <a:moveTo>
                    <a:pt x="72223" y="81300"/>
                  </a:moveTo>
                  <a:cubicBezTo>
                    <a:pt x="72223" y="101231"/>
                    <a:pt x="56054" y="117391"/>
                    <a:pt x="36112" y="117391"/>
                  </a:cubicBezTo>
                  <a:cubicBezTo>
                    <a:pt x="16169" y="117391"/>
                    <a:pt x="0" y="101231"/>
                    <a:pt x="0" y="81300"/>
                  </a:cubicBezTo>
                  <a:cubicBezTo>
                    <a:pt x="0" y="69028"/>
                    <a:pt x="13688" y="24531"/>
                    <a:pt x="24211" y="6785"/>
                  </a:cubicBezTo>
                  <a:cubicBezTo>
                    <a:pt x="29573" y="-2262"/>
                    <a:pt x="42651" y="-2262"/>
                    <a:pt x="48012" y="6785"/>
                  </a:cubicBezTo>
                  <a:cubicBezTo>
                    <a:pt x="58535" y="24531"/>
                    <a:pt x="72223" y="69028"/>
                    <a:pt x="72223" y="8130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51" name="Graphic 1668">
            <a:extLst>
              <a:ext uri="{FF2B5EF4-FFF2-40B4-BE49-F238E27FC236}">
                <a16:creationId xmlns:a16="http://schemas.microsoft.com/office/drawing/2014/main" id="{D83D067A-826C-9DBB-876E-1325C8D1A9D2}"/>
              </a:ext>
            </a:extLst>
          </p:cNvPr>
          <p:cNvGrpSpPr/>
          <p:nvPr/>
        </p:nvGrpSpPr>
        <p:grpSpPr>
          <a:xfrm>
            <a:off x="12020749" y="8101492"/>
            <a:ext cx="758994" cy="465570"/>
            <a:chOff x="9775864" y="5818875"/>
            <a:chExt cx="894001" cy="548385"/>
          </a:xfrm>
          <a:noFill/>
        </p:grpSpPr>
        <p:grpSp>
          <p:nvGrpSpPr>
            <p:cNvPr id="4056" name="Graphic 1668">
              <a:extLst>
                <a:ext uri="{FF2B5EF4-FFF2-40B4-BE49-F238E27FC236}">
                  <a16:creationId xmlns:a16="http://schemas.microsoft.com/office/drawing/2014/main" id="{DC3DC3DB-5C1D-8E15-B8F2-A3FB42894AAA}"/>
                </a:ext>
              </a:extLst>
            </p:cNvPr>
            <p:cNvGrpSpPr/>
            <p:nvPr/>
          </p:nvGrpSpPr>
          <p:grpSpPr>
            <a:xfrm>
              <a:off x="9912214" y="5818875"/>
              <a:ext cx="622992" cy="548385"/>
              <a:chOff x="9912214" y="5818875"/>
              <a:chExt cx="622992" cy="548385"/>
            </a:xfrm>
            <a:noFill/>
          </p:grpSpPr>
          <p:sp>
            <p:nvSpPr>
              <p:cNvPr id="4064" name="Freeform 4063">
                <a:extLst>
                  <a:ext uri="{FF2B5EF4-FFF2-40B4-BE49-F238E27FC236}">
                    <a16:creationId xmlns:a16="http://schemas.microsoft.com/office/drawing/2014/main" id="{FB20187C-70C4-C0D4-B12B-CA3EABF5BF57}"/>
                  </a:ext>
                </a:extLst>
              </p:cNvPr>
              <p:cNvSpPr/>
              <p:nvPr/>
            </p:nvSpPr>
            <p:spPr>
              <a:xfrm>
                <a:off x="9912214" y="5921344"/>
                <a:ext cx="622992" cy="343890"/>
              </a:xfrm>
              <a:custGeom>
                <a:avLst/>
                <a:gdLst>
                  <a:gd name="connsiteX0" fmla="*/ 53966 w 622992"/>
                  <a:gd name="connsiteY0" fmla="*/ 171945 h 343890"/>
                  <a:gd name="connsiteX1" fmla="*/ 641 w 622992"/>
                  <a:gd name="connsiteY1" fmla="*/ 264280 h 343890"/>
                  <a:gd name="connsiteX2" fmla="*/ 58683 w 622992"/>
                  <a:gd name="connsiteY2" fmla="*/ 302541 h 343890"/>
                  <a:gd name="connsiteX3" fmla="*/ 168662 w 622992"/>
                  <a:gd name="connsiteY3" fmla="*/ 229261 h 343890"/>
                  <a:gd name="connsiteX4" fmla="*/ 398052 w 622992"/>
                  <a:gd name="connsiteY4" fmla="*/ 343891 h 343890"/>
                  <a:gd name="connsiteX5" fmla="*/ 616882 w 622992"/>
                  <a:gd name="connsiteY5" fmla="*/ 200845 h 343890"/>
                  <a:gd name="connsiteX6" fmla="*/ 616882 w 622992"/>
                  <a:gd name="connsiteY6" fmla="*/ 143046 h 343890"/>
                  <a:gd name="connsiteX7" fmla="*/ 398052 w 622992"/>
                  <a:gd name="connsiteY7" fmla="*/ 0 h 343890"/>
                  <a:gd name="connsiteX8" fmla="*/ 168662 w 622992"/>
                  <a:gd name="connsiteY8" fmla="*/ 114630 h 343890"/>
                  <a:gd name="connsiteX9" fmla="*/ 58683 w 622992"/>
                  <a:gd name="connsiteY9" fmla="*/ 41350 h 343890"/>
                  <a:gd name="connsiteX10" fmla="*/ 641 w 622992"/>
                  <a:gd name="connsiteY10" fmla="*/ 79611 h 343890"/>
                  <a:gd name="connsiteX11" fmla="*/ 53966 w 622992"/>
                  <a:gd name="connsiteY11" fmla="*/ 171945 h 34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2992" h="343890">
                    <a:moveTo>
                      <a:pt x="53966" y="171945"/>
                    </a:moveTo>
                    <a:cubicBezTo>
                      <a:pt x="21770" y="189996"/>
                      <a:pt x="7109" y="228362"/>
                      <a:pt x="641" y="264280"/>
                    </a:cubicBezTo>
                    <a:cubicBezTo>
                      <a:pt x="-5269" y="297098"/>
                      <a:pt x="30922" y="321033"/>
                      <a:pt x="58683" y="302541"/>
                    </a:cubicBezTo>
                    <a:lnTo>
                      <a:pt x="168662" y="229261"/>
                    </a:lnTo>
                    <a:cubicBezTo>
                      <a:pt x="168662" y="229261"/>
                      <a:pt x="243540" y="343891"/>
                      <a:pt x="398052" y="343891"/>
                    </a:cubicBezTo>
                    <a:cubicBezTo>
                      <a:pt x="535702" y="343891"/>
                      <a:pt x="595220" y="249828"/>
                      <a:pt x="616882" y="200845"/>
                    </a:cubicBezTo>
                    <a:cubicBezTo>
                      <a:pt x="625030" y="182421"/>
                      <a:pt x="625030" y="161470"/>
                      <a:pt x="616882" y="143046"/>
                    </a:cubicBezTo>
                    <a:cubicBezTo>
                      <a:pt x="595220" y="94063"/>
                      <a:pt x="535702" y="0"/>
                      <a:pt x="398052" y="0"/>
                    </a:cubicBezTo>
                    <a:cubicBezTo>
                      <a:pt x="243540" y="0"/>
                      <a:pt x="168662" y="114630"/>
                      <a:pt x="168662" y="114630"/>
                    </a:cubicBezTo>
                    <a:lnTo>
                      <a:pt x="58683" y="41350"/>
                    </a:lnTo>
                    <a:cubicBezTo>
                      <a:pt x="30922" y="22858"/>
                      <a:pt x="-5269" y="46792"/>
                      <a:pt x="641" y="79611"/>
                    </a:cubicBezTo>
                    <a:cubicBezTo>
                      <a:pt x="7109" y="115529"/>
                      <a:pt x="21770" y="153895"/>
                      <a:pt x="53966" y="17194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65" name="Freeform 4064">
                <a:extLst>
                  <a:ext uri="{FF2B5EF4-FFF2-40B4-BE49-F238E27FC236}">
                    <a16:creationId xmlns:a16="http://schemas.microsoft.com/office/drawing/2014/main" id="{A3DD0D3A-3C81-A7FF-C864-1901580CB654}"/>
                  </a:ext>
                </a:extLst>
              </p:cNvPr>
              <p:cNvSpPr/>
              <p:nvPr/>
            </p:nvSpPr>
            <p:spPr>
              <a:xfrm>
                <a:off x="10138223" y="5818875"/>
                <a:ext cx="114695" cy="159342"/>
              </a:xfrm>
              <a:custGeom>
                <a:avLst/>
                <a:gdLst>
                  <a:gd name="connsiteX0" fmla="*/ 0 w 114695"/>
                  <a:gd name="connsiteY0" fmla="*/ 159343 h 159342"/>
                  <a:gd name="connsiteX1" fmla="*/ 0 w 114695"/>
                  <a:gd name="connsiteY1" fmla="*/ 22979 h 159342"/>
                  <a:gd name="connsiteX2" fmla="*/ 33742 w 114695"/>
                  <a:gd name="connsiteY2" fmla="*/ 2706 h 159342"/>
                  <a:gd name="connsiteX3" fmla="*/ 114696 w 114695"/>
                  <a:gd name="connsiteY3" fmla="*/ 108006 h 159342"/>
                </a:gdLst>
                <a:ahLst/>
                <a:cxnLst>
                  <a:cxn ang="0">
                    <a:pos x="connsiteX0" y="connsiteY0"/>
                  </a:cxn>
                  <a:cxn ang="0">
                    <a:pos x="connsiteX1" y="connsiteY1"/>
                  </a:cxn>
                  <a:cxn ang="0">
                    <a:pos x="connsiteX2" y="connsiteY2"/>
                  </a:cxn>
                  <a:cxn ang="0">
                    <a:pos x="connsiteX3" y="connsiteY3"/>
                  </a:cxn>
                </a:cxnLst>
                <a:rect l="l" t="t" r="r" b="b"/>
                <a:pathLst>
                  <a:path w="114695" h="159342">
                    <a:moveTo>
                      <a:pt x="0" y="159343"/>
                    </a:moveTo>
                    <a:lnTo>
                      <a:pt x="0" y="22979"/>
                    </a:lnTo>
                    <a:cubicBezTo>
                      <a:pt x="0" y="5664"/>
                      <a:pt x="18430" y="-5395"/>
                      <a:pt x="33742" y="2706"/>
                    </a:cubicBezTo>
                    <a:cubicBezTo>
                      <a:pt x="67577" y="20610"/>
                      <a:pt x="114696" y="55051"/>
                      <a:pt x="114696" y="10800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66" name="Freeform 4065">
                <a:extLst>
                  <a:ext uri="{FF2B5EF4-FFF2-40B4-BE49-F238E27FC236}">
                    <a16:creationId xmlns:a16="http://schemas.microsoft.com/office/drawing/2014/main" id="{000358C2-C8C9-44F9-7453-2C9B317E4407}"/>
                  </a:ext>
                </a:extLst>
              </p:cNvPr>
              <p:cNvSpPr/>
              <p:nvPr/>
            </p:nvSpPr>
            <p:spPr>
              <a:xfrm>
                <a:off x="10138223" y="6207920"/>
                <a:ext cx="114695" cy="159340"/>
              </a:xfrm>
              <a:custGeom>
                <a:avLst/>
                <a:gdLst>
                  <a:gd name="connsiteX0" fmla="*/ 0 w 114695"/>
                  <a:gd name="connsiteY0" fmla="*/ 0 h 159340"/>
                  <a:gd name="connsiteX1" fmla="*/ 0 w 114695"/>
                  <a:gd name="connsiteY1" fmla="*/ 136359 h 159340"/>
                  <a:gd name="connsiteX2" fmla="*/ 33742 w 114695"/>
                  <a:gd name="connsiteY2" fmla="*/ 156632 h 159340"/>
                  <a:gd name="connsiteX3" fmla="*/ 114696 w 114695"/>
                  <a:gd name="connsiteY3" fmla="*/ 51331 h 159340"/>
                </a:gdLst>
                <a:ahLst/>
                <a:cxnLst>
                  <a:cxn ang="0">
                    <a:pos x="connsiteX0" y="connsiteY0"/>
                  </a:cxn>
                  <a:cxn ang="0">
                    <a:pos x="connsiteX1" y="connsiteY1"/>
                  </a:cxn>
                  <a:cxn ang="0">
                    <a:pos x="connsiteX2" y="connsiteY2"/>
                  </a:cxn>
                  <a:cxn ang="0">
                    <a:pos x="connsiteX3" y="connsiteY3"/>
                  </a:cxn>
                </a:cxnLst>
                <a:rect l="l" t="t" r="r" b="b"/>
                <a:pathLst>
                  <a:path w="114695" h="159340">
                    <a:moveTo>
                      <a:pt x="0" y="0"/>
                    </a:moveTo>
                    <a:lnTo>
                      <a:pt x="0" y="136359"/>
                    </a:lnTo>
                    <a:cubicBezTo>
                      <a:pt x="0" y="153679"/>
                      <a:pt x="18430" y="164738"/>
                      <a:pt x="33742" y="156632"/>
                    </a:cubicBezTo>
                    <a:cubicBezTo>
                      <a:pt x="67577" y="138728"/>
                      <a:pt x="114696" y="104291"/>
                      <a:pt x="114696" y="5133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67" name="Freeform 4066">
                <a:extLst>
                  <a:ext uri="{FF2B5EF4-FFF2-40B4-BE49-F238E27FC236}">
                    <a16:creationId xmlns:a16="http://schemas.microsoft.com/office/drawing/2014/main" id="{1E05ADF0-CB29-F095-96E3-9E9302B644CC}"/>
                  </a:ext>
                </a:extLst>
              </p:cNvPr>
              <p:cNvSpPr/>
              <p:nvPr/>
            </p:nvSpPr>
            <p:spPr>
              <a:xfrm>
                <a:off x="10396287" y="6064632"/>
                <a:ext cx="57347" cy="57315"/>
              </a:xfrm>
              <a:custGeom>
                <a:avLst/>
                <a:gdLst>
                  <a:gd name="connsiteX0" fmla="*/ 57348 w 57347"/>
                  <a:gd name="connsiteY0" fmla="*/ 28658 h 57315"/>
                  <a:gd name="connsiteX1" fmla="*/ 28674 w 57347"/>
                  <a:gd name="connsiteY1" fmla="*/ 57315 h 57315"/>
                  <a:gd name="connsiteX2" fmla="*/ 0 w 57347"/>
                  <a:gd name="connsiteY2" fmla="*/ 28658 h 57315"/>
                  <a:gd name="connsiteX3" fmla="*/ 28674 w 57347"/>
                  <a:gd name="connsiteY3" fmla="*/ 0 h 57315"/>
                  <a:gd name="connsiteX4" fmla="*/ 57348 w 57347"/>
                  <a:gd name="connsiteY4" fmla="*/ 28658 h 57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47" h="57315">
                    <a:moveTo>
                      <a:pt x="57348" y="28658"/>
                    </a:moveTo>
                    <a:cubicBezTo>
                      <a:pt x="57348" y="44485"/>
                      <a:pt x="44510" y="57315"/>
                      <a:pt x="28674" y="57315"/>
                    </a:cubicBezTo>
                    <a:cubicBezTo>
                      <a:pt x="12838" y="57315"/>
                      <a:pt x="0" y="44485"/>
                      <a:pt x="0" y="28658"/>
                    </a:cubicBezTo>
                    <a:cubicBezTo>
                      <a:pt x="0" y="12830"/>
                      <a:pt x="12838" y="0"/>
                      <a:pt x="28674" y="0"/>
                    </a:cubicBezTo>
                    <a:cubicBezTo>
                      <a:pt x="44510" y="0"/>
                      <a:pt x="57348" y="12831"/>
                      <a:pt x="57348" y="2865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68" name="Freeform 4067">
                <a:extLst>
                  <a:ext uri="{FF2B5EF4-FFF2-40B4-BE49-F238E27FC236}">
                    <a16:creationId xmlns:a16="http://schemas.microsoft.com/office/drawing/2014/main" id="{A0A194B2-1B70-7227-F816-297AE87D56B8}"/>
                  </a:ext>
                </a:extLst>
              </p:cNvPr>
              <p:cNvSpPr/>
              <p:nvPr/>
            </p:nvSpPr>
            <p:spPr>
              <a:xfrm>
                <a:off x="10310266" y="6035638"/>
                <a:ext cx="23911" cy="127711"/>
              </a:xfrm>
              <a:custGeom>
                <a:avLst/>
                <a:gdLst>
                  <a:gd name="connsiteX0" fmla="*/ 23911 w 23911"/>
                  <a:gd name="connsiteY0" fmla="*/ 127711 h 127711"/>
                  <a:gd name="connsiteX1" fmla="*/ 0 w 23911"/>
                  <a:gd name="connsiteY1" fmla="*/ 57651 h 127711"/>
                  <a:gd name="connsiteX2" fmla="*/ 15538 w 23911"/>
                  <a:gd name="connsiteY2" fmla="*/ 0 h 127711"/>
                </a:gdLst>
                <a:ahLst/>
                <a:cxnLst>
                  <a:cxn ang="0">
                    <a:pos x="connsiteX0" y="connsiteY0"/>
                  </a:cxn>
                  <a:cxn ang="0">
                    <a:pos x="connsiteX1" y="connsiteY1"/>
                  </a:cxn>
                  <a:cxn ang="0">
                    <a:pos x="connsiteX2" y="connsiteY2"/>
                  </a:cxn>
                </a:cxnLst>
                <a:rect l="l" t="t" r="r" b="b"/>
                <a:pathLst>
                  <a:path w="23911" h="127711">
                    <a:moveTo>
                      <a:pt x="23911" y="127711"/>
                    </a:moveTo>
                    <a:cubicBezTo>
                      <a:pt x="8920" y="108342"/>
                      <a:pt x="0" y="84034"/>
                      <a:pt x="0" y="57651"/>
                    </a:cubicBezTo>
                    <a:cubicBezTo>
                      <a:pt x="0" y="36632"/>
                      <a:pt x="5661" y="16937"/>
                      <a:pt x="15538"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057" name="Graphic 1668">
              <a:extLst>
                <a:ext uri="{FF2B5EF4-FFF2-40B4-BE49-F238E27FC236}">
                  <a16:creationId xmlns:a16="http://schemas.microsoft.com/office/drawing/2014/main" id="{59565C33-EE6E-A45A-87B2-1181F448CAD2}"/>
                </a:ext>
              </a:extLst>
            </p:cNvPr>
            <p:cNvGrpSpPr/>
            <p:nvPr/>
          </p:nvGrpSpPr>
          <p:grpSpPr>
            <a:xfrm>
              <a:off x="9775870" y="6008273"/>
              <a:ext cx="894002" cy="356194"/>
              <a:chOff x="9775870" y="6008273"/>
              <a:chExt cx="894002" cy="356194"/>
            </a:xfrm>
            <a:noFill/>
          </p:grpSpPr>
          <p:sp>
            <p:nvSpPr>
              <p:cNvPr id="4058" name="Freeform 4057">
                <a:extLst>
                  <a:ext uri="{FF2B5EF4-FFF2-40B4-BE49-F238E27FC236}">
                    <a16:creationId xmlns:a16="http://schemas.microsoft.com/office/drawing/2014/main" id="{5153026E-38E3-DC24-E905-7A23381614A0}"/>
                  </a:ext>
                </a:extLst>
              </p:cNvPr>
              <p:cNvSpPr/>
              <p:nvPr/>
            </p:nvSpPr>
            <p:spPr>
              <a:xfrm>
                <a:off x="10510488" y="6008273"/>
                <a:ext cx="123515" cy="21271"/>
              </a:xfrm>
              <a:custGeom>
                <a:avLst/>
                <a:gdLst>
                  <a:gd name="connsiteX0" fmla="*/ 0 w 123515"/>
                  <a:gd name="connsiteY0" fmla="*/ 21271 h 21271"/>
                  <a:gd name="connsiteX1" fmla="*/ 86931 w 123515"/>
                  <a:gd name="connsiteY1" fmla="*/ 0 h 21271"/>
                  <a:gd name="connsiteX2" fmla="*/ 123515 w 123515"/>
                  <a:gd name="connsiteY2" fmla="*/ 3105 h 21271"/>
                </a:gdLst>
                <a:ahLst/>
                <a:cxnLst>
                  <a:cxn ang="0">
                    <a:pos x="connsiteX0" y="connsiteY0"/>
                  </a:cxn>
                  <a:cxn ang="0">
                    <a:pos x="connsiteX1" y="connsiteY1"/>
                  </a:cxn>
                  <a:cxn ang="0">
                    <a:pos x="connsiteX2" y="connsiteY2"/>
                  </a:cxn>
                </a:cxnLst>
                <a:rect l="l" t="t" r="r" b="b"/>
                <a:pathLst>
                  <a:path w="123515" h="21271">
                    <a:moveTo>
                      <a:pt x="0" y="21271"/>
                    </a:moveTo>
                    <a:cubicBezTo>
                      <a:pt x="22014" y="8920"/>
                      <a:pt x="48569" y="0"/>
                      <a:pt x="86931" y="0"/>
                    </a:cubicBezTo>
                    <a:cubicBezTo>
                      <a:pt x="100492" y="0"/>
                      <a:pt x="112582" y="1119"/>
                      <a:pt x="123515" y="310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59" name="Freeform 4058">
                <a:extLst>
                  <a:ext uri="{FF2B5EF4-FFF2-40B4-BE49-F238E27FC236}">
                    <a16:creationId xmlns:a16="http://schemas.microsoft.com/office/drawing/2014/main" id="{AC5D138D-DFAB-93C5-3316-3D66E3D3BE43}"/>
                  </a:ext>
                </a:extLst>
              </p:cNvPr>
              <p:cNvSpPr/>
              <p:nvPr/>
            </p:nvSpPr>
            <p:spPr>
              <a:xfrm>
                <a:off x="9775870" y="6076205"/>
                <a:ext cx="169219" cy="26246"/>
              </a:xfrm>
              <a:custGeom>
                <a:avLst/>
                <a:gdLst>
                  <a:gd name="connsiteX0" fmla="*/ 0 w 169219"/>
                  <a:gd name="connsiteY0" fmla="*/ 11531 h 26246"/>
                  <a:gd name="connsiteX1" fmla="*/ 73954 w 169219"/>
                  <a:gd name="connsiteY1" fmla="*/ 26246 h 26246"/>
                  <a:gd name="connsiteX2" fmla="*/ 169220 w 169219"/>
                  <a:gd name="connsiteY2" fmla="*/ 0 h 26246"/>
                </a:gdLst>
                <a:ahLst/>
                <a:cxnLst>
                  <a:cxn ang="0">
                    <a:pos x="connsiteX0" y="connsiteY0"/>
                  </a:cxn>
                  <a:cxn ang="0">
                    <a:pos x="connsiteX1" y="connsiteY1"/>
                  </a:cxn>
                  <a:cxn ang="0">
                    <a:pos x="connsiteX2" y="connsiteY2"/>
                  </a:cxn>
                </a:cxnLst>
                <a:rect l="l" t="t" r="r" b="b"/>
                <a:pathLst>
                  <a:path w="169219" h="26246">
                    <a:moveTo>
                      <a:pt x="0" y="11531"/>
                    </a:moveTo>
                    <a:cubicBezTo>
                      <a:pt x="19461" y="20363"/>
                      <a:pt x="42815" y="26246"/>
                      <a:pt x="73954" y="26246"/>
                    </a:cubicBezTo>
                    <a:cubicBezTo>
                      <a:pt x="117284" y="26246"/>
                      <a:pt x="145546" y="14857"/>
                      <a:pt x="16922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60" name="Freeform 4059">
                <a:extLst>
                  <a:ext uri="{FF2B5EF4-FFF2-40B4-BE49-F238E27FC236}">
                    <a16:creationId xmlns:a16="http://schemas.microsoft.com/office/drawing/2014/main" id="{7C6C6089-AF13-2D53-3BB5-5E2D0D73F0CE}"/>
                  </a:ext>
                </a:extLst>
              </p:cNvPr>
              <p:cNvSpPr/>
              <p:nvPr/>
            </p:nvSpPr>
            <p:spPr>
              <a:xfrm>
                <a:off x="10504322" y="6141443"/>
                <a:ext cx="164404" cy="24880"/>
              </a:xfrm>
              <a:custGeom>
                <a:avLst/>
                <a:gdLst>
                  <a:gd name="connsiteX0" fmla="*/ 0 w 164404"/>
                  <a:gd name="connsiteY0" fmla="*/ 24880 h 24880"/>
                  <a:gd name="connsiteX1" fmla="*/ 93096 w 164404"/>
                  <a:gd name="connsiteY1" fmla="*/ 0 h 24880"/>
                  <a:gd name="connsiteX2" fmla="*/ 164405 w 164404"/>
                  <a:gd name="connsiteY2" fmla="*/ 13522 h 24880"/>
                </a:gdLst>
                <a:ahLst/>
                <a:cxnLst>
                  <a:cxn ang="0">
                    <a:pos x="connsiteX0" y="connsiteY0"/>
                  </a:cxn>
                  <a:cxn ang="0">
                    <a:pos x="connsiteX1" y="connsiteY1"/>
                  </a:cxn>
                  <a:cxn ang="0">
                    <a:pos x="connsiteX2" y="connsiteY2"/>
                  </a:cxn>
                </a:cxnLst>
                <a:rect l="l" t="t" r="r" b="b"/>
                <a:pathLst>
                  <a:path w="164404" h="24880">
                    <a:moveTo>
                      <a:pt x="0" y="24880"/>
                    </a:moveTo>
                    <a:cubicBezTo>
                      <a:pt x="23233" y="10696"/>
                      <a:pt x="51087" y="0"/>
                      <a:pt x="93096" y="0"/>
                    </a:cubicBezTo>
                    <a:cubicBezTo>
                      <a:pt x="122832" y="0"/>
                      <a:pt x="145471" y="5359"/>
                      <a:pt x="164405" y="1352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61" name="Freeform 4060">
                <a:extLst>
                  <a:ext uri="{FF2B5EF4-FFF2-40B4-BE49-F238E27FC236}">
                    <a16:creationId xmlns:a16="http://schemas.microsoft.com/office/drawing/2014/main" id="{B87CD2E2-E26F-54AE-CAA2-6F2B23AF0519}"/>
                  </a:ext>
                </a:extLst>
              </p:cNvPr>
              <p:cNvSpPr/>
              <p:nvPr/>
            </p:nvSpPr>
            <p:spPr>
              <a:xfrm>
                <a:off x="9775870" y="6220907"/>
                <a:ext cx="147932" cy="14715"/>
              </a:xfrm>
              <a:custGeom>
                <a:avLst/>
                <a:gdLst>
                  <a:gd name="connsiteX0" fmla="*/ 0 w 147932"/>
                  <a:gd name="connsiteY0" fmla="*/ 0 h 14715"/>
                  <a:gd name="connsiteX1" fmla="*/ 73954 w 147932"/>
                  <a:gd name="connsiteY1" fmla="*/ 14715 h 14715"/>
                  <a:gd name="connsiteX2" fmla="*/ 147932 w 147932"/>
                  <a:gd name="connsiteY2" fmla="*/ 0 h 14715"/>
                </a:gdLst>
                <a:ahLst/>
                <a:cxnLst>
                  <a:cxn ang="0">
                    <a:pos x="connsiteX0" y="connsiteY0"/>
                  </a:cxn>
                  <a:cxn ang="0">
                    <a:pos x="connsiteX1" y="connsiteY1"/>
                  </a:cxn>
                  <a:cxn ang="0">
                    <a:pos x="connsiteX2" y="connsiteY2"/>
                  </a:cxn>
                </a:cxnLst>
                <a:rect l="l" t="t" r="r" b="b"/>
                <a:pathLst>
                  <a:path w="147932" h="14715">
                    <a:moveTo>
                      <a:pt x="0" y="0"/>
                    </a:moveTo>
                    <a:cubicBezTo>
                      <a:pt x="19461" y="8826"/>
                      <a:pt x="42815" y="14715"/>
                      <a:pt x="73954" y="14715"/>
                    </a:cubicBezTo>
                    <a:cubicBezTo>
                      <a:pt x="105102" y="14715"/>
                      <a:pt x="128464" y="8826"/>
                      <a:pt x="147932"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62" name="Freeform 4061">
                <a:extLst>
                  <a:ext uri="{FF2B5EF4-FFF2-40B4-BE49-F238E27FC236}">
                    <a16:creationId xmlns:a16="http://schemas.microsoft.com/office/drawing/2014/main" id="{9570FEF5-D4BC-81FD-F8B6-5F2E6D0F5ADF}"/>
                  </a:ext>
                </a:extLst>
              </p:cNvPr>
              <p:cNvSpPr/>
              <p:nvPr/>
            </p:nvSpPr>
            <p:spPr>
              <a:xfrm>
                <a:off x="10367246" y="6270967"/>
                <a:ext cx="302627" cy="93385"/>
              </a:xfrm>
              <a:custGeom>
                <a:avLst/>
                <a:gdLst>
                  <a:gd name="connsiteX0" fmla="*/ 0 w 302627"/>
                  <a:gd name="connsiteY0" fmla="*/ 93385 h 93385"/>
                  <a:gd name="connsiteX1" fmla="*/ 230173 w 302627"/>
                  <a:gd name="connsiteY1" fmla="*/ 0 h 93385"/>
                  <a:gd name="connsiteX2" fmla="*/ 302627 w 302627"/>
                  <a:gd name="connsiteY2" fmla="*/ 14021 h 93385"/>
                </a:gdLst>
                <a:ahLst/>
                <a:cxnLst>
                  <a:cxn ang="0">
                    <a:pos x="connsiteX0" y="connsiteY0"/>
                  </a:cxn>
                  <a:cxn ang="0">
                    <a:pos x="connsiteX1" y="connsiteY1"/>
                  </a:cxn>
                  <a:cxn ang="0">
                    <a:pos x="connsiteX2" y="connsiteY2"/>
                  </a:cxn>
                </a:cxnLst>
                <a:rect l="l" t="t" r="r" b="b"/>
                <a:pathLst>
                  <a:path w="302627" h="93385">
                    <a:moveTo>
                      <a:pt x="0" y="93385"/>
                    </a:moveTo>
                    <a:cubicBezTo>
                      <a:pt x="105890" y="84292"/>
                      <a:pt x="112251" y="0"/>
                      <a:pt x="230173" y="0"/>
                    </a:cubicBezTo>
                    <a:cubicBezTo>
                      <a:pt x="260513" y="0"/>
                      <a:pt x="283463" y="5579"/>
                      <a:pt x="302627" y="1402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63" name="Freeform 4062">
                <a:extLst>
                  <a:ext uri="{FF2B5EF4-FFF2-40B4-BE49-F238E27FC236}">
                    <a16:creationId xmlns:a16="http://schemas.microsoft.com/office/drawing/2014/main" id="{188E7110-5E13-B835-DE4B-EB4A5E7C781E}"/>
                  </a:ext>
                </a:extLst>
              </p:cNvPr>
              <p:cNvSpPr/>
              <p:nvPr/>
            </p:nvSpPr>
            <p:spPr>
              <a:xfrm>
                <a:off x="9867494" y="6270967"/>
                <a:ext cx="270729" cy="93501"/>
              </a:xfrm>
              <a:custGeom>
                <a:avLst/>
                <a:gdLst>
                  <a:gd name="connsiteX0" fmla="*/ 0 w 270729"/>
                  <a:gd name="connsiteY0" fmla="*/ 93501 h 93501"/>
                  <a:gd name="connsiteX1" fmla="*/ 231524 w 270729"/>
                  <a:gd name="connsiteY1" fmla="*/ 0 h 93501"/>
                  <a:gd name="connsiteX2" fmla="*/ 270729 w 270729"/>
                  <a:gd name="connsiteY2" fmla="*/ 3604 h 93501"/>
                </a:gdLst>
                <a:ahLst/>
                <a:cxnLst>
                  <a:cxn ang="0">
                    <a:pos x="connsiteX0" y="connsiteY0"/>
                  </a:cxn>
                  <a:cxn ang="0">
                    <a:pos x="connsiteX1" y="connsiteY1"/>
                  </a:cxn>
                  <a:cxn ang="0">
                    <a:pos x="connsiteX2" y="connsiteY2"/>
                  </a:cxn>
                </a:cxnLst>
                <a:rect l="l" t="t" r="r" b="b"/>
                <a:pathLst>
                  <a:path w="270729" h="93501">
                    <a:moveTo>
                      <a:pt x="0" y="93501"/>
                    </a:moveTo>
                    <a:cubicBezTo>
                      <a:pt x="107233" y="85053"/>
                      <a:pt x="113113" y="0"/>
                      <a:pt x="231524" y="0"/>
                    </a:cubicBezTo>
                    <a:cubicBezTo>
                      <a:pt x="246182" y="0"/>
                      <a:pt x="259115" y="1303"/>
                      <a:pt x="270729" y="360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52" name="Graphic 1668">
            <a:extLst>
              <a:ext uri="{FF2B5EF4-FFF2-40B4-BE49-F238E27FC236}">
                <a16:creationId xmlns:a16="http://schemas.microsoft.com/office/drawing/2014/main" id="{3014AFFA-5FC5-DAC6-A8C2-A76F84C63A2E}"/>
              </a:ext>
            </a:extLst>
          </p:cNvPr>
          <p:cNvGrpSpPr/>
          <p:nvPr/>
        </p:nvGrpSpPr>
        <p:grpSpPr>
          <a:xfrm>
            <a:off x="9556480" y="8018208"/>
            <a:ext cx="518718" cy="632136"/>
            <a:chOff x="12523673" y="5720780"/>
            <a:chExt cx="610987" cy="744580"/>
          </a:xfrm>
          <a:noFill/>
        </p:grpSpPr>
        <p:grpSp>
          <p:nvGrpSpPr>
            <p:cNvPr id="4034" name="Graphic 1668">
              <a:extLst>
                <a:ext uri="{FF2B5EF4-FFF2-40B4-BE49-F238E27FC236}">
                  <a16:creationId xmlns:a16="http://schemas.microsoft.com/office/drawing/2014/main" id="{8B32E121-6E39-FF45-CA9F-13B273CD6B16}"/>
                </a:ext>
              </a:extLst>
            </p:cNvPr>
            <p:cNvGrpSpPr/>
            <p:nvPr/>
          </p:nvGrpSpPr>
          <p:grpSpPr>
            <a:xfrm>
              <a:off x="12583077" y="5991273"/>
              <a:ext cx="551583" cy="474087"/>
              <a:chOff x="12583077" y="5991273"/>
              <a:chExt cx="551583" cy="474087"/>
            </a:xfrm>
            <a:noFill/>
          </p:grpSpPr>
          <p:grpSp>
            <p:nvGrpSpPr>
              <p:cNvPr id="4046" name="Graphic 1668">
                <a:extLst>
                  <a:ext uri="{FF2B5EF4-FFF2-40B4-BE49-F238E27FC236}">
                    <a16:creationId xmlns:a16="http://schemas.microsoft.com/office/drawing/2014/main" id="{2710A4A8-443A-8823-1F64-00829C829CD8}"/>
                  </a:ext>
                </a:extLst>
              </p:cNvPr>
              <p:cNvGrpSpPr/>
              <p:nvPr/>
            </p:nvGrpSpPr>
            <p:grpSpPr>
              <a:xfrm>
                <a:off x="12583077" y="5991273"/>
                <a:ext cx="551583" cy="474087"/>
                <a:chOff x="12583077" y="5991273"/>
                <a:chExt cx="551583" cy="474087"/>
              </a:xfrm>
              <a:noFill/>
            </p:grpSpPr>
            <p:sp>
              <p:nvSpPr>
                <p:cNvPr id="4051" name="Freeform 4050">
                  <a:extLst>
                    <a:ext uri="{FF2B5EF4-FFF2-40B4-BE49-F238E27FC236}">
                      <a16:creationId xmlns:a16="http://schemas.microsoft.com/office/drawing/2014/main" id="{529447EB-69CE-9FC4-9686-FA4BA8A44420}"/>
                    </a:ext>
                  </a:extLst>
                </p:cNvPr>
                <p:cNvSpPr/>
                <p:nvPr/>
              </p:nvSpPr>
              <p:spPr>
                <a:xfrm>
                  <a:off x="12855530" y="6055752"/>
                  <a:ext cx="145595" cy="145513"/>
                </a:xfrm>
                <a:custGeom>
                  <a:avLst/>
                  <a:gdLst>
                    <a:gd name="connsiteX0" fmla="*/ 145595 w 145595"/>
                    <a:gd name="connsiteY0" fmla="*/ 72757 h 145513"/>
                    <a:gd name="connsiteX1" fmla="*/ 72797 w 145595"/>
                    <a:gd name="connsiteY1" fmla="*/ 145513 h 145513"/>
                    <a:gd name="connsiteX2" fmla="*/ 0 w 145595"/>
                    <a:gd name="connsiteY2" fmla="*/ 72757 h 145513"/>
                    <a:gd name="connsiteX3" fmla="*/ 72797 w 145595"/>
                    <a:gd name="connsiteY3" fmla="*/ 0 h 145513"/>
                    <a:gd name="connsiteX4" fmla="*/ 145595 w 145595"/>
                    <a:gd name="connsiteY4" fmla="*/ 72757 h 145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95" h="145513">
                      <a:moveTo>
                        <a:pt x="145595" y="72757"/>
                      </a:moveTo>
                      <a:cubicBezTo>
                        <a:pt x="145595" y="112939"/>
                        <a:pt x="113002" y="145513"/>
                        <a:pt x="72797" y="145513"/>
                      </a:cubicBezTo>
                      <a:cubicBezTo>
                        <a:pt x="32593" y="145513"/>
                        <a:pt x="0" y="112939"/>
                        <a:pt x="0" y="72757"/>
                      </a:cubicBezTo>
                      <a:cubicBezTo>
                        <a:pt x="0" y="32574"/>
                        <a:pt x="32593" y="0"/>
                        <a:pt x="72797" y="0"/>
                      </a:cubicBezTo>
                      <a:cubicBezTo>
                        <a:pt x="113002" y="0"/>
                        <a:pt x="145595" y="32574"/>
                        <a:pt x="145595" y="7275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52" name="Freeform 4051">
                  <a:extLst>
                    <a:ext uri="{FF2B5EF4-FFF2-40B4-BE49-F238E27FC236}">
                      <a16:creationId xmlns:a16="http://schemas.microsoft.com/office/drawing/2014/main" id="{6B7E79DC-BD76-7CB3-8FAD-BA0CDF1E7945}"/>
                    </a:ext>
                  </a:extLst>
                </p:cNvPr>
                <p:cNvSpPr/>
                <p:nvPr/>
              </p:nvSpPr>
              <p:spPr>
                <a:xfrm>
                  <a:off x="12996655" y="6067286"/>
                  <a:ext cx="70593" cy="22226"/>
                </a:xfrm>
                <a:custGeom>
                  <a:avLst/>
                  <a:gdLst>
                    <a:gd name="connsiteX0" fmla="*/ 0 w 70593"/>
                    <a:gd name="connsiteY0" fmla="*/ 22226 h 22226"/>
                    <a:gd name="connsiteX1" fmla="*/ 27554 w 70593"/>
                    <a:gd name="connsiteY1" fmla="*/ 5310 h 22226"/>
                    <a:gd name="connsiteX2" fmla="*/ 59933 w 70593"/>
                    <a:gd name="connsiteY2" fmla="*/ 2657 h 22226"/>
                    <a:gd name="connsiteX3" fmla="*/ 70594 w 70593"/>
                    <a:gd name="connsiteY3" fmla="*/ 7007 h 22226"/>
                  </a:gdLst>
                  <a:ahLst/>
                  <a:cxnLst>
                    <a:cxn ang="0">
                      <a:pos x="connsiteX0" y="connsiteY0"/>
                    </a:cxn>
                    <a:cxn ang="0">
                      <a:pos x="connsiteX1" y="connsiteY1"/>
                    </a:cxn>
                    <a:cxn ang="0">
                      <a:pos x="connsiteX2" y="connsiteY2"/>
                    </a:cxn>
                    <a:cxn ang="0">
                      <a:pos x="connsiteX3" y="connsiteY3"/>
                    </a:cxn>
                  </a:cxnLst>
                  <a:rect l="l" t="t" r="r" b="b"/>
                  <a:pathLst>
                    <a:path w="70593" h="22226">
                      <a:moveTo>
                        <a:pt x="0" y="22226"/>
                      </a:moveTo>
                      <a:lnTo>
                        <a:pt x="27554" y="5310"/>
                      </a:lnTo>
                      <a:cubicBezTo>
                        <a:pt x="37310" y="-674"/>
                        <a:pt x="49331" y="-1661"/>
                        <a:pt x="59933" y="2657"/>
                      </a:cubicBezTo>
                      <a:lnTo>
                        <a:pt x="70594" y="700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53" name="Freeform 4052">
                  <a:extLst>
                    <a:ext uri="{FF2B5EF4-FFF2-40B4-BE49-F238E27FC236}">
                      <a16:creationId xmlns:a16="http://schemas.microsoft.com/office/drawing/2014/main" id="{7BD3EF40-B462-2181-EF1B-C900D88DF592}"/>
                    </a:ext>
                  </a:extLst>
                </p:cNvPr>
                <p:cNvSpPr/>
                <p:nvPr/>
              </p:nvSpPr>
              <p:spPr>
                <a:xfrm>
                  <a:off x="12863568" y="5991273"/>
                  <a:ext cx="39811" cy="60220"/>
                </a:xfrm>
                <a:custGeom>
                  <a:avLst/>
                  <a:gdLst>
                    <a:gd name="connsiteX0" fmla="*/ 39812 w 39811"/>
                    <a:gd name="connsiteY0" fmla="*/ 60220 h 60220"/>
                    <a:gd name="connsiteX1" fmla="*/ 31948 w 39811"/>
                    <a:gd name="connsiteY1" fmla="*/ 28868 h 60220"/>
                    <a:gd name="connsiteX2" fmla="*/ 10660 w 39811"/>
                    <a:gd name="connsiteY2" fmla="*/ 4345 h 60220"/>
                    <a:gd name="connsiteX3" fmla="*/ 0 w 39811"/>
                    <a:gd name="connsiteY3" fmla="*/ 0 h 60220"/>
                  </a:gdLst>
                  <a:ahLst/>
                  <a:cxnLst>
                    <a:cxn ang="0">
                      <a:pos x="connsiteX0" y="connsiteY0"/>
                    </a:cxn>
                    <a:cxn ang="0">
                      <a:pos x="connsiteX1" y="connsiteY1"/>
                    </a:cxn>
                    <a:cxn ang="0">
                      <a:pos x="connsiteX2" y="connsiteY2"/>
                    </a:cxn>
                    <a:cxn ang="0">
                      <a:pos x="connsiteX3" y="connsiteY3"/>
                    </a:cxn>
                  </a:cxnLst>
                  <a:rect l="l" t="t" r="r" b="b"/>
                  <a:pathLst>
                    <a:path w="39811" h="60220">
                      <a:moveTo>
                        <a:pt x="39812" y="60220"/>
                      </a:moveTo>
                      <a:lnTo>
                        <a:pt x="31948" y="28868"/>
                      </a:lnTo>
                      <a:cubicBezTo>
                        <a:pt x="29168" y="17772"/>
                        <a:pt x="21262" y="8663"/>
                        <a:pt x="10660" y="4345"/>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54" name="Freeform 4053">
                  <a:extLst>
                    <a:ext uri="{FF2B5EF4-FFF2-40B4-BE49-F238E27FC236}">
                      <a16:creationId xmlns:a16="http://schemas.microsoft.com/office/drawing/2014/main" id="{BFA2A226-D1FF-BA32-E721-56932B39803F}"/>
                    </a:ext>
                  </a:extLst>
                </p:cNvPr>
                <p:cNvSpPr/>
                <p:nvPr/>
              </p:nvSpPr>
              <p:spPr>
                <a:xfrm>
                  <a:off x="12583077" y="6137166"/>
                  <a:ext cx="276921" cy="328194"/>
                </a:xfrm>
                <a:custGeom>
                  <a:avLst/>
                  <a:gdLst>
                    <a:gd name="connsiteX0" fmla="*/ 207800 w 276921"/>
                    <a:gd name="connsiteY0" fmla="*/ 328195 h 328194"/>
                    <a:gd name="connsiteX1" fmla="*/ 186664 w 276921"/>
                    <a:gd name="connsiteY1" fmla="*/ 123094 h 328194"/>
                    <a:gd name="connsiteX2" fmla="*/ 276922 w 276921"/>
                    <a:gd name="connsiteY2" fmla="*/ 20584 h 328194"/>
                    <a:gd name="connsiteX3" fmla="*/ 92012 w 276921"/>
                    <a:gd name="connsiteY3" fmla="*/ 489 h 328194"/>
                    <a:gd name="connsiteX4" fmla="*/ 6169 w 276921"/>
                    <a:gd name="connsiteY4" fmla="*/ 51642 h 328194"/>
                    <a:gd name="connsiteX5" fmla="*/ 6169 w 276921"/>
                    <a:gd name="connsiteY5" fmla="*/ 51642 h 328194"/>
                    <a:gd name="connsiteX6" fmla="*/ 51690 w 276921"/>
                    <a:gd name="connsiteY6" fmla="*/ 159800 h 328194"/>
                    <a:gd name="connsiteX7" fmla="*/ 69115 w 276921"/>
                    <a:gd name="connsiteY7" fmla="*/ 166903 h 328194"/>
                    <a:gd name="connsiteX8" fmla="*/ 146169 w 276921"/>
                    <a:gd name="connsiteY8" fmla="*/ 159338 h 328194"/>
                    <a:gd name="connsiteX9" fmla="*/ 182343 w 276921"/>
                    <a:gd name="connsiteY9" fmla="*/ 135498 h 328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921" h="328194">
                      <a:moveTo>
                        <a:pt x="207800" y="328195"/>
                      </a:moveTo>
                      <a:cubicBezTo>
                        <a:pt x="222113" y="293117"/>
                        <a:pt x="152292" y="207328"/>
                        <a:pt x="186664" y="123094"/>
                      </a:cubicBezTo>
                      <a:cubicBezTo>
                        <a:pt x="221036" y="38861"/>
                        <a:pt x="276922" y="20584"/>
                        <a:pt x="276922" y="20584"/>
                      </a:cubicBezTo>
                      <a:lnTo>
                        <a:pt x="92012" y="489"/>
                      </a:lnTo>
                      <a:cubicBezTo>
                        <a:pt x="55185" y="-3514"/>
                        <a:pt x="20157" y="17358"/>
                        <a:pt x="6169" y="51642"/>
                      </a:cubicBezTo>
                      <a:lnTo>
                        <a:pt x="6169" y="51642"/>
                      </a:lnTo>
                      <a:cubicBezTo>
                        <a:pt x="-11145" y="94069"/>
                        <a:pt x="9234" y="142495"/>
                        <a:pt x="51690" y="159800"/>
                      </a:cubicBezTo>
                      <a:lnTo>
                        <a:pt x="69115" y="166903"/>
                      </a:lnTo>
                      <a:cubicBezTo>
                        <a:pt x="94477" y="177236"/>
                        <a:pt x="123303" y="174410"/>
                        <a:pt x="146169" y="159338"/>
                      </a:cubicBezTo>
                      <a:lnTo>
                        <a:pt x="182343" y="13549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55" name="Freeform 4054">
                  <a:extLst>
                    <a:ext uri="{FF2B5EF4-FFF2-40B4-BE49-F238E27FC236}">
                      <a16:creationId xmlns:a16="http://schemas.microsoft.com/office/drawing/2014/main" id="{74619BD1-6A03-48F1-D5B1-7D403620B3C3}"/>
                    </a:ext>
                  </a:extLst>
                </p:cNvPr>
                <p:cNvSpPr/>
                <p:nvPr/>
              </p:nvSpPr>
              <p:spPr>
                <a:xfrm>
                  <a:off x="12790877" y="6197166"/>
                  <a:ext cx="343783" cy="268194"/>
                </a:xfrm>
                <a:custGeom>
                  <a:avLst/>
                  <a:gdLst>
                    <a:gd name="connsiteX0" fmla="*/ 0 w 343783"/>
                    <a:gd name="connsiteY0" fmla="*/ 268194 h 268194"/>
                    <a:gd name="connsiteX1" fmla="*/ 158618 w 343783"/>
                    <a:gd name="connsiteY1" fmla="*/ 136359 h 268194"/>
                    <a:gd name="connsiteX2" fmla="*/ 165829 w 343783"/>
                    <a:gd name="connsiteY2" fmla="*/ 0 h 268194"/>
                    <a:gd name="connsiteX3" fmla="*/ 312063 w 343783"/>
                    <a:gd name="connsiteY3" fmla="*/ 114877 h 268194"/>
                    <a:gd name="connsiteX4" fmla="*/ 337630 w 343783"/>
                    <a:gd name="connsiteY4" fmla="*/ 211441 h 268194"/>
                    <a:gd name="connsiteX5" fmla="*/ 337630 w 343783"/>
                    <a:gd name="connsiteY5" fmla="*/ 211441 h 268194"/>
                    <a:gd name="connsiteX6" fmla="*/ 229411 w 343783"/>
                    <a:gd name="connsiteY6" fmla="*/ 256936 h 268194"/>
                    <a:gd name="connsiteX7" fmla="*/ 211986 w 343783"/>
                    <a:gd name="connsiteY7" fmla="*/ 249833 h 268194"/>
                    <a:gd name="connsiteX8" fmla="*/ 162203 w 343783"/>
                    <a:gd name="connsiteY8" fmla="*/ 190574 h 268194"/>
                    <a:gd name="connsiteX9" fmla="*/ 153025 w 343783"/>
                    <a:gd name="connsiteY9" fmla="*/ 148247 h 268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3783" h="268194">
                      <a:moveTo>
                        <a:pt x="0" y="268194"/>
                      </a:moveTo>
                      <a:cubicBezTo>
                        <a:pt x="14313" y="233117"/>
                        <a:pt x="124246" y="220592"/>
                        <a:pt x="158618" y="136359"/>
                      </a:cubicBezTo>
                      <a:cubicBezTo>
                        <a:pt x="192989" y="52125"/>
                        <a:pt x="165829" y="0"/>
                        <a:pt x="165829" y="0"/>
                      </a:cubicBezTo>
                      <a:lnTo>
                        <a:pt x="312063" y="114877"/>
                      </a:lnTo>
                      <a:cubicBezTo>
                        <a:pt x="341188" y="137756"/>
                        <a:pt x="351623" y="177157"/>
                        <a:pt x="337630" y="211441"/>
                      </a:cubicBezTo>
                      <a:lnTo>
                        <a:pt x="337630" y="211441"/>
                      </a:lnTo>
                      <a:cubicBezTo>
                        <a:pt x="320321" y="253868"/>
                        <a:pt x="271867" y="274241"/>
                        <a:pt x="229411" y="256936"/>
                      </a:cubicBezTo>
                      <a:lnTo>
                        <a:pt x="211986" y="249833"/>
                      </a:lnTo>
                      <a:cubicBezTo>
                        <a:pt x="186629" y="239494"/>
                        <a:pt x="168000" y="217325"/>
                        <a:pt x="162203" y="190574"/>
                      </a:cubicBezTo>
                      <a:lnTo>
                        <a:pt x="153025" y="14824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047" name="Freeform 4046">
                <a:extLst>
                  <a:ext uri="{FF2B5EF4-FFF2-40B4-BE49-F238E27FC236}">
                    <a16:creationId xmlns:a16="http://schemas.microsoft.com/office/drawing/2014/main" id="{EF355560-912C-F288-D733-2BA091957C3E}"/>
                  </a:ext>
                </a:extLst>
              </p:cNvPr>
              <p:cNvSpPr/>
              <p:nvPr/>
            </p:nvSpPr>
            <p:spPr>
              <a:xfrm>
                <a:off x="12794173" y="6214545"/>
                <a:ext cx="169850" cy="69230"/>
              </a:xfrm>
              <a:custGeom>
                <a:avLst/>
                <a:gdLst>
                  <a:gd name="connsiteX0" fmla="*/ 0 w 169850"/>
                  <a:gd name="connsiteY0" fmla="*/ 0 h 69230"/>
                  <a:gd name="connsiteX1" fmla="*/ 169850 w 169850"/>
                  <a:gd name="connsiteY1" fmla="*/ 69230 h 69230"/>
                </a:gdLst>
                <a:ahLst/>
                <a:cxnLst>
                  <a:cxn ang="0">
                    <a:pos x="connsiteX0" y="connsiteY0"/>
                  </a:cxn>
                  <a:cxn ang="0">
                    <a:pos x="connsiteX1" y="connsiteY1"/>
                  </a:cxn>
                </a:cxnLst>
                <a:rect l="l" t="t" r="r" b="b"/>
                <a:pathLst>
                  <a:path w="169850" h="69230">
                    <a:moveTo>
                      <a:pt x="0" y="0"/>
                    </a:moveTo>
                    <a:lnTo>
                      <a:pt x="169850" y="6923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48" name="Freeform 4047">
                <a:extLst>
                  <a:ext uri="{FF2B5EF4-FFF2-40B4-BE49-F238E27FC236}">
                    <a16:creationId xmlns:a16="http://schemas.microsoft.com/office/drawing/2014/main" id="{8425D46A-5F8E-5DD5-0E14-737DE192FFC0}"/>
                  </a:ext>
                </a:extLst>
              </p:cNvPr>
              <p:cNvSpPr/>
              <p:nvPr/>
            </p:nvSpPr>
            <p:spPr>
              <a:xfrm>
                <a:off x="12775739" y="6259714"/>
                <a:ext cx="170617" cy="69545"/>
              </a:xfrm>
              <a:custGeom>
                <a:avLst/>
                <a:gdLst>
                  <a:gd name="connsiteX0" fmla="*/ 0 w 170617"/>
                  <a:gd name="connsiteY0" fmla="*/ 0 h 69545"/>
                  <a:gd name="connsiteX1" fmla="*/ 170618 w 170617"/>
                  <a:gd name="connsiteY1" fmla="*/ 69545 h 69545"/>
                </a:gdLst>
                <a:ahLst/>
                <a:cxnLst>
                  <a:cxn ang="0">
                    <a:pos x="connsiteX0" y="connsiteY0"/>
                  </a:cxn>
                  <a:cxn ang="0">
                    <a:pos x="connsiteX1" y="connsiteY1"/>
                  </a:cxn>
                </a:cxnLst>
                <a:rect l="l" t="t" r="r" b="b"/>
                <a:pathLst>
                  <a:path w="170617" h="69545">
                    <a:moveTo>
                      <a:pt x="0" y="0"/>
                    </a:moveTo>
                    <a:lnTo>
                      <a:pt x="170618" y="6954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49" name="Freeform 4048">
                <a:extLst>
                  <a:ext uri="{FF2B5EF4-FFF2-40B4-BE49-F238E27FC236}">
                    <a16:creationId xmlns:a16="http://schemas.microsoft.com/office/drawing/2014/main" id="{6038BE16-8643-5583-1557-44A6D43C3449}"/>
                  </a:ext>
                </a:extLst>
              </p:cNvPr>
              <p:cNvSpPr/>
              <p:nvPr/>
            </p:nvSpPr>
            <p:spPr>
              <a:xfrm>
                <a:off x="12760958" y="6306375"/>
                <a:ext cx="163311" cy="66566"/>
              </a:xfrm>
              <a:custGeom>
                <a:avLst/>
                <a:gdLst>
                  <a:gd name="connsiteX0" fmla="*/ 0 w 163311"/>
                  <a:gd name="connsiteY0" fmla="*/ 0 h 66566"/>
                  <a:gd name="connsiteX1" fmla="*/ 163311 w 163311"/>
                  <a:gd name="connsiteY1" fmla="*/ 66566 h 66566"/>
                </a:gdLst>
                <a:ahLst/>
                <a:cxnLst>
                  <a:cxn ang="0">
                    <a:pos x="connsiteX0" y="connsiteY0"/>
                  </a:cxn>
                  <a:cxn ang="0">
                    <a:pos x="connsiteX1" y="connsiteY1"/>
                  </a:cxn>
                </a:cxnLst>
                <a:rect l="l" t="t" r="r" b="b"/>
                <a:pathLst>
                  <a:path w="163311" h="66566">
                    <a:moveTo>
                      <a:pt x="0" y="0"/>
                    </a:moveTo>
                    <a:lnTo>
                      <a:pt x="163311" y="6656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50" name="Freeform 4049">
                <a:extLst>
                  <a:ext uri="{FF2B5EF4-FFF2-40B4-BE49-F238E27FC236}">
                    <a16:creationId xmlns:a16="http://schemas.microsoft.com/office/drawing/2014/main" id="{90446A65-3247-F78B-939D-8B11FD6C5929}"/>
                  </a:ext>
                </a:extLst>
              </p:cNvPr>
              <p:cNvSpPr/>
              <p:nvPr/>
            </p:nvSpPr>
            <p:spPr>
              <a:xfrm>
                <a:off x="12767933" y="6361899"/>
                <a:ext cx="112502" cy="45857"/>
              </a:xfrm>
              <a:custGeom>
                <a:avLst/>
                <a:gdLst>
                  <a:gd name="connsiteX0" fmla="*/ 0 w 112502"/>
                  <a:gd name="connsiteY0" fmla="*/ 0 h 45857"/>
                  <a:gd name="connsiteX1" fmla="*/ 112503 w 112502"/>
                  <a:gd name="connsiteY1" fmla="*/ 45857 h 45857"/>
                </a:gdLst>
                <a:ahLst/>
                <a:cxnLst>
                  <a:cxn ang="0">
                    <a:pos x="connsiteX0" y="connsiteY0"/>
                  </a:cxn>
                  <a:cxn ang="0">
                    <a:pos x="connsiteX1" y="connsiteY1"/>
                  </a:cxn>
                </a:cxnLst>
                <a:rect l="l" t="t" r="r" b="b"/>
                <a:pathLst>
                  <a:path w="112502" h="45857">
                    <a:moveTo>
                      <a:pt x="0" y="0"/>
                    </a:moveTo>
                    <a:lnTo>
                      <a:pt x="112503" y="4585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035" name="Graphic 1668">
              <a:extLst>
                <a:ext uri="{FF2B5EF4-FFF2-40B4-BE49-F238E27FC236}">
                  <a16:creationId xmlns:a16="http://schemas.microsoft.com/office/drawing/2014/main" id="{F1E9527A-64AB-55CD-FCF4-528B8617427F}"/>
                </a:ext>
              </a:extLst>
            </p:cNvPr>
            <p:cNvGrpSpPr/>
            <p:nvPr/>
          </p:nvGrpSpPr>
          <p:grpSpPr>
            <a:xfrm>
              <a:off x="12523662" y="5720778"/>
              <a:ext cx="355221" cy="348901"/>
              <a:chOff x="12523662" y="5720778"/>
              <a:chExt cx="355221" cy="348901"/>
            </a:xfrm>
            <a:noFill/>
          </p:grpSpPr>
          <p:grpSp>
            <p:nvGrpSpPr>
              <p:cNvPr id="4036" name="Graphic 1668">
                <a:extLst>
                  <a:ext uri="{FF2B5EF4-FFF2-40B4-BE49-F238E27FC236}">
                    <a16:creationId xmlns:a16="http://schemas.microsoft.com/office/drawing/2014/main" id="{F8326705-FBDF-451A-845A-E1C1B8D08311}"/>
                  </a:ext>
                </a:extLst>
              </p:cNvPr>
              <p:cNvGrpSpPr/>
              <p:nvPr/>
            </p:nvGrpSpPr>
            <p:grpSpPr>
              <a:xfrm>
                <a:off x="12523662" y="5720778"/>
                <a:ext cx="355221" cy="348901"/>
                <a:chOff x="12523662" y="5720778"/>
                <a:chExt cx="355221" cy="348901"/>
              </a:xfrm>
              <a:noFill/>
            </p:grpSpPr>
            <p:sp>
              <p:nvSpPr>
                <p:cNvPr id="4041" name="Freeform 4040">
                  <a:extLst>
                    <a:ext uri="{FF2B5EF4-FFF2-40B4-BE49-F238E27FC236}">
                      <a16:creationId xmlns:a16="http://schemas.microsoft.com/office/drawing/2014/main" id="{2933E200-57D0-9789-DF56-05317397CD76}"/>
                    </a:ext>
                  </a:extLst>
                </p:cNvPr>
                <p:cNvSpPr/>
                <p:nvPr/>
              </p:nvSpPr>
              <p:spPr>
                <a:xfrm>
                  <a:off x="12578089" y="5772385"/>
                  <a:ext cx="101203" cy="101146"/>
                </a:xfrm>
                <a:custGeom>
                  <a:avLst/>
                  <a:gdLst>
                    <a:gd name="connsiteX0" fmla="*/ 101203 w 101203"/>
                    <a:gd name="connsiteY0" fmla="*/ 50573 h 101146"/>
                    <a:gd name="connsiteX1" fmla="*/ 50602 w 101203"/>
                    <a:gd name="connsiteY1" fmla="*/ 101146 h 101146"/>
                    <a:gd name="connsiteX2" fmla="*/ 0 w 101203"/>
                    <a:gd name="connsiteY2" fmla="*/ 50573 h 101146"/>
                    <a:gd name="connsiteX3" fmla="*/ 50602 w 101203"/>
                    <a:gd name="connsiteY3" fmla="*/ 0 h 101146"/>
                    <a:gd name="connsiteX4" fmla="*/ 101203 w 101203"/>
                    <a:gd name="connsiteY4" fmla="*/ 50573 h 101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03" h="101146">
                      <a:moveTo>
                        <a:pt x="101203" y="50573"/>
                      </a:moveTo>
                      <a:cubicBezTo>
                        <a:pt x="101203" y="78504"/>
                        <a:pt x="78548" y="101146"/>
                        <a:pt x="50602" y="101146"/>
                      </a:cubicBezTo>
                      <a:cubicBezTo>
                        <a:pt x="22655" y="101146"/>
                        <a:pt x="0" y="78504"/>
                        <a:pt x="0" y="50573"/>
                      </a:cubicBezTo>
                      <a:cubicBezTo>
                        <a:pt x="0" y="22642"/>
                        <a:pt x="22655" y="0"/>
                        <a:pt x="50602" y="0"/>
                      </a:cubicBezTo>
                      <a:cubicBezTo>
                        <a:pt x="78548" y="0"/>
                        <a:pt x="101203" y="22642"/>
                        <a:pt x="101203" y="5057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42" name="Freeform 4041">
                  <a:extLst>
                    <a:ext uri="{FF2B5EF4-FFF2-40B4-BE49-F238E27FC236}">
                      <a16:creationId xmlns:a16="http://schemas.microsoft.com/office/drawing/2014/main" id="{3B15D476-AAF8-9BDB-546A-AB4BE1DD25B2}"/>
                    </a:ext>
                  </a:extLst>
                </p:cNvPr>
                <p:cNvSpPr/>
                <p:nvPr/>
              </p:nvSpPr>
              <p:spPr>
                <a:xfrm>
                  <a:off x="12629477" y="5720778"/>
                  <a:ext cx="16354" cy="47527"/>
                </a:xfrm>
                <a:custGeom>
                  <a:avLst/>
                  <a:gdLst>
                    <a:gd name="connsiteX0" fmla="*/ 280 w 16354"/>
                    <a:gd name="connsiteY0" fmla="*/ 47528 h 47527"/>
                    <a:gd name="connsiteX1" fmla="*/ 2 w 16354"/>
                    <a:gd name="connsiteY1" fmla="*/ 25064 h 47527"/>
                    <a:gd name="connsiteX2" fmla="*/ 9958 w 16354"/>
                    <a:gd name="connsiteY2" fmla="*/ 4807 h 47527"/>
                    <a:gd name="connsiteX3" fmla="*/ 16354 w 16354"/>
                    <a:gd name="connsiteY3" fmla="*/ 0 h 47527"/>
                  </a:gdLst>
                  <a:ahLst/>
                  <a:cxnLst>
                    <a:cxn ang="0">
                      <a:pos x="connsiteX0" y="connsiteY0"/>
                    </a:cxn>
                    <a:cxn ang="0">
                      <a:pos x="connsiteX1" y="connsiteY1"/>
                    </a:cxn>
                    <a:cxn ang="0">
                      <a:pos x="connsiteX2" y="connsiteY2"/>
                    </a:cxn>
                    <a:cxn ang="0">
                      <a:pos x="connsiteX3" y="connsiteY3"/>
                    </a:cxn>
                  </a:cxnLst>
                  <a:rect l="l" t="t" r="r" b="b"/>
                  <a:pathLst>
                    <a:path w="16354" h="47527">
                      <a:moveTo>
                        <a:pt x="280" y="47528"/>
                      </a:moveTo>
                      <a:lnTo>
                        <a:pt x="2" y="25064"/>
                      </a:lnTo>
                      <a:cubicBezTo>
                        <a:pt x="-98" y="17110"/>
                        <a:pt x="3603" y="9587"/>
                        <a:pt x="9958" y="4807"/>
                      </a:cubicBezTo>
                      <a:lnTo>
                        <a:pt x="16354"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43" name="Freeform 4042">
                  <a:extLst>
                    <a:ext uri="{FF2B5EF4-FFF2-40B4-BE49-F238E27FC236}">
                      <a16:creationId xmlns:a16="http://schemas.microsoft.com/office/drawing/2014/main" id="{8007EBB6-E769-8560-9E98-1B49FFDC68D3}"/>
                    </a:ext>
                  </a:extLst>
                </p:cNvPr>
                <p:cNvSpPr/>
                <p:nvPr/>
              </p:nvSpPr>
              <p:spPr>
                <a:xfrm>
                  <a:off x="12523662" y="5802835"/>
                  <a:ext cx="50151" cy="9830"/>
                </a:xfrm>
                <a:custGeom>
                  <a:avLst/>
                  <a:gdLst>
                    <a:gd name="connsiteX0" fmla="*/ 50152 w 50151"/>
                    <a:gd name="connsiteY0" fmla="*/ 7551 h 9830"/>
                    <a:gd name="connsiteX1" fmla="*/ 28627 w 50151"/>
                    <a:gd name="connsiteY1" fmla="*/ 1063 h 9830"/>
                    <a:gd name="connsiteX2" fmla="*/ 6397 w 50151"/>
                    <a:gd name="connsiteY2" fmla="*/ 5019 h 9830"/>
                    <a:gd name="connsiteX3" fmla="*/ 0 w 50151"/>
                    <a:gd name="connsiteY3" fmla="*/ 9831 h 9830"/>
                  </a:gdLst>
                  <a:ahLst/>
                  <a:cxnLst>
                    <a:cxn ang="0">
                      <a:pos x="connsiteX0" y="connsiteY0"/>
                    </a:cxn>
                    <a:cxn ang="0">
                      <a:pos x="connsiteX1" y="connsiteY1"/>
                    </a:cxn>
                    <a:cxn ang="0">
                      <a:pos x="connsiteX2" y="connsiteY2"/>
                    </a:cxn>
                    <a:cxn ang="0">
                      <a:pos x="connsiteX3" y="connsiteY3"/>
                    </a:cxn>
                  </a:cxnLst>
                  <a:rect l="l" t="t" r="r" b="b"/>
                  <a:pathLst>
                    <a:path w="50151" h="9830">
                      <a:moveTo>
                        <a:pt x="50152" y="7551"/>
                      </a:moveTo>
                      <a:lnTo>
                        <a:pt x="28627" y="1063"/>
                      </a:lnTo>
                      <a:cubicBezTo>
                        <a:pt x="21010" y="-1233"/>
                        <a:pt x="12752" y="238"/>
                        <a:pt x="6397" y="5019"/>
                      </a:cubicBezTo>
                      <a:lnTo>
                        <a:pt x="0" y="983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44" name="Freeform 4043">
                  <a:extLst>
                    <a:ext uri="{FF2B5EF4-FFF2-40B4-BE49-F238E27FC236}">
                      <a16:creationId xmlns:a16="http://schemas.microsoft.com/office/drawing/2014/main" id="{C1D34FA8-E4AA-3FC9-61FD-11592A29B2B0}"/>
                    </a:ext>
                  </a:extLst>
                </p:cNvPr>
                <p:cNvSpPr/>
                <p:nvPr/>
              </p:nvSpPr>
              <p:spPr>
                <a:xfrm>
                  <a:off x="12532237" y="5874132"/>
                  <a:ext cx="248590" cy="195547"/>
                </a:xfrm>
                <a:custGeom>
                  <a:avLst/>
                  <a:gdLst>
                    <a:gd name="connsiteX0" fmla="*/ 248590 w 248590"/>
                    <a:gd name="connsiteY0" fmla="*/ 150869 h 195547"/>
                    <a:gd name="connsiteX1" fmla="*/ 118594 w 248590"/>
                    <a:gd name="connsiteY1" fmla="*/ 90370 h 195547"/>
                    <a:gd name="connsiteX2" fmla="*/ 89557 w 248590"/>
                    <a:gd name="connsiteY2" fmla="*/ 0 h 195547"/>
                    <a:gd name="connsiteX3" fmla="*/ 11652 w 248590"/>
                    <a:gd name="connsiteY3" fmla="*/ 103120 h 195547"/>
                    <a:gd name="connsiteX4" fmla="*/ 11600 w 248590"/>
                    <a:gd name="connsiteY4" fmla="*/ 172550 h 195547"/>
                    <a:gd name="connsiteX5" fmla="*/ 11600 w 248590"/>
                    <a:gd name="connsiteY5" fmla="*/ 172550 h 195547"/>
                    <a:gd name="connsiteX6" fmla="*/ 92401 w 248590"/>
                    <a:gd name="connsiteY6" fmla="*/ 183955 h 195547"/>
                    <a:gd name="connsiteX7" fmla="*/ 102856 w 248590"/>
                    <a:gd name="connsiteY7" fmla="*/ 176090 h 195547"/>
                    <a:gd name="connsiteX8" fmla="*/ 125806 w 248590"/>
                    <a:gd name="connsiteY8" fmla="*/ 127438 h 195547"/>
                    <a:gd name="connsiteX9" fmla="*/ 124460 w 248590"/>
                    <a:gd name="connsiteY9" fmla="*/ 97367 h 195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90" h="195547">
                      <a:moveTo>
                        <a:pt x="248590" y="150869"/>
                      </a:moveTo>
                      <a:cubicBezTo>
                        <a:pt x="232747" y="129829"/>
                        <a:pt x="156640" y="140892"/>
                        <a:pt x="118594" y="90370"/>
                      </a:cubicBezTo>
                      <a:cubicBezTo>
                        <a:pt x="80553" y="39847"/>
                        <a:pt x="89557" y="0"/>
                        <a:pt x="89557" y="0"/>
                      </a:cubicBezTo>
                      <a:lnTo>
                        <a:pt x="11652" y="103120"/>
                      </a:lnTo>
                      <a:cubicBezTo>
                        <a:pt x="-3865" y="123661"/>
                        <a:pt x="-3886" y="151987"/>
                        <a:pt x="11600" y="172550"/>
                      </a:cubicBezTo>
                      <a:lnTo>
                        <a:pt x="11600" y="172550"/>
                      </a:lnTo>
                      <a:cubicBezTo>
                        <a:pt x="30764" y="198003"/>
                        <a:pt x="66939" y="203104"/>
                        <a:pt x="92401" y="183955"/>
                      </a:cubicBezTo>
                      <a:lnTo>
                        <a:pt x="102856" y="176090"/>
                      </a:lnTo>
                      <a:cubicBezTo>
                        <a:pt x="118068" y="164648"/>
                        <a:pt x="126652" y="146445"/>
                        <a:pt x="125806" y="127438"/>
                      </a:cubicBezTo>
                      <a:lnTo>
                        <a:pt x="124460" y="9736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45" name="Freeform 4044">
                  <a:extLst>
                    <a:ext uri="{FF2B5EF4-FFF2-40B4-BE49-F238E27FC236}">
                      <a16:creationId xmlns:a16="http://schemas.microsoft.com/office/drawing/2014/main" id="{0659FCBE-6899-BDEA-D6EE-EC88734040A1}"/>
                    </a:ext>
                  </a:extLst>
                </p:cNvPr>
                <p:cNvSpPr/>
                <p:nvPr/>
              </p:nvSpPr>
              <p:spPr>
                <a:xfrm>
                  <a:off x="12679799" y="5780401"/>
                  <a:ext cx="199085" cy="244599"/>
                </a:xfrm>
                <a:custGeom>
                  <a:avLst/>
                  <a:gdLst>
                    <a:gd name="connsiteX0" fmla="*/ 101028 w 199085"/>
                    <a:gd name="connsiteY0" fmla="*/ 244600 h 244599"/>
                    <a:gd name="connsiteX1" fmla="*/ 78851 w 199085"/>
                    <a:gd name="connsiteY1" fmla="*/ 103003 h 244599"/>
                    <a:gd name="connsiteX2" fmla="*/ 0 w 199085"/>
                    <a:gd name="connsiteY2" fmla="*/ 50101 h 244599"/>
                    <a:gd name="connsiteX3" fmla="*/ 120713 w 199085"/>
                    <a:gd name="connsiteY3" fmla="*/ 3828 h 244599"/>
                    <a:gd name="connsiteX4" fmla="*/ 187486 w 199085"/>
                    <a:gd name="connsiteY4" fmla="*/ 22998 h 244599"/>
                    <a:gd name="connsiteX5" fmla="*/ 187486 w 199085"/>
                    <a:gd name="connsiteY5" fmla="*/ 22998 h 244599"/>
                    <a:gd name="connsiteX6" fmla="*/ 176079 w 199085"/>
                    <a:gd name="connsiteY6" fmla="*/ 103755 h 244599"/>
                    <a:gd name="connsiteX7" fmla="*/ 165624 w 199085"/>
                    <a:gd name="connsiteY7" fmla="*/ 111619 h 244599"/>
                    <a:gd name="connsiteX8" fmla="*/ 112498 w 199085"/>
                    <a:gd name="connsiteY8" fmla="*/ 120187 h 244599"/>
                    <a:gd name="connsiteX9" fmla="*/ 83955 w 199085"/>
                    <a:gd name="connsiteY9" fmla="*/ 110573 h 244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9085" h="244599">
                      <a:moveTo>
                        <a:pt x="101028" y="244600"/>
                      </a:moveTo>
                      <a:cubicBezTo>
                        <a:pt x="85185" y="223559"/>
                        <a:pt x="116892" y="153526"/>
                        <a:pt x="78851" y="103003"/>
                      </a:cubicBezTo>
                      <a:cubicBezTo>
                        <a:pt x="40806" y="52481"/>
                        <a:pt x="0" y="50101"/>
                        <a:pt x="0" y="50101"/>
                      </a:cubicBezTo>
                      <a:lnTo>
                        <a:pt x="120713" y="3828"/>
                      </a:lnTo>
                      <a:cubicBezTo>
                        <a:pt x="144756" y="-5386"/>
                        <a:pt x="172000" y="2431"/>
                        <a:pt x="187486" y="22998"/>
                      </a:cubicBezTo>
                      <a:lnTo>
                        <a:pt x="187486" y="22998"/>
                      </a:lnTo>
                      <a:cubicBezTo>
                        <a:pt x="206645" y="48446"/>
                        <a:pt x="201541" y="84606"/>
                        <a:pt x="176079" y="103755"/>
                      </a:cubicBezTo>
                      <a:lnTo>
                        <a:pt x="165624" y="111619"/>
                      </a:lnTo>
                      <a:cubicBezTo>
                        <a:pt x="150412" y="123061"/>
                        <a:pt x="130538" y="126265"/>
                        <a:pt x="112498" y="120187"/>
                      </a:cubicBezTo>
                      <a:lnTo>
                        <a:pt x="83955" y="11057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037" name="Freeform 4036">
                <a:extLst>
                  <a:ext uri="{FF2B5EF4-FFF2-40B4-BE49-F238E27FC236}">
                    <a16:creationId xmlns:a16="http://schemas.microsoft.com/office/drawing/2014/main" id="{DA7A8E3C-ECAA-DCFE-A5E9-7B4FD436AE63}"/>
                  </a:ext>
                </a:extLst>
              </p:cNvPr>
              <p:cNvSpPr/>
              <p:nvPr/>
            </p:nvSpPr>
            <p:spPr>
              <a:xfrm>
                <a:off x="12632244" y="5857005"/>
                <a:ext cx="101874" cy="76632"/>
              </a:xfrm>
              <a:custGeom>
                <a:avLst/>
                <a:gdLst>
                  <a:gd name="connsiteX0" fmla="*/ 0 w 101874"/>
                  <a:gd name="connsiteY0" fmla="*/ 76632 h 76632"/>
                  <a:gd name="connsiteX1" fmla="*/ 101875 w 101874"/>
                  <a:gd name="connsiteY1" fmla="*/ 0 h 76632"/>
                </a:gdLst>
                <a:ahLst/>
                <a:cxnLst>
                  <a:cxn ang="0">
                    <a:pos x="connsiteX0" y="connsiteY0"/>
                  </a:cxn>
                  <a:cxn ang="0">
                    <a:pos x="connsiteX1" y="connsiteY1"/>
                  </a:cxn>
                </a:cxnLst>
                <a:rect l="l" t="t" r="r" b="b"/>
                <a:pathLst>
                  <a:path w="101874" h="76632">
                    <a:moveTo>
                      <a:pt x="0" y="76632"/>
                    </a:moveTo>
                    <a:lnTo>
                      <a:pt x="10187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38" name="Freeform 4037">
                <a:extLst>
                  <a:ext uri="{FF2B5EF4-FFF2-40B4-BE49-F238E27FC236}">
                    <a16:creationId xmlns:a16="http://schemas.microsoft.com/office/drawing/2014/main" id="{B26F06BD-E933-3193-BDE5-C6422D08CE7E}"/>
                  </a:ext>
                </a:extLst>
              </p:cNvPr>
              <p:cNvSpPr/>
              <p:nvPr/>
            </p:nvSpPr>
            <p:spPr>
              <a:xfrm>
                <a:off x="12652644" y="5883756"/>
                <a:ext cx="102337" cy="76973"/>
              </a:xfrm>
              <a:custGeom>
                <a:avLst/>
                <a:gdLst>
                  <a:gd name="connsiteX0" fmla="*/ 0 w 102337"/>
                  <a:gd name="connsiteY0" fmla="*/ 76974 h 76973"/>
                  <a:gd name="connsiteX1" fmla="*/ 102337 w 102337"/>
                  <a:gd name="connsiteY1" fmla="*/ 0 h 76973"/>
                </a:gdLst>
                <a:ahLst/>
                <a:cxnLst>
                  <a:cxn ang="0">
                    <a:pos x="connsiteX0" y="connsiteY0"/>
                  </a:cxn>
                  <a:cxn ang="0">
                    <a:pos x="connsiteX1" y="connsiteY1"/>
                  </a:cxn>
                </a:cxnLst>
                <a:rect l="l" t="t" r="r" b="b"/>
                <a:pathLst>
                  <a:path w="102337" h="76973">
                    <a:moveTo>
                      <a:pt x="0" y="76974"/>
                    </a:moveTo>
                    <a:lnTo>
                      <a:pt x="10233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39" name="Freeform 4038">
                <a:extLst>
                  <a:ext uri="{FF2B5EF4-FFF2-40B4-BE49-F238E27FC236}">
                    <a16:creationId xmlns:a16="http://schemas.microsoft.com/office/drawing/2014/main" id="{89F8BBD3-59BA-00FC-6860-8083C9581E21}"/>
                  </a:ext>
                </a:extLst>
              </p:cNvPr>
              <p:cNvSpPr/>
              <p:nvPr/>
            </p:nvSpPr>
            <p:spPr>
              <a:xfrm>
                <a:off x="12675236" y="5912497"/>
                <a:ext cx="97953" cy="73674"/>
              </a:xfrm>
              <a:custGeom>
                <a:avLst/>
                <a:gdLst>
                  <a:gd name="connsiteX0" fmla="*/ 0 w 97953"/>
                  <a:gd name="connsiteY0" fmla="*/ 73674 h 73674"/>
                  <a:gd name="connsiteX1" fmla="*/ 97953 w 97953"/>
                  <a:gd name="connsiteY1" fmla="*/ 0 h 73674"/>
                </a:gdLst>
                <a:ahLst/>
                <a:cxnLst>
                  <a:cxn ang="0">
                    <a:pos x="connsiteX0" y="connsiteY0"/>
                  </a:cxn>
                  <a:cxn ang="0">
                    <a:pos x="connsiteX1" y="connsiteY1"/>
                  </a:cxn>
                </a:cxnLst>
                <a:rect l="l" t="t" r="r" b="b"/>
                <a:pathLst>
                  <a:path w="97953" h="73674">
                    <a:moveTo>
                      <a:pt x="0" y="73674"/>
                    </a:moveTo>
                    <a:lnTo>
                      <a:pt x="9795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40" name="Freeform 4039">
                <a:extLst>
                  <a:ext uri="{FF2B5EF4-FFF2-40B4-BE49-F238E27FC236}">
                    <a16:creationId xmlns:a16="http://schemas.microsoft.com/office/drawing/2014/main" id="{66F4D4F1-653F-28D8-F925-E14714F545A1}"/>
                  </a:ext>
                </a:extLst>
              </p:cNvPr>
              <p:cNvSpPr/>
              <p:nvPr/>
            </p:nvSpPr>
            <p:spPr>
              <a:xfrm>
                <a:off x="12710875" y="5951053"/>
                <a:ext cx="67481" cy="50753"/>
              </a:xfrm>
              <a:custGeom>
                <a:avLst/>
                <a:gdLst>
                  <a:gd name="connsiteX0" fmla="*/ 0 w 67481"/>
                  <a:gd name="connsiteY0" fmla="*/ 50754 h 50753"/>
                  <a:gd name="connsiteX1" fmla="*/ 67482 w 67481"/>
                  <a:gd name="connsiteY1" fmla="*/ 0 h 50753"/>
                </a:gdLst>
                <a:ahLst/>
                <a:cxnLst>
                  <a:cxn ang="0">
                    <a:pos x="connsiteX0" y="connsiteY0"/>
                  </a:cxn>
                  <a:cxn ang="0">
                    <a:pos x="connsiteX1" y="connsiteY1"/>
                  </a:cxn>
                </a:cxnLst>
                <a:rect l="l" t="t" r="r" b="b"/>
                <a:pathLst>
                  <a:path w="67481" h="50753">
                    <a:moveTo>
                      <a:pt x="0" y="50754"/>
                    </a:moveTo>
                    <a:lnTo>
                      <a:pt x="6748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53" name="Group 3752">
            <a:extLst>
              <a:ext uri="{FF2B5EF4-FFF2-40B4-BE49-F238E27FC236}">
                <a16:creationId xmlns:a16="http://schemas.microsoft.com/office/drawing/2014/main" id="{CECC2840-74DB-37D9-B976-95A8AAE91674}"/>
              </a:ext>
            </a:extLst>
          </p:cNvPr>
          <p:cNvGrpSpPr/>
          <p:nvPr/>
        </p:nvGrpSpPr>
        <p:grpSpPr>
          <a:xfrm>
            <a:off x="10769823" y="7880476"/>
            <a:ext cx="632496" cy="758619"/>
            <a:chOff x="11164549" y="5571797"/>
            <a:chExt cx="745004" cy="893562"/>
          </a:xfrm>
        </p:grpSpPr>
        <p:grpSp>
          <p:nvGrpSpPr>
            <p:cNvPr id="4003" name="Graphic 1668">
              <a:extLst>
                <a:ext uri="{FF2B5EF4-FFF2-40B4-BE49-F238E27FC236}">
                  <a16:creationId xmlns:a16="http://schemas.microsoft.com/office/drawing/2014/main" id="{8EEC154C-EDA3-5721-EA27-13EA7B6A4B11}"/>
                </a:ext>
              </a:extLst>
            </p:cNvPr>
            <p:cNvGrpSpPr/>
            <p:nvPr/>
          </p:nvGrpSpPr>
          <p:grpSpPr>
            <a:xfrm>
              <a:off x="11388052" y="5827539"/>
              <a:ext cx="521501" cy="448235"/>
              <a:chOff x="11388052" y="5827539"/>
              <a:chExt cx="521501" cy="448235"/>
            </a:xfrm>
            <a:noFill/>
          </p:grpSpPr>
          <p:grpSp>
            <p:nvGrpSpPr>
              <p:cNvPr id="4024" name="Graphic 1668">
                <a:extLst>
                  <a:ext uri="{FF2B5EF4-FFF2-40B4-BE49-F238E27FC236}">
                    <a16:creationId xmlns:a16="http://schemas.microsoft.com/office/drawing/2014/main" id="{957ECB6E-2050-0CE3-2CA3-571502925D00}"/>
                  </a:ext>
                </a:extLst>
              </p:cNvPr>
              <p:cNvGrpSpPr/>
              <p:nvPr/>
            </p:nvGrpSpPr>
            <p:grpSpPr>
              <a:xfrm>
                <a:off x="11388052" y="5827539"/>
                <a:ext cx="521501" cy="448235"/>
                <a:chOff x="11388052" y="5827539"/>
                <a:chExt cx="521501" cy="448235"/>
              </a:xfrm>
              <a:noFill/>
            </p:grpSpPr>
            <p:sp>
              <p:nvSpPr>
                <p:cNvPr id="4029" name="Freeform 4028">
                  <a:extLst>
                    <a:ext uri="{FF2B5EF4-FFF2-40B4-BE49-F238E27FC236}">
                      <a16:creationId xmlns:a16="http://schemas.microsoft.com/office/drawing/2014/main" id="{FDFE2F06-A211-D240-9CA3-F0F970DBFA06}"/>
                    </a:ext>
                  </a:extLst>
                </p:cNvPr>
                <p:cNvSpPr/>
                <p:nvPr/>
              </p:nvSpPr>
              <p:spPr>
                <a:xfrm>
                  <a:off x="11645641" y="5888504"/>
                  <a:ext cx="137655" cy="137578"/>
                </a:xfrm>
                <a:custGeom>
                  <a:avLst/>
                  <a:gdLst>
                    <a:gd name="connsiteX0" fmla="*/ 137656 w 137655"/>
                    <a:gd name="connsiteY0" fmla="*/ 68789 h 137578"/>
                    <a:gd name="connsiteX1" fmla="*/ 68828 w 137655"/>
                    <a:gd name="connsiteY1" fmla="*/ 137579 h 137578"/>
                    <a:gd name="connsiteX2" fmla="*/ 0 w 137655"/>
                    <a:gd name="connsiteY2" fmla="*/ 68789 h 137578"/>
                    <a:gd name="connsiteX3" fmla="*/ 68828 w 137655"/>
                    <a:gd name="connsiteY3" fmla="*/ 0 h 137578"/>
                    <a:gd name="connsiteX4" fmla="*/ 137656 w 137655"/>
                    <a:gd name="connsiteY4" fmla="*/ 68789 h 137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55" h="137578">
                      <a:moveTo>
                        <a:pt x="137656" y="68789"/>
                      </a:moveTo>
                      <a:cubicBezTo>
                        <a:pt x="137656" y="106781"/>
                        <a:pt x="106841" y="137579"/>
                        <a:pt x="68828" y="137579"/>
                      </a:cubicBezTo>
                      <a:cubicBezTo>
                        <a:pt x="30815" y="137579"/>
                        <a:pt x="0" y="106781"/>
                        <a:pt x="0" y="68789"/>
                      </a:cubicBezTo>
                      <a:cubicBezTo>
                        <a:pt x="0" y="30798"/>
                        <a:pt x="30815" y="0"/>
                        <a:pt x="68828" y="0"/>
                      </a:cubicBezTo>
                      <a:cubicBezTo>
                        <a:pt x="106841" y="0"/>
                        <a:pt x="137656" y="30798"/>
                        <a:pt x="137656" y="6878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30" name="Freeform 4029">
                  <a:extLst>
                    <a:ext uri="{FF2B5EF4-FFF2-40B4-BE49-F238E27FC236}">
                      <a16:creationId xmlns:a16="http://schemas.microsoft.com/office/drawing/2014/main" id="{C7ECA8A1-C7BD-D005-2097-0551685DC6BC}"/>
                    </a:ext>
                  </a:extLst>
                </p:cNvPr>
                <p:cNvSpPr/>
                <p:nvPr/>
              </p:nvSpPr>
              <p:spPr>
                <a:xfrm>
                  <a:off x="11779071" y="5899407"/>
                  <a:ext cx="66745" cy="21012"/>
                </a:xfrm>
                <a:custGeom>
                  <a:avLst/>
                  <a:gdLst>
                    <a:gd name="connsiteX0" fmla="*/ 0 w 66745"/>
                    <a:gd name="connsiteY0" fmla="*/ 21013 h 21012"/>
                    <a:gd name="connsiteX1" fmla="*/ 26056 w 66745"/>
                    <a:gd name="connsiteY1" fmla="*/ 5021 h 21012"/>
                    <a:gd name="connsiteX2" fmla="*/ 56669 w 66745"/>
                    <a:gd name="connsiteY2" fmla="*/ 2515 h 21012"/>
                    <a:gd name="connsiteX3" fmla="*/ 66746 w 66745"/>
                    <a:gd name="connsiteY3" fmla="*/ 6623 h 21012"/>
                  </a:gdLst>
                  <a:ahLst/>
                  <a:cxnLst>
                    <a:cxn ang="0">
                      <a:pos x="connsiteX0" y="connsiteY0"/>
                    </a:cxn>
                    <a:cxn ang="0">
                      <a:pos x="connsiteX1" y="connsiteY1"/>
                    </a:cxn>
                    <a:cxn ang="0">
                      <a:pos x="connsiteX2" y="connsiteY2"/>
                    </a:cxn>
                    <a:cxn ang="0">
                      <a:pos x="connsiteX3" y="connsiteY3"/>
                    </a:cxn>
                  </a:cxnLst>
                  <a:rect l="l" t="t" r="r" b="b"/>
                  <a:pathLst>
                    <a:path w="66745" h="21012">
                      <a:moveTo>
                        <a:pt x="0" y="21013"/>
                      </a:moveTo>
                      <a:lnTo>
                        <a:pt x="26056" y="5021"/>
                      </a:lnTo>
                      <a:cubicBezTo>
                        <a:pt x="35281" y="-637"/>
                        <a:pt x="46645" y="-1572"/>
                        <a:pt x="56669" y="2515"/>
                      </a:cubicBezTo>
                      <a:lnTo>
                        <a:pt x="66746" y="662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31" name="Freeform 4030">
                  <a:extLst>
                    <a:ext uri="{FF2B5EF4-FFF2-40B4-BE49-F238E27FC236}">
                      <a16:creationId xmlns:a16="http://schemas.microsoft.com/office/drawing/2014/main" id="{00B0D6A8-177F-C5C1-BD6C-CBA4B54D8644}"/>
                    </a:ext>
                  </a:extLst>
                </p:cNvPr>
                <p:cNvSpPr/>
                <p:nvPr/>
              </p:nvSpPr>
              <p:spPr>
                <a:xfrm>
                  <a:off x="11653248" y="5827539"/>
                  <a:ext cx="37635" cy="56936"/>
                </a:xfrm>
                <a:custGeom>
                  <a:avLst/>
                  <a:gdLst>
                    <a:gd name="connsiteX0" fmla="*/ 37636 w 37635"/>
                    <a:gd name="connsiteY0" fmla="*/ 56937 h 56936"/>
                    <a:gd name="connsiteX1" fmla="*/ 30203 w 37635"/>
                    <a:gd name="connsiteY1" fmla="*/ 27297 h 56936"/>
                    <a:gd name="connsiteX2" fmla="*/ 10077 w 37635"/>
                    <a:gd name="connsiteY2" fmla="*/ 4108 h 56936"/>
                    <a:gd name="connsiteX3" fmla="*/ 0 w 37635"/>
                    <a:gd name="connsiteY3" fmla="*/ 0 h 56936"/>
                  </a:gdLst>
                  <a:ahLst/>
                  <a:cxnLst>
                    <a:cxn ang="0">
                      <a:pos x="connsiteX0" y="connsiteY0"/>
                    </a:cxn>
                    <a:cxn ang="0">
                      <a:pos x="connsiteX1" y="connsiteY1"/>
                    </a:cxn>
                    <a:cxn ang="0">
                      <a:pos x="connsiteX2" y="connsiteY2"/>
                    </a:cxn>
                    <a:cxn ang="0">
                      <a:pos x="connsiteX3" y="connsiteY3"/>
                    </a:cxn>
                  </a:cxnLst>
                  <a:rect l="l" t="t" r="r" b="b"/>
                  <a:pathLst>
                    <a:path w="37635" h="56936">
                      <a:moveTo>
                        <a:pt x="37636" y="56937"/>
                      </a:moveTo>
                      <a:lnTo>
                        <a:pt x="30203" y="27297"/>
                      </a:lnTo>
                      <a:cubicBezTo>
                        <a:pt x="27575" y="16806"/>
                        <a:pt x="20100" y="8195"/>
                        <a:pt x="10077" y="4108"/>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32" name="Freeform 4031">
                  <a:extLst>
                    <a:ext uri="{FF2B5EF4-FFF2-40B4-BE49-F238E27FC236}">
                      <a16:creationId xmlns:a16="http://schemas.microsoft.com/office/drawing/2014/main" id="{2D104E34-FCB5-FA60-AB9F-4C35C4F187B9}"/>
                    </a:ext>
                  </a:extLst>
                </p:cNvPr>
                <p:cNvSpPr/>
                <p:nvPr/>
              </p:nvSpPr>
              <p:spPr>
                <a:xfrm>
                  <a:off x="11388052" y="5965473"/>
                  <a:ext cx="261816" cy="310300"/>
                </a:xfrm>
                <a:custGeom>
                  <a:avLst/>
                  <a:gdLst>
                    <a:gd name="connsiteX0" fmla="*/ 196463 w 261816"/>
                    <a:gd name="connsiteY0" fmla="*/ 310300 h 310300"/>
                    <a:gd name="connsiteX1" fmla="*/ 176484 w 261816"/>
                    <a:gd name="connsiteY1" fmla="*/ 116385 h 310300"/>
                    <a:gd name="connsiteX2" fmla="*/ 261816 w 261816"/>
                    <a:gd name="connsiteY2" fmla="*/ 19464 h 310300"/>
                    <a:gd name="connsiteX3" fmla="*/ 86993 w 261816"/>
                    <a:gd name="connsiteY3" fmla="*/ 462 h 310300"/>
                    <a:gd name="connsiteX4" fmla="*/ 5834 w 261816"/>
                    <a:gd name="connsiteY4" fmla="*/ 48825 h 310300"/>
                    <a:gd name="connsiteX5" fmla="*/ 5834 w 261816"/>
                    <a:gd name="connsiteY5" fmla="*/ 48825 h 310300"/>
                    <a:gd name="connsiteX6" fmla="*/ 48869 w 261816"/>
                    <a:gd name="connsiteY6" fmla="*/ 151089 h 310300"/>
                    <a:gd name="connsiteX7" fmla="*/ 65347 w 261816"/>
                    <a:gd name="connsiteY7" fmla="*/ 157803 h 310300"/>
                    <a:gd name="connsiteX8" fmla="*/ 138196 w 261816"/>
                    <a:gd name="connsiteY8" fmla="*/ 150653 h 310300"/>
                    <a:gd name="connsiteX9" fmla="*/ 172400 w 261816"/>
                    <a:gd name="connsiteY9" fmla="*/ 128111 h 31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1816" h="310300">
                      <a:moveTo>
                        <a:pt x="196463" y="310300"/>
                      </a:moveTo>
                      <a:cubicBezTo>
                        <a:pt x="209999" y="277135"/>
                        <a:pt x="143983" y="196022"/>
                        <a:pt x="176484" y="116385"/>
                      </a:cubicBezTo>
                      <a:cubicBezTo>
                        <a:pt x="208979" y="36742"/>
                        <a:pt x="261816" y="19464"/>
                        <a:pt x="261816" y="19464"/>
                      </a:cubicBezTo>
                      <a:lnTo>
                        <a:pt x="86993" y="462"/>
                      </a:lnTo>
                      <a:cubicBezTo>
                        <a:pt x="52175" y="-3320"/>
                        <a:pt x="19059" y="16412"/>
                        <a:pt x="5834" y="48825"/>
                      </a:cubicBezTo>
                      <a:lnTo>
                        <a:pt x="5834" y="48825"/>
                      </a:lnTo>
                      <a:cubicBezTo>
                        <a:pt x="-10539" y="88941"/>
                        <a:pt x="8731" y="134725"/>
                        <a:pt x="48869" y="151089"/>
                      </a:cubicBezTo>
                      <a:lnTo>
                        <a:pt x="65347" y="157803"/>
                      </a:lnTo>
                      <a:cubicBezTo>
                        <a:pt x="89322" y="167574"/>
                        <a:pt x="116576" y="164901"/>
                        <a:pt x="138196" y="150653"/>
                      </a:cubicBezTo>
                      <a:lnTo>
                        <a:pt x="172400" y="12811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33" name="Freeform 4032">
                  <a:extLst>
                    <a:ext uri="{FF2B5EF4-FFF2-40B4-BE49-F238E27FC236}">
                      <a16:creationId xmlns:a16="http://schemas.microsoft.com/office/drawing/2014/main" id="{DC859CD9-AACE-3142-DA88-7B4999841D37}"/>
                    </a:ext>
                  </a:extLst>
                </p:cNvPr>
                <p:cNvSpPr/>
                <p:nvPr/>
              </p:nvSpPr>
              <p:spPr>
                <a:xfrm>
                  <a:off x="11584515" y="6022205"/>
                  <a:ext cx="325037" cy="253568"/>
                </a:xfrm>
                <a:custGeom>
                  <a:avLst/>
                  <a:gdLst>
                    <a:gd name="connsiteX0" fmla="*/ 0 w 325037"/>
                    <a:gd name="connsiteY0" fmla="*/ 253569 h 253568"/>
                    <a:gd name="connsiteX1" fmla="*/ 149971 w 325037"/>
                    <a:gd name="connsiteY1" fmla="*/ 128920 h 253568"/>
                    <a:gd name="connsiteX2" fmla="*/ 156794 w 325037"/>
                    <a:gd name="connsiteY2" fmla="*/ 0 h 253568"/>
                    <a:gd name="connsiteX3" fmla="*/ 295048 w 325037"/>
                    <a:gd name="connsiteY3" fmla="*/ 108610 h 253568"/>
                    <a:gd name="connsiteX4" fmla="*/ 319222 w 325037"/>
                    <a:gd name="connsiteY4" fmla="*/ 199910 h 253568"/>
                    <a:gd name="connsiteX5" fmla="*/ 319222 w 325037"/>
                    <a:gd name="connsiteY5" fmla="*/ 199910 h 253568"/>
                    <a:gd name="connsiteX6" fmla="*/ 216906 w 325037"/>
                    <a:gd name="connsiteY6" fmla="*/ 242920 h 253568"/>
                    <a:gd name="connsiteX7" fmla="*/ 200427 w 325037"/>
                    <a:gd name="connsiteY7" fmla="*/ 236206 h 253568"/>
                    <a:gd name="connsiteX8" fmla="*/ 153361 w 325037"/>
                    <a:gd name="connsiteY8" fmla="*/ 180178 h 253568"/>
                    <a:gd name="connsiteX9" fmla="*/ 144683 w 325037"/>
                    <a:gd name="connsiteY9" fmla="*/ 140162 h 25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037" h="253568">
                      <a:moveTo>
                        <a:pt x="0" y="253569"/>
                      </a:moveTo>
                      <a:cubicBezTo>
                        <a:pt x="13535" y="220404"/>
                        <a:pt x="117476" y="208562"/>
                        <a:pt x="149971" y="128920"/>
                      </a:cubicBezTo>
                      <a:cubicBezTo>
                        <a:pt x="182466" y="49283"/>
                        <a:pt x="156794" y="0"/>
                        <a:pt x="156794" y="0"/>
                      </a:cubicBezTo>
                      <a:lnTo>
                        <a:pt x="295048" y="108610"/>
                      </a:lnTo>
                      <a:cubicBezTo>
                        <a:pt x="322586" y="130244"/>
                        <a:pt x="332447" y="167491"/>
                        <a:pt x="319222" y="199910"/>
                      </a:cubicBezTo>
                      <a:lnTo>
                        <a:pt x="319222" y="199910"/>
                      </a:lnTo>
                      <a:cubicBezTo>
                        <a:pt x="302853" y="240025"/>
                        <a:pt x="257044" y="259279"/>
                        <a:pt x="216906" y="242920"/>
                      </a:cubicBezTo>
                      <a:lnTo>
                        <a:pt x="200427" y="236206"/>
                      </a:lnTo>
                      <a:cubicBezTo>
                        <a:pt x="176452" y="226434"/>
                        <a:pt x="158843" y="205473"/>
                        <a:pt x="153361" y="180178"/>
                      </a:cubicBezTo>
                      <a:lnTo>
                        <a:pt x="144683" y="14016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025" name="Freeform 4024">
                <a:extLst>
                  <a:ext uri="{FF2B5EF4-FFF2-40B4-BE49-F238E27FC236}">
                    <a16:creationId xmlns:a16="http://schemas.microsoft.com/office/drawing/2014/main" id="{260D9481-4A8E-F89A-20D9-CB6370F92190}"/>
                  </a:ext>
                </a:extLst>
              </p:cNvPr>
              <p:cNvSpPr/>
              <p:nvPr/>
            </p:nvSpPr>
            <p:spPr>
              <a:xfrm>
                <a:off x="11587632" y="6038633"/>
                <a:ext cx="160593" cy="65458"/>
              </a:xfrm>
              <a:custGeom>
                <a:avLst/>
                <a:gdLst>
                  <a:gd name="connsiteX0" fmla="*/ 0 w 160593"/>
                  <a:gd name="connsiteY0" fmla="*/ 0 h 65458"/>
                  <a:gd name="connsiteX1" fmla="*/ 160594 w 160593"/>
                  <a:gd name="connsiteY1" fmla="*/ 65458 h 65458"/>
                </a:gdLst>
                <a:ahLst/>
                <a:cxnLst>
                  <a:cxn ang="0">
                    <a:pos x="connsiteX0" y="connsiteY0"/>
                  </a:cxn>
                  <a:cxn ang="0">
                    <a:pos x="connsiteX1" y="connsiteY1"/>
                  </a:cxn>
                </a:cxnLst>
                <a:rect l="l" t="t" r="r" b="b"/>
                <a:pathLst>
                  <a:path w="160593" h="65458">
                    <a:moveTo>
                      <a:pt x="0" y="0"/>
                    </a:moveTo>
                    <a:lnTo>
                      <a:pt x="160594" y="6545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26" name="Freeform 4025">
                <a:extLst>
                  <a:ext uri="{FF2B5EF4-FFF2-40B4-BE49-F238E27FC236}">
                    <a16:creationId xmlns:a16="http://schemas.microsoft.com/office/drawing/2014/main" id="{C25E0E45-87C9-F47B-092B-04DDA277E766}"/>
                  </a:ext>
                </a:extLst>
              </p:cNvPr>
              <p:cNvSpPr/>
              <p:nvPr/>
            </p:nvSpPr>
            <p:spPr>
              <a:xfrm>
                <a:off x="11570207" y="6081343"/>
                <a:ext cx="161308" cy="65746"/>
              </a:xfrm>
              <a:custGeom>
                <a:avLst/>
                <a:gdLst>
                  <a:gd name="connsiteX0" fmla="*/ 0 w 161308"/>
                  <a:gd name="connsiteY0" fmla="*/ 0 h 65746"/>
                  <a:gd name="connsiteX1" fmla="*/ 161309 w 161308"/>
                  <a:gd name="connsiteY1" fmla="*/ 65747 h 65746"/>
                </a:gdLst>
                <a:ahLst/>
                <a:cxnLst>
                  <a:cxn ang="0">
                    <a:pos x="connsiteX0" y="connsiteY0"/>
                  </a:cxn>
                  <a:cxn ang="0">
                    <a:pos x="connsiteX1" y="connsiteY1"/>
                  </a:cxn>
                </a:cxnLst>
                <a:rect l="l" t="t" r="r" b="b"/>
                <a:pathLst>
                  <a:path w="161308" h="65746">
                    <a:moveTo>
                      <a:pt x="0" y="0"/>
                    </a:moveTo>
                    <a:lnTo>
                      <a:pt x="161309" y="6574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27" name="Freeform 4026">
                <a:extLst>
                  <a:ext uri="{FF2B5EF4-FFF2-40B4-BE49-F238E27FC236}">
                    <a16:creationId xmlns:a16="http://schemas.microsoft.com/office/drawing/2014/main" id="{1A5CAFB6-F509-ACA5-B70C-0843D2F1B431}"/>
                  </a:ext>
                </a:extLst>
              </p:cNvPr>
              <p:cNvSpPr/>
              <p:nvPr/>
            </p:nvSpPr>
            <p:spPr>
              <a:xfrm>
                <a:off x="11556230" y="6125457"/>
                <a:ext cx="154407" cy="62936"/>
              </a:xfrm>
              <a:custGeom>
                <a:avLst/>
                <a:gdLst>
                  <a:gd name="connsiteX0" fmla="*/ 0 w 154407"/>
                  <a:gd name="connsiteY0" fmla="*/ 0 h 62936"/>
                  <a:gd name="connsiteX1" fmla="*/ 154407 w 154407"/>
                  <a:gd name="connsiteY1" fmla="*/ 62936 h 62936"/>
                </a:gdLst>
                <a:ahLst/>
                <a:cxnLst>
                  <a:cxn ang="0">
                    <a:pos x="connsiteX0" y="connsiteY0"/>
                  </a:cxn>
                  <a:cxn ang="0">
                    <a:pos x="connsiteX1" y="connsiteY1"/>
                  </a:cxn>
                </a:cxnLst>
                <a:rect l="l" t="t" r="r" b="b"/>
                <a:pathLst>
                  <a:path w="154407" h="62936">
                    <a:moveTo>
                      <a:pt x="0" y="0"/>
                    </a:moveTo>
                    <a:lnTo>
                      <a:pt x="154407" y="6293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28" name="Freeform 4027">
                <a:extLst>
                  <a:ext uri="{FF2B5EF4-FFF2-40B4-BE49-F238E27FC236}">
                    <a16:creationId xmlns:a16="http://schemas.microsoft.com/office/drawing/2014/main" id="{80B04E5D-E470-12B1-4D98-CC8231D28D91}"/>
                  </a:ext>
                </a:extLst>
              </p:cNvPr>
              <p:cNvSpPr/>
              <p:nvPr/>
            </p:nvSpPr>
            <p:spPr>
              <a:xfrm>
                <a:off x="11562827" y="6177954"/>
                <a:ext cx="106363" cy="43351"/>
              </a:xfrm>
              <a:custGeom>
                <a:avLst/>
                <a:gdLst>
                  <a:gd name="connsiteX0" fmla="*/ 0 w 106363"/>
                  <a:gd name="connsiteY0" fmla="*/ 0 h 43351"/>
                  <a:gd name="connsiteX1" fmla="*/ 106364 w 106363"/>
                  <a:gd name="connsiteY1" fmla="*/ 43351 h 43351"/>
                </a:gdLst>
                <a:ahLst/>
                <a:cxnLst>
                  <a:cxn ang="0">
                    <a:pos x="connsiteX0" y="connsiteY0"/>
                  </a:cxn>
                  <a:cxn ang="0">
                    <a:pos x="connsiteX1" y="connsiteY1"/>
                  </a:cxn>
                </a:cxnLst>
                <a:rect l="l" t="t" r="r" b="b"/>
                <a:pathLst>
                  <a:path w="106363" h="43351">
                    <a:moveTo>
                      <a:pt x="0" y="0"/>
                    </a:moveTo>
                    <a:lnTo>
                      <a:pt x="106364" y="4335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004" name="Graphic 1668">
              <a:extLst>
                <a:ext uri="{FF2B5EF4-FFF2-40B4-BE49-F238E27FC236}">
                  <a16:creationId xmlns:a16="http://schemas.microsoft.com/office/drawing/2014/main" id="{5F6210BB-E1E1-FA1F-035C-E6BACFCB4011}"/>
                </a:ext>
              </a:extLst>
            </p:cNvPr>
            <p:cNvGrpSpPr/>
            <p:nvPr/>
          </p:nvGrpSpPr>
          <p:grpSpPr>
            <a:xfrm>
              <a:off x="11331876" y="5571795"/>
              <a:ext cx="335851" cy="329872"/>
              <a:chOff x="11331876" y="5571795"/>
              <a:chExt cx="335851" cy="329872"/>
            </a:xfrm>
            <a:noFill/>
          </p:grpSpPr>
          <p:grpSp>
            <p:nvGrpSpPr>
              <p:cNvPr id="4014" name="Graphic 1668">
                <a:extLst>
                  <a:ext uri="{FF2B5EF4-FFF2-40B4-BE49-F238E27FC236}">
                    <a16:creationId xmlns:a16="http://schemas.microsoft.com/office/drawing/2014/main" id="{3F598273-065C-30FE-BB1F-978BA7E29702}"/>
                  </a:ext>
                </a:extLst>
              </p:cNvPr>
              <p:cNvGrpSpPr/>
              <p:nvPr/>
            </p:nvGrpSpPr>
            <p:grpSpPr>
              <a:xfrm>
                <a:off x="11331876" y="5571795"/>
                <a:ext cx="335851" cy="329872"/>
                <a:chOff x="11331876" y="5571795"/>
                <a:chExt cx="335851" cy="329872"/>
              </a:xfrm>
              <a:noFill/>
            </p:grpSpPr>
            <p:sp>
              <p:nvSpPr>
                <p:cNvPr id="4019" name="Freeform 4018">
                  <a:extLst>
                    <a:ext uri="{FF2B5EF4-FFF2-40B4-BE49-F238E27FC236}">
                      <a16:creationId xmlns:a16="http://schemas.microsoft.com/office/drawing/2014/main" id="{59DF81A7-FFAE-D283-3995-89975E408853}"/>
                    </a:ext>
                  </a:extLst>
                </p:cNvPr>
                <p:cNvSpPr/>
                <p:nvPr/>
              </p:nvSpPr>
              <p:spPr>
                <a:xfrm>
                  <a:off x="11383333" y="5620586"/>
                  <a:ext cx="95683" cy="95630"/>
                </a:xfrm>
                <a:custGeom>
                  <a:avLst/>
                  <a:gdLst>
                    <a:gd name="connsiteX0" fmla="*/ 95684 w 95683"/>
                    <a:gd name="connsiteY0" fmla="*/ 47815 h 95630"/>
                    <a:gd name="connsiteX1" fmla="*/ 47842 w 95683"/>
                    <a:gd name="connsiteY1" fmla="*/ 95630 h 95630"/>
                    <a:gd name="connsiteX2" fmla="*/ 0 w 95683"/>
                    <a:gd name="connsiteY2" fmla="*/ 47815 h 95630"/>
                    <a:gd name="connsiteX3" fmla="*/ 47842 w 95683"/>
                    <a:gd name="connsiteY3" fmla="*/ 0 h 95630"/>
                    <a:gd name="connsiteX4" fmla="*/ 95684 w 95683"/>
                    <a:gd name="connsiteY4" fmla="*/ 47815 h 95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683" h="95630">
                      <a:moveTo>
                        <a:pt x="95684" y="47815"/>
                      </a:moveTo>
                      <a:cubicBezTo>
                        <a:pt x="95684" y="74222"/>
                        <a:pt x="74264" y="95630"/>
                        <a:pt x="47842" y="95630"/>
                      </a:cubicBezTo>
                      <a:cubicBezTo>
                        <a:pt x="21420" y="95630"/>
                        <a:pt x="0" y="74222"/>
                        <a:pt x="0" y="47815"/>
                      </a:cubicBezTo>
                      <a:cubicBezTo>
                        <a:pt x="0" y="21408"/>
                        <a:pt x="21420" y="0"/>
                        <a:pt x="47842" y="0"/>
                      </a:cubicBezTo>
                      <a:cubicBezTo>
                        <a:pt x="74264" y="0"/>
                        <a:pt x="95684" y="21408"/>
                        <a:pt x="95684" y="4781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20" name="Freeform 4019">
                  <a:extLst>
                    <a:ext uri="{FF2B5EF4-FFF2-40B4-BE49-F238E27FC236}">
                      <a16:creationId xmlns:a16="http://schemas.microsoft.com/office/drawing/2014/main" id="{10F71BB4-A9EC-F144-33F0-D010E7611ADE}"/>
                    </a:ext>
                  </a:extLst>
                </p:cNvPr>
                <p:cNvSpPr/>
                <p:nvPr/>
              </p:nvSpPr>
              <p:spPr>
                <a:xfrm>
                  <a:off x="11431920" y="5571795"/>
                  <a:ext cx="15460" cy="44932"/>
                </a:xfrm>
                <a:custGeom>
                  <a:avLst/>
                  <a:gdLst>
                    <a:gd name="connsiteX0" fmla="*/ 265 w 15460"/>
                    <a:gd name="connsiteY0" fmla="*/ 44933 h 44932"/>
                    <a:gd name="connsiteX1" fmla="*/ 2 w 15460"/>
                    <a:gd name="connsiteY1" fmla="*/ 23693 h 44932"/>
                    <a:gd name="connsiteX2" fmla="*/ 9416 w 15460"/>
                    <a:gd name="connsiteY2" fmla="*/ 4544 h 44932"/>
                    <a:gd name="connsiteX3" fmla="*/ 15461 w 15460"/>
                    <a:gd name="connsiteY3" fmla="*/ 0 h 44932"/>
                  </a:gdLst>
                  <a:ahLst/>
                  <a:cxnLst>
                    <a:cxn ang="0">
                      <a:pos x="connsiteX0" y="connsiteY0"/>
                    </a:cxn>
                    <a:cxn ang="0">
                      <a:pos x="connsiteX1" y="connsiteY1"/>
                    </a:cxn>
                    <a:cxn ang="0">
                      <a:pos x="connsiteX2" y="connsiteY2"/>
                    </a:cxn>
                    <a:cxn ang="0">
                      <a:pos x="connsiteX3" y="connsiteY3"/>
                    </a:cxn>
                  </a:cxnLst>
                  <a:rect l="l" t="t" r="r" b="b"/>
                  <a:pathLst>
                    <a:path w="15460" h="44932">
                      <a:moveTo>
                        <a:pt x="265" y="44933"/>
                      </a:moveTo>
                      <a:lnTo>
                        <a:pt x="2" y="23693"/>
                      </a:lnTo>
                      <a:cubicBezTo>
                        <a:pt x="-88" y="16175"/>
                        <a:pt x="3408" y="9067"/>
                        <a:pt x="9416" y="4544"/>
                      </a:cubicBezTo>
                      <a:lnTo>
                        <a:pt x="15461"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21" name="Freeform 4020">
                  <a:extLst>
                    <a:ext uri="{FF2B5EF4-FFF2-40B4-BE49-F238E27FC236}">
                      <a16:creationId xmlns:a16="http://schemas.microsoft.com/office/drawing/2014/main" id="{DFBF6B62-A51E-8366-94EC-A21E9F5767CB}"/>
                    </a:ext>
                  </a:extLst>
                </p:cNvPr>
                <p:cNvSpPr/>
                <p:nvPr/>
              </p:nvSpPr>
              <p:spPr>
                <a:xfrm>
                  <a:off x="11331876" y="5649378"/>
                  <a:ext cx="47412" cy="9293"/>
                </a:xfrm>
                <a:custGeom>
                  <a:avLst/>
                  <a:gdLst>
                    <a:gd name="connsiteX0" fmla="*/ 47413 w 47412"/>
                    <a:gd name="connsiteY0" fmla="*/ 7135 h 9293"/>
                    <a:gd name="connsiteX1" fmla="*/ 27065 w 47412"/>
                    <a:gd name="connsiteY1" fmla="*/ 1004 h 9293"/>
                    <a:gd name="connsiteX2" fmla="*/ 6045 w 47412"/>
                    <a:gd name="connsiteY2" fmla="*/ 4744 h 9293"/>
                    <a:gd name="connsiteX3" fmla="*/ 0 w 47412"/>
                    <a:gd name="connsiteY3" fmla="*/ 9294 h 9293"/>
                  </a:gdLst>
                  <a:ahLst/>
                  <a:cxnLst>
                    <a:cxn ang="0">
                      <a:pos x="connsiteX0" y="connsiteY0"/>
                    </a:cxn>
                    <a:cxn ang="0">
                      <a:pos x="connsiteX1" y="connsiteY1"/>
                    </a:cxn>
                    <a:cxn ang="0">
                      <a:pos x="connsiteX2" y="connsiteY2"/>
                    </a:cxn>
                    <a:cxn ang="0">
                      <a:pos x="connsiteX3" y="connsiteY3"/>
                    </a:cxn>
                  </a:cxnLst>
                  <a:rect l="l" t="t" r="r" b="b"/>
                  <a:pathLst>
                    <a:path w="47412" h="9293">
                      <a:moveTo>
                        <a:pt x="47413" y="7135"/>
                      </a:moveTo>
                      <a:lnTo>
                        <a:pt x="27065" y="1004"/>
                      </a:lnTo>
                      <a:cubicBezTo>
                        <a:pt x="19864" y="-1166"/>
                        <a:pt x="12058" y="226"/>
                        <a:pt x="6045" y="4744"/>
                      </a:cubicBezTo>
                      <a:lnTo>
                        <a:pt x="0" y="929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22" name="Freeform 4021">
                  <a:extLst>
                    <a:ext uri="{FF2B5EF4-FFF2-40B4-BE49-F238E27FC236}">
                      <a16:creationId xmlns:a16="http://schemas.microsoft.com/office/drawing/2014/main" id="{EA295A1C-1502-1993-89BB-CEE02BE2D81C}"/>
                    </a:ext>
                  </a:extLst>
                </p:cNvPr>
                <p:cNvSpPr/>
                <p:nvPr/>
              </p:nvSpPr>
              <p:spPr>
                <a:xfrm>
                  <a:off x="11339981" y="5716785"/>
                  <a:ext cx="235035" cy="184882"/>
                </a:xfrm>
                <a:custGeom>
                  <a:avLst/>
                  <a:gdLst>
                    <a:gd name="connsiteX0" fmla="*/ 235035 w 235035"/>
                    <a:gd name="connsiteY0" fmla="*/ 142642 h 184882"/>
                    <a:gd name="connsiteX1" fmla="*/ 112130 w 235035"/>
                    <a:gd name="connsiteY1" fmla="*/ 85442 h 184882"/>
                    <a:gd name="connsiteX2" fmla="*/ 84676 w 235035"/>
                    <a:gd name="connsiteY2" fmla="*/ 0 h 184882"/>
                    <a:gd name="connsiteX3" fmla="*/ 11018 w 235035"/>
                    <a:gd name="connsiteY3" fmla="*/ 97499 h 184882"/>
                    <a:gd name="connsiteX4" fmla="*/ 10965 w 235035"/>
                    <a:gd name="connsiteY4" fmla="*/ 163141 h 184882"/>
                    <a:gd name="connsiteX5" fmla="*/ 10965 w 235035"/>
                    <a:gd name="connsiteY5" fmla="*/ 163141 h 184882"/>
                    <a:gd name="connsiteX6" fmla="*/ 87367 w 235035"/>
                    <a:gd name="connsiteY6" fmla="*/ 173921 h 184882"/>
                    <a:gd name="connsiteX7" fmla="*/ 97249 w 235035"/>
                    <a:gd name="connsiteY7" fmla="*/ 166487 h 184882"/>
                    <a:gd name="connsiteX8" fmla="*/ 118942 w 235035"/>
                    <a:gd name="connsiteY8" fmla="*/ 120488 h 184882"/>
                    <a:gd name="connsiteX9" fmla="*/ 117675 w 235035"/>
                    <a:gd name="connsiteY9" fmla="*/ 92056 h 18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035" h="184882">
                      <a:moveTo>
                        <a:pt x="235035" y="142642"/>
                      </a:moveTo>
                      <a:cubicBezTo>
                        <a:pt x="220060" y="122747"/>
                        <a:pt x="148100" y="133206"/>
                        <a:pt x="112130" y="85442"/>
                      </a:cubicBezTo>
                      <a:cubicBezTo>
                        <a:pt x="76160" y="37672"/>
                        <a:pt x="84676" y="0"/>
                        <a:pt x="84676" y="0"/>
                      </a:cubicBezTo>
                      <a:lnTo>
                        <a:pt x="11018" y="97499"/>
                      </a:lnTo>
                      <a:cubicBezTo>
                        <a:pt x="-3653" y="116916"/>
                        <a:pt x="-3674" y="143698"/>
                        <a:pt x="10965" y="163141"/>
                      </a:cubicBezTo>
                      <a:lnTo>
                        <a:pt x="10965" y="163141"/>
                      </a:lnTo>
                      <a:cubicBezTo>
                        <a:pt x="29084" y="187201"/>
                        <a:pt x="63293" y="192029"/>
                        <a:pt x="87367" y="173921"/>
                      </a:cubicBezTo>
                      <a:lnTo>
                        <a:pt x="97249" y="166487"/>
                      </a:lnTo>
                      <a:cubicBezTo>
                        <a:pt x="111630" y="155670"/>
                        <a:pt x="119746" y="138460"/>
                        <a:pt x="118942" y="120488"/>
                      </a:cubicBezTo>
                      <a:lnTo>
                        <a:pt x="117675" y="9205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23" name="Freeform 4022">
                  <a:extLst>
                    <a:ext uri="{FF2B5EF4-FFF2-40B4-BE49-F238E27FC236}">
                      <a16:creationId xmlns:a16="http://schemas.microsoft.com/office/drawing/2014/main" id="{84B31859-426E-6D12-CAE0-9AA14CA45C14}"/>
                    </a:ext>
                  </a:extLst>
                </p:cNvPr>
                <p:cNvSpPr/>
                <p:nvPr/>
              </p:nvSpPr>
              <p:spPr>
                <a:xfrm>
                  <a:off x="11479497" y="5628166"/>
                  <a:ext cx="188230" cy="231260"/>
                </a:xfrm>
                <a:custGeom>
                  <a:avLst/>
                  <a:gdLst>
                    <a:gd name="connsiteX0" fmla="*/ 95520 w 188230"/>
                    <a:gd name="connsiteY0" fmla="*/ 231261 h 231260"/>
                    <a:gd name="connsiteX1" fmla="*/ 74552 w 188230"/>
                    <a:gd name="connsiteY1" fmla="*/ 97387 h 231260"/>
                    <a:gd name="connsiteX2" fmla="*/ 0 w 188230"/>
                    <a:gd name="connsiteY2" fmla="*/ 47369 h 231260"/>
                    <a:gd name="connsiteX3" fmla="*/ 114133 w 188230"/>
                    <a:gd name="connsiteY3" fmla="*/ 3618 h 231260"/>
                    <a:gd name="connsiteX4" fmla="*/ 177262 w 188230"/>
                    <a:gd name="connsiteY4" fmla="*/ 21743 h 231260"/>
                    <a:gd name="connsiteX5" fmla="*/ 177262 w 188230"/>
                    <a:gd name="connsiteY5" fmla="*/ 21743 h 231260"/>
                    <a:gd name="connsiteX6" fmla="*/ 166476 w 188230"/>
                    <a:gd name="connsiteY6" fmla="*/ 98096 h 231260"/>
                    <a:gd name="connsiteX7" fmla="*/ 156594 w 188230"/>
                    <a:gd name="connsiteY7" fmla="*/ 105530 h 231260"/>
                    <a:gd name="connsiteX8" fmla="*/ 106364 w 188230"/>
                    <a:gd name="connsiteY8" fmla="*/ 113636 h 231260"/>
                    <a:gd name="connsiteX9" fmla="*/ 79377 w 188230"/>
                    <a:gd name="connsiteY9" fmla="*/ 104548 h 231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8230" h="231260">
                      <a:moveTo>
                        <a:pt x="95520" y="231261"/>
                      </a:moveTo>
                      <a:cubicBezTo>
                        <a:pt x="80544" y="211366"/>
                        <a:pt x="110521" y="145157"/>
                        <a:pt x="74552" y="97387"/>
                      </a:cubicBezTo>
                      <a:cubicBezTo>
                        <a:pt x="38582" y="49618"/>
                        <a:pt x="0" y="47369"/>
                        <a:pt x="0" y="47369"/>
                      </a:cubicBezTo>
                      <a:lnTo>
                        <a:pt x="114133" y="3618"/>
                      </a:lnTo>
                      <a:cubicBezTo>
                        <a:pt x="136861" y="-5092"/>
                        <a:pt x="162618" y="2300"/>
                        <a:pt x="177262" y="21743"/>
                      </a:cubicBezTo>
                      <a:lnTo>
                        <a:pt x="177262" y="21743"/>
                      </a:lnTo>
                      <a:cubicBezTo>
                        <a:pt x="195381" y="45804"/>
                        <a:pt x="190550" y="79988"/>
                        <a:pt x="166476" y="98096"/>
                      </a:cubicBezTo>
                      <a:lnTo>
                        <a:pt x="156594" y="105530"/>
                      </a:lnTo>
                      <a:cubicBezTo>
                        <a:pt x="142212" y="116347"/>
                        <a:pt x="123415" y="119378"/>
                        <a:pt x="106364" y="113636"/>
                      </a:cubicBezTo>
                      <a:lnTo>
                        <a:pt x="79377" y="10454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4015" name="Freeform 4014">
                <a:extLst>
                  <a:ext uri="{FF2B5EF4-FFF2-40B4-BE49-F238E27FC236}">
                    <a16:creationId xmlns:a16="http://schemas.microsoft.com/office/drawing/2014/main" id="{5CBE8DEC-59B3-36BE-377F-FEB2CAEC7DDF}"/>
                  </a:ext>
                </a:extLst>
              </p:cNvPr>
              <p:cNvSpPr/>
              <p:nvPr/>
            </p:nvSpPr>
            <p:spPr>
              <a:xfrm>
                <a:off x="11434534" y="5700594"/>
                <a:ext cx="96323" cy="72450"/>
              </a:xfrm>
              <a:custGeom>
                <a:avLst/>
                <a:gdLst>
                  <a:gd name="connsiteX0" fmla="*/ 0 w 96323"/>
                  <a:gd name="connsiteY0" fmla="*/ 72450 h 72450"/>
                  <a:gd name="connsiteX1" fmla="*/ 96324 w 96323"/>
                  <a:gd name="connsiteY1" fmla="*/ 0 h 72450"/>
                </a:gdLst>
                <a:ahLst/>
                <a:cxnLst>
                  <a:cxn ang="0">
                    <a:pos x="connsiteX0" y="connsiteY0"/>
                  </a:cxn>
                  <a:cxn ang="0">
                    <a:pos x="connsiteX1" y="connsiteY1"/>
                  </a:cxn>
                </a:cxnLst>
                <a:rect l="l" t="t" r="r" b="b"/>
                <a:pathLst>
                  <a:path w="96323" h="72450">
                    <a:moveTo>
                      <a:pt x="0" y="72450"/>
                    </a:moveTo>
                    <a:lnTo>
                      <a:pt x="9632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16" name="Freeform 4015">
                <a:extLst>
                  <a:ext uri="{FF2B5EF4-FFF2-40B4-BE49-F238E27FC236}">
                    <a16:creationId xmlns:a16="http://schemas.microsoft.com/office/drawing/2014/main" id="{56C0E748-604B-B1BD-6763-6FC2106DEC3E}"/>
                  </a:ext>
                </a:extLst>
              </p:cNvPr>
              <p:cNvSpPr/>
              <p:nvPr/>
            </p:nvSpPr>
            <p:spPr>
              <a:xfrm>
                <a:off x="11453825" y="5725884"/>
                <a:ext cx="96754" cy="72776"/>
              </a:xfrm>
              <a:custGeom>
                <a:avLst/>
                <a:gdLst>
                  <a:gd name="connsiteX0" fmla="*/ 0 w 96754"/>
                  <a:gd name="connsiteY0" fmla="*/ 72776 h 72776"/>
                  <a:gd name="connsiteX1" fmla="*/ 96755 w 96754"/>
                  <a:gd name="connsiteY1" fmla="*/ 0 h 72776"/>
                </a:gdLst>
                <a:ahLst/>
                <a:cxnLst>
                  <a:cxn ang="0">
                    <a:pos x="connsiteX0" y="connsiteY0"/>
                  </a:cxn>
                  <a:cxn ang="0">
                    <a:pos x="connsiteX1" y="connsiteY1"/>
                  </a:cxn>
                </a:cxnLst>
                <a:rect l="l" t="t" r="r" b="b"/>
                <a:pathLst>
                  <a:path w="96754" h="72776">
                    <a:moveTo>
                      <a:pt x="0" y="72776"/>
                    </a:moveTo>
                    <a:lnTo>
                      <a:pt x="9675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17" name="Freeform 4016">
                <a:extLst>
                  <a:ext uri="{FF2B5EF4-FFF2-40B4-BE49-F238E27FC236}">
                    <a16:creationId xmlns:a16="http://schemas.microsoft.com/office/drawing/2014/main" id="{5B4613DE-63A1-50DB-1B59-8520F3AD3E1B}"/>
                  </a:ext>
                </a:extLst>
              </p:cNvPr>
              <p:cNvSpPr/>
              <p:nvPr/>
            </p:nvSpPr>
            <p:spPr>
              <a:xfrm>
                <a:off x="11475187" y="5753060"/>
                <a:ext cx="92607" cy="69655"/>
              </a:xfrm>
              <a:custGeom>
                <a:avLst/>
                <a:gdLst>
                  <a:gd name="connsiteX0" fmla="*/ 0 w 92607"/>
                  <a:gd name="connsiteY0" fmla="*/ 69656 h 69655"/>
                  <a:gd name="connsiteX1" fmla="*/ 92607 w 92607"/>
                  <a:gd name="connsiteY1" fmla="*/ 0 h 69655"/>
                </a:gdLst>
                <a:ahLst/>
                <a:cxnLst>
                  <a:cxn ang="0">
                    <a:pos x="connsiteX0" y="connsiteY0"/>
                  </a:cxn>
                  <a:cxn ang="0">
                    <a:pos x="connsiteX1" y="connsiteY1"/>
                  </a:cxn>
                </a:cxnLst>
                <a:rect l="l" t="t" r="r" b="b"/>
                <a:pathLst>
                  <a:path w="92607" h="69655">
                    <a:moveTo>
                      <a:pt x="0" y="69656"/>
                    </a:moveTo>
                    <a:lnTo>
                      <a:pt x="9260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18" name="Freeform 4017">
                <a:extLst>
                  <a:ext uri="{FF2B5EF4-FFF2-40B4-BE49-F238E27FC236}">
                    <a16:creationId xmlns:a16="http://schemas.microsoft.com/office/drawing/2014/main" id="{A06A1754-632A-562A-B165-95E6CC3DCA87}"/>
                  </a:ext>
                </a:extLst>
              </p:cNvPr>
              <p:cNvSpPr/>
              <p:nvPr/>
            </p:nvSpPr>
            <p:spPr>
              <a:xfrm>
                <a:off x="11508880" y="5789509"/>
                <a:ext cx="63797" cy="47990"/>
              </a:xfrm>
              <a:custGeom>
                <a:avLst/>
                <a:gdLst>
                  <a:gd name="connsiteX0" fmla="*/ 0 w 63797"/>
                  <a:gd name="connsiteY0" fmla="*/ 47990 h 47990"/>
                  <a:gd name="connsiteX1" fmla="*/ 63797 w 63797"/>
                  <a:gd name="connsiteY1" fmla="*/ 0 h 47990"/>
                </a:gdLst>
                <a:ahLst/>
                <a:cxnLst>
                  <a:cxn ang="0">
                    <a:pos x="connsiteX0" y="connsiteY0"/>
                  </a:cxn>
                  <a:cxn ang="0">
                    <a:pos x="connsiteX1" y="connsiteY1"/>
                  </a:cxn>
                </a:cxnLst>
                <a:rect l="l" t="t" r="r" b="b"/>
                <a:pathLst>
                  <a:path w="63797" h="47990">
                    <a:moveTo>
                      <a:pt x="0" y="47990"/>
                    </a:moveTo>
                    <a:lnTo>
                      <a:pt x="6379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4005" name="Graphic 1668">
              <a:extLst>
                <a:ext uri="{FF2B5EF4-FFF2-40B4-BE49-F238E27FC236}">
                  <a16:creationId xmlns:a16="http://schemas.microsoft.com/office/drawing/2014/main" id="{9F04624C-BFC4-65BB-E84B-9E23C4E5E3D1}"/>
                </a:ext>
              </a:extLst>
            </p:cNvPr>
            <p:cNvGrpSpPr/>
            <p:nvPr/>
          </p:nvGrpSpPr>
          <p:grpSpPr>
            <a:xfrm>
              <a:off x="11164549" y="5929298"/>
              <a:ext cx="595961" cy="536062"/>
              <a:chOff x="11164549" y="5929298"/>
              <a:chExt cx="595961" cy="536062"/>
            </a:xfrm>
            <a:noFill/>
          </p:grpSpPr>
          <p:sp>
            <p:nvSpPr>
              <p:cNvPr id="4006" name="Freeform 4005">
                <a:extLst>
                  <a:ext uri="{FF2B5EF4-FFF2-40B4-BE49-F238E27FC236}">
                    <a16:creationId xmlns:a16="http://schemas.microsoft.com/office/drawing/2014/main" id="{B289CAE9-B1EF-1B1E-6AF3-24439088F0C6}"/>
                  </a:ext>
                </a:extLst>
              </p:cNvPr>
              <p:cNvSpPr/>
              <p:nvPr/>
            </p:nvSpPr>
            <p:spPr>
              <a:xfrm>
                <a:off x="11164549" y="5929298"/>
                <a:ext cx="487074" cy="59563"/>
              </a:xfrm>
              <a:custGeom>
                <a:avLst/>
                <a:gdLst>
                  <a:gd name="connsiteX0" fmla="*/ 246132 w 487074"/>
                  <a:gd name="connsiteY0" fmla="*/ 59564 h 59563"/>
                  <a:gd name="connsiteX1" fmla="*/ 29799 w 487074"/>
                  <a:gd name="connsiteY1" fmla="*/ 59564 h 59563"/>
                  <a:gd name="connsiteX2" fmla="*/ 0 w 487074"/>
                  <a:gd name="connsiteY2" fmla="*/ 29782 h 59563"/>
                  <a:gd name="connsiteX3" fmla="*/ 0 w 487074"/>
                  <a:gd name="connsiteY3" fmla="*/ 29782 h 59563"/>
                  <a:gd name="connsiteX4" fmla="*/ 29799 w 487074"/>
                  <a:gd name="connsiteY4" fmla="*/ 0 h 59563"/>
                  <a:gd name="connsiteX5" fmla="*/ 487075 w 487074"/>
                  <a:gd name="connsiteY5" fmla="*/ 0 h 59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074" h="59563">
                    <a:moveTo>
                      <a:pt x="246132" y="59564"/>
                    </a:moveTo>
                    <a:lnTo>
                      <a:pt x="29799" y="59564"/>
                    </a:lnTo>
                    <a:cubicBezTo>
                      <a:pt x="13341" y="59564"/>
                      <a:pt x="0" y="46230"/>
                      <a:pt x="0" y="29782"/>
                    </a:cubicBezTo>
                    <a:lnTo>
                      <a:pt x="0" y="29782"/>
                    </a:lnTo>
                    <a:cubicBezTo>
                      <a:pt x="0" y="13333"/>
                      <a:pt x="13341" y="0"/>
                      <a:pt x="29799" y="0"/>
                    </a:cubicBezTo>
                    <a:lnTo>
                      <a:pt x="487075"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07" name="Freeform 4006">
                <a:extLst>
                  <a:ext uri="{FF2B5EF4-FFF2-40B4-BE49-F238E27FC236}">
                    <a16:creationId xmlns:a16="http://schemas.microsoft.com/office/drawing/2014/main" id="{F731C410-D46F-3BA5-6D66-AA98D873F4B7}"/>
                  </a:ext>
                </a:extLst>
              </p:cNvPr>
              <p:cNvSpPr/>
              <p:nvPr/>
            </p:nvSpPr>
            <p:spPr>
              <a:xfrm>
                <a:off x="11224146" y="5988862"/>
                <a:ext cx="59597" cy="172008"/>
              </a:xfrm>
              <a:custGeom>
                <a:avLst/>
                <a:gdLst>
                  <a:gd name="connsiteX0" fmla="*/ 0 w 59597"/>
                  <a:gd name="connsiteY0" fmla="*/ 172009 h 172008"/>
                  <a:gd name="connsiteX1" fmla="*/ 0 w 59597"/>
                  <a:gd name="connsiteY1" fmla="*/ 0 h 172008"/>
                  <a:gd name="connsiteX2" fmla="*/ 59597 w 59597"/>
                  <a:gd name="connsiteY2" fmla="*/ 0 h 172008"/>
                  <a:gd name="connsiteX3" fmla="*/ 59597 w 59597"/>
                  <a:gd name="connsiteY3" fmla="*/ 172009 h 172008"/>
                </a:gdLst>
                <a:ahLst/>
                <a:cxnLst>
                  <a:cxn ang="0">
                    <a:pos x="connsiteX0" y="connsiteY0"/>
                  </a:cxn>
                  <a:cxn ang="0">
                    <a:pos x="connsiteX1" y="connsiteY1"/>
                  </a:cxn>
                  <a:cxn ang="0">
                    <a:pos x="connsiteX2" y="connsiteY2"/>
                  </a:cxn>
                  <a:cxn ang="0">
                    <a:pos x="connsiteX3" y="connsiteY3"/>
                  </a:cxn>
                </a:cxnLst>
                <a:rect l="l" t="t" r="r" b="b"/>
                <a:pathLst>
                  <a:path w="59597" h="172008">
                    <a:moveTo>
                      <a:pt x="0" y="172009"/>
                    </a:moveTo>
                    <a:lnTo>
                      <a:pt x="0" y="0"/>
                    </a:lnTo>
                    <a:lnTo>
                      <a:pt x="59597" y="0"/>
                    </a:lnTo>
                    <a:lnTo>
                      <a:pt x="59597" y="17200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08" name="Freeform 4007">
                <a:extLst>
                  <a:ext uri="{FF2B5EF4-FFF2-40B4-BE49-F238E27FC236}">
                    <a16:creationId xmlns:a16="http://schemas.microsoft.com/office/drawing/2014/main" id="{7BF54586-2BD8-916A-1872-3ECDCC4EB0B8}"/>
                  </a:ext>
                </a:extLst>
              </p:cNvPr>
              <p:cNvSpPr/>
              <p:nvPr/>
            </p:nvSpPr>
            <p:spPr>
              <a:xfrm>
                <a:off x="11641321" y="6236672"/>
                <a:ext cx="5256" cy="169129"/>
              </a:xfrm>
              <a:custGeom>
                <a:avLst/>
                <a:gdLst>
                  <a:gd name="connsiteX0" fmla="*/ 0 w 5256"/>
                  <a:gd name="connsiteY0" fmla="*/ 169130 h 169129"/>
                  <a:gd name="connsiteX1" fmla="*/ 0 w 5256"/>
                  <a:gd name="connsiteY1" fmla="*/ 0 h 169129"/>
                </a:gdLst>
                <a:ahLst/>
                <a:cxnLst>
                  <a:cxn ang="0">
                    <a:pos x="connsiteX0" y="connsiteY0"/>
                  </a:cxn>
                  <a:cxn ang="0">
                    <a:pos x="connsiteX1" y="connsiteY1"/>
                  </a:cxn>
                </a:cxnLst>
                <a:rect l="l" t="t" r="r" b="b"/>
                <a:pathLst>
                  <a:path w="5256" h="169129">
                    <a:moveTo>
                      <a:pt x="0" y="16913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09" name="Freeform 4008">
                <a:extLst>
                  <a:ext uri="{FF2B5EF4-FFF2-40B4-BE49-F238E27FC236}">
                    <a16:creationId xmlns:a16="http://schemas.microsoft.com/office/drawing/2014/main" id="{4DB5EE55-667A-40BD-C341-3F58E4477BE2}"/>
                  </a:ext>
                </a:extLst>
              </p:cNvPr>
              <p:cNvSpPr/>
              <p:nvPr/>
            </p:nvSpPr>
            <p:spPr>
              <a:xfrm>
                <a:off x="11700918" y="6199630"/>
                <a:ext cx="5256" cy="206171"/>
              </a:xfrm>
              <a:custGeom>
                <a:avLst/>
                <a:gdLst>
                  <a:gd name="connsiteX0" fmla="*/ 0 w 5256"/>
                  <a:gd name="connsiteY0" fmla="*/ 0 h 206171"/>
                  <a:gd name="connsiteX1" fmla="*/ 0 w 5256"/>
                  <a:gd name="connsiteY1" fmla="*/ 206172 h 206171"/>
                </a:gdLst>
                <a:ahLst/>
                <a:cxnLst>
                  <a:cxn ang="0">
                    <a:pos x="connsiteX0" y="connsiteY0"/>
                  </a:cxn>
                  <a:cxn ang="0">
                    <a:pos x="connsiteX1" y="connsiteY1"/>
                  </a:cxn>
                </a:cxnLst>
                <a:rect l="l" t="t" r="r" b="b"/>
                <a:pathLst>
                  <a:path w="5256" h="206171">
                    <a:moveTo>
                      <a:pt x="0" y="0"/>
                    </a:moveTo>
                    <a:lnTo>
                      <a:pt x="0" y="20617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10" name="Freeform 4009">
                <a:extLst>
                  <a:ext uri="{FF2B5EF4-FFF2-40B4-BE49-F238E27FC236}">
                    <a16:creationId xmlns:a16="http://schemas.microsoft.com/office/drawing/2014/main" id="{D9920281-D243-AA84-1F5B-A0B54BB5906B}"/>
                  </a:ext>
                </a:extLst>
              </p:cNvPr>
              <p:cNvSpPr/>
              <p:nvPr/>
            </p:nvSpPr>
            <p:spPr>
              <a:xfrm>
                <a:off x="11164549" y="6160870"/>
                <a:ext cx="409753" cy="59558"/>
              </a:xfrm>
              <a:custGeom>
                <a:avLst/>
                <a:gdLst>
                  <a:gd name="connsiteX0" fmla="*/ 393863 w 409753"/>
                  <a:gd name="connsiteY0" fmla="*/ 0 h 59558"/>
                  <a:gd name="connsiteX1" fmla="*/ 29799 w 409753"/>
                  <a:gd name="connsiteY1" fmla="*/ 0 h 59558"/>
                  <a:gd name="connsiteX2" fmla="*/ 0 w 409753"/>
                  <a:gd name="connsiteY2" fmla="*/ 29782 h 59558"/>
                  <a:gd name="connsiteX3" fmla="*/ 0 w 409753"/>
                  <a:gd name="connsiteY3" fmla="*/ 29782 h 59558"/>
                  <a:gd name="connsiteX4" fmla="*/ 29799 w 409753"/>
                  <a:gd name="connsiteY4" fmla="*/ 59558 h 59558"/>
                  <a:gd name="connsiteX5" fmla="*/ 59597 w 409753"/>
                  <a:gd name="connsiteY5" fmla="*/ 59558 h 59558"/>
                  <a:gd name="connsiteX6" fmla="*/ 119194 w 409753"/>
                  <a:gd name="connsiteY6" fmla="*/ 59558 h 59558"/>
                  <a:gd name="connsiteX7" fmla="*/ 409753 w 409753"/>
                  <a:gd name="connsiteY7" fmla="*/ 59558 h 59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753" h="59558">
                    <a:moveTo>
                      <a:pt x="393863" y="0"/>
                    </a:moveTo>
                    <a:lnTo>
                      <a:pt x="29799" y="0"/>
                    </a:lnTo>
                    <a:cubicBezTo>
                      <a:pt x="13341" y="0"/>
                      <a:pt x="0" y="13333"/>
                      <a:pt x="0" y="29782"/>
                    </a:cubicBezTo>
                    <a:lnTo>
                      <a:pt x="0" y="29782"/>
                    </a:lnTo>
                    <a:cubicBezTo>
                      <a:pt x="0" y="46225"/>
                      <a:pt x="13341" y="59558"/>
                      <a:pt x="29799" y="59558"/>
                    </a:cubicBezTo>
                    <a:lnTo>
                      <a:pt x="59597" y="59558"/>
                    </a:lnTo>
                    <a:cubicBezTo>
                      <a:pt x="59597" y="59558"/>
                      <a:pt x="119194" y="59558"/>
                      <a:pt x="119194" y="59558"/>
                    </a:cubicBezTo>
                    <a:lnTo>
                      <a:pt x="409753" y="5955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11" name="Freeform 4010">
                <a:extLst>
                  <a:ext uri="{FF2B5EF4-FFF2-40B4-BE49-F238E27FC236}">
                    <a16:creationId xmlns:a16="http://schemas.microsoft.com/office/drawing/2014/main" id="{4CA31D09-95AC-730A-5B17-390B74752D2C}"/>
                  </a:ext>
                </a:extLst>
              </p:cNvPr>
              <p:cNvSpPr/>
              <p:nvPr/>
            </p:nvSpPr>
            <p:spPr>
              <a:xfrm>
                <a:off x="11164549" y="6405797"/>
                <a:ext cx="595961" cy="59563"/>
              </a:xfrm>
              <a:custGeom>
                <a:avLst/>
                <a:gdLst>
                  <a:gd name="connsiteX0" fmla="*/ 119194 w 595961"/>
                  <a:gd name="connsiteY0" fmla="*/ 0 h 59563"/>
                  <a:gd name="connsiteX1" fmla="*/ 566163 w 595961"/>
                  <a:gd name="connsiteY1" fmla="*/ 0 h 59563"/>
                  <a:gd name="connsiteX2" fmla="*/ 595961 w 595961"/>
                  <a:gd name="connsiteY2" fmla="*/ 29782 h 59563"/>
                  <a:gd name="connsiteX3" fmla="*/ 595961 w 595961"/>
                  <a:gd name="connsiteY3" fmla="*/ 29782 h 59563"/>
                  <a:gd name="connsiteX4" fmla="*/ 566163 w 595961"/>
                  <a:gd name="connsiteY4" fmla="*/ 59564 h 59563"/>
                  <a:gd name="connsiteX5" fmla="*/ 29799 w 595961"/>
                  <a:gd name="connsiteY5" fmla="*/ 59564 h 59563"/>
                  <a:gd name="connsiteX6" fmla="*/ 0 w 595961"/>
                  <a:gd name="connsiteY6" fmla="*/ 29782 h 59563"/>
                  <a:gd name="connsiteX7" fmla="*/ 0 w 595961"/>
                  <a:gd name="connsiteY7" fmla="*/ 29782 h 59563"/>
                  <a:gd name="connsiteX8" fmla="*/ 29799 w 595961"/>
                  <a:gd name="connsiteY8" fmla="*/ 0 h 59563"/>
                  <a:gd name="connsiteX9" fmla="*/ 119194 w 595961"/>
                  <a:gd name="connsiteY9" fmla="*/ 0 h 59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5961" h="59563">
                    <a:moveTo>
                      <a:pt x="119194" y="0"/>
                    </a:moveTo>
                    <a:lnTo>
                      <a:pt x="566163" y="0"/>
                    </a:lnTo>
                    <a:cubicBezTo>
                      <a:pt x="582621" y="0"/>
                      <a:pt x="595961" y="13333"/>
                      <a:pt x="595961" y="29782"/>
                    </a:cubicBezTo>
                    <a:lnTo>
                      <a:pt x="595961" y="29782"/>
                    </a:lnTo>
                    <a:cubicBezTo>
                      <a:pt x="595961" y="46230"/>
                      <a:pt x="582621" y="59564"/>
                      <a:pt x="566163" y="59564"/>
                    </a:cubicBezTo>
                    <a:lnTo>
                      <a:pt x="29799" y="59564"/>
                    </a:lnTo>
                    <a:cubicBezTo>
                      <a:pt x="13341" y="59564"/>
                      <a:pt x="0" y="46230"/>
                      <a:pt x="0" y="29782"/>
                    </a:cubicBezTo>
                    <a:lnTo>
                      <a:pt x="0" y="29782"/>
                    </a:lnTo>
                    <a:cubicBezTo>
                      <a:pt x="0" y="13333"/>
                      <a:pt x="13341" y="0"/>
                      <a:pt x="29799" y="0"/>
                    </a:cubicBezTo>
                    <a:lnTo>
                      <a:pt x="119194"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12" name="Freeform 4011">
                <a:extLst>
                  <a:ext uri="{FF2B5EF4-FFF2-40B4-BE49-F238E27FC236}">
                    <a16:creationId xmlns:a16="http://schemas.microsoft.com/office/drawing/2014/main" id="{9E7ACA64-9116-1CE1-A1DD-363694B49A2F}"/>
                  </a:ext>
                </a:extLst>
              </p:cNvPr>
              <p:cNvSpPr/>
              <p:nvPr/>
            </p:nvSpPr>
            <p:spPr>
              <a:xfrm>
                <a:off x="11224146" y="6220428"/>
                <a:ext cx="59591" cy="185373"/>
              </a:xfrm>
              <a:custGeom>
                <a:avLst/>
                <a:gdLst>
                  <a:gd name="connsiteX0" fmla="*/ 0 w 59591"/>
                  <a:gd name="connsiteY0" fmla="*/ 925 h 185373"/>
                  <a:gd name="connsiteX1" fmla="*/ 0 w 59591"/>
                  <a:gd name="connsiteY1" fmla="*/ 185373 h 185373"/>
                  <a:gd name="connsiteX2" fmla="*/ 59592 w 59591"/>
                  <a:gd name="connsiteY2" fmla="*/ 185373 h 185373"/>
                  <a:gd name="connsiteX3" fmla="*/ 59592 w 59591"/>
                  <a:gd name="connsiteY3" fmla="*/ 0 h 185373"/>
                </a:gdLst>
                <a:ahLst/>
                <a:cxnLst>
                  <a:cxn ang="0">
                    <a:pos x="connsiteX0" y="connsiteY0"/>
                  </a:cxn>
                  <a:cxn ang="0">
                    <a:pos x="connsiteX1" y="connsiteY1"/>
                  </a:cxn>
                  <a:cxn ang="0">
                    <a:pos x="connsiteX2" y="connsiteY2"/>
                  </a:cxn>
                  <a:cxn ang="0">
                    <a:pos x="connsiteX3" y="connsiteY3"/>
                  </a:cxn>
                </a:cxnLst>
                <a:rect l="l" t="t" r="r" b="b"/>
                <a:pathLst>
                  <a:path w="59591" h="185373">
                    <a:moveTo>
                      <a:pt x="0" y="925"/>
                    </a:moveTo>
                    <a:lnTo>
                      <a:pt x="0" y="185373"/>
                    </a:lnTo>
                    <a:lnTo>
                      <a:pt x="59592" y="185373"/>
                    </a:lnTo>
                    <a:lnTo>
                      <a:pt x="59592"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13" name="Freeform 4012">
                <a:extLst>
                  <a:ext uri="{FF2B5EF4-FFF2-40B4-BE49-F238E27FC236}">
                    <a16:creationId xmlns:a16="http://schemas.microsoft.com/office/drawing/2014/main" id="{BB3AAEF2-EA24-1E88-04F4-503387534D14}"/>
                  </a:ext>
                </a:extLst>
              </p:cNvPr>
              <p:cNvSpPr/>
              <p:nvPr/>
            </p:nvSpPr>
            <p:spPr>
              <a:xfrm>
                <a:off x="11402932" y="6316456"/>
                <a:ext cx="119194" cy="5253"/>
              </a:xfrm>
              <a:custGeom>
                <a:avLst/>
                <a:gdLst>
                  <a:gd name="connsiteX0" fmla="*/ 0 w 119194"/>
                  <a:gd name="connsiteY0" fmla="*/ 0 h 5253"/>
                  <a:gd name="connsiteX1" fmla="*/ 119194 w 119194"/>
                  <a:gd name="connsiteY1" fmla="*/ 0 h 5253"/>
                </a:gdLst>
                <a:ahLst/>
                <a:cxnLst>
                  <a:cxn ang="0">
                    <a:pos x="connsiteX0" y="connsiteY0"/>
                  </a:cxn>
                  <a:cxn ang="0">
                    <a:pos x="connsiteX1" y="connsiteY1"/>
                  </a:cxn>
                </a:cxnLst>
                <a:rect l="l" t="t" r="r" b="b"/>
                <a:pathLst>
                  <a:path w="119194" h="5253">
                    <a:moveTo>
                      <a:pt x="0" y="0"/>
                    </a:moveTo>
                    <a:lnTo>
                      <a:pt x="11919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54" name="Group 3753">
            <a:extLst>
              <a:ext uri="{FF2B5EF4-FFF2-40B4-BE49-F238E27FC236}">
                <a16:creationId xmlns:a16="http://schemas.microsoft.com/office/drawing/2014/main" id="{4E2FBE5A-7F27-5741-6067-12F258213393}"/>
              </a:ext>
            </a:extLst>
          </p:cNvPr>
          <p:cNvGrpSpPr/>
          <p:nvPr/>
        </p:nvGrpSpPr>
        <p:grpSpPr>
          <a:xfrm>
            <a:off x="8146730" y="8021828"/>
            <a:ext cx="644270" cy="628817"/>
            <a:chOff x="13774802" y="5724683"/>
            <a:chExt cx="758868" cy="740668"/>
          </a:xfrm>
        </p:grpSpPr>
        <p:sp>
          <p:nvSpPr>
            <p:cNvPr id="3983" name="Freeform 3982">
              <a:extLst>
                <a:ext uri="{FF2B5EF4-FFF2-40B4-BE49-F238E27FC236}">
                  <a16:creationId xmlns:a16="http://schemas.microsoft.com/office/drawing/2014/main" id="{571CA735-A9F9-596C-EECD-D36AF41B06B7}"/>
                </a:ext>
              </a:extLst>
            </p:cNvPr>
            <p:cNvSpPr/>
            <p:nvPr/>
          </p:nvSpPr>
          <p:spPr>
            <a:xfrm>
              <a:off x="14066788" y="5804707"/>
              <a:ext cx="356619" cy="263392"/>
            </a:xfrm>
            <a:custGeom>
              <a:avLst/>
              <a:gdLst>
                <a:gd name="connsiteX0" fmla="*/ 31364 w 356619"/>
                <a:gd name="connsiteY0" fmla="*/ 263393 h 263392"/>
                <a:gd name="connsiteX1" fmla="*/ 31364 w 356619"/>
                <a:gd name="connsiteY1" fmla="*/ 263393 h 263392"/>
                <a:gd name="connsiteX2" fmla="*/ 79218 w 356619"/>
                <a:gd name="connsiteY2" fmla="*/ 26824 h 263392"/>
                <a:gd name="connsiteX3" fmla="*/ 178223 w 356619"/>
                <a:gd name="connsiteY3" fmla="*/ 0 h 263392"/>
                <a:gd name="connsiteX4" fmla="*/ 178402 w 356619"/>
                <a:gd name="connsiteY4" fmla="*/ 0 h 263392"/>
                <a:gd name="connsiteX5" fmla="*/ 277401 w 356619"/>
                <a:gd name="connsiteY5" fmla="*/ 26824 h 263392"/>
                <a:gd name="connsiteX6" fmla="*/ 325255 w 356619"/>
                <a:gd name="connsiteY6" fmla="*/ 263393 h 263392"/>
                <a:gd name="connsiteX7" fmla="*/ 325255 w 356619"/>
                <a:gd name="connsiteY7" fmla="*/ 263393 h 26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619" h="263392">
                  <a:moveTo>
                    <a:pt x="31364" y="263393"/>
                  </a:moveTo>
                  <a:lnTo>
                    <a:pt x="31364" y="263393"/>
                  </a:lnTo>
                  <a:cubicBezTo>
                    <a:pt x="-24827" y="185694"/>
                    <a:pt x="-3502" y="75366"/>
                    <a:pt x="79218" y="26824"/>
                  </a:cubicBezTo>
                  <a:cubicBezTo>
                    <a:pt x="108265" y="9777"/>
                    <a:pt x="142101" y="0"/>
                    <a:pt x="178223" y="0"/>
                  </a:cubicBezTo>
                  <a:lnTo>
                    <a:pt x="178402" y="0"/>
                  </a:lnTo>
                  <a:cubicBezTo>
                    <a:pt x="214519" y="0"/>
                    <a:pt x="248354" y="9777"/>
                    <a:pt x="277401" y="26824"/>
                  </a:cubicBezTo>
                  <a:cubicBezTo>
                    <a:pt x="360121" y="75366"/>
                    <a:pt x="381446" y="185694"/>
                    <a:pt x="325255" y="263393"/>
                  </a:cubicBezTo>
                  <a:lnTo>
                    <a:pt x="325255" y="26339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3984" name="Graphic 1668">
              <a:extLst>
                <a:ext uri="{FF2B5EF4-FFF2-40B4-BE49-F238E27FC236}">
                  <a16:creationId xmlns:a16="http://schemas.microsoft.com/office/drawing/2014/main" id="{6D40A848-132D-B272-DAF1-C7ECC0BF627D}"/>
                </a:ext>
              </a:extLst>
            </p:cNvPr>
            <p:cNvGrpSpPr/>
            <p:nvPr/>
          </p:nvGrpSpPr>
          <p:grpSpPr>
            <a:xfrm>
              <a:off x="14077457" y="6015860"/>
              <a:ext cx="335466" cy="204199"/>
              <a:chOff x="14077457" y="6015860"/>
              <a:chExt cx="335466" cy="204199"/>
            </a:xfrm>
            <a:noFill/>
          </p:grpSpPr>
          <p:sp>
            <p:nvSpPr>
              <p:cNvPr id="4000" name="Freeform 3999">
                <a:extLst>
                  <a:ext uri="{FF2B5EF4-FFF2-40B4-BE49-F238E27FC236}">
                    <a16:creationId xmlns:a16="http://schemas.microsoft.com/office/drawing/2014/main" id="{FC26B120-2F20-42FD-9168-78E760782EFF}"/>
                  </a:ext>
                </a:extLst>
              </p:cNvPr>
              <p:cNvSpPr/>
              <p:nvPr/>
            </p:nvSpPr>
            <p:spPr>
              <a:xfrm>
                <a:off x="14077457" y="6015860"/>
                <a:ext cx="335466" cy="204199"/>
              </a:xfrm>
              <a:custGeom>
                <a:avLst/>
                <a:gdLst>
                  <a:gd name="connsiteX0" fmla="*/ 335466 w 335466"/>
                  <a:gd name="connsiteY0" fmla="*/ 102100 h 204199"/>
                  <a:gd name="connsiteX1" fmla="*/ 167733 w 335466"/>
                  <a:gd name="connsiteY1" fmla="*/ 204200 h 204199"/>
                  <a:gd name="connsiteX2" fmla="*/ 0 w 335466"/>
                  <a:gd name="connsiteY2" fmla="*/ 102100 h 204199"/>
                  <a:gd name="connsiteX3" fmla="*/ 167733 w 335466"/>
                  <a:gd name="connsiteY3" fmla="*/ 0 h 204199"/>
                  <a:gd name="connsiteX4" fmla="*/ 335466 w 335466"/>
                  <a:gd name="connsiteY4" fmla="*/ 102100 h 204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466" h="204199">
                    <a:moveTo>
                      <a:pt x="335466" y="102100"/>
                    </a:moveTo>
                    <a:cubicBezTo>
                      <a:pt x="335466" y="158488"/>
                      <a:pt x="260370" y="204200"/>
                      <a:pt x="167733" y="204200"/>
                    </a:cubicBezTo>
                    <a:cubicBezTo>
                      <a:pt x="75097" y="204200"/>
                      <a:pt x="0" y="158488"/>
                      <a:pt x="0" y="102100"/>
                    </a:cubicBezTo>
                    <a:cubicBezTo>
                      <a:pt x="0" y="45712"/>
                      <a:pt x="75097" y="0"/>
                      <a:pt x="167733" y="0"/>
                    </a:cubicBezTo>
                    <a:cubicBezTo>
                      <a:pt x="260370" y="0"/>
                      <a:pt x="335466" y="45711"/>
                      <a:pt x="335466" y="10210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01" name="Freeform 4000">
                <a:extLst>
                  <a:ext uri="{FF2B5EF4-FFF2-40B4-BE49-F238E27FC236}">
                    <a16:creationId xmlns:a16="http://schemas.microsoft.com/office/drawing/2014/main" id="{FFC2B045-CA42-D0EC-521E-0CE73C33E3B0}"/>
                  </a:ext>
                </a:extLst>
              </p:cNvPr>
              <p:cNvSpPr/>
              <p:nvPr/>
            </p:nvSpPr>
            <p:spPr>
              <a:xfrm>
                <a:off x="14148260" y="6100501"/>
                <a:ext cx="44755" cy="44730"/>
              </a:xfrm>
              <a:custGeom>
                <a:avLst/>
                <a:gdLst>
                  <a:gd name="connsiteX0" fmla="*/ 44756 w 44755"/>
                  <a:gd name="connsiteY0" fmla="*/ 22365 h 44730"/>
                  <a:gd name="connsiteX1" fmla="*/ 22378 w 44755"/>
                  <a:gd name="connsiteY1" fmla="*/ 44731 h 44730"/>
                  <a:gd name="connsiteX2" fmla="*/ 0 w 44755"/>
                  <a:gd name="connsiteY2" fmla="*/ 22365 h 44730"/>
                  <a:gd name="connsiteX3" fmla="*/ 22378 w 44755"/>
                  <a:gd name="connsiteY3" fmla="*/ 0 h 44730"/>
                  <a:gd name="connsiteX4" fmla="*/ 44756 w 44755"/>
                  <a:gd name="connsiteY4" fmla="*/ 22365 h 44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55" h="44730">
                    <a:moveTo>
                      <a:pt x="44756" y="22365"/>
                    </a:moveTo>
                    <a:cubicBezTo>
                      <a:pt x="44756" y="34717"/>
                      <a:pt x="34737" y="44731"/>
                      <a:pt x="22378" y="44731"/>
                    </a:cubicBezTo>
                    <a:cubicBezTo>
                      <a:pt x="10019" y="44731"/>
                      <a:pt x="0" y="34717"/>
                      <a:pt x="0" y="22365"/>
                    </a:cubicBezTo>
                    <a:cubicBezTo>
                      <a:pt x="0" y="10013"/>
                      <a:pt x="10019" y="0"/>
                      <a:pt x="22378" y="0"/>
                    </a:cubicBezTo>
                    <a:cubicBezTo>
                      <a:pt x="34737" y="0"/>
                      <a:pt x="44756" y="10013"/>
                      <a:pt x="44756" y="2236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4002" name="Freeform 4001">
                <a:extLst>
                  <a:ext uri="{FF2B5EF4-FFF2-40B4-BE49-F238E27FC236}">
                    <a16:creationId xmlns:a16="http://schemas.microsoft.com/office/drawing/2014/main" id="{82C9E065-C366-89B9-ABDD-53CDEDE35063}"/>
                  </a:ext>
                </a:extLst>
              </p:cNvPr>
              <p:cNvSpPr/>
              <p:nvPr/>
            </p:nvSpPr>
            <p:spPr>
              <a:xfrm>
                <a:off x="14297358" y="6100501"/>
                <a:ext cx="44755" cy="44730"/>
              </a:xfrm>
              <a:custGeom>
                <a:avLst/>
                <a:gdLst>
                  <a:gd name="connsiteX0" fmla="*/ 44756 w 44755"/>
                  <a:gd name="connsiteY0" fmla="*/ 22365 h 44730"/>
                  <a:gd name="connsiteX1" fmla="*/ 22378 w 44755"/>
                  <a:gd name="connsiteY1" fmla="*/ 44731 h 44730"/>
                  <a:gd name="connsiteX2" fmla="*/ 0 w 44755"/>
                  <a:gd name="connsiteY2" fmla="*/ 22365 h 44730"/>
                  <a:gd name="connsiteX3" fmla="*/ 22378 w 44755"/>
                  <a:gd name="connsiteY3" fmla="*/ 0 h 44730"/>
                  <a:gd name="connsiteX4" fmla="*/ 44756 w 44755"/>
                  <a:gd name="connsiteY4" fmla="*/ 22365 h 44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55" h="44730">
                    <a:moveTo>
                      <a:pt x="44756" y="22365"/>
                    </a:moveTo>
                    <a:cubicBezTo>
                      <a:pt x="44756" y="34717"/>
                      <a:pt x="34737" y="44731"/>
                      <a:pt x="22378" y="44731"/>
                    </a:cubicBezTo>
                    <a:cubicBezTo>
                      <a:pt x="10019" y="44731"/>
                      <a:pt x="0" y="34717"/>
                      <a:pt x="0" y="22365"/>
                    </a:cubicBezTo>
                    <a:cubicBezTo>
                      <a:pt x="0" y="10013"/>
                      <a:pt x="10019" y="0"/>
                      <a:pt x="22378" y="0"/>
                    </a:cubicBezTo>
                    <a:cubicBezTo>
                      <a:pt x="34737" y="0"/>
                      <a:pt x="44756" y="10013"/>
                      <a:pt x="44756" y="2236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3985" name="Freeform 3984">
              <a:extLst>
                <a:ext uri="{FF2B5EF4-FFF2-40B4-BE49-F238E27FC236}">
                  <a16:creationId xmlns:a16="http://schemas.microsoft.com/office/drawing/2014/main" id="{FD742C50-07AD-38AF-F42D-91827640600E}"/>
                </a:ext>
              </a:extLst>
            </p:cNvPr>
            <p:cNvSpPr/>
            <p:nvPr/>
          </p:nvSpPr>
          <p:spPr>
            <a:xfrm>
              <a:off x="13956685" y="5824191"/>
              <a:ext cx="159002" cy="166239"/>
            </a:xfrm>
            <a:custGeom>
              <a:avLst/>
              <a:gdLst>
                <a:gd name="connsiteX0" fmla="*/ 159003 w 159002"/>
                <a:gd name="connsiteY0" fmla="*/ 29442 h 166239"/>
                <a:gd name="connsiteX1" fmla="*/ 151859 w 159002"/>
                <a:gd name="connsiteY1" fmla="*/ 22602 h 166239"/>
                <a:gd name="connsiteX2" fmla="*/ 59073 w 159002"/>
                <a:gd name="connsiteY2" fmla="*/ 12205 h 166239"/>
                <a:gd name="connsiteX3" fmla="*/ 59073 w 159002"/>
                <a:gd name="connsiteY3" fmla="*/ 12205 h 166239"/>
                <a:gd name="connsiteX4" fmla="*/ 19214 w 159002"/>
                <a:gd name="connsiteY4" fmla="*/ 63915 h 166239"/>
                <a:gd name="connsiteX5" fmla="*/ 885 w 159002"/>
                <a:gd name="connsiteY5" fmla="*/ 148369 h 166239"/>
                <a:gd name="connsiteX6" fmla="*/ 11755 w 159002"/>
                <a:gd name="connsiteY6" fmla="*/ 166047 h 166239"/>
                <a:gd name="connsiteX7" fmla="*/ 111296 w 159002"/>
                <a:gd name="connsiteY7" fmla="*/ 127293 h 16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002" h="166239">
                  <a:moveTo>
                    <a:pt x="159003" y="29442"/>
                  </a:moveTo>
                  <a:lnTo>
                    <a:pt x="151859" y="22602"/>
                  </a:lnTo>
                  <a:cubicBezTo>
                    <a:pt x="124899" y="-3219"/>
                    <a:pt x="89045" y="-7238"/>
                    <a:pt x="59073" y="12205"/>
                  </a:cubicBezTo>
                  <a:lnTo>
                    <a:pt x="59073" y="12205"/>
                  </a:lnTo>
                  <a:cubicBezTo>
                    <a:pt x="41827" y="23395"/>
                    <a:pt x="27840" y="41541"/>
                    <a:pt x="19214" y="63915"/>
                  </a:cubicBezTo>
                  <a:lnTo>
                    <a:pt x="885" y="148369"/>
                  </a:lnTo>
                  <a:cubicBezTo>
                    <a:pt x="-2217" y="156412"/>
                    <a:pt x="3177" y="165186"/>
                    <a:pt x="11755" y="166047"/>
                  </a:cubicBezTo>
                  <a:cubicBezTo>
                    <a:pt x="41375" y="169016"/>
                    <a:pt x="100420" y="136702"/>
                    <a:pt x="111296" y="12729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86" name="Freeform 3985">
              <a:extLst>
                <a:ext uri="{FF2B5EF4-FFF2-40B4-BE49-F238E27FC236}">
                  <a16:creationId xmlns:a16="http://schemas.microsoft.com/office/drawing/2014/main" id="{9294133C-8A51-C72E-AFF6-60D0A37B8ED1}"/>
                </a:ext>
              </a:extLst>
            </p:cNvPr>
            <p:cNvSpPr/>
            <p:nvPr/>
          </p:nvSpPr>
          <p:spPr>
            <a:xfrm>
              <a:off x="14374692" y="5824191"/>
              <a:ext cx="158997" cy="166234"/>
            </a:xfrm>
            <a:custGeom>
              <a:avLst/>
              <a:gdLst>
                <a:gd name="connsiteX0" fmla="*/ 0 w 158997"/>
                <a:gd name="connsiteY0" fmla="*/ 29442 h 166234"/>
                <a:gd name="connsiteX1" fmla="*/ 7138 w 158997"/>
                <a:gd name="connsiteY1" fmla="*/ 22602 h 166234"/>
                <a:gd name="connsiteX2" fmla="*/ 99930 w 158997"/>
                <a:gd name="connsiteY2" fmla="*/ 12205 h 166234"/>
                <a:gd name="connsiteX3" fmla="*/ 99930 w 158997"/>
                <a:gd name="connsiteY3" fmla="*/ 12205 h 166234"/>
                <a:gd name="connsiteX4" fmla="*/ 139784 w 158997"/>
                <a:gd name="connsiteY4" fmla="*/ 63915 h 166234"/>
                <a:gd name="connsiteX5" fmla="*/ 158113 w 158997"/>
                <a:gd name="connsiteY5" fmla="*/ 148364 h 166234"/>
                <a:gd name="connsiteX6" fmla="*/ 147237 w 158997"/>
                <a:gd name="connsiteY6" fmla="*/ 166042 h 166234"/>
                <a:gd name="connsiteX7" fmla="*/ 47523 w 158997"/>
                <a:gd name="connsiteY7" fmla="*/ 127293 h 1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8997" h="166234">
                  <a:moveTo>
                    <a:pt x="0" y="29442"/>
                  </a:moveTo>
                  <a:lnTo>
                    <a:pt x="7138" y="22602"/>
                  </a:lnTo>
                  <a:cubicBezTo>
                    <a:pt x="34098" y="-3219"/>
                    <a:pt x="69952" y="-7238"/>
                    <a:pt x="99930" y="12205"/>
                  </a:cubicBezTo>
                  <a:lnTo>
                    <a:pt x="99930" y="12205"/>
                  </a:lnTo>
                  <a:cubicBezTo>
                    <a:pt x="117176" y="23395"/>
                    <a:pt x="131158" y="41541"/>
                    <a:pt x="139784" y="63915"/>
                  </a:cubicBezTo>
                  <a:lnTo>
                    <a:pt x="158113" y="148364"/>
                  </a:lnTo>
                  <a:cubicBezTo>
                    <a:pt x="161214" y="156407"/>
                    <a:pt x="155821" y="165180"/>
                    <a:pt x="147237" y="166042"/>
                  </a:cubicBezTo>
                  <a:cubicBezTo>
                    <a:pt x="117575" y="169016"/>
                    <a:pt x="58404" y="136702"/>
                    <a:pt x="47523" y="12729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87" name="Freeform 3986">
              <a:extLst>
                <a:ext uri="{FF2B5EF4-FFF2-40B4-BE49-F238E27FC236}">
                  <a16:creationId xmlns:a16="http://schemas.microsoft.com/office/drawing/2014/main" id="{287E8CA8-5AAC-CAA9-1CFF-9AF391DBD0F7}"/>
                </a:ext>
              </a:extLst>
            </p:cNvPr>
            <p:cNvSpPr/>
            <p:nvPr/>
          </p:nvSpPr>
          <p:spPr>
            <a:xfrm>
              <a:off x="14289344" y="5724692"/>
              <a:ext cx="105656" cy="112712"/>
            </a:xfrm>
            <a:custGeom>
              <a:avLst/>
              <a:gdLst>
                <a:gd name="connsiteX0" fmla="*/ 0 w 105656"/>
                <a:gd name="connsiteY0" fmla="*/ 85011 h 112712"/>
                <a:gd name="connsiteX1" fmla="*/ 50177 w 105656"/>
                <a:gd name="connsiteY1" fmla="*/ 12981 h 112712"/>
                <a:gd name="connsiteX2" fmla="*/ 80244 w 105656"/>
                <a:gd name="connsiteY2" fmla="*/ 6687 h 112712"/>
                <a:gd name="connsiteX3" fmla="*/ 104040 w 105656"/>
                <a:gd name="connsiteY3" fmla="*/ 112712 h 112712"/>
              </a:gdLst>
              <a:ahLst/>
              <a:cxnLst>
                <a:cxn ang="0">
                  <a:pos x="connsiteX0" y="connsiteY0"/>
                </a:cxn>
                <a:cxn ang="0">
                  <a:pos x="connsiteX1" y="connsiteY1"/>
                </a:cxn>
                <a:cxn ang="0">
                  <a:pos x="connsiteX2" y="connsiteY2"/>
                </a:cxn>
                <a:cxn ang="0">
                  <a:pos x="connsiteX3" y="connsiteY3"/>
                </a:cxn>
              </a:cxnLst>
              <a:rect l="l" t="t" r="r" b="b"/>
              <a:pathLst>
                <a:path w="105656" h="112712">
                  <a:moveTo>
                    <a:pt x="0" y="85011"/>
                  </a:moveTo>
                  <a:cubicBezTo>
                    <a:pt x="0" y="85011"/>
                    <a:pt x="38172" y="62815"/>
                    <a:pt x="50177" y="12981"/>
                  </a:cubicBezTo>
                  <a:cubicBezTo>
                    <a:pt x="53521" y="-893"/>
                    <a:pt x="71597" y="-4671"/>
                    <a:pt x="80244" y="6687"/>
                  </a:cubicBezTo>
                  <a:cubicBezTo>
                    <a:pt x="95598" y="26861"/>
                    <a:pt x="110700" y="60719"/>
                    <a:pt x="104040" y="11271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88" name="Freeform 3987">
              <a:extLst>
                <a:ext uri="{FF2B5EF4-FFF2-40B4-BE49-F238E27FC236}">
                  <a16:creationId xmlns:a16="http://schemas.microsoft.com/office/drawing/2014/main" id="{477646AA-1719-DECA-0A96-1FEFD1FABD84}"/>
                </a:ext>
              </a:extLst>
            </p:cNvPr>
            <p:cNvSpPr/>
            <p:nvPr/>
          </p:nvSpPr>
          <p:spPr>
            <a:xfrm>
              <a:off x="14095375" y="5724692"/>
              <a:ext cx="105656" cy="112712"/>
            </a:xfrm>
            <a:custGeom>
              <a:avLst/>
              <a:gdLst>
                <a:gd name="connsiteX0" fmla="*/ 105656 w 105656"/>
                <a:gd name="connsiteY0" fmla="*/ 85011 h 112712"/>
                <a:gd name="connsiteX1" fmla="*/ 55478 w 105656"/>
                <a:gd name="connsiteY1" fmla="*/ 12981 h 112712"/>
                <a:gd name="connsiteX2" fmla="*/ 25412 w 105656"/>
                <a:gd name="connsiteY2" fmla="*/ 6687 h 112712"/>
                <a:gd name="connsiteX3" fmla="*/ 1616 w 105656"/>
                <a:gd name="connsiteY3" fmla="*/ 112712 h 112712"/>
              </a:gdLst>
              <a:ahLst/>
              <a:cxnLst>
                <a:cxn ang="0">
                  <a:pos x="connsiteX0" y="connsiteY0"/>
                </a:cxn>
                <a:cxn ang="0">
                  <a:pos x="connsiteX1" y="connsiteY1"/>
                </a:cxn>
                <a:cxn ang="0">
                  <a:pos x="connsiteX2" y="connsiteY2"/>
                </a:cxn>
                <a:cxn ang="0">
                  <a:pos x="connsiteX3" y="connsiteY3"/>
                </a:cxn>
              </a:cxnLst>
              <a:rect l="l" t="t" r="r" b="b"/>
              <a:pathLst>
                <a:path w="105656" h="112712">
                  <a:moveTo>
                    <a:pt x="105656" y="85011"/>
                  </a:moveTo>
                  <a:cubicBezTo>
                    <a:pt x="105656" y="85011"/>
                    <a:pt x="67484" y="62815"/>
                    <a:pt x="55478" y="12981"/>
                  </a:cubicBezTo>
                  <a:cubicBezTo>
                    <a:pt x="52135" y="-893"/>
                    <a:pt x="34059" y="-4671"/>
                    <a:pt x="25412" y="6687"/>
                  </a:cubicBezTo>
                  <a:cubicBezTo>
                    <a:pt x="10058" y="26861"/>
                    <a:pt x="-5044" y="60719"/>
                    <a:pt x="1616" y="11271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89" name="Freeform 3988">
              <a:extLst>
                <a:ext uri="{FF2B5EF4-FFF2-40B4-BE49-F238E27FC236}">
                  <a16:creationId xmlns:a16="http://schemas.microsoft.com/office/drawing/2014/main" id="{13D2ACD1-5464-950E-9B5D-F76F0D8682ED}"/>
                </a:ext>
              </a:extLst>
            </p:cNvPr>
            <p:cNvSpPr/>
            <p:nvPr/>
          </p:nvSpPr>
          <p:spPr>
            <a:xfrm>
              <a:off x="14284508" y="5915250"/>
              <a:ext cx="39319" cy="79660"/>
            </a:xfrm>
            <a:custGeom>
              <a:avLst/>
              <a:gdLst>
                <a:gd name="connsiteX0" fmla="*/ 20019 w 39319"/>
                <a:gd name="connsiteY0" fmla="*/ 0 h 79660"/>
                <a:gd name="connsiteX1" fmla="*/ 39319 w 39319"/>
                <a:gd name="connsiteY1" fmla="*/ 19290 h 79660"/>
                <a:gd name="connsiteX2" fmla="*/ 39319 w 39319"/>
                <a:gd name="connsiteY2" fmla="*/ 60371 h 79660"/>
                <a:gd name="connsiteX3" fmla="*/ 20019 w 39319"/>
                <a:gd name="connsiteY3" fmla="*/ 79660 h 79660"/>
                <a:gd name="connsiteX4" fmla="*/ 19300 w 39319"/>
                <a:gd name="connsiteY4" fmla="*/ 79660 h 79660"/>
                <a:gd name="connsiteX5" fmla="*/ 0 w 39319"/>
                <a:gd name="connsiteY5" fmla="*/ 60371 h 79660"/>
                <a:gd name="connsiteX6" fmla="*/ 0 w 39319"/>
                <a:gd name="connsiteY6" fmla="*/ 19290 h 79660"/>
                <a:gd name="connsiteX7" fmla="*/ 19300 w 39319"/>
                <a:gd name="connsiteY7" fmla="*/ 0 h 7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319" h="79660">
                  <a:moveTo>
                    <a:pt x="20019" y="0"/>
                  </a:moveTo>
                  <a:cubicBezTo>
                    <a:pt x="30678" y="0"/>
                    <a:pt x="39319" y="8636"/>
                    <a:pt x="39319" y="19290"/>
                  </a:cubicBezTo>
                  <a:lnTo>
                    <a:pt x="39319" y="60371"/>
                  </a:lnTo>
                  <a:cubicBezTo>
                    <a:pt x="39319" y="71024"/>
                    <a:pt x="30678" y="79660"/>
                    <a:pt x="20019" y="79660"/>
                  </a:cubicBezTo>
                  <a:lnTo>
                    <a:pt x="19300" y="79660"/>
                  </a:lnTo>
                  <a:cubicBezTo>
                    <a:pt x="8641" y="79660"/>
                    <a:pt x="0" y="71024"/>
                    <a:pt x="0" y="60371"/>
                  </a:cubicBezTo>
                  <a:lnTo>
                    <a:pt x="0" y="19290"/>
                  </a:lnTo>
                  <a:cubicBezTo>
                    <a:pt x="0" y="8636"/>
                    <a:pt x="8641" y="0"/>
                    <a:pt x="19300" y="0"/>
                  </a:cubicBezTo>
                  <a:close/>
                </a:path>
              </a:pathLst>
            </a:custGeom>
            <a:solidFill>
              <a:srgbClr val="000000"/>
            </a:solidFill>
            <a:ln w="5250"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3990" name="Freeform 3989">
              <a:extLst>
                <a:ext uri="{FF2B5EF4-FFF2-40B4-BE49-F238E27FC236}">
                  <a16:creationId xmlns:a16="http://schemas.microsoft.com/office/drawing/2014/main" id="{2D0243FF-43F1-51DE-D407-F91E5E772507}"/>
                </a:ext>
              </a:extLst>
            </p:cNvPr>
            <p:cNvSpPr/>
            <p:nvPr/>
          </p:nvSpPr>
          <p:spPr>
            <a:xfrm>
              <a:off x="14166549" y="5915250"/>
              <a:ext cx="39319" cy="79660"/>
            </a:xfrm>
            <a:custGeom>
              <a:avLst/>
              <a:gdLst>
                <a:gd name="connsiteX0" fmla="*/ 20019 w 39319"/>
                <a:gd name="connsiteY0" fmla="*/ 0 h 79660"/>
                <a:gd name="connsiteX1" fmla="*/ 39319 w 39319"/>
                <a:gd name="connsiteY1" fmla="*/ 19290 h 79660"/>
                <a:gd name="connsiteX2" fmla="*/ 39319 w 39319"/>
                <a:gd name="connsiteY2" fmla="*/ 60371 h 79660"/>
                <a:gd name="connsiteX3" fmla="*/ 20019 w 39319"/>
                <a:gd name="connsiteY3" fmla="*/ 79660 h 79660"/>
                <a:gd name="connsiteX4" fmla="*/ 19301 w 39319"/>
                <a:gd name="connsiteY4" fmla="*/ 79660 h 79660"/>
                <a:gd name="connsiteX5" fmla="*/ 0 w 39319"/>
                <a:gd name="connsiteY5" fmla="*/ 60371 h 79660"/>
                <a:gd name="connsiteX6" fmla="*/ 0 w 39319"/>
                <a:gd name="connsiteY6" fmla="*/ 19290 h 79660"/>
                <a:gd name="connsiteX7" fmla="*/ 19301 w 39319"/>
                <a:gd name="connsiteY7" fmla="*/ 0 h 7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319" h="79660">
                  <a:moveTo>
                    <a:pt x="20019" y="0"/>
                  </a:moveTo>
                  <a:cubicBezTo>
                    <a:pt x="30678" y="0"/>
                    <a:pt x="39319" y="8636"/>
                    <a:pt x="39319" y="19290"/>
                  </a:cubicBezTo>
                  <a:lnTo>
                    <a:pt x="39319" y="60371"/>
                  </a:lnTo>
                  <a:cubicBezTo>
                    <a:pt x="39319" y="71024"/>
                    <a:pt x="30678" y="79660"/>
                    <a:pt x="20019" y="79660"/>
                  </a:cubicBezTo>
                  <a:lnTo>
                    <a:pt x="19301" y="79660"/>
                  </a:lnTo>
                  <a:cubicBezTo>
                    <a:pt x="8641" y="79660"/>
                    <a:pt x="0" y="71024"/>
                    <a:pt x="0" y="60371"/>
                  </a:cubicBezTo>
                  <a:lnTo>
                    <a:pt x="0" y="19290"/>
                  </a:lnTo>
                  <a:cubicBezTo>
                    <a:pt x="0" y="8636"/>
                    <a:pt x="8641" y="0"/>
                    <a:pt x="19301" y="0"/>
                  </a:cubicBezTo>
                  <a:close/>
                </a:path>
              </a:pathLst>
            </a:custGeom>
            <a:solidFill>
              <a:srgbClr val="000000"/>
            </a:solidFill>
            <a:ln w="5250"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3991" name="Freeform 3990">
              <a:extLst>
                <a:ext uri="{FF2B5EF4-FFF2-40B4-BE49-F238E27FC236}">
                  <a16:creationId xmlns:a16="http://schemas.microsoft.com/office/drawing/2014/main" id="{65E84D1A-D9F2-1C89-E3D2-822EDEAFF75D}"/>
                </a:ext>
              </a:extLst>
            </p:cNvPr>
            <p:cNvSpPr/>
            <p:nvPr/>
          </p:nvSpPr>
          <p:spPr>
            <a:xfrm>
              <a:off x="14230141" y="6175159"/>
              <a:ext cx="151773" cy="290201"/>
            </a:xfrm>
            <a:custGeom>
              <a:avLst/>
              <a:gdLst>
                <a:gd name="connsiteX0" fmla="*/ 151773 w 151773"/>
                <a:gd name="connsiteY0" fmla="*/ 0 h 290201"/>
                <a:gd name="connsiteX1" fmla="*/ 151773 w 151773"/>
                <a:gd name="connsiteY1" fmla="*/ 290201 h 290201"/>
                <a:gd name="connsiteX2" fmla="*/ 0 w 151773"/>
                <a:gd name="connsiteY2" fmla="*/ 290201 h 290201"/>
                <a:gd name="connsiteX3" fmla="*/ 0 w 151773"/>
                <a:gd name="connsiteY3" fmla="*/ 44896 h 290201"/>
              </a:gdLst>
              <a:ahLst/>
              <a:cxnLst>
                <a:cxn ang="0">
                  <a:pos x="connsiteX0" y="connsiteY0"/>
                </a:cxn>
                <a:cxn ang="0">
                  <a:pos x="connsiteX1" y="connsiteY1"/>
                </a:cxn>
                <a:cxn ang="0">
                  <a:pos x="connsiteX2" y="connsiteY2"/>
                </a:cxn>
                <a:cxn ang="0">
                  <a:pos x="connsiteX3" y="connsiteY3"/>
                </a:cxn>
              </a:cxnLst>
              <a:rect l="l" t="t" r="r" b="b"/>
              <a:pathLst>
                <a:path w="151773" h="290201">
                  <a:moveTo>
                    <a:pt x="151773" y="0"/>
                  </a:moveTo>
                  <a:lnTo>
                    <a:pt x="151773" y="290201"/>
                  </a:lnTo>
                  <a:lnTo>
                    <a:pt x="0" y="290201"/>
                  </a:lnTo>
                  <a:lnTo>
                    <a:pt x="0" y="4489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92" name="Freeform 3991">
              <a:extLst>
                <a:ext uri="{FF2B5EF4-FFF2-40B4-BE49-F238E27FC236}">
                  <a16:creationId xmlns:a16="http://schemas.microsoft.com/office/drawing/2014/main" id="{F2496CF2-CEFD-7B2A-68D3-C0F9C47C796E}"/>
                </a:ext>
              </a:extLst>
            </p:cNvPr>
            <p:cNvSpPr/>
            <p:nvPr/>
          </p:nvSpPr>
          <p:spPr>
            <a:xfrm>
              <a:off x="14002480" y="5984454"/>
              <a:ext cx="151773" cy="480906"/>
            </a:xfrm>
            <a:custGeom>
              <a:avLst/>
              <a:gdLst>
                <a:gd name="connsiteX0" fmla="*/ 151774 w 151773"/>
                <a:gd name="connsiteY0" fmla="*/ 219305 h 480906"/>
                <a:gd name="connsiteX1" fmla="*/ 151774 w 151773"/>
                <a:gd name="connsiteY1" fmla="*/ 480906 h 480906"/>
                <a:gd name="connsiteX2" fmla="*/ 0 w 151773"/>
                <a:gd name="connsiteY2" fmla="*/ 480906 h 480906"/>
                <a:gd name="connsiteX3" fmla="*/ 0 w 151773"/>
                <a:gd name="connsiteY3" fmla="*/ 0 h 480906"/>
              </a:gdLst>
              <a:ahLst/>
              <a:cxnLst>
                <a:cxn ang="0">
                  <a:pos x="connsiteX0" y="connsiteY0"/>
                </a:cxn>
                <a:cxn ang="0">
                  <a:pos x="connsiteX1" y="connsiteY1"/>
                </a:cxn>
                <a:cxn ang="0">
                  <a:pos x="connsiteX2" y="connsiteY2"/>
                </a:cxn>
                <a:cxn ang="0">
                  <a:pos x="connsiteX3" y="connsiteY3"/>
                </a:cxn>
              </a:cxnLst>
              <a:rect l="l" t="t" r="r" b="b"/>
              <a:pathLst>
                <a:path w="151773" h="480906">
                  <a:moveTo>
                    <a:pt x="151774" y="219305"/>
                  </a:moveTo>
                  <a:lnTo>
                    <a:pt x="151774" y="480906"/>
                  </a:lnTo>
                  <a:lnTo>
                    <a:pt x="0" y="480906"/>
                  </a:ln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93" name="Freeform 3992">
              <a:extLst>
                <a:ext uri="{FF2B5EF4-FFF2-40B4-BE49-F238E27FC236}">
                  <a16:creationId xmlns:a16="http://schemas.microsoft.com/office/drawing/2014/main" id="{32CE7875-DF61-1204-0A38-7781E9DDE0B2}"/>
                </a:ext>
              </a:extLst>
            </p:cNvPr>
            <p:cNvSpPr/>
            <p:nvPr/>
          </p:nvSpPr>
          <p:spPr>
            <a:xfrm>
              <a:off x="13774820" y="5858607"/>
              <a:ext cx="151773" cy="606752"/>
            </a:xfrm>
            <a:custGeom>
              <a:avLst/>
              <a:gdLst>
                <a:gd name="connsiteX0" fmla="*/ 151773 w 151773"/>
                <a:gd name="connsiteY0" fmla="*/ 606753 h 606752"/>
                <a:gd name="connsiteX1" fmla="*/ 0 w 151773"/>
                <a:gd name="connsiteY1" fmla="*/ 606753 h 606752"/>
                <a:gd name="connsiteX2" fmla="*/ 0 w 151773"/>
                <a:gd name="connsiteY2" fmla="*/ 67418 h 606752"/>
                <a:gd name="connsiteX3" fmla="*/ 75887 w 151773"/>
                <a:gd name="connsiteY3" fmla="*/ 0 h 606752"/>
                <a:gd name="connsiteX4" fmla="*/ 151773 w 151773"/>
                <a:gd name="connsiteY4" fmla="*/ 67418 h 606752"/>
                <a:gd name="connsiteX5" fmla="*/ 151773 w 151773"/>
                <a:gd name="connsiteY5" fmla="*/ 606753 h 606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773" h="606752">
                  <a:moveTo>
                    <a:pt x="151773" y="606753"/>
                  </a:moveTo>
                  <a:lnTo>
                    <a:pt x="0" y="606753"/>
                  </a:lnTo>
                  <a:lnTo>
                    <a:pt x="0" y="67418"/>
                  </a:lnTo>
                  <a:lnTo>
                    <a:pt x="75887" y="0"/>
                  </a:lnTo>
                  <a:lnTo>
                    <a:pt x="151773" y="67418"/>
                  </a:lnTo>
                  <a:lnTo>
                    <a:pt x="151773" y="606753"/>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94" name="Freeform 3993">
              <a:extLst>
                <a:ext uri="{FF2B5EF4-FFF2-40B4-BE49-F238E27FC236}">
                  <a16:creationId xmlns:a16="http://schemas.microsoft.com/office/drawing/2014/main" id="{EB7D7D94-8522-39BC-46BE-EEE98AB282BB}"/>
                </a:ext>
              </a:extLst>
            </p:cNvPr>
            <p:cNvSpPr/>
            <p:nvPr/>
          </p:nvSpPr>
          <p:spPr>
            <a:xfrm>
              <a:off x="13926593" y="6010296"/>
              <a:ext cx="75886" cy="5253"/>
            </a:xfrm>
            <a:custGeom>
              <a:avLst/>
              <a:gdLst>
                <a:gd name="connsiteX0" fmla="*/ 0 w 75886"/>
                <a:gd name="connsiteY0" fmla="*/ 0 h 5253"/>
                <a:gd name="connsiteX1" fmla="*/ 75887 w 75886"/>
                <a:gd name="connsiteY1" fmla="*/ 0 h 5253"/>
              </a:gdLst>
              <a:ahLst/>
              <a:cxnLst>
                <a:cxn ang="0">
                  <a:pos x="connsiteX0" y="connsiteY0"/>
                </a:cxn>
                <a:cxn ang="0">
                  <a:pos x="connsiteX1" y="connsiteY1"/>
                </a:cxn>
              </a:cxnLst>
              <a:rect l="l" t="t" r="r" b="b"/>
              <a:pathLst>
                <a:path w="75886" h="5253">
                  <a:moveTo>
                    <a:pt x="0" y="0"/>
                  </a:moveTo>
                  <a:lnTo>
                    <a:pt x="7588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95" name="Freeform 3994">
              <a:extLst>
                <a:ext uri="{FF2B5EF4-FFF2-40B4-BE49-F238E27FC236}">
                  <a16:creationId xmlns:a16="http://schemas.microsoft.com/office/drawing/2014/main" id="{CFE5A743-A88B-33A2-A78A-162AC7F528B5}"/>
                </a:ext>
              </a:extLst>
            </p:cNvPr>
            <p:cNvSpPr/>
            <p:nvPr/>
          </p:nvSpPr>
          <p:spPr>
            <a:xfrm>
              <a:off x="13926593" y="6086140"/>
              <a:ext cx="75886" cy="5253"/>
            </a:xfrm>
            <a:custGeom>
              <a:avLst/>
              <a:gdLst>
                <a:gd name="connsiteX0" fmla="*/ 0 w 75886"/>
                <a:gd name="connsiteY0" fmla="*/ 0 h 5253"/>
                <a:gd name="connsiteX1" fmla="*/ 75887 w 75886"/>
                <a:gd name="connsiteY1" fmla="*/ 0 h 5253"/>
              </a:gdLst>
              <a:ahLst/>
              <a:cxnLst>
                <a:cxn ang="0">
                  <a:pos x="connsiteX0" y="connsiteY0"/>
                </a:cxn>
                <a:cxn ang="0">
                  <a:pos x="connsiteX1" y="connsiteY1"/>
                </a:cxn>
              </a:cxnLst>
              <a:rect l="l" t="t" r="r" b="b"/>
              <a:pathLst>
                <a:path w="75886" h="5253">
                  <a:moveTo>
                    <a:pt x="0" y="0"/>
                  </a:moveTo>
                  <a:lnTo>
                    <a:pt x="7588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96" name="Freeform 3995">
              <a:extLst>
                <a:ext uri="{FF2B5EF4-FFF2-40B4-BE49-F238E27FC236}">
                  <a16:creationId xmlns:a16="http://schemas.microsoft.com/office/drawing/2014/main" id="{94AF076F-DF77-B941-58F5-1C35E682B21D}"/>
                </a:ext>
              </a:extLst>
            </p:cNvPr>
            <p:cNvSpPr/>
            <p:nvPr/>
          </p:nvSpPr>
          <p:spPr>
            <a:xfrm>
              <a:off x="13926593" y="6241243"/>
              <a:ext cx="75886" cy="5253"/>
            </a:xfrm>
            <a:custGeom>
              <a:avLst/>
              <a:gdLst>
                <a:gd name="connsiteX0" fmla="*/ 0 w 75886"/>
                <a:gd name="connsiteY0" fmla="*/ 0 h 5253"/>
                <a:gd name="connsiteX1" fmla="*/ 75887 w 75886"/>
                <a:gd name="connsiteY1" fmla="*/ 0 h 5253"/>
              </a:gdLst>
              <a:ahLst/>
              <a:cxnLst>
                <a:cxn ang="0">
                  <a:pos x="connsiteX0" y="connsiteY0"/>
                </a:cxn>
                <a:cxn ang="0">
                  <a:pos x="connsiteX1" y="connsiteY1"/>
                </a:cxn>
              </a:cxnLst>
              <a:rect l="l" t="t" r="r" b="b"/>
              <a:pathLst>
                <a:path w="75886" h="5253">
                  <a:moveTo>
                    <a:pt x="0" y="0"/>
                  </a:moveTo>
                  <a:lnTo>
                    <a:pt x="7588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97" name="Freeform 3996">
              <a:extLst>
                <a:ext uri="{FF2B5EF4-FFF2-40B4-BE49-F238E27FC236}">
                  <a16:creationId xmlns:a16="http://schemas.microsoft.com/office/drawing/2014/main" id="{A74CA87E-6863-150B-E5B1-E4FF3517B0D0}"/>
                </a:ext>
              </a:extLst>
            </p:cNvPr>
            <p:cNvSpPr/>
            <p:nvPr/>
          </p:nvSpPr>
          <p:spPr>
            <a:xfrm>
              <a:off x="13926593" y="6317087"/>
              <a:ext cx="75886" cy="5253"/>
            </a:xfrm>
            <a:custGeom>
              <a:avLst/>
              <a:gdLst>
                <a:gd name="connsiteX0" fmla="*/ 0 w 75886"/>
                <a:gd name="connsiteY0" fmla="*/ 0 h 5253"/>
                <a:gd name="connsiteX1" fmla="*/ 75887 w 75886"/>
                <a:gd name="connsiteY1" fmla="*/ 0 h 5253"/>
              </a:gdLst>
              <a:ahLst/>
              <a:cxnLst>
                <a:cxn ang="0">
                  <a:pos x="connsiteX0" y="connsiteY0"/>
                </a:cxn>
                <a:cxn ang="0">
                  <a:pos x="connsiteX1" y="connsiteY1"/>
                </a:cxn>
              </a:cxnLst>
              <a:rect l="l" t="t" r="r" b="b"/>
              <a:pathLst>
                <a:path w="75886" h="5253">
                  <a:moveTo>
                    <a:pt x="0" y="0"/>
                  </a:moveTo>
                  <a:lnTo>
                    <a:pt x="7588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98" name="Freeform 3997">
              <a:extLst>
                <a:ext uri="{FF2B5EF4-FFF2-40B4-BE49-F238E27FC236}">
                  <a16:creationId xmlns:a16="http://schemas.microsoft.com/office/drawing/2014/main" id="{2B883373-35BA-07C2-0B32-0FB334D166FA}"/>
                </a:ext>
              </a:extLst>
            </p:cNvPr>
            <p:cNvSpPr/>
            <p:nvPr/>
          </p:nvSpPr>
          <p:spPr>
            <a:xfrm>
              <a:off x="14154254" y="6241243"/>
              <a:ext cx="75886" cy="5253"/>
            </a:xfrm>
            <a:custGeom>
              <a:avLst/>
              <a:gdLst>
                <a:gd name="connsiteX0" fmla="*/ 0 w 75886"/>
                <a:gd name="connsiteY0" fmla="*/ 0 h 5253"/>
                <a:gd name="connsiteX1" fmla="*/ 75887 w 75886"/>
                <a:gd name="connsiteY1" fmla="*/ 0 h 5253"/>
              </a:gdLst>
              <a:ahLst/>
              <a:cxnLst>
                <a:cxn ang="0">
                  <a:pos x="connsiteX0" y="connsiteY0"/>
                </a:cxn>
                <a:cxn ang="0">
                  <a:pos x="connsiteX1" y="connsiteY1"/>
                </a:cxn>
              </a:cxnLst>
              <a:rect l="l" t="t" r="r" b="b"/>
              <a:pathLst>
                <a:path w="75886" h="5253">
                  <a:moveTo>
                    <a:pt x="0" y="0"/>
                  </a:moveTo>
                  <a:lnTo>
                    <a:pt x="7588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99" name="Freeform 3998">
              <a:extLst>
                <a:ext uri="{FF2B5EF4-FFF2-40B4-BE49-F238E27FC236}">
                  <a16:creationId xmlns:a16="http://schemas.microsoft.com/office/drawing/2014/main" id="{B0C71838-B8BC-38BB-A412-F9729A7E88E2}"/>
                </a:ext>
              </a:extLst>
            </p:cNvPr>
            <p:cNvSpPr/>
            <p:nvPr/>
          </p:nvSpPr>
          <p:spPr>
            <a:xfrm>
              <a:off x="14154254" y="6317087"/>
              <a:ext cx="75886" cy="5253"/>
            </a:xfrm>
            <a:custGeom>
              <a:avLst/>
              <a:gdLst>
                <a:gd name="connsiteX0" fmla="*/ 0 w 75886"/>
                <a:gd name="connsiteY0" fmla="*/ 0 h 5253"/>
                <a:gd name="connsiteX1" fmla="*/ 75887 w 75886"/>
                <a:gd name="connsiteY1" fmla="*/ 0 h 5253"/>
              </a:gdLst>
              <a:ahLst/>
              <a:cxnLst>
                <a:cxn ang="0">
                  <a:pos x="connsiteX0" y="connsiteY0"/>
                </a:cxn>
                <a:cxn ang="0">
                  <a:pos x="connsiteX1" y="connsiteY1"/>
                </a:cxn>
              </a:cxnLst>
              <a:rect l="l" t="t" r="r" b="b"/>
              <a:pathLst>
                <a:path w="75886" h="5253">
                  <a:moveTo>
                    <a:pt x="0" y="0"/>
                  </a:moveTo>
                  <a:lnTo>
                    <a:pt x="7588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55" name="Graphic 1668">
            <a:extLst>
              <a:ext uri="{FF2B5EF4-FFF2-40B4-BE49-F238E27FC236}">
                <a16:creationId xmlns:a16="http://schemas.microsoft.com/office/drawing/2014/main" id="{D0F2E024-C408-E950-3380-0EBDC1BE946B}"/>
              </a:ext>
            </a:extLst>
          </p:cNvPr>
          <p:cNvGrpSpPr/>
          <p:nvPr/>
        </p:nvGrpSpPr>
        <p:grpSpPr>
          <a:xfrm>
            <a:off x="11967571" y="9328755"/>
            <a:ext cx="865358" cy="756779"/>
            <a:chOff x="9713228" y="7020250"/>
            <a:chExt cx="1019285" cy="891396"/>
          </a:xfrm>
          <a:noFill/>
        </p:grpSpPr>
        <p:grpSp>
          <p:nvGrpSpPr>
            <p:cNvPr id="3971" name="Graphic 1668">
              <a:extLst>
                <a:ext uri="{FF2B5EF4-FFF2-40B4-BE49-F238E27FC236}">
                  <a16:creationId xmlns:a16="http://schemas.microsoft.com/office/drawing/2014/main" id="{B09E13D5-59C1-6916-4093-F076D7F41B47}"/>
                </a:ext>
              </a:extLst>
            </p:cNvPr>
            <p:cNvGrpSpPr/>
            <p:nvPr/>
          </p:nvGrpSpPr>
          <p:grpSpPr>
            <a:xfrm>
              <a:off x="9713228" y="7674285"/>
              <a:ext cx="1019285" cy="237361"/>
              <a:chOff x="9713228" y="7674285"/>
              <a:chExt cx="1019285" cy="237361"/>
            </a:xfrm>
            <a:noFill/>
          </p:grpSpPr>
          <p:sp>
            <p:nvSpPr>
              <p:cNvPr id="3981" name="Freeform 3980">
                <a:extLst>
                  <a:ext uri="{FF2B5EF4-FFF2-40B4-BE49-F238E27FC236}">
                    <a16:creationId xmlns:a16="http://schemas.microsoft.com/office/drawing/2014/main" id="{EFC73BD6-C67C-0FC9-A205-25A394DE02F9}"/>
                  </a:ext>
                </a:extLst>
              </p:cNvPr>
              <p:cNvSpPr/>
              <p:nvPr/>
            </p:nvSpPr>
            <p:spPr>
              <a:xfrm>
                <a:off x="9713228" y="7674285"/>
                <a:ext cx="878807" cy="83803"/>
              </a:xfrm>
              <a:custGeom>
                <a:avLst/>
                <a:gdLst>
                  <a:gd name="connsiteX0" fmla="*/ 878808 w 878807"/>
                  <a:gd name="connsiteY0" fmla="*/ 83803 h 83803"/>
                  <a:gd name="connsiteX1" fmla="*/ 785570 w 878807"/>
                  <a:gd name="connsiteY1" fmla="*/ 11148 h 83803"/>
                  <a:gd name="connsiteX2" fmla="*/ 718161 w 878807"/>
                  <a:gd name="connsiteY2" fmla="*/ 15981 h 83803"/>
                  <a:gd name="connsiteX3" fmla="*/ 683354 w 878807"/>
                  <a:gd name="connsiteY3" fmla="*/ 50811 h 83803"/>
                  <a:gd name="connsiteX4" fmla="*/ 614873 w 878807"/>
                  <a:gd name="connsiteY4" fmla="*/ 54751 h 83803"/>
                  <a:gd name="connsiteX5" fmla="*/ 562514 w 878807"/>
                  <a:gd name="connsiteY5" fmla="*/ 11936 h 83803"/>
                  <a:gd name="connsiteX6" fmla="*/ 495321 w 878807"/>
                  <a:gd name="connsiteY6" fmla="*/ 14615 h 83803"/>
                  <a:gd name="connsiteX7" fmla="*/ 455514 w 878807"/>
                  <a:gd name="connsiteY7" fmla="*/ 52125 h 83803"/>
                  <a:gd name="connsiteX8" fmla="*/ 387193 w 878807"/>
                  <a:gd name="connsiteY8" fmla="*/ 53911 h 83803"/>
                  <a:gd name="connsiteX9" fmla="*/ 339533 w 878807"/>
                  <a:gd name="connsiteY9" fmla="*/ 12829 h 83803"/>
                  <a:gd name="connsiteX10" fmla="*/ 272442 w 878807"/>
                  <a:gd name="connsiteY10" fmla="*/ 13459 h 83803"/>
                  <a:gd name="connsiteX11" fmla="*/ 227725 w 878807"/>
                  <a:gd name="connsiteY11" fmla="*/ 53281 h 83803"/>
                  <a:gd name="connsiteX12" fmla="*/ 159441 w 878807"/>
                  <a:gd name="connsiteY12" fmla="*/ 52860 h 83803"/>
                  <a:gd name="connsiteX13" fmla="*/ 116621 w 878807"/>
                  <a:gd name="connsiteY13" fmla="*/ 13880 h 83803"/>
                  <a:gd name="connsiteX14" fmla="*/ 49506 w 878807"/>
                  <a:gd name="connsiteY14" fmla="*/ 12461 h 83803"/>
                  <a:gd name="connsiteX15" fmla="*/ 0 w 878807"/>
                  <a:gd name="connsiteY15" fmla="*/ 54226 h 83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78807" h="83803">
                    <a:moveTo>
                      <a:pt x="878808" y="83803"/>
                    </a:moveTo>
                    <a:lnTo>
                      <a:pt x="785570" y="11148"/>
                    </a:lnTo>
                    <a:cubicBezTo>
                      <a:pt x="764644" y="-5138"/>
                      <a:pt x="737332" y="-3194"/>
                      <a:pt x="718161" y="15981"/>
                    </a:cubicBezTo>
                    <a:lnTo>
                      <a:pt x="683354" y="50811"/>
                    </a:lnTo>
                    <a:cubicBezTo>
                      <a:pt x="663815" y="70355"/>
                      <a:pt x="635883" y="71930"/>
                      <a:pt x="614873" y="54751"/>
                    </a:cubicBezTo>
                    <a:lnTo>
                      <a:pt x="562514" y="11936"/>
                    </a:lnTo>
                    <a:cubicBezTo>
                      <a:pt x="542014" y="-4875"/>
                      <a:pt x="514843" y="-3772"/>
                      <a:pt x="495321" y="14615"/>
                    </a:cubicBezTo>
                    <a:lnTo>
                      <a:pt x="455514" y="52125"/>
                    </a:lnTo>
                    <a:cubicBezTo>
                      <a:pt x="435594" y="70880"/>
                      <a:pt x="407766" y="71615"/>
                      <a:pt x="387193" y="53911"/>
                    </a:cubicBezTo>
                    <a:lnTo>
                      <a:pt x="339533" y="12829"/>
                    </a:lnTo>
                    <a:cubicBezTo>
                      <a:pt x="319427" y="-4507"/>
                      <a:pt x="292321" y="-4245"/>
                      <a:pt x="272442" y="13459"/>
                    </a:cubicBezTo>
                    <a:lnTo>
                      <a:pt x="227725" y="53281"/>
                    </a:lnTo>
                    <a:cubicBezTo>
                      <a:pt x="207408" y="71352"/>
                      <a:pt x="179602" y="71195"/>
                      <a:pt x="159441" y="52860"/>
                    </a:cubicBezTo>
                    <a:lnTo>
                      <a:pt x="116621" y="13880"/>
                    </a:lnTo>
                    <a:cubicBezTo>
                      <a:pt x="96886" y="-4087"/>
                      <a:pt x="69764" y="-4665"/>
                      <a:pt x="49506" y="12461"/>
                    </a:cubicBezTo>
                    <a:lnTo>
                      <a:pt x="0" y="5422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82" name="Freeform 3981">
                <a:extLst>
                  <a:ext uri="{FF2B5EF4-FFF2-40B4-BE49-F238E27FC236}">
                    <a16:creationId xmlns:a16="http://schemas.microsoft.com/office/drawing/2014/main" id="{A235237C-C651-B32E-0827-B6FA79B56094}"/>
                  </a:ext>
                </a:extLst>
              </p:cNvPr>
              <p:cNvSpPr/>
              <p:nvPr/>
            </p:nvSpPr>
            <p:spPr>
              <a:xfrm>
                <a:off x="9854190" y="7827812"/>
                <a:ext cx="878323" cy="83833"/>
              </a:xfrm>
              <a:custGeom>
                <a:avLst/>
                <a:gdLst>
                  <a:gd name="connsiteX0" fmla="*/ 878324 w 878323"/>
                  <a:gd name="connsiteY0" fmla="*/ 54783 h 83833"/>
                  <a:gd name="connsiteX1" fmla="*/ 825965 w 878323"/>
                  <a:gd name="connsiteY1" fmla="*/ 11914 h 83833"/>
                  <a:gd name="connsiteX2" fmla="*/ 758777 w 878323"/>
                  <a:gd name="connsiteY2" fmla="*/ 14646 h 83833"/>
                  <a:gd name="connsiteX3" fmla="*/ 718970 w 878323"/>
                  <a:gd name="connsiteY3" fmla="*/ 52156 h 83833"/>
                  <a:gd name="connsiteX4" fmla="*/ 650648 w 878323"/>
                  <a:gd name="connsiteY4" fmla="*/ 53889 h 83833"/>
                  <a:gd name="connsiteX5" fmla="*/ 602988 w 878323"/>
                  <a:gd name="connsiteY5" fmla="*/ 12807 h 83833"/>
                  <a:gd name="connsiteX6" fmla="*/ 535895 w 878323"/>
                  <a:gd name="connsiteY6" fmla="*/ 13437 h 83833"/>
                  <a:gd name="connsiteX7" fmla="*/ 491179 w 878323"/>
                  <a:gd name="connsiteY7" fmla="*/ 53259 h 83833"/>
                  <a:gd name="connsiteX8" fmla="*/ 422898 w 878323"/>
                  <a:gd name="connsiteY8" fmla="*/ 52838 h 83833"/>
                  <a:gd name="connsiteX9" fmla="*/ 380079 w 878323"/>
                  <a:gd name="connsiteY9" fmla="*/ 13911 h 83833"/>
                  <a:gd name="connsiteX10" fmla="*/ 312960 w 878323"/>
                  <a:gd name="connsiteY10" fmla="*/ 12440 h 83833"/>
                  <a:gd name="connsiteX11" fmla="*/ 263454 w 878323"/>
                  <a:gd name="connsiteY11" fmla="*/ 54257 h 83833"/>
                  <a:gd name="connsiteX12" fmla="*/ 195084 w 878323"/>
                  <a:gd name="connsiteY12" fmla="*/ 51630 h 83833"/>
                  <a:gd name="connsiteX13" fmla="*/ 157213 w 878323"/>
                  <a:gd name="connsiteY13" fmla="*/ 15119 h 83833"/>
                  <a:gd name="connsiteX14" fmla="*/ 89953 w 878323"/>
                  <a:gd name="connsiteY14" fmla="*/ 11599 h 83833"/>
                  <a:gd name="connsiteX15" fmla="*/ 0 w 878323"/>
                  <a:gd name="connsiteY15" fmla="*/ 83834 h 83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78323" h="83833">
                    <a:moveTo>
                      <a:pt x="878324" y="54783"/>
                    </a:moveTo>
                    <a:lnTo>
                      <a:pt x="825965" y="11914"/>
                    </a:lnTo>
                    <a:cubicBezTo>
                      <a:pt x="805470" y="-4845"/>
                      <a:pt x="778300" y="-3741"/>
                      <a:pt x="758777" y="14646"/>
                    </a:cubicBezTo>
                    <a:lnTo>
                      <a:pt x="718970" y="52156"/>
                    </a:lnTo>
                    <a:cubicBezTo>
                      <a:pt x="699049" y="70911"/>
                      <a:pt x="671221" y="71646"/>
                      <a:pt x="650648" y="53889"/>
                    </a:cubicBezTo>
                    <a:lnTo>
                      <a:pt x="602988" y="12807"/>
                    </a:lnTo>
                    <a:cubicBezTo>
                      <a:pt x="582882" y="-4476"/>
                      <a:pt x="555775" y="-4267"/>
                      <a:pt x="535895" y="13437"/>
                    </a:cubicBezTo>
                    <a:lnTo>
                      <a:pt x="491179" y="53259"/>
                    </a:lnTo>
                    <a:cubicBezTo>
                      <a:pt x="470863" y="71383"/>
                      <a:pt x="443056" y="71225"/>
                      <a:pt x="422898" y="52838"/>
                    </a:cubicBezTo>
                    <a:lnTo>
                      <a:pt x="380079" y="13911"/>
                    </a:lnTo>
                    <a:cubicBezTo>
                      <a:pt x="360341" y="-4056"/>
                      <a:pt x="333218" y="-4634"/>
                      <a:pt x="312960" y="12440"/>
                    </a:cubicBezTo>
                    <a:lnTo>
                      <a:pt x="263454" y="54257"/>
                    </a:lnTo>
                    <a:cubicBezTo>
                      <a:pt x="242715" y="71751"/>
                      <a:pt x="214854" y="70700"/>
                      <a:pt x="195084" y="51630"/>
                    </a:cubicBezTo>
                    <a:lnTo>
                      <a:pt x="157213" y="15119"/>
                    </a:lnTo>
                    <a:cubicBezTo>
                      <a:pt x="137832" y="-3531"/>
                      <a:pt x="110616" y="-5002"/>
                      <a:pt x="89953" y="11599"/>
                    </a:cubicBezTo>
                    <a:lnTo>
                      <a:pt x="0" y="8383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972" name="Graphic 1668">
              <a:extLst>
                <a:ext uri="{FF2B5EF4-FFF2-40B4-BE49-F238E27FC236}">
                  <a16:creationId xmlns:a16="http://schemas.microsoft.com/office/drawing/2014/main" id="{FEA2E34F-8BB8-C7E3-0CEF-92087150BA43}"/>
                </a:ext>
              </a:extLst>
            </p:cNvPr>
            <p:cNvGrpSpPr/>
            <p:nvPr/>
          </p:nvGrpSpPr>
          <p:grpSpPr>
            <a:xfrm>
              <a:off x="9852058" y="7319687"/>
              <a:ext cx="325899" cy="225898"/>
              <a:chOff x="9852058" y="7319687"/>
              <a:chExt cx="325899" cy="225898"/>
            </a:xfrm>
            <a:noFill/>
          </p:grpSpPr>
          <p:sp>
            <p:nvSpPr>
              <p:cNvPr id="3979" name="Freeform 3978">
                <a:extLst>
                  <a:ext uri="{FF2B5EF4-FFF2-40B4-BE49-F238E27FC236}">
                    <a16:creationId xmlns:a16="http://schemas.microsoft.com/office/drawing/2014/main" id="{925E5C03-2640-2E3C-4EE3-67DCC5A49A57}"/>
                  </a:ext>
                </a:extLst>
              </p:cNvPr>
              <p:cNvSpPr/>
              <p:nvPr/>
            </p:nvSpPr>
            <p:spPr>
              <a:xfrm>
                <a:off x="9852058" y="7319687"/>
                <a:ext cx="325897" cy="152350"/>
              </a:xfrm>
              <a:custGeom>
                <a:avLst/>
                <a:gdLst>
                  <a:gd name="connsiteX0" fmla="*/ 325898 w 325897"/>
                  <a:gd name="connsiteY0" fmla="*/ 76175 h 152350"/>
                  <a:gd name="connsiteX1" fmla="*/ 162949 w 325897"/>
                  <a:gd name="connsiteY1" fmla="*/ 152350 h 152350"/>
                  <a:gd name="connsiteX2" fmla="*/ 0 w 325897"/>
                  <a:gd name="connsiteY2" fmla="*/ 76175 h 152350"/>
                  <a:gd name="connsiteX3" fmla="*/ 162949 w 325897"/>
                  <a:gd name="connsiteY3" fmla="*/ 0 h 152350"/>
                  <a:gd name="connsiteX4" fmla="*/ 325898 w 325897"/>
                  <a:gd name="connsiteY4" fmla="*/ 76175 h 152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897" h="152350">
                    <a:moveTo>
                      <a:pt x="325898" y="76175"/>
                    </a:moveTo>
                    <a:cubicBezTo>
                      <a:pt x="325898" y="118246"/>
                      <a:pt x="252943" y="152350"/>
                      <a:pt x="162949" y="152350"/>
                    </a:cubicBezTo>
                    <a:cubicBezTo>
                      <a:pt x="72955" y="152350"/>
                      <a:pt x="0" y="118246"/>
                      <a:pt x="0" y="76175"/>
                    </a:cubicBezTo>
                    <a:cubicBezTo>
                      <a:pt x="0" y="34105"/>
                      <a:pt x="72955" y="0"/>
                      <a:pt x="162949" y="0"/>
                    </a:cubicBezTo>
                    <a:cubicBezTo>
                      <a:pt x="252943" y="0"/>
                      <a:pt x="325898" y="34105"/>
                      <a:pt x="325898" y="7617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80" name="Freeform 3979">
                <a:extLst>
                  <a:ext uri="{FF2B5EF4-FFF2-40B4-BE49-F238E27FC236}">
                    <a16:creationId xmlns:a16="http://schemas.microsoft.com/office/drawing/2014/main" id="{46FC7D47-08BD-82C2-C8EF-F7AE5E3B7821}"/>
                  </a:ext>
                </a:extLst>
              </p:cNvPr>
              <p:cNvSpPr/>
              <p:nvPr/>
            </p:nvSpPr>
            <p:spPr>
              <a:xfrm>
                <a:off x="9852058" y="7469411"/>
                <a:ext cx="325899" cy="76175"/>
              </a:xfrm>
              <a:custGeom>
                <a:avLst/>
                <a:gdLst>
                  <a:gd name="connsiteX0" fmla="*/ 325899 w 325899"/>
                  <a:gd name="connsiteY0" fmla="*/ 0 h 76175"/>
                  <a:gd name="connsiteX1" fmla="*/ 162949 w 325899"/>
                  <a:gd name="connsiteY1" fmla="*/ 76175 h 76175"/>
                  <a:gd name="connsiteX2" fmla="*/ 0 w 325899"/>
                  <a:gd name="connsiteY2" fmla="*/ 0 h 76175"/>
                </a:gdLst>
                <a:ahLst/>
                <a:cxnLst>
                  <a:cxn ang="0">
                    <a:pos x="connsiteX0" y="connsiteY0"/>
                  </a:cxn>
                  <a:cxn ang="0">
                    <a:pos x="connsiteX1" y="connsiteY1"/>
                  </a:cxn>
                  <a:cxn ang="0">
                    <a:pos x="connsiteX2" y="connsiteY2"/>
                  </a:cxn>
                </a:cxnLst>
                <a:rect l="l" t="t" r="r" b="b"/>
                <a:pathLst>
                  <a:path w="325899" h="76175">
                    <a:moveTo>
                      <a:pt x="325899" y="0"/>
                    </a:moveTo>
                    <a:cubicBezTo>
                      <a:pt x="325899" y="42080"/>
                      <a:pt x="252943" y="76175"/>
                      <a:pt x="162949" y="76175"/>
                    </a:cubicBezTo>
                    <a:cubicBezTo>
                      <a:pt x="72955" y="76175"/>
                      <a:pt x="0" y="42080"/>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973" name="Graphic 1668">
              <a:extLst>
                <a:ext uri="{FF2B5EF4-FFF2-40B4-BE49-F238E27FC236}">
                  <a16:creationId xmlns:a16="http://schemas.microsoft.com/office/drawing/2014/main" id="{F6AD3A08-09C7-DE96-1634-4B56016E8A97}"/>
                </a:ext>
              </a:extLst>
            </p:cNvPr>
            <p:cNvGrpSpPr/>
            <p:nvPr/>
          </p:nvGrpSpPr>
          <p:grpSpPr>
            <a:xfrm>
              <a:off x="10304111" y="7246139"/>
              <a:ext cx="325897" cy="225898"/>
              <a:chOff x="10304111" y="7246139"/>
              <a:chExt cx="325897" cy="225898"/>
            </a:xfrm>
            <a:noFill/>
          </p:grpSpPr>
          <p:sp>
            <p:nvSpPr>
              <p:cNvPr id="3977" name="Freeform 3976">
                <a:extLst>
                  <a:ext uri="{FF2B5EF4-FFF2-40B4-BE49-F238E27FC236}">
                    <a16:creationId xmlns:a16="http://schemas.microsoft.com/office/drawing/2014/main" id="{7B5BA1B5-6AC7-018E-37B9-20BC01F24726}"/>
                  </a:ext>
                </a:extLst>
              </p:cNvPr>
              <p:cNvSpPr/>
              <p:nvPr/>
            </p:nvSpPr>
            <p:spPr>
              <a:xfrm>
                <a:off x="10304111" y="7246139"/>
                <a:ext cx="325897" cy="152350"/>
              </a:xfrm>
              <a:custGeom>
                <a:avLst/>
                <a:gdLst>
                  <a:gd name="connsiteX0" fmla="*/ 325898 w 325897"/>
                  <a:gd name="connsiteY0" fmla="*/ 76175 h 152350"/>
                  <a:gd name="connsiteX1" fmla="*/ 162949 w 325897"/>
                  <a:gd name="connsiteY1" fmla="*/ 152350 h 152350"/>
                  <a:gd name="connsiteX2" fmla="*/ 0 w 325897"/>
                  <a:gd name="connsiteY2" fmla="*/ 76175 h 152350"/>
                  <a:gd name="connsiteX3" fmla="*/ 162949 w 325897"/>
                  <a:gd name="connsiteY3" fmla="*/ 0 h 152350"/>
                  <a:gd name="connsiteX4" fmla="*/ 325898 w 325897"/>
                  <a:gd name="connsiteY4" fmla="*/ 76175 h 152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897" h="152350">
                    <a:moveTo>
                      <a:pt x="325898" y="76175"/>
                    </a:moveTo>
                    <a:cubicBezTo>
                      <a:pt x="325898" y="118246"/>
                      <a:pt x="252943" y="152350"/>
                      <a:pt x="162949" y="152350"/>
                    </a:cubicBezTo>
                    <a:cubicBezTo>
                      <a:pt x="72955" y="152350"/>
                      <a:pt x="0" y="118246"/>
                      <a:pt x="0" y="76175"/>
                    </a:cubicBezTo>
                    <a:cubicBezTo>
                      <a:pt x="0" y="34105"/>
                      <a:pt x="72955" y="0"/>
                      <a:pt x="162949" y="0"/>
                    </a:cubicBezTo>
                    <a:cubicBezTo>
                      <a:pt x="252943" y="0"/>
                      <a:pt x="325898" y="34105"/>
                      <a:pt x="325898" y="7617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78" name="Freeform 3977">
                <a:extLst>
                  <a:ext uri="{FF2B5EF4-FFF2-40B4-BE49-F238E27FC236}">
                    <a16:creationId xmlns:a16="http://schemas.microsoft.com/office/drawing/2014/main" id="{3B2F56E1-CCD2-2602-A0C9-49DA028F71A8}"/>
                  </a:ext>
                </a:extLst>
              </p:cNvPr>
              <p:cNvSpPr/>
              <p:nvPr/>
            </p:nvSpPr>
            <p:spPr>
              <a:xfrm>
                <a:off x="10304111" y="7395863"/>
                <a:ext cx="325897" cy="76175"/>
              </a:xfrm>
              <a:custGeom>
                <a:avLst/>
                <a:gdLst>
                  <a:gd name="connsiteX0" fmla="*/ 325898 w 325897"/>
                  <a:gd name="connsiteY0" fmla="*/ 0 h 76175"/>
                  <a:gd name="connsiteX1" fmla="*/ 162949 w 325897"/>
                  <a:gd name="connsiteY1" fmla="*/ 76175 h 76175"/>
                  <a:gd name="connsiteX2" fmla="*/ 0 w 325897"/>
                  <a:gd name="connsiteY2" fmla="*/ 0 h 76175"/>
                </a:gdLst>
                <a:ahLst/>
                <a:cxnLst>
                  <a:cxn ang="0">
                    <a:pos x="connsiteX0" y="connsiteY0"/>
                  </a:cxn>
                  <a:cxn ang="0">
                    <a:pos x="connsiteX1" y="connsiteY1"/>
                  </a:cxn>
                  <a:cxn ang="0">
                    <a:pos x="connsiteX2" y="connsiteY2"/>
                  </a:cxn>
                </a:cxnLst>
                <a:rect l="l" t="t" r="r" b="b"/>
                <a:pathLst>
                  <a:path w="325897" h="76175">
                    <a:moveTo>
                      <a:pt x="325898" y="0"/>
                    </a:moveTo>
                    <a:cubicBezTo>
                      <a:pt x="325898" y="42080"/>
                      <a:pt x="252944" y="76175"/>
                      <a:pt x="162949" y="76175"/>
                    </a:cubicBezTo>
                    <a:cubicBezTo>
                      <a:pt x="72954" y="76175"/>
                      <a:pt x="0" y="42080"/>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974" name="Graphic 1668">
              <a:extLst>
                <a:ext uri="{FF2B5EF4-FFF2-40B4-BE49-F238E27FC236}">
                  <a16:creationId xmlns:a16="http://schemas.microsoft.com/office/drawing/2014/main" id="{409F660F-090A-18D6-D886-50A8B92AECA6}"/>
                </a:ext>
              </a:extLst>
            </p:cNvPr>
            <p:cNvGrpSpPr/>
            <p:nvPr/>
          </p:nvGrpSpPr>
          <p:grpSpPr>
            <a:xfrm>
              <a:off x="9999237" y="7020241"/>
              <a:ext cx="325899" cy="225898"/>
              <a:chOff x="9999237" y="7020241"/>
              <a:chExt cx="325899" cy="225898"/>
            </a:xfrm>
            <a:noFill/>
          </p:grpSpPr>
          <p:sp>
            <p:nvSpPr>
              <p:cNvPr id="3975" name="Freeform 3974">
                <a:extLst>
                  <a:ext uri="{FF2B5EF4-FFF2-40B4-BE49-F238E27FC236}">
                    <a16:creationId xmlns:a16="http://schemas.microsoft.com/office/drawing/2014/main" id="{B06DA1AD-BF45-3024-036C-A651BF4922F3}"/>
                  </a:ext>
                </a:extLst>
              </p:cNvPr>
              <p:cNvSpPr/>
              <p:nvPr/>
            </p:nvSpPr>
            <p:spPr>
              <a:xfrm>
                <a:off x="9999239" y="7020241"/>
                <a:ext cx="325897" cy="152350"/>
              </a:xfrm>
              <a:custGeom>
                <a:avLst/>
                <a:gdLst>
                  <a:gd name="connsiteX0" fmla="*/ 325898 w 325897"/>
                  <a:gd name="connsiteY0" fmla="*/ 76175 h 152350"/>
                  <a:gd name="connsiteX1" fmla="*/ 162949 w 325897"/>
                  <a:gd name="connsiteY1" fmla="*/ 152350 h 152350"/>
                  <a:gd name="connsiteX2" fmla="*/ 0 w 325897"/>
                  <a:gd name="connsiteY2" fmla="*/ 76175 h 152350"/>
                  <a:gd name="connsiteX3" fmla="*/ 162949 w 325897"/>
                  <a:gd name="connsiteY3" fmla="*/ 0 h 152350"/>
                  <a:gd name="connsiteX4" fmla="*/ 325898 w 325897"/>
                  <a:gd name="connsiteY4" fmla="*/ 76175 h 152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897" h="152350">
                    <a:moveTo>
                      <a:pt x="325898" y="76175"/>
                    </a:moveTo>
                    <a:cubicBezTo>
                      <a:pt x="325898" y="118246"/>
                      <a:pt x="252943" y="152350"/>
                      <a:pt x="162949" y="152350"/>
                    </a:cubicBezTo>
                    <a:cubicBezTo>
                      <a:pt x="72955" y="152350"/>
                      <a:pt x="0" y="118246"/>
                      <a:pt x="0" y="76175"/>
                    </a:cubicBezTo>
                    <a:cubicBezTo>
                      <a:pt x="0" y="34105"/>
                      <a:pt x="72955" y="0"/>
                      <a:pt x="162949" y="0"/>
                    </a:cubicBezTo>
                    <a:cubicBezTo>
                      <a:pt x="252943" y="0"/>
                      <a:pt x="325898" y="34105"/>
                      <a:pt x="325898" y="7617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76" name="Freeform 3975">
                <a:extLst>
                  <a:ext uri="{FF2B5EF4-FFF2-40B4-BE49-F238E27FC236}">
                    <a16:creationId xmlns:a16="http://schemas.microsoft.com/office/drawing/2014/main" id="{314422F1-30EC-BF48-25E0-2C3FE977772E}"/>
                  </a:ext>
                </a:extLst>
              </p:cNvPr>
              <p:cNvSpPr/>
              <p:nvPr/>
            </p:nvSpPr>
            <p:spPr>
              <a:xfrm>
                <a:off x="9999237" y="7169964"/>
                <a:ext cx="325899" cy="76175"/>
              </a:xfrm>
              <a:custGeom>
                <a:avLst/>
                <a:gdLst>
                  <a:gd name="connsiteX0" fmla="*/ 325899 w 325899"/>
                  <a:gd name="connsiteY0" fmla="*/ 0 h 76175"/>
                  <a:gd name="connsiteX1" fmla="*/ 162950 w 325899"/>
                  <a:gd name="connsiteY1" fmla="*/ 76175 h 76175"/>
                  <a:gd name="connsiteX2" fmla="*/ 0 w 325899"/>
                  <a:gd name="connsiteY2" fmla="*/ 0 h 76175"/>
                </a:gdLst>
                <a:ahLst/>
                <a:cxnLst>
                  <a:cxn ang="0">
                    <a:pos x="connsiteX0" y="connsiteY0"/>
                  </a:cxn>
                  <a:cxn ang="0">
                    <a:pos x="connsiteX1" y="connsiteY1"/>
                  </a:cxn>
                  <a:cxn ang="0">
                    <a:pos x="connsiteX2" y="connsiteY2"/>
                  </a:cxn>
                </a:cxnLst>
                <a:rect l="l" t="t" r="r" b="b"/>
                <a:pathLst>
                  <a:path w="325899" h="76175">
                    <a:moveTo>
                      <a:pt x="325899" y="0"/>
                    </a:moveTo>
                    <a:cubicBezTo>
                      <a:pt x="325899" y="42080"/>
                      <a:pt x="252945" y="76175"/>
                      <a:pt x="162950" y="76175"/>
                    </a:cubicBezTo>
                    <a:cubicBezTo>
                      <a:pt x="72955" y="76175"/>
                      <a:pt x="0" y="42080"/>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56" name="Group 3755">
            <a:extLst>
              <a:ext uri="{FF2B5EF4-FFF2-40B4-BE49-F238E27FC236}">
                <a16:creationId xmlns:a16="http://schemas.microsoft.com/office/drawing/2014/main" id="{3931F2B9-00DC-9326-48B4-C939F94C1EC1}"/>
              </a:ext>
            </a:extLst>
          </p:cNvPr>
          <p:cNvGrpSpPr/>
          <p:nvPr/>
        </p:nvGrpSpPr>
        <p:grpSpPr>
          <a:xfrm>
            <a:off x="9489130" y="9411140"/>
            <a:ext cx="653472" cy="681639"/>
            <a:chOff x="12456250" y="7109307"/>
            <a:chExt cx="769716" cy="802888"/>
          </a:xfrm>
        </p:grpSpPr>
        <p:sp>
          <p:nvSpPr>
            <p:cNvPr id="3955" name="Freeform 3954">
              <a:extLst>
                <a:ext uri="{FF2B5EF4-FFF2-40B4-BE49-F238E27FC236}">
                  <a16:creationId xmlns:a16="http://schemas.microsoft.com/office/drawing/2014/main" id="{AA4E20F8-F9A8-8558-1C82-DE62DAE85D6C}"/>
                </a:ext>
              </a:extLst>
            </p:cNvPr>
            <p:cNvSpPr/>
            <p:nvPr/>
          </p:nvSpPr>
          <p:spPr>
            <a:xfrm>
              <a:off x="12456250" y="7287280"/>
              <a:ext cx="73366" cy="73324"/>
            </a:xfrm>
            <a:custGeom>
              <a:avLst/>
              <a:gdLst>
                <a:gd name="connsiteX0" fmla="*/ 73366 w 73366"/>
                <a:gd name="connsiteY0" fmla="*/ 36662 h 73324"/>
                <a:gd name="connsiteX1" fmla="*/ 36683 w 73366"/>
                <a:gd name="connsiteY1" fmla="*/ 73325 h 73324"/>
                <a:gd name="connsiteX2" fmla="*/ 0 w 73366"/>
                <a:gd name="connsiteY2" fmla="*/ 36662 h 73324"/>
                <a:gd name="connsiteX3" fmla="*/ 36683 w 73366"/>
                <a:gd name="connsiteY3" fmla="*/ 0 h 73324"/>
                <a:gd name="connsiteX4" fmla="*/ 73366 w 73366"/>
                <a:gd name="connsiteY4" fmla="*/ 36662 h 73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66" h="73324">
                  <a:moveTo>
                    <a:pt x="73366" y="36662"/>
                  </a:moveTo>
                  <a:cubicBezTo>
                    <a:pt x="73366" y="56910"/>
                    <a:pt x="56943" y="73325"/>
                    <a:pt x="36683" y="73325"/>
                  </a:cubicBezTo>
                  <a:cubicBezTo>
                    <a:pt x="16424" y="73325"/>
                    <a:pt x="0" y="56910"/>
                    <a:pt x="0" y="36662"/>
                  </a:cubicBezTo>
                  <a:cubicBezTo>
                    <a:pt x="0" y="16414"/>
                    <a:pt x="16424" y="0"/>
                    <a:pt x="36683" y="0"/>
                  </a:cubicBezTo>
                  <a:cubicBezTo>
                    <a:pt x="56943" y="0"/>
                    <a:pt x="73366" y="16414"/>
                    <a:pt x="73366" y="3666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56" name="Freeform 3955">
              <a:extLst>
                <a:ext uri="{FF2B5EF4-FFF2-40B4-BE49-F238E27FC236}">
                  <a16:creationId xmlns:a16="http://schemas.microsoft.com/office/drawing/2014/main" id="{AD22D3EA-5E1C-81D7-9122-A93DCE71A7FB}"/>
                </a:ext>
              </a:extLst>
            </p:cNvPr>
            <p:cNvSpPr/>
            <p:nvPr/>
          </p:nvSpPr>
          <p:spPr>
            <a:xfrm>
              <a:off x="13049405" y="7655652"/>
              <a:ext cx="73366" cy="73324"/>
            </a:xfrm>
            <a:custGeom>
              <a:avLst/>
              <a:gdLst>
                <a:gd name="connsiteX0" fmla="*/ 73366 w 73366"/>
                <a:gd name="connsiteY0" fmla="*/ 36662 h 73324"/>
                <a:gd name="connsiteX1" fmla="*/ 36683 w 73366"/>
                <a:gd name="connsiteY1" fmla="*/ 73325 h 73324"/>
                <a:gd name="connsiteX2" fmla="*/ 0 w 73366"/>
                <a:gd name="connsiteY2" fmla="*/ 36662 h 73324"/>
                <a:gd name="connsiteX3" fmla="*/ 36683 w 73366"/>
                <a:gd name="connsiteY3" fmla="*/ 0 h 73324"/>
                <a:gd name="connsiteX4" fmla="*/ 73366 w 73366"/>
                <a:gd name="connsiteY4" fmla="*/ 36662 h 73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66" h="73324">
                  <a:moveTo>
                    <a:pt x="73366" y="36662"/>
                  </a:moveTo>
                  <a:cubicBezTo>
                    <a:pt x="73366" y="56910"/>
                    <a:pt x="56943" y="73325"/>
                    <a:pt x="36683" y="73325"/>
                  </a:cubicBezTo>
                  <a:cubicBezTo>
                    <a:pt x="16424" y="73325"/>
                    <a:pt x="0" y="56910"/>
                    <a:pt x="0" y="36662"/>
                  </a:cubicBezTo>
                  <a:cubicBezTo>
                    <a:pt x="0" y="16414"/>
                    <a:pt x="16424" y="0"/>
                    <a:pt x="36683" y="0"/>
                  </a:cubicBezTo>
                  <a:cubicBezTo>
                    <a:pt x="56943" y="0"/>
                    <a:pt x="73366" y="16414"/>
                    <a:pt x="73366" y="3666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57" name="Freeform 3956">
              <a:extLst>
                <a:ext uri="{FF2B5EF4-FFF2-40B4-BE49-F238E27FC236}">
                  <a16:creationId xmlns:a16="http://schemas.microsoft.com/office/drawing/2014/main" id="{3F9B2FB2-58BC-8AC9-21BC-146FDE1D08B2}"/>
                </a:ext>
              </a:extLst>
            </p:cNvPr>
            <p:cNvSpPr/>
            <p:nvPr/>
          </p:nvSpPr>
          <p:spPr>
            <a:xfrm>
              <a:off x="12501833" y="7109314"/>
              <a:ext cx="137347" cy="137270"/>
            </a:xfrm>
            <a:custGeom>
              <a:avLst/>
              <a:gdLst>
                <a:gd name="connsiteX0" fmla="*/ 137348 w 137347"/>
                <a:gd name="connsiteY0" fmla="*/ 68636 h 137270"/>
                <a:gd name="connsiteX1" fmla="*/ 68674 w 137347"/>
                <a:gd name="connsiteY1" fmla="*/ 137271 h 137270"/>
                <a:gd name="connsiteX2" fmla="*/ 0 w 137347"/>
                <a:gd name="connsiteY2" fmla="*/ 68636 h 137270"/>
                <a:gd name="connsiteX3" fmla="*/ 68674 w 137347"/>
                <a:gd name="connsiteY3" fmla="*/ 0 h 137270"/>
                <a:gd name="connsiteX4" fmla="*/ 137348 w 137347"/>
                <a:gd name="connsiteY4" fmla="*/ 68636 h 137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47" h="137270">
                  <a:moveTo>
                    <a:pt x="137348" y="68636"/>
                  </a:moveTo>
                  <a:cubicBezTo>
                    <a:pt x="137348" y="106542"/>
                    <a:pt x="106602" y="137271"/>
                    <a:pt x="68674" y="137271"/>
                  </a:cubicBezTo>
                  <a:cubicBezTo>
                    <a:pt x="30746" y="137271"/>
                    <a:pt x="0" y="106542"/>
                    <a:pt x="0" y="68636"/>
                  </a:cubicBezTo>
                  <a:cubicBezTo>
                    <a:pt x="0" y="30730"/>
                    <a:pt x="30746" y="0"/>
                    <a:pt x="68674" y="0"/>
                  </a:cubicBezTo>
                  <a:cubicBezTo>
                    <a:pt x="106602" y="0"/>
                    <a:pt x="137348" y="30730"/>
                    <a:pt x="137348" y="6863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58" name="Freeform 3957">
              <a:extLst>
                <a:ext uri="{FF2B5EF4-FFF2-40B4-BE49-F238E27FC236}">
                  <a16:creationId xmlns:a16="http://schemas.microsoft.com/office/drawing/2014/main" id="{B82A803C-346D-2FB7-9389-62960B536699}"/>
                </a:ext>
              </a:extLst>
            </p:cNvPr>
            <p:cNvSpPr/>
            <p:nvPr/>
          </p:nvSpPr>
          <p:spPr>
            <a:xfrm>
              <a:off x="12945096" y="7774926"/>
              <a:ext cx="137347" cy="137270"/>
            </a:xfrm>
            <a:custGeom>
              <a:avLst/>
              <a:gdLst>
                <a:gd name="connsiteX0" fmla="*/ 137348 w 137347"/>
                <a:gd name="connsiteY0" fmla="*/ 68635 h 137270"/>
                <a:gd name="connsiteX1" fmla="*/ 68674 w 137347"/>
                <a:gd name="connsiteY1" fmla="*/ 137271 h 137270"/>
                <a:gd name="connsiteX2" fmla="*/ 0 w 137347"/>
                <a:gd name="connsiteY2" fmla="*/ 68635 h 137270"/>
                <a:gd name="connsiteX3" fmla="*/ 68674 w 137347"/>
                <a:gd name="connsiteY3" fmla="*/ 0 h 137270"/>
                <a:gd name="connsiteX4" fmla="*/ 137348 w 137347"/>
                <a:gd name="connsiteY4" fmla="*/ 68635 h 137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47" h="137270">
                  <a:moveTo>
                    <a:pt x="137348" y="68635"/>
                  </a:moveTo>
                  <a:cubicBezTo>
                    <a:pt x="137348" y="106541"/>
                    <a:pt x="106602" y="137271"/>
                    <a:pt x="68674" y="137271"/>
                  </a:cubicBezTo>
                  <a:cubicBezTo>
                    <a:pt x="30746" y="137271"/>
                    <a:pt x="0" y="106541"/>
                    <a:pt x="0" y="68635"/>
                  </a:cubicBezTo>
                  <a:cubicBezTo>
                    <a:pt x="0" y="30729"/>
                    <a:pt x="30746" y="0"/>
                    <a:pt x="68674" y="0"/>
                  </a:cubicBezTo>
                  <a:cubicBezTo>
                    <a:pt x="106602" y="0"/>
                    <a:pt x="137348" y="30729"/>
                    <a:pt x="137348" y="6863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3959" name="Graphic 1668">
              <a:extLst>
                <a:ext uri="{FF2B5EF4-FFF2-40B4-BE49-F238E27FC236}">
                  <a16:creationId xmlns:a16="http://schemas.microsoft.com/office/drawing/2014/main" id="{55BC53EB-3834-FECE-2886-5C9CBF7742B8}"/>
                </a:ext>
              </a:extLst>
            </p:cNvPr>
            <p:cNvGrpSpPr/>
            <p:nvPr/>
          </p:nvGrpSpPr>
          <p:grpSpPr>
            <a:xfrm>
              <a:off x="12643637" y="7292175"/>
              <a:ext cx="582239" cy="226025"/>
              <a:chOff x="12643637" y="7292175"/>
              <a:chExt cx="582239" cy="226025"/>
            </a:xfrm>
            <a:noFill/>
          </p:grpSpPr>
          <p:sp>
            <p:nvSpPr>
              <p:cNvPr id="3966" name="Freeform 3965">
                <a:extLst>
                  <a:ext uri="{FF2B5EF4-FFF2-40B4-BE49-F238E27FC236}">
                    <a16:creationId xmlns:a16="http://schemas.microsoft.com/office/drawing/2014/main" id="{47010897-A5A1-9B63-CB7D-691D31BD2B5F}"/>
                  </a:ext>
                </a:extLst>
              </p:cNvPr>
              <p:cNvSpPr/>
              <p:nvPr/>
            </p:nvSpPr>
            <p:spPr>
              <a:xfrm>
                <a:off x="12702290" y="7375578"/>
                <a:ext cx="33337" cy="33318"/>
              </a:xfrm>
              <a:custGeom>
                <a:avLst/>
                <a:gdLst>
                  <a:gd name="connsiteX0" fmla="*/ 33337 w 33337"/>
                  <a:gd name="connsiteY0" fmla="*/ 16659 h 33318"/>
                  <a:gd name="connsiteX1" fmla="*/ 16669 w 33337"/>
                  <a:gd name="connsiteY1" fmla="*/ 33319 h 33318"/>
                  <a:gd name="connsiteX2" fmla="*/ 0 w 33337"/>
                  <a:gd name="connsiteY2" fmla="*/ 16659 h 33318"/>
                  <a:gd name="connsiteX3" fmla="*/ 16669 w 33337"/>
                  <a:gd name="connsiteY3" fmla="*/ 0 h 33318"/>
                  <a:gd name="connsiteX4" fmla="*/ 33337 w 33337"/>
                  <a:gd name="connsiteY4" fmla="*/ 16659 h 33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 h="33318">
                    <a:moveTo>
                      <a:pt x="33337" y="16659"/>
                    </a:moveTo>
                    <a:cubicBezTo>
                      <a:pt x="33337" y="25860"/>
                      <a:pt x="25875" y="33319"/>
                      <a:pt x="16669" y="33319"/>
                    </a:cubicBezTo>
                    <a:cubicBezTo>
                      <a:pt x="7463" y="33319"/>
                      <a:pt x="0" y="25860"/>
                      <a:pt x="0" y="16659"/>
                    </a:cubicBezTo>
                    <a:cubicBezTo>
                      <a:pt x="0" y="7459"/>
                      <a:pt x="7462" y="0"/>
                      <a:pt x="16669" y="0"/>
                    </a:cubicBezTo>
                    <a:cubicBezTo>
                      <a:pt x="25874" y="0"/>
                      <a:pt x="33337" y="7459"/>
                      <a:pt x="33337" y="1665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67" name="Freeform 3966">
                <a:extLst>
                  <a:ext uri="{FF2B5EF4-FFF2-40B4-BE49-F238E27FC236}">
                    <a16:creationId xmlns:a16="http://schemas.microsoft.com/office/drawing/2014/main" id="{6BD9946D-E229-E200-388A-207A08CA1199}"/>
                  </a:ext>
                </a:extLst>
              </p:cNvPr>
              <p:cNvSpPr/>
              <p:nvPr/>
            </p:nvSpPr>
            <p:spPr>
              <a:xfrm>
                <a:off x="13087896" y="7316062"/>
                <a:ext cx="137980" cy="178302"/>
              </a:xfrm>
              <a:custGeom>
                <a:avLst/>
                <a:gdLst>
                  <a:gd name="connsiteX0" fmla="*/ 89201 w 137980"/>
                  <a:gd name="connsiteY0" fmla="*/ 178303 h 178302"/>
                  <a:gd name="connsiteX1" fmla="*/ 0 w 137980"/>
                  <a:gd name="connsiteY1" fmla="*/ 89151 h 178302"/>
                  <a:gd name="connsiteX2" fmla="*/ 89201 w 137980"/>
                  <a:gd name="connsiteY2" fmla="*/ 0 h 178302"/>
                  <a:gd name="connsiteX3" fmla="*/ 137928 w 137980"/>
                  <a:gd name="connsiteY3" fmla="*/ 14500 h 178302"/>
                  <a:gd name="connsiteX4" fmla="*/ 87256 w 137980"/>
                  <a:gd name="connsiteY4" fmla="*/ 89046 h 178302"/>
                  <a:gd name="connsiteX5" fmla="*/ 137981 w 137980"/>
                  <a:gd name="connsiteY5" fmla="*/ 163750 h 178302"/>
                  <a:gd name="connsiteX6" fmla="*/ 89201 w 137980"/>
                  <a:gd name="connsiteY6" fmla="*/ 178303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980" h="178302">
                    <a:moveTo>
                      <a:pt x="89201" y="178303"/>
                    </a:moveTo>
                    <a:cubicBezTo>
                      <a:pt x="39896" y="178303"/>
                      <a:pt x="0" y="138428"/>
                      <a:pt x="0" y="89151"/>
                    </a:cubicBezTo>
                    <a:cubicBezTo>
                      <a:pt x="0" y="39926"/>
                      <a:pt x="39896" y="0"/>
                      <a:pt x="89201" y="0"/>
                    </a:cubicBezTo>
                    <a:cubicBezTo>
                      <a:pt x="107178" y="0"/>
                      <a:pt x="123946" y="5306"/>
                      <a:pt x="137928" y="14500"/>
                    </a:cubicBezTo>
                    <a:cubicBezTo>
                      <a:pt x="126364" y="41608"/>
                      <a:pt x="109491" y="66982"/>
                      <a:pt x="87256" y="89046"/>
                    </a:cubicBezTo>
                    <a:cubicBezTo>
                      <a:pt x="109491" y="111163"/>
                      <a:pt x="126417" y="136590"/>
                      <a:pt x="137981" y="163750"/>
                    </a:cubicBezTo>
                    <a:cubicBezTo>
                      <a:pt x="123999" y="172944"/>
                      <a:pt x="107231" y="178303"/>
                      <a:pt x="89201" y="17830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68" name="Freeform 3967">
                <a:extLst>
                  <a:ext uri="{FF2B5EF4-FFF2-40B4-BE49-F238E27FC236}">
                    <a16:creationId xmlns:a16="http://schemas.microsoft.com/office/drawing/2014/main" id="{C809FAF0-6D0B-D731-9C94-530766753752}"/>
                  </a:ext>
                </a:extLst>
              </p:cNvPr>
              <p:cNvSpPr/>
              <p:nvPr/>
            </p:nvSpPr>
            <p:spPr>
              <a:xfrm>
                <a:off x="12861871" y="7399855"/>
                <a:ext cx="110305" cy="71341"/>
              </a:xfrm>
              <a:custGeom>
                <a:avLst/>
                <a:gdLst>
                  <a:gd name="connsiteX0" fmla="*/ 69758 w 110305"/>
                  <a:gd name="connsiteY0" fmla="*/ 0 h 71341"/>
                  <a:gd name="connsiteX1" fmla="*/ 110306 w 110305"/>
                  <a:gd name="connsiteY1" fmla="*/ 59732 h 71341"/>
                  <a:gd name="connsiteX2" fmla="*/ 71314 w 110305"/>
                  <a:gd name="connsiteY2" fmla="*/ 71342 h 71341"/>
                  <a:gd name="connsiteX3" fmla="*/ 0 w 110305"/>
                  <a:gd name="connsiteY3" fmla="*/ 53 h 71341"/>
                </a:gdLst>
                <a:ahLst/>
                <a:cxnLst>
                  <a:cxn ang="0">
                    <a:pos x="connsiteX0" y="connsiteY0"/>
                  </a:cxn>
                  <a:cxn ang="0">
                    <a:pos x="connsiteX1" y="connsiteY1"/>
                  </a:cxn>
                  <a:cxn ang="0">
                    <a:pos x="connsiteX2" y="connsiteY2"/>
                  </a:cxn>
                  <a:cxn ang="0">
                    <a:pos x="connsiteX3" y="connsiteY3"/>
                  </a:cxn>
                </a:cxnLst>
                <a:rect l="l" t="t" r="r" b="b"/>
                <a:pathLst>
                  <a:path w="110305" h="71341">
                    <a:moveTo>
                      <a:pt x="69758" y="0"/>
                    </a:moveTo>
                    <a:cubicBezTo>
                      <a:pt x="87530" y="17652"/>
                      <a:pt x="101065" y="37982"/>
                      <a:pt x="110306" y="59732"/>
                    </a:cubicBezTo>
                    <a:cubicBezTo>
                      <a:pt x="99130" y="67034"/>
                      <a:pt x="85727" y="71342"/>
                      <a:pt x="71314" y="71342"/>
                    </a:cubicBezTo>
                    <a:cubicBezTo>
                      <a:pt x="31896" y="71342"/>
                      <a:pt x="0" y="39453"/>
                      <a:pt x="0" y="5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69" name="Freeform 3968">
                <a:extLst>
                  <a:ext uri="{FF2B5EF4-FFF2-40B4-BE49-F238E27FC236}">
                    <a16:creationId xmlns:a16="http://schemas.microsoft.com/office/drawing/2014/main" id="{135F1501-CC79-320C-BCEB-085F29188743}"/>
                  </a:ext>
                </a:extLst>
              </p:cNvPr>
              <p:cNvSpPr/>
              <p:nvPr/>
            </p:nvSpPr>
            <p:spPr>
              <a:xfrm>
                <a:off x="12643637" y="7292175"/>
                <a:ext cx="423155" cy="226025"/>
              </a:xfrm>
              <a:custGeom>
                <a:avLst/>
                <a:gdLst>
                  <a:gd name="connsiteX0" fmla="*/ 160718 w 423155"/>
                  <a:gd name="connsiteY0" fmla="*/ 89 h 226025"/>
                  <a:gd name="connsiteX1" fmla="*/ 266545 w 423155"/>
                  <a:gd name="connsiteY1" fmla="*/ 89 h 226025"/>
                  <a:gd name="connsiteX2" fmla="*/ 423149 w 423155"/>
                  <a:gd name="connsiteY2" fmla="*/ 112040 h 226025"/>
                  <a:gd name="connsiteX3" fmla="*/ 266545 w 423155"/>
                  <a:gd name="connsiteY3" fmla="*/ 225936 h 226025"/>
                  <a:gd name="connsiteX4" fmla="*/ 160718 w 423155"/>
                  <a:gd name="connsiteY4" fmla="*/ 225936 h 226025"/>
                  <a:gd name="connsiteX5" fmla="*/ 13 w 423155"/>
                  <a:gd name="connsiteY5" fmla="*/ 111515 h 226025"/>
                  <a:gd name="connsiteX6" fmla="*/ 160718 w 423155"/>
                  <a:gd name="connsiteY6" fmla="*/ 89 h 22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155" h="226025">
                    <a:moveTo>
                      <a:pt x="160718" y="89"/>
                    </a:moveTo>
                    <a:lnTo>
                      <a:pt x="266545" y="89"/>
                    </a:lnTo>
                    <a:cubicBezTo>
                      <a:pt x="352314" y="615"/>
                      <a:pt x="422414" y="51048"/>
                      <a:pt x="423149" y="112040"/>
                    </a:cubicBezTo>
                    <a:cubicBezTo>
                      <a:pt x="423901" y="173768"/>
                      <a:pt x="353355" y="225410"/>
                      <a:pt x="266545" y="225936"/>
                    </a:cubicBezTo>
                    <a:lnTo>
                      <a:pt x="160718" y="225936"/>
                    </a:lnTo>
                    <a:cubicBezTo>
                      <a:pt x="72447" y="228510"/>
                      <a:pt x="-1143" y="175187"/>
                      <a:pt x="13" y="111515"/>
                    </a:cubicBezTo>
                    <a:cubicBezTo>
                      <a:pt x="1154" y="48946"/>
                      <a:pt x="74029" y="-2433"/>
                      <a:pt x="160718" y="8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70" name="Freeform 3969">
                <a:extLst>
                  <a:ext uri="{FF2B5EF4-FFF2-40B4-BE49-F238E27FC236}">
                    <a16:creationId xmlns:a16="http://schemas.microsoft.com/office/drawing/2014/main" id="{0B2DCAAB-8D56-CBEB-D0E6-D0FBC1122F62}"/>
                  </a:ext>
                </a:extLst>
              </p:cNvPr>
              <p:cNvSpPr/>
              <p:nvPr/>
            </p:nvSpPr>
            <p:spPr>
              <a:xfrm>
                <a:off x="12793537" y="7319688"/>
                <a:ext cx="23650" cy="152350"/>
              </a:xfrm>
              <a:custGeom>
                <a:avLst/>
                <a:gdLst>
                  <a:gd name="connsiteX0" fmla="*/ 0 w 23650"/>
                  <a:gd name="connsiteY0" fmla="*/ 152350 h 152350"/>
                  <a:gd name="connsiteX1" fmla="*/ 23575 w 23650"/>
                  <a:gd name="connsiteY1" fmla="*/ 78802 h 152350"/>
                  <a:gd name="connsiteX2" fmla="*/ 2549 w 23650"/>
                  <a:gd name="connsiteY2" fmla="*/ 0 h 152350"/>
                </a:gdLst>
                <a:ahLst/>
                <a:cxnLst>
                  <a:cxn ang="0">
                    <a:pos x="connsiteX0" y="connsiteY0"/>
                  </a:cxn>
                  <a:cxn ang="0">
                    <a:pos x="connsiteX1" y="connsiteY1"/>
                  </a:cxn>
                  <a:cxn ang="0">
                    <a:pos x="connsiteX2" y="connsiteY2"/>
                  </a:cxn>
                </a:cxnLst>
                <a:rect l="l" t="t" r="r" b="b"/>
                <a:pathLst>
                  <a:path w="23650" h="152350">
                    <a:moveTo>
                      <a:pt x="0" y="152350"/>
                    </a:moveTo>
                    <a:cubicBezTo>
                      <a:pt x="7059" y="141738"/>
                      <a:pt x="22376" y="115576"/>
                      <a:pt x="23575" y="78802"/>
                    </a:cubicBezTo>
                    <a:cubicBezTo>
                      <a:pt x="24868" y="39348"/>
                      <a:pt x="9183" y="10717"/>
                      <a:pt x="2549"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960" name="Graphic 1668">
              <a:extLst>
                <a:ext uri="{FF2B5EF4-FFF2-40B4-BE49-F238E27FC236}">
                  <a16:creationId xmlns:a16="http://schemas.microsoft.com/office/drawing/2014/main" id="{5F8E19E0-6EB3-E804-83E4-9CC505B74282}"/>
                </a:ext>
              </a:extLst>
            </p:cNvPr>
            <p:cNvGrpSpPr/>
            <p:nvPr/>
          </p:nvGrpSpPr>
          <p:grpSpPr>
            <a:xfrm>
              <a:off x="12464922" y="7615339"/>
              <a:ext cx="402129" cy="156098"/>
              <a:chOff x="12464922" y="7615339"/>
              <a:chExt cx="402129" cy="156098"/>
            </a:xfrm>
            <a:noFill/>
          </p:grpSpPr>
          <p:sp>
            <p:nvSpPr>
              <p:cNvPr id="3961" name="Freeform 3960">
                <a:extLst>
                  <a:ext uri="{FF2B5EF4-FFF2-40B4-BE49-F238E27FC236}">
                    <a16:creationId xmlns:a16="http://schemas.microsoft.com/office/drawing/2014/main" id="{9121A8D5-4A1C-A4F5-405B-B052C650CB49}"/>
                  </a:ext>
                </a:extLst>
              </p:cNvPr>
              <p:cNvSpPr/>
              <p:nvPr/>
            </p:nvSpPr>
            <p:spPr>
              <a:xfrm>
                <a:off x="12803518" y="7672929"/>
                <a:ext cx="23024" cy="23011"/>
              </a:xfrm>
              <a:custGeom>
                <a:avLst/>
                <a:gdLst>
                  <a:gd name="connsiteX0" fmla="*/ 23025 w 23024"/>
                  <a:gd name="connsiteY0" fmla="*/ 11506 h 23011"/>
                  <a:gd name="connsiteX1" fmla="*/ 11512 w 23024"/>
                  <a:gd name="connsiteY1" fmla="*/ 23012 h 23011"/>
                  <a:gd name="connsiteX2" fmla="*/ 0 w 23024"/>
                  <a:gd name="connsiteY2" fmla="*/ 11506 h 23011"/>
                  <a:gd name="connsiteX3" fmla="*/ 11512 w 23024"/>
                  <a:gd name="connsiteY3" fmla="*/ 0 h 23011"/>
                  <a:gd name="connsiteX4" fmla="*/ 23025 w 23024"/>
                  <a:gd name="connsiteY4" fmla="*/ 11506 h 23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24" h="23011">
                    <a:moveTo>
                      <a:pt x="23025" y="11506"/>
                    </a:moveTo>
                    <a:cubicBezTo>
                      <a:pt x="23025" y="17860"/>
                      <a:pt x="17870" y="23012"/>
                      <a:pt x="11512" y="23012"/>
                    </a:cubicBezTo>
                    <a:cubicBezTo>
                      <a:pt x="5154" y="23012"/>
                      <a:pt x="0" y="17860"/>
                      <a:pt x="0" y="11506"/>
                    </a:cubicBezTo>
                    <a:cubicBezTo>
                      <a:pt x="0" y="5151"/>
                      <a:pt x="5154" y="0"/>
                      <a:pt x="11512" y="0"/>
                    </a:cubicBezTo>
                    <a:cubicBezTo>
                      <a:pt x="17870" y="0"/>
                      <a:pt x="23025" y="5151"/>
                      <a:pt x="23025" y="1150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62" name="Freeform 3961">
                <a:extLst>
                  <a:ext uri="{FF2B5EF4-FFF2-40B4-BE49-F238E27FC236}">
                    <a16:creationId xmlns:a16="http://schemas.microsoft.com/office/drawing/2014/main" id="{F6DC585B-BE74-D556-145F-CD0BB288AC20}"/>
                  </a:ext>
                </a:extLst>
              </p:cNvPr>
              <p:cNvSpPr/>
              <p:nvPr/>
            </p:nvSpPr>
            <p:spPr>
              <a:xfrm>
                <a:off x="12464922" y="7631795"/>
                <a:ext cx="95298" cy="123141"/>
              </a:xfrm>
              <a:custGeom>
                <a:avLst/>
                <a:gdLst>
                  <a:gd name="connsiteX0" fmla="*/ 33688 w 95298"/>
                  <a:gd name="connsiteY0" fmla="*/ 123141 h 123141"/>
                  <a:gd name="connsiteX1" fmla="*/ 95299 w 95298"/>
                  <a:gd name="connsiteY1" fmla="*/ 61571 h 123141"/>
                  <a:gd name="connsiteX2" fmla="*/ 33688 w 95298"/>
                  <a:gd name="connsiteY2" fmla="*/ 0 h 123141"/>
                  <a:gd name="connsiteX3" fmla="*/ 37 w 95298"/>
                  <a:gd name="connsiteY3" fmla="*/ 10034 h 123141"/>
                  <a:gd name="connsiteX4" fmla="*/ 35034 w 95298"/>
                  <a:gd name="connsiteY4" fmla="*/ 61518 h 123141"/>
                  <a:gd name="connsiteX5" fmla="*/ 0 w 95298"/>
                  <a:gd name="connsiteY5" fmla="*/ 113107 h 123141"/>
                  <a:gd name="connsiteX6" fmla="*/ 33688 w 95298"/>
                  <a:gd name="connsiteY6" fmla="*/ 123141 h 123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98" h="123141">
                    <a:moveTo>
                      <a:pt x="33688" y="123141"/>
                    </a:moveTo>
                    <a:cubicBezTo>
                      <a:pt x="67745" y="123141"/>
                      <a:pt x="95299" y="95613"/>
                      <a:pt x="95299" y="61571"/>
                    </a:cubicBezTo>
                    <a:cubicBezTo>
                      <a:pt x="95299" y="27581"/>
                      <a:pt x="67745" y="0"/>
                      <a:pt x="33688" y="0"/>
                    </a:cubicBezTo>
                    <a:cubicBezTo>
                      <a:pt x="21273" y="0"/>
                      <a:pt x="9693" y="3678"/>
                      <a:pt x="37" y="10034"/>
                    </a:cubicBezTo>
                    <a:cubicBezTo>
                      <a:pt x="8021" y="28737"/>
                      <a:pt x="19675" y="46283"/>
                      <a:pt x="35034" y="61518"/>
                    </a:cubicBezTo>
                    <a:cubicBezTo>
                      <a:pt x="19675" y="76805"/>
                      <a:pt x="7984" y="94352"/>
                      <a:pt x="0" y="113107"/>
                    </a:cubicBezTo>
                    <a:cubicBezTo>
                      <a:pt x="9656" y="119464"/>
                      <a:pt x="21236" y="123141"/>
                      <a:pt x="33688" y="12314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63" name="Freeform 3962">
                <a:extLst>
                  <a:ext uri="{FF2B5EF4-FFF2-40B4-BE49-F238E27FC236}">
                    <a16:creationId xmlns:a16="http://schemas.microsoft.com/office/drawing/2014/main" id="{E456C676-0F16-6334-533C-EC5968BAE2D1}"/>
                  </a:ext>
                </a:extLst>
              </p:cNvPr>
              <p:cNvSpPr/>
              <p:nvPr/>
            </p:nvSpPr>
            <p:spPr>
              <a:xfrm>
                <a:off x="12640139" y="7689688"/>
                <a:ext cx="76186" cy="49277"/>
              </a:xfrm>
              <a:custGeom>
                <a:avLst/>
                <a:gdLst>
                  <a:gd name="connsiteX0" fmla="*/ 28012 w 76186"/>
                  <a:gd name="connsiteY0" fmla="*/ 0 h 49277"/>
                  <a:gd name="connsiteX1" fmla="*/ 0 w 76186"/>
                  <a:gd name="connsiteY1" fmla="*/ 41239 h 49277"/>
                  <a:gd name="connsiteX2" fmla="*/ 26934 w 76186"/>
                  <a:gd name="connsiteY2" fmla="*/ 49277 h 49277"/>
                  <a:gd name="connsiteX3" fmla="*/ 76187 w 76186"/>
                  <a:gd name="connsiteY3" fmla="*/ 53 h 49277"/>
                </a:gdLst>
                <a:ahLst/>
                <a:cxnLst>
                  <a:cxn ang="0">
                    <a:pos x="connsiteX0" y="connsiteY0"/>
                  </a:cxn>
                  <a:cxn ang="0">
                    <a:pos x="connsiteX1" y="connsiteY1"/>
                  </a:cxn>
                  <a:cxn ang="0">
                    <a:pos x="connsiteX2" y="connsiteY2"/>
                  </a:cxn>
                  <a:cxn ang="0">
                    <a:pos x="connsiteX3" y="connsiteY3"/>
                  </a:cxn>
                </a:cxnLst>
                <a:rect l="l" t="t" r="r" b="b"/>
                <a:pathLst>
                  <a:path w="76186" h="49277">
                    <a:moveTo>
                      <a:pt x="28012" y="0"/>
                    </a:moveTo>
                    <a:cubicBezTo>
                      <a:pt x="15733" y="12188"/>
                      <a:pt x="6387" y="26215"/>
                      <a:pt x="0" y="41239"/>
                    </a:cubicBezTo>
                    <a:cubicBezTo>
                      <a:pt x="7722" y="46336"/>
                      <a:pt x="16978" y="49277"/>
                      <a:pt x="26934" y="49277"/>
                    </a:cubicBezTo>
                    <a:cubicBezTo>
                      <a:pt x="54157" y="49277"/>
                      <a:pt x="76187" y="27266"/>
                      <a:pt x="76187" y="5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64" name="Freeform 3963">
                <a:extLst>
                  <a:ext uri="{FF2B5EF4-FFF2-40B4-BE49-F238E27FC236}">
                    <a16:creationId xmlns:a16="http://schemas.microsoft.com/office/drawing/2014/main" id="{A2D5B5A1-0295-4B87-FABB-A3071C77E93D}"/>
                  </a:ext>
                </a:extLst>
              </p:cNvPr>
              <p:cNvSpPr/>
              <p:nvPr/>
            </p:nvSpPr>
            <p:spPr>
              <a:xfrm>
                <a:off x="12574793" y="7615339"/>
                <a:ext cx="292259" cy="156098"/>
              </a:xfrm>
              <a:custGeom>
                <a:avLst/>
                <a:gdLst>
                  <a:gd name="connsiteX0" fmla="*/ 181256 w 292259"/>
                  <a:gd name="connsiteY0" fmla="*/ 65 h 156098"/>
                  <a:gd name="connsiteX1" fmla="*/ 108165 w 292259"/>
                  <a:gd name="connsiteY1" fmla="*/ 65 h 156098"/>
                  <a:gd name="connsiteX2" fmla="*/ 4 w 292259"/>
                  <a:gd name="connsiteY2" fmla="*/ 77343 h 156098"/>
                  <a:gd name="connsiteX3" fmla="*/ 108165 w 292259"/>
                  <a:gd name="connsiteY3" fmla="*/ 156040 h 156098"/>
                  <a:gd name="connsiteX4" fmla="*/ 181256 w 292259"/>
                  <a:gd name="connsiteY4" fmla="*/ 156040 h 156098"/>
                  <a:gd name="connsiteX5" fmla="*/ 292250 w 292259"/>
                  <a:gd name="connsiteY5" fmla="*/ 76975 h 156098"/>
                  <a:gd name="connsiteX6" fmla="*/ 181256 w 292259"/>
                  <a:gd name="connsiteY6" fmla="*/ 65 h 15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259" h="156098">
                    <a:moveTo>
                      <a:pt x="181256" y="65"/>
                    </a:moveTo>
                    <a:lnTo>
                      <a:pt x="108165" y="65"/>
                    </a:lnTo>
                    <a:cubicBezTo>
                      <a:pt x="48931" y="380"/>
                      <a:pt x="514" y="35210"/>
                      <a:pt x="4" y="77343"/>
                    </a:cubicBezTo>
                    <a:cubicBezTo>
                      <a:pt x="-511" y="120001"/>
                      <a:pt x="48210" y="155672"/>
                      <a:pt x="108165" y="156040"/>
                    </a:cubicBezTo>
                    <a:lnTo>
                      <a:pt x="181256" y="156040"/>
                    </a:lnTo>
                    <a:cubicBezTo>
                      <a:pt x="242225" y="157773"/>
                      <a:pt x="293049" y="120947"/>
                      <a:pt x="292250" y="76975"/>
                    </a:cubicBezTo>
                    <a:cubicBezTo>
                      <a:pt x="291462" y="33792"/>
                      <a:pt x="241131" y="-1721"/>
                      <a:pt x="181256" y="6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65" name="Freeform 3964">
                <a:extLst>
                  <a:ext uri="{FF2B5EF4-FFF2-40B4-BE49-F238E27FC236}">
                    <a16:creationId xmlns:a16="http://schemas.microsoft.com/office/drawing/2014/main" id="{FFE772EC-82FF-680A-1540-7834A2514BAE}"/>
                  </a:ext>
                </a:extLst>
              </p:cNvPr>
              <p:cNvSpPr/>
              <p:nvPr/>
            </p:nvSpPr>
            <p:spPr>
              <a:xfrm>
                <a:off x="12747186" y="7634317"/>
                <a:ext cx="16336" cy="105226"/>
              </a:xfrm>
              <a:custGeom>
                <a:avLst/>
                <a:gdLst>
                  <a:gd name="connsiteX0" fmla="*/ 16337 w 16336"/>
                  <a:gd name="connsiteY0" fmla="*/ 105226 h 105226"/>
                  <a:gd name="connsiteX1" fmla="*/ 52 w 16336"/>
                  <a:gd name="connsiteY1" fmla="*/ 54426 h 105226"/>
                  <a:gd name="connsiteX2" fmla="*/ 14570 w 16336"/>
                  <a:gd name="connsiteY2" fmla="*/ 0 h 105226"/>
                </a:gdLst>
                <a:ahLst/>
                <a:cxnLst>
                  <a:cxn ang="0">
                    <a:pos x="connsiteX0" y="connsiteY0"/>
                  </a:cxn>
                  <a:cxn ang="0">
                    <a:pos x="connsiteX1" y="connsiteY1"/>
                  </a:cxn>
                  <a:cxn ang="0">
                    <a:pos x="connsiteX2" y="connsiteY2"/>
                  </a:cxn>
                </a:cxnLst>
                <a:rect l="l" t="t" r="r" b="b"/>
                <a:pathLst>
                  <a:path w="16336" h="105226">
                    <a:moveTo>
                      <a:pt x="16337" y="105226"/>
                    </a:moveTo>
                    <a:cubicBezTo>
                      <a:pt x="11459" y="97872"/>
                      <a:pt x="883" y="79800"/>
                      <a:pt x="52" y="54426"/>
                    </a:cubicBezTo>
                    <a:cubicBezTo>
                      <a:pt x="-841" y="27160"/>
                      <a:pt x="9992" y="7407"/>
                      <a:pt x="1457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3757" name="Group 3756">
            <a:extLst>
              <a:ext uri="{FF2B5EF4-FFF2-40B4-BE49-F238E27FC236}">
                <a16:creationId xmlns:a16="http://schemas.microsoft.com/office/drawing/2014/main" id="{707B5CAC-B83D-ED1A-02E5-636E53D24C8C}"/>
              </a:ext>
            </a:extLst>
          </p:cNvPr>
          <p:cNvGrpSpPr/>
          <p:nvPr/>
        </p:nvGrpSpPr>
        <p:grpSpPr>
          <a:xfrm>
            <a:off x="10642278" y="9411636"/>
            <a:ext cx="888060" cy="687048"/>
            <a:chOff x="11013717" y="7109296"/>
            <a:chExt cx="1046017" cy="809257"/>
          </a:xfrm>
        </p:grpSpPr>
        <p:sp>
          <p:nvSpPr>
            <p:cNvPr id="3940" name="Freeform 3939">
              <a:extLst>
                <a:ext uri="{FF2B5EF4-FFF2-40B4-BE49-F238E27FC236}">
                  <a16:creationId xmlns:a16="http://schemas.microsoft.com/office/drawing/2014/main" id="{7AC806C0-4807-D403-CB38-480FE2F528C6}"/>
                </a:ext>
              </a:extLst>
            </p:cNvPr>
            <p:cNvSpPr/>
            <p:nvPr/>
          </p:nvSpPr>
          <p:spPr>
            <a:xfrm>
              <a:off x="11120759" y="7287280"/>
              <a:ext cx="73366" cy="73324"/>
            </a:xfrm>
            <a:custGeom>
              <a:avLst/>
              <a:gdLst>
                <a:gd name="connsiteX0" fmla="*/ 73366 w 73366"/>
                <a:gd name="connsiteY0" fmla="*/ 36662 h 73324"/>
                <a:gd name="connsiteX1" fmla="*/ 36683 w 73366"/>
                <a:gd name="connsiteY1" fmla="*/ 73325 h 73324"/>
                <a:gd name="connsiteX2" fmla="*/ 0 w 73366"/>
                <a:gd name="connsiteY2" fmla="*/ 36662 h 73324"/>
                <a:gd name="connsiteX3" fmla="*/ 36683 w 73366"/>
                <a:gd name="connsiteY3" fmla="*/ 0 h 73324"/>
                <a:gd name="connsiteX4" fmla="*/ 73366 w 73366"/>
                <a:gd name="connsiteY4" fmla="*/ 36662 h 73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66" h="73324">
                  <a:moveTo>
                    <a:pt x="73366" y="36662"/>
                  </a:moveTo>
                  <a:cubicBezTo>
                    <a:pt x="73366" y="56910"/>
                    <a:pt x="56942" y="73325"/>
                    <a:pt x="36683" y="73325"/>
                  </a:cubicBezTo>
                  <a:cubicBezTo>
                    <a:pt x="16423" y="73325"/>
                    <a:pt x="0" y="56910"/>
                    <a:pt x="0" y="36662"/>
                  </a:cubicBezTo>
                  <a:cubicBezTo>
                    <a:pt x="0" y="16414"/>
                    <a:pt x="16423" y="0"/>
                    <a:pt x="36683" y="0"/>
                  </a:cubicBezTo>
                  <a:cubicBezTo>
                    <a:pt x="56942" y="0"/>
                    <a:pt x="73366" y="16414"/>
                    <a:pt x="73366" y="3666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41" name="Freeform 3940">
              <a:extLst>
                <a:ext uri="{FF2B5EF4-FFF2-40B4-BE49-F238E27FC236}">
                  <a16:creationId xmlns:a16="http://schemas.microsoft.com/office/drawing/2014/main" id="{CB4C5BEC-F044-373F-579E-9981A68BDE85}"/>
                </a:ext>
              </a:extLst>
            </p:cNvPr>
            <p:cNvSpPr/>
            <p:nvPr/>
          </p:nvSpPr>
          <p:spPr>
            <a:xfrm>
              <a:off x="11171599" y="7109314"/>
              <a:ext cx="137347" cy="137270"/>
            </a:xfrm>
            <a:custGeom>
              <a:avLst/>
              <a:gdLst>
                <a:gd name="connsiteX0" fmla="*/ 137348 w 137347"/>
                <a:gd name="connsiteY0" fmla="*/ 68636 h 137270"/>
                <a:gd name="connsiteX1" fmla="*/ 68674 w 137347"/>
                <a:gd name="connsiteY1" fmla="*/ 137271 h 137270"/>
                <a:gd name="connsiteX2" fmla="*/ 0 w 137347"/>
                <a:gd name="connsiteY2" fmla="*/ 68636 h 137270"/>
                <a:gd name="connsiteX3" fmla="*/ 68674 w 137347"/>
                <a:gd name="connsiteY3" fmla="*/ 0 h 137270"/>
                <a:gd name="connsiteX4" fmla="*/ 137348 w 137347"/>
                <a:gd name="connsiteY4" fmla="*/ 68636 h 137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347" h="137270">
                  <a:moveTo>
                    <a:pt x="137348" y="68636"/>
                  </a:moveTo>
                  <a:cubicBezTo>
                    <a:pt x="137348" y="106542"/>
                    <a:pt x="106602" y="137271"/>
                    <a:pt x="68674" y="137271"/>
                  </a:cubicBezTo>
                  <a:cubicBezTo>
                    <a:pt x="30746" y="137271"/>
                    <a:pt x="0" y="106542"/>
                    <a:pt x="0" y="68636"/>
                  </a:cubicBezTo>
                  <a:cubicBezTo>
                    <a:pt x="0" y="30730"/>
                    <a:pt x="30746" y="0"/>
                    <a:pt x="68674" y="0"/>
                  </a:cubicBezTo>
                  <a:cubicBezTo>
                    <a:pt x="106602" y="0"/>
                    <a:pt x="137348" y="30730"/>
                    <a:pt x="137348" y="6863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42" name="Freeform 3941">
              <a:extLst>
                <a:ext uri="{FF2B5EF4-FFF2-40B4-BE49-F238E27FC236}">
                  <a16:creationId xmlns:a16="http://schemas.microsoft.com/office/drawing/2014/main" id="{26CB1D10-2421-9752-0C11-1783F79A8DAA}"/>
                </a:ext>
              </a:extLst>
            </p:cNvPr>
            <p:cNvSpPr/>
            <p:nvPr/>
          </p:nvSpPr>
          <p:spPr>
            <a:xfrm>
              <a:off x="11013800" y="7545586"/>
              <a:ext cx="1046025" cy="372995"/>
            </a:xfrm>
            <a:custGeom>
              <a:avLst/>
              <a:gdLst>
                <a:gd name="connsiteX0" fmla="*/ 0 w 1046025"/>
                <a:gd name="connsiteY0" fmla="*/ 0 h 372995"/>
                <a:gd name="connsiteX1" fmla="*/ 18571 w 1046025"/>
                <a:gd name="connsiteY1" fmla="*/ 0 h 372995"/>
                <a:gd name="connsiteX2" fmla="*/ 105806 w 1046025"/>
                <a:gd name="connsiteY2" fmla="*/ 53848 h 372995"/>
                <a:gd name="connsiteX3" fmla="*/ 141786 w 1046025"/>
                <a:gd name="connsiteY3" fmla="*/ 125767 h 372995"/>
                <a:gd name="connsiteX4" fmla="*/ 176258 w 1046025"/>
                <a:gd name="connsiteY4" fmla="*/ 147097 h 372995"/>
                <a:gd name="connsiteX5" fmla="*/ 176258 w 1046025"/>
                <a:gd name="connsiteY5" fmla="*/ 147097 h 372995"/>
                <a:gd name="connsiteX6" fmla="*/ 247666 w 1046025"/>
                <a:gd name="connsiteY6" fmla="*/ 191856 h 372995"/>
                <a:gd name="connsiteX7" fmla="*/ 285665 w 1046025"/>
                <a:gd name="connsiteY7" fmla="*/ 270553 h 372995"/>
                <a:gd name="connsiteX8" fmla="*/ 331706 w 1046025"/>
                <a:gd name="connsiteY8" fmla="*/ 299447 h 372995"/>
                <a:gd name="connsiteX9" fmla="*/ 331706 w 1046025"/>
                <a:gd name="connsiteY9" fmla="*/ 299447 h 372995"/>
                <a:gd name="connsiteX10" fmla="*/ 400155 w 1046025"/>
                <a:gd name="connsiteY10" fmla="*/ 268346 h 372995"/>
                <a:gd name="connsiteX11" fmla="*/ 400386 w 1046025"/>
                <a:gd name="connsiteY11" fmla="*/ 268083 h 372995"/>
                <a:gd name="connsiteX12" fmla="*/ 639322 w 1046025"/>
                <a:gd name="connsiteY12" fmla="*/ 262147 h 372995"/>
                <a:gd name="connsiteX13" fmla="*/ 641619 w 1046025"/>
                <a:gd name="connsiteY13" fmla="*/ 264511 h 372995"/>
                <a:gd name="connsiteX14" fmla="*/ 897285 w 1046025"/>
                <a:gd name="connsiteY14" fmla="*/ 372995 h 372995"/>
                <a:gd name="connsiteX15" fmla="*/ 1046026 w 1046025"/>
                <a:gd name="connsiteY15" fmla="*/ 372995 h 372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6025" h="372995">
                  <a:moveTo>
                    <a:pt x="0" y="0"/>
                  </a:moveTo>
                  <a:lnTo>
                    <a:pt x="18571" y="0"/>
                  </a:lnTo>
                  <a:cubicBezTo>
                    <a:pt x="55513" y="0"/>
                    <a:pt x="89285" y="20856"/>
                    <a:pt x="105806" y="53848"/>
                  </a:cubicBezTo>
                  <a:lnTo>
                    <a:pt x="141786" y="125767"/>
                  </a:lnTo>
                  <a:cubicBezTo>
                    <a:pt x="148315" y="138848"/>
                    <a:pt x="161661" y="147097"/>
                    <a:pt x="176258" y="147097"/>
                  </a:cubicBezTo>
                  <a:lnTo>
                    <a:pt x="176258" y="147097"/>
                  </a:lnTo>
                  <a:cubicBezTo>
                    <a:pt x="206687" y="147097"/>
                    <a:pt x="234436" y="164485"/>
                    <a:pt x="247666" y="191856"/>
                  </a:cubicBezTo>
                  <a:lnTo>
                    <a:pt x="285665" y="270553"/>
                  </a:lnTo>
                  <a:cubicBezTo>
                    <a:pt x="294196" y="288204"/>
                    <a:pt x="312084" y="299447"/>
                    <a:pt x="331706" y="299447"/>
                  </a:cubicBezTo>
                  <a:lnTo>
                    <a:pt x="331706" y="299447"/>
                  </a:lnTo>
                  <a:cubicBezTo>
                    <a:pt x="357941" y="299447"/>
                    <a:pt x="382898" y="288099"/>
                    <a:pt x="400155" y="268346"/>
                  </a:cubicBezTo>
                  <a:lnTo>
                    <a:pt x="400386" y="268083"/>
                  </a:lnTo>
                  <a:cubicBezTo>
                    <a:pt x="462911" y="196531"/>
                    <a:pt x="573301" y="193800"/>
                    <a:pt x="639322" y="262147"/>
                  </a:cubicBezTo>
                  <a:cubicBezTo>
                    <a:pt x="640089" y="262935"/>
                    <a:pt x="640851" y="263723"/>
                    <a:pt x="641619" y="264511"/>
                  </a:cubicBezTo>
                  <a:cubicBezTo>
                    <a:pt x="708591" y="333857"/>
                    <a:pt x="800867" y="372995"/>
                    <a:pt x="897285" y="372995"/>
                  </a:cubicBezTo>
                  <a:lnTo>
                    <a:pt x="1046026" y="37299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3943" name="Graphic 1668">
              <a:extLst>
                <a:ext uri="{FF2B5EF4-FFF2-40B4-BE49-F238E27FC236}">
                  <a16:creationId xmlns:a16="http://schemas.microsoft.com/office/drawing/2014/main" id="{9113C094-52BB-00E5-27F4-99A72FCCA3CF}"/>
                </a:ext>
              </a:extLst>
            </p:cNvPr>
            <p:cNvGrpSpPr/>
            <p:nvPr/>
          </p:nvGrpSpPr>
          <p:grpSpPr>
            <a:xfrm>
              <a:off x="11681364" y="7556093"/>
              <a:ext cx="373205" cy="357234"/>
              <a:chOff x="11681364" y="7556093"/>
              <a:chExt cx="373205" cy="357234"/>
            </a:xfrm>
            <a:noFill/>
          </p:grpSpPr>
          <p:sp>
            <p:nvSpPr>
              <p:cNvPr id="3952" name="Freeform 3951">
                <a:extLst>
                  <a:ext uri="{FF2B5EF4-FFF2-40B4-BE49-F238E27FC236}">
                    <a16:creationId xmlns:a16="http://schemas.microsoft.com/office/drawing/2014/main" id="{EDA2981D-A237-7C29-038E-347606C871F2}"/>
                  </a:ext>
                </a:extLst>
              </p:cNvPr>
              <p:cNvSpPr/>
              <p:nvPr/>
            </p:nvSpPr>
            <p:spPr>
              <a:xfrm>
                <a:off x="11833800" y="7619134"/>
                <a:ext cx="220769" cy="294193"/>
              </a:xfrm>
              <a:custGeom>
                <a:avLst/>
                <a:gdLst>
                  <a:gd name="connsiteX0" fmla="*/ 0 w 220769"/>
                  <a:gd name="connsiteY0" fmla="*/ 294193 h 294193"/>
                  <a:gd name="connsiteX1" fmla="*/ 0 w 220769"/>
                  <a:gd name="connsiteY1" fmla="*/ 200367 h 294193"/>
                  <a:gd name="connsiteX2" fmla="*/ 53295 w 220769"/>
                  <a:gd name="connsiteY2" fmla="*/ 147097 h 294193"/>
                  <a:gd name="connsiteX3" fmla="*/ 53295 w 220769"/>
                  <a:gd name="connsiteY3" fmla="*/ 147097 h 294193"/>
                  <a:gd name="connsiteX4" fmla="*/ 73590 w 220769"/>
                  <a:gd name="connsiteY4" fmla="*/ 126818 h 294193"/>
                  <a:gd name="connsiteX5" fmla="*/ 73590 w 220769"/>
                  <a:gd name="connsiteY5" fmla="*/ 126818 h 294193"/>
                  <a:gd name="connsiteX6" fmla="*/ 126884 w 220769"/>
                  <a:gd name="connsiteY6" fmla="*/ 73548 h 294193"/>
                  <a:gd name="connsiteX7" fmla="*/ 147180 w 220769"/>
                  <a:gd name="connsiteY7" fmla="*/ 73548 h 294193"/>
                  <a:gd name="connsiteX8" fmla="*/ 220769 w 220769"/>
                  <a:gd name="connsiteY8" fmla="*/ 0 h 294193"/>
                  <a:gd name="connsiteX9" fmla="*/ 220769 w 220769"/>
                  <a:gd name="connsiteY9" fmla="*/ 0 h 29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0769" h="294193">
                    <a:moveTo>
                      <a:pt x="0" y="294193"/>
                    </a:moveTo>
                    <a:lnTo>
                      <a:pt x="0" y="200367"/>
                    </a:lnTo>
                    <a:cubicBezTo>
                      <a:pt x="0" y="170947"/>
                      <a:pt x="23859" y="147097"/>
                      <a:pt x="53295" y="147097"/>
                    </a:cubicBezTo>
                    <a:lnTo>
                      <a:pt x="53295" y="147097"/>
                    </a:lnTo>
                    <a:cubicBezTo>
                      <a:pt x="64501" y="147097"/>
                      <a:pt x="73590" y="138008"/>
                      <a:pt x="73590" y="126818"/>
                    </a:cubicBezTo>
                    <a:lnTo>
                      <a:pt x="73590" y="126818"/>
                    </a:lnTo>
                    <a:cubicBezTo>
                      <a:pt x="73590" y="97399"/>
                      <a:pt x="97449" y="73548"/>
                      <a:pt x="126884" y="73548"/>
                    </a:cubicBezTo>
                    <a:lnTo>
                      <a:pt x="147180" y="73548"/>
                    </a:lnTo>
                    <a:cubicBezTo>
                      <a:pt x="187822" y="73548"/>
                      <a:pt x="220769" y="40609"/>
                      <a:pt x="220769" y="0"/>
                    </a:cubicBezTo>
                    <a:lnTo>
                      <a:pt x="220769"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53" name="Freeform 3952">
                <a:extLst>
                  <a:ext uri="{FF2B5EF4-FFF2-40B4-BE49-F238E27FC236}">
                    <a16:creationId xmlns:a16="http://schemas.microsoft.com/office/drawing/2014/main" id="{7615B98E-C0F9-7D7A-0831-C912018F8C64}"/>
                  </a:ext>
                </a:extLst>
              </p:cNvPr>
              <p:cNvSpPr/>
              <p:nvPr/>
            </p:nvSpPr>
            <p:spPr>
              <a:xfrm>
                <a:off x="11681364" y="7619134"/>
                <a:ext cx="167479" cy="147096"/>
              </a:xfrm>
              <a:custGeom>
                <a:avLst/>
                <a:gdLst>
                  <a:gd name="connsiteX0" fmla="*/ 167480 w 167479"/>
                  <a:gd name="connsiteY0" fmla="*/ 147097 h 147096"/>
                  <a:gd name="connsiteX1" fmla="*/ 167480 w 167479"/>
                  <a:gd name="connsiteY1" fmla="*/ 147097 h 147096"/>
                  <a:gd name="connsiteX2" fmla="*/ 147180 w 167479"/>
                  <a:gd name="connsiteY2" fmla="*/ 126818 h 147096"/>
                  <a:gd name="connsiteX3" fmla="*/ 147180 w 167479"/>
                  <a:gd name="connsiteY3" fmla="*/ 126818 h 147096"/>
                  <a:gd name="connsiteX4" fmla="*/ 93890 w 167479"/>
                  <a:gd name="connsiteY4" fmla="*/ 73548 h 147096"/>
                  <a:gd name="connsiteX5" fmla="*/ 73590 w 167479"/>
                  <a:gd name="connsiteY5" fmla="*/ 73548 h 147096"/>
                  <a:gd name="connsiteX6" fmla="*/ 0 w 167479"/>
                  <a:gd name="connsiteY6" fmla="*/ 0 h 147096"/>
                  <a:gd name="connsiteX7" fmla="*/ 0 w 167479"/>
                  <a:gd name="connsiteY7" fmla="*/ 0 h 147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479" h="147096">
                    <a:moveTo>
                      <a:pt x="167480" y="147097"/>
                    </a:moveTo>
                    <a:lnTo>
                      <a:pt x="167480" y="147097"/>
                    </a:lnTo>
                    <a:cubicBezTo>
                      <a:pt x="156268" y="147097"/>
                      <a:pt x="147180" y="138008"/>
                      <a:pt x="147180" y="126818"/>
                    </a:cubicBezTo>
                    <a:lnTo>
                      <a:pt x="147180" y="126818"/>
                    </a:lnTo>
                    <a:cubicBezTo>
                      <a:pt x="147180" y="97399"/>
                      <a:pt x="123321" y="73548"/>
                      <a:pt x="93890" y="73548"/>
                    </a:cubicBezTo>
                    <a:lnTo>
                      <a:pt x="73590" y="73548"/>
                    </a:lnTo>
                    <a:cubicBezTo>
                      <a:pt x="32947" y="73548"/>
                      <a:pt x="0" y="40609"/>
                      <a:pt x="0" y="0"/>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54" name="Freeform 3953">
                <a:extLst>
                  <a:ext uri="{FF2B5EF4-FFF2-40B4-BE49-F238E27FC236}">
                    <a16:creationId xmlns:a16="http://schemas.microsoft.com/office/drawing/2014/main" id="{08D38FE8-D9DD-7A01-9CAC-469AB1D711B8}"/>
                  </a:ext>
                </a:extLst>
              </p:cNvPr>
              <p:cNvSpPr/>
              <p:nvPr/>
            </p:nvSpPr>
            <p:spPr>
              <a:xfrm>
                <a:off x="11833800" y="7556093"/>
                <a:ext cx="147179" cy="126818"/>
              </a:xfrm>
              <a:custGeom>
                <a:avLst/>
                <a:gdLst>
                  <a:gd name="connsiteX0" fmla="*/ 147180 w 147179"/>
                  <a:gd name="connsiteY0" fmla="*/ 126818 h 126818"/>
                  <a:gd name="connsiteX1" fmla="*/ 147180 w 147179"/>
                  <a:gd name="connsiteY1" fmla="*/ 126818 h 126818"/>
                  <a:gd name="connsiteX2" fmla="*/ 93890 w 147179"/>
                  <a:gd name="connsiteY2" fmla="*/ 73548 h 126818"/>
                  <a:gd name="connsiteX3" fmla="*/ 73590 w 147179"/>
                  <a:gd name="connsiteY3" fmla="*/ 73548 h 126818"/>
                  <a:gd name="connsiteX4" fmla="*/ 0 w 147179"/>
                  <a:gd name="connsiteY4" fmla="*/ 0 h 126818"/>
                  <a:gd name="connsiteX5" fmla="*/ 0 w 147179"/>
                  <a:gd name="connsiteY5" fmla="*/ 0 h 126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179" h="126818">
                    <a:moveTo>
                      <a:pt x="147180" y="126818"/>
                    </a:moveTo>
                    <a:lnTo>
                      <a:pt x="147180" y="126818"/>
                    </a:lnTo>
                    <a:cubicBezTo>
                      <a:pt x="147180" y="97399"/>
                      <a:pt x="123321" y="73548"/>
                      <a:pt x="93890" y="73548"/>
                    </a:cubicBezTo>
                    <a:lnTo>
                      <a:pt x="73590" y="73548"/>
                    </a:lnTo>
                    <a:cubicBezTo>
                      <a:pt x="32947" y="73548"/>
                      <a:pt x="0" y="40609"/>
                      <a:pt x="0" y="0"/>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944" name="Graphic 1668">
              <a:extLst>
                <a:ext uri="{FF2B5EF4-FFF2-40B4-BE49-F238E27FC236}">
                  <a16:creationId xmlns:a16="http://schemas.microsoft.com/office/drawing/2014/main" id="{8559CB32-DC5E-EDC8-2877-7E98CAA19C5A}"/>
                </a:ext>
              </a:extLst>
            </p:cNvPr>
            <p:cNvGrpSpPr/>
            <p:nvPr/>
          </p:nvGrpSpPr>
          <p:grpSpPr>
            <a:xfrm>
              <a:off x="11313402" y="7292175"/>
              <a:ext cx="582239" cy="226025"/>
              <a:chOff x="11313402" y="7292175"/>
              <a:chExt cx="582239" cy="226025"/>
            </a:xfrm>
            <a:noFill/>
          </p:grpSpPr>
          <p:sp>
            <p:nvSpPr>
              <p:cNvPr id="3947" name="Freeform 3946">
                <a:extLst>
                  <a:ext uri="{FF2B5EF4-FFF2-40B4-BE49-F238E27FC236}">
                    <a16:creationId xmlns:a16="http://schemas.microsoft.com/office/drawing/2014/main" id="{E82AEA9E-51F5-D7C6-9CB4-60DD82A879FD}"/>
                  </a:ext>
                </a:extLst>
              </p:cNvPr>
              <p:cNvSpPr/>
              <p:nvPr/>
            </p:nvSpPr>
            <p:spPr>
              <a:xfrm>
                <a:off x="11372055" y="7375578"/>
                <a:ext cx="33337" cy="33318"/>
              </a:xfrm>
              <a:custGeom>
                <a:avLst/>
                <a:gdLst>
                  <a:gd name="connsiteX0" fmla="*/ 33337 w 33337"/>
                  <a:gd name="connsiteY0" fmla="*/ 16659 h 33318"/>
                  <a:gd name="connsiteX1" fmla="*/ 16669 w 33337"/>
                  <a:gd name="connsiteY1" fmla="*/ 33319 h 33318"/>
                  <a:gd name="connsiteX2" fmla="*/ 0 w 33337"/>
                  <a:gd name="connsiteY2" fmla="*/ 16659 h 33318"/>
                  <a:gd name="connsiteX3" fmla="*/ 16669 w 33337"/>
                  <a:gd name="connsiteY3" fmla="*/ 0 h 33318"/>
                  <a:gd name="connsiteX4" fmla="*/ 33337 w 33337"/>
                  <a:gd name="connsiteY4" fmla="*/ 16659 h 33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 h="33318">
                    <a:moveTo>
                      <a:pt x="33337" y="16659"/>
                    </a:moveTo>
                    <a:cubicBezTo>
                      <a:pt x="33337" y="25860"/>
                      <a:pt x="25875" y="33319"/>
                      <a:pt x="16669" y="33319"/>
                    </a:cubicBezTo>
                    <a:cubicBezTo>
                      <a:pt x="7463" y="33319"/>
                      <a:pt x="0" y="25860"/>
                      <a:pt x="0" y="16659"/>
                    </a:cubicBezTo>
                    <a:cubicBezTo>
                      <a:pt x="0" y="7459"/>
                      <a:pt x="7463" y="0"/>
                      <a:pt x="16669" y="0"/>
                    </a:cubicBezTo>
                    <a:cubicBezTo>
                      <a:pt x="25875" y="0"/>
                      <a:pt x="33337" y="7459"/>
                      <a:pt x="33337" y="1665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48" name="Freeform 3947">
                <a:extLst>
                  <a:ext uri="{FF2B5EF4-FFF2-40B4-BE49-F238E27FC236}">
                    <a16:creationId xmlns:a16="http://schemas.microsoft.com/office/drawing/2014/main" id="{FC7DCC24-1EF6-5751-18FE-59CE3F71B42F}"/>
                  </a:ext>
                </a:extLst>
              </p:cNvPr>
              <p:cNvSpPr/>
              <p:nvPr/>
            </p:nvSpPr>
            <p:spPr>
              <a:xfrm>
                <a:off x="11757661" y="7316062"/>
                <a:ext cx="137980" cy="178302"/>
              </a:xfrm>
              <a:custGeom>
                <a:avLst/>
                <a:gdLst>
                  <a:gd name="connsiteX0" fmla="*/ 89201 w 137980"/>
                  <a:gd name="connsiteY0" fmla="*/ 178303 h 178302"/>
                  <a:gd name="connsiteX1" fmla="*/ 0 w 137980"/>
                  <a:gd name="connsiteY1" fmla="*/ 89151 h 178302"/>
                  <a:gd name="connsiteX2" fmla="*/ 89201 w 137980"/>
                  <a:gd name="connsiteY2" fmla="*/ 0 h 178302"/>
                  <a:gd name="connsiteX3" fmla="*/ 137928 w 137980"/>
                  <a:gd name="connsiteY3" fmla="*/ 14500 h 178302"/>
                  <a:gd name="connsiteX4" fmla="*/ 87256 w 137980"/>
                  <a:gd name="connsiteY4" fmla="*/ 89046 h 178302"/>
                  <a:gd name="connsiteX5" fmla="*/ 137981 w 137980"/>
                  <a:gd name="connsiteY5" fmla="*/ 163750 h 178302"/>
                  <a:gd name="connsiteX6" fmla="*/ 89201 w 137980"/>
                  <a:gd name="connsiteY6" fmla="*/ 178303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980" h="178302">
                    <a:moveTo>
                      <a:pt x="89201" y="178303"/>
                    </a:moveTo>
                    <a:cubicBezTo>
                      <a:pt x="39896" y="178303"/>
                      <a:pt x="0" y="138428"/>
                      <a:pt x="0" y="89151"/>
                    </a:cubicBezTo>
                    <a:cubicBezTo>
                      <a:pt x="0" y="39926"/>
                      <a:pt x="39896" y="0"/>
                      <a:pt x="89201" y="0"/>
                    </a:cubicBezTo>
                    <a:cubicBezTo>
                      <a:pt x="107178" y="0"/>
                      <a:pt x="123946" y="5306"/>
                      <a:pt x="137928" y="14500"/>
                    </a:cubicBezTo>
                    <a:cubicBezTo>
                      <a:pt x="126364" y="41608"/>
                      <a:pt x="109491" y="66982"/>
                      <a:pt x="87256" y="89046"/>
                    </a:cubicBezTo>
                    <a:cubicBezTo>
                      <a:pt x="109491" y="111163"/>
                      <a:pt x="126417" y="136590"/>
                      <a:pt x="137981" y="163750"/>
                    </a:cubicBezTo>
                    <a:cubicBezTo>
                      <a:pt x="123999" y="172944"/>
                      <a:pt x="107231" y="178303"/>
                      <a:pt x="89201" y="17830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49" name="Freeform 3948">
                <a:extLst>
                  <a:ext uri="{FF2B5EF4-FFF2-40B4-BE49-F238E27FC236}">
                    <a16:creationId xmlns:a16="http://schemas.microsoft.com/office/drawing/2014/main" id="{5B8EE763-75E6-63DB-A585-9F9CFBBECD0E}"/>
                  </a:ext>
                </a:extLst>
              </p:cNvPr>
              <p:cNvSpPr/>
              <p:nvPr/>
            </p:nvSpPr>
            <p:spPr>
              <a:xfrm>
                <a:off x="11531635" y="7399855"/>
                <a:ext cx="110305" cy="71341"/>
              </a:xfrm>
              <a:custGeom>
                <a:avLst/>
                <a:gdLst>
                  <a:gd name="connsiteX0" fmla="*/ 69758 w 110305"/>
                  <a:gd name="connsiteY0" fmla="*/ 0 h 71341"/>
                  <a:gd name="connsiteX1" fmla="*/ 110306 w 110305"/>
                  <a:gd name="connsiteY1" fmla="*/ 59732 h 71341"/>
                  <a:gd name="connsiteX2" fmla="*/ 71314 w 110305"/>
                  <a:gd name="connsiteY2" fmla="*/ 71342 h 71341"/>
                  <a:gd name="connsiteX3" fmla="*/ 0 w 110305"/>
                  <a:gd name="connsiteY3" fmla="*/ 53 h 71341"/>
                </a:gdLst>
                <a:ahLst/>
                <a:cxnLst>
                  <a:cxn ang="0">
                    <a:pos x="connsiteX0" y="connsiteY0"/>
                  </a:cxn>
                  <a:cxn ang="0">
                    <a:pos x="connsiteX1" y="connsiteY1"/>
                  </a:cxn>
                  <a:cxn ang="0">
                    <a:pos x="connsiteX2" y="connsiteY2"/>
                  </a:cxn>
                  <a:cxn ang="0">
                    <a:pos x="connsiteX3" y="connsiteY3"/>
                  </a:cxn>
                </a:cxnLst>
                <a:rect l="l" t="t" r="r" b="b"/>
                <a:pathLst>
                  <a:path w="110305" h="71341">
                    <a:moveTo>
                      <a:pt x="69758" y="0"/>
                    </a:moveTo>
                    <a:cubicBezTo>
                      <a:pt x="87530" y="17652"/>
                      <a:pt x="101065" y="37982"/>
                      <a:pt x="110306" y="59732"/>
                    </a:cubicBezTo>
                    <a:cubicBezTo>
                      <a:pt x="99131" y="67034"/>
                      <a:pt x="85727" y="71342"/>
                      <a:pt x="71314" y="71342"/>
                    </a:cubicBezTo>
                    <a:cubicBezTo>
                      <a:pt x="31896" y="71342"/>
                      <a:pt x="0" y="39453"/>
                      <a:pt x="0" y="5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50" name="Freeform 3949">
                <a:extLst>
                  <a:ext uri="{FF2B5EF4-FFF2-40B4-BE49-F238E27FC236}">
                    <a16:creationId xmlns:a16="http://schemas.microsoft.com/office/drawing/2014/main" id="{BFDDB8E0-E90C-D591-39CF-B149A737EAA1}"/>
                  </a:ext>
                </a:extLst>
              </p:cNvPr>
              <p:cNvSpPr/>
              <p:nvPr/>
            </p:nvSpPr>
            <p:spPr>
              <a:xfrm>
                <a:off x="11313402" y="7292175"/>
                <a:ext cx="423155" cy="226025"/>
              </a:xfrm>
              <a:custGeom>
                <a:avLst/>
                <a:gdLst>
                  <a:gd name="connsiteX0" fmla="*/ 160718 w 423155"/>
                  <a:gd name="connsiteY0" fmla="*/ 89 h 226025"/>
                  <a:gd name="connsiteX1" fmla="*/ 266545 w 423155"/>
                  <a:gd name="connsiteY1" fmla="*/ 89 h 226025"/>
                  <a:gd name="connsiteX2" fmla="*/ 423149 w 423155"/>
                  <a:gd name="connsiteY2" fmla="*/ 112040 h 226025"/>
                  <a:gd name="connsiteX3" fmla="*/ 266545 w 423155"/>
                  <a:gd name="connsiteY3" fmla="*/ 225936 h 226025"/>
                  <a:gd name="connsiteX4" fmla="*/ 160718 w 423155"/>
                  <a:gd name="connsiteY4" fmla="*/ 225936 h 226025"/>
                  <a:gd name="connsiteX5" fmla="*/ 13 w 423155"/>
                  <a:gd name="connsiteY5" fmla="*/ 111515 h 226025"/>
                  <a:gd name="connsiteX6" fmla="*/ 160718 w 423155"/>
                  <a:gd name="connsiteY6" fmla="*/ 89 h 22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155" h="226025">
                    <a:moveTo>
                      <a:pt x="160718" y="89"/>
                    </a:moveTo>
                    <a:lnTo>
                      <a:pt x="266545" y="89"/>
                    </a:lnTo>
                    <a:cubicBezTo>
                      <a:pt x="352314" y="615"/>
                      <a:pt x="422413" y="51048"/>
                      <a:pt x="423149" y="112040"/>
                    </a:cubicBezTo>
                    <a:cubicBezTo>
                      <a:pt x="423901" y="173768"/>
                      <a:pt x="353355" y="225410"/>
                      <a:pt x="266545" y="225936"/>
                    </a:cubicBezTo>
                    <a:lnTo>
                      <a:pt x="160718" y="225936"/>
                    </a:lnTo>
                    <a:cubicBezTo>
                      <a:pt x="72447" y="228510"/>
                      <a:pt x="-1143" y="175187"/>
                      <a:pt x="13" y="111515"/>
                    </a:cubicBezTo>
                    <a:cubicBezTo>
                      <a:pt x="1154" y="48946"/>
                      <a:pt x="74029" y="-2433"/>
                      <a:pt x="160718" y="8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51" name="Freeform 3950">
                <a:extLst>
                  <a:ext uri="{FF2B5EF4-FFF2-40B4-BE49-F238E27FC236}">
                    <a16:creationId xmlns:a16="http://schemas.microsoft.com/office/drawing/2014/main" id="{827A21B7-8DE1-4194-13C0-C78D5E49FC1F}"/>
                  </a:ext>
                </a:extLst>
              </p:cNvPr>
              <p:cNvSpPr/>
              <p:nvPr/>
            </p:nvSpPr>
            <p:spPr>
              <a:xfrm>
                <a:off x="11463302" y="7319688"/>
                <a:ext cx="23650" cy="152350"/>
              </a:xfrm>
              <a:custGeom>
                <a:avLst/>
                <a:gdLst>
                  <a:gd name="connsiteX0" fmla="*/ 0 w 23650"/>
                  <a:gd name="connsiteY0" fmla="*/ 152350 h 152350"/>
                  <a:gd name="connsiteX1" fmla="*/ 23575 w 23650"/>
                  <a:gd name="connsiteY1" fmla="*/ 78802 h 152350"/>
                  <a:gd name="connsiteX2" fmla="*/ 2549 w 23650"/>
                  <a:gd name="connsiteY2" fmla="*/ 0 h 152350"/>
                </a:gdLst>
                <a:ahLst/>
                <a:cxnLst>
                  <a:cxn ang="0">
                    <a:pos x="connsiteX0" y="connsiteY0"/>
                  </a:cxn>
                  <a:cxn ang="0">
                    <a:pos x="connsiteX1" y="connsiteY1"/>
                  </a:cxn>
                  <a:cxn ang="0">
                    <a:pos x="connsiteX2" y="connsiteY2"/>
                  </a:cxn>
                </a:cxnLst>
                <a:rect l="l" t="t" r="r" b="b"/>
                <a:pathLst>
                  <a:path w="23650" h="152350">
                    <a:moveTo>
                      <a:pt x="0" y="152350"/>
                    </a:moveTo>
                    <a:cubicBezTo>
                      <a:pt x="7059" y="141738"/>
                      <a:pt x="22371" y="115576"/>
                      <a:pt x="23575" y="78802"/>
                    </a:cubicBezTo>
                    <a:cubicBezTo>
                      <a:pt x="24868" y="39348"/>
                      <a:pt x="9183" y="10717"/>
                      <a:pt x="2549"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3945" name="Freeform 3944">
              <a:extLst>
                <a:ext uri="{FF2B5EF4-FFF2-40B4-BE49-F238E27FC236}">
                  <a16:creationId xmlns:a16="http://schemas.microsoft.com/office/drawing/2014/main" id="{D542A949-B842-3B0F-38B5-7508973F7446}"/>
                </a:ext>
              </a:extLst>
            </p:cNvPr>
            <p:cNvSpPr/>
            <p:nvPr/>
          </p:nvSpPr>
          <p:spPr>
            <a:xfrm>
              <a:off x="11387005" y="7692683"/>
              <a:ext cx="73589" cy="141843"/>
            </a:xfrm>
            <a:custGeom>
              <a:avLst/>
              <a:gdLst>
                <a:gd name="connsiteX0" fmla="*/ 73590 w 73589"/>
                <a:gd name="connsiteY0" fmla="*/ 0 h 141843"/>
                <a:gd name="connsiteX1" fmla="*/ 73590 w 73589"/>
                <a:gd name="connsiteY1" fmla="*/ 0 h 141843"/>
                <a:gd name="connsiteX2" fmla="*/ 0 w 73589"/>
                <a:gd name="connsiteY2" fmla="*/ 73548 h 141843"/>
                <a:gd name="connsiteX3" fmla="*/ 0 w 73589"/>
                <a:gd name="connsiteY3" fmla="*/ 141843 h 141843"/>
              </a:gdLst>
              <a:ahLst/>
              <a:cxnLst>
                <a:cxn ang="0">
                  <a:pos x="connsiteX0" y="connsiteY0"/>
                </a:cxn>
                <a:cxn ang="0">
                  <a:pos x="connsiteX1" y="connsiteY1"/>
                </a:cxn>
                <a:cxn ang="0">
                  <a:pos x="connsiteX2" y="connsiteY2"/>
                </a:cxn>
                <a:cxn ang="0">
                  <a:pos x="connsiteX3" y="connsiteY3"/>
                </a:cxn>
              </a:cxnLst>
              <a:rect l="l" t="t" r="r" b="b"/>
              <a:pathLst>
                <a:path w="73589" h="141843">
                  <a:moveTo>
                    <a:pt x="73590" y="0"/>
                  </a:moveTo>
                  <a:lnTo>
                    <a:pt x="73590" y="0"/>
                  </a:lnTo>
                  <a:cubicBezTo>
                    <a:pt x="32947" y="0"/>
                    <a:pt x="0" y="32939"/>
                    <a:pt x="0" y="73548"/>
                  </a:cubicBezTo>
                  <a:lnTo>
                    <a:pt x="0" y="14184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46" name="Freeform 3945">
              <a:extLst>
                <a:ext uri="{FF2B5EF4-FFF2-40B4-BE49-F238E27FC236}">
                  <a16:creationId xmlns:a16="http://schemas.microsoft.com/office/drawing/2014/main" id="{1FEE0855-49B0-8189-67CA-0B908023D2A8}"/>
                </a:ext>
              </a:extLst>
            </p:cNvPr>
            <p:cNvSpPr/>
            <p:nvPr/>
          </p:nvSpPr>
          <p:spPr>
            <a:xfrm>
              <a:off x="11239826" y="7545586"/>
              <a:ext cx="74667" cy="288939"/>
            </a:xfrm>
            <a:custGeom>
              <a:avLst/>
              <a:gdLst>
                <a:gd name="connsiteX0" fmla="*/ 0 w 74667"/>
                <a:gd name="connsiteY0" fmla="*/ 0 h 288939"/>
                <a:gd name="connsiteX1" fmla="*/ 0 w 74667"/>
                <a:gd name="connsiteY1" fmla="*/ 0 h 288939"/>
                <a:gd name="connsiteX2" fmla="*/ 73868 w 74667"/>
                <a:gd name="connsiteY2" fmla="*/ 73548 h 288939"/>
                <a:gd name="connsiteX3" fmla="*/ 74667 w 74667"/>
                <a:gd name="connsiteY3" fmla="*/ 288940 h 288939"/>
              </a:gdLst>
              <a:ahLst/>
              <a:cxnLst>
                <a:cxn ang="0">
                  <a:pos x="connsiteX0" y="connsiteY0"/>
                </a:cxn>
                <a:cxn ang="0">
                  <a:pos x="connsiteX1" y="connsiteY1"/>
                </a:cxn>
                <a:cxn ang="0">
                  <a:pos x="connsiteX2" y="connsiteY2"/>
                </a:cxn>
                <a:cxn ang="0">
                  <a:pos x="connsiteX3" y="connsiteY3"/>
                </a:cxn>
              </a:cxnLst>
              <a:rect l="l" t="t" r="r" b="b"/>
              <a:pathLst>
                <a:path w="74667" h="288939">
                  <a:moveTo>
                    <a:pt x="0" y="0"/>
                  </a:moveTo>
                  <a:lnTo>
                    <a:pt x="0" y="0"/>
                  </a:lnTo>
                  <a:cubicBezTo>
                    <a:pt x="40690" y="0"/>
                    <a:pt x="73716" y="32887"/>
                    <a:pt x="73868" y="73548"/>
                  </a:cubicBezTo>
                  <a:lnTo>
                    <a:pt x="74667" y="28894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58" name="Graphic 1668">
            <a:extLst>
              <a:ext uri="{FF2B5EF4-FFF2-40B4-BE49-F238E27FC236}">
                <a16:creationId xmlns:a16="http://schemas.microsoft.com/office/drawing/2014/main" id="{B643502A-73E4-6C81-9BC0-1A30EB12E9C4}"/>
              </a:ext>
            </a:extLst>
          </p:cNvPr>
          <p:cNvGrpSpPr/>
          <p:nvPr/>
        </p:nvGrpSpPr>
        <p:grpSpPr>
          <a:xfrm>
            <a:off x="8095265" y="9402866"/>
            <a:ext cx="758609" cy="690423"/>
            <a:chOff x="13701745" y="7100225"/>
            <a:chExt cx="893549" cy="813232"/>
          </a:xfrm>
          <a:noFill/>
        </p:grpSpPr>
        <p:sp>
          <p:nvSpPr>
            <p:cNvPr id="3929" name="Freeform 3928">
              <a:extLst>
                <a:ext uri="{FF2B5EF4-FFF2-40B4-BE49-F238E27FC236}">
                  <a16:creationId xmlns:a16="http://schemas.microsoft.com/office/drawing/2014/main" id="{A51847A7-83AE-92CD-7C07-7CD30B590D7D}"/>
                </a:ext>
              </a:extLst>
            </p:cNvPr>
            <p:cNvSpPr/>
            <p:nvPr/>
          </p:nvSpPr>
          <p:spPr>
            <a:xfrm>
              <a:off x="13701745" y="7616665"/>
              <a:ext cx="65179" cy="221170"/>
            </a:xfrm>
            <a:custGeom>
              <a:avLst/>
              <a:gdLst>
                <a:gd name="connsiteX0" fmla="*/ 65180 w 65179"/>
                <a:gd name="connsiteY0" fmla="*/ 221171 h 221170"/>
                <a:gd name="connsiteX1" fmla="*/ 0 w 65179"/>
                <a:gd name="connsiteY1" fmla="*/ 221171 h 221170"/>
                <a:gd name="connsiteX2" fmla="*/ 0 w 65179"/>
                <a:gd name="connsiteY2" fmla="*/ 0 h 221170"/>
                <a:gd name="connsiteX3" fmla="*/ 65180 w 65179"/>
                <a:gd name="connsiteY3" fmla="*/ 0 h 221170"/>
              </a:gdLst>
              <a:ahLst/>
              <a:cxnLst>
                <a:cxn ang="0">
                  <a:pos x="connsiteX0" y="connsiteY0"/>
                </a:cxn>
                <a:cxn ang="0">
                  <a:pos x="connsiteX1" y="connsiteY1"/>
                </a:cxn>
                <a:cxn ang="0">
                  <a:pos x="connsiteX2" y="connsiteY2"/>
                </a:cxn>
                <a:cxn ang="0">
                  <a:pos x="connsiteX3" y="connsiteY3"/>
                </a:cxn>
              </a:cxnLst>
              <a:rect l="l" t="t" r="r" b="b"/>
              <a:pathLst>
                <a:path w="65179" h="221170">
                  <a:moveTo>
                    <a:pt x="65180" y="221171"/>
                  </a:moveTo>
                  <a:lnTo>
                    <a:pt x="0" y="221171"/>
                  </a:lnTo>
                  <a:lnTo>
                    <a:pt x="0" y="0"/>
                  </a:lnTo>
                  <a:lnTo>
                    <a:pt x="6518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30" name="Freeform 3929">
              <a:extLst>
                <a:ext uri="{FF2B5EF4-FFF2-40B4-BE49-F238E27FC236}">
                  <a16:creationId xmlns:a16="http://schemas.microsoft.com/office/drawing/2014/main" id="{350DFC54-8B29-D98F-8AB1-79962C1DD234}"/>
                </a:ext>
              </a:extLst>
            </p:cNvPr>
            <p:cNvSpPr/>
            <p:nvPr/>
          </p:nvSpPr>
          <p:spPr>
            <a:xfrm>
              <a:off x="13842617" y="7837835"/>
              <a:ext cx="601333" cy="5253"/>
            </a:xfrm>
            <a:custGeom>
              <a:avLst/>
              <a:gdLst>
                <a:gd name="connsiteX0" fmla="*/ 601333 w 601333"/>
                <a:gd name="connsiteY0" fmla="*/ 0 h 5253"/>
                <a:gd name="connsiteX1" fmla="*/ 0 w 601333"/>
                <a:gd name="connsiteY1" fmla="*/ 0 h 5253"/>
              </a:gdLst>
              <a:ahLst/>
              <a:cxnLst>
                <a:cxn ang="0">
                  <a:pos x="connsiteX0" y="connsiteY0"/>
                </a:cxn>
                <a:cxn ang="0">
                  <a:pos x="connsiteX1" y="connsiteY1"/>
                </a:cxn>
              </a:cxnLst>
              <a:rect l="l" t="t" r="r" b="b"/>
              <a:pathLst>
                <a:path w="601333" h="5253">
                  <a:moveTo>
                    <a:pt x="601333"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31" name="Freeform 3930">
              <a:extLst>
                <a:ext uri="{FF2B5EF4-FFF2-40B4-BE49-F238E27FC236}">
                  <a16:creationId xmlns:a16="http://schemas.microsoft.com/office/drawing/2014/main" id="{A44B7555-91C9-CE28-4044-B802677F1FE1}"/>
                </a:ext>
              </a:extLst>
            </p:cNvPr>
            <p:cNvSpPr/>
            <p:nvPr/>
          </p:nvSpPr>
          <p:spPr>
            <a:xfrm>
              <a:off x="14519643" y="7616665"/>
              <a:ext cx="75692" cy="221170"/>
            </a:xfrm>
            <a:custGeom>
              <a:avLst/>
              <a:gdLst>
                <a:gd name="connsiteX0" fmla="*/ 0 w 75692"/>
                <a:gd name="connsiteY0" fmla="*/ 0 h 221170"/>
                <a:gd name="connsiteX1" fmla="*/ 75692 w 75692"/>
                <a:gd name="connsiteY1" fmla="*/ 0 h 221170"/>
                <a:gd name="connsiteX2" fmla="*/ 75692 w 75692"/>
                <a:gd name="connsiteY2" fmla="*/ 221171 h 221170"/>
                <a:gd name="connsiteX3" fmla="*/ 0 w 75692"/>
                <a:gd name="connsiteY3" fmla="*/ 221171 h 221170"/>
              </a:gdLst>
              <a:ahLst/>
              <a:cxnLst>
                <a:cxn ang="0">
                  <a:pos x="connsiteX0" y="connsiteY0"/>
                </a:cxn>
                <a:cxn ang="0">
                  <a:pos x="connsiteX1" y="connsiteY1"/>
                </a:cxn>
                <a:cxn ang="0">
                  <a:pos x="connsiteX2" y="connsiteY2"/>
                </a:cxn>
                <a:cxn ang="0">
                  <a:pos x="connsiteX3" y="connsiteY3"/>
                </a:cxn>
              </a:cxnLst>
              <a:rect l="l" t="t" r="r" b="b"/>
              <a:pathLst>
                <a:path w="75692" h="221170">
                  <a:moveTo>
                    <a:pt x="0" y="0"/>
                  </a:moveTo>
                  <a:lnTo>
                    <a:pt x="75692" y="0"/>
                  </a:lnTo>
                  <a:lnTo>
                    <a:pt x="75692" y="221171"/>
                  </a:lnTo>
                  <a:lnTo>
                    <a:pt x="0" y="22117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32" name="Freeform 3931">
              <a:extLst>
                <a:ext uri="{FF2B5EF4-FFF2-40B4-BE49-F238E27FC236}">
                  <a16:creationId xmlns:a16="http://schemas.microsoft.com/office/drawing/2014/main" id="{0A1FC249-D948-523E-48F9-00EF26F46A15}"/>
                </a:ext>
              </a:extLst>
            </p:cNvPr>
            <p:cNvSpPr/>
            <p:nvPr/>
          </p:nvSpPr>
          <p:spPr>
            <a:xfrm>
              <a:off x="13842617" y="7616665"/>
              <a:ext cx="601333" cy="5253"/>
            </a:xfrm>
            <a:custGeom>
              <a:avLst/>
              <a:gdLst>
                <a:gd name="connsiteX0" fmla="*/ 0 w 601333"/>
                <a:gd name="connsiteY0" fmla="*/ 0 h 5253"/>
                <a:gd name="connsiteX1" fmla="*/ 601333 w 601333"/>
                <a:gd name="connsiteY1" fmla="*/ 0 h 5253"/>
              </a:gdLst>
              <a:ahLst/>
              <a:cxnLst>
                <a:cxn ang="0">
                  <a:pos x="connsiteX0" y="connsiteY0"/>
                </a:cxn>
                <a:cxn ang="0">
                  <a:pos x="connsiteX1" y="connsiteY1"/>
                </a:cxn>
              </a:cxnLst>
              <a:rect l="l" t="t" r="r" b="b"/>
              <a:pathLst>
                <a:path w="601333" h="5253">
                  <a:moveTo>
                    <a:pt x="0" y="0"/>
                  </a:moveTo>
                  <a:lnTo>
                    <a:pt x="60133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33" name="Freeform 3932">
              <a:extLst>
                <a:ext uri="{FF2B5EF4-FFF2-40B4-BE49-F238E27FC236}">
                  <a16:creationId xmlns:a16="http://schemas.microsoft.com/office/drawing/2014/main" id="{FAC1BFA6-ACA1-194E-3A0E-F49205FD64EF}"/>
                </a:ext>
              </a:extLst>
            </p:cNvPr>
            <p:cNvSpPr/>
            <p:nvPr/>
          </p:nvSpPr>
          <p:spPr>
            <a:xfrm>
              <a:off x="13766925" y="7100251"/>
              <a:ext cx="75692" cy="813234"/>
            </a:xfrm>
            <a:custGeom>
              <a:avLst/>
              <a:gdLst>
                <a:gd name="connsiteX0" fmla="*/ 75692 w 75692"/>
                <a:gd name="connsiteY0" fmla="*/ 0 h 813234"/>
                <a:gd name="connsiteX1" fmla="*/ 75692 w 75692"/>
                <a:gd name="connsiteY1" fmla="*/ 813234 h 813234"/>
                <a:gd name="connsiteX2" fmla="*/ 0 w 75692"/>
                <a:gd name="connsiteY2" fmla="*/ 813234 h 813234"/>
                <a:gd name="connsiteX3" fmla="*/ 0 w 75692"/>
                <a:gd name="connsiteY3" fmla="*/ 0 h 813234"/>
                <a:gd name="connsiteX4" fmla="*/ 75692 w 75692"/>
                <a:gd name="connsiteY4" fmla="*/ 0 h 813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692" h="813234">
                  <a:moveTo>
                    <a:pt x="75692" y="0"/>
                  </a:moveTo>
                  <a:lnTo>
                    <a:pt x="75692" y="813234"/>
                  </a:lnTo>
                  <a:lnTo>
                    <a:pt x="0" y="813234"/>
                  </a:lnTo>
                  <a:lnTo>
                    <a:pt x="0" y="0"/>
                  </a:lnTo>
                  <a:lnTo>
                    <a:pt x="75692"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34" name="Freeform 3933">
              <a:extLst>
                <a:ext uri="{FF2B5EF4-FFF2-40B4-BE49-F238E27FC236}">
                  <a16:creationId xmlns:a16="http://schemas.microsoft.com/office/drawing/2014/main" id="{051C591E-8BD8-621C-C416-A5A87E9FAA54}"/>
                </a:ext>
              </a:extLst>
            </p:cNvPr>
            <p:cNvSpPr/>
            <p:nvPr/>
          </p:nvSpPr>
          <p:spPr>
            <a:xfrm>
              <a:off x="14443950" y="7100251"/>
              <a:ext cx="75692" cy="813234"/>
            </a:xfrm>
            <a:custGeom>
              <a:avLst/>
              <a:gdLst>
                <a:gd name="connsiteX0" fmla="*/ 75692 w 75692"/>
                <a:gd name="connsiteY0" fmla="*/ 0 h 813234"/>
                <a:gd name="connsiteX1" fmla="*/ 75692 w 75692"/>
                <a:gd name="connsiteY1" fmla="*/ 813234 h 813234"/>
                <a:gd name="connsiteX2" fmla="*/ 0 w 75692"/>
                <a:gd name="connsiteY2" fmla="*/ 813234 h 813234"/>
                <a:gd name="connsiteX3" fmla="*/ 0 w 75692"/>
                <a:gd name="connsiteY3" fmla="*/ 0 h 813234"/>
                <a:gd name="connsiteX4" fmla="*/ 75692 w 75692"/>
                <a:gd name="connsiteY4" fmla="*/ 0 h 813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692" h="813234">
                  <a:moveTo>
                    <a:pt x="75692" y="0"/>
                  </a:moveTo>
                  <a:lnTo>
                    <a:pt x="75692" y="813234"/>
                  </a:lnTo>
                  <a:lnTo>
                    <a:pt x="0" y="813234"/>
                  </a:lnTo>
                  <a:lnTo>
                    <a:pt x="0" y="0"/>
                  </a:lnTo>
                  <a:lnTo>
                    <a:pt x="75692"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35" name="Freeform 3934">
              <a:extLst>
                <a:ext uri="{FF2B5EF4-FFF2-40B4-BE49-F238E27FC236}">
                  <a16:creationId xmlns:a16="http://schemas.microsoft.com/office/drawing/2014/main" id="{526A1689-CFFF-BAD4-BB43-A385F9CC06B5}"/>
                </a:ext>
              </a:extLst>
            </p:cNvPr>
            <p:cNvSpPr/>
            <p:nvPr/>
          </p:nvSpPr>
          <p:spPr>
            <a:xfrm>
              <a:off x="13918309" y="7276767"/>
              <a:ext cx="449948" cy="5253"/>
            </a:xfrm>
            <a:custGeom>
              <a:avLst/>
              <a:gdLst>
                <a:gd name="connsiteX0" fmla="*/ 0 w 449948"/>
                <a:gd name="connsiteY0" fmla="*/ 0 h 5253"/>
                <a:gd name="connsiteX1" fmla="*/ 449949 w 449948"/>
                <a:gd name="connsiteY1" fmla="*/ 0 h 5253"/>
              </a:gdLst>
              <a:ahLst/>
              <a:cxnLst>
                <a:cxn ang="0">
                  <a:pos x="connsiteX0" y="connsiteY0"/>
                </a:cxn>
                <a:cxn ang="0">
                  <a:pos x="connsiteX1" y="connsiteY1"/>
                </a:cxn>
              </a:cxnLst>
              <a:rect l="l" t="t" r="r" b="b"/>
              <a:pathLst>
                <a:path w="449948" h="5253">
                  <a:moveTo>
                    <a:pt x="0" y="0"/>
                  </a:moveTo>
                  <a:lnTo>
                    <a:pt x="44994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36" name="Freeform 3935">
              <a:extLst>
                <a:ext uri="{FF2B5EF4-FFF2-40B4-BE49-F238E27FC236}">
                  <a16:creationId xmlns:a16="http://schemas.microsoft.com/office/drawing/2014/main" id="{6E795AD3-5E3B-A6A2-9046-544590D32FAB}"/>
                </a:ext>
              </a:extLst>
            </p:cNvPr>
            <p:cNvSpPr/>
            <p:nvPr/>
          </p:nvSpPr>
          <p:spPr>
            <a:xfrm>
              <a:off x="14368258" y="7244195"/>
              <a:ext cx="75692" cy="65142"/>
            </a:xfrm>
            <a:custGeom>
              <a:avLst/>
              <a:gdLst>
                <a:gd name="connsiteX0" fmla="*/ 75692 w 75692"/>
                <a:gd name="connsiteY0" fmla="*/ 0 h 65142"/>
                <a:gd name="connsiteX1" fmla="*/ 0 w 75692"/>
                <a:gd name="connsiteY1" fmla="*/ 0 h 65142"/>
                <a:gd name="connsiteX2" fmla="*/ 0 w 75692"/>
                <a:gd name="connsiteY2" fmla="*/ 65142 h 65142"/>
                <a:gd name="connsiteX3" fmla="*/ 75692 w 75692"/>
                <a:gd name="connsiteY3" fmla="*/ 65142 h 65142"/>
              </a:gdLst>
              <a:ahLst/>
              <a:cxnLst>
                <a:cxn ang="0">
                  <a:pos x="connsiteX0" y="connsiteY0"/>
                </a:cxn>
                <a:cxn ang="0">
                  <a:pos x="connsiteX1" y="connsiteY1"/>
                </a:cxn>
                <a:cxn ang="0">
                  <a:pos x="connsiteX2" y="connsiteY2"/>
                </a:cxn>
                <a:cxn ang="0">
                  <a:pos x="connsiteX3" y="connsiteY3"/>
                </a:cxn>
              </a:cxnLst>
              <a:rect l="l" t="t" r="r" b="b"/>
              <a:pathLst>
                <a:path w="75692" h="65142">
                  <a:moveTo>
                    <a:pt x="75692" y="0"/>
                  </a:moveTo>
                  <a:lnTo>
                    <a:pt x="0" y="0"/>
                  </a:lnTo>
                  <a:lnTo>
                    <a:pt x="0" y="65142"/>
                  </a:lnTo>
                  <a:lnTo>
                    <a:pt x="75692" y="6514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37" name="Freeform 3936">
              <a:extLst>
                <a:ext uri="{FF2B5EF4-FFF2-40B4-BE49-F238E27FC236}">
                  <a16:creationId xmlns:a16="http://schemas.microsoft.com/office/drawing/2014/main" id="{3653E848-EDEB-5169-173E-7270458F8B06}"/>
                </a:ext>
              </a:extLst>
            </p:cNvPr>
            <p:cNvSpPr/>
            <p:nvPr/>
          </p:nvSpPr>
          <p:spPr>
            <a:xfrm>
              <a:off x="13856284" y="7244195"/>
              <a:ext cx="62025" cy="65142"/>
            </a:xfrm>
            <a:custGeom>
              <a:avLst/>
              <a:gdLst>
                <a:gd name="connsiteX0" fmla="*/ 0 w 62025"/>
                <a:gd name="connsiteY0" fmla="*/ 0 h 65142"/>
                <a:gd name="connsiteX1" fmla="*/ 62026 w 62025"/>
                <a:gd name="connsiteY1" fmla="*/ 0 h 65142"/>
                <a:gd name="connsiteX2" fmla="*/ 62026 w 62025"/>
                <a:gd name="connsiteY2" fmla="*/ 65142 h 65142"/>
                <a:gd name="connsiteX3" fmla="*/ 0 w 62025"/>
                <a:gd name="connsiteY3" fmla="*/ 65142 h 65142"/>
              </a:gdLst>
              <a:ahLst/>
              <a:cxnLst>
                <a:cxn ang="0">
                  <a:pos x="connsiteX0" y="connsiteY0"/>
                </a:cxn>
                <a:cxn ang="0">
                  <a:pos x="connsiteX1" y="connsiteY1"/>
                </a:cxn>
                <a:cxn ang="0">
                  <a:pos x="connsiteX2" y="connsiteY2"/>
                </a:cxn>
                <a:cxn ang="0">
                  <a:pos x="connsiteX3" y="connsiteY3"/>
                </a:cxn>
              </a:cxnLst>
              <a:rect l="l" t="t" r="r" b="b"/>
              <a:pathLst>
                <a:path w="62025" h="65142">
                  <a:moveTo>
                    <a:pt x="0" y="0"/>
                  </a:moveTo>
                  <a:lnTo>
                    <a:pt x="62026" y="0"/>
                  </a:lnTo>
                  <a:lnTo>
                    <a:pt x="62026" y="65142"/>
                  </a:lnTo>
                  <a:lnTo>
                    <a:pt x="0" y="6514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38" name="Freeform 3937">
              <a:extLst>
                <a:ext uri="{FF2B5EF4-FFF2-40B4-BE49-F238E27FC236}">
                  <a16:creationId xmlns:a16="http://schemas.microsoft.com/office/drawing/2014/main" id="{B21CF4B7-8370-3CBB-2A04-632473E9FD88}"/>
                </a:ext>
              </a:extLst>
            </p:cNvPr>
            <p:cNvSpPr/>
            <p:nvPr/>
          </p:nvSpPr>
          <p:spPr>
            <a:xfrm>
              <a:off x="13996104" y="7684435"/>
              <a:ext cx="294359" cy="88258"/>
            </a:xfrm>
            <a:custGeom>
              <a:avLst/>
              <a:gdLst>
                <a:gd name="connsiteX0" fmla="*/ 0 w 294359"/>
                <a:gd name="connsiteY0" fmla="*/ 0 h 88258"/>
                <a:gd name="connsiteX1" fmla="*/ 294359 w 294359"/>
                <a:gd name="connsiteY1" fmla="*/ 0 h 88258"/>
                <a:gd name="connsiteX2" fmla="*/ 294359 w 294359"/>
                <a:gd name="connsiteY2" fmla="*/ 88258 h 88258"/>
                <a:gd name="connsiteX3" fmla="*/ 0 w 294359"/>
                <a:gd name="connsiteY3" fmla="*/ 88258 h 88258"/>
              </a:gdLst>
              <a:ahLst/>
              <a:cxnLst>
                <a:cxn ang="0">
                  <a:pos x="connsiteX0" y="connsiteY0"/>
                </a:cxn>
                <a:cxn ang="0">
                  <a:pos x="connsiteX1" y="connsiteY1"/>
                </a:cxn>
                <a:cxn ang="0">
                  <a:pos x="connsiteX2" y="connsiteY2"/>
                </a:cxn>
                <a:cxn ang="0">
                  <a:pos x="connsiteX3" y="connsiteY3"/>
                </a:cxn>
              </a:cxnLst>
              <a:rect l="l" t="t" r="r" b="b"/>
              <a:pathLst>
                <a:path w="294359" h="88258">
                  <a:moveTo>
                    <a:pt x="0" y="0"/>
                  </a:moveTo>
                  <a:lnTo>
                    <a:pt x="294359" y="0"/>
                  </a:lnTo>
                  <a:lnTo>
                    <a:pt x="294359" y="88258"/>
                  </a:lnTo>
                  <a:lnTo>
                    <a:pt x="0" y="88258"/>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39" name="Freeform 3938">
              <a:extLst>
                <a:ext uri="{FF2B5EF4-FFF2-40B4-BE49-F238E27FC236}">
                  <a16:creationId xmlns:a16="http://schemas.microsoft.com/office/drawing/2014/main" id="{A2CE2245-35BC-0F17-CA06-ECBADCAC6D10}"/>
                </a:ext>
              </a:extLst>
            </p:cNvPr>
            <p:cNvSpPr/>
            <p:nvPr/>
          </p:nvSpPr>
          <p:spPr>
            <a:xfrm>
              <a:off x="14047617" y="7728564"/>
              <a:ext cx="191333" cy="5253"/>
            </a:xfrm>
            <a:custGeom>
              <a:avLst/>
              <a:gdLst>
                <a:gd name="connsiteX0" fmla="*/ 0 w 191333"/>
                <a:gd name="connsiteY0" fmla="*/ 0 h 5253"/>
                <a:gd name="connsiteX1" fmla="*/ 191333 w 191333"/>
                <a:gd name="connsiteY1" fmla="*/ 0 h 5253"/>
              </a:gdLst>
              <a:ahLst/>
              <a:cxnLst>
                <a:cxn ang="0">
                  <a:pos x="connsiteX0" y="connsiteY0"/>
                </a:cxn>
                <a:cxn ang="0">
                  <a:pos x="connsiteX1" y="connsiteY1"/>
                </a:cxn>
              </a:cxnLst>
              <a:rect l="l" t="t" r="r" b="b"/>
              <a:pathLst>
                <a:path w="191333" h="5253">
                  <a:moveTo>
                    <a:pt x="0" y="0"/>
                  </a:moveTo>
                  <a:lnTo>
                    <a:pt x="19133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59" name="Group 3758">
            <a:extLst>
              <a:ext uri="{FF2B5EF4-FFF2-40B4-BE49-F238E27FC236}">
                <a16:creationId xmlns:a16="http://schemas.microsoft.com/office/drawing/2014/main" id="{8012883A-ED9E-3B8D-5F88-5560CBFF8B68}"/>
              </a:ext>
            </a:extLst>
          </p:cNvPr>
          <p:cNvGrpSpPr/>
          <p:nvPr/>
        </p:nvGrpSpPr>
        <p:grpSpPr>
          <a:xfrm>
            <a:off x="12080306" y="10856217"/>
            <a:ext cx="566759" cy="570893"/>
            <a:chOff x="9926224" y="8564218"/>
            <a:chExt cx="667612" cy="672442"/>
          </a:xfrm>
        </p:grpSpPr>
        <p:sp>
          <p:nvSpPr>
            <p:cNvPr id="3917" name="Freeform 3916">
              <a:extLst>
                <a:ext uri="{FF2B5EF4-FFF2-40B4-BE49-F238E27FC236}">
                  <a16:creationId xmlns:a16="http://schemas.microsoft.com/office/drawing/2014/main" id="{758531EF-BA42-4603-417C-AE826FC7DBEF}"/>
                </a:ext>
              </a:extLst>
            </p:cNvPr>
            <p:cNvSpPr/>
            <p:nvPr/>
          </p:nvSpPr>
          <p:spPr>
            <a:xfrm>
              <a:off x="10072827" y="8564230"/>
              <a:ext cx="5256" cy="299446"/>
            </a:xfrm>
            <a:custGeom>
              <a:avLst/>
              <a:gdLst>
                <a:gd name="connsiteX0" fmla="*/ 0 w 5256"/>
                <a:gd name="connsiteY0" fmla="*/ 0 h 299446"/>
                <a:gd name="connsiteX1" fmla="*/ 0 w 5256"/>
                <a:gd name="connsiteY1" fmla="*/ 299447 h 299446"/>
              </a:gdLst>
              <a:ahLst/>
              <a:cxnLst>
                <a:cxn ang="0">
                  <a:pos x="connsiteX0" y="connsiteY0"/>
                </a:cxn>
                <a:cxn ang="0">
                  <a:pos x="connsiteX1" y="connsiteY1"/>
                </a:cxn>
              </a:cxnLst>
              <a:rect l="l" t="t" r="r" b="b"/>
              <a:pathLst>
                <a:path w="5256" h="299446">
                  <a:moveTo>
                    <a:pt x="0" y="0"/>
                  </a:moveTo>
                  <a:lnTo>
                    <a:pt x="0" y="29944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18" name="Freeform 3917">
              <a:extLst>
                <a:ext uri="{FF2B5EF4-FFF2-40B4-BE49-F238E27FC236}">
                  <a16:creationId xmlns:a16="http://schemas.microsoft.com/office/drawing/2014/main" id="{CA5DCE3B-FEF9-749F-86C2-51DF31B3AFC8}"/>
                </a:ext>
              </a:extLst>
            </p:cNvPr>
            <p:cNvSpPr/>
            <p:nvPr/>
          </p:nvSpPr>
          <p:spPr>
            <a:xfrm>
              <a:off x="10519624" y="8564230"/>
              <a:ext cx="5256" cy="446543"/>
            </a:xfrm>
            <a:custGeom>
              <a:avLst/>
              <a:gdLst>
                <a:gd name="connsiteX0" fmla="*/ 0 w 5256"/>
                <a:gd name="connsiteY0" fmla="*/ 0 h 446543"/>
                <a:gd name="connsiteX1" fmla="*/ 0 w 5256"/>
                <a:gd name="connsiteY1" fmla="*/ 446544 h 446543"/>
              </a:gdLst>
              <a:ahLst/>
              <a:cxnLst>
                <a:cxn ang="0">
                  <a:pos x="connsiteX0" y="connsiteY0"/>
                </a:cxn>
                <a:cxn ang="0">
                  <a:pos x="connsiteX1" y="connsiteY1"/>
                </a:cxn>
              </a:cxnLst>
              <a:rect l="l" t="t" r="r" b="b"/>
              <a:pathLst>
                <a:path w="5256" h="446543">
                  <a:moveTo>
                    <a:pt x="0" y="0"/>
                  </a:moveTo>
                  <a:lnTo>
                    <a:pt x="0" y="44654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19" name="Freeform 3918">
              <a:extLst>
                <a:ext uri="{FF2B5EF4-FFF2-40B4-BE49-F238E27FC236}">
                  <a16:creationId xmlns:a16="http://schemas.microsoft.com/office/drawing/2014/main" id="{4DAA93C0-34D2-9489-897A-2E203FB67FAA}"/>
                </a:ext>
              </a:extLst>
            </p:cNvPr>
            <p:cNvSpPr/>
            <p:nvPr/>
          </p:nvSpPr>
          <p:spPr>
            <a:xfrm>
              <a:off x="10072827" y="8564231"/>
              <a:ext cx="446796" cy="57997"/>
            </a:xfrm>
            <a:custGeom>
              <a:avLst/>
              <a:gdLst>
                <a:gd name="connsiteX0" fmla="*/ 0 w 446796"/>
                <a:gd name="connsiteY0" fmla="*/ 0 h 57997"/>
                <a:gd name="connsiteX1" fmla="*/ 39225 w 446796"/>
                <a:gd name="connsiteY1" fmla="*/ 39243 h 57997"/>
                <a:gd name="connsiteX2" fmla="*/ 109119 w 446796"/>
                <a:gd name="connsiteY2" fmla="*/ 40451 h 57997"/>
                <a:gd name="connsiteX3" fmla="*/ 116909 w 446796"/>
                <a:gd name="connsiteY3" fmla="*/ 33149 h 57997"/>
                <a:gd name="connsiteX4" fmla="*/ 186799 w 446796"/>
                <a:gd name="connsiteY4" fmla="*/ 34357 h 57997"/>
                <a:gd name="connsiteX5" fmla="*/ 190457 w 446796"/>
                <a:gd name="connsiteY5" fmla="*/ 38035 h 57997"/>
                <a:gd name="connsiteX6" fmla="*/ 261597 w 446796"/>
                <a:gd name="connsiteY6" fmla="*/ 38035 h 57997"/>
                <a:gd name="connsiteX7" fmla="*/ 261597 w 446796"/>
                <a:gd name="connsiteY7" fmla="*/ 38035 h 57997"/>
                <a:gd name="connsiteX8" fmla="*/ 335024 w 446796"/>
                <a:gd name="connsiteY8" fmla="*/ 40451 h 57997"/>
                <a:gd name="connsiteX9" fmla="*/ 335350 w 446796"/>
                <a:gd name="connsiteY9" fmla="*/ 40819 h 57997"/>
                <a:gd name="connsiteX10" fmla="*/ 411064 w 446796"/>
                <a:gd name="connsiteY10" fmla="*/ 40819 h 57997"/>
                <a:gd name="connsiteX11" fmla="*/ 446797 w 446796"/>
                <a:gd name="connsiteY11" fmla="*/ 0 h 57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6796" h="57997">
                  <a:moveTo>
                    <a:pt x="0" y="0"/>
                  </a:moveTo>
                  <a:lnTo>
                    <a:pt x="39225" y="39243"/>
                  </a:lnTo>
                  <a:cubicBezTo>
                    <a:pt x="58393" y="58366"/>
                    <a:pt x="89303" y="58891"/>
                    <a:pt x="109119" y="40451"/>
                  </a:cubicBezTo>
                  <a:lnTo>
                    <a:pt x="116909" y="33149"/>
                  </a:lnTo>
                  <a:cubicBezTo>
                    <a:pt x="136726" y="14657"/>
                    <a:pt x="167634" y="15182"/>
                    <a:pt x="186799" y="34357"/>
                  </a:cubicBezTo>
                  <a:lnTo>
                    <a:pt x="190457" y="38035"/>
                  </a:lnTo>
                  <a:cubicBezTo>
                    <a:pt x="210100" y="57630"/>
                    <a:pt x="241949" y="57630"/>
                    <a:pt x="261597" y="38035"/>
                  </a:cubicBezTo>
                  <a:lnTo>
                    <a:pt x="261597" y="38035"/>
                  </a:lnTo>
                  <a:cubicBezTo>
                    <a:pt x="282171" y="17441"/>
                    <a:pt x="315859" y="18597"/>
                    <a:pt x="335024" y="40451"/>
                  </a:cubicBezTo>
                  <a:lnTo>
                    <a:pt x="335350" y="40819"/>
                  </a:lnTo>
                  <a:cubicBezTo>
                    <a:pt x="355388" y="63724"/>
                    <a:pt x="391021" y="63724"/>
                    <a:pt x="411064" y="40819"/>
                  </a:cubicBezTo>
                  <a:lnTo>
                    <a:pt x="446797"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20" name="Freeform 3919">
              <a:extLst>
                <a:ext uri="{FF2B5EF4-FFF2-40B4-BE49-F238E27FC236}">
                  <a16:creationId xmlns:a16="http://schemas.microsoft.com/office/drawing/2014/main" id="{48148163-55B5-1407-2B2E-0F53954225B4}"/>
                </a:ext>
              </a:extLst>
            </p:cNvPr>
            <p:cNvSpPr/>
            <p:nvPr/>
          </p:nvSpPr>
          <p:spPr>
            <a:xfrm>
              <a:off x="9925648" y="8863678"/>
              <a:ext cx="299617" cy="367741"/>
            </a:xfrm>
            <a:custGeom>
              <a:avLst/>
              <a:gdLst>
                <a:gd name="connsiteX0" fmla="*/ 257566 w 299617"/>
                <a:gd name="connsiteY0" fmla="*/ 367742 h 367741"/>
                <a:gd name="connsiteX1" fmla="*/ 299617 w 299617"/>
                <a:gd name="connsiteY1" fmla="*/ 367742 h 367741"/>
                <a:gd name="connsiteX2" fmla="*/ 299617 w 299617"/>
                <a:gd name="connsiteY2" fmla="*/ 73548 h 367741"/>
                <a:gd name="connsiteX3" fmla="*/ 299617 w 299617"/>
                <a:gd name="connsiteY3" fmla="*/ 0 h 367741"/>
                <a:gd name="connsiteX4" fmla="*/ 73590 w 299617"/>
                <a:gd name="connsiteY4" fmla="*/ 0 h 367741"/>
                <a:gd name="connsiteX5" fmla="*/ 73590 w 299617"/>
                <a:gd name="connsiteY5" fmla="*/ 73548 h 367741"/>
                <a:gd name="connsiteX6" fmla="*/ 0 w 299617"/>
                <a:gd name="connsiteY6" fmla="*/ 147097 h 367741"/>
                <a:gd name="connsiteX7" fmla="*/ 0 w 299617"/>
                <a:gd name="connsiteY7" fmla="*/ 367742 h 367741"/>
                <a:gd name="connsiteX8" fmla="*/ 220769 w 299617"/>
                <a:gd name="connsiteY8" fmla="*/ 367742 h 367741"/>
                <a:gd name="connsiteX9" fmla="*/ 220769 w 299617"/>
                <a:gd name="connsiteY9" fmla="*/ 147097 h 367741"/>
                <a:gd name="connsiteX10" fmla="*/ 299617 w 299617"/>
                <a:gd name="connsiteY10" fmla="*/ 73548 h 367741"/>
                <a:gd name="connsiteX11" fmla="*/ 252309 w 299617"/>
                <a:gd name="connsiteY11" fmla="*/ 73548 h 367741"/>
                <a:gd name="connsiteX12" fmla="*/ 110385 w 299617"/>
                <a:gd name="connsiteY12" fmla="*/ 73548 h 367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9617" h="367741">
                  <a:moveTo>
                    <a:pt x="257566" y="367742"/>
                  </a:moveTo>
                  <a:lnTo>
                    <a:pt x="299617" y="367742"/>
                  </a:lnTo>
                  <a:lnTo>
                    <a:pt x="299617" y="73548"/>
                  </a:lnTo>
                  <a:lnTo>
                    <a:pt x="299617" y="0"/>
                  </a:lnTo>
                  <a:lnTo>
                    <a:pt x="73590" y="0"/>
                  </a:lnTo>
                  <a:lnTo>
                    <a:pt x="73590" y="73548"/>
                  </a:lnTo>
                  <a:lnTo>
                    <a:pt x="0" y="147097"/>
                  </a:lnTo>
                  <a:lnTo>
                    <a:pt x="0" y="367742"/>
                  </a:lnTo>
                  <a:lnTo>
                    <a:pt x="220769" y="367742"/>
                  </a:lnTo>
                  <a:lnTo>
                    <a:pt x="220769" y="147097"/>
                  </a:lnTo>
                  <a:lnTo>
                    <a:pt x="299617" y="73548"/>
                  </a:lnTo>
                  <a:lnTo>
                    <a:pt x="252309" y="73548"/>
                  </a:lnTo>
                  <a:lnTo>
                    <a:pt x="110385" y="7354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21" name="Freeform 3920">
              <a:extLst>
                <a:ext uri="{FF2B5EF4-FFF2-40B4-BE49-F238E27FC236}">
                  <a16:creationId xmlns:a16="http://schemas.microsoft.com/office/drawing/2014/main" id="{DE574944-F0D1-D5FC-B55F-C1AE17FE46AA}"/>
                </a:ext>
              </a:extLst>
            </p:cNvPr>
            <p:cNvSpPr/>
            <p:nvPr/>
          </p:nvSpPr>
          <p:spPr>
            <a:xfrm>
              <a:off x="9951930" y="9010774"/>
              <a:ext cx="173461" cy="5253"/>
            </a:xfrm>
            <a:custGeom>
              <a:avLst/>
              <a:gdLst>
                <a:gd name="connsiteX0" fmla="*/ 173462 w 173461"/>
                <a:gd name="connsiteY0" fmla="*/ 0 h 5253"/>
                <a:gd name="connsiteX1" fmla="*/ 0 w 173461"/>
                <a:gd name="connsiteY1" fmla="*/ 0 h 5253"/>
              </a:gdLst>
              <a:ahLst/>
              <a:cxnLst>
                <a:cxn ang="0">
                  <a:pos x="connsiteX0" y="connsiteY0"/>
                </a:cxn>
                <a:cxn ang="0">
                  <a:pos x="connsiteX1" y="connsiteY1"/>
                </a:cxn>
              </a:cxnLst>
              <a:rect l="l" t="t" r="r" b="b"/>
              <a:pathLst>
                <a:path w="173461" h="5253">
                  <a:moveTo>
                    <a:pt x="173462"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22" name="Freeform 3921">
              <a:extLst>
                <a:ext uri="{FF2B5EF4-FFF2-40B4-BE49-F238E27FC236}">
                  <a16:creationId xmlns:a16="http://schemas.microsoft.com/office/drawing/2014/main" id="{31261A7D-28D6-00ED-AFAB-B0BA05FDD416}"/>
                </a:ext>
              </a:extLst>
            </p:cNvPr>
            <p:cNvSpPr/>
            <p:nvPr/>
          </p:nvSpPr>
          <p:spPr>
            <a:xfrm>
              <a:off x="10414496" y="8711327"/>
              <a:ext cx="36794" cy="299446"/>
            </a:xfrm>
            <a:custGeom>
              <a:avLst/>
              <a:gdLst>
                <a:gd name="connsiteX0" fmla="*/ 0 w 36794"/>
                <a:gd name="connsiteY0" fmla="*/ 0 h 299446"/>
                <a:gd name="connsiteX1" fmla="*/ 0 w 36794"/>
                <a:gd name="connsiteY1" fmla="*/ 60415 h 299446"/>
                <a:gd name="connsiteX2" fmla="*/ 18397 w 36794"/>
                <a:gd name="connsiteY2" fmla="*/ 78802 h 299446"/>
                <a:gd name="connsiteX3" fmla="*/ 18397 w 36794"/>
                <a:gd name="connsiteY3" fmla="*/ 78802 h 299446"/>
                <a:gd name="connsiteX4" fmla="*/ 36795 w 36794"/>
                <a:gd name="connsiteY4" fmla="*/ 97189 h 299446"/>
                <a:gd name="connsiteX5" fmla="*/ 36795 w 36794"/>
                <a:gd name="connsiteY5" fmla="*/ 299447 h 29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94" h="299446">
                  <a:moveTo>
                    <a:pt x="0" y="0"/>
                  </a:moveTo>
                  <a:lnTo>
                    <a:pt x="0" y="60415"/>
                  </a:lnTo>
                  <a:cubicBezTo>
                    <a:pt x="0" y="70606"/>
                    <a:pt x="8237" y="78802"/>
                    <a:pt x="18397" y="78802"/>
                  </a:cubicBezTo>
                  <a:lnTo>
                    <a:pt x="18397" y="78802"/>
                  </a:lnTo>
                  <a:cubicBezTo>
                    <a:pt x="28558" y="78802"/>
                    <a:pt x="36795" y="87049"/>
                    <a:pt x="36795" y="97189"/>
                  </a:cubicBezTo>
                  <a:lnTo>
                    <a:pt x="36795" y="29944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23" name="Freeform 3922">
              <a:extLst>
                <a:ext uri="{FF2B5EF4-FFF2-40B4-BE49-F238E27FC236}">
                  <a16:creationId xmlns:a16="http://schemas.microsoft.com/office/drawing/2014/main" id="{1F4E4BF6-DC8A-FCF3-5D00-726267B9D9C4}"/>
                </a:ext>
              </a:extLst>
            </p:cNvPr>
            <p:cNvSpPr/>
            <p:nvPr/>
          </p:nvSpPr>
          <p:spPr>
            <a:xfrm>
              <a:off x="10225265" y="8711327"/>
              <a:ext cx="36794" cy="152350"/>
            </a:xfrm>
            <a:custGeom>
              <a:avLst/>
              <a:gdLst>
                <a:gd name="connsiteX0" fmla="*/ 36795 w 36794"/>
                <a:gd name="connsiteY0" fmla="*/ 0 h 152350"/>
                <a:gd name="connsiteX1" fmla="*/ 36795 w 36794"/>
                <a:gd name="connsiteY1" fmla="*/ 60415 h 152350"/>
                <a:gd name="connsiteX2" fmla="*/ 18397 w 36794"/>
                <a:gd name="connsiteY2" fmla="*/ 78802 h 152350"/>
                <a:gd name="connsiteX3" fmla="*/ 18397 w 36794"/>
                <a:gd name="connsiteY3" fmla="*/ 78802 h 152350"/>
                <a:gd name="connsiteX4" fmla="*/ 0 w 36794"/>
                <a:gd name="connsiteY4" fmla="*/ 97189 h 152350"/>
                <a:gd name="connsiteX5" fmla="*/ 0 w 36794"/>
                <a:gd name="connsiteY5" fmla="*/ 152350 h 15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94" h="152350">
                  <a:moveTo>
                    <a:pt x="36795" y="0"/>
                  </a:moveTo>
                  <a:lnTo>
                    <a:pt x="36795" y="60415"/>
                  </a:lnTo>
                  <a:cubicBezTo>
                    <a:pt x="36795" y="70606"/>
                    <a:pt x="28558" y="78802"/>
                    <a:pt x="18397" y="78802"/>
                  </a:cubicBezTo>
                  <a:lnTo>
                    <a:pt x="18397" y="78802"/>
                  </a:lnTo>
                  <a:cubicBezTo>
                    <a:pt x="8237" y="78802"/>
                    <a:pt x="0" y="87049"/>
                    <a:pt x="0" y="97189"/>
                  </a:cubicBezTo>
                  <a:lnTo>
                    <a:pt x="0" y="15235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24" name="Freeform 3923">
              <a:extLst>
                <a:ext uri="{FF2B5EF4-FFF2-40B4-BE49-F238E27FC236}">
                  <a16:creationId xmlns:a16="http://schemas.microsoft.com/office/drawing/2014/main" id="{7EA8882F-28B3-5940-CBF8-6E7AF7A38455}"/>
                </a:ext>
              </a:extLst>
            </p:cNvPr>
            <p:cNvSpPr/>
            <p:nvPr/>
          </p:nvSpPr>
          <p:spPr>
            <a:xfrm>
              <a:off x="10262060" y="8711327"/>
              <a:ext cx="152435" cy="31520"/>
            </a:xfrm>
            <a:custGeom>
              <a:avLst/>
              <a:gdLst>
                <a:gd name="connsiteX0" fmla="*/ 0 w 152435"/>
                <a:gd name="connsiteY0" fmla="*/ 0 h 31520"/>
                <a:gd name="connsiteX1" fmla="*/ 152436 w 152435"/>
                <a:gd name="connsiteY1" fmla="*/ 0 h 31520"/>
                <a:gd name="connsiteX2" fmla="*/ 152436 w 152435"/>
                <a:gd name="connsiteY2" fmla="*/ 31521 h 31520"/>
                <a:gd name="connsiteX3" fmla="*/ 0 w 152435"/>
                <a:gd name="connsiteY3" fmla="*/ 31521 h 31520"/>
              </a:gdLst>
              <a:ahLst/>
              <a:cxnLst>
                <a:cxn ang="0">
                  <a:pos x="connsiteX0" y="connsiteY0"/>
                </a:cxn>
                <a:cxn ang="0">
                  <a:pos x="connsiteX1" y="connsiteY1"/>
                </a:cxn>
                <a:cxn ang="0">
                  <a:pos x="connsiteX2" y="connsiteY2"/>
                </a:cxn>
                <a:cxn ang="0">
                  <a:pos x="connsiteX3" y="connsiteY3"/>
                </a:cxn>
              </a:cxnLst>
              <a:rect l="l" t="t" r="r" b="b"/>
              <a:pathLst>
                <a:path w="152435" h="31520">
                  <a:moveTo>
                    <a:pt x="0" y="0"/>
                  </a:moveTo>
                  <a:lnTo>
                    <a:pt x="152436" y="0"/>
                  </a:lnTo>
                  <a:lnTo>
                    <a:pt x="152436" y="31521"/>
                  </a:lnTo>
                  <a:lnTo>
                    <a:pt x="0" y="31521"/>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25" name="Freeform 3924">
              <a:extLst>
                <a:ext uri="{FF2B5EF4-FFF2-40B4-BE49-F238E27FC236}">
                  <a16:creationId xmlns:a16="http://schemas.microsoft.com/office/drawing/2014/main" id="{E2C07850-97FB-0371-E46F-27FE83360E6B}"/>
                </a:ext>
              </a:extLst>
            </p:cNvPr>
            <p:cNvSpPr/>
            <p:nvPr/>
          </p:nvSpPr>
          <p:spPr>
            <a:xfrm>
              <a:off x="10241034" y="8937226"/>
              <a:ext cx="205000" cy="5253"/>
            </a:xfrm>
            <a:custGeom>
              <a:avLst/>
              <a:gdLst>
                <a:gd name="connsiteX0" fmla="*/ 0 w 205000"/>
                <a:gd name="connsiteY0" fmla="*/ 0 h 5253"/>
                <a:gd name="connsiteX1" fmla="*/ 205000 w 205000"/>
                <a:gd name="connsiteY1" fmla="*/ 0 h 5253"/>
              </a:gdLst>
              <a:ahLst/>
              <a:cxnLst>
                <a:cxn ang="0">
                  <a:pos x="connsiteX0" y="connsiteY0"/>
                </a:cxn>
                <a:cxn ang="0">
                  <a:pos x="connsiteX1" y="connsiteY1"/>
                </a:cxn>
              </a:cxnLst>
              <a:rect l="l" t="t" r="r" b="b"/>
              <a:pathLst>
                <a:path w="205000" h="5253">
                  <a:moveTo>
                    <a:pt x="0" y="0"/>
                  </a:moveTo>
                  <a:lnTo>
                    <a:pt x="20500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26" name="Freeform 3925">
              <a:extLst>
                <a:ext uri="{FF2B5EF4-FFF2-40B4-BE49-F238E27FC236}">
                  <a16:creationId xmlns:a16="http://schemas.microsoft.com/office/drawing/2014/main" id="{90C7B28B-ECE1-17A5-F9C1-8C945B9ACB3B}"/>
                </a:ext>
              </a:extLst>
            </p:cNvPr>
            <p:cNvSpPr/>
            <p:nvPr/>
          </p:nvSpPr>
          <p:spPr>
            <a:xfrm>
              <a:off x="10251547" y="9010774"/>
              <a:ext cx="47307" cy="5253"/>
            </a:xfrm>
            <a:custGeom>
              <a:avLst/>
              <a:gdLst>
                <a:gd name="connsiteX0" fmla="*/ 0 w 47307"/>
                <a:gd name="connsiteY0" fmla="*/ 0 h 5253"/>
                <a:gd name="connsiteX1" fmla="*/ 47308 w 47307"/>
                <a:gd name="connsiteY1" fmla="*/ 0 h 5253"/>
              </a:gdLst>
              <a:ahLst/>
              <a:cxnLst>
                <a:cxn ang="0">
                  <a:pos x="connsiteX0" y="connsiteY0"/>
                </a:cxn>
                <a:cxn ang="0">
                  <a:pos x="connsiteX1" y="connsiteY1"/>
                </a:cxn>
              </a:cxnLst>
              <a:rect l="l" t="t" r="r" b="b"/>
              <a:pathLst>
                <a:path w="47307" h="5253">
                  <a:moveTo>
                    <a:pt x="0" y="0"/>
                  </a:moveTo>
                  <a:lnTo>
                    <a:pt x="4730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27" name="Freeform 3926">
              <a:extLst>
                <a:ext uri="{FF2B5EF4-FFF2-40B4-BE49-F238E27FC236}">
                  <a16:creationId xmlns:a16="http://schemas.microsoft.com/office/drawing/2014/main" id="{AEC01969-1E28-BF6F-B17C-56A093D57670}"/>
                </a:ext>
              </a:extLst>
            </p:cNvPr>
            <p:cNvSpPr/>
            <p:nvPr/>
          </p:nvSpPr>
          <p:spPr>
            <a:xfrm>
              <a:off x="10372444" y="9010774"/>
              <a:ext cx="220769" cy="220645"/>
            </a:xfrm>
            <a:custGeom>
              <a:avLst/>
              <a:gdLst>
                <a:gd name="connsiteX0" fmla="*/ 220769 w 220769"/>
                <a:gd name="connsiteY0" fmla="*/ 110323 h 220645"/>
                <a:gd name="connsiteX1" fmla="*/ 110385 w 220769"/>
                <a:gd name="connsiteY1" fmla="*/ 220645 h 220645"/>
                <a:gd name="connsiteX2" fmla="*/ 0 w 220769"/>
                <a:gd name="connsiteY2" fmla="*/ 110323 h 220645"/>
                <a:gd name="connsiteX3" fmla="*/ 110385 w 220769"/>
                <a:gd name="connsiteY3" fmla="*/ 0 h 220645"/>
                <a:gd name="connsiteX4" fmla="*/ 220769 w 220769"/>
                <a:gd name="connsiteY4" fmla="*/ 110323 h 220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769" h="220645">
                  <a:moveTo>
                    <a:pt x="220769" y="110323"/>
                  </a:moveTo>
                  <a:cubicBezTo>
                    <a:pt x="220769" y="171252"/>
                    <a:pt x="171348" y="220645"/>
                    <a:pt x="110385" y="220645"/>
                  </a:cubicBezTo>
                  <a:cubicBezTo>
                    <a:pt x="49421" y="220645"/>
                    <a:pt x="0" y="171252"/>
                    <a:pt x="0" y="110323"/>
                  </a:cubicBezTo>
                  <a:cubicBezTo>
                    <a:pt x="0" y="49393"/>
                    <a:pt x="49421" y="0"/>
                    <a:pt x="110385" y="0"/>
                  </a:cubicBezTo>
                  <a:cubicBezTo>
                    <a:pt x="171348" y="0"/>
                    <a:pt x="220769" y="49393"/>
                    <a:pt x="220769" y="11032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28" name="Freeform 3927">
              <a:extLst>
                <a:ext uri="{FF2B5EF4-FFF2-40B4-BE49-F238E27FC236}">
                  <a16:creationId xmlns:a16="http://schemas.microsoft.com/office/drawing/2014/main" id="{62AA9692-E07D-05BC-8DD6-F2791D81A3D6}"/>
                </a:ext>
              </a:extLst>
            </p:cNvPr>
            <p:cNvSpPr/>
            <p:nvPr/>
          </p:nvSpPr>
          <p:spPr>
            <a:xfrm>
              <a:off x="10225265" y="9231419"/>
              <a:ext cx="257564" cy="5253"/>
            </a:xfrm>
            <a:custGeom>
              <a:avLst/>
              <a:gdLst>
                <a:gd name="connsiteX0" fmla="*/ 0 w 257564"/>
                <a:gd name="connsiteY0" fmla="*/ 0 h 5253"/>
                <a:gd name="connsiteX1" fmla="*/ 257564 w 257564"/>
                <a:gd name="connsiteY1" fmla="*/ 0 h 5253"/>
              </a:gdLst>
              <a:ahLst/>
              <a:cxnLst>
                <a:cxn ang="0">
                  <a:pos x="connsiteX0" y="connsiteY0"/>
                </a:cxn>
                <a:cxn ang="0">
                  <a:pos x="connsiteX1" y="connsiteY1"/>
                </a:cxn>
              </a:cxnLst>
              <a:rect l="l" t="t" r="r" b="b"/>
              <a:pathLst>
                <a:path w="257564" h="5253">
                  <a:moveTo>
                    <a:pt x="0" y="0"/>
                  </a:moveTo>
                  <a:lnTo>
                    <a:pt x="25756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60" name="Group 3759">
            <a:extLst>
              <a:ext uri="{FF2B5EF4-FFF2-40B4-BE49-F238E27FC236}">
                <a16:creationId xmlns:a16="http://schemas.microsoft.com/office/drawing/2014/main" id="{F7CAB1E4-0606-4492-D54D-158DB5F28C6F}"/>
              </a:ext>
            </a:extLst>
          </p:cNvPr>
          <p:cNvGrpSpPr/>
          <p:nvPr/>
        </p:nvGrpSpPr>
        <p:grpSpPr>
          <a:xfrm>
            <a:off x="10763837" y="10787538"/>
            <a:ext cx="599947" cy="633964"/>
            <a:chOff x="11205966" y="8489950"/>
            <a:chExt cx="706664" cy="746735"/>
          </a:xfrm>
        </p:grpSpPr>
        <p:sp>
          <p:nvSpPr>
            <p:cNvPr id="3899" name="Freeform 3898">
              <a:extLst>
                <a:ext uri="{FF2B5EF4-FFF2-40B4-BE49-F238E27FC236}">
                  <a16:creationId xmlns:a16="http://schemas.microsoft.com/office/drawing/2014/main" id="{454288E1-ECCD-2400-B361-6B6456BCD234}"/>
                </a:ext>
              </a:extLst>
            </p:cNvPr>
            <p:cNvSpPr/>
            <p:nvPr/>
          </p:nvSpPr>
          <p:spPr>
            <a:xfrm>
              <a:off x="11261483" y="8740248"/>
              <a:ext cx="257551" cy="246910"/>
            </a:xfrm>
            <a:custGeom>
              <a:avLst/>
              <a:gdLst>
                <a:gd name="connsiteX0" fmla="*/ 24635 w 257551"/>
                <a:gd name="connsiteY0" fmla="*/ 76673 h 246910"/>
                <a:gd name="connsiteX1" fmla="*/ 21503 w 257551"/>
                <a:gd name="connsiteY1" fmla="*/ 66692 h 246910"/>
                <a:gd name="connsiteX2" fmla="*/ 41619 w 257551"/>
                <a:gd name="connsiteY2" fmla="*/ 39006 h 246910"/>
                <a:gd name="connsiteX3" fmla="*/ 52058 w 257551"/>
                <a:gd name="connsiteY3" fmla="*/ 38901 h 246910"/>
                <a:gd name="connsiteX4" fmla="*/ 72048 w 257551"/>
                <a:gd name="connsiteY4" fmla="*/ 24401 h 246910"/>
                <a:gd name="connsiteX5" fmla="*/ 75370 w 257551"/>
                <a:gd name="connsiteY5" fmla="*/ 14525 h 246910"/>
                <a:gd name="connsiteX6" fmla="*/ 107913 w 257551"/>
                <a:gd name="connsiteY6" fmla="*/ 3965 h 246910"/>
                <a:gd name="connsiteX7" fmla="*/ 116423 w 257551"/>
                <a:gd name="connsiteY7" fmla="*/ 10007 h 246910"/>
                <a:gd name="connsiteX8" fmla="*/ 141128 w 257551"/>
                <a:gd name="connsiteY8" fmla="*/ 10007 h 246910"/>
                <a:gd name="connsiteX9" fmla="*/ 149633 w 257551"/>
                <a:gd name="connsiteY9" fmla="*/ 3965 h 246910"/>
                <a:gd name="connsiteX10" fmla="*/ 182181 w 257551"/>
                <a:gd name="connsiteY10" fmla="*/ 14525 h 246910"/>
                <a:gd name="connsiteX11" fmla="*/ 185503 w 257551"/>
                <a:gd name="connsiteY11" fmla="*/ 24401 h 246910"/>
                <a:gd name="connsiteX12" fmla="*/ 205488 w 257551"/>
                <a:gd name="connsiteY12" fmla="*/ 38901 h 246910"/>
                <a:gd name="connsiteX13" fmla="*/ 215932 w 257551"/>
                <a:gd name="connsiteY13" fmla="*/ 39006 h 246910"/>
                <a:gd name="connsiteX14" fmla="*/ 236043 w 257551"/>
                <a:gd name="connsiteY14" fmla="*/ 66692 h 246910"/>
                <a:gd name="connsiteX15" fmla="*/ 232916 w 257551"/>
                <a:gd name="connsiteY15" fmla="*/ 76673 h 246910"/>
                <a:gd name="connsiteX16" fmla="*/ 240548 w 257551"/>
                <a:gd name="connsiteY16" fmla="*/ 100156 h 246910"/>
                <a:gd name="connsiteX17" fmla="*/ 248937 w 257551"/>
                <a:gd name="connsiteY17" fmla="*/ 106356 h 246910"/>
                <a:gd name="connsiteX18" fmla="*/ 248937 w 257551"/>
                <a:gd name="connsiteY18" fmla="*/ 140555 h 246910"/>
                <a:gd name="connsiteX19" fmla="*/ 240548 w 257551"/>
                <a:gd name="connsiteY19" fmla="*/ 146754 h 246910"/>
                <a:gd name="connsiteX20" fmla="*/ 232916 w 257551"/>
                <a:gd name="connsiteY20" fmla="*/ 170237 h 246910"/>
                <a:gd name="connsiteX21" fmla="*/ 236043 w 257551"/>
                <a:gd name="connsiteY21" fmla="*/ 180219 h 246910"/>
                <a:gd name="connsiteX22" fmla="*/ 215932 w 257551"/>
                <a:gd name="connsiteY22" fmla="*/ 207852 h 246910"/>
                <a:gd name="connsiteX23" fmla="*/ 205488 w 257551"/>
                <a:gd name="connsiteY23" fmla="*/ 207957 h 246910"/>
                <a:gd name="connsiteX24" fmla="*/ 185503 w 257551"/>
                <a:gd name="connsiteY24" fmla="*/ 222509 h 246910"/>
                <a:gd name="connsiteX25" fmla="*/ 182181 w 257551"/>
                <a:gd name="connsiteY25" fmla="*/ 232386 h 246910"/>
                <a:gd name="connsiteX26" fmla="*/ 149633 w 257551"/>
                <a:gd name="connsiteY26" fmla="*/ 242945 h 246910"/>
                <a:gd name="connsiteX27" fmla="*/ 141128 w 257551"/>
                <a:gd name="connsiteY27" fmla="*/ 236904 h 246910"/>
                <a:gd name="connsiteX28" fmla="*/ 116423 w 257551"/>
                <a:gd name="connsiteY28" fmla="*/ 236904 h 246910"/>
                <a:gd name="connsiteX29" fmla="*/ 107913 w 257551"/>
                <a:gd name="connsiteY29" fmla="*/ 242945 h 246910"/>
                <a:gd name="connsiteX30" fmla="*/ 75370 w 257551"/>
                <a:gd name="connsiteY30" fmla="*/ 232386 h 246910"/>
                <a:gd name="connsiteX31" fmla="*/ 72048 w 257551"/>
                <a:gd name="connsiteY31" fmla="*/ 222509 h 246910"/>
                <a:gd name="connsiteX32" fmla="*/ 52058 w 257551"/>
                <a:gd name="connsiteY32" fmla="*/ 207957 h 246910"/>
                <a:gd name="connsiteX33" fmla="*/ 41619 w 257551"/>
                <a:gd name="connsiteY33" fmla="*/ 207852 h 246910"/>
                <a:gd name="connsiteX34" fmla="*/ 21503 w 257551"/>
                <a:gd name="connsiteY34" fmla="*/ 180219 h 246910"/>
                <a:gd name="connsiteX35" fmla="*/ 24635 w 257551"/>
                <a:gd name="connsiteY35" fmla="*/ 170237 h 246910"/>
                <a:gd name="connsiteX36" fmla="*/ 17003 w 257551"/>
                <a:gd name="connsiteY36" fmla="*/ 146754 h 246910"/>
                <a:gd name="connsiteX37" fmla="*/ 8614 w 257551"/>
                <a:gd name="connsiteY37" fmla="*/ 140555 h 246910"/>
                <a:gd name="connsiteX38" fmla="*/ 8614 w 257551"/>
                <a:gd name="connsiteY38" fmla="*/ 106356 h 246910"/>
                <a:gd name="connsiteX39" fmla="*/ 17003 w 257551"/>
                <a:gd name="connsiteY39" fmla="*/ 100156 h 246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7551" h="246910">
                  <a:moveTo>
                    <a:pt x="24635" y="76673"/>
                  </a:moveTo>
                  <a:lnTo>
                    <a:pt x="21503" y="66692"/>
                  </a:lnTo>
                  <a:cubicBezTo>
                    <a:pt x="17219" y="53086"/>
                    <a:pt x="27322" y="39164"/>
                    <a:pt x="41619" y="39006"/>
                  </a:cubicBezTo>
                  <a:lnTo>
                    <a:pt x="52058" y="38901"/>
                  </a:lnTo>
                  <a:cubicBezTo>
                    <a:pt x="61136" y="38848"/>
                    <a:pt x="69157" y="33017"/>
                    <a:pt x="72048" y="24401"/>
                  </a:cubicBezTo>
                  <a:lnTo>
                    <a:pt x="75370" y="14525"/>
                  </a:lnTo>
                  <a:cubicBezTo>
                    <a:pt x="79922" y="971"/>
                    <a:pt x="96265" y="-4335"/>
                    <a:pt x="107913" y="3965"/>
                  </a:cubicBezTo>
                  <a:lnTo>
                    <a:pt x="116423" y="10007"/>
                  </a:lnTo>
                  <a:cubicBezTo>
                    <a:pt x="123819" y="15260"/>
                    <a:pt x="133732" y="15260"/>
                    <a:pt x="141128" y="10007"/>
                  </a:cubicBezTo>
                  <a:lnTo>
                    <a:pt x="149633" y="3965"/>
                  </a:lnTo>
                  <a:cubicBezTo>
                    <a:pt x="161281" y="-4335"/>
                    <a:pt x="177629" y="971"/>
                    <a:pt x="182181" y="14525"/>
                  </a:cubicBezTo>
                  <a:lnTo>
                    <a:pt x="185503" y="24401"/>
                  </a:lnTo>
                  <a:cubicBezTo>
                    <a:pt x="188394" y="33017"/>
                    <a:pt x="196415" y="38848"/>
                    <a:pt x="205488" y="38901"/>
                  </a:cubicBezTo>
                  <a:lnTo>
                    <a:pt x="215932" y="39006"/>
                  </a:lnTo>
                  <a:cubicBezTo>
                    <a:pt x="230230" y="39164"/>
                    <a:pt x="240332" y="53086"/>
                    <a:pt x="236043" y="66692"/>
                  </a:cubicBezTo>
                  <a:lnTo>
                    <a:pt x="232916" y="76673"/>
                  </a:lnTo>
                  <a:cubicBezTo>
                    <a:pt x="230193" y="85289"/>
                    <a:pt x="233257" y="94745"/>
                    <a:pt x="240548" y="100156"/>
                  </a:cubicBezTo>
                  <a:lnTo>
                    <a:pt x="248937" y="106356"/>
                  </a:lnTo>
                  <a:cubicBezTo>
                    <a:pt x="260422" y="114866"/>
                    <a:pt x="260422" y="132044"/>
                    <a:pt x="248937" y="140555"/>
                  </a:cubicBezTo>
                  <a:lnTo>
                    <a:pt x="240548" y="146754"/>
                  </a:lnTo>
                  <a:cubicBezTo>
                    <a:pt x="233257" y="152166"/>
                    <a:pt x="230193" y="161569"/>
                    <a:pt x="232916" y="170237"/>
                  </a:cubicBezTo>
                  <a:lnTo>
                    <a:pt x="236043" y="180219"/>
                  </a:lnTo>
                  <a:cubicBezTo>
                    <a:pt x="240332" y="193825"/>
                    <a:pt x="230230" y="207747"/>
                    <a:pt x="215932" y="207852"/>
                  </a:cubicBezTo>
                  <a:lnTo>
                    <a:pt x="205488" y="207957"/>
                  </a:lnTo>
                  <a:cubicBezTo>
                    <a:pt x="196415" y="208062"/>
                    <a:pt x="188394" y="213894"/>
                    <a:pt x="185503" y="222509"/>
                  </a:cubicBezTo>
                  <a:lnTo>
                    <a:pt x="182181" y="232386"/>
                  </a:lnTo>
                  <a:cubicBezTo>
                    <a:pt x="177629" y="245940"/>
                    <a:pt x="161281" y="251246"/>
                    <a:pt x="149633" y="242945"/>
                  </a:cubicBezTo>
                  <a:lnTo>
                    <a:pt x="141128" y="236904"/>
                  </a:lnTo>
                  <a:cubicBezTo>
                    <a:pt x="133732" y="231650"/>
                    <a:pt x="123819" y="231650"/>
                    <a:pt x="116423" y="236904"/>
                  </a:cubicBezTo>
                  <a:lnTo>
                    <a:pt x="107913" y="242945"/>
                  </a:lnTo>
                  <a:cubicBezTo>
                    <a:pt x="96265" y="251246"/>
                    <a:pt x="79922" y="245940"/>
                    <a:pt x="75370" y="232386"/>
                  </a:cubicBezTo>
                  <a:lnTo>
                    <a:pt x="72048" y="222509"/>
                  </a:lnTo>
                  <a:cubicBezTo>
                    <a:pt x="69157" y="213894"/>
                    <a:pt x="61136" y="208062"/>
                    <a:pt x="52058" y="207957"/>
                  </a:cubicBezTo>
                  <a:lnTo>
                    <a:pt x="41619" y="207852"/>
                  </a:lnTo>
                  <a:cubicBezTo>
                    <a:pt x="27322" y="207747"/>
                    <a:pt x="17219" y="193825"/>
                    <a:pt x="21503" y="180219"/>
                  </a:cubicBezTo>
                  <a:lnTo>
                    <a:pt x="24635" y="170237"/>
                  </a:lnTo>
                  <a:cubicBezTo>
                    <a:pt x="27353" y="161569"/>
                    <a:pt x="24289" y="152166"/>
                    <a:pt x="17003" y="146754"/>
                  </a:cubicBezTo>
                  <a:lnTo>
                    <a:pt x="8614" y="140555"/>
                  </a:lnTo>
                  <a:cubicBezTo>
                    <a:pt x="-2871" y="132044"/>
                    <a:pt x="-2871" y="114866"/>
                    <a:pt x="8614" y="106356"/>
                  </a:cubicBezTo>
                  <a:lnTo>
                    <a:pt x="17003" y="10015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00" name="Freeform 3899">
              <a:extLst>
                <a:ext uri="{FF2B5EF4-FFF2-40B4-BE49-F238E27FC236}">
                  <a16:creationId xmlns:a16="http://schemas.microsoft.com/office/drawing/2014/main" id="{4ED69955-3187-191C-66D8-32FB891118A6}"/>
                </a:ext>
              </a:extLst>
            </p:cNvPr>
            <p:cNvSpPr/>
            <p:nvPr/>
          </p:nvSpPr>
          <p:spPr>
            <a:xfrm>
              <a:off x="11314895" y="8788145"/>
              <a:ext cx="150728" cy="150643"/>
            </a:xfrm>
            <a:custGeom>
              <a:avLst/>
              <a:gdLst>
                <a:gd name="connsiteX0" fmla="*/ 150729 w 150728"/>
                <a:gd name="connsiteY0" fmla="*/ 75322 h 150643"/>
                <a:gd name="connsiteX1" fmla="*/ 75364 w 150728"/>
                <a:gd name="connsiteY1" fmla="*/ 150644 h 150643"/>
                <a:gd name="connsiteX2" fmla="*/ 0 w 150728"/>
                <a:gd name="connsiteY2" fmla="*/ 75322 h 150643"/>
                <a:gd name="connsiteX3" fmla="*/ 75364 w 150728"/>
                <a:gd name="connsiteY3" fmla="*/ 0 h 150643"/>
                <a:gd name="connsiteX4" fmla="*/ 150729 w 150728"/>
                <a:gd name="connsiteY4" fmla="*/ 75322 h 15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728" h="150643">
                  <a:moveTo>
                    <a:pt x="150729" y="75322"/>
                  </a:moveTo>
                  <a:cubicBezTo>
                    <a:pt x="150729" y="116921"/>
                    <a:pt x="116987" y="150644"/>
                    <a:pt x="75364" y="150644"/>
                  </a:cubicBezTo>
                  <a:cubicBezTo>
                    <a:pt x="33742" y="150644"/>
                    <a:pt x="0" y="116921"/>
                    <a:pt x="0" y="75322"/>
                  </a:cubicBezTo>
                  <a:cubicBezTo>
                    <a:pt x="0" y="33723"/>
                    <a:pt x="33742" y="0"/>
                    <a:pt x="75364" y="0"/>
                  </a:cubicBezTo>
                  <a:cubicBezTo>
                    <a:pt x="116987" y="0"/>
                    <a:pt x="150729" y="33723"/>
                    <a:pt x="150729" y="7532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01" name="Freeform 3900">
              <a:extLst>
                <a:ext uri="{FF2B5EF4-FFF2-40B4-BE49-F238E27FC236}">
                  <a16:creationId xmlns:a16="http://schemas.microsoft.com/office/drawing/2014/main" id="{90B75CD6-95C6-CC6C-D021-F90272DEE098}"/>
                </a:ext>
              </a:extLst>
            </p:cNvPr>
            <p:cNvSpPr/>
            <p:nvPr/>
          </p:nvSpPr>
          <p:spPr>
            <a:xfrm>
              <a:off x="11345984" y="8829792"/>
              <a:ext cx="88549" cy="67349"/>
            </a:xfrm>
            <a:custGeom>
              <a:avLst/>
              <a:gdLst>
                <a:gd name="connsiteX0" fmla="*/ 0 w 88549"/>
                <a:gd name="connsiteY0" fmla="*/ 39139 h 67349"/>
                <a:gd name="connsiteX1" fmla="*/ 23791 w 88549"/>
                <a:gd name="connsiteY1" fmla="*/ 67350 h 67349"/>
                <a:gd name="connsiteX2" fmla="*/ 88550 w 88549"/>
                <a:gd name="connsiteY2" fmla="*/ 0 h 67349"/>
              </a:gdLst>
              <a:ahLst/>
              <a:cxnLst>
                <a:cxn ang="0">
                  <a:pos x="connsiteX0" y="connsiteY0"/>
                </a:cxn>
                <a:cxn ang="0">
                  <a:pos x="connsiteX1" y="connsiteY1"/>
                </a:cxn>
                <a:cxn ang="0">
                  <a:pos x="connsiteX2" y="connsiteY2"/>
                </a:cxn>
              </a:cxnLst>
              <a:rect l="l" t="t" r="r" b="b"/>
              <a:pathLst>
                <a:path w="88549" h="67349">
                  <a:moveTo>
                    <a:pt x="0" y="39139"/>
                  </a:moveTo>
                  <a:lnTo>
                    <a:pt x="23791" y="67350"/>
                  </a:lnTo>
                  <a:lnTo>
                    <a:pt x="8855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02" name="Freeform 3901">
              <a:extLst>
                <a:ext uri="{FF2B5EF4-FFF2-40B4-BE49-F238E27FC236}">
                  <a16:creationId xmlns:a16="http://schemas.microsoft.com/office/drawing/2014/main" id="{572FF1E7-10A0-9D73-C841-98F03BAE60B6}"/>
                </a:ext>
              </a:extLst>
            </p:cNvPr>
            <p:cNvSpPr/>
            <p:nvPr/>
          </p:nvSpPr>
          <p:spPr>
            <a:xfrm>
              <a:off x="11733929" y="8711327"/>
              <a:ext cx="36794" cy="299446"/>
            </a:xfrm>
            <a:custGeom>
              <a:avLst/>
              <a:gdLst>
                <a:gd name="connsiteX0" fmla="*/ 0 w 36794"/>
                <a:gd name="connsiteY0" fmla="*/ 0 h 299446"/>
                <a:gd name="connsiteX1" fmla="*/ 0 w 36794"/>
                <a:gd name="connsiteY1" fmla="*/ 60415 h 299446"/>
                <a:gd name="connsiteX2" fmla="*/ 18397 w 36794"/>
                <a:gd name="connsiteY2" fmla="*/ 78802 h 299446"/>
                <a:gd name="connsiteX3" fmla="*/ 18397 w 36794"/>
                <a:gd name="connsiteY3" fmla="*/ 78802 h 299446"/>
                <a:gd name="connsiteX4" fmla="*/ 36795 w 36794"/>
                <a:gd name="connsiteY4" fmla="*/ 97189 h 299446"/>
                <a:gd name="connsiteX5" fmla="*/ 36795 w 36794"/>
                <a:gd name="connsiteY5" fmla="*/ 299447 h 29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94" h="299446">
                  <a:moveTo>
                    <a:pt x="0" y="0"/>
                  </a:moveTo>
                  <a:lnTo>
                    <a:pt x="0" y="60415"/>
                  </a:lnTo>
                  <a:cubicBezTo>
                    <a:pt x="0" y="70606"/>
                    <a:pt x="8237" y="78802"/>
                    <a:pt x="18397" y="78802"/>
                  </a:cubicBezTo>
                  <a:lnTo>
                    <a:pt x="18397" y="78802"/>
                  </a:lnTo>
                  <a:cubicBezTo>
                    <a:pt x="28558" y="78802"/>
                    <a:pt x="36795" y="87049"/>
                    <a:pt x="36795" y="97189"/>
                  </a:cubicBezTo>
                  <a:lnTo>
                    <a:pt x="36795" y="29944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03" name="Freeform 3902">
              <a:extLst>
                <a:ext uri="{FF2B5EF4-FFF2-40B4-BE49-F238E27FC236}">
                  <a16:creationId xmlns:a16="http://schemas.microsoft.com/office/drawing/2014/main" id="{FDC19B90-F3D2-1998-2DF3-28F382850C1C}"/>
                </a:ext>
              </a:extLst>
            </p:cNvPr>
            <p:cNvSpPr/>
            <p:nvPr/>
          </p:nvSpPr>
          <p:spPr>
            <a:xfrm>
              <a:off x="11544698" y="8711327"/>
              <a:ext cx="36794" cy="372995"/>
            </a:xfrm>
            <a:custGeom>
              <a:avLst/>
              <a:gdLst>
                <a:gd name="connsiteX0" fmla="*/ 36795 w 36794"/>
                <a:gd name="connsiteY0" fmla="*/ 0 h 372995"/>
                <a:gd name="connsiteX1" fmla="*/ 36795 w 36794"/>
                <a:gd name="connsiteY1" fmla="*/ 60415 h 372995"/>
                <a:gd name="connsiteX2" fmla="*/ 18397 w 36794"/>
                <a:gd name="connsiteY2" fmla="*/ 78802 h 372995"/>
                <a:gd name="connsiteX3" fmla="*/ 18397 w 36794"/>
                <a:gd name="connsiteY3" fmla="*/ 78802 h 372995"/>
                <a:gd name="connsiteX4" fmla="*/ 0 w 36794"/>
                <a:gd name="connsiteY4" fmla="*/ 97189 h 372995"/>
                <a:gd name="connsiteX5" fmla="*/ 0 w 36794"/>
                <a:gd name="connsiteY5" fmla="*/ 372995 h 372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94" h="372995">
                  <a:moveTo>
                    <a:pt x="36795" y="0"/>
                  </a:moveTo>
                  <a:lnTo>
                    <a:pt x="36795" y="60415"/>
                  </a:lnTo>
                  <a:cubicBezTo>
                    <a:pt x="36795" y="70606"/>
                    <a:pt x="28558" y="78802"/>
                    <a:pt x="18397" y="78802"/>
                  </a:cubicBezTo>
                  <a:lnTo>
                    <a:pt x="18397" y="78802"/>
                  </a:lnTo>
                  <a:cubicBezTo>
                    <a:pt x="8237" y="78802"/>
                    <a:pt x="0" y="87049"/>
                    <a:pt x="0" y="97189"/>
                  </a:cubicBezTo>
                  <a:lnTo>
                    <a:pt x="0" y="37299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04" name="Freeform 3903">
              <a:extLst>
                <a:ext uri="{FF2B5EF4-FFF2-40B4-BE49-F238E27FC236}">
                  <a16:creationId xmlns:a16="http://schemas.microsoft.com/office/drawing/2014/main" id="{939292FC-42AB-C2B0-8DED-86EE498AC085}"/>
                </a:ext>
              </a:extLst>
            </p:cNvPr>
            <p:cNvSpPr/>
            <p:nvPr/>
          </p:nvSpPr>
          <p:spPr>
            <a:xfrm>
              <a:off x="11581493" y="8711327"/>
              <a:ext cx="152435" cy="31520"/>
            </a:xfrm>
            <a:custGeom>
              <a:avLst/>
              <a:gdLst>
                <a:gd name="connsiteX0" fmla="*/ 0 w 152435"/>
                <a:gd name="connsiteY0" fmla="*/ 0 h 31520"/>
                <a:gd name="connsiteX1" fmla="*/ 152436 w 152435"/>
                <a:gd name="connsiteY1" fmla="*/ 0 h 31520"/>
                <a:gd name="connsiteX2" fmla="*/ 152436 w 152435"/>
                <a:gd name="connsiteY2" fmla="*/ 31521 h 31520"/>
                <a:gd name="connsiteX3" fmla="*/ 0 w 152435"/>
                <a:gd name="connsiteY3" fmla="*/ 31521 h 31520"/>
              </a:gdLst>
              <a:ahLst/>
              <a:cxnLst>
                <a:cxn ang="0">
                  <a:pos x="connsiteX0" y="connsiteY0"/>
                </a:cxn>
                <a:cxn ang="0">
                  <a:pos x="connsiteX1" y="connsiteY1"/>
                </a:cxn>
                <a:cxn ang="0">
                  <a:pos x="connsiteX2" y="connsiteY2"/>
                </a:cxn>
                <a:cxn ang="0">
                  <a:pos x="connsiteX3" y="connsiteY3"/>
                </a:cxn>
              </a:cxnLst>
              <a:rect l="l" t="t" r="r" b="b"/>
              <a:pathLst>
                <a:path w="152435" h="31520">
                  <a:moveTo>
                    <a:pt x="0" y="0"/>
                  </a:moveTo>
                  <a:lnTo>
                    <a:pt x="152436" y="0"/>
                  </a:lnTo>
                  <a:lnTo>
                    <a:pt x="152436" y="31521"/>
                  </a:lnTo>
                  <a:lnTo>
                    <a:pt x="0" y="31521"/>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05" name="Freeform 3904">
              <a:extLst>
                <a:ext uri="{FF2B5EF4-FFF2-40B4-BE49-F238E27FC236}">
                  <a16:creationId xmlns:a16="http://schemas.microsoft.com/office/drawing/2014/main" id="{689B3773-52BC-DFBF-0417-C3D91A254627}"/>
                </a:ext>
              </a:extLst>
            </p:cNvPr>
            <p:cNvSpPr/>
            <p:nvPr/>
          </p:nvSpPr>
          <p:spPr>
            <a:xfrm>
              <a:off x="11560467" y="8937226"/>
              <a:ext cx="205000" cy="5253"/>
            </a:xfrm>
            <a:custGeom>
              <a:avLst/>
              <a:gdLst>
                <a:gd name="connsiteX0" fmla="*/ 0 w 205000"/>
                <a:gd name="connsiteY0" fmla="*/ 0 h 5253"/>
                <a:gd name="connsiteX1" fmla="*/ 205000 w 205000"/>
                <a:gd name="connsiteY1" fmla="*/ 0 h 5253"/>
              </a:gdLst>
              <a:ahLst/>
              <a:cxnLst>
                <a:cxn ang="0">
                  <a:pos x="connsiteX0" y="connsiteY0"/>
                </a:cxn>
                <a:cxn ang="0">
                  <a:pos x="connsiteX1" y="connsiteY1"/>
                </a:cxn>
              </a:cxnLst>
              <a:rect l="l" t="t" r="r" b="b"/>
              <a:pathLst>
                <a:path w="205000" h="5253">
                  <a:moveTo>
                    <a:pt x="0" y="0"/>
                  </a:moveTo>
                  <a:lnTo>
                    <a:pt x="20500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06" name="Freeform 3905">
              <a:extLst>
                <a:ext uri="{FF2B5EF4-FFF2-40B4-BE49-F238E27FC236}">
                  <a16:creationId xmlns:a16="http://schemas.microsoft.com/office/drawing/2014/main" id="{A0AEECB1-7BF0-A3B1-6844-CAD413861302}"/>
                </a:ext>
              </a:extLst>
            </p:cNvPr>
            <p:cNvSpPr/>
            <p:nvPr/>
          </p:nvSpPr>
          <p:spPr>
            <a:xfrm>
              <a:off x="11570980" y="9010774"/>
              <a:ext cx="47307" cy="5253"/>
            </a:xfrm>
            <a:custGeom>
              <a:avLst/>
              <a:gdLst>
                <a:gd name="connsiteX0" fmla="*/ 0 w 47307"/>
                <a:gd name="connsiteY0" fmla="*/ 0 h 5253"/>
                <a:gd name="connsiteX1" fmla="*/ 47308 w 47307"/>
                <a:gd name="connsiteY1" fmla="*/ 0 h 5253"/>
              </a:gdLst>
              <a:ahLst/>
              <a:cxnLst>
                <a:cxn ang="0">
                  <a:pos x="connsiteX0" y="connsiteY0"/>
                </a:cxn>
                <a:cxn ang="0">
                  <a:pos x="connsiteX1" y="connsiteY1"/>
                </a:cxn>
              </a:cxnLst>
              <a:rect l="l" t="t" r="r" b="b"/>
              <a:pathLst>
                <a:path w="47307" h="5253">
                  <a:moveTo>
                    <a:pt x="0" y="0"/>
                  </a:moveTo>
                  <a:lnTo>
                    <a:pt x="4730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07" name="Freeform 3906">
              <a:extLst>
                <a:ext uri="{FF2B5EF4-FFF2-40B4-BE49-F238E27FC236}">
                  <a16:creationId xmlns:a16="http://schemas.microsoft.com/office/drawing/2014/main" id="{9F7B7F51-730A-1ACC-6AE5-7931906775B4}"/>
                </a:ext>
              </a:extLst>
            </p:cNvPr>
            <p:cNvSpPr/>
            <p:nvPr/>
          </p:nvSpPr>
          <p:spPr>
            <a:xfrm>
              <a:off x="11691839" y="9025579"/>
              <a:ext cx="220807" cy="205840"/>
            </a:xfrm>
            <a:custGeom>
              <a:avLst/>
              <a:gdLst>
                <a:gd name="connsiteX0" fmla="*/ 220807 w 220807"/>
                <a:gd name="connsiteY0" fmla="*/ 95518 h 205840"/>
                <a:gd name="connsiteX1" fmla="*/ 110423 w 220807"/>
                <a:gd name="connsiteY1" fmla="*/ 205840 h 205840"/>
                <a:gd name="connsiteX2" fmla="*/ 38 w 220807"/>
                <a:gd name="connsiteY2" fmla="*/ 95518 h 205840"/>
                <a:gd name="connsiteX3" fmla="*/ 16464 w 220807"/>
                <a:gd name="connsiteY3" fmla="*/ 38885 h 205840"/>
                <a:gd name="connsiteX4" fmla="*/ 91531 w 220807"/>
                <a:gd name="connsiteY4" fmla="*/ 2847 h 205840"/>
                <a:gd name="connsiteX5" fmla="*/ 91531 w 220807"/>
                <a:gd name="connsiteY5" fmla="*/ 2847 h 205840"/>
                <a:gd name="connsiteX6" fmla="*/ 119001 w 220807"/>
                <a:gd name="connsiteY6" fmla="*/ 3739 h 205840"/>
                <a:gd name="connsiteX7" fmla="*/ 133651 w 220807"/>
                <a:gd name="connsiteY7" fmla="*/ 1060 h 205840"/>
                <a:gd name="connsiteX8" fmla="*/ 205890 w 220807"/>
                <a:gd name="connsiteY8" fmla="*/ 41091 h 205840"/>
                <a:gd name="connsiteX9" fmla="*/ 220807 w 220807"/>
                <a:gd name="connsiteY9" fmla="*/ 95518 h 20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0807" h="205840">
                  <a:moveTo>
                    <a:pt x="220807" y="95518"/>
                  </a:moveTo>
                  <a:cubicBezTo>
                    <a:pt x="220807" y="156458"/>
                    <a:pt x="171387" y="205840"/>
                    <a:pt x="110423" y="205840"/>
                  </a:cubicBezTo>
                  <a:cubicBezTo>
                    <a:pt x="43388" y="205840"/>
                    <a:pt x="2219" y="144322"/>
                    <a:pt x="38" y="95518"/>
                  </a:cubicBezTo>
                  <a:cubicBezTo>
                    <a:pt x="-619" y="80808"/>
                    <a:pt x="7313" y="58901"/>
                    <a:pt x="16464" y="38885"/>
                  </a:cubicBezTo>
                  <a:cubicBezTo>
                    <a:pt x="29516" y="10359"/>
                    <a:pt x="61081" y="-4771"/>
                    <a:pt x="91531" y="2847"/>
                  </a:cubicBezTo>
                  <a:lnTo>
                    <a:pt x="91531" y="2847"/>
                  </a:lnTo>
                  <a:cubicBezTo>
                    <a:pt x="100520" y="5053"/>
                    <a:pt x="109881" y="5368"/>
                    <a:pt x="119001" y="3739"/>
                  </a:cubicBezTo>
                  <a:lnTo>
                    <a:pt x="133651" y="1060"/>
                  </a:lnTo>
                  <a:cubicBezTo>
                    <a:pt x="164201" y="-4508"/>
                    <a:pt x="194357" y="12303"/>
                    <a:pt x="205890" y="41091"/>
                  </a:cubicBezTo>
                  <a:cubicBezTo>
                    <a:pt x="213811" y="60897"/>
                    <a:pt x="220807" y="82174"/>
                    <a:pt x="220807" y="9551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08" name="Freeform 3907">
              <a:extLst>
                <a:ext uri="{FF2B5EF4-FFF2-40B4-BE49-F238E27FC236}">
                  <a16:creationId xmlns:a16="http://schemas.microsoft.com/office/drawing/2014/main" id="{A28CCDDC-DA38-F4A4-D9FC-B1363F865736}"/>
                </a:ext>
              </a:extLst>
            </p:cNvPr>
            <p:cNvSpPr/>
            <p:nvPr/>
          </p:nvSpPr>
          <p:spPr>
            <a:xfrm>
              <a:off x="11450082" y="9089576"/>
              <a:ext cx="147179" cy="147096"/>
            </a:xfrm>
            <a:custGeom>
              <a:avLst/>
              <a:gdLst>
                <a:gd name="connsiteX0" fmla="*/ 147180 w 147179"/>
                <a:gd name="connsiteY0" fmla="*/ 73549 h 147096"/>
                <a:gd name="connsiteX1" fmla="*/ 73590 w 147179"/>
                <a:gd name="connsiteY1" fmla="*/ 147097 h 147096"/>
                <a:gd name="connsiteX2" fmla="*/ 0 w 147179"/>
                <a:gd name="connsiteY2" fmla="*/ 73549 h 147096"/>
                <a:gd name="connsiteX3" fmla="*/ 73590 w 147179"/>
                <a:gd name="connsiteY3" fmla="*/ 0 h 147096"/>
                <a:gd name="connsiteX4" fmla="*/ 147180 w 147179"/>
                <a:gd name="connsiteY4" fmla="*/ 73549 h 147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179" h="147096">
                  <a:moveTo>
                    <a:pt x="147180" y="73549"/>
                  </a:moveTo>
                  <a:cubicBezTo>
                    <a:pt x="147180" y="114168"/>
                    <a:pt x="114232" y="147097"/>
                    <a:pt x="73590" y="147097"/>
                  </a:cubicBezTo>
                  <a:cubicBezTo>
                    <a:pt x="32947" y="147097"/>
                    <a:pt x="0" y="114168"/>
                    <a:pt x="0" y="73549"/>
                  </a:cubicBezTo>
                  <a:cubicBezTo>
                    <a:pt x="0" y="32929"/>
                    <a:pt x="32947" y="0"/>
                    <a:pt x="73590" y="0"/>
                  </a:cubicBezTo>
                  <a:cubicBezTo>
                    <a:pt x="114232" y="0"/>
                    <a:pt x="147180" y="32929"/>
                    <a:pt x="147180" y="7354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909" name="Freeform 3908">
              <a:extLst>
                <a:ext uri="{FF2B5EF4-FFF2-40B4-BE49-F238E27FC236}">
                  <a16:creationId xmlns:a16="http://schemas.microsoft.com/office/drawing/2014/main" id="{7BA4D804-C44F-1474-3423-BE46EC15122C}"/>
                </a:ext>
              </a:extLst>
            </p:cNvPr>
            <p:cNvSpPr/>
            <p:nvPr/>
          </p:nvSpPr>
          <p:spPr>
            <a:xfrm>
              <a:off x="11549954" y="9231419"/>
              <a:ext cx="252307" cy="5253"/>
            </a:xfrm>
            <a:custGeom>
              <a:avLst/>
              <a:gdLst>
                <a:gd name="connsiteX0" fmla="*/ 0 w 252307"/>
                <a:gd name="connsiteY0" fmla="*/ 0 h 5253"/>
                <a:gd name="connsiteX1" fmla="*/ 252308 w 252307"/>
                <a:gd name="connsiteY1" fmla="*/ 0 h 5253"/>
              </a:gdLst>
              <a:ahLst/>
              <a:cxnLst>
                <a:cxn ang="0">
                  <a:pos x="connsiteX0" y="connsiteY0"/>
                </a:cxn>
                <a:cxn ang="0">
                  <a:pos x="connsiteX1" y="connsiteY1"/>
                </a:cxn>
              </a:cxnLst>
              <a:rect l="l" t="t" r="r" b="b"/>
              <a:pathLst>
                <a:path w="252307" h="5253">
                  <a:moveTo>
                    <a:pt x="0" y="0"/>
                  </a:moveTo>
                  <a:lnTo>
                    <a:pt x="25230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3910" name="Graphic 1668">
              <a:extLst>
                <a:ext uri="{FF2B5EF4-FFF2-40B4-BE49-F238E27FC236}">
                  <a16:creationId xmlns:a16="http://schemas.microsoft.com/office/drawing/2014/main" id="{8EF9C6AA-98D0-A0A8-EA81-D024366AF750}"/>
                </a:ext>
              </a:extLst>
            </p:cNvPr>
            <p:cNvGrpSpPr/>
            <p:nvPr/>
          </p:nvGrpSpPr>
          <p:grpSpPr>
            <a:xfrm>
              <a:off x="11205980" y="8489947"/>
              <a:ext cx="496610" cy="664718"/>
              <a:chOff x="11205980" y="8489947"/>
              <a:chExt cx="496610" cy="664718"/>
            </a:xfrm>
            <a:noFill/>
          </p:grpSpPr>
          <p:grpSp>
            <p:nvGrpSpPr>
              <p:cNvPr id="3912" name="Graphic 1668">
                <a:extLst>
                  <a:ext uri="{FF2B5EF4-FFF2-40B4-BE49-F238E27FC236}">
                    <a16:creationId xmlns:a16="http://schemas.microsoft.com/office/drawing/2014/main" id="{2B237703-E331-D73E-4DDB-E298F2390293}"/>
                  </a:ext>
                </a:extLst>
              </p:cNvPr>
              <p:cNvGrpSpPr/>
              <p:nvPr/>
            </p:nvGrpSpPr>
            <p:grpSpPr>
              <a:xfrm>
                <a:off x="11317311" y="8564283"/>
                <a:ext cx="248412" cy="92355"/>
                <a:chOff x="11317311" y="8564283"/>
                <a:chExt cx="248412" cy="92355"/>
              </a:xfrm>
            </p:grpSpPr>
            <p:sp>
              <p:nvSpPr>
                <p:cNvPr id="3914" name="Freeform 3913">
                  <a:extLst>
                    <a:ext uri="{FF2B5EF4-FFF2-40B4-BE49-F238E27FC236}">
                      <a16:creationId xmlns:a16="http://schemas.microsoft.com/office/drawing/2014/main" id="{E70653C8-61F6-A3B8-3550-254AEB9802E6}"/>
                    </a:ext>
                  </a:extLst>
                </p:cNvPr>
                <p:cNvSpPr/>
                <p:nvPr/>
              </p:nvSpPr>
              <p:spPr>
                <a:xfrm>
                  <a:off x="11317311" y="8564283"/>
                  <a:ext cx="248412" cy="1208"/>
                </a:xfrm>
                <a:custGeom>
                  <a:avLst/>
                  <a:gdLst>
                    <a:gd name="connsiteX0" fmla="*/ 0 w 248412"/>
                    <a:gd name="connsiteY0" fmla="*/ 1209 h 1208"/>
                    <a:gd name="connsiteX1" fmla="*/ 248413 w 248412"/>
                    <a:gd name="connsiteY1" fmla="*/ 0 h 1208"/>
                  </a:gdLst>
                  <a:ahLst/>
                  <a:cxnLst>
                    <a:cxn ang="0">
                      <a:pos x="connsiteX0" y="connsiteY0"/>
                    </a:cxn>
                    <a:cxn ang="0">
                      <a:pos x="connsiteX1" y="connsiteY1"/>
                    </a:cxn>
                  </a:cxnLst>
                  <a:rect l="l" t="t" r="r" b="b"/>
                  <a:pathLst>
                    <a:path w="248412" h="1208">
                      <a:moveTo>
                        <a:pt x="0" y="1209"/>
                      </a:moveTo>
                      <a:lnTo>
                        <a:pt x="248413"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3915" name="Freeform 3914">
                  <a:extLst>
                    <a:ext uri="{FF2B5EF4-FFF2-40B4-BE49-F238E27FC236}">
                      <a16:creationId xmlns:a16="http://schemas.microsoft.com/office/drawing/2014/main" id="{98F229C2-48C7-2AD2-1D23-0A686A3DC075}"/>
                    </a:ext>
                  </a:extLst>
                </p:cNvPr>
                <p:cNvSpPr/>
                <p:nvPr/>
              </p:nvSpPr>
              <p:spPr>
                <a:xfrm>
                  <a:off x="11317311" y="8609883"/>
                  <a:ext cx="216874" cy="1155"/>
                </a:xfrm>
                <a:custGeom>
                  <a:avLst/>
                  <a:gdLst>
                    <a:gd name="connsiteX0" fmla="*/ 0 w 216874"/>
                    <a:gd name="connsiteY0" fmla="*/ 1156 h 1155"/>
                    <a:gd name="connsiteX1" fmla="*/ 216874 w 216874"/>
                    <a:gd name="connsiteY1" fmla="*/ 0 h 1155"/>
                  </a:gdLst>
                  <a:ahLst/>
                  <a:cxnLst>
                    <a:cxn ang="0">
                      <a:pos x="connsiteX0" y="connsiteY0"/>
                    </a:cxn>
                    <a:cxn ang="0">
                      <a:pos x="connsiteX1" y="connsiteY1"/>
                    </a:cxn>
                  </a:cxnLst>
                  <a:rect l="l" t="t" r="r" b="b"/>
                  <a:pathLst>
                    <a:path w="216874" h="1155">
                      <a:moveTo>
                        <a:pt x="0" y="1156"/>
                      </a:moveTo>
                      <a:lnTo>
                        <a:pt x="216874"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3916" name="Freeform 3915">
                  <a:extLst>
                    <a:ext uri="{FF2B5EF4-FFF2-40B4-BE49-F238E27FC236}">
                      <a16:creationId xmlns:a16="http://schemas.microsoft.com/office/drawing/2014/main" id="{E5C1E058-A224-DACF-9792-61756FF93210}"/>
                    </a:ext>
                  </a:extLst>
                </p:cNvPr>
                <p:cNvSpPr/>
                <p:nvPr/>
              </p:nvSpPr>
              <p:spPr>
                <a:xfrm>
                  <a:off x="11317311" y="8655430"/>
                  <a:ext cx="148540" cy="1208"/>
                </a:xfrm>
                <a:custGeom>
                  <a:avLst/>
                  <a:gdLst>
                    <a:gd name="connsiteX0" fmla="*/ 0 w 148540"/>
                    <a:gd name="connsiteY0" fmla="*/ 1208 h 1208"/>
                    <a:gd name="connsiteX1" fmla="*/ 148541 w 148540"/>
                    <a:gd name="connsiteY1" fmla="*/ 0 h 1208"/>
                  </a:gdLst>
                  <a:ahLst/>
                  <a:cxnLst>
                    <a:cxn ang="0">
                      <a:pos x="connsiteX0" y="connsiteY0"/>
                    </a:cxn>
                    <a:cxn ang="0">
                      <a:pos x="connsiteX1" y="connsiteY1"/>
                    </a:cxn>
                  </a:cxnLst>
                  <a:rect l="l" t="t" r="r" b="b"/>
                  <a:pathLst>
                    <a:path w="148540" h="1208">
                      <a:moveTo>
                        <a:pt x="0" y="1208"/>
                      </a:moveTo>
                      <a:lnTo>
                        <a:pt x="148541"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3913" name="Freeform 3912">
                <a:extLst>
                  <a:ext uri="{FF2B5EF4-FFF2-40B4-BE49-F238E27FC236}">
                    <a16:creationId xmlns:a16="http://schemas.microsoft.com/office/drawing/2014/main" id="{FE38C5AE-3854-8409-FF28-B545C1A3FC96}"/>
                  </a:ext>
                </a:extLst>
              </p:cNvPr>
              <p:cNvSpPr/>
              <p:nvPr/>
            </p:nvSpPr>
            <p:spPr>
              <a:xfrm>
                <a:off x="11205980" y="8489947"/>
                <a:ext cx="496610" cy="664718"/>
              </a:xfrm>
              <a:custGeom>
                <a:avLst/>
                <a:gdLst>
                  <a:gd name="connsiteX0" fmla="*/ 496610 w 496610"/>
                  <a:gd name="connsiteY0" fmla="*/ 195113 h 664718"/>
                  <a:gd name="connsiteX1" fmla="*/ 496610 w 496610"/>
                  <a:gd name="connsiteY1" fmla="*/ 58313 h 664718"/>
                  <a:gd name="connsiteX2" fmla="*/ 438243 w 496610"/>
                  <a:gd name="connsiteY2" fmla="*/ 0 h 664718"/>
                  <a:gd name="connsiteX3" fmla="*/ 58362 w 496610"/>
                  <a:gd name="connsiteY3" fmla="*/ 0 h 664718"/>
                  <a:gd name="connsiteX4" fmla="*/ 0 w 496610"/>
                  <a:gd name="connsiteY4" fmla="*/ 58313 h 664718"/>
                  <a:gd name="connsiteX5" fmla="*/ 0 w 496610"/>
                  <a:gd name="connsiteY5" fmla="*/ 614549 h 664718"/>
                  <a:gd name="connsiteX6" fmla="*/ 28527 w 496610"/>
                  <a:gd name="connsiteY6" fmla="*/ 664719 h 664718"/>
                  <a:gd name="connsiteX7" fmla="*/ 202051 w 496610"/>
                  <a:gd name="connsiteY7" fmla="*/ 664719 h 66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6610" h="664718">
                    <a:moveTo>
                      <a:pt x="496610" y="195113"/>
                    </a:moveTo>
                    <a:lnTo>
                      <a:pt x="496610" y="58313"/>
                    </a:lnTo>
                    <a:cubicBezTo>
                      <a:pt x="496610" y="26110"/>
                      <a:pt x="470480" y="0"/>
                      <a:pt x="438243" y="0"/>
                    </a:cubicBezTo>
                    <a:lnTo>
                      <a:pt x="58362" y="0"/>
                    </a:lnTo>
                    <a:cubicBezTo>
                      <a:pt x="26130" y="0"/>
                      <a:pt x="0" y="26110"/>
                      <a:pt x="0" y="58313"/>
                    </a:cubicBezTo>
                    <a:lnTo>
                      <a:pt x="0" y="614549"/>
                    </a:lnTo>
                    <a:cubicBezTo>
                      <a:pt x="0" y="635878"/>
                      <a:pt x="11443" y="654528"/>
                      <a:pt x="28527" y="664719"/>
                    </a:cubicBezTo>
                    <a:lnTo>
                      <a:pt x="202051" y="66471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3911" name="Freeform 3910">
              <a:extLst>
                <a:ext uri="{FF2B5EF4-FFF2-40B4-BE49-F238E27FC236}">
                  <a16:creationId xmlns:a16="http://schemas.microsoft.com/office/drawing/2014/main" id="{C5A068AE-55AA-A426-2B19-A78FABC4A9A9}"/>
                </a:ext>
              </a:extLst>
            </p:cNvPr>
            <p:cNvSpPr/>
            <p:nvPr/>
          </p:nvSpPr>
          <p:spPr>
            <a:xfrm>
              <a:off x="11802262" y="8937226"/>
              <a:ext cx="73589" cy="73548"/>
            </a:xfrm>
            <a:custGeom>
              <a:avLst/>
              <a:gdLst>
                <a:gd name="connsiteX0" fmla="*/ 0 w 73589"/>
                <a:gd name="connsiteY0" fmla="*/ 0 h 73548"/>
                <a:gd name="connsiteX1" fmla="*/ 0 w 73589"/>
                <a:gd name="connsiteY1" fmla="*/ 73548 h 73548"/>
                <a:gd name="connsiteX2" fmla="*/ 31538 w 73589"/>
                <a:gd name="connsiteY2" fmla="*/ 26267 h 73548"/>
                <a:gd name="connsiteX3" fmla="*/ 73590 w 73589"/>
                <a:gd name="connsiteY3" fmla="*/ 0 h 73548"/>
              </a:gdLst>
              <a:ahLst/>
              <a:cxnLst>
                <a:cxn ang="0">
                  <a:pos x="connsiteX0" y="connsiteY0"/>
                </a:cxn>
                <a:cxn ang="0">
                  <a:pos x="connsiteX1" y="connsiteY1"/>
                </a:cxn>
                <a:cxn ang="0">
                  <a:pos x="connsiteX2" y="connsiteY2"/>
                </a:cxn>
                <a:cxn ang="0">
                  <a:pos x="connsiteX3" y="connsiteY3"/>
                </a:cxn>
              </a:cxnLst>
              <a:rect l="l" t="t" r="r" b="b"/>
              <a:pathLst>
                <a:path w="73589" h="73548">
                  <a:moveTo>
                    <a:pt x="0" y="0"/>
                  </a:moveTo>
                  <a:lnTo>
                    <a:pt x="0" y="73548"/>
                  </a:lnTo>
                  <a:cubicBezTo>
                    <a:pt x="4053" y="62884"/>
                    <a:pt x="12920" y="43814"/>
                    <a:pt x="31538" y="26267"/>
                  </a:cubicBezTo>
                  <a:cubicBezTo>
                    <a:pt x="47271" y="11452"/>
                    <a:pt x="63445" y="3888"/>
                    <a:pt x="7359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61" name="Group 3760">
            <a:extLst>
              <a:ext uri="{FF2B5EF4-FFF2-40B4-BE49-F238E27FC236}">
                <a16:creationId xmlns:a16="http://schemas.microsoft.com/office/drawing/2014/main" id="{926C8630-418C-E8AC-117C-B3EE8A89B185}"/>
              </a:ext>
            </a:extLst>
          </p:cNvPr>
          <p:cNvGrpSpPr/>
          <p:nvPr/>
        </p:nvGrpSpPr>
        <p:grpSpPr>
          <a:xfrm>
            <a:off x="9480428" y="10676795"/>
            <a:ext cx="670796" cy="872014"/>
            <a:chOff x="12442572" y="8358032"/>
            <a:chExt cx="790116" cy="1027127"/>
          </a:xfrm>
        </p:grpSpPr>
        <p:grpSp>
          <p:nvGrpSpPr>
            <p:cNvPr id="3875" name="Graphic 1668">
              <a:extLst>
                <a:ext uri="{FF2B5EF4-FFF2-40B4-BE49-F238E27FC236}">
                  <a16:creationId xmlns:a16="http://schemas.microsoft.com/office/drawing/2014/main" id="{AB999629-C36E-78B9-9ED8-E359D09006E1}"/>
                </a:ext>
              </a:extLst>
            </p:cNvPr>
            <p:cNvGrpSpPr/>
            <p:nvPr/>
          </p:nvGrpSpPr>
          <p:grpSpPr>
            <a:xfrm>
              <a:off x="12442572" y="8358032"/>
              <a:ext cx="258079" cy="257892"/>
              <a:chOff x="12442572" y="8358032"/>
              <a:chExt cx="258079" cy="257892"/>
            </a:xfrm>
            <a:noFill/>
          </p:grpSpPr>
          <p:sp>
            <p:nvSpPr>
              <p:cNvPr id="3886" name="Freeform 3885">
                <a:extLst>
                  <a:ext uri="{FF2B5EF4-FFF2-40B4-BE49-F238E27FC236}">
                    <a16:creationId xmlns:a16="http://schemas.microsoft.com/office/drawing/2014/main" id="{2AE97337-B855-6BAD-A0DD-202050BBC9B5}"/>
                  </a:ext>
                </a:extLst>
              </p:cNvPr>
              <p:cNvSpPr/>
              <p:nvPr/>
            </p:nvSpPr>
            <p:spPr>
              <a:xfrm>
                <a:off x="12515385" y="8430757"/>
                <a:ext cx="112452" cy="112389"/>
              </a:xfrm>
              <a:custGeom>
                <a:avLst/>
                <a:gdLst>
                  <a:gd name="connsiteX0" fmla="*/ 112453 w 112452"/>
                  <a:gd name="connsiteY0" fmla="*/ 56194 h 112389"/>
                  <a:gd name="connsiteX1" fmla="*/ 56226 w 112452"/>
                  <a:gd name="connsiteY1" fmla="*/ 112389 h 112389"/>
                  <a:gd name="connsiteX2" fmla="*/ 0 w 112452"/>
                  <a:gd name="connsiteY2" fmla="*/ 56194 h 112389"/>
                  <a:gd name="connsiteX3" fmla="*/ 56226 w 112452"/>
                  <a:gd name="connsiteY3" fmla="*/ 0 h 112389"/>
                  <a:gd name="connsiteX4" fmla="*/ 112453 w 112452"/>
                  <a:gd name="connsiteY4" fmla="*/ 56194 h 112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52" h="112389">
                    <a:moveTo>
                      <a:pt x="112453" y="56194"/>
                    </a:moveTo>
                    <a:cubicBezTo>
                      <a:pt x="112453" y="87230"/>
                      <a:pt x="87279" y="112389"/>
                      <a:pt x="56226" y="112389"/>
                    </a:cubicBezTo>
                    <a:cubicBezTo>
                      <a:pt x="25173" y="112389"/>
                      <a:pt x="0" y="87230"/>
                      <a:pt x="0" y="56194"/>
                    </a:cubicBezTo>
                    <a:cubicBezTo>
                      <a:pt x="0" y="25159"/>
                      <a:pt x="25173" y="0"/>
                      <a:pt x="56226" y="0"/>
                    </a:cubicBezTo>
                    <a:cubicBezTo>
                      <a:pt x="87279" y="0"/>
                      <a:pt x="112453" y="25159"/>
                      <a:pt x="112453" y="5619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87" name="Freeform 3886">
                <a:extLst>
                  <a:ext uri="{FF2B5EF4-FFF2-40B4-BE49-F238E27FC236}">
                    <a16:creationId xmlns:a16="http://schemas.microsoft.com/office/drawing/2014/main" id="{EFC52F56-9C02-3339-F7CA-C8F8A3616441}"/>
                  </a:ext>
                </a:extLst>
              </p:cNvPr>
              <p:cNvSpPr/>
              <p:nvPr/>
            </p:nvSpPr>
            <p:spPr>
              <a:xfrm>
                <a:off x="12571611" y="8358032"/>
                <a:ext cx="5256" cy="30364"/>
              </a:xfrm>
              <a:custGeom>
                <a:avLst/>
                <a:gdLst>
                  <a:gd name="connsiteX0" fmla="*/ 0 w 5256"/>
                  <a:gd name="connsiteY0" fmla="*/ 30365 h 30364"/>
                  <a:gd name="connsiteX1" fmla="*/ 0 w 5256"/>
                  <a:gd name="connsiteY1" fmla="*/ 0 h 30364"/>
                </a:gdLst>
                <a:ahLst/>
                <a:cxnLst>
                  <a:cxn ang="0">
                    <a:pos x="connsiteX0" y="connsiteY0"/>
                  </a:cxn>
                  <a:cxn ang="0">
                    <a:pos x="connsiteX1" y="connsiteY1"/>
                  </a:cxn>
                </a:cxnLst>
                <a:rect l="l" t="t" r="r" b="b"/>
                <a:pathLst>
                  <a:path w="5256" h="30364">
                    <a:moveTo>
                      <a:pt x="0" y="30365"/>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88" name="Freeform 3887">
                <a:extLst>
                  <a:ext uri="{FF2B5EF4-FFF2-40B4-BE49-F238E27FC236}">
                    <a16:creationId xmlns:a16="http://schemas.microsoft.com/office/drawing/2014/main" id="{12EEE1A4-08CC-49C1-0660-027061070040}"/>
                  </a:ext>
                </a:extLst>
              </p:cNvPr>
              <p:cNvSpPr/>
              <p:nvPr/>
            </p:nvSpPr>
            <p:spPr>
              <a:xfrm>
                <a:off x="12507094" y="8375264"/>
                <a:ext cx="15196" cy="26319"/>
              </a:xfrm>
              <a:custGeom>
                <a:avLst/>
                <a:gdLst>
                  <a:gd name="connsiteX0" fmla="*/ 15196 w 15196"/>
                  <a:gd name="connsiteY0" fmla="*/ 26320 h 26319"/>
                  <a:gd name="connsiteX1" fmla="*/ 0 w 15196"/>
                  <a:gd name="connsiteY1" fmla="*/ 0 h 26319"/>
                </a:gdLst>
                <a:ahLst/>
                <a:cxnLst>
                  <a:cxn ang="0">
                    <a:pos x="connsiteX0" y="connsiteY0"/>
                  </a:cxn>
                  <a:cxn ang="0">
                    <a:pos x="connsiteX1" y="connsiteY1"/>
                  </a:cxn>
                </a:cxnLst>
                <a:rect l="l" t="t" r="r" b="b"/>
                <a:pathLst>
                  <a:path w="15196" h="26319">
                    <a:moveTo>
                      <a:pt x="15196" y="2632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89" name="Freeform 3888">
                <a:extLst>
                  <a:ext uri="{FF2B5EF4-FFF2-40B4-BE49-F238E27FC236}">
                    <a16:creationId xmlns:a16="http://schemas.microsoft.com/office/drawing/2014/main" id="{15ECD303-6482-8E45-C228-CADD3F0DD7FE}"/>
                  </a:ext>
                </a:extLst>
              </p:cNvPr>
              <p:cNvSpPr/>
              <p:nvPr/>
            </p:nvSpPr>
            <p:spPr>
              <a:xfrm>
                <a:off x="12459860" y="8422492"/>
                <a:ext cx="26324" cy="15182"/>
              </a:xfrm>
              <a:custGeom>
                <a:avLst/>
                <a:gdLst>
                  <a:gd name="connsiteX0" fmla="*/ 26324 w 26324"/>
                  <a:gd name="connsiteY0" fmla="*/ 15182 h 15182"/>
                  <a:gd name="connsiteX1" fmla="*/ 0 w 26324"/>
                  <a:gd name="connsiteY1" fmla="*/ 0 h 15182"/>
                </a:gdLst>
                <a:ahLst/>
                <a:cxnLst>
                  <a:cxn ang="0">
                    <a:pos x="connsiteX0" y="connsiteY0"/>
                  </a:cxn>
                  <a:cxn ang="0">
                    <a:pos x="connsiteX1" y="connsiteY1"/>
                  </a:cxn>
                </a:cxnLst>
                <a:rect l="l" t="t" r="r" b="b"/>
                <a:pathLst>
                  <a:path w="26324" h="15182">
                    <a:moveTo>
                      <a:pt x="26324" y="15182"/>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90" name="Freeform 3889">
                <a:extLst>
                  <a:ext uri="{FF2B5EF4-FFF2-40B4-BE49-F238E27FC236}">
                    <a16:creationId xmlns:a16="http://schemas.microsoft.com/office/drawing/2014/main" id="{B825D33A-E90E-C726-2390-D996B9EE4019}"/>
                  </a:ext>
                </a:extLst>
              </p:cNvPr>
              <p:cNvSpPr/>
              <p:nvPr/>
            </p:nvSpPr>
            <p:spPr>
              <a:xfrm>
                <a:off x="12442572" y="8486952"/>
                <a:ext cx="30397" cy="5253"/>
              </a:xfrm>
              <a:custGeom>
                <a:avLst/>
                <a:gdLst>
                  <a:gd name="connsiteX0" fmla="*/ 30398 w 30397"/>
                  <a:gd name="connsiteY0" fmla="*/ 0 h 5253"/>
                  <a:gd name="connsiteX1" fmla="*/ 0 w 30397"/>
                  <a:gd name="connsiteY1" fmla="*/ 0 h 5253"/>
                </a:gdLst>
                <a:ahLst/>
                <a:cxnLst>
                  <a:cxn ang="0">
                    <a:pos x="connsiteX0" y="connsiteY0"/>
                  </a:cxn>
                  <a:cxn ang="0">
                    <a:pos x="connsiteX1" y="connsiteY1"/>
                  </a:cxn>
                </a:cxnLst>
                <a:rect l="l" t="t" r="r" b="b"/>
                <a:pathLst>
                  <a:path w="30397" h="5253">
                    <a:moveTo>
                      <a:pt x="30398"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91" name="Freeform 3890">
                <a:extLst>
                  <a:ext uri="{FF2B5EF4-FFF2-40B4-BE49-F238E27FC236}">
                    <a16:creationId xmlns:a16="http://schemas.microsoft.com/office/drawing/2014/main" id="{8FAAF2D9-6B9C-D2AE-13CC-5946F66A8C5E}"/>
                  </a:ext>
                </a:extLst>
              </p:cNvPr>
              <p:cNvSpPr/>
              <p:nvPr/>
            </p:nvSpPr>
            <p:spPr>
              <a:xfrm>
                <a:off x="12459860" y="8536282"/>
                <a:ext cx="26324" cy="15182"/>
              </a:xfrm>
              <a:custGeom>
                <a:avLst/>
                <a:gdLst>
                  <a:gd name="connsiteX0" fmla="*/ 26324 w 26324"/>
                  <a:gd name="connsiteY0" fmla="*/ 0 h 15182"/>
                  <a:gd name="connsiteX1" fmla="*/ 0 w 26324"/>
                  <a:gd name="connsiteY1" fmla="*/ 15183 h 15182"/>
                </a:gdLst>
                <a:ahLst/>
                <a:cxnLst>
                  <a:cxn ang="0">
                    <a:pos x="connsiteX0" y="connsiteY0"/>
                  </a:cxn>
                  <a:cxn ang="0">
                    <a:pos x="connsiteX1" y="connsiteY1"/>
                  </a:cxn>
                </a:cxnLst>
                <a:rect l="l" t="t" r="r" b="b"/>
                <a:pathLst>
                  <a:path w="26324" h="15182">
                    <a:moveTo>
                      <a:pt x="26324" y="0"/>
                    </a:moveTo>
                    <a:lnTo>
                      <a:pt x="0" y="1518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92" name="Freeform 3891">
                <a:extLst>
                  <a:ext uri="{FF2B5EF4-FFF2-40B4-BE49-F238E27FC236}">
                    <a16:creationId xmlns:a16="http://schemas.microsoft.com/office/drawing/2014/main" id="{F786512E-5486-2462-46F2-D65F20A733A3}"/>
                  </a:ext>
                </a:extLst>
              </p:cNvPr>
              <p:cNvSpPr/>
              <p:nvPr/>
            </p:nvSpPr>
            <p:spPr>
              <a:xfrm>
                <a:off x="12507094" y="8572373"/>
                <a:ext cx="15196" cy="26267"/>
              </a:xfrm>
              <a:custGeom>
                <a:avLst/>
                <a:gdLst>
                  <a:gd name="connsiteX0" fmla="*/ 15196 w 15196"/>
                  <a:gd name="connsiteY0" fmla="*/ 0 h 26267"/>
                  <a:gd name="connsiteX1" fmla="*/ 0 w 15196"/>
                  <a:gd name="connsiteY1" fmla="*/ 26267 h 26267"/>
                </a:gdLst>
                <a:ahLst/>
                <a:cxnLst>
                  <a:cxn ang="0">
                    <a:pos x="connsiteX0" y="connsiteY0"/>
                  </a:cxn>
                  <a:cxn ang="0">
                    <a:pos x="connsiteX1" y="connsiteY1"/>
                  </a:cxn>
                </a:cxnLst>
                <a:rect l="l" t="t" r="r" b="b"/>
                <a:pathLst>
                  <a:path w="15196" h="26267">
                    <a:moveTo>
                      <a:pt x="15196" y="0"/>
                    </a:moveTo>
                    <a:lnTo>
                      <a:pt x="0" y="2626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93" name="Freeform 3892">
                <a:extLst>
                  <a:ext uri="{FF2B5EF4-FFF2-40B4-BE49-F238E27FC236}">
                    <a16:creationId xmlns:a16="http://schemas.microsoft.com/office/drawing/2014/main" id="{93689855-758B-5E83-5623-F3578CA8099B}"/>
                  </a:ext>
                </a:extLst>
              </p:cNvPr>
              <p:cNvSpPr/>
              <p:nvPr/>
            </p:nvSpPr>
            <p:spPr>
              <a:xfrm>
                <a:off x="12571611" y="8585559"/>
                <a:ext cx="5256" cy="30364"/>
              </a:xfrm>
              <a:custGeom>
                <a:avLst/>
                <a:gdLst>
                  <a:gd name="connsiteX0" fmla="*/ 0 w 5256"/>
                  <a:gd name="connsiteY0" fmla="*/ 0 h 30364"/>
                  <a:gd name="connsiteX1" fmla="*/ 0 w 5256"/>
                  <a:gd name="connsiteY1" fmla="*/ 30365 h 30364"/>
                </a:gdLst>
                <a:ahLst/>
                <a:cxnLst>
                  <a:cxn ang="0">
                    <a:pos x="connsiteX0" y="connsiteY0"/>
                  </a:cxn>
                  <a:cxn ang="0">
                    <a:pos x="connsiteX1" y="connsiteY1"/>
                  </a:cxn>
                </a:cxnLst>
                <a:rect l="l" t="t" r="r" b="b"/>
                <a:pathLst>
                  <a:path w="5256" h="30364">
                    <a:moveTo>
                      <a:pt x="0" y="0"/>
                    </a:moveTo>
                    <a:lnTo>
                      <a:pt x="0" y="3036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94" name="Freeform 3893">
                <a:extLst>
                  <a:ext uri="{FF2B5EF4-FFF2-40B4-BE49-F238E27FC236}">
                    <a16:creationId xmlns:a16="http://schemas.microsoft.com/office/drawing/2014/main" id="{794AFBFD-33B6-6398-D94C-343D35D2044B}"/>
                  </a:ext>
                </a:extLst>
              </p:cNvPr>
              <p:cNvSpPr/>
              <p:nvPr/>
            </p:nvSpPr>
            <p:spPr>
              <a:xfrm>
                <a:off x="12620937" y="8572373"/>
                <a:ext cx="15196" cy="26267"/>
              </a:xfrm>
              <a:custGeom>
                <a:avLst/>
                <a:gdLst>
                  <a:gd name="connsiteX0" fmla="*/ 0 w 15196"/>
                  <a:gd name="connsiteY0" fmla="*/ 0 h 26267"/>
                  <a:gd name="connsiteX1" fmla="*/ 15196 w 15196"/>
                  <a:gd name="connsiteY1" fmla="*/ 26267 h 26267"/>
                </a:gdLst>
                <a:ahLst/>
                <a:cxnLst>
                  <a:cxn ang="0">
                    <a:pos x="connsiteX0" y="connsiteY0"/>
                  </a:cxn>
                  <a:cxn ang="0">
                    <a:pos x="connsiteX1" y="connsiteY1"/>
                  </a:cxn>
                </a:cxnLst>
                <a:rect l="l" t="t" r="r" b="b"/>
                <a:pathLst>
                  <a:path w="15196" h="26267">
                    <a:moveTo>
                      <a:pt x="0" y="0"/>
                    </a:moveTo>
                    <a:lnTo>
                      <a:pt x="15196" y="2626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95" name="Freeform 3894">
                <a:extLst>
                  <a:ext uri="{FF2B5EF4-FFF2-40B4-BE49-F238E27FC236}">
                    <a16:creationId xmlns:a16="http://schemas.microsoft.com/office/drawing/2014/main" id="{FD771D03-FD31-07CF-EDDB-71CD0CB7DC5E}"/>
                  </a:ext>
                </a:extLst>
              </p:cNvPr>
              <p:cNvSpPr/>
              <p:nvPr/>
            </p:nvSpPr>
            <p:spPr>
              <a:xfrm>
                <a:off x="12657044" y="8536282"/>
                <a:ext cx="26318" cy="15182"/>
              </a:xfrm>
              <a:custGeom>
                <a:avLst/>
                <a:gdLst>
                  <a:gd name="connsiteX0" fmla="*/ 0 w 26318"/>
                  <a:gd name="connsiteY0" fmla="*/ 0 h 15182"/>
                  <a:gd name="connsiteX1" fmla="*/ 26319 w 26318"/>
                  <a:gd name="connsiteY1" fmla="*/ 15183 h 15182"/>
                </a:gdLst>
                <a:ahLst/>
                <a:cxnLst>
                  <a:cxn ang="0">
                    <a:pos x="connsiteX0" y="connsiteY0"/>
                  </a:cxn>
                  <a:cxn ang="0">
                    <a:pos x="connsiteX1" y="connsiteY1"/>
                  </a:cxn>
                </a:cxnLst>
                <a:rect l="l" t="t" r="r" b="b"/>
                <a:pathLst>
                  <a:path w="26318" h="15182">
                    <a:moveTo>
                      <a:pt x="0" y="0"/>
                    </a:moveTo>
                    <a:lnTo>
                      <a:pt x="26319" y="1518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96" name="Freeform 3895">
                <a:extLst>
                  <a:ext uri="{FF2B5EF4-FFF2-40B4-BE49-F238E27FC236}">
                    <a16:creationId xmlns:a16="http://schemas.microsoft.com/office/drawing/2014/main" id="{132FBF21-F517-5C0C-0017-19CFBE541F69}"/>
                  </a:ext>
                </a:extLst>
              </p:cNvPr>
              <p:cNvSpPr/>
              <p:nvPr/>
            </p:nvSpPr>
            <p:spPr>
              <a:xfrm>
                <a:off x="12670258" y="8486952"/>
                <a:ext cx="30392" cy="5253"/>
              </a:xfrm>
              <a:custGeom>
                <a:avLst/>
                <a:gdLst>
                  <a:gd name="connsiteX0" fmla="*/ 0 w 30392"/>
                  <a:gd name="connsiteY0" fmla="*/ 0 h 5253"/>
                  <a:gd name="connsiteX1" fmla="*/ 30393 w 30392"/>
                  <a:gd name="connsiteY1" fmla="*/ 0 h 5253"/>
                </a:gdLst>
                <a:ahLst/>
                <a:cxnLst>
                  <a:cxn ang="0">
                    <a:pos x="connsiteX0" y="connsiteY0"/>
                  </a:cxn>
                  <a:cxn ang="0">
                    <a:pos x="connsiteX1" y="connsiteY1"/>
                  </a:cxn>
                </a:cxnLst>
                <a:rect l="l" t="t" r="r" b="b"/>
                <a:pathLst>
                  <a:path w="30392" h="5253">
                    <a:moveTo>
                      <a:pt x="0" y="0"/>
                    </a:moveTo>
                    <a:lnTo>
                      <a:pt x="3039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97" name="Freeform 3896">
                <a:extLst>
                  <a:ext uri="{FF2B5EF4-FFF2-40B4-BE49-F238E27FC236}">
                    <a16:creationId xmlns:a16="http://schemas.microsoft.com/office/drawing/2014/main" id="{4CFC2679-1521-13D0-94F5-A7B00C0584B6}"/>
                  </a:ext>
                </a:extLst>
              </p:cNvPr>
              <p:cNvSpPr/>
              <p:nvPr/>
            </p:nvSpPr>
            <p:spPr>
              <a:xfrm>
                <a:off x="12657044" y="8422492"/>
                <a:ext cx="26318" cy="15182"/>
              </a:xfrm>
              <a:custGeom>
                <a:avLst/>
                <a:gdLst>
                  <a:gd name="connsiteX0" fmla="*/ 0 w 26318"/>
                  <a:gd name="connsiteY0" fmla="*/ 15182 h 15182"/>
                  <a:gd name="connsiteX1" fmla="*/ 26319 w 26318"/>
                  <a:gd name="connsiteY1" fmla="*/ 0 h 15182"/>
                </a:gdLst>
                <a:ahLst/>
                <a:cxnLst>
                  <a:cxn ang="0">
                    <a:pos x="connsiteX0" y="connsiteY0"/>
                  </a:cxn>
                  <a:cxn ang="0">
                    <a:pos x="connsiteX1" y="connsiteY1"/>
                  </a:cxn>
                </a:cxnLst>
                <a:rect l="l" t="t" r="r" b="b"/>
                <a:pathLst>
                  <a:path w="26318" h="15182">
                    <a:moveTo>
                      <a:pt x="0" y="15182"/>
                    </a:moveTo>
                    <a:lnTo>
                      <a:pt x="2631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98" name="Freeform 3897">
                <a:extLst>
                  <a:ext uri="{FF2B5EF4-FFF2-40B4-BE49-F238E27FC236}">
                    <a16:creationId xmlns:a16="http://schemas.microsoft.com/office/drawing/2014/main" id="{D70FBC57-31BC-23AA-BE15-3B567C738A55}"/>
                  </a:ext>
                </a:extLst>
              </p:cNvPr>
              <p:cNvSpPr/>
              <p:nvPr/>
            </p:nvSpPr>
            <p:spPr>
              <a:xfrm>
                <a:off x="12620937" y="8375264"/>
                <a:ext cx="15196" cy="26319"/>
              </a:xfrm>
              <a:custGeom>
                <a:avLst/>
                <a:gdLst>
                  <a:gd name="connsiteX0" fmla="*/ 0 w 15196"/>
                  <a:gd name="connsiteY0" fmla="*/ 26320 h 26319"/>
                  <a:gd name="connsiteX1" fmla="*/ 15196 w 15196"/>
                  <a:gd name="connsiteY1" fmla="*/ 0 h 26319"/>
                </a:gdLst>
                <a:ahLst/>
                <a:cxnLst>
                  <a:cxn ang="0">
                    <a:pos x="connsiteX0" y="connsiteY0"/>
                  </a:cxn>
                  <a:cxn ang="0">
                    <a:pos x="connsiteX1" y="connsiteY1"/>
                  </a:cxn>
                </a:cxnLst>
                <a:rect l="l" t="t" r="r" b="b"/>
                <a:pathLst>
                  <a:path w="15196" h="26319">
                    <a:moveTo>
                      <a:pt x="0" y="26320"/>
                    </a:moveTo>
                    <a:lnTo>
                      <a:pt x="1519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876" name="Graphic 1668">
              <a:extLst>
                <a:ext uri="{FF2B5EF4-FFF2-40B4-BE49-F238E27FC236}">
                  <a16:creationId xmlns:a16="http://schemas.microsoft.com/office/drawing/2014/main" id="{32F28EA4-30AF-80B2-324F-BD30779533F4}"/>
                </a:ext>
              </a:extLst>
            </p:cNvPr>
            <p:cNvGrpSpPr/>
            <p:nvPr/>
          </p:nvGrpSpPr>
          <p:grpSpPr>
            <a:xfrm>
              <a:off x="12560426" y="8710691"/>
              <a:ext cx="596002" cy="595647"/>
              <a:chOff x="12560426" y="8710691"/>
              <a:chExt cx="596002" cy="595647"/>
            </a:xfrm>
            <a:noFill/>
          </p:grpSpPr>
          <p:sp>
            <p:nvSpPr>
              <p:cNvPr id="3884" name="Freeform 3883">
                <a:extLst>
                  <a:ext uri="{FF2B5EF4-FFF2-40B4-BE49-F238E27FC236}">
                    <a16:creationId xmlns:a16="http://schemas.microsoft.com/office/drawing/2014/main" id="{B5BFF239-B8DB-71EA-46AA-3B1386B4873F}"/>
                  </a:ext>
                </a:extLst>
              </p:cNvPr>
              <p:cNvSpPr/>
              <p:nvPr/>
            </p:nvSpPr>
            <p:spPr>
              <a:xfrm>
                <a:off x="12560426" y="8710691"/>
                <a:ext cx="303793" cy="595589"/>
              </a:xfrm>
              <a:custGeom>
                <a:avLst/>
                <a:gdLst>
                  <a:gd name="connsiteX0" fmla="*/ 292209 w 303793"/>
                  <a:gd name="connsiteY0" fmla="*/ 595590 h 595589"/>
                  <a:gd name="connsiteX1" fmla="*/ 57 w 303793"/>
                  <a:gd name="connsiteY1" fmla="*/ 292045 h 595589"/>
                  <a:gd name="connsiteX2" fmla="*/ 303794 w 303793"/>
                  <a:gd name="connsiteY2" fmla="*/ 58 h 595589"/>
                </a:gdLst>
                <a:ahLst/>
                <a:cxnLst>
                  <a:cxn ang="0">
                    <a:pos x="connsiteX0" y="connsiteY0"/>
                  </a:cxn>
                  <a:cxn ang="0">
                    <a:pos x="connsiteX1" y="connsiteY1"/>
                  </a:cxn>
                  <a:cxn ang="0">
                    <a:pos x="connsiteX2" y="connsiteY2"/>
                  </a:cxn>
                </a:cxnLst>
                <a:rect l="l" t="t" r="r" b="b"/>
                <a:pathLst>
                  <a:path w="303793" h="595589">
                    <a:moveTo>
                      <a:pt x="292209" y="595590"/>
                    </a:moveTo>
                    <a:cubicBezTo>
                      <a:pt x="127662" y="592385"/>
                      <a:pt x="-3138" y="456478"/>
                      <a:pt x="57" y="292045"/>
                    </a:cubicBezTo>
                    <a:cubicBezTo>
                      <a:pt x="3259" y="127559"/>
                      <a:pt x="139247" y="-3147"/>
                      <a:pt x="303794" y="5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85" name="Freeform 3884">
                <a:extLst>
                  <a:ext uri="{FF2B5EF4-FFF2-40B4-BE49-F238E27FC236}">
                    <a16:creationId xmlns:a16="http://schemas.microsoft.com/office/drawing/2014/main" id="{F9A933D9-589B-51BE-F05E-AD2C084A678C}"/>
                  </a:ext>
                </a:extLst>
              </p:cNvPr>
              <p:cNvSpPr/>
              <p:nvPr/>
            </p:nvSpPr>
            <p:spPr>
              <a:xfrm>
                <a:off x="12852635" y="8710749"/>
                <a:ext cx="303794" cy="595589"/>
              </a:xfrm>
              <a:custGeom>
                <a:avLst/>
                <a:gdLst>
                  <a:gd name="connsiteX0" fmla="*/ 11585 w 303794"/>
                  <a:gd name="connsiteY0" fmla="*/ 0 h 595589"/>
                  <a:gd name="connsiteX1" fmla="*/ 303737 w 303794"/>
                  <a:gd name="connsiteY1" fmla="*/ 303545 h 595589"/>
                  <a:gd name="connsiteX2" fmla="*/ 0 w 303794"/>
                  <a:gd name="connsiteY2" fmla="*/ 595532 h 595589"/>
                </a:gdLst>
                <a:ahLst/>
                <a:cxnLst>
                  <a:cxn ang="0">
                    <a:pos x="connsiteX0" y="connsiteY0"/>
                  </a:cxn>
                  <a:cxn ang="0">
                    <a:pos x="connsiteX1" y="connsiteY1"/>
                  </a:cxn>
                  <a:cxn ang="0">
                    <a:pos x="connsiteX2" y="connsiteY2"/>
                  </a:cxn>
                </a:cxnLst>
                <a:rect l="l" t="t" r="r" b="b"/>
                <a:pathLst>
                  <a:path w="303794" h="595589">
                    <a:moveTo>
                      <a:pt x="11585" y="0"/>
                    </a:moveTo>
                    <a:cubicBezTo>
                      <a:pt x="176137" y="3153"/>
                      <a:pt x="306938" y="139112"/>
                      <a:pt x="303737" y="303545"/>
                    </a:cubicBezTo>
                    <a:cubicBezTo>
                      <a:pt x="300540" y="468031"/>
                      <a:pt x="164552" y="598737"/>
                      <a:pt x="0" y="59553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877" name="Graphic 1668">
              <a:extLst>
                <a:ext uri="{FF2B5EF4-FFF2-40B4-BE49-F238E27FC236}">
                  <a16:creationId xmlns:a16="http://schemas.microsoft.com/office/drawing/2014/main" id="{BD5CAE59-754D-58CF-8A34-C36132B35412}"/>
                </a:ext>
              </a:extLst>
            </p:cNvPr>
            <p:cNvGrpSpPr/>
            <p:nvPr/>
          </p:nvGrpSpPr>
          <p:grpSpPr>
            <a:xfrm>
              <a:off x="12487069" y="8639966"/>
              <a:ext cx="745629" cy="745188"/>
              <a:chOff x="12487069" y="8639966"/>
              <a:chExt cx="745629" cy="745188"/>
            </a:xfrm>
            <a:noFill/>
          </p:grpSpPr>
          <p:sp>
            <p:nvSpPr>
              <p:cNvPr id="3882" name="Freeform 3881">
                <a:extLst>
                  <a:ext uri="{FF2B5EF4-FFF2-40B4-BE49-F238E27FC236}">
                    <a16:creationId xmlns:a16="http://schemas.microsoft.com/office/drawing/2014/main" id="{FE1003C6-432C-D0FF-4816-93123AF5959A}"/>
                  </a:ext>
                </a:extLst>
              </p:cNvPr>
              <p:cNvSpPr/>
              <p:nvPr/>
            </p:nvSpPr>
            <p:spPr>
              <a:xfrm>
                <a:off x="12487069" y="8639966"/>
                <a:ext cx="380063" cy="745116"/>
              </a:xfrm>
              <a:custGeom>
                <a:avLst/>
                <a:gdLst>
                  <a:gd name="connsiteX0" fmla="*/ 365566 w 380063"/>
                  <a:gd name="connsiteY0" fmla="*/ 745117 h 745116"/>
                  <a:gd name="connsiteX1" fmla="*/ 72 w 380063"/>
                  <a:gd name="connsiteY1" fmla="*/ 365344 h 745116"/>
                  <a:gd name="connsiteX2" fmla="*/ 380063 w 380063"/>
                  <a:gd name="connsiteY2" fmla="*/ 72 h 745116"/>
                </a:gdLst>
                <a:ahLst/>
                <a:cxnLst>
                  <a:cxn ang="0">
                    <a:pos x="connsiteX0" y="connsiteY0"/>
                  </a:cxn>
                  <a:cxn ang="0">
                    <a:pos x="connsiteX1" y="connsiteY1"/>
                  </a:cxn>
                  <a:cxn ang="0">
                    <a:pos x="connsiteX2" y="connsiteY2"/>
                  </a:cxn>
                </a:cxnLst>
                <a:rect l="l" t="t" r="r" b="b"/>
                <a:pathLst>
                  <a:path w="380063" h="745116">
                    <a:moveTo>
                      <a:pt x="365566" y="745117"/>
                    </a:moveTo>
                    <a:cubicBezTo>
                      <a:pt x="159709" y="741124"/>
                      <a:pt x="-3933" y="571070"/>
                      <a:pt x="72" y="365344"/>
                    </a:cubicBezTo>
                    <a:cubicBezTo>
                      <a:pt x="4072" y="159619"/>
                      <a:pt x="174201" y="-3921"/>
                      <a:pt x="380063" y="7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83" name="Freeform 3882">
                <a:extLst>
                  <a:ext uri="{FF2B5EF4-FFF2-40B4-BE49-F238E27FC236}">
                    <a16:creationId xmlns:a16="http://schemas.microsoft.com/office/drawing/2014/main" id="{F1C8CF76-6EC4-04BC-12F7-D1897B13C15B}"/>
                  </a:ext>
                </a:extLst>
              </p:cNvPr>
              <p:cNvSpPr/>
              <p:nvPr/>
            </p:nvSpPr>
            <p:spPr>
              <a:xfrm>
                <a:off x="12852635" y="8640038"/>
                <a:ext cx="380063" cy="745116"/>
              </a:xfrm>
              <a:custGeom>
                <a:avLst/>
                <a:gdLst>
                  <a:gd name="connsiteX0" fmla="*/ 14497 w 380063"/>
                  <a:gd name="connsiteY0" fmla="*/ 0 h 745116"/>
                  <a:gd name="connsiteX1" fmla="*/ 379991 w 380063"/>
                  <a:gd name="connsiteY1" fmla="*/ 379772 h 745116"/>
                  <a:gd name="connsiteX2" fmla="*/ 0 w 380063"/>
                  <a:gd name="connsiteY2" fmla="*/ 745045 h 745116"/>
                </a:gdLst>
                <a:ahLst/>
                <a:cxnLst>
                  <a:cxn ang="0">
                    <a:pos x="connsiteX0" y="connsiteY0"/>
                  </a:cxn>
                  <a:cxn ang="0">
                    <a:pos x="connsiteX1" y="connsiteY1"/>
                  </a:cxn>
                  <a:cxn ang="0">
                    <a:pos x="connsiteX2" y="connsiteY2"/>
                  </a:cxn>
                </a:cxnLst>
                <a:rect l="l" t="t" r="r" b="b"/>
                <a:pathLst>
                  <a:path w="380063" h="745116">
                    <a:moveTo>
                      <a:pt x="14497" y="0"/>
                    </a:moveTo>
                    <a:cubicBezTo>
                      <a:pt x="220354" y="3993"/>
                      <a:pt x="383991" y="173994"/>
                      <a:pt x="379991" y="379772"/>
                    </a:cubicBezTo>
                    <a:cubicBezTo>
                      <a:pt x="375991" y="585497"/>
                      <a:pt x="205862" y="749037"/>
                      <a:pt x="0" y="74504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3878" name="Freeform 3877">
              <a:extLst>
                <a:ext uri="{FF2B5EF4-FFF2-40B4-BE49-F238E27FC236}">
                  <a16:creationId xmlns:a16="http://schemas.microsoft.com/office/drawing/2014/main" id="{A956B111-02C9-7409-4510-198A5232FAF5}"/>
                </a:ext>
              </a:extLst>
            </p:cNvPr>
            <p:cNvSpPr/>
            <p:nvPr/>
          </p:nvSpPr>
          <p:spPr>
            <a:xfrm>
              <a:off x="12612112" y="8863678"/>
              <a:ext cx="425769" cy="368792"/>
            </a:xfrm>
            <a:custGeom>
              <a:avLst/>
              <a:gdLst>
                <a:gd name="connsiteX0" fmla="*/ 0 w 425769"/>
                <a:gd name="connsiteY0" fmla="*/ 0 h 368792"/>
                <a:gd name="connsiteX1" fmla="*/ 24074 w 425769"/>
                <a:gd name="connsiteY1" fmla="*/ 0 h 368792"/>
                <a:gd name="connsiteX2" fmla="*/ 52564 w 425769"/>
                <a:gd name="connsiteY2" fmla="*/ 28473 h 368792"/>
                <a:gd name="connsiteX3" fmla="*/ 52564 w 425769"/>
                <a:gd name="connsiteY3" fmla="*/ 28473 h 368792"/>
                <a:gd name="connsiteX4" fmla="*/ 92902 w 425769"/>
                <a:gd name="connsiteY4" fmla="*/ 93721 h 368792"/>
                <a:gd name="connsiteX5" fmla="*/ 149545 w 425769"/>
                <a:gd name="connsiteY5" fmla="*/ 122038 h 368792"/>
                <a:gd name="connsiteX6" fmla="*/ 240775 w 425769"/>
                <a:gd name="connsiteY6" fmla="*/ 108851 h 368792"/>
                <a:gd name="connsiteX7" fmla="*/ 278590 w 425769"/>
                <a:gd name="connsiteY7" fmla="*/ 73548 h 368792"/>
                <a:gd name="connsiteX8" fmla="*/ 329750 w 425769"/>
                <a:gd name="connsiteY8" fmla="*/ 175833 h 368792"/>
                <a:gd name="connsiteX9" fmla="*/ 402336 w 425769"/>
                <a:gd name="connsiteY9" fmla="*/ 220645 h 368792"/>
                <a:gd name="connsiteX10" fmla="*/ 425769 w 425769"/>
                <a:gd name="connsiteY10" fmla="*/ 220645 h 368792"/>
                <a:gd name="connsiteX11" fmla="*/ 352180 w 425769"/>
                <a:gd name="connsiteY11" fmla="*/ 294193 h 368792"/>
                <a:gd name="connsiteX12" fmla="*/ 313645 w 425769"/>
                <a:gd name="connsiteY12" fmla="*/ 294193 h 368792"/>
                <a:gd name="connsiteX13" fmla="*/ 252965 w 425769"/>
                <a:gd name="connsiteY13" fmla="*/ 270290 h 368792"/>
                <a:gd name="connsiteX14" fmla="*/ 199744 w 425769"/>
                <a:gd name="connsiteY14" fmla="*/ 220645 h 368792"/>
                <a:gd name="connsiteX15" fmla="*/ 126154 w 425769"/>
                <a:gd name="connsiteY15" fmla="*/ 220645 h 368792"/>
                <a:gd name="connsiteX16" fmla="*/ 52701 w 425769"/>
                <a:gd name="connsiteY16" fmla="*/ 368792 h 368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5769" h="368792">
                  <a:moveTo>
                    <a:pt x="0" y="0"/>
                  </a:moveTo>
                  <a:lnTo>
                    <a:pt x="24074" y="0"/>
                  </a:lnTo>
                  <a:cubicBezTo>
                    <a:pt x="39812" y="0"/>
                    <a:pt x="52564" y="12766"/>
                    <a:pt x="52564" y="28473"/>
                  </a:cubicBezTo>
                  <a:lnTo>
                    <a:pt x="52564" y="28473"/>
                  </a:lnTo>
                  <a:cubicBezTo>
                    <a:pt x="52564" y="56107"/>
                    <a:pt x="68181" y="81376"/>
                    <a:pt x="92902" y="93721"/>
                  </a:cubicBezTo>
                  <a:lnTo>
                    <a:pt x="149545" y="122038"/>
                  </a:lnTo>
                  <a:cubicBezTo>
                    <a:pt x="179727" y="137115"/>
                    <a:pt x="216107" y="131862"/>
                    <a:pt x="240775" y="108851"/>
                  </a:cubicBezTo>
                  <a:lnTo>
                    <a:pt x="278590" y="73548"/>
                  </a:lnTo>
                  <a:lnTo>
                    <a:pt x="329750" y="175833"/>
                  </a:lnTo>
                  <a:cubicBezTo>
                    <a:pt x="343496" y="203308"/>
                    <a:pt x="371597" y="220645"/>
                    <a:pt x="402336" y="220645"/>
                  </a:cubicBezTo>
                  <a:lnTo>
                    <a:pt x="425769" y="220645"/>
                  </a:lnTo>
                  <a:lnTo>
                    <a:pt x="352180" y="294193"/>
                  </a:lnTo>
                  <a:lnTo>
                    <a:pt x="313645" y="294193"/>
                  </a:lnTo>
                  <a:cubicBezTo>
                    <a:pt x="291121" y="294193"/>
                    <a:pt x="269433" y="285682"/>
                    <a:pt x="252965" y="270290"/>
                  </a:cubicBezTo>
                  <a:lnTo>
                    <a:pt x="199744" y="220645"/>
                  </a:lnTo>
                  <a:lnTo>
                    <a:pt x="126154" y="220645"/>
                  </a:lnTo>
                  <a:lnTo>
                    <a:pt x="52701" y="36879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79" name="Freeform 3878">
              <a:extLst>
                <a:ext uri="{FF2B5EF4-FFF2-40B4-BE49-F238E27FC236}">
                  <a16:creationId xmlns:a16="http://schemas.microsoft.com/office/drawing/2014/main" id="{7BA94EE0-4B66-F1A5-F11E-3AFE0AFA03E6}"/>
                </a:ext>
              </a:extLst>
            </p:cNvPr>
            <p:cNvSpPr/>
            <p:nvPr/>
          </p:nvSpPr>
          <p:spPr>
            <a:xfrm>
              <a:off x="12887884" y="8713219"/>
              <a:ext cx="261180" cy="376357"/>
            </a:xfrm>
            <a:custGeom>
              <a:avLst/>
              <a:gdLst>
                <a:gd name="connsiteX0" fmla="*/ 261181 w 261180"/>
                <a:gd name="connsiteY0" fmla="*/ 225583 h 376357"/>
                <a:gd name="connsiteX1" fmla="*/ 261181 w 261180"/>
                <a:gd name="connsiteY1" fmla="*/ 225583 h 376357"/>
                <a:gd name="connsiteX2" fmla="*/ 223587 w 261180"/>
                <a:gd name="connsiteY2" fmla="*/ 261622 h 376357"/>
                <a:gd name="connsiteX3" fmla="*/ 223587 w 261180"/>
                <a:gd name="connsiteY3" fmla="*/ 376357 h 376357"/>
                <a:gd name="connsiteX4" fmla="*/ 163995 w 261180"/>
                <a:gd name="connsiteY4" fmla="*/ 312580 h 376357"/>
                <a:gd name="connsiteX5" fmla="*/ 149997 w 261180"/>
                <a:gd name="connsiteY5" fmla="*/ 277067 h 376357"/>
                <a:gd name="connsiteX6" fmla="*/ 149997 w 261180"/>
                <a:gd name="connsiteY6" fmla="*/ 276016 h 376357"/>
                <a:gd name="connsiteX7" fmla="*/ 97964 w 261180"/>
                <a:gd name="connsiteY7" fmla="*/ 224007 h 376357"/>
                <a:gd name="connsiteX8" fmla="*/ 97964 w 261180"/>
                <a:gd name="connsiteY8" fmla="*/ 224007 h 376357"/>
                <a:gd name="connsiteX9" fmla="*/ 61169 w 261180"/>
                <a:gd name="connsiteY9" fmla="*/ 208772 h 376357"/>
                <a:gd name="connsiteX10" fmla="*/ 2817 w 261180"/>
                <a:gd name="connsiteY10" fmla="*/ 150459 h 376357"/>
                <a:gd name="connsiteX11" fmla="*/ 0 w 261180"/>
                <a:gd name="connsiteY11" fmla="*/ 0 h 376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1180" h="376357">
                  <a:moveTo>
                    <a:pt x="261181" y="225583"/>
                  </a:moveTo>
                  <a:lnTo>
                    <a:pt x="261181" y="225583"/>
                  </a:lnTo>
                  <a:cubicBezTo>
                    <a:pt x="240670" y="224742"/>
                    <a:pt x="223587" y="241133"/>
                    <a:pt x="223587" y="261622"/>
                  </a:cubicBezTo>
                  <a:lnTo>
                    <a:pt x="223587" y="376357"/>
                  </a:lnTo>
                  <a:lnTo>
                    <a:pt x="163995" y="312580"/>
                  </a:lnTo>
                  <a:cubicBezTo>
                    <a:pt x="155001" y="302914"/>
                    <a:pt x="149997" y="290253"/>
                    <a:pt x="149997" y="277067"/>
                  </a:cubicBezTo>
                  <a:lnTo>
                    <a:pt x="149997" y="276016"/>
                  </a:lnTo>
                  <a:cubicBezTo>
                    <a:pt x="149997" y="247332"/>
                    <a:pt x="126701" y="224007"/>
                    <a:pt x="97964" y="224007"/>
                  </a:cubicBezTo>
                  <a:lnTo>
                    <a:pt x="97964" y="224007"/>
                  </a:lnTo>
                  <a:cubicBezTo>
                    <a:pt x="84160" y="224007"/>
                    <a:pt x="70925" y="218544"/>
                    <a:pt x="61169" y="208772"/>
                  </a:cubicBezTo>
                  <a:lnTo>
                    <a:pt x="2817" y="150459"/>
                  </a:ln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80" name="Freeform 3879">
              <a:extLst>
                <a:ext uri="{FF2B5EF4-FFF2-40B4-BE49-F238E27FC236}">
                  <a16:creationId xmlns:a16="http://schemas.microsoft.com/office/drawing/2014/main" id="{F1A69992-AD3D-A29F-6852-EA5C5334A0E4}"/>
                </a:ext>
              </a:extLst>
            </p:cNvPr>
            <p:cNvSpPr/>
            <p:nvPr/>
          </p:nvSpPr>
          <p:spPr>
            <a:xfrm>
              <a:off x="12719868" y="8488056"/>
              <a:ext cx="147179" cy="78801"/>
            </a:xfrm>
            <a:custGeom>
              <a:avLst/>
              <a:gdLst>
                <a:gd name="connsiteX0" fmla="*/ 0 w 147179"/>
                <a:gd name="connsiteY0" fmla="*/ 78802 h 78801"/>
                <a:gd name="connsiteX1" fmla="*/ 76218 w 147179"/>
                <a:gd name="connsiteY1" fmla="*/ 76175 h 78801"/>
                <a:gd name="connsiteX2" fmla="*/ 147180 w 147179"/>
                <a:gd name="connsiteY2" fmla="*/ 0 h 78801"/>
              </a:gdLst>
              <a:ahLst/>
              <a:cxnLst>
                <a:cxn ang="0">
                  <a:pos x="connsiteX0" y="connsiteY0"/>
                </a:cxn>
                <a:cxn ang="0">
                  <a:pos x="connsiteX1" y="connsiteY1"/>
                </a:cxn>
                <a:cxn ang="0">
                  <a:pos x="connsiteX2" y="connsiteY2"/>
                </a:cxn>
              </a:cxnLst>
              <a:rect l="l" t="t" r="r" b="b"/>
              <a:pathLst>
                <a:path w="147179" h="78801">
                  <a:moveTo>
                    <a:pt x="0" y="78802"/>
                  </a:moveTo>
                  <a:lnTo>
                    <a:pt x="76218" y="76175"/>
                  </a:lnTo>
                  <a:lnTo>
                    <a:pt x="14718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81" name="Freeform 3880">
              <a:extLst>
                <a:ext uri="{FF2B5EF4-FFF2-40B4-BE49-F238E27FC236}">
                  <a16:creationId xmlns:a16="http://schemas.microsoft.com/office/drawing/2014/main" id="{8751E7FE-62FA-7D67-822B-F855DB62F2F6}"/>
                </a:ext>
              </a:extLst>
            </p:cNvPr>
            <p:cNvSpPr/>
            <p:nvPr/>
          </p:nvSpPr>
          <p:spPr>
            <a:xfrm>
              <a:off x="12796086" y="8485429"/>
              <a:ext cx="73589" cy="78801"/>
            </a:xfrm>
            <a:custGeom>
              <a:avLst/>
              <a:gdLst>
                <a:gd name="connsiteX0" fmla="*/ 0 w 73589"/>
                <a:gd name="connsiteY0" fmla="*/ 0 h 78801"/>
                <a:gd name="connsiteX1" fmla="*/ 73590 w 73589"/>
                <a:gd name="connsiteY1" fmla="*/ 0 h 78801"/>
                <a:gd name="connsiteX2" fmla="*/ 73590 w 73589"/>
                <a:gd name="connsiteY2" fmla="*/ 78802 h 78801"/>
              </a:gdLst>
              <a:ahLst/>
              <a:cxnLst>
                <a:cxn ang="0">
                  <a:pos x="connsiteX0" y="connsiteY0"/>
                </a:cxn>
                <a:cxn ang="0">
                  <a:pos x="connsiteX1" y="connsiteY1"/>
                </a:cxn>
                <a:cxn ang="0">
                  <a:pos x="connsiteX2" y="connsiteY2"/>
                </a:cxn>
              </a:cxnLst>
              <a:rect l="l" t="t" r="r" b="b"/>
              <a:pathLst>
                <a:path w="73589" h="78801">
                  <a:moveTo>
                    <a:pt x="0" y="0"/>
                  </a:moveTo>
                  <a:lnTo>
                    <a:pt x="73590" y="0"/>
                  </a:lnTo>
                  <a:lnTo>
                    <a:pt x="73590" y="7880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62" name="Graphic 1668">
            <a:extLst>
              <a:ext uri="{FF2B5EF4-FFF2-40B4-BE49-F238E27FC236}">
                <a16:creationId xmlns:a16="http://schemas.microsoft.com/office/drawing/2014/main" id="{4AAF4E96-2DCE-1E3E-EAD9-456E3E7FC1B3}"/>
              </a:ext>
            </a:extLst>
          </p:cNvPr>
          <p:cNvGrpSpPr/>
          <p:nvPr/>
        </p:nvGrpSpPr>
        <p:grpSpPr>
          <a:xfrm>
            <a:off x="8100943" y="10739479"/>
            <a:ext cx="724311" cy="722736"/>
            <a:chOff x="13711933" y="8412511"/>
            <a:chExt cx="896185" cy="894236"/>
          </a:xfrm>
          <a:noFill/>
        </p:grpSpPr>
        <p:grpSp>
          <p:nvGrpSpPr>
            <p:cNvPr id="3852" name="Graphic 1668">
              <a:extLst>
                <a:ext uri="{FF2B5EF4-FFF2-40B4-BE49-F238E27FC236}">
                  <a16:creationId xmlns:a16="http://schemas.microsoft.com/office/drawing/2014/main" id="{D2511758-4A6B-93EA-8AE3-6BD9F25BB177}"/>
                </a:ext>
              </a:extLst>
            </p:cNvPr>
            <p:cNvGrpSpPr/>
            <p:nvPr/>
          </p:nvGrpSpPr>
          <p:grpSpPr>
            <a:xfrm>
              <a:off x="13714029" y="8412511"/>
              <a:ext cx="223502" cy="223376"/>
              <a:chOff x="13714029" y="8412511"/>
              <a:chExt cx="223502" cy="223376"/>
            </a:xfrm>
            <a:noFill/>
          </p:grpSpPr>
          <p:sp>
            <p:nvSpPr>
              <p:cNvPr id="3873" name="Freeform 3872">
                <a:extLst>
                  <a:ext uri="{FF2B5EF4-FFF2-40B4-BE49-F238E27FC236}">
                    <a16:creationId xmlns:a16="http://schemas.microsoft.com/office/drawing/2014/main" id="{36E6BD36-5235-E61D-382C-21B6FF78AD61}"/>
                  </a:ext>
                </a:extLst>
              </p:cNvPr>
              <p:cNvSpPr/>
              <p:nvPr/>
            </p:nvSpPr>
            <p:spPr>
              <a:xfrm>
                <a:off x="13714029" y="8412511"/>
                <a:ext cx="223502" cy="223376"/>
              </a:xfrm>
              <a:custGeom>
                <a:avLst/>
                <a:gdLst>
                  <a:gd name="connsiteX0" fmla="*/ 0 w 223502"/>
                  <a:gd name="connsiteY0" fmla="*/ 223376 h 223376"/>
                  <a:gd name="connsiteX1" fmla="*/ 0 w 223502"/>
                  <a:gd name="connsiteY1" fmla="*/ 0 h 223376"/>
                  <a:gd name="connsiteX2" fmla="*/ 223503 w 223502"/>
                  <a:gd name="connsiteY2" fmla="*/ 0 h 223376"/>
                </a:gdLst>
                <a:ahLst/>
                <a:cxnLst>
                  <a:cxn ang="0">
                    <a:pos x="connsiteX0" y="connsiteY0"/>
                  </a:cxn>
                  <a:cxn ang="0">
                    <a:pos x="connsiteX1" y="connsiteY1"/>
                  </a:cxn>
                  <a:cxn ang="0">
                    <a:pos x="connsiteX2" y="connsiteY2"/>
                  </a:cxn>
                </a:cxnLst>
                <a:rect l="l" t="t" r="r" b="b"/>
                <a:pathLst>
                  <a:path w="223502" h="223376">
                    <a:moveTo>
                      <a:pt x="0" y="223376"/>
                    </a:moveTo>
                    <a:lnTo>
                      <a:pt x="0" y="0"/>
                    </a:lnTo>
                    <a:lnTo>
                      <a:pt x="223503"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74" name="Freeform 3873">
                <a:extLst>
                  <a:ext uri="{FF2B5EF4-FFF2-40B4-BE49-F238E27FC236}">
                    <a16:creationId xmlns:a16="http://schemas.microsoft.com/office/drawing/2014/main" id="{320841EE-F9E3-2980-2861-47767BE27B9D}"/>
                  </a:ext>
                </a:extLst>
              </p:cNvPr>
              <p:cNvSpPr/>
              <p:nvPr/>
            </p:nvSpPr>
            <p:spPr>
              <a:xfrm>
                <a:off x="13714056" y="8412511"/>
                <a:ext cx="150228" cy="150143"/>
              </a:xfrm>
              <a:custGeom>
                <a:avLst/>
                <a:gdLst>
                  <a:gd name="connsiteX0" fmla="*/ 150228 w 150228"/>
                  <a:gd name="connsiteY0" fmla="*/ 150144 h 150143"/>
                  <a:gd name="connsiteX1" fmla="*/ 0 w 150228"/>
                  <a:gd name="connsiteY1" fmla="*/ 0 h 150143"/>
                </a:gdLst>
                <a:ahLst/>
                <a:cxnLst>
                  <a:cxn ang="0">
                    <a:pos x="connsiteX0" y="connsiteY0"/>
                  </a:cxn>
                  <a:cxn ang="0">
                    <a:pos x="connsiteX1" y="connsiteY1"/>
                  </a:cxn>
                </a:cxnLst>
                <a:rect l="l" t="t" r="r" b="b"/>
                <a:pathLst>
                  <a:path w="150228" h="150143">
                    <a:moveTo>
                      <a:pt x="150228" y="150144"/>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853" name="Graphic 1668">
              <a:extLst>
                <a:ext uri="{FF2B5EF4-FFF2-40B4-BE49-F238E27FC236}">
                  <a16:creationId xmlns:a16="http://schemas.microsoft.com/office/drawing/2014/main" id="{15A22CDC-5F34-61A9-5695-D0DF10C5F2DF}"/>
                </a:ext>
              </a:extLst>
            </p:cNvPr>
            <p:cNvGrpSpPr/>
            <p:nvPr/>
          </p:nvGrpSpPr>
          <p:grpSpPr>
            <a:xfrm>
              <a:off x="14379092" y="9083377"/>
              <a:ext cx="223507" cy="223376"/>
              <a:chOff x="14379092" y="9083377"/>
              <a:chExt cx="223507" cy="223376"/>
            </a:xfrm>
            <a:noFill/>
          </p:grpSpPr>
          <p:sp>
            <p:nvSpPr>
              <p:cNvPr id="3871" name="Freeform 3870">
                <a:extLst>
                  <a:ext uri="{FF2B5EF4-FFF2-40B4-BE49-F238E27FC236}">
                    <a16:creationId xmlns:a16="http://schemas.microsoft.com/office/drawing/2014/main" id="{87D1D84E-EBE3-4E2E-659A-D290F33C06DE}"/>
                  </a:ext>
                </a:extLst>
              </p:cNvPr>
              <p:cNvSpPr/>
              <p:nvPr/>
            </p:nvSpPr>
            <p:spPr>
              <a:xfrm>
                <a:off x="14379092" y="9083377"/>
                <a:ext cx="223497" cy="223376"/>
              </a:xfrm>
              <a:custGeom>
                <a:avLst/>
                <a:gdLst>
                  <a:gd name="connsiteX0" fmla="*/ 0 w 223497"/>
                  <a:gd name="connsiteY0" fmla="*/ 223377 h 223376"/>
                  <a:gd name="connsiteX1" fmla="*/ 223497 w 223497"/>
                  <a:gd name="connsiteY1" fmla="*/ 223377 h 223376"/>
                  <a:gd name="connsiteX2" fmla="*/ 223497 w 223497"/>
                  <a:gd name="connsiteY2" fmla="*/ 0 h 223376"/>
                </a:gdLst>
                <a:ahLst/>
                <a:cxnLst>
                  <a:cxn ang="0">
                    <a:pos x="connsiteX0" y="connsiteY0"/>
                  </a:cxn>
                  <a:cxn ang="0">
                    <a:pos x="connsiteX1" y="connsiteY1"/>
                  </a:cxn>
                  <a:cxn ang="0">
                    <a:pos x="connsiteX2" y="connsiteY2"/>
                  </a:cxn>
                </a:cxnLst>
                <a:rect l="l" t="t" r="r" b="b"/>
                <a:pathLst>
                  <a:path w="223497" h="223376">
                    <a:moveTo>
                      <a:pt x="0" y="223377"/>
                    </a:moveTo>
                    <a:lnTo>
                      <a:pt x="223497" y="223377"/>
                    </a:lnTo>
                    <a:lnTo>
                      <a:pt x="223497"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72" name="Freeform 3871">
                <a:extLst>
                  <a:ext uri="{FF2B5EF4-FFF2-40B4-BE49-F238E27FC236}">
                    <a16:creationId xmlns:a16="http://schemas.microsoft.com/office/drawing/2014/main" id="{23A3F944-A9B0-94AB-3F6E-2D03521E72CE}"/>
                  </a:ext>
                </a:extLst>
              </p:cNvPr>
              <p:cNvSpPr/>
              <p:nvPr/>
            </p:nvSpPr>
            <p:spPr>
              <a:xfrm>
                <a:off x="14457365" y="9161548"/>
                <a:ext cx="145234" cy="145152"/>
              </a:xfrm>
              <a:custGeom>
                <a:avLst/>
                <a:gdLst>
                  <a:gd name="connsiteX0" fmla="*/ 145235 w 145234"/>
                  <a:gd name="connsiteY0" fmla="*/ 145153 h 145152"/>
                  <a:gd name="connsiteX1" fmla="*/ 0 w 145234"/>
                  <a:gd name="connsiteY1" fmla="*/ 0 h 145152"/>
                </a:gdLst>
                <a:ahLst/>
                <a:cxnLst>
                  <a:cxn ang="0">
                    <a:pos x="connsiteX0" y="connsiteY0"/>
                  </a:cxn>
                  <a:cxn ang="0">
                    <a:pos x="connsiteX1" y="connsiteY1"/>
                  </a:cxn>
                </a:cxnLst>
                <a:rect l="l" t="t" r="r" b="b"/>
                <a:pathLst>
                  <a:path w="145234" h="145152">
                    <a:moveTo>
                      <a:pt x="145235" y="145153"/>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854" name="Graphic 1668">
              <a:extLst>
                <a:ext uri="{FF2B5EF4-FFF2-40B4-BE49-F238E27FC236}">
                  <a16:creationId xmlns:a16="http://schemas.microsoft.com/office/drawing/2014/main" id="{7B95561E-2C62-AA96-E1D5-1768F0147374}"/>
                </a:ext>
              </a:extLst>
            </p:cNvPr>
            <p:cNvGrpSpPr/>
            <p:nvPr/>
          </p:nvGrpSpPr>
          <p:grpSpPr>
            <a:xfrm>
              <a:off x="14380059" y="8417764"/>
              <a:ext cx="223497" cy="223376"/>
              <a:chOff x="14380059" y="8417764"/>
              <a:chExt cx="223497" cy="223376"/>
            </a:xfrm>
            <a:noFill/>
          </p:grpSpPr>
          <p:sp>
            <p:nvSpPr>
              <p:cNvPr id="3869" name="Freeform 3868">
                <a:extLst>
                  <a:ext uri="{FF2B5EF4-FFF2-40B4-BE49-F238E27FC236}">
                    <a16:creationId xmlns:a16="http://schemas.microsoft.com/office/drawing/2014/main" id="{83D5A0FE-92D9-E525-B885-02A786CFDDEC}"/>
                  </a:ext>
                </a:extLst>
              </p:cNvPr>
              <p:cNvSpPr/>
              <p:nvPr/>
            </p:nvSpPr>
            <p:spPr>
              <a:xfrm>
                <a:off x="14380059" y="8417764"/>
                <a:ext cx="223497" cy="223376"/>
              </a:xfrm>
              <a:custGeom>
                <a:avLst/>
                <a:gdLst>
                  <a:gd name="connsiteX0" fmla="*/ 223497 w 223497"/>
                  <a:gd name="connsiteY0" fmla="*/ 223376 h 223376"/>
                  <a:gd name="connsiteX1" fmla="*/ 223497 w 223497"/>
                  <a:gd name="connsiteY1" fmla="*/ 0 h 223376"/>
                  <a:gd name="connsiteX2" fmla="*/ 0 w 223497"/>
                  <a:gd name="connsiteY2" fmla="*/ 0 h 223376"/>
                </a:gdLst>
                <a:ahLst/>
                <a:cxnLst>
                  <a:cxn ang="0">
                    <a:pos x="connsiteX0" y="connsiteY0"/>
                  </a:cxn>
                  <a:cxn ang="0">
                    <a:pos x="connsiteX1" y="connsiteY1"/>
                  </a:cxn>
                  <a:cxn ang="0">
                    <a:pos x="connsiteX2" y="connsiteY2"/>
                  </a:cxn>
                </a:cxnLst>
                <a:rect l="l" t="t" r="r" b="b"/>
                <a:pathLst>
                  <a:path w="223497" h="223376">
                    <a:moveTo>
                      <a:pt x="223497" y="223376"/>
                    </a:moveTo>
                    <a:lnTo>
                      <a:pt x="223497" y="0"/>
                    </a:ln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70" name="Freeform 3869">
                <a:extLst>
                  <a:ext uri="{FF2B5EF4-FFF2-40B4-BE49-F238E27FC236}">
                    <a16:creationId xmlns:a16="http://schemas.microsoft.com/office/drawing/2014/main" id="{0E4EF525-EFDE-20DC-884A-8D70FB417707}"/>
                  </a:ext>
                </a:extLst>
              </p:cNvPr>
              <p:cNvSpPr/>
              <p:nvPr/>
            </p:nvSpPr>
            <p:spPr>
              <a:xfrm>
                <a:off x="14458574" y="8417764"/>
                <a:ext cx="144971" cy="144890"/>
              </a:xfrm>
              <a:custGeom>
                <a:avLst/>
                <a:gdLst>
                  <a:gd name="connsiteX0" fmla="*/ 144972 w 144971"/>
                  <a:gd name="connsiteY0" fmla="*/ 0 h 144890"/>
                  <a:gd name="connsiteX1" fmla="*/ 0 w 144971"/>
                  <a:gd name="connsiteY1" fmla="*/ 144890 h 144890"/>
                </a:gdLst>
                <a:ahLst/>
                <a:cxnLst>
                  <a:cxn ang="0">
                    <a:pos x="connsiteX0" y="connsiteY0"/>
                  </a:cxn>
                  <a:cxn ang="0">
                    <a:pos x="connsiteX1" y="connsiteY1"/>
                  </a:cxn>
                </a:cxnLst>
                <a:rect l="l" t="t" r="r" b="b"/>
                <a:pathLst>
                  <a:path w="144971" h="144890">
                    <a:moveTo>
                      <a:pt x="144972" y="0"/>
                    </a:moveTo>
                    <a:lnTo>
                      <a:pt x="0" y="14489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855" name="Graphic 1668">
              <a:extLst>
                <a:ext uri="{FF2B5EF4-FFF2-40B4-BE49-F238E27FC236}">
                  <a16:creationId xmlns:a16="http://schemas.microsoft.com/office/drawing/2014/main" id="{0BBABB9D-D29C-EC6D-0641-F6500866F056}"/>
                </a:ext>
              </a:extLst>
            </p:cNvPr>
            <p:cNvGrpSpPr/>
            <p:nvPr/>
          </p:nvGrpSpPr>
          <p:grpSpPr>
            <a:xfrm>
              <a:off x="13711942" y="9083377"/>
              <a:ext cx="223502" cy="223376"/>
              <a:chOff x="13711942" y="9083377"/>
              <a:chExt cx="223502" cy="223376"/>
            </a:xfrm>
            <a:noFill/>
          </p:grpSpPr>
          <p:sp>
            <p:nvSpPr>
              <p:cNvPr id="3867" name="Freeform 3866">
                <a:extLst>
                  <a:ext uri="{FF2B5EF4-FFF2-40B4-BE49-F238E27FC236}">
                    <a16:creationId xmlns:a16="http://schemas.microsoft.com/office/drawing/2014/main" id="{6724CFB9-BF7B-D1E0-01B0-9EB194198544}"/>
                  </a:ext>
                </a:extLst>
              </p:cNvPr>
              <p:cNvSpPr/>
              <p:nvPr/>
            </p:nvSpPr>
            <p:spPr>
              <a:xfrm>
                <a:off x="13711942" y="9083377"/>
                <a:ext cx="223502" cy="223376"/>
              </a:xfrm>
              <a:custGeom>
                <a:avLst/>
                <a:gdLst>
                  <a:gd name="connsiteX0" fmla="*/ 223503 w 223502"/>
                  <a:gd name="connsiteY0" fmla="*/ 223377 h 223376"/>
                  <a:gd name="connsiteX1" fmla="*/ 0 w 223502"/>
                  <a:gd name="connsiteY1" fmla="*/ 223377 h 223376"/>
                  <a:gd name="connsiteX2" fmla="*/ 0 w 223502"/>
                  <a:gd name="connsiteY2" fmla="*/ 0 h 223376"/>
                </a:gdLst>
                <a:ahLst/>
                <a:cxnLst>
                  <a:cxn ang="0">
                    <a:pos x="connsiteX0" y="connsiteY0"/>
                  </a:cxn>
                  <a:cxn ang="0">
                    <a:pos x="connsiteX1" y="connsiteY1"/>
                  </a:cxn>
                  <a:cxn ang="0">
                    <a:pos x="connsiteX2" y="connsiteY2"/>
                  </a:cxn>
                </a:cxnLst>
                <a:rect l="l" t="t" r="r" b="b"/>
                <a:pathLst>
                  <a:path w="223502" h="223376">
                    <a:moveTo>
                      <a:pt x="223503" y="223377"/>
                    </a:moveTo>
                    <a:lnTo>
                      <a:pt x="0" y="223377"/>
                    </a:ln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68" name="Freeform 3867">
                <a:extLst>
                  <a:ext uri="{FF2B5EF4-FFF2-40B4-BE49-F238E27FC236}">
                    <a16:creationId xmlns:a16="http://schemas.microsoft.com/office/drawing/2014/main" id="{01AEFD5C-7B78-1B18-2E0D-DE21831790B5}"/>
                  </a:ext>
                </a:extLst>
              </p:cNvPr>
              <p:cNvSpPr/>
              <p:nvPr/>
            </p:nvSpPr>
            <p:spPr>
              <a:xfrm>
                <a:off x="13711953" y="9159394"/>
                <a:ext cx="147389" cy="147306"/>
              </a:xfrm>
              <a:custGeom>
                <a:avLst/>
                <a:gdLst>
                  <a:gd name="connsiteX0" fmla="*/ 147390 w 147389"/>
                  <a:gd name="connsiteY0" fmla="*/ 0 h 147306"/>
                  <a:gd name="connsiteX1" fmla="*/ 0 w 147389"/>
                  <a:gd name="connsiteY1" fmla="*/ 147307 h 147306"/>
                </a:gdLst>
                <a:ahLst/>
                <a:cxnLst>
                  <a:cxn ang="0">
                    <a:pos x="connsiteX0" y="connsiteY0"/>
                  </a:cxn>
                  <a:cxn ang="0">
                    <a:pos x="connsiteX1" y="connsiteY1"/>
                  </a:cxn>
                </a:cxnLst>
                <a:rect l="l" t="t" r="r" b="b"/>
                <a:pathLst>
                  <a:path w="147389" h="147306">
                    <a:moveTo>
                      <a:pt x="147390" y="0"/>
                    </a:moveTo>
                    <a:lnTo>
                      <a:pt x="0" y="14730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3856" name="Freeform 3855">
              <a:extLst>
                <a:ext uri="{FF2B5EF4-FFF2-40B4-BE49-F238E27FC236}">
                  <a16:creationId xmlns:a16="http://schemas.microsoft.com/office/drawing/2014/main" id="{C8E59D3E-99BE-95DC-573B-0A722890DF14}"/>
                </a:ext>
              </a:extLst>
            </p:cNvPr>
            <p:cNvSpPr/>
            <p:nvPr/>
          </p:nvSpPr>
          <p:spPr>
            <a:xfrm>
              <a:off x="13714529" y="8716581"/>
              <a:ext cx="893590" cy="147096"/>
            </a:xfrm>
            <a:custGeom>
              <a:avLst/>
              <a:gdLst>
                <a:gd name="connsiteX0" fmla="*/ 0 w 893590"/>
                <a:gd name="connsiteY0" fmla="*/ 147097 h 147096"/>
                <a:gd name="connsiteX1" fmla="*/ 163522 w 893590"/>
                <a:gd name="connsiteY1" fmla="*/ 147097 h 147096"/>
                <a:gd name="connsiteX2" fmla="*/ 261249 w 893590"/>
                <a:gd name="connsiteY2" fmla="*/ 106645 h 147096"/>
                <a:gd name="connsiteX3" fmla="*/ 327469 w 893590"/>
                <a:gd name="connsiteY3" fmla="*/ 40504 h 147096"/>
                <a:gd name="connsiteX4" fmla="*/ 425197 w 893590"/>
                <a:gd name="connsiteY4" fmla="*/ 0 h 147096"/>
                <a:gd name="connsiteX5" fmla="*/ 463137 w 893590"/>
                <a:gd name="connsiteY5" fmla="*/ 0 h 147096"/>
                <a:gd name="connsiteX6" fmla="*/ 560865 w 893590"/>
                <a:gd name="connsiteY6" fmla="*/ 40504 h 147096"/>
                <a:gd name="connsiteX7" fmla="*/ 627085 w 893590"/>
                <a:gd name="connsiteY7" fmla="*/ 106645 h 147096"/>
                <a:gd name="connsiteX8" fmla="*/ 724812 w 893590"/>
                <a:gd name="connsiteY8" fmla="*/ 147097 h 147096"/>
                <a:gd name="connsiteX9" fmla="*/ 893590 w 893590"/>
                <a:gd name="connsiteY9" fmla="*/ 147097 h 147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3590" h="147096">
                  <a:moveTo>
                    <a:pt x="0" y="147097"/>
                  </a:moveTo>
                  <a:lnTo>
                    <a:pt x="163522" y="147097"/>
                  </a:lnTo>
                  <a:cubicBezTo>
                    <a:pt x="200175" y="147097"/>
                    <a:pt x="235330" y="132545"/>
                    <a:pt x="261249" y="106645"/>
                  </a:cubicBezTo>
                  <a:lnTo>
                    <a:pt x="327469" y="40504"/>
                  </a:lnTo>
                  <a:cubicBezTo>
                    <a:pt x="353389" y="14552"/>
                    <a:pt x="388544" y="0"/>
                    <a:pt x="425197" y="0"/>
                  </a:cubicBezTo>
                  <a:lnTo>
                    <a:pt x="463137" y="0"/>
                  </a:lnTo>
                  <a:cubicBezTo>
                    <a:pt x="499790" y="0"/>
                    <a:pt x="534945" y="14552"/>
                    <a:pt x="560865" y="40504"/>
                  </a:cubicBezTo>
                  <a:lnTo>
                    <a:pt x="627085" y="106645"/>
                  </a:lnTo>
                  <a:cubicBezTo>
                    <a:pt x="653004" y="132545"/>
                    <a:pt x="688159" y="147097"/>
                    <a:pt x="724812" y="147097"/>
                  </a:cubicBezTo>
                  <a:lnTo>
                    <a:pt x="893590" y="14709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57" name="Freeform 3856">
              <a:extLst>
                <a:ext uri="{FF2B5EF4-FFF2-40B4-BE49-F238E27FC236}">
                  <a16:creationId xmlns:a16="http://schemas.microsoft.com/office/drawing/2014/main" id="{F3AEC772-AA85-79BD-EE83-D964AF658671}"/>
                </a:ext>
              </a:extLst>
            </p:cNvPr>
            <p:cNvSpPr/>
            <p:nvPr/>
          </p:nvSpPr>
          <p:spPr>
            <a:xfrm>
              <a:off x="13714529" y="8937226"/>
              <a:ext cx="147179" cy="5253"/>
            </a:xfrm>
            <a:custGeom>
              <a:avLst/>
              <a:gdLst>
                <a:gd name="connsiteX0" fmla="*/ 0 w 147179"/>
                <a:gd name="connsiteY0" fmla="*/ 0 h 5253"/>
                <a:gd name="connsiteX1" fmla="*/ 147179 w 147179"/>
                <a:gd name="connsiteY1" fmla="*/ 0 h 5253"/>
              </a:gdLst>
              <a:ahLst/>
              <a:cxnLst>
                <a:cxn ang="0">
                  <a:pos x="connsiteX0" y="connsiteY0"/>
                </a:cxn>
                <a:cxn ang="0">
                  <a:pos x="connsiteX1" y="connsiteY1"/>
                </a:cxn>
              </a:cxnLst>
              <a:rect l="l" t="t" r="r" b="b"/>
              <a:pathLst>
                <a:path w="147179" h="5253">
                  <a:moveTo>
                    <a:pt x="0" y="0"/>
                  </a:moveTo>
                  <a:lnTo>
                    <a:pt x="14717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58" name="Freeform 3857">
              <a:extLst>
                <a:ext uri="{FF2B5EF4-FFF2-40B4-BE49-F238E27FC236}">
                  <a16:creationId xmlns:a16="http://schemas.microsoft.com/office/drawing/2014/main" id="{0653FAFD-D41E-F9B0-CF93-0CFFCC1662DF}"/>
                </a:ext>
              </a:extLst>
            </p:cNvPr>
            <p:cNvSpPr/>
            <p:nvPr/>
          </p:nvSpPr>
          <p:spPr>
            <a:xfrm>
              <a:off x="13788118" y="9010774"/>
              <a:ext cx="152435" cy="5253"/>
            </a:xfrm>
            <a:custGeom>
              <a:avLst/>
              <a:gdLst>
                <a:gd name="connsiteX0" fmla="*/ 0 w 152435"/>
                <a:gd name="connsiteY0" fmla="*/ 0 h 5253"/>
                <a:gd name="connsiteX1" fmla="*/ 152436 w 152435"/>
                <a:gd name="connsiteY1" fmla="*/ 0 h 5253"/>
              </a:gdLst>
              <a:ahLst/>
              <a:cxnLst>
                <a:cxn ang="0">
                  <a:pos x="connsiteX0" y="connsiteY0"/>
                </a:cxn>
                <a:cxn ang="0">
                  <a:pos x="connsiteX1" y="connsiteY1"/>
                </a:cxn>
              </a:cxnLst>
              <a:rect l="l" t="t" r="r" b="b"/>
              <a:pathLst>
                <a:path w="152435" h="5253">
                  <a:moveTo>
                    <a:pt x="0" y="0"/>
                  </a:moveTo>
                  <a:lnTo>
                    <a:pt x="15243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59" name="Freeform 3858">
              <a:extLst>
                <a:ext uri="{FF2B5EF4-FFF2-40B4-BE49-F238E27FC236}">
                  <a16:creationId xmlns:a16="http://schemas.microsoft.com/office/drawing/2014/main" id="{BCD78C67-7450-E7B1-61A9-F825AA349DDC}"/>
                </a:ext>
              </a:extLst>
            </p:cNvPr>
            <p:cNvSpPr/>
            <p:nvPr/>
          </p:nvSpPr>
          <p:spPr>
            <a:xfrm>
              <a:off x="13861708" y="9084322"/>
              <a:ext cx="78846" cy="5253"/>
            </a:xfrm>
            <a:custGeom>
              <a:avLst/>
              <a:gdLst>
                <a:gd name="connsiteX0" fmla="*/ 0 w 78846"/>
                <a:gd name="connsiteY0" fmla="*/ 0 h 5253"/>
                <a:gd name="connsiteX1" fmla="*/ 78846 w 78846"/>
                <a:gd name="connsiteY1" fmla="*/ 0 h 5253"/>
              </a:gdLst>
              <a:ahLst/>
              <a:cxnLst>
                <a:cxn ang="0">
                  <a:pos x="connsiteX0" y="connsiteY0"/>
                </a:cxn>
                <a:cxn ang="0">
                  <a:pos x="connsiteX1" y="connsiteY1"/>
                </a:cxn>
              </a:cxnLst>
              <a:rect l="l" t="t" r="r" b="b"/>
              <a:pathLst>
                <a:path w="78846" h="5253">
                  <a:moveTo>
                    <a:pt x="0" y="0"/>
                  </a:moveTo>
                  <a:lnTo>
                    <a:pt x="7884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60" name="Freeform 3859">
              <a:extLst>
                <a:ext uri="{FF2B5EF4-FFF2-40B4-BE49-F238E27FC236}">
                  <a16:creationId xmlns:a16="http://schemas.microsoft.com/office/drawing/2014/main" id="{352496D4-AA46-F42E-6072-6112C463C42D}"/>
                </a:ext>
              </a:extLst>
            </p:cNvPr>
            <p:cNvSpPr/>
            <p:nvPr/>
          </p:nvSpPr>
          <p:spPr>
            <a:xfrm>
              <a:off x="14382093" y="8937226"/>
              <a:ext cx="147179" cy="5253"/>
            </a:xfrm>
            <a:custGeom>
              <a:avLst/>
              <a:gdLst>
                <a:gd name="connsiteX0" fmla="*/ 147179 w 147179"/>
                <a:gd name="connsiteY0" fmla="*/ 0 h 5253"/>
                <a:gd name="connsiteX1" fmla="*/ 0 w 147179"/>
                <a:gd name="connsiteY1" fmla="*/ 0 h 5253"/>
              </a:gdLst>
              <a:ahLst/>
              <a:cxnLst>
                <a:cxn ang="0">
                  <a:pos x="connsiteX0" y="connsiteY0"/>
                </a:cxn>
                <a:cxn ang="0">
                  <a:pos x="connsiteX1" y="connsiteY1"/>
                </a:cxn>
              </a:cxnLst>
              <a:rect l="l" t="t" r="r" b="b"/>
              <a:pathLst>
                <a:path w="147179" h="5253">
                  <a:moveTo>
                    <a:pt x="147179"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61" name="Freeform 3860">
              <a:extLst>
                <a:ext uri="{FF2B5EF4-FFF2-40B4-BE49-F238E27FC236}">
                  <a16:creationId xmlns:a16="http://schemas.microsoft.com/office/drawing/2014/main" id="{FA8397D5-2D4E-DC37-E5F4-4B3B8652EFF9}"/>
                </a:ext>
              </a:extLst>
            </p:cNvPr>
            <p:cNvSpPr/>
            <p:nvPr/>
          </p:nvSpPr>
          <p:spPr>
            <a:xfrm>
              <a:off x="14308503" y="9010774"/>
              <a:ext cx="147179" cy="5253"/>
            </a:xfrm>
            <a:custGeom>
              <a:avLst/>
              <a:gdLst>
                <a:gd name="connsiteX0" fmla="*/ 147179 w 147179"/>
                <a:gd name="connsiteY0" fmla="*/ 0 h 5253"/>
                <a:gd name="connsiteX1" fmla="*/ 0 w 147179"/>
                <a:gd name="connsiteY1" fmla="*/ 0 h 5253"/>
              </a:gdLst>
              <a:ahLst/>
              <a:cxnLst>
                <a:cxn ang="0">
                  <a:pos x="connsiteX0" y="connsiteY0"/>
                </a:cxn>
                <a:cxn ang="0">
                  <a:pos x="connsiteX1" y="connsiteY1"/>
                </a:cxn>
              </a:cxnLst>
              <a:rect l="l" t="t" r="r" b="b"/>
              <a:pathLst>
                <a:path w="147179" h="5253">
                  <a:moveTo>
                    <a:pt x="147179"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62" name="Freeform 3861">
              <a:extLst>
                <a:ext uri="{FF2B5EF4-FFF2-40B4-BE49-F238E27FC236}">
                  <a16:creationId xmlns:a16="http://schemas.microsoft.com/office/drawing/2014/main" id="{5812E63E-7DEA-FE87-6BE7-E58AD3AC6C6C}"/>
                </a:ext>
              </a:extLst>
            </p:cNvPr>
            <p:cNvSpPr/>
            <p:nvPr/>
          </p:nvSpPr>
          <p:spPr>
            <a:xfrm>
              <a:off x="14308503" y="9084322"/>
              <a:ext cx="73589" cy="5253"/>
            </a:xfrm>
            <a:custGeom>
              <a:avLst/>
              <a:gdLst>
                <a:gd name="connsiteX0" fmla="*/ 73590 w 73589"/>
                <a:gd name="connsiteY0" fmla="*/ 0 h 5253"/>
                <a:gd name="connsiteX1" fmla="*/ 0 w 73589"/>
                <a:gd name="connsiteY1" fmla="*/ 0 h 5253"/>
              </a:gdLst>
              <a:ahLst/>
              <a:cxnLst>
                <a:cxn ang="0">
                  <a:pos x="connsiteX0" y="connsiteY0"/>
                </a:cxn>
                <a:cxn ang="0">
                  <a:pos x="connsiteX1" y="connsiteY1"/>
                </a:cxn>
              </a:cxnLst>
              <a:rect l="l" t="t" r="r" b="b"/>
              <a:pathLst>
                <a:path w="73589" h="5253">
                  <a:moveTo>
                    <a:pt x="73590"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63" name="Freeform 3862">
              <a:extLst>
                <a:ext uri="{FF2B5EF4-FFF2-40B4-BE49-F238E27FC236}">
                  <a16:creationId xmlns:a16="http://schemas.microsoft.com/office/drawing/2014/main" id="{8933F279-211F-3361-5A16-07D2778E3827}"/>
                </a:ext>
              </a:extLst>
            </p:cNvPr>
            <p:cNvSpPr/>
            <p:nvPr/>
          </p:nvSpPr>
          <p:spPr>
            <a:xfrm>
              <a:off x="14008888" y="8937226"/>
              <a:ext cx="299615" cy="5253"/>
            </a:xfrm>
            <a:custGeom>
              <a:avLst/>
              <a:gdLst>
                <a:gd name="connsiteX0" fmla="*/ 0 w 299615"/>
                <a:gd name="connsiteY0" fmla="*/ 0 h 5253"/>
                <a:gd name="connsiteX1" fmla="*/ 299615 w 299615"/>
                <a:gd name="connsiteY1" fmla="*/ 0 h 5253"/>
              </a:gdLst>
              <a:ahLst/>
              <a:cxnLst>
                <a:cxn ang="0">
                  <a:pos x="connsiteX0" y="connsiteY0"/>
                </a:cxn>
                <a:cxn ang="0">
                  <a:pos x="connsiteX1" y="connsiteY1"/>
                </a:cxn>
              </a:cxnLst>
              <a:rect l="l" t="t" r="r" b="b"/>
              <a:pathLst>
                <a:path w="299615" h="5253">
                  <a:moveTo>
                    <a:pt x="0" y="0"/>
                  </a:moveTo>
                  <a:lnTo>
                    <a:pt x="29961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64" name="Freeform 3863">
              <a:extLst>
                <a:ext uri="{FF2B5EF4-FFF2-40B4-BE49-F238E27FC236}">
                  <a16:creationId xmlns:a16="http://schemas.microsoft.com/office/drawing/2014/main" id="{349414F2-4777-97F0-0E47-27C2E43DD484}"/>
                </a:ext>
              </a:extLst>
            </p:cNvPr>
            <p:cNvSpPr/>
            <p:nvPr/>
          </p:nvSpPr>
          <p:spPr>
            <a:xfrm>
              <a:off x="14382093" y="8711327"/>
              <a:ext cx="226025" cy="78801"/>
            </a:xfrm>
            <a:custGeom>
              <a:avLst/>
              <a:gdLst>
                <a:gd name="connsiteX0" fmla="*/ 0 w 226025"/>
                <a:gd name="connsiteY0" fmla="*/ 78802 h 78801"/>
                <a:gd name="connsiteX1" fmla="*/ 73590 w 226025"/>
                <a:gd name="connsiteY1" fmla="*/ 78802 h 78801"/>
                <a:gd name="connsiteX2" fmla="*/ 73590 w 226025"/>
                <a:gd name="connsiteY2" fmla="*/ 0 h 78801"/>
                <a:gd name="connsiteX3" fmla="*/ 147180 w 226025"/>
                <a:gd name="connsiteY3" fmla="*/ 0 h 78801"/>
                <a:gd name="connsiteX4" fmla="*/ 147180 w 226025"/>
                <a:gd name="connsiteY4" fmla="*/ 78802 h 78801"/>
                <a:gd name="connsiteX5" fmla="*/ 226026 w 226025"/>
                <a:gd name="connsiteY5" fmla="*/ 78802 h 7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025" h="78801">
                  <a:moveTo>
                    <a:pt x="0" y="78802"/>
                  </a:moveTo>
                  <a:lnTo>
                    <a:pt x="73590" y="78802"/>
                  </a:lnTo>
                  <a:lnTo>
                    <a:pt x="73590" y="0"/>
                  </a:lnTo>
                  <a:lnTo>
                    <a:pt x="147180" y="0"/>
                  </a:lnTo>
                  <a:lnTo>
                    <a:pt x="147180" y="78802"/>
                  </a:lnTo>
                  <a:lnTo>
                    <a:pt x="226026" y="7880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65" name="Freeform 3864">
              <a:extLst>
                <a:ext uri="{FF2B5EF4-FFF2-40B4-BE49-F238E27FC236}">
                  <a16:creationId xmlns:a16="http://schemas.microsoft.com/office/drawing/2014/main" id="{016DC5F2-BFBB-5C81-C7E2-FD839A94D8C0}"/>
                </a:ext>
              </a:extLst>
            </p:cNvPr>
            <p:cNvSpPr/>
            <p:nvPr/>
          </p:nvSpPr>
          <p:spPr>
            <a:xfrm>
              <a:off x="13714529" y="8711327"/>
              <a:ext cx="220769" cy="78801"/>
            </a:xfrm>
            <a:custGeom>
              <a:avLst/>
              <a:gdLst>
                <a:gd name="connsiteX0" fmla="*/ 220769 w 220769"/>
                <a:gd name="connsiteY0" fmla="*/ 78802 h 78801"/>
                <a:gd name="connsiteX1" fmla="*/ 220769 w 220769"/>
                <a:gd name="connsiteY1" fmla="*/ 36774 h 78801"/>
                <a:gd name="connsiteX2" fmla="*/ 183974 w 220769"/>
                <a:gd name="connsiteY2" fmla="*/ 0 h 78801"/>
                <a:gd name="connsiteX3" fmla="*/ 183974 w 220769"/>
                <a:gd name="connsiteY3" fmla="*/ 0 h 78801"/>
                <a:gd name="connsiteX4" fmla="*/ 147180 w 220769"/>
                <a:gd name="connsiteY4" fmla="*/ 36774 h 78801"/>
                <a:gd name="connsiteX5" fmla="*/ 147180 w 220769"/>
                <a:gd name="connsiteY5" fmla="*/ 42028 h 78801"/>
                <a:gd name="connsiteX6" fmla="*/ 110385 w 220769"/>
                <a:gd name="connsiteY6" fmla="*/ 78802 h 78801"/>
                <a:gd name="connsiteX7" fmla="*/ 110385 w 220769"/>
                <a:gd name="connsiteY7" fmla="*/ 78802 h 78801"/>
                <a:gd name="connsiteX8" fmla="*/ 73590 w 220769"/>
                <a:gd name="connsiteY8" fmla="*/ 42028 h 78801"/>
                <a:gd name="connsiteX9" fmla="*/ 73590 w 220769"/>
                <a:gd name="connsiteY9" fmla="*/ 36774 h 78801"/>
                <a:gd name="connsiteX10" fmla="*/ 36795 w 220769"/>
                <a:gd name="connsiteY10" fmla="*/ 0 h 78801"/>
                <a:gd name="connsiteX11" fmla="*/ 0 w 220769"/>
                <a:gd name="connsiteY11" fmla="*/ 0 h 7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769" h="78801">
                  <a:moveTo>
                    <a:pt x="220769" y="78802"/>
                  </a:moveTo>
                  <a:lnTo>
                    <a:pt x="220769" y="36774"/>
                  </a:lnTo>
                  <a:cubicBezTo>
                    <a:pt x="220769" y="16495"/>
                    <a:pt x="204296" y="0"/>
                    <a:pt x="183974" y="0"/>
                  </a:cubicBezTo>
                  <a:lnTo>
                    <a:pt x="183974" y="0"/>
                  </a:lnTo>
                  <a:cubicBezTo>
                    <a:pt x="163653" y="0"/>
                    <a:pt x="147180" y="16495"/>
                    <a:pt x="147180" y="36774"/>
                  </a:cubicBezTo>
                  <a:lnTo>
                    <a:pt x="147180" y="42028"/>
                  </a:lnTo>
                  <a:cubicBezTo>
                    <a:pt x="147180" y="62358"/>
                    <a:pt x="130706" y="78802"/>
                    <a:pt x="110385" y="78802"/>
                  </a:cubicBezTo>
                  <a:lnTo>
                    <a:pt x="110385" y="78802"/>
                  </a:lnTo>
                  <a:cubicBezTo>
                    <a:pt x="90064" y="78802"/>
                    <a:pt x="73590" y="62358"/>
                    <a:pt x="73590" y="42028"/>
                  </a:cubicBezTo>
                  <a:lnTo>
                    <a:pt x="73590" y="36774"/>
                  </a:lnTo>
                  <a:cubicBezTo>
                    <a:pt x="73590" y="16495"/>
                    <a:pt x="57116" y="0"/>
                    <a:pt x="36795" y="0"/>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66" name="Freeform 3865">
              <a:extLst>
                <a:ext uri="{FF2B5EF4-FFF2-40B4-BE49-F238E27FC236}">
                  <a16:creationId xmlns:a16="http://schemas.microsoft.com/office/drawing/2014/main" id="{698EA54F-5212-3F9D-C46B-E3C643BAC3DF}"/>
                </a:ext>
              </a:extLst>
            </p:cNvPr>
            <p:cNvSpPr/>
            <p:nvPr/>
          </p:nvSpPr>
          <p:spPr>
            <a:xfrm>
              <a:off x="14077221" y="8790129"/>
              <a:ext cx="162948" cy="147096"/>
            </a:xfrm>
            <a:custGeom>
              <a:avLst/>
              <a:gdLst>
                <a:gd name="connsiteX0" fmla="*/ 0 w 162948"/>
                <a:gd name="connsiteY0" fmla="*/ 147097 h 147096"/>
                <a:gd name="connsiteX1" fmla="*/ 0 w 162948"/>
                <a:gd name="connsiteY1" fmla="*/ 0 h 147096"/>
                <a:gd name="connsiteX2" fmla="*/ 162949 w 162948"/>
                <a:gd name="connsiteY2" fmla="*/ 0 h 147096"/>
                <a:gd name="connsiteX3" fmla="*/ 162949 w 162948"/>
                <a:gd name="connsiteY3" fmla="*/ 147097 h 147096"/>
              </a:gdLst>
              <a:ahLst/>
              <a:cxnLst>
                <a:cxn ang="0">
                  <a:pos x="connsiteX0" y="connsiteY0"/>
                </a:cxn>
                <a:cxn ang="0">
                  <a:pos x="connsiteX1" y="connsiteY1"/>
                </a:cxn>
                <a:cxn ang="0">
                  <a:pos x="connsiteX2" y="connsiteY2"/>
                </a:cxn>
                <a:cxn ang="0">
                  <a:pos x="connsiteX3" y="connsiteY3"/>
                </a:cxn>
              </a:cxnLst>
              <a:rect l="l" t="t" r="r" b="b"/>
              <a:pathLst>
                <a:path w="162948" h="147096">
                  <a:moveTo>
                    <a:pt x="0" y="147097"/>
                  </a:moveTo>
                  <a:lnTo>
                    <a:pt x="0" y="0"/>
                  </a:lnTo>
                  <a:lnTo>
                    <a:pt x="162949" y="0"/>
                  </a:lnTo>
                  <a:lnTo>
                    <a:pt x="162949" y="14709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63" name="Group 3762">
            <a:extLst>
              <a:ext uri="{FF2B5EF4-FFF2-40B4-BE49-F238E27FC236}">
                <a16:creationId xmlns:a16="http://schemas.microsoft.com/office/drawing/2014/main" id="{CBB75D38-3297-FB59-E0C6-825D9845C48F}"/>
              </a:ext>
            </a:extLst>
          </p:cNvPr>
          <p:cNvGrpSpPr/>
          <p:nvPr/>
        </p:nvGrpSpPr>
        <p:grpSpPr>
          <a:xfrm>
            <a:off x="10706307" y="12189283"/>
            <a:ext cx="717437" cy="562295"/>
            <a:chOff x="9778666" y="9847317"/>
            <a:chExt cx="974637" cy="763880"/>
          </a:xfrm>
        </p:grpSpPr>
        <p:sp>
          <p:nvSpPr>
            <p:cNvPr id="3842" name="Freeform 3841">
              <a:extLst>
                <a:ext uri="{FF2B5EF4-FFF2-40B4-BE49-F238E27FC236}">
                  <a16:creationId xmlns:a16="http://schemas.microsoft.com/office/drawing/2014/main" id="{6D8FC5F1-A801-92D1-81B1-CB8EBAE42C4F}"/>
                </a:ext>
              </a:extLst>
            </p:cNvPr>
            <p:cNvSpPr/>
            <p:nvPr/>
          </p:nvSpPr>
          <p:spPr>
            <a:xfrm>
              <a:off x="9875637" y="10550298"/>
              <a:ext cx="121765" cy="60834"/>
            </a:xfrm>
            <a:custGeom>
              <a:avLst/>
              <a:gdLst>
                <a:gd name="connsiteX0" fmla="*/ 0 w 121765"/>
                <a:gd name="connsiteY0" fmla="*/ 0 h 60834"/>
                <a:gd name="connsiteX1" fmla="*/ 60883 w 121765"/>
                <a:gd name="connsiteY1" fmla="*/ 60835 h 60834"/>
                <a:gd name="connsiteX2" fmla="*/ 121766 w 121765"/>
                <a:gd name="connsiteY2" fmla="*/ 0 h 60834"/>
              </a:gdLst>
              <a:ahLst/>
              <a:cxnLst>
                <a:cxn ang="0">
                  <a:pos x="connsiteX0" y="connsiteY0"/>
                </a:cxn>
                <a:cxn ang="0">
                  <a:pos x="connsiteX1" y="connsiteY1"/>
                </a:cxn>
                <a:cxn ang="0">
                  <a:pos x="connsiteX2" y="connsiteY2"/>
                </a:cxn>
              </a:cxnLst>
              <a:rect l="l" t="t" r="r" b="b"/>
              <a:pathLst>
                <a:path w="121765" h="60834">
                  <a:moveTo>
                    <a:pt x="0" y="0"/>
                  </a:moveTo>
                  <a:lnTo>
                    <a:pt x="60883" y="60835"/>
                  </a:lnTo>
                  <a:lnTo>
                    <a:pt x="121766"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43" name="Freeform 3842">
              <a:extLst>
                <a:ext uri="{FF2B5EF4-FFF2-40B4-BE49-F238E27FC236}">
                  <a16:creationId xmlns:a16="http://schemas.microsoft.com/office/drawing/2014/main" id="{01909E08-5124-C333-8387-B07E299891BD}"/>
                </a:ext>
              </a:extLst>
            </p:cNvPr>
            <p:cNvSpPr/>
            <p:nvPr/>
          </p:nvSpPr>
          <p:spPr>
            <a:xfrm>
              <a:off x="9936519" y="10327184"/>
              <a:ext cx="5256" cy="283949"/>
            </a:xfrm>
            <a:custGeom>
              <a:avLst/>
              <a:gdLst>
                <a:gd name="connsiteX0" fmla="*/ 0 w 5256"/>
                <a:gd name="connsiteY0" fmla="*/ 283949 h 283949"/>
                <a:gd name="connsiteX1" fmla="*/ 0 w 5256"/>
                <a:gd name="connsiteY1" fmla="*/ 0 h 283949"/>
              </a:gdLst>
              <a:ahLst/>
              <a:cxnLst>
                <a:cxn ang="0">
                  <a:pos x="connsiteX0" y="connsiteY0"/>
                </a:cxn>
                <a:cxn ang="0">
                  <a:pos x="connsiteX1" y="connsiteY1"/>
                </a:cxn>
              </a:cxnLst>
              <a:rect l="l" t="t" r="r" b="b"/>
              <a:pathLst>
                <a:path w="5256" h="283949">
                  <a:moveTo>
                    <a:pt x="0" y="28394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44" name="Freeform 3843">
              <a:extLst>
                <a:ext uri="{FF2B5EF4-FFF2-40B4-BE49-F238E27FC236}">
                  <a16:creationId xmlns:a16="http://schemas.microsoft.com/office/drawing/2014/main" id="{D61D520C-B2D7-1A4A-B659-BAD68476F057}"/>
                </a:ext>
              </a:extLst>
            </p:cNvPr>
            <p:cNvSpPr/>
            <p:nvPr/>
          </p:nvSpPr>
          <p:spPr>
            <a:xfrm>
              <a:off x="10028073" y="10550298"/>
              <a:ext cx="121765" cy="60834"/>
            </a:xfrm>
            <a:custGeom>
              <a:avLst/>
              <a:gdLst>
                <a:gd name="connsiteX0" fmla="*/ 0 w 121765"/>
                <a:gd name="connsiteY0" fmla="*/ 0 h 60834"/>
                <a:gd name="connsiteX1" fmla="*/ 60883 w 121765"/>
                <a:gd name="connsiteY1" fmla="*/ 60835 h 60834"/>
                <a:gd name="connsiteX2" fmla="*/ 121766 w 121765"/>
                <a:gd name="connsiteY2" fmla="*/ 0 h 60834"/>
              </a:gdLst>
              <a:ahLst/>
              <a:cxnLst>
                <a:cxn ang="0">
                  <a:pos x="connsiteX0" y="connsiteY0"/>
                </a:cxn>
                <a:cxn ang="0">
                  <a:pos x="connsiteX1" y="connsiteY1"/>
                </a:cxn>
                <a:cxn ang="0">
                  <a:pos x="connsiteX2" y="connsiteY2"/>
                </a:cxn>
              </a:cxnLst>
              <a:rect l="l" t="t" r="r" b="b"/>
              <a:pathLst>
                <a:path w="121765" h="60834">
                  <a:moveTo>
                    <a:pt x="0" y="0"/>
                  </a:moveTo>
                  <a:lnTo>
                    <a:pt x="60883" y="60835"/>
                  </a:lnTo>
                  <a:lnTo>
                    <a:pt x="121766"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45" name="Freeform 3844">
              <a:extLst>
                <a:ext uri="{FF2B5EF4-FFF2-40B4-BE49-F238E27FC236}">
                  <a16:creationId xmlns:a16="http://schemas.microsoft.com/office/drawing/2014/main" id="{035F0A98-74D9-0AE0-25DA-CE5DCA4DF9F9}"/>
                </a:ext>
              </a:extLst>
            </p:cNvPr>
            <p:cNvSpPr/>
            <p:nvPr/>
          </p:nvSpPr>
          <p:spPr>
            <a:xfrm>
              <a:off x="10088955" y="10327184"/>
              <a:ext cx="5256" cy="283949"/>
            </a:xfrm>
            <a:custGeom>
              <a:avLst/>
              <a:gdLst>
                <a:gd name="connsiteX0" fmla="*/ 0 w 5256"/>
                <a:gd name="connsiteY0" fmla="*/ 283949 h 283949"/>
                <a:gd name="connsiteX1" fmla="*/ 0 w 5256"/>
                <a:gd name="connsiteY1" fmla="*/ 0 h 283949"/>
              </a:gdLst>
              <a:ahLst/>
              <a:cxnLst>
                <a:cxn ang="0">
                  <a:pos x="connsiteX0" y="connsiteY0"/>
                </a:cxn>
                <a:cxn ang="0">
                  <a:pos x="connsiteX1" y="connsiteY1"/>
                </a:cxn>
              </a:cxnLst>
              <a:rect l="l" t="t" r="r" b="b"/>
              <a:pathLst>
                <a:path w="5256" h="283949">
                  <a:moveTo>
                    <a:pt x="0" y="28394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46" name="Freeform 3845">
              <a:extLst>
                <a:ext uri="{FF2B5EF4-FFF2-40B4-BE49-F238E27FC236}">
                  <a16:creationId xmlns:a16="http://schemas.microsoft.com/office/drawing/2014/main" id="{8598CFE6-5D6E-5AF4-1037-09C0518542AF}"/>
                </a:ext>
              </a:extLst>
            </p:cNvPr>
            <p:cNvSpPr/>
            <p:nvPr/>
          </p:nvSpPr>
          <p:spPr>
            <a:xfrm>
              <a:off x="9778690" y="9866929"/>
              <a:ext cx="318196" cy="243550"/>
            </a:xfrm>
            <a:custGeom>
              <a:avLst/>
              <a:gdLst>
                <a:gd name="connsiteX0" fmla="*/ 318197 w 318196"/>
                <a:gd name="connsiteY0" fmla="*/ 47543 h 243550"/>
                <a:gd name="connsiteX1" fmla="*/ 278683 w 318196"/>
                <a:gd name="connsiteY1" fmla="*/ 30365 h 243550"/>
                <a:gd name="connsiteX2" fmla="*/ 237337 w 318196"/>
                <a:gd name="connsiteY2" fmla="*/ 49645 h 243550"/>
                <a:gd name="connsiteX3" fmla="*/ 160485 w 318196"/>
                <a:gd name="connsiteY3" fmla="*/ 0 h 243550"/>
                <a:gd name="connsiteX4" fmla="*/ 76169 w 318196"/>
                <a:gd name="connsiteY4" fmla="*/ 84265 h 243550"/>
                <a:gd name="connsiteX5" fmla="*/ 0 w 318196"/>
                <a:gd name="connsiteY5" fmla="*/ 160388 h 243550"/>
                <a:gd name="connsiteX6" fmla="*/ 19 w 318196"/>
                <a:gd name="connsiteY6" fmla="*/ 162647 h 243550"/>
                <a:gd name="connsiteX7" fmla="*/ 81640 w 318196"/>
                <a:gd name="connsiteY7" fmla="*/ 243550 h 243550"/>
                <a:gd name="connsiteX8" fmla="*/ 146757 w 318196"/>
                <a:gd name="connsiteY8" fmla="*/ 243550 h 24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8196" h="243550">
                  <a:moveTo>
                    <a:pt x="318197" y="47543"/>
                  </a:moveTo>
                  <a:cubicBezTo>
                    <a:pt x="308344" y="36984"/>
                    <a:pt x="294287" y="30365"/>
                    <a:pt x="278683" y="30365"/>
                  </a:cubicBezTo>
                  <a:cubicBezTo>
                    <a:pt x="262081" y="30365"/>
                    <a:pt x="247237" y="37825"/>
                    <a:pt x="237337" y="49645"/>
                  </a:cubicBezTo>
                  <a:cubicBezTo>
                    <a:pt x="224111" y="20383"/>
                    <a:pt x="194687" y="0"/>
                    <a:pt x="160485" y="0"/>
                  </a:cubicBezTo>
                  <a:cubicBezTo>
                    <a:pt x="113919" y="0"/>
                    <a:pt x="76169" y="37772"/>
                    <a:pt x="76169" y="84265"/>
                  </a:cubicBezTo>
                  <a:cubicBezTo>
                    <a:pt x="34102" y="84265"/>
                    <a:pt x="0" y="118360"/>
                    <a:pt x="0" y="160388"/>
                  </a:cubicBezTo>
                  <a:lnTo>
                    <a:pt x="19" y="162647"/>
                  </a:lnTo>
                  <a:cubicBezTo>
                    <a:pt x="398" y="207406"/>
                    <a:pt x="36830" y="243550"/>
                    <a:pt x="81640" y="243550"/>
                  </a:cubicBezTo>
                  <a:lnTo>
                    <a:pt x="146757" y="243550"/>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47" name="Freeform 3846">
              <a:extLst>
                <a:ext uri="{FF2B5EF4-FFF2-40B4-BE49-F238E27FC236}">
                  <a16:creationId xmlns:a16="http://schemas.microsoft.com/office/drawing/2014/main" id="{2347CB7A-B49F-FFC0-4BDA-771137067B33}"/>
                </a:ext>
              </a:extLst>
            </p:cNvPr>
            <p:cNvSpPr/>
            <p:nvPr/>
          </p:nvSpPr>
          <p:spPr>
            <a:xfrm>
              <a:off x="10008327" y="9847281"/>
              <a:ext cx="745001" cy="410872"/>
            </a:xfrm>
            <a:custGeom>
              <a:avLst/>
              <a:gdLst>
                <a:gd name="connsiteX0" fmla="*/ 496668 w 745001"/>
                <a:gd name="connsiteY0" fmla="*/ 410872 h 410872"/>
                <a:gd name="connsiteX1" fmla="*/ 607279 w 745001"/>
                <a:gd name="connsiteY1" fmla="*/ 410872 h 410872"/>
                <a:gd name="connsiteX2" fmla="*/ 745002 w 745001"/>
                <a:gd name="connsiteY2" fmla="*/ 273232 h 410872"/>
                <a:gd name="connsiteX3" fmla="*/ 745002 w 745001"/>
                <a:gd name="connsiteY3" fmla="*/ 273232 h 410872"/>
                <a:gd name="connsiteX4" fmla="*/ 619473 w 745001"/>
                <a:gd name="connsiteY4" fmla="*/ 142211 h 410872"/>
                <a:gd name="connsiteX5" fmla="*/ 560360 w 745001"/>
                <a:gd name="connsiteY5" fmla="*/ 155029 h 410872"/>
                <a:gd name="connsiteX6" fmla="*/ 561280 w 745001"/>
                <a:gd name="connsiteY6" fmla="*/ 142158 h 410872"/>
                <a:gd name="connsiteX7" fmla="*/ 470218 w 745001"/>
                <a:gd name="connsiteY7" fmla="*/ 51169 h 410872"/>
                <a:gd name="connsiteX8" fmla="*/ 400454 w 745001"/>
                <a:gd name="connsiteY8" fmla="*/ 83687 h 410872"/>
                <a:gd name="connsiteX9" fmla="*/ 270784 w 745001"/>
                <a:gd name="connsiteY9" fmla="*/ 0 h 410872"/>
                <a:gd name="connsiteX10" fmla="*/ 128519 w 745001"/>
                <a:gd name="connsiteY10" fmla="*/ 142158 h 410872"/>
                <a:gd name="connsiteX11" fmla="*/ 0 w 745001"/>
                <a:gd name="connsiteY11" fmla="*/ 270605 h 410872"/>
                <a:gd name="connsiteX12" fmla="*/ 32 w 745001"/>
                <a:gd name="connsiteY12" fmla="*/ 274388 h 410872"/>
                <a:gd name="connsiteX13" fmla="*/ 137751 w 745001"/>
                <a:gd name="connsiteY13" fmla="*/ 410872 h 410872"/>
                <a:gd name="connsiteX14" fmla="*/ 247624 w 745001"/>
                <a:gd name="connsiteY14" fmla="*/ 410872 h 410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5001" h="410872">
                  <a:moveTo>
                    <a:pt x="496668" y="410872"/>
                  </a:moveTo>
                  <a:lnTo>
                    <a:pt x="607279" y="410872"/>
                  </a:lnTo>
                  <a:cubicBezTo>
                    <a:pt x="683344" y="410872"/>
                    <a:pt x="745002" y="349249"/>
                    <a:pt x="745002" y="273232"/>
                  </a:cubicBezTo>
                  <a:lnTo>
                    <a:pt x="745002" y="273232"/>
                  </a:lnTo>
                  <a:cubicBezTo>
                    <a:pt x="745002" y="202994"/>
                    <a:pt x="689710" y="143787"/>
                    <a:pt x="619473" y="142211"/>
                  </a:cubicBezTo>
                  <a:cubicBezTo>
                    <a:pt x="598243" y="141738"/>
                    <a:pt x="578158" y="146414"/>
                    <a:pt x="560360" y="155029"/>
                  </a:cubicBezTo>
                  <a:cubicBezTo>
                    <a:pt x="560954" y="150826"/>
                    <a:pt x="561280" y="146519"/>
                    <a:pt x="561280" y="142158"/>
                  </a:cubicBezTo>
                  <a:cubicBezTo>
                    <a:pt x="561280" y="91883"/>
                    <a:pt x="520511" y="51169"/>
                    <a:pt x="470218" y="51169"/>
                  </a:cubicBezTo>
                  <a:cubicBezTo>
                    <a:pt x="442206" y="51169"/>
                    <a:pt x="417159" y="63829"/>
                    <a:pt x="400454" y="83687"/>
                  </a:cubicBezTo>
                  <a:cubicBezTo>
                    <a:pt x="378141" y="34357"/>
                    <a:pt x="328494" y="0"/>
                    <a:pt x="270784" y="0"/>
                  </a:cubicBezTo>
                  <a:cubicBezTo>
                    <a:pt x="192211" y="0"/>
                    <a:pt x="128519" y="63619"/>
                    <a:pt x="128519" y="142158"/>
                  </a:cubicBezTo>
                  <a:cubicBezTo>
                    <a:pt x="57540" y="142158"/>
                    <a:pt x="0" y="199684"/>
                    <a:pt x="0" y="270605"/>
                  </a:cubicBezTo>
                  <a:lnTo>
                    <a:pt x="32" y="274388"/>
                  </a:lnTo>
                  <a:cubicBezTo>
                    <a:pt x="673" y="349932"/>
                    <a:pt x="62143" y="410872"/>
                    <a:pt x="137751" y="410872"/>
                  </a:cubicBezTo>
                  <a:lnTo>
                    <a:pt x="247624" y="41087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48" name="Freeform 3847">
              <a:extLst>
                <a:ext uri="{FF2B5EF4-FFF2-40B4-BE49-F238E27FC236}">
                  <a16:creationId xmlns:a16="http://schemas.microsoft.com/office/drawing/2014/main" id="{D082D291-620F-7C34-937D-8A1B9C32960E}"/>
                </a:ext>
              </a:extLst>
            </p:cNvPr>
            <p:cNvSpPr/>
            <p:nvPr/>
          </p:nvSpPr>
          <p:spPr>
            <a:xfrm>
              <a:off x="10255947" y="10133701"/>
              <a:ext cx="249046" cy="248906"/>
            </a:xfrm>
            <a:custGeom>
              <a:avLst/>
              <a:gdLst>
                <a:gd name="connsiteX0" fmla="*/ 249047 w 249046"/>
                <a:gd name="connsiteY0" fmla="*/ 124453 h 248906"/>
                <a:gd name="connsiteX1" fmla="*/ 124523 w 249046"/>
                <a:gd name="connsiteY1" fmla="*/ 248907 h 248906"/>
                <a:gd name="connsiteX2" fmla="*/ 0 w 249046"/>
                <a:gd name="connsiteY2" fmla="*/ 124453 h 248906"/>
                <a:gd name="connsiteX3" fmla="*/ 124523 w 249046"/>
                <a:gd name="connsiteY3" fmla="*/ 0 h 248906"/>
                <a:gd name="connsiteX4" fmla="*/ 249047 w 249046"/>
                <a:gd name="connsiteY4" fmla="*/ 124453 h 248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46" h="248906">
                  <a:moveTo>
                    <a:pt x="249047" y="124453"/>
                  </a:moveTo>
                  <a:cubicBezTo>
                    <a:pt x="249047" y="193187"/>
                    <a:pt x="193296" y="248907"/>
                    <a:pt x="124523" y="248907"/>
                  </a:cubicBezTo>
                  <a:cubicBezTo>
                    <a:pt x="55751" y="248907"/>
                    <a:pt x="0" y="193187"/>
                    <a:pt x="0" y="124453"/>
                  </a:cubicBezTo>
                  <a:cubicBezTo>
                    <a:pt x="0" y="55720"/>
                    <a:pt x="55751" y="0"/>
                    <a:pt x="124523" y="0"/>
                  </a:cubicBezTo>
                  <a:cubicBezTo>
                    <a:pt x="193296" y="0"/>
                    <a:pt x="249047" y="55720"/>
                    <a:pt x="249047" y="12445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49" name="Freeform 3848">
              <a:extLst>
                <a:ext uri="{FF2B5EF4-FFF2-40B4-BE49-F238E27FC236}">
                  <a16:creationId xmlns:a16="http://schemas.microsoft.com/office/drawing/2014/main" id="{8DE11D49-B1EF-6B57-ED06-6B5D2403D799}"/>
                </a:ext>
              </a:extLst>
            </p:cNvPr>
            <p:cNvSpPr/>
            <p:nvPr/>
          </p:nvSpPr>
          <p:spPr>
            <a:xfrm>
              <a:off x="10313420" y="10233515"/>
              <a:ext cx="55118" cy="65457"/>
            </a:xfrm>
            <a:custGeom>
              <a:avLst/>
              <a:gdLst>
                <a:gd name="connsiteX0" fmla="*/ 0 w 55118"/>
                <a:gd name="connsiteY0" fmla="*/ 34725 h 65457"/>
                <a:gd name="connsiteX1" fmla="*/ 35050 w 55118"/>
                <a:gd name="connsiteY1" fmla="*/ 0 h 65457"/>
                <a:gd name="connsiteX2" fmla="*/ 52922 w 55118"/>
                <a:gd name="connsiteY2" fmla="*/ 4202 h 65457"/>
                <a:gd name="connsiteX3" fmla="*/ 50724 w 55118"/>
                <a:gd name="connsiteY3" fmla="*/ 14972 h 65457"/>
                <a:gd name="connsiteX4" fmla="*/ 34750 w 55118"/>
                <a:gd name="connsiteY4" fmla="*/ 11085 h 65457"/>
                <a:gd name="connsiteX5" fmla="*/ 18671 w 55118"/>
                <a:gd name="connsiteY5" fmla="*/ 15865 h 65457"/>
                <a:gd name="connsiteX6" fmla="*/ 14376 w 55118"/>
                <a:gd name="connsiteY6" fmla="*/ 34252 h 65457"/>
                <a:gd name="connsiteX7" fmla="*/ 33851 w 55118"/>
                <a:gd name="connsiteY7" fmla="*/ 54321 h 65457"/>
                <a:gd name="connsiteX8" fmla="*/ 53021 w 55118"/>
                <a:gd name="connsiteY8" fmla="*/ 49697 h 65457"/>
                <a:gd name="connsiteX9" fmla="*/ 55119 w 55118"/>
                <a:gd name="connsiteY9" fmla="*/ 59889 h 65457"/>
                <a:gd name="connsiteX10" fmla="*/ 33652 w 55118"/>
                <a:gd name="connsiteY10" fmla="*/ 65458 h 65457"/>
                <a:gd name="connsiteX11" fmla="*/ 0 w 55118"/>
                <a:gd name="connsiteY11" fmla="*/ 34725 h 65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118" h="65457">
                  <a:moveTo>
                    <a:pt x="0" y="34725"/>
                  </a:moveTo>
                  <a:cubicBezTo>
                    <a:pt x="0" y="12398"/>
                    <a:pt x="14776" y="0"/>
                    <a:pt x="35050" y="0"/>
                  </a:cubicBezTo>
                  <a:cubicBezTo>
                    <a:pt x="41641" y="0"/>
                    <a:pt x="47529" y="1523"/>
                    <a:pt x="52922" y="4202"/>
                  </a:cubicBezTo>
                  <a:lnTo>
                    <a:pt x="50724" y="14972"/>
                  </a:lnTo>
                  <a:cubicBezTo>
                    <a:pt x="45636" y="12555"/>
                    <a:pt x="40243" y="11085"/>
                    <a:pt x="34750" y="11085"/>
                  </a:cubicBezTo>
                  <a:cubicBezTo>
                    <a:pt x="29157" y="11085"/>
                    <a:pt x="22366" y="12976"/>
                    <a:pt x="18671" y="15865"/>
                  </a:cubicBezTo>
                  <a:cubicBezTo>
                    <a:pt x="15974" y="20383"/>
                    <a:pt x="14376" y="27160"/>
                    <a:pt x="14376" y="34252"/>
                  </a:cubicBezTo>
                  <a:cubicBezTo>
                    <a:pt x="14376" y="46808"/>
                    <a:pt x="20968" y="54321"/>
                    <a:pt x="33851" y="54321"/>
                  </a:cubicBezTo>
                  <a:cubicBezTo>
                    <a:pt x="40942" y="54321"/>
                    <a:pt x="47933" y="52377"/>
                    <a:pt x="53021" y="49697"/>
                  </a:cubicBezTo>
                  <a:lnTo>
                    <a:pt x="55119" y="59889"/>
                  </a:lnTo>
                  <a:cubicBezTo>
                    <a:pt x="49132" y="63776"/>
                    <a:pt x="41541" y="65458"/>
                    <a:pt x="33652" y="65458"/>
                  </a:cubicBezTo>
                  <a:cubicBezTo>
                    <a:pt x="12379" y="65458"/>
                    <a:pt x="0" y="54898"/>
                    <a:pt x="0" y="34725"/>
                  </a:cubicBezTo>
                  <a:close/>
                </a:path>
              </a:pathLst>
            </a:custGeom>
            <a:solidFill>
              <a:srgbClr val="231F20"/>
            </a:solidFill>
            <a:ln w="5250"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3850" name="Freeform 3849">
              <a:extLst>
                <a:ext uri="{FF2B5EF4-FFF2-40B4-BE49-F238E27FC236}">
                  <a16:creationId xmlns:a16="http://schemas.microsoft.com/office/drawing/2014/main" id="{8E7B45A2-70F9-2A15-C192-4E9418236EE5}"/>
                </a:ext>
              </a:extLst>
            </p:cNvPr>
            <p:cNvSpPr/>
            <p:nvPr/>
          </p:nvSpPr>
          <p:spPr>
            <a:xfrm>
              <a:off x="10371745" y="10233515"/>
              <a:ext cx="64906" cy="65668"/>
            </a:xfrm>
            <a:custGeom>
              <a:avLst/>
              <a:gdLst>
                <a:gd name="connsiteX0" fmla="*/ 0 w 64906"/>
                <a:gd name="connsiteY0" fmla="*/ 33412 h 65668"/>
                <a:gd name="connsiteX1" fmla="*/ 32853 w 64906"/>
                <a:gd name="connsiteY1" fmla="*/ 0 h 65668"/>
                <a:gd name="connsiteX2" fmla="*/ 64906 w 64906"/>
                <a:gd name="connsiteY2" fmla="*/ 32413 h 65668"/>
                <a:gd name="connsiteX3" fmla="*/ 31954 w 64906"/>
                <a:gd name="connsiteY3" fmla="*/ 65668 h 65668"/>
                <a:gd name="connsiteX4" fmla="*/ 0 w 64906"/>
                <a:gd name="connsiteY4" fmla="*/ 33412 h 65668"/>
                <a:gd name="connsiteX5" fmla="*/ 32353 w 64906"/>
                <a:gd name="connsiteY5" fmla="*/ 54583 h 65668"/>
                <a:gd name="connsiteX6" fmla="*/ 46835 w 64906"/>
                <a:gd name="connsiteY6" fmla="*/ 49697 h 65668"/>
                <a:gd name="connsiteX7" fmla="*/ 50525 w 64906"/>
                <a:gd name="connsiteY7" fmla="*/ 33412 h 65668"/>
                <a:gd name="connsiteX8" fmla="*/ 32353 w 64906"/>
                <a:gd name="connsiteY8" fmla="*/ 11085 h 65668"/>
                <a:gd name="connsiteX9" fmla="*/ 18371 w 64906"/>
                <a:gd name="connsiteY9" fmla="*/ 15655 h 65668"/>
                <a:gd name="connsiteX10" fmla="*/ 14376 w 64906"/>
                <a:gd name="connsiteY10" fmla="*/ 32729 h 65668"/>
                <a:gd name="connsiteX11" fmla="*/ 32353 w 64906"/>
                <a:gd name="connsiteY11" fmla="*/ 54583 h 65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906" h="65668">
                  <a:moveTo>
                    <a:pt x="0" y="33412"/>
                  </a:moveTo>
                  <a:cubicBezTo>
                    <a:pt x="0" y="13764"/>
                    <a:pt x="11785" y="0"/>
                    <a:pt x="32853" y="0"/>
                  </a:cubicBezTo>
                  <a:cubicBezTo>
                    <a:pt x="52922" y="0"/>
                    <a:pt x="64906" y="12555"/>
                    <a:pt x="64906" y="32413"/>
                  </a:cubicBezTo>
                  <a:cubicBezTo>
                    <a:pt x="64906" y="50906"/>
                    <a:pt x="54425" y="65668"/>
                    <a:pt x="31954" y="65668"/>
                  </a:cubicBezTo>
                  <a:cubicBezTo>
                    <a:pt x="8989" y="65668"/>
                    <a:pt x="0" y="50590"/>
                    <a:pt x="0" y="33412"/>
                  </a:cubicBezTo>
                  <a:close/>
                  <a:moveTo>
                    <a:pt x="32353" y="54583"/>
                  </a:moveTo>
                  <a:cubicBezTo>
                    <a:pt x="38046" y="54583"/>
                    <a:pt x="44138" y="52324"/>
                    <a:pt x="46835" y="49697"/>
                  </a:cubicBezTo>
                  <a:cubicBezTo>
                    <a:pt x="49426" y="45705"/>
                    <a:pt x="50525" y="38508"/>
                    <a:pt x="50525" y="33412"/>
                  </a:cubicBezTo>
                  <a:cubicBezTo>
                    <a:pt x="50525" y="21539"/>
                    <a:pt x="44637" y="11085"/>
                    <a:pt x="32353" y="11085"/>
                  </a:cubicBezTo>
                  <a:cubicBezTo>
                    <a:pt x="26960" y="11085"/>
                    <a:pt x="21168" y="13186"/>
                    <a:pt x="18371" y="15655"/>
                  </a:cubicBezTo>
                  <a:cubicBezTo>
                    <a:pt x="15680" y="19648"/>
                    <a:pt x="14376" y="27160"/>
                    <a:pt x="14376" y="32729"/>
                  </a:cubicBezTo>
                  <a:cubicBezTo>
                    <a:pt x="14376" y="44128"/>
                    <a:pt x="19869" y="54583"/>
                    <a:pt x="32353" y="54583"/>
                  </a:cubicBezTo>
                  <a:close/>
                </a:path>
              </a:pathLst>
            </a:custGeom>
            <a:solidFill>
              <a:srgbClr val="231F20"/>
            </a:solidFill>
            <a:ln w="5250"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3851" name="Freeform 3850">
              <a:extLst>
                <a:ext uri="{FF2B5EF4-FFF2-40B4-BE49-F238E27FC236}">
                  <a16:creationId xmlns:a16="http://schemas.microsoft.com/office/drawing/2014/main" id="{BBCE486F-129F-37CB-F716-F15DD757735D}"/>
                </a:ext>
              </a:extLst>
            </p:cNvPr>
            <p:cNvSpPr/>
            <p:nvPr/>
          </p:nvSpPr>
          <p:spPr>
            <a:xfrm>
              <a:off x="10441902" y="10227053"/>
              <a:ext cx="24862" cy="37509"/>
            </a:xfrm>
            <a:custGeom>
              <a:avLst/>
              <a:gdLst>
                <a:gd name="connsiteX0" fmla="*/ 0 w 24862"/>
                <a:gd name="connsiteY0" fmla="*/ 31573 h 37509"/>
                <a:gd name="connsiteX1" fmla="*/ 9320 w 24862"/>
                <a:gd name="connsiteY1" fmla="*/ 22065 h 37509"/>
                <a:gd name="connsiteX2" fmla="*/ 16069 w 24862"/>
                <a:gd name="connsiteY2" fmla="*/ 14763 h 37509"/>
                <a:gd name="connsiteX3" fmla="*/ 16710 w 24862"/>
                <a:gd name="connsiteY3" fmla="*/ 11242 h 37509"/>
                <a:gd name="connsiteX4" fmla="*/ 11764 w 24862"/>
                <a:gd name="connsiteY4" fmla="*/ 6514 h 37509"/>
                <a:gd name="connsiteX5" fmla="*/ 2155 w 24862"/>
                <a:gd name="connsiteY5" fmla="*/ 10297 h 37509"/>
                <a:gd name="connsiteX6" fmla="*/ 641 w 24862"/>
                <a:gd name="connsiteY6" fmla="*/ 4203 h 37509"/>
                <a:gd name="connsiteX7" fmla="*/ 13099 w 24862"/>
                <a:gd name="connsiteY7" fmla="*/ 0 h 37509"/>
                <a:gd name="connsiteX8" fmla="*/ 24863 w 24862"/>
                <a:gd name="connsiteY8" fmla="*/ 9929 h 37509"/>
                <a:gd name="connsiteX9" fmla="*/ 16132 w 24862"/>
                <a:gd name="connsiteY9" fmla="*/ 25164 h 37509"/>
                <a:gd name="connsiteX10" fmla="*/ 9840 w 24862"/>
                <a:gd name="connsiteY10" fmla="*/ 31206 h 37509"/>
                <a:gd name="connsiteX11" fmla="*/ 24516 w 24862"/>
                <a:gd name="connsiteY11" fmla="*/ 31206 h 37509"/>
                <a:gd name="connsiteX12" fmla="*/ 24516 w 24862"/>
                <a:gd name="connsiteY12" fmla="*/ 37510 h 37509"/>
                <a:gd name="connsiteX13" fmla="*/ 0 w 24862"/>
                <a:gd name="connsiteY13" fmla="*/ 37510 h 37509"/>
                <a:gd name="connsiteX14" fmla="*/ 0 w 24862"/>
                <a:gd name="connsiteY14" fmla="*/ 31573 h 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862" h="37509">
                  <a:moveTo>
                    <a:pt x="0" y="31573"/>
                  </a:moveTo>
                  <a:lnTo>
                    <a:pt x="9320" y="22065"/>
                  </a:lnTo>
                  <a:cubicBezTo>
                    <a:pt x="12226" y="19123"/>
                    <a:pt x="14555" y="16917"/>
                    <a:pt x="16069" y="14763"/>
                  </a:cubicBezTo>
                  <a:cubicBezTo>
                    <a:pt x="16479" y="13554"/>
                    <a:pt x="16710" y="12398"/>
                    <a:pt x="16710" y="11242"/>
                  </a:cubicBezTo>
                  <a:cubicBezTo>
                    <a:pt x="16710" y="8668"/>
                    <a:pt x="15312" y="6514"/>
                    <a:pt x="11764" y="6514"/>
                  </a:cubicBezTo>
                  <a:cubicBezTo>
                    <a:pt x="7806" y="6514"/>
                    <a:pt x="4368" y="8458"/>
                    <a:pt x="2155" y="10297"/>
                  </a:cubicBezTo>
                  <a:lnTo>
                    <a:pt x="641" y="4203"/>
                  </a:lnTo>
                  <a:cubicBezTo>
                    <a:pt x="3259" y="2049"/>
                    <a:pt x="7338" y="0"/>
                    <a:pt x="13099" y="0"/>
                  </a:cubicBezTo>
                  <a:cubicBezTo>
                    <a:pt x="20553" y="0"/>
                    <a:pt x="24863" y="3520"/>
                    <a:pt x="24863" y="9929"/>
                  </a:cubicBezTo>
                  <a:cubicBezTo>
                    <a:pt x="24863" y="15498"/>
                    <a:pt x="22419" y="19123"/>
                    <a:pt x="16132" y="25164"/>
                  </a:cubicBezTo>
                  <a:lnTo>
                    <a:pt x="9840" y="31206"/>
                  </a:lnTo>
                  <a:lnTo>
                    <a:pt x="24516" y="31206"/>
                  </a:lnTo>
                  <a:lnTo>
                    <a:pt x="24516" y="37510"/>
                  </a:lnTo>
                  <a:lnTo>
                    <a:pt x="0" y="37510"/>
                  </a:lnTo>
                  <a:lnTo>
                    <a:pt x="0" y="31573"/>
                  </a:lnTo>
                  <a:close/>
                </a:path>
              </a:pathLst>
            </a:custGeom>
            <a:solidFill>
              <a:srgbClr val="231F20"/>
            </a:solidFill>
            <a:ln w="5250"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64" name="Graphic 1668">
            <a:extLst>
              <a:ext uri="{FF2B5EF4-FFF2-40B4-BE49-F238E27FC236}">
                <a16:creationId xmlns:a16="http://schemas.microsoft.com/office/drawing/2014/main" id="{5F9C5BE1-0324-5E1C-BD9C-8B9D7C9F4113}"/>
              </a:ext>
            </a:extLst>
          </p:cNvPr>
          <p:cNvGrpSpPr/>
          <p:nvPr/>
        </p:nvGrpSpPr>
        <p:grpSpPr>
          <a:xfrm>
            <a:off x="9479539" y="12081607"/>
            <a:ext cx="632500" cy="660376"/>
            <a:chOff x="11164534" y="9843997"/>
            <a:chExt cx="745006" cy="777842"/>
          </a:xfrm>
          <a:noFill/>
        </p:grpSpPr>
        <p:sp>
          <p:nvSpPr>
            <p:cNvPr id="3833" name="Freeform 3832">
              <a:extLst>
                <a:ext uri="{FF2B5EF4-FFF2-40B4-BE49-F238E27FC236}">
                  <a16:creationId xmlns:a16="http://schemas.microsoft.com/office/drawing/2014/main" id="{C2BCA948-6192-835D-CD42-F6D97BEFC71D}"/>
                </a:ext>
              </a:extLst>
            </p:cNvPr>
            <p:cNvSpPr/>
            <p:nvPr/>
          </p:nvSpPr>
          <p:spPr>
            <a:xfrm>
              <a:off x="11448996" y="10100655"/>
              <a:ext cx="176110" cy="297837"/>
            </a:xfrm>
            <a:custGeom>
              <a:avLst/>
              <a:gdLst>
                <a:gd name="connsiteX0" fmla="*/ 58639 w 176110"/>
                <a:gd name="connsiteY0" fmla="*/ 296978 h 297837"/>
                <a:gd name="connsiteX1" fmla="*/ 4818 w 176110"/>
                <a:gd name="connsiteY1" fmla="*/ 148357 h 297837"/>
                <a:gd name="connsiteX2" fmla="*/ 153249 w 176110"/>
                <a:gd name="connsiteY2" fmla="*/ 0 h 297837"/>
                <a:gd name="connsiteX3" fmla="*/ 163573 w 176110"/>
                <a:gd name="connsiteY3" fmla="*/ 123614 h 297837"/>
                <a:gd name="connsiteX4" fmla="*/ 58639 w 176110"/>
                <a:gd name="connsiteY4" fmla="*/ 296978 h 297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110" h="297837">
                  <a:moveTo>
                    <a:pt x="58639" y="296978"/>
                  </a:moveTo>
                  <a:cubicBezTo>
                    <a:pt x="58639" y="296978"/>
                    <a:pt x="-19918" y="252324"/>
                    <a:pt x="4818" y="148357"/>
                  </a:cubicBezTo>
                  <a:cubicBezTo>
                    <a:pt x="29376" y="45127"/>
                    <a:pt x="153249" y="0"/>
                    <a:pt x="153249" y="0"/>
                  </a:cubicBezTo>
                  <a:cubicBezTo>
                    <a:pt x="153249" y="0"/>
                    <a:pt x="131924" y="48752"/>
                    <a:pt x="163573" y="123614"/>
                  </a:cubicBezTo>
                  <a:cubicBezTo>
                    <a:pt x="210181" y="233884"/>
                    <a:pt x="115986" y="306644"/>
                    <a:pt x="58639" y="296978"/>
                  </a:cubicBezTo>
                  <a:close/>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3834" name="Graphic 1668">
              <a:extLst>
                <a:ext uri="{FF2B5EF4-FFF2-40B4-BE49-F238E27FC236}">
                  <a16:creationId xmlns:a16="http://schemas.microsoft.com/office/drawing/2014/main" id="{92E505F7-AF39-D283-1DFF-63992C651DC1}"/>
                </a:ext>
              </a:extLst>
            </p:cNvPr>
            <p:cNvGrpSpPr/>
            <p:nvPr/>
          </p:nvGrpSpPr>
          <p:grpSpPr>
            <a:xfrm>
              <a:off x="11164549" y="9844007"/>
              <a:ext cx="745007" cy="777843"/>
              <a:chOff x="11164549" y="9844007"/>
              <a:chExt cx="745007" cy="777843"/>
            </a:xfrm>
            <a:noFill/>
          </p:grpSpPr>
          <p:sp>
            <p:nvSpPr>
              <p:cNvPr id="3836" name="Freeform 3835">
                <a:extLst>
                  <a:ext uri="{FF2B5EF4-FFF2-40B4-BE49-F238E27FC236}">
                    <a16:creationId xmlns:a16="http://schemas.microsoft.com/office/drawing/2014/main" id="{4B6AAAAC-1BC8-48D7-5172-8D3578732225}"/>
                  </a:ext>
                </a:extLst>
              </p:cNvPr>
              <p:cNvSpPr/>
              <p:nvPr/>
            </p:nvSpPr>
            <p:spPr>
              <a:xfrm>
                <a:off x="11164549" y="9877751"/>
                <a:ext cx="745007" cy="744099"/>
              </a:xfrm>
              <a:custGeom>
                <a:avLst/>
                <a:gdLst>
                  <a:gd name="connsiteX0" fmla="*/ 391671 w 745007"/>
                  <a:gd name="connsiteY0" fmla="*/ 0 h 744099"/>
                  <a:gd name="connsiteX1" fmla="*/ 745007 w 745007"/>
                  <a:gd name="connsiteY1" fmla="*/ 371840 h 744099"/>
                  <a:gd name="connsiteX2" fmla="*/ 372501 w 745007"/>
                  <a:gd name="connsiteY2" fmla="*/ 744099 h 744099"/>
                  <a:gd name="connsiteX3" fmla="*/ 0 w 745007"/>
                  <a:gd name="connsiteY3" fmla="*/ 371840 h 744099"/>
                  <a:gd name="connsiteX4" fmla="*/ 325672 w 745007"/>
                  <a:gd name="connsiteY4" fmla="*/ 2470 h 744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007" h="744099">
                    <a:moveTo>
                      <a:pt x="391671" y="0"/>
                    </a:moveTo>
                    <a:cubicBezTo>
                      <a:pt x="588492" y="9982"/>
                      <a:pt x="745007" y="172628"/>
                      <a:pt x="745007" y="371840"/>
                    </a:cubicBezTo>
                    <a:cubicBezTo>
                      <a:pt x="745007" y="577460"/>
                      <a:pt x="578232" y="744099"/>
                      <a:pt x="372501" y="744099"/>
                    </a:cubicBezTo>
                    <a:cubicBezTo>
                      <a:pt x="166775" y="744099"/>
                      <a:pt x="0" y="577460"/>
                      <a:pt x="0" y="371840"/>
                    </a:cubicBezTo>
                    <a:cubicBezTo>
                      <a:pt x="0" y="182085"/>
                      <a:pt x="142049" y="25479"/>
                      <a:pt x="325672" y="2470"/>
                    </a:cubicBez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37" name="Freeform 3836">
                <a:extLst>
                  <a:ext uri="{FF2B5EF4-FFF2-40B4-BE49-F238E27FC236}">
                    <a16:creationId xmlns:a16="http://schemas.microsoft.com/office/drawing/2014/main" id="{EF93CAAC-F652-BC07-7CB0-DEF65D1EE6C1}"/>
                  </a:ext>
                </a:extLst>
              </p:cNvPr>
              <p:cNvSpPr/>
              <p:nvPr/>
            </p:nvSpPr>
            <p:spPr>
              <a:xfrm>
                <a:off x="11282114" y="10140214"/>
                <a:ext cx="429112" cy="364169"/>
              </a:xfrm>
              <a:custGeom>
                <a:avLst/>
                <a:gdLst>
                  <a:gd name="connsiteX0" fmla="*/ 429113 w 429112"/>
                  <a:gd name="connsiteY0" fmla="*/ 295402 h 364169"/>
                  <a:gd name="connsiteX1" fmla="*/ 254936 w 429112"/>
                  <a:gd name="connsiteY1" fmla="*/ 364169 h 364169"/>
                  <a:gd name="connsiteX2" fmla="*/ 0 w 429112"/>
                  <a:gd name="connsiteY2" fmla="*/ 109377 h 364169"/>
                  <a:gd name="connsiteX3" fmla="*/ 24611 w 429112"/>
                  <a:gd name="connsiteY3" fmla="*/ 0 h 364169"/>
                </a:gdLst>
                <a:ahLst/>
                <a:cxnLst>
                  <a:cxn ang="0">
                    <a:pos x="connsiteX0" y="connsiteY0"/>
                  </a:cxn>
                  <a:cxn ang="0">
                    <a:pos x="connsiteX1" y="connsiteY1"/>
                  </a:cxn>
                  <a:cxn ang="0">
                    <a:pos x="connsiteX2" y="connsiteY2"/>
                  </a:cxn>
                  <a:cxn ang="0">
                    <a:pos x="connsiteX3" y="connsiteY3"/>
                  </a:cxn>
                </a:cxnLst>
                <a:rect l="l" t="t" r="r" b="b"/>
                <a:pathLst>
                  <a:path w="429112" h="364169">
                    <a:moveTo>
                      <a:pt x="429113" y="295402"/>
                    </a:moveTo>
                    <a:cubicBezTo>
                      <a:pt x="383539" y="338060"/>
                      <a:pt x="322286" y="364169"/>
                      <a:pt x="254936" y="364169"/>
                    </a:cubicBezTo>
                    <a:cubicBezTo>
                      <a:pt x="114143" y="364169"/>
                      <a:pt x="0" y="250064"/>
                      <a:pt x="0" y="109377"/>
                    </a:cubicBezTo>
                    <a:cubicBezTo>
                      <a:pt x="0" y="70239"/>
                      <a:pt x="8831" y="33149"/>
                      <a:pt x="24611" y="0"/>
                    </a:cubicBez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38" name="Freeform 3837">
                <a:extLst>
                  <a:ext uri="{FF2B5EF4-FFF2-40B4-BE49-F238E27FC236}">
                    <a16:creationId xmlns:a16="http://schemas.microsoft.com/office/drawing/2014/main" id="{01BDCE09-9800-4EAD-0725-1D893570850B}"/>
                  </a:ext>
                </a:extLst>
              </p:cNvPr>
              <p:cNvSpPr/>
              <p:nvPr/>
            </p:nvSpPr>
            <p:spPr>
              <a:xfrm>
                <a:off x="11342836" y="9994798"/>
                <a:ext cx="449155" cy="365220"/>
              </a:xfrm>
              <a:custGeom>
                <a:avLst/>
                <a:gdLst>
                  <a:gd name="connsiteX0" fmla="*/ 0 w 449155"/>
                  <a:gd name="connsiteY0" fmla="*/ 89729 h 365220"/>
                  <a:gd name="connsiteX1" fmla="*/ 194214 w 449155"/>
                  <a:gd name="connsiteY1" fmla="*/ 0 h 365220"/>
                  <a:gd name="connsiteX2" fmla="*/ 449155 w 449155"/>
                  <a:gd name="connsiteY2" fmla="*/ 254792 h 365220"/>
                  <a:gd name="connsiteX3" fmla="*/ 424014 w 449155"/>
                  <a:gd name="connsiteY3" fmla="*/ 365220 h 365220"/>
                </a:gdLst>
                <a:ahLst/>
                <a:cxnLst>
                  <a:cxn ang="0">
                    <a:pos x="connsiteX0" y="connsiteY0"/>
                  </a:cxn>
                  <a:cxn ang="0">
                    <a:pos x="connsiteX1" y="connsiteY1"/>
                  </a:cxn>
                  <a:cxn ang="0">
                    <a:pos x="connsiteX2" y="connsiteY2"/>
                  </a:cxn>
                  <a:cxn ang="0">
                    <a:pos x="connsiteX3" y="connsiteY3"/>
                  </a:cxn>
                </a:cxnLst>
                <a:rect l="l" t="t" r="r" b="b"/>
                <a:pathLst>
                  <a:path w="449155" h="365220">
                    <a:moveTo>
                      <a:pt x="0" y="89729"/>
                    </a:moveTo>
                    <a:cubicBezTo>
                      <a:pt x="46761" y="34830"/>
                      <a:pt x="116419" y="0"/>
                      <a:pt x="194214" y="0"/>
                    </a:cubicBezTo>
                    <a:cubicBezTo>
                      <a:pt x="335012" y="0"/>
                      <a:pt x="449155" y="114052"/>
                      <a:pt x="449155" y="254792"/>
                    </a:cubicBezTo>
                    <a:cubicBezTo>
                      <a:pt x="449155" y="294351"/>
                      <a:pt x="440125" y="331808"/>
                      <a:pt x="424014" y="365220"/>
                    </a:cubicBez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39" name="Freeform 3838">
                <a:extLst>
                  <a:ext uri="{FF2B5EF4-FFF2-40B4-BE49-F238E27FC236}">
                    <a16:creationId xmlns:a16="http://schemas.microsoft.com/office/drawing/2014/main" id="{A1F9A4B1-742D-8ABB-B603-C40BC8513FB2}"/>
                  </a:ext>
                </a:extLst>
              </p:cNvPr>
              <p:cNvSpPr/>
              <p:nvPr/>
            </p:nvSpPr>
            <p:spPr>
              <a:xfrm>
                <a:off x="11289713" y="10077943"/>
                <a:ext cx="66580" cy="66542"/>
              </a:xfrm>
              <a:custGeom>
                <a:avLst/>
                <a:gdLst>
                  <a:gd name="connsiteX0" fmla="*/ 66580 w 66580"/>
                  <a:gd name="connsiteY0" fmla="*/ 33271 h 66542"/>
                  <a:gd name="connsiteX1" fmla="*/ 33290 w 66580"/>
                  <a:gd name="connsiteY1" fmla="*/ 66543 h 66542"/>
                  <a:gd name="connsiteX2" fmla="*/ 0 w 66580"/>
                  <a:gd name="connsiteY2" fmla="*/ 33271 h 66542"/>
                  <a:gd name="connsiteX3" fmla="*/ 33290 w 66580"/>
                  <a:gd name="connsiteY3" fmla="*/ 0 h 66542"/>
                  <a:gd name="connsiteX4" fmla="*/ 66580 w 66580"/>
                  <a:gd name="connsiteY4" fmla="*/ 33271 h 66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80" h="66542">
                    <a:moveTo>
                      <a:pt x="66580" y="33271"/>
                    </a:moveTo>
                    <a:cubicBezTo>
                      <a:pt x="66580" y="51647"/>
                      <a:pt x="51676" y="66543"/>
                      <a:pt x="33290" y="66543"/>
                    </a:cubicBezTo>
                    <a:cubicBezTo>
                      <a:pt x="14905" y="66543"/>
                      <a:pt x="0" y="51647"/>
                      <a:pt x="0" y="33271"/>
                    </a:cubicBezTo>
                    <a:cubicBezTo>
                      <a:pt x="0" y="14896"/>
                      <a:pt x="14905" y="0"/>
                      <a:pt x="33290" y="0"/>
                    </a:cubicBezTo>
                    <a:cubicBezTo>
                      <a:pt x="51676" y="0"/>
                      <a:pt x="66580" y="14896"/>
                      <a:pt x="66580" y="33271"/>
                    </a:cubicBezTo>
                    <a:close/>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40" name="Freeform 3839">
                <a:extLst>
                  <a:ext uri="{FF2B5EF4-FFF2-40B4-BE49-F238E27FC236}">
                    <a16:creationId xmlns:a16="http://schemas.microsoft.com/office/drawing/2014/main" id="{783D606F-1573-A794-C1A3-34576B114C34}"/>
                  </a:ext>
                </a:extLst>
              </p:cNvPr>
              <p:cNvSpPr/>
              <p:nvPr/>
            </p:nvSpPr>
            <p:spPr>
              <a:xfrm>
                <a:off x="11694118" y="10353684"/>
                <a:ext cx="92258" cy="92206"/>
              </a:xfrm>
              <a:custGeom>
                <a:avLst/>
                <a:gdLst>
                  <a:gd name="connsiteX0" fmla="*/ 92258 w 92258"/>
                  <a:gd name="connsiteY0" fmla="*/ 46103 h 92206"/>
                  <a:gd name="connsiteX1" fmla="*/ 46129 w 92258"/>
                  <a:gd name="connsiteY1" fmla="*/ 92206 h 92206"/>
                  <a:gd name="connsiteX2" fmla="*/ 0 w 92258"/>
                  <a:gd name="connsiteY2" fmla="*/ 46103 h 92206"/>
                  <a:gd name="connsiteX3" fmla="*/ 46129 w 92258"/>
                  <a:gd name="connsiteY3" fmla="*/ 0 h 92206"/>
                  <a:gd name="connsiteX4" fmla="*/ 92258 w 92258"/>
                  <a:gd name="connsiteY4" fmla="*/ 46103 h 92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58" h="92206">
                    <a:moveTo>
                      <a:pt x="92258" y="46103"/>
                    </a:moveTo>
                    <a:cubicBezTo>
                      <a:pt x="92258" y="71565"/>
                      <a:pt x="71606" y="92206"/>
                      <a:pt x="46129" y="92206"/>
                    </a:cubicBezTo>
                    <a:cubicBezTo>
                      <a:pt x="20653" y="92206"/>
                      <a:pt x="0" y="71565"/>
                      <a:pt x="0" y="46103"/>
                    </a:cubicBezTo>
                    <a:cubicBezTo>
                      <a:pt x="0" y="20641"/>
                      <a:pt x="20653" y="0"/>
                      <a:pt x="46129" y="0"/>
                    </a:cubicBezTo>
                    <a:cubicBezTo>
                      <a:pt x="71606" y="0"/>
                      <a:pt x="92258" y="20641"/>
                      <a:pt x="92258" y="46103"/>
                    </a:cubicBezTo>
                    <a:close/>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41" name="Freeform 3840">
                <a:extLst>
                  <a:ext uri="{FF2B5EF4-FFF2-40B4-BE49-F238E27FC236}">
                    <a16:creationId xmlns:a16="http://schemas.microsoft.com/office/drawing/2014/main" id="{77F2AA24-DCC4-4ACC-D104-4478837ADD73}"/>
                  </a:ext>
                </a:extLst>
              </p:cNvPr>
              <p:cNvSpPr/>
              <p:nvPr/>
            </p:nvSpPr>
            <p:spPr>
              <a:xfrm>
                <a:off x="11490219" y="9844007"/>
                <a:ext cx="66580" cy="66542"/>
              </a:xfrm>
              <a:custGeom>
                <a:avLst/>
                <a:gdLst>
                  <a:gd name="connsiteX0" fmla="*/ 66580 w 66580"/>
                  <a:gd name="connsiteY0" fmla="*/ 33271 h 66542"/>
                  <a:gd name="connsiteX1" fmla="*/ 33290 w 66580"/>
                  <a:gd name="connsiteY1" fmla="*/ 66543 h 66542"/>
                  <a:gd name="connsiteX2" fmla="*/ 0 w 66580"/>
                  <a:gd name="connsiteY2" fmla="*/ 33271 h 66542"/>
                  <a:gd name="connsiteX3" fmla="*/ 33290 w 66580"/>
                  <a:gd name="connsiteY3" fmla="*/ 0 h 66542"/>
                  <a:gd name="connsiteX4" fmla="*/ 66580 w 66580"/>
                  <a:gd name="connsiteY4" fmla="*/ 33271 h 66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80" h="66542">
                    <a:moveTo>
                      <a:pt x="66580" y="33271"/>
                    </a:moveTo>
                    <a:cubicBezTo>
                      <a:pt x="66580" y="51647"/>
                      <a:pt x="51676" y="66543"/>
                      <a:pt x="33290" y="66543"/>
                    </a:cubicBezTo>
                    <a:cubicBezTo>
                      <a:pt x="14905" y="66543"/>
                      <a:pt x="0" y="51647"/>
                      <a:pt x="0" y="33271"/>
                    </a:cubicBezTo>
                    <a:cubicBezTo>
                      <a:pt x="0" y="14896"/>
                      <a:pt x="14905" y="0"/>
                      <a:pt x="33290" y="0"/>
                    </a:cubicBezTo>
                    <a:cubicBezTo>
                      <a:pt x="51676" y="0"/>
                      <a:pt x="66580" y="14896"/>
                      <a:pt x="66580" y="33271"/>
                    </a:cubicBezTo>
                    <a:close/>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3835" name="Freeform 3834">
              <a:extLst>
                <a:ext uri="{FF2B5EF4-FFF2-40B4-BE49-F238E27FC236}">
                  <a16:creationId xmlns:a16="http://schemas.microsoft.com/office/drawing/2014/main" id="{4FB0F51C-67AE-6690-8A65-A79E30807B05}"/>
                </a:ext>
              </a:extLst>
            </p:cNvPr>
            <p:cNvSpPr/>
            <p:nvPr/>
          </p:nvSpPr>
          <p:spPr>
            <a:xfrm>
              <a:off x="11507635" y="10244547"/>
              <a:ext cx="29414" cy="153085"/>
            </a:xfrm>
            <a:custGeom>
              <a:avLst/>
              <a:gdLst>
                <a:gd name="connsiteX0" fmla="*/ 0 w 29414"/>
                <a:gd name="connsiteY0" fmla="*/ 153086 h 153085"/>
                <a:gd name="connsiteX1" fmla="*/ 29415 w 29414"/>
                <a:gd name="connsiteY1" fmla="*/ 0 h 153085"/>
              </a:gdLst>
              <a:ahLst/>
              <a:cxnLst>
                <a:cxn ang="0">
                  <a:pos x="connsiteX0" y="connsiteY0"/>
                </a:cxn>
                <a:cxn ang="0">
                  <a:pos x="connsiteX1" y="connsiteY1"/>
                </a:cxn>
              </a:cxnLst>
              <a:rect l="l" t="t" r="r" b="b"/>
              <a:pathLst>
                <a:path w="29414" h="153085">
                  <a:moveTo>
                    <a:pt x="0" y="153086"/>
                  </a:moveTo>
                  <a:cubicBezTo>
                    <a:pt x="0" y="153086"/>
                    <a:pt x="8400" y="56369"/>
                    <a:pt x="29415" y="0"/>
                  </a:cubicBez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3765" name="Group 3764">
            <a:extLst>
              <a:ext uri="{FF2B5EF4-FFF2-40B4-BE49-F238E27FC236}">
                <a16:creationId xmlns:a16="http://schemas.microsoft.com/office/drawing/2014/main" id="{77740808-3C63-2CEA-08D2-AA219185A83A}"/>
              </a:ext>
            </a:extLst>
          </p:cNvPr>
          <p:cNvGrpSpPr/>
          <p:nvPr/>
        </p:nvGrpSpPr>
        <p:grpSpPr>
          <a:xfrm>
            <a:off x="7973175" y="11808806"/>
            <a:ext cx="983674" cy="867592"/>
            <a:chOff x="11234027" y="10013821"/>
            <a:chExt cx="872045" cy="769159"/>
          </a:xfrm>
        </p:grpSpPr>
        <p:sp>
          <p:nvSpPr>
            <p:cNvPr id="3767" name="Freeform 3766">
              <a:extLst>
                <a:ext uri="{FF2B5EF4-FFF2-40B4-BE49-F238E27FC236}">
                  <a16:creationId xmlns:a16="http://schemas.microsoft.com/office/drawing/2014/main" id="{5B49D914-0722-C09F-BFED-9DAC54457E95}"/>
                </a:ext>
              </a:extLst>
            </p:cNvPr>
            <p:cNvSpPr/>
            <p:nvPr/>
          </p:nvSpPr>
          <p:spPr>
            <a:xfrm>
              <a:off x="11234027" y="10777979"/>
              <a:ext cx="872045" cy="5001"/>
            </a:xfrm>
            <a:custGeom>
              <a:avLst/>
              <a:gdLst>
                <a:gd name="connsiteX0" fmla="*/ 0 w 872045"/>
                <a:gd name="connsiteY0" fmla="*/ 0 h 5001"/>
                <a:gd name="connsiteX1" fmla="*/ 872045 w 872045"/>
                <a:gd name="connsiteY1" fmla="*/ 0 h 5001"/>
              </a:gdLst>
              <a:ahLst/>
              <a:cxnLst>
                <a:cxn ang="0">
                  <a:pos x="connsiteX0" y="connsiteY0"/>
                </a:cxn>
                <a:cxn ang="0">
                  <a:pos x="connsiteX1" y="connsiteY1"/>
                </a:cxn>
              </a:cxnLst>
              <a:rect l="l" t="t" r="r" b="b"/>
              <a:pathLst>
                <a:path w="872045" h="5001">
                  <a:moveTo>
                    <a:pt x="0" y="0"/>
                  </a:moveTo>
                  <a:lnTo>
                    <a:pt x="87204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3768" name="Graphic 6">
              <a:extLst>
                <a:ext uri="{FF2B5EF4-FFF2-40B4-BE49-F238E27FC236}">
                  <a16:creationId xmlns:a16="http://schemas.microsoft.com/office/drawing/2014/main" id="{BC0B3F60-8380-7513-F130-90E4584FADB0}"/>
                </a:ext>
              </a:extLst>
            </p:cNvPr>
            <p:cNvGrpSpPr/>
            <p:nvPr/>
          </p:nvGrpSpPr>
          <p:grpSpPr>
            <a:xfrm>
              <a:off x="11271227" y="10013521"/>
              <a:ext cx="797649" cy="764708"/>
              <a:chOff x="11271227" y="10013521"/>
              <a:chExt cx="797649" cy="764708"/>
            </a:xfrm>
            <a:noFill/>
          </p:grpSpPr>
          <p:sp>
            <p:nvSpPr>
              <p:cNvPr id="3769" name="Freeform 3768">
                <a:extLst>
                  <a:ext uri="{FF2B5EF4-FFF2-40B4-BE49-F238E27FC236}">
                    <a16:creationId xmlns:a16="http://schemas.microsoft.com/office/drawing/2014/main" id="{DAE70E19-6E89-AEEC-58D8-5B50A7B08DA9}"/>
                  </a:ext>
                </a:extLst>
              </p:cNvPr>
              <p:cNvSpPr/>
              <p:nvPr/>
            </p:nvSpPr>
            <p:spPr>
              <a:xfrm>
                <a:off x="11416760" y="10354786"/>
                <a:ext cx="210252" cy="147499"/>
              </a:xfrm>
              <a:custGeom>
                <a:avLst/>
                <a:gdLst>
                  <a:gd name="connsiteX0" fmla="*/ 0 w 210252"/>
                  <a:gd name="connsiteY0" fmla="*/ 63221 h 147499"/>
                  <a:gd name="connsiteX1" fmla="*/ 0 w 210252"/>
                  <a:gd name="connsiteY1" fmla="*/ 18756 h 147499"/>
                  <a:gd name="connsiteX2" fmla="*/ 18710 w 210252"/>
                  <a:gd name="connsiteY2" fmla="*/ 0 h 147499"/>
                  <a:gd name="connsiteX3" fmla="*/ 191538 w 210252"/>
                  <a:gd name="connsiteY3" fmla="*/ 0 h 147499"/>
                  <a:gd name="connsiteX4" fmla="*/ 210253 w 210252"/>
                  <a:gd name="connsiteY4" fmla="*/ 18756 h 147499"/>
                  <a:gd name="connsiteX5" fmla="*/ 210253 w 210252"/>
                  <a:gd name="connsiteY5" fmla="*/ 147500 h 14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252" h="147499">
                    <a:moveTo>
                      <a:pt x="0" y="63221"/>
                    </a:moveTo>
                    <a:lnTo>
                      <a:pt x="0" y="18756"/>
                    </a:lnTo>
                    <a:cubicBezTo>
                      <a:pt x="0" y="8403"/>
                      <a:pt x="8376" y="0"/>
                      <a:pt x="18710" y="0"/>
                    </a:cubicBezTo>
                    <a:lnTo>
                      <a:pt x="191538" y="0"/>
                    </a:lnTo>
                    <a:cubicBezTo>
                      <a:pt x="201872" y="0"/>
                      <a:pt x="210253" y="8403"/>
                      <a:pt x="210253" y="18756"/>
                    </a:cubicBezTo>
                    <a:lnTo>
                      <a:pt x="210253" y="14750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70" name="Freeform 3769">
                <a:extLst>
                  <a:ext uri="{FF2B5EF4-FFF2-40B4-BE49-F238E27FC236}">
                    <a16:creationId xmlns:a16="http://schemas.microsoft.com/office/drawing/2014/main" id="{D2945B17-1446-5825-BC10-B9F751F4507D}"/>
                  </a:ext>
                </a:extLst>
              </p:cNvPr>
              <p:cNvSpPr/>
              <p:nvPr/>
            </p:nvSpPr>
            <p:spPr>
              <a:xfrm>
                <a:off x="11416760" y="10544451"/>
                <a:ext cx="167900" cy="231027"/>
              </a:xfrm>
              <a:custGeom>
                <a:avLst/>
                <a:gdLst>
                  <a:gd name="connsiteX0" fmla="*/ 167900 w 167900"/>
                  <a:gd name="connsiteY0" fmla="*/ 231028 h 231027"/>
                  <a:gd name="connsiteX1" fmla="*/ 0 w 167900"/>
                  <a:gd name="connsiteY1" fmla="*/ 231028 h 231027"/>
                  <a:gd name="connsiteX2" fmla="*/ 0 w 167900"/>
                  <a:gd name="connsiteY2" fmla="*/ 0 h 231027"/>
                </a:gdLst>
                <a:ahLst/>
                <a:cxnLst>
                  <a:cxn ang="0">
                    <a:pos x="connsiteX0" y="connsiteY0"/>
                  </a:cxn>
                  <a:cxn ang="0">
                    <a:pos x="connsiteX1" y="connsiteY1"/>
                  </a:cxn>
                  <a:cxn ang="0">
                    <a:pos x="connsiteX2" y="connsiteY2"/>
                  </a:cxn>
                </a:cxnLst>
                <a:rect l="l" t="t" r="r" b="b"/>
                <a:pathLst>
                  <a:path w="167900" h="231027">
                    <a:moveTo>
                      <a:pt x="167900" y="231028"/>
                    </a:moveTo>
                    <a:lnTo>
                      <a:pt x="0" y="231028"/>
                    </a:ln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71" name="Freeform 3770">
                <a:extLst>
                  <a:ext uri="{FF2B5EF4-FFF2-40B4-BE49-F238E27FC236}">
                    <a16:creationId xmlns:a16="http://schemas.microsoft.com/office/drawing/2014/main" id="{A7B37D5C-FAAC-F88D-77FB-CE6E3F420D56}"/>
                  </a:ext>
                </a:extLst>
              </p:cNvPr>
              <p:cNvSpPr/>
              <p:nvPr/>
            </p:nvSpPr>
            <p:spPr>
              <a:xfrm>
                <a:off x="11584660" y="10439065"/>
                <a:ext cx="169859" cy="336413"/>
              </a:xfrm>
              <a:custGeom>
                <a:avLst/>
                <a:gdLst>
                  <a:gd name="connsiteX0" fmla="*/ 169635 w 169859"/>
                  <a:gd name="connsiteY0" fmla="*/ 294850 h 336413"/>
                  <a:gd name="connsiteX1" fmla="*/ 169859 w 169859"/>
                  <a:gd name="connsiteY1" fmla="*/ 336414 h 336413"/>
                  <a:gd name="connsiteX2" fmla="*/ 0 w 169859"/>
                  <a:gd name="connsiteY2" fmla="*/ 336414 h 336413"/>
                  <a:gd name="connsiteX3" fmla="*/ 535 w 169859"/>
                  <a:gd name="connsiteY3" fmla="*/ 84328 h 336413"/>
                  <a:gd name="connsiteX4" fmla="*/ 168975 w 169859"/>
                  <a:gd name="connsiteY4" fmla="*/ 0 h 336413"/>
                  <a:gd name="connsiteX5" fmla="*/ 169305 w 169859"/>
                  <a:gd name="connsiteY5" fmla="*/ 294850 h 33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859" h="336413">
                    <a:moveTo>
                      <a:pt x="169635" y="294850"/>
                    </a:moveTo>
                    <a:lnTo>
                      <a:pt x="169859" y="336414"/>
                    </a:lnTo>
                    <a:lnTo>
                      <a:pt x="0" y="336414"/>
                    </a:lnTo>
                    <a:lnTo>
                      <a:pt x="535" y="84328"/>
                    </a:lnTo>
                    <a:lnTo>
                      <a:pt x="168975" y="0"/>
                    </a:lnTo>
                    <a:lnTo>
                      <a:pt x="169305" y="29485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72" name="Freeform 3771">
                <a:extLst>
                  <a:ext uri="{FF2B5EF4-FFF2-40B4-BE49-F238E27FC236}">
                    <a16:creationId xmlns:a16="http://schemas.microsoft.com/office/drawing/2014/main" id="{9E59C96E-ED5B-3679-51ED-534E84E3934D}"/>
                  </a:ext>
                </a:extLst>
              </p:cNvPr>
              <p:cNvSpPr/>
              <p:nvPr/>
            </p:nvSpPr>
            <p:spPr>
              <a:xfrm>
                <a:off x="11458868" y="10394750"/>
                <a:ext cx="125792" cy="5001"/>
              </a:xfrm>
              <a:custGeom>
                <a:avLst/>
                <a:gdLst>
                  <a:gd name="connsiteX0" fmla="*/ 0 w 125792"/>
                  <a:gd name="connsiteY0" fmla="*/ 0 h 5001"/>
                  <a:gd name="connsiteX1" fmla="*/ 125793 w 125792"/>
                  <a:gd name="connsiteY1" fmla="*/ 0 h 5001"/>
                </a:gdLst>
                <a:ahLst/>
                <a:cxnLst>
                  <a:cxn ang="0">
                    <a:pos x="connsiteX0" y="connsiteY0"/>
                  </a:cxn>
                  <a:cxn ang="0">
                    <a:pos x="connsiteX1" y="connsiteY1"/>
                  </a:cxn>
                </a:cxnLst>
                <a:rect l="l" t="t" r="r" b="b"/>
                <a:pathLst>
                  <a:path w="125792" h="5001">
                    <a:moveTo>
                      <a:pt x="0" y="0"/>
                    </a:moveTo>
                    <a:lnTo>
                      <a:pt x="12579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73" name="Freeform 3772">
                <a:extLst>
                  <a:ext uri="{FF2B5EF4-FFF2-40B4-BE49-F238E27FC236}">
                    <a16:creationId xmlns:a16="http://schemas.microsoft.com/office/drawing/2014/main" id="{81D4BA47-7327-5886-17B1-A8B490D471E8}"/>
                  </a:ext>
                </a:extLst>
              </p:cNvPr>
              <p:cNvSpPr/>
              <p:nvPr/>
            </p:nvSpPr>
            <p:spPr>
              <a:xfrm>
                <a:off x="11458868" y="10437964"/>
                <a:ext cx="125792" cy="5001"/>
              </a:xfrm>
              <a:custGeom>
                <a:avLst/>
                <a:gdLst>
                  <a:gd name="connsiteX0" fmla="*/ 0 w 125792"/>
                  <a:gd name="connsiteY0" fmla="*/ 0 h 5001"/>
                  <a:gd name="connsiteX1" fmla="*/ 125793 w 125792"/>
                  <a:gd name="connsiteY1" fmla="*/ 0 h 5001"/>
                </a:gdLst>
                <a:ahLst/>
                <a:cxnLst>
                  <a:cxn ang="0">
                    <a:pos x="connsiteX0" y="connsiteY0"/>
                  </a:cxn>
                  <a:cxn ang="0">
                    <a:pos x="connsiteX1" y="connsiteY1"/>
                  </a:cxn>
                </a:cxnLst>
                <a:rect l="l" t="t" r="r" b="b"/>
                <a:pathLst>
                  <a:path w="125792" h="5001">
                    <a:moveTo>
                      <a:pt x="0" y="0"/>
                    </a:moveTo>
                    <a:lnTo>
                      <a:pt x="12579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74" name="Freeform 3773">
                <a:extLst>
                  <a:ext uri="{FF2B5EF4-FFF2-40B4-BE49-F238E27FC236}">
                    <a16:creationId xmlns:a16="http://schemas.microsoft.com/office/drawing/2014/main" id="{C6FA54EC-15F9-0D58-FE9E-E4EAB9E224AF}"/>
                  </a:ext>
                </a:extLst>
              </p:cNvPr>
              <p:cNvSpPr/>
              <p:nvPr/>
            </p:nvSpPr>
            <p:spPr>
              <a:xfrm>
                <a:off x="11458868" y="10481229"/>
                <a:ext cx="125792" cy="5001"/>
              </a:xfrm>
              <a:custGeom>
                <a:avLst/>
                <a:gdLst>
                  <a:gd name="connsiteX0" fmla="*/ 0 w 125792"/>
                  <a:gd name="connsiteY0" fmla="*/ 0 h 5001"/>
                  <a:gd name="connsiteX1" fmla="*/ 125793 w 125792"/>
                  <a:gd name="connsiteY1" fmla="*/ 0 h 5001"/>
                </a:gdLst>
                <a:ahLst/>
                <a:cxnLst>
                  <a:cxn ang="0">
                    <a:pos x="connsiteX0" y="connsiteY0"/>
                  </a:cxn>
                  <a:cxn ang="0">
                    <a:pos x="connsiteX1" y="connsiteY1"/>
                  </a:cxn>
                </a:cxnLst>
                <a:rect l="l" t="t" r="r" b="b"/>
                <a:pathLst>
                  <a:path w="125792" h="5001">
                    <a:moveTo>
                      <a:pt x="0" y="0"/>
                    </a:moveTo>
                    <a:lnTo>
                      <a:pt x="12579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75" name="Freeform 3774">
                <a:extLst>
                  <a:ext uri="{FF2B5EF4-FFF2-40B4-BE49-F238E27FC236}">
                    <a16:creationId xmlns:a16="http://schemas.microsoft.com/office/drawing/2014/main" id="{77A31AF6-4352-4D93-9E99-D5C5D9A48E97}"/>
                  </a:ext>
                </a:extLst>
              </p:cNvPr>
              <p:cNvSpPr/>
              <p:nvPr/>
            </p:nvSpPr>
            <p:spPr>
              <a:xfrm>
                <a:off x="11482330" y="10523393"/>
                <a:ext cx="102330" cy="5001"/>
              </a:xfrm>
              <a:custGeom>
                <a:avLst/>
                <a:gdLst>
                  <a:gd name="connsiteX0" fmla="*/ 0 w 102330"/>
                  <a:gd name="connsiteY0" fmla="*/ 0 h 5001"/>
                  <a:gd name="connsiteX1" fmla="*/ 102330 w 102330"/>
                  <a:gd name="connsiteY1" fmla="*/ 0 h 5001"/>
                </a:gdLst>
                <a:ahLst/>
                <a:cxnLst>
                  <a:cxn ang="0">
                    <a:pos x="connsiteX0" y="connsiteY0"/>
                  </a:cxn>
                  <a:cxn ang="0">
                    <a:pos x="connsiteX1" y="connsiteY1"/>
                  </a:cxn>
                </a:cxnLst>
                <a:rect l="l" t="t" r="r" b="b"/>
                <a:pathLst>
                  <a:path w="102330" h="5001">
                    <a:moveTo>
                      <a:pt x="0" y="0"/>
                    </a:moveTo>
                    <a:lnTo>
                      <a:pt x="10233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76" name="Freeform 3775">
                <a:extLst>
                  <a:ext uri="{FF2B5EF4-FFF2-40B4-BE49-F238E27FC236}">
                    <a16:creationId xmlns:a16="http://schemas.microsoft.com/office/drawing/2014/main" id="{9DD99EB6-1E8B-AF5D-24BE-F592F020B24E}"/>
                  </a:ext>
                </a:extLst>
              </p:cNvPr>
              <p:cNvSpPr/>
              <p:nvPr/>
            </p:nvSpPr>
            <p:spPr>
              <a:xfrm>
                <a:off x="11512259" y="10565508"/>
                <a:ext cx="72401" cy="5001"/>
              </a:xfrm>
              <a:custGeom>
                <a:avLst/>
                <a:gdLst>
                  <a:gd name="connsiteX0" fmla="*/ 0 w 72401"/>
                  <a:gd name="connsiteY0" fmla="*/ 0 h 5001"/>
                  <a:gd name="connsiteX1" fmla="*/ 72401 w 72401"/>
                  <a:gd name="connsiteY1" fmla="*/ 0 h 5001"/>
                </a:gdLst>
                <a:ahLst/>
                <a:cxnLst>
                  <a:cxn ang="0">
                    <a:pos x="connsiteX0" y="connsiteY0"/>
                  </a:cxn>
                  <a:cxn ang="0">
                    <a:pos x="connsiteX1" y="connsiteY1"/>
                  </a:cxn>
                </a:cxnLst>
                <a:rect l="l" t="t" r="r" b="b"/>
                <a:pathLst>
                  <a:path w="72401" h="5001">
                    <a:moveTo>
                      <a:pt x="0" y="0"/>
                    </a:moveTo>
                    <a:lnTo>
                      <a:pt x="7240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77" name="Freeform 3776">
                <a:extLst>
                  <a:ext uri="{FF2B5EF4-FFF2-40B4-BE49-F238E27FC236}">
                    <a16:creationId xmlns:a16="http://schemas.microsoft.com/office/drawing/2014/main" id="{408DDCA7-BA50-1389-6716-6C6DA8B6D9E6}"/>
                  </a:ext>
                </a:extLst>
              </p:cNvPr>
              <p:cNvSpPr/>
              <p:nvPr/>
            </p:nvSpPr>
            <p:spPr>
              <a:xfrm>
                <a:off x="11458868" y="10607672"/>
                <a:ext cx="125792" cy="5001"/>
              </a:xfrm>
              <a:custGeom>
                <a:avLst/>
                <a:gdLst>
                  <a:gd name="connsiteX0" fmla="*/ 0 w 125792"/>
                  <a:gd name="connsiteY0" fmla="*/ 0 h 5001"/>
                  <a:gd name="connsiteX1" fmla="*/ 125793 w 125792"/>
                  <a:gd name="connsiteY1" fmla="*/ 0 h 5001"/>
                </a:gdLst>
                <a:ahLst/>
                <a:cxnLst>
                  <a:cxn ang="0">
                    <a:pos x="connsiteX0" y="connsiteY0"/>
                  </a:cxn>
                  <a:cxn ang="0">
                    <a:pos x="connsiteX1" y="connsiteY1"/>
                  </a:cxn>
                </a:cxnLst>
                <a:rect l="l" t="t" r="r" b="b"/>
                <a:pathLst>
                  <a:path w="125792" h="5001">
                    <a:moveTo>
                      <a:pt x="0" y="0"/>
                    </a:moveTo>
                    <a:lnTo>
                      <a:pt x="12579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78" name="Freeform 3777">
                <a:extLst>
                  <a:ext uri="{FF2B5EF4-FFF2-40B4-BE49-F238E27FC236}">
                    <a16:creationId xmlns:a16="http://schemas.microsoft.com/office/drawing/2014/main" id="{F882AB85-7D6F-8FE8-DD04-1C8928F0A411}"/>
                  </a:ext>
                </a:extLst>
              </p:cNvPr>
              <p:cNvSpPr/>
              <p:nvPr/>
            </p:nvSpPr>
            <p:spPr>
              <a:xfrm>
                <a:off x="11458868" y="10649836"/>
                <a:ext cx="125792" cy="5001"/>
              </a:xfrm>
              <a:custGeom>
                <a:avLst/>
                <a:gdLst>
                  <a:gd name="connsiteX0" fmla="*/ 0 w 125792"/>
                  <a:gd name="connsiteY0" fmla="*/ 0 h 5001"/>
                  <a:gd name="connsiteX1" fmla="*/ 125793 w 125792"/>
                  <a:gd name="connsiteY1" fmla="*/ 0 h 5001"/>
                </a:gdLst>
                <a:ahLst/>
                <a:cxnLst>
                  <a:cxn ang="0">
                    <a:pos x="connsiteX0" y="connsiteY0"/>
                  </a:cxn>
                  <a:cxn ang="0">
                    <a:pos x="connsiteX1" y="connsiteY1"/>
                  </a:cxn>
                </a:cxnLst>
                <a:rect l="l" t="t" r="r" b="b"/>
                <a:pathLst>
                  <a:path w="125792" h="5001">
                    <a:moveTo>
                      <a:pt x="0" y="0"/>
                    </a:moveTo>
                    <a:lnTo>
                      <a:pt x="12579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79" name="Freeform 3778">
                <a:extLst>
                  <a:ext uri="{FF2B5EF4-FFF2-40B4-BE49-F238E27FC236}">
                    <a16:creationId xmlns:a16="http://schemas.microsoft.com/office/drawing/2014/main" id="{E4EA05E4-3B60-0A66-C504-6C3659266859}"/>
                  </a:ext>
                </a:extLst>
              </p:cNvPr>
              <p:cNvSpPr/>
              <p:nvPr/>
            </p:nvSpPr>
            <p:spPr>
              <a:xfrm>
                <a:off x="11458868" y="10691950"/>
                <a:ext cx="125792" cy="5001"/>
              </a:xfrm>
              <a:custGeom>
                <a:avLst/>
                <a:gdLst>
                  <a:gd name="connsiteX0" fmla="*/ 0 w 125792"/>
                  <a:gd name="connsiteY0" fmla="*/ 0 h 5001"/>
                  <a:gd name="connsiteX1" fmla="*/ 125793 w 125792"/>
                  <a:gd name="connsiteY1" fmla="*/ 0 h 5001"/>
                </a:gdLst>
                <a:ahLst/>
                <a:cxnLst>
                  <a:cxn ang="0">
                    <a:pos x="connsiteX0" y="connsiteY0"/>
                  </a:cxn>
                  <a:cxn ang="0">
                    <a:pos x="connsiteX1" y="connsiteY1"/>
                  </a:cxn>
                </a:cxnLst>
                <a:rect l="l" t="t" r="r" b="b"/>
                <a:pathLst>
                  <a:path w="125792" h="5001">
                    <a:moveTo>
                      <a:pt x="0" y="0"/>
                    </a:moveTo>
                    <a:lnTo>
                      <a:pt x="12579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3780" name="Graphic 6">
                <a:extLst>
                  <a:ext uri="{FF2B5EF4-FFF2-40B4-BE49-F238E27FC236}">
                    <a16:creationId xmlns:a16="http://schemas.microsoft.com/office/drawing/2014/main" id="{2F086879-1EFF-EE25-31A5-16E9FBE6A0C4}"/>
                  </a:ext>
                </a:extLst>
              </p:cNvPr>
              <p:cNvGrpSpPr/>
              <p:nvPr/>
            </p:nvGrpSpPr>
            <p:grpSpPr>
              <a:xfrm>
                <a:off x="11868440" y="10568759"/>
                <a:ext cx="200435" cy="207070"/>
                <a:chOff x="11868440" y="10568759"/>
                <a:chExt cx="200435" cy="207070"/>
              </a:xfrm>
              <a:noFill/>
            </p:grpSpPr>
            <p:sp>
              <p:nvSpPr>
                <p:cNvPr id="3825" name="Freeform 3824">
                  <a:extLst>
                    <a:ext uri="{FF2B5EF4-FFF2-40B4-BE49-F238E27FC236}">
                      <a16:creationId xmlns:a16="http://schemas.microsoft.com/office/drawing/2014/main" id="{659B8F6D-1325-5C54-69D0-DDD1A773D990}"/>
                    </a:ext>
                  </a:extLst>
                </p:cNvPr>
                <p:cNvSpPr/>
                <p:nvPr/>
              </p:nvSpPr>
              <p:spPr>
                <a:xfrm>
                  <a:off x="11882497" y="10621226"/>
                  <a:ext cx="172308" cy="5001"/>
                </a:xfrm>
                <a:custGeom>
                  <a:avLst/>
                  <a:gdLst>
                    <a:gd name="connsiteX0" fmla="*/ 0 w 172308"/>
                    <a:gd name="connsiteY0" fmla="*/ 0 h 5001"/>
                    <a:gd name="connsiteX1" fmla="*/ 172308 w 172308"/>
                    <a:gd name="connsiteY1" fmla="*/ 0 h 5001"/>
                  </a:gdLst>
                  <a:ahLst/>
                  <a:cxnLst>
                    <a:cxn ang="0">
                      <a:pos x="connsiteX0" y="connsiteY0"/>
                    </a:cxn>
                    <a:cxn ang="0">
                      <a:pos x="connsiteX1" y="connsiteY1"/>
                    </a:cxn>
                  </a:cxnLst>
                  <a:rect l="l" t="t" r="r" b="b"/>
                  <a:pathLst>
                    <a:path w="172308" h="5001">
                      <a:moveTo>
                        <a:pt x="0" y="0"/>
                      </a:moveTo>
                      <a:lnTo>
                        <a:pt x="17230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26" name="Freeform 3825">
                  <a:extLst>
                    <a:ext uri="{FF2B5EF4-FFF2-40B4-BE49-F238E27FC236}">
                      <a16:creationId xmlns:a16="http://schemas.microsoft.com/office/drawing/2014/main" id="{858C4EF6-B1B3-6514-1F9A-A0ED889C919C}"/>
                    </a:ext>
                  </a:extLst>
                </p:cNvPr>
                <p:cNvSpPr/>
                <p:nvPr/>
              </p:nvSpPr>
              <p:spPr>
                <a:xfrm>
                  <a:off x="11873871" y="10672944"/>
                  <a:ext cx="189463" cy="5001"/>
                </a:xfrm>
                <a:custGeom>
                  <a:avLst/>
                  <a:gdLst>
                    <a:gd name="connsiteX0" fmla="*/ 0 w 189463"/>
                    <a:gd name="connsiteY0" fmla="*/ 0 h 5001"/>
                    <a:gd name="connsiteX1" fmla="*/ 189464 w 189463"/>
                    <a:gd name="connsiteY1" fmla="*/ 0 h 5001"/>
                  </a:gdLst>
                  <a:ahLst/>
                  <a:cxnLst>
                    <a:cxn ang="0">
                      <a:pos x="connsiteX0" y="connsiteY0"/>
                    </a:cxn>
                    <a:cxn ang="0">
                      <a:pos x="connsiteX1" y="connsiteY1"/>
                    </a:cxn>
                  </a:cxnLst>
                  <a:rect l="l" t="t" r="r" b="b"/>
                  <a:pathLst>
                    <a:path w="189463" h="5001">
                      <a:moveTo>
                        <a:pt x="0" y="0"/>
                      </a:moveTo>
                      <a:lnTo>
                        <a:pt x="18946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3827" name="Graphic 6">
                  <a:extLst>
                    <a:ext uri="{FF2B5EF4-FFF2-40B4-BE49-F238E27FC236}">
                      <a16:creationId xmlns:a16="http://schemas.microsoft.com/office/drawing/2014/main" id="{BEB5C57C-71C2-1008-E41B-E27B272866D1}"/>
                    </a:ext>
                  </a:extLst>
                </p:cNvPr>
                <p:cNvGrpSpPr/>
                <p:nvPr/>
              </p:nvGrpSpPr>
              <p:grpSpPr>
                <a:xfrm>
                  <a:off x="11868440" y="10568759"/>
                  <a:ext cx="200435" cy="207070"/>
                  <a:chOff x="11868440" y="10568759"/>
                  <a:chExt cx="200435" cy="207070"/>
                </a:xfrm>
                <a:noFill/>
              </p:grpSpPr>
              <p:sp>
                <p:nvSpPr>
                  <p:cNvPr id="3828" name="Freeform 3827">
                    <a:extLst>
                      <a:ext uri="{FF2B5EF4-FFF2-40B4-BE49-F238E27FC236}">
                        <a16:creationId xmlns:a16="http://schemas.microsoft.com/office/drawing/2014/main" id="{D4346EC8-9FC2-A0E1-99C4-6372B6AFB0CE}"/>
                      </a:ext>
                    </a:extLst>
                  </p:cNvPr>
                  <p:cNvSpPr/>
                  <p:nvPr/>
                </p:nvSpPr>
                <p:spPr>
                  <a:xfrm>
                    <a:off x="11868440" y="10568809"/>
                    <a:ext cx="200435" cy="155552"/>
                  </a:xfrm>
                  <a:custGeom>
                    <a:avLst/>
                    <a:gdLst>
                      <a:gd name="connsiteX0" fmla="*/ 20308 w 200435"/>
                      <a:gd name="connsiteY0" fmla="*/ 14505 h 155552"/>
                      <a:gd name="connsiteX1" fmla="*/ 239 w 200435"/>
                      <a:gd name="connsiteY1" fmla="*/ 135396 h 155552"/>
                      <a:gd name="connsiteX2" fmla="*/ 17330 w 200435"/>
                      <a:gd name="connsiteY2" fmla="*/ 155553 h 155552"/>
                      <a:gd name="connsiteX3" fmla="*/ 183106 w 200435"/>
                      <a:gd name="connsiteY3" fmla="*/ 155553 h 155552"/>
                      <a:gd name="connsiteX4" fmla="*/ 200197 w 200435"/>
                      <a:gd name="connsiteY4" fmla="*/ 135396 h 155552"/>
                      <a:gd name="connsiteX5" fmla="*/ 180123 w 200435"/>
                      <a:gd name="connsiteY5" fmla="*/ 14605 h 155552"/>
                      <a:gd name="connsiteX6" fmla="*/ 163052 w 200435"/>
                      <a:gd name="connsiteY6" fmla="*/ 100 h 155552"/>
                      <a:gd name="connsiteX7" fmla="*/ 37419 w 200435"/>
                      <a:gd name="connsiteY7" fmla="*/ 0 h 155552"/>
                      <a:gd name="connsiteX8" fmla="*/ 20308 w 200435"/>
                      <a:gd name="connsiteY8" fmla="*/ 14505 h 155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0435" h="155552">
                        <a:moveTo>
                          <a:pt x="20308" y="14505"/>
                        </a:moveTo>
                        <a:lnTo>
                          <a:pt x="239" y="135396"/>
                        </a:lnTo>
                        <a:cubicBezTo>
                          <a:pt x="-1515" y="145949"/>
                          <a:pt x="6625" y="155553"/>
                          <a:pt x="17330" y="155553"/>
                        </a:cubicBezTo>
                        <a:lnTo>
                          <a:pt x="183106" y="155553"/>
                        </a:lnTo>
                        <a:cubicBezTo>
                          <a:pt x="193810" y="155553"/>
                          <a:pt x="201951" y="145949"/>
                          <a:pt x="200197" y="135396"/>
                        </a:cubicBezTo>
                        <a:lnTo>
                          <a:pt x="180123" y="14605"/>
                        </a:lnTo>
                        <a:cubicBezTo>
                          <a:pt x="178739" y="6252"/>
                          <a:pt x="171517" y="150"/>
                          <a:pt x="163052" y="100"/>
                        </a:cubicBezTo>
                        <a:lnTo>
                          <a:pt x="37419" y="0"/>
                        </a:lnTo>
                        <a:cubicBezTo>
                          <a:pt x="28938" y="-50"/>
                          <a:pt x="21702" y="6102"/>
                          <a:pt x="20308" y="1450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29" name="Freeform 3828">
                    <a:extLst>
                      <a:ext uri="{FF2B5EF4-FFF2-40B4-BE49-F238E27FC236}">
                        <a16:creationId xmlns:a16="http://schemas.microsoft.com/office/drawing/2014/main" id="{4E700EF1-E072-2BBB-BAF4-F320868F4F87}"/>
                      </a:ext>
                    </a:extLst>
                  </p:cNvPr>
                  <p:cNvSpPr/>
                  <p:nvPr/>
                </p:nvSpPr>
                <p:spPr>
                  <a:xfrm>
                    <a:off x="11916993" y="10568759"/>
                    <a:ext cx="9180" cy="207070"/>
                  </a:xfrm>
                  <a:custGeom>
                    <a:avLst/>
                    <a:gdLst>
                      <a:gd name="connsiteX0" fmla="*/ 9180 w 9180"/>
                      <a:gd name="connsiteY0" fmla="*/ 0 h 207070"/>
                      <a:gd name="connsiteX1" fmla="*/ 0 w 9180"/>
                      <a:gd name="connsiteY1" fmla="*/ 155603 h 207070"/>
                      <a:gd name="connsiteX2" fmla="*/ 0 w 9180"/>
                      <a:gd name="connsiteY2" fmla="*/ 207070 h 207070"/>
                    </a:gdLst>
                    <a:ahLst/>
                    <a:cxnLst>
                      <a:cxn ang="0">
                        <a:pos x="connsiteX0" y="connsiteY0"/>
                      </a:cxn>
                      <a:cxn ang="0">
                        <a:pos x="connsiteX1" y="connsiteY1"/>
                      </a:cxn>
                      <a:cxn ang="0">
                        <a:pos x="connsiteX2" y="connsiteY2"/>
                      </a:cxn>
                    </a:cxnLst>
                    <a:rect l="l" t="t" r="r" b="b"/>
                    <a:pathLst>
                      <a:path w="9180" h="207070">
                        <a:moveTo>
                          <a:pt x="9180" y="0"/>
                        </a:moveTo>
                        <a:lnTo>
                          <a:pt x="0" y="155603"/>
                        </a:lnTo>
                        <a:lnTo>
                          <a:pt x="0" y="20707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30" name="Freeform 3829">
                    <a:extLst>
                      <a:ext uri="{FF2B5EF4-FFF2-40B4-BE49-F238E27FC236}">
                        <a16:creationId xmlns:a16="http://schemas.microsoft.com/office/drawing/2014/main" id="{BE881397-A87E-C8DD-5CB1-363F9B48DB32}"/>
                      </a:ext>
                    </a:extLst>
                  </p:cNvPr>
                  <p:cNvSpPr/>
                  <p:nvPr/>
                </p:nvSpPr>
                <p:spPr>
                  <a:xfrm>
                    <a:off x="11969066" y="10568759"/>
                    <a:ext cx="404" cy="155602"/>
                  </a:xfrm>
                  <a:custGeom>
                    <a:avLst/>
                    <a:gdLst>
                      <a:gd name="connsiteX0" fmla="*/ 0 w 404"/>
                      <a:gd name="connsiteY0" fmla="*/ 0 h 155602"/>
                      <a:gd name="connsiteX1" fmla="*/ 405 w 404"/>
                      <a:gd name="connsiteY1" fmla="*/ 155603 h 155602"/>
                    </a:gdLst>
                    <a:ahLst/>
                    <a:cxnLst>
                      <a:cxn ang="0">
                        <a:pos x="connsiteX0" y="connsiteY0"/>
                      </a:cxn>
                      <a:cxn ang="0">
                        <a:pos x="connsiteX1" y="connsiteY1"/>
                      </a:cxn>
                    </a:cxnLst>
                    <a:rect l="l" t="t" r="r" b="b"/>
                    <a:pathLst>
                      <a:path w="404" h="155602">
                        <a:moveTo>
                          <a:pt x="0" y="0"/>
                        </a:moveTo>
                        <a:lnTo>
                          <a:pt x="405" y="15560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31" name="Freeform 3830">
                    <a:extLst>
                      <a:ext uri="{FF2B5EF4-FFF2-40B4-BE49-F238E27FC236}">
                        <a16:creationId xmlns:a16="http://schemas.microsoft.com/office/drawing/2014/main" id="{3D864052-EBFD-E570-252A-56436D65FA1A}"/>
                      </a:ext>
                    </a:extLst>
                  </p:cNvPr>
                  <p:cNvSpPr/>
                  <p:nvPr/>
                </p:nvSpPr>
                <p:spPr>
                  <a:xfrm>
                    <a:off x="12010573" y="10568759"/>
                    <a:ext cx="9754" cy="207070"/>
                  </a:xfrm>
                  <a:custGeom>
                    <a:avLst/>
                    <a:gdLst>
                      <a:gd name="connsiteX0" fmla="*/ 0 w 9754"/>
                      <a:gd name="connsiteY0" fmla="*/ 0 h 207070"/>
                      <a:gd name="connsiteX1" fmla="*/ 9755 w 9754"/>
                      <a:gd name="connsiteY1" fmla="*/ 155603 h 207070"/>
                      <a:gd name="connsiteX2" fmla="*/ 9755 w 9754"/>
                      <a:gd name="connsiteY2" fmla="*/ 207070 h 207070"/>
                    </a:gdLst>
                    <a:ahLst/>
                    <a:cxnLst>
                      <a:cxn ang="0">
                        <a:pos x="connsiteX0" y="connsiteY0"/>
                      </a:cxn>
                      <a:cxn ang="0">
                        <a:pos x="connsiteX1" y="connsiteY1"/>
                      </a:cxn>
                      <a:cxn ang="0">
                        <a:pos x="connsiteX2" y="connsiteY2"/>
                      </a:cxn>
                    </a:cxnLst>
                    <a:rect l="l" t="t" r="r" b="b"/>
                    <a:pathLst>
                      <a:path w="9754" h="207070">
                        <a:moveTo>
                          <a:pt x="0" y="0"/>
                        </a:moveTo>
                        <a:lnTo>
                          <a:pt x="9755" y="155603"/>
                        </a:lnTo>
                        <a:lnTo>
                          <a:pt x="9755" y="20707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32" name="Freeform 3831">
                    <a:extLst>
                      <a:ext uri="{FF2B5EF4-FFF2-40B4-BE49-F238E27FC236}">
                        <a16:creationId xmlns:a16="http://schemas.microsoft.com/office/drawing/2014/main" id="{2B508476-05AD-B71A-BA9F-B8BE2E0106A9}"/>
                      </a:ext>
                    </a:extLst>
                  </p:cNvPr>
                  <p:cNvSpPr/>
                  <p:nvPr/>
                </p:nvSpPr>
                <p:spPr>
                  <a:xfrm>
                    <a:off x="11882497" y="10620976"/>
                    <a:ext cx="172308" cy="5001"/>
                  </a:xfrm>
                  <a:custGeom>
                    <a:avLst/>
                    <a:gdLst>
                      <a:gd name="connsiteX0" fmla="*/ 0 w 172308"/>
                      <a:gd name="connsiteY0" fmla="*/ 0 h 5001"/>
                      <a:gd name="connsiteX1" fmla="*/ 172308 w 172308"/>
                      <a:gd name="connsiteY1" fmla="*/ 0 h 5001"/>
                    </a:gdLst>
                    <a:ahLst/>
                    <a:cxnLst>
                      <a:cxn ang="0">
                        <a:pos x="connsiteX0" y="connsiteY0"/>
                      </a:cxn>
                      <a:cxn ang="0">
                        <a:pos x="connsiteX1" y="connsiteY1"/>
                      </a:cxn>
                    </a:cxnLst>
                    <a:rect l="l" t="t" r="r" b="b"/>
                    <a:pathLst>
                      <a:path w="172308" h="5001">
                        <a:moveTo>
                          <a:pt x="0" y="0"/>
                        </a:moveTo>
                        <a:lnTo>
                          <a:pt x="17230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3781" name="Freeform 3780">
                <a:extLst>
                  <a:ext uri="{FF2B5EF4-FFF2-40B4-BE49-F238E27FC236}">
                    <a16:creationId xmlns:a16="http://schemas.microsoft.com/office/drawing/2014/main" id="{64CD7F76-019D-2B3B-5460-44D8CBC6D794}"/>
                  </a:ext>
                </a:extLst>
              </p:cNvPr>
              <p:cNvSpPr/>
              <p:nvPr/>
            </p:nvSpPr>
            <p:spPr>
              <a:xfrm>
                <a:off x="11360740" y="10354786"/>
                <a:ext cx="64716" cy="126442"/>
              </a:xfrm>
              <a:custGeom>
                <a:avLst/>
                <a:gdLst>
                  <a:gd name="connsiteX0" fmla="*/ 50808 w 64716"/>
                  <a:gd name="connsiteY0" fmla="*/ 126443 h 126442"/>
                  <a:gd name="connsiteX1" fmla="*/ 62901 w 64716"/>
                  <a:gd name="connsiteY1" fmla="*/ 109087 h 126442"/>
                  <a:gd name="connsiteX2" fmla="*/ 64440 w 64716"/>
                  <a:gd name="connsiteY2" fmla="*/ 100934 h 126442"/>
                  <a:gd name="connsiteX3" fmla="*/ 42182 w 64716"/>
                  <a:gd name="connsiteY3" fmla="*/ 7753 h 126442"/>
                  <a:gd name="connsiteX4" fmla="*/ 32357 w 64716"/>
                  <a:gd name="connsiteY4" fmla="*/ 0 h 126442"/>
                  <a:gd name="connsiteX5" fmla="*/ 32357 w 64716"/>
                  <a:gd name="connsiteY5" fmla="*/ 0 h 126442"/>
                  <a:gd name="connsiteX6" fmla="*/ 22538 w 64716"/>
                  <a:gd name="connsiteY6" fmla="*/ 7753 h 126442"/>
                  <a:gd name="connsiteX7" fmla="*/ 279 w 64716"/>
                  <a:gd name="connsiteY7" fmla="*/ 100934 h 126442"/>
                  <a:gd name="connsiteX8" fmla="*/ 1819 w 64716"/>
                  <a:gd name="connsiteY8" fmla="*/ 109087 h 126442"/>
                  <a:gd name="connsiteX9" fmla="*/ 13912 w 64716"/>
                  <a:gd name="connsiteY9" fmla="*/ 126443 h 126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16" h="126442">
                    <a:moveTo>
                      <a:pt x="50808" y="126443"/>
                    </a:moveTo>
                    <a:lnTo>
                      <a:pt x="62901" y="109087"/>
                    </a:lnTo>
                    <a:cubicBezTo>
                      <a:pt x="64550" y="106736"/>
                      <a:pt x="65110" y="103785"/>
                      <a:pt x="64440" y="100934"/>
                    </a:cubicBezTo>
                    <a:lnTo>
                      <a:pt x="42182" y="7753"/>
                    </a:lnTo>
                    <a:cubicBezTo>
                      <a:pt x="41093" y="3201"/>
                      <a:pt x="37030" y="0"/>
                      <a:pt x="32357" y="0"/>
                    </a:cubicBezTo>
                    <a:lnTo>
                      <a:pt x="32357" y="0"/>
                    </a:lnTo>
                    <a:cubicBezTo>
                      <a:pt x="27685" y="0"/>
                      <a:pt x="23622" y="3201"/>
                      <a:pt x="22538" y="7753"/>
                    </a:cubicBezTo>
                    <a:lnTo>
                      <a:pt x="279" y="100934"/>
                    </a:lnTo>
                    <a:cubicBezTo>
                      <a:pt x="-395" y="103785"/>
                      <a:pt x="165" y="106736"/>
                      <a:pt x="1819" y="109087"/>
                    </a:cubicBezTo>
                    <a:lnTo>
                      <a:pt x="13912" y="12644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82" name="Freeform 3781">
                <a:extLst>
                  <a:ext uri="{FF2B5EF4-FFF2-40B4-BE49-F238E27FC236}">
                    <a16:creationId xmlns:a16="http://schemas.microsoft.com/office/drawing/2014/main" id="{A78C6B6E-89F9-1BEA-AF5E-4BCA4BEDEA2C}"/>
                  </a:ext>
                </a:extLst>
              </p:cNvPr>
              <p:cNvSpPr/>
              <p:nvPr/>
            </p:nvSpPr>
            <p:spPr>
              <a:xfrm>
                <a:off x="11271227" y="10482653"/>
                <a:ext cx="109907" cy="86130"/>
              </a:xfrm>
              <a:custGeom>
                <a:avLst/>
                <a:gdLst>
                  <a:gd name="connsiteX0" fmla="*/ 101532 w 109907"/>
                  <a:gd name="connsiteY0" fmla="*/ 1877 h 86130"/>
                  <a:gd name="connsiteX1" fmla="*/ 80468 w 109907"/>
                  <a:gd name="connsiteY1" fmla="*/ 26 h 86130"/>
                  <a:gd name="connsiteX2" fmla="*/ 72662 w 109907"/>
                  <a:gd name="connsiteY2" fmla="*/ 2777 h 86130"/>
                  <a:gd name="connsiteX3" fmla="*/ 3154 w 109907"/>
                  <a:gd name="connsiteY3" fmla="*/ 68650 h 86130"/>
                  <a:gd name="connsiteX4" fmla="*/ 1355 w 109907"/>
                  <a:gd name="connsiteY4" fmla="*/ 81054 h 86130"/>
                  <a:gd name="connsiteX5" fmla="*/ 1355 w 109907"/>
                  <a:gd name="connsiteY5" fmla="*/ 81054 h 86130"/>
                  <a:gd name="connsiteX6" fmla="*/ 12974 w 109907"/>
                  <a:gd name="connsiteY6" fmla="*/ 85705 h 86130"/>
                  <a:gd name="connsiteX7" fmla="*/ 104745 w 109907"/>
                  <a:gd name="connsiteY7" fmla="*/ 58396 h 86130"/>
                  <a:gd name="connsiteX8" fmla="*/ 109907 w 109907"/>
                  <a:gd name="connsiteY8" fmla="*/ 54845 h 86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907" h="86130">
                    <a:moveTo>
                      <a:pt x="101532" y="1877"/>
                    </a:moveTo>
                    <a:lnTo>
                      <a:pt x="80468" y="26"/>
                    </a:lnTo>
                    <a:cubicBezTo>
                      <a:pt x="77599" y="-174"/>
                      <a:pt x="74756" y="776"/>
                      <a:pt x="72662" y="2777"/>
                    </a:cubicBezTo>
                    <a:lnTo>
                      <a:pt x="3154" y="68650"/>
                    </a:lnTo>
                    <a:cubicBezTo>
                      <a:pt x="-239" y="71900"/>
                      <a:pt x="-984" y="77002"/>
                      <a:pt x="1355" y="81054"/>
                    </a:cubicBezTo>
                    <a:lnTo>
                      <a:pt x="1355" y="81054"/>
                    </a:lnTo>
                    <a:cubicBezTo>
                      <a:pt x="3689" y="85105"/>
                      <a:pt x="8496" y="87056"/>
                      <a:pt x="12974" y="85705"/>
                    </a:cubicBezTo>
                    <a:lnTo>
                      <a:pt x="104745" y="58396"/>
                    </a:lnTo>
                    <a:cubicBezTo>
                      <a:pt x="106819" y="57796"/>
                      <a:pt x="108618" y="56545"/>
                      <a:pt x="109907" y="5484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83" name="Freeform 3782">
                <a:extLst>
                  <a:ext uri="{FF2B5EF4-FFF2-40B4-BE49-F238E27FC236}">
                    <a16:creationId xmlns:a16="http://schemas.microsoft.com/office/drawing/2014/main" id="{972EF992-3D0A-83D7-CFDF-9358C90BF0D6}"/>
                  </a:ext>
                </a:extLst>
              </p:cNvPr>
              <p:cNvSpPr/>
              <p:nvPr/>
            </p:nvSpPr>
            <p:spPr>
              <a:xfrm>
                <a:off x="11405971" y="10482653"/>
                <a:ext cx="109002" cy="86130"/>
              </a:xfrm>
              <a:custGeom>
                <a:avLst/>
                <a:gdLst>
                  <a:gd name="connsiteX0" fmla="*/ 0 w 109002"/>
                  <a:gd name="connsiteY0" fmla="*/ 55845 h 86130"/>
                  <a:gd name="connsiteX1" fmla="*/ 4258 w 109002"/>
                  <a:gd name="connsiteY1" fmla="*/ 58396 h 86130"/>
                  <a:gd name="connsiteX2" fmla="*/ 96024 w 109002"/>
                  <a:gd name="connsiteY2" fmla="*/ 85705 h 86130"/>
                  <a:gd name="connsiteX3" fmla="*/ 107648 w 109002"/>
                  <a:gd name="connsiteY3" fmla="*/ 81054 h 86130"/>
                  <a:gd name="connsiteX4" fmla="*/ 107648 w 109002"/>
                  <a:gd name="connsiteY4" fmla="*/ 81054 h 86130"/>
                  <a:gd name="connsiteX5" fmla="*/ 105849 w 109002"/>
                  <a:gd name="connsiteY5" fmla="*/ 68650 h 86130"/>
                  <a:gd name="connsiteX6" fmla="*/ 36336 w 109002"/>
                  <a:gd name="connsiteY6" fmla="*/ 2777 h 86130"/>
                  <a:gd name="connsiteX7" fmla="*/ 28530 w 109002"/>
                  <a:gd name="connsiteY7" fmla="*/ 26 h 86130"/>
                  <a:gd name="connsiteX8" fmla="*/ 7471 w 109002"/>
                  <a:gd name="connsiteY8" fmla="*/ 1877 h 86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002" h="86130">
                    <a:moveTo>
                      <a:pt x="0" y="55845"/>
                    </a:moveTo>
                    <a:cubicBezTo>
                      <a:pt x="1174" y="57045"/>
                      <a:pt x="2629" y="57896"/>
                      <a:pt x="4258" y="58396"/>
                    </a:cubicBezTo>
                    <a:lnTo>
                      <a:pt x="96024" y="85705"/>
                    </a:lnTo>
                    <a:cubicBezTo>
                      <a:pt x="100506" y="87056"/>
                      <a:pt x="105314" y="85105"/>
                      <a:pt x="107648" y="81054"/>
                    </a:cubicBezTo>
                    <a:lnTo>
                      <a:pt x="107648" y="81054"/>
                    </a:lnTo>
                    <a:cubicBezTo>
                      <a:pt x="109986" y="77002"/>
                      <a:pt x="109242" y="71900"/>
                      <a:pt x="105849" y="68650"/>
                    </a:cubicBezTo>
                    <a:lnTo>
                      <a:pt x="36336" y="2777"/>
                    </a:lnTo>
                    <a:cubicBezTo>
                      <a:pt x="34247" y="776"/>
                      <a:pt x="31403" y="-174"/>
                      <a:pt x="28530" y="26"/>
                    </a:cubicBezTo>
                    <a:lnTo>
                      <a:pt x="7471" y="187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84" name="Freeform 3783">
                <a:extLst>
                  <a:ext uri="{FF2B5EF4-FFF2-40B4-BE49-F238E27FC236}">
                    <a16:creationId xmlns:a16="http://schemas.microsoft.com/office/drawing/2014/main" id="{7A414661-5BFD-A8C2-FF8C-0E07698CAEFE}"/>
                  </a:ext>
                </a:extLst>
              </p:cNvPr>
              <p:cNvSpPr/>
              <p:nvPr/>
            </p:nvSpPr>
            <p:spPr>
              <a:xfrm>
                <a:off x="11370537" y="10471503"/>
                <a:ext cx="45121" cy="45160"/>
              </a:xfrm>
              <a:custGeom>
                <a:avLst/>
                <a:gdLst>
                  <a:gd name="connsiteX0" fmla="*/ 45122 w 45121"/>
                  <a:gd name="connsiteY0" fmla="*/ 22580 h 45160"/>
                  <a:gd name="connsiteX1" fmla="*/ 22561 w 45121"/>
                  <a:gd name="connsiteY1" fmla="*/ 45161 h 45160"/>
                  <a:gd name="connsiteX2" fmla="*/ 0 w 45121"/>
                  <a:gd name="connsiteY2" fmla="*/ 22580 h 45160"/>
                  <a:gd name="connsiteX3" fmla="*/ 22561 w 45121"/>
                  <a:gd name="connsiteY3" fmla="*/ 0 h 45160"/>
                  <a:gd name="connsiteX4" fmla="*/ 45122 w 45121"/>
                  <a:gd name="connsiteY4" fmla="*/ 22580 h 45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121" h="45160">
                    <a:moveTo>
                      <a:pt x="45122" y="22580"/>
                    </a:moveTo>
                    <a:cubicBezTo>
                      <a:pt x="45122" y="35051"/>
                      <a:pt x="35021" y="45161"/>
                      <a:pt x="22561" y="45161"/>
                    </a:cubicBezTo>
                    <a:cubicBezTo>
                      <a:pt x="10101" y="45161"/>
                      <a:pt x="0" y="35051"/>
                      <a:pt x="0" y="22580"/>
                    </a:cubicBezTo>
                    <a:cubicBezTo>
                      <a:pt x="0" y="10110"/>
                      <a:pt x="10101" y="0"/>
                      <a:pt x="22561" y="0"/>
                    </a:cubicBezTo>
                    <a:cubicBezTo>
                      <a:pt x="35021" y="0"/>
                      <a:pt x="45122" y="10110"/>
                      <a:pt x="45122" y="2258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85" name="Freeform 3784">
                <a:extLst>
                  <a:ext uri="{FF2B5EF4-FFF2-40B4-BE49-F238E27FC236}">
                    <a16:creationId xmlns:a16="http://schemas.microsoft.com/office/drawing/2014/main" id="{62719CEC-3247-FBAA-3A93-134CE7F97E48}"/>
                  </a:ext>
                </a:extLst>
              </p:cNvPr>
              <p:cNvSpPr/>
              <p:nvPr/>
            </p:nvSpPr>
            <p:spPr>
              <a:xfrm>
                <a:off x="11375902" y="10513340"/>
                <a:ext cx="40858" cy="262489"/>
              </a:xfrm>
              <a:custGeom>
                <a:avLst/>
                <a:gdLst>
                  <a:gd name="connsiteX0" fmla="*/ 5897 w 40858"/>
                  <a:gd name="connsiteY0" fmla="*/ 300 h 262489"/>
                  <a:gd name="connsiteX1" fmla="*/ 0 w 40858"/>
                  <a:gd name="connsiteY1" fmla="*/ 262139 h 262489"/>
                  <a:gd name="connsiteX2" fmla="*/ 40858 w 40858"/>
                  <a:gd name="connsiteY2" fmla="*/ 262489 h 262489"/>
                  <a:gd name="connsiteX3" fmla="*/ 28935 w 40858"/>
                  <a:gd name="connsiteY3" fmla="*/ 0 h 262489"/>
                </a:gdLst>
                <a:ahLst/>
                <a:cxnLst>
                  <a:cxn ang="0">
                    <a:pos x="connsiteX0" y="connsiteY0"/>
                  </a:cxn>
                  <a:cxn ang="0">
                    <a:pos x="connsiteX1" y="connsiteY1"/>
                  </a:cxn>
                  <a:cxn ang="0">
                    <a:pos x="connsiteX2" y="connsiteY2"/>
                  </a:cxn>
                  <a:cxn ang="0">
                    <a:pos x="connsiteX3" y="connsiteY3"/>
                  </a:cxn>
                </a:cxnLst>
                <a:rect l="l" t="t" r="r" b="b"/>
                <a:pathLst>
                  <a:path w="40858" h="262489">
                    <a:moveTo>
                      <a:pt x="5897" y="300"/>
                    </a:moveTo>
                    <a:lnTo>
                      <a:pt x="0" y="262139"/>
                    </a:lnTo>
                    <a:lnTo>
                      <a:pt x="40858" y="262489"/>
                    </a:lnTo>
                    <a:lnTo>
                      <a:pt x="28935"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86" name="Freeform 3785">
                <a:extLst>
                  <a:ext uri="{FF2B5EF4-FFF2-40B4-BE49-F238E27FC236}">
                    <a16:creationId xmlns:a16="http://schemas.microsoft.com/office/drawing/2014/main" id="{ED116809-FB81-AFCE-B1ED-AD6CEE34EA2D}"/>
                  </a:ext>
                </a:extLst>
              </p:cNvPr>
              <p:cNvSpPr/>
              <p:nvPr/>
            </p:nvSpPr>
            <p:spPr>
              <a:xfrm>
                <a:off x="11327493" y="10268307"/>
                <a:ext cx="169989" cy="232678"/>
              </a:xfrm>
              <a:custGeom>
                <a:avLst/>
                <a:gdLst>
                  <a:gd name="connsiteX0" fmla="*/ 0 w 169989"/>
                  <a:gd name="connsiteY0" fmla="*/ 232679 h 232678"/>
                  <a:gd name="connsiteX1" fmla="*/ 0 w 169989"/>
                  <a:gd name="connsiteY1" fmla="*/ 85079 h 232678"/>
                  <a:gd name="connsiteX2" fmla="*/ 84995 w 169989"/>
                  <a:gd name="connsiteY2" fmla="*/ 0 h 232678"/>
                  <a:gd name="connsiteX3" fmla="*/ 84995 w 169989"/>
                  <a:gd name="connsiteY3" fmla="*/ 0 h 232678"/>
                  <a:gd name="connsiteX4" fmla="*/ 169989 w 169989"/>
                  <a:gd name="connsiteY4" fmla="*/ 85079 h 232678"/>
                  <a:gd name="connsiteX5" fmla="*/ 169989 w 169989"/>
                  <a:gd name="connsiteY5" fmla="*/ 86479 h 232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989" h="232678">
                    <a:moveTo>
                      <a:pt x="0" y="232679"/>
                    </a:moveTo>
                    <a:lnTo>
                      <a:pt x="0" y="85079"/>
                    </a:lnTo>
                    <a:cubicBezTo>
                      <a:pt x="0" y="38063"/>
                      <a:pt x="38055" y="0"/>
                      <a:pt x="84995" y="0"/>
                    </a:cubicBezTo>
                    <a:lnTo>
                      <a:pt x="84995" y="0"/>
                    </a:lnTo>
                    <a:cubicBezTo>
                      <a:pt x="131935" y="0"/>
                      <a:pt x="169989" y="38063"/>
                      <a:pt x="169989" y="85079"/>
                    </a:cubicBezTo>
                    <a:lnTo>
                      <a:pt x="169989" y="8647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87" name="Freeform 3786">
                <a:extLst>
                  <a:ext uri="{FF2B5EF4-FFF2-40B4-BE49-F238E27FC236}">
                    <a16:creationId xmlns:a16="http://schemas.microsoft.com/office/drawing/2014/main" id="{C1B7D8DC-341B-D2C7-0D36-6BA315E02341}"/>
                  </a:ext>
                </a:extLst>
              </p:cNvPr>
              <p:cNvSpPr/>
              <p:nvPr/>
            </p:nvSpPr>
            <p:spPr>
              <a:xfrm>
                <a:off x="11327493" y="10555454"/>
                <a:ext cx="4997" cy="222775"/>
              </a:xfrm>
              <a:custGeom>
                <a:avLst/>
                <a:gdLst>
                  <a:gd name="connsiteX0" fmla="*/ 0 w 4997"/>
                  <a:gd name="connsiteY0" fmla="*/ 222775 h 222775"/>
                  <a:gd name="connsiteX1" fmla="*/ 0 w 4997"/>
                  <a:gd name="connsiteY1" fmla="*/ 0 h 222775"/>
                </a:gdLst>
                <a:ahLst/>
                <a:cxnLst>
                  <a:cxn ang="0">
                    <a:pos x="connsiteX0" y="connsiteY0"/>
                  </a:cxn>
                  <a:cxn ang="0">
                    <a:pos x="connsiteX1" y="connsiteY1"/>
                  </a:cxn>
                </a:cxnLst>
                <a:rect l="l" t="t" r="r" b="b"/>
                <a:pathLst>
                  <a:path w="4997" h="222775">
                    <a:moveTo>
                      <a:pt x="0" y="222775"/>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88" name="Freeform 3787">
                <a:extLst>
                  <a:ext uri="{FF2B5EF4-FFF2-40B4-BE49-F238E27FC236}">
                    <a16:creationId xmlns:a16="http://schemas.microsoft.com/office/drawing/2014/main" id="{68100EB1-CBE8-AF06-33F5-8C60D4DAB8AD}"/>
                  </a:ext>
                </a:extLst>
              </p:cNvPr>
              <p:cNvSpPr/>
              <p:nvPr/>
            </p:nvSpPr>
            <p:spPr>
              <a:xfrm>
                <a:off x="11412487" y="10228594"/>
                <a:ext cx="4997" cy="39713"/>
              </a:xfrm>
              <a:custGeom>
                <a:avLst/>
                <a:gdLst>
                  <a:gd name="connsiteX0" fmla="*/ 0 w 4997"/>
                  <a:gd name="connsiteY0" fmla="*/ 39713 h 39713"/>
                  <a:gd name="connsiteX1" fmla="*/ 0 w 4997"/>
                  <a:gd name="connsiteY1" fmla="*/ 0 h 39713"/>
                </a:gdLst>
                <a:ahLst/>
                <a:cxnLst>
                  <a:cxn ang="0">
                    <a:pos x="connsiteX0" y="connsiteY0"/>
                  </a:cxn>
                  <a:cxn ang="0">
                    <a:pos x="connsiteX1" y="connsiteY1"/>
                  </a:cxn>
                </a:cxnLst>
                <a:rect l="l" t="t" r="r" b="b"/>
                <a:pathLst>
                  <a:path w="4997" h="39713">
                    <a:moveTo>
                      <a:pt x="0" y="39713"/>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3789" name="Graphic 6">
                <a:extLst>
                  <a:ext uri="{FF2B5EF4-FFF2-40B4-BE49-F238E27FC236}">
                    <a16:creationId xmlns:a16="http://schemas.microsoft.com/office/drawing/2014/main" id="{6C0EE619-EAC9-DAC7-8B0E-180EC192D3F6}"/>
                  </a:ext>
                </a:extLst>
              </p:cNvPr>
              <p:cNvGrpSpPr/>
              <p:nvPr/>
            </p:nvGrpSpPr>
            <p:grpSpPr>
              <a:xfrm>
                <a:off x="11671952" y="10211122"/>
                <a:ext cx="181377" cy="566057"/>
                <a:chOff x="11671952" y="10211122"/>
                <a:chExt cx="181377" cy="566057"/>
              </a:xfrm>
              <a:noFill/>
            </p:grpSpPr>
            <p:grpSp>
              <p:nvGrpSpPr>
                <p:cNvPr id="3815" name="Graphic 6">
                  <a:extLst>
                    <a:ext uri="{FF2B5EF4-FFF2-40B4-BE49-F238E27FC236}">
                      <a16:creationId xmlns:a16="http://schemas.microsoft.com/office/drawing/2014/main" id="{10F26B3E-7B62-5C06-E7EA-64BEC4D08EB3}"/>
                    </a:ext>
                  </a:extLst>
                </p:cNvPr>
                <p:cNvGrpSpPr/>
                <p:nvPr/>
              </p:nvGrpSpPr>
              <p:grpSpPr>
                <a:xfrm>
                  <a:off x="11671952" y="10211122"/>
                  <a:ext cx="181377" cy="566057"/>
                  <a:chOff x="11671952" y="10211122"/>
                  <a:chExt cx="181377" cy="566057"/>
                </a:xfrm>
                <a:noFill/>
              </p:grpSpPr>
              <p:sp>
                <p:nvSpPr>
                  <p:cNvPr id="3817" name="Freeform 3816">
                    <a:extLst>
                      <a:ext uri="{FF2B5EF4-FFF2-40B4-BE49-F238E27FC236}">
                        <a16:creationId xmlns:a16="http://schemas.microsoft.com/office/drawing/2014/main" id="{087001AE-34E1-D416-8997-B0B9B85731CF}"/>
                      </a:ext>
                    </a:extLst>
                  </p:cNvPr>
                  <p:cNvSpPr/>
                  <p:nvPr/>
                </p:nvSpPr>
                <p:spPr>
                  <a:xfrm>
                    <a:off x="11671952" y="10211122"/>
                    <a:ext cx="181377" cy="70846"/>
                  </a:xfrm>
                  <a:custGeom>
                    <a:avLst/>
                    <a:gdLst>
                      <a:gd name="connsiteX0" fmla="*/ 181310 w 181377"/>
                      <a:gd name="connsiteY0" fmla="*/ 66389 h 70846"/>
                      <a:gd name="connsiteX1" fmla="*/ 87240 w 181377"/>
                      <a:gd name="connsiteY1" fmla="*/ 52634 h 70846"/>
                      <a:gd name="connsiteX2" fmla="*/ 67 w 181377"/>
                      <a:gd name="connsiteY2" fmla="*/ 4468 h 70846"/>
                      <a:gd name="connsiteX3" fmla="*/ 94137 w 181377"/>
                      <a:gd name="connsiteY3" fmla="*/ 18223 h 70846"/>
                      <a:gd name="connsiteX4" fmla="*/ 181310 w 181377"/>
                      <a:gd name="connsiteY4" fmla="*/ 66389 h 70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377" h="70846">
                        <a:moveTo>
                          <a:pt x="181310" y="66389"/>
                        </a:moveTo>
                        <a:cubicBezTo>
                          <a:pt x="179406" y="75892"/>
                          <a:pt x="137289" y="69690"/>
                          <a:pt x="87240" y="52634"/>
                        </a:cubicBezTo>
                        <a:cubicBezTo>
                          <a:pt x="37192" y="35528"/>
                          <a:pt x="-1837" y="13971"/>
                          <a:pt x="67" y="4468"/>
                        </a:cubicBezTo>
                        <a:cubicBezTo>
                          <a:pt x="1971" y="-5035"/>
                          <a:pt x="44088" y="1117"/>
                          <a:pt x="94137" y="18223"/>
                        </a:cubicBezTo>
                        <a:cubicBezTo>
                          <a:pt x="144185" y="35328"/>
                          <a:pt x="183214" y="56886"/>
                          <a:pt x="181310" y="6638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18" name="Freeform 3817">
                    <a:extLst>
                      <a:ext uri="{FF2B5EF4-FFF2-40B4-BE49-F238E27FC236}">
                        <a16:creationId xmlns:a16="http://schemas.microsoft.com/office/drawing/2014/main" id="{D282DA92-6933-5181-798B-E403ECD3227F}"/>
                      </a:ext>
                    </a:extLst>
                  </p:cNvPr>
                  <p:cNvSpPr/>
                  <p:nvPr/>
                </p:nvSpPr>
                <p:spPr>
                  <a:xfrm>
                    <a:off x="11672019" y="10215590"/>
                    <a:ext cx="37165" cy="244782"/>
                  </a:xfrm>
                  <a:custGeom>
                    <a:avLst/>
                    <a:gdLst>
                      <a:gd name="connsiteX0" fmla="*/ 37165 w 37165"/>
                      <a:gd name="connsiteY0" fmla="*/ 244782 h 244782"/>
                      <a:gd name="connsiteX1" fmla="*/ 0 w 37165"/>
                      <a:gd name="connsiteY1" fmla="*/ 0 h 244782"/>
                    </a:gdLst>
                    <a:ahLst/>
                    <a:cxnLst>
                      <a:cxn ang="0">
                        <a:pos x="connsiteX0" y="connsiteY0"/>
                      </a:cxn>
                      <a:cxn ang="0">
                        <a:pos x="connsiteX1" y="connsiteY1"/>
                      </a:cxn>
                    </a:cxnLst>
                    <a:rect l="l" t="t" r="r" b="b"/>
                    <a:pathLst>
                      <a:path w="37165" h="244782">
                        <a:moveTo>
                          <a:pt x="37165" y="244782"/>
                        </a:moveTo>
                        <a:cubicBezTo>
                          <a:pt x="34052" y="90480"/>
                          <a:pt x="0" y="0"/>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19" name="Freeform 3818">
                    <a:extLst>
                      <a:ext uri="{FF2B5EF4-FFF2-40B4-BE49-F238E27FC236}">
                        <a16:creationId xmlns:a16="http://schemas.microsoft.com/office/drawing/2014/main" id="{39AFFC9A-58C9-9373-6D22-B74ACD05D3AF}"/>
                      </a:ext>
                    </a:extLst>
                  </p:cNvPr>
                  <p:cNvSpPr/>
                  <p:nvPr/>
                </p:nvSpPr>
                <p:spPr>
                  <a:xfrm>
                    <a:off x="11756214" y="10277510"/>
                    <a:ext cx="97048" cy="499668"/>
                  </a:xfrm>
                  <a:custGeom>
                    <a:avLst/>
                    <a:gdLst>
                      <a:gd name="connsiteX0" fmla="*/ 89917 w 97048"/>
                      <a:gd name="connsiteY0" fmla="*/ 499668 h 499668"/>
                      <a:gd name="connsiteX1" fmla="*/ 81721 w 97048"/>
                      <a:gd name="connsiteY1" fmla="*/ 445400 h 499668"/>
                      <a:gd name="connsiteX2" fmla="*/ 85459 w 97048"/>
                      <a:gd name="connsiteY2" fmla="*/ 67523 h 499668"/>
                      <a:gd name="connsiteX3" fmla="*/ 97048 w 97048"/>
                      <a:gd name="connsiteY3" fmla="*/ 0 h 499668"/>
                      <a:gd name="connsiteX4" fmla="*/ 0 w 97048"/>
                      <a:gd name="connsiteY4" fmla="*/ 330162 h 499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048" h="499668">
                        <a:moveTo>
                          <a:pt x="89917" y="499668"/>
                        </a:moveTo>
                        <a:lnTo>
                          <a:pt x="81721" y="445400"/>
                        </a:lnTo>
                        <a:cubicBezTo>
                          <a:pt x="62851" y="320458"/>
                          <a:pt x="64126" y="191765"/>
                          <a:pt x="85459" y="67523"/>
                        </a:cubicBezTo>
                        <a:lnTo>
                          <a:pt x="97048" y="0"/>
                        </a:lnTo>
                        <a:cubicBezTo>
                          <a:pt x="97048" y="0"/>
                          <a:pt x="48314" y="185762"/>
                          <a:pt x="0" y="33016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3820" name="Graphic 6">
                    <a:extLst>
                      <a:ext uri="{FF2B5EF4-FFF2-40B4-BE49-F238E27FC236}">
                        <a16:creationId xmlns:a16="http://schemas.microsoft.com/office/drawing/2014/main" id="{3331CBEB-3C48-772F-3A00-543E09A627BF}"/>
                      </a:ext>
                    </a:extLst>
                  </p:cNvPr>
                  <p:cNvGrpSpPr/>
                  <p:nvPr/>
                </p:nvGrpSpPr>
                <p:grpSpPr>
                  <a:xfrm>
                    <a:off x="11696786" y="10303919"/>
                    <a:ext cx="42107" cy="106536"/>
                    <a:chOff x="11696786" y="10303919"/>
                    <a:chExt cx="42107" cy="106536"/>
                  </a:xfrm>
                </p:grpSpPr>
                <p:sp>
                  <p:nvSpPr>
                    <p:cNvPr id="3821" name="Freeform 3820">
                      <a:extLst>
                        <a:ext uri="{FF2B5EF4-FFF2-40B4-BE49-F238E27FC236}">
                          <a16:creationId xmlns:a16="http://schemas.microsoft.com/office/drawing/2014/main" id="{55AD4595-3EC3-63A3-FC74-33D6F8E75238}"/>
                        </a:ext>
                      </a:extLst>
                    </p:cNvPr>
                    <p:cNvSpPr/>
                    <p:nvPr/>
                  </p:nvSpPr>
                  <p:spPr>
                    <a:xfrm>
                      <a:off x="11696786" y="10303919"/>
                      <a:ext cx="42107" cy="5001"/>
                    </a:xfrm>
                    <a:custGeom>
                      <a:avLst/>
                      <a:gdLst>
                        <a:gd name="connsiteX0" fmla="*/ 0 w 42107"/>
                        <a:gd name="connsiteY0" fmla="*/ 0 h 5001"/>
                        <a:gd name="connsiteX1" fmla="*/ 42108 w 42107"/>
                        <a:gd name="connsiteY1" fmla="*/ 0 h 5001"/>
                      </a:gdLst>
                      <a:ahLst/>
                      <a:cxnLst>
                        <a:cxn ang="0">
                          <a:pos x="connsiteX0" y="connsiteY0"/>
                        </a:cxn>
                        <a:cxn ang="0">
                          <a:pos x="connsiteX1" y="connsiteY1"/>
                        </a:cxn>
                      </a:cxnLst>
                      <a:rect l="l" t="t" r="r" b="b"/>
                      <a:pathLst>
                        <a:path w="42107" h="5001">
                          <a:moveTo>
                            <a:pt x="0" y="0"/>
                          </a:moveTo>
                          <a:lnTo>
                            <a:pt x="4210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22" name="Freeform 3821">
                      <a:extLst>
                        <a:ext uri="{FF2B5EF4-FFF2-40B4-BE49-F238E27FC236}">
                          <a16:creationId xmlns:a16="http://schemas.microsoft.com/office/drawing/2014/main" id="{FEE9C6DD-E1BB-C41F-F029-FF7671EB8C20}"/>
                        </a:ext>
                      </a:extLst>
                    </p:cNvPr>
                    <p:cNvSpPr/>
                    <p:nvPr/>
                  </p:nvSpPr>
                  <p:spPr>
                    <a:xfrm>
                      <a:off x="11702193" y="10339431"/>
                      <a:ext cx="36700" cy="5001"/>
                    </a:xfrm>
                    <a:custGeom>
                      <a:avLst/>
                      <a:gdLst>
                        <a:gd name="connsiteX0" fmla="*/ 0 w 36700"/>
                        <a:gd name="connsiteY0" fmla="*/ 0 h 5001"/>
                        <a:gd name="connsiteX1" fmla="*/ 36700 w 36700"/>
                        <a:gd name="connsiteY1" fmla="*/ 0 h 5001"/>
                      </a:gdLst>
                      <a:ahLst/>
                      <a:cxnLst>
                        <a:cxn ang="0">
                          <a:pos x="connsiteX0" y="connsiteY0"/>
                        </a:cxn>
                        <a:cxn ang="0">
                          <a:pos x="connsiteX1" y="connsiteY1"/>
                        </a:cxn>
                      </a:cxnLst>
                      <a:rect l="l" t="t" r="r" b="b"/>
                      <a:pathLst>
                        <a:path w="36700" h="5001">
                          <a:moveTo>
                            <a:pt x="0" y="0"/>
                          </a:moveTo>
                          <a:lnTo>
                            <a:pt x="3670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23" name="Freeform 3822">
                      <a:extLst>
                        <a:ext uri="{FF2B5EF4-FFF2-40B4-BE49-F238E27FC236}">
                          <a16:creationId xmlns:a16="http://schemas.microsoft.com/office/drawing/2014/main" id="{CA0614A9-FF3D-9460-8EC9-D94D56ED649F}"/>
                        </a:ext>
                      </a:extLst>
                    </p:cNvPr>
                    <p:cNvSpPr/>
                    <p:nvPr/>
                  </p:nvSpPr>
                  <p:spPr>
                    <a:xfrm>
                      <a:off x="11706296" y="10374943"/>
                      <a:ext cx="32597" cy="5001"/>
                    </a:xfrm>
                    <a:custGeom>
                      <a:avLst/>
                      <a:gdLst>
                        <a:gd name="connsiteX0" fmla="*/ 0 w 32597"/>
                        <a:gd name="connsiteY0" fmla="*/ 0 h 5001"/>
                        <a:gd name="connsiteX1" fmla="*/ 32598 w 32597"/>
                        <a:gd name="connsiteY1" fmla="*/ 0 h 5001"/>
                      </a:gdLst>
                      <a:ahLst/>
                      <a:cxnLst>
                        <a:cxn ang="0">
                          <a:pos x="connsiteX0" y="connsiteY0"/>
                        </a:cxn>
                        <a:cxn ang="0">
                          <a:pos x="connsiteX1" y="connsiteY1"/>
                        </a:cxn>
                      </a:cxnLst>
                      <a:rect l="l" t="t" r="r" b="b"/>
                      <a:pathLst>
                        <a:path w="32597" h="5001">
                          <a:moveTo>
                            <a:pt x="0" y="0"/>
                          </a:moveTo>
                          <a:lnTo>
                            <a:pt x="3259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24" name="Freeform 3823">
                      <a:extLst>
                        <a:ext uri="{FF2B5EF4-FFF2-40B4-BE49-F238E27FC236}">
                          <a16:creationId xmlns:a16="http://schemas.microsoft.com/office/drawing/2014/main" id="{8D7D6684-34B0-BAA4-D22F-DAD09CEFD4A8}"/>
                        </a:ext>
                      </a:extLst>
                    </p:cNvPr>
                    <p:cNvSpPr/>
                    <p:nvPr/>
                  </p:nvSpPr>
                  <p:spPr>
                    <a:xfrm>
                      <a:off x="11709184" y="10410455"/>
                      <a:ext cx="29709" cy="5001"/>
                    </a:xfrm>
                    <a:custGeom>
                      <a:avLst/>
                      <a:gdLst>
                        <a:gd name="connsiteX0" fmla="*/ 0 w 29709"/>
                        <a:gd name="connsiteY0" fmla="*/ 0 h 5001"/>
                        <a:gd name="connsiteX1" fmla="*/ 29709 w 29709"/>
                        <a:gd name="connsiteY1" fmla="*/ 0 h 5001"/>
                      </a:gdLst>
                      <a:ahLst/>
                      <a:cxnLst>
                        <a:cxn ang="0">
                          <a:pos x="connsiteX0" y="connsiteY0"/>
                        </a:cxn>
                        <a:cxn ang="0">
                          <a:pos x="connsiteX1" y="connsiteY1"/>
                        </a:cxn>
                      </a:cxnLst>
                      <a:rect l="l" t="t" r="r" b="b"/>
                      <a:pathLst>
                        <a:path w="29709" h="5001">
                          <a:moveTo>
                            <a:pt x="0" y="0"/>
                          </a:moveTo>
                          <a:lnTo>
                            <a:pt x="2970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3816" name="Freeform 3815">
                  <a:extLst>
                    <a:ext uri="{FF2B5EF4-FFF2-40B4-BE49-F238E27FC236}">
                      <a16:creationId xmlns:a16="http://schemas.microsoft.com/office/drawing/2014/main" id="{5D4A01E9-2196-C206-531D-11FB33CDA0DB}"/>
                    </a:ext>
                  </a:extLst>
                </p:cNvPr>
                <p:cNvSpPr/>
                <p:nvPr/>
              </p:nvSpPr>
              <p:spPr>
                <a:xfrm>
                  <a:off x="11785149" y="10277860"/>
                  <a:ext cx="24795" cy="239081"/>
                </a:xfrm>
                <a:custGeom>
                  <a:avLst/>
                  <a:gdLst>
                    <a:gd name="connsiteX0" fmla="*/ 24092 w 24795"/>
                    <a:gd name="connsiteY0" fmla="*/ 0 h 239081"/>
                    <a:gd name="connsiteX1" fmla="*/ 0 w 24795"/>
                    <a:gd name="connsiteY1" fmla="*/ 239081 h 239081"/>
                  </a:gdLst>
                  <a:ahLst/>
                  <a:cxnLst>
                    <a:cxn ang="0">
                      <a:pos x="connsiteX0" y="connsiteY0"/>
                    </a:cxn>
                    <a:cxn ang="0">
                      <a:pos x="connsiteX1" y="connsiteY1"/>
                    </a:cxn>
                  </a:cxnLst>
                  <a:rect l="l" t="t" r="r" b="b"/>
                  <a:pathLst>
                    <a:path w="24795" h="239081">
                      <a:moveTo>
                        <a:pt x="24092" y="0"/>
                      </a:moveTo>
                      <a:cubicBezTo>
                        <a:pt x="24092" y="0"/>
                        <a:pt x="31233" y="92281"/>
                        <a:pt x="0" y="23908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3790" name="Freeform 3789">
                <a:extLst>
                  <a:ext uri="{FF2B5EF4-FFF2-40B4-BE49-F238E27FC236}">
                    <a16:creationId xmlns:a16="http://schemas.microsoft.com/office/drawing/2014/main" id="{79E7FA44-A583-D653-CF88-EFDFA94A6417}"/>
                  </a:ext>
                </a:extLst>
              </p:cNvPr>
              <p:cNvSpPr/>
              <p:nvPr/>
            </p:nvSpPr>
            <p:spPr>
              <a:xfrm>
                <a:off x="11625369" y="10565558"/>
                <a:ext cx="20119" cy="5001"/>
              </a:xfrm>
              <a:custGeom>
                <a:avLst/>
                <a:gdLst>
                  <a:gd name="connsiteX0" fmla="*/ 0 w 20119"/>
                  <a:gd name="connsiteY0" fmla="*/ 0 h 5001"/>
                  <a:gd name="connsiteX1" fmla="*/ 20119 w 20119"/>
                  <a:gd name="connsiteY1" fmla="*/ 0 h 5001"/>
                </a:gdLst>
                <a:ahLst/>
                <a:cxnLst>
                  <a:cxn ang="0">
                    <a:pos x="connsiteX0" y="connsiteY0"/>
                  </a:cxn>
                  <a:cxn ang="0">
                    <a:pos x="connsiteX1" y="connsiteY1"/>
                  </a:cxn>
                </a:cxnLst>
                <a:rect l="l" t="t" r="r" b="b"/>
                <a:pathLst>
                  <a:path w="20119" h="5001">
                    <a:moveTo>
                      <a:pt x="0" y="0"/>
                    </a:moveTo>
                    <a:lnTo>
                      <a:pt x="2011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91" name="Freeform 3790">
                <a:extLst>
                  <a:ext uri="{FF2B5EF4-FFF2-40B4-BE49-F238E27FC236}">
                    <a16:creationId xmlns:a16="http://schemas.microsoft.com/office/drawing/2014/main" id="{6AAC525F-FB92-BB97-65B3-AE4875C162CE}"/>
                  </a:ext>
                </a:extLst>
              </p:cNvPr>
              <p:cNvSpPr/>
              <p:nvPr/>
            </p:nvSpPr>
            <p:spPr>
              <a:xfrm>
                <a:off x="11680544" y="10565558"/>
                <a:ext cx="20114" cy="5001"/>
              </a:xfrm>
              <a:custGeom>
                <a:avLst/>
                <a:gdLst>
                  <a:gd name="connsiteX0" fmla="*/ 0 w 20114"/>
                  <a:gd name="connsiteY0" fmla="*/ 0 h 5001"/>
                  <a:gd name="connsiteX1" fmla="*/ 20114 w 20114"/>
                  <a:gd name="connsiteY1" fmla="*/ 0 h 5001"/>
                </a:gdLst>
                <a:ahLst/>
                <a:cxnLst>
                  <a:cxn ang="0">
                    <a:pos x="connsiteX0" y="connsiteY0"/>
                  </a:cxn>
                  <a:cxn ang="0">
                    <a:pos x="connsiteX1" y="connsiteY1"/>
                  </a:cxn>
                </a:cxnLst>
                <a:rect l="l" t="t" r="r" b="b"/>
                <a:pathLst>
                  <a:path w="20114" h="5001">
                    <a:moveTo>
                      <a:pt x="0" y="0"/>
                    </a:moveTo>
                    <a:lnTo>
                      <a:pt x="2011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92" name="Freeform 3791">
                <a:extLst>
                  <a:ext uri="{FF2B5EF4-FFF2-40B4-BE49-F238E27FC236}">
                    <a16:creationId xmlns:a16="http://schemas.microsoft.com/office/drawing/2014/main" id="{2FAFB974-6603-7173-43FE-7CA9FFCAC34B}"/>
                  </a:ext>
                </a:extLst>
              </p:cNvPr>
              <p:cNvSpPr/>
              <p:nvPr/>
            </p:nvSpPr>
            <p:spPr>
              <a:xfrm>
                <a:off x="11625369" y="10607672"/>
                <a:ext cx="20119" cy="5001"/>
              </a:xfrm>
              <a:custGeom>
                <a:avLst/>
                <a:gdLst>
                  <a:gd name="connsiteX0" fmla="*/ 0 w 20119"/>
                  <a:gd name="connsiteY0" fmla="*/ 0 h 5001"/>
                  <a:gd name="connsiteX1" fmla="*/ 20119 w 20119"/>
                  <a:gd name="connsiteY1" fmla="*/ 0 h 5001"/>
                </a:gdLst>
                <a:ahLst/>
                <a:cxnLst>
                  <a:cxn ang="0">
                    <a:pos x="connsiteX0" y="connsiteY0"/>
                  </a:cxn>
                  <a:cxn ang="0">
                    <a:pos x="connsiteX1" y="connsiteY1"/>
                  </a:cxn>
                </a:cxnLst>
                <a:rect l="l" t="t" r="r" b="b"/>
                <a:pathLst>
                  <a:path w="20119" h="5001">
                    <a:moveTo>
                      <a:pt x="0" y="0"/>
                    </a:moveTo>
                    <a:lnTo>
                      <a:pt x="2011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93" name="Freeform 3792">
                <a:extLst>
                  <a:ext uri="{FF2B5EF4-FFF2-40B4-BE49-F238E27FC236}">
                    <a16:creationId xmlns:a16="http://schemas.microsoft.com/office/drawing/2014/main" id="{85EB9889-FF5F-ABB9-6484-C356C209E295}"/>
                  </a:ext>
                </a:extLst>
              </p:cNvPr>
              <p:cNvSpPr/>
              <p:nvPr/>
            </p:nvSpPr>
            <p:spPr>
              <a:xfrm>
                <a:off x="11680544" y="10607672"/>
                <a:ext cx="20114" cy="5001"/>
              </a:xfrm>
              <a:custGeom>
                <a:avLst/>
                <a:gdLst>
                  <a:gd name="connsiteX0" fmla="*/ 0 w 20114"/>
                  <a:gd name="connsiteY0" fmla="*/ 0 h 5001"/>
                  <a:gd name="connsiteX1" fmla="*/ 20114 w 20114"/>
                  <a:gd name="connsiteY1" fmla="*/ 0 h 5001"/>
                </a:gdLst>
                <a:ahLst/>
                <a:cxnLst>
                  <a:cxn ang="0">
                    <a:pos x="connsiteX0" y="connsiteY0"/>
                  </a:cxn>
                  <a:cxn ang="0">
                    <a:pos x="connsiteX1" y="connsiteY1"/>
                  </a:cxn>
                </a:cxnLst>
                <a:rect l="l" t="t" r="r" b="b"/>
                <a:pathLst>
                  <a:path w="20114" h="5001">
                    <a:moveTo>
                      <a:pt x="0" y="0"/>
                    </a:moveTo>
                    <a:lnTo>
                      <a:pt x="2011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94" name="Freeform 3793">
                <a:extLst>
                  <a:ext uri="{FF2B5EF4-FFF2-40B4-BE49-F238E27FC236}">
                    <a16:creationId xmlns:a16="http://schemas.microsoft.com/office/drawing/2014/main" id="{82619354-BA45-30E8-FCF9-A6DCCA111A43}"/>
                  </a:ext>
                </a:extLst>
              </p:cNvPr>
              <p:cNvSpPr/>
              <p:nvPr/>
            </p:nvSpPr>
            <p:spPr>
              <a:xfrm>
                <a:off x="11625369" y="10649786"/>
                <a:ext cx="20119" cy="5001"/>
              </a:xfrm>
              <a:custGeom>
                <a:avLst/>
                <a:gdLst>
                  <a:gd name="connsiteX0" fmla="*/ 0 w 20119"/>
                  <a:gd name="connsiteY0" fmla="*/ 0 h 5001"/>
                  <a:gd name="connsiteX1" fmla="*/ 20119 w 20119"/>
                  <a:gd name="connsiteY1" fmla="*/ 0 h 5001"/>
                </a:gdLst>
                <a:ahLst/>
                <a:cxnLst>
                  <a:cxn ang="0">
                    <a:pos x="connsiteX0" y="connsiteY0"/>
                  </a:cxn>
                  <a:cxn ang="0">
                    <a:pos x="connsiteX1" y="connsiteY1"/>
                  </a:cxn>
                </a:cxnLst>
                <a:rect l="l" t="t" r="r" b="b"/>
                <a:pathLst>
                  <a:path w="20119" h="5001">
                    <a:moveTo>
                      <a:pt x="0" y="0"/>
                    </a:moveTo>
                    <a:lnTo>
                      <a:pt x="2011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95" name="Freeform 3794">
                <a:extLst>
                  <a:ext uri="{FF2B5EF4-FFF2-40B4-BE49-F238E27FC236}">
                    <a16:creationId xmlns:a16="http://schemas.microsoft.com/office/drawing/2014/main" id="{67C3DA9F-CD55-0705-EB22-F761E754DEAB}"/>
                  </a:ext>
                </a:extLst>
              </p:cNvPr>
              <p:cNvSpPr/>
              <p:nvPr/>
            </p:nvSpPr>
            <p:spPr>
              <a:xfrm>
                <a:off x="11680544" y="10649786"/>
                <a:ext cx="20114" cy="5001"/>
              </a:xfrm>
              <a:custGeom>
                <a:avLst/>
                <a:gdLst>
                  <a:gd name="connsiteX0" fmla="*/ 0 w 20114"/>
                  <a:gd name="connsiteY0" fmla="*/ 0 h 5001"/>
                  <a:gd name="connsiteX1" fmla="*/ 20114 w 20114"/>
                  <a:gd name="connsiteY1" fmla="*/ 0 h 5001"/>
                </a:gdLst>
                <a:ahLst/>
                <a:cxnLst>
                  <a:cxn ang="0">
                    <a:pos x="connsiteX0" y="connsiteY0"/>
                  </a:cxn>
                  <a:cxn ang="0">
                    <a:pos x="connsiteX1" y="connsiteY1"/>
                  </a:cxn>
                </a:cxnLst>
                <a:rect l="l" t="t" r="r" b="b"/>
                <a:pathLst>
                  <a:path w="20114" h="5001">
                    <a:moveTo>
                      <a:pt x="0" y="0"/>
                    </a:moveTo>
                    <a:lnTo>
                      <a:pt x="2011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96" name="Freeform 3795">
                <a:extLst>
                  <a:ext uri="{FF2B5EF4-FFF2-40B4-BE49-F238E27FC236}">
                    <a16:creationId xmlns:a16="http://schemas.microsoft.com/office/drawing/2014/main" id="{FC94D317-3385-DDDC-2F36-DF8399A59677}"/>
                  </a:ext>
                </a:extLst>
              </p:cNvPr>
              <p:cNvSpPr/>
              <p:nvPr/>
            </p:nvSpPr>
            <p:spPr>
              <a:xfrm>
                <a:off x="11625369" y="10691900"/>
                <a:ext cx="20119" cy="5001"/>
              </a:xfrm>
              <a:custGeom>
                <a:avLst/>
                <a:gdLst>
                  <a:gd name="connsiteX0" fmla="*/ 0 w 20119"/>
                  <a:gd name="connsiteY0" fmla="*/ 0 h 5001"/>
                  <a:gd name="connsiteX1" fmla="*/ 20119 w 20119"/>
                  <a:gd name="connsiteY1" fmla="*/ 0 h 5001"/>
                </a:gdLst>
                <a:ahLst/>
                <a:cxnLst>
                  <a:cxn ang="0">
                    <a:pos x="connsiteX0" y="connsiteY0"/>
                  </a:cxn>
                  <a:cxn ang="0">
                    <a:pos x="connsiteX1" y="connsiteY1"/>
                  </a:cxn>
                </a:cxnLst>
                <a:rect l="l" t="t" r="r" b="b"/>
                <a:pathLst>
                  <a:path w="20119" h="5001">
                    <a:moveTo>
                      <a:pt x="0" y="0"/>
                    </a:moveTo>
                    <a:lnTo>
                      <a:pt x="2011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97" name="Freeform 3796">
                <a:extLst>
                  <a:ext uri="{FF2B5EF4-FFF2-40B4-BE49-F238E27FC236}">
                    <a16:creationId xmlns:a16="http://schemas.microsoft.com/office/drawing/2014/main" id="{CCF5E2CE-D53B-7EF1-B101-F8246419AB33}"/>
                  </a:ext>
                </a:extLst>
              </p:cNvPr>
              <p:cNvSpPr/>
              <p:nvPr/>
            </p:nvSpPr>
            <p:spPr>
              <a:xfrm>
                <a:off x="11680544" y="10691900"/>
                <a:ext cx="20114" cy="5001"/>
              </a:xfrm>
              <a:custGeom>
                <a:avLst/>
                <a:gdLst>
                  <a:gd name="connsiteX0" fmla="*/ 0 w 20114"/>
                  <a:gd name="connsiteY0" fmla="*/ 0 h 5001"/>
                  <a:gd name="connsiteX1" fmla="*/ 20114 w 20114"/>
                  <a:gd name="connsiteY1" fmla="*/ 0 h 5001"/>
                </a:gdLst>
                <a:ahLst/>
                <a:cxnLst>
                  <a:cxn ang="0">
                    <a:pos x="connsiteX0" y="connsiteY0"/>
                  </a:cxn>
                  <a:cxn ang="0">
                    <a:pos x="connsiteX1" y="connsiteY1"/>
                  </a:cxn>
                </a:cxnLst>
                <a:rect l="l" t="t" r="r" b="b"/>
                <a:pathLst>
                  <a:path w="20114" h="5001">
                    <a:moveTo>
                      <a:pt x="0" y="0"/>
                    </a:moveTo>
                    <a:lnTo>
                      <a:pt x="2011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98" name="Freeform 3797">
                <a:extLst>
                  <a:ext uri="{FF2B5EF4-FFF2-40B4-BE49-F238E27FC236}">
                    <a16:creationId xmlns:a16="http://schemas.microsoft.com/office/drawing/2014/main" id="{3E6108D8-92AA-9B77-3441-15B210C87823}"/>
                  </a:ext>
                </a:extLst>
              </p:cNvPr>
              <p:cNvSpPr/>
              <p:nvPr/>
            </p:nvSpPr>
            <p:spPr>
              <a:xfrm>
                <a:off x="11625369" y="10734015"/>
                <a:ext cx="20119" cy="5001"/>
              </a:xfrm>
              <a:custGeom>
                <a:avLst/>
                <a:gdLst>
                  <a:gd name="connsiteX0" fmla="*/ 0 w 20119"/>
                  <a:gd name="connsiteY0" fmla="*/ 0 h 5001"/>
                  <a:gd name="connsiteX1" fmla="*/ 20119 w 20119"/>
                  <a:gd name="connsiteY1" fmla="*/ 0 h 5001"/>
                </a:gdLst>
                <a:ahLst/>
                <a:cxnLst>
                  <a:cxn ang="0">
                    <a:pos x="connsiteX0" y="connsiteY0"/>
                  </a:cxn>
                  <a:cxn ang="0">
                    <a:pos x="connsiteX1" y="connsiteY1"/>
                  </a:cxn>
                </a:cxnLst>
                <a:rect l="l" t="t" r="r" b="b"/>
                <a:pathLst>
                  <a:path w="20119" h="5001">
                    <a:moveTo>
                      <a:pt x="0" y="0"/>
                    </a:moveTo>
                    <a:lnTo>
                      <a:pt x="2011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799" name="Freeform 3798">
                <a:extLst>
                  <a:ext uri="{FF2B5EF4-FFF2-40B4-BE49-F238E27FC236}">
                    <a16:creationId xmlns:a16="http://schemas.microsoft.com/office/drawing/2014/main" id="{C13F8E08-EB77-7034-4B87-F6C2C677024C}"/>
                  </a:ext>
                </a:extLst>
              </p:cNvPr>
              <p:cNvSpPr/>
              <p:nvPr/>
            </p:nvSpPr>
            <p:spPr>
              <a:xfrm>
                <a:off x="11680544" y="10734015"/>
                <a:ext cx="20114" cy="5001"/>
              </a:xfrm>
              <a:custGeom>
                <a:avLst/>
                <a:gdLst>
                  <a:gd name="connsiteX0" fmla="*/ 0 w 20114"/>
                  <a:gd name="connsiteY0" fmla="*/ 0 h 5001"/>
                  <a:gd name="connsiteX1" fmla="*/ 20114 w 20114"/>
                  <a:gd name="connsiteY1" fmla="*/ 0 h 5001"/>
                </a:gdLst>
                <a:ahLst/>
                <a:cxnLst>
                  <a:cxn ang="0">
                    <a:pos x="connsiteX0" y="connsiteY0"/>
                  </a:cxn>
                  <a:cxn ang="0">
                    <a:pos x="connsiteX1" y="connsiteY1"/>
                  </a:cxn>
                </a:cxnLst>
                <a:rect l="l" t="t" r="r" b="b"/>
                <a:pathLst>
                  <a:path w="20114" h="5001">
                    <a:moveTo>
                      <a:pt x="0" y="0"/>
                    </a:moveTo>
                    <a:lnTo>
                      <a:pt x="2011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00" name="Freeform 3799">
                <a:extLst>
                  <a:ext uri="{FF2B5EF4-FFF2-40B4-BE49-F238E27FC236}">
                    <a16:creationId xmlns:a16="http://schemas.microsoft.com/office/drawing/2014/main" id="{B9E1F1F9-CA53-7053-18E1-BB174BC769E7}"/>
                  </a:ext>
                </a:extLst>
              </p:cNvPr>
              <p:cNvSpPr/>
              <p:nvPr/>
            </p:nvSpPr>
            <p:spPr>
              <a:xfrm>
                <a:off x="11830879" y="10424060"/>
                <a:ext cx="148630" cy="144799"/>
              </a:xfrm>
              <a:custGeom>
                <a:avLst/>
                <a:gdLst>
                  <a:gd name="connsiteX0" fmla="*/ 0 w 148630"/>
                  <a:gd name="connsiteY0" fmla="*/ 0 h 144799"/>
                  <a:gd name="connsiteX1" fmla="*/ 133104 w 148630"/>
                  <a:gd name="connsiteY1" fmla="*/ 0 h 144799"/>
                  <a:gd name="connsiteX2" fmla="*/ 148631 w 148630"/>
                  <a:gd name="connsiteY2" fmla="*/ 15505 h 144799"/>
                  <a:gd name="connsiteX3" fmla="*/ 148631 w 148630"/>
                  <a:gd name="connsiteY3" fmla="*/ 144799 h 144799"/>
                </a:gdLst>
                <a:ahLst/>
                <a:cxnLst>
                  <a:cxn ang="0">
                    <a:pos x="connsiteX0" y="connsiteY0"/>
                  </a:cxn>
                  <a:cxn ang="0">
                    <a:pos x="connsiteX1" y="connsiteY1"/>
                  </a:cxn>
                  <a:cxn ang="0">
                    <a:pos x="connsiteX2" y="connsiteY2"/>
                  </a:cxn>
                  <a:cxn ang="0">
                    <a:pos x="connsiteX3" y="connsiteY3"/>
                  </a:cxn>
                </a:cxnLst>
                <a:rect l="l" t="t" r="r" b="b"/>
                <a:pathLst>
                  <a:path w="148630" h="144799">
                    <a:moveTo>
                      <a:pt x="0" y="0"/>
                    </a:moveTo>
                    <a:lnTo>
                      <a:pt x="133104" y="0"/>
                    </a:lnTo>
                    <a:cubicBezTo>
                      <a:pt x="141680" y="0"/>
                      <a:pt x="148631" y="6952"/>
                      <a:pt x="148631" y="15505"/>
                    </a:cubicBezTo>
                    <a:lnTo>
                      <a:pt x="148631" y="14479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01" name="Freeform 3800">
                <a:extLst>
                  <a:ext uri="{FF2B5EF4-FFF2-40B4-BE49-F238E27FC236}">
                    <a16:creationId xmlns:a16="http://schemas.microsoft.com/office/drawing/2014/main" id="{8FBD093B-6A0D-E6FB-E37E-90D7C4233675}"/>
                  </a:ext>
                </a:extLst>
              </p:cNvPr>
              <p:cNvSpPr/>
              <p:nvPr/>
            </p:nvSpPr>
            <p:spPr>
              <a:xfrm>
                <a:off x="11862193" y="10494083"/>
                <a:ext cx="63980" cy="5001"/>
              </a:xfrm>
              <a:custGeom>
                <a:avLst/>
                <a:gdLst>
                  <a:gd name="connsiteX0" fmla="*/ 0 w 63980"/>
                  <a:gd name="connsiteY0" fmla="*/ 0 h 5001"/>
                  <a:gd name="connsiteX1" fmla="*/ 63981 w 63980"/>
                  <a:gd name="connsiteY1" fmla="*/ 0 h 5001"/>
                </a:gdLst>
                <a:ahLst/>
                <a:cxnLst>
                  <a:cxn ang="0">
                    <a:pos x="connsiteX0" y="connsiteY0"/>
                  </a:cxn>
                  <a:cxn ang="0">
                    <a:pos x="connsiteX1" y="connsiteY1"/>
                  </a:cxn>
                </a:cxnLst>
                <a:rect l="l" t="t" r="r" b="b"/>
                <a:pathLst>
                  <a:path w="63980" h="5001">
                    <a:moveTo>
                      <a:pt x="0" y="0"/>
                    </a:moveTo>
                    <a:lnTo>
                      <a:pt x="6398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02" name="Freeform 3801">
                <a:extLst>
                  <a:ext uri="{FF2B5EF4-FFF2-40B4-BE49-F238E27FC236}">
                    <a16:creationId xmlns:a16="http://schemas.microsoft.com/office/drawing/2014/main" id="{448E89AB-6BE5-B120-DF37-374D2F9BECA1}"/>
                  </a:ext>
                </a:extLst>
              </p:cNvPr>
              <p:cNvSpPr/>
              <p:nvPr/>
            </p:nvSpPr>
            <p:spPr>
              <a:xfrm>
                <a:off x="11862193" y="10530096"/>
                <a:ext cx="63980" cy="5001"/>
              </a:xfrm>
              <a:custGeom>
                <a:avLst/>
                <a:gdLst>
                  <a:gd name="connsiteX0" fmla="*/ 0 w 63980"/>
                  <a:gd name="connsiteY0" fmla="*/ 0 h 5001"/>
                  <a:gd name="connsiteX1" fmla="*/ 63981 w 63980"/>
                  <a:gd name="connsiteY1" fmla="*/ 0 h 5001"/>
                </a:gdLst>
                <a:ahLst/>
                <a:cxnLst>
                  <a:cxn ang="0">
                    <a:pos x="connsiteX0" y="connsiteY0"/>
                  </a:cxn>
                  <a:cxn ang="0">
                    <a:pos x="connsiteX1" y="connsiteY1"/>
                  </a:cxn>
                </a:cxnLst>
                <a:rect l="l" t="t" r="r" b="b"/>
                <a:pathLst>
                  <a:path w="63980" h="5001">
                    <a:moveTo>
                      <a:pt x="0" y="0"/>
                    </a:moveTo>
                    <a:lnTo>
                      <a:pt x="6398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03" name="Freeform 3802">
                <a:extLst>
                  <a:ext uri="{FF2B5EF4-FFF2-40B4-BE49-F238E27FC236}">
                    <a16:creationId xmlns:a16="http://schemas.microsoft.com/office/drawing/2014/main" id="{6309CFF3-B8EE-A933-B6A2-6A4636515A04}"/>
                  </a:ext>
                </a:extLst>
              </p:cNvPr>
              <p:cNvSpPr/>
              <p:nvPr/>
            </p:nvSpPr>
            <p:spPr>
              <a:xfrm>
                <a:off x="11862193" y="10565558"/>
                <a:ext cx="63980" cy="5001"/>
              </a:xfrm>
              <a:custGeom>
                <a:avLst/>
                <a:gdLst>
                  <a:gd name="connsiteX0" fmla="*/ 0 w 63980"/>
                  <a:gd name="connsiteY0" fmla="*/ 0 h 5001"/>
                  <a:gd name="connsiteX1" fmla="*/ 63981 w 63980"/>
                  <a:gd name="connsiteY1" fmla="*/ 0 h 5001"/>
                </a:gdLst>
                <a:ahLst/>
                <a:cxnLst>
                  <a:cxn ang="0">
                    <a:pos x="connsiteX0" y="connsiteY0"/>
                  </a:cxn>
                  <a:cxn ang="0">
                    <a:pos x="connsiteX1" y="connsiteY1"/>
                  </a:cxn>
                </a:cxnLst>
                <a:rect l="l" t="t" r="r" b="b"/>
                <a:pathLst>
                  <a:path w="63980" h="5001">
                    <a:moveTo>
                      <a:pt x="0" y="0"/>
                    </a:moveTo>
                    <a:lnTo>
                      <a:pt x="6398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3804" name="Graphic 6">
                <a:extLst>
                  <a:ext uri="{FF2B5EF4-FFF2-40B4-BE49-F238E27FC236}">
                    <a16:creationId xmlns:a16="http://schemas.microsoft.com/office/drawing/2014/main" id="{779BEC9A-EA2C-A146-0EBD-2ABFC42BAF4A}"/>
                  </a:ext>
                </a:extLst>
              </p:cNvPr>
              <p:cNvGrpSpPr/>
              <p:nvPr/>
            </p:nvGrpSpPr>
            <p:grpSpPr>
              <a:xfrm>
                <a:off x="11462955" y="10013521"/>
                <a:ext cx="199913" cy="197416"/>
                <a:chOff x="11462955" y="10013521"/>
                <a:chExt cx="199913" cy="197416"/>
              </a:xfrm>
              <a:noFill/>
            </p:grpSpPr>
            <p:sp>
              <p:nvSpPr>
                <p:cNvPr id="3805" name="Freeform 3804">
                  <a:extLst>
                    <a:ext uri="{FF2B5EF4-FFF2-40B4-BE49-F238E27FC236}">
                      <a16:creationId xmlns:a16="http://schemas.microsoft.com/office/drawing/2014/main" id="{C74E614E-36EA-3509-C8B4-F6A66E55EBCD}"/>
                    </a:ext>
                  </a:extLst>
                </p:cNvPr>
                <p:cNvSpPr/>
                <p:nvPr/>
              </p:nvSpPr>
              <p:spPr>
                <a:xfrm>
                  <a:off x="11517004" y="10069347"/>
                  <a:ext cx="91436" cy="91516"/>
                </a:xfrm>
                <a:custGeom>
                  <a:avLst/>
                  <a:gdLst>
                    <a:gd name="connsiteX0" fmla="*/ 91437 w 91436"/>
                    <a:gd name="connsiteY0" fmla="*/ 45758 h 91516"/>
                    <a:gd name="connsiteX1" fmla="*/ 45719 w 91436"/>
                    <a:gd name="connsiteY1" fmla="*/ 91516 h 91516"/>
                    <a:gd name="connsiteX2" fmla="*/ 0 w 91436"/>
                    <a:gd name="connsiteY2" fmla="*/ 45758 h 91516"/>
                    <a:gd name="connsiteX3" fmla="*/ 45719 w 91436"/>
                    <a:gd name="connsiteY3" fmla="*/ 0 h 91516"/>
                    <a:gd name="connsiteX4" fmla="*/ 91437 w 91436"/>
                    <a:gd name="connsiteY4" fmla="*/ 45758 h 91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36" h="91516">
                      <a:moveTo>
                        <a:pt x="91437" y="45758"/>
                      </a:moveTo>
                      <a:cubicBezTo>
                        <a:pt x="91437" y="71030"/>
                        <a:pt x="70968" y="91516"/>
                        <a:pt x="45719" y="91516"/>
                      </a:cubicBezTo>
                      <a:cubicBezTo>
                        <a:pt x="20469" y="91516"/>
                        <a:pt x="0" y="71030"/>
                        <a:pt x="0" y="45758"/>
                      </a:cubicBezTo>
                      <a:cubicBezTo>
                        <a:pt x="0" y="20486"/>
                        <a:pt x="20469" y="0"/>
                        <a:pt x="45719" y="0"/>
                      </a:cubicBezTo>
                      <a:cubicBezTo>
                        <a:pt x="70968" y="0"/>
                        <a:pt x="91437" y="20486"/>
                        <a:pt x="91437" y="4575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06" name="Freeform 3805">
                  <a:extLst>
                    <a:ext uri="{FF2B5EF4-FFF2-40B4-BE49-F238E27FC236}">
                      <a16:creationId xmlns:a16="http://schemas.microsoft.com/office/drawing/2014/main" id="{C6B8FC7C-ED65-438E-288E-E9F4F5CB0EE0}"/>
                    </a:ext>
                  </a:extLst>
                </p:cNvPr>
                <p:cNvSpPr/>
                <p:nvPr/>
              </p:nvSpPr>
              <p:spPr>
                <a:xfrm>
                  <a:off x="11563807" y="10013521"/>
                  <a:ext cx="4997" cy="22557"/>
                </a:xfrm>
                <a:custGeom>
                  <a:avLst/>
                  <a:gdLst>
                    <a:gd name="connsiteX0" fmla="*/ 0 w 4997"/>
                    <a:gd name="connsiteY0" fmla="*/ 22558 h 22557"/>
                    <a:gd name="connsiteX1" fmla="*/ 0 w 4997"/>
                    <a:gd name="connsiteY1" fmla="*/ 0 h 22557"/>
                  </a:gdLst>
                  <a:ahLst/>
                  <a:cxnLst>
                    <a:cxn ang="0">
                      <a:pos x="connsiteX0" y="connsiteY0"/>
                    </a:cxn>
                    <a:cxn ang="0">
                      <a:pos x="connsiteX1" y="connsiteY1"/>
                    </a:cxn>
                  </a:cxnLst>
                  <a:rect l="l" t="t" r="r" b="b"/>
                  <a:pathLst>
                    <a:path w="4997" h="22557">
                      <a:moveTo>
                        <a:pt x="0" y="22558"/>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07" name="Freeform 3806">
                  <a:extLst>
                    <a:ext uri="{FF2B5EF4-FFF2-40B4-BE49-F238E27FC236}">
                      <a16:creationId xmlns:a16="http://schemas.microsoft.com/office/drawing/2014/main" id="{ECE2F672-8789-60CE-792D-36531DE6CECE}"/>
                    </a:ext>
                  </a:extLst>
                </p:cNvPr>
                <p:cNvSpPr/>
                <p:nvPr/>
              </p:nvSpPr>
              <p:spPr>
                <a:xfrm>
                  <a:off x="11498312" y="10036579"/>
                  <a:ext cx="14512" cy="17305"/>
                </a:xfrm>
                <a:custGeom>
                  <a:avLst/>
                  <a:gdLst>
                    <a:gd name="connsiteX0" fmla="*/ 14512 w 14512"/>
                    <a:gd name="connsiteY0" fmla="*/ 17306 h 17305"/>
                    <a:gd name="connsiteX1" fmla="*/ 0 w 14512"/>
                    <a:gd name="connsiteY1" fmla="*/ 0 h 17305"/>
                  </a:gdLst>
                  <a:ahLst/>
                  <a:cxnLst>
                    <a:cxn ang="0">
                      <a:pos x="connsiteX0" y="connsiteY0"/>
                    </a:cxn>
                    <a:cxn ang="0">
                      <a:pos x="connsiteX1" y="connsiteY1"/>
                    </a:cxn>
                  </a:cxnLst>
                  <a:rect l="l" t="t" r="r" b="b"/>
                  <a:pathLst>
                    <a:path w="14512" h="17305">
                      <a:moveTo>
                        <a:pt x="14512" y="17306"/>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08" name="Freeform 3807">
                  <a:extLst>
                    <a:ext uri="{FF2B5EF4-FFF2-40B4-BE49-F238E27FC236}">
                      <a16:creationId xmlns:a16="http://schemas.microsoft.com/office/drawing/2014/main" id="{3DE8EACE-84DB-D644-644D-C39CD077156F}"/>
                    </a:ext>
                  </a:extLst>
                </p:cNvPr>
                <p:cNvSpPr/>
                <p:nvPr/>
              </p:nvSpPr>
              <p:spPr>
                <a:xfrm>
                  <a:off x="11462955" y="10096399"/>
                  <a:ext cx="22233" cy="3901"/>
                </a:xfrm>
                <a:custGeom>
                  <a:avLst/>
                  <a:gdLst>
                    <a:gd name="connsiteX0" fmla="*/ 22233 w 22233"/>
                    <a:gd name="connsiteY0" fmla="*/ 3901 h 3901"/>
                    <a:gd name="connsiteX1" fmla="*/ 0 w 22233"/>
                    <a:gd name="connsiteY1" fmla="*/ 0 h 3901"/>
                  </a:gdLst>
                  <a:ahLst/>
                  <a:cxnLst>
                    <a:cxn ang="0">
                      <a:pos x="connsiteX0" y="connsiteY0"/>
                    </a:cxn>
                    <a:cxn ang="0">
                      <a:pos x="connsiteX1" y="connsiteY1"/>
                    </a:cxn>
                  </a:cxnLst>
                  <a:rect l="l" t="t" r="r" b="b"/>
                  <a:pathLst>
                    <a:path w="22233" h="3901">
                      <a:moveTo>
                        <a:pt x="22233" y="3901"/>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09" name="Freeform 3808">
                  <a:extLst>
                    <a:ext uri="{FF2B5EF4-FFF2-40B4-BE49-F238E27FC236}">
                      <a16:creationId xmlns:a16="http://schemas.microsoft.com/office/drawing/2014/main" id="{3C889768-DE9F-1ED8-25E0-136D3A18DB64}"/>
                    </a:ext>
                  </a:extLst>
                </p:cNvPr>
                <p:cNvSpPr/>
                <p:nvPr/>
              </p:nvSpPr>
              <p:spPr>
                <a:xfrm>
                  <a:off x="11474284" y="10153618"/>
                  <a:ext cx="19549" cy="11303"/>
                </a:xfrm>
                <a:custGeom>
                  <a:avLst/>
                  <a:gdLst>
                    <a:gd name="connsiteX0" fmla="*/ 19550 w 19549"/>
                    <a:gd name="connsiteY0" fmla="*/ 0 h 11303"/>
                    <a:gd name="connsiteX1" fmla="*/ 0 w 19549"/>
                    <a:gd name="connsiteY1" fmla="*/ 11304 h 11303"/>
                  </a:gdLst>
                  <a:ahLst/>
                  <a:cxnLst>
                    <a:cxn ang="0">
                      <a:pos x="connsiteX0" y="connsiteY0"/>
                    </a:cxn>
                    <a:cxn ang="0">
                      <a:pos x="connsiteX1" y="connsiteY1"/>
                    </a:cxn>
                  </a:cxnLst>
                  <a:rect l="l" t="t" r="r" b="b"/>
                  <a:pathLst>
                    <a:path w="19549" h="11303">
                      <a:moveTo>
                        <a:pt x="19550" y="0"/>
                      </a:moveTo>
                      <a:lnTo>
                        <a:pt x="0" y="1130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10" name="Freeform 3809">
                  <a:extLst>
                    <a:ext uri="{FF2B5EF4-FFF2-40B4-BE49-F238E27FC236}">
                      <a16:creationId xmlns:a16="http://schemas.microsoft.com/office/drawing/2014/main" id="{E4DA0FE7-CFD5-B1C9-B57F-35BB4ADA17C0}"/>
                    </a:ext>
                  </a:extLst>
                </p:cNvPr>
                <p:cNvSpPr/>
                <p:nvPr/>
              </p:nvSpPr>
              <p:spPr>
                <a:xfrm>
                  <a:off x="11526991" y="10188930"/>
                  <a:ext cx="7720" cy="21257"/>
                </a:xfrm>
                <a:custGeom>
                  <a:avLst/>
                  <a:gdLst>
                    <a:gd name="connsiteX0" fmla="*/ 7721 w 7720"/>
                    <a:gd name="connsiteY0" fmla="*/ 0 h 21257"/>
                    <a:gd name="connsiteX1" fmla="*/ 0 w 7720"/>
                    <a:gd name="connsiteY1" fmla="*/ 21257 h 21257"/>
                  </a:gdLst>
                  <a:ahLst/>
                  <a:cxnLst>
                    <a:cxn ang="0">
                      <a:pos x="connsiteX0" y="connsiteY0"/>
                    </a:cxn>
                    <a:cxn ang="0">
                      <a:pos x="connsiteX1" y="connsiteY1"/>
                    </a:cxn>
                  </a:cxnLst>
                  <a:rect l="l" t="t" r="r" b="b"/>
                  <a:pathLst>
                    <a:path w="7720" h="21257">
                      <a:moveTo>
                        <a:pt x="7721" y="0"/>
                      </a:moveTo>
                      <a:lnTo>
                        <a:pt x="0" y="2125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11" name="Freeform 3810">
                  <a:extLst>
                    <a:ext uri="{FF2B5EF4-FFF2-40B4-BE49-F238E27FC236}">
                      <a16:creationId xmlns:a16="http://schemas.microsoft.com/office/drawing/2014/main" id="{D17961B0-E3A3-35F0-B5F7-22F151E1A943}"/>
                    </a:ext>
                  </a:extLst>
                </p:cNvPr>
                <p:cNvSpPr/>
                <p:nvPr/>
              </p:nvSpPr>
              <p:spPr>
                <a:xfrm>
                  <a:off x="11588698" y="10189681"/>
                  <a:ext cx="7720" cy="21257"/>
                </a:xfrm>
                <a:custGeom>
                  <a:avLst/>
                  <a:gdLst>
                    <a:gd name="connsiteX0" fmla="*/ 0 w 7720"/>
                    <a:gd name="connsiteY0" fmla="*/ 0 h 21257"/>
                    <a:gd name="connsiteX1" fmla="*/ 7721 w 7720"/>
                    <a:gd name="connsiteY1" fmla="*/ 21257 h 21257"/>
                  </a:gdLst>
                  <a:ahLst/>
                  <a:cxnLst>
                    <a:cxn ang="0">
                      <a:pos x="connsiteX0" y="connsiteY0"/>
                    </a:cxn>
                    <a:cxn ang="0">
                      <a:pos x="connsiteX1" y="connsiteY1"/>
                    </a:cxn>
                  </a:cxnLst>
                  <a:rect l="l" t="t" r="r" b="b"/>
                  <a:pathLst>
                    <a:path w="7720" h="21257">
                      <a:moveTo>
                        <a:pt x="0" y="0"/>
                      </a:moveTo>
                      <a:lnTo>
                        <a:pt x="7721" y="2125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12" name="Freeform 3811">
                  <a:extLst>
                    <a:ext uri="{FF2B5EF4-FFF2-40B4-BE49-F238E27FC236}">
                      <a16:creationId xmlns:a16="http://schemas.microsoft.com/office/drawing/2014/main" id="{889DBDB9-27D8-68EE-1C87-CDC89C666959}"/>
                    </a:ext>
                  </a:extLst>
                </p:cNvPr>
                <p:cNvSpPr/>
                <p:nvPr/>
              </p:nvSpPr>
              <p:spPr>
                <a:xfrm>
                  <a:off x="11630531" y="10155519"/>
                  <a:ext cx="19549" cy="11303"/>
                </a:xfrm>
                <a:custGeom>
                  <a:avLst/>
                  <a:gdLst>
                    <a:gd name="connsiteX0" fmla="*/ 0 w 19549"/>
                    <a:gd name="connsiteY0" fmla="*/ 0 h 11303"/>
                    <a:gd name="connsiteX1" fmla="*/ 19550 w 19549"/>
                    <a:gd name="connsiteY1" fmla="*/ 11304 h 11303"/>
                  </a:gdLst>
                  <a:ahLst/>
                  <a:cxnLst>
                    <a:cxn ang="0">
                      <a:pos x="connsiteX0" y="connsiteY0"/>
                    </a:cxn>
                    <a:cxn ang="0">
                      <a:pos x="connsiteX1" y="connsiteY1"/>
                    </a:cxn>
                  </a:cxnLst>
                  <a:rect l="l" t="t" r="r" b="b"/>
                  <a:pathLst>
                    <a:path w="19549" h="11303">
                      <a:moveTo>
                        <a:pt x="0" y="0"/>
                      </a:moveTo>
                      <a:lnTo>
                        <a:pt x="19550" y="1130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13" name="Freeform 3812">
                  <a:extLst>
                    <a:ext uri="{FF2B5EF4-FFF2-40B4-BE49-F238E27FC236}">
                      <a16:creationId xmlns:a16="http://schemas.microsoft.com/office/drawing/2014/main" id="{9CD31CDD-6C52-9F79-BBBC-564FB1B2BBE9}"/>
                    </a:ext>
                  </a:extLst>
                </p:cNvPr>
                <p:cNvSpPr/>
                <p:nvPr/>
              </p:nvSpPr>
              <p:spPr>
                <a:xfrm>
                  <a:off x="11640636" y="10098500"/>
                  <a:ext cx="22233" cy="3951"/>
                </a:xfrm>
                <a:custGeom>
                  <a:avLst/>
                  <a:gdLst>
                    <a:gd name="connsiteX0" fmla="*/ 0 w 22233"/>
                    <a:gd name="connsiteY0" fmla="*/ 3952 h 3951"/>
                    <a:gd name="connsiteX1" fmla="*/ 22233 w 22233"/>
                    <a:gd name="connsiteY1" fmla="*/ 0 h 3951"/>
                  </a:gdLst>
                  <a:ahLst/>
                  <a:cxnLst>
                    <a:cxn ang="0">
                      <a:pos x="connsiteX0" y="connsiteY0"/>
                    </a:cxn>
                    <a:cxn ang="0">
                      <a:pos x="connsiteX1" y="connsiteY1"/>
                    </a:cxn>
                  </a:cxnLst>
                  <a:rect l="l" t="t" r="r" b="b"/>
                  <a:pathLst>
                    <a:path w="22233" h="3951">
                      <a:moveTo>
                        <a:pt x="0" y="3952"/>
                      </a:moveTo>
                      <a:lnTo>
                        <a:pt x="2223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3814" name="Freeform 3813">
                  <a:extLst>
                    <a:ext uri="{FF2B5EF4-FFF2-40B4-BE49-F238E27FC236}">
                      <a16:creationId xmlns:a16="http://schemas.microsoft.com/office/drawing/2014/main" id="{5B3156D7-4DAB-C772-9455-78EE284D6515}"/>
                    </a:ext>
                  </a:extLst>
                </p:cNvPr>
                <p:cNvSpPr/>
                <p:nvPr/>
              </p:nvSpPr>
              <p:spPr>
                <a:xfrm>
                  <a:off x="11614285" y="10037979"/>
                  <a:ext cx="14512" cy="17305"/>
                </a:xfrm>
                <a:custGeom>
                  <a:avLst/>
                  <a:gdLst>
                    <a:gd name="connsiteX0" fmla="*/ 0 w 14512"/>
                    <a:gd name="connsiteY0" fmla="*/ 17306 h 17305"/>
                    <a:gd name="connsiteX1" fmla="*/ 14512 w 14512"/>
                    <a:gd name="connsiteY1" fmla="*/ 0 h 17305"/>
                  </a:gdLst>
                  <a:ahLst/>
                  <a:cxnLst>
                    <a:cxn ang="0">
                      <a:pos x="connsiteX0" y="connsiteY0"/>
                    </a:cxn>
                    <a:cxn ang="0">
                      <a:pos x="connsiteX1" y="connsiteY1"/>
                    </a:cxn>
                  </a:cxnLst>
                  <a:rect l="l" t="t" r="r" b="b"/>
                  <a:pathLst>
                    <a:path w="14512" h="17305">
                      <a:moveTo>
                        <a:pt x="0" y="17306"/>
                      </a:moveTo>
                      <a:lnTo>
                        <a:pt x="1451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sp>
        <p:nvSpPr>
          <p:cNvPr id="3766" name="Title 3">
            <a:extLst>
              <a:ext uri="{FF2B5EF4-FFF2-40B4-BE49-F238E27FC236}">
                <a16:creationId xmlns:a16="http://schemas.microsoft.com/office/drawing/2014/main" id="{59B23E5D-AE81-1725-3CD1-886535104EC2}"/>
              </a:ext>
            </a:extLst>
          </p:cNvPr>
          <p:cNvSpPr txBox="1">
            <a:spLocks/>
          </p:cNvSpPr>
          <p:nvPr/>
        </p:nvSpPr>
        <p:spPr>
          <a:xfrm>
            <a:off x="14268329" y="2797368"/>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dirty="0">
                <a:solidFill>
                  <a:schemeClr val="tx1"/>
                </a:solidFill>
                <a:latin typeface="Calibri" panose="020F0502020204030204" pitchFamily="34" charset="0"/>
                <a:cs typeface="Calibri" panose="020F0502020204030204" pitchFamily="34" charset="0"/>
              </a:rPr>
              <a:t>Economy and Business</a:t>
            </a:r>
            <a:endParaRPr lang="ar-QA" sz="3200">
              <a:solidFill>
                <a:schemeClr val="tx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444489419"/>
      </p:ext>
    </p:extLst>
  </p:cSld>
  <p:clrMapOvr>
    <a:masterClrMapping/>
  </p:clrMapOvr>
  <p:transition spd="med"/>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C14ECE-DD1E-B5D8-B793-1BBB480B7116}"/>
            </a:ext>
          </a:extLst>
        </p:cNvPr>
        <p:cNvGrpSpPr/>
        <p:nvPr/>
      </p:nvGrpSpPr>
      <p:grpSpPr>
        <a:xfrm>
          <a:off x="0" y="0"/>
          <a:ext cx="0" cy="0"/>
          <a:chOff x="0" y="0"/>
          <a:chExt cx="0" cy="0"/>
        </a:xfrm>
      </p:grpSpPr>
      <p:sp>
        <p:nvSpPr>
          <p:cNvPr id="8000" name="Title 3">
            <a:extLst>
              <a:ext uri="{FF2B5EF4-FFF2-40B4-BE49-F238E27FC236}">
                <a16:creationId xmlns:a16="http://schemas.microsoft.com/office/drawing/2014/main" id="{A2DE1253-2510-100C-D7AC-BC10065309E2}"/>
              </a:ext>
            </a:extLst>
          </p:cNvPr>
          <p:cNvSpPr txBox="1">
            <a:spLocks/>
          </p:cNvSpPr>
          <p:nvPr/>
        </p:nvSpPr>
        <p:spPr>
          <a:xfrm flipH="1">
            <a:off x="1676400" y="1351667"/>
            <a:ext cx="21045720" cy="1046621"/>
          </a:xfrm>
          <a:prstGeom prst="rect">
            <a:avLst/>
          </a:prstGeom>
        </p:spPr>
        <p:txBody>
          <a:bodyPr/>
          <a:lstStyle>
            <a:lvl1pPr algn="r" defTabSz="1828834" rtl="1" eaLnBrk="1" latinLnBrk="0" hangingPunct="1">
              <a:lnSpc>
                <a:spcPct val="90000"/>
              </a:lnSpc>
              <a:spcBef>
                <a:spcPct val="0"/>
              </a:spcBef>
              <a:buNone/>
              <a:defRPr sz="6000" b="1" kern="1200">
                <a:solidFill>
                  <a:schemeClr val="accent1"/>
                </a:solidFill>
                <a:latin typeface="Calibri" panose="020F0502020204030204" pitchFamily="34" charset="0"/>
                <a:ea typeface="+mj-ea"/>
                <a:cs typeface="Calibri" panose="020F0502020204030204" pitchFamily="34" charset="0"/>
              </a:defRPr>
            </a:lvl1pPr>
          </a:lstStyle>
          <a:p>
            <a:pPr algn="l" rtl="0"/>
            <a:r>
              <a:rPr lang="en-US" dirty="0"/>
              <a:t>Icon Packs</a:t>
            </a:r>
            <a:endParaRPr lang="en-QA">
              <a:solidFill>
                <a:schemeClr val="tx1"/>
              </a:solidFill>
            </a:endParaRPr>
          </a:p>
        </p:txBody>
      </p:sp>
      <p:sp>
        <p:nvSpPr>
          <p:cNvPr id="8001" name="Title 3">
            <a:extLst>
              <a:ext uri="{FF2B5EF4-FFF2-40B4-BE49-F238E27FC236}">
                <a16:creationId xmlns:a16="http://schemas.microsoft.com/office/drawing/2014/main" id="{8D797634-3A6C-1C94-34CA-3B0A9B879C2F}"/>
              </a:ext>
            </a:extLst>
          </p:cNvPr>
          <p:cNvSpPr txBox="1">
            <a:spLocks/>
          </p:cNvSpPr>
          <p:nvPr/>
        </p:nvSpPr>
        <p:spPr>
          <a:xfrm flipH="1">
            <a:off x="1676400" y="2692871"/>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dirty="0">
                <a:solidFill>
                  <a:schemeClr val="tx1"/>
                </a:solidFill>
                <a:latin typeface="Calibri" panose="020F0502020204030204" pitchFamily="34" charset="0"/>
                <a:cs typeface="Calibri" panose="020F0502020204030204" pitchFamily="34" charset="0"/>
              </a:rPr>
              <a:t>Diplomacy</a:t>
            </a:r>
            <a:endParaRPr lang="ar-QA" sz="3200">
              <a:solidFill>
                <a:schemeClr val="tx1"/>
              </a:solidFill>
              <a:latin typeface="Calibri" panose="020F0502020204030204" pitchFamily="34" charset="0"/>
              <a:cs typeface="Calibri" panose="020F0502020204030204" pitchFamily="34" charset="0"/>
            </a:endParaRPr>
          </a:p>
        </p:txBody>
      </p:sp>
      <p:grpSp>
        <p:nvGrpSpPr>
          <p:cNvPr id="8002" name="Graphic 2">
            <a:extLst>
              <a:ext uri="{FF2B5EF4-FFF2-40B4-BE49-F238E27FC236}">
                <a16:creationId xmlns:a16="http://schemas.microsoft.com/office/drawing/2014/main" id="{90B9E429-AAF6-49B8-0438-06B06393FFF7}"/>
              </a:ext>
            </a:extLst>
          </p:cNvPr>
          <p:cNvGrpSpPr/>
          <p:nvPr/>
        </p:nvGrpSpPr>
        <p:grpSpPr>
          <a:xfrm flipH="1">
            <a:off x="1827052" y="3613343"/>
            <a:ext cx="631554" cy="530202"/>
            <a:chOff x="2822337" y="3857972"/>
            <a:chExt cx="845938" cy="710182"/>
          </a:xfrm>
          <a:noFill/>
        </p:grpSpPr>
        <p:grpSp>
          <p:nvGrpSpPr>
            <p:cNvPr id="8942" name="Graphic 2">
              <a:extLst>
                <a:ext uri="{FF2B5EF4-FFF2-40B4-BE49-F238E27FC236}">
                  <a16:creationId xmlns:a16="http://schemas.microsoft.com/office/drawing/2014/main" id="{7576F88B-D3FD-E346-E025-9C31A0C0FB36}"/>
                </a:ext>
              </a:extLst>
            </p:cNvPr>
            <p:cNvGrpSpPr/>
            <p:nvPr/>
          </p:nvGrpSpPr>
          <p:grpSpPr>
            <a:xfrm>
              <a:off x="2822337" y="3910767"/>
              <a:ext cx="726013" cy="657386"/>
              <a:chOff x="2822337" y="3910767"/>
              <a:chExt cx="726013" cy="657386"/>
            </a:xfrm>
            <a:noFill/>
          </p:grpSpPr>
          <p:grpSp>
            <p:nvGrpSpPr>
              <p:cNvPr id="8944" name="Graphic 2">
                <a:extLst>
                  <a:ext uri="{FF2B5EF4-FFF2-40B4-BE49-F238E27FC236}">
                    <a16:creationId xmlns:a16="http://schemas.microsoft.com/office/drawing/2014/main" id="{CE7B3D07-3AA7-E198-37E6-15EEE8B77135}"/>
                  </a:ext>
                </a:extLst>
              </p:cNvPr>
              <p:cNvGrpSpPr/>
              <p:nvPr/>
            </p:nvGrpSpPr>
            <p:grpSpPr>
              <a:xfrm>
                <a:off x="2822337" y="3910767"/>
                <a:ext cx="700406" cy="657386"/>
                <a:chOff x="2822337" y="3910767"/>
                <a:chExt cx="700406" cy="657386"/>
              </a:xfrm>
              <a:noFill/>
            </p:grpSpPr>
            <p:sp>
              <p:nvSpPr>
                <p:cNvPr id="8951" name="Freeform 8950">
                  <a:extLst>
                    <a:ext uri="{FF2B5EF4-FFF2-40B4-BE49-F238E27FC236}">
                      <a16:creationId xmlns:a16="http://schemas.microsoft.com/office/drawing/2014/main" id="{7A2C5568-4CFA-2C9F-4C9B-0B2F31ABB1F9}"/>
                    </a:ext>
                  </a:extLst>
                </p:cNvPr>
                <p:cNvSpPr/>
                <p:nvPr/>
              </p:nvSpPr>
              <p:spPr>
                <a:xfrm>
                  <a:off x="2822337" y="3910767"/>
                  <a:ext cx="325590" cy="304513"/>
                </a:xfrm>
                <a:custGeom>
                  <a:avLst/>
                  <a:gdLst>
                    <a:gd name="connsiteX0" fmla="*/ 308033 w 325590"/>
                    <a:gd name="connsiteY0" fmla="*/ 116696 h 304513"/>
                    <a:gd name="connsiteX1" fmla="*/ 124773 w 325590"/>
                    <a:gd name="connsiteY1" fmla="*/ 288095 h 304513"/>
                    <a:gd name="connsiteX2" fmla="*/ 39996 w 325590"/>
                    <a:gd name="connsiteY2" fmla="*/ 288095 h 304513"/>
                    <a:gd name="connsiteX3" fmla="*/ 17558 w 325590"/>
                    <a:gd name="connsiteY3" fmla="*/ 267109 h 304513"/>
                    <a:gd name="connsiteX4" fmla="*/ 17558 w 325590"/>
                    <a:gd name="connsiteY4" fmla="*/ 187819 h 304513"/>
                    <a:gd name="connsiteX5" fmla="*/ 200818 w 325590"/>
                    <a:gd name="connsiteY5" fmla="*/ 16421 h 304513"/>
                    <a:gd name="connsiteX6" fmla="*/ 285595 w 325590"/>
                    <a:gd name="connsiteY6" fmla="*/ 16421 h 304513"/>
                    <a:gd name="connsiteX7" fmla="*/ 308033 w 325590"/>
                    <a:gd name="connsiteY7" fmla="*/ 37407 h 304513"/>
                    <a:gd name="connsiteX8" fmla="*/ 308033 w 325590"/>
                    <a:gd name="connsiteY8" fmla="*/ 116696 h 304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5590" h="304513">
                      <a:moveTo>
                        <a:pt x="308033" y="116696"/>
                      </a:moveTo>
                      <a:lnTo>
                        <a:pt x="124773" y="288095"/>
                      </a:lnTo>
                      <a:cubicBezTo>
                        <a:pt x="101362" y="309987"/>
                        <a:pt x="63406" y="309987"/>
                        <a:pt x="39996" y="288095"/>
                      </a:cubicBezTo>
                      <a:lnTo>
                        <a:pt x="17558" y="267109"/>
                      </a:lnTo>
                      <a:cubicBezTo>
                        <a:pt x="-5853" y="245214"/>
                        <a:pt x="-5853" y="209715"/>
                        <a:pt x="17558" y="187819"/>
                      </a:cubicBezTo>
                      <a:lnTo>
                        <a:pt x="200818" y="16421"/>
                      </a:lnTo>
                      <a:cubicBezTo>
                        <a:pt x="224229" y="-5474"/>
                        <a:pt x="262185" y="-5474"/>
                        <a:pt x="285595" y="16421"/>
                      </a:cubicBezTo>
                      <a:lnTo>
                        <a:pt x="308033" y="37407"/>
                      </a:lnTo>
                      <a:cubicBezTo>
                        <a:pt x="331444" y="59302"/>
                        <a:pt x="331444" y="94801"/>
                        <a:pt x="308033" y="11669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52" name="Freeform 8951">
                  <a:extLst>
                    <a:ext uri="{FF2B5EF4-FFF2-40B4-BE49-F238E27FC236}">
                      <a16:creationId xmlns:a16="http://schemas.microsoft.com/office/drawing/2014/main" id="{32C10767-E423-3B20-B3DC-B0184B3E9B80}"/>
                    </a:ext>
                  </a:extLst>
                </p:cNvPr>
                <p:cNvSpPr/>
                <p:nvPr/>
              </p:nvSpPr>
              <p:spPr>
                <a:xfrm>
                  <a:off x="3189817" y="4440179"/>
                  <a:ext cx="134299" cy="127974"/>
                </a:xfrm>
                <a:custGeom>
                  <a:avLst/>
                  <a:gdLst>
                    <a:gd name="connsiteX0" fmla="*/ 0 w 134299"/>
                    <a:gd name="connsiteY0" fmla="*/ 64966 h 127974"/>
                    <a:gd name="connsiteX1" fmla="*/ 57957 w 134299"/>
                    <a:gd name="connsiteY1" fmla="*/ 119170 h 127974"/>
                    <a:gd name="connsiteX2" fmla="*/ 118224 w 134299"/>
                    <a:gd name="connsiteY2" fmla="*/ 112942 h 127974"/>
                    <a:gd name="connsiteX3" fmla="*/ 118224 w 134299"/>
                    <a:gd name="connsiteY3" fmla="*/ 112942 h 127974"/>
                    <a:gd name="connsiteX4" fmla="*/ 124887 w 134299"/>
                    <a:gd name="connsiteY4" fmla="*/ 56571 h 127974"/>
                    <a:gd name="connsiteX5" fmla="*/ 64400 w 134299"/>
                    <a:gd name="connsiteY5" fmla="*/ 0 h 127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99" h="127974">
                      <a:moveTo>
                        <a:pt x="0" y="64966"/>
                      </a:moveTo>
                      <a:lnTo>
                        <a:pt x="57957" y="119170"/>
                      </a:lnTo>
                      <a:cubicBezTo>
                        <a:pt x="72760" y="133018"/>
                        <a:pt x="99744" y="130226"/>
                        <a:pt x="118224" y="112942"/>
                      </a:cubicBezTo>
                      <a:lnTo>
                        <a:pt x="118224" y="112942"/>
                      </a:lnTo>
                      <a:cubicBezTo>
                        <a:pt x="136708" y="95652"/>
                        <a:pt x="139690" y="70419"/>
                        <a:pt x="124887" y="56571"/>
                      </a:cubicBezTo>
                      <a:lnTo>
                        <a:pt x="6440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53" name="Freeform 8952">
                  <a:extLst>
                    <a:ext uri="{FF2B5EF4-FFF2-40B4-BE49-F238E27FC236}">
                      <a16:creationId xmlns:a16="http://schemas.microsoft.com/office/drawing/2014/main" id="{04D783A3-4EB7-FF99-707A-3D0FE893CAC1}"/>
                    </a:ext>
                  </a:extLst>
                </p:cNvPr>
                <p:cNvSpPr/>
                <p:nvPr/>
              </p:nvSpPr>
              <p:spPr>
                <a:xfrm>
                  <a:off x="3273138" y="4332670"/>
                  <a:ext cx="143176" cy="196512"/>
                </a:xfrm>
                <a:custGeom>
                  <a:avLst/>
                  <a:gdLst>
                    <a:gd name="connsiteX0" fmla="*/ 0 w 143176"/>
                    <a:gd name="connsiteY0" fmla="*/ 0 h 196512"/>
                    <a:gd name="connsiteX1" fmla="*/ 133765 w 143176"/>
                    <a:gd name="connsiteY1" fmla="*/ 125108 h 196512"/>
                    <a:gd name="connsiteX2" fmla="*/ 127102 w 143176"/>
                    <a:gd name="connsiteY2" fmla="*/ 181479 h 196512"/>
                    <a:gd name="connsiteX3" fmla="*/ 127102 w 143176"/>
                    <a:gd name="connsiteY3" fmla="*/ 181479 h 196512"/>
                    <a:gd name="connsiteX4" fmla="*/ 66830 w 143176"/>
                    <a:gd name="connsiteY4" fmla="*/ 187708 h 196512"/>
                    <a:gd name="connsiteX5" fmla="*/ 41567 w 143176"/>
                    <a:gd name="connsiteY5" fmla="*/ 164080 h 19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176" h="196512">
                      <a:moveTo>
                        <a:pt x="0" y="0"/>
                      </a:moveTo>
                      <a:lnTo>
                        <a:pt x="133765" y="125108"/>
                      </a:lnTo>
                      <a:cubicBezTo>
                        <a:pt x="148568" y="138956"/>
                        <a:pt x="145582" y="164190"/>
                        <a:pt x="127102" y="181479"/>
                      </a:cubicBezTo>
                      <a:lnTo>
                        <a:pt x="127102" y="181479"/>
                      </a:lnTo>
                      <a:cubicBezTo>
                        <a:pt x="108617" y="198764"/>
                        <a:pt x="81633" y="201555"/>
                        <a:pt x="66830" y="187708"/>
                      </a:cubicBezTo>
                      <a:lnTo>
                        <a:pt x="41567" y="16408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54" name="Freeform 8953">
                  <a:extLst>
                    <a:ext uri="{FF2B5EF4-FFF2-40B4-BE49-F238E27FC236}">
                      <a16:creationId xmlns:a16="http://schemas.microsoft.com/office/drawing/2014/main" id="{B77EE44F-792C-8EC0-9157-2DA3A48A22E6}"/>
                    </a:ext>
                  </a:extLst>
                </p:cNvPr>
                <p:cNvSpPr/>
                <p:nvPr/>
              </p:nvSpPr>
              <p:spPr>
                <a:xfrm>
                  <a:off x="3346751" y="4276324"/>
                  <a:ext cx="131112" cy="185224"/>
                </a:xfrm>
                <a:custGeom>
                  <a:avLst/>
                  <a:gdLst>
                    <a:gd name="connsiteX0" fmla="*/ 0 w 131112"/>
                    <a:gd name="connsiteY0" fmla="*/ 0 h 185224"/>
                    <a:gd name="connsiteX1" fmla="*/ 124681 w 131112"/>
                    <a:gd name="connsiteY1" fmla="*/ 116609 h 185224"/>
                    <a:gd name="connsiteX2" fmla="*/ 112929 w 131112"/>
                    <a:gd name="connsiteY2" fmla="*/ 168217 h 185224"/>
                    <a:gd name="connsiteX3" fmla="*/ 112929 w 131112"/>
                    <a:gd name="connsiteY3" fmla="*/ 168217 h 185224"/>
                    <a:gd name="connsiteX4" fmla="*/ 57745 w 131112"/>
                    <a:gd name="connsiteY4" fmla="*/ 179208 h 185224"/>
                    <a:gd name="connsiteX5" fmla="*/ 36029 w 131112"/>
                    <a:gd name="connsiteY5" fmla="*/ 158897 h 185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112" h="185224">
                      <a:moveTo>
                        <a:pt x="0" y="0"/>
                      </a:moveTo>
                      <a:lnTo>
                        <a:pt x="124681" y="116609"/>
                      </a:lnTo>
                      <a:cubicBezTo>
                        <a:pt x="136672" y="127825"/>
                        <a:pt x="131414" y="150933"/>
                        <a:pt x="112929" y="168217"/>
                      </a:cubicBezTo>
                      <a:lnTo>
                        <a:pt x="112929" y="168217"/>
                      </a:lnTo>
                      <a:cubicBezTo>
                        <a:pt x="94450" y="185507"/>
                        <a:pt x="69742" y="190424"/>
                        <a:pt x="57745" y="179208"/>
                      </a:cubicBezTo>
                      <a:lnTo>
                        <a:pt x="36029" y="15889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55" name="Freeform 8954">
                  <a:extLst>
                    <a:ext uri="{FF2B5EF4-FFF2-40B4-BE49-F238E27FC236}">
                      <a16:creationId xmlns:a16="http://schemas.microsoft.com/office/drawing/2014/main" id="{62657EB9-59D5-F9A2-AB4F-2E02F482B743}"/>
                    </a:ext>
                  </a:extLst>
                </p:cNvPr>
                <p:cNvSpPr/>
                <p:nvPr/>
              </p:nvSpPr>
              <p:spPr>
                <a:xfrm>
                  <a:off x="2949121" y="4022790"/>
                  <a:ext cx="242333" cy="224923"/>
                </a:xfrm>
                <a:custGeom>
                  <a:avLst/>
                  <a:gdLst>
                    <a:gd name="connsiteX0" fmla="*/ 242334 w 242333"/>
                    <a:gd name="connsiteY0" fmla="*/ 15786 h 224923"/>
                    <a:gd name="connsiteX1" fmla="*/ 224164 w 242333"/>
                    <a:gd name="connsiteY1" fmla="*/ 5528 h 224923"/>
                    <a:gd name="connsiteX2" fmla="*/ 173912 w 242333"/>
                    <a:gd name="connsiteY2" fmla="*/ 11536 h 224923"/>
                    <a:gd name="connsiteX3" fmla="*/ 13559 w 242333"/>
                    <a:gd name="connsiteY3" fmla="*/ 161509 h 224923"/>
                    <a:gd name="connsiteX4" fmla="*/ 5463 w 242333"/>
                    <a:gd name="connsiteY4" fmla="*/ 213668 h 224923"/>
                    <a:gd name="connsiteX5" fmla="*/ 11771 w 242333"/>
                    <a:gd name="connsiteY5" fmla="*/ 224924 h 22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2333" h="224923">
                      <a:moveTo>
                        <a:pt x="242334" y="15786"/>
                      </a:moveTo>
                      <a:lnTo>
                        <a:pt x="224164" y="5528"/>
                      </a:lnTo>
                      <a:cubicBezTo>
                        <a:pt x="207898" y="-3656"/>
                        <a:pt x="187554" y="-1223"/>
                        <a:pt x="173912" y="11536"/>
                      </a:cubicBezTo>
                      <a:lnTo>
                        <a:pt x="13559" y="161509"/>
                      </a:lnTo>
                      <a:cubicBezTo>
                        <a:pt x="-823" y="174962"/>
                        <a:pt x="-4165" y="196493"/>
                        <a:pt x="5463" y="213668"/>
                      </a:cubicBezTo>
                      <a:lnTo>
                        <a:pt x="11771" y="22492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56" name="Freeform 8955">
                  <a:extLst>
                    <a:ext uri="{FF2B5EF4-FFF2-40B4-BE49-F238E27FC236}">
                      <a16:creationId xmlns:a16="http://schemas.microsoft.com/office/drawing/2014/main" id="{1379843F-0CA5-AFD2-8E40-B80D3C4FEC5C}"/>
                    </a:ext>
                  </a:extLst>
                </p:cNvPr>
                <p:cNvSpPr/>
                <p:nvPr/>
              </p:nvSpPr>
              <p:spPr>
                <a:xfrm>
                  <a:off x="3279666" y="4088381"/>
                  <a:ext cx="243077" cy="289944"/>
                </a:xfrm>
                <a:custGeom>
                  <a:avLst/>
                  <a:gdLst>
                    <a:gd name="connsiteX0" fmla="*/ 147533 w 243077"/>
                    <a:gd name="connsiteY0" fmla="*/ 263185 h 289944"/>
                    <a:gd name="connsiteX1" fmla="*/ 169549 w 243077"/>
                    <a:gd name="connsiteY1" fmla="*/ 283776 h 289944"/>
                    <a:gd name="connsiteX2" fmla="*/ 225033 w 243077"/>
                    <a:gd name="connsiteY2" fmla="*/ 273065 h 289944"/>
                    <a:gd name="connsiteX3" fmla="*/ 225033 w 243077"/>
                    <a:gd name="connsiteY3" fmla="*/ 273065 h 289944"/>
                    <a:gd name="connsiteX4" fmla="*/ 236480 w 243077"/>
                    <a:gd name="connsiteY4" fmla="*/ 221172 h 289944"/>
                    <a:gd name="connsiteX5" fmla="*/ 0 w 243077"/>
                    <a:gd name="connsiteY5" fmla="*/ 0 h 289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77" h="289944">
                      <a:moveTo>
                        <a:pt x="147533" y="263185"/>
                      </a:moveTo>
                      <a:lnTo>
                        <a:pt x="169549" y="283776"/>
                      </a:lnTo>
                      <a:cubicBezTo>
                        <a:pt x="181711" y="295147"/>
                        <a:pt x="206549" y="290349"/>
                        <a:pt x="225033" y="273065"/>
                      </a:cubicBezTo>
                      <a:lnTo>
                        <a:pt x="225033" y="273065"/>
                      </a:lnTo>
                      <a:cubicBezTo>
                        <a:pt x="243513" y="255781"/>
                        <a:pt x="248641" y="232548"/>
                        <a:pt x="236480" y="221172"/>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945" name="Graphic 2">
                <a:extLst>
                  <a:ext uri="{FF2B5EF4-FFF2-40B4-BE49-F238E27FC236}">
                    <a16:creationId xmlns:a16="http://schemas.microsoft.com/office/drawing/2014/main" id="{1451C759-E1BA-3B07-39A7-C964E8185FF6}"/>
                  </a:ext>
                </a:extLst>
              </p:cNvPr>
              <p:cNvGrpSpPr/>
              <p:nvPr/>
            </p:nvGrpSpPr>
            <p:grpSpPr>
              <a:xfrm>
                <a:off x="2939418" y="4175438"/>
                <a:ext cx="317547" cy="353744"/>
                <a:chOff x="2939418" y="4175438"/>
                <a:chExt cx="317547" cy="353744"/>
              </a:xfrm>
              <a:noFill/>
            </p:grpSpPr>
            <p:sp>
              <p:nvSpPr>
                <p:cNvPr id="8947" name="Freeform 8946">
                  <a:extLst>
                    <a:ext uri="{FF2B5EF4-FFF2-40B4-BE49-F238E27FC236}">
                      <a16:creationId xmlns:a16="http://schemas.microsoft.com/office/drawing/2014/main" id="{5B9CD87E-F74D-54EA-8FFE-E4D2ADF00BC0}"/>
                    </a:ext>
                  </a:extLst>
                </p:cNvPr>
                <p:cNvSpPr/>
                <p:nvPr/>
              </p:nvSpPr>
              <p:spPr>
                <a:xfrm>
                  <a:off x="2939418" y="4175438"/>
                  <a:ext cx="161773" cy="151300"/>
                </a:xfrm>
                <a:custGeom>
                  <a:avLst/>
                  <a:gdLst>
                    <a:gd name="connsiteX0" fmla="*/ 150671 w 161773"/>
                    <a:gd name="connsiteY0" fmla="*/ 69324 h 151300"/>
                    <a:gd name="connsiteX1" fmla="*/ 74124 w 161773"/>
                    <a:gd name="connsiteY1" fmla="*/ 140918 h 151300"/>
                    <a:gd name="connsiteX2" fmla="*/ 20516 w 161773"/>
                    <a:gd name="connsiteY2" fmla="*/ 140918 h 151300"/>
                    <a:gd name="connsiteX3" fmla="*/ 11102 w 161773"/>
                    <a:gd name="connsiteY3" fmla="*/ 132114 h 151300"/>
                    <a:gd name="connsiteX4" fmla="*/ 11102 w 161773"/>
                    <a:gd name="connsiteY4" fmla="*/ 81976 h 151300"/>
                    <a:gd name="connsiteX5" fmla="*/ 87649 w 161773"/>
                    <a:gd name="connsiteY5" fmla="*/ 10382 h 151300"/>
                    <a:gd name="connsiteX6" fmla="*/ 141256 w 161773"/>
                    <a:gd name="connsiteY6" fmla="*/ 10382 h 151300"/>
                    <a:gd name="connsiteX7" fmla="*/ 150671 w 161773"/>
                    <a:gd name="connsiteY7" fmla="*/ 19187 h 151300"/>
                    <a:gd name="connsiteX8" fmla="*/ 150671 w 161773"/>
                    <a:gd name="connsiteY8" fmla="*/ 69324 h 15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773" h="151300">
                      <a:moveTo>
                        <a:pt x="150671" y="69324"/>
                      </a:moveTo>
                      <a:lnTo>
                        <a:pt x="74124" y="140918"/>
                      </a:lnTo>
                      <a:cubicBezTo>
                        <a:pt x="59321" y="154761"/>
                        <a:pt x="35320" y="154761"/>
                        <a:pt x="20516" y="140918"/>
                      </a:cubicBezTo>
                      <a:lnTo>
                        <a:pt x="11102" y="132114"/>
                      </a:lnTo>
                      <a:cubicBezTo>
                        <a:pt x="-3701" y="118266"/>
                        <a:pt x="-3701" y="95819"/>
                        <a:pt x="11102" y="81976"/>
                      </a:cubicBezTo>
                      <a:lnTo>
                        <a:pt x="87649" y="10382"/>
                      </a:lnTo>
                      <a:cubicBezTo>
                        <a:pt x="102453" y="-3461"/>
                        <a:pt x="126453" y="-3461"/>
                        <a:pt x="141256" y="10382"/>
                      </a:cubicBezTo>
                      <a:lnTo>
                        <a:pt x="150671" y="19187"/>
                      </a:lnTo>
                      <a:cubicBezTo>
                        <a:pt x="165474" y="33034"/>
                        <a:pt x="165474" y="55482"/>
                        <a:pt x="150671" y="6932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48" name="Freeform 8947">
                  <a:extLst>
                    <a:ext uri="{FF2B5EF4-FFF2-40B4-BE49-F238E27FC236}">
                      <a16:creationId xmlns:a16="http://schemas.microsoft.com/office/drawing/2014/main" id="{10A51300-C5CE-391D-3335-33E7713427C7}"/>
                    </a:ext>
                  </a:extLst>
                </p:cNvPr>
                <p:cNvSpPr/>
                <p:nvPr/>
              </p:nvSpPr>
              <p:spPr>
                <a:xfrm>
                  <a:off x="2971774" y="4240755"/>
                  <a:ext cx="185625" cy="173610"/>
                </a:xfrm>
                <a:custGeom>
                  <a:avLst/>
                  <a:gdLst>
                    <a:gd name="connsiteX0" fmla="*/ 174523 w 185625"/>
                    <a:gd name="connsiteY0" fmla="*/ 69328 h 173610"/>
                    <a:gd name="connsiteX1" fmla="*/ 74124 w 185625"/>
                    <a:gd name="connsiteY1" fmla="*/ 163224 h 173610"/>
                    <a:gd name="connsiteX2" fmla="*/ 20517 w 185625"/>
                    <a:gd name="connsiteY2" fmla="*/ 163224 h 173610"/>
                    <a:gd name="connsiteX3" fmla="*/ 11102 w 185625"/>
                    <a:gd name="connsiteY3" fmla="*/ 154420 h 173610"/>
                    <a:gd name="connsiteX4" fmla="*/ 11102 w 185625"/>
                    <a:gd name="connsiteY4" fmla="*/ 104282 h 173610"/>
                    <a:gd name="connsiteX5" fmla="*/ 111501 w 185625"/>
                    <a:gd name="connsiteY5" fmla="*/ 10386 h 173610"/>
                    <a:gd name="connsiteX6" fmla="*/ 165109 w 185625"/>
                    <a:gd name="connsiteY6" fmla="*/ 10386 h 173610"/>
                    <a:gd name="connsiteX7" fmla="*/ 174523 w 185625"/>
                    <a:gd name="connsiteY7" fmla="*/ 19191 h 173610"/>
                    <a:gd name="connsiteX8" fmla="*/ 174523 w 185625"/>
                    <a:gd name="connsiteY8" fmla="*/ 69328 h 173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73610">
                      <a:moveTo>
                        <a:pt x="174523" y="69328"/>
                      </a:moveTo>
                      <a:lnTo>
                        <a:pt x="74124" y="163224"/>
                      </a:lnTo>
                      <a:cubicBezTo>
                        <a:pt x="59321" y="177072"/>
                        <a:pt x="35320" y="177072"/>
                        <a:pt x="20517" y="163224"/>
                      </a:cubicBezTo>
                      <a:lnTo>
                        <a:pt x="11102" y="154420"/>
                      </a:lnTo>
                      <a:cubicBezTo>
                        <a:pt x="-3701" y="140577"/>
                        <a:pt x="-3701" y="118130"/>
                        <a:pt x="11102" y="104282"/>
                      </a:cubicBezTo>
                      <a:lnTo>
                        <a:pt x="111501" y="10386"/>
                      </a:lnTo>
                      <a:cubicBezTo>
                        <a:pt x="126305" y="-3462"/>
                        <a:pt x="150305" y="-3462"/>
                        <a:pt x="165109" y="10386"/>
                      </a:cubicBezTo>
                      <a:lnTo>
                        <a:pt x="174523" y="19191"/>
                      </a:lnTo>
                      <a:cubicBezTo>
                        <a:pt x="189326" y="33033"/>
                        <a:pt x="189326" y="55480"/>
                        <a:pt x="174523" y="6932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49" name="Freeform 8948">
                  <a:extLst>
                    <a:ext uri="{FF2B5EF4-FFF2-40B4-BE49-F238E27FC236}">
                      <a16:creationId xmlns:a16="http://schemas.microsoft.com/office/drawing/2014/main" id="{91FFAEAF-457D-BB76-C463-EAC52D49D439}"/>
                    </a:ext>
                  </a:extLst>
                </p:cNvPr>
                <p:cNvSpPr/>
                <p:nvPr/>
              </p:nvSpPr>
              <p:spPr>
                <a:xfrm>
                  <a:off x="3016941" y="4310021"/>
                  <a:ext cx="192439" cy="179984"/>
                </a:xfrm>
                <a:custGeom>
                  <a:avLst/>
                  <a:gdLst>
                    <a:gd name="connsiteX0" fmla="*/ 181338 w 192439"/>
                    <a:gd name="connsiteY0" fmla="*/ 69324 h 179984"/>
                    <a:gd name="connsiteX1" fmla="*/ 74124 w 192439"/>
                    <a:gd name="connsiteY1" fmla="*/ 169599 h 179984"/>
                    <a:gd name="connsiteX2" fmla="*/ 20516 w 192439"/>
                    <a:gd name="connsiteY2" fmla="*/ 169599 h 179984"/>
                    <a:gd name="connsiteX3" fmla="*/ 11102 w 192439"/>
                    <a:gd name="connsiteY3" fmla="*/ 160794 h 179984"/>
                    <a:gd name="connsiteX4" fmla="*/ 11102 w 192439"/>
                    <a:gd name="connsiteY4" fmla="*/ 110657 h 179984"/>
                    <a:gd name="connsiteX5" fmla="*/ 118317 w 192439"/>
                    <a:gd name="connsiteY5" fmla="*/ 10382 h 179984"/>
                    <a:gd name="connsiteX6" fmla="*/ 171925 w 192439"/>
                    <a:gd name="connsiteY6" fmla="*/ 10382 h 179984"/>
                    <a:gd name="connsiteX7" fmla="*/ 181338 w 192439"/>
                    <a:gd name="connsiteY7" fmla="*/ 19187 h 179984"/>
                    <a:gd name="connsiteX8" fmla="*/ 181338 w 192439"/>
                    <a:gd name="connsiteY8" fmla="*/ 69324 h 179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2439" h="179984">
                      <a:moveTo>
                        <a:pt x="181338" y="69324"/>
                      </a:moveTo>
                      <a:lnTo>
                        <a:pt x="74124" y="169599"/>
                      </a:lnTo>
                      <a:cubicBezTo>
                        <a:pt x="59321" y="183447"/>
                        <a:pt x="35320" y="183447"/>
                        <a:pt x="20516" y="169599"/>
                      </a:cubicBezTo>
                      <a:lnTo>
                        <a:pt x="11102" y="160794"/>
                      </a:lnTo>
                      <a:cubicBezTo>
                        <a:pt x="-3701" y="146952"/>
                        <a:pt x="-3701" y="124504"/>
                        <a:pt x="11102" y="110657"/>
                      </a:cubicBezTo>
                      <a:lnTo>
                        <a:pt x="118317" y="10382"/>
                      </a:lnTo>
                      <a:cubicBezTo>
                        <a:pt x="133121" y="-3461"/>
                        <a:pt x="157121" y="-3461"/>
                        <a:pt x="171925" y="10382"/>
                      </a:cubicBezTo>
                      <a:lnTo>
                        <a:pt x="181338" y="19187"/>
                      </a:lnTo>
                      <a:cubicBezTo>
                        <a:pt x="196140" y="33034"/>
                        <a:pt x="196140" y="55482"/>
                        <a:pt x="181338" y="6932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50" name="Freeform 8949">
                  <a:extLst>
                    <a:ext uri="{FF2B5EF4-FFF2-40B4-BE49-F238E27FC236}">
                      <a16:creationId xmlns:a16="http://schemas.microsoft.com/office/drawing/2014/main" id="{359E807B-5065-74D4-FD2E-70E45F61A40A}"/>
                    </a:ext>
                  </a:extLst>
                </p:cNvPr>
                <p:cNvSpPr/>
                <p:nvPr/>
              </p:nvSpPr>
              <p:spPr>
                <a:xfrm>
                  <a:off x="3100278" y="4382636"/>
                  <a:ext cx="156687" cy="146546"/>
                </a:xfrm>
                <a:custGeom>
                  <a:avLst/>
                  <a:gdLst>
                    <a:gd name="connsiteX0" fmla="*/ 145585 w 156687"/>
                    <a:gd name="connsiteY0" fmla="*/ 69324 h 146546"/>
                    <a:gd name="connsiteX1" fmla="*/ 74124 w 156687"/>
                    <a:gd name="connsiteY1" fmla="*/ 136161 h 146546"/>
                    <a:gd name="connsiteX2" fmla="*/ 20517 w 156687"/>
                    <a:gd name="connsiteY2" fmla="*/ 136161 h 146546"/>
                    <a:gd name="connsiteX3" fmla="*/ 11102 w 156687"/>
                    <a:gd name="connsiteY3" fmla="*/ 127356 h 146546"/>
                    <a:gd name="connsiteX4" fmla="*/ 11102 w 156687"/>
                    <a:gd name="connsiteY4" fmla="*/ 77219 h 146546"/>
                    <a:gd name="connsiteX5" fmla="*/ 82565 w 156687"/>
                    <a:gd name="connsiteY5" fmla="*/ 10382 h 146546"/>
                    <a:gd name="connsiteX6" fmla="*/ 136170 w 156687"/>
                    <a:gd name="connsiteY6" fmla="*/ 10382 h 146546"/>
                    <a:gd name="connsiteX7" fmla="*/ 145585 w 156687"/>
                    <a:gd name="connsiteY7" fmla="*/ 19187 h 146546"/>
                    <a:gd name="connsiteX8" fmla="*/ 145585 w 156687"/>
                    <a:gd name="connsiteY8" fmla="*/ 69324 h 1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687" h="146546">
                      <a:moveTo>
                        <a:pt x="145585" y="69324"/>
                      </a:moveTo>
                      <a:lnTo>
                        <a:pt x="74124" y="136161"/>
                      </a:lnTo>
                      <a:cubicBezTo>
                        <a:pt x="59321" y="150008"/>
                        <a:pt x="35320" y="150008"/>
                        <a:pt x="20517" y="136161"/>
                      </a:cubicBezTo>
                      <a:lnTo>
                        <a:pt x="11102" y="127356"/>
                      </a:lnTo>
                      <a:cubicBezTo>
                        <a:pt x="-3701" y="113513"/>
                        <a:pt x="-3701" y="91066"/>
                        <a:pt x="11102" y="77219"/>
                      </a:cubicBezTo>
                      <a:lnTo>
                        <a:pt x="82565" y="10382"/>
                      </a:lnTo>
                      <a:cubicBezTo>
                        <a:pt x="97370" y="-3461"/>
                        <a:pt x="121368" y="-3461"/>
                        <a:pt x="136170" y="10382"/>
                      </a:cubicBezTo>
                      <a:lnTo>
                        <a:pt x="145585" y="19187"/>
                      </a:lnTo>
                      <a:cubicBezTo>
                        <a:pt x="160388" y="33034"/>
                        <a:pt x="160388" y="55482"/>
                        <a:pt x="145585" y="6932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946" name="Freeform 8945">
                <a:extLst>
                  <a:ext uri="{FF2B5EF4-FFF2-40B4-BE49-F238E27FC236}">
                    <a16:creationId xmlns:a16="http://schemas.microsoft.com/office/drawing/2014/main" id="{F580979F-2649-8713-BEC4-5FA4C61F7721}"/>
                  </a:ext>
                </a:extLst>
              </p:cNvPr>
              <p:cNvSpPr/>
              <p:nvPr/>
            </p:nvSpPr>
            <p:spPr>
              <a:xfrm>
                <a:off x="3117126" y="3976011"/>
                <a:ext cx="431224" cy="319814"/>
              </a:xfrm>
              <a:custGeom>
                <a:avLst/>
                <a:gdLst>
                  <a:gd name="connsiteX0" fmla="*/ 162540 w 431224"/>
                  <a:gd name="connsiteY0" fmla="*/ 112370 h 319814"/>
                  <a:gd name="connsiteX1" fmla="*/ 91307 w 431224"/>
                  <a:gd name="connsiteY1" fmla="*/ 157264 h 319814"/>
                  <a:gd name="connsiteX2" fmla="*/ 76320 w 431224"/>
                  <a:gd name="connsiteY2" fmla="*/ 166379 h 319814"/>
                  <a:gd name="connsiteX3" fmla="*/ 8817 w 431224"/>
                  <a:gd name="connsiteY3" fmla="*/ 159716 h 319814"/>
                  <a:gd name="connsiteX4" fmla="*/ 8817 w 431224"/>
                  <a:gd name="connsiteY4" fmla="*/ 159716 h 319814"/>
                  <a:gd name="connsiteX5" fmla="*/ 7368 w 431224"/>
                  <a:gd name="connsiteY5" fmla="*/ 125190 h 319814"/>
                  <a:gd name="connsiteX6" fmla="*/ 74328 w 431224"/>
                  <a:gd name="connsiteY6" fmla="*/ 62565 h 319814"/>
                  <a:gd name="connsiteX7" fmla="*/ 74328 w 431224"/>
                  <a:gd name="connsiteY7" fmla="*/ 62565 h 319814"/>
                  <a:gd name="connsiteX8" fmla="*/ 101828 w 431224"/>
                  <a:gd name="connsiteY8" fmla="*/ 40370 h 319814"/>
                  <a:gd name="connsiteX9" fmla="*/ 184837 w 431224"/>
                  <a:gd name="connsiteY9" fmla="*/ 5665 h 319814"/>
                  <a:gd name="connsiteX10" fmla="*/ 268080 w 431224"/>
                  <a:gd name="connsiteY10" fmla="*/ 21916 h 319814"/>
                  <a:gd name="connsiteX11" fmla="*/ 412136 w 431224"/>
                  <a:gd name="connsiteY11" fmla="*/ 161365 h 319814"/>
                  <a:gd name="connsiteX12" fmla="*/ 421917 w 431224"/>
                  <a:gd name="connsiteY12" fmla="*/ 239270 h 319814"/>
                  <a:gd name="connsiteX13" fmla="*/ 384342 w 431224"/>
                  <a:gd name="connsiteY13" fmla="*/ 319814 h 31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224" h="319814">
                    <a:moveTo>
                      <a:pt x="162540" y="112370"/>
                    </a:moveTo>
                    <a:cubicBezTo>
                      <a:pt x="145441" y="128631"/>
                      <a:pt x="108637" y="148398"/>
                      <a:pt x="91307" y="157264"/>
                    </a:cubicBezTo>
                    <a:cubicBezTo>
                      <a:pt x="86095" y="159931"/>
                      <a:pt x="81202" y="163146"/>
                      <a:pt x="76320" y="166379"/>
                    </a:cubicBezTo>
                    <a:cubicBezTo>
                      <a:pt x="57605" y="178776"/>
                      <a:pt x="29684" y="176388"/>
                      <a:pt x="8817" y="159716"/>
                    </a:cubicBezTo>
                    <a:lnTo>
                      <a:pt x="8817" y="159716"/>
                    </a:lnTo>
                    <a:cubicBezTo>
                      <a:pt x="-2338" y="150804"/>
                      <a:pt x="-3005" y="134892"/>
                      <a:pt x="7368" y="125190"/>
                    </a:cubicBezTo>
                    <a:lnTo>
                      <a:pt x="74328" y="62565"/>
                    </a:lnTo>
                    <a:cubicBezTo>
                      <a:pt x="74328" y="62565"/>
                      <a:pt x="74328" y="62565"/>
                      <a:pt x="74328" y="62565"/>
                    </a:cubicBezTo>
                    <a:lnTo>
                      <a:pt x="101828" y="40370"/>
                    </a:lnTo>
                    <a:cubicBezTo>
                      <a:pt x="127336" y="19781"/>
                      <a:pt x="149058" y="20125"/>
                      <a:pt x="184837" y="5665"/>
                    </a:cubicBezTo>
                    <a:cubicBezTo>
                      <a:pt x="213362" y="-5861"/>
                      <a:pt x="245979" y="518"/>
                      <a:pt x="268080" y="21916"/>
                    </a:cubicBezTo>
                    <a:lnTo>
                      <a:pt x="412136" y="161365"/>
                    </a:lnTo>
                    <a:cubicBezTo>
                      <a:pt x="433267" y="181823"/>
                      <a:pt x="437340" y="214222"/>
                      <a:pt x="421917" y="239270"/>
                    </a:cubicBezTo>
                    <a:lnTo>
                      <a:pt x="384342" y="31981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943" name="Freeform 8942">
              <a:extLst>
                <a:ext uri="{FF2B5EF4-FFF2-40B4-BE49-F238E27FC236}">
                  <a16:creationId xmlns:a16="http://schemas.microsoft.com/office/drawing/2014/main" id="{08F41229-6954-4BCD-7D24-EB9C88FD3C22}"/>
                </a:ext>
              </a:extLst>
            </p:cNvPr>
            <p:cNvSpPr/>
            <p:nvPr/>
          </p:nvSpPr>
          <p:spPr>
            <a:xfrm>
              <a:off x="3337953" y="3857972"/>
              <a:ext cx="330322" cy="318940"/>
            </a:xfrm>
            <a:custGeom>
              <a:avLst/>
              <a:gdLst>
                <a:gd name="connsiteX0" fmla="*/ 11420 w 330322"/>
                <a:gd name="connsiteY0" fmla="*/ 51748 h 318940"/>
                <a:gd name="connsiteX1" fmla="*/ 10960 w 330322"/>
                <a:gd name="connsiteY1" fmla="*/ 103948 h 318940"/>
                <a:gd name="connsiteX2" fmla="*/ 222186 w 330322"/>
                <a:gd name="connsiteY2" fmla="*/ 308623 h 318940"/>
                <a:gd name="connsiteX3" fmla="*/ 272878 w 330322"/>
                <a:gd name="connsiteY3" fmla="*/ 309018 h 318940"/>
                <a:gd name="connsiteX4" fmla="*/ 313184 w 330322"/>
                <a:gd name="connsiteY4" fmla="*/ 271322 h 318940"/>
                <a:gd name="connsiteX5" fmla="*/ 313184 w 330322"/>
                <a:gd name="connsiteY5" fmla="*/ 193924 h 318940"/>
                <a:gd name="connsiteX6" fmla="*/ 132369 w 330322"/>
                <a:gd name="connsiteY6" fmla="*/ 16030 h 318940"/>
                <a:gd name="connsiteX7" fmla="*/ 49610 w 330322"/>
                <a:gd name="connsiteY7" fmla="*/ 16030 h 318940"/>
                <a:gd name="connsiteX8" fmla="*/ 11420 w 330322"/>
                <a:gd name="connsiteY8" fmla="*/ 51748 h 31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322" h="318940">
                  <a:moveTo>
                    <a:pt x="11420" y="51748"/>
                  </a:moveTo>
                  <a:cubicBezTo>
                    <a:pt x="-3623" y="65818"/>
                    <a:pt x="-3833" y="89614"/>
                    <a:pt x="10960" y="103948"/>
                  </a:cubicBezTo>
                  <a:lnTo>
                    <a:pt x="222186" y="308623"/>
                  </a:lnTo>
                  <a:cubicBezTo>
                    <a:pt x="236283" y="322225"/>
                    <a:pt x="258570" y="322400"/>
                    <a:pt x="272878" y="309018"/>
                  </a:cubicBezTo>
                  <a:lnTo>
                    <a:pt x="313184" y="271322"/>
                  </a:lnTo>
                  <a:cubicBezTo>
                    <a:pt x="336036" y="249949"/>
                    <a:pt x="336036" y="215297"/>
                    <a:pt x="313184" y="193924"/>
                  </a:cubicBezTo>
                  <a:lnTo>
                    <a:pt x="132369" y="16030"/>
                  </a:lnTo>
                  <a:cubicBezTo>
                    <a:pt x="109517" y="-5343"/>
                    <a:pt x="72462" y="-5343"/>
                    <a:pt x="49610" y="16030"/>
                  </a:cubicBezTo>
                  <a:lnTo>
                    <a:pt x="11420" y="51748"/>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03" name="Graphic 2">
            <a:extLst>
              <a:ext uri="{FF2B5EF4-FFF2-40B4-BE49-F238E27FC236}">
                <a16:creationId xmlns:a16="http://schemas.microsoft.com/office/drawing/2014/main" id="{8B518B25-5A3C-4F94-DA73-181652A61228}"/>
              </a:ext>
            </a:extLst>
          </p:cNvPr>
          <p:cNvGrpSpPr/>
          <p:nvPr/>
        </p:nvGrpSpPr>
        <p:grpSpPr>
          <a:xfrm flipH="1">
            <a:off x="3018437" y="3644304"/>
            <a:ext cx="618398" cy="468278"/>
            <a:chOff x="4065655" y="3899445"/>
            <a:chExt cx="828316" cy="627237"/>
          </a:xfrm>
          <a:noFill/>
        </p:grpSpPr>
        <p:grpSp>
          <p:nvGrpSpPr>
            <p:cNvPr id="8930" name="Graphic 2">
              <a:extLst>
                <a:ext uri="{FF2B5EF4-FFF2-40B4-BE49-F238E27FC236}">
                  <a16:creationId xmlns:a16="http://schemas.microsoft.com/office/drawing/2014/main" id="{3B91FACB-A9C2-C833-8446-8F8648E3FBC2}"/>
                </a:ext>
              </a:extLst>
            </p:cNvPr>
            <p:cNvGrpSpPr/>
            <p:nvPr/>
          </p:nvGrpSpPr>
          <p:grpSpPr>
            <a:xfrm>
              <a:off x="4065655" y="3899445"/>
              <a:ext cx="828316" cy="627237"/>
              <a:chOff x="4065655" y="3899445"/>
              <a:chExt cx="828316" cy="627237"/>
            </a:xfrm>
            <a:noFill/>
          </p:grpSpPr>
          <p:grpSp>
            <p:nvGrpSpPr>
              <p:cNvPr id="8933" name="Graphic 2">
                <a:extLst>
                  <a:ext uri="{FF2B5EF4-FFF2-40B4-BE49-F238E27FC236}">
                    <a16:creationId xmlns:a16="http://schemas.microsoft.com/office/drawing/2014/main" id="{9EEDCCF2-6E24-CA5C-5C65-F033609D0B58}"/>
                  </a:ext>
                </a:extLst>
              </p:cNvPr>
              <p:cNvGrpSpPr/>
              <p:nvPr/>
            </p:nvGrpSpPr>
            <p:grpSpPr>
              <a:xfrm>
                <a:off x="4377974" y="3899445"/>
                <a:ext cx="515996" cy="535966"/>
                <a:chOff x="4377974" y="3899445"/>
                <a:chExt cx="515996" cy="535966"/>
              </a:xfrm>
              <a:noFill/>
            </p:grpSpPr>
            <p:sp>
              <p:nvSpPr>
                <p:cNvPr id="8939" name="Freeform 8938">
                  <a:extLst>
                    <a:ext uri="{FF2B5EF4-FFF2-40B4-BE49-F238E27FC236}">
                      <a16:creationId xmlns:a16="http://schemas.microsoft.com/office/drawing/2014/main" id="{2F77D1DE-CCB0-15BC-3688-99273E2C5AB7}"/>
                    </a:ext>
                  </a:extLst>
                </p:cNvPr>
                <p:cNvSpPr/>
                <p:nvPr/>
              </p:nvSpPr>
              <p:spPr>
                <a:xfrm>
                  <a:off x="4377974" y="3934118"/>
                  <a:ext cx="226554" cy="501292"/>
                </a:xfrm>
                <a:custGeom>
                  <a:avLst/>
                  <a:gdLst>
                    <a:gd name="connsiteX0" fmla="*/ 0 w 226554"/>
                    <a:gd name="connsiteY0" fmla="*/ 501293 h 501292"/>
                    <a:gd name="connsiteX1" fmla="*/ 226554 w 226554"/>
                    <a:gd name="connsiteY1" fmla="*/ 0 h 501292"/>
                  </a:gdLst>
                  <a:ahLst/>
                  <a:cxnLst>
                    <a:cxn ang="0">
                      <a:pos x="connsiteX0" y="connsiteY0"/>
                    </a:cxn>
                    <a:cxn ang="0">
                      <a:pos x="connsiteX1" y="connsiteY1"/>
                    </a:cxn>
                  </a:cxnLst>
                  <a:rect l="l" t="t" r="r" b="b"/>
                  <a:pathLst>
                    <a:path w="226554" h="501292">
                      <a:moveTo>
                        <a:pt x="0" y="501293"/>
                      </a:moveTo>
                      <a:lnTo>
                        <a:pt x="22655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40" name="Freeform 8939">
                  <a:extLst>
                    <a:ext uri="{FF2B5EF4-FFF2-40B4-BE49-F238E27FC236}">
                      <a16:creationId xmlns:a16="http://schemas.microsoft.com/office/drawing/2014/main" id="{3EAEF31D-F811-15E2-0D39-331F11282AC3}"/>
                    </a:ext>
                  </a:extLst>
                </p:cNvPr>
                <p:cNvSpPr/>
                <p:nvPr/>
              </p:nvSpPr>
              <p:spPr>
                <a:xfrm>
                  <a:off x="4513906" y="3959183"/>
                  <a:ext cx="380065" cy="311387"/>
                </a:xfrm>
                <a:custGeom>
                  <a:avLst/>
                  <a:gdLst>
                    <a:gd name="connsiteX0" fmla="*/ 79297 w 380065"/>
                    <a:gd name="connsiteY0" fmla="*/ 0 h 311387"/>
                    <a:gd name="connsiteX1" fmla="*/ 130364 w 380065"/>
                    <a:gd name="connsiteY1" fmla="*/ 9267 h 311387"/>
                    <a:gd name="connsiteX2" fmla="*/ 229681 w 380065"/>
                    <a:gd name="connsiteY2" fmla="*/ 67968 h 311387"/>
                    <a:gd name="connsiteX3" fmla="*/ 229681 w 380065"/>
                    <a:gd name="connsiteY3" fmla="*/ 67968 h 311387"/>
                    <a:gd name="connsiteX4" fmla="*/ 328998 w 380065"/>
                    <a:gd name="connsiteY4" fmla="*/ 126669 h 311387"/>
                    <a:gd name="connsiteX5" fmla="*/ 380065 w 380065"/>
                    <a:gd name="connsiteY5" fmla="*/ 135935 h 311387"/>
                    <a:gd name="connsiteX6" fmla="*/ 300773 w 380065"/>
                    <a:gd name="connsiteY6" fmla="*/ 311388 h 311387"/>
                    <a:gd name="connsiteX7" fmla="*/ 249701 w 380065"/>
                    <a:gd name="connsiteY7" fmla="*/ 302123 h 311387"/>
                    <a:gd name="connsiteX8" fmla="*/ 150384 w 380065"/>
                    <a:gd name="connsiteY8" fmla="*/ 243421 h 311387"/>
                    <a:gd name="connsiteX9" fmla="*/ 150384 w 380065"/>
                    <a:gd name="connsiteY9" fmla="*/ 243421 h 311387"/>
                    <a:gd name="connsiteX10" fmla="*/ 51072 w 380065"/>
                    <a:gd name="connsiteY10" fmla="*/ 184719 h 311387"/>
                    <a:gd name="connsiteX11" fmla="*/ 0 w 380065"/>
                    <a:gd name="connsiteY11" fmla="*/ 175452 h 31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0065" h="311387">
                      <a:moveTo>
                        <a:pt x="79297" y="0"/>
                      </a:moveTo>
                      <a:lnTo>
                        <a:pt x="130364" y="9267"/>
                      </a:lnTo>
                      <a:cubicBezTo>
                        <a:pt x="169414" y="16352"/>
                        <a:pt x="204643" y="37174"/>
                        <a:pt x="229681" y="67968"/>
                      </a:cubicBezTo>
                      <a:lnTo>
                        <a:pt x="229681" y="67968"/>
                      </a:lnTo>
                      <a:cubicBezTo>
                        <a:pt x="254719" y="98762"/>
                        <a:pt x="289948" y="119583"/>
                        <a:pt x="328998" y="126669"/>
                      </a:cubicBezTo>
                      <a:lnTo>
                        <a:pt x="380065" y="135935"/>
                      </a:lnTo>
                      <a:lnTo>
                        <a:pt x="300773" y="311388"/>
                      </a:lnTo>
                      <a:lnTo>
                        <a:pt x="249701" y="302123"/>
                      </a:lnTo>
                      <a:cubicBezTo>
                        <a:pt x="210651" y="295034"/>
                        <a:pt x="175422" y="274213"/>
                        <a:pt x="150384" y="243421"/>
                      </a:cubicBezTo>
                      <a:lnTo>
                        <a:pt x="150384" y="243421"/>
                      </a:lnTo>
                      <a:cubicBezTo>
                        <a:pt x="125346" y="212624"/>
                        <a:pt x="90122" y="191805"/>
                        <a:pt x="51072" y="184719"/>
                      </a:cubicBezTo>
                      <a:lnTo>
                        <a:pt x="0" y="17545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41" name="Freeform 8940">
                  <a:extLst>
                    <a:ext uri="{FF2B5EF4-FFF2-40B4-BE49-F238E27FC236}">
                      <a16:creationId xmlns:a16="http://schemas.microsoft.com/office/drawing/2014/main" id="{94A7DF5A-7CD5-3B11-EF28-BCADD847E9CF}"/>
                    </a:ext>
                  </a:extLst>
                </p:cNvPr>
                <p:cNvSpPr/>
                <p:nvPr/>
              </p:nvSpPr>
              <p:spPr>
                <a:xfrm>
                  <a:off x="4593614" y="3899445"/>
                  <a:ext cx="36146" cy="36147"/>
                </a:xfrm>
                <a:custGeom>
                  <a:avLst/>
                  <a:gdLst>
                    <a:gd name="connsiteX0" fmla="*/ 36147 w 36146"/>
                    <a:gd name="connsiteY0" fmla="*/ 18074 h 36147"/>
                    <a:gd name="connsiteX1" fmla="*/ 18073 w 36146"/>
                    <a:gd name="connsiteY1" fmla="*/ 36148 h 36147"/>
                    <a:gd name="connsiteX2" fmla="*/ 0 w 36146"/>
                    <a:gd name="connsiteY2" fmla="*/ 18074 h 36147"/>
                    <a:gd name="connsiteX3" fmla="*/ 18073 w 36146"/>
                    <a:gd name="connsiteY3" fmla="*/ 0 h 36147"/>
                    <a:gd name="connsiteX4" fmla="*/ 36147 w 36146"/>
                    <a:gd name="connsiteY4" fmla="*/ 18074 h 36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46" h="36147">
                      <a:moveTo>
                        <a:pt x="36147" y="18074"/>
                      </a:moveTo>
                      <a:cubicBezTo>
                        <a:pt x="36147" y="28056"/>
                        <a:pt x="28055" y="36148"/>
                        <a:pt x="18073" y="36148"/>
                      </a:cubicBezTo>
                      <a:cubicBezTo>
                        <a:pt x="8092" y="36148"/>
                        <a:pt x="0" y="28056"/>
                        <a:pt x="0" y="18074"/>
                      </a:cubicBezTo>
                      <a:cubicBezTo>
                        <a:pt x="0" y="8092"/>
                        <a:pt x="8092" y="0"/>
                        <a:pt x="18073" y="0"/>
                      </a:cubicBezTo>
                      <a:cubicBezTo>
                        <a:pt x="28055" y="0"/>
                        <a:pt x="36147" y="8092"/>
                        <a:pt x="36147" y="1807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934" name="Graphic 2">
                <a:extLst>
                  <a:ext uri="{FF2B5EF4-FFF2-40B4-BE49-F238E27FC236}">
                    <a16:creationId xmlns:a16="http://schemas.microsoft.com/office/drawing/2014/main" id="{74CA0C66-B3F3-E1FD-3259-46E7EB805C90}"/>
                  </a:ext>
                </a:extLst>
              </p:cNvPr>
              <p:cNvGrpSpPr/>
              <p:nvPr/>
            </p:nvGrpSpPr>
            <p:grpSpPr>
              <a:xfrm>
                <a:off x="4065655" y="3899445"/>
                <a:ext cx="515996" cy="535966"/>
                <a:chOff x="4065655" y="3899445"/>
                <a:chExt cx="515996" cy="535966"/>
              </a:xfrm>
              <a:noFill/>
            </p:grpSpPr>
            <p:sp>
              <p:nvSpPr>
                <p:cNvPr id="8936" name="Freeform 8935">
                  <a:extLst>
                    <a:ext uri="{FF2B5EF4-FFF2-40B4-BE49-F238E27FC236}">
                      <a16:creationId xmlns:a16="http://schemas.microsoft.com/office/drawing/2014/main" id="{9C3A1505-E856-6E45-CD14-5808D4CE1EB8}"/>
                    </a:ext>
                  </a:extLst>
                </p:cNvPr>
                <p:cNvSpPr/>
                <p:nvPr/>
              </p:nvSpPr>
              <p:spPr>
                <a:xfrm>
                  <a:off x="4355097" y="3934118"/>
                  <a:ext cx="226554" cy="501292"/>
                </a:xfrm>
                <a:custGeom>
                  <a:avLst/>
                  <a:gdLst>
                    <a:gd name="connsiteX0" fmla="*/ 226554 w 226554"/>
                    <a:gd name="connsiteY0" fmla="*/ 501293 h 501292"/>
                    <a:gd name="connsiteX1" fmla="*/ 0 w 226554"/>
                    <a:gd name="connsiteY1" fmla="*/ 0 h 501292"/>
                  </a:gdLst>
                  <a:ahLst/>
                  <a:cxnLst>
                    <a:cxn ang="0">
                      <a:pos x="connsiteX0" y="connsiteY0"/>
                    </a:cxn>
                    <a:cxn ang="0">
                      <a:pos x="connsiteX1" y="connsiteY1"/>
                    </a:cxn>
                  </a:cxnLst>
                  <a:rect l="l" t="t" r="r" b="b"/>
                  <a:pathLst>
                    <a:path w="226554" h="501292">
                      <a:moveTo>
                        <a:pt x="226554" y="501293"/>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37" name="Freeform 8936">
                  <a:extLst>
                    <a:ext uri="{FF2B5EF4-FFF2-40B4-BE49-F238E27FC236}">
                      <a16:creationId xmlns:a16="http://schemas.microsoft.com/office/drawing/2014/main" id="{BBAF6EC3-D8D4-345A-E3DC-884131C55671}"/>
                    </a:ext>
                  </a:extLst>
                </p:cNvPr>
                <p:cNvSpPr/>
                <p:nvPr/>
              </p:nvSpPr>
              <p:spPr>
                <a:xfrm>
                  <a:off x="4065655" y="3959183"/>
                  <a:ext cx="380065" cy="311387"/>
                </a:xfrm>
                <a:custGeom>
                  <a:avLst/>
                  <a:gdLst>
                    <a:gd name="connsiteX0" fmla="*/ 300773 w 380065"/>
                    <a:gd name="connsiteY0" fmla="*/ 0 h 311387"/>
                    <a:gd name="connsiteX1" fmla="*/ 249701 w 380065"/>
                    <a:gd name="connsiteY1" fmla="*/ 9267 h 311387"/>
                    <a:gd name="connsiteX2" fmla="*/ 150389 w 380065"/>
                    <a:gd name="connsiteY2" fmla="*/ 67968 h 311387"/>
                    <a:gd name="connsiteX3" fmla="*/ 150389 w 380065"/>
                    <a:gd name="connsiteY3" fmla="*/ 67968 h 311387"/>
                    <a:gd name="connsiteX4" fmla="*/ 51072 w 380065"/>
                    <a:gd name="connsiteY4" fmla="*/ 126669 h 311387"/>
                    <a:gd name="connsiteX5" fmla="*/ 0 w 380065"/>
                    <a:gd name="connsiteY5" fmla="*/ 135935 h 311387"/>
                    <a:gd name="connsiteX6" fmla="*/ 79297 w 380065"/>
                    <a:gd name="connsiteY6" fmla="*/ 311388 h 311387"/>
                    <a:gd name="connsiteX7" fmla="*/ 130364 w 380065"/>
                    <a:gd name="connsiteY7" fmla="*/ 302123 h 311387"/>
                    <a:gd name="connsiteX8" fmla="*/ 229681 w 380065"/>
                    <a:gd name="connsiteY8" fmla="*/ 243421 h 311387"/>
                    <a:gd name="connsiteX9" fmla="*/ 229681 w 380065"/>
                    <a:gd name="connsiteY9" fmla="*/ 243421 h 311387"/>
                    <a:gd name="connsiteX10" fmla="*/ 328998 w 380065"/>
                    <a:gd name="connsiteY10" fmla="*/ 184719 h 311387"/>
                    <a:gd name="connsiteX11" fmla="*/ 380065 w 380065"/>
                    <a:gd name="connsiteY11" fmla="*/ 175452 h 31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0065" h="311387">
                      <a:moveTo>
                        <a:pt x="300773" y="0"/>
                      </a:moveTo>
                      <a:lnTo>
                        <a:pt x="249701" y="9267"/>
                      </a:lnTo>
                      <a:cubicBezTo>
                        <a:pt x="210651" y="16352"/>
                        <a:pt x="175422" y="37174"/>
                        <a:pt x="150389" y="67968"/>
                      </a:cubicBezTo>
                      <a:lnTo>
                        <a:pt x="150389" y="67968"/>
                      </a:lnTo>
                      <a:cubicBezTo>
                        <a:pt x="125351" y="98762"/>
                        <a:pt x="90122" y="119583"/>
                        <a:pt x="51072" y="126669"/>
                      </a:cubicBezTo>
                      <a:lnTo>
                        <a:pt x="0" y="135935"/>
                      </a:lnTo>
                      <a:lnTo>
                        <a:pt x="79297" y="311388"/>
                      </a:lnTo>
                      <a:lnTo>
                        <a:pt x="130364" y="302123"/>
                      </a:lnTo>
                      <a:cubicBezTo>
                        <a:pt x="169414" y="295034"/>
                        <a:pt x="204643" y="274213"/>
                        <a:pt x="229681" y="243421"/>
                      </a:cubicBezTo>
                      <a:lnTo>
                        <a:pt x="229681" y="243421"/>
                      </a:lnTo>
                      <a:cubicBezTo>
                        <a:pt x="254719" y="212624"/>
                        <a:pt x="289948" y="191805"/>
                        <a:pt x="328998" y="184719"/>
                      </a:cubicBezTo>
                      <a:lnTo>
                        <a:pt x="380065" y="17545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38" name="Freeform 8937">
                  <a:extLst>
                    <a:ext uri="{FF2B5EF4-FFF2-40B4-BE49-F238E27FC236}">
                      <a16:creationId xmlns:a16="http://schemas.microsoft.com/office/drawing/2014/main" id="{5C0E1870-1A7F-70F7-1C05-5C5F8FBD9EAC}"/>
                    </a:ext>
                  </a:extLst>
                </p:cNvPr>
                <p:cNvSpPr/>
                <p:nvPr/>
              </p:nvSpPr>
              <p:spPr>
                <a:xfrm>
                  <a:off x="4329870" y="3899445"/>
                  <a:ext cx="36146" cy="36147"/>
                </a:xfrm>
                <a:custGeom>
                  <a:avLst/>
                  <a:gdLst>
                    <a:gd name="connsiteX0" fmla="*/ 36147 w 36146"/>
                    <a:gd name="connsiteY0" fmla="*/ 18074 h 36147"/>
                    <a:gd name="connsiteX1" fmla="*/ 18073 w 36146"/>
                    <a:gd name="connsiteY1" fmla="*/ 36148 h 36147"/>
                    <a:gd name="connsiteX2" fmla="*/ 0 w 36146"/>
                    <a:gd name="connsiteY2" fmla="*/ 18074 h 36147"/>
                    <a:gd name="connsiteX3" fmla="*/ 18073 w 36146"/>
                    <a:gd name="connsiteY3" fmla="*/ 0 h 36147"/>
                    <a:gd name="connsiteX4" fmla="*/ 36147 w 36146"/>
                    <a:gd name="connsiteY4" fmla="*/ 18074 h 36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46" h="36147">
                      <a:moveTo>
                        <a:pt x="36147" y="18074"/>
                      </a:moveTo>
                      <a:cubicBezTo>
                        <a:pt x="36147" y="28056"/>
                        <a:pt x="28055" y="36148"/>
                        <a:pt x="18073" y="36148"/>
                      </a:cubicBezTo>
                      <a:cubicBezTo>
                        <a:pt x="8092" y="36148"/>
                        <a:pt x="0" y="28056"/>
                        <a:pt x="0" y="18074"/>
                      </a:cubicBezTo>
                      <a:cubicBezTo>
                        <a:pt x="0" y="8092"/>
                        <a:pt x="8092" y="0"/>
                        <a:pt x="18073" y="0"/>
                      </a:cubicBezTo>
                      <a:cubicBezTo>
                        <a:pt x="28055" y="0"/>
                        <a:pt x="36147" y="8092"/>
                        <a:pt x="36147" y="1807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935" name="Freeform 8934">
                <a:extLst>
                  <a:ext uri="{FF2B5EF4-FFF2-40B4-BE49-F238E27FC236}">
                    <a16:creationId xmlns:a16="http://schemas.microsoft.com/office/drawing/2014/main" id="{7E64E47E-0D27-6A63-5948-332291FF27BF}"/>
                  </a:ext>
                </a:extLst>
              </p:cNvPr>
              <p:cNvSpPr/>
              <p:nvPr/>
            </p:nvSpPr>
            <p:spPr>
              <a:xfrm>
                <a:off x="4258191" y="4441109"/>
                <a:ext cx="440080" cy="85572"/>
              </a:xfrm>
              <a:custGeom>
                <a:avLst/>
                <a:gdLst>
                  <a:gd name="connsiteX0" fmla="*/ 397295 w 440080"/>
                  <a:gd name="connsiteY0" fmla="*/ 0 h 85572"/>
                  <a:gd name="connsiteX1" fmla="*/ 440080 w 440080"/>
                  <a:gd name="connsiteY1" fmla="*/ 42786 h 85572"/>
                  <a:gd name="connsiteX2" fmla="*/ 440080 w 440080"/>
                  <a:gd name="connsiteY2" fmla="*/ 42786 h 85572"/>
                  <a:gd name="connsiteX3" fmla="*/ 397295 w 440080"/>
                  <a:gd name="connsiteY3" fmla="*/ 85573 h 85572"/>
                  <a:gd name="connsiteX4" fmla="*/ 42785 w 440080"/>
                  <a:gd name="connsiteY4" fmla="*/ 85573 h 85572"/>
                  <a:gd name="connsiteX5" fmla="*/ 0 w 440080"/>
                  <a:gd name="connsiteY5" fmla="*/ 42786 h 85572"/>
                  <a:gd name="connsiteX6" fmla="*/ 0 w 440080"/>
                  <a:gd name="connsiteY6" fmla="*/ 42786 h 85572"/>
                  <a:gd name="connsiteX7" fmla="*/ 42785 w 440080"/>
                  <a:gd name="connsiteY7" fmla="*/ 0 h 8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0080" h="85572">
                    <a:moveTo>
                      <a:pt x="397295" y="0"/>
                    </a:moveTo>
                    <a:cubicBezTo>
                      <a:pt x="420925" y="0"/>
                      <a:pt x="440080" y="19156"/>
                      <a:pt x="440080" y="42786"/>
                    </a:cubicBezTo>
                    <a:lnTo>
                      <a:pt x="440080" y="42786"/>
                    </a:lnTo>
                    <a:cubicBezTo>
                      <a:pt x="440080" y="66417"/>
                      <a:pt x="420924" y="85573"/>
                      <a:pt x="397295" y="85573"/>
                    </a:cubicBezTo>
                    <a:lnTo>
                      <a:pt x="42785" y="85573"/>
                    </a:lnTo>
                    <a:cubicBezTo>
                      <a:pt x="19156" y="85573"/>
                      <a:pt x="0" y="66417"/>
                      <a:pt x="0" y="42786"/>
                    </a:cubicBezTo>
                    <a:lnTo>
                      <a:pt x="0" y="42786"/>
                    </a:lnTo>
                    <a:cubicBezTo>
                      <a:pt x="0" y="19156"/>
                      <a:pt x="19156" y="0"/>
                      <a:pt x="4278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931" name="Freeform 8930">
              <a:extLst>
                <a:ext uri="{FF2B5EF4-FFF2-40B4-BE49-F238E27FC236}">
                  <a16:creationId xmlns:a16="http://schemas.microsoft.com/office/drawing/2014/main" id="{462464F3-DE01-E7B4-8428-FE888650A282}"/>
                </a:ext>
              </a:extLst>
            </p:cNvPr>
            <p:cNvSpPr/>
            <p:nvPr/>
          </p:nvSpPr>
          <p:spPr>
            <a:xfrm>
              <a:off x="4312595" y="4483898"/>
              <a:ext cx="97861" cy="5002"/>
            </a:xfrm>
            <a:custGeom>
              <a:avLst/>
              <a:gdLst>
                <a:gd name="connsiteX0" fmla="*/ 0 w 97861"/>
                <a:gd name="connsiteY0" fmla="*/ 0 h 5002"/>
                <a:gd name="connsiteX1" fmla="*/ 97862 w 97861"/>
                <a:gd name="connsiteY1" fmla="*/ 0 h 5002"/>
              </a:gdLst>
              <a:ahLst/>
              <a:cxnLst>
                <a:cxn ang="0">
                  <a:pos x="connsiteX0" y="connsiteY0"/>
                </a:cxn>
                <a:cxn ang="0">
                  <a:pos x="connsiteX1" y="connsiteY1"/>
                </a:cxn>
              </a:cxnLst>
              <a:rect l="l" t="t" r="r" b="b"/>
              <a:pathLst>
                <a:path w="97861" h="5002">
                  <a:moveTo>
                    <a:pt x="0" y="0"/>
                  </a:moveTo>
                  <a:lnTo>
                    <a:pt x="9786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32" name="Freeform 8931">
              <a:extLst>
                <a:ext uri="{FF2B5EF4-FFF2-40B4-BE49-F238E27FC236}">
                  <a16:creationId xmlns:a16="http://schemas.microsoft.com/office/drawing/2014/main" id="{AB958420-6BDB-4068-A22A-8A9FFD201CFD}"/>
                </a:ext>
              </a:extLst>
            </p:cNvPr>
            <p:cNvSpPr/>
            <p:nvPr/>
          </p:nvSpPr>
          <p:spPr>
            <a:xfrm>
              <a:off x="4464975" y="4483898"/>
              <a:ext cx="171895" cy="5002"/>
            </a:xfrm>
            <a:custGeom>
              <a:avLst/>
              <a:gdLst>
                <a:gd name="connsiteX0" fmla="*/ 0 w 171895"/>
                <a:gd name="connsiteY0" fmla="*/ 0 h 5002"/>
                <a:gd name="connsiteX1" fmla="*/ 171896 w 171895"/>
                <a:gd name="connsiteY1" fmla="*/ 0 h 5002"/>
              </a:gdLst>
              <a:ahLst/>
              <a:cxnLst>
                <a:cxn ang="0">
                  <a:pos x="connsiteX0" y="connsiteY0"/>
                </a:cxn>
                <a:cxn ang="0">
                  <a:pos x="connsiteX1" y="connsiteY1"/>
                </a:cxn>
              </a:cxnLst>
              <a:rect l="l" t="t" r="r" b="b"/>
              <a:pathLst>
                <a:path w="171895" h="5002">
                  <a:moveTo>
                    <a:pt x="0" y="0"/>
                  </a:moveTo>
                  <a:lnTo>
                    <a:pt x="17189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04" name="Graphic 2">
            <a:extLst>
              <a:ext uri="{FF2B5EF4-FFF2-40B4-BE49-F238E27FC236}">
                <a16:creationId xmlns:a16="http://schemas.microsoft.com/office/drawing/2014/main" id="{5AE06639-08C6-206A-B204-D75D98F12A76}"/>
              </a:ext>
            </a:extLst>
          </p:cNvPr>
          <p:cNvGrpSpPr/>
          <p:nvPr/>
        </p:nvGrpSpPr>
        <p:grpSpPr>
          <a:xfrm flipH="1">
            <a:off x="4194841" y="3651576"/>
            <a:ext cx="635217" cy="453734"/>
            <a:chOff x="5288904" y="3909184"/>
            <a:chExt cx="850843" cy="607757"/>
          </a:xfrm>
          <a:noFill/>
        </p:grpSpPr>
        <p:sp>
          <p:nvSpPr>
            <p:cNvPr id="8919" name="Freeform 8918">
              <a:extLst>
                <a:ext uri="{FF2B5EF4-FFF2-40B4-BE49-F238E27FC236}">
                  <a16:creationId xmlns:a16="http://schemas.microsoft.com/office/drawing/2014/main" id="{B2380123-4BEF-1A95-F5ED-6C27CD79729F}"/>
                </a:ext>
              </a:extLst>
            </p:cNvPr>
            <p:cNvSpPr/>
            <p:nvPr/>
          </p:nvSpPr>
          <p:spPr>
            <a:xfrm>
              <a:off x="5288904" y="3909184"/>
              <a:ext cx="850843" cy="607757"/>
            </a:xfrm>
            <a:custGeom>
              <a:avLst/>
              <a:gdLst>
                <a:gd name="connsiteX0" fmla="*/ 786417 w 850843"/>
                <a:gd name="connsiteY0" fmla="*/ 0 h 607757"/>
                <a:gd name="connsiteX1" fmla="*/ 850843 w 850843"/>
                <a:gd name="connsiteY1" fmla="*/ 64428 h 607757"/>
                <a:gd name="connsiteX2" fmla="*/ 850843 w 850843"/>
                <a:gd name="connsiteY2" fmla="*/ 543330 h 607757"/>
                <a:gd name="connsiteX3" fmla="*/ 786417 w 850843"/>
                <a:gd name="connsiteY3" fmla="*/ 607758 h 607757"/>
                <a:gd name="connsiteX4" fmla="*/ 64426 w 850843"/>
                <a:gd name="connsiteY4" fmla="*/ 607758 h 607757"/>
                <a:gd name="connsiteX5" fmla="*/ 0 w 850843"/>
                <a:gd name="connsiteY5" fmla="*/ 543330 h 607757"/>
                <a:gd name="connsiteX6" fmla="*/ 0 w 850843"/>
                <a:gd name="connsiteY6" fmla="*/ 64428 h 607757"/>
                <a:gd name="connsiteX7" fmla="*/ 64426 w 850843"/>
                <a:gd name="connsiteY7" fmla="*/ 0 h 60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0843" h="607757">
                  <a:moveTo>
                    <a:pt x="786417" y="0"/>
                  </a:moveTo>
                  <a:cubicBezTo>
                    <a:pt x="821998" y="0"/>
                    <a:pt x="850843" y="28845"/>
                    <a:pt x="850843" y="64428"/>
                  </a:cubicBezTo>
                  <a:lnTo>
                    <a:pt x="850843" y="543330"/>
                  </a:lnTo>
                  <a:cubicBezTo>
                    <a:pt x="850843" y="578912"/>
                    <a:pt x="821998" y="607758"/>
                    <a:pt x="786417" y="607758"/>
                  </a:cubicBezTo>
                  <a:lnTo>
                    <a:pt x="64426" y="607758"/>
                  </a:lnTo>
                  <a:cubicBezTo>
                    <a:pt x="28845" y="607758"/>
                    <a:pt x="0" y="578912"/>
                    <a:pt x="0" y="543330"/>
                  </a:cubicBezTo>
                  <a:lnTo>
                    <a:pt x="0" y="64428"/>
                  </a:lnTo>
                  <a:cubicBezTo>
                    <a:pt x="0" y="28845"/>
                    <a:pt x="28845" y="0"/>
                    <a:pt x="6442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920" name="Graphic 2">
              <a:extLst>
                <a:ext uri="{FF2B5EF4-FFF2-40B4-BE49-F238E27FC236}">
                  <a16:creationId xmlns:a16="http://schemas.microsoft.com/office/drawing/2014/main" id="{103CF7C7-142E-478C-0393-EA9EEF28B15F}"/>
                </a:ext>
              </a:extLst>
            </p:cNvPr>
            <p:cNvGrpSpPr/>
            <p:nvPr/>
          </p:nvGrpSpPr>
          <p:grpSpPr>
            <a:xfrm>
              <a:off x="5528625" y="3909184"/>
              <a:ext cx="87781" cy="607756"/>
              <a:chOff x="5528625" y="3909184"/>
              <a:chExt cx="87781" cy="607756"/>
            </a:xfrm>
            <a:noFill/>
          </p:grpSpPr>
          <p:sp>
            <p:nvSpPr>
              <p:cNvPr id="8921" name="Freeform 8920">
                <a:extLst>
                  <a:ext uri="{FF2B5EF4-FFF2-40B4-BE49-F238E27FC236}">
                    <a16:creationId xmlns:a16="http://schemas.microsoft.com/office/drawing/2014/main" id="{8D6012D0-BEB6-73AE-E827-5CC47E6BFB21}"/>
                  </a:ext>
                </a:extLst>
              </p:cNvPr>
              <p:cNvSpPr/>
              <p:nvPr/>
            </p:nvSpPr>
            <p:spPr>
              <a:xfrm>
                <a:off x="5528625" y="3909184"/>
                <a:ext cx="87781" cy="67528"/>
              </a:xfrm>
              <a:custGeom>
                <a:avLst/>
                <a:gdLst>
                  <a:gd name="connsiteX0" fmla="*/ 0 w 87781"/>
                  <a:gd name="connsiteY0" fmla="*/ 0 h 67528"/>
                  <a:gd name="connsiteX1" fmla="*/ 87781 w 87781"/>
                  <a:gd name="connsiteY1" fmla="*/ 33764 h 67528"/>
                  <a:gd name="connsiteX2" fmla="*/ 0 w 87781"/>
                  <a:gd name="connsiteY2" fmla="*/ 67528 h 67528"/>
                </a:gdLst>
                <a:ahLst/>
                <a:cxnLst>
                  <a:cxn ang="0">
                    <a:pos x="connsiteX0" y="connsiteY0"/>
                  </a:cxn>
                  <a:cxn ang="0">
                    <a:pos x="connsiteX1" y="connsiteY1"/>
                  </a:cxn>
                  <a:cxn ang="0">
                    <a:pos x="connsiteX2" y="connsiteY2"/>
                  </a:cxn>
                </a:cxnLst>
                <a:rect l="l" t="t" r="r" b="b"/>
                <a:pathLst>
                  <a:path w="87781" h="67528">
                    <a:moveTo>
                      <a:pt x="0" y="0"/>
                    </a:moveTo>
                    <a:lnTo>
                      <a:pt x="87781" y="33764"/>
                    </a:lnTo>
                    <a:lnTo>
                      <a:pt x="0" y="6752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22" name="Freeform 8921">
                <a:extLst>
                  <a:ext uri="{FF2B5EF4-FFF2-40B4-BE49-F238E27FC236}">
                    <a16:creationId xmlns:a16="http://schemas.microsoft.com/office/drawing/2014/main" id="{4724A276-F5A9-C6C5-D9DB-01CA68155C21}"/>
                  </a:ext>
                </a:extLst>
              </p:cNvPr>
              <p:cNvSpPr/>
              <p:nvPr/>
            </p:nvSpPr>
            <p:spPr>
              <a:xfrm>
                <a:off x="5528625" y="3976713"/>
                <a:ext cx="87781" cy="67528"/>
              </a:xfrm>
              <a:custGeom>
                <a:avLst/>
                <a:gdLst>
                  <a:gd name="connsiteX0" fmla="*/ 0 w 87781"/>
                  <a:gd name="connsiteY0" fmla="*/ 0 h 67528"/>
                  <a:gd name="connsiteX1" fmla="*/ 87781 w 87781"/>
                  <a:gd name="connsiteY1" fmla="*/ 33764 h 67528"/>
                  <a:gd name="connsiteX2" fmla="*/ 0 w 87781"/>
                  <a:gd name="connsiteY2" fmla="*/ 67528 h 67528"/>
                </a:gdLst>
                <a:ahLst/>
                <a:cxnLst>
                  <a:cxn ang="0">
                    <a:pos x="connsiteX0" y="connsiteY0"/>
                  </a:cxn>
                  <a:cxn ang="0">
                    <a:pos x="connsiteX1" y="connsiteY1"/>
                  </a:cxn>
                  <a:cxn ang="0">
                    <a:pos x="connsiteX2" y="connsiteY2"/>
                  </a:cxn>
                </a:cxnLst>
                <a:rect l="l" t="t" r="r" b="b"/>
                <a:pathLst>
                  <a:path w="87781" h="67528">
                    <a:moveTo>
                      <a:pt x="0" y="0"/>
                    </a:moveTo>
                    <a:lnTo>
                      <a:pt x="87781" y="33764"/>
                    </a:lnTo>
                    <a:lnTo>
                      <a:pt x="0" y="6752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23" name="Freeform 8922">
                <a:extLst>
                  <a:ext uri="{FF2B5EF4-FFF2-40B4-BE49-F238E27FC236}">
                    <a16:creationId xmlns:a16="http://schemas.microsoft.com/office/drawing/2014/main" id="{85CB5BE1-82E8-B9F6-26E7-E25D147230D5}"/>
                  </a:ext>
                </a:extLst>
              </p:cNvPr>
              <p:cNvSpPr/>
              <p:nvPr/>
            </p:nvSpPr>
            <p:spPr>
              <a:xfrm>
                <a:off x="5528625" y="4044241"/>
                <a:ext cx="87781" cy="67528"/>
              </a:xfrm>
              <a:custGeom>
                <a:avLst/>
                <a:gdLst>
                  <a:gd name="connsiteX0" fmla="*/ 0 w 87781"/>
                  <a:gd name="connsiteY0" fmla="*/ 0 h 67528"/>
                  <a:gd name="connsiteX1" fmla="*/ 87781 w 87781"/>
                  <a:gd name="connsiteY1" fmla="*/ 33764 h 67528"/>
                  <a:gd name="connsiteX2" fmla="*/ 0 w 87781"/>
                  <a:gd name="connsiteY2" fmla="*/ 67529 h 67528"/>
                </a:gdLst>
                <a:ahLst/>
                <a:cxnLst>
                  <a:cxn ang="0">
                    <a:pos x="connsiteX0" y="connsiteY0"/>
                  </a:cxn>
                  <a:cxn ang="0">
                    <a:pos x="connsiteX1" y="connsiteY1"/>
                  </a:cxn>
                  <a:cxn ang="0">
                    <a:pos x="connsiteX2" y="connsiteY2"/>
                  </a:cxn>
                </a:cxnLst>
                <a:rect l="l" t="t" r="r" b="b"/>
                <a:pathLst>
                  <a:path w="87781" h="67528">
                    <a:moveTo>
                      <a:pt x="0" y="0"/>
                    </a:moveTo>
                    <a:lnTo>
                      <a:pt x="87781" y="33764"/>
                    </a:lnTo>
                    <a:lnTo>
                      <a:pt x="0" y="6752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24" name="Freeform 8923">
                <a:extLst>
                  <a:ext uri="{FF2B5EF4-FFF2-40B4-BE49-F238E27FC236}">
                    <a16:creationId xmlns:a16="http://schemas.microsoft.com/office/drawing/2014/main" id="{B903355E-C93A-A47F-7F9C-17DEC37C1AC3}"/>
                  </a:ext>
                </a:extLst>
              </p:cNvPr>
              <p:cNvSpPr/>
              <p:nvPr/>
            </p:nvSpPr>
            <p:spPr>
              <a:xfrm>
                <a:off x="5528625" y="4111770"/>
                <a:ext cx="87781" cy="67526"/>
              </a:xfrm>
              <a:custGeom>
                <a:avLst/>
                <a:gdLst>
                  <a:gd name="connsiteX0" fmla="*/ 0 w 87781"/>
                  <a:gd name="connsiteY0" fmla="*/ 0 h 67526"/>
                  <a:gd name="connsiteX1" fmla="*/ 87781 w 87781"/>
                  <a:gd name="connsiteY1" fmla="*/ 33764 h 67526"/>
                  <a:gd name="connsiteX2" fmla="*/ 0 w 87781"/>
                  <a:gd name="connsiteY2" fmla="*/ 67526 h 67526"/>
                </a:gdLst>
                <a:ahLst/>
                <a:cxnLst>
                  <a:cxn ang="0">
                    <a:pos x="connsiteX0" y="connsiteY0"/>
                  </a:cxn>
                  <a:cxn ang="0">
                    <a:pos x="connsiteX1" y="connsiteY1"/>
                  </a:cxn>
                  <a:cxn ang="0">
                    <a:pos x="connsiteX2" y="connsiteY2"/>
                  </a:cxn>
                </a:cxnLst>
                <a:rect l="l" t="t" r="r" b="b"/>
                <a:pathLst>
                  <a:path w="87781" h="67526">
                    <a:moveTo>
                      <a:pt x="0" y="0"/>
                    </a:moveTo>
                    <a:lnTo>
                      <a:pt x="87781" y="33764"/>
                    </a:lnTo>
                    <a:lnTo>
                      <a:pt x="0" y="6752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25" name="Freeform 8924">
                <a:extLst>
                  <a:ext uri="{FF2B5EF4-FFF2-40B4-BE49-F238E27FC236}">
                    <a16:creationId xmlns:a16="http://schemas.microsoft.com/office/drawing/2014/main" id="{1B4FDDDB-6A45-80B3-F2FA-6B65AE43D8D2}"/>
                  </a:ext>
                </a:extLst>
              </p:cNvPr>
              <p:cNvSpPr/>
              <p:nvPr/>
            </p:nvSpPr>
            <p:spPr>
              <a:xfrm>
                <a:off x="5528625" y="4179296"/>
                <a:ext cx="87781" cy="67531"/>
              </a:xfrm>
              <a:custGeom>
                <a:avLst/>
                <a:gdLst>
                  <a:gd name="connsiteX0" fmla="*/ 0 w 87781"/>
                  <a:gd name="connsiteY0" fmla="*/ 0 h 67531"/>
                  <a:gd name="connsiteX1" fmla="*/ 87781 w 87781"/>
                  <a:gd name="connsiteY1" fmla="*/ 33768 h 67531"/>
                  <a:gd name="connsiteX2" fmla="*/ 0 w 87781"/>
                  <a:gd name="connsiteY2" fmla="*/ 67532 h 67531"/>
                </a:gdLst>
                <a:ahLst/>
                <a:cxnLst>
                  <a:cxn ang="0">
                    <a:pos x="connsiteX0" y="connsiteY0"/>
                  </a:cxn>
                  <a:cxn ang="0">
                    <a:pos x="connsiteX1" y="connsiteY1"/>
                  </a:cxn>
                  <a:cxn ang="0">
                    <a:pos x="connsiteX2" y="connsiteY2"/>
                  </a:cxn>
                </a:cxnLst>
                <a:rect l="l" t="t" r="r" b="b"/>
                <a:pathLst>
                  <a:path w="87781" h="67531">
                    <a:moveTo>
                      <a:pt x="0" y="0"/>
                    </a:moveTo>
                    <a:lnTo>
                      <a:pt x="87781" y="33768"/>
                    </a:lnTo>
                    <a:lnTo>
                      <a:pt x="0" y="6753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26" name="Freeform 8925">
                <a:extLst>
                  <a:ext uri="{FF2B5EF4-FFF2-40B4-BE49-F238E27FC236}">
                    <a16:creationId xmlns:a16="http://schemas.microsoft.com/office/drawing/2014/main" id="{D0E4928C-DF8D-FE8C-B3BC-4C4B595C5AE5}"/>
                  </a:ext>
                </a:extLst>
              </p:cNvPr>
              <p:cNvSpPr/>
              <p:nvPr/>
            </p:nvSpPr>
            <p:spPr>
              <a:xfrm>
                <a:off x="5528625" y="4246828"/>
                <a:ext cx="87781" cy="67527"/>
              </a:xfrm>
              <a:custGeom>
                <a:avLst/>
                <a:gdLst>
                  <a:gd name="connsiteX0" fmla="*/ 0 w 87781"/>
                  <a:gd name="connsiteY0" fmla="*/ 0 h 67527"/>
                  <a:gd name="connsiteX1" fmla="*/ 87781 w 87781"/>
                  <a:gd name="connsiteY1" fmla="*/ 33763 h 67527"/>
                  <a:gd name="connsiteX2" fmla="*/ 0 w 87781"/>
                  <a:gd name="connsiteY2" fmla="*/ 67527 h 67527"/>
                </a:gdLst>
                <a:ahLst/>
                <a:cxnLst>
                  <a:cxn ang="0">
                    <a:pos x="connsiteX0" y="connsiteY0"/>
                  </a:cxn>
                  <a:cxn ang="0">
                    <a:pos x="connsiteX1" y="connsiteY1"/>
                  </a:cxn>
                  <a:cxn ang="0">
                    <a:pos x="connsiteX2" y="connsiteY2"/>
                  </a:cxn>
                </a:cxnLst>
                <a:rect l="l" t="t" r="r" b="b"/>
                <a:pathLst>
                  <a:path w="87781" h="67527">
                    <a:moveTo>
                      <a:pt x="0" y="0"/>
                    </a:moveTo>
                    <a:lnTo>
                      <a:pt x="87781" y="33763"/>
                    </a:lnTo>
                    <a:lnTo>
                      <a:pt x="0" y="6752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27" name="Freeform 8926">
                <a:extLst>
                  <a:ext uri="{FF2B5EF4-FFF2-40B4-BE49-F238E27FC236}">
                    <a16:creationId xmlns:a16="http://schemas.microsoft.com/office/drawing/2014/main" id="{0A187CC0-D76E-B913-BED0-67CC607CDC2E}"/>
                  </a:ext>
                </a:extLst>
              </p:cNvPr>
              <p:cNvSpPr/>
              <p:nvPr/>
            </p:nvSpPr>
            <p:spPr>
              <a:xfrm>
                <a:off x="5528625" y="4314355"/>
                <a:ext cx="87781" cy="67526"/>
              </a:xfrm>
              <a:custGeom>
                <a:avLst/>
                <a:gdLst>
                  <a:gd name="connsiteX0" fmla="*/ 0 w 87781"/>
                  <a:gd name="connsiteY0" fmla="*/ 0 h 67526"/>
                  <a:gd name="connsiteX1" fmla="*/ 87781 w 87781"/>
                  <a:gd name="connsiteY1" fmla="*/ 33763 h 67526"/>
                  <a:gd name="connsiteX2" fmla="*/ 0 w 87781"/>
                  <a:gd name="connsiteY2" fmla="*/ 67527 h 67526"/>
                </a:gdLst>
                <a:ahLst/>
                <a:cxnLst>
                  <a:cxn ang="0">
                    <a:pos x="connsiteX0" y="connsiteY0"/>
                  </a:cxn>
                  <a:cxn ang="0">
                    <a:pos x="connsiteX1" y="connsiteY1"/>
                  </a:cxn>
                  <a:cxn ang="0">
                    <a:pos x="connsiteX2" y="connsiteY2"/>
                  </a:cxn>
                </a:cxnLst>
                <a:rect l="l" t="t" r="r" b="b"/>
                <a:pathLst>
                  <a:path w="87781" h="67526">
                    <a:moveTo>
                      <a:pt x="0" y="0"/>
                    </a:moveTo>
                    <a:lnTo>
                      <a:pt x="87781" y="33763"/>
                    </a:lnTo>
                    <a:lnTo>
                      <a:pt x="0" y="6752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28" name="Freeform 8927">
                <a:extLst>
                  <a:ext uri="{FF2B5EF4-FFF2-40B4-BE49-F238E27FC236}">
                    <a16:creationId xmlns:a16="http://schemas.microsoft.com/office/drawing/2014/main" id="{BFA4B307-D14E-791F-4529-128D3F1BCE97}"/>
                  </a:ext>
                </a:extLst>
              </p:cNvPr>
              <p:cNvSpPr/>
              <p:nvPr/>
            </p:nvSpPr>
            <p:spPr>
              <a:xfrm>
                <a:off x="5528625" y="4381882"/>
                <a:ext cx="87781" cy="67532"/>
              </a:xfrm>
              <a:custGeom>
                <a:avLst/>
                <a:gdLst>
                  <a:gd name="connsiteX0" fmla="*/ 0 w 87781"/>
                  <a:gd name="connsiteY0" fmla="*/ 0 h 67532"/>
                  <a:gd name="connsiteX1" fmla="*/ 87781 w 87781"/>
                  <a:gd name="connsiteY1" fmla="*/ 33768 h 67532"/>
                  <a:gd name="connsiteX2" fmla="*/ 0 w 87781"/>
                  <a:gd name="connsiteY2" fmla="*/ 67532 h 67532"/>
                </a:gdLst>
                <a:ahLst/>
                <a:cxnLst>
                  <a:cxn ang="0">
                    <a:pos x="connsiteX0" y="connsiteY0"/>
                  </a:cxn>
                  <a:cxn ang="0">
                    <a:pos x="connsiteX1" y="connsiteY1"/>
                  </a:cxn>
                  <a:cxn ang="0">
                    <a:pos x="connsiteX2" y="connsiteY2"/>
                  </a:cxn>
                </a:cxnLst>
                <a:rect l="l" t="t" r="r" b="b"/>
                <a:pathLst>
                  <a:path w="87781" h="67532">
                    <a:moveTo>
                      <a:pt x="0" y="0"/>
                    </a:moveTo>
                    <a:lnTo>
                      <a:pt x="87781" y="33768"/>
                    </a:lnTo>
                    <a:lnTo>
                      <a:pt x="0" y="6753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29" name="Freeform 8928">
                <a:extLst>
                  <a:ext uri="{FF2B5EF4-FFF2-40B4-BE49-F238E27FC236}">
                    <a16:creationId xmlns:a16="http://schemas.microsoft.com/office/drawing/2014/main" id="{458789DE-33D5-657D-34B0-9D6C3259B2A5}"/>
                  </a:ext>
                </a:extLst>
              </p:cNvPr>
              <p:cNvSpPr/>
              <p:nvPr/>
            </p:nvSpPr>
            <p:spPr>
              <a:xfrm>
                <a:off x="5528625" y="4449414"/>
                <a:ext cx="87781" cy="67526"/>
              </a:xfrm>
              <a:custGeom>
                <a:avLst/>
                <a:gdLst>
                  <a:gd name="connsiteX0" fmla="*/ 0 w 87781"/>
                  <a:gd name="connsiteY0" fmla="*/ 0 h 67526"/>
                  <a:gd name="connsiteX1" fmla="*/ 87781 w 87781"/>
                  <a:gd name="connsiteY1" fmla="*/ 33763 h 67526"/>
                  <a:gd name="connsiteX2" fmla="*/ 0 w 87781"/>
                  <a:gd name="connsiteY2" fmla="*/ 67527 h 67526"/>
                </a:gdLst>
                <a:ahLst/>
                <a:cxnLst>
                  <a:cxn ang="0">
                    <a:pos x="connsiteX0" y="connsiteY0"/>
                  </a:cxn>
                  <a:cxn ang="0">
                    <a:pos x="connsiteX1" y="connsiteY1"/>
                  </a:cxn>
                  <a:cxn ang="0">
                    <a:pos x="connsiteX2" y="connsiteY2"/>
                  </a:cxn>
                </a:cxnLst>
                <a:rect l="l" t="t" r="r" b="b"/>
                <a:pathLst>
                  <a:path w="87781" h="67526">
                    <a:moveTo>
                      <a:pt x="0" y="0"/>
                    </a:moveTo>
                    <a:lnTo>
                      <a:pt x="87781" y="33763"/>
                    </a:lnTo>
                    <a:lnTo>
                      <a:pt x="0" y="6752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05" name="Graphic 2">
            <a:extLst>
              <a:ext uri="{FF2B5EF4-FFF2-40B4-BE49-F238E27FC236}">
                <a16:creationId xmlns:a16="http://schemas.microsoft.com/office/drawing/2014/main" id="{23BD1F81-B14E-F1A4-0F1E-A503037934F7}"/>
              </a:ext>
            </a:extLst>
          </p:cNvPr>
          <p:cNvGrpSpPr/>
          <p:nvPr/>
        </p:nvGrpSpPr>
        <p:grpSpPr>
          <a:xfrm flipH="1">
            <a:off x="5432579" y="3613764"/>
            <a:ext cx="529346" cy="529358"/>
            <a:chOff x="6594311" y="3858538"/>
            <a:chExt cx="709033" cy="709052"/>
          </a:xfrm>
          <a:noFill/>
        </p:grpSpPr>
        <p:grpSp>
          <p:nvGrpSpPr>
            <p:cNvPr id="8909" name="Graphic 2">
              <a:extLst>
                <a:ext uri="{FF2B5EF4-FFF2-40B4-BE49-F238E27FC236}">
                  <a16:creationId xmlns:a16="http://schemas.microsoft.com/office/drawing/2014/main" id="{DB6A5F49-0A04-D49E-CA00-4703A8EF7ABF}"/>
                </a:ext>
              </a:extLst>
            </p:cNvPr>
            <p:cNvGrpSpPr/>
            <p:nvPr/>
          </p:nvGrpSpPr>
          <p:grpSpPr>
            <a:xfrm>
              <a:off x="6597813" y="3858538"/>
              <a:ext cx="702034" cy="559396"/>
              <a:chOff x="6597813" y="3858538"/>
              <a:chExt cx="702034" cy="559396"/>
            </a:xfrm>
            <a:noFill/>
          </p:grpSpPr>
          <p:grpSp>
            <p:nvGrpSpPr>
              <p:cNvPr id="8912" name="Graphic 2">
                <a:extLst>
                  <a:ext uri="{FF2B5EF4-FFF2-40B4-BE49-F238E27FC236}">
                    <a16:creationId xmlns:a16="http://schemas.microsoft.com/office/drawing/2014/main" id="{96CED0DE-121F-A7C3-A708-98F79A30F987}"/>
                  </a:ext>
                </a:extLst>
              </p:cNvPr>
              <p:cNvGrpSpPr/>
              <p:nvPr/>
            </p:nvGrpSpPr>
            <p:grpSpPr>
              <a:xfrm>
                <a:off x="6703119" y="4043800"/>
                <a:ext cx="491425" cy="374133"/>
                <a:chOff x="6703119" y="4043800"/>
                <a:chExt cx="491425" cy="374133"/>
              </a:xfrm>
              <a:noFill/>
            </p:grpSpPr>
            <p:sp>
              <p:nvSpPr>
                <p:cNvPr id="8915" name="Freeform 8914">
                  <a:extLst>
                    <a:ext uri="{FF2B5EF4-FFF2-40B4-BE49-F238E27FC236}">
                      <a16:creationId xmlns:a16="http://schemas.microsoft.com/office/drawing/2014/main" id="{AE38CD6E-A4B8-7ED0-2F8C-EFF7072D1E24}"/>
                    </a:ext>
                  </a:extLst>
                </p:cNvPr>
                <p:cNvSpPr/>
                <p:nvPr/>
              </p:nvSpPr>
              <p:spPr>
                <a:xfrm>
                  <a:off x="7124341" y="4043800"/>
                  <a:ext cx="70203" cy="374133"/>
                </a:xfrm>
                <a:custGeom>
                  <a:avLst/>
                  <a:gdLst>
                    <a:gd name="connsiteX0" fmla="*/ 0 w 70203"/>
                    <a:gd name="connsiteY0" fmla="*/ 0 h 374133"/>
                    <a:gd name="connsiteX1" fmla="*/ 70204 w 70203"/>
                    <a:gd name="connsiteY1" fmla="*/ 0 h 374133"/>
                    <a:gd name="connsiteX2" fmla="*/ 70204 w 70203"/>
                    <a:gd name="connsiteY2" fmla="*/ 374133 h 374133"/>
                    <a:gd name="connsiteX3" fmla="*/ 0 w 70203"/>
                    <a:gd name="connsiteY3" fmla="*/ 374133 h 374133"/>
                  </a:gdLst>
                  <a:ahLst/>
                  <a:cxnLst>
                    <a:cxn ang="0">
                      <a:pos x="connsiteX0" y="connsiteY0"/>
                    </a:cxn>
                    <a:cxn ang="0">
                      <a:pos x="connsiteX1" y="connsiteY1"/>
                    </a:cxn>
                    <a:cxn ang="0">
                      <a:pos x="connsiteX2" y="connsiteY2"/>
                    </a:cxn>
                    <a:cxn ang="0">
                      <a:pos x="connsiteX3" y="connsiteY3"/>
                    </a:cxn>
                  </a:cxnLst>
                  <a:rect l="l" t="t" r="r" b="b"/>
                  <a:pathLst>
                    <a:path w="70203" h="374133">
                      <a:moveTo>
                        <a:pt x="0" y="0"/>
                      </a:moveTo>
                      <a:lnTo>
                        <a:pt x="70204" y="0"/>
                      </a:lnTo>
                      <a:lnTo>
                        <a:pt x="70204" y="374133"/>
                      </a:lnTo>
                      <a:lnTo>
                        <a:pt x="0" y="374133"/>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16" name="Freeform 8915">
                  <a:extLst>
                    <a:ext uri="{FF2B5EF4-FFF2-40B4-BE49-F238E27FC236}">
                      <a16:creationId xmlns:a16="http://schemas.microsoft.com/office/drawing/2014/main" id="{D408D5A9-0DB6-D886-A649-3BEDB2F4B4E6}"/>
                    </a:ext>
                  </a:extLst>
                </p:cNvPr>
                <p:cNvSpPr/>
                <p:nvPr/>
              </p:nvSpPr>
              <p:spPr>
                <a:xfrm>
                  <a:off x="6983932" y="4043800"/>
                  <a:ext cx="70203" cy="374133"/>
                </a:xfrm>
                <a:custGeom>
                  <a:avLst/>
                  <a:gdLst>
                    <a:gd name="connsiteX0" fmla="*/ 0 w 70203"/>
                    <a:gd name="connsiteY0" fmla="*/ 0 h 374133"/>
                    <a:gd name="connsiteX1" fmla="*/ 70203 w 70203"/>
                    <a:gd name="connsiteY1" fmla="*/ 0 h 374133"/>
                    <a:gd name="connsiteX2" fmla="*/ 70203 w 70203"/>
                    <a:gd name="connsiteY2" fmla="*/ 374133 h 374133"/>
                    <a:gd name="connsiteX3" fmla="*/ 0 w 70203"/>
                    <a:gd name="connsiteY3" fmla="*/ 374133 h 374133"/>
                  </a:gdLst>
                  <a:ahLst/>
                  <a:cxnLst>
                    <a:cxn ang="0">
                      <a:pos x="connsiteX0" y="connsiteY0"/>
                    </a:cxn>
                    <a:cxn ang="0">
                      <a:pos x="connsiteX1" y="connsiteY1"/>
                    </a:cxn>
                    <a:cxn ang="0">
                      <a:pos x="connsiteX2" y="connsiteY2"/>
                    </a:cxn>
                    <a:cxn ang="0">
                      <a:pos x="connsiteX3" y="connsiteY3"/>
                    </a:cxn>
                  </a:cxnLst>
                  <a:rect l="l" t="t" r="r" b="b"/>
                  <a:pathLst>
                    <a:path w="70203" h="374133">
                      <a:moveTo>
                        <a:pt x="0" y="0"/>
                      </a:moveTo>
                      <a:lnTo>
                        <a:pt x="70203" y="0"/>
                      </a:lnTo>
                      <a:lnTo>
                        <a:pt x="70203" y="374133"/>
                      </a:lnTo>
                      <a:lnTo>
                        <a:pt x="0" y="374133"/>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17" name="Freeform 8916">
                  <a:extLst>
                    <a:ext uri="{FF2B5EF4-FFF2-40B4-BE49-F238E27FC236}">
                      <a16:creationId xmlns:a16="http://schemas.microsoft.com/office/drawing/2014/main" id="{A84C2DB3-CC1A-949E-A560-7B27A9B74298}"/>
                    </a:ext>
                  </a:extLst>
                </p:cNvPr>
                <p:cNvSpPr/>
                <p:nvPr/>
              </p:nvSpPr>
              <p:spPr>
                <a:xfrm>
                  <a:off x="6843528" y="4043800"/>
                  <a:ext cx="70203" cy="374133"/>
                </a:xfrm>
                <a:custGeom>
                  <a:avLst/>
                  <a:gdLst>
                    <a:gd name="connsiteX0" fmla="*/ 0 w 70203"/>
                    <a:gd name="connsiteY0" fmla="*/ 0 h 374133"/>
                    <a:gd name="connsiteX1" fmla="*/ 70204 w 70203"/>
                    <a:gd name="connsiteY1" fmla="*/ 0 h 374133"/>
                    <a:gd name="connsiteX2" fmla="*/ 70204 w 70203"/>
                    <a:gd name="connsiteY2" fmla="*/ 374133 h 374133"/>
                    <a:gd name="connsiteX3" fmla="*/ 0 w 70203"/>
                    <a:gd name="connsiteY3" fmla="*/ 374133 h 374133"/>
                  </a:gdLst>
                  <a:ahLst/>
                  <a:cxnLst>
                    <a:cxn ang="0">
                      <a:pos x="connsiteX0" y="connsiteY0"/>
                    </a:cxn>
                    <a:cxn ang="0">
                      <a:pos x="connsiteX1" y="connsiteY1"/>
                    </a:cxn>
                    <a:cxn ang="0">
                      <a:pos x="connsiteX2" y="connsiteY2"/>
                    </a:cxn>
                    <a:cxn ang="0">
                      <a:pos x="connsiteX3" y="connsiteY3"/>
                    </a:cxn>
                  </a:cxnLst>
                  <a:rect l="l" t="t" r="r" b="b"/>
                  <a:pathLst>
                    <a:path w="70203" h="374133">
                      <a:moveTo>
                        <a:pt x="0" y="0"/>
                      </a:moveTo>
                      <a:lnTo>
                        <a:pt x="70204" y="0"/>
                      </a:lnTo>
                      <a:lnTo>
                        <a:pt x="70204" y="374133"/>
                      </a:lnTo>
                      <a:lnTo>
                        <a:pt x="0" y="374133"/>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18" name="Freeform 8917">
                  <a:extLst>
                    <a:ext uri="{FF2B5EF4-FFF2-40B4-BE49-F238E27FC236}">
                      <a16:creationId xmlns:a16="http://schemas.microsoft.com/office/drawing/2014/main" id="{E0F8CC49-E932-F27C-68F3-50F05510B4CE}"/>
                    </a:ext>
                  </a:extLst>
                </p:cNvPr>
                <p:cNvSpPr/>
                <p:nvPr/>
              </p:nvSpPr>
              <p:spPr>
                <a:xfrm>
                  <a:off x="6703119" y="4043800"/>
                  <a:ext cx="70203" cy="374133"/>
                </a:xfrm>
                <a:custGeom>
                  <a:avLst/>
                  <a:gdLst>
                    <a:gd name="connsiteX0" fmla="*/ 0 w 70203"/>
                    <a:gd name="connsiteY0" fmla="*/ 0 h 374133"/>
                    <a:gd name="connsiteX1" fmla="*/ 70203 w 70203"/>
                    <a:gd name="connsiteY1" fmla="*/ 0 h 374133"/>
                    <a:gd name="connsiteX2" fmla="*/ 70203 w 70203"/>
                    <a:gd name="connsiteY2" fmla="*/ 374133 h 374133"/>
                    <a:gd name="connsiteX3" fmla="*/ 0 w 70203"/>
                    <a:gd name="connsiteY3" fmla="*/ 374133 h 374133"/>
                  </a:gdLst>
                  <a:ahLst/>
                  <a:cxnLst>
                    <a:cxn ang="0">
                      <a:pos x="connsiteX0" y="connsiteY0"/>
                    </a:cxn>
                    <a:cxn ang="0">
                      <a:pos x="connsiteX1" y="connsiteY1"/>
                    </a:cxn>
                    <a:cxn ang="0">
                      <a:pos x="connsiteX2" y="connsiteY2"/>
                    </a:cxn>
                    <a:cxn ang="0">
                      <a:pos x="connsiteX3" y="connsiteY3"/>
                    </a:cxn>
                  </a:cxnLst>
                  <a:rect l="l" t="t" r="r" b="b"/>
                  <a:pathLst>
                    <a:path w="70203" h="374133">
                      <a:moveTo>
                        <a:pt x="0" y="0"/>
                      </a:moveTo>
                      <a:lnTo>
                        <a:pt x="70203" y="0"/>
                      </a:lnTo>
                      <a:lnTo>
                        <a:pt x="70203" y="374133"/>
                      </a:lnTo>
                      <a:lnTo>
                        <a:pt x="0" y="374133"/>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913" name="Freeform 8912">
                <a:extLst>
                  <a:ext uri="{FF2B5EF4-FFF2-40B4-BE49-F238E27FC236}">
                    <a16:creationId xmlns:a16="http://schemas.microsoft.com/office/drawing/2014/main" id="{6F6D9BB8-775D-8BA0-45DD-8C5D818FEF48}"/>
                  </a:ext>
                </a:extLst>
              </p:cNvPr>
              <p:cNvSpPr/>
              <p:nvPr/>
            </p:nvSpPr>
            <p:spPr>
              <a:xfrm>
                <a:off x="6597813" y="3858538"/>
                <a:ext cx="702034" cy="185262"/>
              </a:xfrm>
              <a:custGeom>
                <a:avLst/>
                <a:gdLst>
                  <a:gd name="connsiteX0" fmla="*/ 679258 w 702034"/>
                  <a:gd name="connsiteY0" fmla="*/ 185263 h 185262"/>
                  <a:gd name="connsiteX1" fmla="*/ 22777 w 702034"/>
                  <a:gd name="connsiteY1" fmla="*/ 185263 h 185262"/>
                  <a:gd name="connsiteX2" fmla="*/ 0 w 702034"/>
                  <a:gd name="connsiteY2" fmla="*/ 160985 h 185262"/>
                  <a:gd name="connsiteX3" fmla="*/ 0 w 702034"/>
                  <a:gd name="connsiteY3" fmla="*/ 140913 h 185262"/>
                  <a:gd name="connsiteX4" fmla="*/ 27384 w 702034"/>
                  <a:gd name="connsiteY4" fmla="*/ 101669 h 185262"/>
                  <a:gd name="connsiteX5" fmla="*/ 339569 w 702034"/>
                  <a:gd name="connsiteY5" fmla="*/ 1732 h 185262"/>
                  <a:gd name="connsiteX6" fmla="*/ 361660 w 702034"/>
                  <a:gd name="connsiteY6" fmla="*/ 1724 h 185262"/>
                  <a:gd name="connsiteX7" fmla="*/ 674625 w 702034"/>
                  <a:gd name="connsiteY7" fmla="*/ 101682 h 185262"/>
                  <a:gd name="connsiteX8" fmla="*/ 702035 w 702034"/>
                  <a:gd name="connsiteY8" fmla="*/ 140934 h 185262"/>
                  <a:gd name="connsiteX9" fmla="*/ 702035 w 702034"/>
                  <a:gd name="connsiteY9" fmla="*/ 160985 h 185262"/>
                  <a:gd name="connsiteX10" fmla="*/ 679258 w 702034"/>
                  <a:gd name="connsiteY10" fmla="*/ 185263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2034" h="185262">
                    <a:moveTo>
                      <a:pt x="679258" y="185263"/>
                    </a:moveTo>
                    <a:lnTo>
                      <a:pt x="22777" y="185263"/>
                    </a:lnTo>
                    <a:cubicBezTo>
                      <a:pt x="10200" y="185263"/>
                      <a:pt x="0" y="174394"/>
                      <a:pt x="0" y="160985"/>
                    </a:cubicBezTo>
                    <a:lnTo>
                      <a:pt x="0" y="140913"/>
                    </a:lnTo>
                    <a:cubicBezTo>
                      <a:pt x="0" y="122823"/>
                      <a:pt x="11131" y="106873"/>
                      <a:pt x="27384" y="101669"/>
                    </a:cubicBezTo>
                    <a:lnTo>
                      <a:pt x="339569" y="1732"/>
                    </a:lnTo>
                    <a:cubicBezTo>
                      <a:pt x="346773" y="-575"/>
                      <a:pt x="354457" y="-577"/>
                      <a:pt x="361660" y="1724"/>
                    </a:cubicBezTo>
                    <a:lnTo>
                      <a:pt x="674625" y="101682"/>
                    </a:lnTo>
                    <a:cubicBezTo>
                      <a:pt x="690894" y="106878"/>
                      <a:pt x="702035" y="122833"/>
                      <a:pt x="702035" y="140934"/>
                    </a:cubicBezTo>
                    <a:lnTo>
                      <a:pt x="702035" y="160985"/>
                    </a:lnTo>
                    <a:cubicBezTo>
                      <a:pt x="702035" y="174394"/>
                      <a:pt x="691834" y="185263"/>
                      <a:pt x="679258" y="18526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14" name="Freeform 8913">
                <a:extLst>
                  <a:ext uri="{FF2B5EF4-FFF2-40B4-BE49-F238E27FC236}">
                    <a16:creationId xmlns:a16="http://schemas.microsoft.com/office/drawing/2014/main" id="{D5973365-3A05-2AB8-ED03-1368DC79E993}"/>
                  </a:ext>
                </a:extLst>
              </p:cNvPr>
              <p:cNvSpPr/>
              <p:nvPr/>
            </p:nvSpPr>
            <p:spPr>
              <a:xfrm>
                <a:off x="7046425" y="3930841"/>
                <a:ext cx="155827" cy="49769"/>
              </a:xfrm>
              <a:custGeom>
                <a:avLst/>
                <a:gdLst>
                  <a:gd name="connsiteX0" fmla="*/ 0 w 155827"/>
                  <a:gd name="connsiteY0" fmla="*/ 0 h 49769"/>
                  <a:gd name="connsiteX1" fmla="*/ 155827 w 155827"/>
                  <a:gd name="connsiteY1" fmla="*/ 49769 h 49769"/>
                </a:gdLst>
                <a:ahLst/>
                <a:cxnLst>
                  <a:cxn ang="0">
                    <a:pos x="connsiteX0" y="connsiteY0"/>
                  </a:cxn>
                  <a:cxn ang="0">
                    <a:pos x="connsiteX1" y="connsiteY1"/>
                  </a:cxn>
                </a:cxnLst>
                <a:rect l="l" t="t" r="r" b="b"/>
                <a:pathLst>
                  <a:path w="155827" h="49769">
                    <a:moveTo>
                      <a:pt x="0" y="0"/>
                    </a:moveTo>
                    <a:lnTo>
                      <a:pt x="155827" y="4976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910" name="Freeform 8909">
              <a:extLst>
                <a:ext uri="{FF2B5EF4-FFF2-40B4-BE49-F238E27FC236}">
                  <a16:creationId xmlns:a16="http://schemas.microsoft.com/office/drawing/2014/main" id="{E0A4F84D-3AEF-9384-D415-537694726505}"/>
                </a:ext>
              </a:extLst>
            </p:cNvPr>
            <p:cNvSpPr/>
            <p:nvPr/>
          </p:nvSpPr>
          <p:spPr>
            <a:xfrm>
              <a:off x="6636419" y="4417932"/>
              <a:ext cx="624829" cy="74826"/>
            </a:xfrm>
            <a:custGeom>
              <a:avLst/>
              <a:gdLst>
                <a:gd name="connsiteX0" fmla="*/ 589377 w 624829"/>
                <a:gd name="connsiteY0" fmla="*/ 0 h 74826"/>
                <a:gd name="connsiteX1" fmla="*/ 624829 w 624829"/>
                <a:gd name="connsiteY1" fmla="*/ 35452 h 74826"/>
                <a:gd name="connsiteX2" fmla="*/ 624829 w 624829"/>
                <a:gd name="connsiteY2" fmla="*/ 39375 h 74826"/>
                <a:gd name="connsiteX3" fmla="*/ 589377 w 624829"/>
                <a:gd name="connsiteY3" fmla="*/ 74827 h 74826"/>
                <a:gd name="connsiteX4" fmla="*/ 35452 w 624829"/>
                <a:gd name="connsiteY4" fmla="*/ 74827 h 74826"/>
                <a:gd name="connsiteX5" fmla="*/ 0 w 624829"/>
                <a:gd name="connsiteY5" fmla="*/ 39375 h 74826"/>
                <a:gd name="connsiteX6" fmla="*/ 0 w 624829"/>
                <a:gd name="connsiteY6" fmla="*/ 35452 h 74826"/>
                <a:gd name="connsiteX7" fmla="*/ 35452 w 624829"/>
                <a:gd name="connsiteY7" fmla="*/ 0 h 7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4829" h="74826">
                  <a:moveTo>
                    <a:pt x="589377" y="0"/>
                  </a:moveTo>
                  <a:cubicBezTo>
                    <a:pt x="608957" y="0"/>
                    <a:pt x="624829" y="15873"/>
                    <a:pt x="624829" y="35452"/>
                  </a:cubicBezTo>
                  <a:lnTo>
                    <a:pt x="624829" y="39375"/>
                  </a:lnTo>
                  <a:cubicBezTo>
                    <a:pt x="624829" y="58954"/>
                    <a:pt x="608957" y="74827"/>
                    <a:pt x="589377" y="74827"/>
                  </a:cubicBezTo>
                  <a:lnTo>
                    <a:pt x="35452" y="74827"/>
                  </a:lnTo>
                  <a:cubicBezTo>
                    <a:pt x="15872" y="74827"/>
                    <a:pt x="0" y="58954"/>
                    <a:pt x="0" y="39375"/>
                  </a:cubicBezTo>
                  <a:lnTo>
                    <a:pt x="0" y="35452"/>
                  </a:lnTo>
                  <a:cubicBezTo>
                    <a:pt x="0" y="15873"/>
                    <a:pt x="15872" y="0"/>
                    <a:pt x="3545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11" name="Freeform 8910">
              <a:extLst>
                <a:ext uri="{FF2B5EF4-FFF2-40B4-BE49-F238E27FC236}">
                  <a16:creationId xmlns:a16="http://schemas.microsoft.com/office/drawing/2014/main" id="{17ACA12C-5036-ACC7-87A7-3CD6D0CBF0CC}"/>
                </a:ext>
              </a:extLst>
            </p:cNvPr>
            <p:cNvSpPr/>
            <p:nvPr/>
          </p:nvSpPr>
          <p:spPr>
            <a:xfrm>
              <a:off x="6594311" y="4492763"/>
              <a:ext cx="709033" cy="74826"/>
            </a:xfrm>
            <a:custGeom>
              <a:avLst/>
              <a:gdLst>
                <a:gd name="connsiteX0" fmla="*/ 673582 w 709033"/>
                <a:gd name="connsiteY0" fmla="*/ 0 h 74826"/>
                <a:gd name="connsiteX1" fmla="*/ 709033 w 709033"/>
                <a:gd name="connsiteY1" fmla="*/ 35452 h 74826"/>
                <a:gd name="connsiteX2" fmla="*/ 709033 w 709033"/>
                <a:gd name="connsiteY2" fmla="*/ 39374 h 74826"/>
                <a:gd name="connsiteX3" fmla="*/ 673582 w 709033"/>
                <a:gd name="connsiteY3" fmla="*/ 74827 h 74826"/>
                <a:gd name="connsiteX4" fmla="*/ 35452 w 709033"/>
                <a:gd name="connsiteY4" fmla="*/ 74827 h 74826"/>
                <a:gd name="connsiteX5" fmla="*/ 0 w 709033"/>
                <a:gd name="connsiteY5" fmla="*/ 39374 h 74826"/>
                <a:gd name="connsiteX6" fmla="*/ 0 w 709033"/>
                <a:gd name="connsiteY6" fmla="*/ 35452 h 74826"/>
                <a:gd name="connsiteX7" fmla="*/ 35452 w 709033"/>
                <a:gd name="connsiteY7" fmla="*/ 0 h 7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033" h="74826">
                  <a:moveTo>
                    <a:pt x="673582" y="0"/>
                  </a:moveTo>
                  <a:cubicBezTo>
                    <a:pt x="693161" y="0"/>
                    <a:pt x="709033" y="15873"/>
                    <a:pt x="709033" y="35452"/>
                  </a:cubicBezTo>
                  <a:lnTo>
                    <a:pt x="709033" y="39374"/>
                  </a:lnTo>
                  <a:cubicBezTo>
                    <a:pt x="709033" y="58954"/>
                    <a:pt x="693161" y="74827"/>
                    <a:pt x="673582" y="74827"/>
                  </a:cubicBezTo>
                  <a:lnTo>
                    <a:pt x="35452" y="74827"/>
                  </a:lnTo>
                  <a:cubicBezTo>
                    <a:pt x="15872" y="74827"/>
                    <a:pt x="0" y="58954"/>
                    <a:pt x="0" y="39374"/>
                  </a:cubicBezTo>
                  <a:lnTo>
                    <a:pt x="0" y="35452"/>
                  </a:lnTo>
                  <a:cubicBezTo>
                    <a:pt x="0" y="15873"/>
                    <a:pt x="15872" y="0"/>
                    <a:pt x="3545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06" name="Graphic 2">
            <a:extLst>
              <a:ext uri="{FF2B5EF4-FFF2-40B4-BE49-F238E27FC236}">
                <a16:creationId xmlns:a16="http://schemas.microsoft.com/office/drawing/2014/main" id="{B5EB1160-71BA-AA12-732C-84DF8D597F16}"/>
              </a:ext>
            </a:extLst>
          </p:cNvPr>
          <p:cNvGrpSpPr/>
          <p:nvPr/>
        </p:nvGrpSpPr>
        <p:grpSpPr>
          <a:xfrm flipH="1">
            <a:off x="1860919" y="4837288"/>
            <a:ext cx="611319" cy="574385"/>
            <a:chOff x="2860634" y="5120832"/>
            <a:chExt cx="818833" cy="769361"/>
          </a:xfrm>
          <a:noFill/>
        </p:grpSpPr>
        <p:grpSp>
          <p:nvGrpSpPr>
            <p:cNvPr id="8892" name="Graphic 2">
              <a:extLst>
                <a:ext uri="{FF2B5EF4-FFF2-40B4-BE49-F238E27FC236}">
                  <a16:creationId xmlns:a16="http://schemas.microsoft.com/office/drawing/2014/main" id="{781828BE-FBD2-1CE4-BF6D-A5F7081347EC}"/>
                </a:ext>
              </a:extLst>
            </p:cNvPr>
            <p:cNvGrpSpPr/>
            <p:nvPr/>
          </p:nvGrpSpPr>
          <p:grpSpPr>
            <a:xfrm>
              <a:off x="2860634" y="5120832"/>
              <a:ext cx="766209" cy="769361"/>
              <a:chOff x="2860634" y="5120832"/>
              <a:chExt cx="766209" cy="769361"/>
            </a:xfrm>
            <a:noFill/>
          </p:grpSpPr>
          <p:grpSp>
            <p:nvGrpSpPr>
              <p:cNvPr id="8895" name="Graphic 2">
                <a:extLst>
                  <a:ext uri="{FF2B5EF4-FFF2-40B4-BE49-F238E27FC236}">
                    <a16:creationId xmlns:a16="http://schemas.microsoft.com/office/drawing/2014/main" id="{6B9664E6-8ACE-148D-6796-803B9C8B5A7F}"/>
                  </a:ext>
                </a:extLst>
              </p:cNvPr>
              <p:cNvGrpSpPr/>
              <p:nvPr/>
            </p:nvGrpSpPr>
            <p:grpSpPr>
              <a:xfrm>
                <a:off x="2860634" y="5120832"/>
                <a:ext cx="766209" cy="769361"/>
                <a:chOff x="2860634" y="5120832"/>
                <a:chExt cx="766209" cy="769361"/>
              </a:xfrm>
              <a:noFill/>
            </p:grpSpPr>
            <p:sp>
              <p:nvSpPr>
                <p:cNvPr id="8906" name="Freeform 8905">
                  <a:extLst>
                    <a:ext uri="{FF2B5EF4-FFF2-40B4-BE49-F238E27FC236}">
                      <a16:creationId xmlns:a16="http://schemas.microsoft.com/office/drawing/2014/main" id="{33266D6D-649C-9174-00F2-9C016698A7F2}"/>
                    </a:ext>
                  </a:extLst>
                </p:cNvPr>
                <p:cNvSpPr/>
                <p:nvPr/>
              </p:nvSpPr>
              <p:spPr>
                <a:xfrm>
                  <a:off x="2860634" y="5505512"/>
                  <a:ext cx="74029" cy="226929"/>
                </a:xfrm>
                <a:custGeom>
                  <a:avLst/>
                  <a:gdLst>
                    <a:gd name="connsiteX0" fmla="*/ 74029 w 74029"/>
                    <a:gd name="connsiteY0" fmla="*/ 226929 h 226929"/>
                    <a:gd name="connsiteX1" fmla="*/ 0 w 74029"/>
                    <a:gd name="connsiteY1" fmla="*/ 0 h 226929"/>
                  </a:gdLst>
                  <a:ahLst/>
                  <a:cxnLst>
                    <a:cxn ang="0">
                      <a:pos x="connsiteX0" y="connsiteY0"/>
                    </a:cxn>
                    <a:cxn ang="0">
                      <a:pos x="connsiteX1" y="connsiteY1"/>
                    </a:cxn>
                  </a:cxnLst>
                  <a:rect l="l" t="t" r="r" b="b"/>
                  <a:pathLst>
                    <a:path w="74029" h="226929">
                      <a:moveTo>
                        <a:pt x="74029" y="226929"/>
                      </a:moveTo>
                      <a:cubicBezTo>
                        <a:pt x="27481" y="163314"/>
                        <a:pt x="0" y="84866"/>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07" name="Freeform 8906">
                  <a:extLst>
                    <a:ext uri="{FF2B5EF4-FFF2-40B4-BE49-F238E27FC236}">
                      <a16:creationId xmlns:a16="http://schemas.microsoft.com/office/drawing/2014/main" id="{4B173C6F-57E3-9159-907C-D6DC3ABEAF65}"/>
                    </a:ext>
                  </a:extLst>
                </p:cNvPr>
                <p:cNvSpPr/>
                <p:nvPr/>
              </p:nvSpPr>
              <p:spPr>
                <a:xfrm>
                  <a:off x="2970860" y="5554829"/>
                  <a:ext cx="655983" cy="335363"/>
                </a:xfrm>
                <a:custGeom>
                  <a:avLst/>
                  <a:gdLst>
                    <a:gd name="connsiteX0" fmla="*/ 655983 w 655983"/>
                    <a:gd name="connsiteY0" fmla="*/ 0 h 335363"/>
                    <a:gd name="connsiteX1" fmla="*/ 274448 w 655983"/>
                    <a:gd name="connsiteY1" fmla="*/ 335364 h 335363"/>
                    <a:gd name="connsiteX2" fmla="*/ 0 w 655983"/>
                    <a:gd name="connsiteY2" fmla="*/ 220231 h 335363"/>
                  </a:gdLst>
                  <a:ahLst/>
                  <a:cxnLst>
                    <a:cxn ang="0">
                      <a:pos x="connsiteX0" y="connsiteY0"/>
                    </a:cxn>
                    <a:cxn ang="0">
                      <a:pos x="connsiteX1" y="connsiteY1"/>
                    </a:cxn>
                    <a:cxn ang="0">
                      <a:pos x="connsiteX2" y="connsiteY2"/>
                    </a:cxn>
                  </a:cxnLst>
                  <a:rect l="l" t="t" r="r" b="b"/>
                  <a:pathLst>
                    <a:path w="655983" h="335363">
                      <a:moveTo>
                        <a:pt x="655983" y="0"/>
                      </a:moveTo>
                      <a:cubicBezTo>
                        <a:pt x="631781" y="189163"/>
                        <a:pt x="470186" y="335364"/>
                        <a:pt x="274448" y="335364"/>
                      </a:cubicBezTo>
                      <a:cubicBezTo>
                        <a:pt x="166974" y="335364"/>
                        <a:pt x="69796" y="291289"/>
                        <a:pt x="0" y="22023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08" name="Freeform 8907">
                  <a:extLst>
                    <a:ext uri="{FF2B5EF4-FFF2-40B4-BE49-F238E27FC236}">
                      <a16:creationId xmlns:a16="http://schemas.microsoft.com/office/drawing/2014/main" id="{BD68D1CD-83F9-1042-931B-0B47E8DE3250}"/>
                    </a:ext>
                  </a:extLst>
                </p:cNvPr>
                <p:cNvSpPr/>
                <p:nvPr/>
              </p:nvSpPr>
              <p:spPr>
                <a:xfrm>
                  <a:off x="2860634" y="5120832"/>
                  <a:ext cx="766204" cy="384680"/>
                </a:xfrm>
                <a:custGeom>
                  <a:avLst/>
                  <a:gdLst>
                    <a:gd name="connsiteX0" fmla="*/ 0 w 766204"/>
                    <a:gd name="connsiteY0" fmla="*/ 384681 h 384680"/>
                    <a:gd name="connsiteX1" fmla="*/ 384674 w 766204"/>
                    <a:gd name="connsiteY1" fmla="*/ 0 h 384680"/>
                    <a:gd name="connsiteX2" fmla="*/ 766205 w 766204"/>
                    <a:gd name="connsiteY2" fmla="*/ 335329 h 384680"/>
                  </a:gdLst>
                  <a:ahLst/>
                  <a:cxnLst>
                    <a:cxn ang="0">
                      <a:pos x="connsiteX0" y="connsiteY0"/>
                    </a:cxn>
                    <a:cxn ang="0">
                      <a:pos x="connsiteX1" y="connsiteY1"/>
                    </a:cxn>
                    <a:cxn ang="0">
                      <a:pos x="connsiteX2" y="connsiteY2"/>
                    </a:cxn>
                  </a:cxnLst>
                  <a:rect l="l" t="t" r="r" b="b"/>
                  <a:pathLst>
                    <a:path w="766204" h="384680">
                      <a:moveTo>
                        <a:pt x="0" y="384681"/>
                      </a:moveTo>
                      <a:cubicBezTo>
                        <a:pt x="0" y="172229"/>
                        <a:pt x="172224" y="0"/>
                        <a:pt x="384674" y="0"/>
                      </a:cubicBezTo>
                      <a:cubicBezTo>
                        <a:pt x="580397" y="0"/>
                        <a:pt x="741987" y="146185"/>
                        <a:pt x="766205" y="33532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896" name="Graphic 2">
                <a:extLst>
                  <a:ext uri="{FF2B5EF4-FFF2-40B4-BE49-F238E27FC236}">
                    <a16:creationId xmlns:a16="http://schemas.microsoft.com/office/drawing/2014/main" id="{575EF666-8D52-B234-69C0-CDBC8CF56573}"/>
                  </a:ext>
                </a:extLst>
              </p:cNvPr>
              <p:cNvGrpSpPr/>
              <p:nvPr/>
            </p:nvGrpSpPr>
            <p:grpSpPr>
              <a:xfrm>
                <a:off x="2961692" y="5221892"/>
                <a:ext cx="567225" cy="567240"/>
                <a:chOff x="2961692" y="5221892"/>
                <a:chExt cx="567225" cy="567240"/>
              </a:xfrm>
              <a:noFill/>
            </p:grpSpPr>
            <p:sp>
              <p:nvSpPr>
                <p:cNvPr id="8897" name="Freeform 8896">
                  <a:extLst>
                    <a:ext uri="{FF2B5EF4-FFF2-40B4-BE49-F238E27FC236}">
                      <a16:creationId xmlns:a16="http://schemas.microsoft.com/office/drawing/2014/main" id="{66BD3669-89E6-5839-9F53-EFA10BA53F60}"/>
                    </a:ext>
                  </a:extLst>
                </p:cNvPr>
                <p:cNvSpPr/>
                <p:nvPr/>
              </p:nvSpPr>
              <p:spPr>
                <a:xfrm>
                  <a:off x="2961692" y="5221892"/>
                  <a:ext cx="283615" cy="567240"/>
                </a:xfrm>
                <a:custGeom>
                  <a:avLst/>
                  <a:gdLst>
                    <a:gd name="connsiteX0" fmla="*/ 283616 w 283615"/>
                    <a:gd name="connsiteY0" fmla="*/ 567241 h 567240"/>
                    <a:gd name="connsiteX1" fmla="*/ 0 w 283615"/>
                    <a:gd name="connsiteY1" fmla="*/ 283620 h 567240"/>
                    <a:gd name="connsiteX2" fmla="*/ 283616 w 283615"/>
                    <a:gd name="connsiteY2" fmla="*/ 0 h 567240"/>
                  </a:gdLst>
                  <a:ahLst/>
                  <a:cxnLst>
                    <a:cxn ang="0">
                      <a:pos x="connsiteX0" y="connsiteY0"/>
                    </a:cxn>
                    <a:cxn ang="0">
                      <a:pos x="connsiteX1" y="connsiteY1"/>
                    </a:cxn>
                    <a:cxn ang="0">
                      <a:pos x="connsiteX2" y="connsiteY2"/>
                    </a:cxn>
                  </a:cxnLst>
                  <a:rect l="l" t="t" r="r" b="b"/>
                  <a:pathLst>
                    <a:path w="283615" h="567240">
                      <a:moveTo>
                        <a:pt x="283616" y="567241"/>
                      </a:moveTo>
                      <a:cubicBezTo>
                        <a:pt x="126978" y="567241"/>
                        <a:pt x="0" y="440261"/>
                        <a:pt x="0" y="283620"/>
                      </a:cubicBezTo>
                      <a:cubicBezTo>
                        <a:pt x="0" y="126979"/>
                        <a:pt x="126978" y="0"/>
                        <a:pt x="283616"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98" name="Freeform 8897">
                  <a:extLst>
                    <a:ext uri="{FF2B5EF4-FFF2-40B4-BE49-F238E27FC236}">
                      <a16:creationId xmlns:a16="http://schemas.microsoft.com/office/drawing/2014/main" id="{38BCF1A7-77AF-548E-521A-89FD7768BC71}"/>
                    </a:ext>
                  </a:extLst>
                </p:cNvPr>
                <p:cNvSpPr/>
                <p:nvPr/>
              </p:nvSpPr>
              <p:spPr>
                <a:xfrm>
                  <a:off x="3245308" y="5221892"/>
                  <a:ext cx="283609" cy="567240"/>
                </a:xfrm>
                <a:custGeom>
                  <a:avLst/>
                  <a:gdLst>
                    <a:gd name="connsiteX0" fmla="*/ 0 w 283609"/>
                    <a:gd name="connsiteY0" fmla="*/ 0 h 567240"/>
                    <a:gd name="connsiteX1" fmla="*/ 283609 w 283609"/>
                    <a:gd name="connsiteY1" fmla="*/ 283620 h 567240"/>
                    <a:gd name="connsiteX2" fmla="*/ 0 w 283609"/>
                    <a:gd name="connsiteY2" fmla="*/ 567241 h 567240"/>
                  </a:gdLst>
                  <a:ahLst/>
                  <a:cxnLst>
                    <a:cxn ang="0">
                      <a:pos x="connsiteX0" y="connsiteY0"/>
                    </a:cxn>
                    <a:cxn ang="0">
                      <a:pos x="connsiteX1" y="connsiteY1"/>
                    </a:cxn>
                    <a:cxn ang="0">
                      <a:pos x="connsiteX2" y="connsiteY2"/>
                    </a:cxn>
                  </a:cxnLst>
                  <a:rect l="l" t="t" r="r" b="b"/>
                  <a:pathLst>
                    <a:path w="283609" h="567240">
                      <a:moveTo>
                        <a:pt x="0" y="0"/>
                      </a:moveTo>
                      <a:cubicBezTo>
                        <a:pt x="156632" y="0"/>
                        <a:pt x="283609" y="126979"/>
                        <a:pt x="283609" y="283620"/>
                      </a:cubicBezTo>
                      <a:cubicBezTo>
                        <a:pt x="283609" y="440261"/>
                        <a:pt x="156632" y="567241"/>
                        <a:pt x="0" y="56724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99" name="Freeform 8898">
                  <a:extLst>
                    <a:ext uri="{FF2B5EF4-FFF2-40B4-BE49-F238E27FC236}">
                      <a16:creationId xmlns:a16="http://schemas.microsoft.com/office/drawing/2014/main" id="{86A109C6-89C1-6D48-BA66-D532A24F667E}"/>
                    </a:ext>
                  </a:extLst>
                </p:cNvPr>
                <p:cNvSpPr/>
                <p:nvPr/>
              </p:nvSpPr>
              <p:spPr>
                <a:xfrm>
                  <a:off x="2961692" y="5505512"/>
                  <a:ext cx="567225" cy="5002"/>
                </a:xfrm>
                <a:custGeom>
                  <a:avLst/>
                  <a:gdLst>
                    <a:gd name="connsiteX0" fmla="*/ 0 w 567225"/>
                    <a:gd name="connsiteY0" fmla="*/ 0 h 5002"/>
                    <a:gd name="connsiteX1" fmla="*/ 567225 w 567225"/>
                    <a:gd name="connsiteY1" fmla="*/ 0 h 5002"/>
                  </a:gdLst>
                  <a:ahLst/>
                  <a:cxnLst>
                    <a:cxn ang="0">
                      <a:pos x="connsiteX0" y="connsiteY0"/>
                    </a:cxn>
                    <a:cxn ang="0">
                      <a:pos x="connsiteX1" y="connsiteY1"/>
                    </a:cxn>
                  </a:cxnLst>
                  <a:rect l="l" t="t" r="r" b="b"/>
                  <a:pathLst>
                    <a:path w="567225" h="5002">
                      <a:moveTo>
                        <a:pt x="0" y="0"/>
                      </a:moveTo>
                      <a:lnTo>
                        <a:pt x="56722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00" name="Freeform 8899">
                  <a:extLst>
                    <a:ext uri="{FF2B5EF4-FFF2-40B4-BE49-F238E27FC236}">
                      <a16:creationId xmlns:a16="http://schemas.microsoft.com/office/drawing/2014/main" id="{7CD7BD5E-F342-6C34-5229-439F56A30EE8}"/>
                    </a:ext>
                  </a:extLst>
                </p:cNvPr>
                <p:cNvSpPr/>
                <p:nvPr/>
              </p:nvSpPr>
              <p:spPr>
                <a:xfrm>
                  <a:off x="3042767" y="5306979"/>
                  <a:ext cx="405072" cy="85086"/>
                </a:xfrm>
                <a:custGeom>
                  <a:avLst/>
                  <a:gdLst>
                    <a:gd name="connsiteX0" fmla="*/ 405073 w 405072"/>
                    <a:gd name="connsiteY0" fmla="*/ 5 h 85086"/>
                    <a:gd name="connsiteX1" fmla="*/ 202541 w 405072"/>
                    <a:gd name="connsiteY1" fmla="*/ 85087 h 85086"/>
                    <a:gd name="connsiteX2" fmla="*/ 0 w 405072"/>
                    <a:gd name="connsiteY2" fmla="*/ 0 h 85086"/>
                  </a:gdLst>
                  <a:ahLst/>
                  <a:cxnLst>
                    <a:cxn ang="0">
                      <a:pos x="connsiteX0" y="connsiteY0"/>
                    </a:cxn>
                    <a:cxn ang="0">
                      <a:pos x="connsiteX1" y="connsiteY1"/>
                    </a:cxn>
                    <a:cxn ang="0">
                      <a:pos x="connsiteX2" y="connsiteY2"/>
                    </a:cxn>
                  </a:cxnLst>
                  <a:rect l="l" t="t" r="r" b="b"/>
                  <a:pathLst>
                    <a:path w="405072" h="85086">
                      <a:moveTo>
                        <a:pt x="405073" y="5"/>
                      </a:moveTo>
                      <a:cubicBezTo>
                        <a:pt x="353601" y="52509"/>
                        <a:pt x="281873" y="85087"/>
                        <a:pt x="202541" y="85087"/>
                      </a:cubicBezTo>
                      <a:cubicBezTo>
                        <a:pt x="123204" y="85087"/>
                        <a:pt x="51474" y="52509"/>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01" name="Freeform 8900">
                  <a:extLst>
                    <a:ext uri="{FF2B5EF4-FFF2-40B4-BE49-F238E27FC236}">
                      <a16:creationId xmlns:a16="http://schemas.microsoft.com/office/drawing/2014/main" id="{4F5A20A6-AB4A-E17D-B5A3-CC90985DA708}"/>
                    </a:ext>
                  </a:extLst>
                </p:cNvPr>
                <p:cNvSpPr/>
                <p:nvPr/>
              </p:nvSpPr>
              <p:spPr>
                <a:xfrm>
                  <a:off x="3042190" y="5618959"/>
                  <a:ext cx="403664" cy="85676"/>
                </a:xfrm>
                <a:custGeom>
                  <a:avLst/>
                  <a:gdLst>
                    <a:gd name="connsiteX0" fmla="*/ 0 w 403664"/>
                    <a:gd name="connsiteY0" fmla="*/ 85677 h 85676"/>
                    <a:gd name="connsiteX1" fmla="*/ 203118 w 403664"/>
                    <a:gd name="connsiteY1" fmla="*/ 0 h 85676"/>
                    <a:gd name="connsiteX2" fmla="*/ 403664 w 403664"/>
                    <a:gd name="connsiteY2" fmla="*/ 83070 h 85676"/>
                  </a:gdLst>
                  <a:ahLst/>
                  <a:cxnLst>
                    <a:cxn ang="0">
                      <a:pos x="connsiteX0" y="connsiteY0"/>
                    </a:cxn>
                    <a:cxn ang="0">
                      <a:pos x="connsiteX1" y="connsiteY1"/>
                    </a:cxn>
                    <a:cxn ang="0">
                      <a:pos x="connsiteX2" y="connsiteY2"/>
                    </a:cxn>
                  </a:cxnLst>
                  <a:rect l="l" t="t" r="r" b="b"/>
                  <a:pathLst>
                    <a:path w="403664" h="85676">
                      <a:moveTo>
                        <a:pt x="0" y="85677"/>
                      </a:moveTo>
                      <a:cubicBezTo>
                        <a:pt x="51514" y="32823"/>
                        <a:pt x="123482" y="0"/>
                        <a:pt x="203118" y="0"/>
                      </a:cubicBezTo>
                      <a:cubicBezTo>
                        <a:pt x="281435" y="0"/>
                        <a:pt x="352337" y="31747"/>
                        <a:pt x="403664" y="8307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02" name="Freeform 8901">
                  <a:extLst>
                    <a:ext uri="{FF2B5EF4-FFF2-40B4-BE49-F238E27FC236}">
                      <a16:creationId xmlns:a16="http://schemas.microsoft.com/office/drawing/2014/main" id="{67231F06-E746-2609-1377-8B9FE08482C8}"/>
                    </a:ext>
                  </a:extLst>
                </p:cNvPr>
                <p:cNvSpPr/>
                <p:nvPr/>
              </p:nvSpPr>
              <p:spPr>
                <a:xfrm>
                  <a:off x="3075137" y="5221892"/>
                  <a:ext cx="170170" cy="567240"/>
                </a:xfrm>
                <a:custGeom>
                  <a:avLst/>
                  <a:gdLst>
                    <a:gd name="connsiteX0" fmla="*/ 170171 w 170170"/>
                    <a:gd name="connsiteY0" fmla="*/ 567241 h 567240"/>
                    <a:gd name="connsiteX1" fmla="*/ 0 w 170170"/>
                    <a:gd name="connsiteY1" fmla="*/ 283620 h 567240"/>
                    <a:gd name="connsiteX2" fmla="*/ 170171 w 170170"/>
                    <a:gd name="connsiteY2" fmla="*/ 0 h 567240"/>
                  </a:gdLst>
                  <a:ahLst/>
                  <a:cxnLst>
                    <a:cxn ang="0">
                      <a:pos x="connsiteX0" y="connsiteY0"/>
                    </a:cxn>
                    <a:cxn ang="0">
                      <a:pos x="connsiteX1" y="connsiteY1"/>
                    </a:cxn>
                    <a:cxn ang="0">
                      <a:pos x="connsiteX2" y="connsiteY2"/>
                    </a:cxn>
                  </a:cxnLst>
                  <a:rect l="l" t="t" r="r" b="b"/>
                  <a:pathLst>
                    <a:path w="170170" h="567240">
                      <a:moveTo>
                        <a:pt x="170171" y="567241"/>
                      </a:moveTo>
                      <a:cubicBezTo>
                        <a:pt x="76187" y="567241"/>
                        <a:pt x="0" y="440261"/>
                        <a:pt x="0" y="283620"/>
                      </a:cubicBezTo>
                      <a:cubicBezTo>
                        <a:pt x="0" y="126979"/>
                        <a:pt x="76187" y="0"/>
                        <a:pt x="170171"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03" name="Freeform 8902">
                  <a:extLst>
                    <a:ext uri="{FF2B5EF4-FFF2-40B4-BE49-F238E27FC236}">
                      <a16:creationId xmlns:a16="http://schemas.microsoft.com/office/drawing/2014/main" id="{3E692300-B66A-6ABE-487E-3969F4F3BFD5}"/>
                    </a:ext>
                  </a:extLst>
                </p:cNvPr>
                <p:cNvSpPr/>
                <p:nvPr/>
              </p:nvSpPr>
              <p:spPr>
                <a:xfrm>
                  <a:off x="3245308" y="5221892"/>
                  <a:ext cx="170164" cy="567240"/>
                </a:xfrm>
                <a:custGeom>
                  <a:avLst/>
                  <a:gdLst>
                    <a:gd name="connsiteX0" fmla="*/ 0 w 170164"/>
                    <a:gd name="connsiteY0" fmla="*/ 0 h 567240"/>
                    <a:gd name="connsiteX1" fmla="*/ 170165 w 170164"/>
                    <a:gd name="connsiteY1" fmla="*/ 283620 h 567240"/>
                    <a:gd name="connsiteX2" fmla="*/ 0 w 170164"/>
                    <a:gd name="connsiteY2" fmla="*/ 567241 h 567240"/>
                  </a:gdLst>
                  <a:ahLst/>
                  <a:cxnLst>
                    <a:cxn ang="0">
                      <a:pos x="connsiteX0" y="connsiteY0"/>
                    </a:cxn>
                    <a:cxn ang="0">
                      <a:pos x="connsiteX1" y="connsiteY1"/>
                    </a:cxn>
                    <a:cxn ang="0">
                      <a:pos x="connsiteX2" y="connsiteY2"/>
                    </a:cxn>
                  </a:cxnLst>
                  <a:rect l="l" t="t" r="r" b="b"/>
                  <a:pathLst>
                    <a:path w="170164" h="567240">
                      <a:moveTo>
                        <a:pt x="0" y="0"/>
                      </a:moveTo>
                      <a:cubicBezTo>
                        <a:pt x="93979" y="0"/>
                        <a:pt x="170165" y="126979"/>
                        <a:pt x="170165" y="283620"/>
                      </a:cubicBezTo>
                      <a:cubicBezTo>
                        <a:pt x="170165" y="440261"/>
                        <a:pt x="93979" y="567241"/>
                        <a:pt x="0" y="56724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04" name="Freeform 8903">
                  <a:extLst>
                    <a:ext uri="{FF2B5EF4-FFF2-40B4-BE49-F238E27FC236}">
                      <a16:creationId xmlns:a16="http://schemas.microsoft.com/office/drawing/2014/main" id="{7B03FA0C-8E8F-B511-7A21-DCE1F33B6746}"/>
                    </a:ext>
                  </a:extLst>
                </p:cNvPr>
                <p:cNvSpPr/>
                <p:nvPr/>
              </p:nvSpPr>
              <p:spPr>
                <a:xfrm>
                  <a:off x="3194016" y="5221892"/>
                  <a:ext cx="51292" cy="567240"/>
                </a:xfrm>
                <a:custGeom>
                  <a:avLst/>
                  <a:gdLst>
                    <a:gd name="connsiteX0" fmla="*/ 51292 w 51292"/>
                    <a:gd name="connsiteY0" fmla="*/ 567241 h 567240"/>
                    <a:gd name="connsiteX1" fmla="*/ 0 w 51292"/>
                    <a:gd name="connsiteY1" fmla="*/ 283620 h 567240"/>
                    <a:gd name="connsiteX2" fmla="*/ 51292 w 51292"/>
                    <a:gd name="connsiteY2" fmla="*/ 0 h 567240"/>
                  </a:gdLst>
                  <a:ahLst/>
                  <a:cxnLst>
                    <a:cxn ang="0">
                      <a:pos x="connsiteX0" y="connsiteY0"/>
                    </a:cxn>
                    <a:cxn ang="0">
                      <a:pos x="connsiteX1" y="connsiteY1"/>
                    </a:cxn>
                    <a:cxn ang="0">
                      <a:pos x="connsiteX2" y="connsiteY2"/>
                    </a:cxn>
                  </a:cxnLst>
                  <a:rect l="l" t="t" r="r" b="b"/>
                  <a:pathLst>
                    <a:path w="51292" h="567240">
                      <a:moveTo>
                        <a:pt x="51292" y="567241"/>
                      </a:moveTo>
                      <a:cubicBezTo>
                        <a:pt x="22962" y="567241"/>
                        <a:pt x="0" y="440261"/>
                        <a:pt x="0" y="283620"/>
                      </a:cubicBezTo>
                      <a:cubicBezTo>
                        <a:pt x="0" y="126979"/>
                        <a:pt x="22962" y="0"/>
                        <a:pt x="51292"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905" name="Freeform 8904">
                  <a:extLst>
                    <a:ext uri="{FF2B5EF4-FFF2-40B4-BE49-F238E27FC236}">
                      <a16:creationId xmlns:a16="http://schemas.microsoft.com/office/drawing/2014/main" id="{08029022-7FE6-1D83-90FD-C4C3FE762EE5}"/>
                    </a:ext>
                  </a:extLst>
                </p:cNvPr>
                <p:cNvSpPr/>
                <p:nvPr/>
              </p:nvSpPr>
              <p:spPr>
                <a:xfrm>
                  <a:off x="3245308" y="5221892"/>
                  <a:ext cx="51287" cy="567240"/>
                </a:xfrm>
                <a:custGeom>
                  <a:avLst/>
                  <a:gdLst>
                    <a:gd name="connsiteX0" fmla="*/ 0 w 51287"/>
                    <a:gd name="connsiteY0" fmla="*/ 0 h 567240"/>
                    <a:gd name="connsiteX1" fmla="*/ 51287 w 51287"/>
                    <a:gd name="connsiteY1" fmla="*/ 283620 h 567240"/>
                    <a:gd name="connsiteX2" fmla="*/ 0 w 51287"/>
                    <a:gd name="connsiteY2" fmla="*/ 567241 h 567240"/>
                  </a:gdLst>
                  <a:ahLst/>
                  <a:cxnLst>
                    <a:cxn ang="0">
                      <a:pos x="connsiteX0" y="connsiteY0"/>
                    </a:cxn>
                    <a:cxn ang="0">
                      <a:pos x="connsiteX1" y="connsiteY1"/>
                    </a:cxn>
                    <a:cxn ang="0">
                      <a:pos x="connsiteX2" y="connsiteY2"/>
                    </a:cxn>
                  </a:cxnLst>
                  <a:rect l="l" t="t" r="r" b="b"/>
                  <a:pathLst>
                    <a:path w="51287" h="567240">
                      <a:moveTo>
                        <a:pt x="0" y="0"/>
                      </a:moveTo>
                      <a:cubicBezTo>
                        <a:pt x="28325" y="0"/>
                        <a:pt x="51287" y="126979"/>
                        <a:pt x="51287" y="283620"/>
                      </a:cubicBezTo>
                      <a:cubicBezTo>
                        <a:pt x="51287" y="440261"/>
                        <a:pt x="28325" y="567241"/>
                        <a:pt x="0" y="56724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8893" name="Freeform 8892">
              <a:extLst>
                <a:ext uri="{FF2B5EF4-FFF2-40B4-BE49-F238E27FC236}">
                  <a16:creationId xmlns:a16="http://schemas.microsoft.com/office/drawing/2014/main" id="{0D62D500-39BB-E041-2E4B-EB85F02B296C}"/>
                </a:ext>
              </a:extLst>
            </p:cNvPr>
            <p:cNvSpPr/>
            <p:nvPr/>
          </p:nvSpPr>
          <p:spPr>
            <a:xfrm>
              <a:off x="3580483" y="5456019"/>
              <a:ext cx="98984" cy="98986"/>
            </a:xfrm>
            <a:custGeom>
              <a:avLst/>
              <a:gdLst>
                <a:gd name="connsiteX0" fmla="*/ 98984 w 98984"/>
                <a:gd name="connsiteY0" fmla="*/ 49493 h 98986"/>
                <a:gd name="connsiteX1" fmla="*/ 49492 w 98984"/>
                <a:gd name="connsiteY1" fmla="*/ 98986 h 98986"/>
                <a:gd name="connsiteX2" fmla="*/ 0 w 98984"/>
                <a:gd name="connsiteY2" fmla="*/ 49493 h 98986"/>
                <a:gd name="connsiteX3" fmla="*/ 49492 w 98984"/>
                <a:gd name="connsiteY3" fmla="*/ 0 h 98986"/>
                <a:gd name="connsiteX4" fmla="*/ 98984 w 98984"/>
                <a:gd name="connsiteY4" fmla="*/ 49493 h 98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984" h="98986">
                  <a:moveTo>
                    <a:pt x="98984" y="49493"/>
                  </a:moveTo>
                  <a:cubicBezTo>
                    <a:pt x="98984" y="76827"/>
                    <a:pt x="76826" y="98986"/>
                    <a:pt x="49492" y="98986"/>
                  </a:cubicBezTo>
                  <a:cubicBezTo>
                    <a:pt x="22158" y="98986"/>
                    <a:pt x="0" y="76827"/>
                    <a:pt x="0" y="49493"/>
                  </a:cubicBezTo>
                  <a:cubicBezTo>
                    <a:pt x="0" y="22159"/>
                    <a:pt x="22158" y="0"/>
                    <a:pt x="49492" y="0"/>
                  </a:cubicBezTo>
                  <a:cubicBezTo>
                    <a:pt x="76826" y="0"/>
                    <a:pt x="98984" y="22159"/>
                    <a:pt x="98984" y="4949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94" name="Freeform 8893">
              <a:extLst>
                <a:ext uri="{FF2B5EF4-FFF2-40B4-BE49-F238E27FC236}">
                  <a16:creationId xmlns:a16="http://schemas.microsoft.com/office/drawing/2014/main" id="{2B051516-D36B-1697-2FE6-695CFBB1956C}"/>
                </a:ext>
              </a:extLst>
            </p:cNvPr>
            <p:cNvSpPr/>
            <p:nvPr/>
          </p:nvSpPr>
          <p:spPr>
            <a:xfrm>
              <a:off x="2927435" y="5728516"/>
              <a:ext cx="50382" cy="50383"/>
            </a:xfrm>
            <a:custGeom>
              <a:avLst/>
              <a:gdLst>
                <a:gd name="connsiteX0" fmla="*/ 50383 w 50382"/>
                <a:gd name="connsiteY0" fmla="*/ 25192 h 50383"/>
                <a:gd name="connsiteX1" fmla="*/ 25191 w 50382"/>
                <a:gd name="connsiteY1" fmla="*/ 50384 h 50383"/>
                <a:gd name="connsiteX2" fmla="*/ 0 w 50382"/>
                <a:gd name="connsiteY2" fmla="*/ 25192 h 50383"/>
                <a:gd name="connsiteX3" fmla="*/ 25191 w 50382"/>
                <a:gd name="connsiteY3" fmla="*/ 0 h 50383"/>
                <a:gd name="connsiteX4" fmla="*/ 50383 w 50382"/>
                <a:gd name="connsiteY4" fmla="*/ 25192 h 50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82" h="50383">
                  <a:moveTo>
                    <a:pt x="50383" y="25192"/>
                  </a:moveTo>
                  <a:cubicBezTo>
                    <a:pt x="50383" y="39105"/>
                    <a:pt x="39104" y="50384"/>
                    <a:pt x="25191" y="50384"/>
                  </a:cubicBezTo>
                  <a:cubicBezTo>
                    <a:pt x="11279" y="50384"/>
                    <a:pt x="0" y="39105"/>
                    <a:pt x="0" y="25192"/>
                  </a:cubicBezTo>
                  <a:cubicBezTo>
                    <a:pt x="0" y="11279"/>
                    <a:pt x="11279" y="0"/>
                    <a:pt x="25191" y="0"/>
                  </a:cubicBezTo>
                  <a:cubicBezTo>
                    <a:pt x="39104" y="0"/>
                    <a:pt x="50383" y="11279"/>
                    <a:pt x="50383" y="2519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07" name="Graphic 2">
            <a:extLst>
              <a:ext uri="{FF2B5EF4-FFF2-40B4-BE49-F238E27FC236}">
                <a16:creationId xmlns:a16="http://schemas.microsoft.com/office/drawing/2014/main" id="{1EADA6BD-92DA-C2F1-54DB-25CE8C787049}"/>
              </a:ext>
            </a:extLst>
          </p:cNvPr>
          <p:cNvGrpSpPr/>
          <p:nvPr/>
        </p:nvGrpSpPr>
        <p:grpSpPr>
          <a:xfrm flipH="1">
            <a:off x="2983225" y="4821795"/>
            <a:ext cx="641322" cy="549049"/>
            <a:chOff x="4025555" y="5112257"/>
            <a:chExt cx="859024" cy="735427"/>
          </a:xfrm>
          <a:noFill/>
        </p:grpSpPr>
        <p:grpSp>
          <p:nvGrpSpPr>
            <p:cNvPr id="8868" name="Graphic 2">
              <a:extLst>
                <a:ext uri="{FF2B5EF4-FFF2-40B4-BE49-F238E27FC236}">
                  <a16:creationId xmlns:a16="http://schemas.microsoft.com/office/drawing/2014/main" id="{E9FD194E-8089-1D94-8D8C-E6A3AA1C57AD}"/>
                </a:ext>
              </a:extLst>
            </p:cNvPr>
            <p:cNvGrpSpPr/>
            <p:nvPr/>
          </p:nvGrpSpPr>
          <p:grpSpPr>
            <a:xfrm>
              <a:off x="4025555" y="5112257"/>
              <a:ext cx="305654" cy="735427"/>
              <a:chOff x="4025555" y="5112257"/>
              <a:chExt cx="305654" cy="735427"/>
            </a:xfrm>
            <a:noFill/>
          </p:grpSpPr>
          <p:sp>
            <p:nvSpPr>
              <p:cNvPr id="8886" name="Freeform 8885">
                <a:extLst>
                  <a:ext uri="{FF2B5EF4-FFF2-40B4-BE49-F238E27FC236}">
                    <a16:creationId xmlns:a16="http://schemas.microsoft.com/office/drawing/2014/main" id="{34AF20C1-CDC4-8384-D3CD-1839A739156F}"/>
                  </a:ext>
                </a:extLst>
              </p:cNvPr>
              <p:cNvSpPr/>
              <p:nvPr/>
            </p:nvSpPr>
            <p:spPr>
              <a:xfrm>
                <a:off x="4091273" y="5199860"/>
                <a:ext cx="239936" cy="647824"/>
              </a:xfrm>
              <a:custGeom>
                <a:avLst/>
                <a:gdLst>
                  <a:gd name="connsiteX0" fmla="*/ 239936 w 239936"/>
                  <a:gd name="connsiteY0" fmla="*/ 647825 h 647824"/>
                  <a:gd name="connsiteX1" fmla="*/ 0 w 239936"/>
                  <a:gd name="connsiteY1" fmla="*/ 305652 h 647824"/>
                  <a:gd name="connsiteX2" fmla="*/ 166413 w 239936"/>
                  <a:gd name="connsiteY2" fmla="*/ 0 h 647824"/>
                </a:gdLst>
                <a:ahLst/>
                <a:cxnLst>
                  <a:cxn ang="0">
                    <a:pos x="connsiteX0" y="connsiteY0"/>
                  </a:cxn>
                  <a:cxn ang="0">
                    <a:pos x="connsiteX1" y="connsiteY1"/>
                  </a:cxn>
                  <a:cxn ang="0">
                    <a:pos x="connsiteX2" y="connsiteY2"/>
                  </a:cxn>
                </a:cxnLst>
                <a:rect l="l" t="t" r="r" b="b"/>
                <a:pathLst>
                  <a:path w="239936" h="647824">
                    <a:moveTo>
                      <a:pt x="239936" y="647825"/>
                    </a:moveTo>
                    <a:cubicBezTo>
                      <a:pt x="99998" y="597157"/>
                      <a:pt x="0" y="463084"/>
                      <a:pt x="0" y="305652"/>
                    </a:cubicBezTo>
                    <a:cubicBezTo>
                      <a:pt x="0" y="177492"/>
                      <a:pt x="66270" y="64806"/>
                      <a:pt x="166413"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87" name="Freeform 8886">
                <a:extLst>
                  <a:ext uri="{FF2B5EF4-FFF2-40B4-BE49-F238E27FC236}">
                    <a16:creationId xmlns:a16="http://schemas.microsoft.com/office/drawing/2014/main" id="{52D570C4-38F0-61A6-6120-42CD282208F7}"/>
                  </a:ext>
                </a:extLst>
              </p:cNvPr>
              <p:cNvSpPr/>
              <p:nvPr/>
            </p:nvSpPr>
            <p:spPr>
              <a:xfrm>
                <a:off x="4200136" y="5112257"/>
                <a:ext cx="104790" cy="131361"/>
              </a:xfrm>
              <a:custGeom>
                <a:avLst/>
                <a:gdLst>
                  <a:gd name="connsiteX0" fmla="*/ 57520 w 104790"/>
                  <a:gd name="connsiteY0" fmla="*/ 87558 h 131361"/>
                  <a:gd name="connsiteX1" fmla="*/ 92664 w 104790"/>
                  <a:gd name="connsiteY1" fmla="*/ 36475 h 131361"/>
                  <a:gd name="connsiteX2" fmla="*/ 104790 w 104790"/>
                  <a:gd name="connsiteY2" fmla="*/ 0 h 131361"/>
                  <a:gd name="connsiteX3" fmla="*/ 15528 w 104790"/>
                  <a:gd name="connsiteY3" fmla="*/ 50208 h 131361"/>
                  <a:gd name="connsiteX4" fmla="*/ 0 w 104790"/>
                  <a:gd name="connsiteY4" fmla="*/ 131362 h 131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90" h="131361">
                    <a:moveTo>
                      <a:pt x="57520" y="87558"/>
                    </a:moveTo>
                    <a:cubicBezTo>
                      <a:pt x="57520" y="87558"/>
                      <a:pt x="86135" y="69008"/>
                      <a:pt x="92664" y="36475"/>
                    </a:cubicBezTo>
                    <a:cubicBezTo>
                      <a:pt x="99192" y="3942"/>
                      <a:pt x="104790" y="0"/>
                      <a:pt x="104790" y="0"/>
                    </a:cubicBezTo>
                    <a:cubicBezTo>
                      <a:pt x="104790" y="0"/>
                      <a:pt x="34958" y="4287"/>
                      <a:pt x="15528" y="50208"/>
                    </a:cubicBezTo>
                    <a:cubicBezTo>
                      <a:pt x="-3902" y="96133"/>
                      <a:pt x="12672" y="103417"/>
                      <a:pt x="0" y="13136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88" name="Freeform 8887">
                <a:extLst>
                  <a:ext uri="{FF2B5EF4-FFF2-40B4-BE49-F238E27FC236}">
                    <a16:creationId xmlns:a16="http://schemas.microsoft.com/office/drawing/2014/main" id="{90083B88-AAE3-AF3B-9EF8-5469127671BB}"/>
                  </a:ext>
                </a:extLst>
              </p:cNvPr>
              <p:cNvSpPr/>
              <p:nvPr/>
            </p:nvSpPr>
            <p:spPr>
              <a:xfrm>
                <a:off x="4106376" y="5190460"/>
                <a:ext cx="65353" cy="163624"/>
              </a:xfrm>
              <a:custGeom>
                <a:avLst/>
                <a:gdLst>
                  <a:gd name="connsiteX0" fmla="*/ 56780 w 65353"/>
                  <a:gd name="connsiteY0" fmla="*/ 97909 h 163624"/>
                  <a:gd name="connsiteX1" fmla="*/ 62348 w 65353"/>
                  <a:gd name="connsiteY1" fmla="*/ 37966 h 163624"/>
                  <a:gd name="connsiteX2" fmla="*/ 56330 w 65353"/>
                  <a:gd name="connsiteY2" fmla="*/ 0 h 163624"/>
                  <a:gd name="connsiteX3" fmla="*/ 180 w 65353"/>
                  <a:gd name="connsiteY3" fmla="*/ 85657 h 163624"/>
                  <a:gd name="connsiteX4" fmla="*/ 17815 w 65353"/>
                  <a:gd name="connsiteY4" fmla="*/ 163625 h 163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53" h="163624">
                    <a:moveTo>
                      <a:pt x="56780" y="97909"/>
                    </a:moveTo>
                    <a:cubicBezTo>
                      <a:pt x="56780" y="97909"/>
                      <a:pt x="71518" y="69853"/>
                      <a:pt x="62348" y="37966"/>
                    </a:cubicBezTo>
                    <a:cubicBezTo>
                      <a:pt x="53173" y="6078"/>
                      <a:pt x="56330" y="0"/>
                      <a:pt x="56330" y="0"/>
                    </a:cubicBezTo>
                    <a:cubicBezTo>
                      <a:pt x="56330" y="0"/>
                      <a:pt x="-3702" y="35945"/>
                      <a:pt x="180" y="85657"/>
                    </a:cubicBezTo>
                    <a:cubicBezTo>
                      <a:pt x="4063" y="135369"/>
                      <a:pt x="16204" y="132983"/>
                      <a:pt x="17815" y="16362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89" name="Freeform 8888">
                <a:extLst>
                  <a:ext uri="{FF2B5EF4-FFF2-40B4-BE49-F238E27FC236}">
                    <a16:creationId xmlns:a16="http://schemas.microsoft.com/office/drawing/2014/main" id="{9B34F448-AB3A-1750-9A33-2F731AF58B64}"/>
                  </a:ext>
                </a:extLst>
              </p:cNvPr>
              <p:cNvSpPr/>
              <p:nvPr/>
            </p:nvSpPr>
            <p:spPr>
              <a:xfrm>
                <a:off x="4040585" y="5329271"/>
                <a:ext cx="61150" cy="167301"/>
              </a:xfrm>
              <a:custGeom>
                <a:avLst/>
                <a:gdLst>
                  <a:gd name="connsiteX0" fmla="*/ 59533 w 61150"/>
                  <a:gd name="connsiteY0" fmla="*/ 96168 h 167301"/>
                  <a:gd name="connsiteX1" fmla="*/ 48432 w 61150"/>
                  <a:gd name="connsiteY1" fmla="*/ 33999 h 167301"/>
                  <a:gd name="connsiteX2" fmla="*/ 30493 w 61150"/>
                  <a:gd name="connsiteY2" fmla="*/ 0 h 167301"/>
                  <a:gd name="connsiteX3" fmla="*/ 4974 w 61150"/>
                  <a:gd name="connsiteY3" fmla="*/ 99189 h 167301"/>
                  <a:gd name="connsiteX4" fmla="*/ 50798 w 61150"/>
                  <a:gd name="connsiteY4" fmla="*/ 167302 h 167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50" h="167301">
                    <a:moveTo>
                      <a:pt x="59533" y="96168"/>
                    </a:moveTo>
                    <a:cubicBezTo>
                      <a:pt x="59533" y="96168"/>
                      <a:pt x="67402" y="61219"/>
                      <a:pt x="48432" y="33999"/>
                    </a:cubicBezTo>
                    <a:cubicBezTo>
                      <a:pt x="29467" y="6774"/>
                      <a:pt x="30493" y="0"/>
                      <a:pt x="30493" y="0"/>
                    </a:cubicBezTo>
                    <a:cubicBezTo>
                      <a:pt x="30493" y="0"/>
                      <a:pt x="-14736" y="53389"/>
                      <a:pt x="4974" y="99189"/>
                    </a:cubicBezTo>
                    <a:cubicBezTo>
                      <a:pt x="24685" y="144989"/>
                      <a:pt x="39387" y="138816"/>
                      <a:pt x="50798" y="16730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90" name="Freeform 8889">
                <a:extLst>
                  <a:ext uri="{FF2B5EF4-FFF2-40B4-BE49-F238E27FC236}">
                    <a16:creationId xmlns:a16="http://schemas.microsoft.com/office/drawing/2014/main" id="{50C781A6-A151-BA32-CBBC-6697F1F8F178}"/>
                  </a:ext>
                </a:extLst>
              </p:cNvPr>
              <p:cNvSpPr/>
              <p:nvPr/>
            </p:nvSpPr>
            <p:spPr>
              <a:xfrm>
                <a:off x="4025555" y="5505512"/>
                <a:ext cx="96389" cy="146425"/>
              </a:xfrm>
              <a:custGeom>
                <a:avLst/>
                <a:gdLst>
                  <a:gd name="connsiteX0" fmla="*/ 73087 w 96389"/>
                  <a:gd name="connsiteY0" fmla="*/ 73215 h 146425"/>
                  <a:gd name="connsiteX1" fmla="*/ 34857 w 96389"/>
                  <a:gd name="connsiteY1" fmla="*/ 22437 h 146425"/>
                  <a:gd name="connsiteX2" fmla="*/ 3645 w 96389"/>
                  <a:gd name="connsiteY2" fmla="*/ 0 h 146425"/>
                  <a:gd name="connsiteX3" fmla="*/ 25012 w 96389"/>
                  <a:gd name="connsiteY3" fmla="*/ 100165 h 146425"/>
                  <a:gd name="connsiteX4" fmla="*/ 96389 w 96389"/>
                  <a:gd name="connsiteY4" fmla="*/ 146425 h 146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89" h="146425">
                    <a:moveTo>
                      <a:pt x="73087" y="73215"/>
                    </a:moveTo>
                    <a:cubicBezTo>
                      <a:pt x="73087" y="73215"/>
                      <a:pt x="63972" y="38351"/>
                      <a:pt x="34857" y="22437"/>
                    </a:cubicBezTo>
                    <a:cubicBezTo>
                      <a:pt x="5747" y="6519"/>
                      <a:pt x="3645" y="0"/>
                      <a:pt x="3645" y="0"/>
                    </a:cubicBezTo>
                    <a:cubicBezTo>
                      <a:pt x="3645" y="0"/>
                      <a:pt x="-13048" y="67947"/>
                      <a:pt x="25012" y="100165"/>
                    </a:cubicBezTo>
                    <a:cubicBezTo>
                      <a:pt x="63067" y="132383"/>
                      <a:pt x="73477" y="126014"/>
                      <a:pt x="96389" y="14642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91" name="Freeform 8890">
                <a:extLst>
                  <a:ext uri="{FF2B5EF4-FFF2-40B4-BE49-F238E27FC236}">
                    <a16:creationId xmlns:a16="http://schemas.microsoft.com/office/drawing/2014/main" id="{FBF3431D-427E-79B9-CB14-EBEAE0BD475F}"/>
                  </a:ext>
                </a:extLst>
              </p:cNvPr>
              <p:cNvSpPr/>
              <p:nvPr/>
            </p:nvSpPr>
            <p:spPr>
              <a:xfrm>
                <a:off x="4088507" y="5725683"/>
                <a:ext cx="161139" cy="80123"/>
              </a:xfrm>
              <a:custGeom>
                <a:avLst/>
                <a:gdLst>
                  <a:gd name="connsiteX0" fmla="*/ 97666 w 161139"/>
                  <a:gd name="connsiteY0" fmla="*/ 25369 h 80123"/>
                  <a:gd name="connsiteX1" fmla="*/ 38355 w 161139"/>
                  <a:gd name="connsiteY1" fmla="*/ 2521 h 80123"/>
                  <a:gd name="connsiteX2" fmla="*/ 0 w 161139"/>
                  <a:gd name="connsiteY2" fmla="*/ 0 h 80123"/>
                  <a:gd name="connsiteX3" fmla="*/ 71137 w 161139"/>
                  <a:gd name="connsiteY3" fmla="*/ 73685 h 80123"/>
                  <a:gd name="connsiteX4" fmla="*/ 161140 w 161139"/>
                  <a:gd name="connsiteY4" fmla="*/ 80124 h 80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139" h="80123">
                    <a:moveTo>
                      <a:pt x="97666" y="25369"/>
                    </a:moveTo>
                    <a:cubicBezTo>
                      <a:pt x="97666" y="25369"/>
                      <a:pt x="71483" y="615"/>
                      <a:pt x="38355" y="2521"/>
                    </a:cubicBezTo>
                    <a:cubicBezTo>
                      <a:pt x="5233" y="4422"/>
                      <a:pt x="0" y="0"/>
                      <a:pt x="0" y="0"/>
                    </a:cubicBezTo>
                    <a:cubicBezTo>
                      <a:pt x="0" y="0"/>
                      <a:pt x="21796" y="66491"/>
                      <a:pt x="71137" y="73685"/>
                    </a:cubicBezTo>
                    <a:cubicBezTo>
                      <a:pt x="120473" y="80879"/>
                      <a:pt x="130894" y="74926"/>
                      <a:pt x="161140" y="8012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869" name="Graphic 2">
              <a:extLst>
                <a:ext uri="{FF2B5EF4-FFF2-40B4-BE49-F238E27FC236}">
                  <a16:creationId xmlns:a16="http://schemas.microsoft.com/office/drawing/2014/main" id="{F4ACDAD3-BF2F-1AD6-8794-0893AB325BBA}"/>
                </a:ext>
              </a:extLst>
            </p:cNvPr>
            <p:cNvGrpSpPr/>
            <p:nvPr/>
          </p:nvGrpSpPr>
          <p:grpSpPr>
            <a:xfrm>
              <a:off x="4171456" y="5221892"/>
              <a:ext cx="567228" cy="567240"/>
              <a:chOff x="4171456" y="5221892"/>
              <a:chExt cx="567228" cy="567240"/>
            </a:xfrm>
            <a:noFill/>
          </p:grpSpPr>
          <p:sp>
            <p:nvSpPr>
              <p:cNvPr id="8877" name="Freeform 8876">
                <a:extLst>
                  <a:ext uri="{FF2B5EF4-FFF2-40B4-BE49-F238E27FC236}">
                    <a16:creationId xmlns:a16="http://schemas.microsoft.com/office/drawing/2014/main" id="{78A063B4-EBDD-41FC-B2F1-EAFAEAF32407}"/>
                  </a:ext>
                </a:extLst>
              </p:cNvPr>
              <p:cNvSpPr/>
              <p:nvPr/>
            </p:nvSpPr>
            <p:spPr>
              <a:xfrm>
                <a:off x="4171456" y="5221892"/>
                <a:ext cx="283614" cy="567240"/>
              </a:xfrm>
              <a:custGeom>
                <a:avLst/>
                <a:gdLst>
                  <a:gd name="connsiteX0" fmla="*/ 283614 w 283614"/>
                  <a:gd name="connsiteY0" fmla="*/ 567241 h 567240"/>
                  <a:gd name="connsiteX1" fmla="*/ 0 w 283614"/>
                  <a:gd name="connsiteY1" fmla="*/ 283620 h 567240"/>
                  <a:gd name="connsiteX2" fmla="*/ 283614 w 283614"/>
                  <a:gd name="connsiteY2" fmla="*/ 0 h 567240"/>
                </a:gdLst>
                <a:ahLst/>
                <a:cxnLst>
                  <a:cxn ang="0">
                    <a:pos x="connsiteX0" y="connsiteY0"/>
                  </a:cxn>
                  <a:cxn ang="0">
                    <a:pos x="connsiteX1" y="connsiteY1"/>
                  </a:cxn>
                  <a:cxn ang="0">
                    <a:pos x="connsiteX2" y="connsiteY2"/>
                  </a:cxn>
                </a:cxnLst>
                <a:rect l="l" t="t" r="r" b="b"/>
                <a:pathLst>
                  <a:path w="283614" h="567240">
                    <a:moveTo>
                      <a:pt x="283614" y="567241"/>
                    </a:moveTo>
                    <a:cubicBezTo>
                      <a:pt x="126977" y="567241"/>
                      <a:pt x="0" y="440261"/>
                      <a:pt x="0" y="283620"/>
                    </a:cubicBezTo>
                    <a:cubicBezTo>
                      <a:pt x="0" y="126979"/>
                      <a:pt x="126977" y="0"/>
                      <a:pt x="283614"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78" name="Freeform 8877">
                <a:extLst>
                  <a:ext uri="{FF2B5EF4-FFF2-40B4-BE49-F238E27FC236}">
                    <a16:creationId xmlns:a16="http://schemas.microsoft.com/office/drawing/2014/main" id="{E69ED51E-6214-54AD-4DCE-7F04CC5A843B}"/>
                  </a:ext>
                </a:extLst>
              </p:cNvPr>
              <p:cNvSpPr/>
              <p:nvPr/>
            </p:nvSpPr>
            <p:spPr>
              <a:xfrm>
                <a:off x="4455070" y="5221892"/>
                <a:ext cx="283614" cy="567240"/>
              </a:xfrm>
              <a:custGeom>
                <a:avLst/>
                <a:gdLst>
                  <a:gd name="connsiteX0" fmla="*/ 0 w 283614"/>
                  <a:gd name="connsiteY0" fmla="*/ 0 h 567240"/>
                  <a:gd name="connsiteX1" fmla="*/ 283614 w 283614"/>
                  <a:gd name="connsiteY1" fmla="*/ 283620 h 567240"/>
                  <a:gd name="connsiteX2" fmla="*/ 0 w 283614"/>
                  <a:gd name="connsiteY2" fmla="*/ 567241 h 567240"/>
                </a:gdLst>
                <a:ahLst/>
                <a:cxnLst>
                  <a:cxn ang="0">
                    <a:pos x="connsiteX0" y="connsiteY0"/>
                  </a:cxn>
                  <a:cxn ang="0">
                    <a:pos x="connsiteX1" y="connsiteY1"/>
                  </a:cxn>
                  <a:cxn ang="0">
                    <a:pos x="connsiteX2" y="connsiteY2"/>
                  </a:cxn>
                </a:cxnLst>
                <a:rect l="l" t="t" r="r" b="b"/>
                <a:pathLst>
                  <a:path w="283614" h="567240">
                    <a:moveTo>
                      <a:pt x="0" y="0"/>
                    </a:moveTo>
                    <a:cubicBezTo>
                      <a:pt x="156632" y="0"/>
                      <a:pt x="283614" y="126979"/>
                      <a:pt x="283614" y="283620"/>
                    </a:cubicBezTo>
                    <a:cubicBezTo>
                      <a:pt x="283614" y="440261"/>
                      <a:pt x="156632" y="567241"/>
                      <a:pt x="0" y="56724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79" name="Freeform 8878">
                <a:extLst>
                  <a:ext uri="{FF2B5EF4-FFF2-40B4-BE49-F238E27FC236}">
                    <a16:creationId xmlns:a16="http://schemas.microsoft.com/office/drawing/2014/main" id="{324B4769-2A70-F636-781B-B2B7A4E4B634}"/>
                  </a:ext>
                </a:extLst>
              </p:cNvPr>
              <p:cNvSpPr/>
              <p:nvPr/>
            </p:nvSpPr>
            <p:spPr>
              <a:xfrm>
                <a:off x="4171456" y="5505512"/>
                <a:ext cx="567228" cy="5002"/>
              </a:xfrm>
              <a:custGeom>
                <a:avLst/>
                <a:gdLst>
                  <a:gd name="connsiteX0" fmla="*/ 0 w 567228"/>
                  <a:gd name="connsiteY0" fmla="*/ 0 h 5002"/>
                  <a:gd name="connsiteX1" fmla="*/ 567229 w 567228"/>
                  <a:gd name="connsiteY1" fmla="*/ 0 h 5002"/>
                </a:gdLst>
                <a:ahLst/>
                <a:cxnLst>
                  <a:cxn ang="0">
                    <a:pos x="connsiteX0" y="connsiteY0"/>
                  </a:cxn>
                  <a:cxn ang="0">
                    <a:pos x="connsiteX1" y="connsiteY1"/>
                  </a:cxn>
                </a:cxnLst>
                <a:rect l="l" t="t" r="r" b="b"/>
                <a:pathLst>
                  <a:path w="567228" h="5002">
                    <a:moveTo>
                      <a:pt x="0" y="0"/>
                    </a:moveTo>
                    <a:lnTo>
                      <a:pt x="56722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80" name="Freeform 8879">
                <a:extLst>
                  <a:ext uri="{FF2B5EF4-FFF2-40B4-BE49-F238E27FC236}">
                    <a16:creationId xmlns:a16="http://schemas.microsoft.com/office/drawing/2014/main" id="{B5802ABB-DF24-9F3B-372D-FFEE3BE7DF3F}"/>
                  </a:ext>
                </a:extLst>
              </p:cNvPr>
              <p:cNvSpPr/>
              <p:nvPr/>
            </p:nvSpPr>
            <p:spPr>
              <a:xfrm>
                <a:off x="4252528" y="5306979"/>
                <a:ext cx="405073" cy="85086"/>
              </a:xfrm>
              <a:custGeom>
                <a:avLst/>
                <a:gdLst>
                  <a:gd name="connsiteX0" fmla="*/ 405073 w 405073"/>
                  <a:gd name="connsiteY0" fmla="*/ 5 h 85086"/>
                  <a:gd name="connsiteX1" fmla="*/ 202542 w 405073"/>
                  <a:gd name="connsiteY1" fmla="*/ 85087 h 85086"/>
                  <a:gd name="connsiteX2" fmla="*/ 0 w 405073"/>
                  <a:gd name="connsiteY2" fmla="*/ 0 h 85086"/>
                </a:gdLst>
                <a:ahLst/>
                <a:cxnLst>
                  <a:cxn ang="0">
                    <a:pos x="connsiteX0" y="connsiteY0"/>
                  </a:cxn>
                  <a:cxn ang="0">
                    <a:pos x="connsiteX1" y="connsiteY1"/>
                  </a:cxn>
                  <a:cxn ang="0">
                    <a:pos x="connsiteX2" y="connsiteY2"/>
                  </a:cxn>
                </a:cxnLst>
                <a:rect l="l" t="t" r="r" b="b"/>
                <a:pathLst>
                  <a:path w="405073" h="85086">
                    <a:moveTo>
                      <a:pt x="405073" y="5"/>
                    </a:moveTo>
                    <a:cubicBezTo>
                      <a:pt x="353601" y="52509"/>
                      <a:pt x="281873" y="85087"/>
                      <a:pt x="202542" y="85087"/>
                    </a:cubicBezTo>
                    <a:cubicBezTo>
                      <a:pt x="123205" y="85087"/>
                      <a:pt x="51472" y="52509"/>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81" name="Freeform 8880">
                <a:extLst>
                  <a:ext uri="{FF2B5EF4-FFF2-40B4-BE49-F238E27FC236}">
                    <a16:creationId xmlns:a16="http://schemas.microsoft.com/office/drawing/2014/main" id="{CCEED0B5-10AE-B044-1C13-E9C039ED3392}"/>
                  </a:ext>
                </a:extLst>
              </p:cNvPr>
              <p:cNvSpPr/>
              <p:nvPr/>
            </p:nvSpPr>
            <p:spPr>
              <a:xfrm>
                <a:off x="4251953" y="5618959"/>
                <a:ext cx="403662" cy="85676"/>
              </a:xfrm>
              <a:custGeom>
                <a:avLst/>
                <a:gdLst>
                  <a:gd name="connsiteX0" fmla="*/ 0 w 403662"/>
                  <a:gd name="connsiteY0" fmla="*/ 85677 h 85676"/>
                  <a:gd name="connsiteX1" fmla="*/ 203117 w 403662"/>
                  <a:gd name="connsiteY1" fmla="*/ 0 h 85676"/>
                  <a:gd name="connsiteX2" fmla="*/ 403663 w 403662"/>
                  <a:gd name="connsiteY2" fmla="*/ 83070 h 85676"/>
                </a:gdLst>
                <a:ahLst/>
                <a:cxnLst>
                  <a:cxn ang="0">
                    <a:pos x="connsiteX0" y="connsiteY0"/>
                  </a:cxn>
                  <a:cxn ang="0">
                    <a:pos x="connsiteX1" y="connsiteY1"/>
                  </a:cxn>
                  <a:cxn ang="0">
                    <a:pos x="connsiteX2" y="connsiteY2"/>
                  </a:cxn>
                </a:cxnLst>
                <a:rect l="l" t="t" r="r" b="b"/>
                <a:pathLst>
                  <a:path w="403662" h="85676">
                    <a:moveTo>
                      <a:pt x="0" y="85677"/>
                    </a:moveTo>
                    <a:cubicBezTo>
                      <a:pt x="51512" y="32823"/>
                      <a:pt x="123480" y="0"/>
                      <a:pt x="203117" y="0"/>
                    </a:cubicBezTo>
                    <a:cubicBezTo>
                      <a:pt x="281433" y="0"/>
                      <a:pt x="352336" y="31747"/>
                      <a:pt x="403663" y="8307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82" name="Freeform 8881">
                <a:extLst>
                  <a:ext uri="{FF2B5EF4-FFF2-40B4-BE49-F238E27FC236}">
                    <a16:creationId xmlns:a16="http://schemas.microsoft.com/office/drawing/2014/main" id="{3A976D41-62D1-766E-81CE-754DBF171AA8}"/>
                  </a:ext>
                </a:extLst>
              </p:cNvPr>
              <p:cNvSpPr/>
              <p:nvPr/>
            </p:nvSpPr>
            <p:spPr>
              <a:xfrm>
                <a:off x="4284900" y="5221892"/>
                <a:ext cx="170169" cy="567240"/>
              </a:xfrm>
              <a:custGeom>
                <a:avLst/>
                <a:gdLst>
                  <a:gd name="connsiteX0" fmla="*/ 170170 w 170169"/>
                  <a:gd name="connsiteY0" fmla="*/ 567241 h 567240"/>
                  <a:gd name="connsiteX1" fmla="*/ 0 w 170169"/>
                  <a:gd name="connsiteY1" fmla="*/ 283620 h 567240"/>
                  <a:gd name="connsiteX2" fmla="*/ 170170 w 170169"/>
                  <a:gd name="connsiteY2" fmla="*/ 0 h 567240"/>
                </a:gdLst>
                <a:ahLst/>
                <a:cxnLst>
                  <a:cxn ang="0">
                    <a:pos x="connsiteX0" y="connsiteY0"/>
                  </a:cxn>
                  <a:cxn ang="0">
                    <a:pos x="connsiteX1" y="connsiteY1"/>
                  </a:cxn>
                  <a:cxn ang="0">
                    <a:pos x="connsiteX2" y="connsiteY2"/>
                  </a:cxn>
                </a:cxnLst>
                <a:rect l="l" t="t" r="r" b="b"/>
                <a:pathLst>
                  <a:path w="170169" h="567240">
                    <a:moveTo>
                      <a:pt x="170170" y="567241"/>
                    </a:moveTo>
                    <a:cubicBezTo>
                      <a:pt x="76185" y="567241"/>
                      <a:pt x="0" y="440261"/>
                      <a:pt x="0" y="283620"/>
                    </a:cubicBezTo>
                    <a:cubicBezTo>
                      <a:pt x="0" y="126979"/>
                      <a:pt x="76185" y="0"/>
                      <a:pt x="17017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83" name="Freeform 8882">
                <a:extLst>
                  <a:ext uri="{FF2B5EF4-FFF2-40B4-BE49-F238E27FC236}">
                    <a16:creationId xmlns:a16="http://schemas.microsoft.com/office/drawing/2014/main" id="{A6115AED-A606-7CE4-8397-94BB8F87C743}"/>
                  </a:ext>
                </a:extLst>
              </p:cNvPr>
              <p:cNvSpPr/>
              <p:nvPr/>
            </p:nvSpPr>
            <p:spPr>
              <a:xfrm>
                <a:off x="4455070" y="5221892"/>
                <a:ext cx="170164" cy="567240"/>
              </a:xfrm>
              <a:custGeom>
                <a:avLst/>
                <a:gdLst>
                  <a:gd name="connsiteX0" fmla="*/ 0 w 170164"/>
                  <a:gd name="connsiteY0" fmla="*/ 0 h 567240"/>
                  <a:gd name="connsiteX1" fmla="*/ 170165 w 170164"/>
                  <a:gd name="connsiteY1" fmla="*/ 283620 h 567240"/>
                  <a:gd name="connsiteX2" fmla="*/ 0 w 170164"/>
                  <a:gd name="connsiteY2" fmla="*/ 567241 h 567240"/>
                </a:gdLst>
                <a:ahLst/>
                <a:cxnLst>
                  <a:cxn ang="0">
                    <a:pos x="connsiteX0" y="connsiteY0"/>
                  </a:cxn>
                  <a:cxn ang="0">
                    <a:pos x="connsiteX1" y="connsiteY1"/>
                  </a:cxn>
                  <a:cxn ang="0">
                    <a:pos x="connsiteX2" y="connsiteY2"/>
                  </a:cxn>
                </a:cxnLst>
                <a:rect l="l" t="t" r="r" b="b"/>
                <a:pathLst>
                  <a:path w="170164" h="567240">
                    <a:moveTo>
                      <a:pt x="0" y="0"/>
                    </a:moveTo>
                    <a:cubicBezTo>
                      <a:pt x="93980" y="0"/>
                      <a:pt x="170165" y="126979"/>
                      <a:pt x="170165" y="283620"/>
                    </a:cubicBezTo>
                    <a:cubicBezTo>
                      <a:pt x="170165" y="440261"/>
                      <a:pt x="93980" y="567241"/>
                      <a:pt x="0" y="56724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84" name="Freeform 8883">
                <a:extLst>
                  <a:ext uri="{FF2B5EF4-FFF2-40B4-BE49-F238E27FC236}">
                    <a16:creationId xmlns:a16="http://schemas.microsoft.com/office/drawing/2014/main" id="{98A751D2-9BB5-38B2-C6FD-ECF923D9DB69}"/>
                  </a:ext>
                </a:extLst>
              </p:cNvPr>
              <p:cNvSpPr/>
              <p:nvPr/>
            </p:nvSpPr>
            <p:spPr>
              <a:xfrm>
                <a:off x="4403778" y="5221892"/>
                <a:ext cx="51291" cy="567240"/>
              </a:xfrm>
              <a:custGeom>
                <a:avLst/>
                <a:gdLst>
                  <a:gd name="connsiteX0" fmla="*/ 51292 w 51291"/>
                  <a:gd name="connsiteY0" fmla="*/ 567241 h 567240"/>
                  <a:gd name="connsiteX1" fmla="*/ 0 w 51291"/>
                  <a:gd name="connsiteY1" fmla="*/ 283620 h 567240"/>
                  <a:gd name="connsiteX2" fmla="*/ 51292 w 51291"/>
                  <a:gd name="connsiteY2" fmla="*/ 0 h 567240"/>
                </a:gdLst>
                <a:ahLst/>
                <a:cxnLst>
                  <a:cxn ang="0">
                    <a:pos x="connsiteX0" y="connsiteY0"/>
                  </a:cxn>
                  <a:cxn ang="0">
                    <a:pos x="connsiteX1" y="connsiteY1"/>
                  </a:cxn>
                  <a:cxn ang="0">
                    <a:pos x="connsiteX2" y="connsiteY2"/>
                  </a:cxn>
                </a:cxnLst>
                <a:rect l="l" t="t" r="r" b="b"/>
                <a:pathLst>
                  <a:path w="51291" h="567240">
                    <a:moveTo>
                      <a:pt x="51292" y="567241"/>
                    </a:moveTo>
                    <a:cubicBezTo>
                      <a:pt x="22962" y="567241"/>
                      <a:pt x="0" y="440261"/>
                      <a:pt x="0" y="283620"/>
                    </a:cubicBezTo>
                    <a:cubicBezTo>
                      <a:pt x="0" y="126979"/>
                      <a:pt x="22962" y="0"/>
                      <a:pt x="51292"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85" name="Freeform 8884">
                <a:extLst>
                  <a:ext uri="{FF2B5EF4-FFF2-40B4-BE49-F238E27FC236}">
                    <a16:creationId xmlns:a16="http://schemas.microsoft.com/office/drawing/2014/main" id="{017BF23D-D138-4F82-99BD-B6463EC454E6}"/>
                  </a:ext>
                </a:extLst>
              </p:cNvPr>
              <p:cNvSpPr/>
              <p:nvPr/>
            </p:nvSpPr>
            <p:spPr>
              <a:xfrm>
                <a:off x="4455070" y="5221892"/>
                <a:ext cx="51287" cy="567240"/>
              </a:xfrm>
              <a:custGeom>
                <a:avLst/>
                <a:gdLst>
                  <a:gd name="connsiteX0" fmla="*/ 0 w 51287"/>
                  <a:gd name="connsiteY0" fmla="*/ 0 h 567240"/>
                  <a:gd name="connsiteX1" fmla="*/ 51287 w 51287"/>
                  <a:gd name="connsiteY1" fmla="*/ 283620 h 567240"/>
                  <a:gd name="connsiteX2" fmla="*/ 0 w 51287"/>
                  <a:gd name="connsiteY2" fmla="*/ 567241 h 567240"/>
                </a:gdLst>
                <a:ahLst/>
                <a:cxnLst>
                  <a:cxn ang="0">
                    <a:pos x="connsiteX0" y="connsiteY0"/>
                  </a:cxn>
                  <a:cxn ang="0">
                    <a:pos x="connsiteX1" y="connsiteY1"/>
                  </a:cxn>
                  <a:cxn ang="0">
                    <a:pos x="connsiteX2" y="connsiteY2"/>
                  </a:cxn>
                </a:cxnLst>
                <a:rect l="l" t="t" r="r" b="b"/>
                <a:pathLst>
                  <a:path w="51287" h="567240">
                    <a:moveTo>
                      <a:pt x="0" y="0"/>
                    </a:moveTo>
                    <a:cubicBezTo>
                      <a:pt x="28325" y="0"/>
                      <a:pt x="51287" y="126979"/>
                      <a:pt x="51287" y="283620"/>
                    </a:cubicBezTo>
                    <a:cubicBezTo>
                      <a:pt x="51287" y="440261"/>
                      <a:pt x="28325" y="567241"/>
                      <a:pt x="0" y="56724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870" name="Graphic 2">
              <a:extLst>
                <a:ext uri="{FF2B5EF4-FFF2-40B4-BE49-F238E27FC236}">
                  <a16:creationId xmlns:a16="http://schemas.microsoft.com/office/drawing/2014/main" id="{EC672523-077C-FBE7-531E-25424CD58D20}"/>
                </a:ext>
              </a:extLst>
            </p:cNvPr>
            <p:cNvGrpSpPr/>
            <p:nvPr/>
          </p:nvGrpSpPr>
          <p:grpSpPr>
            <a:xfrm>
              <a:off x="4578925" y="5112257"/>
              <a:ext cx="305654" cy="735427"/>
              <a:chOff x="4578925" y="5112257"/>
              <a:chExt cx="305654" cy="735427"/>
            </a:xfrm>
            <a:noFill/>
          </p:grpSpPr>
          <p:sp>
            <p:nvSpPr>
              <p:cNvPr id="8871" name="Freeform 8870">
                <a:extLst>
                  <a:ext uri="{FF2B5EF4-FFF2-40B4-BE49-F238E27FC236}">
                    <a16:creationId xmlns:a16="http://schemas.microsoft.com/office/drawing/2014/main" id="{D600FEAB-7C0E-6943-070F-48FBC4E89CFD}"/>
                  </a:ext>
                </a:extLst>
              </p:cNvPr>
              <p:cNvSpPr/>
              <p:nvPr/>
            </p:nvSpPr>
            <p:spPr>
              <a:xfrm>
                <a:off x="4578925" y="5199860"/>
                <a:ext cx="239936" cy="647824"/>
              </a:xfrm>
              <a:custGeom>
                <a:avLst/>
                <a:gdLst>
                  <a:gd name="connsiteX0" fmla="*/ 0 w 239936"/>
                  <a:gd name="connsiteY0" fmla="*/ 647825 h 647824"/>
                  <a:gd name="connsiteX1" fmla="*/ 239936 w 239936"/>
                  <a:gd name="connsiteY1" fmla="*/ 305652 h 647824"/>
                  <a:gd name="connsiteX2" fmla="*/ 73524 w 239936"/>
                  <a:gd name="connsiteY2" fmla="*/ 0 h 647824"/>
                </a:gdLst>
                <a:ahLst/>
                <a:cxnLst>
                  <a:cxn ang="0">
                    <a:pos x="connsiteX0" y="connsiteY0"/>
                  </a:cxn>
                  <a:cxn ang="0">
                    <a:pos x="connsiteX1" y="connsiteY1"/>
                  </a:cxn>
                  <a:cxn ang="0">
                    <a:pos x="connsiteX2" y="connsiteY2"/>
                  </a:cxn>
                </a:cxnLst>
                <a:rect l="l" t="t" r="r" b="b"/>
                <a:pathLst>
                  <a:path w="239936" h="647824">
                    <a:moveTo>
                      <a:pt x="0" y="647825"/>
                    </a:moveTo>
                    <a:cubicBezTo>
                      <a:pt x="139944" y="597157"/>
                      <a:pt x="239936" y="463084"/>
                      <a:pt x="239936" y="305652"/>
                    </a:cubicBezTo>
                    <a:cubicBezTo>
                      <a:pt x="239936" y="177492"/>
                      <a:pt x="173666" y="64806"/>
                      <a:pt x="73524"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72" name="Freeform 8871">
                <a:extLst>
                  <a:ext uri="{FF2B5EF4-FFF2-40B4-BE49-F238E27FC236}">
                    <a16:creationId xmlns:a16="http://schemas.microsoft.com/office/drawing/2014/main" id="{B3261817-F9D2-275A-B1C8-0412CA7F4229}"/>
                  </a:ext>
                </a:extLst>
              </p:cNvPr>
              <p:cNvSpPr/>
              <p:nvPr/>
            </p:nvSpPr>
            <p:spPr>
              <a:xfrm>
                <a:off x="4605209" y="5112257"/>
                <a:ext cx="104790" cy="131361"/>
              </a:xfrm>
              <a:custGeom>
                <a:avLst/>
                <a:gdLst>
                  <a:gd name="connsiteX0" fmla="*/ 47270 w 104790"/>
                  <a:gd name="connsiteY0" fmla="*/ 87558 h 131361"/>
                  <a:gd name="connsiteX1" fmla="*/ 12126 w 104790"/>
                  <a:gd name="connsiteY1" fmla="*/ 36475 h 131361"/>
                  <a:gd name="connsiteX2" fmla="*/ 0 w 104790"/>
                  <a:gd name="connsiteY2" fmla="*/ 0 h 131361"/>
                  <a:gd name="connsiteX3" fmla="*/ 89262 w 104790"/>
                  <a:gd name="connsiteY3" fmla="*/ 50208 h 131361"/>
                  <a:gd name="connsiteX4" fmla="*/ 104790 w 104790"/>
                  <a:gd name="connsiteY4" fmla="*/ 131362 h 131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90" h="131361">
                    <a:moveTo>
                      <a:pt x="47270" y="87558"/>
                    </a:moveTo>
                    <a:cubicBezTo>
                      <a:pt x="47270" y="87558"/>
                      <a:pt x="18655" y="69008"/>
                      <a:pt x="12126" y="36475"/>
                    </a:cubicBezTo>
                    <a:cubicBezTo>
                      <a:pt x="5598" y="3942"/>
                      <a:pt x="0" y="0"/>
                      <a:pt x="0" y="0"/>
                    </a:cubicBezTo>
                    <a:cubicBezTo>
                      <a:pt x="0" y="0"/>
                      <a:pt x="69837" y="4287"/>
                      <a:pt x="89262" y="50208"/>
                    </a:cubicBezTo>
                    <a:cubicBezTo>
                      <a:pt x="108692" y="96133"/>
                      <a:pt x="92119" y="103417"/>
                      <a:pt x="104790" y="13136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73" name="Freeform 8872">
                <a:extLst>
                  <a:ext uri="{FF2B5EF4-FFF2-40B4-BE49-F238E27FC236}">
                    <a16:creationId xmlns:a16="http://schemas.microsoft.com/office/drawing/2014/main" id="{5B1F3D4B-24D4-D669-57BA-44E42F1FACD5}"/>
                  </a:ext>
                </a:extLst>
              </p:cNvPr>
              <p:cNvSpPr/>
              <p:nvPr/>
            </p:nvSpPr>
            <p:spPr>
              <a:xfrm>
                <a:off x="4738408" y="5190460"/>
                <a:ext cx="65350" cy="163624"/>
              </a:xfrm>
              <a:custGeom>
                <a:avLst/>
                <a:gdLst>
                  <a:gd name="connsiteX0" fmla="*/ 8576 w 65350"/>
                  <a:gd name="connsiteY0" fmla="*/ 97909 h 163624"/>
                  <a:gd name="connsiteX1" fmla="*/ 3008 w 65350"/>
                  <a:gd name="connsiteY1" fmla="*/ 37966 h 163624"/>
                  <a:gd name="connsiteX2" fmla="*/ 9026 w 65350"/>
                  <a:gd name="connsiteY2" fmla="*/ 0 h 163624"/>
                  <a:gd name="connsiteX3" fmla="*/ 65170 w 65350"/>
                  <a:gd name="connsiteY3" fmla="*/ 85657 h 163624"/>
                  <a:gd name="connsiteX4" fmla="*/ 47536 w 65350"/>
                  <a:gd name="connsiteY4" fmla="*/ 163625 h 163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50" h="163624">
                    <a:moveTo>
                      <a:pt x="8576" y="97909"/>
                    </a:moveTo>
                    <a:cubicBezTo>
                      <a:pt x="8576" y="97909"/>
                      <a:pt x="-6167" y="69853"/>
                      <a:pt x="3008" y="37966"/>
                    </a:cubicBezTo>
                    <a:cubicBezTo>
                      <a:pt x="12182" y="6078"/>
                      <a:pt x="9026" y="0"/>
                      <a:pt x="9026" y="0"/>
                    </a:cubicBezTo>
                    <a:cubicBezTo>
                      <a:pt x="9026" y="0"/>
                      <a:pt x="69052" y="35945"/>
                      <a:pt x="65170" y="85657"/>
                    </a:cubicBezTo>
                    <a:cubicBezTo>
                      <a:pt x="61288" y="135369"/>
                      <a:pt x="49147" y="132983"/>
                      <a:pt x="47536" y="16362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74" name="Freeform 8873">
                <a:extLst>
                  <a:ext uri="{FF2B5EF4-FFF2-40B4-BE49-F238E27FC236}">
                    <a16:creationId xmlns:a16="http://schemas.microsoft.com/office/drawing/2014/main" id="{166C0477-27BB-E7E3-24E4-2E137C528473}"/>
                  </a:ext>
                </a:extLst>
              </p:cNvPr>
              <p:cNvSpPr/>
              <p:nvPr/>
            </p:nvSpPr>
            <p:spPr>
              <a:xfrm>
                <a:off x="4808402" y="5329271"/>
                <a:ext cx="61148" cy="167301"/>
              </a:xfrm>
              <a:custGeom>
                <a:avLst/>
                <a:gdLst>
                  <a:gd name="connsiteX0" fmla="*/ 1620 w 61148"/>
                  <a:gd name="connsiteY0" fmla="*/ 96168 h 167301"/>
                  <a:gd name="connsiteX1" fmla="*/ 12716 w 61148"/>
                  <a:gd name="connsiteY1" fmla="*/ 33999 h 167301"/>
                  <a:gd name="connsiteX2" fmla="*/ 30656 w 61148"/>
                  <a:gd name="connsiteY2" fmla="*/ 0 h 167301"/>
                  <a:gd name="connsiteX3" fmla="*/ 56174 w 61148"/>
                  <a:gd name="connsiteY3" fmla="*/ 99189 h 167301"/>
                  <a:gd name="connsiteX4" fmla="*/ 10355 w 61148"/>
                  <a:gd name="connsiteY4" fmla="*/ 167302 h 167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48" h="167301">
                    <a:moveTo>
                      <a:pt x="1620" y="96168"/>
                    </a:moveTo>
                    <a:cubicBezTo>
                      <a:pt x="1620" y="96168"/>
                      <a:pt x="-6254" y="61219"/>
                      <a:pt x="12716" y="33999"/>
                    </a:cubicBezTo>
                    <a:cubicBezTo>
                      <a:pt x="31686" y="6774"/>
                      <a:pt x="30656" y="0"/>
                      <a:pt x="30656" y="0"/>
                    </a:cubicBezTo>
                    <a:cubicBezTo>
                      <a:pt x="30656" y="0"/>
                      <a:pt x="75884" y="53389"/>
                      <a:pt x="56174" y="99189"/>
                    </a:cubicBezTo>
                    <a:cubicBezTo>
                      <a:pt x="36469" y="144989"/>
                      <a:pt x="21761" y="138816"/>
                      <a:pt x="10355" y="16730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75" name="Freeform 8874">
                <a:extLst>
                  <a:ext uri="{FF2B5EF4-FFF2-40B4-BE49-F238E27FC236}">
                    <a16:creationId xmlns:a16="http://schemas.microsoft.com/office/drawing/2014/main" id="{9AC61F1D-2AAE-2A74-DFC1-699CBC6686C7}"/>
                  </a:ext>
                </a:extLst>
              </p:cNvPr>
              <p:cNvSpPr/>
              <p:nvPr/>
            </p:nvSpPr>
            <p:spPr>
              <a:xfrm>
                <a:off x="4788195" y="5505512"/>
                <a:ext cx="96384" cy="146425"/>
              </a:xfrm>
              <a:custGeom>
                <a:avLst/>
                <a:gdLst>
                  <a:gd name="connsiteX0" fmla="*/ 23297 w 96384"/>
                  <a:gd name="connsiteY0" fmla="*/ 73215 h 146425"/>
                  <a:gd name="connsiteX1" fmla="*/ 61527 w 96384"/>
                  <a:gd name="connsiteY1" fmla="*/ 22437 h 146425"/>
                  <a:gd name="connsiteX2" fmla="*/ 92739 w 96384"/>
                  <a:gd name="connsiteY2" fmla="*/ 0 h 146425"/>
                  <a:gd name="connsiteX3" fmla="*/ 71378 w 96384"/>
                  <a:gd name="connsiteY3" fmla="*/ 100165 h 146425"/>
                  <a:gd name="connsiteX4" fmla="*/ 0 w 96384"/>
                  <a:gd name="connsiteY4" fmla="*/ 146425 h 146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84" h="146425">
                    <a:moveTo>
                      <a:pt x="23297" y="73215"/>
                    </a:moveTo>
                    <a:cubicBezTo>
                      <a:pt x="23297" y="73215"/>
                      <a:pt x="32412" y="38351"/>
                      <a:pt x="61527" y="22437"/>
                    </a:cubicBezTo>
                    <a:cubicBezTo>
                      <a:pt x="90643" y="6519"/>
                      <a:pt x="92739" y="0"/>
                      <a:pt x="92739" y="0"/>
                    </a:cubicBezTo>
                    <a:cubicBezTo>
                      <a:pt x="92739" y="0"/>
                      <a:pt x="109433" y="67947"/>
                      <a:pt x="71378" y="100165"/>
                    </a:cubicBezTo>
                    <a:cubicBezTo>
                      <a:pt x="33318" y="132383"/>
                      <a:pt x="22907" y="126014"/>
                      <a:pt x="0" y="14642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76" name="Freeform 8875">
                <a:extLst>
                  <a:ext uri="{FF2B5EF4-FFF2-40B4-BE49-F238E27FC236}">
                    <a16:creationId xmlns:a16="http://schemas.microsoft.com/office/drawing/2014/main" id="{31ED1124-658E-7747-A295-1CD97D850C29}"/>
                  </a:ext>
                </a:extLst>
              </p:cNvPr>
              <p:cNvSpPr/>
              <p:nvPr/>
            </p:nvSpPr>
            <p:spPr>
              <a:xfrm>
                <a:off x="4660493" y="5725683"/>
                <a:ext cx="161134" cy="80123"/>
              </a:xfrm>
              <a:custGeom>
                <a:avLst/>
                <a:gdLst>
                  <a:gd name="connsiteX0" fmla="*/ 63473 w 161134"/>
                  <a:gd name="connsiteY0" fmla="*/ 25369 h 80123"/>
                  <a:gd name="connsiteX1" fmla="*/ 122780 w 161134"/>
                  <a:gd name="connsiteY1" fmla="*/ 2521 h 80123"/>
                  <a:gd name="connsiteX2" fmla="*/ 161135 w 161134"/>
                  <a:gd name="connsiteY2" fmla="*/ 0 h 80123"/>
                  <a:gd name="connsiteX3" fmla="*/ 90002 w 161134"/>
                  <a:gd name="connsiteY3" fmla="*/ 73685 h 80123"/>
                  <a:gd name="connsiteX4" fmla="*/ 0 w 161134"/>
                  <a:gd name="connsiteY4" fmla="*/ 80124 h 80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134" h="80123">
                    <a:moveTo>
                      <a:pt x="63473" y="25369"/>
                    </a:moveTo>
                    <a:cubicBezTo>
                      <a:pt x="63473" y="25369"/>
                      <a:pt x="89657" y="615"/>
                      <a:pt x="122780" y="2521"/>
                    </a:cubicBezTo>
                    <a:cubicBezTo>
                      <a:pt x="155907" y="4422"/>
                      <a:pt x="161135" y="0"/>
                      <a:pt x="161135" y="0"/>
                    </a:cubicBezTo>
                    <a:cubicBezTo>
                      <a:pt x="161135" y="0"/>
                      <a:pt x="139338" y="66491"/>
                      <a:pt x="90002" y="73685"/>
                    </a:cubicBezTo>
                    <a:cubicBezTo>
                      <a:pt x="40661" y="80879"/>
                      <a:pt x="30241" y="74926"/>
                      <a:pt x="0" y="8012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08" name="Graphic 2">
            <a:extLst>
              <a:ext uri="{FF2B5EF4-FFF2-40B4-BE49-F238E27FC236}">
                <a16:creationId xmlns:a16="http://schemas.microsoft.com/office/drawing/2014/main" id="{C4F6467A-3E52-2692-E3C7-6565C8BC1B22}"/>
              </a:ext>
            </a:extLst>
          </p:cNvPr>
          <p:cNvGrpSpPr/>
          <p:nvPr/>
        </p:nvGrpSpPr>
        <p:grpSpPr>
          <a:xfrm flipH="1">
            <a:off x="4335057" y="4814896"/>
            <a:ext cx="354776" cy="529355"/>
            <a:chOff x="5476718" y="5150987"/>
            <a:chExt cx="475208" cy="709049"/>
          </a:xfrm>
        </p:grpSpPr>
        <p:grpSp>
          <p:nvGrpSpPr>
            <p:cNvPr id="8857" name="Graphic 2">
              <a:extLst>
                <a:ext uri="{FF2B5EF4-FFF2-40B4-BE49-F238E27FC236}">
                  <a16:creationId xmlns:a16="http://schemas.microsoft.com/office/drawing/2014/main" id="{990689E6-B30F-4928-D3E9-441D9404AC6A}"/>
                </a:ext>
              </a:extLst>
            </p:cNvPr>
            <p:cNvGrpSpPr/>
            <p:nvPr/>
          </p:nvGrpSpPr>
          <p:grpSpPr>
            <a:xfrm>
              <a:off x="5476718" y="5150987"/>
              <a:ext cx="475208" cy="709049"/>
              <a:chOff x="5476718" y="5150987"/>
              <a:chExt cx="475208" cy="709049"/>
            </a:xfrm>
          </p:grpSpPr>
          <p:sp>
            <p:nvSpPr>
              <p:cNvPr id="8859" name="Freeform 8858">
                <a:extLst>
                  <a:ext uri="{FF2B5EF4-FFF2-40B4-BE49-F238E27FC236}">
                    <a16:creationId xmlns:a16="http://schemas.microsoft.com/office/drawing/2014/main" id="{39B6D80A-C7C6-596A-C7DC-E744B68E5D31}"/>
                  </a:ext>
                </a:extLst>
              </p:cNvPr>
              <p:cNvSpPr/>
              <p:nvPr/>
            </p:nvSpPr>
            <p:spPr>
              <a:xfrm>
                <a:off x="5476718" y="5452478"/>
                <a:ext cx="475208" cy="407558"/>
              </a:xfrm>
              <a:custGeom>
                <a:avLst/>
                <a:gdLst>
                  <a:gd name="connsiteX0" fmla="*/ 408115 w 475208"/>
                  <a:gd name="connsiteY0" fmla="*/ 407558 h 407558"/>
                  <a:gd name="connsiteX1" fmla="*/ 67090 w 475208"/>
                  <a:gd name="connsiteY1" fmla="*/ 407558 h 407558"/>
                  <a:gd name="connsiteX2" fmla="*/ 340 w 475208"/>
                  <a:gd name="connsiteY2" fmla="*/ 333798 h 407558"/>
                  <a:gd name="connsiteX3" fmla="*/ 35849 w 475208"/>
                  <a:gd name="connsiteY3" fmla="*/ 60413 h 407558"/>
                  <a:gd name="connsiteX4" fmla="*/ 102604 w 475208"/>
                  <a:gd name="connsiteY4" fmla="*/ 0 h 407558"/>
                  <a:gd name="connsiteX5" fmla="*/ 372606 w 475208"/>
                  <a:gd name="connsiteY5" fmla="*/ 0 h 407558"/>
                  <a:gd name="connsiteX6" fmla="*/ 439361 w 475208"/>
                  <a:gd name="connsiteY6" fmla="*/ 60413 h 407558"/>
                  <a:gd name="connsiteX7" fmla="*/ 474870 w 475208"/>
                  <a:gd name="connsiteY7" fmla="*/ 333798 h 407558"/>
                  <a:gd name="connsiteX8" fmla="*/ 408115 w 475208"/>
                  <a:gd name="connsiteY8" fmla="*/ 407558 h 407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208" h="407558">
                    <a:moveTo>
                      <a:pt x="408115" y="407558"/>
                    </a:moveTo>
                    <a:lnTo>
                      <a:pt x="67090" y="407558"/>
                    </a:lnTo>
                    <a:cubicBezTo>
                      <a:pt x="27404" y="407558"/>
                      <a:pt x="-3612" y="373289"/>
                      <a:pt x="340" y="333798"/>
                    </a:cubicBezTo>
                    <a:lnTo>
                      <a:pt x="35849" y="60413"/>
                    </a:lnTo>
                    <a:cubicBezTo>
                      <a:pt x="39281" y="26119"/>
                      <a:pt x="68136" y="0"/>
                      <a:pt x="102604" y="0"/>
                    </a:cubicBezTo>
                    <a:lnTo>
                      <a:pt x="372606" y="0"/>
                    </a:lnTo>
                    <a:cubicBezTo>
                      <a:pt x="407069" y="0"/>
                      <a:pt x="435929" y="26119"/>
                      <a:pt x="439361" y="60413"/>
                    </a:cubicBezTo>
                    <a:lnTo>
                      <a:pt x="474870" y="333798"/>
                    </a:lnTo>
                    <a:cubicBezTo>
                      <a:pt x="478817" y="373289"/>
                      <a:pt x="447806" y="407558"/>
                      <a:pt x="408115" y="40755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860" name="Graphic 2">
                <a:extLst>
                  <a:ext uri="{FF2B5EF4-FFF2-40B4-BE49-F238E27FC236}">
                    <a16:creationId xmlns:a16="http://schemas.microsoft.com/office/drawing/2014/main" id="{F59C1A9B-4E85-A4A2-2CCF-83140F09772C}"/>
                  </a:ext>
                </a:extLst>
              </p:cNvPr>
              <p:cNvGrpSpPr/>
              <p:nvPr/>
            </p:nvGrpSpPr>
            <p:grpSpPr>
              <a:xfrm>
                <a:off x="5834693" y="5216516"/>
                <a:ext cx="59516" cy="232015"/>
                <a:chOff x="5834693" y="5216516"/>
                <a:chExt cx="59516" cy="232015"/>
              </a:xfrm>
            </p:grpSpPr>
            <p:sp>
              <p:nvSpPr>
                <p:cNvPr id="8866" name="Freeform 8865">
                  <a:extLst>
                    <a:ext uri="{FF2B5EF4-FFF2-40B4-BE49-F238E27FC236}">
                      <a16:creationId xmlns:a16="http://schemas.microsoft.com/office/drawing/2014/main" id="{F7561E45-61EE-CEB2-ED95-EBAD203EB8D2}"/>
                    </a:ext>
                  </a:extLst>
                </p:cNvPr>
                <p:cNvSpPr/>
                <p:nvPr/>
              </p:nvSpPr>
              <p:spPr>
                <a:xfrm>
                  <a:off x="5836642" y="5241938"/>
                  <a:ext cx="57567" cy="206593"/>
                </a:xfrm>
                <a:custGeom>
                  <a:avLst/>
                  <a:gdLst>
                    <a:gd name="connsiteX0" fmla="*/ 0 w 57567"/>
                    <a:gd name="connsiteY0" fmla="*/ 206593 h 206593"/>
                    <a:gd name="connsiteX1" fmla="*/ 47350 w 57567"/>
                    <a:gd name="connsiteY1" fmla="*/ 114183 h 206593"/>
                    <a:gd name="connsiteX2" fmla="*/ 23472 w 57567"/>
                    <a:gd name="connsiteY2" fmla="*/ 0 h 206593"/>
                    <a:gd name="connsiteX3" fmla="*/ 23472 w 57567"/>
                    <a:gd name="connsiteY3" fmla="*/ 0 h 206593"/>
                  </a:gdLst>
                  <a:ahLst/>
                  <a:cxnLst>
                    <a:cxn ang="0">
                      <a:pos x="connsiteX0" y="connsiteY0"/>
                    </a:cxn>
                    <a:cxn ang="0">
                      <a:pos x="connsiteX1" y="connsiteY1"/>
                    </a:cxn>
                    <a:cxn ang="0">
                      <a:pos x="connsiteX2" y="connsiteY2"/>
                    </a:cxn>
                    <a:cxn ang="0">
                      <a:pos x="connsiteX3" y="connsiteY3"/>
                    </a:cxn>
                  </a:cxnLst>
                  <a:rect l="l" t="t" r="r" b="b"/>
                  <a:pathLst>
                    <a:path w="57567" h="206593">
                      <a:moveTo>
                        <a:pt x="0" y="206593"/>
                      </a:moveTo>
                      <a:lnTo>
                        <a:pt x="47350" y="114183"/>
                      </a:lnTo>
                      <a:cubicBezTo>
                        <a:pt x="67300" y="75251"/>
                        <a:pt x="57350" y="27675"/>
                        <a:pt x="23472" y="0"/>
                      </a:cubicBezTo>
                      <a:lnTo>
                        <a:pt x="23472"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67" name="Freeform 8866">
                  <a:extLst>
                    <a:ext uri="{FF2B5EF4-FFF2-40B4-BE49-F238E27FC236}">
                      <a16:creationId xmlns:a16="http://schemas.microsoft.com/office/drawing/2014/main" id="{A6FAEFD2-E876-6B9A-9751-4658B93A82B8}"/>
                    </a:ext>
                  </a:extLst>
                </p:cNvPr>
                <p:cNvSpPr/>
                <p:nvPr/>
              </p:nvSpPr>
              <p:spPr>
                <a:xfrm>
                  <a:off x="5834693" y="5216516"/>
                  <a:ext cx="50842" cy="50843"/>
                </a:xfrm>
                <a:custGeom>
                  <a:avLst/>
                  <a:gdLst>
                    <a:gd name="connsiteX0" fmla="*/ 50843 w 50842"/>
                    <a:gd name="connsiteY0" fmla="*/ 25422 h 50843"/>
                    <a:gd name="connsiteX1" fmla="*/ 25422 w 50842"/>
                    <a:gd name="connsiteY1" fmla="*/ 50844 h 50843"/>
                    <a:gd name="connsiteX2" fmla="*/ 0 w 50842"/>
                    <a:gd name="connsiteY2" fmla="*/ 25422 h 50843"/>
                    <a:gd name="connsiteX3" fmla="*/ 25422 w 50842"/>
                    <a:gd name="connsiteY3" fmla="*/ 0 h 50843"/>
                    <a:gd name="connsiteX4" fmla="*/ 50843 w 50842"/>
                    <a:gd name="connsiteY4" fmla="*/ 25422 h 50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2" h="50843">
                      <a:moveTo>
                        <a:pt x="50843" y="25422"/>
                      </a:moveTo>
                      <a:cubicBezTo>
                        <a:pt x="50843" y="39462"/>
                        <a:pt x="39462" y="50844"/>
                        <a:pt x="25422" y="50844"/>
                      </a:cubicBezTo>
                      <a:cubicBezTo>
                        <a:pt x="11382" y="50844"/>
                        <a:pt x="0" y="39462"/>
                        <a:pt x="0" y="25422"/>
                      </a:cubicBezTo>
                      <a:cubicBezTo>
                        <a:pt x="0" y="11382"/>
                        <a:pt x="11382" y="0"/>
                        <a:pt x="25422" y="0"/>
                      </a:cubicBezTo>
                      <a:cubicBezTo>
                        <a:pt x="39462" y="0"/>
                        <a:pt x="50843" y="11382"/>
                        <a:pt x="50843" y="25422"/>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861" name="Graphic 2">
                <a:extLst>
                  <a:ext uri="{FF2B5EF4-FFF2-40B4-BE49-F238E27FC236}">
                    <a16:creationId xmlns:a16="http://schemas.microsoft.com/office/drawing/2014/main" id="{C847B0A2-5113-903B-096A-F9749C9F733C}"/>
                  </a:ext>
                </a:extLst>
              </p:cNvPr>
              <p:cNvGrpSpPr/>
              <p:nvPr/>
            </p:nvGrpSpPr>
            <p:grpSpPr>
              <a:xfrm>
                <a:off x="5521470" y="5216516"/>
                <a:ext cx="59516" cy="232015"/>
                <a:chOff x="5521470" y="5216516"/>
                <a:chExt cx="59516" cy="232015"/>
              </a:xfrm>
            </p:grpSpPr>
            <p:sp>
              <p:nvSpPr>
                <p:cNvPr id="8864" name="Freeform 8863">
                  <a:extLst>
                    <a:ext uri="{FF2B5EF4-FFF2-40B4-BE49-F238E27FC236}">
                      <a16:creationId xmlns:a16="http://schemas.microsoft.com/office/drawing/2014/main" id="{950C334C-26AF-17D9-E5EC-8D176872EE12}"/>
                    </a:ext>
                  </a:extLst>
                </p:cNvPr>
                <p:cNvSpPr/>
                <p:nvPr/>
              </p:nvSpPr>
              <p:spPr>
                <a:xfrm>
                  <a:off x="5521470" y="5241938"/>
                  <a:ext cx="57567" cy="206593"/>
                </a:xfrm>
                <a:custGeom>
                  <a:avLst/>
                  <a:gdLst>
                    <a:gd name="connsiteX0" fmla="*/ 57567 w 57567"/>
                    <a:gd name="connsiteY0" fmla="*/ 206593 h 206593"/>
                    <a:gd name="connsiteX1" fmla="*/ 10217 w 57567"/>
                    <a:gd name="connsiteY1" fmla="*/ 114183 h 206593"/>
                    <a:gd name="connsiteX2" fmla="*/ 34095 w 57567"/>
                    <a:gd name="connsiteY2" fmla="*/ 0 h 206593"/>
                    <a:gd name="connsiteX3" fmla="*/ 34095 w 57567"/>
                    <a:gd name="connsiteY3" fmla="*/ 0 h 206593"/>
                  </a:gdLst>
                  <a:ahLst/>
                  <a:cxnLst>
                    <a:cxn ang="0">
                      <a:pos x="connsiteX0" y="connsiteY0"/>
                    </a:cxn>
                    <a:cxn ang="0">
                      <a:pos x="connsiteX1" y="connsiteY1"/>
                    </a:cxn>
                    <a:cxn ang="0">
                      <a:pos x="connsiteX2" y="connsiteY2"/>
                    </a:cxn>
                    <a:cxn ang="0">
                      <a:pos x="connsiteX3" y="connsiteY3"/>
                    </a:cxn>
                  </a:cxnLst>
                  <a:rect l="l" t="t" r="r" b="b"/>
                  <a:pathLst>
                    <a:path w="57567" h="206593">
                      <a:moveTo>
                        <a:pt x="57567" y="206593"/>
                      </a:moveTo>
                      <a:lnTo>
                        <a:pt x="10217" y="114183"/>
                      </a:lnTo>
                      <a:cubicBezTo>
                        <a:pt x="-9733" y="75251"/>
                        <a:pt x="217" y="27675"/>
                        <a:pt x="34095" y="0"/>
                      </a:cubicBezTo>
                      <a:lnTo>
                        <a:pt x="34095"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65" name="Freeform 8864">
                  <a:extLst>
                    <a:ext uri="{FF2B5EF4-FFF2-40B4-BE49-F238E27FC236}">
                      <a16:creationId xmlns:a16="http://schemas.microsoft.com/office/drawing/2014/main" id="{21589B55-7FF0-80F8-E965-F5AB30C3AD50}"/>
                    </a:ext>
                  </a:extLst>
                </p:cNvPr>
                <p:cNvSpPr/>
                <p:nvPr/>
              </p:nvSpPr>
              <p:spPr>
                <a:xfrm>
                  <a:off x="5530143" y="5216516"/>
                  <a:ext cx="50842" cy="50843"/>
                </a:xfrm>
                <a:custGeom>
                  <a:avLst/>
                  <a:gdLst>
                    <a:gd name="connsiteX0" fmla="*/ 50843 w 50842"/>
                    <a:gd name="connsiteY0" fmla="*/ 25422 h 50843"/>
                    <a:gd name="connsiteX1" fmla="*/ 25422 w 50842"/>
                    <a:gd name="connsiteY1" fmla="*/ 50844 h 50843"/>
                    <a:gd name="connsiteX2" fmla="*/ 0 w 50842"/>
                    <a:gd name="connsiteY2" fmla="*/ 25422 h 50843"/>
                    <a:gd name="connsiteX3" fmla="*/ 25422 w 50842"/>
                    <a:gd name="connsiteY3" fmla="*/ 0 h 50843"/>
                    <a:gd name="connsiteX4" fmla="*/ 50843 w 50842"/>
                    <a:gd name="connsiteY4" fmla="*/ 25422 h 50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2" h="50843">
                      <a:moveTo>
                        <a:pt x="50843" y="25422"/>
                      </a:moveTo>
                      <a:cubicBezTo>
                        <a:pt x="50843" y="39462"/>
                        <a:pt x="39462" y="50844"/>
                        <a:pt x="25422" y="50844"/>
                      </a:cubicBezTo>
                      <a:cubicBezTo>
                        <a:pt x="11382" y="50844"/>
                        <a:pt x="0" y="39462"/>
                        <a:pt x="0" y="25422"/>
                      </a:cubicBezTo>
                      <a:cubicBezTo>
                        <a:pt x="0" y="11382"/>
                        <a:pt x="11382" y="0"/>
                        <a:pt x="25422" y="0"/>
                      </a:cubicBezTo>
                      <a:cubicBezTo>
                        <a:pt x="39462" y="0"/>
                        <a:pt x="50843" y="11382"/>
                        <a:pt x="50843" y="25422"/>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8862" name="Freeform 8861">
                <a:extLst>
                  <a:ext uri="{FF2B5EF4-FFF2-40B4-BE49-F238E27FC236}">
                    <a16:creationId xmlns:a16="http://schemas.microsoft.com/office/drawing/2014/main" id="{103E1FE3-AF23-4EF7-CE09-03F377FA157E}"/>
                  </a:ext>
                </a:extLst>
              </p:cNvPr>
              <p:cNvSpPr/>
              <p:nvPr/>
            </p:nvSpPr>
            <p:spPr>
              <a:xfrm>
                <a:off x="5639087" y="5150987"/>
                <a:ext cx="148151" cy="148154"/>
              </a:xfrm>
              <a:custGeom>
                <a:avLst/>
                <a:gdLst>
                  <a:gd name="connsiteX0" fmla="*/ 148151 w 148151"/>
                  <a:gd name="connsiteY0" fmla="*/ 74077 h 148154"/>
                  <a:gd name="connsiteX1" fmla="*/ 74076 w 148151"/>
                  <a:gd name="connsiteY1" fmla="*/ 148154 h 148154"/>
                  <a:gd name="connsiteX2" fmla="*/ 0 w 148151"/>
                  <a:gd name="connsiteY2" fmla="*/ 74077 h 148154"/>
                  <a:gd name="connsiteX3" fmla="*/ 74076 w 148151"/>
                  <a:gd name="connsiteY3" fmla="*/ 0 h 148154"/>
                  <a:gd name="connsiteX4" fmla="*/ 148151 w 148151"/>
                  <a:gd name="connsiteY4" fmla="*/ 74077 h 148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151" h="148154">
                    <a:moveTo>
                      <a:pt x="148151" y="74077"/>
                    </a:moveTo>
                    <a:cubicBezTo>
                      <a:pt x="148151" y="114989"/>
                      <a:pt x="114986" y="148154"/>
                      <a:pt x="74076" y="148154"/>
                    </a:cubicBezTo>
                    <a:cubicBezTo>
                      <a:pt x="33165" y="148154"/>
                      <a:pt x="0" y="114989"/>
                      <a:pt x="0" y="74077"/>
                    </a:cubicBezTo>
                    <a:cubicBezTo>
                      <a:pt x="0" y="33165"/>
                      <a:pt x="33165" y="0"/>
                      <a:pt x="74076" y="0"/>
                    </a:cubicBezTo>
                    <a:cubicBezTo>
                      <a:pt x="114986" y="0"/>
                      <a:pt x="148151" y="33165"/>
                      <a:pt x="148151" y="7407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63" name="Freeform 8862">
                <a:extLst>
                  <a:ext uri="{FF2B5EF4-FFF2-40B4-BE49-F238E27FC236}">
                    <a16:creationId xmlns:a16="http://schemas.microsoft.com/office/drawing/2014/main" id="{7A89BE76-D345-F147-46F2-190EB83F1715}"/>
                  </a:ext>
                </a:extLst>
              </p:cNvPr>
              <p:cNvSpPr/>
              <p:nvPr/>
            </p:nvSpPr>
            <p:spPr>
              <a:xfrm>
                <a:off x="5602479" y="5323423"/>
                <a:ext cx="216028" cy="129055"/>
              </a:xfrm>
              <a:custGeom>
                <a:avLst/>
                <a:gdLst>
                  <a:gd name="connsiteX0" fmla="*/ 87536 w 216028"/>
                  <a:gd name="connsiteY0" fmla="*/ 0 h 129055"/>
                  <a:gd name="connsiteX1" fmla="*/ 128498 w 216028"/>
                  <a:gd name="connsiteY1" fmla="*/ 0 h 129055"/>
                  <a:gd name="connsiteX2" fmla="*/ 216029 w 216028"/>
                  <a:gd name="connsiteY2" fmla="*/ 87533 h 129055"/>
                  <a:gd name="connsiteX3" fmla="*/ 216029 w 216028"/>
                  <a:gd name="connsiteY3" fmla="*/ 129056 h 129055"/>
                  <a:gd name="connsiteX4" fmla="*/ 0 w 216028"/>
                  <a:gd name="connsiteY4" fmla="*/ 129056 h 129055"/>
                  <a:gd name="connsiteX5" fmla="*/ 0 w 216028"/>
                  <a:gd name="connsiteY5" fmla="*/ 87533 h 129055"/>
                  <a:gd name="connsiteX6" fmla="*/ 87536 w 216028"/>
                  <a:gd name="connsiteY6" fmla="*/ 0 h 129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28" h="129055">
                    <a:moveTo>
                      <a:pt x="87536" y="0"/>
                    </a:moveTo>
                    <a:lnTo>
                      <a:pt x="128498" y="0"/>
                    </a:lnTo>
                    <a:cubicBezTo>
                      <a:pt x="176808" y="0"/>
                      <a:pt x="216029" y="39221"/>
                      <a:pt x="216029" y="87533"/>
                    </a:cubicBezTo>
                    <a:lnTo>
                      <a:pt x="216029" y="129056"/>
                    </a:lnTo>
                    <a:lnTo>
                      <a:pt x="0" y="129056"/>
                    </a:lnTo>
                    <a:lnTo>
                      <a:pt x="0" y="87533"/>
                    </a:lnTo>
                    <a:cubicBezTo>
                      <a:pt x="0" y="39221"/>
                      <a:pt x="39226" y="0"/>
                      <a:pt x="8753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858" name="Freeform 8857">
              <a:extLst>
                <a:ext uri="{FF2B5EF4-FFF2-40B4-BE49-F238E27FC236}">
                  <a16:creationId xmlns:a16="http://schemas.microsoft.com/office/drawing/2014/main" id="{4F8A4F1E-4695-FF72-009F-78E35FA72BA6}"/>
                </a:ext>
              </a:extLst>
            </p:cNvPr>
            <p:cNvSpPr/>
            <p:nvPr/>
          </p:nvSpPr>
          <p:spPr>
            <a:xfrm>
              <a:off x="5505853" y="5564600"/>
              <a:ext cx="415268" cy="5002"/>
            </a:xfrm>
            <a:custGeom>
              <a:avLst/>
              <a:gdLst>
                <a:gd name="connsiteX0" fmla="*/ 0 w 415268"/>
                <a:gd name="connsiteY0" fmla="*/ 0 h 5002"/>
                <a:gd name="connsiteX1" fmla="*/ 415269 w 415268"/>
                <a:gd name="connsiteY1" fmla="*/ 0 h 5002"/>
              </a:gdLst>
              <a:ahLst/>
              <a:cxnLst>
                <a:cxn ang="0">
                  <a:pos x="connsiteX0" y="connsiteY0"/>
                </a:cxn>
                <a:cxn ang="0">
                  <a:pos x="connsiteX1" y="connsiteY1"/>
                </a:cxn>
              </a:cxnLst>
              <a:rect l="l" t="t" r="r" b="b"/>
              <a:pathLst>
                <a:path w="415268" h="5002">
                  <a:moveTo>
                    <a:pt x="0" y="0"/>
                  </a:moveTo>
                  <a:lnTo>
                    <a:pt x="41526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09" name="Graphic 2">
            <a:extLst>
              <a:ext uri="{FF2B5EF4-FFF2-40B4-BE49-F238E27FC236}">
                <a16:creationId xmlns:a16="http://schemas.microsoft.com/office/drawing/2014/main" id="{42CF93DB-78F5-9BDB-F4B5-AB7F1328B7E8}"/>
              </a:ext>
            </a:extLst>
          </p:cNvPr>
          <p:cNvGrpSpPr/>
          <p:nvPr/>
        </p:nvGrpSpPr>
        <p:grpSpPr>
          <a:xfrm flipH="1">
            <a:off x="5485517" y="4835131"/>
            <a:ext cx="423475" cy="465833"/>
            <a:chOff x="6665219" y="5143504"/>
            <a:chExt cx="567223" cy="623961"/>
          </a:xfrm>
          <a:noFill/>
        </p:grpSpPr>
        <p:grpSp>
          <p:nvGrpSpPr>
            <p:cNvPr id="8845" name="Graphic 2">
              <a:extLst>
                <a:ext uri="{FF2B5EF4-FFF2-40B4-BE49-F238E27FC236}">
                  <a16:creationId xmlns:a16="http://schemas.microsoft.com/office/drawing/2014/main" id="{3823B998-724A-7A2D-2C5A-2D69953B77A7}"/>
                </a:ext>
              </a:extLst>
            </p:cNvPr>
            <p:cNvGrpSpPr/>
            <p:nvPr/>
          </p:nvGrpSpPr>
          <p:grpSpPr>
            <a:xfrm>
              <a:off x="6665219" y="5143504"/>
              <a:ext cx="567223" cy="623961"/>
              <a:chOff x="6665219" y="5143504"/>
              <a:chExt cx="567223" cy="623961"/>
            </a:xfrm>
            <a:noFill/>
          </p:grpSpPr>
          <p:grpSp>
            <p:nvGrpSpPr>
              <p:cNvPr id="8847" name="Graphic 2">
                <a:extLst>
                  <a:ext uri="{FF2B5EF4-FFF2-40B4-BE49-F238E27FC236}">
                    <a16:creationId xmlns:a16="http://schemas.microsoft.com/office/drawing/2014/main" id="{F91D6D01-C134-7907-562F-668D68D55A8C}"/>
                  </a:ext>
                </a:extLst>
              </p:cNvPr>
              <p:cNvGrpSpPr/>
              <p:nvPr/>
            </p:nvGrpSpPr>
            <p:grpSpPr>
              <a:xfrm>
                <a:off x="6665219" y="5143504"/>
                <a:ext cx="567223" cy="623961"/>
                <a:chOff x="6665219" y="5143504"/>
                <a:chExt cx="567223" cy="623961"/>
              </a:xfrm>
              <a:noFill/>
            </p:grpSpPr>
            <p:sp>
              <p:nvSpPr>
                <p:cNvPr id="8855" name="Freeform 8854">
                  <a:extLst>
                    <a:ext uri="{FF2B5EF4-FFF2-40B4-BE49-F238E27FC236}">
                      <a16:creationId xmlns:a16="http://schemas.microsoft.com/office/drawing/2014/main" id="{508EF311-1B83-A466-18E6-16ECEA88EACD}"/>
                    </a:ext>
                  </a:extLst>
                </p:cNvPr>
                <p:cNvSpPr/>
                <p:nvPr/>
              </p:nvSpPr>
              <p:spPr>
                <a:xfrm>
                  <a:off x="6721939" y="5143504"/>
                  <a:ext cx="510503" cy="623961"/>
                </a:xfrm>
                <a:custGeom>
                  <a:avLst/>
                  <a:gdLst>
                    <a:gd name="connsiteX0" fmla="*/ 56725 w 510503"/>
                    <a:gd name="connsiteY0" fmla="*/ 567241 h 623961"/>
                    <a:gd name="connsiteX1" fmla="*/ 56725 w 510503"/>
                    <a:gd name="connsiteY1" fmla="*/ 56421 h 623961"/>
                    <a:gd name="connsiteX2" fmla="*/ 113145 w 510503"/>
                    <a:gd name="connsiteY2" fmla="*/ 0 h 623961"/>
                    <a:gd name="connsiteX3" fmla="*/ 454084 w 510503"/>
                    <a:gd name="connsiteY3" fmla="*/ 0 h 623961"/>
                    <a:gd name="connsiteX4" fmla="*/ 510504 w 510503"/>
                    <a:gd name="connsiteY4" fmla="*/ 56421 h 623961"/>
                    <a:gd name="connsiteX5" fmla="*/ 510504 w 510503"/>
                    <a:gd name="connsiteY5" fmla="*/ 541281 h 623961"/>
                    <a:gd name="connsiteX6" fmla="*/ 427825 w 510503"/>
                    <a:gd name="connsiteY6" fmla="*/ 623962 h 623961"/>
                    <a:gd name="connsiteX7" fmla="*/ 0 w 510503"/>
                    <a:gd name="connsiteY7" fmla="*/ 623962 h 623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0503" h="623961">
                      <a:moveTo>
                        <a:pt x="56725" y="567241"/>
                      </a:moveTo>
                      <a:lnTo>
                        <a:pt x="56725" y="56421"/>
                      </a:lnTo>
                      <a:cubicBezTo>
                        <a:pt x="56725" y="25259"/>
                        <a:pt x="81983" y="0"/>
                        <a:pt x="113145" y="0"/>
                      </a:cubicBezTo>
                      <a:lnTo>
                        <a:pt x="454084" y="0"/>
                      </a:lnTo>
                      <a:cubicBezTo>
                        <a:pt x="485245" y="0"/>
                        <a:pt x="510504" y="25259"/>
                        <a:pt x="510504" y="56421"/>
                      </a:cubicBezTo>
                      <a:lnTo>
                        <a:pt x="510504" y="541281"/>
                      </a:lnTo>
                      <a:cubicBezTo>
                        <a:pt x="510504" y="586946"/>
                        <a:pt x="473489" y="623962"/>
                        <a:pt x="427825" y="623962"/>
                      </a:cubicBezTo>
                      <a:lnTo>
                        <a:pt x="0" y="62396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56" name="Freeform 8855">
                  <a:extLst>
                    <a:ext uri="{FF2B5EF4-FFF2-40B4-BE49-F238E27FC236}">
                      <a16:creationId xmlns:a16="http://schemas.microsoft.com/office/drawing/2014/main" id="{BCF3D8AD-2F1D-BBF1-E6CE-0394A5399B86}"/>
                    </a:ext>
                  </a:extLst>
                </p:cNvPr>
                <p:cNvSpPr/>
                <p:nvPr/>
              </p:nvSpPr>
              <p:spPr>
                <a:xfrm>
                  <a:off x="6665219" y="5654019"/>
                  <a:ext cx="113444" cy="113446"/>
                </a:xfrm>
                <a:custGeom>
                  <a:avLst/>
                  <a:gdLst>
                    <a:gd name="connsiteX0" fmla="*/ 113445 w 113444"/>
                    <a:gd name="connsiteY0" fmla="*/ 56726 h 113446"/>
                    <a:gd name="connsiteX1" fmla="*/ 53978 w 113444"/>
                    <a:gd name="connsiteY1" fmla="*/ 113382 h 113446"/>
                    <a:gd name="connsiteX2" fmla="*/ 0 w 113444"/>
                    <a:gd name="connsiteY2" fmla="*/ 55120 h 113446"/>
                    <a:gd name="connsiteX3" fmla="*/ 0 w 113444"/>
                    <a:gd name="connsiteY3" fmla="*/ 43849 h 113446"/>
                    <a:gd name="connsiteX4" fmla="*/ 43843 w 113444"/>
                    <a:gd name="connsiteY4" fmla="*/ 0 h 113446"/>
                    <a:gd name="connsiteX5" fmla="*/ 113445 w 113444"/>
                    <a:gd name="connsiteY5" fmla="*/ 0 h 113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444" h="113446">
                      <a:moveTo>
                        <a:pt x="113445" y="56726"/>
                      </a:moveTo>
                      <a:cubicBezTo>
                        <a:pt x="113445" y="88964"/>
                        <a:pt x="86551" y="114918"/>
                        <a:pt x="53978" y="113382"/>
                      </a:cubicBezTo>
                      <a:cubicBezTo>
                        <a:pt x="23472" y="111946"/>
                        <a:pt x="0" y="85667"/>
                        <a:pt x="0" y="55120"/>
                      </a:cubicBezTo>
                      <a:lnTo>
                        <a:pt x="0" y="43849"/>
                      </a:lnTo>
                      <a:cubicBezTo>
                        <a:pt x="0" y="19631"/>
                        <a:pt x="19630" y="0"/>
                        <a:pt x="43843" y="0"/>
                      </a:cubicBezTo>
                      <a:lnTo>
                        <a:pt x="113445"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848" name="Freeform 8847">
                <a:extLst>
                  <a:ext uri="{FF2B5EF4-FFF2-40B4-BE49-F238E27FC236}">
                    <a16:creationId xmlns:a16="http://schemas.microsoft.com/office/drawing/2014/main" id="{95B080D2-7957-6EAA-62C4-C084C4F41A40}"/>
                  </a:ext>
                </a:extLst>
              </p:cNvPr>
              <p:cNvSpPr/>
              <p:nvPr/>
            </p:nvSpPr>
            <p:spPr>
              <a:xfrm>
                <a:off x="6835383" y="5256951"/>
                <a:ext cx="340339" cy="5002"/>
              </a:xfrm>
              <a:custGeom>
                <a:avLst/>
                <a:gdLst>
                  <a:gd name="connsiteX0" fmla="*/ 0 w 340339"/>
                  <a:gd name="connsiteY0" fmla="*/ 0 h 5002"/>
                  <a:gd name="connsiteX1" fmla="*/ 340339 w 340339"/>
                  <a:gd name="connsiteY1" fmla="*/ 0 h 5002"/>
                </a:gdLst>
                <a:ahLst/>
                <a:cxnLst>
                  <a:cxn ang="0">
                    <a:pos x="connsiteX0" y="connsiteY0"/>
                  </a:cxn>
                  <a:cxn ang="0">
                    <a:pos x="connsiteX1" y="connsiteY1"/>
                  </a:cxn>
                </a:cxnLst>
                <a:rect l="l" t="t" r="r" b="b"/>
                <a:pathLst>
                  <a:path w="340339" h="5002">
                    <a:moveTo>
                      <a:pt x="0" y="0"/>
                    </a:moveTo>
                    <a:lnTo>
                      <a:pt x="34033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49" name="Freeform 8848">
                <a:extLst>
                  <a:ext uri="{FF2B5EF4-FFF2-40B4-BE49-F238E27FC236}">
                    <a16:creationId xmlns:a16="http://schemas.microsoft.com/office/drawing/2014/main" id="{8CE87758-8EE5-8C60-58C8-94F07979E2A0}"/>
                  </a:ext>
                </a:extLst>
              </p:cNvPr>
              <p:cNvSpPr/>
              <p:nvPr/>
            </p:nvSpPr>
            <p:spPr>
              <a:xfrm>
                <a:off x="6835383" y="5313677"/>
                <a:ext cx="340339" cy="5002"/>
              </a:xfrm>
              <a:custGeom>
                <a:avLst/>
                <a:gdLst>
                  <a:gd name="connsiteX0" fmla="*/ 0 w 340339"/>
                  <a:gd name="connsiteY0" fmla="*/ 0 h 5002"/>
                  <a:gd name="connsiteX1" fmla="*/ 340339 w 340339"/>
                  <a:gd name="connsiteY1" fmla="*/ 0 h 5002"/>
                </a:gdLst>
                <a:ahLst/>
                <a:cxnLst>
                  <a:cxn ang="0">
                    <a:pos x="connsiteX0" y="connsiteY0"/>
                  </a:cxn>
                  <a:cxn ang="0">
                    <a:pos x="connsiteX1" y="connsiteY1"/>
                  </a:cxn>
                </a:cxnLst>
                <a:rect l="l" t="t" r="r" b="b"/>
                <a:pathLst>
                  <a:path w="340339" h="5002">
                    <a:moveTo>
                      <a:pt x="0" y="0"/>
                    </a:moveTo>
                    <a:lnTo>
                      <a:pt x="34033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50" name="Freeform 8849">
                <a:extLst>
                  <a:ext uri="{FF2B5EF4-FFF2-40B4-BE49-F238E27FC236}">
                    <a16:creationId xmlns:a16="http://schemas.microsoft.com/office/drawing/2014/main" id="{5F7FEF7C-0CB8-14D0-CB6C-C771B4307183}"/>
                  </a:ext>
                </a:extLst>
              </p:cNvPr>
              <p:cNvSpPr/>
              <p:nvPr/>
            </p:nvSpPr>
            <p:spPr>
              <a:xfrm>
                <a:off x="6835383" y="5370398"/>
                <a:ext cx="340339" cy="5002"/>
              </a:xfrm>
              <a:custGeom>
                <a:avLst/>
                <a:gdLst>
                  <a:gd name="connsiteX0" fmla="*/ 0 w 340339"/>
                  <a:gd name="connsiteY0" fmla="*/ 0 h 5002"/>
                  <a:gd name="connsiteX1" fmla="*/ 340339 w 340339"/>
                  <a:gd name="connsiteY1" fmla="*/ 0 h 5002"/>
                </a:gdLst>
                <a:ahLst/>
                <a:cxnLst>
                  <a:cxn ang="0">
                    <a:pos x="connsiteX0" y="connsiteY0"/>
                  </a:cxn>
                  <a:cxn ang="0">
                    <a:pos x="connsiteX1" y="connsiteY1"/>
                  </a:cxn>
                </a:cxnLst>
                <a:rect l="l" t="t" r="r" b="b"/>
                <a:pathLst>
                  <a:path w="340339" h="5002">
                    <a:moveTo>
                      <a:pt x="0" y="0"/>
                    </a:moveTo>
                    <a:lnTo>
                      <a:pt x="34033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51" name="Freeform 8850">
                <a:extLst>
                  <a:ext uri="{FF2B5EF4-FFF2-40B4-BE49-F238E27FC236}">
                    <a16:creationId xmlns:a16="http://schemas.microsoft.com/office/drawing/2014/main" id="{9A1CDAB0-70A5-6653-CCC4-9413F5D60A0B}"/>
                  </a:ext>
                </a:extLst>
              </p:cNvPr>
              <p:cNvSpPr/>
              <p:nvPr/>
            </p:nvSpPr>
            <p:spPr>
              <a:xfrm>
                <a:off x="6835383" y="5427124"/>
                <a:ext cx="340339" cy="5002"/>
              </a:xfrm>
              <a:custGeom>
                <a:avLst/>
                <a:gdLst>
                  <a:gd name="connsiteX0" fmla="*/ 0 w 340339"/>
                  <a:gd name="connsiteY0" fmla="*/ 0 h 5002"/>
                  <a:gd name="connsiteX1" fmla="*/ 340339 w 340339"/>
                  <a:gd name="connsiteY1" fmla="*/ 0 h 5002"/>
                </a:gdLst>
                <a:ahLst/>
                <a:cxnLst>
                  <a:cxn ang="0">
                    <a:pos x="connsiteX0" y="connsiteY0"/>
                  </a:cxn>
                  <a:cxn ang="0">
                    <a:pos x="connsiteX1" y="connsiteY1"/>
                  </a:cxn>
                </a:cxnLst>
                <a:rect l="l" t="t" r="r" b="b"/>
                <a:pathLst>
                  <a:path w="340339" h="5002">
                    <a:moveTo>
                      <a:pt x="0" y="0"/>
                    </a:moveTo>
                    <a:lnTo>
                      <a:pt x="34033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52" name="Freeform 8851">
                <a:extLst>
                  <a:ext uri="{FF2B5EF4-FFF2-40B4-BE49-F238E27FC236}">
                    <a16:creationId xmlns:a16="http://schemas.microsoft.com/office/drawing/2014/main" id="{4A87272F-47B4-4274-359A-38CD6195E949}"/>
                  </a:ext>
                </a:extLst>
              </p:cNvPr>
              <p:cNvSpPr/>
              <p:nvPr/>
            </p:nvSpPr>
            <p:spPr>
              <a:xfrm>
                <a:off x="6835383" y="5483845"/>
                <a:ext cx="340339" cy="5002"/>
              </a:xfrm>
              <a:custGeom>
                <a:avLst/>
                <a:gdLst>
                  <a:gd name="connsiteX0" fmla="*/ 0 w 340339"/>
                  <a:gd name="connsiteY0" fmla="*/ 0 h 5002"/>
                  <a:gd name="connsiteX1" fmla="*/ 340339 w 340339"/>
                  <a:gd name="connsiteY1" fmla="*/ 0 h 5002"/>
                </a:gdLst>
                <a:ahLst/>
                <a:cxnLst>
                  <a:cxn ang="0">
                    <a:pos x="connsiteX0" y="connsiteY0"/>
                  </a:cxn>
                  <a:cxn ang="0">
                    <a:pos x="connsiteX1" y="connsiteY1"/>
                  </a:cxn>
                </a:cxnLst>
                <a:rect l="l" t="t" r="r" b="b"/>
                <a:pathLst>
                  <a:path w="340339" h="5002">
                    <a:moveTo>
                      <a:pt x="0" y="0"/>
                    </a:moveTo>
                    <a:lnTo>
                      <a:pt x="34033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53" name="Freeform 8852">
                <a:extLst>
                  <a:ext uri="{FF2B5EF4-FFF2-40B4-BE49-F238E27FC236}">
                    <a16:creationId xmlns:a16="http://schemas.microsoft.com/office/drawing/2014/main" id="{FFDCBFEA-F1E6-DCD9-5B55-356E3CD220B3}"/>
                  </a:ext>
                </a:extLst>
              </p:cNvPr>
              <p:cNvSpPr/>
              <p:nvPr/>
            </p:nvSpPr>
            <p:spPr>
              <a:xfrm>
                <a:off x="6835383" y="5540571"/>
                <a:ext cx="340339" cy="5002"/>
              </a:xfrm>
              <a:custGeom>
                <a:avLst/>
                <a:gdLst>
                  <a:gd name="connsiteX0" fmla="*/ 0 w 340339"/>
                  <a:gd name="connsiteY0" fmla="*/ 0 h 5002"/>
                  <a:gd name="connsiteX1" fmla="*/ 340339 w 340339"/>
                  <a:gd name="connsiteY1" fmla="*/ 0 h 5002"/>
                </a:gdLst>
                <a:ahLst/>
                <a:cxnLst>
                  <a:cxn ang="0">
                    <a:pos x="connsiteX0" y="connsiteY0"/>
                  </a:cxn>
                  <a:cxn ang="0">
                    <a:pos x="connsiteX1" y="connsiteY1"/>
                  </a:cxn>
                </a:cxnLst>
                <a:rect l="l" t="t" r="r" b="b"/>
                <a:pathLst>
                  <a:path w="340339" h="5002">
                    <a:moveTo>
                      <a:pt x="0" y="0"/>
                    </a:moveTo>
                    <a:lnTo>
                      <a:pt x="34033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54" name="Freeform 8853">
                <a:extLst>
                  <a:ext uri="{FF2B5EF4-FFF2-40B4-BE49-F238E27FC236}">
                    <a16:creationId xmlns:a16="http://schemas.microsoft.com/office/drawing/2014/main" id="{C891691D-F524-7C3E-1FD0-A9A667F1838A}"/>
                  </a:ext>
                </a:extLst>
              </p:cNvPr>
              <p:cNvSpPr/>
              <p:nvPr/>
            </p:nvSpPr>
            <p:spPr>
              <a:xfrm>
                <a:off x="6835383" y="5597298"/>
                <a:ext cx="175827" cy="5002"/>
              </a:xfrm>
              <a:custGeom>
                <a:avLst/>
                <a:gdLst>
                  <a:gd name="connsiteX0" fmla="*/ 0 w 175827"/>
                  <a:gd name="connsiteY0" fmla="*/ 0 h 5002"/>
                  <a:gd name="connsiteX1" fmla="*/ 175827 w 175827"/>
                  <a:gd name="connsiteY1" fmla="*/ 0 h 5002"/>
                </a:gdLst>
                <a:ahLst/>
                <a:cxnLst>
                  <a:cxn ang="0">
                    <a:pos x="connsiteX0" y="connsiteY0"/>
                  </a:cxn>
                  <a:cxn ang="0">
                    <a:pos x="connsiteX1" y="connsiteY1"/>
                  </a:cxn>
                </a:cxnLst>
                <a:rect l="l" t="t" r="r" b="b"/>
                <a:pathLst>
                  <a:path w="175827" h="5002">
                    <a:moveTo>
                      <a:pt x="0" y="0"/>
                    </a:moveTo>
                    <a:lnTo>
                      <a:pt x="1758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846" name="Freeform 8845">
              <a:extLst>
                <a:ext uri="{FF2B5EF4-FFF2-40B4-BE49-F238E27FC236}">
                  <a16:creationId xmlns:a16="http://schemas.microsoft.com/office/drawing/2014/main" id="{0A1951F2-A27F-DB1E-E107-905A90F0B367}"/>
                </a:ext>
              </a:extLst>
            </p:cNvPr>
            <p:cNvSpPr/>
            <p:nvPr/>
          </p:nvSpPr>
          <p:spPr>
            <a:xfrm>
              <a:off x="7069592" y="5597297"/>
              <a:ext cx="103799" cy="72459"/>
            </a:xfrm>
            <a:custGeom>
              <a:avLst/>
              <a:gdLst>
                <a:gd name="connsiteX0" fmla="*/ 0 w 103799"/>
                <a:gd name="connsiteY0" fmla="*/ 41118 h 72459"/>
                <a:gd name="connsiteX1" fmla="*/ 31341 w 103799"/>
                <a:gd name="connsiteY1" fmla="*/ 72460 h 72459"/>
                <a:gd name="connsiteX2" fmla="*/ 103799 w 103799"/>
                <a:gd name="connsiteY2" fmla="*/ 0 h 72459"/>
              </a:gdLst>
              <a:ahLst/>
              <a:cxnLst>
                <a:cxn ang="0">
                  <a:pos x="connsiteX0" y="connsiteY0"/>
                </a:cxn>
                <a:cxn ang="0">
                  <a:pos x="connsiteX1" y="connsiteY1"/>
                </a:cxn>
                <a:cxn ang="0">
                  <a:pos x="connsiteX2" y="connsiteY2"/>
                </a:cxn>
              </a:cxnLst>
              <a:rect l="l" t="t" r="r" b="b"/>
              <a:pathLst>
                <a:path w="103799" h="72459">
                  <a:moveTo>
                    <a:pt x="0" y="41118"/>
                  </a:moveTo>
                  <a:lnTo>
                    <a:pt x="31341" y="72460"/>
                  </a:lnTo>
                  <a:lnTo>
                    <a:pt x="103799"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10" name="Graphic 2">
            <a:extLst>
              <a:ext uri="{FF2B5EF4-FFF2-40B4-BE49-F238E27FC236}">
                <a16:creationId xmlns:a16="http://schemas.microsoft.com/office/drawing/2014/main" id="{DA3CCCDC-1163-974B-A196-93473A9987AE}"/>
              </a:ext>
            </a:extLst>
          </p:cNvPr>
          <p:cNvGrpSpPr/>
          <p:nvPr/>
        </p:nvGrpSpPr>
        <p:grpSpPr>
          <a:xfrm flipH="1">
            <a:off x="1822647" y="5964031"/>
            <a:ext cx="651797" cy="554049"/>
            <a:chOff x="2814736" y="6402742"/>
            <a:chExt cx="873053" cy="742124"/>
          </a:xfrm>
          <a:noFill/>
        </p:grpSpPr>
        <p:sp>
          <p:nvSpPr>
            <p:cNvPr id="8836" name="Freeform 8835">
              <a:extLst>
                <a:ext uri="{FF2B5EF4-FFF2-40B4-BE49-F238E27FC236}">
                  <a16:creationId xmlns:a16="http://schemas.microsoft.com/office/drawing/2014/main" id="{6D432133-3B6A-61E2-33F9-2D3566723D3B}"/>
                </a:ext>
              </a:extLst>
            </p:cNvPr>
            <p:cNvSpPr/>
            <p:nvPr/>
          </p:nvSpPr>
          <p:spPr>
            <a:xfrm>
              <a:off x="2882587" y="7009161"/>
              <a:ext cx="474961" cy="67853"/>
            </a:xfrm>
            <a:custGeom>
              <a:avLst/>
              <a:gdLst>
                <a:gd name="connsiteX0" fmla="*/ 452559 w 474961"/>
                <a:gd name="connsiteY0" fmla="*/ 0 h 67853"/>
                <a:gd name="connsiteX1" fmla="*/ 474961 w 474961"/>
                <a:gd name="connsiteY1" fmla="*/ 22403 h 67853"/>
                <a:gd name="connsiteX2" fmla="*/ 474961 w 474961"/>
                <a:gd name="connsiteY2" fmla="*/ 45450 h 67853"/>
                <a:gd name="connsiteX3" fmla="*/ 452559 w 474961"/>
                <a:gd name="connsiteY3" fmla="*/ 67853 h 67853"/>
                <a:gd name="connsiteX4" fmla="*/ 22402 w 474961"/>
                <a:gd name="connsiteY4" fmla="*/ 67853 h 67853"/>
                <a:gd name="connsiteX5" fmla="*/ 0 w 474961"/>
                <a:gd name="connsiteY5" fmla="*/ 45450 h 67853"/>
                <a:gd name="connsiteX6" fmla="*/ 0 w 474961"/>
                <a:gd name="connsiteY6" fmla="*/ 22403 h 67853"/>
                <a:gd name="connsiteX7" fmla="*/ 22402 w 474961"/>
                <a:gd name="connsiteY7" fmla="*/ 0 h 6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4961" h="67853">
                  <a:moveTo>
                    <a:pt x="452559" y="0"/>
                  </a:moveTo>
                  <a:cubicBezTo>
                    <a:pt x="464931" y="0"/>
                    <a:pt x="474961" y="10030"/>
                    <a:pt x="474961" y="22403"/>
                  </a:cubicBezTo>
                  <a:lnTo>
                    <a:pt x="474961" y="45450"/>
                  </a:lnTo>
                  <a:cubicBezTo>
                    <a:pt x="474961" y="57823"/>
                    <a:pt x="464931" y="67853"/>
                    <a:pt x="452559" y="67853"/>
                  </a:cubicBezTo>
                  <a:lnTo>
                    <a:pt x="22402" y="67853"/>
                  </a:lnTo>
                  <a:cubicBezTo>
                    <a:pt x="10030" y="67853"/>
                    <a:pt x="0" y="57823"/>
                    <a:pt x="0" y="45450"/>
                  </a:cubicBezTo>
                  <a:lnTo>
                    <a:pt x="0" y="22403"/>
                  </a:lnTo>
                  <a:cubicBezTo>
                    <a:pt x="0" y="10030"/>
                    <a:pt x="10030" y="0"/>
                    <a:pt x="2240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37" name="Freeform 8836">
              <a:extLst>
                <a:ext uri="{FF2B5EF4-FFF2-40B4-BE49-F238E27FC236}">
                  <a16:creationId xmlns:a16="http://schemas.microsoft.com/office/drawing/2014/main" id="{77EEF26F-4D59-F01B-4173-2C869C0B42F0}"/>
                </a:ext>
              </a:extLst>
            </p:cNvPr>
            <p:cNvSpPr/>
            <p:nvPr/>
          </p:nvSpPr>
          <p:spPr>
            <a:xfrm>
              <a:off x="2814736" y="7077013"/>
              <a:ext cx="610666" cy="67853"/>
            </a:xfrm>
            <a:custGeom>
              <a:avLst/>
              <a:gdLst>
                <a:gd name="connsiteX0" fmla="*/ 588264 w 610666"/>
                <a:gd name="connsiteY0" fmla="*/ 0 h 67853"/>
                <a:gd name="connsiteX1" fmla="*/ 610667 w 610666"/>
                <a:gd name="connsiteY1" fmla="*/ 22403 h 67853"/>
                <a:gd name="connsiteX2" fmla="*/ 610667 w 610666"/>
                <a:gd name="connsiteY2" fmla="*/ 45450 h 67853"/>
                <a:gd name="connsiteX3" fmla="*/ 588264 w 610666"/>
                <a:gd name="connsiteY3" fmla="*/ 67853 h 67853"/>
                <a:gd name="connsiteX4" fmla="*/ 22402 w 610666"/>
                <a:gd name="connsiteY4" fmla="*/ 67853 h 67853"/>
                <a:gd name="connsiteX5" fmla="*/ 0 w 610666"/>
                <a:gd name="connsiteY5" fmla="*/ 45450 h 67853"/>
                <a:gd name="connsiteX6" fmla="*/ 0 w 610666"/>
                <a:gd name="connsiteY6" fmla="*/ 22403 h 67853"/>
                <a:gd name="connsiteX7" fmla="*/ 22402 w 610666"/>
                <a:gd name="connsiteY7" fmla="*/ 0 h 6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0666" h="67853">
                  <a:moveTo>
                    <a:pt x="588264" y="0"/>
                  </a:moveTo>
                  <a:cubicBezTo>
                    <a:pt x="600637" y="0"/>
                    <a:pt x="610667" y="10030"/>
                    <a:pt x="610667" y="22403"/>
                  </a:cubicBezTo>
                  <a:lnTo>
                    <a:pt x="610667" y="45450"/>
                  </a:lnTo>
                  <a:cubicBezTo>
                    <a:pt x="610667" y="57823"/>
                    <a:pt x="600637" y="67853"/>
                    <a:pt x="588264" y="67853"/>
                  </a:cubicBezTo>
                  <a:lnTo>
                    <a:pt x="22402" y="67853"/>
                  </a:lnTo>
                  <a:cubicBezTo>
                    <a:pt x="10030" y="67853"/>
                    <a:pt x="0" y="57823"/>
                    <a:pt x="0" y="45450"/>
                  </a:cubicBezTo>
                  <a:lnTo>
                    <a:pt x="0" y="22403"/>
                  </a:lnTo>
                  <a:cubicBezTo>
                    <a:pt x="0" y="10030"/>
                    <a:pt x="10030" y="0"/>
                    <a:pt x="2240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838" name="Graphic 2">
              <a:extLst>
                <a:ext uri="{FF2B5EF4-FFF2-40B4-BE49-F238E27FC236}">
                  <a16:creationId xmlns:a16="http://schemas.microsoft.com/office/drawing/2014/main" id="{492921D0-171E-5423-E8FB-C90A89043894}"/>
                </a:ext>
              </a:extLst>
            </p:cNvPr>
            <p:cNvGrpSpPr/>
            <p:nvPr/>
          </p:nvGrpSpPr>
          <p:grpSpPr>
            <a:xfrm>
              <a:off x="2992104" y="6402742"/>
              <a:ext cx="695684" cy="695699"/>
              <a:chOff x="2992104" y="6402742"/>
              <a:chExt cx="695684" cy="695699"/>
            </a:xfrm>
            <a:noFill/>
          </p:grpSpPr>
          <p:sp>
            <p:nvSpPr>
              <p:cNvPr id="8839" name="Freeform 8838">
                <a:extLst>
                  <a:ext uri="{FF2B5EF4-FFF2-40B4-BE49-F238E27FC236}">
                    <a16:creationId xmlns:a16="http://schemas.microsoft.com/office/drawing/2014/main" id="{88749DCF-AA31-DF1C-6A82-41030938A864}"/>
                  </a:ext>
                </a:extLst>
              </p:cNvPr>
              <p:cNvSpPr/>
              <p:nvPr/>
            </p:nvSpPr>
            <p:spPr>
              <a:xfrm rot="-2700000">
                <a:off x="3473946" y="6697999"/>
                <a:ext cx="67850" cy="441041"/>
              </a:xfrm>
              <a:custGeom>
                <a:avLst/>
                <a:gdLst>
                  <a:gd name="connsiteX0" fmla="*/ 0 w 67850"/>
                  <a:gd name="connsiteY0" fmla="*/ 0 h 441041"/>
                  <a:gd name="connsiteX1" fmla="*/ 67851 w 67850"/>
                  <a:gd name="connsiteY1" fmla="*/ 0 h 441041"/>
                  <a:gd name="connsiteX2" fmla="*/ 67851 w 67850"/>
                  <a:gd name="connsiteY2" fmla="*/ 418639 h 441041"/>
                  <a:gd name="connsiteX3" fmla="*/ 45449 w 67850"/>
                  <a:gd name="connsiteY3" fmla="*/ 441041 h 441041"/>
                  <a:gd name="connsiteX4" fmla="*/ 22402 w 67850"/>
                  <a:gd name="connsiteY4" fmla="*/ 441041 h 441041"/>
                  <a:gd name="connsiteX5" fmla="*/ 0 w 67850"/>
                  <a:gd name="connsiteY5" fmla="*/ 418639 h 441041"/>
                  <a:gd name="connsiteX6" fmla="*/ 0 w 67850"/>
                  <a:gd name="connsiteY6" fmla="*/ 0 h 441041"/>
                  <a:gd name="connsiteX7" fmla="*/ 0 w 67850"/>
                  <a:gd name="connsiteY7" fmla="*/ 0 h 441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850" h="441041">
                    <a:moveTo>
                      <a:pt x="0" y="0"/>
                    </a:moveTo>
                    <a:lnTo>
                      <a:pt x="67851" y="0"/>
                    </a:lnTo>
                    <a:lnTo>
                      <a:pt x="67851" y="418639"/>
                    </a:lnTo>
                    <a:cubicBezTo>
                      <a:pt x="67851" y="431006"/>
                      <a:pt x="57810" y="441041"/>
                      <a:pt x="45449" y="441041"/>
                    </a:cubicBezTo>
                    <a:lnTo>
                      <a:pt x="22402" y="441041"/>
                    </a:lnTo>
                    <a:cubicBezTo>
                      <a:pt x="10035" y="441041"/>
                      <a:pt x="0" y="431006"/>
                      <a:pt x="0" y="418639"/>
                    </a:cubicBezTo>
                    <a:lnTo>
                      <a:pt x="0"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40" name="Freeform 8839">
                <a:extLst>
                  <a:ext uri="{FF2B5EF4-FFF2-40B4-BE49-F238E27FC236}">
                    <a16:creationId xmlns:a16="http://schemas.microsoft.com/office/drawing/2014/main" id="{701FE8F8-EC28-DFF5-6123-B0811DBE45B8}"/>
                  </a:ext>
                </a:extLst>
              </p:cNvPr>
              <p:cNvSpPr/>
              <p:nvPr/>
            </p:nvSpPr>
            <p:spPr>
              <a:xfrm rot="-2700000">
                <a:off x="3238163" y="6733631"/>
                <a:ext cx="203554" cy="33926"/>
              </a:xfrm>
              <a:custGeom>
                <a:avLst/>
                <a:gdLst>
                  <a:gd name="connsiteX0" fmla="*/ 192354 w 203554"/>
                  <a:gd name="connsiteY0" fmla="*/ 0 h 33926"/>
                  <a:gd name="connsiteX1" fmla="*/ 203555 w 203554"/>
                  <a:gd name="connsiteY1" fmla="*/ 11202 h 33926"/>
                  <a:gd name="connsiteX2" fmla="*/ 203555 w 203554"/>
                  <a:gd name="connsiteY2" fmla="*/ 22725 h 33926"/>
                  <a:gd name="connsiteX3" fmla="*/ 192354 w 203554"/>
                  <a:gd name="connsiteY3" fmla="*/ 33927 h 33926"/>
                  <a:gd name="connsiteX4" fmla="*/ 11201 w 203554"/>
                  <a:gd name="connsiteY4" fmla="*/ 33927 h 33926"/>
                  <a:gd name="connsiteX5" fmla="*/ 0 w 203554"/>
                  <a:gd name="connsiteY5" fmla="*/ 22725 h 33926"/>
                  <a:gd name="connsiteX6" fmla="*/ 0 w 203554"/>
                  <a:gd name="connsiteY6" fmla="*/ 11202 h 33926"/>
                  <a:gd name="connsiteX7" fmla="*/ 11201 w 203554"/>
                  <a:gd name="connsiteY7" fmla="*/ 0 h 3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554" h="33926">
                    <a:moveTo>
                      <a:pt x="192354" y="0"/>
                    </a:moveTo>
                    <a:cubicBezTo>
                      <a:pt x="198540" y="0"/>
                      <a:pt x="203555" y="5015"/>
                      <a:pt x="203555" y="11202"/>
                    </a:cubicBezTo>
                    <a:lnTo>
                      <a:pt x="203555" y="22725"/>
                    </a:lnTo>
                    <a:cubicBezTo>
                      <a:pt x="203555" y="28912"/>
                      <a:pt x="198540" y="33927"/>
                      <a:pt x="192354" y="33927"/>
                    </a:cubicBezTo>
                    <a:lnTo>
                      <a:pt x="11201" y="33927"/>
                    </a:lnTo>
                    <a:cubicBezTo>
                      <a:pt x="5015" y="33927"/>
                      <a:pt x="0" y="28912"/>
                      <a:pt x="0" y="22725"/>
                    </a:cubicBezTo>
                    <a:lnTo>
                      <a:pt x="0" y="11202"/>
                    </a:lnTo>
                    <a:cubicBezTo>
                      <a:pt x="0" y="5015"/>
                      <a:pt x="5015" y="0"/>
                      <a:pt x="1120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41" name="Freeform 8840">
                <a:extLst>
                  <a:ext uri="{FF2B5EF4-FFF2-40B4-BE49-F238E27FC236}">
                    <a16:creationId xmlns:a16="http://schemas.microsoft.com/office/drawing/2014/main" id="{CD13C30D-F514-4010-DFEC-AC6819446B83}"/>
                  </a:ext>
                </a:extLst>
              </p:cNvPr>
              <p:cNvSpPr/>
              <p:nvPr/>
            </p:nvSpPr>
            <p:spPr>
              <a:xfrm rot="-2700000">
                <a:off x="3086353" y="6564854"/>
                <a:ext cx="339258" cy="203559"/>
              </a:xfrm>
              <a:custGeom>
                <a:avLst/>
                <a:gdLst>
                  <a:gd name="connsiteX0" fmla="*/ 0 w 339258"/>
                  <a:gd name="connsiteY0" fmla="*/ 0 h 203559"/>
                  <a:gd name="connsiteX1" fmla="*/ 339258 w 339258"/>
                  <a:gd name="connsiteY1" fmla="*/ 0 h 203559"/>
                  <a:gd name="connsiteX2" fmla="*/ 339258 w 339258"/>
                  <a:gd name="connsiteY2" fmla="*/ 203559 h 203559"/>
                  <a:gd name="connsiteX3" fmla="*/ 0 w 339258"/>
                  <a:gd name="connsiteY3" fmla="*/ 203559 h 203559"/>
                </a:gdLst>
                <a:ahLst/>
                <a:cxnLst>
                  <a:cxn ang="0">
                    <a:pos x="connsiteX0" y="connsiteY0"/>
                  </a:cxn>
                  <a:cxn ang="0">
                    <a:pos x="connsiteX1" y="connsiteY1"/>
                  </a:cxn>
                  <a:cxn ang="0">
                    <a:pos x="connsiteX2" y="connsiteY2"/>
                  </a:cxn>
                  <a:cxn ang="0">
                    <a:pos x="connsiteX3" y="connsiteY3"/>
                  </a:cxn>
                </a:cxnLst>
                <a:rect l="l" t="t" r="r" b="b"/>
                <a:pathLst>
                  <a:path w="339258" h="203559">
                    <a:moveTo>
                      <a:pt x="0" y="0"/>
                    </a:moveTo>
                    <a:lnTo>
                      <a:pt x="339258" y="0"/>
                    </a:lnTo>
                    <a:lnTo>
                      <a:pt x="339258" y="203559"/>
                    </a:lnTo>
                    <a:lnTo>
                      <a:pt x="0" y="20355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42" name="Freeform 8841">
                <a:extLst>
                  <a:ext uri="{FF2B5EF4-FFF2-40B4-BE49-F238E27FC236}">
                    <a16:creationId xmlns:a16="http://schemas.microsoft.com/office/drawing/2014/main" id="{12A5AFD2-CA4B-E4A8-12E4-20E248C23FF9}"/>
                  </a:ext>
                </a:extLst>
              </p:cNvPr>
              <p:cNvSpPr/>
              <p:nvPr/>
            </p:nvSpPr>
            <p:spPr>
              <a:xfrm>
                <a:off x="3296930" y="6546382"/>
                <a:ext cx="75834" cy="75836"/>
              </a:xfrm>
              <a:custGeom>
                <a:avLst/>
                <a:gdLst>
                  <a:gd name="connsiteX0" fmla="*/ 0 w 75834"/>
                  <a:gd name="connsiteY0" fmla="*/ 0 h 75836"/>
                  <a:gd name="connsiteX1" fmla="*/ 75835 w 75834"/>
                  <a:gd name="connsiteY1" fmla="*/ 75837 h 75836"/>
                </a:gdLst>
                <a:ahLst/>
                <a:cxnLst>
                  <a:cxn ang="0">
                    <a:pos x="connsiteX0" y="connsiteY0"/>
                  </a:cxn>
                  <a:cxn ang="0">
                    <a:pos x="connsiteX1" y="connsiteY1"/>
                  </a:cxn>
                </a:cxnLst>
                <a:rect l="l" t="t" r="r" b="b"/>
                <a:pathLst>
                  <a:path w="75834" h="75836">
                    <a:moveTo>
                      <a:pt x="0" y="0"/>
                    </a:moveTo>
                    <a:lnTo>
                      <a:pt x="75835" y="7583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43" name="Freeform 8842">
                <a:extLst>
                  <a:ext uri="{FF2B5EF4-FFF2-40B4-BE49-F238E27FC236}">
                    <a16:creationId xmlns:a16="http://schemas.microsoft.com/office/drawing/2014/main" id="{B86C5515-2F04-D660-2958-83843103E0E1}"/>
                  </a:ext>
                </a:extLst>
              </p:cNvPr>
              <p:cNvSpPr/>
              <p:nvPr/>
            </p:nvSpPr>
            <p:spPr>
              <a:xfrm rot="-2700000">
                <a:off x="3078124" y="6674864"/>
                <a:ext cx="67851" cy="271412"/>
              </a:xfrm>
              <a:custGeom>
                <a:avLst/>
                <a:gdLst>
                  <a:gd name="connsiteX0" fmla="*/ 45449 w 67851"/>
                  <a:gd name="connsiteY0" fmla="*/ 0 h 271412"/>
                  <a:gd name="connsiteX1" fmla="*/ 67852 w 67851"/>
                  <a:gd name="connsiteY1" fmla="*/ 22403 h 271412"/>
                  <a:gd name="connsiteX2" fmla="*/ 67852 w 67851"/>
                  <a:gd name="connsiteY2" fmla="*/ 249009 h 271412"/>
                  <a:gd name="connsiteX3" fmla="*/ 45449 w 67851"/>
                  <a:gd name="connsiteY3" fmla="*/ 271412 h 271412"/>
                  <a:gd name="connsiteX4" fmla="*/ 22402 w 67851"/>
                  <a:gd name="connsiteY4" fmla="*/ 271412 h 271412"/>
                  <a:gd name="connsiteX5" fmla="*/ 0 w 67851"/>
                  <a:gd name="connsiteY5" fmla="*/ 249009 h 271412"/>
                  <a:gd name="connsiteX6" fmla="*/ 0 w 67851"/>
                  <a:gd name="connsiteY6" fmla="*/ 22403 h 271412"/>
                  <a:gd name="connsiteX7" fmla="*/ 22402 w 67851"/>
                  <a:gd name="connsiteY7" fmla="*/ 0 h 27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851" h="271412">
                    <a:moveTo>
                      <a:pt x="45449" y="0"/>
                    </a:moveTo>
                    <a:cubicBezTo>
                      <a:pt x="57822" y="0"/>
                      <a:pt x="67852" y="10030"/>
                      <a:pt x="67852" y="22403"/>
                    </a:cubicBezTo>
                    <a:lnTo>
                      <a:pt x="67852" y="249009"/>
                    </a:lnTo>
                    <a:cubicBezTo>
                      <a:pt x="67852" y="261382"/>
                      <a:pt x="57822" y="271412"/>
                      <a:pt x="45449" y="271412"/>
                    </a:cubicBezTo>
                    <a:lnTo>
                      <a:pt x="22402" y="271412"/>
                    </a:lnTo>
                    <a:cubicBezTo>
                      <a:pt x="10030" y="271412"/>
                      <a:pt x="0" y="261382"/>
                      <a:pt x="0" y="249009"/>
                    </a:cubicBezTo>
                    <a:lnTo>
                      <a:pt x="0" y="22403"/>
                    </a:lnTo>
                    <a:cubicBezTo>
                      <a:pt x="0" y="10030"/>
                      <a:pt x="10030" y="0"/>
                      <a:pt x="2240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44" name="Freeform 8843">
                <a:extLst>
                  <a:ext uri="{FF2B5EF4-FFF2-40B4-BE49-F238E27FC236}">
                    <a16:creationId xmlns:a16="http://schemas.microsoft.com/office/drawing/2014/main" id="{8475C13D-9797-2B40-D993-BE4A31C1E327}"/>
                  </a:ext>
                </a:extLst>
              </p:cNvPr>
              <p:cNvSpPr/>
              <p:nvPr/>
            </p:nvSpPr>
            <p:spPr>
              <a:xfrm rot="-2700000">
                <a:off x="3365990" y="6386984"/>
                <a:ext cx="67851" cy="271412"/>
              </a:xfrm>
              <a:custGeom>
                <a:avLst/>
                <a:gdLst>
                  <a:gd name="connsiteX0" fmla="*/ 45449 w 67851"/>
                  <a:gd name="connsiteY0" fmla="*/ 0 h 271412"/>
                  <a:gd name="connsiteX1" fmla="*/ 67852 w 67851"/>
                  <a:gd name="connsiteY1" fmla="*/ 22403 h 271412"/>
                  <a:gd name="connsiteX2" fmla="*/ 67852 w 67851"/>
                  <a:gd name="connsiteY2" fmla="*/ 249009 h 271412"/>
                  <a:gd name="connsiteX3" fmla="*/ 45449 w 67851"/>
                  <a:gd name="connsiteY3" fmla="*/ 271412 h 271412"/>
                  <a:gd name="connsiteX4" fmla="*/ 22402 w 67851"/>
                  <a:gd name="connsiteY4" fmla="*/ 271412 h 271412"/>
                  <a:gd name="connsiteX5" fmla="*/ 0 w 67851"/>
                  <a:gd name="connsiteY5" fmla="*/ 249009 h 271412"/>
                  <a:gd name="connsiteX6" fmla="*/ 0 w 67851"/>
                  <a:gd name="connsiteY6" fmla="*/ 22403 h 271412"/>
                  <a:gd name="connsiteX7" fmla="*/ 22402 w 67851"/>
                  <a:gd name="connsiteY7" fmla="*/ 0 h 27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851" h="271412">
                    <a:moveTo>
                      <a:pt x="45449" y="0"/>
                    </a:moveTo>
                    <a:cubicBezTo>
                      <a:pt x="57822" y="0"/>
                      <a:pt x="67852" y="10030"/>
                      <a:pt x="67852" y="22403"/>
                    </a:cubicBezTo>
                    <a:lnTo>
                      <a:pt x="67852" y="249009"/>
                    </a:lnTo>
                    <a:cubicBezTo>
                      <a:pt x="67852" y="261382"/>
                      <a:pt x="57822" y="271412"/>
                      <a:pt x="45449" y="271412"/>
                    </a:cubicBezTo>
                    <a:lnTo>
                      <a:pt x="22402" y="271412"/>
                    </a:lnTo>
                    <a:cubicBezTo>
                      <a:pt x="10030" y="271412"/>
                      <a:pt x="0" y="261382"/>
                      <a:pt x="0" y="249009"/>
                    </a:cubicBezTo>
                    <a:lnTo>
                      <a:pt x="0" y="22403"/>
                    </a:lnTo>
                    <a:cubicBezTo>
                      <a:pt x="0" y="10030"/>
                      <a:pt x="10030" y="0"/>
                      <a:pt x="2240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11" name="Graphic 2">
            <a:extLst>
              <a:ext uri="{FF2B5EF4-FFF2-40B4-BE49-F238E27FC236}">
                <a16:creationId xmlns:a16="http://schemas.microsoft.com/office/drawing/2014/main" id="{EBCA9175-443B-2DE9-4FA1-03A4F7580FFD}"/>
              </a:ext>
            </a:extLst>
          </p:cNvPr>
          <p:cNvGrpSpPr/>
          <p:nvPr/>
        </p:nvGrpSpPr>
        <p:grpSpPr>
          <a:xfrm flipH="1">
            <a:off x="3073944" y="5938673"/>
            <a:ext cx="507385" cy="494030"/>
            <a:chOff x="4140004" y="6448894"/>
            <a:chExt cx="679617" cy="661732"/>
          </a:xfrm>
          <a:noFill/>
        </p:grpSpPr>
        <p:grpSp>
          <p:nvGrpSpPr>
            <p:cNvPr id="8827" name="Graphic 2">
              <a:extLst>
                <a:ext uri="{FF2B5EF4-FFF2-40B4-BE49-F238E27FC236}">
                  <a16:creationId xmlns:a16="http://schemas.microsoft.com/office/drawing/2014/main" id="{1F619068-95F7-2833-0C8F-04B467E73E6F}"/>
                </a:ext>
              </a:extLst>
            </p:cNvPr>
            <p:cNvGrpSpPr/>
            <p:nvPr/>
          </p:nvGrpSpPr>
          <p:grpSpPr>
            <a:xfrm>
              <a:off x="4199621" y="6669470"/>
              <a:ext cx="620001" cy="220580"/>
              <a:chOff x="4199621" y="6669470"/>
              <a:chExt cx="620001" cy="220580"/>
            </a:xfrm>
            <a:noFill/>
          </p:grpSpPr>
          <p:sp>
            <p:nvSpPr>
              <p:cNvPr id="8834" name="Freeform 8833">
                <a:extLst>
                  <a:ext uri="{FF2B5EF4-FFF2-40B4-BE49-F238E27FC236}">
                    <a16:creationId xmlns:a16="http://schemas.microsoft.com/office/drawing/2014/main" id="{FBE84FB5-1A71-823F-7C17-F5698E5558B7}"/>
                  </a:ext>
                </a:extLst>
              </p:cNvPr>
              <p:cNvSpPr/>
              <p:nvPr/>
            </p:nvSpPr>
            <p:spPr>
              <a:xfrm>
                <a:off x="4199621" y="6669470"/>
                <a:ext cx="620001" cy="220580"/>
              </a:xfrm>
              <a:custGeom>
                <a:avLst/>
                <a:gdLst>
                  <a:gd name="connsiteX0" fmla="*/ 596159 w 620001"/>
                  <a:gd name="connsiteY0" fmla="*/ 220581 h 220580"/>
                  <a:gd name="connsiteX1" fmla="*/ 110288 w 620001"/>
                  <a:gd name="connsiteY1" fmla="*/ 220581 h 220580"/>
                  <a:gd name="connsiteX2" fmla="*/ 0 w 620001"/>
                  <a:gd name="connsiteY2" fmla="*/ 110290 h 220580"/>
                  <a:gd name="connsiteX3" fmla="*/ 0 w 620001"/>
                  <a:gd name="connsiteY3" fmla="*/ 110290 h 220580"/>
                  <a:gd name="connsiteX4" fmla="*/ 110288 w 620001"/>
                  <a:gd name="connsiteY4" fmla="*/ 0 h 220580"/>
                  <a:gd name="connsiteX5" fmla="*/ 596159 w 620001"/>
                  <a:gd name="connsiteY5" fmla="*/ 0 h 220580"/>
                  <a:gd name="connsiteX6" fmla="*/ 620001 w 620001"/>
                  <a:gd name="connsiteY6" fmla="*/ 23848 h 220580"/>
                  <a:gd name="connsiteX7" fmla="*/ 620001 w 620001"/>
                  <a:gd name="connsiteY7" fmla="*/ 23848 h 220580"/>
                  <a:gd name="connsiteX8" fmla="*/ 596159 w 620001"/>
                  <a:gd name="connsiteY8" fmla="*/ 47691 h 220580"/>
                  <a:gd name="connsiteX9" fmla="*/ 110288 w 620001"/>
                  <a:gd name="connsiteY9" fmla="*/ 47691 h 220580"/>
                  <a:gd name="connsiteX10" fmla="*/ 47690 w 620001"/>
                  <a:gd name="connsiteY10" fmla="*/ 110290 h 220580"/>
                  <a:gd name="connsiteX11" fmla="*/ 47690 w 620001"/>
                  <a:gd name="connsiteY11" fmla="*/ 110290 h 220580"/>
                  <a:gd name="connsiteX12" fmla="*/ 110288 w 620001"/>
                  <a:gd name="connsiteY12" fmla="*/ 172890 h 220580"/>
                  <a:gd name="connsiteX13" fmla="*/ 596159 w 620001"/>
                  <a:gd name="connsiteY13" fmla="*/ 172890 h 220580"/>
                  <a:gd name="connsiteX14" fmla="*/ 620001 w 620001"/>
                  <a:gd name="connsiteY14" fmla="*/ 196733 h 220580"/>
                  <a:gd name="connsiteX15" fmla="*/ 620001 w 620001"/>
                  <a:gd name="connsiteY15" fmla="*/ 196733 h 220580"/>
                  <a:gd name="connsiteX16" fmla="*/ 596159 w 620001"/>
                  <a:gd name="connsiteY16" fmla="*/ 220581 h 22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0001" h="220580">
                    <a:moveTo>
                      <a:pt x="596159" y="220581"/>
                    </a:moveTo>
                    <a:lnTo>
                      <a:pt x="110288" y="220581"/>
                    </a:lnTo>
                    <a:cubicBezTo>
                      <a:pt x="49376" y="220581"/>
                      <a:pt x="0" y="171199"/>
                      <a:pt x="0" y="110290"/>
                    </a:cubicBezTo>
                    <a:lnTo>
                      <a:pt x="0" y="110290"/>
                    </a:lnTo>
                    <a:cubicBezTo>
                      <a:pt x="0" y="49377"/>
                      <a:pt x="49376" y="0"/>
                      <a:pt x="110288" y="0"/>
                    </a:cubicBezTo>
                    <a:lnTo>
                      <a:pt x="596159" y="0"/>
                    </a:lnTo>
                    <a:cubicBezTo>
                      <a:pt x="609326" y="0"/>
                      <a:pt x="620001" y="10676"/>
                      <a:pt x="620001" y="23848"/>
                    </a:cubicBezTo>
                    <a:lnTo>
                      <a:pt x="620001" y="23848"/>
                    </a:lnTo>
                    <a:cubicBezTo>
                      <a:pt x="620001" y="37015"/>
                      <a:pt x="609326" y="47691"/>
                      <a:pt x="596159" y="47691"/>
                    </a:cubicBezTo>
                    <a:lnTo>
                      <a:pt x="110288" y="47691"/>
                    </a:lnTo>
                    <a:cubicBezTo>
                      <a:pt x="75715" y="47691"/>
                      <a:pt x="47690" y="75717"/>
                      <a:pt x="47690" y="110290"/>
                    </a:cubicBezTo>
                    <a:lnTo>
                      <a:pt x="47690" y="110290"/>
                    </a:lnTo>
                    <a:cubicBezTo>
                      <a:pt x="47690" y="144859"/>
                      <a:pt x="75715" y="172890"/>
                      <a:pt x="110288" y="172890"/>
                    </a:cubicBezTo>
                    <a:lnTo>
                      <a:pt x="596159" y="172890"/>
                    </a:lnTo>
                    <a:cubicBezTo>
                      <a:pt x="609326" y="172890"/>
                      <a:pt x="620001" y="183565"/>
                      <a:pt x="620001" y="196733"/>
                    </a:cubicBezTo>
                    <a:lnTo>
                      <a:pt x="620001" y="196733"/>
                    </a:lnTo>
                    <a:cubicBezTo>
                      <a:pt x="620001" y="209905"/>
                      <a:pt x="609326" y="220581"/>
                      <a:pt x="596159" y="220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35" name="Freeform 8834">
                <a:extLst>
                  <a:ext uri="{FF2B5EF4-FFF2-40B4-BE49-F238E27FC236}">
                    <a16:creationId xmlns:a16="http://schemas.microsoft.com/office/drawing/2014/main" id="{116E8D8F-0F77-DBCB-1889-0C894C878CAF}"/>
                  </a:ext>
                </a:extLst>
              </p:cNvPr>
              <p:cNvSpPr/>
              <p:nvPr/>
            </p:nvSpPr>
            <p:spPr>
              <a:xfrm>
                <a:off x="4760006" y="6717161"/>
                <a:ext cx="5002" cy="125198"/>
              </a:xfrm>
              <a:custGeom>
                <a:avLst/>
                <a:gdLst>
                  <a:gd name="connsiteX0" fmla="*/ 0 w 5002"/>
                  <a:gd name="connsiteY0" fmla="*/ 0 h 125198"/>
                  <a:gd name="connsiteX1" fmla="*/ 0 w 5002"/>
                  <a:gd name="connsiteY1" fmla="*/ 125199 h 125198"/>
                </a:gdLst>
                <a:ahLst/>
                <a:cxnLst>
                  <a:cxn ang="0">
                    <a:pos x="connsiteX0" y="connsiteY0"/>
                  </a:cxn>
                  <a:cxn ang="0">
                    <a:pos x="connsiteX1" y="connsiteY1"/>
                  </a:cxn>
                </a:cxnLst>
                <a:rect l="l" t="t" r="r" b="b"/>
                <a:pathLst>
                  <a:path w="5002" h="125198">
                    <a:moveTo>
                      <a:pt x="0" y="0"/>
                    </a:moveTo>
                    <a:lnTo>
                      <a:pt x="0" y="12519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828" name="Graphic 2">
              <a:extLst>
                <a:ext uri="{FF2B5EF4-FFF2-40B4-BE49-F238E27FC236}">
                  <a16:creationId xmlns:a16="http://schemas.microsoft.com/office/drawing/2014/main" id="{830FCAB2-B848-7B2C-2571-1ADC0644E041}"/>
                </a:ext>
              </a:extLst>
            </p:cNvPr>
            <p:cNvGrpSpPr/>
            <p:nvPr/>
          </p:nvGrpSpPr>
          <p:grpSpPr>
            <a:xfrm>
              <a:off x="4145522" y="6890050"/>
              <a:ext cx="620006" cy="220575"/>
              <a:chOff x="4145522" y="6890050"/>
              <a:chExt cx="620006" cy="220575"/>
            </a:xfrm>
            <a:noFill/>
          </p:grpSpPr>
          <p:sp>
            <p:nvSpPr>
              <p:cNvPr id="8832" name="Freeform 8831">
                <a:extLst>
                  <a:ext uri="{FF2B5EF4-FFF2-40B4-BE49-F238E27FC236}">
                    <a16:creationId xmlns:a16="http://schemas.microsoft.com/office/drawing/2014/main" id="{882C0EEE-3767-B0F6-B1F7-1CD7C48D0AD6}"/>
                  </a:ext>
                </a:extLst>
              </p:cNvPr>
              <p:cNvSpPr/>
              <p:nvPr/>
            </p:nvSpPr>
            <p:spPr>
              <a:xfrm>
                <a:off x="4145522" y="6890050"/>
                <a:ext cx="620006" cy="220575"/>
              </a:xfrm>
              <a:custGeom>
                <a:avLst/>
                <a:gdLst>
                  <a:gd name="connsiteX0" fmla="*/ 596159 w 620006"/>
                  <a:gd name="connsiteY0" fmla="*/ 220576 h 220575"/>
                  <a:gd name="connsiteX1" fmla="*/ 110288 w 620006"/>
                  <a:gd name="connsiteY1" fmla="*/ 220576 h 220575"/>
                  <a:gd name="connsiteX2" fmla="*/ 0 w 620006"/>
                  <a:gd name="connsiteY2" fmla="*/ 110286 h 220575"/>
                  <a:gd name="connsiteX3" fmla="*/ 0 w 620006"/>
                  <a:gd name="connsiteY3" fmla="*/ 110286 h 220575"/>
                  <a:gd name="connsiteX4" fmla="*/ 110288 w 620006"/>
                  <a:gd name="connsiteY4" fmla="*/ 0 h 220575"/>
                  <a:gd name="connsiteX5" fmla="*/ 596159 w 620006"/>
                  <a:gd name="connsiteY5" fmla="*/ 0 h 220575"/>
                  <a:gd name="connsiteX6" fmla="*/ 620006 w 620006"/>
                  <a:gd name="connsiteY6" fmla="*/ 23843 h 220575"/>
                  <a:gd name="connsiteX7" fmla="*/ 620006 w 620006"/>
                  <a:gd name="connsiteY7" fmla="*/ 23843 h 220575"/>
                  <a:gd name="connsiteX8" fmla="*/ 596159 w 620006"/>
                  <a:gd name="connsiteY8" fmla="*/ 47686 h 220575"/>
                  <a:gd name="connsiteX9" fmla="*/ 110288 w 620006"/>
                  <a:gd name="connsiteY9" fmla="*/ 47686 h 220575"/>
                  <a:gd name="connsiteX10" fmla="*/ 47690 w 620006"/>
                  <a:gd name="connsiteY10" fmla="*/ 110286 h 220575"/>
                  <a:gd name="connsiteX11" fmla="*/ 47690 w 620006"/>
                  <a:gd name="connsiteY11" fmla="*/ 110286 h 220575"/>
                  <a:gd name="connsiteX12" fmla="*/ 110288 w 620006"/>
                  <a:gd name="connsiteY12" fmla="*/ 172885 h 220575"/>
                  <a:gd name="connsiteX13" fmla="*/ 596159 w 620006"/>
                  <a:gd name="connsiteY13" fmla="*/ 172885 h 220575"/>
                  <a:gd name="connsiteX14" fmla="*/ 620006 w 620006"/>
                  <a:gd name="connsiteY14" fmla="*/ 196728 h 220575"/>
                  <a:gd name="connsiteX15" fmla="*/ 620006 w 620006"/>
                  <a:gd name="connsiteY15" fmla="*/ 196728 h 220575"/>
                  <a:gd name="connsiteX16" fmla="*/ 596159 w 620006"/>
                  <a:gd name="connsiteY16" fmla="*/ 220576 h 22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0006" h="220575">
                    <a:moveTo>
                      <a:pt x="596159" y="220576"/>
                    </a:moveTo>
                    <a:lnTo>
                      <a:pt x="110288" y="220576"/>
                    </a:lnTo>
                    <a:cubicBezTo>
                      <a:pt x="49381" y="220576"/>
                      <a:pt x="0" y="171199"/>
                      <a:pt x="0" y="110286"/>
                    </a:cubicBezTo>
                    <a:lnTo>
                      <a:pt x="0" y="110286"/>
                    </a:lnTo>
                    <a:cubicBezTo>
                      <a:pt x="0" y="49377"/>
                      <a:pt x="49381" y="0"/>
                      <a:pt x="110288" y="0"/>
                    </a:cubicBezTo>
                    <a:lnTo>
                      <a:pt x="596159" y="0"/>
                    </a:lnTo>
                    <a:cubicBezTo>
                      <a:pt x="609331" y="0"/>
                      <a:pt x="620006" y="10676"/>
                      <a:pt x="620006" y="23843"/>
                    </a:cubicBezTo>
                    <a:lnTo>
                      <a:pt x="620006" y="23843"/>
                    </a:lnTo>
                    <a:cubicBezTo>
                      <a:pt x="620006" y="37010"/>
                      <a:pt x="609331" y="47686"/>
                      <a:pt x="596159" y="47686"/>
                    </a:cubicBezTo>
                    <a:lnTo>
                      <a:pt x="110288" y="47686"/>
                    </a:lnTo>
                    <a:cubicBezTo>
                      <a:pt x="75715" y="47686"/>
                      <a:pt x="47690" y="75717"/>
                      <a:pt x="47690" y="110286"/>
                    </a:cubicBezTo>
                    <a:lnTo>
                      <a:pt x="47690" y="110286"/>
                    </a:lnTo>
                    <a:cubicBezTo>
                      <a:pt x="47690" y="144859"/>
                      <a:pt x="75715" y="172885"/>
                      <a:pt x="110288" y="172885"/>
                    </a:cubicBezTo>
                    <a:lnTo>
                      <a:pt x="596159" y="172885"/>
                    </a:lnTo>
                    <a:cubicBezTo>
                      <a:pt x="609331" y="172885"/>
                      <a:pt x="620006" y="183561"/>
                      <a:pt x="620006" y="196728"/>
                    </a:cubicBezTo>
                    <a:lnTo>
                      <a:pt x="620006" y="196728"/>
                    </a:lnTo>
                    <a:cubicBezTo>
                      <a:pt x="620006" y="209900"/>
                      <a:pt x="609331" y="220576"/>
                      <a:pt x="596159" y="22057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33" name="Freeform 8832">
                <a:extLst>
                  <a:ext uri="{FF2B5EF4-FFF2-40B4-BE49-F238E27FC236}">
                    <a16:creationId xmlns:a16="http://schemas.microsoft.com/office/drawing/2014/main" id="{01A81F88-EE89-AA49-A409-5641BA696A63}"/>
                  </a:ext>
                </a:extLst>
              </p:cNvPr>
              <p:cNvSpPr/>
              <p:nvPr/>
            </p:nvSpPr>
            <p:spPr>
              <a:xfrm>
                <a:off x="4705907" y="6937736"/>
                <a:ext cx="5002" cy="125198"/>
              </a:xfrm>
              <a:custGeom>
                <a:avLst/>
                <a:gdLst>
                  <a:gd name="connsiteX0" fmla="*/ 0 w 5002"/>
                  <a:gd name="connsiteY0" fmla="*/ 0 h 125198"/>
                  <a:gd name="connsiteX1" fmla="*/ 0 w 5002"/>
                  <a:gd name="connsiteY1" fmla="*/ 125198 h 125198"/>
                </a:gdLst>
                <a:ahLst/>
                <a:cxnLst>
                  <a:cxn ang="0">
                    <a:pos x="connsiteX0" y="connsiteY0"/>
                  </a:cxn>
                  <a:cxn ang="0">
                    <a:pos x="connsiteX1" y="connsiteY1"/>
                  </a:cxn>
                </a:cxnLst>
                <a:rect l="l" t="t" r="r" b="b"/>
                <a:pathLst>
                  <a:path w="5002" h="125198">
                    <a:moveTo>
                      <a:pt x="0" y="0"/>
                    </a:moveTo>
                    <a:lnTo>
                      <a:pt x="0" y="12519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829" name="Graphic 2">
              <a:extLst>
                <a:ext uri="{FF2B5EF4-FFF2-40B4-BE49-F238E27FC236}">
                  <a16:creationId xmlns:a16="http://schemas.microsoft.com/office/drawing/2014/main" id="{985503E5-314D-A263-815B-25C1BC00AA82}"/>
                </a:ext>
              </a:extLst>
            </p:cNvPr>
            <p:cNvGrpSpPr/>
            <p:nvPr/>
          </p:nvGrpSpPr>
          <p:grpSpPr>
            <a:xfrm>
              <a:off x="4140004" y="6448894"/>
              <a:ext cx="620001" cy="220575"/>
              <a:chOff x="4140004" y="6448894"/>
              <a:chExt cx="620001" cy="220575"/>
            </a:xfrm>
            <a:noFill/>
          </p:grpSpPr>
          <p:sp>
            <p:nvSpPr>
              <p:cNvPr id="8830" name="Freeform 8829">
                <a:extLst>
                  <a:ext uri="{FF2B5EF4-FFF2-40B4-BE49-F238E27FC236}">
                    <a16:creationId xmlns:a16="http://schemas.microsoft.com/office/drawing/2014/main" id="{42C33E19-A87A-C8EE-F59F-BACD8CF6906B}"/>
                  </a:ext>
                </a:extLst>
              </p:cNvPr>
              <p:cNvSpPr/>
              <p:nvPr/>
            </p:nvSpPr>
            <p:spPr>
              <a:xfrm>
                <a:off x="4140004" y="6448894"/>
                <a:ext cx="620001" cy="220575"/>
              </a:xfrm>
              <a:custGeom>
                <a:avLst/>
                <a:gdLst>
                  <a:gd name="connsiteX0" fmla="*/ 596159 w 620001"/>
                  <a:gd name="connsiteY0" fmla="*/ 220576 h 220575"/>
                  <a:gd name="connsiteX1" fmla="*/ 110288 w 620001"/>
                  <a:gd name="connsiteY1" fmla="*/ 220576 h 220575"/>
                  <a:gd name="connsiteX2" fmla="*/ 0 w 620001"/>
                  <a:gd name="connsiteY2" fmla="*/ 110290 h 220575"/>
                  <a:gd name="connsiteX3" fmla="*/ 0 w 620001"/>
                  <a:gd name="connsiteY3" fmla="*/ 110290 h 220575"/>
                  <a:gd name="connsiteX4" fmla="*/ 110288 w 620001"/>
                  <a:gd name="connsiteY4" fmla="*/ 0 h 220575"/>
                  <a:gd name="connsiteX5" fmla="*/ 596159 w 620001"/>
                  <a:gd name="connsiteY5" fmla="*/ 0 h 220575"/>
                  <a:gd name="connsiteX6" fmla="*/ 620001 w 620001"/>
                  <a:gd name="connsiteY6" fmla="*/ 23843 h 220575"/>
                  <a:gd name="connsiteX7" fmla="*/ 620001 w 620001"/>
                  <a:gd name="connsiteY7" fmla="*/ 23843 h 220575"/>
                  <a:gd name="connsiteX8" fmla="*/ 596159 w 620001"/>
                  <a:gd name="connsiteY8" fmla="*/ 47691 h 220575"/>
                  <a:gd name="connsiteX9" fmla="*/ 110288 w 620001"/>
                  <a:gd name="connsiteY9" fmla="*/ 47691 h 220575"/>
                  <a:gd name="connsiteX10" fmla="*/ 47690 w 620001"/>
                  <a:gd name="connsiteY10" fmla="*/ 110290 h 220575"/>
                  <a:gd name="connsiteX11" fmla="*/ 47690 w 620001"/>
                  <a:gd name="connsiteY11" fmla="*/ 110290 h 220575"/>
                  <a:gd name="connsiteX12" fmla="*/ 110288 w 620001"/>
                  <a:gd name="connsiteY12" fmla="*/ 172885 h 220575"/>
                  <a:gd name="connsiteX13" fmla="*/ 596159 w 620001"/>
                  <a:gd name="connsiteY13" fmla="*/ 172885 h 220575"/>
                  <a:gd name="connsiteX14" fmla="*/ 620001 w 620001"/>
                  <a:gd name="connsiteY14" fmla="*/ 196733 h 220575"/>
                  <a:gd name="connsiteX15" fmla="*/ 620001 w 620001"/>
                  <a:gd name="connsiteY15" fmla="*/ 196733 h 220575"/>
                  <a:gd name="connsiteX16" fmla="*/ 596159 w 620001"/>
                  <a:gd name="connsiteY16" fmla="*/ 220576 h 22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0001" h="220575">
                    <a:moveTo>
                      <a:pt x="596159" y="220576"/>
                    </a:moveTo>
                    <a:lnTo>
                      <a:pt x="110288" y="220576"/>
                    </a:lnTo>
                    <a:cubicBezTo>
                      <a:pt x="49376" y="220576"/>
                      <a:pt x="0" y="171199"/>
                      <a:pt x="0" y="110290"/>
                    </a:cubicBezTo>
                    <a:lnTo>
                      <a:pt x="0" y="110290"/>
                    </a:lnTo>
                    <a:cubicBezTo>
                      <a:pt x="0" y="49377"/>
                      <a:pt x="49376" y="0"/>
                      <a:pt x="110288" y="0"/>
                    </a:cubicBezTo>
                    <a:lnTo>
                      <a:pt x="596159" y="0"/>
                    </a:lnTo>
                    <a:cubicBezTo>
                      <a:pt x="609326" y="0"/>
                      <a:pt x="620001" y="10676"/>
                      <a:pt x="620001" y="23843"/>
                    </a:cubicBezTo>
                    <a:lnTo>
                      <a:pt x="620001" y="23843"/>
                    </a:lnTo>
                    <a:cubicBezTo>
                      <a:pt x="620001" y="37015"/>
                      <a:pt x="609326" y="47691"/>
                      <a:pt x="596159" y="47691"/>
                    </a:cubicBezTo>
                    <a:lnTo>
                      <a:pt x="110288" y="47691"/>
                    </a:lnTo>
                    <a:cubicBezTo>
                      <a:pt x="75715" y="47691"/>
                      <a:pt x="47690" y="75717"/>
                      <a:pt x="47690" y="110290"/>
                    </a:cubicBezTo>
                    <a:lnTo>
                      <a:pt x="47690" y="110290"/>
                    </a:lnTo>
                    <a:cubicBezTo>
                      <a:pt x="47690" y="144859"/>
                      <a:pt x="75715" y="172885"/>
                      <a:pt x="110288" y="172885"/>
                    </a:cubicBezTo>
                    <a:lnTo>
                      <a:pt x="596159" y="172885"/>
                    </a:lnTo>
                    <a:cubicBezTo>
                      <a:pt x="609326" y="172885"/>
                      <a:pt x="620001" y="183561"/>
                      <a:pt x="620001" y="196733"/>
                    </a:cubicBezTo>
                    <a:lnTo>
                      <a:pt x="620001" y="196733"/>
                    </a:lnTo>
                    <a:cubicBezTo>
                      <a:pt x="620001" y="209900"/>
                      <a:pt x="609326" y="220576"/>
                      <a:pt x="596159" y="22057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31" name="Freeform 8830">
                <a:extLst>
                  <a:ext uri="{FF2B5EF4-FFF2-40B4-BE49-F238E27FC236}">
                    <a16:creationId xmlns:a16="http://schemas.microsoft.com/office/drawing/2014/main" id="{D3AA62D3-B420-1645-B087-04F239313C71}"/>
                  </a:ext>
                </a:extLst>
              </p:cNvPr>
              <p:cNvSpPr/>
              <p:nvPr/>
            </p:nvSpPr>
            <p:spPr>
              <a:xfrm>
                <a:off x="4700389" y="6496585"/>
                <a:ext cx="5002" cy="125193"/>
              </a:xfrm>
              <a:custGeom>
                <a:avLst/>
                <a:gdLst>
                  <a:gd name="connsiteX0" fmla="*/ 0 w 5002"/>
                  <a:gd name="connsiteY0" fmla="*/ 0 h 125193"/>
                  <a:gd name="connsiteX1" fmla="*/ 0 w 5002"/>
                  <a:gd name="connsiteY1" fmla="*/ 125193 h 125193"/>
                </a:gdLst>
                <a:ahLst/>
                <a:cxnLst>
                  <a:cxn ang="0">
                    <a:pos x="connsiteX0" y="connsiteY0"/>
                  </a:cxn>
                  <a:cxn ang="0">
                    <a:pos x="connsiteX1" y="connsiteY1"/>
                  </a:cxn>
                </a:cxnLst>
                <a:rect l="l" t="t" r="r" b="b"/>
                <a:pathLst>
                  <a:path w="5002" h="125193">
                    <a:moveTo>
                      <a:pt x="0" y="0"/>
                    </a:moveTo>
                    <a:lnTo>
                      <a:pt x="0" y="12519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12" name="Graphic 2">
            <a:extLst>
              <a:ext uri="{FF2B5EF4-FFF2-40B4-BE49-F238E27FC236}">
                <a16:creationId xmlns:a16="http://schemas.microsoft.com/office/drawing/2014/main" id="{EAF50A2D-BB77-0114-960F-9482594C04C9}"/>
              </a:ext>
            </a:extLst>
          </p:cNvPr>
          <p:cNvGrpSpPr/>
          <p:nvPr/>
        </p:nvGrpSpPr>
        <p:grpSpPr>
          <a:xfrm flipH="1">
            <a:off x="4273170" y="5912452"/>
            <a:ext cx="478549" cy="540429"/>
            <a:chOff x="5393824" y="6410403"/>
            <a:chExt cx="640995" cy="723880"/>
          </a:xfrm>
          <a:noFill/>
        </p:grpSpPr>
        <p:grpSp>
          <p:nvGrpSpPr>
            <p:cNvPr id="8814" name="Graphic 2">
              <a:extLst>
                <a:ext uri="{FF2B5EF4-FFF2-40B4-BE49-F238E27FC236}">
                  <a16:creationId xmlns:a16="http://schemas.microsoft.com/office/drawing/2014/main" id="{DC862263-D151-E1A1-B4CE-0ABB2D26E5CE}"/>
                </a:ext>
              </a:extLst>
            </p:cNvPr>
            <p:cNvGrpSpPr/>
            <p:nvPr/>
          </p:nvGrpSpPr>
          <p:grpSpPr>
            <a:xfrm>
              <a:off x="5393824" y="6887134"/>
              <a:ext cx="640995" cy="247149"/>
              <a:chOff x="5393824" y="6887134"/>
              <a:chExt cx="640995" cy="247149"/>
            </a:xfrm>
            <a:noFill/>
          </p:grpSpPr>
          <p:sp>
            <p:nvSpPr>
              <p:cNvPr id="8825" name="Freeform 8824">
                <a:extLst>
                  <a:ext uri="{FF2B5EF4-FFF2-40B4-BE49-F238E27FC236}">
                    <a16:creationId xmlns:a16="http://schemas.microsoft.com/office/drawing/2014/main" id="{9800A8A8-184B-FF40-1E11-D9B3CEEF6A30}"/>
                  </a:ext>
                </a:extLst>
              </p:cNvPr>
              <p:cNvSpPr/>
              <p:nvPr/>
            </p:nvSpPr>
            <p:spPr>
              <a:xfrm>
                <a:off x="5393824" y="6887134"/>
                <a:ext cx="640995" cy="247149"/>
              </a:xfrm>
              <a:custGeom>
                <a:avLst/>
                <a:gdLst>
                  <a:gd name="connsiteX0" fmla="*/ 304370 w 640995"/>
                  <a:gd name="connsiteY0" fmla="*/ 95738 h 247149"/>
                  <a:gd name="connsiteX1" fmla="*/ 384508 w 640995"/>
                  <a:gd name="connsiteY1" fmla="*/ 139782 h 247149"/>
                  <a:gd name="connsiteX2" fmla="*/ 606500 w 640995"/>
                  <a:gd name="connsiteY2" fmla="*/ 2442 h 247149"/>
                  <a:gd name="connsiteX3" fmla="*/ 615044 w 640995"/>
                  <a:gd name="connsiteY3" fmla="*/ 0 h 247149"/>
                  <a:gd name="connsiteX4" fmla="*/ 637851 w 640995"/>
                  <a:gd name="connsiteY4" fmla="*/ 17800 h 247149"/>
                  <a:gd name="connsiteX5" fmla="*/ 640122 w 640995"/>
                  <a:gd name="connsiteY5" fmla="*/ 26785 h 247149"/>
                  <a:gd name="connsiteX6" fmla="*/ 629036 w 640995"/>
                  <a:gd name="connsiteY6" fmla="*/ 57737 h 247149"/>
                  <a:gd name="connsiteX7" fmla="*/ 394428 w 640995"/>
                  <a:gd name="connsiteY7" fmla="*/ 231977 h 247149"/>
                  <a:gd name="connsiteX8" fmla="*/ 372621 w 640995"/>
                  <a:gd name="connsiteY8" fmla="*/ 242633 h 247149"/>
                  <a:gd name="connsiteX9" fmla="*/ 361536 w 640995"/>
                  <a:gd name="connsiteY9" fmla="*/ 245705 h 247149"/>
                  <a:gd name="connsiteX10" fmla="*/ 338764 w 640995"/>
                  <a:gd name="connsiteY10" fmla="*/ 245169 h 247149"/>
                  <a:gd name="connsiteX11" fmla="*/ 106221 w 640995"/>
                  <a:gd name="connsiteY11" fmla="*/ 168032 h 247149"/>
                  <a:gd name="connsiteX12" fmla="*/ 74064 w 640995"/>
                  <a:gd name="connsiteY12" fmla="*/ 170373 h 247149"/>
                  <a:gd name="connsiteX13" fmla="*/ 0 w 640995"/>
                  <a:gd name="connsiteY13" fmla="*/ 206698 h 2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0995" h="247149">
                    <a:moveTo>
                      <a:pt x="304370" y="95738"/>
                    </a:moveTo>
                    <a:lnTo>
                      <a:pt x="384508" y="139782"/>
                    </a:lnTo>
                    <a:lnTo>
                      <a:pt x="606500" y="2442"/>
                    </a:lnTo>
                    <a:cubicBezTo>
                      <a:pt x="609066" y="835"/>
                      <a:pt x="612043" y="0"/>
                      <a:pt x="615044" y="0"/>
                    </a:cubicBezTo>
                    <a:cubicBezTo>
                      <a:pt x="625830" y="0"/>
                      <a:pt x="635250" y="7349"/>
                      <a:pt x="637851" y="17800"/>
                    </a:cubicBezTo>
                    <a:lnTo>
                      <a:pt x="640122" y="26785"/>
                    </a:lnTo>
                    <a:cubicBezTo>
                      <a:pt x="642994" y="38401"/>
                      <a:pt x="638656" y="50593"/>
                      <a:pt x="629036" y="57737"/>
                    </a:cubicBezTo>
                    <a:lnTo>
                      <a:pt x="394428" y="231977"/>
                    </a:lnTo>
                    <a:cubicBezTo>
                      <a:pt x="387879" y="236855"/>
                      <a:pt x="380500" y="240462"/>
                      <a:pt x="372621" y="242633"/>
                    </a:cubicBezTo>
                    <a:lnTo>
                      <a:pt x="361536" y="245705"/>
                    </a:lnTo>
                    <a:cubicBezTo>
                      <a:pt x="354057" y="247806"/>
                      <a:pt x="346107" y="247606"/>
                      <a:pt x="338764" y="245169"/>
                    </a:cubicBezTo>
                    <a:lnTo>
                      <a:pt x="106221" y="168032"/>
                    </a:lnTo>
                    <a:cubicBezTo>
                      <a:pt x="95635" y="164525"/>
                      <a:pt x="84049" y="165361"/>
                      <a:pt x="74064" y="170373"/>
                    </a:cubicBezTo>
                    <a:lnTo>
                      <a:pt x="0" y="20669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26" name="Freeform 8825">
                <a:extLst>
                  <a:ext uri="{FF2B5EF4-FFF2-40B4-BE49-F238E27FC236}">
                    <a16:creationId xmlns:a16="http://schemas.microsoft.com/office/drawing/2014/main" id="{24E81F70-CD2A-30B5-7240-51FF6EDF0202}"/>
                  </a:ext>
                </a:extLst>
              </p:cNvPr>
              <p:cNvSpPr/>
              <p:nvPr/>
            </p:nvSpPr>
            <p:spPr>
              <a:xfrm>
                <a:off x="5397286" y="6888048"/>
                <a:ext cx="459733" cy="94822"/>
              </a:xfrm>
              <a:custGeom>
                <a:avLst/>
                <a:gdLst>
                  <a:gd name="connsiteX0" fmla="*/ 0 w 459733"/>
                  <a:gd name="connsiteY0" fmla="*/ 39387 h 94822"/>
                  <a:gd name="connsiteX1" fmla="*/ 164737 w 459733"/>
                  <a:gd name="connsiteY1" fmla="*/ 2257 h 94822"/>
                  <a:gd name="connsiteX2" fmla="*/ 184237 w 459733"/>
                  <a:gd name="connsiteY2" fmla="*/ 356 h 94822"/>
                  <a:gd name="connsiteX3" fmla="*/ 440752 w 459733"/>
                  <a:gd name="connsiteY3" fmla="*/ 32849 h 94822"/>
                  <a:gd name="connsiteX4" fmla="*/ 459652 w 459733"/>
                  <a:gd name="connsiteY4" fmla="*/ 56257 h 94822"/>
                  <a:gd name="connsiteX5" fmla="*/ 458452 w 459733"/>
                  <a:gd name="connsiteY5" fmla="*/ 70179 h 94822"/>
                  <a:gd name="connsiteX6" fmla="*/ 434474 w 459733"/>
                  <a:gd name="connsiteY6" fmla="*/ 92552 h 94822"/>
                  <a:gd name="connsiteX7" fmla="*/ 300909 w 459733"/>
                  <a:gd name="connsiteY7" fmla="*/ 94823 h 94822"/>
                  <a:gd name="connsiteX8" fmla="*/ 247045 w 459733"/>
                  <a:gd name="connsiteY8" fmla="*/ 92922 h 9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9733" h="94822">
                    <a:moveTo>
                      <a:pt x="0" y="39387"/>
                    </a:moveTo>
                    <a:lnTo>
                      <a:pt x="164737" y="2257"/>
                    </a:lnTo>
                    <a:cubicBezTo>
                      <a:pt x="171015" y="156"/>
                      <a:pt x="177694" y="-479"/>
                      <a:pt x="184237" y="356"/>
                    </a:cubicBezTo>
                    <a:lnTo>
                      <a:pt x="440752" y="32849"/>
                    </a:lnTo>
                    <a:cubicBezTo>
                      <a:pt x="452338" y="34314"/>
                      <a:pt x="460653" y="44635"/>
                      <a:pt x="459652" y="56257"/>
                    </a:cubicBezTo>
                    <a:lnTo>
                      <a:pt x="458452" y="70179"/>
                    </a:lnTo>
                    <a:cubicBezTo>
                      <a:pt x="457346" y="82666"/>
                      <a:pt x="447030" y="92321"/>
                      <a:pt x="434474" y="92552"/>
                    </a:cubicBezTo>
                    <a:lnTo>
                      <a:pt x="300909" y="94823"/>
                    </a:lnTo>
                    <a:lnTo>
                      <a:pt x="247045" y="9292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815" name="Graphic 2">
              <a:extLst>
                <a:ext uri="{FF2B5EF4-FFF2-40B4-BE49-F238E27FC236}">
                  <a16:creationId xmlns:a16="http://schemas.microsoft.com/office/drawing/2014/main" id="{B3E90650-0CD3-1B47-E308-CA81E0FBC48D}"/>
                </a:ext>
              </a:extLst>
            </p:cNvPr>
            <p:cNvGrpSpPr/>
            <p:nvPr/>
          </p:nvGrpSpPr>
          <p:grpSpPr>
            <a:xfrm>
              <a:off x="5490155" y="6410403"/>
              <a:ext cx="448331" cy="448340"/>
              <a:chOff x="5490155" y="6410403"/>
              <a:chExt cx="448331" cy="448340"/>
            </a:xfrm>
            <a:noFill/>
          </p:grpSpPr>
          <p:sp>
            <p:nvSpPr>
              <p:cNvPr id="8816" name="Freeform 8815">
                <a:extLst>
                  <a:ext uri="{FF2B5EF4-FFF2-40B4-BE49-F238E27FC236}">
                    <a16:creationId xmlns:a16="http://schemas.microsoft.com/office/drawing/2014/main" id="{FDBCC6D1-E341-BE6E-16F7-ECDFC82280C6}"/>
                  </a:ext>
                </a:extLst>
              </p:cNvPr>
              <p:cNvSpPr/>
              <p:nvPr/>
            </p:nvSpPr>
            <p:spPr>
              <a:xfrm>
                <a:off x="5490160" y="6410403"/>
                <a:ext cx="224163" cy="448340"/>
              </a:xfrm>
              <a:custGeom>
                <a:avLst/>
                <a:gdLst>
                  <a:gd name="connsiteX0" fmla="*/ 224163 w 224163"/>
                  <a:gd name="connsiteY0" fmla="*/ 448341 h 448340"/>
                  <a:gd name="connsiteX1" fmla="*/ 0 w 224163"/>
                  <a:gd name="connsiteY1" fmla="*/ 224173 h 448340"/>
                  <a:gd name="connsiteX2" fmla="*/ 224163 w 224163"/>
                  <a:gd name="connsiteY2" fmla="*/ 0 h 448340"/>
                </a:gdLst>
                <a:ahLst/>
                <a:cxnLst>
                  <a:cxn ang="0">
                    <a:pos x="connsiteX0" y="connsiteY0"/>
                  </a:cxn>
                  <a:cxn ang="0">
                    <a:pos x="connsiteX1" y="connsiteY1"/>
                  </a:cxn>
                  <a:cxn ang="0">
                    <a:pos x="connsiteX2" y="connsiteY2"/>
                  </a:cxn>
                </a:cxnLst>
                <a:rect l="l" t="t" r="r" b="b"/>
                <a:pathLst>
                  <a:path w="224163" h="448340">
                    <a:moveTo>
                      <a:pt x="224163" y="448341"/>
                    </a:moveTo>
                    <a:cubicBezTo>
                      <a:pt x="100358" y="448341"/>
                      <a:pt x="0" y="347976"/>
                      <a:pt x="0" y="224173"/>
                    </a:cubicBezTo>
                    <a:cubicBezTo>
                      <a:pt x="0" y="100365"/>
                      <a:pt x="100358" y="0"/>
                      <a:pt x="224163"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17" name="Freeform 8816">
                <a:extLst>
                  <a:ext uri="{FF2B5EF4-FFF2-40B4-BE49-F238E27FC236}">
                    <a16:creationId xmlns:a16="http://schemas.microsoft.com/office/drawing/2014/main" id="{3D7638A2-5525-90AA-F707-35A8769A23EA}"/>
                  </a:ext>
                </a:extLst>
              </p:cNvPr>
              <p:cNvSpPr/>
              <p:nvPr/>
            </p:nvSpPr>
            <p:spPr>
              <a:xfrm>
                <a:off x="5714323" y="6410403"/>
                <a:ext cx="224162" cy="448340"/>
              </a:xfrm>
              <a:custGeom>
                <a:avLst/>
                <a:gdLst>
                  <a:gd name="connsiteX0" fmla="*/ 0 w 224162"/>
                  <a:gd name="connsiteY0" fmla="*/ 0 h 448340"/>
                  <a:gd name="connsiteX1" fmla="*/ 224163 w 224162"/>
                  <a:gd name="connsiteY1" fmla="*/ 224173 h 448340"/>
                  <a:gd name="connsiteX2" fmla="*/ 0 w 224162"/>
                  <a:gd name="connsiteY2" fmla="*/ 448341 h 448340"/>
                </a:gdLst>
                <a:ahLst/>
                <a:cxnLst>
                  <a:cxn ang="0">
                    <a:pos x="connsiteX0" y="connsiteY0"/>
                  </a:cxn>
                  <a:cxn ang="0">
                    <a:pos x="connsiteX1" y="connsiteY1"/>
                  </a:cxn>
                  <a:cxn ang="0">
                    <a:pos x="connsiteX2" y="connsiteY2"/>
                  </a:cxn>
                </a:cxnLst>
                <a:rect l="l" t="t" r="r" b="b"/>
                <a:pathLst>
                  <a:path w="224162" h="448340">
                    <a:moveTo>
                      <a:pt x="0" y="0"/>
                    </a:moveTo>
                    <a:cubicBezTo>
                      <a:pt x="123800" y="0"/>
                      <a:pt x="224163" y="100365"/>
                      <a:pt x="224163" y="224173"/>
                    </a:cubicBezTo>
                    <a:cubicBezTo>
                      <a:pt x="224163" y="347976"/>
                      <a:pt x="123800" y="448341"/>
                      <a:pt x="0" y="44834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18" name="Freeform 8817">
                <a:extLst>
                  <a:ext uri="{FF2B5EF4-FFF2-40B4-BE49-F238E27FC236}">
                    <a16:creationId xmlns:a16="http://schemas.microsoft.com/office/drawing/2014/main" id="{83C98D19-C4D7-1967-3853-2D1BB5F05880}"/>
                  </a:ext>
                </a:extLst>
              </p:cNvPr>
              <p:cNvSpPr/>
              <p:nvPr/>
            </p:nvSpPr>
            <p:spPr>
              <a:xfrm>
                <a:off x="5490155" y="6634575"/>
                <a:ext cx="448331" cy="5002"/>
              </a:xfrm>
              <a:custGeom>
                <a:avLst/>
                <a:gdLst>
                  <a:gd name="connsiteX0" fmla="*/ 0 w 448331"/>
                  <a:gd name="connsiteY0" fmla="*/ 0 h 5002"/>
                  <a:gd name="connsiteX1" fmla="*/ 448331 w 448331"/>
                  <a:gd name="connsiteY1" fmla="*/ 0 h 5002"/>
                </a:gdLst>
                <a:ahLst/>
                <a:cxnLst>
                  <a:cxn ang="0">
                    <a:pos x="connsiteX0" y="connsiteY0"/>
                  </a:cxn>
                  <a:cxn ang="0">
                    <a:pos x="connsiteX1" y="connsiteY1"/>
                  </a:cxn>
                </a:cxnLst>
                <a:rect l="l" t="t" r="r" b="b"/>
                <a:pathLst>
                  <a:path w="448331" h="5002">
                    <a:moveTo>
                      <a:pt x="0" y="0"/>
                    </a:moveTo>
                    <a:lnTo>
                      <a:pt x="44833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19" name="Freeform 8818">
                <a:extLst>
                  <a:ext uri="{FF2B5EF4-FFF2-40B4-BE49-F238E27FC236}">
                    <a16:creationId xmlns:a16="http://schemas.microsoft.com/office/drawing/2014/main" id="{FD2995A4-D25D-CE90-DB91-E1D4DB5B40CB}"/>
                  </a:ext>
                </a:extLst>
              </p:cNvPr>
              <p:cNvSpPr/>
              <p:nvPr/>
            </p:nvSpPr>
            <p:spPr>
              <a:xfrm>
                <a:off x="5554239" y="6477655"/>
                <a:ext cx="320163" cy="67251"/>
              </a:xfrm>
              <a:custGeom>
                <a:avLst/>
                <a:gdLst>
                  <a:gd name="connsiteX0" fmla="*/ 320163 w 320163"/>
                  <a:gd name="connsiteY0" fmla="*/ 5 h 67251"/>
                  <a:gd name="connsiteX1" fmla="*/ 160084 w 320163"/>
                  <a:gd name="connsiteY1" fmla="*/ 67252 h 67251"/>
                  <a:gd name="connsiteX2" fmla="*/ 0 w 320163"/>
                  <a:gd name="connsiteY2" fmla="*/ 0 h 67251"/>
                </a:gdLst>
                <a:ahLst/>
                <a:cxnLst>
                  <a:cxn ang="0">
                    <a:pos x="connsiteX0" y="connsiteY0"/>
                  </a:cxn>
                  <a:cxn ang="0">
                    <a:pos x="connsiteX1" y="connsiteY1"/>
                  </a:cxn>
                  <a:cxn ang="0">
                    <a:pos x="connsiteX2" y="connsiteY2"/>
                  </a:cxn>
                </a:cxnLst>
                <a:rect l="l" t="t" r="r" b="b"/>
                <a:pathLst>
                  <a:path w="320163" h="67251">
                    <a:moveTo>
                      <a:pt x="320163" y="5"/>
                    </a:moveTo>
                    <a:cubicBezTo>
                      <a:pt x="279482" y="41503"/>
                      <a:pt x="222787" y="67252"/>
                      <a:pt x="160084" y="67252"/>
                    </a:cubicBezTo>
                    <a:cubicBezTo>
                      <a:pt x="97376" y="67252"/>
                      <a:pt x="40681" y="41503"/>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20" name="Freeform 8819">
                <a:extLst>
                  <a:ext uri="{FF2B5EF4-FFF2-40B4-BE49-F238E27FC236}">
                    <a16:creationId xmlns:a16="http://schemas.microsoft.com/office/drawing/2014/main" id="{3D9E0504-802E-977D-4E51-FCAF3EB8ABC7}"/>
                  </a:ext>
                </a:extLst>
              </p:cNvPr>
              <p:cNvSpPr/>
              <p:nvPr/>
            </p:nvSpPr>
            <p:spPr>
              <a:xfrm>
                <a:off x="5553784" y="6724240"/>
                <a:ext cx="319048" cy="67717"/>
              </a:xfrm>
              <a:custGeom>
                <a:avLst/>
                <a:gdLst>
                  <a:gd name="connsiteX0" fmla="*/ 0 w 319048"/>
                  <a:gd name="connsiteY0" fmla="*/ 67717 h 67717"/>
                  <a:gd name="connsiteX1" fmla="*/ 160540 w 319048"/>
                  <a:gd name="connsiteY1" fmla="*/ 0 h 67717"/>
                  <a:gd name="connsiteX2" fmla="*/ 319048 w 319048"/>
                  <a:gd name="connsiteY2" fmla="*/ 65661 h 67717"/>
                </a:gdLst>
                <a:ahLst/>
                <a:cxnLst>
                  <a:cxn ang="0">
                    <a:pos x="connsiteX0" y="connsiteY0"/>
                  </a:cxn>
                  <a:cxn ang="0">
                    <a:pos x="connsiteX1" y="connsiteY1"/>
                  </a:cxn>
                  <a:cxn ang="0">
                    <a:pos x="connsiteX2" y="connsiteY2"/>
                  </a:cxn>
                </a:cxnLst>
                <a:rect l="l" t="t" r="r" b="b"/>
                <a:pathLst>
                  <a:path w="319048" h="67717">
                    <a:moveTo>
                      <a:pt x="0" y="67717"/>
                    </a:moveTo>
                    <a:cubicBezTo>
                      <a:pt x="40716" y="25944"/>
                      <a:pt x="97596" y="0"/>
                      <a:pt x="160540" y="0"/>
                    </a:cubicBezTo>
                    <a:cubicBezTo>
                      <a:pt x="222442" y="0"/>
                      <a:pt x="278482" y="25094"/>
                      <a:pt x="319048" y="6566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21" name="Freeform 8820">
                <a:extLst>
                  <a:ext uri="{FF2B5EF4-FFF2-40B4-BE49-F238E27FC236}">
                    <a16:creationId xmlns:a16="http://schemas.microsoft.com/office/drawing/2014/main" id="{3A98A00C-C105-E570-8CA0-47FCDC6605C5}"/>
                  </a:ext>
                </a:extLst>
              </p:cNvPr>
              <p:cNvSpPr/>
              <p:nvPr/>
            </p:nvSpPr>
            <p:spPr>
              <a:xfrm>
                <a:off x="5579822" y="6410403"/>
                <a:ext cx="134500" cy="448340"/>
              </a:xfrm>
              <a:custGeom>
                <a:avLst/>
                <a:gdLst>
                  <a:gd name="connsiteX0" fmla="*/ 134501 w 134500"/>
                  <a:gd name="connsiteY0" fmla="*/ 448341 h 448340"/>
                  <a:gd name="connsiteX1" fmla="*/ 0 w 134500"/>
                  <a:gd name="connsiteY1" fmla="*/ 224173 h 448340"/>
                  <a:gd name="connsiteX2" fmla="*/ 134501 w 134500"/>
                  <a:gd name="connsiteY2" fmla="*/ 0 h 448340"/>
                </a:gdLst>
                <a:ahLst/>
                <a:cxnLst>
                  <a:cxn ang="0">
                    <a:pos x="connsiteX0" y="connsiteY0"/>
                  </a:cxn>
                  <a:cxn ang="0">
                    <a:pos x="connsiteX1" y="connsiteY1"/>
                  </a:cxn>
                  <a:cxn ang="0">
                    <a:pos x="connsiteX2" y="connsiteY2"/>
                  </a:cxn>
                </a:cxnLst>
                <a:rect l="l" t="t" r="r" b="b"/>
                <a:pathLst>
                  <a:path w="134500" h="448340">
                    <a:moveTo>
                      <a:pt x="134501" y="448341"/>
                    </a:moveTo>
                    <a:cubicBezTo>
                      <a:pt x="60217" y="448341"/>
                      <a:pt x="0" y="347976"/>
                      <a:pt x="0" y="224173"/>
                    </a:cubicBezTo>
                    <a:cubicBezTo>
                      <a:pt x="0" y="100365"/>
                      <a:pt x="60217" y="0"/>
                      <a:pt x="134501"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22" name="Freeform 8821">
                <a:extLst>
                  <a:ext uri="{FF2B5EF4-FFF2-40B4-BE49-F238E27FC236}">
                    <a16:creationId xmlns:a16="http://schemas.microsoft.com/office/drawing/2014/main" id="{EEEE32CE-B7F6-CCCA-C8BA-9A77355117B1}"/>
                  </a:ext>
                </a:extLst>
              </p:cNvPr>
              <p:cNvSpPr/>
              <p:nvPr/>
            </p:nvSpPr>
            <p:spPr>
              <a:xfrm>
                <a:off x="5714323" y="6410403"/>
                <a:ext cx="134500" cy="448340"/>
              </a:xfrm>
              <a:custGeom>
                <a:avLst/>
                <a:gdLst>
                  <a:gd name="connsiteX0" fmla="*/ 0 w 134500"/>
                  <a:gd name="connsiteY0" fmla="*/ 0 h 448340"/>
                  <a:gd name="connsiteX1" fmla="*/ 134501 w 134500"/>
                  <a:gd name="connsiteY1" fmla="*/ 224173 h 448340"/>
                  <a:gd name="connsiteX2" fmla="*/ 0 w 134500"/>
                  <a:gd name="connsiteY2" fmla="*/ 448341 h 448340"/>
                </a:gdLst>
                <a:ahLst/>
                <a:cxnLst>
                  <a:cxn ang="0">
                    <a:pos x="connsiteX0" y="connsiteY0"/>
                  </a:cxn>
                  <a:cxn ang="0">
                    <a:pos x="connsiteX1" y="connsiteY1"/>
                  </a:cxn>
                  <a:cxn ang="0">
                    <a:pos x="connsiteX2" y="connsiteY2"/>
                  </a:cxn>
                </a:cxnLst>
                <a:rect l="l" t="t" r="r" b="b"/>
                <a:pathLst>
                  <a:path w="134500" h="448340">
                    <a:moveTo>
                      <a:pt x="0" y="0"/>
                    </a:moveTo>
                    <a:cubicBezTo>
                      <a:pt x="74279" y="0"/>
                      <a:pt x="134501" y="100365"/>
                      <a:pt x="134501" y="224173"/>
                    </a:cubicBezTo>
                    <a:cubicBezTo>
                      <a:pt x="134501" y="347976"/>
                      <a:pt x="74279" y="448341"/>
                      <a:pt x="0" y="44834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23" name="Freeform 8822">
                <a:extLst>
                  <a:ext uri="{FF2B5EF4-FFF2-40B4-BE49-F238E27FC236}">
                    <a16:creationId xmlns:a16="http://schemas.microsoft.com/office/drawing/2014/main" id="{628D6614-BAF8-5C4F-7852-BD97F9833E4C}"/>
                  </a:ext>
                </a:extLst>
              </p:cNvPr>
              <p:cNvSpPr/>
              <p:nvPr/>
            </p:nvSpPr>
            <p:spPr>
              <a:xfrm>
                <a:off x="5673782" y="6410403"/>
                <a:ext cx="40541" cy="448340"/>
              </a:xfrm>
              <a:custGeom>
                <a:avLst/>
                <a:gdLst>
                  <a:gd name="connsiteX0" fmla="*/ 40541 w 40541"/>
                  <a:gd name="connsiteY0" fmla="*/ 448341 h 448340"/>
                  <a:gd name="connsiteX1" fmla="*/ 0 w 40541"/>
                  <a:gd name="connsiteY1" fmla="*/ 224173 h 448340"/>
                  <a:gd name="connsiteX2" fmla="*/ 40541 w 40541"/>
                  <a:gd name="connsiteY2" fmla="*/ 0 h 448340"/>
                </a:gdLst>
                <a:ahLst/>
                <a:cxnLst>
                  <a:cxn ang="0">
                    <a:pos x="connsiteX0" y="connsiteY0"/>
                  </a:cxn>
                  <a:cxn ang="0">
                    <a:pos x="connsiteX1" y="connsiteY1"/>
                  </a:cxn>
                  <a:cxn ang="0">
                    <a:pos x="connsiteX2" y="connsiteY2"/>
                  </a:cxn>
                </a:cxnLst>
                <a:rect l="l" t="t" r="r" b="b"/>
                <a:pathLst>
                  <a:path w="40541" h="448340">
                    <a:moveTo>
                      <a:pt x="40541" y="448341"/>
                    </a:moveTo>
                    <a:cubicBezTo>
                      <a:pt x="18150" y="448341"/>
                      <a:pt x="0" y="347976"/>
                      <a:pt x="0" y="224173"/>
                    </a:cubicBezTo>
                    <a:cubicBezTo>
                      <a:pt x="0" y="100365"/>
                      <a:pt x="18150" y="0"/>
                      <a:pt x="40541"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24" name="Freeform 8823">
                <a:extLst>
                  <a:ext uri="{FF2B5EF4-FFF2-40B4-BE49-F238E27FC236}">
                    <a16:creationId xmlns:a16="http://schemas.microsoft.com/office/drawing/2014/main" id="{6451430E-0F71-3464-4EB3-3B5A8472C651}"/>
                  </a:ext>
                </a:extLst>
              </p:cNvPr>
              <p:cNvSpPr/>
              <p:nvPr/>
            </p:nvSpPr>
            <p:spPr>
              <a:xfrm>
                <a:off x="5714323" y="6410403"/>
                <a:ext cx="40536" cy="448340"/>
              </a:xfrm>
              <a:custGeom>
                <a:avLst/>
                <a:gdLst>
                  <a:gd name="connsiteX0" fmla="*/ 0 w 40536"/>
                  <a:gd name="connsiteY0" fmla="*/ 0 h 448340"/>
                  <a:gd name="connsiteX1" fmla="*/ 40536 w 40536"/>
                  <a:gd name="connsiteY1" fmla="*/ 224173 h 448340"/>
                  <a:gd name="connsiteX2" fmla="*/ 0 w 40536"/>
                  <a:gd name="connsiteY2" fmla="*/ 448341 h 448340"/>
                </a:gdLst>
                <a:ahLst/>
                <a:cxnLst>
                  <a:cxn ang="0">
                    <a:pos x="connsiteX0" y="connsiteY0"/>
                  </a:cxn>
                  <a:cxn ang="0">
                    <a:pos x="connsiteX1" y="connsiteY1"/>
                  </a:cxn>
                  <a:cxn ang="0">
                    <a:pos x="connsiteX2" y="connsiteY2"/>
                  </a:cxn>
                </a:cxnLst>
                <a:rect l="l" t="t" r="r" b="b"/>
                <a:pathLst>
                  <a:path w="40536" h="448340">
                    <a:moveTo>
                      <a:pt x="0" y="0"/>
                    </a:moveTo>
                    <a:cubicBezTo>
                      <a:pt x="22387" y="0"/>
                      <a:pt x="40536" y="100365"/>
                      <a:pt x="40536" y="224173"/>
                    </a:cubicBezTo>
                    <a:cubicBezTo>
                      <a:pt x="40536" y="347976"/>
                      <a:pt x="22387" y="448341"/>
                      <a:pt x="0" y="44834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13" name="Group 8012">
            <a:extLst>
              <a:ext uri="{FF2B5EF4-FFF2-40B4-BE49-F238E27FC236}">
                <a16:creationId xmlns:a16="http://schemas.microsoft.com/office/drawing/2014/main" id="{D600567F-D4C7-D4FF-51F1-4570B9360EF9}"/>
              </a:ext>
            </a:extLst>
          </p:cNvPr>
          <p:cNvGrpSpPr/>
          <p:nvPr/>
        </p:nvGrpSpPr>
        <p:grpSpPr>
          <a:xfrm flipH="1">
            <a:off x="5432581" y="5851587"/>
            <a:ext cx="529346" cy="542363"/>
            <a:chOff x="6594313" y="6409242"/>
            <a:chExt cx="709035" cy="726472"/>
          </a:xfrm>
        </p:grpSpPr>
        <p:grpSp>
          <p:nvGrpSpPr>
            <p:cNvPr id="8792" name="Graphic 2">
              <a:extLst>
                <a:ext uri="{FF2B5EF4-FFF2-40B4-BE49-F238E27FC236}">
                  <a16:creationId xmlns:a16="http://schemas.microsoft.com/office/drawing/2014/main" id="{B0F14BDD-A99A-974C-978C-96D80A2E6F42}"/>
                </a:ext>
              </a:extLst>
            </p:cNvPr>
            <p:cNvGrpSpPr/>
            <p:nvPr/>
          </p:nvGrpSpPr>
          <p:grpSpPr>
            <a:xfrm>
              <a:off x="7056205" y="6494706"/>
              <a:ext cx="247143" cy="641008"/>
              <a:chOff x="7056205" y="6494706"/>
              <a:chExt cx="247143" cy="641008"/>
            </a:xfrm>
            <a:noFill/>
          </p:grpSpPr>
          <p:sp>
            <p:nvSpPr>
              <p:cNvPr id="8812" name="Freeform 8811">
                <a:extLst>
                  <a:ext uri="{FF2B5EF4-FFF2-40B4-BE49-F238E27FC236}">
                    <a16:creationId xmlns:a16="http://schemas.microsoft.com/office/drawing/2014/main" id="{61AA8CF5-927F-883B-DC8C-7820E5DC5C69}"/>
                  </a:ext>
                </a:extLst>
              </p:cNvPr>
              <p:cNvSpPr/>
              <p:nvPr/>
            </p:nvSpPr>
            <p:spPr>
              <a:xfrm>
                <a:off x="7056205" y="6494706"/>
                <a:ext cx="247143" cy="641008"/>
              </a:xfrm>
              <a:custGeom>
                <a:avLst/>
                <a:gdLst>
                  <a:gd name="connsiteX0" fmla="*/ 95736 w 247143"/>
                  <a:gd name="connsiteY0" fmla="*/ 336637 h 641008"/>
                  <a:gd name="connsiteX1" fmla="*/ 139779 w 247143"/>
                  <a:gd name="connsiteY1" fmla="*/ 256493 h 641008"/>
                  <a:gd name="connsiteX2" fmla="*/ 2436 w 247143"/>
                  <a:gd name="connsiteY2" fmla="*/ 34502 h 641008"/>
                  <a:gd name="connsiteX3" fmla="*/ 0 w 247143"/>
                  <a:gd name="connsiteY3" fmla="*/ 25952 h 641008"/>
                  <a:gd name="connsiteX4" fmla="*/ 17799 w 247143"/>
                  <a:gd name="connsiteY4" fmla="*/ 3145 h 641008"/>
                  <a:gd name="connsiteX5" fmla="*/ 26779 w 247143"/>
                  <a:gd name="connsiteY5" fmla="*/ 873 h 641008"/>
                  <a:gd name="connsiteX6" fmla="*/ 57735 w 247143"/>
                  <a:gd name="connsiteY6" fmla="*/ 11959 h 641008"/>
                  <a:gd name="connsiteX7" fmla="*/ 231972 w 247143"/>
                  <a:gd name="connsiteY7" fmla="*/ 246578 h 641008"/>
                  <a:gd name="connsiteX8" fmla="*/ 242623 w 247143"/>
                  <a:gd name="connsiteY8" fmla="*/ 268380 h 641008"/>
                  <a:gd name="connsiteX9" fmla="*/ 245694 w 247143"/>
                  <a:gd name="connsiteY9" fmla="*/ 279466 h 641008"/>
                  <a:gd name="connsiteX10" fmla="*/ 245164 w 247143"/>
                  <a:gd name="connsiteY10" fmla="*/ 302243 h 641008"/>
                  <a:gd name="connsiteX11" fmla="*/ 168029 w 247143"/>
                  <a:gd name="connsiteY11" fmla="*/ 534786 h 641008"/>
                  <a:gd name="connsiteX12" fmla="*/ 170365 w 247143"/>
                  <a:gd name="connsiteY12" fmla="*/ 566943 h 641008"/>
                  <a:gd name="connsiteX13" fmla="*/ 206689 w 247143"/>
                  <a:gd name="connsiteY13" fmla="*/ 641009 h 64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143" h="641008">
                    <a:moveTo>
                      <a:pt x="95736" y="336637"/>
                    </a:moveTo>
                    <a:lnTo>
                      <a:pt x="139779" y="256493"/>
                    </a:lnTo>
                    <a:lnTo>
                      <a:pt x="2436" y="34502"/>
                    </a:lnTo>
                    <a:cubicBezTo>
                      <a:pt x="835" y="31930"/>
                      <a:pt x="0" y="28959"/>
                      <a:pt x="0" y="25952"/>
                    </a:cubicBezTo>
                    <a:cubicBezTo>
                      <a:pt x="0" y="15166"/>
                      <a:pt x="7344" y="5751"/>
                      <a:pt x="17799" y="3145"/>
                    </a:cubicBezTo>
                    <a:lnTo>
                      <a:pt x="26779" y="873"/>
                    </a:lnTo>
                    <a:cubicBezTo>
                      <a:pt x="38400" y="-1998"/>
                      <a:pt x="50587" y="2344"/>
                      <a:pt x="57735" y="11959"/>
                    </a:cubicBezTo>
                    <a:lnTo>
                      <a:pt x="231972" y="246578"/>
                    </a:lnTo>
                    <a:cubicBezTo>
                      <a:pt x="236850" y="253121"/>
                      <a:pt x="240457" y="260501"/>
                      <a:pt x="242623" y="268380"/>
                    </a:cubicBezTo>
                    <a:lnTo>
                      <a:pt x="245694" y="279466"/>
                    </a:lnTo>
                    <a:cubicBezTo>
                      <a:pt x="247800" y="286950"/>
                      <a:pt x="247600" y="294894"/>
                      <a:pt x="245164" y="302243"/>
                    </a:cubicBezTo>
                    <a:lnTo>
                      <a:pt x="168029" y="534786"/>
                    </a:lnTo>
                    <a:cubicBezTo>
                      <a:pt x="164522" y="545371"/>
                      <a:pt x="165357" y="556958"/>
                      <a:pt x="170365" y="566943"/>
                    </a:cubicBezTo>
                    <a:lnTo>
                      <a:pt x="206689" y="64100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13" name="Freeform 8812">
                <a:extLst>
                  <a:ext uri="{FF2B5EF4-FFF2-40B4-BE49-F238E27FC236}">
                    <a16:creationId xmlns:a16="http://schemas.microsoft.com/office/drawing/2014/main" id="{E6F0A1BB-588D-56F3-137A-AE721C9541CD}"/>
                  </a:ext>
                </a:extLst>
              </p:cNvPr>
              <p:cNvSpPr/>
              <p:nvPr/>
            </p:nvSpPr>
            <p:spPr>
              <a:xfrm>
                <a:off x="7057119" y="6672514"/>
                <a:ext cx="94820" cy="459738"/>
              </a:xfrm>
              <a:custGeom>
                <a:avLst/>
                <a:gdLst>
                  <a:gd name="connsiteX0" fmla="*/ 39382 w 94820"/>
                  <a:gd name="connsiteY0" fmla="*/ 459739 h 459738"/>
                  <a:gd name="connsiteX1" fmla="*/ 2257 w 94820"/>
                  <a:gd name="connsiteY1" fmla="*/ 295004 h 459738"/>
                  <a:gd name="connsiteX2" fmla="*/ 356 w 94820"/>
                  <a:gd name="connsiteY2" fmla="*/ 275503 h 459738"/>
                  <a:gd name="connsiteX3" fmla="*/ 32843 w 94820"/>
                  <a:gd name="connsiteY3" fmla="*/ 18978 h 459738"/>
                  <a:gd name="connsiteX4" fmla="*/ 56250 w 94820"/>
                  <a:gd name="connsiteY4" fmla="*/ 82 h 459738"/>
                  <a:gd name="connsiteX5" fmla="*/ 70178 w 94820"/>
                  <a:gd name="connsiteY5" fmla="*/ 1283 h 459738"/>
                  <a:gd name="connsiteX6" fmla="*/ 92550 w 94820"/>
                  <a:gd name="connsiteY6" fmla="*/ 25256 h 459738"/>
                  <a:gd name="connsiteX7" fmla="*/ 94821 w 94820"/>
                  <a:gd name="connsiteY7" fmla="*/ 158829 h 459738"/>
                  <a:gd name="connsiteX8" fmla="*/ 92915 w 94820"/>
                  <a:gd name="connsiteY8" fmla="*/ 212689 h 459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820" h="459738">
                    <a:moveTo>
                      <a:pt x="39382" y="459739"/>
                    </a:moveTo>
                    <a:lnTo>
                      <a:pt x="2257" y="295004"/>
                    </a:lnTo>
                    <a:cubicBezTo>
                      <a:pt x="156" y="288725"/>
                      <a:pt x="-480" y="282047"/>
                      <a:pt x="356" y="275503"/>
                    </a:cubicBezTo>
                    <a:lnTo>
                      <a:pt x="32843" y="18978"/>
                    </a:lnTo>
                    <a:cubicBezTo>
                      <a:pt x="34314" y="7391"/>
                      <a:pt x="44634" y="-923"/>
                      <a:pt x="56250" y="82"/>
                    </a:cubicBezTo>
                    <a:lnTo>
                      <a:pt x="70178" y="1283"/>
                    </a:lnTo>
                    <a:cubicBezTo>
                      <a:pt x="82665" y="2384"/>
                      <a:pt x="92314" y="12704"/>
                      <a:pt x="92550" y="25256"/>
                    </a:cubicBezTo>
                    <a:lnTo>
                      <a:pt x="94821" y="158829"/>
                    </a:lnTo>
                    <a:lnTo>
                      <a:pt x="92915" y="21268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793" name="Graphic 2">
              <a:extLst>
                <a:ext uri="{FF2B5EF4-FFF2-40B4-BE49-F238E27FC236}">
                  <a16:creationId xmlns:a16="http://schemas.microsoft.com/office/drawing/2014/main" id="{FCA23673-498D-CFDE-A6EF-0B9AF72B345B}"/>
                </a:ext>
              </a:extLst>
            </p:cNvPr>
            <p:cNvGrpSpPr/>
            <p:nvPr/>
          </p:nvGrpSpPr>
          <p:grpSpPr>
            <a:xfrm>
              <a:off x="6594313" y="6494706"/>
              <a:ext cx="247143" cy="641008"/>
              <a:chOff x="6594313" y="6494706"/>
              <a:chExt cx="247143" cy="641008"/>
            </a:xfrm>
            <a:noFill/>
          </p:grpSpPr>
          <p:sp>
            <p:nvSpPr>
              <p:cNvPr id="8810" name="Freeform 8809">
                <a:extLst>
                  <a:ext uri="{FF2B5EF4-FFF2-40B4-BE49-F238E27FC236}">
                    <a16:creationId xmlns:a16="http://schemas.microsoft.com/office/drawing/2014/main" id="{636D01E7-6D38-8ECE-6E43-2BF2D9222814}"/>
                  </a:ext>
                </a:extLst>
              </p:cNvPr>
              <p:cNvSpPr/>
              <p:nvPr/>
            </p:nvSpPr>
            <p:spPr>
              <a:xfrm>
                <a:off x="6594313" y="6494706"/>
                <a:ext cx="247143" cy="641008"/>
              </a:xfrm>
              <a:custGeom>
                <a:avLst/>
                <a:gdLst>
                  <a:gd name="connsiteX0" fmla="*/ 151408 w 247143"/>
                  <a:gd name="connsiteY0" fmla="*/ 336637 h 641008"/>
                  <a:gd name="connsiteX1" fmla="*/ 107365 w 247143"/>
                  <a:gd name="connsiteY1" fmla="*/ 256493 h 641008"/>
                  <a:gd name="connsiteX2" fmla="*/ 244707 w 247143"/>
                  <a:gd name="connsiteY2" fmla="*/ 34502 h 641008"/>
                  <a:gd name="connsiteX3" fmla="*/ 247144 w 247143"/>
                  <a:gd name="connsiteY3" fmla="*/ 25952 h 641008"/>
                  <a:gd name="connsiteX4" fmla="*/ 229344 w 247143"/>
                  <a:gd name="connsiteY4" fmla="*/ 3145 h 641008"/>
                  <a:gd name="connsiteX5" fmla="*/ 220365 w 247143"/>
                  <a:gd name="connsiteY5" fmla="*/ 873 h 641008"/>
                  <a:gd name="connsiteX6" fmla="*/ 189408 w 247143"/>
                  <a:gd name="connsiteY6" fmla="*/ 11959 h 641008"/>
                  <a:gd name="connsiteX7" fmla="*/ 15172 w 247143"/>
                  <a:gd name="connsiteY7" fmla="*/ 246578 h 641008"/>
                  <a:gd name="connsiteX8" fmla="*/ 4521 w 247143"/>
                  <a:gd name="connsiteY8" fmla="*/ 268380 h 641008"/>
                  <a:gd name="connsiteX9" fmla="*/ 1449 w 247143"/>
                  <a:gd name="connsiteY9" fmla="*/ 279466 h 641008"/>
                  <a:gd name="connsiteX10" fmla="*/ 1979 w 247143"/>
                  <a:gd name="connsiteY10" fmla="*/ 302243 h 641008"/>
                  <a:gd name="connsiteX11" fmla="*/ 79115 w 247143"/>
                  <a:gd name="connsiteY11" fmla="*/ 534786 h 641008"/>
                  <a:gd name="connsiteX12" fmla="*/ 76779 w 247143"/>
                  <a:gd name="connsiteY12" fmla="*/ 566943 h 641008"/>
                  <a:gd name="connsiteX13" fmla="*/ 40455 w 247143"/>
                  <a:gd name="connsiteY13" fmla="*/ 641009 h 641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143" h="641008">
                    <a:moveTo>
                      <a:pt x="151408" y="336637"/>
                    </a:moveTo>
                    <a:lnTo>
                      <a:pt x="107365" y="256493"/>
                    </a:lnTo>
                    <a:lnTo>
                      <a:pt x="244707" y="34502"/>
                    </a:lnTo>
                    <a:cubicBezTo>
                      <a:pt x="246308" y="31930"/>
                      <a:pt x="247144" y="28959"/>
                      <a:pt x="247144" y="25952"/>
                    </a:cubicBezTo>
                    <a:cubicBezTo>
                      <a:pt x="247144" y="15166"/>
                      <a:pt x="239800" y="5751"/>
                      <a:pt x="229344" y="3145"/>
                    </a:cubicBezTo>
                    <a:lnTo>
                      <a:pt x="220365" y="873"/>
                    </a:lnTo>
                    <a:cubicBezTo>
                      <a:pt x="208743" y="-1998"/>
                      <a:pt x="196557" y="2344"/>
                      <a:pt x="189408" y="11959"/>
                    </a:cubicBezTo>
                    <a:lnTo>
                      <a:pt x="15172" y="246578"/>
                    </a:lnTo>
                    <a:cubicBezTo>
                      <a:pt x="10299" y="253121"/>
                      <a:pt x="6687" y="260501"/>
                      <a:pt x="4521" y="268380"/>
                    </a:cubicBezTo>
                    <a:lnTo>
                      <a:pt x="1449" y="279466"/>
                    </a:lnTo>
                    <a:cubicBezTo>
                      <a:pt x="-657" y="286950"/>
                      <a:pt x="-457" y="294894"/>
                      <a:pt x="1979" y="302243"/>
                    </a:cubicBezTo>
                    <a:lnTo>
                      <a:pt x="79115" y="534786"/>
                    </a:lnTo>
                    <a:cubicBezTo>
                      <a:pt x="82622" y="545371"/>
                      <a:pt x="81787" y="556958"/>
                      <a:pt x="76779" y="566943"/>
                    </a:cubicBezTo>
                    <a:lnTo>
                      <a:pt x="40455" y="64100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11" name="Freeform 8810">
                <a:extLst>
                  <a:ext uri="{FF2B5EF4-FFF2-40B4-BE49-F238E27FC236}">
                    <a16:creationId xmlns:a16="http://schemas.microsoft.com/office/drawing/2014/main" id="{F5A39AF5-4FCA-B4CD-368F-356A679F8507}"/>
                  </a:ext>
                </a:extLst>
              </p:cNvPr>
              <p:cNvSpPr/>
              <p:nvPr/>
            </p:nvSpPr>
            <p:spPr>
              <a:xfrm>
                <a:off x="6745721" y="6672514"/>
                <a:ext cx="94821" cy="459738"/>
              </a:xfrm>
              <a:custGeom>
                <a:avLst/>
                <a:gdLst>
                  <a:gd name="connsiteX0" fmla="*/ 55439 w 94821"/>
                  <a:gd name="connsiteY0" fmla="*/ 459739 h 459738"/>
                  <a:gd name="connsiteX1" fmla="*/ 92564 w 94821"/>
                  <a:gd name="connsiteY1" fmla="*/ 295004 h 459738"/>
                  <a:gd name="connsiteX2" fmla="*/ 94465 w 94821"/>
                  <a:gd name="connsiteY2" fmla="*/ 275503 h 459738"/>
                  <a:gd name="connsiteX3" fmla="*/ 61978 w 94821"/>
                  <a:gd name="connsiteY3" fmla="*/ 18978 h 459738"/>
                  <a:gd name="connsiteX4" fmla="*/ 38570 w 94821"/>
                  <a:gd name="connsiteY4" fmla="*/ 82 h 459738"/>
                  <a:gd name="connsiteX5" fmla="*/ 24643 w 94821"/>
                  <a:gd name="connsiteY5" fmla="*/ 1283 h 459738"/>
                  <a:gd name="connsiteX6" fmla="*/ 2271 w 94821"/>
                  <a:gd name="connsiteY6" fmla="*/ 25256 h 459738"/>
                  <a:gd name="connsiteX7" fmla="*/ 0 w 94821"/>
                  <a:gd name="connsiteY7" fmla="*/ 158829 h 459738"/>
                  <a:gd name="connsiteX8" fmla="*/ 1906 w 94821"/>
                  <a:gd name="connsiteY8" fmla="*/ 212689 h 459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821" h="459738">
                    <a:moveTo>
                      <a:pt x="55439" y="459739"/>
                    </a:moveTo>
                    <a:lnTo>
                      <a:pt x="92564" y="295004"/>
                    </a:lnTo>
                    <a:cubicBezTo>
                      <a:pt x="94670" y="288725"/>
                      <a:pt x="95300" y="282047"/>
                      <a:pt x="94465" y="275503"/>
                    </a:cubicBezTo>
                    <a:lnTo>
                      <a:pt x="61978" y="18978"/>
                    </a:lnTo>
                    <a:cubicBezTo>
                      <a:pt x="60507" y="7391"/>
                      <a:pt x="50192" y="-923"/>
                      <a:pt x="38570" y="82"/>
                    </a:cubicBezTo>
                    <a:lnTo>
                      <a:pt x="24643" y="1283"/>
                    </a:lnTo>
                    <a:cubicBezTo>
                      <a:pt x="12157" y="2384"/>
                      <a:pt x="2507" y="12704"/>
                      <a:pt x="2271" y="25256"/>
                    </a:cubicBezTo>
                    <a:lnTo>
                      <a:pt x="0" y="158829"/>
                    </a:lnTo>
                    <a:lnTo>
                      <a:pt x="1906" y="21268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794" name="Graphic 2">
              <a:extLst>
                <a:ext uri="{FF2B5EF4-FFF2-40B4-BE49-F238E27FC236}">
                  <a16:creationId xmlns:a16="http://schemas.microsoft.com/office/drawing/2014/main" id="{1361ABB1-773C-216F-A8C5-6E4775F35477}"/>
                </a:ext>
              </a:extLst>
            </p:cNvPr>
            <p:cNvGrpSpPr/>
            <p:nvPr/>
          </p:nvGrpSpPr>
          <p:grpSpPr>
            <a:xfrm>
              <a:off x="6888071" y="6409242"/>
              <a:ext cx="120708" cy="648340"/>
              <a:chOff x="6888071" y="6409242"/>
              <a:chExt cx="120708" cy="648340"/>
            </a:xfrm>
            <a:noFill/>
          </p:grpSpPr>
          <p:sp>
            <p:nvSpPr>
              <p:cNvPr id="8795" name="Freeform 8794">
                <a:extLst>
                  <a:ext uri="{FF2B5EF4-FFF2-40B4-BE49-F238E27FC236}">
                    <a16:creationId xmlns:a16="http://schemas.microsoft.com/office/drawing/2014/main" id="{B9CF0016-F1D8-9BBC-CCD0-42387EBC6392}"/>
                  </a:ext>
                </a:extLst>
              </p:cNvPr>
              <p:cNvSpPr/>
              <p:nvPr/>
            </p:nvSpPr>
            <p:spPr>
              <a:xfrm>
                <a:off x="6948753" y="6426862"/>
                <a:ext cx="5002" cy="630720"/>
              </a:xfrm>
              <a:custGeom>
                <a:avLst/>
                <a:gdLst>
                  <a:gd name="connsiteX0" fmla="*/ 0 w 5002"/>
                  <a:gd name="connsiteY0" fmla="*/ 0 h 630720"/>
                  <a:gd name="connsiteX1" fmla="*/ 0 w 5002"/>
                  <a:gd name="connsiteY1" fmla="*/ 630720 h 630720"/>
                </a:gdLst>
                <a:ahLst/>
                <a:cxnLst>
                  <a:cxn ang="0">
                    <a:pos x="connsiteX0" y="connsiteY0"/>
                  </a:cxn>
                  <a:cxn ang="0">
                    <a:pos x="connsiteX1" y="connsiteY1"/>
                  </a:cxn>
                </a:cxnLst>
                <a:rect l="l" t="t" r="r" b="b"/>
                <a:pathLst>
                  <a:path w="5002" h="630720">
                    <a:moveTo>
                      <a:pt x="0" y="0"/>
                    </a:moveTo>
                    <a:lnTo>
                      <a:pt x="0" y="63072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796" name="Graphic 2">
                <a:extLst>
                  <a:ext uri="{FF2B5EF4-FFF2-40B4-BE49-F238E27FC236}">
                    <a16:creationId xmlns:a16="http://schemas.microsoft.com/office/drawing/2014/main" id="{CB18B998-28DE-FCD9-7F40-66D4A446FAAD}"/>
                  </a:ext>
                </a:extLst>
              </p:cNvPr>
              <p:cNvGrpSpPr/>
              <p:nvPr/>
            </p:nvGrpSpPr>
            <p:grpSpPr>
              <a:xfrm>
                <a:off x="6948423" y="6409242"/>
                <a:ext cx="60356" cy="600178"/>
                <a:chOff x="6948423" y="6409242"/>
                <a:chExt cx="60356" cy="600178"/>
              </a:xfrm>
              <a:noFill/>
            </p:grpSpPr>
            <p:sp>
              <p:nvSpPr>
                <p:cNvPr id="8804" name="Freeform 8803">
                  <a:extLst>
                    <a:ext uri="{FF2B5EF4-FFF2-40B4-BE49-F238E27FC236}">
                      <a16:creationId xmlns:a16="http://schemas.microsoft.com/office/drawing/2014/main" id="{92DF7A91-75EB-807B-2AE7-3A5A568F3B62}"/>
                    </a:ext>
                  </a:extLst>
                </p:cNvPr>
                <p:cNvSpPr/>
                <p:nvPr/>
              </p:nvSpPr>
              <p:spPr>
                <a:xfrm>
                  <a:off x="6948423" y="6409242"/>
                  <a:ext cx="60356" cy="96297"/>
                </a:xfrm>
                <a:custGeom>
                  <a:avLst/>
                  <a:gdLst>
                    <a:gd name="connsiteX0" fmla="*/ 0 w 60356"/>
                    <a:gd name="connsiteY0" fmla="*/ 37706 h 96297"/>
                    <a:gd name="connsiteX1" fmla="*/ 4352 w 60356"/>
                    <a:gd name="connsiteY1" fmla="*/ 30832 h 96297"/>
                    <a:gd name="connsiteX2" fmla="*/ 60357 w 60356"/>
                    <a:gd name="connsiteY2" fmla="*/ 0 h 96297"/>
                    <a:gd name="connsiteX3" fmla="*/ 60357 w 60356"/>
                    <a:gd name="connsiteY3" fmla="*/ 0 h 96297"/>
                    <a:gd name="connsiteX4" fmla="*/ 60357 w 60356"/>
                    <a:gd name="connsiteY4" fmla="*/ 9740 h 96297"/>
                    <a:gd name="connsiteX5" fmla="*/ 40331 w 60356"/>
                    <a:gd name="connsiteY5" fmla="*/ 57216 h 96297"/>
                    <a:gd name="connsiteX6" fmla="*/ 215 w 60356"/>
                    <a:gd name="connsiteY6" fmla="*/ 96298 h 96297"/>
                    <a:gd name="connsiteX7" fmla="*/ 0 w 60356"/>
                    <a:gd name="connsiteY7" fmla="*/ 37706 h 9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356" h="96297">
                      <a:moveTo>
                        <a:pt x="0" y="37706"/>
                      </a:moveTo>
                      <a:lnTo>
                        <a:pt x="4352" y="30832"/>
                      </a:lnTo>
                      <a:cubicBezTo>
                        <a:pt x="16504" y="11637"/>
                        <a:pt x="37640" y="0"/>
                        <a:pt x="60357" y="0"/>
                      </a:cubicBezTo>
                      <a:lnTo>
                        <a:pt x="60357" y="0"/>
                      </a:lnTo>
                      <a:lnTo>
                        <a:pt x="60357" y="9740"/>
                      </a:lnTo>
                      <a:cubicBezTo>
                        <a:pt x="60357" y="27620"/>
                        <a:pt x="53133" y="44739"/>
                        <a:pt x="40331" y="57216"/>
                      </a:cubicBezTo>
                      <a:lnTo>
                        <a:pt x="215" y="96298"/>
                      </a:lnTo>
                      <a:lnTo>
                        <a:pt x="0" y="37706"/>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05" name="Freeform 8804">
                  <a:extLst>
                    <a:ext uri="{FF2B5EF4-FFF2-40B4-BE49-F238E27FC236}">
                      <a16:creationId xmlns:a16="http://schemas.microsoft.com/office/drawing/2014/main" id="{0DE4AA3C-437B-6EAA-60A0-1D507730F701}"/>
                    </a:ext>
                  </a:extLst>
                </p:cNvPr>
                <p:cNvSpPr/>
                <p:nvPr/>
              </p:nvSpPr>
              <p:spPr>
                <a:xfrm>
                  <a:off x="6948423" y="6510017"/>
                  <a:ext cx="60356" cy="96302"/>
                </a:xfrm>
                <a:custGeom>
                  <a:avLst/>
                  <a:gdLst>
                    <a:gd name="connsiteX0" fmla="*/ 0 w 60356"/>
                    <a:gd name="connsiteY0" fmla="*/ 37706 h 96302"/>
                    <a:gd name="connsiteX1" fmla="*/ 4352 w 60356"/>
                    <a:gd name="connsiteY1" fmla="*/ 30832 h 96302"/>
                    <a:gd name="connsiteX2" fmla="*/ 60357 w 60356"/>
                    <a:gd name="connsiteY2" fmla="*/ 0 h 96302"/>
                    <a:gd name="connsiteX3" fmla="*/ 60357 w 60356"/>
                    <a:gd name="connsiteY3" fmla="*/ 0 h 96302"/>
                    <a:gd name="connsiteX4" fmla="*/ 60357 w 60356"/>
                    <a:gd name="connsiteY4" fmla="*/ 9740 h 96302"/>
                    <a:gd name="connsiteX5" fmla="*/ 40331 w 60356"/>
                    <a:gd name="connsiteY5" fmla="*/ 57216 h 96302"/>
                    <a:gd name="connsiteX6" fmla="*/ 215 w 60356"/>
                    <a:gd name="connsiteY6" fmla="*/ 96303 h 96302"/>
                    <a:gd name="connsiteX7" fmla="*/ 0 w 60356"/>
                    <a:gd name="connsiteY7" fmla="*/ 37706 h 9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356" h="96302">
                      <a:moveTo>
                        <a:pt x="0" y="37706"/>
                      </a:moveTo>
                      <a:lnTo>
                        <a:pt x="4352" y="30832"/>
                      </a:lnTo>
                      <a:cubicBezTo>
                        <a:pt x="16504" y="11636"/>
                        <a:pt x="37640" y="0"/>
                        <a:pt x="60357" y="0"/>
                      </a:cubicBezTo>
                      <a:lnTo>
                        <a:pt x="60357" y="0"/>
                      </a:lnTo>
                      <a:lnTo>
                        <a:pt x="60357" y="9740"/>
                      </a:lnTo>
                      <a:cubicBezTo>
                        <a:pt x="60357" y="27620"/>
                        <a:pt x="53133" y="44744"/>
                        <a:pt x="40331" y="57216"/>
                      </a:cubicBezTo>
                      <a:lnTo>
                        <a:pt x="215" y="96303"/>
                      </a:lnTo>
                      <a:lnTo>
                        <a:pt x="0" y="37706"/>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06" name="Freeform 8805">
                  <a:extLst>
                    <a:ext uri="{FF2B5EF4-FFF2-40B4-BE49-F238E27FC236}">
                      <a16:creationId xmlns:a16="http://schemas.microsoft.com/office/drawing/2014/main" id="{47140D5D-5AB2-396E-5F9C-8ECD59F08524}"/>
                    </a:ext>
                  </a:extLst>
                </p:cNvPr>
                <p:cNvSpPr/>
                <p:nvPr/>
              </p:nvSpPr>
              <p:spPr>
                <a:xfrm>
                  <a:off x="6948423" y="6610792"/>
                  <a:ext cx="60356" cy="96302"/>
                </a:xfrm>
                <a:custGeom>
                  <a:avLst/>
                  <a:gdLst>
                    <a:gd name="connsiteX0" fmla="*/ 0 w 60356"/>
                    <a:gd name="connsiteY0" fmla="*/ 37706 h 96302"/>
                    <a:gd name="connsiteX1" fmla="*/ 4352 w 60356"/>
                    <a:gd name="connsiteY1" fmla="*/ 30837 h 96302"/>
                    <a:gd name="connsiteX2" fmla="*/ 60357 w 60356"/>
                    <a:gd name="connsiteY2" fmla="*/ 0 h 96302"/>
                    <a:gd name="connsiteX3" fmla="*/ 60357 w 60356"/>
                    <a:gd name="connsiteY3" fmla="*/ 0 h 96302"/>
                    <a:gd name="connsiteX4" fmla="*/ 60357 w 60356"/>
                    <a:gd name="connsiteY4" fmla="*/ 9745 h 96302"/>
                    <a:gd name="connsiteX5" fmla="*/ 40331 w 60356"/>
                    <a:gd name="connsiteY5" fmla="*/ 57221 h 96302"/>
                    <a:gd name="connsiteX6" fmla="*/ 215 w 60356"/>
                    <a:gd name="connsiteY6" fmla="*/ 96303 h 96302"/>
                    <a:gd name="connsiteX7" fmla="*/ 0 w 60356"/>
                    <a:gd name="connsiteY7" fmla="*/ 37706 h 9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356" h="96302">
                      <a:moveTo>
                        <a:pt x="0" y="37706"/>
                      </a:moveTo>
                      <a:lnTo>
                        <a:pt x="4352" y="30837"/>
                      </a:lnTo>
                      <a:cubicBezTo>
                        <a:pt x="16504" y="11636"/>
                        <a:pt x="37640" y="0"/>
                        <a:pt x="60357" y="0"/>
                      </a:cubicBezTo>
                      <a:lnTo>
                        <a:pt x="60357" y="0"/>
                      </a:lnTo>
                      <a:lnTo>
                        <a:pt x="60357" y="9745"/>
                      </a:lnTo>
                      <a:cubicBezTo>
                        <a:pt x="60357" y="27620"/>
                        <a:pt x="53133" y="44744"/>
                        <a:pt x="40331" y="57221"/>
                      </a:cubicBezTo>
                      <a:lnTo>
                        <a:pt x="215" y="96303"/>
                      </a:lnTo>
                      <a:lnTo>
                        <a:pt x="0" y="37706"/>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07" name="Freeform 8806">
                  <a:extLst>
                    <a:ext uri="{FF2B5EF4-FFF2-40B4-BE49-F238E27FC236}">
                      <a16:creationId xmlns:a16="http://schemas.microsoft.com/office/drawing/2014/main" id="{8100BF1F-4FE6-CEE6-4653-D6E8D26D05FB}"/>
                    </a:ext>
                  </a:extLst>
                </p:cNvPr>
                <p:cNvSpPr/>
                <p:nvPr/>
              </p:nvSpPr>
              <p:spPr>
                <a:xfrm>
                  <a:off x="6948423" y="6711573"/>
                  <a:ext cx="60356" cy="96297"/>
                </a:xfrm>
                <a:custGeom>
                  <a:avLst/>
                  <a:gdLst>
                    <a:gd name="connsiteX0" fmla="*/ 0 w 60356"/>
                    <a:gd name="connsiteY0" fmla="*/ 37700 h 96297"/>
                    <a:gd name="connsiteX1" fmla="*/ 4352 w 60356"/>
                    <a:gd name="connsiteY1" fmla="*/ 30832 h 96297"/>
                    <a:gd name="connsiteX2" fmla="*/ 60357 w 60356"/>
                    <a:gd name="connsiteY2" fmla="*/ 0 h 96297"/>
                    <a:gd name="connsiteX3" fmla="*/ 60357 w 60356"/>
                    <a:gd name="connsiteY3" fmla="*/ 0 h 96297"/>
                    <a:gd name="connsiteX4" fmla="*/ 60357 w 60356"/>
                    <a:gd name="connsiteY4" fmla="*/ 9740 h 96297"/>
                    <a:gd name="connsiteX5" fmla="*/ 40331 w 60356"/>
                    <a:gd name="connsiteY5" fmla="*/ 57216 h 96297"/>
                    <a:gd name="connsiteX6" fmla="*/ 215 w 60356"/>
                    <a:gd name="connsiteY6" fmla="*/ 96298 h 96297"/>
                    <a:gd name="connsiteX7" fmla="*/ 0 w 60356"/>
                    <a:gd name="connsiteY7" fmla="*/ 37700 h 9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356" h="96297">
                      <a:moveTo>
                        <a:pt x="0" y="37700"/>
                      </a:moveTo>
                      <a:lnTo>
                        <a:pt x="4352" y="30832"/>
                      </a:lnTo>
                      <a:cubicBezTo>
                        <a:pt x="16504" y="11636"/>
                        <a:pt x="37640" y="0"/>
                        <a:pt x="60357" y="0"/>
                      </a:cubicBezTo>
                      <a:lnTo>
                        <a:pt x="60357" y="0"/>
                      </a:lnTo>
                      <a:lnTo>
                        <a:pt x="60357" y="9740"/>
                      </a:lnTo>
                      <a:cubicBezTo>
                        <a:pt x="60357" y="27620"/>
                        <a:pt x="53133" y="44739"/>
                        <a:pt x="40331" y="57216"/>
                      </a:cubicBezTo>
                      <a:lnTo>
                        <a:pt x="215" y="96298"/>
                      </a:lnTo>
                      <a:lnTo>
                        <a:pt x="0" y="3770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08" name="Freeform 8807">
                  <a:extLst>
                    <a:ext uri="{FF2B5EF4-FFF2-40B4-BE49-F238E27FC236}">
                      <a16:creationId xmlns:a16="http://schemas.microsoft.com/office/drawing/2014/main" id="{DFC2CD71-1365-8699-B9C6-922AA2661458}"/>
                    </a:ext>
                  </a:extLst>
                </p:cNvPr>
                <p:cNvSpPr/>
                <p:nvPr/>
              </p:nvSpPr>
              <p:spPr>
                <a:xfrm>
                  <a:off x="6948423" y="6812348"/>
                  <a:ext cx="60356" cy="96297"/>
                </a:xfrm>
                <a:custGeom>
                  <a:avLst/>
                  <a:gdLst>
                    <a:gd name="connsiteX0" fmla="*/ 0 w 60356"/>
                    <a:gd name="connsiteY0" fmla="*/ 37706 h 96297"/>
                    <a:gd name="connsiteX1" fmla="*/ 4352 w 60356"/>
                    <a:gd name="connsiteY1" fmla="*/ 30832 h 96297"/>
                    <a:gd name="connsiteX2" fmla="*/ 60357 w 60356"/>
                    <a:gd name="connsiteY2" fmla="*/ 0 h 96297"/>
                    <a:gd name="connsiteX3" fmla="*/ 60357 w 60356"/>
                    <a:gd name="connsiteY3" fmla="*/ 0 h 96297"/>
                    <a:gd name="connsiteX4" fmla="*/ 60357 w 60356"/>
                    <a:gd name="connsiteY4" fmla="*/ 9740 h 96297"/>
                    <a:gd name="connsiteX5" fmla="*/ 40331 w 60356"/>
                    <a:gd name="connsiteY5" fmla="*/ 57216 h 96297"/>
                    <a:gd name="connsiteX6" fmla="*/ 215 w 60356"/>
                    <a:gd name="connsiteY6" fmla="*/ 96298 h 96297"/>
                    <a:gd name="connsiteX7" fmla="*/ 0 w 60356"/>
                    <a:gd name="connsiteY7" fmla="*/ 37706 h 9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356" h="96297">
                      <a:moveTo>
                        <a:pt x="0" y="37706"/>
                      </a:moveTo>
                      <a:lnTo>
                        <a:pt x="4352" y="30832"/>
                      </a:lnTo>
                      <a:cubicBezTo>
                        <a:pt x="16504" y="11636"/>
                        <a:pt x="37640" y="0"/>
                        <a:pt x="60357" y="0"/>
                      </a:cubicBezTo>
                      <a:lnTo>
                        <a:pt x="60357" y="0"/>
                      </a:lnTo>
                      <a:lnTo>
                        <a:pt x="60357" y="9740"/>
                      </a:lnTo>
                      <a:cubicBezTo>
                        <a:pt x="60357" y="27620"/>
                        <a:pt x="53133" y="44739"/>
                        <a:pt x="40331" y="57216"/>
                      </a:cubicBezTo>
                      <a:lnTo>
                        <a:pt x="215" y="96298"/>
                      </a:lnTo>
                      <a:lnTo>
                        <a:pt x="0" y="37706"/>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09" name="Freeform 8808">
                  <a:extLst>
                    <a:ext uri="{FF2B5EF4-FFF2-40B4-BE49-F238E27FC236}">
                      <a16:creationId xmlns:a16="http://schemas.microsoft.com/office/drawing/2014/main" id="{FCEF37FE-9E32-6900-FC93-B5C36BA23027}"/>
                    </a:ext>
                  </a:extLst>
                </p:cNvPr>
                <p:cNvSpPr/>
                <p:nvPr/>
              </p:nvSpPr>
              <p:spPr>
                <a:xfrm>
                  <a:off x="6948423" y="6913123"/>
                  <a:ext cx="60356" cy="96297"/>
                </a:xfrm>
                <a:custGeom>
                  <a:avLst/>
                  <a:gdLst>
                    <a:gd name="connsiteX0" fmla="*/ 0 w 60356"/>
                    <a:gd name="connsiteY0" fmla="*/ 37706 h 96297"/>
                    <a:gd name="connsiteX1" fmla="*/ 4352 w 60356"/>
                    <a:gd name="connsiteY1" fmla="*/ 30832 h 96297"/>
                    <a:gd name="connsiteX2" fmla="*/ 60357 w 60356"/>
                    <a:gd name="connsiteY2" fmla="*/ 0 h 96297"/>
                    <a:gd name="connsiteX3" fmla="*/ 60357 w 60356"/>
                    <a:gd name="connsiteY3" fmla="*/ 0 h 96297"/>
                    <a:gd name="connsiteX4" fmla="*/ 60357 w 60356"/>
                    <a:gd name="connsiteY4" fmla="*/ 9740 h 96297"/>
                    <a:gd name="connsiteX5" fmla="*/ 40331 w 60356"/>
                    <a:gd name="connsiteY5" fmla="*/ 57216 h 96297"/>
                    <a:gd name="connsiteX6" fmla="*/ 215 w 60356"/>
                    <a:gd name="connsiteY6" fmla="*/ 96298 h 96297"/>
                    <a:gd name="connsiteX7" fmla="*/ 0 w 60356"/>
                    <a:gd name="connsiteY7" fmla="*/ 37706 h 9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356" h="96297">
                      <a:moveTo>
                        <a:pt x="0" y="37706"/>
                      </a:moveTo>
                      <a:lnTo>
                        <a:pt x="4352" y="30832"/>
                      </a:lnTo>
                      <a:cubicBezTo>
                        <a:pt x="16504" y="11636"/>
                        <a:pt x="37640" y="0"/>
                        <a:pt x="60357" y="0"/>
                      </a:cubicBezTo>
                      <a:lnTo>
                        <a:pt x="60357" y="0"/>
                      </a:lnTo>
                      <a:lnTo>
                        <a:pt x="60357" y="9740"/>
                      </a:lnTo>
                      <a:cubicBezTo>
                        <a:pt x="60357" y="27620"/>
                        <a:pt x="53133" y="44739"/>
                        <a:pt x="40331" y="57216"/>
                      </a:cubicBezTo>
                      <a:lnTo>
                        <a:pt x="215" y="96298"/>
                      </a:lnTo>
                      <a:lnTo>
                        <a:pt x="0" y="37706"/>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797" name="Graphic 2">
                <a:extLst>
                  <a:ext uri="{FF2B5EF4-FFF2-40B4-BE49-F238E27FC236}">
                    <a16:creationId xmlns:a16="http://schemas.microsoft.com/office/drawing/2014/main" id="{E73B041B-5B3A-EE5D-CAF7-99813B0CB0CD}"/>
                  </a:ext>
                </a:extLst>
              </p:cNvPr>
              <p:cNvGrpSpPr/>
              <p:nvPr/>
            </p:nvGrpSpPr>
            <p:grpSpPr>
              <a:xfrm>
                <a:off x="6888071" y="6409242"/>
                <a:ext cx="60351" cy="600178"/>
                <a:chOff x="6888071" y="6409242"/>
                <a:chExt cx="60351" cy="600178"/>
              </a:xfrm>
              <a:noFill/>
            </p:grpSpPr>
            <p:sp>
              <p:nvSpPr>
                <p:cNvPr id="8798" name="Freeform 8797">
                  <a:extLst>
                    <a:ext uri="{FF2B5EF4-FFF2-40B4-BE49-F238E27FC236}">
                      <a16:creationId xmlns:a16="http://schemas.microsoft.com/office/drawing/2014/main" id="{ABC6FDF2-52E3-223B-C391-B75726B2F903}"/>
                    </a:ext>
                  </a:extLst>
                </p:cNvPr>
                <p:cNvSpPr/>
                <p:nvPr/>
              </p:nvSpPr>
              <p:spPr>
                <a:xfrm>
                  <a:off x="6888071" y="6409242"/>
                  <a:ext cx="60351" cy="96297"/>
                </a:xfrm>
                <a:custGeom>
                  <a:avLst/>
                  <a:gdLst>
                    <a:gd name="connsiteX0" fmla="*/ 60352 w 60351"/>
                    <a:gd name="connsiteY0" fmla="*/ 37706 h 96297"/>
                    <a:gd name="connsiteX1" fmla="*/ 56005 w 60351"/>
                    <a:gd name="connsiteY1" fmla="*/ 30832 h 96297"/>
                    <a:gd name="connsiteX2" fmla="*/ 0 w 60351"/>
                    <a:gd name="connsiteY2" fmla="*/ 0 h 96297"/>
                    <a:gd name="connsiteX3" fmla="*/ 0 w 60351"/>
                    <a:gd name="connsiteY3" fmla="*/ 0 h 96297"/>
                    <a:gd name="connsiteX4" fmla="*/ 0 w 60351"/>
                    <a:gd name="connsiteY4" fmla="*/ 9740 h 96297"/>
                    <a:gd name="connsiteX5" fmla="*/ 20025 w 60351"/>
                    <a:gd name="connsiteY5" fmla="*/ 57216 h 96297"/>
                    <a:gd name="connsiteX6" fmla="*/ 60137 w 60351"/>
                    <a:gd name="connsiteY6" fmla="*/ 96298 h 96297"/>
                    <a:gd name="connsiteX7" fmla="*/ 60352 w 60351"/>
                    <a:gd name="connsiteY7" fmla="*/ 37706 h 9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351" h="96297">
                      <a:moveTo>
                        <a:pt x="60352" y="37706"/>
                      </a:moveTo>
                      <a:lnTo>
                        <a:pt x="56005" y="30832"/>
                      </a:lnTo>
                      <a:cubicBezTo>
                        <a:pt x="43853" y="11637"/>
                        <a:pt x="22717" y="0"/>
                        <a:pt x="0" y="0"/>
                      </a:cubicBezTo>
                      <a:lnTo>
                        <a:pt x="0" y="0"/>
                      </a:lnTo>
                      <a:lnTo>
                        <a:pt x="0" y="9740"/>
                      </a:lnTo>
                      <a:cubicBezTo>
                        <a:pt x="0" y="27620"/>
                        <a:pt x="7219" y="44739"/>
                        <a:pt x="20025" y="57216"/>
                      </a:cubicBezTo>
                      <a:lnTo>
                        <a:pt x="60137" y="96298"/>
                      </a:lnTo>
                      <a:lnTo>
                        <a:pt x="60352" y="37706"/>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99" name="Freeform 8798">
                  <a:extLst>
                    <a:ext uri="{FF2B5EF4-FFF2-40B4-BE49-F238E27FC236}">
                      <a16:creationId xmlns:a16="http://schemas.microsoft.com/office/drawing/2014/main" id="{BA0831EA-5C32-8558-1D81-CF7D20832579}"/>
                    </a:ext>
                  </a:extLst>
                </p:cNvPr>
                <p:cNvSpPr/>
                <p:nvPr/>
              </p:nvSpPr>
              <p:spPr>
                <a:xfrm>
                  <a:off x="6888071" y="6510017"/>
                  <a:ext cx="60351" cy="96302"/>
                </a:xfrm>
                <a:custGeom>
                  <a:avLst/>
                  <a:gdLst>
                    <a:gd name="connsiteX0" fmla="*/ 60352 w 60351"/>
                    <a:gd name="connsiteY0" fmla="*/ 37706 h 96302"/>
                    <a:gd name="connsiteX1" fmla="*/ 56005 w 60351"/>
                    <a:gd name="connsiteY1" fmla="*/ 30832 h 96302"/>
                    <a:gd name="connsiteX2" fmla="*/ 0 w 60351"/>
                    <a:gd name="connsiteY2" fmla="*/ 0 h 96302"/>
                    <a:gd name="connsiteX3" fmla="*/ 0 w 60351"/>
                    <a:gd name="connsiteY3" fmla="*/ 0 h 96302"/>
                    <a:gd name="connsiteX4" fmla="*/ 0 w 60351"/>
                    <a:gd name="connsiteY4" fmla="*/ 9740 h 96302"/>
                    <a:gd name="connsiteX5" fmla="*/ 20025 w 60351"/>
                    <a:gd name="connsiteY5" fmla="*/ 57216 h 96302"/>
                    <a:gd name="connsiteX6" fmla="*/ 60137 w 60351"/>
                    <a:gd name="connsiteY6" fmla="*/ 96303 h 96302"/>
                    <a:gd name="connsiteX7" fmla="*/ 60352 w 60351"/>
                    <a:gd name="connsiteY7" fmla="*/ 37706 h 9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351" h="96302">
                      <a:moveTo>
                        <a:pt x="60352" y="37706"/>
                      </a:moveTo>
                      <a:lnTo>
                        <a:pt x="56005" y="30832"/>
                      </a:lnTo>
                      <a:cubicBezTo>
                        <a:pt x="43853" y="11636"/>
                        <a:pt x="22717" y="0"/>
                        <a:pt x="0" y="0"/>
                      </a:cubicBezTo>
                      <a:lnTo>
                        <a:pt x="0" y="0"/>
                      </a:lnTo>
                      <a:lnTo>
                        <a:pt x="0" y="9740"/>
                      </a:lnTo>
                      <a:cubicBezTo>
                        <a:pt x="0" y="27620"/>
                        <a:pt x="7219" y="44744"/>
                        <a:pt x="20025" y="57216"/>
                      </a:cubicBezTo>
                      <a:lnTo>
                        <a:pt x="60137" y="96303"/>
                      </a:lnTo>
                      <a:lnTo>
                        <a:pt x="60352" y="37706"/>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00" name="Freeform 8799">
                  <a:extLst>
                    <a:ext uri="{FF2B5EF4-FFF2-40B4-BE49-F238E27FC236}">
                      <a16:creationId xmlns:a16="http://schemas.microsoft.com/office/drawing/2014/main" id="{49DC191F-49B3-6BA6-ADA9-CF67227BB024}"/>
                    </a:ext>
                  </a:extLst>
                </p:cNvPr>
                <p:cNvSpPr/>
                <p:nvPr/>
              </p:nvSpPr>
              <p:spPr>
                <a:xfrm>
                  <a:off x="6888071" y="6610792"/>
                  <a:ext cx="60351" cy="96302"/>
                </a:xfrm>
                <a:custGeom>
                  <a:avLst/>
                  <a:gdLst>
                    <a:gd name="connsiteX0" fmla="*/ 60352 w 60351"/>
                    <a:gd name="connsiteY0" fmla="*/ 37706 h 96302"/>
                    <a:gd name="connsiteX1" fmla="*/ 56005 w 60351"/>
                    <a:gd name="connsiteY1" fmla="*/ 30837 h 96302"/>
                    <a:gd name="connsiteX2" fmla="*/ 0 w 60351"/>
                    <a:gd name="connsiteY2" fmla="*/ 0 h 96302"/>
                    <a:gd name="connsiteX3" fmla="*/ 0 w 60351"/>
                    <a:gd name="connsiteY3" fmla="*/ 0 h 96302"/>
                    <a:gd name="connsiteX4" fmla="*/ 0 w 60351"/>
                    <a:gd name="connsiteY4" fmla="*/ 9745 h 96302"/>
                    <a:gd name="connsiteX5" fmla="*/ 20025 w 60351"/>
                    <a:gd name="connsiteY5" fmla="*/ 57221 h 96302"/>
                    <a:gd name="connsiteX6" fmla="*/ 60137 w 60351"/>
                    <a:gd name="connsiteY6" fmla="*/ 96303 h 96302"/>
                    <a:gd name="connsiteX7" fmla="*/ 60352 w 60351"/>
                    <a:gd name="connsiteY7" fmla="*/ 37706 h 9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351" h="96302">
                      <a:moveTo>
                        <a:pt x="60352" y="37706"/>
                      </a:moveTo>
                      <a:lnTo>
                        <a:pt x="56005" y="30837"/>
                      </a:lnTo>
                      <a:cubicBezTo>
                        <a:pt x="43853" y="11636"/>
                        <a:pt x="22717" y="0"/>
                        <a:pt x="0" y="0"/>
                      </a:cubicBezTo>
                      <a:lnTo>
                        <a:pt x="0" y="0"/>
                      </a:lnTo>
                      <a:lnTo>
                        <a:pt x="0" y="9745"/>
                      </a:lnTo>
                      <a:cubicBezTo>
                        <a:pt x="0" y="27620"/>
                        <a:pt x="7219" y="44744"/>
                        <a:pt x="20025" y="57221"/>
                      </a:cubicBezTo>
                      <a:lnTo>
                        <a:pt x="60137" y="96303"/>
                      </a:lnTo>
                      <a:lnTo>
                        <a:pt x="60352" y="37706"/>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01" name="Freeform 8800">
                  <a:extLst>
                    <a:ext uri="{FF2B5EF4-FFF2-40B4-BE49-F238E27FC236}">
                      <a16:creationId xmlns:a16="http://schemas.microsoft.com/office/drawing/2014/main" id="{165D286D-3148-60E3-00AC-6366E3216F06}"/>
                    </a:ext>
                  </a:extLst>
                </p:cNvPr>
                <p:cNvSpPr/>
                <p:nvPr/>
              </p:nvSpPr>
              <p:spPr>
                <a:xfrm>
                  <a:off x="6888071" y="6711573"/>
                  <a:ext cx="60351" cy="96297"/>
                </a:xfrm>
                <a:custGeom>
                  <a:avLst/>
                  <a:gdLst>
                    <a:gd name="connsiteX0" fmla="*/ 60352 w 60351"/>
                    <a:gd name="connsiteY0" fmla="*/ 37700 h 96297"/>
                    <a:gd name="connsiteX1" fmla="*/ 56005 w 60351"/>
                    <a:gd name="connsiteY1" fmla="*/ 30832 h 96297"/>
                    <a:gd name="connsiteX2" fmla="*/ 0 w 60351"/>
                    <a:gd name="connsiteY2" fmla="*/ 0 h 96297"/>
                    <a:gd name="connsiteX3" fmla="*/ 0 w 60351"/>
                    <a:gd name="connsiteY3" fmla="*/ 0 h 96297"/>
                    <a:gd name="connsiteX4" fmla="*/ 0 w 60351"/>
                    <a:gd name="connsiteY4" fmla="*/ 9740 h 96297"/>
                    <a:gd name="connsiteX5" fmla="*/ 20025 w 60351"/>
                    <a:gd name="connsiteY5" fmla="*/ 57216 h 96297"/>
                    <a:gd name="connsiteX6" fmla="*/ 60137 w 60351"/>
                    <a:gd name="connsiteY6" fmla="*/ 96298 h 96297"/>
                    <a:gd name="connsiteX7" fmla="*/ 60352 w 60351"/>
                    <a:gd name="connsiteY7" fmla="*/ 37700 h 9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351" h="96297">
                      <a:moveTo>
                        <a:pt x="60352" y="37700"/>
                      </a:moveTo>
                      <a:lnTo>
                        <a:pt x="56005" y="30832"/>
                      </a:lnTo>
                      <a:cubicBezTo>
                        <a:pt x="43853" y="11636"/>
                        <a:pt x="22717" y="0"/>
                        <a:pt x="0" y="0"/>
                      </a:cubicBezTo>
                      <a:lnTo>
                        <a:pt x="0" y="0"/>
                      </a:lnTo>
                      <a:lnTo>
                        <a:pt x="0" y="9740"/>
                      </a:lnTo>
                      <a:cubicBezTo>
                        <a:pt x="0" y="27620"/>
                        <a:pt x="7219" y="44739"/>
                        <a:pt x="20025" y="57216"/>
                      </a:cubicBezTo>
                      <a:lnTo>
                        <a:pt x="60137" y="96298"/>
                      </a:lnTo>
                      <a:lnTo>
                        <a:pt x="60352" y="3770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02" name="Freeform 8801">
                  <a:extLst>
                    <a:ext uri="{FF2B5EF4-FFF2-40B4-BE49-F238E27FC236}">
                      <a16:creationId xmlns:a16="http://schemas.microsoft.com/office/drawing/2014/main" id="{3BE92D95-B5D2-2FC2-FF49-A8C01EB13D2E}"/>
                    </a:ext>
                  </a:extLst>
                </p:cNvPr>
                <p:cNvSpPr/>
                <p:nvPr/>
              </p:nvSpPr>
              <p:spPr>
                <a:xfrm>
                  <a:off x="6888071" y="6812348"/>
                  <a:ext cx="60351" cy="96297"/>
                </a:xfrm>
                <a:custGeom>
                  <a:avLst/>
                  <a:gdLst>
                    <a:gd name="connsiteX0" fmla="*/ 60352 w 60351"/>
                    <a:gd name="connsiteY0" fmla="*/ 37706 h 96297"/>
                    <a:gd name="connsiteX1" fmla="*/ 56005 w 60351"/>
                    <a:gd name="connsiteY1" fmla="*/ 30832 h 96297"/>
                    <a:gd name="connsiteX2" fmla="*/ 0 w 60351"/>
                    <a:gd name="connsiteY2" fmla="*/ 0 h 96297"/>
                    <a:gd name="connsiteX3" fmla="*/ 0 w 60351"/>
                    <a:gd name="connsiteY3" fmla="*/ 0 h 96297"/>
                    <a:gd name="connsiteX4" fmla="*/ 0 w 60351"/>
                    <a:gd name="connsiteY4" fmla="*/ 9740 h 96297"/>
                    <a:gd name="connsiteX5" fmla="*/ 20025 w 60351"/>
                    <a:gd name="connsiteY5" fmla="*/ 57216 h 96297"/>
                    <a:gd name="connsiteX6" fmla="*/ 60137 w 60351"/>
                    <a:gd name="connsiteY6" fmla="*/ 96298 h 96297"/>
                    <a:gd name="connsiteX7" fmla="*/ 60352 w 60351"/>
                    <a:gd name="connsiteY7" fmla="*/ 37706 h 9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351" h="96297">
                      <a:moveTo>
                        <a:pt x="60352" y="37706"/>
                      </a:moveTo>
                      <a:lnTo>
                        <a:pt x="56005" y="30832"/>
                      </a:lnTo>
                      <a:cubicBezTo>
                        <a:pt x="43853" y="11636"/>
                        <a:pt x="22717" y="0"/>
                        <a:pt x="0" y="0"/>
                      </a:cubicBezTo>
                      <a:lnTo>
                        <a:pt x="0" y="0"/>
                      </a:lnTo>
                      <a:lnTo>
                        <a:pt x="0" y="9740"/>
                      </a:lnTo>
                      <a:cubicBezTo>
                        <a:pt x="0" y="27620"/>
                        <a:pt x="7219" y="44739"/>
                        <a:pt x="20025" y="57216"/>
                      </a:cubicBezTo>
                      <a:lnTo>
                        <a:pt x="60137" y="96298"/>
                      </a:lnTo>
                      <a:lnTo>
                        <a:pt x="60352" y="37706"/>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803" name="Freeform 8802">
                  <a:extLst>
                    <a:ext uri="{FF2B5EF4-FFF2-40B4-BE49-F238E27FC236}">
                      <a16:creationId xmlns:a16="http://schemas.microsoft.com/office/drawing/2014/main" id="{68F2DEFE-EE67-001F-0896-6BA0807C2148}"/>
                    </a:ext>
                  </a:extLst>
                </p:cNvPr>
                <p:cNvSpPr/>
                <p:nvPr/>
              </p:nvSpPr>
              <p:spPr>
                <a:xfrm>
                  <a:off x="6888071" y="6913123"/>
                  <a:ext cx="60351" cy="96297"/>
                </a:xfrm>
                <a:custGeom>
                  <a:avLst/>
                  <a:gdLst>
                    <a:gd name="connsiteX0" fmla="*/ 60352 w 60351"/>
                    <a:gd name="connsiteY0" fmla="*/ 37706 h 96297"/>
                    <a:gd name="connsiteX1" fmla="*/ 56005 w 60351"/>
                    <a:gd name="connsiteY1" fmla="*/ 30832 h 96297"/>
                    <a:gd name="connsiteX2" fmla="*/ 0 w 60351"/>
                    <a:gd name="connsiteY2" fmla="*/ 0 h 96297"/>
                    <a:gd name="connsiteX3" fmla="*/ 0 w 60351"/>
                    <a:gd name="connsiteY3" fmla="*/ 0 h 96297"/>
                    <a:gd name="connsiteX4" fmla="*/ 0 w 60351"/>
                    <a:gd name="connsiteY4" fmla="*/ 9740 h 96297"/>
                    <a:gd name="connsiteX5" fmla="*/ 20025 w 60351"/>
                    <a:gd name="connsiteY5" fmla="*/ 57216 h 96297"/>
                    <a:gd name="connsiteX6" fmla="*/ 60137 w 60351"/>
                    <a:gd name="connsiteY6" fmla="*/ 96298 h 96297"/>
                    <a:gd name="connsiteX7" fmla="*/ 60352 w 60351"/>
                    <a:gd name="connsiteY7" fmla="*/ 37706 h 9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351" h="96297">
                      <a:moveTo>
                        <a:pt x="60352" y="37706"/>
                      </a:moveTo>
                      <a:lnTo>
                        <a:pt x="56005" y="30832"/>
                      </a:lnTo>
                      <a:cubicBezTo>
                        <a:pt x="43853" y="11636"/>
                        <a:pt x="22717" y="0"/>
                        <a:pt x="0" y="0"/>
                      </a:cubicBezTo>
                      <a:lnTo>
                        <a:pt x="0" y="0"/>
                      </a:lnTo>
                      <a:lnTo>
                        <a:pt x="0" y="9740"/>
                      </a:lnTo>
                      <a:cubicBezTo>
                        <a:pt x="0" y="27620"/>
                        <a:pt x="7219" y="44739"/>
                        <a:pt x="20025" y="57216"/>
                      </a:cubicBezTo>
                      <a:lnTo>
                        <a:pt x="60137" y="96298"/>
                      </a:lnTo>
                      <a:lnTo>
                        <a:pt x="60352" y="37706"/>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grpSp>
        <p:nvGrpSpPr>
          <p:cNvPr id="8014" name="Graphic 2">
            <a:extLst>
              <a:ext uri="{FF2B5EF4-FFF2-40B4-BE49-F238E27FC236}">
                <a16:creationId xmlns:a16="http://schemas.microsoft.com/office/drawing/2014/main" id="{144E5910-A225-FEDD-C484-A65BADFCFBA0}"/>
              </a:ext>
            </a:extLst>
          </p:cNvPr>
          <p:cNvGrpSpPr/>
          <p:nvPr/>
        </p:nvGrpSpPr>
        <p:grpSpPr>
          <a:xfrm flipH="1">
            <a:off x="1676400" y="7163346"/>
            <a:ext cx="932856" cy="414662"/>
            <a:chOff x="2759312" y="7802970"/>
            <a:chExt cx="971986" cy="432056"/>
          </a:xfrm>
          <a:noFill/>
        </p:grpSpPr>
        <p:sp>
          <p:nvSpPr>
            <p:cNvPr id="8750" name="Freeform 8749">
              <a:extLst>
                <a:ext uri="{FF2B5EF4-FFF2-40B4-BE49-F238E27FC236}">
                  <a16:creationId xmlns:a16="http://schemas.microsoft.com/office/drawing/2014/main" id="{BEACBCA5-8E01-7933-D477-3F7A44473025}"/>
                </a:ext>
              </a:extLst>
            </p:cNvPr>
            <p:cNvSpPr/>
            <p:nvPr/>
          </p:nvSpPr>
          <p:spPr>
            <a:xfrm>
              <a:off x="3103486" y="7996226"/>
              <a:ext cx="283613" cy="26084"/>
            </a:xfrm>
            <a:custGeom>
              <a:avLst/>
              <a:gdLst>
                <a:gd name="connsiteX0" fmla="*/ 0 w 283613"/>
                <a:gd name="connsiteY0" fmla="*/ 0 h 26084"/>
                <a:gd name="connsiteX1" fmla="*/ 283614 w 283613"/>
                <a:gd name="connsiteY1" fmla="*/ 0 h 26084"/>
                <a:gd name="connsiteX2" fmla="*/ 283614 w 283613"/>
                <a:gd name="connsiteY2" fmla="*/ 26084 h 26084"/>
                <a:gd name="connsiteX3" fmla="*/ 0 w 283613"/>
                <a:gd name="connsiteY3" fmla="*/ 26084 h 26084"/>
              </a:gdLst>
              <a:ahLst/>
              <a:cxnLst>
                <a:cxn ang="0">
                  <a:pos x="connsiteX0" y="connsiteY0"/>
                </a:cxn>
                <a:cxn ang="0">
                  <a:pos x="connsiteX1" y="connsiteY1"/>
                </a:cxn>
                <a:cxn ang="0">
                  <a:pos x="connsiteX2" y="connsiteY2"/>
                </a:cxn>
                <a:cxn ang="0">
                  <a:pos x="connsiteX3" y="connsiteY3"/>
                </a:cxn>
              </a:cxnLst>
              <a:rect l="l" t="t" r="r" b="b"/>
              <a:pathLst>
                <a:path w="283613" h="26084">
                  <a:moveTo>
                    <a:pt x="0" y="0"/>
                  </a:moveTo>
                  <a:lnTo>
                    <a:pt x="283614" y="0"/>
                  </a:lnTo>
                  <a:lnTo>
                    <a:pt x="283614" y="26084"/>
                  </a:lnTo>
                  <a:lnTo>
                    <a:pt x="0" y="26084"/>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51" name="Freeform 8750">
              <a:extLst>
                <a:ext uri="{FF2B5EF4-FFF2-40B4-BE49-F238E27FC236}">
                  <a16:creationId xmlns:a16="http://schemas.microsoft.com/office/drawing/2014/main" id="{C5D1DBDC-F7B6-2D65-883C-26A33A02051E}"/>
                </a:ext>
              </a:extLst>
            </p:cNvPr>
            <p:cNvSpPr/>
            <p:nvPr/>
          </p:nvSpPr>
          <p:spPr>
            <a:xfrm>
              <a:off x="3138938" y="7970142"/>
              <a:ext cx="70903" cy="26084"/>
            </a:xfrm>
            <a:custGeom>
              <a:avLst/>
              <a:gdLst>
                <a:gd name="connsiteX0" fmla="*/ 0 w 70903"/>
                <a:gd name="connsiteY0" fmla="*/ 0 h 26084"/>
                <a:gd name="connsiteX1" fmla="*/ 70903 w 70903"/>
                <a:gd name="connsiteY1" fmla="*/ 0 h 26084"/>
                <a:gd name="connsiteX2" fmla="*/ 70903 w 70903"/>
                <a:gd name="connsiteY2" fmla="*/ 26084 h 26084"/>
                <a:gd name="connsiteX3" fmla="*/ 0 w 70903"/>
                <a:gd name="connsiteY3" fmla="*/ 26084 h 26084"/>
              </a:gdLst>
              <a:ahLst/>
              <a:cxnLst>
                <a:cxn ang="0">
                  <a:pos x="connsiteX0" y="connsiteY0"/>
                </a:cxn>
                <a:cxn ang="0">
                  <a:pos x="connsiteX1" y="connsiteY1"/>
                </a:cxn>
                <a:cxn ang="0">
                  <a:pos x="connsiteX2" y="connsiteY2"/>
                </a:cxn>
                <a:cxn ang="0">
                  <a:pos x="connsiteX3" y="connsiteY3"/>
                </a:cxn>
              </a:cxnLst>
              <a:rect l="l" t="t" r="r" b="b"/>
              <a:pathLst>
                <a:path w="70903" h="26084">
                  <a:moveTo>
                    <a:pt x="0" y="0"/>
                  </a:moveTo>
                  <a:lnTo>
                    <a:pt x="70903" y="0"/>
                  </a:lnTo>
                  <a:lnTo>
                    <a:pt x="70903" y="26084"/>
                  </a:lnTo>
                  <a:lnTo>
                    <a:pt x="0" y="26084"/>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52" name="Freeform 8751">
              <a:extLst>
                <a:ext uri="{FF2B5EF4-FFF2-40B4-BE49-F238E27FC236}">
                  <a16:creationId xmlns:a16="http://schemas.microsoft.com/office/drawing/2014/main" id="{15C869EC-36C6-720F-8083-1F83976E885B}"/>
                </a:ext>
              </a:extLst>
            </p:cNvPr>
            <p:cNvSpPr/>
            <p:nvPr/>
          </p:nvSpPr>
          <p:spPr>
            <a:xfrm>
              <a:off x="3263983" y="7970142"/>
              <a:ext cx="70903" cy="26084"/>
            </a:xfrm>
            <a:custGeom>
              <a:avLst/>
              <a:gdLst>
                <a:gd name="connsiteX0" fmla="*/ 0 w 70903"/>
                <a:gd name="connsiteY0" fmla="*/ 0 h 26084"/>
                <a:gd name="connsiteX1" fmla="*/ 70903 w 70903"/>
                <a:gd name="connsiteY1" fmla="*/ 0 h 26084"/>
                <a:gd name="connsiteX2" fmla="*/ 70903 w 70903"/>
                <a:gd name="connsiteY2" fmla="*/ 26084 h 26084"/>
                <a:gd name="connsiteX3" fmla="*/ 0 w 70903"/>
                <a:gd name="connsiteY3" fmla="*/ 26084 h 26084"/>
              </a:gdLst>
              <a:ahLst/>
              <a:cxnLst>
                <a:cxn ang="0">
                  <a:pos x="connsiteX0" y="connsiteY0"/>
                </a:cxn>
                <a:cxn ang="0">
                  <a:pos x="connsiteX1" y="connsiteY1"/>
                </a:cxn>
                <a:cxn ang="0">
                  <a:pos x="connsiteX2" y="connsiteY2"/>
                </a:cxn>
                <a:cxn ang="0">
                  <a:pos x="connsiteX3" y="connsiteY3"/>
                </a:cxn>
              </a:cxnLst>
              <a:rect l="l" t="t" r="r" b="b"/>
              <a:pathLst>
                <a:path w="70903" h="26084">
                  <a:moveTo>
                    <a:pt x="0" y="0"/>
                  </a:moveTo>
                  <a:lnTo>
                    <a:pt x="70903" y="0"/>
                  </a:lnTo>
                  <a:lnTo>
                    <a:pt x="70903" y="26084"/>
                  </a:lnTo>
                  <a:lnTo>
                    <a:pt x="0" y="26084"/>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53" name="Freeform 8752">
              <a:extLst>
                <a:ext uri="{FF2B5EF4-FFF2-40B4-BE49-F238E27FC236}">
                  <a16:creationId xmlns:a16="http://schemas.microsoft.com/office/drawing/2014/main" id="{9DE94F07-1E63-8717-84EB-D2EA290A1A36}"/>
                </a:ext>
              </a:extLst>
            </p:cNvPr>
            <p:cNvSpPr/>
            <p:nvPr/>
          </p:nvSpPr>
          <p:spPr>
            <a:xfrm>
              <a:off x="2999417" y="8074894"/>
              <a:ext cx="26244" cy="31142"/>
            </a:xfrm>
            <a:custGeom>
              <a:avLst/>
              <a:gdLst>
                <a:gd name="connsiteX0" fmla="*/ 0 w 26244"/>
                <a:gd name="connsiteY0" fmla="*/ 13122 h 31142"/>
                <a:gd name="connsiteX1" fmla="*/ 0 w 26244"/>
                <a:gd name="connsiteY1" fmla="*/ 31142 h 31142"/>
                <a:gd name="connsiteX2" fmla="*/ 26245 w 26244"/>
                <a:gd name="connsiteY2" fmla="*/ 31142 h 31142"/>
                <a:gd name="connsiteX3" fmla="*/ 26245 w 26244"/>
                <a:gd name="connsiteY3" fmla="*/ 13122 h 31142"/>
                <a:gd name="connsiteX4" fmla="*/ 13122 w 26244"/>
                <a:gd name="connsiteY4" fmla="*/ 0 h 31142"/>
                <a:gd name="connsiteX5" fmla="*/ 13122 w 26244"/>
                <a:gd name="connsiteY5" fmla="*/ 0 h 31142"/>
                <a:gd name="connsiteX6" fmla="*/ 0 w 26244"/>
                <a:gd name="connsiteY6" fmla="*/ 13122 h 3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44" h="31142">
                  <a:moveTo>
                    <a:pt x="0" y="13122"/>
                  </a:moveTo>
                  <a:lnTo>
                    <a:pt x="0" y="31142"/>
                  </a:lnTo>
                  <a:lnTo>
                    <a:pt x="26245" y="31142"/>
                  </a:lnTo>
                  <a:lnTo>
                    <a:pt x="26245" y="13122"/>
                  </a:lnTo>
                  <a:cubicBezTo>
                    <a:pt x="26245" y="5873"/>
                    <a:pt x="20370" y="0"/>
                    <a:pt x="13122" y="0"/>
                  </a:cubicBezTo>
                  <a:lnTo>
                    <a:pt x="13122" y="0"/>
                  </a:lnTo>
                  <a:cubicBezTo>
                    <a:pt x="5875" y="0"/>
                    <a:pt x="0" y="5873"/>
                    <a:pt x="0" y="1312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54" name="Freeform 8753">
              <a:extLst>
                <a:ext uri="{FF2B5EF4-FFF2-40B4-BE49-F238E27FC236}">
                  <a16:creationId xmlns:a16="http://schemas.microsoft.com/office/drawing/2014/main" id="{F96CB268-E1AB-3ABC-A7FB-1DA3264663C1}"/>
                </a:ext>
              </a:extLst>
            </p:cNvPr>
            <p:cNvSpPr/>
            <p:nvPr/>
          </p:nvSpPr>
          <p:spPr>
            <a:xfrm>
              <a:off x="3077241" y="8074894"/>
              <a:ext cx="26244" cy="31142"/>
            </a:xfrm>
            <a:custGeom>
              <a:avLst/>
              <a:gdLst>
                <a:gd name="connsiteX0" fmla="*/ 0 w 26244"/>
                <a:gd name="connsiteY0" fmla="*/ 13122 h 31142"/>
                <a:gd name="connsiteX1" fmla="*/ 0 w 26244"/>
                <a:gd name="connsiteY1" fmla="*/ 31142 h 31142"/>
                <a:gd name="connsiteX2" fmla="*/ 26245 w 26244"/>
                <a:gd name="connsiteY2" fmla="*/ 31142 h 31142"/>
                <a:gd name="connsiteX3" fmla="*/ 26245 w 26244"/>
                <a:gd name="connsiteY3" fmla="*/ 13122 h 31142"/>
                <a:gd name="connsiteX4" fmla="*/ 13122 w 26244"/>
                <a:gd name="connsiteY4" fmla="*/ 0 h 31142"/>
                <a:gd name="connsiteX5" fmla="*/ 13122 w 26244"/>
                <a:gd name="connsiteY5" fmla="*/ 0 h 31142"/>
                <a:gd name="connsiteX6" fmla="*/ 0 w 26244"/>
                <a:gd name="connsiteY6" fmla="*/ 13122 h 3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44" h="31142">
                  <a:moveTo>
                    <a:pt x="0" y="13122"/>
                  </a:moveTo>
                  <a:lnTo>
                    <a:pt x="0" y="31142"/>
                  </a:lnTo>
                  <a:lnTo>
                    <a:pt x="26245" y="31142"/>
                  </a:lnTo>
                  <a:lnTo>
                    <a:pt x="26245" y="13122"/>
                  </a:lnTo>
                  <a:cubicBezTo>
                    <a:pt x="26245" y="5873"/>
                    <a:pt x="20370" y="0"/>
                    <a:pt x="13122" y="0"/>
                  </a:cubicBezTo>
                  <a:lnTo>
                    <a:pt x="13122" y="0"/>
                  </a:lnTo>
                  <a:cubicBezTo>
                    <a:pt x="5875" y="0"/>
                    <a:pt x="0" y="5873"/>
                    <a:pt x="0" y="1312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55" name="Freeform 8754">
              <a:extLst>
                <a:ext uri="{FF2B5EF4-FFF2-40B4-BE49-F238E27FC236}">
                  <a16:creationId xmlns:a16="http://schemas.microsoft.com/office/drawing/2014/main" id="{19823C64-1029-C274-4B8C-B7D4FD154E3B}"/>
                </a:ext>
              </a:extLst>
            </p:cNvPr>
            <p:cNvSpPr/>
            <p:nvPr/>
          </p:nvSpPr>
          <p:spPr>
            <a:xfrm>
              <a:off x="3164424" y="8074894"/>
              <a:ext cx="26244" cy="31142"/>
            </a:xfrm>
            <a:custGeom>
              <a:avLst/>
              <a:gdLst>
                <a:gd name="connsiteX0" fmla="*/ 0 w 26244"/>
                <a:gd name="connsiteY0" fmla="*/ 13122 h 31142"/>
                <a:gd name="connsiteX1" fmla="*/ 0 w 26244"/>
                <a:gd name="connsiteY1" fmla="*/ 31142 h 31142"/>
                <a:gd name="connsiteX2" fmla="*/ 26245 w 26244"/>
                <a:gd name="connsiteY2" fmla="*/ 31142 h 31142"/>
                <a:gd name="connsiteX3" fmla="*/ 26245 w 26244"/>
                <a:gd name="connsiteY3" fmla="*/ 13122 h 31142"/>
                <a:gd name="connsiteX4" fmla="*/ 13122 w 26244"/>
                <a:gd name="connsiteY4" fmla="*/ 0 h 31142"/>
                <a:gd name="connsiteX5" fmla="*/ 13122 w 26244"/>
                <a:gd name="connsiteY5" fmla="*/ 0 h 31142"/>
                <a:gd name="connsiteX6" fmla="*/ 0 w 26244"/>
                <a:gd name="connsiteY6" fmla="*/ 13122 h 3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44" h="31142">
                  <a:moveTo>
                    <a:pt x="0" y="13122"/>
                  </a:moveTo>
                  <a:lnTo>
                    <a:pt x="0" y="31142"/>
                  </a:lnTo>
                  <a:lnTo>
                    <a:pt x="26245" y="31142"/>
                  </a:lnTo>
                  <a:lnTo>
                    <a:pt x="26245" y="13122"/>
                  </a:lnTo>
                  <a:cubicBezTo>
                    <a:pt x="26245" y="5873"/>
                    <a:pt x="20370" y="0"/>
                    <a:pt x="13122" y="0"/>
                  </a:cubicBezTo>
                  <a:lnTo>
                    <a:pt x="13122" y="0"/>
                  </a:lnTo>
                  <a:cubicBezTo>
                    <a:pt x="5875" y="0"/>
                    <a:pt x="0" y="5873"/>
                    <a:pt x="0" y="1312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56" name="Freeform 8755">
              <a:extLst>
                <a:ext uri="{FF2B5EF4-FFF2-40B4-BE49-F238E27FC236}">
                  <a16:creationId xmlns:a16="http://schemas.microsoft.com/office/drawing/2014/main" id="{35A0FA16-5F49-BAEE-C491-07DD408C28C8}"/>
                </a:ext>
              </a:extLst>
            </p:cNvPr>
            <p:cNvSpPr/>
            <p:nvPr/>
          </p:nvSpPr>
          <p:spPr>
            <a:xfrm>
              <a:off x="3285379" y="8074894"/>
              <a:ext cx="26243" cy="31142"/>
            </a:xfrm>
            <a:custGeom>
              <a:avLst/>
              <a:gdLst>
                <a:gd name="connsiteX0" fmla="*/ 0 w 26243"/>
                <a:gd name="connsiteY0" fmla="*/ 13122 h 31142"/>
                <a:gd name="connsiteX1" fmla="*/ 0 w 26243"/>
                <a:gd name="connsiteY1" fmla="*/ 31142 h 31142"/>
                <a:gd name="connsiteX2" fmla="*/ 26244 w 26243"/>
                <a:gd name="connsiteY2" fmla="*/ 31142 h 31142"/>
                <a:gd name="connsiteX3" fmla="*/ 26244 w 26243"/>
                <a:gd name="connsiteY3" fmla="*/ 13122 h 31142"/>
                <a:gd name="connsiteX4" fmla="*/ 13122 w 26243"/>
                <a:gd name="connsiteY4" fmla="*/ 0 h 31142"/>
                <a:gd name="connsiteX5" fmla="*/ 13122 w 26243"/>
                <a:gd name="connsiteY5" fmla="*/ 0 h 31142"/>
                <a:gd name="connsiteX6" fmla="*/ 0 w 26243"/>
                <a:gd name="connsiteY6" fmla="*/ 13122 h 3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43" h="31142">
                  <a:moveTo>
                    <a:pt x="0" y="13122"/>
                  </a:moveTo>
                  <a:lnTo>
                    <a:pt x="0" y="31142"/>
                  </a:lnTo>
                  <a:lnTo>
                    <a:pt x="26244" y="31142"/>
                  </a:lnTo>
                  <a:lnTo>
                    <a:pt x="26244" y="13122"/>
                  </a:lnTo>
                  <a:cubicBezTo>
                    <a:pt x="26244" y="5873"/>
                    <a:pt x="20371" y="0"/>
                    <a:pt x="13122" y="0"/>
                  </a:cubicBezTo>
                  <a:lnTo>
                    <a:pt x="13122" y="0"/>
                  </a:lnTo>
                  <a:cubicBezTo>
                    <a:pt x="5873" y="0"/>
                    <a:pt x="0" y="5873"/>
                    <a:pt x="0" y="1312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57" name="Freeform 8756">
              <a:extLst>
                <a:ext uri="{FF2B5EF4-FFF2-40B4-BE49-F238E27FC236}">
                  <a16:creationId xmlns:a16="http://schemas.microsoft.com/office/drawing/2014/main" id="{A5DA716A-F912-4285-9B19-62E428392311}"/>
                </a:ext>
              </a:extLst>
            </p:cNvPr>
            <p:cNvSpPr/>
            <p:nvPr/>
          </p:nvSpPr>
          <p:spPr>
            <a:xfrm>
              <a:off x="3373976" y="8074894"/>
              <a:ext cx="26248" cy="31142"/>
            </a:xfrm>
            <a:custGeom>
              <a:avLst/>
              <a:gdLst>
                <a:gd name="connsiteX0" fmla="*/ 0 w 26248"/>
                <a:gd name="connsiteY0" fmla="*/ 13122 h 31142"/>
                <a:gd name="connsiteX1" fmla="*/ 0 w 26248"/>
                <a:gd name="connsiteY1" fmla="*/ 31142 h 31142"/>
                <a:gd name="connsiteX2" fmla="*/ 26249 w 26248"/>
                <a:gd name="connsiteY2" fmla="*/ 31142 h 31142"/>
                <a:gd name="connsiteX3" fmla="*/ 26249 w 26248"/>
                <a:gd name="connsiteY3" fmla="*/ 13122 h 31142"/>
                <a:gd name="connsiteX4" fmla="*/ 13122 w 26248"/>
                <a:gd name="connsiteY4" fmla="*/ 0 h 31142"/>
                <a:gd name="connsiteX5" fmla="*/ 13122 w 26248"/>
                <a:gd name="connsiteY5" fmla="*/ 0 h 31142"/>
                <a:gd name="connsiteX6" fmla="*/ 0 w 26248"/>
                <a:gd name="connsiteY6" fmla="*/ 13122 h 3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48" h="31142">
                  <a:moveTo>
                    <a:pt x="0" y="13122"/>
                  </a:moveTo>
                  <a:lnTo>
                    <a:pt x="0" y="31142"/>
                  </a:lnTo>
                  <a:lnTo>
                    <a:pt x="26249" y="31142"/>
                  </a:lnTo>
                  <a:lnTo>
                    <a:pt x="26249" y="13122"/>
                  </a:lnTo>
                  <a:cubicBezTo>
                    <a:pt x="26249" y="5873"/>
                    <a:pt x="20371" y="0"/>
                    <a:pt x="13122" y="0"/>
                  </a:cubicBezTo>
                  <a:lnTo>
                    <a:pt x="13122" y="0"/>
                  </a:lnTo>
                  <a:cubicBezTo>
                    <a:pt x="5878" y="0"/>
                    <a:pt x="0" y="5873"/>
                    <a:pt x="0" y="1312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58" name="Freeform 8757">
              <a:extLst>
                <a:ext uri="{FF2B5EF4-FFF2-40B4-BE49-F238E27FC236}">
                  <a16:creationId xmlns:a16="http://schemas.microsoft.com/office/drawing/2014/main" id="{8D85450C-9ACE-E3B3-6E0C-E5599DA48A18}"/>
                </a:ext>
              </a:extLst>
            </p:cNvPr>
            <p:cNvSpPr/>
            <p:nvPr/>
          </p:nvSpPr>
          <p:spPr>
            <a:xfrm>
              <a:off x="3465894" y="8074894"/>
              <a:ext cx="26243" cy="31142"/>
            </a:xfrm>
            <a:custGeom>
              <a:avLst/>
              <a:gdLst>
                <a:gd name="connsiteX0" fmla="*/ 0 w 26243"/>
                <a:gd name="connsiteY0" fmla="*/ 13122 h 31142"/>
                <a:gd name="connsiteX1" fmla="*/ 0 w 26243"/>
                <a:gd name="connsiteY1" fmla="*/ 31142 h 31142"/>
                <a:gd name="connsiteX2" fmla="*/ 26244 w 26243"/>
                <a:gd name="connsiteY2" fmla="*/ 31142 h 31142"/>
                <a:gd name="connsiteX3" fmla="*/ 26244 w 26243"/>
                <a:gd name="connsiteY3" fmla="*/ 13122 h 31142"/>
                <a:gd name="connsiteX4" fmla="*/ 13122 w 26243"/>
                <a:gd name="connsiteY4" fmla="*/ 0 h 31142"/>
                <a:gd name="connsiteX5" fmla="*/ 13122 w 26243"/>
                <a:gd name="connsiteY5" fmla="*/ 0 h 31142"/>
                <a:gd name="connsiteX6" fmla="*/ 0 w 26243"/>
                <a:gd name="connsiteY6" fmla="*/ 13122 h 3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243" h="31142">
                  <a:moveTo>
                    <a:pt x="0" y="13122"/>
                  </a:moveTo>
                  <a:lnTo>
                    <a:pt x="0" y="31142"/>
                  </a:lnTo>
                  <a:lnTo>
                    <a:pt x="26244" y="31142"/>
                  </a:lnTo>
                  <a:lnTo>
                    <a:pt x="26244" y="13122"/>
                  </a:lnTo>
                  <a:cubicBezTo>
                    <a:pt x="26244" y="5873"/>
                    <a:pt x="20371" y="0"/>
                    <a:pt x="13122" y="0"/>
                  </a:cubicBezTo>
                  <a:lnTo>
                    <a:pt x="13122" y="0"/>
                  </a:lnTo>
                  <a:cubicBezTo>
                    <a:pt x="5878" y="0"/>
                    <a:pt x="0" y="5873"/>
                    <a:pt x="0" y="1312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59" name="Freeform 8758">
              <a:extLst>
                <a:ext uri="{FF2B5EF4-FFF2-40B4-BE49-F238E27FC236}">
                  <a16:creationId xmlns:a16="http://schemas.microsoft.com/office/drawing/2014/main" id="{07CD7B85-D442-FAAC-A9D0-6466543145A9}"/>
                </a:ext>
              </a:extLst>
            </p:cNvPr>
            <p:cNvSpPr/>
            <p:nvPr/>
          </p:nvSpPr>
          <p:spPr>
            <a:xfrm>
              <a:off x="3225848" y="8074894"/>
              <a:ext cx="32022" cy="29470"/>
            </a:xfrm>
            <a:custGeom>
              <a:avLst/>
              <a:gdLst>
                <a:gd name="connsiteX0" fmla="*/ 0 w 32022"/>
                <a:gd name="connsiteY0" fmla="*/ 0 h 29470"/>
                <a:gd name="connsiteX1" fmla="*/ 32022 w 32022"/>
                <a:gd name="connsiteY1" fmla="*/ 0 h 29470"/>
                <a:gd name="connsiteX2" fmla="*/ 32022 w 32022"/>
                <a:gd name="connsiteY2" fmla="*/ 29471 h 29470"/>
                <a:gd name="connsiteX3" fmla="*/ 0 w 32022"/>
                <a:gd name="connsiteY3" fmla="*/ 29471 h 29470"/>
              </a:gdLst>
              <a:ahLst/>
              <a:cxnLst>
                <a:cxn ang="0">
                  <a:pos x="connsiteX0" y="connsiteY0"/>
                </a:cxn>
                <a:cxn ang="0">
                  <a:pos x="connsiteX1" y="connsiteY1"/>
                </a:cxn>
                <a:cxn ang="0">
                  <a:pos x="connsiteX2" y="connsiteY2"/>
                </a:cxn>
                <a:cxn ang="0">
                  <a:pos x="connsiteX3" y="connsiteY3"/>
                </a:cxn>
              </a:cxnLst>
              <a:rect l="l" t="t" r="r" b="b"/>
              <a:pathLst>
                <a:path w="32022" h="29470">
                  <a:moveTo>
                    <a:pt x="0" y="0"/>
                  </a:moveTo>
                  <a:lnTo>
                    <a:pt x="32022" y="0"/>
                  </a:lnTo>
                  <a:lnTo>
                    <a:pt x="32022" y="29471"/>
                  </a:lnTo>
                  <a:lnTo>
                    <a:pt x="0" y="29471"/>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60" name="Freeform 8759">
              <a:extLst>
                <a:ext uri="{FF2B5EF4-FFF2-40B4-BE49-F238E27FC236}">
                  <a16:creationId xmlns:a16="http://schemas.microsoft.com/office/drawing/2014/main" id="{5B0BFA61-9A73-6185-BFD9-B5AC681779C8}"/>
                </a:ext>
              </a:extLst>
            </p:cNvPr>
            <p:cNvSpPr/>
            <p:nvPr/>
          </p:nvSpPr>
          <p:spPr>
            <a:xfrm>
              <a:off x="2999417" y="8140795"/>
              <a:ext cx="26244" cy="59209"/>
            </a:xfrm>
            <a:custGeom>
              <a:avLst/>
              <a:gdLst>
                <a:gd name="connsiteX0" fmla="*/ 0 w 26244"/>
                <a:gd name="connsiteY0" fmla="*/ 0 h 59209"/>
                <a:gd name="connsiteX1" fmla="*/ 26245 w 26244"/>
                <a:gd name="connsiteY1" fmla="*/ 0 h 59209"/>
                <a:gd name="connsiteX2" fmla="*/ 26245 w 26244"/>
                <a:gd name="connsiteY2" fmla="*/ 59210 h 59209"/>
                <a:gd name="connsiteX3" fmla="*/ 0 w 26244"/>
                <a:gd name="connsiteY3" fmla="*/ 59210 h 59209"/>
              </a:gdLst>
              <a:ahLst/>
              <a:cxnLst>
                <a:cxn ang="0">
                  <a:pos x="connsiteX0" y="connsiteY0"/>
                </a:cxn>
                <a:cxn ang="0">
                  <a:pos x="connsiteX1" y="connsiteY1"/>
                </a:cxn>
                <a:cxn ang="0">
                  <a:pos x="connsiteX2" y="connsiteY2"/>
                </a:cxn>
                <a:cxn ang="0">
                  <a:pos x="connsiteX3" y="connsiteY3"/>
                </a:cxn>
              </a:cxnLst>
              <a:rect l="l" t="t" r="r" b="b"/>
              <a:pathLst>
                <a:path w="26244" h="59209">
                  <a:moveTo>
                    <a:pt x="0" y="0"/>
                  </a:moveTo>
                  <a:lnTo>
                    <a:pt x="26245" y="0"/>
                  </a:lnTo>
                  <a:lnTo>
                    <a:pt x="26245" y="59210"/>
                  </a:lnTo>
                  <a:lnTo>
                    <a:pt x="0" y="5921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61" name="Freeform 8760">
              <a:extLst>
                <a:ext uri="{FF2B5EF4-FFF2-40B4-BE49-F238E27FC236}">
                  <a16:creationId xmlns:a16="http://schemas.microsoft.com/office/drawing/2014/main" id="{C90BDB6D-BFB9-F288-B4DD-30150A1EEDCB}"/>
                </a:ext>
              </a:extLst>
            </p:cNvPr>
            <p:cNvSpPr/>
            <p:nvPr/>
          </p:nvSpPr>
          <p:spPr>
            <a:xfrm>
              <a:off x="3077241" y="8140795"/>
              <a:ext cx="26244" cy="59209"/>
            </a:xfrm>
            <a:custGeom>
              <a:avLst/>
              <a:gdLst>
                <a:gd name="connsiteX0" fmla="*/ 0 w 26244"/>
                <a:gd name="connsiteY0" fmla="*/ 0 h 59209"/>
                <a:gd name="connsiteX1" fmla="*/ 26245 w 26244"/>
                <a:gd name="connsiteY1" fmla="*/ 0 h 59209"/>
                <a:gd name="connsiteX2" fmla="*/ 26245 w 26244"/>
                <a:gd name="connsiteY2" fmla="*/ 59210 h 59209"/>
                <a:gd name="connsiteX3" fmla="*/ 0 w 26244"/>
                <a:gd name="connsiteY3" fmla="*/ 59210 h 59209"/>
              </a:gdLst>
              <a:ahLst/>
              <a:cxnLst>
                <a:cxn ang="0">
                  <a:pos x="connsiteX0" y="connsiteY0"/>
                </a:cxn>
                <a:cxn ang="0">
                  <a:pos x="connsiteX1" y="connsiteY1"/>
                </a:cxn>
                <a:cxn ang="0">
                  <a:pos x="connsiteX2" y="connsiteY2"/>
                </a:cxn>
                <a:cxn ang="0">
                  <a:pos x="connsiteX3" y="connsiteY3"/>
                </a:cxn>
              </a:cxnLst>
              <a:rect l="l" t="t" r="r" b="b"/>
              <a:pathLst>
                <a:path w="26244" h="59209">
                  <a:moveTo>
                    <a:pt x="0" y="0"/>
                  </a:moveTo>
                  <a:lnTo>
                    <a:pt x="26245" y="0"/>
                  </a:lnTo>
                  <a:lnTo>
                    <a:pt x="26245" y="59210"/>
                  </a:lnTo>
                  <a:lnTo>
                    <a:pt x="0" y="5921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62" name="Freeform 8761">
              <a:extLst>
                <a:ext uri="{FF2B5EF4-FFF2-40B4-BE49-F238E27FC236}">
                  <a16:creationId xmlns:a16="http://schemas.microsoft.com/office/drawing/2014/main" id="{98ACFD1A-49BB-1602-180E-885629BBCBE7}"/>
                </a:ext>
              </a:extLst>
            </p:cNvPr>
            <p:cNvSpPr/>
            <p:nvPr/>
          </p:nvSpPr>
          <p:spPr>
            <a:xfrm>
              <a:off x="3164424" y="8140795"/>
              <a:ext cx="26244" cy="59209"/>
            </a:xfrm>
            <a:custGeom>
              <a:avLst/>
              <a:gdLst>
                <a:gd name="connsiteX0" fmla="*/ 0 w 26244"/>
                <a:gd name="connsiteY0" fmla="*/ 0 h 59209"/>
                <a:gd name="connsiteX1" fmla="*/ 26245 w 26244"/>
                <a:gd name="connsiteY1" fmla="*/ 0 h 59209"/>
                <a:gd name="connsiteX2" fmla="*/ 26245 w 26244"/>
                <a:gd name="connsiteY2" fmla="*/ 59210 h 59209"/>
                <a:gd name="connsiteX3" fmla="*/ 0 w 26244"/>
                <a:gd name="connsiteY3" fmla="*/ 59210 h 59209"/>
              </a:gdLst>
              <a:ahLst/>
              <a:cxnLst>
                <a:cxn ang="0">
                  <a:pos x="connsiteX0" y="connsiteY0"/>
                </a:cxn>
                <a:cxn ang="0">
                  <a:pos x="connsiteX1" y="connsiteY1"/>
                </a:cxn>
                <a:cxn ang="0">
                  <a:pos x="connsiteX2" y="connsiteY2"/>
                </a:cxn>
                <a:cxn ang="0">
                  <a:pos x="connsiteX3" y="connsiteY3"/>
                </a:cxn>
              </a:cxnLst>
              <a:rect l="l" t="t" r="r" b="b"/>
              <a:pathLst>
                <a:path w="26244" h="59209">
                  <a:moveTo>
                    <a:pt x="0" y="0"/>
                  </a:moveTo>
                  <a:lnTo>
                    <a:pt x="26245" y="0"/>
                  </a:lnTo>
                  <a:lnTo>
                    <a:pt x="26245" y="59210"/>
                  </a:lnTo>
                  <a:lnTo>
                    <a:pt x="0" y="5921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63" name="Freeform 8762">
              <a:extLst>
                <a:ext uri="{FF2B5EF4-FFF2-40B4-BE49-F238E27FC236}">
                  <a16:creationId xmlns:a16="http://schemas.microsoft.com/office/drawing/2014/main" id="{BF48DA4C-3169-8680-DD5F-92DA0140A588}"/>
                </a:ext>
              </a:extLst>
            </p:cNvPr>
            <p:cNvSpPr/>
            <p:nvPr/>
          </p:nvSpPr>
          <p:spPr>
            <a:xfrm>
              <a:off x="3285379" y="8140795"/>
              <a:ext cx="26244" cy="59209"/>
            </a:xfrm>
            <a:custGeom>
              <a:avLst/>
              <a:gdLst>
                <a:gd name="connsiteX0" fmla="*/ 0 w 26244"/>
                <a:gd name="connsiteY0" fmla="*/ 0 h 59209"/>
                <a:gd name="connsiteX1" fmla="*/ 26245 w 26244"/>
                <a:gd name="connsiteY1" fmla="*/ 0 h 59209"/>
                <a:gd name="connsiteX2" fmla="*/ 26245 w 26244"/>
                <a:gd name="connsiteY2" fmla="*/ 59210 h 59209"/>
                <a:gd name="connsiteX3" fmla="*/ 0 w 26244"/>
                <a:gd name="connsiteY3" fmla="*/ 59210 h 59209"/>
              </a:gdLst>
              <a:ahLst/>
              <a:cxnLst>
                <a:cxn ang="0">
                  <a:pos x="connsiteX0" y="connsiteY0"/>
                </a:cxn>
                <a:cxn ang="0">
                  <a:pos x="connsiteX1" y="connsiteY1"/>
                </a:cxn>
                <a:cxn ang="0">
                  <a:pos x="connsiteX2" y="connsiteY2"/>
                </a:cxn>
                <a:cxn ang="0">
                  <a:pos x="connsiteX3" y="connsiteY3"/>
                </a:cxn>
              </a:cxnLst>
              <a:rect l="l" t="t" r="r" b="b"/>
              <a:pathLst>
                <a:path w="26244" h="59209">
                  <a:moveTo>
                    <a:pt x="0" y="0"/>
                  </a:moveTo>
                  <a:lnTo>
                    <a:pt x="26245" y="0"/>
                  </a:lnTo>
                  <a:lnTo>
                    <a:pt x="26245" y="59210"/>
                  </a:lnTo>
                  <a:lnTo>
                    <a:pt x="0" y="5921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64" name="Freeform 8763">
              <a:extLst>
                <a:ext uri="{FF2B5EF4-FFF2-40B4-BE49-F238E27FC236}">
                  <a16:creationId xmlns:a16="http://schemas.microsoft.com/office/drawing/2014/main" id="{1DF62864-F437-9AD1-BC4F-43818EFC7D2D}"/>
                </a:ext>
              </a:extLst>
            </p:cNvPr>
            <p:cNvSpPr/>
            <p:nvPr/>
          </p:nvSpPr>
          <p:spPr>
            <a:xfrm>
              <a:off x="3228734" y="8140795"/>
              <a:ext cx="26244" cy="59209"/>
            </a:xfrm>
            <a:custGeom>
              <a:avLst/>
              <a:gdLst>
                <a:gd name="connsiteX0" fmla="*/ 0 w 26244"/>
                <a:gd name="connsiteY0" fmla="*/ 0 h 59209"/>
                <a:gd name="connsiteX1" fmla="*/ 26245 w 26244"/>
                <a:gd name="connsiteY1" fmla="*/ 0 h 59209"/>
                <a:gd name="connsiteX2" fmla="*/ 26245 w 26244"/>
                <a:gd name="connsiteY2" fmla="*/ 59210 h 59209"/>
                <a:gd name="connsiteX3" fmla="*/ 0 w 26244"/>
                <a:gd name="connsiteY3" fmla="*/ 59210 h 59209"/>
              </a:gdLst>
              <a:ahLst/>
              <a:cxnLst>
                <a:cxn ang="0">
                  <a:pos x="connsiteX0" y="connsiteY0"/>
                </a:cxn>
                <a:cxn ang="0">
                  <a:pos x="connsiteX1" y="connsiteY1"/>
                </a:cxn>
                <a:cxn ang="0">
                  <a:pos x="connsiteX2" y="connsiteY2"/>
                </a:cxn>
                <a:cxn ang="0">
                  <a:pos x="connsiteX3" y="connsiteY3"/>
                </a:cxn>
              </a:cxnLst>
              <a:rect l="l" t="t" r="r" b="b"/>
              <a:pathLst>
                <a:path w="26244" h="59209">
                  <a:moveTo>
                    <a:pt x="0" y="0"/>
                  </a:moveTo>
                  <a:lnTo>
                    <a:pt x="26245" y="0"/>
                  </a:lnTo>
                  <a:lnTo>
                    <a:pt x="26245" y="59210"/>
                  </a:lnTo>
                  <a:lnTo>
                    <a:pt x="0" y="5921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65" name="Freeform 8764">
              <a:extLst>
                <a:ext uri="{FF2B5EF4-FFF2-40B4-BE49-F238E27FC236}">
                  <a16:creationId xmlns:a16="http://schemas.microsoft.com/office/drawing/2014/main" id="{47DAB69C-79ED-D5AA-7FF2-1041999D7278}"/>
                </a:ext>
              </a:extLst>
            </p:cNvPr>
            <p:cNvSpPr/>
            <p:nvPr/>
          </p:nvSpPr>
          <p:spPr>
            <a:xfrm>
              <a:off x="3373976" y="8140795"/>
              <a:ext cx="26244" cy="59209"/>
            </a:xfrm>
            <a:custGeom>
              <a:avLst/>
              <a:gdLst>
                <a:gd name="connsiteX0" fmla="*/ 0 w 26244"/>
                <a:gd name="connsiteY0" fmla="*/ 0 h 59209"/>
                <a:gd name="connsiteX1" fmla="*/ 26245 w 26244"/>
                <a:gd name="connsiteY1" fmla="*/ 0 h 59209"/>
                <a:gd name="connsiteX2" fmla="*/ 26245 w 26244"/>
                <a:gd name="connsiteY2" fmla="*/ 59210 h 59209"/>
                <a:gd name="connsiteX3" fmla="*/ 0 w 26244"/>
                <a:gd name="connsiteY3" fmla="*/ 59210 h 59209"/>
              </a:gdLst>
              <a:ahLst/>
              <a:cxnLst>
                <a:cxn ang="0">
                  <a:pos x="connsiteX0" y="connsiteY0"/>
                </a:cxn>
                <a:cxn ang="0">
                  <a:pos x="connsiteX1" y="connsiteY1"/>
                </a:cxn>
                <a:cxn ang="0">
                  <a:pos x="connsiteX2" y="connsiteY2"/>
                </a:cxn>
                <a:cxn ang="0">
                  <a:pos x="connsiteX3" y="connsiteY3"/>
                </a:cxn>
              </a:cxnLst>
              <a:rect l="l" t="t" r="r" b="b"/>
              <a:pathLst>
                <a:path w="26244" h="59209">
                  <a:moveTo>
                    <a:pt x="0" y="0"/>
                  </a:moveTo>
                  <a:lnTo>
                    <a:pt x="26245" y="0"/>
                  </a:lnTo>
                  <a:lnTo>
                    <a:pt x="26245" y="59210"/>
                  </a:lnTo>
                  <a:lnTo>
                    <a:pt x="0" y="5921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66" name="Freeform 8765">
              <a:extLst>
                <a:ext uri="{FF2B5EF4-FFF2-40B4-BE49-F238E27FC236}">
                  <a16:creationId xmlns:a16="http://schemas.microsoft.com/office/drawing/2014/main" id="{CB19B6E0-D68E-C7EC-3479-A114B72D9B5E}"/>
                </a:ext>
              </a:extLst>
            </p:cNvPr>
            <p:cNvSpPr/>
            <p:nvPr/>
          </p:nvSpPr>
          <p:spPr>
            <a:xfrm>
              <a:off x="3465894" y="8140795"/>
              <a:ext cx="26244" cy="59209"/>
            </a:xfrm>
            <a:custGeom>
              <a:avLst/>
              <a:gdLst>
                <a:gd name="connsiteX0" fmla="*/ 0 w 26244"/>
                <a:gd name="connsiteY0" fmla="*/ 0 h 59209"/>
                <a:gd name="connsiteX1" fmla="*/ 26245 w 26244"/>
                <a:gd name="connsiteY1" fmla="*/ 0 h 59209"/>
                <a:gd name="connsiteX2" fmla="*/ 26245 w 26244"/>
                <a:gd name="connsiteY2" fmla="*/ 59210 h 59209"/>
                <a:gd name="connsiteX3" fmla="*/ 0 w 26244"/>
                <a:gd name="connsiteY3" fmla="*/ 59210 h 59209"/>
              </a:gdLst>
              <a:ahLst/>
              <a:cxnLst>
                <a:cxn ang="0">
                  <a:pos x="connsiteX0" y="connsiteY0"/>
                </a:cxn>
                <a:cxn ang="0">
                  <a:pos x="connsiteX1" y="connsiteY1"/>
                </a:cxn>
                <a:cxn ang="0">
                  <a:pos x="connsiteX2" y="connsiteY2"/>
                </a:cxn>
                <a:cxn ang="0">
                  <a:pos x="connsiteX3" y="connsiteY3"/>
                </a:cxn>
              </a:cxnLst>
              <a:rect l="l" t="t" r="r" b="b"/>
              <a:pathLst>
                <a:path w="26244" h="59209">
                  <a:moveTo>
                    <a:pt x="0" y="0"/>
                  </a:moveTo>
                  <a:lnTo>
                    <a:pt x="26245" y="0"/>
                  </a:lnTo>
                  <a:lnTo>
                    <a:pt x="26245" y="59210"/>
                  </a:lnTo>
                  <a:lnTo>
                    <a:pt x="0" y="5921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67" name="Freeform 8766">
              <a:extLst>
                <a:ext uri="{FF2B5EF4-FFF2-40B4-BE49-F238E27FC236}">
                  <a16:creationId xmlns:a16="http://schemas.microsoft.com/office/drawing/2014/main" id="{6A4E7A50-E076-9BFC-6C48-80FDF561EE25}"/>
                </a:ext>
              </a:extLst>
            </p:cNvPr>
            <p:cNvSpPr/>
            <p:nvPr/>
          </p:nvSpPr>
          <p:spPr>
            <a:xfrm>
              <a:off x="3187357" y="7802970"/>
              <a:ext cx="51362" cy="193255"/>
            </a:xfrm>
            <a:custGeom>
              <a:avLst/>
              <a:gdLst>
                <a:gd name="connsiteX0" fmla="*/ 51363 w 51362"/>
                <a:gd name="connsiteY0" fmla="*/ 193256 h 193255"/>
                <a:gd name="connsiteX1" fmla="*/ 51363 w 51362"/>
                <a:gd name="connsiteY1" fmla="*/ 1140 h 193255"/>
                <a:gd name="connsiteX2" fmla="*/ 0 w 51362"/>
                <a:gd name="connsiteY2" fmla="*/ 12236 h 193255"/>
                <a:gd name="connsiteX3" fmla="*/ 0 w 51362"/>
                <a:gd name="connsiteY3" fmla="*/ 54885 h 193255"/>
                <a:gd name="connsiteX4" fmla="*/ 51363 w 51362"/>
                <a:gd name="connsiteY4" fmla="*/ 48656 h 193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362" h="193255">
                  <a:moveTo>
                    <a:pt x="51363" y="193256"/>
                  </a:moveTo>
                  <a:lnTo>
                    <a:pt x="51363" y="1140"/>
                  </a:lnTo>
                  <a:cubicBezTo>
                    <a:pt x="51363" y="1140"/>
                    <a:pt x="17250" y="-5253"/>
                    <a:pt x="0" y="12236"/>
                  </a:cubicBezTo>
                  <a:lnTo>
                    <a:pt x="0" y="54885"/>
                  </a:lnTo>
                  <a:cubicBezTo>
                    <a:pt x="0" y="54885"/>
                    <a:pt x="33718" y="41467"/>
                    <a:pt x="51363" y="4865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68" name="Freeform 8767">
              <a:extLst>
                <a:ext uri="{FF2B5EF4-FFF2-40B4-BE49-F238E27FC236}">
                  <a16:creationId xmlns:a16="http://schemas.microsoft.com/office/drawing/2014/main" id="{E5728E46-DE5E-A20A-5B6D-91A39FE65B12}"/>
                </a:ext>
              </a:extLst>
            </p:cNvPr>
            <p:cNvSpPr/>
            <p:nvPr/>
          </p:nvSpPr>
          <p:spPr>
            <a:xfrm>
              <a:off x="3560029" y="8103615"/>
              <a:ext cx="21641" cy="25683"/>
            </a:xfrm>
            <a:custGeom>
              <a:avLst/>
              <a:gdLst>
                <a:gd name="connsiteX0" fmla="*/ 0 w 21641"/>
                <a:gd name="connsiteY0" fmla="*/ 10821 h 25683"/>
                <a:gd name="connsiteX1" fmla="*/ 0 w 21641"/>
                <a:gd name="connsiteY1" fmla="*/ 25684 h 25683"/>
                <a:gd name="connsiteX2" fmla="*/ 21641 w 21641"/>
                <a:gd name="connsiteY2" fmla="*/ 25684 h 25683"/>
                <a:gd name="connsiteX3" fmla="*/ 21641 w 21641"/>
                <a:gd name="connsiteY3" fmla="*/ 10821 h 25683"/>
                <a:gd name="connsiteX4" fmla="*/ 10821 w 21641"/>
                <a:gd name="connsiteY4" fmla="*/ 0 h 25683"/>
                <a:gd name="connsiteX5" fmla="*/ 10821 w 21641"/>
                <a:gd name="connsiteY5" fmla="*/ 0 h 25683"/>
                <a:gd name="connsiteX6" fmla="*/ 0 w 21641"/>
                <a:gd name="connsiteY6" fmla="*/ 10821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41" h="25683">
                  <a:moveTo>
                    <a:pt x="0" y="10821"/>
                  </a:moveTo>
                  <a:lnTo>
                    <a:pt x="0" y="25684"/>
                  </a:lnTo>
                  <a:lnTo>
                    <a:pt x="21641" y="25684"/>
                  </a:lnTo>
                  <a:lnTo>
                    <a:pt x="21641" y="10821"/>
                  </a:lnTo>
                  <a:cubicBezTo>
                    <a:pt x="21641" y="4848"/>
                    <a:pt x="16799" y="0"/>
                    <a:pt x="10821" y="0"/>
                  </a:cubicBezTo>
                  <a:lnTo>
                    <a:pt x="10821" y="0"/>
                  </a:lnTo>
                  <a:cubicBezTo>
                    <a:pt x="4843" y="0"/>
                    <a:pt x="0" y="4848"/>
                    <a:pt x="0" y="1082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69" name="Freeform 8768">
              <a:extLst>
                <a:ext uri="{FF2B5EF4-FFF2-40B4-BE49-F238E27FC236}">
                  <a16:creationId xmlns:a16="http://schemas.microsoft.com/office/drawing/2014/main" id="{C31D1034-CBA7-FF4C-694B-A24C2060EAC6}"/>
                </a:ext>
              </a:extLst>
            </p:cNvPr>
            <p:cNvSpPr/>
            <p:nvPr/>
          </p:nvSpPr>
          <p:spPr>
            <a:xfrm>
              <a:off x="3624208" y="8103615"/>
              <a:ext cx="21641" cy="25683"/>
            </a:xfrm>
            <a:custGeom>
              <a:avLst/>
              <a:gdLst>
                <a:gd name="connsiteX0" fmla="*/ 0 w 21641"/>
                <a:gd name="connsiteY0" fmla="*/ 10821 h 25683"/>
                <a:gd name="connsiteX1" fmla="*/ 0 w 21641"/>
                <a:gd name="connsiteY1" fmla="*/ 25684 h 25683"/>
                <a:gd name="connsiteX2" fmla="*/ 21641 w 21641"/>
                <a:gd name="connsiteY2" fmla="*/ 25684 h 25683"/>
                <a:gd name="connsiteX3" fmla="*/ 21641 w 21641"/>
                <a:gd name="connsiteY3" fmla="*/ 10821 h 25683"/>
                <a:gd name="connsiteX4" fmla="*/ 10821 w 21641"/>
                <a:gd name="connsiteY4" fmla="*/ 0 h 25683"/>
                <a:gd name="connsiteX5" fmla="*/ 10821 w 21641"/>
                <a:gd name="connsiteY5" fmla="*/ 0 h 25683"/>
                <a:gd name="connsiteX6" fmla="*/ 0 w 21641"/>
                <a:gd name="connsiteY6" fmla="*/ 10821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41" h="25683">
                  <a:moveTo>
                    <a:pt x="0" y="10821"/>
                  </a:moveTo>
                  <a:lnTo>
                    <a:pt x="0" y="25684"/>
                  </a:lnTo>
                  <a:lnTo>
                    <a:pt x="21641" y="25684"/>
                  </a:lnTo>
                  <a:lnTo>
                    <a:pt x="21641" y="10821"/>
                  </a:lnTo>
                  <a:cubicBezTo>
                    <a:pt x="21641" y="4848"/>
                    <a:pt x="16799" y="0"/>
                    <a:pt x="10821" y="0"/>
                  </a:cubicBezTo>
                  <a:lnTo>
                    <a:pt x="10821" y="0"/>
                  </a:lnTo>
                  <a:cubicBezTo>
                    <a:pt x="4843" y="0"/>
                    <a:pt x="0" y="4848"/>
                    <a:pt x="0" y="1082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70" name="Freeform 8769">
              <a:extLst>
                <a:ext uri="{FF2B5EF4-FFF2-40B4-BE49-F238E27FC236}">
                  <a16:creationId xmlns:a16="http://schemas.microsoft.com/office/drawing/2014/main" id="{D72A0B52-6410-180B-138E-95FB166B0831}"/>
                </a:ext>
              </a:extLst>
            </p:cNvPr>
            <p:cNvSpPr/>
            <p:nvPr/>
          </p:nvSpPr>
          <p:spPr>
            <a:xfrm>
              <a:off x="3677851" y="8103615"/>
              <a:ext cx="21646" cy="25683"/>
            </a:xfrm>
            <a:custGeom>
              <a:avLst/>
              <a:gdLst>
                <a:gd name="connsiteX0" fmla="*/ 0 w 21646"/>
                <a:gd name="connsiteY0" fmla="*/ 10821 h 25683"/>
                <a:gd name="connsiteX1" fmla="*/ 0 w 21646"/>
                <a:gd name="connsiteY1" fmla="*/ 25684 h 25683"/>
                <a:gd name="connsiteX2" fmla="*/ 21646 w 21646"/>
                <a:gd name="connsiteY2" fmla="*/ 25684 h 25683"/>
                <a:gd name="connsiteX3" fmla="*/ 21646 w 21646"/>
                <a:gd name="connsiteY3" fmla="*/ 10821 h 25683"/>
                <a:gd name="connsiteX4" fmla="*/ 10826 w 21646"/>
                <a:gd name="connsiteY4" fmla="*/ 0 h 25683"/>
                <a:gd name="connsiteX5" fmla="*/ 10826 w 21646"/>
                <a:gd name="connsiteY5" fmla="*/ 0 h 25683"/>
                <a:gd name="connsiteX6" fmla="*/ 0 w 21646"/>
                <a:gd name="connsiteY6" fmla="*/ 10821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46" h="25683">
                  <a:moveTo>
                    <a:pt x="0" y="10821"/>
                  </a:moveTo>
                  <a:lnTo>
                    <a:pt x="0" y="25684"/>
                  </a:lnTo>
                  <a:lnTo>
                    <a:pt x="21646" y="25684"/>
                  </a:lnTo>
                  <a:lnTo>
                    <a:pt x="21646" y="10821"/>
                  </a:lnTo>
                  <a:cubicBezTo>
                    <a:pt x="21646" y="4848"/>
                    <a:pt x="16799" y="0"/>
                    <a:pt x="10826" y="0"/>
                  </a:cubicBezTo>
                  <a:lnTo>
                    <a:pt x="10826" y="0"/>
                  </a:lnTo>
                  <a:cubicBezTo>
                    <a:pt x="4848" y="0"/>
                    <a:pt x="0" y="4848"/>
                    <a:pt x="0" y="1082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71" name="Freeform 8770">
              <a:extLst>
                <a:ext uri="{FF2B5EF4-FFF2-40B4-BE49-F238E27FC236}">
                  <a16:creationId xmlns:a16="http://schemas.microsoft.com/office/drawing/2014/main" id="{34F4588C-6D18-F734-C9B3-E0A41674BDD1}"/>
                </a:ext>
              </a:extLst>
            </p:cNvPr>
            <p:cNvSpPr/>
            <p:nvPr/>
          </p:nvSpPr>
          <p:spPr>
            <a:xfrm>
              <a:off x="3560029" y="8151176"/>
              <a:ext cx="21643" cy="48828"/>
            </a:xfrm>
            <a:custGeom>
              <a:avLst/>
              <a:gdLst>
                <a:gd name="connsiteX0" fmla="*/ 0 w 21643"/>
                <a:gd name="connsiteY0" fmla="*/ 0 h 48828"/>
                <a:gd name="connsiteX1" fmla="*/ 21643 w 21643"/>
                <a:gd name="connsiteY1" fmla="*/ 0 h 48828"/>
                <a:gd name="connsiteX2" fmla="*/ 21643 w 21643"/>
                <a:gd name="connsiteY2" fmla="*/ 48829 h 48828"/>
                <a:gd name="connsiteX3" fmla="*/ 0 w 21643"/>
                <a:gd name="connsiteY3" fmla="*/ 48829 h 48828"/>
              </a:gdLst>
              <a:ahLst/>
              <a:cxnLst>
                <a:cxn ang="0">
                  <a:pos x="connsiteX0" y="connsiteY0"/>
                </a:cxn>
                <a:cxn ang="0">
                  <a:pos x="connsiteX1" y="connsiteY1"/>
                </a:cxn>
                <a:cxn ang="0">
                  <a:pos x="connsiteX2" y="connsiteY2"/>
                </a:cxn>
                <a:cxn ang="0">
                  <a:pos x="connsiteX3" y="connsiteY3"/>
                </a:cxn>
              </a:cxnLst>
              <a:rect l="l" t="t" r="r" b="b"/>
              <a:pathLst>
                <a:path w="21643" h="48828">
                  <a:moveTo>
                    <a:pt x="0" y="0"/>
                  </a:moveTo>
                  <a:lnTo>
                    <a:pt x="21643" y="0"/>
                  </a:lnTo>
                  <a:lnTo>
                    <a:pt x="21643" y="48829"/>
                  </a:lnTo>
                  <a:lnTo>
                    <a:pt x="0" y="4882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72" name="Freeform 8771">
              <a:extLst>
                <a:ext uri="{FF2B5EF4-FFF2-40B4-BE49-F238E27FC236}">
                  <a16:creationId xmlns:a16="http://schemas.microsoft.com/office/drawing/2014/main" id="{34BC28DC-E3BB-B432-1ABE-D48F928619CE}"/>
                </a:ext>
              </a:extLst>
            </p:cNvPr>
            <p:cNvSpPr/>
            <p:nvPr/>
          </p:nvSpPr>
          <p:spPr>
            <a:xfrm>
              <a:off x="3624207" y="8151176"/>
              <a:ext cx="21643" cy="48828"/>
            </a:xfrm>
            <a:custGeom>
              <a:avLst/>
              <a:gdLst>
                <a:gd name="connsiteX0" fmla="*/ 0 w 21643"/>
                <a:gd name="connsiteY0" fmla="*/ 0 h 48828"/>
                <a:gd name="connsiteX1" fmla="*/ 21643 w 21643"/>
                <a:gd name="connsiteY1" fmla="*/ 0 h 48828"/>
                <a:gd name="connsiteX2" fmla="*/ 21643 w 21643"/>
                <a:gd name="connsiteY2" fmla="*/ 48829 h 48828"/>
                <a:gd name="connsiteX3" fmla="*/ 0 w 21643"/>
                <a:gd name="connsiteY3" fmla="*/ 48829 h 48828"/>
              </a:gdLst>
              <a:ahLst/>
              <a:cxnLst>
                <a:cxn ang="0">
                  <a:pos x="connsiteX0" y="connsiteY0"/>
                </a:cxn>
                <a:cxn ang="0">
                  <a:pos x="connsiteX1" y="connsiteY1"/>
                </a:cxn>
                <a:cxn ang="0">
                  <a:pos x="connsiteX2" y="connsiteY2"/>
                </a:cxn>
                <a:cxn ang="0">
                  <a:pos x="connsiteX3" y="connsiteY3"/>
                </a:cxn>
              </a:cxnLst>
              <a:rect l="l" t="t" r="r" b="b"/>
              <a:pathLst>
                <a:path w="21643" h="48828">
                  <a:moveTo>
                    <a:pt x="0" y="0"/>
                  </a:moveTo>
                  <a:lnTo>
                    <a:pt x="21643" y="0"/>
                  </a:lnTo>
                  <a:lnTo>
                    <a:pt x="21643" y="48829"/>
                  </a:lnTo>
                  <a:lnTo>
                    <a:pt x="0" y="4882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73" name="Freeform 8772">
              <a:extLst>
                <a:ext uri="{FF2B5EF4-FFF2-40B4-BE49-F238E27FC236}">
                  <a16:creationId xmlns:a16="http://schemas.microsoft.com/office/drawing/2014/main" id="{9BB25474-95CB-42C2-743B-D772D9DE0F3D}"/>
                </a:ext>
              </a:extLst>
            </p:cNvPr>
            <p:cNvSpPr/>
            <p:nvPr/>
          </p:nvSpPr>
          <p:spPr>
            <a:xfrm>
              <a:off x="3677851" y="8151176"/>
              <a:ext cx="21643" cy="48828"/>
            </a:xfrm>
            <a:custGeom>
              <a:avLst/>
              <a:gdLst>
                <a:gd name="connsiteX0" fmla="*/ 0 w 21643"/>
                <a:gd name="connsiteY0" fmla="*/ 0 h 48828"/>
                <a:gd name="connsiteX1" fmla="*/ 21643 w 21643"/>
                <a:gd name="connsiteY1" fmla="*/ 0 h 48828"/>
                <a:gd name="connsiteX2" fmla="*/ 21643 w 21643"/>
                <a:gd name="connsiteY2" fmla="*/ 48829 h 48828"/>
                <a:gd name="connsiteX3" fmla="*/ 0 w 21643"/>
                <a:gd name="connsiteY3" fmla="*/ 48829 h 48828"/>
              </a:gdLst>
              <a:ahLst/>
              <a:cxnLst>
                <a:cxn ang="0">
                  <a:pos x="connsiteX0" y="connsiteY0"/>
                </a:cxn>
                <a:cxn ang="0">
                  <a:pos x="connsiteX1" y="connsiteY1"/>
                </a:cxn>
                <a:cxn ang="0">
                  <a:pos x="connsiteX2" y="connsiteY2"/>
                </a:cxn>
                <a:cxn ang="0">
                  <a:pos x="connsiteX3" y="connsiteY3"/>
                </a:cxn>
              </a:cxnLst>
              <a:rect l="l" t="t" r="r" b="b"/>
              <a:pathLst>
                <a:path w="21643" h="48828">
                  <a:moveTo>
                    <a:pt x="0" y="0"/>
                  </a:moveTo>
                  <a:lnTo>
                    <a:pt x="21643" y="0"/>
                  </a:lnTo>
                  <a:lnTo>
                    <a:pt x="21643" y="48829"/>
                  </a:lnTo>
                  <a:lnTo>
                    <a:pt x="0" y="4882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74" name="Freeform 8773">
              <a:extLst>
                <a:ext uri="{FF2B5EF4-FFF2-40B4-BE49-F238E27FC236}">
                  <a16:creationId xmlns:a16="http://schemas.microsoft.com/office/drawing/2014/main" id="{0D3FA43A-7D60-C144-1D6C-EA0C10B3B2F5}"/>
                </a:ext>
              </a:extLst>
            </p:cNvPr>
            <p:cNvSpPr/>
            <p:nvPr/>
          </p:nvSpPr>
          <p:spPr>
            <a:xfrm>
              <a:off x="3488376" y="7970142"/>
              <a:ext cx="106130" cy="89463"/>
            </a:xfrm>
            <a:custGeom>
              <a:avLst/>
              <a:gdLst>
                <a:gd name="connsiteX0" fmla="*/ 0 w 106130"/>
                <a:gd name="connsiteY0" fmla="*/ 52168 h 89463"/>
                <a:gd name="connsiteX1" fmla="*/ 0 w 106130"/>
                <a:gd name="connsiteY1" fmla="*/ 14183 h 89463"/>
                <a:gd name="connsiteX2" fmla="*/ 14183 w 106130"/>
                <a:gd name="connsiteY2" fmla="*/ 0 h 89463"/>
                <a:gd name="connsiteX3" fmla="*/ 91953 w 106130"/>
                <a:gd name="connsiteY3" fmla="*/ 0 h 89463"/>
                <a:gd name="connsiteX4" fmla="*/ 106131 w 106130"/>
                <a:gd name="connsiteY4" fmla="*/ 14183 h 89463"/>
                <a:gd name="connsiteX5" fmla="*/ 106131 w 106130"/>
                <a:gd name="connsiteY5" fmla="*/ 89464 h 89463"/>
                <a:gd name="connsiteX6" fmla="*/ 40531 w 106130"/>
                <a:gd name="connsiteY6" fmla="*/ 89464 h 8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130" h="89463">
                  <a:moveTo>
                    <a:pt x="0" y="52168"/>
                  </a:moveTo>
                  <a:lnTo>
                    <a:pt x="0" y="14183"/>
                  </a:lnTo>
                  <a:cubicBezTo>
                    <a:pt x="0" y="6348"/>
                    <a:pt x="6348" y="0"/>
                    <a:pt x="14183" y="0"/>
                  </a:cubicBezTo>
                  <a:lnTo>
                    <a:pt x="91953" y="0"/>
                  </a:lnTo>
                  <a:cubicBezTo>
                    <a:pt x="99783" y="0"/>
                    <a:pt x="106131" y="6348"/>
                    <a:pt x="106131" y="14183"/>
                  </a:cubicBezTo>
                  <a:lnTo>
                    <a:pt x="106131" y="89464"/>
                  </a:lnTo>
                  <a:lnTo>
                    <a:pt x="40531" y="8946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775" name="Graphic 2">
              <a:extLst>
                <a:ext uri="{FF2B5EF4-FFF2-40B4-BE49-F238E27FC236}">
                  <a16:creationId xmlns:a16="http://schemas.microsoft.com/office/drawing/2014/main" id="{B0F82A2C-9113-EBB2-DC07-285E745377D8}"/>
                </a:ext>
              </a:extLst>
            </p:cNvPr>
            <p:cNvGrpSpPr/>
            <p:nvPr/>
          </p:nvGrpSpPr>
          <p:grpSpPr>
            <a:xfrm>
              <a:off x="2759312" y="8022310"/>
              <a:ext cx="971986" cy="212716"/>
              <a:chOff x="2759312" y="8022310"/>
              <a:chExt cx="971986" cy="212716"/>
            </a:xfrm>
            <a:noFill/>
          </p:grpSpPr>
          <p:sp>
            <p:nvSpPr>
              <p:cNvPr id="8783" name="Freeform 8782">
                <a:extLst>
                  <a:ext uri="{FF2B5EF4-FFF2-40B4-BE49-F238E27FC236}">
                    <a16:creationId xmlns:a16="http://schemas.microsoft.com/office/drawing/2014/main" id="{DF8FA79E-05FA-5051-22DB-731D374924B2}"/>
                  </a:ext>
                </a:extLst>
              </p:cNvPr>
              <p:cNvSpPr/>
              <p:nvPr/>
            </p:nvSpPr>
            <p:spPr>
              <a:xfrm>
                <a:off x="2961679" y="8022310"/>
                <a:ext cx="567228" cy="212716"/>
              </a:xfrm>
              <a:custGeom>
                <a:avLst/>
                <a:gdLst>
                  <a:gd name="connsiteX0" fmla="*/ 28361 w 567228"/>
                  <a:gd name="connsiteY0" fmla="*/ 0 h 212716"/>
                  <a:gd name="connsiteX1" fmla="*/ 553046 w 567228"/>
                  <a:gd name="connsiteY1" fmla="*/ 0 h 212716"/>
                  <a:gd name="connsiteX2" fmla="*/ 567228 w 567228"/>
                  <a:gd name="connsiteY2" fmla="*/ 14183 h 212716"/>
                  <a:gd name="connsiteX3" fmla="*/ 567228 w 567228"/>
                  <a:gd name="connsiteY3" fmla="*/ 212717 h 212716"/>
                  <a:gd name="connsiteX4" fmla="*/ 0 w 567228"/>
                  <a:gd name="connsiteY4" fmla="*/ 212717 h 212716"/>
                  <a:gd name="connsiteX5" fmla="*/ 0 w 567228"/>
                  <a:gd name="connsiteY5" fmla="*/ 28361 h 212716"/>
                  <a:gd name="connsiteX6" fmla="*/ 28361 w 567228"/>
                  <a:gd name="connsiteY6" fmla="*/ 0 h 212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7228" h="212716">
                    <a:moveTo>
                      <a:pt x="28361" y="0"/>
                    </a:moveTo>
                    <a:lnTo>
                      <a:pt x="553046" y="0"/>
                    </a:lnTo>
                    <a:cubicBezTo>
                      <a:pt x="560875" y="0"/>
                      <a:pt x="567228" y="6354"/>
                      <a:pt x="567228" y="14183"/>
                    </a:cubicBezTo>
                    <a:lnTo>
                      <a:pt x="567228" y="212717"/>
                    </a:lnTo>
                    <a:lnTo>
                      <a:pt x="0" y="212717"/>
                    </a:lnTo>
                    <a:lnTo>
                      <a:pt x="0" y="28361"/>
                    </a:lnTo>
                    <a:cubicBezTo>
                      <a:pt x="0" y="12707"/>
                      <a:pt x="12708" y="0"/>
                      <a:pt x="2836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84" name="Freeform 8783">
                <a:extLst>
                  <a:ext uri="{FF2B5EF4-FFF2-40B4-BE49-F238E27FC236}">
                    <a16:creationId xmlns:a16="http://schemas.microsoft.com/office/drawing/2014/main" id="{4C23EC1A-0AA0-E7BA-9013-5A49AD01A784}"/>
                  </a:ext>
                </a:extLst>
              </p:cNvPr>
              <p:cNvSpPr/>
              <p:nvPr/>
            </p:nvSpPr>
            <p:spPr>
              <a:xfrm>
                <a:off x="3051692" y="8022310"/>
                <a:ext cx="5002" cy="212716"/>
              </a:xfrm>
              <a:custGeom>
                <a:avLst/>
                <a:gdLst>
                  <a:gd name="connsiteX0" fmla="*/ 0 w 5002"/>
                  <a:gd name="connsiteY0" fmla="*/ 0 h 212716"/>
                  <a:gd name="connsiteX1" fmla="*/ 0 w 5002"/>
                  <a:gd name="connsiteY1" fmla="*/ 212717 h 212716"/>
                </a:gdLst>
                <a:ahLst/>
                <a:cxnLst>
                  <a:cxn ang="0">
                    <a:pos x="connsiteX0" y="connsiteY0"/>
                  </a:cxn>
                  <a:cxn ang="0">
                    <a:pos x="connsiteX1" y="connsiteY1"/>
                  </a:cxn>
                </a:cxnLst>
                <a:rect l="l" t="t" r="r" b="b"/>
                <a:pathLst>
                  <a:path w="5002" h="212716">
                    <a:moveTo>
                      <a:pt x="0" y="0"/>
                    </a:moveTo>
                    <a:lnTo>
                      <a:pt x="0" y="21271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85" name="Freeform 8784">
                <a:extLst>
                  <a:ext uri="{FF2B5EF4-FFF2-40B4-BE49-F238E27FC236}">
                    <a16:creationId xmlns:a16="http://schemas.microsoft.com/office/drawing/2014/main" id="{416940CB-4B54-CDF4-457C-4B65444F9D47}"/>
                  </a:ext>
                </a:extLst>
              </p:cNvPr>
              <p:cNvSpPr/>
              <p:nvPr/>
            </p:nvSpPr>
            <p:spPr>
              <a:xfrm>
                <a:off x="3138938" y="8022310"/>
                <a:ext cx="5002" cy="212716"/>
              </a:xfrm>
              <a:custGeom>
                <a:avLst/>
                <a:gdLst>
                  <a:gd name="connsiteX0" fmla="*/ 0 w 5002"/>
                  <a:gd name="connsiteY0" fmla="*/ 0 h 212716"/>
                  <a:gd name="connsiteX1" fmla="*/ 0 w 5002"/>
                  <a:gd name="connsiteY1" fmla="*/ 212717 h 212716"/>
                </a:gdLst>
                <a:ahLst/>
                <a:cxnLst>
                  <a:cxn ang="0">
                    <a:pos x="connsiteX0" y="connsiteY0"/>
                  </a:cxn>
                  <a:cxn ang="0">
                    <a:pos x="connsiteX1" y="connsiteY1"/>
                  </a:cxn>
                </a:cxnLst>
                <a:rect l="l" t="t" r="r" b="b"/>
                <a:pathLst>
                  <a:path w="5002" h="212716">
                    <a:moveTo>
                      <a:pt x="0" y="0"/>
                    </a:moveTo>
                    <a:lnTo>
                      <a:pt x="0" y="21271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86" name="Freeform 8785">
                <a:extLst>
                  <a:ext uri="{FF2B5EF4-FFF2-40B4-BE49-F238E27FC236}">
                    <a16:creationId xmlns:a16="http://schemas.microsoft.com/office/drawing/2014/main" id="{330ABC50-B505-8F70-2140-6A3E83A51096}"/>
                  </a:ext>
                </a:extLst>
              </p:cNvPr>
              <p:cNvSpPr/>
              <p:nvPr/>
            </p:nvSpPr>
            <p:spPr>
              <a:xfrm>
                <a:off x="3334885" y="8022310"/>
                <a:ext cx="5002" cy="212716"/>
              </a:xfrm>
              <a:custGeom>
                <a:avLst/>
                <a:gdLst>
                  <a:gd name="connsiteX0" fmla="*/ 0 w 5002"/>
                  <a:gd name="connsiteY0" fmla="*/ 0 h 212716"/>
                  <a:gd name="connsiteX1" fmla="*/ 0 w 5002"/>
                  <a:gd name="connsiteY1" fmla="*/ 212717 h 212716"/>
                </a:gdLst>
                <a:ahLst/>
                <a:cxnLst>
                  <a:cxn ang="0">
                    <a:pos x="connsiteX0" y="connsiteY0"/>
                  </a:cxn>
                  <a:cxn ang="0">
                    <a:pos x="connsiteX1" y="connsiteY1"/>
                  </a:cxn>
                </a:cxnLst>
                <a:rect l="l" t="t" r="r" b="b"/>
                <a:pathLst>
                  <a:path w="5002" h="212716">
                    <a:moveTo>
                      <a:pt x="0" y="0"/>
                    </a:moveTo>
                    <a:lnTo>
                      <a:pt x="0" y="21271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87" name="Freeform 8786">
                <a:extLst>
                  <a:ext uri="{FF2B5EF4-FFF2-40B4-BE49-F238E27FC236}">
                    <a16:creationId xmlns:a16="http://schemas.microsoft.com/office/drawing/2014/main" id="{0AA4C635-7B12-4F15-54BA-DD7972630741}"/>
                  </a:ext>
                </a:extLst>
              </p:cNvPr>
              <p:cNvSpPr/>
              <p:nvPr/>
            </p:nvSpPr>
            <p:spPr>
              <a:xfrm>
                <a:off x="3429455" y="8022310"/>
                <a:ext cx="5002" cy="212716"/>
              </a:xfrm>
              <a:custGeom>
                <a:avLst/>
                <a:gdLst>
                  <a:gd name="connsiteX0" fmla="*/ 0 w 5002"/>
                  <a:gd name="connsiteY0" fmla="*/ 0 h 212716"/>
                  <a:gd name="connsiteX1" fmla="*/ 0 w 5002"/>
                  <a:gd name="connsiteY1" fmla="*/ 212717 h 212716"/>
                </a:gdLst>
                <a:ahLst/>
                <a:cxnLst>
                  <a:cxn ang="0">
                    <a:pos x="connsiteX0" y="connsiteY0"/>
                  </a:cxn>
                  <a:cxn ang="0">
                    <a:pos x="connsiteX1" y="connsiteY1"/>
                  </a:cxn>
                </a:cxnLst>
                <a:rect l="l" t="t" r="r" b="b"/>
                <a:pathLst>
                  <a:path w="5002" h="212716">
                    <a:moveTo>
                      <a:pt x="0" y="0"/>
                    </a:moveTo>
                    <a:lnTo>
                      <a:pt x="0" y="21271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88" name="Freeform 8787">
                <a:extLst>
                  <a:ext uri="{FF2B5EF4-FFF2-40B4-BE49-F238E27FC236}">
                    <a16:creationId xmlns:a16="http://schemas.microsoft.com/office/drawing/2014/main" id="{F59D2A9F-CA12-7B77-98D2-F61AAD9A3E3E}"/>
                  </a:ext>
                </a:extLst>
              </p:cNvPr>
              <p:cNvSpPr/>
              <p:nvPr/>
            </p:nvSpPr>
            <p:spPr>
              <a:xfrm>
                <a:off x="3528907" y="8059606"/>
                <a:ext cx="202391" cy="175421"/>
              </a:xfrm>
              <a:custGeom>
                <a:avLst/>
                <a:gdLst>
                  <a:gd name="connsiteX0" fmla="*/ 14183 w 202391"/>
                  <a:gd name="connsiteY0" fmla="*/ 0 h 175421"/>
                  <a:gd name="connsiteX1" fmla="*/ 188209 w 202391"/>
                  <a:gd name="connsiteY1" fmla="*/ 0 h 175421"/>
                  <a:gd name="connsiteX2" fmla="*/ 202392 w 202391"/>
                  <a:gd name="connsiteY2" fmla="*/ 14183 h 175421"/>
                  <a:gd name="connsiteX3" fmla="*/ 202392 w 202391"/>
                  <a:gd name="connsiteY3" fmla="*/ 161238 h 175421"/>
                  <a:gd name="connsiteX4" fmla="*/ 188209 w 202391"/>
                  <a:gd name="connsiteY4" fmla="*/ 175421 h 175421"/>
                  <a:gd name="connsiteX5" fmla="*/ 0 w 202391"/>
                  <a:gd name="connsiteY5" fmla="*/ 175421 h 175421"/>
                  <a:gd name="connsiteX6" fmla="*/ 0 w 202391"/>
                  <a:gd name="connsiteY6" fmla="*/ 14183 h 175421"/>
                  <a:gd name="connsiteX7" fmla="*/ 14183 w 202391"/>
                  <a:gd name="connsiteY7" fmla="*/ 0 h 17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391" h="175421">
                    <a:moveTo>
                      <a:pt x="14183" y="0"/>
                    </a:moveTo>
                    <a:lnTo>
                      <a:pt x="188209" y="0"/>
                    </a:lnTo>
                    <a:cubicBezTo>
                      <a:pt x="196038" y="0"/>
                      <a:pt x="202392" y="6354"/>
                      <a:pt x="202392" y="14183"/>
                    </a:cubicBezTo>
                    <a:lnTo>
                      <a:pt x="202392" y="161238"/>
                    </a:lnTo>
                    <a:cubicBezTo>
                      <a:pt x="202392" y="169063"/>
                      <a:pt x="196038" y="175421"/>
                      <a:pt x="188209" y="175421"/>
                    </a:cubicBezTo>
                    <a:lnTo>
                      <a:pt x="0" y="175421"/>
                    </a:lnTo>
                    <a:lnTo>
                      <a:pt x="0" y="14183"/>
                    </a:lnTo>
                    <a:cubicBezTo>
                      <a:pt x="0" y="6354"/>
                      <a:pt x="6353" y="0"/>
                      <a:pt x="14183"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89" name="Freeform 8788">
                <a:extLst>
                  <a:ext uri="{FF2B5EF4-FFF2-40B4-BE49-F238E27FC236}">
                    <a16:creationId xmlns:a16="http://schemas.microsoft.com/office/drawing/2014/main" id="{6A47CCF9-319C-E8B9-6E21-8765F61A34F7}"/>
                  </a:ext>
                </a:extLst>
              </p:cNvPr>
              <p:cNvSpPr/>
              <p:nvPr/>
            </p:nvSpPr>
            <p:spPr>
              <a:xfrm>
                <a:off x="3603136" y="8059606"/>
                <a:ext cx="5002" cy="175421"/>
              </a:xfrm>
              <a:custGeom>
                <a:avLst/>
                <a:gdLst>
                  <a:gd name="connsiteX0" fmla="*/ 0 w 5002"/>
                  <a:gd name="connsiteY0" fmla="*/ 0 h 175421"/>
                  <a:gd name="connsiteX1" fmla="*/ 0 w 5002"/>
                  <a:gd name="connsiteY1" fmla="*/ 175421 h 175421"/>
                </a:gdLst>
                <a:ahLst/>
                <a:cxnLst>
                  <a:cxn ang="0">
                    <a:pos x="connsiteX0" y="connsiteY0"/>
                  </a:cxn>
                  <a:cxn ang="0">
                    <a:pos x="connsiteX1" y="connsiteY1"/>
                  </a:cxn>
                </a:cxnLst>
                <a:rect l="l" t="t" r="r" b="b"/>
                <a:pathLst>
                  <a:path w="5002" h="175421">
                    <a:moveTo>
                      <a:pt x="0" y="0"/>
                    </a:moveTo>
                    <a:lnTo>
                      <a:pt x="0" y="17542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90" name="Freeform 8789">
                <a:extLst>
                  <a:ext uri="{FF2B5EF4-FFF2-40B4-BE49-F238E27FC236}">
                    <a16:creationId xmlns:a16="http://schemas.microsoft.com/office/drawing/2014/main" id="{863B076F-0C0A-BA09-640C-6D485E09DCC0}"/>
                  </a:ext>
                </a:extLst>
              </p:cNvPr>
              <p:cNvSpPr/>
              <p:nvPr/>
            </p:nvSpPr>
            <p:spPr>
              <a:xfrm rot="-10800000">
                <a:off x="2759312" y="8059591"/>
                <a:ext cx="202392" cy="175421"/>
              </a:xfrm>
              <a:custGeom>
                <a:avLst/>
                <a:gdLst>
                  <a:gd name="connsiteX0" fmla="*/ 0 w 202392"/>
                  <a:gd name="connsiteY0" fmla="*/ 0 h 175421"/>
                  <a:gd name="connsiteX1" fmla="*/ 188212 w 202392"/>
                  <a:gd name="connsiteY1" fmla="*/ 0 h 175421"/>
                  <a:gd name="connsiteX2" fmla="*/ 202393 w 202392"/>
                  <a:gd name="connsiteY2" fmla="*/ 14183 h 175421"/>
                  <a:gd name="connsiteX3" fmla="*/ 202393 w 202392"/>
                  <a:gd name="connsiteY3" fmla="*/ 161238 h 175421"/>
                  <a:gd name="connsiteX4" fmla="*/ 188212 w 202392"/>
                  <a:gd name="connsiteY4" fmla="*/ 175421 h 175421"/>
                  <a:gd name="connsiteX5" fmla="*/ 0 w 202392"/>
                  <a:gd name="connsiteY5" fmla="*/ 175421 h 175421"/>
                  <a:gd name="connsiteX6" fmla="*/ 0 w 202392"/>
                  <a:gd name="connsiteY6" fmla="*/ 0 h 175421"/>
                  <a:gd name="connsiteX7" fmla="*/ 0 w 202392"/>
                  <a:gd name="connsiteY7" fmla="*/ 0 h 17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392" h="175421">
                    <a:moveTo>
                      <a:pt x="0" y="0"/>
                    </a:moveTo>
                    <a:lnTo>
                      <a:pt x="188212" y="0"/>
                    </a:lnTo>
                    <a:cubicBezTo>
                      <a:pt x="196038" y="0"/>
                      <a:pt x="202393" y="6354"/>
                      <a:pt x="202393" y="14183"/>
                    </a:cubicBezTo>
                    <a:lnTo>
                      <a:pt x="202393" y="161238"/>
                    </a:lnTo>
                    <a:cubicBezTo>
                      <a:pt x="202393" y="169063"/>
                      <a:pt x="196038" y="175421"/>
                      <a:pt x="188212" y="175421"/>
                    </a:cubicBezTo>
                    <a:lnTo>
                      <a:pt x="0" y="175421"/>
                    </a:lnTo>
                    <a:lnTo>
                      <a:pt x="0"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91" name="Freeform 8790">
                <a:extLst>
                  <a:ext uri="{FF2B5EF4-FFF2-40B4-BE49-F238E27FC236}">
                    <a16:creationId xmlns:a16="http://schemas.microsoft.com/office/drawing/2014/main" id="{E4C0C9A6-F1BA-A616-2A16-AC543ACF36AD}"/>
                  </a:ext>
                </a:extLst>
              </p:cNvPr>
              <p:cNvSpPr/>
              <p:nvPr/>
            </p:nvSpPr>
            <p:spPr>
              <a:xfrm>
                <a:off x="2887474" y="8059606"/>
                <a:ext cx="5002" cy="175421"/>
              </a:xfrm>
              <a:custGeom>
                <a:avLst/>
                <a:gdLst>
                  <a:gd name="connsiteX0" fmla="*/ 0 w 5002"/>
                  <a:gd name="connsiteY0" fmla="*/ 0 h 175421"/>
                  <a:gd name="connsiteX1" fmla="*/ 0 w 5002"/>
                  <a:gd name="connsiteY1" fmla="*/ 175421 h 175421"/>
                </a:gdLst>
                <a:ahLst/>
                <a:cxnLst>
                  <a:cxn ang="0">
                    <a:pos x="connsiteX0" y="connsiteY0"/>
                  </a:cxn>
                  <a:cxn ang="0">
                    <a:pos x="connsiteX1" y="connsiteY1"/>
                  </a:cxn>
                </a:cxnLst>
                <a:rect l="l" t="t" r="r" b="b"/>
                <a:pathLst>
                  <a:path w="5002" h="175421">
                    <a:moveTo>
                      <a:pt x="0" y="0"/>
                    </a:moveTo>
                    <a:lnTo>
                      <a:pt x="0" y="17542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776" name="Freeform 8775">
              <a:extLst>
                <a:ext uri="{FF2B5EF4-FFF2-40B4-BE49-F238E27FC236}">
                  <a16:creationId xmlns:a16="http://schemas.microsoft.com/office/drawing/2014/main" id="{3659F86D-91AD-7C12-346B-2A494958FF4E}"/>
                </a:ext>
              </a:extLst>
            </p:cNvPr>
            <p:cNvSpPr/>
            <p:nvPr/>
          </p:nvSpPr>
          <p:spPr>
            <a:xfrm>
              <a:off x="2908941" y="8103615"/>
              <a:ext cx="21642" cy="25683"/>
            </a:xfrm>
            <a:custGeom>
              <a:avLst/>
              <a:gdLst>
                <a:gd name="connsiteX0" fmla="*/ 21643 w 21642"/>
                <a:gd name="connsiteY0" fmla="*/ 10821 h 25683"/>
                <a:gd name="connsiteX1" fmla="*/ 21643 w 21642"/>
                <a:gd name="connsiteY1" fmla="*/ 25684 h 25683"/>
                <a:gd name="connsiteX2" fmla="*/ 0 w 21642"/>
                <a:gd name="connsiteY2" fmla="*/ 25684 h 25683"/>
                <a:gd name="connsiteX3" fmla="*/ 0 w 21642"/>
                <a:gd name="connsiteY3" fmla="*/ 10821 h 25683"/>
                <a:gd name="connsiteX4" fmla="*/ 10822 w 21642"/>
                <a:gd name="connsiteY4" fmla="*/ 0 h 25683"/>
                <a:gd name="connsiteX5" fmla="*/ 10822 w 21642"/>
                <a:gd name="connsiteY5" fmla="*/ 0 h 25683"/>
                <a:gd name="connsiteX6" fmla="*/ 21643 w 21642"/>
                <a:gd name="connsiteY6" fmla="*/ 10821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42" h="25683">
                  <a:moveTo>
                    <a:pt x="21643" y="10821"/>
                  </a:moveTo>
                  <a:lnTo>
                    <a:pt x="21643" y="25684"/>
                  </a:lnTo>
                  <a:lnTo>
                    <a:pt x="0" y="25684"/>
                  </a:lnTo>
                  <a:lnTo>
                    <a:pt x="0" y="10821"/>
                  </a:lnTo>
                  <a:cubicBezTo>
                    <a:pt x="0" y="4848"/>
                    <a:pt x="4845" y="0"/>
                    <a:pt x="10822" y="0"/>
                  </a:cubicBezTo>
                  <a:lnTo>
                    <a:pt x="10822" y="0"/>
                  </a:lnTo>
                  <a:cubicBezTo>
                    <a:pt x="16798" y="0"/>
                    <a:pt x="21643" y="4848"/>
                    <a:pt x="21643" y="1082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77" name="Freeform 8776">
              <a:extLst>
                <a:ext uri="{FF2B5EF4-FFF2-40B4-BE49-F238E27FC236}">
                  <a16:creationId xmlns:a16="http://schemas.microsoft.com/office/drawing/2014/main" id="{8EEAFE80-95FD-BEA6-8E57-6BAEFB886033}"/>
                </a:ext>
              </a:extLst>
            </p:cNvPr>
            <p:cNvSpPr/>
            <p:nvPr/>
          </p:nvSpPr>
          <p:spPr>
            <a:xfrm>
              <a:off x="2844761" y="8103615"/>
              <a:ext cx="21643" cy="25683"/>
            </a:xfrm>
            <a:custGeom>
              <a:avLst/>
              <a:gdLst>
                <a:gd name="connsiteX0" fmla="*/ 21643 w 21643"/>
                <a:gd name="connsiteY0" fmla="*/ 10821 h 25683"/>
                <a:gd name="connsiteX1" fmla="*/ 21643 w 21643"/>
                <a:gd name="connsiteY1" fmla="*/ 25684 h 25683"/>
                <a:gd name="connsiteX2" fmla="*/ 0 w 21643"/>
                <a:gd name="connsiteY2" fmla="*/ 25684 h 25683"/>
                <a:gd name="connsiteX3" fmla="*/ 0 w 21643"/>
                <a:gd name="connsiteY3" fmla="*/ 10821 h 25683"/>
                <a:gd name="connsiteX4" fmla="*/ 10822 w 21643"/>
                <a:gd name="connsiteY4" fmla="*/ 0 h 25683"/>
                <a:gd name="connsiteX5" fmla="*/ 10822 w 21643"/>
                <a:gd name="connsiteY5" fmla="*/ 0 h 25683"/>
                <a:gd name="connsiteX6" fmla="*/ 21643 w 21643"/>
                <a:gd name="connsiteY6" fmla="*/ 10821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43" h="25683">
                  <a:moveTo>
                    <a:pt x="21643" y="10821"/>
                  </a:moveTo>
                  <a:lnTo>
                    <a:pt x="21643" y="25684"/>
                  </a:lnTo>
                  <a:lnTo>
                    <a:pt x="0" y="25684"/>
                  </a:lnTo>
                  <a:lnTo>
                    <a:pt x="0" y="10821"/>
                  </a:lnTo>
                  <a:cubicBezTo>
                    <a:pt x="0" y="4848"/>
                    <a:pt x="4845" y="0"/>
                    <a:pt x="10822" y="0"/>
                  </a:cubicBezTo>
                  <a:lnTo>
                    <a:pt x="10822" y="0"/>
                  </a:lnTo>
                  <a:cubicBezTo>
                    <a:pt x="16798" y="0"/>
                    <a:pt x="21643" y="4848"/>
                    <a:pt x="21643" y="1082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78" name="Freeform 8777">
              <a:extLst>
                <a:ext uri="{FF2B5EF4-FFF2-40B4-BE49-F238E27FC236}">
                  <a16:creationId xmlns:a16="http://schemas.microsoft.com/office/drawing/2014/main" id="{5A053ECF-9DEB-57C6-D87A-2A1D00C7FD68}"/>
                </a:ext>
              </a:extLst>
            </p:cNvPr>
            <p:cNvSpPr/>
            <p:nvPr/>
          </p:nvSpPr>
          <p:spPr>
            <a:xfrm>
              <a:off x="2791116" y="8103615"/>
              <a:ext cx="21642" cy="25683"/>
            </a:xfrm>
            <a:custGeom>
              <a:avLst/>
              <a:gdLst>
                <a:gd name="connsiteX0" fmla="*/ 21643 w 21642"/>
                <a:gd name="connsiteY0" fmla="*/ 10821 h 25683"/>
                <a:gd name="connsiteX1" fmla="*/ 21643 w 21642"/>
                <a:gd name="connsiteY1" fmla="*/ 25684 h 25683"/>
                <a:gd name="connsiteX2" fmla="*/ 0 w 21642"/>
                <a:gd name="connsiteY2" fmla="*/ 25684 h 25683"/>
                <a:gd name="connsiteX3" fmla="*/ 0 w 21642"/>
                <a:gd name="connsiteY3" fmla="*/ 10821 h 25683"/>
                <a:gd name="connsiteX4" fmla="*/ 10822 w 21642"/>
                <a:gd name="connsiteY4" fmla="*/ 0 h 25683"/>
                <a:gd name="connsiteX5" fmla="*/ 10822 w 21642"/>
                <a:gd name="connsiteY5" fmla="*/ 0 h 25683"/>
                <a:gd name="connsiteX6" fmla="*/ 21643 w 21642"/>
                <a:gd name="connsiteY6" fmla="*/ 10821 h 2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42" h="25683">
                  <a:moveTo>
                    <a:pt x="21643" y="10821"/>
                  </a:moveTo>
                  <a:lnTo>
                    <a:pt x="21643" y="25684"/>
                  </a:lnTo>
                  <a:lnTo>
                    <a:pt x="0" y="25684"/>
                  </a:lnTo>
                  <a:lnTo>
                    <a:pt x="0" y="10821"/>
                  </a:lnTo>
                  <a:cubicBezTo>
                    <a:pt x="0" y="4848"/>
                    <a:pt x="4845" y="0"/>
                    <a:pt x="10822" y="0"/>
                  </a:cubicBezTo>
                  <a:lnTo>
                    <a:pt x="10822" y="0"/>
                  </a:lnTo>
                  <a:cubicBezTo>
                    <a:pt x="16798" y="0"/>
                    <a:pt x="21643" y="4848"/>
                    <a:pt x="21643" y="1082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79" name="Freeform 8778">
              <a:extLst>
                <a:ext uri="{FF2B5EF4-FFF2-40B4-BE49-F238E27FC236}">
                  <a16:creationId xmlns:a16="http://schemas.microsoft.com/office/drawing/2014/main" id="{9A178A89-0DC0-875B-316B-699584F7888A}"/>
                </a:ext>
              </a:extLst>
            </p:cNvPr>
            <p:cNvSpPr/>
            <p:nvPr/>
          </p:nvSpPr>
          <p:spPr>
            <a:xfrm rot="-10800000">
              <a:off x="2908941" y="8151194"/>
              <a:ext cx="21643" cy="48828"/>
            </a:xfrm>
            <a:custGeom>
              <a:avLst/>
              <a:gdLst>
                <a:gd name="connsiteX0" fmla="*/ 0 w 21643"/>
                <a:gd name="connsiteY0" fmla="*/ 0 h 48828"/>
                <a:gd name="connsiteX1" fmla="*/ 21643 w 21643"/>
                <a:gd name="connsiteY1" fmla="*/ 0 h 48828"/>
                <a:gd name="connsiteX2" fmla="*/ 21643 w 21643"/>
                <a:gd name="connsiteY2" fmla="*/ 48829 h 48828"/>
                <a:gd name="connsiteX3" fmla="*/ 0 w 21643"/>
                <a:gd name="connsiteY3" fmla="*/ 48829 h 48828"/>
              </a:gdLst>
              <a:ahLst/>
              <a:cxnLst>
                <a:cxn ang="0">
                  <a:pos x="connsiteX0" y="connsiteY0"/>
                </a:cxn>
                <a:cxn ang="0">
                  <a:pos x="connsiteX1" y="connsiteY1"/>
                </a:cxn>
                <a:cxn ang="0">
                  <a:pos x="connsiteX2" y="connsiteY2"/>
                </a:cxn>
                <a:cxn ang="0">
                  <a:pos x="connsiteX3" y="connsiteY3"/>
                </a:cxn>
              </a:cxnLst>
              <a:rect l="l" t="t" r="r" b="b"/>
              <a:pathLst>
                <a:path w="21643" h="48828">
                  <a:moveTo>
                    <a:pt x="0" y="0"/>
                  </a:moveTo>
                  <a:lnTo>
                    <a:pt x="21643" y="0"/>
                  </a:lnTo>
                  <a:lnTo>
                    <a:pt x="21643" y="48829"/>
                  </a:lnTo>
                  <a:lnTo>
                    <a:pt x="0" y="4882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80" name="Freeform 8779">
              <a:extLst>
                <a:ext uri="{FF2B5EF4-FFF2-40B4-BE49-F238E27FC236}">
                  <a16:creationId xmlns:a16="http://schemas.microsoft.com/office/drawing/2014/main" id="{97F22CA9-7998-100F-AA6C-AA76C96D0C36}"/>
                </a:ext>
              </a:extLst>
            </p:cNvPr>
            <p:cNvSpPr/>
            <p:nvPr/>
          </p:nvSpPr>
          <p:spPr>
            <a:xfrm rot="-10800000">
              <a:off x="2844761" y="8151194"/>
              <a:ext cx="21643" cy="48828"/>
            </a:xfrm>
            <a:custGeom>
              <a:avLst/>
              <a:gdLst>
                <a:gd name="connsiteX0" fmla="*/ 0 w 21643"/>
                <a:gd name="connsiteY0" fmla="*/ 0 h 48828"/>
                <a:gd name="connsiteX1" fmla="*/ 21643 w 21643"/>
                <a:gd name="connsiteY1" fmla="*/ 0 h 48828"/>
                <a:gd name="connsiteX2" fmla="*/ 21643 w 21643"/>
                <a:gd name="connsiteY2" fmla="*/ 48829 h 48828"/>
                <a:gd name="connsiteX3" fmla="*/ 0 w 21643"/>
                <a:gd name="connsiteY3" fmla="*/ 48829 h 48828"/>
              </a:gdLst>
              <a:ahLst/>
              <a:cxnLst>
                <a:cxn ang="0">
                  <a:pos x="connsiteX0" y="connsiteY0"/>
                </a:cxn>
                <a:cxn ang="0">
                  <a:pos x="connsiteX1" y="connsiteY1"/>
                </a:cxn>
                <a:cxn ang="0">
                  <a:pos x="connsiteX2" y="connsiteY2"/>
                </a:cxn>
                <a:cxn ang="0">
                  <a:pos x="connsiteX3" y="connsiteY3"/>
                </a:cxn>
              </a:cxnLst>
              <a:rect l="l" t="t" r="r" b="b"/>
              <a:pathLst>
                <a:path w="21643" h="48828">
                  <a:moveTo>
                    <a:pt x="0" y="0"/>
                  </a:moveTo>
                  <a:lnTo>
                    <a:pt x="21643" y="0"/>
                  </a:lnTo>
                  <a:lnTo>
                    <a:pt x="21643" y="48829"/>
                  </a:lnTo>
                  <a:lnTo>
                    <a:pt x="0" y="4882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81" name="Freeform 8780">
              <a:extLst>
                <a:ext uri="{FF2B5EF4-FFF2-40B4-BE49-F238E27FC236}">
                  <a16:creationId xmlns:a16="http://schemas.microsoft.com/office/drawing/2014/main" id="{B36EDB9A-9AD2-E3FD-4BFA-A45FA484BC1A}"/>
                </a:ext>
              </a:extLst>
            </p:cNvPr>
            <p:cNvSpPr/>
            <p:nvPr/>
          </p:nvSpPr>
          <p:spPr>
            <a:xfrm rot="-10800000">
              <a:off x="2791116" y="8151194"/>
              <a:ext cx="21643" cy="48828"/>
            </a:xfrm>
            <a:custGeom>
              <a:avLst/>
              <a:gdLst>
                <a:gd name="connsiteX0" fmla="*/ 0 w 21643"/>
                <a:gd name="connsiteY0" fmla="*/ 0 h 48828"/>
                <a:gd name="connsiteX1" fmla="*/ 21643 w 21643"/>
                <a:gd name="connsiteY1" fmla="*/ 0 h 48828"/>
                <a:gd name="connsiteX2" fmla="*/ 21643 w 21643"/>
                <a:gd name="connsiteY2" fmla="*/ 48829 h 48828"/>
                <a:gd name="connsiteX3" fmla="*/ 0 w 21643"/>
                <a:gd name="connsiteY3" fmla="*/ 48829 h 48828"/>
              </a:gdLst>
              <a:ahLst/>
              <a:cxnLst>
                <a:cxn ang="0">
                  <a:pos x="connsiteX0" y="connsiteY0"/>
                </a:cxn>
                <a:cxn ang="0">
                  <a:pos x="connsiteX1" y="connsiteY1"/>
                </a:cxn>
                <a:cxn ang="0">
                  <a:pos x="connsiteX2" y="connsiteY2"/>
                </a:cxn>
                <a:cxn ang="0">
                  <a:pos x="connsiteX3" y="connsiteY3"/>
                </a:cxn>
              </a:cxnLst>
              <a:rect l="l" t="t" r="r" b="b"/>
              <a:pathLst>
                <a:path w="21643" h="48828">
                  <a:moveTo>
                    <a:pt x="0" y="0"/>
                  </a:moveTo>
                  <a:lnTo>
                    <a:pt x="21643" y="0"/>
                  </a:lnTo>
                  <a:lnTo>
                    <a:pt x="21643" y="48829"/>
                  </a:lnTo>
                  <a:lnTo>
                    <a:pt x="0" y="4882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82" name="Freeform 8781">
              <a:extLst>
                <a:ext uri="{FF2B5EF4-FFF2-40B4-BE49-F238E27FC236}">
                  <a16:creationId xmlns:a16="http://schemas.microsoft.com/office/drawing/2014/main" id="{559A29AA-F4D6-1458-89FC-4AF6E9148758}"/>
                </a:ext>
              </a:extLst>
            </p:cNvPr>
            <p:cNvSpPr/>
            <p:nvPr/>
          </p:nvSpPr>
          <p:spPr>
            <a:xfrm>
              <a:off x="2896104" y="7970142"/>
              <a:ext cx="106131" cy="89463"/>
            </a:xfrm>
            <a:custGeom>
              <a:avLst/>
              <a:gdLst>
                <a:gd name="connsiteX0" fmla="*/ 106132 w 106131"/>
                <a:gd name="connsiteY0" fmla="*/ 52168 h 89463"/>
                <a:gd name="connsiteX1" fmla="*/ 106132 w 106131"/>
                <a:gd name="connsiteY1" fmla="*/ 14183 h 89463"/>
                <a:gd name="connsiteX2" fmla="*/ 91951 w 106131"/>
                <a:gd name="connsiteY2" fmla="*/ 0 h 89463"/>
                <a:gd name="connsiteX3" fmla="*/ 14180 w 106131"/>
                <a:gd name="connsiteY3" fmla="*/ 0 h 89463"/>
                <a:gd name="connsiteX4" fmla="*/ 0 w 106131"/>
                <a:gd name="connsiteY4" fmla="*/ 14183 h 89463"/>
                <a:gd name="connsiteX5" fmla="*/ 0 w 106131"/>
                <a:gd name="connsiteY5" fmla="*/ 89464 h 89463"/>
                <a:gd name="connsiteX6" fmla="*/ 65601 w 106131"/>
                <a:gd name="connsiteY6" fmla="*/ 89464 h 89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131" h="89463">
                  <a:moveTo>
                    <a:pt x="106132" y="52168"/>
                  </a:moveTo>
                  <a:lnTo>
                    <a:pt x="106132" y="14183"/>
                  </a:lnTo>
                  <a:cubicBezTo>
                    <a:pt x="106132" y="6348"/>
                    <a:pt x="99783" y="0"/>
                    <a:pt x="91951" y="0"/>
                  </a:cubicBezTo>
                  <a:lnTo>
                    <a:pt x="14180" y="0"/>
                  </a:lnTo>
                  <a:cubicBezTo>
                    <a:pt x="6349" y="0"/>
                    <a:pt x="0" y="6348"/>
                    <a:pt x="0" y="14183"/>
                  </a:cubicBezTo>
                  <a:lnTo>
                    <a:pt x="0" y="89464"/>
                  </a:lnTo>
                  <a:cubicBezTo>
                    <a:pt x="0" y="89464"/>
                    <a:pt x="65601" y="89464"/>
                    <a:pt x="65601" y="8946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15" name="Graphic 2">
            <a:extLst>
              <a:ext uri="{FF2B5EF4-FFF2-40B4-BE49-F238E27FC236}">
                <a16:creationId xmlns:a16="http://schemas.microsoft.com/office/drawing/2014/main" id="{B619AED5-279B-9BCA-E2E2-E477F8697236}"/>
              </a:ext>
            </a:extLst>
          </p:cNvPr>
          <p:cNvGrpSpPr/>
          <p:nvPr/>
        </p:nvGrpSpPr>
        <p:grpSpPr>
          <a:xfrm flipH="1">
            <a:off x="3038022" y="7093435"/>
            <a:ext cx="579227" cy="554482"/>
            <a:chOff x="4091889" y="7647646"/>
            <a:chExt cx="775847" cy="742702"/>
          </a:xfrm>
          <a:noFill/>
        </p:grpSpPr>
        <p:grpSp>
          <p:nvGrpSpPr>
            <p:cNvPr id="8723" name="Graphic 2">
              <a:extLst>
                <a:ext uri="{FF2B5EF4-FFF2-40B4-BE49-F238E27FC236}">
                  <a16:creationId xmlns:a16="http://schemas.microsoft.com/office/drawing/2014/main" id="{DD286B30-17AE-8EF2-B2E1-CF5C1B66AB51}"/>
                </a:ext>
              </a:extLst>
            </p:cNvPr>
            <p:cNvGrpSpPr/>
            <p:nvPr/>
          </p:nvGrpSpPr>
          <p:grpSpPr>
            <a:xfrm>
              <a:off x="4316434" y="7927518"/>
              <a:ext cx="551301" cy="462829"/>
              <a:chOff x="4316434" y="7927518"/>
              <a:chExt cx="551301" cy="462829"/>
            </a:xfrm>
            <a:noFill/>
          </p:grpSpPr>
          <p:grpSp>
            <p:nvGrpSpPr>
              <p:cNvPr id="8735" name="Graphic 2">
                <a:extLst>
                  <a:ext uri="{FF2B5EF4-FFF2-40B4-BE49-F238E27FC236}">
                    <a16:creationId xmlns:a16="http://schemas.microsoft.com/office/drawing/2014/main" id="{23B091C2-6019-6314-5E26-3C18E0DB9067}"/>
                  </a:ext>
                </a:extLst>
              </p:cNvPr>
              <p:cNvGrpSpPr/>
              <p:nvPr/>
            </p:nvGrpSpPr>
            <p:grpSpPr>
              <a:xfrm>
                <a:off x="4316434" y="7961927"/>
                <a:ext cx="473149" cy="428420"/>
                <a:chOff x="4316434" y="7961927"/>
                <a:chExt cx="473149" cy="428420"/>
              </a:xfrm>
              <a:noFill/>
            </p:grpSpPr>
            <p:grpSp>
              <p:nvGrpSpPr>
                <p:cNvPr id="8737" name="Graphic 2">
                  <a:extLst>
                    <a:ext uri="{FF2B5EF4-FFF2-40B4-BE49-F238E27FC236}">
                      <a16:creationId xmlns:a16="http://schemas.microsoft.com/office/drawing/2014/main" id="{F5F7A258-8634-529A-9425-C1131AA26411}"/>
                    </a:ext>
                  </a:extLst>
                </p:cNvPr>
                <p:cNvGrpSpPr/>
                <p:nvPr/>
              </p:nvGrpSpPr>
              <p:grpSpPr>
                <a:xfrm>
                  <a:off x="4316434" y="7961927"/>
                  <a:ext cx="456459" cy="428420"/>
                  <a:chOff x="4316434" y="7961927"/>
                  <a:chExt cx="456459" cy="428420"/>
                </a:xfrm>
                <a:noFill/>
              </p:grpSpPr>
              <p:sp>
                <p:nvSpPr>
                  <p:cNvPr id="8744" name="Freeform 8743">
                    <a:extLst>
                      <a:ext uri="{FF2B5EF4-FFF2-40B4-BE49-F238E27FC236}">
                        <a16:creationId xmlns:a16="http://schemas.microsoft.com/office/drawing/2014/main" id="{507A4116-9E6D-C3B4-CFE1-E505102C866C}"/>
                      </a:ext>
                    </a:extLst>
                  </p:cNvPr>
                  <p:cNvSpPr/>
                  <p:nvPr/>
                </p:nvSpPr>
                <p:spPr>
                  <a:xfrm>
                    <a:off x="4316434" y="7961927"/>
                    <a:ext cx="212191" cy="198453"/>
                  </a:xfrm>
                  <a:custGeom>
                    <a:avLst/>
                    <a:gdLst>
                      <a:gd name="connsiteX0" fmla="*/ 200748 w 212191"/>
                      <a:gd name="connsiteY0" fmla="*/ 76052 h 198453"/>
                      <a:gd name="connsiteX1" fmla="*/ 81315 w 212191"/>
                      <a:gd name="connsiteY1" fmla="*/ 187753 h 198453"/>
                      <a:gd name="connsiteX2" fmla="*/ 26066 w 212191"/>
                      <a:gd name="connsiteY2" fmla="*/ 187753 h 198453"/>
                      <a:gd name="connsiteX3" fmla="*/ 11444 w 212191"/>
                      <a:gd name="connsiteY3" fmla="*/ 174075 h 198453"/>
                      <a:gd name="connsiteX4" fmla="*/ 11444 w 212191"/>
                      <a:gd name="connsiteY4" fmla="*/ 122402 h 198453"/>
                      <a:gd name="connsiteX5" fmla="*/ 130876 w 212191"/>
                      <a:gd name="connsiteY5" fmla="*/ 10701 h 198453"/>
                      <a:gd name="connsiteX6" fmla="*/ 186126 w 212191"/>
                      <a:gd name="connsiteY6" fmla="*/ 10701 h 198453"/>
                      <a:gd name="connsiteX7" fmla="*/ 200748 w 212191"/>
                      <a:gd name="connsiteY7" fmla="*/ 24378 h 198453"/>
                      <a:gd name="connsiteX8" fmla="*/ 200748 w 212191"/>
                      <a:gd name="connsiteY8" fmla="*/ 76052 h 198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191" h="198453">
                        <a:moveTo>
                          <a:pt x="200748" y="76052"/>
                        </a:moveTo>
                        <a:lnTo>
                          <a:pt x="81315" y="187753"/>
                        </a:lnTo>
                        <a:cubicBezTo>
                          <a:pt x="66062" y="202020"/>
                          <a:pt x="41324" y="202020"/>
                          <a:pt x="26066" y="187753"/>
                        </a:cubicBezTo>
                        <a:lnTo>
                          <a:pt x="11444" y="174075"/>
                        </a:lnTo>
                        <a:cubicBezTo>
                          <a:pt x="-3815" y="159802"/>
                          <a:pt x="-3815" y="136670"/>
                          <a:pt x="11444" y="122402"/>
                        </a:cubicBezTo>
                        <a:lnTo>
                          <a:pt x="130876" y="10701"/>
                        </a:lnTo>
                        <a:cubicBezTo>
                          <a:pt x="146134" y="-3567"/>
                          <a:pt x="170867" y="-3567"/>
                          <a:pt x="186126" y="10701"/>
                        </a:cubicBezTo>
                        <a:lnTo>
                          <a:pt x="200748" y="24378"/>
                        </a:lnTo>
                        <a:cubicBezTo>
                          <a:pt x="216006" y="38646"/>
                          <a:pt x="216006" y="61779"/>
                          <a:pt x="200748" y="7605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45" name="Freeform 8744">
                    <a:extLst>
                      <a:ext uri="{FF2B5EF4-FFF2-40B4-BE49-F238E27FC236}">
                        <a16:creationId xmlns:a16="http://schemas.microsoft.com/office/drawing/2014/main" id="{6B8D20A2-C365-5257-623D-9505BEDE5F3D}"/>
                      </a:ext>
                    </a:extLst>
                  </p:cNvPr>
                  <p:cNvSpPr/>
                  <p:nvPr/>
                </p:nvSpPr>
                <p:spPr>
                  <a:xfrm>
                    <a:off x="4555923" y="8306946"/>
                    <a:ext cx="87526" cy="83401"/>
                  </a:xfrm>
                  <a:custGeom>
                    <a:avLst/>
                    <a:gdLst>
                      <a:gd name="connsiteX0" fmla="*/ 0 w 87526"/>
                      <a:gd name="connsiteY0" fmla="*/ 42338 h 83401"/>
                      <a:gd name="connsiteX1" fmla="*/ 37770 w 87526"/>
                      <a:gd name="connsiteY1" fmla="*/ 77662 h 83401"/>
                      <a:gd name="connsiteX2" fmla="*/ 77051 w 87526"/>
                      <a:gd name="connsiteY2" fmla="*/ 73605 h 83401"/>
                      <a:gd name="connsiteX3" fmla="*/ 77051 w 87526"/>
                      <a:gd name="connsiteY3" fmla="*/ 73605 h 83401"/>
                      <a:gd name="connsiteX4" fmla="*/ 81393 w 87526"/>
                      <a:gd name="connsiteY4" fmla="*/ 36865 h 83401"/>
                      <a:gd name="connsiteX5" fmla="*/ 41972 w 87526"/>
                      <a:gd name="connsiteY5" fmla="*/ 0 h 8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526" h="83401">
                        <a:moveTo>
                          <a:pt x="0" y="42338"/>
                        </a:moveTo>
                        <a:lnTo>
                          <a:pt x="37770" y="77662"/>
                        </a:lnTo>
                        <a:cubicBezTo>
                          <a:pt x="47420" y="86687"/>
                          <a:pt x="65004" y="84872"/>
                          <a:pt x="77051" y="73605"/>
                        </a:cubicBezTo>
                        <a:lnTo>
                          <a:pt x="77051" y="73605"/>
                        </a:lnTo>
                        <a:cubicBezTo>
                          <a:pt x="89097" y="62339"/>
                          <a:pt x="91038" y="45890"/>
                          <a:pt x="81393" y="36865"/>
                        </a:cubicBezTo>
                        <a:lnTo>
                          <a:pt x="41972"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46" name="Freeform 8745">
                    <a:extLst>
                      <a:ext uri="{FF2B5EF4-FFF2-40B4-BE49-F238E27FC236}">
                        <a16:creationId xmlns:a16="http://schemas.microsoft.com/office/drawing/2014/main" id="{0E393ABF-1D24-0C2E-CD72-EFC7AC456899}"/>
                      </a:ext>
                    </a:extLst>
                  </p:cNvPr>
                  <p:cNvSpPr/>
                  <p:nvPr/>
                </p:nvSpPr>
                <p:spPr>
                  <a:xfrm>
                    <a:off x="4610222" y="8236883"/>
                    <a:ext cx="93311" cy="128067"/>
                  </a:xfrm>
                  <a:custGeom>
                    <a:avLst/>
                    <a:gdLst>
                      <a:gd name="connsiteX0" fmla="*/ 0 w 93311"/>
                      <a:gd name="connsiteY0" fmla="*/ 0 h 128067"/>
                      <a:gd name="connsiteX1" fmla="*/ 87176 w 93311"/>
                      <a:gd name="connsiteY1" fmla="*/ 81535 h 128067"/>
                      <a:gd name="connsiteX2" fmla="*/ 82834 w 93311"/>
                      <a:gd name="connsiteY2" fmla="*/ 118270 h 128067"/>
                      <a:gd name="connsiteX3" fmla="*/ 82834 w 93311"/>
                      <a:gd name="connsiteY3" fmla="*/ 118270 h 128067"/>
                      <a:gd name="connsiteX4" fmla="*/ 43558 w 93311"/>
                      <a:gd name="connsiteY4" fmla="*/ 122332 h 128067"/>
                      <a:gd name="connsiteX5" fmla="*/ 27094 w 93311"/>
                      <a:gd name="connsiteY5" fmla="*/ 106929 h 128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311" h="128067">
                        <a:moveTo>
                          <a:pt x="0" y="0"/>
                        </a:moveTo>
                        <a:lnTo>
                          <a:pt x="87176" y="81535"/>
                        </a:lnTo>
                        <a:cubicBezTo>
                          <a:pt x="96826" y="90555"/>
                          <a:pt x="94880" y="107004"/>
                          <a:pt x="82834" y="118270"/>
                        </a:cubicBezTo>
                        <a:lnTo>
                          <a:pt x="82834" y="118270"/>
                        </a:lnTo>
                        <a:cubicBezTo>
                          <a:pt x="70792" y="129536"/>
                          <a:pt x="53203" y="131352"/>
                          <a:pt x="43558" y="122332"/>
                        </a:cubicBezTo>
                        <a:lnTo>
                          <a:pt x="27094" y="10692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47" name="Freeform 8746">
                    <a:extLst>
                      <a:ext uri="{FF2B5EF4-FFF2-40B4-BE49-F238E27FC236}">
                        <a16:creationId xmlns:a16="http://schemas.microsoft.com/office/drawing/2014/main" id="{1F7F01F1-F45B-DC39-E45C-950B61C938B2}"/>
                      </a:ext>
                    </a:extLst>
                  </p:cNvPr>
                  <p:cNvSpPr/>
                  <p:nvPr/>
                </p:nvSpPr>
                <p:spPr>
                  <a:xfrm>
                    <a:off x="4658202" y="8200163"/>
                    <a:ext cx="85444" cy="120708"/>
                  </a:xfrm>
                  <a:custGeom>
                    <a:avLst/>
                    <a:gdLst>
                      <a:gd name="connsiteX0" fmla="*/ 0 w 85444"/>
                      <a:gd name="connsiteY0" fmla="*/ 0 h 120708"/>
                      <a:gd name="connsiteX1" fmla="*/ 81253 w 85444"/>
                      <a:gd name="connsiteY1" fmla="*/ 75992 h 120708"/>
                      <a:gd name="connsiteX2" fmla="*/ 73594 w 85444"/>
                      <a:gd name="connsiteY2" fmla="*/ 109625 h 120708"/>
                      <a:gd name="connsiteX3" fmla="*/ 73594 w 85444"/>
                      <a:gd name="connsiteY3" fmla="*/ 109625 h 120708"/>
                      <a:gd name="connsiteX4" fmla="*/ 37630 w 85444"/>
                      <a:gd name="connsiteY4" fmla="*/ 116789 h 120708"/>
                      <a:gd name="connsiteX5" fmla="*/ 23477 w 85444"/>
                      <a:gd name="connsiteY5" fmla="*/ 103552 h 120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444" h="120708">
                        <a:moveTo>
                          <a:pt x="0" y="0"/>
                        </a:moveTo>
                        <a:lnTo>
                          <a:pt x="81253" y="75992"/>
                        </a:lnTo>
                        <a:cubicBezTo>
                          <a:pt x="89067" y="83301"/>
                          <a:pt x="85640" y="98364"/>
                          <a:pt x="73594" y="109625"/>
                        </a:cubicBezTo>
                        <a:lnTo>
                          <a:pt x="73594" y="109625"/>
                        </a:lnTo>
                        <a:cubicBezTo>
                          <a:pt x="61547" y="120891"/>
                          <a:pt x="45449" y="124098"/>
                          <a:pt x="37630" y="116789"/>
                        </a:cubicBezTo>
                        <a:lnTo>
                          <a:pt x="23477" y="10355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48" name="Freeform 8747">
                    <a:extLst>
                      <a:ext uri="{FF2B5EF4-FFF2-40B4-BE49-F238E27FC236}">
                        <a16:creationId xmlns:a16="http://schemas.microsoft.com/office/drawing/2014/main" id="{5B2525E6-0073-48A1-9311-A43F7469279C}"/>
                      </a:ext>
                    </a:extLst>
                  </p:cNvPr>
                  <p:cNvSpPr/>
                  <p:nvPr/>
                </p:nvSpPr>
                <p:spPr>
                  <a:xfrm>
                    <a:off x="4399062" y="8034932"/>
                    <a:ext cx="157926" cy="146580"/>
                  </a:xfrm>
                  <a:custGeom>
                    <a:avLst/>
                    <a:gdLst>
                      <a:gd name="connsiteX0" fmla="*/ 157926 w 157926"/>
                      <a:gd name="connsiteY0" fmla="*/ 10286 h 146580"/>
                      <a:gd name="connsiteX1" fmla="*/ 146090 w 157926"/>
                      <a:gd name="connsiteY1" fmla="*/ 3602 h 146580"/>
                      <a:gd name="connsiteX2" fmla="*/ 113338 w 157926"/>
                      <a:gd name="connsiteY2" fmla="*/ 7520 h 146580"/>
                      <a:gd name="connsiteX3" fmla="*/ 8838 w 157926"/>
                      <a:gd name="connsiteY3" fmla="*/ 105253 h 146580"/>
                      <a:gd name="connsiteX4" fmla="*/ 3560 w 157926"/>
                      <a:gd name="connsiteY4" fmla="*/ 139247 h 146580"/>
                      <a:gd name="connsiteX5" fmla="*/ 7672 w 157926"/>
                      <a:gd name="connsiteY5" fmla="*/ 146581 h 14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926" h="146580">
                        <a:moveTo>
                          <a:pt x="157926" y="10286"/>
                        </a:moveTo>
                        <a:lnTo>
                          <a:pt x="146090" y="3602"/>
                        </a:lnTo>
                        <a:cubicBezTo>
                          <a:pt x="135490" y="-2381"/>
                          <a:pt x="122228" y="-800"/>
                          <a:pt x="113338" y="7520"/>
                        </a:cubicBezTo>
                        <a:lnTo>
                          <a:pt x="8838" y="105253"/>
                        </a:lnTo>
                        <a:cubicBezTo>
                          <a:pt x="-537" y="114023"/>
                          <a:pt x="-2713" y="128055"/>
                          <a:pt x="3560" y="139247"/>
                        </a:cubicBezTo>
                        <a:lnTo>
                          <a:pt x="7672" y="14658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49" name="Freeform 8748">
                    <a:extLst>
                      <a:ext uri="{FF2B5EF4-FFF2-40B4-BE49-F238E27FC236}">
                        <a16:creationId xmlns:a16="http://schemas.microsoft.com/office/drawing/2014/main" id="{48AB02E4-4D36-4A15-2E66-EB370494EAB7}"/>
                      </a:ext>
                    </a:extLst>
                  </p:cNvPr>
                  <p:cNvSpPr/>
                  <p:nvPr/>
                </p:nvSpPr>
                <p:spPr>
                  <a:xfrm>
                    <a:off x="4614479" y="8077676"/>
                    <a:ext cx="158415" cy="188958"/>
                  </a:xfrm>
                  <a:custGeom>
                    <a:avLst/>
                    <a:gdLst>
                      <a:gd name="connsiteX0" fmla="*/ 96151 w 158415"/>
                      <a:gd name="connsiteY0" fmla="*/ 171519 h 188958"/>
                      <a:gd name="connsiteX1" fmla="*/ 110498 w 158415"/>
                      <a:gd name="connsiteY1" fmla="*/ 184936 h 188958"/>
                      <a:gd name="connsiteX2" fmla="*/ 146657 w 158415"/>
                      <a:gd name="connsiteY2" fmla="*/ 177958 h 188958"/>
                      <a:gd name="connsiteX3" fmla="*/ 146657 w 158415"/>
                      <a:gd name="connsiteY3" fmla="*/ 177958 h 188958"/>
                      <a:gd name="connsiteX4" fmla="*/ 154116 w 158415"/>
                      <a:gd name="connsiteY4" fmla="*/ 144144 h 188958"/>
                      <a:gd name="connsiteX5" fmla="*/ 0 w 158415"/>
                      <a:gd name="connsiteY5" fmla="*/ 0 h 18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415" h="188958">
                        <a:moveTo>
                          <a:pt x="96151" y="171519"/>
                        </a:moveTo>
                        <a:lnTo>
                          <a:pt x="110498" y="184936"/>
                        </a:lnTo>
                        <a:cubicBezTo>
                          <a:pt x="118422" y="192350"/>
                          <a:pt x="134611" y="189223"/>
                          <a:pt x="146657" y="177958"/>
                        </a:cubicBezTo>
                        <a:lnTo>
                          <a:pt x="146657" y="177958"/>
                        </a:lnTo>
                        <a:cubicBezTo>
                          <a:pt x="158699" y="166696"/>
                          <a:pt x="162040" y="151553"/>
                          <a:pt x="154116" y="144144"/>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738" name="Graphic 2">
                  <a:extLst>
                    <a:ext uri="{FF2B5EF4-FFF2-40B4-BE49-F238E27FC236}">
                      <a16:creationId xmlns:a16="http://schemas.microsoft.com/office/drawing/2014/main" id="{DE1406F4-441B-0D41-F5FE-43ABD42BD646}"/>
                    </a:ext>
                  </a:extLst>
                </p:cNvPr>
                <p:cNvGrpSpPr/>
                <p:nvPr/>
              </p:nvGrpSpPr>
              <p:grpSpPr>
                <a:xfrm>
                  <a:off x="4392738" y="8134412"/>
                  <a:ext cx="206947" cy="230537"/>
                  <a:chOff x="4392738" y="8134412"/>
                  <a:chExt cx="206947" cy="230537"/>
                </a:xfrm>
                <a:noFill/>
              </p:grpSpPr>
              <p:sp>
                <p:nvSpPr>
                  <p:cNvPr id="8740" name="Freeform 8739">
                    <a:extLst>
                      <a:ext uri="{FF2B5EF4-FFF2-40B4-BE49-F238E27FC236}">
                        <a16:creationId xmlns:a16="http://schemas.microsoft.com/office/drawing/2014/main" id="{1BA27F7A-B0B4-DED0-D056-2A7D9BE8CEA4}"/>
                      </a:ext>
                    </a:extLst>
                  </p:cNvPr>
                  <p:cNvSpPr/>
                  <p:nvPr/>
                </p:nvSpPr>
                <p:spPr>
                  <a:xfrm>
                    <a:off x="4392738" y="8134412"/>
                    <a:ext cx="105428" cy="98604"/>
                  </a:xfrm>
                  <a:custGeom>
                    <a:avLst/>
                    <a:gdLst>
                      <a:gd name="connsiteX0" fmla="*/ 98190 w 105428"/>
                      <a:gd name="connsiteY0" fmla="*/ 45180 h 98604"/>
                      <a:gd name="connsiteX1" fmla="*/ 48304 w 105428"/>
                      <a:gd name="connsiteY1" fmla="*/ 91835 h 98604"/>
                      <a:gd name="connsiteX2" fmla="*/ 13371 w 105428"/>
                      <a:gd name="connsiteY2" fmla="*/ 91835 h 98604"/>
                      <a:gd name="connsiteX3" fmla="*/ 7238 w 105428"/>
                      <a:gd name="connsiteY3" fmla="*/ 86097 h 98604"/>
                      <a:gd name="connsiteX4" fmla="*/ 7238 w 105428"/>
                      <a:gd name="connsiteY4" fmla="*/ 53424 h 98604"/>
                      <a:gd name="connsiteX5" fmla="*/ 57119 w 105428"/>
                      <a:gd name="connsiteY5" fmla="*/ 6769 h 98604"/>
                      <a:gd name="connsiteX6" fmla="*/ 92057 w 105428"/>
                      <a:gd name="connsiteY6" fmla="*/ 6769 h 98604"/>
                      <a:gd name="connsiteX7" fmla="*/ 98190 w 105428"/>
                      <a:gd name="connsiteY7" fmla="*/ 12507 h 98604"/>
                      <a:gd name="connsiteX8" fmla="*/ 98190 w 105428"/>
                      <a:gd name="connsiteY8" fmla="*/ 45180 h 9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428" h="98604">
                        <a:moveTo>
                          <a:pt x="98190" y="45180"/>
                        </a:moveTo>
                        <a:lnTo>
                          <a:pt x="48304" y="91835"/>
                        </a:lnTo>
                        <a:cubicBezTo>
                          <a:pt x="38659" y="100860"/>
                          <a:pt x="23016" y="100860"/>
                          <a:pt x="13371" y="91835"/>
                        </a:cubicBezTo>
                        <a:lnTo>
                          <a:pt x="7238" y="86097"/>
                        </a:lnTo>
                        <a:cubicBezTo>
                          <a:pt x="-2413" y="77077"/>
                          <a:pt x="-2413" y="62449"/>
                          <a:pt x="7238" y="53424"/>
                        </a:cubicBezTo>
                        <a:lnTo>
                          <a:pt x="57119" y="6769"/>
                        </a:lnTo>
                        <a:cubicBezTo>
                          <a:pt x="66769" y="-2256"/>
                          <a:pt x="82412" y="-2256"/>
                          <a:pt x="92057" y="6769"/>
                        </a:cubicBezTo>
                        <a:lnTo>
                          <a:pt x="98190" y="12507"/>
                        </a:lnTo>
                        <a:cubicBezTo>
                          <a:pt x="107841" y="21527"/>
                          <a:pt x="107841" y="36155"/>
                          <a:pt x="98190" y="4518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41" name="Freeform 8740">
                    <a:extLst>
                      <a:ext uri="{FF2B5EF4-FFF2-40B4-BE49-F238E27FC236}">
                        <a16:creationId xmlns:a16="http://schemas.microsoft.com/office/drawing/2014/main" id="{AEBB39D3-5ED4-31C2-1C11-D05B6F78E2EF}"/>
                      </a:ext>
                    </a:extLst>
                  </p:cNvPr>
                  <p:cNvSpPr/>
                  <p:nvPr/>
                </p:nvSpPr>
                <p:spPr>
                  <a:xfrm>
                    <a:off x="4413825" y="8176980"/>
                    <a:ext cx="120972" cy="113141"/>
                  </a:xfrm>
                  <a:custGeom>
                    <a:avLst/>
                    <a:gdLst>
                      <a:gd name="connsiteX0" fmla="*/ 113739 w 120972"/>
                      <a:gd name="connsiteY0" fmla="*/ 45180 h 113141"/>
                      <a:gd name="connsiteX1" fmla="*/ 48309 w 120972"/>
                      <a:gd name="connsiteY1" fmla="*/ 106373 h 113141"/>
                      <a:gd name="connsiteX2" fmla="*/ 13371 w 120972"/>
                      <a:gd name="connsiteY2" fmla="*/ 106373 h 113141"/>
                      <a:gd name="connsiteX3" fmla="*/ 7238 w 120972"/>
                      <a:gd name="connsiteY3" fmla="*/ 100635 h 113141"/>
                      <a:gd name="connsiteX4" fmla="*/ 7238 w 120972"/>
                      <a:gd name="connsiteY4" fmla="*/ 67962 h 113141"/>
                      <a:gd name="connsiteX5" fmla="*/ 72667 w 120972"/>
                      <a:gd name="connsiteY5" fmla="*/ 6769 h 113141"/>
                      <a:gd name="connsiteX6" fmla="*/ 107600 w 120972"/>
                      <a:gd name="connsiteY6" fmla="*/ 6769 h 113141"/>
                      <a:gd name="connsiteX7" fmla="*/ 113739 w 120972"/>
                      <a:gd name="connsiteY7" fmla="*/ 12507 h 113141"/>
                      <a:gd name="connsiteX8" fmla="*/ 113739 w 120972"/>
                      <a:gd name="connsiteY8" fmla="*/ 45180 h 113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972" h="113141">
                        <a:moveTo>
                          <a:pt x="113739" y="45180"/>
                        </a:moveTo>
                        <a:lnTo>
                          <a:pt x="48309" y="106373"/>
                        </a:lnTo>
                        <a:cubicBezTo>
                          <a:pt x="38659" y="115398"/>
                          <a:pt x="23021" y="115398"/>
                          <a:pt x="13371" y="106373"/>
                        </a:cubicBezTo>
                        <a:lnTo>
                          <a:pt x="7238" y="100635"/>
                        </a:lnTo>
                        <a:cubicBezTo>
                          <a:pt x="-2413" y="91615"/>
                          <a:pt x="-2413" y="76987"/>
                          <a:pt x="7238" y="67962"/>
                        </a:cubicBezTo>
                        <a:lnTo>
                          <a:pt x="72667" y="6769"/>
                        </a:lnTo>
                        <a:cubicBezTo>
                          <a:pt x="82312" y="-2256"/>
                          <a:pt x="97955" y="-2256"/>
                          <a:pt x="107600" y="6769"/>
                        </a:cubicBezTo>
                        <a:lnTo>
                          <a:pt x="113739" y="12507"/>
                        </a:lnTo>
                        <a:cubicBezTo>
                          <a:pt x="123384" y="21527"/>
                          <a:pt x="123384" y="36160"/>
                          <a:pt x="113739" y="4518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42" name="Freeform 8741">
                    <a:extLst>
                      <a:ext uri="{FF2B5EF4-FFF2-40B4-BE49-F238E27FC236}">
                        <a16:creationId xmlns:a16="http://schemas.microsoft.com/office/drawing/2014/main" id="{05AA6A0D-28AB-558F-86A9-BDA9E7048AC6}"/>
                      </a:ext>
                    </a:extLst>
                  </p:cNvPr>
                  <p:cNvSpPr/>
                  <p:nvPr/>
                </p:nvSpPr>
                <p:spPr>
                  <a:xfrm>
                    <a:off x="4443260" y="8222120"/>
                    <a:ext cx="125414" cy="117299"/>
                  </a:xfrm>
                  <a:custGeom>
                    <a:avLst/>
                    <a:gdLst>
                      <a:gd name="connsiteX0" fmla="*/ 118181 w 125414"/>
                      <a:gd name="connsiteY0" fmla="*/ 45180 h 117299"/>
                      <a:gd name="connsiteX1" fmla="*/ 48309 w 125414"/>
                      <a:gd name="connsiteY1" fmla="*/ 110530 h 117299"/>
                      <a:gd name="connsiteX2" fmla="*/ 13371 w 125414"/>
                      <a:gd name="connsiteY2" fmla="*/ 110530 h 117299"/>
                      <a:gd name="connsiteX3" fmla="*/ 7238 w 125414"/>
                      <a:gd name="connsiteY3" fmla="*/ 104792 h 117299"/>
                      <a:gd name="connsiteX4" fmla="*/ 7238 w 125414"/>
                      <a:gd name="connsiteY4" fmla="*/ 72119 h 117299"/>
                      <a:gd name="connsiteX5" fmla="*/ 77109 w 125414"/>
                      <a:gd name="connsiteY5" fmla="*/ 6769 h 117299"/>
                      <a:gd name="connsiteX6" fmla="*/ 112043 w 125414"/>
                      <a:gd name="connsiteY6" fmla="*/ 6769 h 117299"/>
                      <a:gd name="connsiteX7" fmla="*/ 118181 w 125414"/>
                      <a:gd name="connsiteY7" fmla="*/ 12507 h 117299"/>
                      <a:gd name="connsiteX8" fmla="*/ 118181 w 125414"/>
                      <a:gd name="connsiteY8" fmla="*/ 45180 h 11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414" h="117299">
                        <a:moveTo>
                          <a:pt x="118181" y="45180"/>
                        </a:moveTo>
                        <a:lnTo>
                          <a:pt x="48309" y="110530"/>
                        </a:lnTo>
                        <a:cubicBezTo>
                          <a:pt x="38659" y="119555"/>
                          <a:pt x="23021" y="119555"/>
                          <a:pt x="13371" y="110530"/>
                        </a:cubicBezTo>
                        <a:lnTo>
                          <a:pt x="7238" y="104792"/>
                        </a:lnTo>
                        <a:cubicBezTo>
                          <a:pt x="-2413" y="95772"/>
                          <a:pt x="-2413" y="81139"/>
                          <a:pt x="7238" y="72119"/>
                        </a:cubicBezTo>
                        <a:lnTo>
                          <a:pt x="77109" y="6769"/>
                        </a:lnTo>
                        <a:cubicBezTo>
                          <a:pt x="86754" y="-2256"/>
                          <a:pt x="102398" y="-2256"/>
                          <a:pt x="112043" y="6769"/>
                        </a:cubicBezTo>
                        <a:lnTo>
                          <a:pt x="118181" y="12507"/>
                        </a:lnTo>
                        <a:cubicBezTo>
                          <a:pt x="127826" y="21532"/>
                          <a:pt x="127826" y="36160"/>
                          <a:pt x="118181" y="4518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43" name="Freeform 8742">
                    <a:extLst>
                      <a:ext uri="{FF2B5EF4-FFF2-40B4-BE49-F238E27FC236}">
                        <a16:creationId xmlns:a16="http://schemas.microsoft.com/office/drawing/2014/main" id="{0B10CFA1-BBA9-4517-9F5C-846284CB5E21}"/>
                      </a:ext>
                    </a:extLst>
                  </p:cNvPr>
                  <p:cNvSpPr/>
                  <p:nvPr/>
                </p:nvSpPr>
                <p:spPr>
                  <a:xfrm>
                    <a:off x="4497572" y="8269444"/>
                    <a:ext cx="102113" cy="95504"/>
                  </a:xfrm>
                  <a:custGeom>
                    <a:avLst/>
                    <a:gdLst>
                      <a:gd name="connsiteX0" fmla="*/ 94880 w 102113"/>
                      <a:gd name="connsiteY0" fmla="*/ 45181 h 95504"/>
                      <a:gd name="connsiteX1" fmla="*/ 48305 w 102113"/>
                      <a:gd name="connsiteY1" fmla="*/ 88740 h 95504"/>
                      <a:gd name="connsiteX2" fmla="*/ 13372 w 102113"/>
                      <a:gd name="connsiteY2" fmla="*/ 88740 h 95504"/>
                      <a:gd name="connsiteX3" fmla="*/ 7234 w 102113"/>
                      <a:gd name="connsiteY3" fmla="*/ 83002 h 95504"/>
                      <a:gd name="connsiteX4" fmla="*/ 7234 w 102113"/>
                      <a:gd name="connsiteY4" fmla="*/ 50324 h 95504"/>
                      <a:gd name="connsiteX5" fmla="*/ 53808 w 102113"/>
                      <a:gd name="connsiteY5" fmla="*/ 6765 h 95504"/>
                      <a:gd name="connsiteX6" fmla="*/ 88742 w 102113"/>
                      <a:gd name="connsiteY6" fmla="*/ 6765 h 95504"/>
                      <a:gd name="connsiteX7" fmla="*/ 94880 w 102113"/>
                      <a:gd name="connsiteY7" fmla="*/ 12503 h 95504"/>
                      <a:gd name="connsiteX8" fmla="*/ 94880 w 102113"/>
                      <a:gd name="connsiteY8" fmla="*/ 45181 h 9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113" h="95504">
                        <a:moveTo>
                          <a:pt x="94880" y="45181"/>
                        </a:moveTo>
                        <a:lnTo>
                          <a:pt x="48305" y="88740"/>
                        </a:lnTo>
                        <a:cubicBezTo>
                          <a:pt x="38660" y="97760"/>
                          <a:pt x="23017" y="97760"/>
                          <a:pt x="13372" y="88740"/>
                        </a:cubicBezTo>
                        <a:lnTo>
                          <a:pt x="7234" y="83002"/>
                        </a:lnTo>
                        <a:cubicBezTo>
                          <a:pt x="-2411" y="73977"/>
                          <a:pt x="-2411" y="59349"/>
                          <a:pt x="7234" y="50324"/>
                        </a:cubicBezTo>
                        <a:lnTo>
                          <a:pt x="53808" y="6765"/>
                        </a:lnTo>
                        <a:cubicBezTo>
                          <a:pt x="63453" y="-2255"/>
                          <a:pt x="79097" y="-2255"/>
                          <a:pt x="88742" y="6765"/>
                        </a:cubicBezTo>
                        <a:lnTo>
                          <a:pt x="94880" y="12503"/>
                        </a:lnTo>
                        <a:cubicBezTo>
                          <a:pt x="104525" y="21528"/>
                          <a:pt x="104525" y="36156"/>
                          <a:pt x="94880" y="451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739" name="Freeform 8738">
                  <a:extLst>
                    <a:ext uri="{FF2B5EF4-FFF2-40B4-BE49-F238E27FC236}">
                      <a16:creationId xmlns:a16="http://schemas.microsoft.com/office/drawing/2014/main" id="{E2B44133-D518-8DE4-68FC-206DD6F76AEC}"/>
                    </a:ext>
                  </a:extLst>
                </p:cNvPr>
                <p:cNvSpPr/>
                <p:nvPr/>
              </p:nvSpPr>
              <p:spPr>
                <a:xfrm>
                  <a:off x="4508551" y="8004444"/>
                  <a:ext cx="281032" cy="208425"/>
                </a:xfrm>
                <a:custGeom>
                  <a:avLst/>
                  <a:gdLst>
                    <a:gd name="connsiteX0" fmla="*/ 105928 w 281032"/>
                    <a:gd name="connsiteY0" fmla="*/ 73232 h 208425"/>
                    <a:gd name="connsiteX1" fmla="*/ 59503 w 281032"/>
                    <a:gd name="connsiteY1" fmla="*/ 102493 h 208425"/>
                    <a:gd name="connsiteX2" fmla="*/ 49738 w 281032"/>
                    <a:gd name="connsiteY2" fmla="*/ 108431 h 208425"/>
                    <a:gd name="connsiteX3" fmla="*/ 5745 w 281032"/>
                    <a:gd name="connsiteY3" fmla="*/ 104088 h 208425"/>
                    <a:gd name="connsiteX4" fmla="*/ 5745 w 281032"/>
                    <a:gd name="connsiteY4" fmla="*/ 104088 h 208425"/>
                    <a:gd name="connsiteX5" fmla="*/ 4804 w 281032"/>
                    <a:gd name="connsiteY5" fmla="*/ 81586 h 208425"/>
                    <a:gd name="connsiteX6" fmla="*/ 48438 w 281032"/>
                    <a:gd name="connsiteY6" fmla="*/ 40774 h 208425"/>
                    <a:gd name="connsiteX7" fmla="*/ 48438 w 281032"/>
                    <a:gd name="connsiteY7" fmla="*/ 40774 h 208425"/>
                    <a:gd name="connsiteX8" fmla="*/ 66362 w 281032"/>
                    <a:gd name="connsiteY8" fmla="*/ 26311 h 208425"/>
                    <a:gd name="connsiteX9" fmla="*/ 120460 w 281032"/>
                    <a:gd name="connsiteY9" fmla="*/ 3693 h 208425"/>
                    <a:gd name="connsiteX10" fmla="*/ 174709 w 281032"/>
                    <a:gd name="connsiteY10" fmla="*/ 14284 h 208425"/>
                    <a:gd name="connsiteX11" fmla="*/ 268593 w 281032"/>
                    <a:gd name="connsiteY11" fmla="*/ 105164 h 208425"/>
                    <a:gd name="connsiteX12" fmla="*/ 274967 w 281032"/>
                    <a:gd name="connsiteY12" fmla="*/ 155937 h 208425"/>
                    <a:gd name="connsiteX13" fmla="*/ 250479 w 281032"/>
                    <a:gd name="connsiteY13" fmla="*/ 208426 h 208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1032" h="208425">
                      <a:moveTo>
                        <a:pt x="105928" y="73232"/>
                      </a:moveTo>
                      <a:cubicBezTo>
                        <a:pt x="94782" y="83832"/>
                        <a:pt x="70799" y="96714"/>
                        <a:pt x="59503" y="102493"/>
                      </a:cubicBezTo>
                      <a:cubicBezTo>
                        <a:pt x="56107" y="104228"/>
                        <a:pt x="52920" y="106325"/>
                        <a:pt x="49738" y="108431"/>
                      </a:cubicBezTo>
                      <a:cubicBezTo>
                        <a:pt x="37542" y="116510"/>
                        <a:pt x="19347" y="114954"/>
                        <a:pt x="5745" y="104088"/>
                      </a:cubicBezTo>
                      <a:lnTo>
                        <a:pt x="5745" y="104088"/>
                      </a:lnTo>
                      <a:cubicBezTo>
                        <a:pt x="-1524" y="98280"/>
                        <a:pt x="-1959" y="87910"/>
                        <a:pt x="4804" y="81586"/>
                      </a:cubicBezTo>
                      <a:lnTo>
                        <a:pt x="48438" y="40774"/>
                      </a:lnTo>
                      <a:cubicBezTo>
                        <a:pt x="48438" y="40774"/>
                        <a:pt x="48438" y="40774"/>
                        <a:pt x="48438" y="40774"/>
                      </a:cubicBezTo>
                      <a:lnTo>
                        <a:pt x="66362" y="26311"/>
                      </a:lnTo>
                      <a:cubicBezTo>
                        <a:pt x="82986" y="12893"/>
                        <a:pt x="97143" y="13119"/>
                        <a:pt x="120460" y="3693"/>
                      </a:cubicBezTo>
                      <a:cubicBezTo>
                        <a:pt x="139050" y="-3820"/>
                        <a:pt x="160306" y="337"/>
                        <a:pt x="174709" y="14284"/>
                      </a:cubicBezTo>
                      <a:lnTo>
                        <a:pt x="268593" y="105164"/>
                      </a:lnTo>
                      <a:cubicBezTo>
                        <a:pt x="282366" y="118496"/>
                        <a:pt x="285017" y="139613"/>
                        <a:pt x="274967" y="155937"/>
                      </a:cubicBezTo>
                      <a:lnTo>
                        <a:pt x="250479" y="20842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736" name="Freeform 8735">
                <a:extLst>
                  <a:ext uri="{FF2B5EF4-FFF2-40B4-BE49-F238E27FC236}">
                    <a16:creationId xmlns:a16="http://schemas.microsoft.com/office/drawing/2014/main" id="{108CA1D8-8B0A-2EA1-6F8C-8D2AB20B7762}"/>
                  </a:ext>
                </a:extLst>
              </p:cNvPr>
              <p:cNvSpPr/>
              <p:nvPr/>
            </p:nvSpPr>
            <p:spPr>
              <a:xfrm>
                <a:off x="4652465" y="7927518"/>
                <a:ext cx="215271" cy="207854"/>
              </a:xfrm>
              <a:custGeom>
                <a:avLst/>
                <a:gdLst>
                  <a:gd name="connsiteX0" fmla="*/ 7443 w 215271"/>
                  <a:gd name="connsiteY0" fmla="*/ 33724 h 207854"/>
                  <a:gd name="connsiteX1" fmla="*/ 7143 w 215271"/>
                  <a:gd name="connsiteY1" fmla="*/ 67742 h 207854"/>
                  <a:gd name="connsiteX2" fmla="*/ 144800 w 215271"/>
                  <a:gd name="connsiteY2" fmla="*/ 201130 h 207854"/>
                  <a:gd name="connsiteX3" fmla="*/ 177838 w 215271"/>
                  <a:gd name="connsiteY3" fmla="*/ 201385 h 207854"/>
                  <a:gd name="connsiteX4" fmla="*/ 204102 w 215271"/>
                  <a:gd name="connsiteY4" fmla="*/ 176822 h 207854"/>
                  <a:gd name="connsiteX5" fmla="*/ 204102 w 215271"/>
                  <a:gd name="connsiteY5" fmla="*/ 126379 h 207854"/>
                  <a:gd name="connsiteX6" fmla="*/ 86264 w 215271"/>
                  <a:gd name="connsiteY6" fmla="*/ 10446 h 207854"/>
                  <a:gd name="connsiteX7" fmla="*/ 32331 w 215271"/>
                  <a:gd name="connsiteY7" fmla="*/ 10446 h 207854"/>
                  <a:gd name="connsiteX8" fmla="*/ 7443 w 215271"/>
                  <a:gd name="connsiteY8" fmla="*/ 33724 h 20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271" h="207854">
                    <a:moveTo>
                      <a:pt x="7443" y="33724"/>
                    </a:moveTo>
                    <a:cubicBezTo>
                      <a:pt x="-2362" y="42894"/>
                      <a:pt x="-2497" y="58402"/>
                      <a:pt x="7143" y="67742"/>
                    </a:cubicBezTo>
                    <a:lnTo>
                      <a:pt x="144800" y="201130"/>
                    </a:lnTo>
                    <a:cubicBezTo>
                      <a:pt x="153990" y="209995"/>
                      <a:pt x="168513" y="210110"/>
                      <a:pt x="177838" y="201385"/>
                    </a:cubicBezTo>
                    <a:lnTo>
                      <a:pt x="204102" y="176822"/>
                    </a:lnTo>
                    <a:cubicBezTo>
                      <a:pt x="218994" y="162894"/>
                      <a:pt x="218994" y="140312"/>
                      <a:pt x="204102" y="126379"/>
                    </a:cubicBezTo>
                    <a:lnTo>
                      <a:pt x="86264" y="10446"/>
                    </a:lnTo>
                    <a:cubicBezTo>
                      <a:pt x="71372" y="-3482"/>
                      <a:pt x="47224" y="-3482"/>
                      <a:pt x="32331" y="10446"/>
                    </a:cubicBezTo>
                    <a:lnTo>
                      <a:pt x="7443" y="33724"/>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724" name="Graphic 2">
              <a:extLst>
                <a:ext uri="{FF2B5EF4-FFF2-40B4-BE49-F238E27FC236}">
                  <a16:creationId xmlns:a16="http://schemas.microsoft.com/office/drawing/2014/main" id="{63EF8BA6-9E33-6F8F-017A-F8074D4F8F15}"/>
                </a:ext>
              </a:extLst>
            </p:cNvPr>
            <p:cNvGrpSpPr/>
            <p:nvPr/>
          </p:nvGrpSpPr>
          <p:grpSpPr>
            <a:xfrm>
              <a:off x="4091889" y="7647646"/>
              <a:ext cx="705536" cy="669761"/>
              <a:chOff x="4091889" y="7647646"/>
              <a:chExt cx="705536" cy="669761"/>
            </a:xfrm>
            <a:noFill/>
          </p:grpSpPr>
          <p:grpSp>
            <p:nvGrpSpPr>
              <p:cNvPr id="8725" name="Graphic 2">
                <a:extLst>
                  <a:ext uri="{FF2B5EF4-FFF2-40B4-BE49-F238E27FC236}">
                    <a16:creationId xmlns:a16="http://schemas.microsoft.com/office/drawing/2014/main" id="{ABA618C1-0CD1-51D9-426C-2AF03828C6AB}"/>
                  </a:ext>
                </a:extLst>
              </p:cNvPr>
              <p:cNvGrpSpPr/>
              <p:nvPr/>
            </p:nvGrpSpPr>
            <p:grpSpPr>
              <a:xfrm>
                <a:off x="4095391" y="7647646"/>
                <a:ext cx="702034" cy="520109"/>
                <a:chOff x="4095391" y="7647646"/>
                <a:chExt cx="702034" cy="520109"/>
              </a:xfrm>
              <a:noFill/>
            </p:grpSpPr>
            <p:grpSp>
              <p:nvGrpSpPr>
                <p:cNvPr id="8728" name="Graphic 2">
                  <a:extLst>
                    <a:ext uri="{FF2B5EF4-FFF2-40B4-BE49-F238E27FC236}">
                      <a16:creationId xmlns:a16="http://schemas.microsoft.com/office/drawing/2014/main" id="{51578F2E-F126-43DE-1146-0333D224861D}"/>
                    </a:ext>
                  </a:extLst>
                </p:cNvPr>
                <p:cNvGrpSpPr/>
                <p:nvPr/>
              </p:nvGrpSpPr>
              <p:grpSpPr>
                <a:xfrm>
                  <a:off x="4200696" y="7832907"/>
                  <a:ext cx="491423" cy="334848"/>
                  <a:chOff x="4200696" y="7832907"/>
                  <a:chExt cx="491423" cy="334848"/>
                </a:xfrm>
                <a:noFill/>
              </p:grpSpPr>
              <p:sp>
                <p:nvSpPr>
                  <p:cNvPr id="8731" name="Freeform 8730">
                    <a:extLst>
                      <a:ext uri="{FF2B5EF4-FFF2-40B4-BE49-F238E27FC236}">
                        <a16:creationId xmlns:a16="http://schemas.microsoft.com/office/drawing/2014/main" id="{481AA9DA-D0D4-1059-1411-F8DEE4508F25}"/>
                      </a:ext>
                    </a:extLst>
                  </p:cNvPr>
                  <p:cNvSpPr/>
                  <p:nvPr/>
                </p:nvSpPr>
                <p:spPr>
                  <a:xfrm>
                    <a:off x="4621918" y="7832907"/>
                    <a:ext cx="70201" cy="177907"/>
                  </a:xfrm>
                  <a:custGeom>
                    <a:avLst/>
                    <a:gdLst>
                      <a:gd name="connsiteX0" fmla="*/ 0 w 70201"/>
                      <a:gd name="connsiteY0" fmla="*/ 177907 h 177907"/>
                      <a:gd name="connsiteX1" fmla="*/ 0 w 70201"/>
                      <a:gd name="connsiteY1" fmla="*/ 0 h 177907"/>
                      <a:gd name="connsiteX2" fmla="*/ 70202 w 70201"/>
                      <a:gd name="connsiteY2" fmla="*/ 0 h 177907"/>
                      <a:gd name="connsiteX3" fmla="*/ 70202 w 70201"/>
                      <a:gd name="connsiteY3" fmla="*/ 99750 h 177907"/>
                    </a:gdLst>
                    <a:ahLst/>
                    <a:cxnLst>
                      <a:cxn ang="0">
                        <a:pos x="connsiteX0" y="connsiteY0"/>
                      </a:cxn>
                      <a:cxn ang="0">
                        <a:pos x="connsiteX1" y="connsiteY1"/>
                      </a:cxn>
                      <a:cxn ang="0">
                        <a:pos x="connsiteX2" y="connsiteY2"/>
                      </a:cxn>
                      <a:cxn ang="0">
                        <a:pos x="connsiteX3" y="connsiteY3"/>
                      </a:cxn>
                    </a:cxnLst>
                    <a:rect l="l" t="t" r="r" b="b"/>
                    <a:pathLst>
                      <a:path w="70201" h="177907">
                        <a:moveTo>
                          <a:pt x="0" y="177907"/>
                        </a:moveTo>
                        <a:lnTo>
                          <a:pt x="0" y="0"/>
                        </a:lnTo>
                        <a:lnTo>
                          <a:pt x="70202" y="0"/>
                        </a:lnTo>
                        <a:lnTo>
                          <a:pt x="70202" y="9975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32" name="Freeform 8731">
                    <a:extLst>
                      <a:ext uri="{FF2B5EF4-FFF2-40B4-BE49-F238E27FC236}">
                        <a16:creationId xmlns:a16="http://schemas.microsoft.com/office/drawing/2014/main" id="{AA3605AE-1452-7A94-8A1E-FF731F2AED99}"/>
                      </a:ext>
                    </a:extLst>
                  </p:cNvPr>
                  <p:cNvSpPr/>
                  <p:nvPr/>
                </p:nvSpPr>
                <p:spPr>
                  <a:xfrm>
                    <a:off x="4481509" y="7832907"/>
                    <a:ext cx="70201" cy="209334"/>
                  </a:xfrm>
                  <a:custGeom>
                    <a:avLst/>
                    <a:gdLst>
                      <a:gd name="connsiteX0" fmla="*/ 0 w 70201"/>
                      <a:gd name="connsiteY0" fmla="*/ 129021 h 209334"/>
                      <a:gd name="connsiteX1" fmla="*/ 0 w 70201"/>
                      <a:gd name="connsiteY1" fmla="*/ 0 h 209334"/>
                      <a:gd name="connsiteX2" fmla="*/ 70202 w 70201"/>
                      <a:gd name="connsiteY2" fmla="*/ 0 h 209334"/>
                      <a:gd name="connsiteX3" fmla="*/ 70202 w 70201"/>
                      <a:gd name="connsiteY3" fmla="*/ 209335 h 209334"/>
                    </a:gdLst>
                    <a:ahLst/>
                    <a:cxnLst>
                      <a:cxn ang="0">
                        <a:pos x="connsiteX0" y="connsiteY0"/>
                      </a:cxn>
                      <a:cxn ang="0">
                        <a:pos x="connsiteX1" y="connsiteY1"/>
                      </a:cxn>
                      <a:cxn ang="0">
                        <a:pos x="connsiteX2" y="connsiteY2"/>
                      </a:cxn>
                      <a:cxn ang="0">
                        <a:pos x="connsiteX3" y="connsiteY3"/>
                      </a:cxn>
                    </a:cxnLst>
                    <a:rect l="l" t="t" r="r" b="b"/>
                    <a:pathLst>
                      <a:path w="70201" h="209334">
                        <a:moveTo>
                          <a:pt x="0" y="129021"/>
                        </a:moveTo>
                        <a:lnTo>
                          <a:pt x="0" y="0"/>
                        </a:lnTo>
                        <a:lnTo>
                          <a:pt x="70202" y="0"/>
                        </a:lnTo>
                        <a:lnTo>
                          <a:pt x="70202" y="20933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33" name="Freeform 8732">
                    <a:extLst>
                      <a:ext uri="{FF2B5EF4-FFF2-40B4-BE49-F238E27FC236}">
                        <a16:creationId xmlns:a16="http://schemas.microsoft.com/office/drawing/2014/main" id="{10DD285E-5D65-0165-439B-E9632A3B9CF9}"/>
                      </a:ext>
                    </a:extLst>
                  </p:cNvPr>
                  <p:cNvSpPr/>
                  <p:nvPr/>
                </p:nvSpPr>
                <p:spPr>
                  <a:xfrm>
                    <a:off x="4341105" y="7832907"/>
                    <a:ext cx="70202" cy="239050"/>
                  </a:xfrm>
                  <a:custGeom>
                    <a:avLst/>
                    <a:gdLst>
                      <a:gd name="connsiteX0" fmla="*/ 0 w 70202"/>
                      <a:gd name="connsiteY0" fmla="*/ 239051 h 239050"/>
                      <a:gd name="connsiteX1" fmla="*/ 0 w 70202"/>
                      <a:gd name="connsiteY1" fmla="*/ 0 h 239050"/>
                      <a:gd name="connsiteX2" fmla="*/ 70202 w 70202"/>
                      <a:gd name="connsiteY2" fmla="*/ 0 h 239050"/>
                      <a:gd name="connsiteX3" fmla="*/ 70202 w 70202"/>
                      <a:gd name="connsiteY3" fmla="*/ 173395 h 239050"/>
                    </a:gdLst>
                    <a:ahLst/>
                    <a:cxnLst>
                      <a:cxn ang="0">
                        <a:pos x="connsiteX0" y="connsiteY0"/>
                      </a:cxn>
                      <a:cxn ang="0">
                        <a:pos x="connsiteX1" y="connsiteY1"/>
                      </a:cxn>
                      <a:cxn ang="0">
                        <a:pos x="connsiteX2" y="connsiteY2"/>
                      </a:cxn>
                      <a:cxn ang="0">
                        <a:pos x="connsiteX3" y="connsiteY3"/>
                      </a:cxn>
                    </a:cxnLst>
                    <a:rect l="l" t="t" r="r" b="b"/>
                    <a:pathLst>
                      <a:path w="70202" h="239050">
                        <a:moveTo>
                          <a:pt x="0" y="239051"/>
                        </a:moveTo>
                        <a:lnTo>
                          <a:pt x="0" y="0"/>
                        </a:lnTo>
                        <a:lnTo>
                          <a:pt x="70202" y="0"/>
                        </a:lnTo>
                        <a:lnTo>
                          <a:pt x="70202" y="17339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34" name="Freeform 8733">
                    <a:extLst>
                      <a:ext uri="{FF2B5EF4-FFF2-40B4-BE49-F238E27FC236}">
                        <a16:creationId xmlns:a16="http://schemas.microsoft.com/office/drawing/2014/main" id="{5D424599-54F5-53A7-8496-1A894684D0FA}"/>
                      </a:ext>
                    </a:extLst>
                  </p:cNvPr>
                  <p:cNvSpPr/>
                  <p:nvPr/>
                </p:nvSpPr>
                <p:spPr>
                  <a:xfrm>
                    <a:off x="4200696" y="7832912"/>
                    <a:ext cx="70203" cy="334843"/>
                  </a:xfrm>
                  <a:custGeom>
                    <a:avLst/>
                    <a:gdLst>
                      <a:gd name="connsiteX0" fmla="*/ 0 w 70203"/>
                      <a:gd name="connsiteY0" fmla="*/ 0 h 334843"/>
                      <a:gd name="connsiteX1" fmla="*/ 70203 w 70203"/>
                      <a:gd name="connsiteY1" fmla="*/ 0 h 334843"/>
                      <a:gd name="connsiteX2" fmla="*/ 70203 w 70203"/>
                      <a:gd name="connsiteY2" fmla="*/ 334844 h 334843"/>
                      <a:gd name="connsiteX3" fmla="*/ 0 w 70203"/>
                      <a:gd name="connsiteY3" fmla="*/ 334844 h 334843"/>
                    </a:gdLst>
                    <a:ahLst/>
                    <a:cxnLst>
                      <a:cxn ang="0">
                        <a:pos x="connsiteX0" y="connsiteY0"/>
                      </a:cxn>
                      <a:cxn ang="0">
                        <a:pos x="connsiteX1" y="connsiteY1"/>
                      </a:cxn>
                      <a:cxn ang="0">
                        <a:pos x="connsiteX2" y="connsiteY2"/>
                      </a:cxn>
                      <a:cxn ang="0">
                        <a:pos x="connsiteX3" y="connsiteY3"/>
                      </a:cxn>
                    </a:cxnLst>
                    <a:rect l="l" t="t" r="r" b="b"/>
                    <a:pathLst>
                      <a:path w="70203" h="334843">
                        <a:moveTo>
                          <a:pt x="0" y="0"/>
                        </a:moveTo>
                        <a:lnTo>
                          <a:pt x="70203" y="0"/>
                        </a:lnTo>
                        <a:lnTo>
                          <a:pt x="70203" y="334844"/>
                        </a:lnTo>
                        <a:lnTo>
                          <a:pt x="0" y="334844"/>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729" name="Freeform 8728">
                  <a:extLst>
                    <a:ext uri="{FF2B5EF4-FFF2-40B4-BE49-F238E27FC236}">
                      <a16:creationId xmlns:a16="http://schemas.microsoft.com/office/drawing/2014/main" id="{E6FC5402-A759-C6C9-95F3-640602AF7D4D}"/>
                    </a:ext>
                  </a:extLst>
                </p:cNvPr>
                <p:cNvSpPr/>
                <p:nvPr/>
              </p:nvSpPr>
              <p:spPr>
                <a:xfrm>
                  <a:off x="4095391" y="7647646"/>
                  <a:ext cx="702034" cy="185260"/>
                </a:xfrm>
                <a:custGeom>
                  <a:avLst/>
                  <a:gdLst>
                    <a:gd name="connsiteX0" fmla="*/ 679258 w 702034"/>
                    <a:gd name="connsiteY0" fmla="*/ 185261 h 185260"/>
                    <a:gd name="connsiteX1" fmla="*/ 22777 w 702034"/>
                    <a:gd name="connsiteY1" fmla="*/ 185261 h 185260"/>
                    <a:gd name="connsiteX2" fmla="*/ 0 w 702034"/>
                    <a:gd name="connsiteY2" fmla="*/ 160988 h 185260"/>
                    <a:gd name="connsiteX3" fmla="*/ 0 w 702034"/>
                    <a:gd name="connsiteY3" fmla="*/ 140917 h 185260"/>
                    <a:gd name="connsiteX4" fmla="*/ 27384 w 702034"/>
                    <a:gd name="connsiteY4" fmla="*/ 101670 h 185260"/>
                    <a:gd name="connsiteX5" fmla="*/ 339569 w 702034"/>
                    <a:gd name="connsiteY5" fmla="*/ 1731 h 185260"/>
                    <a:gd name="connsiteX6" fmla="*/ 361660 w 702034"/>
                    <a:gd name="connsiteY6" fmla="*/ 1725 h 185260"/>
                    <a:gd name="connsiteX7" fmla="*/ 674625 w 702034"/>
                    <a:gd name="connsiteY7" fmla="*/ 101680 h 185260"/>
                    <a:gd name="connsiteX8" fmla="*/ 702035 w 702034"/>
                    <a:gd name="connsiteY8" fmla="*/ 140937 h 185260"/>
                    <a:gd name="connsiteX9" fmla="*/ 702035 w 702034"/>
                    <a:gd name="connsiteY9" fmla="*/ 160988 h 185260"/>
                    <a:gd name="connsiteX10" fmla="*/ 679258 w 702034"/>
                    <a:gd name="connsiteY10" fmla="*/ 185261 h 1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2034" h="185260">
                      <a:moveTo>
                        <a:pt x="679258" y="185261"/>
                      </a:moveTo>
                      <a:lnTo>
                        <a:pt x="22777" y="185261"/>
                      </a:lnTo>
                      <a:cubicBezTo>
                        <a:pt x="10200" y="185261"/>
                        <a:pt x="0" y="174395"/>
                        <a:pt x="0" y="160988"/>
                      </a:cubicBezTo>
                      <a:lnTo>
                        <a:pt x="0" y="140917"/>
                      </a:lnTo>
                      <a:cubicBezTo>
                        <a:pt x="0" y="122822"/>
                        <a:pt x="11131" y="106873"/>
                        <a:pt x="27384" y="101670"/>
                      </a:cubicBezTo>
                      <a:lnTo>
                        <a:pt x="339569" y="1731"/>
                      </a:lnTo>
                      <a:cubicBezTo>
                        <a:pt x="346773" y="-576"/>
                        <a:pt x="354457" y="-576"/>
                        <a:pt x="361660" y="1725"/>
                      </a:cubicBezTo>
                      <a:lnTo>
                        <a:pt x="674625" y="101680"/>
                      </a:lnTo>
                      <a:cubicBezTo>
                        <a:pt x="690894" y="106878"/>
                        <a:pt x="702035" y="122832"/>
                        <a:pt x="702035" y="140937"/>
                      </a:cubicBezTo>
                      <a:lnTo>
                        <a:pt x="702035" y="160988"/>
                      </a:lnTo>
                      <a:cubicBezTo>
                        <a:pt x="702035" y="174395"/>
                        <a:pt x="691834" y="185261"/>
                        <a:pt x="679258" y="18526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30" name="Freeform 8729">
                  <a:extLst>
                    <a:ext uri="{FF2B5EF4-FFF2-40B4-BE49-F238E27FC236}">
                      <a16:creationId xmlns:a16="http://schemas.microsoft.com/office/drawing/2014/main" id="{90E1D612-B51F-7773-502C-9728CA5B1F82}"/>
                    </a:ext>
                  </a:extLst>
                </p:cNvPr>
                <p:cNvSpPr/>
                <p:nvPr/>
              </p:nvSpPr>
              <p:spPr>
                <a:xfrm>
                  <a:off x="4544002" y="7719950"/>
                  <a:ext cx="155827" cy="49767"/>
                </a:xfrm>
                <a:custGeom>
                  <a:avLst/>
                  <a:gdLst>
                    <a:gd name="connsiteX0" fmla="*/ 0 w 155827"/>
                    <a:gd name="connsiteY0" fmla="*/ 0 h 49767"/>
                    <a:gd name="connsiteX1" fmla="*/ 155827 w 155827"/>
                    <a:gd name="connsiteY1" fmla="*/ 49767 h 49767"/>
                  </a:gdLst>
                  <a:ahLst/>
                  <a:cxnLst>
                    <a:cxn ang="0">
                      <a:pos x="connsiteX0" y="connsiteY0"/>
                    </a:cxn>
                    <a:cxn ang="0">
                      <a:pos x="connsiteX1" y="connsiteY1"/>
                    </a:cxn>
                  </a:cxnLst>
                  <a:rect l="l" t="t" r="r" b="b"/>
                  <a:pathLst>
                    <a:path w="155827" h="49767">
                      <a:moveTo>
                        <a:pt x="0" y="0"/>
                      </a:moveTo>
                      <a:lnTo>
                        <a:pt x="155827" y="4976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726" name="Freeform 8725">
                <a:extLst>
                  <a:ext uri="{FF2B5EF4-FFF2-40B4-BE49-F238E27FC236}">
                    <a16:creationId xmlns:a16="http://schemas.microsoft.com/office/drawing/2014/main" id="{EE08A07B-A20B-F153-F5F0-B4BF23CCAF64}"/>
                  </a:ext>
                </a:extLst>
              </p:cNvPr>
              <p:cNvSpPr/>
              <p:nvPr/>
            </p:nvSpPr>
            <p:spPr>
              <a:xfrm>
                <a:off x="4133996" y="8167755"/>
                <a:ext cx="279827" cy="74826"/>
              </a:xfrm>
              <a:custGeom>
                <a:avLst/>
                <a:gdLst>
                  <a:gd name="connsiteX0" fmla="*/ 279827 w 279827"/>
                  <a:gd name="connsiteY0" fmla="*/ 74826 h 74826"/>
                  <a:gd name="connsiteX1" fmla="*/ 35449 w 279827"/>
                  <a:gd name="connsiteY1" fmla="*/ 74826 h 74826"/>
                  <a:gd name="connsiteX2" fmla="*/ 0 w 279827"/>
                  <a:gd name="connsiteY2" fmla="*/ 39372 h 74826"/>
                  <a:gd name="connsiteX3" fmla="*/ 0 w 279827"/>
                  <a:gd name="connsiteY3" fmla="*/ 35449 h 74826"/>
                  <a:gd name="connsiteX4" fmla="*/ 35449 w 279827"/>
                  <a:gd name="connsiteY4" fmla="*/ 0 h 74826"/>
                  <a:gd name="connsiteX5" fmla="*/ 277311 w 279827"/>
                  <a:gd name="connsiteY5" fmla="*/ 0 h 7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827" h="74826">
                    <a:moveTo>
                      <a:pt x="279827" y="74826"/>
                    </a:moveTo>
                    <a:lnTo>
                      <a:pt x="35449" y="74826"/>
                    </a:lnTo>
                    <a:cubicBezTo>
                      <a:pt x="15868" y="74826"/>
                      <a:pt x="0" y="58952"/>
                      <a:pt x="0" y="39372"/>
                    </a:cubicBezTo>
                    <a:lnTo>
                      <a:pt x="0" y="35449"/>
                    </a:lnTo>
                    <a:cubicBezTo>
                      <a:pt x="0" y="15869"/>
                      <a:pt x="15868" y="0"/>
                      <a:pt x="35449" y="0"/>
                    </a:cubicBezTo>
                    <a:lnTo>
                      <a:pt x="277311"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27" name="Freeform 8726">
                <a:extLst>
                  <a:ext uri="{FF2B5EF4-FFF2-40B4-BE49-F238E27FC236}">
                    <a16:creationId xmlns:a16="http://schemas.microsoft.com/office/drawing/2014/main" id="{AA413C02-8A2A-5164-4382-B44E6EB99BDD}"/>
                  </a:ext>
                </a:extLst>
              </p:cNvPr>
              <p:cNvSpPr/>
              <p:nvPr/>
            </p:nvSpPr>
            <p:spPr>
              <a:xfrm>
                <a:off x="4091889" y="8242581"/>
                <a:ext cx="352485" cy="74825"/>
              </a:xfrm>
              <a:custGeom>
                <a:avLst/>
                <a:gdLst>
                  <a:gd name="connsiteX0" fmla="*/ 352486 w 352485"/>
                  <a:gd name="connsiteY0" fmla="*/ 74826 h 74825"/>
                  <a:gd name="connsiteX1" fmla="*/ 35454 w 352485"/>
                  <a:gd name="connsiteY1" fmla="*/ 74826 h 74825"/>
                  <a:gd name="connsiteX2" fmla="*/ 0 w 352485"/>
                  <a:gd name="connsiteY2" fmla="*/ 39372 h 74825"/>
                  <a:gd name="connsiteX3" fmla="*/ 0 w 352485"/>
                  <a:gd name="connsiteY3" fmla="*/ 35449 h 74825"/>
                  <a:gd name="connsiteX4" fmla="*/ 35454 w 352485"/>
                  <a:gd name="connsiteY4" fmla="*/ 0 h 74825"/>
                  <a:gd name="connsiteX5" fmla="*/ 330644 w 352485"/>
                  <a:gd name="connsiteY5" fmla="*/ 0 h 7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2485" h="74825">
                    <a:moveTo>
                      <a:pt x="352486" y="74826"/>
                    </a:moveTo>
                    <a:lnTo>
                      <a:pt x="35454" y="74826"/>
                    </a:lnTo>
                    <a:cubicBezTo>
                      <a:pt x="15873" y="74826"/>
                      <a:pt x="0" y="58952"/>
                      <a:pt x="0" y="39372"/>
                    </a:cubicBezTo>
                    <a:lnTo>
                      <a:pt x="0" y="35449"/>
                    </a:lnTo>
                    <a:cubicBezTo>
                      <a:pt x="0" y="15874"/>
                      <a:pt x="15873" y="0"/>
                      <a:pt x="35454" y="0"/>
                    </a:cubicBezTo>
                    <a:lnTo>
                      <a:pt x="330644"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16" name="Group 8015">
            <a:extLst>
              <a:ext uri="{FF2B5EF4-FFF2-40B4-BE49-F238E27FC236}">
                <a16:creationId xmlns:a16="http://schemas.microsoft.com/office/drawing/2014/main" id="{0A37DE23-733C-8D23-433C-2D5041AB9081}"/>
              </a:ext>
            </a:extLst>
          </p:cNvPr>
          <p:cNvGrpSpPr/>
          <p:nvPr/>
        </p:nvGrpSpPr>
        <p:grpSpPr>
          <a:xfrm flipH="1">
            <a:off x="4235995" y="7113986"/>
            <a:ext cx="480639" cy="513381"/>
            <a:chOff x="5354779" y="7685873"/>
            <a:chExt cx="643793" cy="687649"/>
          </a:xfrm>
        </p:grpSpPr>
        <p:grpSp>
          <p:nvGrpSpPr>
            <p:cNvPr id="8707" name="Graphic 2">
              <a:extLst>
                <a:ext uri="{FF2B5EF4-FFF2-40B4-BE49-F238E27FC236}">
                  <a16:creationId xmlns:a16="http://schemas.microsoft.com/office/drawing/2014/main" id="{F7BCAE6E-BC04-6838-C1DA-EB9216468EEF}"/>
                </a:ext>
              </a:extLst>
            </p:cNvPr>
            <p:cNvGrpSpPr/>
            <p:nvPr/>
          </p:nvGrpSpPr>
          <p:grpSpPr>
            <a:xfrm>
              <a:off x="5354779" y="7685873"/>
              <a:ext cx="502623" cy="304375"/>
              <a:chOff x="5354779" y="7685873"/>
              <a:chExt cx="502623" cy="304375"/>
            </a:xfrm>
            <a:noFill/>
          </p:grpSpPr>
          <p:sp>
            <p:nvSpPr>
              <p:cNvPr id="8716" name="Freeform 8715">
                <a:extLst>
                  <a:ext uri="{FF2B5EF4-FFF2-40B4-BE49-F238E27FC236}">
                    <a16:creationId xmlns:a16="http://schemas.microsoft.com/office/drawing/2014/main" id="{EC67DD0C-65B2-CA95-5D3D-1DB16A7D3CA6}"/>
                  </a:ext>
                </a:extLst>
              </p:cNvPr>
              <p:cNvSpPr/>
              <p:nvPr/>
            </p:nvSpPr>
            <p:spPr>
              <a:xfrm>
                <a:off x="5354779" y="7698348"/>
                <a:ext cx="97496" cy="261808"/>
              </a:xfrm>
              <a:custGeom>
                <a:avLst/>
                <a:gdLst>
                  <a:gd name="connsiteX0" fmla="*/ 13907 w 97496"/>
                  <a:gd name="connsiteY0" fmla="*/ 261808 h 261808"/>
                  <a:gd name="connsiteX1" fmla="*/ 71778 w 97496"/>
                  <a:gd name="connsiteY1" fmla="*/ 261808 h 261808"/>
                  <a:gd name="connsiteX2" fmla="*/ 97496 w 97496"/>
                  <a:gd name="connsiteY2" fmla="*/ 236089 h 261808"/>
                  <a:gd name="connsiteX3" fmla="*/ 97496 w 97496"/>
                  <a:gd name="connsiteY3" fmla="*/ 25724 h 261808"/>
                  <a:gd name="connsiteX4" fmla="*/ 71773 w 97496"/>
                  <a:gd name="connsiteY4" fmla="*/ 0 h 261808"/>
                  <a:gd name="connsiteX5" fmla="*/ 13907 w 97496"/>
                  <a:gd name="connsiteY5" fmla="*/ 0 h 261808"/>
                  <a:gd name="connsiteX6" fmla="*/ 0 w 97496"/>
                  <a:gd name="connsiteY6" fmla="*/ 13913 h 261808"/>
                  <a:gd name="connsiteX7" fmla="*/ 0 w 97496"/>
                  <a:gd name="connsiteY7" fmla="*/ 247896 h 261808"/>
                  <a:gd name="connsiteX8" fmla="*/ 13907 w 97496"/>
                  <a:gd name="connsiteY8" fmla="*/ 261808 h 261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496" h="261808">
                    <a:moveTo>
                      <a:pt x="13907" y="261808"/>
                    </a:moveTo>
                    <a:lnTo>
                      <a:pt x="71778" y="261808"/>
                    </a:lnTo>
                    <a:cubicBezTo>
                      <a:pt x="85980" y="261808"/>
                      <a:pt x="97496" y="250292"/>
                      <a:pt x="97496" y="236089"/>
                    </a:cubicBezTo>
                    <a:lnTo>
                      <a:pt x="97496" y="25724"/>
                    </a:lnTo>
                    <a:cubicBezTo>
                      <a:pt x="97496" y="11516"/>
                      <a:pt x="85980" y="0"/>
                      <a:pt x="71773" y="0"/>
                    </a:cubicBezTo>
                    <a:lnTo>
                      <a:pt x="13907" y="0"/>
                    </a:lnTo>
                    <a:cubicBezTo>
                      <a:pt x="6228" y="0"/>
                      <a:pt x="0" y="6229"/>
                      <a:pt x="0" y="13913"/>
                    </a:cubicBezTo>
                    <a:lnTo>
                      <a:pt x="0" y="247896"/>
                    </a:lnTo>
                    <a:cubicBezTo>
                      <a:pt x="0" y="255580"/>
                      <a:pt x="6228" y="261808"/>
                      <a:pt x="13907" y="26180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17" name="Freeform 8716">
                <a:extLst>
                  <a:ext uri="{FF2B5EF4-FFF2-40B4-BE49-F238E27FC236}">
                    <a16:creationId xmlns:a16="http://schemas.microsoft.com/office/drawing/2014/main" id="{18BAD8C7-78C9-6286-155B-5F37EF89F21D}"/>
                  </a:ext>
                </a:extLst>
              </p:cNvPr>
              <p:cNvSpPr/>
              <p:nvPr/>
            </p:nvSpPr>
            <p:spPr>
              <a:xfrm>
                <a:off x="5393314" y="7756435"/>
                <a:ext cx="20420" cy="20420"/>
              </a:xfrm>
              <a:custGeom>
                <a:avLst/>
                <a:gdLst>
                  <a:gd name="connsiteX0" fmla="*/ 20420 w 20420"/>
                  <a:gd name="connsiteY0" fmla="*/ 10211 h 20420"/>
                  <a:gd name="connsiteX1" fmla="*/ 10210 w 20420"/>
                  <a:gd name="connsiteY1" fmla="*/ 20421 h 20420"/>
                  <a:gd name="connsiteX2" fmla="*/ 0 w 20420"/>
                  <a:gd name="connsiteY2" fmla="*/ 10211 h 20420"/>
                  <a:gd name="connsiteX3" fmla="*/ 10210 w 20420"/>
                  <a:gd name="connsiteY3" fmla="*/ 0 h 20420"/>
                  <a:gd name="connsiteX4" fmla="*/ 20420 w 20420"/>
                  <a:gd name="connsiteY4" fmla="*/ 10211 h 20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0" h="20420">
                    <a:moveTo>
                      <a:pt x="20420" y="10211"/>
                    </a:moveTo>
                    <a:cubicBezTo>
                      <a:pt x="20420" y="15850"/>
                      <a:pt x="15849" y="20421"/>
                      <a:pt x="10210" y="20421"/>
                    </a:cubicBezTo>
                    <a:cubicBezTo>
                      <a:pt x="4571" y="20421"/>
                      <a:pt x="0" y="15850"/>
                      <a:pt x="0" y="10211"/>
                    </a:cubicBezTo>
                    <a:cubicBezTo>
                      <a:pt x="0" y="4571"/>
                      <a:pt x="4571" y="0"/>
                      <a:pt x="10210" y="0"/>
                    </a:cubicBezTo>
                    <a:cubicBezTo>
                      <a:pt x="15849" y="0"/>
                      <a:pt x="20420" y="4571"/>
                      <a:pt x="20420" y="1021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18" name="Freeform 8717">
                <a:extLst>
                  <a:ext uri="{FF2B5EF4-FFF2-40B4-BE49-F238E27FC236}">
                    <a16:creationId xmlns:a16="http://schemas.microsoft.com/office/drawing/2014/main" id="{4DAEDC8D-F207-397A-1A12-E1945909D00B}"/>
                  </a:ext>
                </a:extLst>
              </p:cNvPr>
              <p:cNvSpPr/>
              <p:nvPr/>
            </p:nvSpPr>
            <p:spPr>
              <a:xfrm>
                <a:off x="5664142" y="7685873"/>
                <a:ext cx="193260" cy="209496"/>
              </a:xfrm>
              <a:custGeom>
                <a:avLst/>
                <a:gdLst>
                  <a:gd name="connsiteX0" fmla="*/ 0 w 193260"/>
                  <a:gd name="connsiteY0" fmla="*/ 3015 h 209496"/>
                  <a:gd name="connsiteX1" fmla="*/ 2326 w 193260"/>
                  <a:gd name="connsiteY1" fmla="*/ 2420 h 209496"/>
                  <a:gd name="connsiteX2" fmla="*/ 56475 w 193260"/>
                  <a:gd name="connsiteY2" fmla="*/ 8438 h 209496"/>
                  <a:gd name="connsiteX3" fmla="*/ 119713 w 193260"/>
                  <a:gd name="connsiteY3" fmla="*/ 40796 h 209496"/>
                  <a:gd name="connsiteX4" fmla="*/ 145276 w 193260"/>
                  <a:gd name="connsiteY4" fmla="*/ 68176 h 209496"/>
                  <a:gd name="connsiteX5" fmla="*/ 191301 w 193260"/>
                  <a:gd name="connsiteY5" fmla="*/ 175675 h 209496"/>
                  <a:gd name="connsiteX6" fmla="*/ 183061 w 193260"/>
                  <a:gd name="connsiteY6" fmla="*/ 205001 h 209496"/>
                  <a:gd name="connsiteX7" fmla="*/ 183061 w 193260"/>
                  <a:gd name="connsiteY7" fmla="*/ 205001 h 209496"/>
                  <a:gd name="connsiteX8" fmla="*/ 150459 w 193260"/>
                  <a:gd name="connsiteY8" fmla="*/ 200898 h 209496"/>
                  <a:gd name="connsiteX9" fmla="*/ 144561 w 193260"/>
                  <a:gd name="connsiteY9" fmla="*/ 196601 h 209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260" h="209496">
                    <a:moveTo>
                      <a:pt x="0" y="3015"/>
                    </a:moveTo>
                    <a:lnTo>
                      <a:pt x="2326" y="2420"/>
                    </a:lnTo>
                    <a:cubicBezTo>
                      <a:pt x="20506" y="-2253"/>
                      <a:pt x="39766" y="-112"/>
                      <a:pt x="56475" y="8438"/>
                    </a:cubicBezTo>
                    <a:lnTo>
                      <a:pt x="119713" y="40796"/>
                    </a:lnTo>
                    <a:cubicBezTo>
                      <a:pt x="131169" y="46659"/>
                      <a:pt x="140214" y="56344"/>
                      <a:pt x="145276" y="68176"/>
                    </a:cubicBezTo>
                    <a:lnTo>
                      <a:pt x="191301" y="175675"/>
                    </a:lnTo>
                    <a:cubicBezTo>
                      <a:pt x="195793" y="186170"/>
                      <a:pt x="192361" y="198382"/>
                      <a:pt x="183061" y="205001"/>
                    </a:cubicBezTo>
                    <a:lnTo>
                      <a:pt x="183061" y="205001"/>
                    </a:lnTo>
                    <a:cubicBezTo>
                      <a:pt x="172781" y="212315"/>
                      <a:pt x="158609" y="210534"/>
                      <a:pt x="150459" y="200898"/>
                    </a:cubicBezTo>
                    <a:lnTo>
                      <a:pt x="144561" y="19660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19" name="Freeform 8718">
                <a:extLst>
                  <a:ext uri="{FF2B5EF4-FFF2-40B4-BE49-F238E27FC236}">
                    <a16:creationId xmlns:a16="http://schemas.microsoft.com/office/drawing/2014/main" id="{861775CB-0376-44B4-D403-B689F394C64C}"/>
                  </a:ext>
                </a:extLst>
              </p:cNvPr>
              <p:cNvSpPr/>
              <p:nvPr/>
            </p:nvSpPr>
            <p:spPr>
              <a:xfrm>
                <a:off x="5452275" y="7688888"/>
                <a:ext cx="211866" cy="54454"/>
              </a:xfrm>
              <a:custGeom>
                <a:avLst/>
                <a:gdLst>
                  <a:gd name="connsiteX0" fmla="*/ 0 w 211866"/>
                  <a:gd name="connsiteY0" fmla="*/ 54455 h 54454"/>
                  <a:gd name="connsiteX1" fmla="*/ 211867 w 211866"/>
                  <a:gd name="connsiteY1" fmla="*/ 0 h 54454"/>
                </a:gdLst>
                <a:ahLst/>
                <a:cxnLst>
                  <a:cxn ang="0">
                    <a:pos x="connsiteX0" y="connsiteY0"/>
                  </a:cxn>
                  <a:cxn ang="0">
                    <a:pos x="connsiteX1" y="connsiteY1"/>
                  </a:cxn>
                </a:cxnLst>
                <a:rect l="l" t="t" r="r" b="b"/>
                <a:pathLst>
                  <a:path w="211866" h="54454">
                    <a:moveTo>
                      <a:pt x="0" y="54455"/>
                    </a:moveTo>
                    <a:lnTo>
                      <a:pt x="21186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20" name="Freeform 8719">
                <a:extLst>
                  <a:ext uri="{FF2B5EF4-FFF2-40B4-BE49-F238E27FC236}">
                    <a16:creationId xmlns:a16="http://schemas.microsoft.com/office/drawing/2014/main" id="{14991D4D-262E-18A4-4578-34F092490857}"/>
                  </a:ext>
                </a:extLst>
              </p:cNvPr>
              <p:cNvSpPr/>
              <p:nvPr/>
            </p:nvSpPr>
            <p:spPr>
              <a:xfrm>
                <a:off x="5452275" y="7813541"/>
                <a:ext cx="356427" cy="128555"/>
              </a:xfrm>
              <a:custGeom>
                <a:avLst/>
                <a:gdLst>
                  <a:gd name="connsiteX0" fmla="*/ 157408 w 356427"/>
                  <a:gd name="connsiteY0" fmla="*/ 0 h 128555"/>
                  <a:gd name="connsiteX1" fmla="*/ 188409 w 356427"/>
                  <a:gd name="connsiteY1" fmla="*/ 32843 h 128555"/>
                  <a:gd name="connsiteX2" fmla="*/ 324186 w 356427"/>
                  <a:gd name="connsiteY2" fmla="*/ 40663 h 128555"/>
                  <a:gd name="connsiteX3" fmla="*/ 356273 w 356427"/>
                  <a:gd name="connsiteY3" fmla="*/ 78038 h 128555"/>
                  <a:gd name="connsiteX4" fmla="*/ 356273 w 356427"/>
                  <a:gd name="connsiteY4" fmla="*/ 78038 h 128555"/>
                  <a:gd name="connsiteX5" fmla="*/ 321249 w 356427"/>
                  <a:gd name="connsiteY5" fmla="*/ 109000 h 128555"/>
                  <a:gd name="connsiteX6" fmla="*/ 163131 w 356427"/>
                  <a:gd name="connsiteY6" fmla="*/ 104502 h 128555"/>
                  <a:gd name="connsiteX7" fmla="*/ 97496 w 356427"/>
                  <a:gd name="connsiteY7" fmla="*/ 128555 h 128555"/>
                  <a:gd name="connsiteX8" fmla="*/ 0 w 356427"/>
                  <a:gd name="connsiteY8" fmla="*/ 89384 h 128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427" h="128555">
                    <a:moveTo>
                      <a:pt x="157408" y="0"/>
                    </a:moveTo>
                    <a:cubicBezTo>
                      <a:pt x="157408" y="17435"/>
                      <a:pt x="171005" y="31838"/>
                      <a:pt x="188409" y="32843"/>
                    </a:cubicBezTo>
                    <a:lnTo>
                      <a:pt x="324186" y="40663"/>
                    </a:lnTo>
                    <a:cubicBezTo>
                      <a:pt x="343541" y="41778"/>
                      <a:pt x="358099" y="58737"/>
                      <a:pt x="356273" y="78038"/>
                    </a:cubicBezTo>
                    <a:lnTo>
                      <a:pt x="356273" y="78038"/>
                    </a:lnTo>
                    <a:cubicBezTo>
                      <a:pt x="354572" y="95973"/>
                      <a:pt x="339254" y="109515"/>
                      <a:pt x="321249" y="109000"/>
                    </a:cubicBezTo>
                    <a:lnTo>
                      <a:pt x="163131" y="104502"/>
                    </a:lnTo>
                    <a:cubicBezTo>
                      <a:pt x="163131" y="104502"/>
                      <a:pt x="130944" y="128555"/>
                      <a:pt x="97496" y="128555"/>
                    </a:cubicBezTo>
                    <a:cubicBezTo>
                      <a:pt x="64044" y="128555"/>
                      <a:pt x="0" y="89384"/>
                      <a:pt x="0" y="8938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21" name="Freeform 8720">
                <a:extLst>
                  <a:ext uri="{FF2B5EF4-FFF2-40B4-BE49-F238E27FC236}">
                    <a16:creationId xmlns:a16="http://schemas.microsoft.com/office/drawing/2014/main" id="{AE6C74EA-10AF-22A7-324F-A26EA44DE4A8}"/>
                  </a:ext>
                </a:extLst>
              </p:cNvPr>
              <p:cNvSpPr/>
              <p:nvPr/>
            </p:nvSpPr>
            <p:spPr>
              <a:xfrm>
                <a:off x="5594715" y="7930270"/>
                <a:ext cx="22561" cy="59977"/>
              </a:xfrm>
              <a:custGeom>
                <a:avLst/>
                <a:gdLst>
                  <a:gd name="connsiteX0" fmla="*/ 22562 w 22561"/>
                  <a:gd name="connsiteY0" fmla="*/ 59978 h 59977"/>
                  <a:gd name="connsiteX1" fmla="*/ 0 w 22561"/>
                  <a:gd name="connsiteY1" fmla="*/ 0 h 59977"/>
                </a:gdLst>
                <a:ahLst/>
                <a:cxnLst>
                  <a:cxn ang="0">
                    <a:pos x="connsiteX0" y="connsiteY0"/>
                  </a:cxn>
                  <a:cxn ang="0">
                    <a:pos x="connsiteX1" y="connsiteY1"/>
                  </a:cxn>
                </a:cxnLst>
                <a:rect l="l" t="t" r="r" b="b"/>
                <a:pathLst>
                  <a:path w="22561" h="59977">
                    <a:moveTo>
                      <a:pt x="22562" y="59978"/>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22" name="Freeform 8721">
                <a:extLst>
                  <a:ext uri="{FF2B5EF4-FFF2-40B4-BE49-F238E27FC236}">
                    <a16:creationId xmlns:a16="http://schemas.microsoft.com/office/drawing/2014/main" id="{28BC48C5-7A8A-7C65-EA35-B8560A549254}"/>
                  </a:ext>
                </a:extLst>
              </p:cNvPr>
              <p:cNvSpPr/>
              <p:nvPr/>
            </p:nvSpPr>
            <p:spPr>
              <a:xfrm>
                <a:off x="5613090" y="7764117"/>
                <a:ext cx="234093" cy="225089"/>
              </a:xfrm>
              <a:custGeom>
                <a:avLst/>
                <a:gdLst>
                  <a:gd name="connsiteX0" fmla="*/ 0 w 234093"/>
                  <a:gd name="connsiteY0" fmla="*/ 48143 h 225089"/>
                  <a:gd name="connsiteX1" fmla="*/ 123465 w 234093"/>
                  <a:gd name="connsiteY1" fmla="*/ 1703 h 225089"/>
                  <a:gd name="connsiteX2" fmla="*/ 157548 w 234093"/>
                  <a:gd name="connsiteY2" fmla="*/ 17151 h 225089"/>
                  <a:gd name="connsiteX3" fmla="*/ 232393 w 234093"/>
                  <a:gd name="connsiteY3" fmla="*/ 216145 h 225089"/>
                  <a:gd name="connsiteX4" fmla="*/ 234093 w 234093"/>
                  <a:gd name="connsiteY4" fmla="*/ 225090 h 225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093" h="225089">
                    <a:moveTo>
                      <a:pt x="0" y="48143"/>
                    </a:moveTo>
                    <a:lnTo>
                      <a:pt x="123465" y="1703"/>
                    </a:lnTo>
                    <a:cubicBezTo>
                      <a:pt x="137142" y="-3445"/>
                      <a:pt x="152400" y="3474"/>
                      <a:pt x="157548" y="17151"/>
                    </a:cubicBezTo>
                    <a:lnTo>
                      <a:pt x="232393" y="216145"/>
                    </a:lnTo>
                    <a:cubicBezTo>
                      <a:pt x="233503" y="219092"/>
                      <a:pt x="234053" y="222114"/>
                      <a:pt x="234093" y="22509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708" name="Graphic 2">
              <a:extLst>
                <a:ext uri="{FF2B5EF4-FFF2-40B4-BE49-F238E27FC236}">
                  <a16:creationId xmlns:a16="http://schemas.microsoft.com/office/drawing/2014/main" id="{C1D2BC43-E3A7-C280-31F6-250D737E9114}"/>
                </a:ext>
              </a:extLst>
            </p:cNvPr>
            <p:cNvGrpSpPr/>
            <p:nvPr/>
          </p:nvGrpSpPr>
          <p:grpSpPr>
            <a:xfrm>
              <a:off x="5431339" y="7990248"/>
              <a:ext cx="567233" cy="383274"/>
              <a:chOff x="5431339" y="7990248"/>
              <a:chExt cx="567233" cy="383274"/>
            </a:xfrm>
            <a:noFill/>
          </p:grpSpPr>
          <p:sp>
            <p:nvSpPr>
              <p:cNvPr id="8714" name="Freeform 8713">
                <a:extLst>
                  <a:ext uri="{FF2B5EF4-FFF2-40B4-BE49-F238E27FC236}">
                    <a16:creationId xmlns:a16="http://schemas.microsoft.com/office/drawing/2014/main" id="{15582D74-257E-7A08-C243-DD5411C02234}"/>
                  </a:ext>
                </a:extLst>
              </p:cNvPr>
              <p:cNvSpPr/>
              <p:nvPr/>
            </p:nvSpPr>
            <p:spPr>
              <a:xfrm>
                <a:off x="5431339" y="7990248"/>
                <a:ext cx="567233" cy="99654"/>
              </a:xfrm>
              <a:custGeom>
                <a:avLst/>
                <a:gdLst>
                  <a:gd name="connsiteX0" fmla="*/ 546820 w 567233"/>
                  <a:gd name="connsiteY0" fmla="*/ 0 h 99654"/>
                  <a:gd name="connsiteX1" fmla="*/ 567234 w 567233"/>
                  <a:gd name="connsiteY1" fmla="*/ 20414 h 99654"/>
                  <a:gd name="connsiteX2" fmla="*/ 567234 w 567233"/>
                  <a:gd name="connsiteY2" fmla="*/ 79241 h 99654"/>
                  <a:gd name="connsiteX3" fmla="*/ 546820 w 567233"/>
                  <a:gd name="connsiteY3" fmla="*/ 99654 h 99654"/>
                  <a:gd name="connsiteX4" fmla="*/ 20413 w 567233"/>
                  <a:gd name="connsiteY4" fmla="*/ 99654 h 99654"/>
                  <a:gd name="connsiteX5" fmla="*/ 0 w 567233"/>
                  <a:gd name="connsiteY5" fmla="*/ 79241 h 99654"/>
                  <a:gd name="connsiteX6" fmla="*/ 0 w 567233"/>
                  <a:gd name="connsiteY6" fmla="*/ 20414 h 99654"/>
                  <a:gd name="connsiteX7" fmla="*/ 20413 w 567233"/>
                  <a:gd name="connsiteY7" fmla="*/ 0 h 9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33" h="99654">
                    <a:moveTo>
                      <a:pt x="546820" y="0"/>
                    </a:moveTo>
                    <a:cubicBezTo>
                      <a:pt x="558094" y="0"/>
                      <a:pt x="567234" y="9139"/>
                      <a:pt x="567234" y="20414"/>
                    </a:cubicBezTo>
                    <a:lnTo>
                      <a:pt x="567234" y="79241"/>
                    </a:lnTo>
                    <a:cubicBezTo>
                      <a:pt x="567234" y="90515"/>
                      <a:pt x="558094" y="99654"/>
                      <a:pt x="546820" y="99654"/>
                    </a:cubicBezTo>
                    <a:lnTo>
                      <a:pt x="20413" y="99654"/>
                    </a:lnTo>
                    <a:cubicBezTo>
                      <a:pt x="9139" y="99654"/>
                      <a:pt x="0" y="90515"/>
                      <a:pt x="0" y="79241"/>
                    </a:cubicBezTo>
                    <a:lnTo>
                      <a:pt x="0" y="20414"/>
                    </a:lnTo>
                    <a:cubicBezTo>
                      <a:pt x="0" y="9139"/>
                      <a:pt x="9139" y="0"/>
                      <a:pt x="20413"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15" name="Freeform 8714">
                <a:extLst>
                  <a:ext uri="{FF2B5EF4-FFF2-40B4-BE49-F238E27FC236}">
                    <a16:creationId xmlns:a16="http://schemas.microsoft.com/office/drawing/2014/main" id="{CCB79453-7826-1CDA-AB0E-F4ADA89A3A87}"/>
                  </a:ext>
                </a:extLst>
              </p:cNvPr>
              <p:cNvSpPr/>
              <p:nvPr/>
            </p:nvSpPr>
            <p:spPr>
              <a:xfrm>
                <a:off x="5471560" y="8089902"/>
                <a:ext cx="491558" cy="283620"/>
              </a:xfrm>
              <a:custGeom>
                <a:avLst/>
                <a:gdLst>
                  <a:gd name="connsiteX0" fmla="*/ 0 w 491558"/>
                  <a:gd name="connsiteY0" fmla="*/ 0 h 283620"/>
                  <a:gd name="connsiteX1" fmla="*/ 491559 w 491558"/>
                  <a:gd name="connsiteY1" fmla="*/ 0 h 283620"/>
                  <a:gd name="connsiteX2" fmla="*/ 491559 w 491558"/>
                  <a:gd name="connsiteY2" fmla="*/ 205778 h 283620"/>
                  <a:gd name="connsiteX3" fmla="*/ 413718 w 491558"/>
                  <a:gd name="connsiteY3" fmla="*/ 283621 h 283620"/>
                  <a:gd name="connsiteX4" fmla="*/ 77841 w 491558"/>
                  <a:gd name="connsiteY4" fmla="*/ 283621 h 283620"/>
                  <a:gd name="connsiteX5" fmla="*/ 0 w 491558"/>
                  <a:gd name="connsiteY5" fmla="*/ 205778 h 283620"/>
                  <a:gd name="connsiteX6" fmla="*/ 0 w 491558"/>
                  <a:gd name="connsiteY6" fmla="*/ 0 h 283620"/>
                  <a:gd name="connsiteX7" fmla="*/ 0 w 491558"/>
                  <a:gd name="connsiteY7" fmla="*/ 0 h 28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1558" h="283620">
                    <a:moveTo>
                      <a:pt x="0" y="0"/>
                    </a:moveTo>
                    <a:lnTo>
                      <a:pt x="491559" y="0"/>
                    </a:lnTo>
                    <a:lnTo>
                      <a:pt x="491559" y="205778"/>
                    </a:lnTo>
                    <a:cubicBezTo>
                      <a:pt x="491559" y="248741"/>
                      <a:pt x="456681" y="283621"/>
                      <a:pt x="413718" y="283621"/>
                    </a:cubicBezTo>
                    <a:lnTo>
                      <a:pt x="77841" y="283621"/>
                    </a:lnTo>
                    <a:cubicBezTo>
                      <a:pt x="34879" y="283621"/>
                      <a:pt x="0" y="248741"/>
                      <a:pt x="0" y="205778"/>
                    </a:cubicBezTo>
                    <a:lnTo>
                      <a:pt x="0"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709" name="Graphic 2">
              <a:extLst>
                <a:ext uri="{FF2B5EF4-FFF2-40B4-BE49-F238E27FC236}">
                  <a16:creationId xmlns:a16="http://schemas.microsoft.com/office/drawing/2014/main" id="{6FE100FF-E9CD-EBA5-8C17-5AAB38F94447}"/>
                </a:ext>
              </a:extLst>
            </p:cNvPr>
            <p:cNvGrpSpPr/>
            <p:nvPr/>
          </p:nvGrpSpPr>
          <p:grpSpPr>
            <a:xfrm>
              <a:off x="5572508" y="8181077"/>
              <a:ext cx="284895" cy="80834"/>
              <a:chOff x="5572508" y="8181077"/>
              <a:chExt cx="284895" cy="80834"/>
            </a:xfrm>
            <a:solidFill>
              <a:srgbClr val="231F20"/>
            </a:solidFill>
          </p:grpSpPr>
          <p:sp>
            <p:nvSpPr>
              <p:cNvPr id="8710" name="Freeform 8709">
                <a:extLst>
                  <a:ext uri="{FF2B5EF4-FFF2-40B4-BE49-F238E27FC236}">
                    <a16:creationId xmlns:a16="http://schemas.microsoft.com/office/drawing/2014/main" id="{B1535749-92F0-079C-5EA2-49EDC16CDF5F}"/>
                  </a:ext>
                </a:extLst>
              </p:cNvPr>
              <p:cNvSpPr/>
              <p:nvPr/>
            </p:nvSpPr>
            <p:spPr>
              <a:xfrm>
                <a:off x="5572508" y="8182793"/>
                <a:ext cx="78376" cy="77402"/>
              </a:xfrm>
              <a:custGeom>
                <a:avLst/>
                <a:gdLst>
                  <a:gd name="connsiteX0" fmla="*/ 0 w 78376"/>
                  <a:gd name="connsiteY0" fmla="*/ 0 h 77402"/>
                  <a:gd name="connsiteX1" fmla="*/ 18180 w 78376"/>
                  <a:gd name="connsiteY1" fmla="*/ 0 h 77402"/>
                  <a:gd name="connsiteX2" fmla="*/ 39191 w 78376"/>
                  <a:gd name="connsiteY2" fmla="*/ 61919 h 77402"/>
                  <a:gd name="connsiteX3" fmla="*/ 60322 w 78376"/>
                  <a:gd name="connsiteY3" fmla="*/ 0 h 77402"/>
                  <a:gd name="connsiteX4" fmla="*/ 78376 w 78376"/>
                  <a:gd name="connsiteY4" fmla="*/ 0 h 77402"/>
                  <a:gd name="connsiteX5" fmla="*/ 49756 w 78376"/>
                  <a:gd name="connsiteY5" fmla="*/ 77402 h 77402"/>
                  <a:gd name="connsiteX6" fmla="*/ 28625 w 78376"/>
                  <a:gd name="connsiteY6" fmla="*/ 77402 h 77402"/>
                  <a:gd name="connsiteX7" fmla="*/ 0 w 78376"/>
                  <a:gd name="connsiteY7" fmla="*/ 0 h 77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376" h="77402">
                    <a:moveTo>
                      <a:pt x="0" y="0"/>
                    </a:moveTo>
                    <a:lnTo>
                      <a:pt x="18180" y="0"/>
                    </a:lnTo>
                    <a:lnTo>
                      <a:pt x="39191" y="61919"/>
                    </a:lnTo>
                    <a:lnTo>
                      <a:pt x="60322" y="0"/>
                    </a:lnTo>
                    <a:lnTo>
                      <a:pt x="78376" y="0"/>
                    </a:lnTo>
                    <a:lnTo>
                      <a:pt x="49756" y="77402"/>
                    </a:lnTo>
                    <a:lnTo>
                      <a:pt x="28625" y="77402"/>
                    </a:lnTo>
                    <a:lnTo>
                      <a:pt x="0" y="0"/>
                    </a:lnTo>
                    <a:close/>
                  </a:path>
                </a:pathLst>
              </a:custGeom>
              <a:solidFill>
                <a:srgbClr val="231F20"/>
              </a:solidFill>
              <a:ln w="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8711" name="Freeform 8710">
                <a:extLst>
                  <a:ext uri="{FF2B5EF4-FFF2-40B4-BE49-F238E27FC236}">
                    <a16:creationId xmlns:a16="http://schemas.microsoft.com/office/drawing/2014/main" id="{9B01D413-EECB-6113-DF2D-556C080A87AF}"/>
                  </a:ext>
                </a:extLst>
              </p:cNvPr>
              <p:cNvSpPr/>
              <p:nvPr/>
            </p:nvSpPr>
            <p:spPr>
              <a:xfrm>
                <a:off x="5652731" y="8181077"/>
                <a:ext cx="79857" cy="80834"/>
              </a:xfrm>
              <a:custGeom>
                <a:avLst/>
                <a:gdLst>
                  <a:gd name="connsiteX0" fmla="*/ 17014 w 79857"/>
                  <a:gd name="connsiteY0" fmla="*/ 75491 h 80834"/>
                  <a:gd name="connsiteX1" fmla="*/ 4112 w 79857"/>
                  <a:gd name="connsiteY1" fmla="*/ 61179 h 80834"/>
                  <a:gd name="connsiteX2" fmla="*/ 0 w 79857"/>
                  <a:gd name="connsiteY2" fmla="*/ 41153 h 80834"/>
                  <a:gd name="connsiteX3" fmla="*/ 4728 w 79857"/>
                  <a:gd name="connsiteY3" fmla="*/ 19656 h 80834"/>
                  <a:gd name="connsiteX4" fmla="*/ 18610 w 79857"/>
                  <a:gd name="connsiteY4" fmla="*/ 5158 h 80834"/>
                  <a:gd name="connsiteX5" fmla="*/ 40421 w 79857"/>
                  <a:gd name="connsiteY5" fmla="*/ 0 h 80834"/>
                  <a:gd name="connsiteX6" fmla="*/ 61487 w 79857"/>
                  <a:gd name="connsiteY6" fmla="*/ 4853 h 80834"/>
                  <a:gd name="connsiteX7" fmla="*/ 75125 w 79857"/>
                  <a:gd name="connsiteY7" fmla="*/ 18735 h 80834"/>
                  <a:gd name="connsiteX8" fmla="*/ 79857 w 79857"/>
                  <a:gd name="connsiteY8" fmla="*/ 39927 h 80834"/>
                  <a:gd name="connsiteX9" fmla="*/ 75370 w 79857"/>
                  <a:gd name="connsiteY9" fmla="*/ 60873 h 80834"/>
                  <a:gd name="connsiteX10" fmla="*/ 61798 w 79857"/>
                  <a:gd name="connsiteY10" fmla="*/ 75491 h 80834"/>
                  <a:gd name="connsiteX11" fmla="*/ 39311 w 79857"/>
                  <a:gd name="connsiteY11" fmla="*/ 80834 h 80834"/>
                  <a:gd name="connsiteX12" fmla="*/ 17014 w 79857"/>
                  <a:gd name="connsiteY12" fmla="*/ 75491 h 80834"/>
                  <a:gd name="connsiteX13" fmla="*/ 23342 w 79857"/>
                  <a:gd name="connsiteY13" fmla="*/ 59462 h 80834"/>
                  <a:gd name="connsiteX14" fmla="*/ 39806 w 79857"/>
                  <a:gd name="connsiteY14" fmla="*/ 67197 h 80834"/>
                  <a:gd name="connsiteX15" fmla="*/ 50001 w 79857"/>
                  <a:gd name="connsiteY15" fmla="*/ 65421 h 80834"/>
                  <a:gd name="connsiteX16" fmla="*/ 57615 w 79857"/>
                  <a:gd name="connsiteY16" fmla="*/ 61179 h 80834"/>
                  <a:gd name="connsiteX17" fmla="*/ 60997 w 79857"/>
                  <a:gd name="connsiteY17" fmla="*/ 52088 h 80834"/>
                  <a:gd name="connsiteX18" fmla="*/ 62163 w 79857"/>
                  <a:gd name="connsiteY18" fmla="*/ 41153 h 80834"/>
                  <a:gd name="connsiteX19" fmla="*/ 59646 w 79857"/>
                  <a:gd name="connsiteY19" fmla="*/ 27395 h 80834"/>
                  <a:gd name="connsiteX20" fmla="*/ 52087 w 79857"/>
                  <a:gd name="connsiteY20" fmla="*/ 17380 h 80834"/>
                  <a:gd name="connsiteX21" fmla="*/ 39806 w 79857"/>
                  <a:gd name="connsiteY21" fmla="*/ 13638 h 80834"/>
                  <a:gd name="connsiteX22" fmla="*/ 30161 w 79857"/>
                  <a:gd name="connsiteY22" fmla="*/ 15293 h 80834"/>
                  <a:gd name="connsiteX23" fmla="*/ 22602 w 79857"/>
                  <a:gd name="connsiteY23" fmla="*/ 19285 h 80834"/>
                  <a:gd name="connsiteX24" fmla="*/ 18980 w 79857"/>
                  <a:gd name="connsiteY24" fmla="*/ 28686 h 80834"/>
                  <a:gd name="connsiteX25" fmla="*/ 17689 w 79857"/>
                  <a:gd name="connsiteY25" fmla="*/ 40297 h 80834"/>
                  <a:gd name="connsiteX26" fmla="*/ 23342 w 79857"/>
                  <a:gd name="connsiteY26" fmla="*/ 59462 h 80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9857" h="80834">
                    <a:moveTo>
                      <a:pt x="17014" y="75491"/>
                    </a:moveTo>
                    <a:cubicBezTo>
                      <a:pt x="11156" y="71929"/>
                      <a:pt x="6858" y="67157"/>
                      <a:pt x="4112" y="61179"/>
                    </a:cubicBezTo>
                    <a:cubicBezTo>
                      <a:pt x="1371" y="55200"/>
                      <a:pt x="0" y="48527"/>
                      <a:pt x="0" y="41153"/>
                    </a:cubicBezTo>
                    <a:cubicBezTo>
                      <a:pt x="0" y="33048"/>
                      <a:pt x="1576" y="25879"/>
                      <a:pt x="4728" y="19656"/>
                    </a:cubicBezTo>
                    <a:cubicBezTo>
                      <a:pt x="7884" y="13432"/>
                      <a:pt x="12511" y="8600"/>
                      <a:pt x="18610" y="5158"/>
                    </a:cubicBezTo>
                    <a:cubicBezTo>
                      <a:pt x="24713" y="1716"/>
                      <a:pt x="31982" y="0"/>
                      <a:pt x="40421" y="0"/>
                    </a:cubicBezTo>
                    <a:cubicBezTo>
                      <a:pt x="48531" y="0"/>
                      <a:pt x="55549" y="1616"/>
                      <a:pt x="61487" y="4853"/>
                    </a:cubicBezTo>
                    <a:cubicBezTo>
                      <a:pt x="67426" y="8084"/>
                      <a:pt x="71968" y="12712"/>
                      <a:pt x="75125" y="18735"/>
                    </a:cubicBezTo>
                    <a:cubicBezTo>
                      <a:pt x="78276" y="24754"/>
                      <a:pt x="79857" y="31817"/>
                      <a:pt x="79857" y="39927"/>
                    </a:cubicBezTo>
                    <a:cubicBezTo>
                      <a:pt x="79857" y="47706"/>
                      <a:pt x="78356" y="54690"/>
                      <a:pt x="75370" y="60873"/>
                    </a:cubicBezTo>
                    <a:cubicBezTo>
                      <a:pt x="72378" y="67057"/>
                      <a:pt x="67856" y="71929"/>
                      <a:pt x="61798" y="75491"/>
                    </a:cubicBezTo>
                    <a:cubicBezTo>
                      <a:pt x="55729" y="79053"/>
                      <a:pt x="48240" y="80834"/>
                      <a:pt x="39311" y="80834"/>
                    </a:cubicBezTo>
                    <a:cubicBezTo>
                      <a:pt x="30301" y="80834"/>
                      <a:pt x="22867" y="79053"/>
                      <a:pt x="17014" y="75491"/>
                    </a:cubicBezTo>
                    <a:close/>
                    <a:moveTo>
                      <a:pt x="23342" y="59462"/>
                    </a:moveTo>
                    <a:cubicBezTo>
                      <a:pt x="27109" y="64620"/>
                      <a:pt x="32597" y="67197"/>
                      <a:pt x="39806" y="67197"/>
                    </a:cubicBezTo>
                    <a:cubicBezTo>
                      <a:pt x="43243" y="67197"/>
                      <a:pt x="46644" y="66606"/>
                      <a:pt x="50001" y="65421"/>
                    </a:cubicBezTo>
                    <a:cubicBezTo>
                      <a:pt x="53358" y="64230"/>
                      <a:pt x="55894" y="62819"/>
                      <a:pt x="57615" y="61179"/>
                    </a:cubicBezTo>
                    <a:cubicBezTo>
                      <a:pt x="59091" y="58887"/>
                      <a:pt x="60217" y="55855"/>
                      <a:pt x="60997" y="52088"/>
                    </a:cubicBezTo>
                    <a:cubicBezTo>
                      <a:pt x="61778" y="48321"/>
                      <a:pt x="62163" y="44674"/>
                      <a:pt x="62163" y="41153"/>
                    </a:cubicBezTo>
                    <a:cubicBezTo>
                      <a:pt x="62163" y="36160"/>
                      <a:pt x="61322" y="31572"/>
                      <a:pt x="59646" y="27395"/>
                    </a:cubicBezTo>
                    <a:cubicBezTo>
                      <a:pt x="57965" y="23218"/>
                      <a:pt x="55444" y="19881"/>
                      <a:pt x="52087" y="17380"/>
                    </a:cubicBezTo>
                    <a:cubicBezTo>
                      <a:pt x="48731" y="14883"/>
                      <a:pt x="44633" y="13638"/>
                      <a:pt x="39806" y="13638"/>
                    </a:cubicBezTo>
                    <a:cubicBezTo>
                      <a:pt x="36609" y="13638"/>
                      <a:pt x="33398" y="14188"/>
                      <a:pt x="30161" y="15293"/>
                    </a:cubicBezTo>
                    <a:cubicBezTo>
                      <a:pt x="26924" y="16399"/>
                      <a:pt x="24403" y="17730"/>
                      <a:pt x="22602" y="19285"/>
                    </a:cubicBezTo>
                    <a:cubicBezTo>
                      <a:pt x="21051" y="21582"/>
                      <a:pt x="19840" y="24714"/>
                      <a:pt x="18980" y="28686"/>
                    </a:cubicBezTo>
                    <a:cubicBezTo>
                      <a:pt x="18120" y="32658"/>
                      <a:pt x="17689" y="36530"/>
                      <a:pt x="17689" y="40297"/>
                    </a:cubicBezTo>
                    <a:cubicBezTo>
                      <a:pt x="17689" y="47911"/>
                      <a:pt x="19575" y="54300"/>
                      <a:pt x="23342" y="59462"/>
                    </a:cubicBezTo>
                    <a:close/>
                  </a:path>
                </a:pathLst>
              </a:custGeom>
              <a:solidFill>
                <a:srgbClr val="231F20"/>
              </a:solidFill>
              <a:ln w="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8712" name="Freeform 8711">
                <a:extLst>
                  <a:ext uri="{FF2B5EF4-FFF2-40B4-BE49-F238E27FC236}">
                    <a16:creationId xmlns:a16="http://schemas.microsoft.com/office/drawing/2014/main" id="{AB7430BE-8322-6263-D068-6D1A7A42D264}"/>
                  </a:ext>
                </a:extLst>
              </p:cNvPr>
              <p:cNvSpPr/>
              <p:nvPr/>
            </p:nvSpPr>
            <p:spPr>
              <a:xfrm>
                <a:off x="5735284" y="8182793"/>
                <a:ext cx="62167" cy="77402"/>
              </a:xfrm>
              <a:custGeom>
                <a:avLst/>
                <a:gdLst>
                  <a:gd name="connsiteX0" fmla="*/ 22487 w 62167"/>
                  <a:gd name="connsiteY0" fmla="*/ 13762 h 77402"/>
                  <a:gd name="connsiteX1" fmla="*/ 0 w 62167"/>
                  <a:gd name="connsiteY1" fmla="*/ 13762 h 77402"/>
                  <a:gd name="connsiteX2" fmla="*/ 0 w 62167"/>
                  <a:gd name="connsiteY2" fmla="*/ 0 h 77402"/>
                  <a:gd name="connsiteX3" fmla="*/ 62168 w 62167"/>
                  <a:gd name="connsiteY3" fmla="*/ 0 h 77402"/>
                  <a:gd name="connsiteX4" fmla="*/ 62168 w 62167"/>
                  <a:gd name="connsiteY4" fmla="*/ 13762 h 77402"/>
                  <a:gd name="connsiteX5" fmla="*/ 39931 w 62167"/>
                  <a:gd name="connsiteY5" fmla="*/ 13762 h 77402"/>
                  <a:gd name="connsiteX6" fmla="*/ 39931 w 62167"/>
                  <a:gd name="connsiteY6" fmla="*/ 77402 h 77402"/>
                  <a:gd name="connsiteX7" fmla="*/ 22487 w 62167"/>
                  <a:gd name="connsiteY7" fmla="*/ 77402 h 77402"/>
                  <a:gd name="connsiteX8" fmla="*/ 22487 w 62167"/>
                  <a:gd name="connsiteY8" fmla="*/ 13762 h 77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167" h="77402">
                    <a:moveTo>
                      <a:pt x="22487" y="13762"/>
                    </a:moveTo>
                    <a:lnTo>
                      <a:pt x="0" y="13762"/>
                    </a:lnTo>
                    <a:lnTo>
                      <a:pt x="0" y="0"/>
                    </a:lnTo>
                    <a:lnTo>
                      <a:pt x="62168" y="0"/>
                    </a:lnTo>
                    <a:lnTo>
                      <a:pt x="62168" y="13762"/>
                    </a:lnTo>
                    <a:lnTo>
                      <a:pt x="39931" y="13762"/>
                    </a:lnTo>
                    <a:lnTo>
                      <a:pt x="39931" y="77402"/>
                    </a:lnTo>
                    <a:lnTo>
                      <a:pt x="22487" y="77402"/>
                    </a:lnTo>
                    <a:lnTo>
                      <a:pt x="22487" y="13762"/>
                    </a:lnTo>
                    <a:close/>
                  </a:path>
                </a:pathLst>
              </a:custGeom>
              <a:solidFill>
                <a:srgbClr val="231F20"/>
              </a:solidFill>
              <a:ln w="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8713" name="Freeform 8712">
                <a:extLst>
                  <a:ext uri="{FF2B5EF4-FFF2-40B4-BE49-F238E27FC236}">
                    <a16:creationId xmlns:a16="http://schemas.microsoft.com/office/drawing/2014/main" id="{8A0D507C-915B-076E-ED8B-A8A6355089A4}"/>
                  </a:ext>
                </a:extLst>
              </p:cNvPr>
              <p:cNvSpPr/>
              <p:nvPr/>
            </p:nvSpPr>
            <p:spPr>
              <a:xfrm>
                <a:off x="5806297" y="8182793"/>
                <a:ext cx="51106" cy="77402"/>
              </a:xfrm>
              <a:custGeom>
                <a:avLst/>
                <a:gdLst>
                  <a:gd name="connsiteX0" fmla="*/ 0 w 51106"/>
                  <a:gd name="connsiteY0" fmla="*/ 0 h 77402"/>
                  <a:gd name="connsiteX1" fmla="*/ 50982 w 51106"/>
                  <a:gd name="connsiteY1" fmla="*/ 0 h 77402"/>
                  <a:gd name="connsiteX2" fmla="*/ 50982 w 51106"/>
                  <a:gd name="connsiteY2" fmla="*/ 13272 h 77402"/>
                  <a:gd name="connsiteX3" fmla="*/ 17324 w 51106"/>
                  <a:gd name="connsiteY3" fmla="*/ 13272 h 77402"/>
                  <a:gd name="connsiteX4" fmla="*/ 17324 w 51106"/>
                  <a:gd name="connsiteY4" fmla="*/ 32683 h 77402"/>
                  <a:gd name="connsiteX5" fmla="*/ 46319 w 51106"/>
                  <a:gd name="connsiteY5" fmla="*/ 32683 h 77402"/>
                  <a:gd name="connsiteX6" fmla="*/ 46319 w 51106"/>
                  <a:gd name="connsiteY6" fmla="*/ 45950 h 77402"/>
                  <a:gd name="connsiteX7" fmla="*/ 17324 w 51106"/>
                  <a:gd name="connsiteY7" fmla="*/ 45950 h 77402"/>
                  <a:gd name="connsiteX8" fmla="*/ 17324 w 51106"/>
                  <a:gd name="connsiteY8" fmla="*/ 64135 h 77402"/>
                  <a:gd name="connsiteX9" fmla="*/ 51107 w 51106"/>
                  <a:gd name="connsiteY9" fmla="*/ 64135 h 77402"/>
                  <a:gd name="connsiteX10" fmla="*/ 51107 w 51106"/>
                  <a:gd name="connsiteY10" fmla="*/ 77402 h 77402"/>
                  <a:gd name="connsiteX11" fmla="*/ 0 w 51106"/>
                  <a:gd name="connsiteY11" fmla="*/ 77402 h 77402"/>
                  <a:gd name="connsiteX12" fmla="*/ 0 w 51106"/>
                  <a:gd name="connsiteY12" fmla="*/ 0 h 77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06" h="77402">
                    <a:moveTo>
                      <a:pt x="0" y="0"/>
                    </a:moveTo>
                    <a:lnTo>
                      <a:pt x="50982" y="0"/>
                    </a:lnTo>
                    <a:lnTo>
                      <a:pt x="50982" y="13272"/>
                    </a:lnTo>
                    <a:lnTo>
                      <a:pt x="17324" y="13272"/>
                    </a:lnTo>
                    <a:lnTo>
                      <a:pt x="17324" y="32683"/>
                    </a:lnTo>
                    <a:lnTo>
                      <a:pt x="46319" y="32683"/>
                    </a:lnTo>
                    <a:lnTo>
                      <a:pt x="46319" y="45950"/>
                    </a:lnTo>
                    <a:lnTo>
                      <a:pt x="17324" y="45950"/>
                    </a:lnTo>
                    <a:lnTo>
                      <a:pt x="17324" y="64135"/>
                    </a:lnTo>
                    <a:lnTo>
                      <a:pt x="51107" y="64135"/>
                    </a:lnTo>
                    <a:lnTo>
                      <a:pt x="51107" y="77402"/>
                    </a:lnTo>
                    <a:lnTo>
                      <a:pt x="0" y="77402"/>
                    </a:lnTo>
                    <a:lnTo>
                      <a:pt x="0" y="0"/>
                    </a:lnTo>
                    <a:close/>
                  </a:path>
                </a:pathLst>
              </a:custGeom>
              <a:solidFill>
                <a:srgbClr val="231F20"/>
              </a:solidFill>
              <a:ln w="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8017" name="Title 3">
            <a:extLst>
              <a:ext uri="{FF2B5EF4-FFF2-40B4-BE49-F238E27FC236}">
                <a16:creationId xmlns:a16="http://schemas.microsoft.com/office/drawing/2014/main" id="{2D989021-AFFA-D545-009B-988601F8F0AF}"/>
              </a:ext>
            </a:extLst>
          </p:cNvPr>
          <p:cNvSpPr txBox="1">
            <a:spLocks/>
          </p:cNvSpPr>
          <p:nvPr/>
        </p:nvSpPr>
        <p:spPr>
          <a:xfrm>
            <a:off x="1676400" y="8484076"/>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dirty="0">
                <a:solidFill>
                  <a:schemeClr val="tx1"/>
                </a:solidFill>
                <a:latin typeface="Calibri" panose="020F0502020204030204" pitchFamily="34" charset="0"/>
                <a:cs typeface="Calibri" panose="020F0502020204030204" pitchFamily="34" charset="0"/>
              </a:rPr>
              <a:t>Trade and Industry</a:t>
            </a:r>
            <a:endParaRPr lang="ar-QA" sz="3200">
              <a:solidFill>
                <a:schemeClr val="tx1"/>
              </a:solidFill>
              <a:latin typeface="Calibri" panose="020F0502020204030204" pitchFamily="34" charset="0"/>
              <a:cs typeface="Calibri" panose="020F0502020204030204" pitchFamily="34" charset="0"/>
            </a:endParaRPr>
          </a:p>
        </p:txBody>
      </p:sp>
      <p:grpSp>
        <p:nvGrpSpPr>
          <p:cNvPr id="8018" name="Graphic 1442">
            <a:extLst>
              <a:ext uri="{FF2B5EF4-FFF2-40B4-BE49-F238E27FC236}">
                <a16:creationId xmlns:a16="http://schemas.microsoft.com/office/drawing/2014/main" id="{0479DE42-D28E-422D-02DE-7829C24E3DB1}"/>
              </a:ext>
            </a:extLst>
          </p:cNvPr>
          <p:cNvGrpSpPr/>
          <p:nvPr/>
        </p:nvGrpSpPr>
        <p:grpSpPr>
          <a:xfrm flipH="1">
            <a:off x="1728140" y="9555876"/>
            <a:ext cx="707753" cy="588293"/>
            <a:chOff x="2331171" y="4242566"/>
            <a:chExt cx="953619" cy="792660"/>
          </a:xfrm>
          <a:noFill/>
        </p:grpSpPr>
        <p:sp>
          <p:nvSpPr>
            <p:cNvPr id="8687" name="Freeform 8686">
              <a:extLst>
                <a:ext uri="{FF2B5EF4-FFF2-40B4-BE49-F238E27FC236}">
                  <a16:creationId xmlns:a16="http://schemas.microsoft.com/office/drawing/2014/main" id="{D4DA026F-869B-F568-F628-3C32E83684FC}"/>
                </a:ext>
              </a:extLst>
            </p:cNvPr>
            <p:cNvSpPr/>
            <p:nvPr/>
          </p:nvSpPr>
          <p:spPr>
            <a:xfrm>
              <a:off x="2331171" y="4831847"/>
              <a:ext cx="953619" cy="203380"/>
            </a:xfrm>
            <a:custGeom>
              <a:avLst/>
              <a:gdLst>
                <a:gd name="connsiteX0" fmla="*/ 852274 w 953619"/>
                <a:gd name="connsiteY0" fmla="*/ 0 h 203380"/>
                <a:gd name="connsiteX1" fmla="*/ 953619 w 953619"/>
                <a:gd name="connsiteY1" fmla="*/ 101381 h 203380"/>
                <a:gd name="connsiteX2" fmla="*/ 953619 w 953619"/>
                <a:gd name="connsiteY2" fmla="*/ 102000 h 203380"/>
                <a:gd name="connsiteX3" fmla="*/ 852274 w 953619"/>
                <a:gd name="connsiteY3" fmla="*/ 203380 h 203380"/>
                <a:gd name="connsiteX4" fmla="*/ 101346 w 953619"/>
                <a:gd name="connsiteY4" fmla="*/ 203380 h 203380"/>
                <a:gd name="connsiteX5" fmla="*/ 0 w 953619"/>
                <a:gd name="connsiteY5" fmla="*/ 102000 h 203380"/>
                <a:gd name="connsiteX6" fmla="*/ 0 w 953619"/>
                <a:gd name="connsiteY6" fmla="*/ 101381 h 203380"/>
                <a:gd name="connsiteX7" fmla="*/ 101346 w 953619"/>
                <a:gd name="connsiteY7" fmla="*/ 0 h 20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3619" h="203380">
                  <a:moveTo>
                    <a:pt x="852274" y="0"/>
                  </a:moveTo>
                  <a:cubicBezTo>
                    <a:pt x="908245" y="0"/>
                    <a:pt x="953619" y="45390"/>
                    <a:pt x="953619" y="101381"/>
                  </a:cubicBezTo>
                  <a:lnTo>
                    <a:pt x="953619" y="102000"/>
                  </a:lnTo>
                  <a:cubicBezTo>
                    <a:pt x="953619" y="157991"/>
                    <a:pt x="908245" y="203380"/>
                    <a:pt x="852274" y="203380"/>
                  </a:cubicBezTo>
                  <a:lnTo>
                    <a:pt x="101346" y="203380"/>
                  </a:lnTo>
                  <a:cubicBezTo>
                    <a:pt x="45374" y="203380"/>
                    <a:pt x="0" y="157991"/>
                    <a:pt x="0" y="102000"/>
                  </a:cubicBezTo>
                  <a:lnTo>
                    <a:pt x="0" y="101381"/>
                  </a:lnTo>
                  <a:cubicBezTo>
                    <a:pt x="0" y="45390"/>
                    <a:pt x="45374" y="0"/>
                    <a:pt x="10134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688" name="Graphic 1442">
              <a:extLst>
                <a:ext uri="{FF2B5EF4-FFF2-40B4-BE49-F238E27FC236}">
                  <a16:creationId xmlns:a16="http://schemas.microsoft.com/office/drawing/2014/main" id="{B5C5D640-B4DC-4D30-50FF-D3462FCB87B6}"/>
                </a:ext>
              </a:extLst>
            </p:cNvPr>
            <p:cNvGrpSpPr/>
            <p:nvPr/>
          </p:nvGrpSpPr>
          <p:grpSpPr>
            <a:xfrm>
              <a:off x="2393589" y="4868826"/>
              <a:ext cx="828783" cy="129424"/>
              <a:chOff x="2393589" y="4868826"/>
              <a:chExt cx="828783" cy="129424"/>
            </a:xfrm>
            <a:noFill/>
          </p:grpSpPr>
          <p:sp>
            <p:nvSpPr>
              <p:cNvPr id="8702" name="Freeform 8701">
                <a:extLst>
                  <a:ext uri="{FF2B5EF4-FFF2-40B4-BE49-F238E27FC236}">
                    <a16:creationId xmlns:a16="http://schemas.microsoft.com/office/drawing/2014/main" id="{154E28B6-8917-9635-FD57-B742717B85A8}"/>
                  </a:ext>
                </a:extLst>
              </p:cNvPr>
              <p:cNvSpPr/>
              <p:nvPr/>
            </p:nvSpPr>
            <p:spPr>
              <a:xfrm>
                <a:off x="2393589" y="4868826"/>
                <a:ext cx="129379" cy="129424"/>
              </a:xfrm>
              <a:custGeom>
                <a:avLst/>
                <a:gdLst>
                  <a:gd name="connsiteX0" fmla="*/ 129380 w 129379"/>
                  <a:gd name="connsiteY0" fmla="*/ 64712 h 129424"/>
                  <a:gd name="connsiteX1" fmla="*/ 64690 w 129379"/>
                  <a:gd name="connsiteY1" fmla="*/ 129425 h 129424"/>
                  <a:gd name="connsiteX2" fmla="*/ 0 w 129379"/>
                  <a:gd name="connsiteY2" fmla="*/ 64712 h 129424"/>
                  <a:gd name="connsiteX3" fmla="*/ 64690 w 129379"/>
                  <a:gd name="connsiteY3" fmla="*/ 0 h 129424"/>
                  <a:gd name="connsiteX4" fmla="*/ 129380 w 129379"/>
                  <a:gd name="connsiteY4" fmla="*/ 64712 h 129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379" h="129424">
                    <a:moveTo>
                      <a:pt x="129380" y="64712"/>
                    </a:moveTo>
                    <a:cubicBezTo>
                      <a:pt x="129380" y="100452"/>
                      <a:pt x="100417" y="129425"/>
                      <a:pt x="64690" y="129425"/>
                    </a:cubicBezTo>
                    <a:cubicBezTo>
                      <a:pt x="28963" y="129425"/>
                      <a:pt x="0" y="100452"/>
                      <a:pt x="0" y="64712"/>
                    </a:cubicBezTo>
                    <a:cubicBezTo>
                      <a:pt x="0" y="28973"/>
                      <a:pt x="28963" y="0"/>
                      <a:pt x="64690" y="0"/>
                    </a:cubicBezTo>
                    <a:cubicBezTo>
                      <a:pt x="100417" y="0"/>
                      <a:pt x="129380" y="28973"/>
                      <a:pt x="129380" y="6471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03" name="Freeform 8702">
                <a:extLst>
                  <a:ext uri="{FF2B5EF4-FFF2-40B4-BE49-F238E27FC236}">
                    <a16:creationId xmlns:a16="http://schemas.microsoft.com/office/drawing/2014/main" id="{3D859A77-7C15-598B-F0AD-FA892E2E0B3E}"/>
                  </a:ext>
                </a:extLst>
              </p:cNvPr>
              <p:cNvSpPr/>
              <p:nvPr/>
            </p:nvSpPr>
            <p:spPr>
              <a:xfrm>
                <a:off x="2568440" y="4868826"/>
                <a:ext cx="129379" cy="129424"/>
              </a:xfrm>
              <a:custGeom>
                <a:avLst/>
                <a:gdLst>
                  <a:gd name="connsiteX0" fmla="*/ 129380 w 129379"/>
                  <a:gd name="connsiteY0" fmla="*/ 64712 h 129424"/>
                  <a:gd name="connsiteX1" fmla="*/ 64690 w 129379"/>
                  <a:gd name="connsiteY1" fmla="*/ 129425 h 129424"/>
                  <a:gd name="connsiteX2" fmla="*/ 0 w 129379"/>
                  <a:gd name="connsiteY2" fmla="*/ 64712 h 129424"/>
                  <a:gd name="connsiteX3" fmla="*/ 64690 w 129379"/>
                  <a:gd name="connsiteY3" fmla="*/ 0 h 129424"/>
                  <a:gd name="connsiteX4" fmla="*/ 129380 w 129379"/>
                  <a:gd name="connsiteY4" fmla="*/ 64712 h 129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379" h="129424">
                    <a:moveTo>
                      <a:pt x="129380" y="64712"/>
                    </a:moveTo>
                    <a:cubicBezTo>
                      <a:pt x="129380" y="100452"/>
                      <a:pt x="100417" y="129425"/>
                      <a:pt x="64690" y="129425"/>
                    </a:cubicBezTo>
                    <a:cubicBezTo>
                      <a:pt x="28963" y="129425"/>
                      <a:pt x="0" y="100452"/>
                      <a:pt x="0" y="64712"/>
                    </a:cubicBezTo>
                    <a:cubicBezTo>
                      <a:pt x="0" y="28973"/>
                      <a:pt x="28963" y="0"/>
                      <a:pt x="64690" y="0"/>
                    </a:cubicBezTo>
                    <a:cubicBezTo>
                      <a:pt x="100417" y="0"/>
                      <a:pt x="129380" y="28973"/>
                      <a:pt x="129380" y="6471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04" name="Freeform 8703">
                <a:extLst>
                  <a:ext uri="{FF2B5EF4-FFF2-40B4-BE49-F238E27FC236}">
                    <a16:creationId xmlns:a16="http://schemas.microsoft.com/office/drawing/2014/main" id="{DA2621FE-C351-BF85-04D0-0C5B94DF2B1A}"/>
                  </a:ext>
                </a:extLst>
              </p:cNvPr>
              <p:cNvSpPr/>
              <p:nvPr/>
            </p:nvSpPr>
            <p:spPr>
              <a:xfrm>
                <a:off x="2743292" y="4868826"/>
                <a:ext cx="129379" cy="129424"/>
              </a:xfrm>
              <a:custGeom>
                <a:avLst/>
                <a:gdLst>
                  <a:gd name="connsiteX0" fmla="*/ 129380 w 129379"/>
                  <a:gd name="connsiteY0" fmla="*/ 64712 h 129424"/>
                  <a:gd name="connsiteX1" fmla="*/ 64690 w 129379"/>
                  <a:gd name="connsiteY1" fmla="*/ 129425 h 129424"/>
                  <a:gd name="connsiteX2" fmla="*/ 0 w 129379"/>
                  <a:gd name="connsiteY2" fmla="*/ 64712 h 129424"/>
                  <a:gd name="connsiteX3" fmla="*/ 64690 w 129379"/>
                  <a:gd name="connsiteY3" fmla="*/ 0 h 129424"/>
                  <a:gd name="connsiteX4" fmla="*/ 129380 w 129379"/>
                  <a:gd name="connsiteY4" fmla="*/ 64712 h 129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379" h="129424">
                    <a:moveTo>
                      <a:pt x="129380" y="64712"/>
                    </a:moveTo>
                    <a:cubicBezTo>
                      <a:pt x="129380" y="100452"/>
                      <a:pt x="100417" y="129425"/>
                      <a:pt x="64690" y="129425"/>
                    </a:cubicBezTo>
                    <a:cubicBezTo>
                      <a:pt x="28963" y="129425"/>
                      <a:pt x="0" y="100452"/>
                      <a:pt x="0" y="64712"/>
                    </a:cubicBezTo>
                    <a:cubicBezTo>
                      <a:pt x="0" y="28973"/>
                      <a:pt x="28963" y="0"/>
                      <a:pt x="64690" y="0"/>
                    </a:cubicBezTo>
                    <a:cubicBezTo>
                      <a:pt x="100417" y="0"/>
                      <a:pt x="129380" y="28973"/>
                      <a:pt x="129380" y="6471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05" name="Freeform 8704">
                <a:extLst>
                  <a:ext uri="{FF2B5EF4-FFF2-40B4-BE49-F238E27FC236}">
                    <a16:creationId xmlns:a16="http://schemas.microsoft.com/office/drawing/2014/main" id="{91146C9F-551A-B300-F281-62C0F39F5433}"/>
                  </a:ext>
                </a:extLst>
              </p:cNvPr>
              <p:cNvSpPr/>
              <p:nvPr/>
            </p:nvSpPr>
            <p:spPr>
              <a:xfrm>
                <a:off x="2918142" y="4868826"/>
                <a:ext cx="129379" cy="129424"/>
              </a:xfrm>
              <a:custGeom>
                <a:avLst/>
                <a:gdLst>
                  <a:gd name="connsiteX0" fmla="*/ 129380 w 129379"/>
                  <a:gd name="connsiteY0" fmla="*/ 64712 h 129424"/>
                  <a:gd name="connsiteX1" fmla="*/ 64690 w 129379"/>
                  <a:gd name="connsiteY1" fmla="*/ 129425 h 129424"/>
                  <a:gd name="connsiteX2" fmla="*/ 0 w 129379"/>
                  <a:gd name="connsiteY2" fmla="*/ 64712 h 129424"/>
                  <a:gd name="connsiteX3" fmla="*/ 64690 w 129379"/>
                  <a:gd name="connsiteY3" fmla="*/ 0 h 129424"/>
                  <a:gd name="connsiteX4" fmla="*/ 129380 w 129379"/>
                  <a:gd name="connsiteY4" fmla="*/ 64712 h 129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379" h="129424">
                    <a:moveTo>
                      <a:pt x="129380" y="64712"/>
                    </a:moveTo>
                    <a:cubicBezTo>
                      <a:pt x="129380" y="100452"/>
                      <a:pt x="100417" y="129425"/>
                      <a:pt x="64690" y="129425"/>
                    </a:cubicBezTo>
                    <a:cubicBezTo>
                      <a:pt x="28963" y="129425"/>
                      <a:pt x="0" y="100452"/>
                      <a:pt x="0" y="64712"/>
                    </a:cubicBezTo>
                    <a:cubicBezTo>
                      <a:pt x="0" y="28973"/>
                      <a:pt x="28963" y="0"/>
                      <a:pt x="64690" y="0"/>
                    </a:cubicBezTo>
                    <a:cubicBezTo>
                      <a:pt x="100417" y="0"/>
                      <a:pt x="129380" y="28973"/>
                      <a:pt x="129380" y="6471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06" name="Freeform 8705">
                <a:extLst>
                  <a:ext uri="{FF2B5EF4-FFF2-40B4-BE49-F238E27FC236}">
                    <a16:creationId xmlns:a16="http://schemas.microsoft.com/office/drawing/2014/main" id="{B2589CCE-793F-76E2-53D3-B79EE260DF8B}"/>
                  </a:ext>
                </a:extLst>
              </p:cNvPr>
              <p:cNvSpPr/>
              <p:nvPr/>
            </p:nvSpPr>
            <p:spPr>
              <a:xfrm>
                <a:off x="3092993" y="4868826"/>
                <a:ext cx="129379" cy="129424"/>
              </a:xfrm>
              <a:custGeom>
                <a:avLst/>
                <a:gdLst>
                  <a:gd name="connsiteX0" fmla="*/ 129380 w 129379"/>
                  <a:gd name="connsiteY0" fmla="*/ 64712 h 129424"/>
                  <a:gd name="connsiteX1" fmla="*/ 64690 w 129379"/>
                  <a:gd name="connsiteY1" fmla="*/ 129425 h 129424"/>
                  <a:gd name="connsiteX2" fmla="*/ 0 w 129379"/>
                  <a:gd name="connsiteY2" fmla="*/ 64712 h 129424"/>
                  <a:gd name="connsiteX3" fmla="*/ 64690 w 129379"/>
                  <a:gd name="connsiteY3" fmla="*/ 0 h 129424"/>
                  <a:gd name="connsiteX4" fmla="*/ 129380 w 129379"/>
                  <a:gd name="connsiteY4" fmla="*/ 64712 h 129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379" h="129424">
                    <a:moveTo>
                      <a:pt x="129380" y="64712"/>
                    </a:moveTo>
                    <a:cubicBezTo>
                      <a:pt x="129380" y="100452"/>
                      <a:pt x="100417" y="129425"/>
                      <a:pt x="64690" y="129425"/>
                    </a:cubicBezTo>
                    <a:cubicBezTo>
                      <a:pt x="28963" y="129425"/>
                      <a:pt x="0" y="100452"/>
                      <a:pt x="0" y="64712"/>
                    </a:cubicBezTo>
                    <a:cubicBezTo>
                      <a:pt x="0" y="28973"/>
                      <a:pt x="28963" y="0"/>
                      <a:pt x="64690" y="0"/>
                    </a:cubicBezTo>
                    <a:cubicBezTo>
                      <a:pt x="100417" y="0"/>
                      <a:pt x="129380" y="28973"/>
                      <a:pt x="129380" y="6471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689" name="Freeform 8688">
              <a:extLst>
                <a:ext uri="{FF2B5EF4-FFF2-40B4-BE49-F238E27FC236}">
                  <a16:creationId xmlns:a16="http://schemas.microsoft.com/office/drawing/2014/main" id="{73564A06-62D9-D8EE-1A4F-793A91ECBF6B}"/>
                </a:ext>
              </a:extLst>
            </p:cNvPr>
            <p:cNvSpPr/>
            <p:nvPr/>
          </p:nvSpPr>
          <p:spPr>
            <a:xfrm>
              <a:off x="2403777" y="4682114"/>
              <a:ext cx="171066" cy="149735"/>
            </a:xfrm>
            <a:custGeom>
              <a:avLst/>
              <a:gdLst>
                <a:gd name="connsiteX0" fmla="*/ 143305 w 171066"/>
                <a:gd name="connsiteY0" fmla="*/ 0 h 149735"/>
                <a:gd name="connsiteX1" fmla="*/ 171067 w 171066"/>
                <a:gd name="connsiteY1" fmla="*/ 27772 h 149735"/>
                <a:gd name="connsiteX2" fmla="*/ 171067 w 171066"/>
                <a:gd name="connsiteY2" fmla="*/ 121964 h 149735"/>
                <a:gd name="connsiteX3" fmla="*/ 143305 w 171066"/>
                <a:gd name="connsiteY3" fmla="*/ 149735 h 149735"/>
                <a:gd name="connsiteX4" fmla="*/ 27762 w 171066"/>
                <a:gd name="connsiteY4" fmla="*/ 149735 h 149735"/>
                <a:gd name="connsiteX5" fmla="*/ 0 w 171066"/>
                <a:gd name="connsiteY5" fmla="*/ 121964 h 149735"/>
                <a:gd name="connsiteX6" fmla="*/ 0 w 171066"/>
                <a:gd name="connsiteY6" fmla="*/ 27772 h 149735"/>
                <a:gd name="connsiteX7" fmla="*/ 27762 w 171066"/>
                <a:gd name="connsiteY7" fmla="*/ 0 h 149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066" h="149735">
                  <a:moveTo>
                    <a:pt x="143305" y="0"/>
                  </a:moveTo>
                  <a:cubicBezTo>
                    <a:pt x="158637" y="0"/>
                    <a:pt x="171067" y="12434"/>
                    <a:pt x="171067" y="27772"/>
                  </a:cubicBezTo>
                  <a:lnTo>
                    <a:pt x="171067" y="121964"/>
                  </a:lnTo>
                  <a:cubicBezTo>
                    <a:pt x="171067" y="137302"/>
                    <a:pt x="158637" y="149735"/>
                    <a:pt x="143305" y="149735"/>
                  </a:cubicBezTo>
                  <a:lnTo>
                    <a:pt x="27762" y="149735"/>
                  </a:lnTo>
                  <a:cubicBezTo>
                    <a:pt x="12430" y="149735"/>
                    <a:pt x="0" y="137302"/>
                    <a:pt x="0" y="121964"/>
                  </a:cubicBezTo>
                  <a:lnTo>
                    <a:pt x="0" y="27772"/>
                  </a:lnTo>
                  <a:cubicBezTo>
                    <a:pt x="0" y="12434"/>
                    <a:pt x="12430" y="0"/>
                    <a:pt x="2776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90" name="Freeform 8689">
              <a:extLst>
                <a:ext uri="{FF2B5EF4-FFF2-40B4-BE49-F238E27FC236}">
                  <a16:creationId xmlns:a16="http://schemas.microsoft.com/office/drawing/2014/main" id="{474D9E06-D4DA-EB6E-4299-87388B051B76}"/>
                </a:ext>
              </a:extLst>
            </p:cNvPr>
            <p:cNvSpPr/>
            <p:nvPr/>
          </p:nvSpPr>
          <p:spPr>
            <a:xfrm>
              <a:off x="2617611" y="4682114"/>
              <a:ext cx="171066" cy="149735"/>
            </a:xfrm>
            <a:custGeom>
              <a:avLst/>
              <a:gdLst>
                <a:gd name="connsiteX0" fmla="*/ 143305 w 171066"/>
                <a:gd name="connsiteY0" fmla="*/ 0 h 149735"/>
                <a:gd name="connsiteX1" fmla="*/ 171067 w 171066"/>
                <a:gd name="connsiteY1" fmla="*/ 27772 h 149735"/>
                <a:gd name="connsiteX2" fmla="*/ 171067 w 171066"/>
                <a:gd name="connsiteY2" fmla="*/ 121964 h 149735"/>
                <a:gd name="connsiteX3" fmla="*/ 143305 w 171066"/>
                <a:gd name="connsiteY3" fmla="*/ 149735 h 149735"/>
                <a:gd name="connsiteX4" fmla="*/ 27762 w 171066"/>
                <a:gd name="connsiteY4" fmla="*/ 149735 h 149735"/>
                <a:gd name="connsiteX5" fmla="*/ 0 w 171066"/>
                <a:gd name="connsiteY5" fmla="*/ 121964 h 149735"/>
                <a:gd name="connsiteX6" fmla="*/ 0 w 171066"/>
                <a:gd name="connsiteY6" fmla="*/ 27772 h 149735"/>
                <a:gd name="connsiteX7" fmla="*/ 27762 w 171066"/>
                <a:gd name="connsiteY7" fmla="*/ 0 h 149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066" h="149735">
                  <a:moveTo>
                    <a:pt x="143305" y="0"/>
                  </a:moveTo>
                  <a:cubicBezTo>
                    <a:pt x="158637" y="0"/>
                    <a:pt x="171067" y="12434"/>
                    <a:pt x="171067" y="27772"/>
                  </a:cubicBezTo>
                  <a:lnTo>
                    <a:pt x="171067" y="121964"/>
                  </a:lnTo>
                  <a:cubicBezTo>
                    <a:pt x="171067" y="137302"/>
                    <a:pt x="158637" y="149735"/>
                    <a:pt x="143305" y="149735"/>
                  </a:cubicBezTo>
                  <a:lnTo>
                    <a:pt x="27762" y="149735"/>
                  </a:lnTo>
                  <a:cubicBezTo>
                    <a:pt x="12430" y="149735"/>
                    <a:pt x="0" y="137302"/>
                    <a:pt x="0" y="121964"/>
                  </a:cubicBezTo>
                  <a:lnTo>
                    <a:pt x="0" y="27772"/>
                  </a:lnTo>
                  <a:cubicBezTo>
                    <a:pt x="0" y="12434"/>
                    <a:pt x="12430" y="0"/>
                    <a:pt x="2776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91" name="Freeform 8690">
              <a:extLst>
                <a:ext uri="{FF2B5EF4-FFF2-40B4-BE49-F238E27FC236}">
                  <a16:creationId xmlns:a16="http://schemas.microsoft.com/office/drawing/2014/main" id="{E4C82213-B907-464A-8FDF-CAB4BE2D071E}"/>
                </a:ext>
              </a:extLst>
            </p:cNvPr>
            <p:cNvSpPr/>
            <p:nvPr/>
          </p:nvSpPr>
          <p:spPr>
            <a:xfrm>
              <a:off x="2860406" y="4682114"/>
              <a:ext cx="171066" cy="149735"/>
            </a:xfrm>
            <a:custGeom>
              <a:avLst/>
              <a:gdLst>
                <a:gd name="connsiteX0" fmla="*/ 143305 w 171066"/>
                <a:gd name="connsiteY0" fmla="*/ 0 h 149735"/>
                <a:gd name="connsiteX1" fmla="*/ 171067 w 171066"/>
                <a:gd name="connsiteY1" fmla="*/ 27772 h 149735"/>
                <a:gd name="connsiteX2" fmla="*/ 171067 w 171066"/>
                <a:gd name="connsiteY2" fmla="*/ 121964 h 149735"/>
                <a:gd name="connsiteX3" fmla="*/ 143305 w 171066"/>
                <a:gd name="connsiteY3" fmla="*/ 149735 h 149735"/>
                <a:gd name="connsiteX4" fmla="*/ 27762 w 171066"/>
                <a:gd name="connsiteY4" fmla="*/ 149735 h 149735"/>
                <a:gd name="connsiteX5" fmla="*/ 0 w 171066"/>
                <a:gd name="connsiteY5" fmla="*/ 121964 h 149735"/>
                <a:gd name="connsiteX6" fmla="*/ 0 w 171066"/>
                <a:gd name="connsiteY6" fmla="*/ 27772 h 149735"/>
                <a:gd name="connsiteX7" fmla="*/ 27762 w 171066"/>
                <a:gd name="connsiteY7" fmla="*/ 0 h 149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066" h="149735">
                  <a:moveTo>
                    <a:pt x="143305" y="0"/>
                  </a:moveTo>
                  <a:cubicBezTo>
                    <a:pt x="158637" y="0"/>
                    <a:pt x="171067" y="12434"/>
                    <a:pt x="171067" y="27772"/>
                  </a:cubicBezTo>
                  <a:lnTo>
                    <a:pt x="171067" y="121964"/>
                  </a:lnTo>
                  <a:cubicBezTo>
                    <a:pt x="171067" y="137302"/>
                    <a:pt x="158637" y="149735"/>
                    <a:pt x="143305" y="149735"/>
                  </a:cubicBezTo>
                  <a:lnTo>
                    <a:pt x="27762" y="149735"/>
                  </a:lnTo>
                  <a:cubicBezTo>
                    <a:pt x="12430" y="149735"/>
                    <a:pt x="0" y="137302"/>
                    <a:pt x="0" y="121964"/>
                  </a:cubicBezTo>
                  <a:lnTo>
                    <a:pt x="0" y="27772"/>
                  </a:lnTo>
                  <a:cubicBezTo>
                    <a:pt x="0" y="12434"/>
                    <a:pt x="12430" y="0"/>
                    <a:pt x="2776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692" name="Graphic 1442">
              <a:extLst>
                <a:ext uri="{FF2B5EF4-FFF2-40B4-BE49-F238E27FC236}">
                  <a16:creationId xmlns:a16="http://schemas.microsoft.com/office/drawing/2014/main" id="{79626ABC-8AA7-5D07-090F-A053205F61E3}"/>
                </a:ext>
              </a:extLst>
            </p:cNvPr>
            <p:cNvGrpSpPr/>
            <p:nvPr/>
          </p:nvGrpSpPr>
          <p:grpSpPr>
            <a:xfrm>
              <a:off x="2600462" y="4242566"/>
              <a:ext cx="194716" cy="402569"/>
              <a:chOff x="2600462" y="4242566"/>
              <a:chExt cx="194716" cy="402569"/>
            </a:xfrm>
            <a:noFill/>
          </p:grpSpPr>
          <p:grpSp>
            <p:nvGrpSpPr>
              <p:cNvPr id="8693" name="Graphic 1442">
                <a:extLst>
                  <a:ext uri="{FF2B5EF4-FFF2-40B4-BE49-F238E27FC236}">
                    <a16:creationId xmlns:a16="http://schemas.microsoft.com/office/drawing/2014/main" id="{225AF8F9-C515-96EB-F9FD-FCB1193A9EC9}"/>
                  </a:ext>
                </a:extLst>
              </p:cNvPr>
              <p:cNvGrpSpPr/>
              <p:nvPr/>
            </p:nvGrpSpPr>
            <p:grpSpPr>
              <a:xfrm>
                <a:off x="2600462" y="4366733"/>
                <a:ext cx="194716" cy="278402"/>
                <a:chOff x="2600462" y="4366733"/>
                <a:chExt cx="194716" cy="278402"/>
              </a:xfrm>
              <a:noFill/>
            </p:grpSpPr>
            <p:grpSp>
              <p:nvGrpSpPr>
                <p:cNvPr id="8695" name="Graphic 1442">
                  <a:extLst>
                    <a:ext uri="{FF2B5EF4-FFF2-40B4-BE49-F238E27FC236}">
                      <a16:creationId xmlns:a16="http://schemas.microsoft.com/office/drawing/2014/main" id="{43961B64-B310-1861-658A-0387856D8370}"/>
                    </a:ext>
                  </a:extLst>
                </p:cNvPr>
                <p:cNvGrpSpPr/>
                <p:nvPr/>
              </p:nvGrpSpPr>
              <p:grpSpPr>
                <a:xfrm>
                  <a:off x="2644563" y="4366733"/>
                  <a:ext cx="106521" cy="193659"/>
                  <a:chOff x="2644563" y="4366733"/>
                  <a:chExt cx="106521" cy="193659"/>
                </a:xfrm>
                <a:noFill/>
              </p:grpSpPr>
              <p:sp>
                <p:nvSpPr>
                  <p:cNvPr id="8699" name="Freeform 8698">
                    <a:extLst>
                      <a:ext uri="{FF2B5EF4-FFF2-40B4-BE49-F238E27FC236}">
                        <a16:creationId xmlns:a16="http://schemas.microsoft.com/office/drawing/2014/main" id="{1EEB5596-BE73-4763-980D-B71BB69BD41E}"/>
                      </a:ext>
                    </a:extLst>
                  </p:cNvPr>
                  <p:cNvSpPr/>
                  <p:nvPr/>
                </p:nvSpPr>
                <p:spPr>
                  <a:xfrm>
                    <a:off x="2654686" y="4526496"/>
                    <a:ext cx="85536" cy="33896"/>
                  </a:xfrm>
                  <a:custGeom>
                    <a:avLst/>
                    <a:gdLst>
                      <a:gd name="connsiteX0" fmla="*/ 85536 w 85536"/>
                      <a:gd name="connsiteY0" fmla="*/ 0 h 33896"/>
                      <a:gd name="connsiteX1" fmla="*/ 85536 w 85536"/>
                      <a:gd name="connsiteY1" fmla="*/ 0 h 33896"/>
                      <a:gd name="connsiteX2" fmla="*/ 51648 w 85536"/>
                      <a:gd name="connsiteY2" fmla="*/ 33897 h 33896"/>
                      <a:gd name="connsiteX3" fmla="*/ 33885 w 85536"/>
                      <a:gd name="connsiteY3" fmla="*/ 33897 h 33896"/>
                      <a:gd name="connsiteX4" fmla="*/ 0 w 85536"/>
                      <a:gd name="connsiteY4" fmla="*/ 0 h 33896"/>
                      <a:gd name="connsiteX5" fmla="*/ 0 w 85536"/>
                      <a:gd name="connsiteY5" fmla="*/ 0 h 33896"/>
                      <a:gd name="connsiteX6" fmla="*/ 85536 w 85536"/>
                      <a:gd name="connsiteY6" fmla="*/ 0 h 3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536" h="33896">
                        <a:moveTo>
                          <a:pt x="85536" y="0"/>
                        </a:moveTo>
                        <a:lnTo>
                          <a:pt x="85536" y="0"/>
                        </a:lnTo>
                        <a:cubicBezTo>
                          <a:pt x="85536" y="18721"/>
                          <a:pt x="70363" y="33897"/>
                          <a:pt x="51648" y="33897"/>
                        </a:cubicBezTo>
                        <a:lnTo>
                          <a:pt x="33885" y="33897"/>
                        </a:lnTo>
                        <a:cubicBezTo>
                          <a:pt x="15171" y="33897"/>
                          <a:pt x="0" y="18720"/>
                          <a:pt x="0" y="0"/>
                        </a:cubicBezTo>
                        <a:lnTo>
                          <a:pt x="0" y="0"/>
                        </a:lnTo>
                        <a:cubicBezTo>
                          <a:pt x="0" y="0"/>
                          <a:pt x="85536" y="0"/>
                          <a:pt x="8553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00" name="Freeform 8699">
                    <a:extLst>
                      <a:ext uri="{FF2B5EF4-FFF2-40B4-BE49-F238E27FC236}">
                        <a16:creationId xmlns:a16="http://schemas.microsoft.com/office/drawing/2014/main" id="{B9E3AA4F-C566-DC3A-07DA-00B1E2C36DBF}"/>
                      </a:ext>
                    </a:extLst>
                  </p:cNvPr>
                  <p:cNvSpPr/>
                  <p:nvPr/>
                </p:nvSpPr>
                <p:spPr>
                  <a:xfrm>
                    <a:off x="2644563" y="4366733"/>
                    <a:ext cx="106521" cy="24175"/>
                  </a:xfrm>
                  <a:custGeom>
                    <a:avLst/>
                    <a:gdLst>
                      <a:gd name="connsiteX0" fmla="*/ 5440 w 106521"/>
                      <a:gd name="connsiteY0" fmla="*/ 12066 h 24175"/>
                      <a:gd name="connsiteX1" fmla="*/ 0 w 106521"/>
                      <a:gd name="connsiteY1" fmla="*/ 24175 h 24175"/>
                      <a:gd name="connsiteX2" fmla="*/ 106521 w 106521"/>
                      <a:gd name="connsiteY2" fmla="*/ 24175 h 24175"/>
                      <a:gd name="connsiteX3" fmla="*/ 101646 w 106521"/>
                      <a:gd name="connsiteY3" fmla="*/ 12545 h 24175"/>
                      <a:gd name="connsiteX4" fmla="*/ 82797 w 106521"/>
                      <a:gd name="connsiteY4" fmla="*/ 0 h 24175"/>
                      <a:gd name="connsiteX5" fmla="*/ 24084 w 106521"/>
                      <a:gd name="connsiteY5" fmla="*/ 0 h 24175"/>
                      <a:gd name="connsiteX6" fmla="*/ 5440 w 106521"/>
                      <a:gd name="connsiteY6" fmla="*/ 12066 h 24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521" h="24175">
                        <a:moveTo>
                          <a:pt x="5440" y="12066"/>
                        </a:moveTo>
                        <a:lnTo>
                          <a:pt x="0" y="24175"/>
                        </a:lnTo>
                        <a:lnTo>
                          <a:pt x="106521" y="24175"/>
                        </a:lnTo>
                        <a:cubicBezTo>
                          <a:pt x="106521" y="24175"/>
                          <a:pt x="101646" y="12545"/>
                          <a:pt x="101646" y="12545"/>
                        </a:cubicBezTo>
                        <a:cubicBezTo>
                          <a:pt x="98465" y="4946"/>
                          <a:pt x="91035" y="0"/>
                          <a:pt x="82797" y="0"/>
                        </a:cubicBezTo>
                        <a:lnTo>
                          <a:pt x="24084" y="0"/>
                        </a:lnTo>
                        <a:cubicBezTo>
                          <a:pt x="16037" y="0"/>
                          <a:pt x="8738" y="4723"/>
                          <a:pt x="5440" y="1206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701" name="Freeform 8700">
                    <a:extLst>
                      <a:ext uri="{FF2B5EF4-FFF2-40B4-BE49-F238E27FC236}">
                        <a16:creationId xmlns:a16="http://schemas.microsoft.com/office/drawing/2014/main" id="{DDF935A3-BCB7-AB04-8973-E985A3056790}"/>
                      </a:ext>
                    </a:extLst>
                  </p:cNvPr>
                  <p:cNvSpPr/>
                  <p:nvPr/>
                </p:nvSpPr>
                <p:spPr>
                  <a:xfrm>
                    <a:off x="2644563" y="4390909"/>
                    <a:ext cx="106521" cy="135587"/>
                  </a:xfrm>
                  <a:custGeom>
                    <a:avLst/>
                    <a:gdLst>
                      <a:gd name="connsiteX0" fmla="*/ 95658 w 106521"/>
                      <a:gd name="connsiteY0" fmla="*/ 135587 h 135587"/>
                      <a:gd name="connsiteX1" fmla="*/ 106521 w 106521"/>
                      <a:gd name="connsiteY1" fmla="*/ 111413 h 135587"/>
                      <a:gd name="connsiteX2" fmla="*/ 106521 w 106521"/>
                      <a:gd name="connsiteY2" fmla="*/ 0 h 135587"/>
                      <a:gd name="connsiteX3" fmla="*/ 0 w 106521"/>
                      <a:gd name="connsiteY3" fmla="*/ 0 h 135587"/>
                      <a:gd name="connsiteX4" fmla="*/ 0 w 106521"/>
                      <a:gd name="connsiteY4" fmla="*/ 111413 h 135587"/>
                      <a:gd name="connsiteX5" fmla="*/ 10122 w 106521"/>
                      <a:gd name="connsiteY5" fmla="*/ 135587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521" h="135587">
                        <a:moveTo>
                          <a:pt x="95658" y="135587"/>
                        </a:moveTo>
                        <a:lnTo>
                          <a:pt x="106521" y="111413"/>
                        </a:lnTo>
                        <a:lnTo>
                          <a:pt x="106521" y="0"/>
                        </a:lnTo>
                        <a:lnTo>
                          <a:pt x="0" y="0"/>
                        </a:lnTo>
                        <a:lnTo>
                          <a:pt x="0" y="111413"/>
                        </a:lnTo>
                        <a:lnTo>
                          <a:pt x="10122" y="13558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696" name="Graphic 1442">
                  <a:extLst>
                    <a:ext uri="{FF2B5EF4-FFF2-40B4-BE49-F238E27FC236}">
                      <a16:creationId xmlns:a16="http://schemas.microsoft.com/office/drawing/2014/main" id="{1AC905B0-A875-1273-ACE9-E1A635956FCF}"/>
                    </a:ext>
                  </a:extLst>
                </p:cNvPr>
                <p:cNvGrpSpPr/>
                <p:nvPr/>
              </p:nvGrpSpPr>
              <p:grpSpPr>
                <a:xfrm>
                  <a:off x="2600462" y="4543444"/>
                  <a:ext cx="194716" cy="101691"/>
                  <a:chOff x="2600462" y="4543444"/>
                  <a:chExt cx="194716" cy="101691"/>
                </a:xfrm>
                <a:noFill/>
              </p:grpSpPr>
              <p:sp>
                <p:nvSpPr>
                  <p:cNvPr id="8697" name="Freeform 8696">
                    <a:extLst>
                      <a:ext uri="{FF2B5EF4-FFF2-40B4-BE49-F238E27FC236}">
                        <a16:creationId xmlns:a16="http://schemas.microsoft.com/office/drawing/2014/main" id="{39F87CF2-C2D7-7D7D-6549-F3E1A4E29A3B}"/>
                      </a:ext>
                    </a:extLst>
                  </p:cNvPr>
                  <p:cNvSpPr/>
                  <p:nvPr/>
                </p:nvSpPr>
                <p:spPr>
                  <a:xfrm>
                    <a:off x="2600462" y="4543444"/>
                    <a:ext cx="57247" cy="101691"/>
                  </a:xfrm>
                  <a:custGeom>
                    <a:avLst/>
                    <a:gdLst>
                      <a:gd name="connsiteX0" fmla="*/ 57247 w 57247"/>
                      <a:gd name="connsiteY0" fmla="*/ 0 h 101691"/>
                      <a:gd name="connsiteX1" fmla="*/ 0 w 57247"/>
                      <a:gd name="connsiteY1" fmla="*/ 33897 h 101691"/>
                      <a:gd name="connsiteX2" fmla="*/ 18574 w 57247"/>
                      <a:gd name="connsiteY2" fmla="*/ 101691 h 101691"/>
                    </a:gdLst>
                    <a:ahLst/>
                    <a:cxnLst>
                      <a:cxn ang="0">
                        <a:pos x="connsiteX0" y="connsiteY0"/>
                      </a:cxn>
                      <a:cxn ang="0">
                        <a:pos x="connsiteX1" y="connsiteY1"/>
                      </a:cxn>
                      <a:cxn ang="0">
                        <a:pos x="connsiteX2" y="connsiteY2"/>
                      </a:cxn>
                    </a:cxnLst>
                    <a:rect l="l" t="t" r="r" b="b"/>
                    <a:pathLst>
                      <a:path w="57247" h="101691">
                        <a:moveTo>
                          <a:pt x="57247" y="0"/>
                        </a:moveTo>
                        <a:lnTo>
                          <a:pt x="0" y="33897"/>
                        </a:lnTo>
                        <a:lnTo>
                          <a:pt x="18574" y="10169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98" name="Freeform 8697">
                    <a:extLst>
                      <a:ext uri="{FF2B5EF4-FFF2-40B4-BE49-F238E27FC236}">
                        <a16:creationId xmlns:a16="http://schemas.microsoft.com/office/drawing/2014/main" id="{16CE3CC7-4905-75DD-DDBE-8CAC0CAF3A56}"/>
                      </a:ext>
                    </a:extLst>
                  </p:cNvPr>
                  <p:cNvSpPr/>
                  <p:nvPr/>
                </p:nvSpPr>
                <p:spPr>
                  <a:xfrm>
                    <a:off x="2737930" y="4543444"/>
                    <a:ext cx="57249" cy="101691"/>
                  </a:xfrm>
                  <a:custGeom>
                    <a:avLst/>
                    <a:gdLst>
                      <a:gd name="connsiteX0" fmla="*/ 0 w 57249"/>
                      <a:gd name="connsiteY0" fmla="*/ 0 h 101691"/>
                      <a:gd name="connsiteX1" fmla="*/ 57249 w 57249"/>
                      <a:gd name="connsiteY1" fmla="*/ 33897 h 101691"/>
                      <a:gd name="connsiteX2" fmla="*/ 38677 w 57249"/>
                      <a:gd name="connsiteY2" fmla="*/ 101691 h 101691"/>
                    </a:gdLst>
                    <a:ahLst/>
                    <a:cxnLst>
                      <a:cxn ang="0">
                        <a:pos x="connsiteX0" y="connsiteY0"/>
                      </a:cxn>
                      <a:cxn ang="0">
                        <a:pos x="connsiteX1" y="connsiteY1"/>
                      </a:cxn>
                      <a:cxn ang="0">
                        <a:pos x="connsiteX2" y="connsiteY2"/>
                      </a:cxn>
                    </a:cxnLst>
                    <a:rect l="l" t="t" r="r" b="b"/>
                    <a:pathLst>
                      <a:path w="57249" h="101691">
                        <a:moveTo>
                          <a:pt x="0" y="0"/>
                        </a:moveTo>
                        <a:lnTo>
                          <a:pt x="57249" y="33897"/>
                        </a:lnTo>
                        <a:lnTo>
                          <a:pt x="38677" y="10169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8694" name="Freeform 8693">
                <a:extLst>
                  <a:ext uri="{FF2B5EF4-FFF2-40B4-BE49-F238E27FC236}">
                    <a16:creationId xmlns:a16="http://schemas.microsoft.com/office/drawing/2014/main" id="{992FA8DD-54D0-A603-A395-D59D350FD5B0}"/>
                  </a:ext>
                </a:extLst>
              </p:cNvPr>
              <p:cNvSpPr/>
              <p:nvPr/>
            </p:nvSpPr>
            <p:spPr>
              <a:xfrm>
                <a:off x="2697453" y="4242566"/>
                <a:ext cx="5590" cy="124166"/>
              </a:xfrm>
              <a:custGeom>
                <a:avLst/>
                <a:gdLst>
                  <a:gd name="connsiteX0" fmla="*/ 0 w 5590"/>
                  <a:gd name="connsiteY0" fmla="*/ 124167 h 124166"/>
                  <a:gd name="connsiteX1" fmla="*/ 0 w 5590"/>
                  <a:gd name="connsiteY1" fmla="*/ 0 h 124166"/>
                </a:gdLst>
                <a:ahLst/>
                <a:cxnLst>
                  <a:cxn ang="0">
                    <a:pos x="connsiteX0" y="connsiteY0"/>
                  </a:cxn>
                  <a:cxn ang="0">
                    <a:pos x="connsiteX1" y="connsiteY1"/>
                  </a:cxn>
                </a:cxnLst>
                <a:rect l="l" t="t" r="r" b="b"/>
                <a:pathLst>
                  <a:path w="5590" h="124166">
                    <a:moveTo>
                      <a:pt x="0" y="12416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19" name="Graphic 1442">
            <a:extLst>
              <a:ext uri="{FF2B5EF4-FFF2-40B4-BE49-F238E27FC236}">
                <a16:creationId xmlns:a16="http://schemas.microsoft.com/office/drawing/2014/main" id="{6886F37A-058C-5141-D702-ED2A5B730F7E}"/>
              </a:ext>
            </a:extLst>
          </p:cNvPr>
          <p:cNvGrpSpPr/>
          <p:nvPr/>
        </p:nvGrpSpPr>
        <p:grpSpPr>
          <a:xfrm flipH="1">
            <a:off x="3004149" y="9634315"/>
            <a:ext cx="470471" cy="431415"/>
            <a:chOff x="3872040" y="4427520"/>
            <a:chExt cx="633906" cy="581284"/>
          </a:xfrm>
          <a:noFill/>
        </p:grpSpPr>
        <p:grpSp>
          <p:nvGrpSpPr>
            <p:cNvPr id="8674" name="Graphic 1442">
              <a:extLst>
                <a:ext uri="{FF2B5EF4-FFF2-40B4-BE49-F238E27FC236}">
                  <a16:creationId xmlns:a16="http://schemas.microsoft.com/office/drawing/2014/main" id="{08178D98-9CE9-2866-08A5-1FC965459382}"/>
                </a:ext>
              </a:extLst>
            </p:cNvPr>
            <p:cNvGrpSpPr/>
            <p:nvPr/>
          </p:nvGrpSpPr>
          <p:grpSpPr>
            <a:xfrm>
              <a:off x="3872040" y="4427520"/>
              <a:ext cx="633906" cy="581284"/>
              <a:chOff x="3872040" y="4427520"/>
              <a:chExt cx="633906" cy="581284"/>
            </a:xfrm>
            <a:noFill/>
          </p:grpSpPr>
          <p:grpSp>
            <p:nvGrpSpPr>
              <p:cNvPr id="8676" name="Graphic 1442">
                <a:extLst>
                  <a:ext uri="{FF2B5EF4-FFF2-40B4-BE49-F238E27FC236}">
                    <a16:creationId xmlns:a16="http://schemas.microsoft.com/office/drawing/2014/main" id="{811B1A30-2D22-D63B-53AD-4BB39D016600}"/>
                  </a:ext>
                </a:extLst>
              </p:cNvPr>
              <p:cNvGrpSpPr/>
              <p:nvPr/>
            </p:nvGrpSpPr>
            <p:grpSpPr>
              <a:xfrm>
                <a:off x="4030516" y="4427520"/>
                <a:ext cx="316956" cy="317063"/>
                <a:chOff x="4030516" y="4427520"/>
                <a:chExt cx="316956" cy="317063"/>
              </a:xfrm>
              <a:noFill/>
            </p:grpSpPr>
            <p:sp>
              <p:nvSpPr>
                <p:cNvPr id="8685" name="Freeform 8684">
                  <a:extLst>
                    <a:ext uri="{FF2B5EF4-FFF2-40B4-BE49-F238E27FC236}">
                      <a16:creationId xmlns:a16="http://schemas.microsoft.com/office/drawing/2014/main" id="{8A1221C4-34BB-4412-4E84-CF85534CF26D}"/>
                    </a:ext>
                  </a:extLst>
                </p:cNvPr>
                <p:cNvSpPr/>
                <p:nvPr/>
              </p:nvSpPr>
              <p:spPr>
                <a:xfrm>
                  <a:off x="4030516" y="4480364"/>
                  <a:ext cx="316956" cy="264219"/>
                </a:xfrm>
                <a:custGeom>
                  <a:avLst/>
                  <a:gdLst>
                    <a:gd name="connsiteX0" fmla="*/ 158475 w 316956"/>
                    <a:gd name="connsiteY0" fmla="*/ 52845 h 264219"/>
                    <a:gd name="connsiteX1" fmla="*/ 0 w 316956"/>
                    <a:gd name="connsiteY1" fmla="*/ 0 h 264219"/>
                    <a:gd name="connsiteX2" fmla="*/ 0 w 316956"/>
                    <a:gd name="connsiteY2" fmla="*/ 211375 h 264219"/>
                    <a:gd name="connsiteX3" fmla="*/ 158475 w 316956"/>
                    <a:gd name="connsiteY3" fmla="*/ 264220 h 264219"/>
                    <a:gd name="connsiteX4" fmla="*/ 158475 w 316956"/>
                    <a:gd name="connsiteY4" fmla="*/ 52845 h 264219"/>
                    <a:gd name="connsiteX5" fmla="*/ 316956 w 316956"/>
                    <a:gd name="connsiteY5" fmla="*/ 0 h 264219"/>
                    <a:gd name="connsiteX6" fmla="*/ 316956 w 316956"/>
                    <a:gd name="connsiteY6" fmla="*/ 211375 h 264219"/>
                    <a:gd name="connsiteX7" fmla="*/ 158475 w 316956"/>
                    <a:gd name="connsiteY7" fmla="*/ 264220 h 26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6956" h="264219">
                      <a:moveTo>
                        <a:pt x="158475" y="52845"/>
                      </a:moveTo>
                      <a:lnTo>
                        <a:pt x="0" y="0"/>
                      </a:lnTo>
                      <a:lnTo>
                        <a:pt x="0" y="211375"/>
                      </a:lnTo>
                      <a:lnTo>
                        <a:pt x="158475" y="264220"/>
                      </a:lnTo>
                      <a:lnTo>
                        <a:pt x="158475" y="52845"/>
                      </a:lnTo>
                      <a:lnTo>
                        <a:pt x="316956" y="0"/>
                      </a:lnTo>
                      <a:lnTo>
                        <a:pt x="316956" y="211375"/>
                      </a:lnTo>
                      <a:lnTo>
                        <a:pt x="158475" y="26422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86" name="Freeform 8685">
                  <a:extLst>
                    <a:ext uri="{FF2B5EF4-FFF2-40B4-BE49-F238E27FC236}">
                      <a16:creationId xmlns:a16="http://schemas.microsoft.com/office/drawing/2014/main" id="{85DCB9C0-F965-E292-6467-58505293C8E8}"/>
                    </a:ext>
                  </a:extLst>
                </p:cNvPr>
                <p:cNvSpPr/>
                <p:nvPr/>
              </p:nvSpPr>
              <p:spPr>
                <a:xfrm>
                  <a:off x="4030516" y="4427520"/>
                  <a:ext cx="316956" cy="52844"/>
                </a:xfrm>
                <a:custGeom>
                  <a:avLst/>
                  <a:gdLst>
                    <a:gd name="connsiteX0" fmla="*/ 316956 w 316956"/>
                    <a:gd name="connsiteY0" fmla="*/ 52844 h 52844"/>
                    <a:gd name="connsiteX1" fmla="*/ 158475 w 316956"/>
                    <a:gd name="connsiteY1" fmla="*/ 0 h 52844"/>
                    <a:gd name="connsiteX2" fmla="*/ 0 w 316956"/>
                    <a:gd name="connsiteY2" fmla="*/ 52844 h 52844"/>
                  </a:gdLst>
                  <a:ahLst/>
                  <a:cxnLst>
                    <a:cxn ang="0">
                      <a:pos x="connsiteX0" y="connsiteY0"/>
                    </a:cxn>
                    <a:cxn ang="0">
                      <a:pos x="connsiteX1" y="connsiteY1"/>
                    </a:cxn>
                    <a:cxn ang="0">
                      <a:pos x="connsiteX2" y="connsiteY2"/>
                    </a:cxn>
                  </a:cxnLst>
                  <a:rect l="l" t="t" r="r" b="b"/>
                  <a:pathLst>
                    <a:path w="316956" h="52844">
                      <a:moveTo>
                        <a:pt x="316956" y="52844"/>
                      </a:moveTo>
                      <a:lnTo>
                        <a:pt x="158475" y="0"/>
                      </a:lnTo>
                      <a:lnTo>
                        <a:pt x="0" y="5284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677" name="Graphic 1442">
                <a:extLst>
                  <a:ext uri="{FF2B5EF4-FFF2-40B4-BE49-F238E27FC236}">
                    <a16:creationId xmlns:a16="http://schemas.microsoft.com/office/drawing/2014/main" id="{3C6076A2-8975-420C-1480-1093700343EC}"/>
                  </a:ext>
                </a:extLst>
              </p:cNvPr>
              <p:cNvGrpSpPr/>
              <p:nvPr/>
            </p:nvGrpSpPr>
            <p:grpSpPr>
              <a:xfrm>
                <a:off x="3872040" y="4691739"/>
                <a:ext cx="316950" cy="317065"/>
                <a:chOff x="3872040" y="4691739"/>
                <a:chExt cx="316950" cy="317065"/>
              </a:xfrm>
              <a:noFill/>
            </p:grpSpPr>
            <p:sp>
              <p:nvSpPr>
                <p:cNvPr id="8682" name="Freeform 8681">
                  <a:extLst>
                    <a:ext uri="{FF2B5EF4-FFF2-40B4-BE49-F238E27FC236}">
                      <a16:creationId xmlns:a16="http://schemas.microsoft.com/office/drawing/2014/main" id="{A8650C6A-BE68-7153-40BC-4AFE33A9F10B}"/>
                    </a:ext>
                  </a:extLst>
                </p:cNvPr>
                <p:cNvSpPr/>
                <p:nvPr/>
              </p:nvSpPr>
              <p:spPr>
                <a:xfrm>
                  <a:off x="3872040" y="4744584"/>
                  <a:ext cx="316950" cy="264220"/>
                </a:xfrm>
                <a:custGeom>
                  <a:avLst/>
                  <a:gdLst>
                    <a:gd name="connsiteX0" fmla="*/ 158475 w 316950"/>
                    <a:gd name="connsiteY0" fmla="*/ 52845 h 264220"/>
                    <a:gd name="connsiteX1" fmla="*/ 0 w 316950"/>
                    <a:gd name="connsiteY1" fmla="*/ 0 h 264220"/>
                    <a:gd name="connsiteX2" fmla="*/ 0 w 316950"/>
                    <a:gd name="connsiteY2" fmla="*/ 211381 h 264220"/>
                    <a:gd name="connsiteX3" fmla="*/ 158475 w 316950"/>
                    <a:gd name="connsiteY3" fmla="*/ 264220 h 264220"/>
                    <a:gd name="connsiteX4" fmla="*/ 158475 w 316950"/>
                    <a:gd name="connsiteY4" fmla="*/ 52845 h 264220"/>
                    <a:gd name="connsiteX5" fmla="*/ 316951 w 316950"/>
                    <a:gd name="connsiteY5" fmla="*/ 0 h 264220"/>
                    <a:gd name="connsiteX6" fmla="*/ 316951 w 316950"/>
                    <a:gd name="connsiteY6" fmla="*/ 211381 h 264220"/>
                    <a:gd name="connsiteX7" fmla="*/ 158475 w 316950"/>
                    <a:gd name="connsiteY7" fmla="*/ 264220 h 26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6950" h="264220">
                      <a:moveTo>
                        <a:pt x="158475" y="52845"/>
                      </a:moveTo>
                      <a:lnTo>
                        <a:pt x="0" y="0"/>
                      </a:lnTo>
                      <a:lnTo>
                        <a:pt x="0" y="211381"/>
                      </a:lnTo>
                      <a:lnTo>
                        <a:pt x="158475" y="264220"/>
                      </a:lnTo>
                      <a:lnTo>
                        <a:pt x="158475" y="52845"/>
                      </a:lnTo>
                      <a:lnTo>
                        <a:pt x="316951" y="0"/>
                      </a:lnTo>
                      <a:lnTo>
                        <a:pt x="316951" y="211381"/>
                      </a:lnTo>
                      <a:lnTo>
                        <a:pt x="158475" y="26422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83" name="Freeform 8682">
                  <a:extLst>
                    <a:ext uri="{FF2B5EF4-FFF2-40B4-BE49-F238E27FC236}">
                      <a16:creationId xmlns:a16="http://schemas.microsoft.com/office/drawing/2014/main" id="{38131547-526C-D94F-AC7B-5274E22B5D6F}"/>
                    </a:ext>
                  </a:extLst>
                </p:cNvPr>
                <p:cNvSpPr/>
                <p:nvPr/>
              </p:nvSpPr>
              <p:spPr>
                <a:xfrm>
                  <a:off x="3920020" y="4804912"/>
                  <a:ext cx="66099" cy="22040"/>
                </a:xfrm>
                <a:custGeom>
                  <a:avLst/>
                  <a:gdLst>
                    <a:gd name="connsiteX0" fmla="*/ 66099 w 66099"/>
                    <a:gd name="connsiteY0" fmla="*/ 22041 h 22040"/>
                    <a:gd name="connsiteX1" fmla="*/ 0 w 66099"/>
                    <a:gd name="connsiteY1" fmla="*/ 0 h 22040"/>
                  </a:gdLst>
                  <a:ahLst/>
                  <a:cxnLst>
                    <a:cxn ang="0">
                      <a:pos x="connsiteX0" y="connsiteY0"/>
                    </a:cxn>
                    <a:cxn ang="0">
                      <a:pos x="connsiteX1" y="connsiteY1"/>
                    </a:cxn>
                  </a:cxnLst>
                  <a:rect l="l" t="t" r="r" b="b"/>
                  <a:pathLst>
                    <a:path w="66099" h="22040">
                      <a:moveTo>
                        <a:pt x="66099" y="22041"/>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84" name="Freeform 8683">
                  <a:extLst>
                    <a:ext uri="{FF2B5EF4-FFF2-40B4-BE49-F238E27FC236}">
                      <a16:creationId xmlns:a16="http://schemas.microsoft.com/office/drawing/2014/main" id="{4DB2C518-BB6D-FFAE-5D9A-3BC27DC62D79}"/>
                    </a:ext>
                  </a:extLst>
                </p:cNvPr>
                <p:cNvSpPr/>
                <p:nvPr/>
              </p:nvSpPr>
              <p:spPr>
                <a:xfrm>
                  <a:off x="3872040" y="4691739"/>
                  <a:ext cx="316950" cy="52845"/>
                </a:xfrm>
                <a:custGeom>
                  <a:avLst/>
                  <a:gdLst>
                    <a:gd name="connsiteX0" fmla="*/ 316951 w 316950"/>
                    <a:gd name="connsiteY0" fmla="*/ 52845 h 52845"/>
                    <a:gd name="connsiteX1" fmla="*/ 158475 w 316950"/>
                    <a:gd name="connsiteY1" fmla="*/ 0 h 52845"/>
                    <a:gd name="connsiteX2" fmla="*/ 0 w 316950"/>
                    <a:gd name="connsiteY2" fmla="*/ 52845 h 52845"/>
                  </a:gdLst>
                  <a:ahLst/>
                  <a:cxnLst>
                    <a:cxn ang="0">
                      <a:pos x="connsiteX0" y="connsiteY0"/>
                    </a:cxn>
                    <a:cxn ang="0">
                      <a:pos x="connsiteX1" y="connsiteY1"/>
                    </a:cxn>
                    <a:cxn ang="0">
                      <a:pos x="connsiteX2" y="connsiteY2"/>
                    </a:cxn>
                  </a:cxnLst>
                  <a:rect l="l" t="t" r="r" b="b"/>
                  <a:pathLst>
                    <a:path w="316950" h="52845">
                      <a:moveTo>
                        <a:pt x="316951" y="52845"/>
                      </a:moveTo>
                      <a:lnTo>
                        <a:pt x="158475" y="0"/>
                      </a:lnTo>
                      <a:lnTo>
                        <a:pt x="0" y="5284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678" name="Graphic 1442">
                <a:extLst>
                  <a:ext uri="{FF2B5EF4-FFF2-40B4-BE49-F238E27FC236}">
                    <a16:creationId xmlns:a16="http://schemas.microsoft.com/office/drawing/2014/main" id="{0D99EEAC-EE1D-683A-ABBB-538B65AD80A3}"/>
                  </a:ext>
                </a:extLst>
              </p:cNvPr>
              <p:cNvGrpSpPr/>
              <p:nvPr/>
            </p:nvGrpSpPr>
            <p:grpSpPr>
              <a:xfrm>
                <a:off x="4188991" y="4691739"/>
                <a:ext cx="316956" cy="317065"/>
                <a:chOff x="4188991" y="4691739"/>
                <a:chExt cx="316956" cy="317065"/>
              </a:xfrm>
              <a:noFill/>
            </p:grpSpPr>
            <p:sp>
              <p:nvSpPr>
                <p:cNvPr id="8679" name="Freeform 8678">
                  <a:extLst>
                    <a:ext uri="{FF2B5EF4-FFF2-40B4-BE49-F238E27FC236}">
                      <a16:creationId xmlns:a16="http://schemas.microsoft.com/office/drawing/2014/main" id="{E250898E-E426-ADF0-8A33-22425F485537}"/>
                    </a:ext>
                  </a:extLst>
                </p:cNvPr>
                <p:cNvSpPr/>
                <p:nvPr/>
              </p:nvSpPr>
              <p:spPr>
                <a:xfrm>
                  <a:off x="4188991" y="4744584"/>
                  <a:ext cx="316956" cy="264220"/>
                </a:xfrm>
                <a:custGeom>
                  <a:avLst/>
                  <a:gdLst>
                    <a:gd name="connsiteX0" fmla="*/ 158481 w 316956"/>
                    <a:gd name="connsiteY0" fmla="*/ 52845 h 264220"/>
                    <a:gd name="connsiteX1" fmla="*/ 0 w 316956"/>
                    <a:gd name="connsiteY1" fmla="*/ 0 h 264220"/>
                    <a:gd name="connsiteX2" fmla="*/ 0 w 316956"/>
                    <a:gd name="connsiteY2" fmla="*/ 211381 h 264220"/>
                    <a:gd name="connsiteX3" fmla="*/ 158481 w 316956"/>
                    <a:gd name="connsiteY3" fmla="*/ 264220 h 264220"/>
                    <a:gd name="connsiteX4" fmla="*/ 158481 w 316956"/>
                    <a:gd name="connsiteY4" fmla="*/ 52845 h 264220"/>
                    <a:gd name="connsiteX5" fmla="*/ 316956 w 316956"/>
                    <a:gd name="connsiteY5" fmla="*/ 0 h 264220"/>
                    <a:gd name="connsiteX6" fmla="*/ 316956 w 316956"/>
                    <a:gd name="connsiteY6" fmla="*/ 211381 h 264220"/>
                    <a:gd name="connsiteX7" fmla="*/ 158481 w 316956"/>
                    <a:gd name="connsiteY7" fmla="*/ 264220 h 26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6956" h="264220">
                      <a:moveTo>
                        <a:pt x="158481" y="52845"/>
                      </a:moveTo>
                      <a:lnTo>
                        <a:pt x="0" y="0"/>
                      </a:lnTo>
                      <a:lnTo>
                        <a:pt x="0" y="211381"/>
                      </a:lnTo>
                      <a:lnTo>
                        <a:pt x="158481" y="264220"/>
                      </a:lnTo>
                      <a:lnTo>
                        <a:pt x="158481" y="52845"/>
                      </a:lnTo>
                      <a:lnTo>
                        <a:pt x="316956" y="0"/>
                      </a:lnTo>
                      <a:lnTo>
                        <a:pt x="316956" y="211381"/>
                      </a:lnTo>
                      <a:lnTo>
                        <a:pt x="158481" y="26422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80" name="Freeform 8679">
                  <a:extLst>
                    <a:ext uri="{FF2B5EF4-FFF2-40B4-BE49-F238E27FC236}">
                      <a16:creationId xmlns:a16="http://schemas.microsoft.com/office/drawing/2014/main" id="{E384F561-7F6D-5E4F-AC71-F266BEA04E31}"/>
                    </a:ext>
                  </a:extLst>
                </p:cNvPr>
                <p:cNvSpPr/>
                <p:nvPr/>
              </p:nvSpPr>
              <p:spPr>
                <a:xfrm>
                  <a:off x="4400953" y="4806920"/>
                  <a:ext cx="65378" cy="21800"/>
                </a:xfrm>
                <a:custGeom>
                  <a:avLst/>
                  <a:gdLst>
                    <a:gd name="connsiteX0" fmla="*/ 0 w 65378"/>
                    <a:gd name="connsiteY0" fmla="*/ 21800 h 21800"/>
                    <a:gd name="connsiteX1" fmla="*/ 65378 w 65378"/>
                    <a:gd name="connsiteY1" fmla="*/ 0 h 21800"/>
                  </a:gdLst>
                  <a:ahLst/>
                  <a:cxnLst>
                    <a:cxn ang="0">
                      <a:pos x="connsiteX0" y="connsiteY0"/>
                    </a:cxn>
                    <a:cxn ang="0">
                      <a:pos x="connsiteX1" y="connsiteY1"/>
                    </a:cxn>
                  </a:cxnLst>
                  <a:rect l="l" t="t" r="r" b="b"/>
                  <a:pathLst>
                    <a:path w="65378" h="21800">
                      <a:moveTo>
                        <a:pt x="0" y="21800"/>
                      </a:moveTo>
                      <a:lnTo>
                        <a:pt x="6537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81" name="Freeform 8680">
                  <a:extLst>
                    <a:ext uri="{FF2B5EF4-FFF2-40B4-BE49-F238E27FC236}">
                      <a16:creationId xmlns:a16="http://schemas.microsoft.com/office/drawing/2014/main" id="{385E0A99-17D5-97B3-C684-8696BC719015}"/>
                    </a:ext>
                  </a:extLst>
                </p:cNvPr>
                <p:cNvSpPr/>
                <p:nvPr/>
              </p:nvSpPr>
              <p:spPr>
                <a:xfrm>
                  <a:off x="4188991" y="4691739"/>
                  <a:ext cx="316956" cy="52845"/>
                </a:xfrm>
                <a:custGeom>
                  <a:avLst/>
                  <a:gdLst>
                    <a:gd name="connsiteX0" fmla="*/ 316956 w 316956"/>
                    <a:gd name="connsiteY0" fmla="*/ 52845 h 52845"/>
                    <a:gd name="connsiteX1" fmla="*/ 158481 w 316956"/>
                    <a:gd name="connsiteY1" fmla="*/ 0 h 52845"/>
                    <a:gd name="connsiteX2" fmla="*/ 0 w 316956"/>
                    <a:gd name="connsiteY2" fmla="*/ 52845 h 52845"/>
                  </a:gdLst>
                  <a:ahLst/>
                  <a:cxnLst>
                    <a:cxn ang="0">
                      <a:pos x="connsiteX0" y="connsiteY0"/>
                    </a:cxn>
                    <a:cxn ang="0">
                      <a:pos x="connsiteX1" y="connsiteY1"/>
                    </a:cxn>
                    <a:cxn ang="0">
                      <a:pos x="connsiteX2" y="connsiteY2"/>
                    </a:cxn>
                  </a:cxnLst>
                  <a:rect l="l" t="t" r="r" b="b"/>
                  <a:pathLst>
                    <a:path w="316956" h="52845">
                      <a:moveTo>
                        <a:pt x="316956" y="52845"/>
                      </a:moveTo>
                      <a:lnTo>
                        <a:pt x="158481" y="0"/>
                      </a:lnTo>
                      <a:lnTo>
                        <a:pt x="0" y="5284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8675" name="Freeform 8674">
              <a:extLst>
                <a:ext uri="{FF2B5EF4-FFF2-40B4-BE49-F238E27FC236}">
                  <a16:creationId xmlns:a16="http://schemas.microsoft.com/office/drawing/2014/main" id="{8E4DC62B-C51D-5FE0-C3D9-DDEC002CD644}"/>
                </a:ext>
              </a:extLst>
            </p:cNvPr>
            <p:cNvSpPr/>
            <p:nvPr/>
          </p:nvSpPr>
          <p:spPr>
            <a:xfrm>
              <a:off x="4237575" y="4543490"/>
              <a:ext cx="65378" cy="21799"/>
            </a:xfrm>
            <a:custGeom>
              <a:avLst/>
              <a:gdLst>
                <a:gd name="connsiteX0" fmla="*/ 0 w 65378"/>
                <a:gd name="connsiteY0" fmla="*/ 21800 h 21799"/>
                <a:gd name="connsiteX1" fmla="*/ 65378 w 65378"/>
                <a:gd name="connsiteY1" fmla="*/ 0 h 21799"/>
              </a:gdLst>
              <a:ahLst/>
              <a:cxnLst>
                <a:cxn ang="0">
                  <a:pos x="connsiteX0" y="connsiteY0"/>
                </a:cxn>
                <a:cxn ang="0">
                  <a:pos x="connsiteX1" y="connsiteY1"/>
                </a:cxn>
              </a:cxnLst>
              <a:rect l="l" t="t" r="r" b="b"/>
              <a:pathLst>
                <a:path w="65378" h="21799">
                  <a:moveTo>
                    <a:pt x="0" y="21800"/>
                  </a:moveTo>
                  <a:lnTo>
                    <a:pt x="6537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20" name="Graphic 1442">
            <a:extLst>
              <a:ext uri="{FF2B5EF4-FFF2-40B4-BE49-F238E27FC236}">
                <a16:creationId xmlns:a16="http://schemas.microsoft.com/office/drawing/2014/main" id="{E01B7118-7924-AA9B-77BF-6A2FE4C5B275}"/>
              </a:ext>
            </a:extLst>
          </p:cNvPr>
          <p:cNvGrpSpPr/>
          <p:nvPr/>
        </p:nvGrpSpPr>
        <p:grpSpPr>
          <a:xfrm flipH="1">
            <a:off x="4101556" y="9585289"/>
            <a:ext cx="588090" cy="529467"/>
            <a:chOff x="5172437" y="4361465"/>
            <a:chExt cx="792387" cy="713397"/>
          </a:xfrm>
          <a:noFill/>
        </p:grpSpPr>
        <p:sp>
          <p:nvSpPr>
            <p:cNvPr id="8651" name="Freeform 8650">
              <a:extLst>
                <a:ext uri="{FF2B5EF4-FFF2-40B4-BE49-F238E27FC236}">
                  <a16:creationId xmlns:a16="http://schemas.microsoft.com/office/drawing/2014/main" id="{69A18854-D502-383B-CD09-65CA0A2B93B1}"/>
                </a:ext>
              </a:extLst>
            </p:cNvPr>
            <p:cNvSpPr/>
            <p:nvPr/>
          </p:nvSpPr>
          <p:spPr>
            <a:xfrm>
              <a:off x="5172437" y="4678345"/>
              <a:ext cx="792387" cy="396518"/>
            </a:xfrm>
            <a:custGeom>
              <a:avLst/>
              <a:gdLst>
                <a:gd name="connsiteX0" fmla="*/ 753383 w 792387"/>
                <a:gd name="connsiteY0" fmla="*/ 0 h 396518"/>
                <a:gd name="connsiteX1" fmla="*/ 792388 w 792387"/>
                <a:gd name="connsiteY1" fmla="*/ 39018 h 396518"/>
                <a:gd name="connsiteX2" fmla="*/ 792388 w 792387"/>
                <a:gd name="connsiteY2" fmla="*/ 357500 h 396518"/>
                <a:gd name="connsiteX3" fmla="*/ 753383 w 792387"/>
                <a:gd name="connsiteY3" fmla="*/ 396518 h 396518"/>
                <a:gd name="connsiteX4" fmla="*/ 39004 w 792387"/>
                <a:gd name="connsiteY4" fmla="*/ 396518 h 396518"/>
                <a:gd name="connsiteX5" fmla="*/ 0 w 792387"/>
                <a:gd name="connsiteY5" fmla="*/ 357500 h 396518"/>
                <a:gd name="connsiteX6" fmla="*/ 0 w 792387"/>
                <a:gd name="connsiteY6" fmla="*/ 39018 h 396518"/>
                <a:gd name="connsiteX7" fmla="*/ 39004 w 792387"/>
                <a:gd name="connsiteY7" fmla="*/ 0 h 39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2387" h="396518">
                  <a:moveTo>
                    <a:pt x="753383" y="0"/>
                  </a:moveTo>
                  <a:cubicBezTo>
                    <a:pt x="774925" y="0"/>
                    <a:pt x="792388" y="17469"/>
                    <a:pt x="792388" y="39018"/>
                  </a:cubicBezTo>
                  <a:lnTo>
                    <a:pt x="792388" y="357500"/>
                  </a:lnTo>
                  <a:cubicBezTo>
                    <a:pt x="792388" y="379049"/>
                    <a:pt x="774925" y="396518"/>
                    <a:pt x="753383" y="396518"/>
                  </a:cubicBezTo>
                  <a:lnTo>
                    <a:pt x="39004" y="396518"/>
                  </a:lnTo>
                  <a:cubicBezTo>
                    <a:pt x="17463" y="396518"/>
                    <a:pt x="0" y="379049"/>
                    <a:pt x="0" y="357500"/>
                  </a:cubicBezTo>
                  <a:lnTo>
                    <a:pt x="0" y="39018"/>
                  </a:lnTo>
                  <a:cubicBezTo>
                    <a:pt x="0" y="17469"/>
                    <a:pt x="17463" y="0"/>
                    <a:pt x="3900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652" name="Graphic 1442">
              <a:extLst>
                <a:ext uri="{FF2B5EF4-FFF2-40B4-BE49-F238E27FC236}">
                  <a16:creationId xmlns:a16="http://schemas.microsoft.com/office/drawing/2014/main" id="{5A29CE32-F502-5AA4-A519-A1E7A7EC059F}"/>
                </a:ext>
              </a:extLst>
            </p:cNvPr>
            <p:cNvGrpSpPr/>
            <p:nvPr/>
          </p:nvGrpSpPr>
          <p:grpSpPr>
            <a:xfrm>
              <a:off x="5251675" y="4361465"/>
              <a:ext cx="158480" cy="316610"/>
              <a:chOff x="5251675" y="4361465"/>
              <a:chExt cx="158480" cy="316610"/>
            </a:xfrm>
            <a:noFill/>
          </p:grpSpPr>
          <p:sp>
            <p:nvSpPr>
              <p:cNvPr id="8672" name="Freeform 8671">
                <a:extLst>
                  <a:ext uri="{FF2B5EF4-FFF2-40B4-BE49-F238E27FC236}">
                    <a16:creationId xmlns:a16="http://schemas.microsoft.com/office/drawing/2014/main" id="{FF5842F9-1FF3-384F-6358-F6728A661AE0}"/>
                  </a:ext>
                </a:extLst>
              </p:cNvPr>
              <p:cNvSpPr/>
              <p:nvPr/>
            </p:nvSpPr>
            <p:spPr>
              <a:xfrm>
                <a:off x="5251675" y="4361465"/>
                <a:ext cx="158480" cy="316610"/>
              </a:xfrm>
              <a:custGeom>
                <a:avLst/>
                <a:gdLst>
                  <a:gd name="connsiteX0" fmla="*/ 158481 w 158480"/>
                  <a:gd name="connsiteY0" fmla="*/ 316611 h 316610"/>
                  <a:gd name="connsiteX1" fmla="*/ 0 w 158480"/>
                  <a:gd name="connsiteY1" fmla="*/ 316611 h 316610"/>
                  <a:gd name="connsiteX2" fmla="*/ 37693 w 158480"/>
                  <a:gd name="connsiteY2" fmla="*/ 15417 h 316610"/>
                  <a:gd name="connsiteX3" fmla="*/ 55153 w 158480"/>
                  <a:gd name="connsiteY3" fmla="*/ 0 h 316610"/>
                  <a:gd name="connsiteX4" fmla="*/ 100482 w 158480"/>
                  <a:gd name="connsiteY4" fmla="*/ 0 h 316610"/>
                  <a:gd name="connsiteX5" fmla="*/ 117920 w 158480"/>
                  <a:gd name="connsiteY5" fmla="*/ 15255 h 316610"/>
                  <a:gd name="connsiteX6" fmla="*/ 158481 w 158480"/>
                  <a:gd name="connsiteY6" fmla="*/ 316611 h 316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480" h="316610">
                    <a:moveTo>
                      <a:pt x="158481" y="316611"/>
                    </a:moveTo>
                    <a:lnTo>
                      <a:pt x="0" y="316611"/>
                    </a:lnTo>
                    <a:lnTo>
                      <a:pt x="37693" y="15417"/>
                    </a:lnTo>
                    <a:cubicBezTo>
                      <a:pt x="38794" y="6609"/>
                      <a:pt x="46280" y="0"/>
                      <a:pt x="55153" y="0"/>
                    </a:cubicBezTo>
                    <a:lnTo>
                      <a:pt x="100482" y="0"/>
                    </a:lnTo>
                    <a:cubicBezTo>
                      <a:pt x="109293" y="0"/>
                      <a:pt x="116746" y="6519"/>
                      <a:pt x="117920" y="15255"/>
                    </a:cubicBezTo>
                    <a:lnTo>
                      <a:pt x="158481" y="316611"/>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73" name="Freeform 8672">
                <a:extLst>
                  <a:ext uri="{FF2B5EF4-FFF2-40B4-BE49-F238E27FC236}">
                    <a16:creationId xmlns:a16="http://schemas.microsoft.com/office/drawing/2014/main" id="{1D7D18AB-4DA1-3212-19E9-C5C7870D42F3}"/>
                  </a:ext>
                </a:extLst>
              </p:cNvPr>
              <p:cNvSpPr/>
              <p:nvPr/>
            </p:nvSpPr>
            <p:spPr>
              <a:xfrm>
                <a:off x="5281730" y="4440731"/>
                <a:ext cx="96099" cy="5592"/>
              </a:xfrm>
              <a:custGeom>
                <a:avLst/>
                <a:gdLst>
                  <a:gd name="connsiteX0" fmla="*/ 0 w 96099"/>
                  <a:gd name="connsiteY0" fmla="*/ 0 h 5592"/>
                  <a:gd name="connsiteX1" fmla="*/ 96099 w 96099"/>
                  <a:gd name="connsiteY1" fmla="*/ 0 h 5592"/>
                </a:gdLst>
                <a:ahLst/>
                <a:cxnLst>
                  <a:cxn ang="0">
                    <a:pos x="connsiteX0" y="connsiteY0"/>
                  </a:cxn>
                  <a:cxn ang="0">
                    <a:pos x="connsiteX1" y="connsiteY1"/>
                  </a:cxn>
                </a:cxnLst>
                <a:rect l="l" t="t" r="r" b="b"/>
                <a:pathLst>
                  <a:path w="96099" h="5592">
                    <a:moveTo>
                      <a:pt x="0" y="0"/>
                    </a:moveTo>
                    <a:lnTo>
                      <a:pt x="9609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653" name="Freeform 8652">
              <a:extLst>
                <a:ext uri="{FF2B5EF4-FFF2-40B4-BE49-F238E27FC236}">
                  <a16:creationId xmlns:a16="http://schemas.microsoft.com/office/drawing/2014/main" id="{3A6E9A23-BE8A-D511-5DA5-33EC6F1CD045}"/>
                </a:ext>
              </a:extLst>
            </p:cNvPr>
            <p:cNvSpPr/>
            <p:nvPr/>
          </p:nvSpPr>
          <p:spPr>
            <a:xfrm>
              <a:off x="5434212" y="4440731"/>
              <a:ext cx="158766" cy="238088"/>
            </a:xfrm>
            <a:custGeom>
              <a:avLst/>
              <a:gdLst>
                <a:gd name="connsiteX0" fmla="*/ 21061 w 158766"/>
                <a:gd name="connsiteY0" fmla="*/ 0 h 238088"/>
                <a:gd name="connsiteX1" fmla="*/ 137706 w 158766"/>
                <a:gd name="connsiteY1" fmla="*/ 0 h 238088"/>
                <a:gd name="connsiteX2" fmla="*/ 158766 w 158766"/>
                <a:gd name="connsiteY2" fmla="*/ 21069 h 238088"/>
                <a:gd name="connsiteX3" fmla="*/ 158766 w 158766"/>
                <a:gd name="connsiteY3" fmla="*/ 238088 h 238088"/>
                <a:gd name="connsiteX4" fmla="*/ 0 w 158766"/>
                <a:gd name="connsiteY4" fmla="*/ 238088 h 238088"/>
                <a:gd name="connsiteX5" fmla="*/ 0 w 158766"/>
                <a:gd name="connsiteY5" fmla="*/ 21069 h 238088"/>
                <a:gd name="connsiteX6" fmla="*/ 21061 w 158766"/>
                <a:gd name="connsiteY6" fmla="*/ 0 h 23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766" h="238088">
                  <a:moveTo>
                    <a:pt x="21061" y="0"/>
                  </a:moveTo>
                  <a:lnTo>
                    <a:pt x="137706" y="0"/>
                  </a:lnTo>
                  <a:cubicBezTo>
                    <a:pt x="149329" y="0"/>
                    <a:pt x="158766" y="9440"/>
                    <a:pt x="158766" y="21069"/>
                  </a:cubicBezTo>
                  <a:lnTo>
                    <a:pt x="158766" y="238088"/>
                  </a:lnTo>
                  <a:lnTo>
                    <a:pt x="0" y="238088"/>
                  </a:lnTo>
                  <a:lnTo>
                    <a:pt x="0" y="21069"/>
                  </a:lnTo>
                  <a:cubicBezTo>
                    <a:pt x="0" y="9440"/>
                    <a:pt x="9437" y="0"/>
                    <a:pt x="2106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54" name="Freeform 8653">
              <a:extLst>
                <a:ext uri="{FF2B5EF4-FFF2-40B4-BE49-F238E27FC236}">
                  <a16:creationId xmlns:a16="http://schemas.microsoft.com/office/drawing/2014/main" id="{BEB90730-9478-A3FD-5AF4-7219EF04B7A9}"/>
                </a:ext>
              </a:extLst>
            </p:cNvPr>
            <p:cNvSpPr/>
            <p:nvPr/>
          </p:nvSpPr>
          <p:spPr>
            <a:xfrm>
              <a:off x="5434212" y="4518895"/>
              <a:ext cx="158766" cy="5592"/>
            </a:xfrm>
            <a:custGeom>
              <a:avLst/>
              <a:gdLst>
                <a:gd name="connsiteX0" fmla="*/ 0 w 158766"/>
                <a:gd name="connsiteY0" fmla="*/ 0 h 5592"/>
                <a:gd name="connsiteX1" fmla="*/ 158766 w 158766"/>
                <a:gd name="connsiteY1" fmla="*/ 0 h 5592"/>
              </a:gdLst>
              <a:ahLst/>
              <a:cxnLst>
                <a:cxn ang="0">
                  <a:pos x="connsiteX0" y="connsiteY0"/>
                </a:cxn>
                <a:cxn ang="0">
                  <a:pos x="connsiteX1" y="connsiteY1"/>
                </a:cxn>
              </a:cxnLst>
              <a:rect l="l" t="t" r="r" b="b"/>
              <a:pathLst>
                <a:path w="158766" h="5592">
                  <a:moveTo>
                    <a:pt x="0" y="0"/>
                  </a:moveTo>
                  <a:lnTo>
                    <a:pt x="15876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655" name="Graphic 1442">
              <a:extLst>
                <a:ext uri="{FF2B5EF4-FFF2-40B4-BE49-F238E27FC236}">
                  <a16:creationId xmlns:a16="http://schemas.microsoft.com/office/drawing/2014/main" id="{FDEF0557-1855-6B61-785B-CCD612540EC8}"/>
                </a:ext>
              </a:extLst>
            </p:cNvPr>
            <p:cNvGrpSpPr/>
            <p:nvPr/>
          </p:nvGrpSpPr>
          <p:grpSpPr>
            <a:xfrm>
              <a:off x="5272243" y="4782491"/>
              <a:ext cx="592781" cy="188221"/>
              <a:chOff x="5272243" y="4782491"/>
              <a:chExt cx="592781" cy="188221"/>
            </a:xfrm>
          </p:grpSpPr>
          <p:grpSp>
            <p:nvGrpSpPr>
              <p:cNvPr id="8656" name="Graphic 1442">
                <a:extLst>
                  <a:ext uri="{FF2B5EF4-FFF2-40B4-BE49-F238E27FC236}">
                    <a16:creationId xmlns:a16="http://schemas.microsoft.com/office/drawing/2014/main" id="{BB790F7D-9104-3DB1-4BF6-E439B5748801}"/>
                  </a:ext>
                </a:extLst>
              </p:cNvPr>
              <p:cNvGrpSpPr/>
              <p:nvPr/>
            </p:nvGrpSpPr>
            <p:grpSpPr>
              <a:xfrm>
                <a:off x="5272243" y="4782491"/>
                <a:ext cx="50378" cy="188221"/>
                <a:chOff x="5272243" y="4782491"/>
                <a:chExt cx="50378" cy="188221"/>
              </a:xfrm>
            </p:grpSpPr>
            <p:sp>
              <p:nvSpPr>
                <p:cNvPr id="8669" name="Freeform 8668">
                  <a:extLst>
                    <a:ext uri="{FF2B5EF4-FFF2-40B4-BE49-F238E27FC236}">
                      <a16:creationId xmlns:a16="http://schemas.microsoft.com/office/drawing/2014/main" id="{E32AC287-27EF-7442-DB62-B25B560D64BA}"/>
                    </a:ext>
                  </a:extLst>
                </p:cNvPr>
                <p:cNvSpPr/>
                <p:nvPr/>
              </p:nvSpPr>
              <p:spPr>
                <a:xfrm>
                  <a:off x="5272243" y="4782491"/>
                  <a:ext cx="50378" cy="5592"/>
                </a:xfrm>
                <a:custGeom>
                  <a:avLst/>
                  <a:gdLst>
                    <a:gd name="connsiteX0" fmla="*/ 50378 w 50378"/>
                    <a:gd name="connsiteY0" fmla="*/ 0 h 5592"/>
                    <a:gd name="connsiteX1" fmla="*/ 0 w 50378"/>
                    <a:gd name="connsiteY1" fmla="*/ 0 h 5592"/>
                  </a:gdLst>
                  <a:ahLst/>
                  <a:cxnLst>
                    <a:cxn ang="0">
                      <a:pos x="connsiteX0" y="connsiteY0"/>
                    </a:cxn>
                    <a:cxn ang="0">
                      <a:pos x="connsiteX1" y="connsiteY1"/>
                    </a:cxn>
                  </a:cxnLst>
                  <a:rect l="l" t="t" r="r" b="b"/>
                  <a:pathLst>
                    <a:path w="50378" h="5592">
                      <a:moveTo>
                        <a:pt x="50378"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70" name="Freeform 8669">
                  <a:extLst>
                    <a:ext uri="{FF2B5EF4-FFF2-40B4-BE49-F238E27FC236}">
                      <a16:creationId xmlns:a16="http://schemas.microsoft.com/office/drawing/2014/main" id="{CC112002-3138-E821-10E9-49F6D2DC15A2}"/>
                    </a:ext>
                  </a:extLst>
                </p:cNvPr>
                <p:cNvSpPr/>
                <p:nvPr/>
              </p:nvSpPr>
              <p:spPr>
                <a:xfrm>
                  <a:off x="5272243" y="4876605"/>
                  <a:ext cx="50378" cy="5592"/>
                </a:xfrm>
                <a:custGeom>
                  <a:avLst/>
                  <a:gdLst>
                    <a:gd name="connsiteX0" fmla="*/ 50378 w 50378"/>
                    <a:gd name="connsiteY0" fmla="*/ 0 h 5592"/>
                    <a:gd name="connsiteX1" fmla="*/ 0 w 50378"/>
                    <a:gd name="connsiteY1" fmla="*/ 0 h 5592"/>
                  </a:gdLst>
                  <a:ahLst/>
                  <a:cxnLst>
                    <a:cxn ang="0">
                      <a:pos x="connsiteX0" y="connsiteY0"/>
                    </a:cxn>
                    <a:cxn ang="0">
                      <a:pos x="connsiteX1" y="connsiteY1"/>
                    </a:cxn>
                  </a:cxnLst>
                  <a:rect l="l" t="t" r="r" b="b"/>
                  <a:pathLst>
                    <a:path w="50378" h="5592">
                      <a:moveTo>
                        <a:pt x="50378"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71" name="Freeform 8670">
                  <a:extLst>
                    <a:ext uri="{FF2B5EF4-FFF2-40B4-BE49-F238E27FC236}">
                      <a16:creationId xmlns:a16="http://schemas.microsoft.com/office/drawing/2014/main" id="{6EF6F48D-960E-89F5-D629-5324AFD0E42A}"/>
                    </a:ext>
                  </a:extLst>
                </p:cNvPr>
                <p:cNvSpPr/>
                <p:nvPr/>
              </p:nvSpPr>
              <p:spPr>
                <a:xfrm>
                  <a:off x="5272243" y="4970713"/>
                  <a:ext cx="50378" cy="5592"/>
                </a:xfrm>
                <a:custGeom>
                  <a:avLst/>
                  <a:gdLst>
                    <a:gd name="connsiteX0" fmla="*/ 50378 w 50378"/>
                    <a:gd name="connsiteY0" fmla="*/ 0 h 5592"/>
                    <a:gd name="connsiteX1" fmla="*/ 0 w 50378"/>
                    <a:gd name="connsiteY1" fmla="*/ 0 h 5592"/>
                  </a:gdLst>
                  <a:ahLst/>
                  <a:cxnLst>
                    <a:cxn ang="0">
                      <a:pos x="connsiteX0" y="connsiteY0"/>
                    </a:cxn>
                    <a:cxn ang="0">
                      <a:pos x="connsiteX1" y="connsiteY1"/>
                    </a:cxn>
                  </a:cxnLst>
                  <a:rect l="l" t="t" r="r" b="b"/>
                  <a:pathLst>
                    <a:path w="50378" h="5592">
                      <a:moveTo>
                        <a:pt x="50378"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657" name="Graphic 1442">
                <a:extLst>
                  <a:ext uri="{FF2B5EF4-FFF2-40B4-BE49-F238E27FC236}">
                    <a16:creationId xmlns:a16="http://schemas.microsoft.com/office/drawing/2014/main" id="{E0DE86D5-7676-27FF-4681-5C5B047E526C}"/>
                  </a:ext>
                </a:extLst>
              </p:cNvPr>
              <p:cNvGrpSpPr/>
              <p:nvPr/>
            </p:nvGrpSpPr>
            <p:grpSpPr>
              <a:xfrm>
                <a:off x="5453042" y="4782491"/>
                <a:ext cx="50378" cy="188221"/>
                <a:chOff x="5453042" y="4782491"/>
                <a:chExt cx="50378" cy="188221"/>
              </a:xfrm>
            </p:grpSpPr>
            <p:sp>
              <p:nvSpPr>
                <p:cNvPr id="8666" name="Freeform 8665">
                  <a:extLst>
                    <a:ext uri="{FF2B5EF4-FFF2-40B4-BE49-F238E27FC236}">
                      <a16:creationId xmlns:a16="http://schemas.microsoft.com/office/drawing/2014/main" id="{C3AAD1C8-FD7C-7F57-06EC-559818EE0DDC}"/>
                    </a:ext>
                  </a:extLst>
                </p:cNvPr>
                <p:cNvSpPr/>
                <p:nvPr/>
              </p:nvSpPr>
              <p:spPr>
                <a:xfrm>
                  <a:off x="5453042" y="4782491"/>
                  <a:ext cx="50378" cy="5592"/>
                </a:xfrm>
                <a:custGeom>
                  <a:avLst/>
                  <a:gdLst>
                    <a:gd name="connsiteX0" fmla="*/ 50378 w 50378"/>
                    <a:gd name="connsiteY0" fmla="*/ 0 h 5592"/>
                    <a:gd name="connsiteX1" fmla="*/ 0 w 50378"/>
                    <a:gd name="connsiteY1" fmla="*/ 0 h 5592"/>
                  </a:gdLst>
                  <a:ahLst/>
                  <a:cxnLst>
                    <a:cxn ang="0">
                      <a:pos x="connsiteX0" y="connsiteY0"/>
                    </a:cxn>
                    <a:cxn ang="0">
                      <a:pos x="connsiteX1" y="connsiteY1"/>
                    </a:cxn>
                  </a:cxnLst>
                  <a:rect l="l" t="t" r="r" b="b"/>
                  <a:pathLst>
                    <a:path w="50378" h="5592">
                      <a:moveTo>
                        <a:pt x="50378"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67" name="Freeform 8666">
                  <a:extLst>
                    <a:ext uri="{FF2B5EF4-FFF2-40B4-BE49-F238E27FC236}">
                      <a16:creationId xmlns:a16="http://schemas.microsoft.com/office/drawing/2014/main" id="{0E972CF5-123D-B237-3F90-8627D7D3FCA9}"/>
                    </a:ext>
                  </a:extLst>
                </p:cNvPr>
                <p:cNvSpPr/>
                <p:nvPr/>
              </p:nvSpPr>
              <p:spPr>
                <a:xfrm>
                  <a:off x="5453042" y="4876605"/>
                  <a:ext cx="50378" cy="5592"/>
                </a:xfrm>
                <a:custGeom>
                  <a:avLst/>
                  <a:gdLst>
                    <a:gd name="connsiteX0" fmla="*/ 50378 w 50378"/>
                    <a:gd name="connsiteY0" fmla="*/ 0 h 5592"/>
                    <a:gd name="connsiteX1" fmla="*/ 0 w 50378"/>
                    <a:gd name="connsiteY1" fmla="*/ 0 h 5592"/>
                  </a:gdLst>
                  <a:ahLst/>
                  <a:cxnLst>
                    <a:cxn ang="0">
                      <a:pos x="connsiteX0" y="connsiteY0"/>
                    </a:cxn>
                    <a:cxn ang="0">
                      <a:pos x="connsiteX1" y="connsiteY1"/>
                    </a:cxn>
                  </a:cxnLst>
                  <a:rect l="l" t="t" r="r" b="b"/>
                  <a:pathLst>
                    <a:path w="50378" h="5592">
                      <a:moveTo>
                        <a:pt x="50378"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68" name="Freeform 8667">
                  <a:extLst>
                    <a:ext uri="{FF2B5EF4-FFF2-40B4-BE49-F238E27FC236}">
                      <a16:creationId xmlns:a16="http://schemas.microsoft.com/office/drawing/2014/main" id="{B58E3D99-E322-C91E-2D03-414423E68F90}"/>
                    </a:ext>
                  </a:extLst>
                </p:cNvPr>
                <p:cNvSpPr/>
                <p:nvPr/>
              </p:nvSpPr>
              <p:spPr>
                <a:xfrm>
                  <a:off x="5453042" y="4970713"/>
                  <a:ext cx="50378" cy="5592"/>
                </a:xfrm>
                <a:custGeom>
                  <a:avLst/>
                  <a:gdLst>
                    <a:gd name="connsiteX0" fmla="*/ 50378 w 50378"/>
                    <a:gd name="connsiteY0" fmla="*/ 0 h 5592"/>
                    <a:gd name="connsiteX1" fmla="*/ 0 w 50378"/>
                    <a:gd name="connsiteY1" fmla="*/ 0 h 5592"/>
                  </a:gdLst>
                  <a:ahLst/>
                  <a:cxnLst>
                    <a:cxn ang="0">
                      <a:pos x="connsiteX0" y="connsiteY0"/>
                    </a:cxn>
                    <a:cxn ang="0">
                      <a:pos x="connsiteX1" y="connsiteY1"/>
                    </a:cxn>
                  </a:cxnLst>
                  <a:rect l="l" t="t" r="r" b="b"/>
                  <a:pathLst>
                    <a:path w="50378" h="5592">
                      <a:moveTo>
                        <a:pt x="50378"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658" name="Graphic 1442">
                <a:extLst>
                  <a:ext uri="{FF2B5EF4-FFF2-40B4-BE49-F238E27FC236}">
                    <a16:creationId xmlns:a16="http://schemas.microsoft.com/office/drawing/2014/main" id="{A2FD2163-4896-C598-5E33-D02B73193828}"/>
                  </a:ext>
                </a:extLst>
              </p:cNvPr>
              <p:cNvGrpSpPr/>
              <p:nvPr/>
            </p:nvGrpSpPr>
            <p:grpSpPr>
              <a:xfrm>
                <a:off x="5633841" y="4782491"/>
                <a:ext cx="50378" cy="188221"/>
                <a:chOff x="5633841" y="4782491"/>
                <a:chExt cx="50378" cy="188221"/>
              </a:xfrm>
            </p:grpSpPr>
            <p:sp>
              <p:nvSpPr>
                <p:cNvPr id="8663" name="Freeform 8662">
                  <a:extLst>
                    <a:ext uri="{FF2B5EF4-FFF2-40B4-BE49-F238E27FC236}">
                      <a16:creationId xmlns:a16="http://schemas.microsoft.com/office/drawing/2014/main" id="{3815EF2F-F8E0-57C1-EED8-CE5CEED2906B}"/>
                    </a:ext>
                  </a:extLst>
                </p:cNvPr>
                <p:cNvSpPr/>
                <p:nvPr/>
              </p:nvSpPr>
              <p:spPr>
                <a:xfrm>
                  <a:off x="5633841" y="4782491"/>
                  <a:ext cx="50378" cy="5592"/>
                </a:xfrm>
                <a:custGeom>
                  <a:avLst/>
                  <a:gdLst>
                    <a:gd name="connsiteX0" fmla="*/ 50378 w 50378"/>
                    <a:gd name="connsiteY0" fmla="*/ 0 h 5592"/>
                    <a:gd name="connsiteX1" fmla="*/ 0 w 50378"/>
                    <a:gd name="connsiteY1" fmla="*/ 0 h 5592"/>
                  </a:gdLst>
                  <a:ahLst/>
                  <a:cxnLst>
                    <a:cxn ang="0">
                      <a:pos x="connsiteX0" y="connsiteY0"/>
                    </a:cxn>
                    <a:cxn ang="0">
                      <a:pos x="connsiteX1" y="connsiteY1"/>
                    </a:cxn>
                  </a:cxnLst>
                  <a:rect l="l" t="t" r="r" b="b"/>
                  <a:pathLst>
                    <a:path w="50378" h="5592">
                      <a:moveTo>
                        <a:pt x="50378"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64" name="Freeform 8663">
                  <a:extLst>
                    <a:ext uri="{FF2B5EF4-FFF2-40B4-BE49-F238E27FC236}">
                      <a16:creationId xmlns:a16="http://schemas.microsoft.com/office/drawing/2014/main" id="{265A3B26-42E2-DDF2-97E6-0E1BDDD777FC}"/>
                    </a:ext>
                  </a:extLst>
                </p:cNvPr>
                <p:cNvSpPr/>
                <p:nvPr/>
              </p:nvSpPr>
              <p:spPr>
                <a:xfrm>
                  <a:off x="5633841" y="4876605"/>
                  <a:ext cx="50378" cy="5592"/>
                </a:xfrm>
                <a:custGeom>
                  <a:avLst/>
                  <a:gdLst>
                    <a:gd name="connsiteX0" fmla="*/ 50378 w 50378"/>
                    <a:gd name="connsiteY0" fmla="*/ 0 h 5592"/>
                    <a:gd name="connsiteX1" fmla="*/ 0 w 50378"/>
                    <a:gd name="connsiteY1" fmla="*/ 0 h 5592"/>
                  </a:gdLst>
                  <a:ahLst/>
                  <a:cxnLst>
                    <a:cxn ang="0">
                      <a:pos x="connsiteX0" y="connsiteY0"/>
                    </a:cxn>
                    <a:cxn ang="0">
                      <a:pos x="connsiteX1" y="connsiteY1"/>
                    </a:cxn>
                  </a:cxnLst>
                  <a:rect l="l" t="t" r="r" b="b"/>
                  <a:pathLst>
                    <a:path w="50378" h="5592">
                      <a:moveTo>
                        <a:pt x="50378"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65" name="Freeform 8664">
                  <a:extLst>
                    <a:ext uri="{FF2B5EF4-FFF2-40B4-BE49-F238E27FC236}">
                      <a16:creationId xmlns:a16="http://schemas.microsoft.com/office/drawing/2014/main" id="{9B483FC1-1BD7-C25D-8225-74D352BB37D3}"/>
                    </a:ext>
                  </a:extLst>
                </p:cNvPr>
                <p:cNvSpPr/>
                <p:nvPr/>
              </p:nvSpPr>
              <p:spPr>
                <a:xfrm>
                  <a:off x="5633841" y="4970713"/>
                  <a:ext cx="50378" cy="5592"/>
                </a:xfrm>
                <a:custGeom>
                  <a:avLst/>
                  <a:gdLst>
                    <a:gd name="connsiteX0" fmla="*/ 50378 w 50378"/>
                    <a:gd name="connsiteY0" fmla="*/ 0 h 5592"/>
                    <a:gd name="connsiteX1" fmla="*/ 0 w 50378"/>
                    <a:gd name="connsiteY1" fmla="*/ 0 h 5592"/>
                  </a:gdLst>
                  <a:ahLst/>
                  <a:cxnLst>
                    <a:cxn ang="0">
                      <a:pos x="connsiteX0" y="connsiteY0"/>
                    </a:cxn>
                    <a:cxn ang="0">
                      <a:pos x="connsiteX1" y="connsiteY1"/>
                    </a:cxn>
                  </a:cxnLst>
                  <a:rect l="l" t="t" r="r" b="b"/>
                  <a:pathLst>
                    <a:path w="50378" h="5592">
                      <a:moveTo>
                        <a:pt x="50378"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659" name="Graphic 1442">
                <a:extLst>
                  <a:ext uri="{FF2B5EF4-FFF2-40B4-BE49-F238E27FC236}">
                    <a16:creationId xmlns:a16="http://schemas.microsoft.com/office/drawing/2014/main" id="{B84540EB-7954-84C8-376C-D4FA98C9ED02}"/>
                  </a:ext>
                </a:extLst>
              </p:cNvPr>
              <p:cNvGrpSpPr/>
              <p:nvPr/>
            </p:nvGrpSpPr>
            <p:grpSpPr>
              <a:xfrm>
                <a:off x="5814640" y="4782491"/>
                <a:ext cx="50383" cy="188221"/>
                <a:chOff x="5814640" y="4782491"/>
                <a:chExt cx="50383" cy="188221"/>
              </a:xfrm>
            </p:grpSpPr>
            <p:sp>
              <p:nvSpPr>
                <p:cNvPr id="8660" name="Freeform 8659">
                  <a:extLst>
                    <a:ext uri="{FF2B5EF4-FFF2-40B4-BE49-F238E27FC236}">
                      <a16:creationId xmlns:a16="http://schemas.microsoft.com/office/drawing/2014/main" id="{C46C9081-7E7B-3D10-D64F-336098C9AAB4}"/>
                    </a:ext>
                  </a:extLst>
                </p:cNvPr>
                <p:cNvSpPr/>
                <p:nvPr/>
              </p:nvSpPr>
              <p:spPr>
                <a:xfrm>
                  <a:off x="5814640" y="4782491"/>
                  <a:ext cx="50383" cy="5592"/>
                </a:xfrm>
                <a:custGeom>
                  <a:avLst/>
                  <a:gdLst>
                    <a:gd name="connsiteX0" fmla="*/ 50384 w 50383"/>
                    <a:gd name="connsiteY0" fmla="*/ 0 h 5592"/>
                    <a:gd name="connsiteX1" fmla="*/ 0 w 50383"/>
                    <a:gd name="connsiteY1" fmla="*/ 0 h 5592"/>
                  </a:gdLst>
                  <a:ahLst/>
                  <a:cxnLst>
                    <a:cxn ang="0">
                      <a:pos x="connsiteX0" y="connsiteY0"/>
                    </a:cxn>
                    <a:cxn ang="0">
                      <a:pos x="connsiteX1" y="connsiteY1"/>
                    </a:cxn>
                  </a:cxnLst>
                  <a:rect l="l" t="t" r="r" b="b"/>
                  <a:pathLst>
                    <a:path w="50383" h="5592">
                      <a:moveTo>
                        <a:pt x="50384"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61" name="Freeform 8660">
                  <a:extLst>
                    <a:ext uri="{FF2B5EF4-FFF2-40B4-BE49-F238E27FC236}">
                      <a16:creationId xmlns:a16="http://schemas.microsoft.com/office/drawing/2014/main" id="{F9F27792-E83C-6986-08F9-B3F9114F79BD}"/>
                    </a:ext>
                  </a:extLst>
                </p:cNvPr>
                <p:cNvSpPr/>
                <p:nvPr/>
              </p:nvSpPr>
              <p:spPr>
                <a:xfrm>
                  <a:off x="5814640" y="4876605"/>
                  <a:ext cx="50383" cy="5592"/>
                </a:xfrm>
                <a:custGeom>
                  <a:avLst/>
                  <a:gdLst>
                    <a:gd name="connsiteX0" fmla="*/ 50384 w 50383"/>
                    <a:gd name="connsiteY0" fmla="*/ 0 h 5592"/>
                    <a:gd name="connsiteX1" fmla="*/ 0 w 50383"/>
                    <a:gd name="connsiteY1" fmla="*/ 0 h 5592"/>
                  </a:gdLst>
                  <a:ahLst/>
                  <a:cxnLst>
                    <a:cxn ang="0">
                      <a:pos x="connsiteX0" y="connsiteY0"/>
                    </a:cxn>
                    <a:cxn ang="0">
                      <a:pos x="connsiteX1" y="connsiteY1"/>
                    </a:cxn>
                  </a:cxnLst>
                  <a:rect l="l" t="t" r="r" b="b"/>
                  <a:pathLst>
                    <a:path w="50383" h="5592">
                      <a:moveTo>
                        <a:pt x="50384"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62" name="Freeform 8661">
                  <a:extLst>
                    <a:ext uri="{FF2B5EF4-FFF2-40B4-BE49-F238E27FC236}">
                      <a16:creationId xmlns:a16="http://schemas.microsoft.com/office/drawing/2014/main" id="{A09E9D47-01B6-7965-F42C-99FC30549722}"/>
                    </a:ext>
                  </a:extLst>
                </p:cNvPr>
                <p:cNvSpPr/>
                <p:nvPr/>
              </p:nvSpPr>
              <p:spPr>
                <a:xfrm>
                  <a:off x="5814640" y="4970713"/>
                  <a:ext cx="50383" cy="5592"/>
                </a:xfrm>
                <a:custGeom>
                  <a:avLst/>
                  <a:gdLst>
                    <a:gd name="connsiteX0" fmla="*/ 50384 w 50383"/>
                    <a:gd name="connsiteY0" fmla="*/ 0 h 5592"/>
                    <a:gd name="connsiteX1" fmla="*/ 0 w 50383"/>
                    <a:gd name="connsiteY1" fmla="*/ 0 h 5592"/>
                  </a:gdLst>
                  <a:ahLst/>
                  <a:cxnLst>
                    <a:cxn ang="0">
                      <a:pos x="connsiteX0" y="connsiteY0"/>
                    </a:cxn>
                    <a:cxn ang="0">
                      <a:pos x="connsiteX1" y="connsiteY1"/>
                    </a:cxn>
                  </a:cxnLst>
                  <a:rect l="l" t="t" r="r" b="b"/>
                  <a:pathLst>
                    <a:path w="50383" h="5592">
                      <a:moveTo>
                        <a:pt x="50384"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grpSp>
        <p:nvGrpSpPr>
          <p:cNvPr id="8021" name="Graphic 1442">
            <a:extLst>
              <a:ext uri="{FF2B5EF4-FFF2-40B4-BE49-F238E27FC236}">
                <a16:creationId xmlns:a16="http://schemas.microsoft.com/office/drawing/2014/main" id="{3D651143-A98A-2F3F-0DAF-2F0B63408F5C}"/>
              </a:ext>
            </a:extLst>
          </p:cNvPr>
          <p:cNvGrpSpPr/>
          <p:nvPr/>
        </p:nvGrpSpPr>
        <p:grpSpPr>
          <a:xfrm flipH="1">
            <a:off x="5243061" y="9591966"/>
            <a:ext cx="616350" cy="516113"/>
            <a:chOff x="6553691" y="4354227"/>
            <a:chExt cx="830461" cy="695403"/>
          </a:xfrm>
          <a:noFill/>
        </p:grpSpPr>
        <p:sp>
          <p:nvSpPr>
            <p:cNvPr id="8640" name="Freeform 8639">
              <a:extLst>
                <a:ext uri="{FF2B5EF4-FFF2-40B4-BE49-F238E27FC236}">
                  <a16:creationId xmlns:a16="http://schemas.microsoft.com/office/drawing/2014/main" id="{BB6F0921-0C1C-9102-29C9-064269B47377}"/>
                </a:ext>
              </a:extLst>
            </p:cNvPr>
            <p:cNvSpPr/>
            <p:nvPr/>
          </p:nvSpPr>
          <p:spPr>
            <a:xfrm>
              <a:off x="6715058" y="4863087"/>
              <a:ext cx="497278" cy="186543"/>
            </a:xfrm>
            <a:custGeom>
              <a:avLst/>
              <a:gdLst>
                <a:gd name="connsiteX0" fmla="*/ 438191 w 497278"/>
                <a:gd name="connsiteY0" fmla="*/ 0 h 186543"/>
                <a:gd name="connsiteX1" fmla="*/ 497279 w 497278"/>
                <a:gd name="connsiteY1" fmla="*/ 59108 h 186543"/>
                <a:gd name="connsiteX2" fmla="*/ 497279 w 497278"/>
                <a:gd name="connsiteY2" fmla="*/ 127436 h 186543"/>
                <a:gd name="connsiteX3" fmla="*/ 438191 w 497278"/>
                <a:gd name="connsiteY3" fmla="*/ 186544 h 186543"/>
                <a:gd name="connsiteX4" fmla="*/ 59088 w 497278"/>
                <a:gd name="connsiteY4" fmla="*/ 186544 h 186543"/>
                <a:gd name="connsiteX5" fmla="*/ 0 w 497278"/>
                <a:gd name="connsiteY5" fmla="*/ 127436 h 186543"/>
                <a:gd name="connsiteX6" fmla="*/ 0 w 497278"/>
                <a:gd name="connsiteY6" fmla="*/ 59108 h 186543"/>
                <a:gd name="connsiteX7" fmla="*/ 59088 w 497278"/>
                <a:gd name="connsiteY7" fmla="*/ 0 h 186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7278" h="186543">
                  <a:moveTo>
                    <a:pt x="438191" y="0"/>
                  </a:moveTo>
                  <a:cubicBezTo>
                    <a:pt x="470824" y="0"/>
                    <a:pt x="497279" y="26463"/>
                    <a:pt x="497279" y="59108"/>
                  </a:cubicBezTo>
                  <a:lnTo>
                    <a:pt x="497279" y="127436"/>
                  </a:lnTo>
                  <a:cubicBezTo>
                    <a:pt x="497279" y="160080"/>
                    <a:pt x="470824" y="186544"/>
                    <a:pt x="438191" y="186544"/>
                  </a:cubicBezTo>
                  <a:lnTo>
                    <a:pt x="59088" y="186544"/>
                  </a:lnTo>
                  <a:cubicBezTo>
                    <a:pt x="26455" y="186544"/>
                    <a:pt x="0" y="160080"/>
                    <a:pt x="0" y="127436"/>
                  </a:cubicBezTo>
                  <a:lnTo>
                    <a:pt x="0" y="59108"/>
                  </a:lnTo>
                  <a:cubicBezTo>
                    <a:pt x="0" y="26463"/>
                    <a:pt x="26455" y="0"/>
                    <a:pt x="59088"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41" name="Freeform 8640">
              <a:extLst>
                <a:ext uri="{FF2B5EF4-FFF2-40B4-BE49-F238E27FC236}">
                  <a16:creationId xmlns:a16="http://schemas.microsoft.com/office/drawing/2014/main" id="{A3FAE490-4273-3391-B421-7C580DF07C60}"/>
                </a:ext>
              </a:extLst>
            </p:cNvPr>
            <p:cNvSpPr/>
            <p:nvPr/>
          </p:nvSpPr>
          <p:spPr>
            <a:xfrm>
              <a:off x="6803375" y="4955965"/>
              <a:ext cx="320646" cy="5592"/>
            </a:xfrm>
            <a:custGeom>
              <a:avLst/>
              <a:gdLst>
                <a:gd name="connsiteX0" fmla="*/ 0 w 320646"/>
                <a:gd name="connsiteY0" fmla="*/ 0 h 5592"/>
                <a:gd name="connsiteX1" fmla="*/ 320646 w 320646"/>
                <a:gd name="connsiteY1" fmla="*/ 0 h 5592"/>
              </a:gdLst>
              <a:ahLst/>
              <a:cxnLst>
                <a:cxn ang="0">
                  <a:pos x="connsiteX0" y="connsiteY0"/>
                </a:cxn>
                <a:cxn ang="0">
                  <a:pos x="connsiteX1" y="connsiteY1"/>
                </a:cxn>
              </a:cxnLst>
              <a:rect l="l" t="t" r="r" b="b"/>
              <a:pathLst>
                <a:path w="320646" h="5592">
                  <a:moveTo>
                    <a:pt x="0" y="0"/>
                  </a:moveTo>
                  <a:lnTo>
                    <a:pt x="32064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42" name="Freeform 8641">
              <a:extLst>
                <a:ext uri="{FF2B5EF4-FFF2-40B4-BE49-F238E27FC236}">
                  <a16:creationId xmlns:a16="http://schemas.microsoft.com/office/drawing/2014/main" id="{2D694BE1-2685-8171-BAE7-8D4975ED2215}"/>
                </a:ext>
              </a:extLst>
            </p:cNvPr>
            <p:cNvSpPr/>
            <p:nvPr/>
          </p:nvSpPr>
          <p:spPr>
            <a:xfrm>
              <a:off x="6839380" y="4552180"/>
              <a:ext cx="248637" cy="310907"/>
            </a:xfrm>
            <a:custGeom>
              <a:avLst/>
              <a:gdLst>
                <a:gd name="connsiteX0" fmla="*/ 0 w 248637"/>
                <a:gd name="connsiteY0" fmla="*/ 310907 h 310907"/>
                <a:gd name="connsiteX1" fmla="*/ 72199 w 248637"/>
                <a:gd name="connsiteY1" fmla="*/ 40055 h 310907"/>
                <a:gd name="connsiteX2" fmla="*/ 124316 w 248637"/>
                <a:gd name="connsiteY2" fmla="*/ 0 h 310907"/>
                <a:gd name="connsiteX3" fmla="*/ 124316 w 248637"/>
                <a:gd name="connsiteY3" fmla="*/ 0 h 310907"/>
                <a:gd name="connsiteX4" fmla="*/ 176433 w 248637"/>
                <a:gd name="connsiteY4" fmla="*/ 40055 h 310907"/>
                <a:gd name="connsiteX5" fmla="*/ 248637 w 248637"/>
                <a:gd name="connsiteY5" fmla="*/ 310907 h 310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637" h="310907">
                  <a:moveTo>
                    <a:pt x="0" y="310907"/>
                  </a:moveTo>
                  <a:lnTo>
                    <a:pt x="72199" y="40055"/>
                  </a:lnTo>
                  <a:cubicBezTo>
                    <a:pt x="78500" y="16435"/>
                    <a:pt x="99879" y="0"/>
                    <a:pt x="124316" y="0"/>
                  </a:cubicBezTo>
                  <a:lnTo>
                    <a:pt x="124316" y="0"/>
                  </a:lnTo>
                  <a:cubicBezTo>
                    <a:pt x="148753" y="0"/>
                    <a:pt x="170138" y="16435"/>
                    <a:pt x="176433" y="40055"/>
                  </a:cubicBezTo>
                  <a:lnTo>
                    <a:pt x="248637" y="31090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43" name="Freeform 8642">
              <a:extLst>
                <a:ext uri="{FF2B5EF4-FFF2-40B4-BE49-F238E27FC236}">
                  <a16:creationId xmlns:a16="http://schemas.microsoft.com/office/drawing/2014/main" id="{8C84B43D-02D2-0F20-3A77-45684C4B4C11}"/>
                </a:ext>
              </a:extLst>
            </p:cNvPr>
            <p:cNvSpPr/>
            <p:nvPr/>
          </p:nvSpPr>
          <p:spPr>
            <a:xfrm>
              <a:off x="6932615" y="4583271"/>
              <a:ext cx="62159" cy="62181"/>
            </a:xfrm>
            <a:custGeom>
              <a:avLst/>
              <a:gdLst>
                <a:gd name="connsiteX0" fmla="*/ 62160 w 62159"/>
                <a:gd name="connsiteY0" fmla="*/ 31091 h 62181"/>
                <a:gd name="connsiteX1" fmla="*/ 31080 w 62159"/>
                <a:gd name="connsiteY1" fmla="*/ 62181 h 62181"/>
                <a:gd name="connsiteX2" fmla="*/ 0 w 62159"/>
                <a:gd name="connsiteY2" fmla="*/ 31091 h 62181"/>
                <a:gd name="connsiteX3" fmla="*/ 31080 w 62159"/>
                <a:gd name="connsiteY3" fmla="*/ 0 h 62181"/>
                <a:gd name="connsiteX4" fmla="*/ 62160 w 62159"/>
                <a:gd name="connsiteY4" fmla="*/ 31091 h 62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59" h="62181">
                  <a:moveTo>
                    <a:pt x="62160" y="31091"/>
                  </a:moveTo>
                  <a:cubicBezTo>
                    <a:pt x="62160" y="48261"/>
                    <a:pt x="48245" y="62181"/>
                    <a:pt x="31080" y="62181"/>
                  </a:cubicBezTo>
                  <a:cubicBezTo>
                    <a:pt x="13915" y="62181"/>
                    <a:pt x="0" y="48262"/>
                    <a:pt x="0" y="31091"/>
                  </a:cubicBezTo>
                  <a:cubicBezTo>
                    <a:pt x="0" y="13920"/>
                    <a:pt x="13915" y="0"/>
                    <a:pt x="31080" y="0"/>
                  </a:cubicBezTo>
                  <a:cubicBezTo>
                    <a:pt x="48245" y="0"/>
                    <a:pt x="62160" y="13920"/>
                    <a:pt x="62160" y="3109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44" name="Freeform 8643">
              <a:extLst>
                <a:ext uri="{FF2B5EF4-FFF2-40B4-BE49-F238E27FC236}">
                  <a16:creationId xmlns:a16="http://schemas.microsoft.com/office/drawing/2014/main" id="{5B60323C-3E15-755D-ED71-E85E38B1CA31}"/>
                </a:ext>
              </a:extLst>
            </p:cNvPr>
            <p:cNvSpPr/>
            <p:nvPr/>
          </p:nvSpPr>
          <p:spPr>
            <a:xfrm>
              <a:off x="7015812" y="4498581"/>
              <a:ext cx="237254" cy="93653"/>
            </a:xfrm>
            <a:custGeom>
              <a:avLst/>
              <a:gdLst>
                <a:gd name="connsiteX0" fmla="*/ 0 w 237254"/>
                <a:gd name="connsiteY0" fmla="*/ 93653 h 93653"/>
                <a:gd name="connsiteX1" fmla="*/ 237254 w 237254"/>
                <a:gd name="connsiteY1" fmla="*/ 0 h 93653"/>
              </a:gdLst>
              <a:ahLst/>
              <a:cxnLst>
                <a:cxn ang="0">
                  <a:pos x="connsiteX0" y="connsiteY0"/>
                </a:cxn>
                <a:cxn ang="0">
                  <a:pos x="connsiteX1" y="connsiteY1"/>
                </a:cxn>
              </a:cxnLst>
              <a:rect l="l" t="t" r="r" b="b"/>
              <a:pathLst>
                <a:path w="237254" h="93653">
                  <a:moveTo>
                    <a:pt x="0" y="93653"/>
                  </a:moveTo>
                  <a:lnTo>
                    <a:pt x="23725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45" name="Freeform 8644">
              <a:extLst>
                <a:ext uri="{FF2B5EF4-FFF2-40B4-BE49-F238E27FC236}">
                  <a16:creationId xmlns:a16="http://schemas.microsoft.com/office/drawing/2014/main" id="{CDBF5E24-66B1-A67D-8630-E6AB766162CC}"/>
                </a:ext>
              </a:extLst>
            </p:cNvPr>
            <p:cNvSpPr/>
            <p:nvPr/>
          </p:nvSpPr>
          <p:spPr>
            <a:xfrm>
              <a:off x="6625120" y="4640502"/>
              <a:ext cx="273594" cy="109574"/>
            </a:xfrm>
            <a:custGeom>
              <a:avLst/>
              <a:gdLst>
                <a:gd name="connsiteX0" fmla="*/ 0 w 273594"/>
                <a:gd name="connsiteY0" fmla="*/ 109574 h 109574"/>
                <a:gd name="connsiteX1" fmla="*/ 273594 w 273594"/>
                <a:gd name="connsiteY1" fmla="*/ 0 h 109574"/>
              </a:gdLst>
              <a:ahLst/>
              <a:cxnLst>
                <a:cxn ang="0">
                  <a:pos x="connsiteX0" y="connsiteY0"/>
                </a:cxn>
                <a:cxn ang="0">
                  <a:pos x="connsiteX1" y="connsiteY1"/>
                </a:cxn>
              </a:cxnLst>
              <a:rect l="l" t="t" r="r" b="b"/>
              <a:pathLst>
                <a:path w="273594" h="109574">
                  <a:moveTo>
                    <a:pt x="0" y="109574"/>
                  </a:moveTo>
                  <a:lnTo>
                    <a:pt x="27359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46" name="Freeform 8645">
              <a:extLst>
                <a:ext uri="{FF2B5EF4-FFF2-40B4-BE49-F238E27FC236}">
                  <a16:creationId xmlns:a16="http://schemas.microsoft.com/office/drawing/2014/main" id="{634E915A-0DDA-ED7D-C061-6A58E856404F}"/>
                </a:ext>
              </a:extLst>
            </p:cNvPr>
            <p:cNvSpPr/>
            <p:nvPr/>
          </p:nvSpPr>
          <p:spPr>
            <a:xfrm>
              <a:off x="6553691" y="4726787"/>
              <a:ext cx="74090" cy="74116"/>
            </a:xfrm>
            <a:custGeom>
              <a:avLst/>
              <a:gdLst>
                <a:gd name="connsiteX0" fmla="*/ 74090 w 74090"/>
                <a:gd name="connsiteY0" fmla="*/ 37058 h 74116"/>
                <a:gd name="connsiteX1" fmla="*/ 37045 w 74090"/>
                <a:gd name="connsiteY1" fmla="*/ 74116 h 74116"/>
                <a:gd name="connsiteX2" fmla="*/ 0 w 74090"/>
                <a:gd name="connsiteY2" fmla="*/ 37058 h 74116"/>
                <a:gd name="connsiteX3" fmla="*/ 37045 w 74090"/>
                <a:gd name="connsiteY3" fmla="*/ 0 h 74116"/>
                <a:gd name="connsiteX4" fmla="*/ 74090 w 74090"/>
                <a:gd name="connsiteY4" fmla="*/ 37058 h 74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090" h="74116">
                  <a:moveTo>
                    <a:pt x="74090" y="37058"/>
                  </a:moveTo>
                  <a:cubicBezTo>
                    <a:pt x="74090" y="57525"/>
                    <a:pt x="57505" y="74116"/>
                    <a:pt x="37045" y="74116"/>
                  </a:cubicBezTo>
                  <a:cubicBezTo>
                    <a:pt x="16586" y="74116"/>
                    <a:pt x="0" y="57525"/>
                    <a:pt x="0" y="37058"/>
                  </a:cubicBezTo>
                  <a:cubicBezTo>
                    <a:pt x="0" y="16591"/>
                    <a:pt x="16586" y="0"/>
                    <a:pt x="37045" y="0"/>
                  </a:cubicBezTo>
                  <a:cubicBezTo>
                    <a:pt x="57505" y="0"/>
                    <a:pt x="74090" y="16591"/>
                    <a:pt x="74090" y="3705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47" name="Freeform 8646">
              <a:extLst>
                <a:ext uri="{FF2B5EF4-FFF2-40B4-BE49-F238E27FC236}">
                  <a16:creationId xmlns:a16="http://schemas.microsoft.com/office/drawing/2014/main" id="{63EED810-B441-38BD-5C45-501F8D08547C}"/>
                </a:ext>
              </a:extLst>
            </p:cNvPr>
            <p:cNvSpPr/>
            <p:nvPr/>
          </p:nvSpPr>
          <p:spPr>
            <a:xfrm>
              <a:off x="6553692" y="4763845"/>
              <a:ext cx="5590" cy="283710"/>
            </a:xfrm>
            <a:custGeom>
              <a:avLst/>
              <a:gdLst>
                <a:gd name="connsiteX0" fmla="*/ 0 w 5590"/>
                <a:gd name="connsiteY0" fmla="*/ 0 h 283710"/>
                <a:gd name="connsiteX1" fmla="*/ 0 w 5590"/>
                <a:gd name="connsiteY1" fmla="*/ 283711 h 283710"/>
              </a:gdLst>
              <a:ahLst/>
              <a:cxnLst>
                <a:cxn ang="0">
                  <a:pos x="connsiteX0" y="connsiteY0"/>
                </a:cxn>
                <a:cxn ang="0">
                  <a:pos x="connsiteX1" y="connsiteY1"/>
                </a:cxn>
              </a:cxnLst>
              <a:rect l="l" t="t" r="r" b="b"/>
              <a:pathLst>
                <a:path w="5590" h="283710">
                  <a:moveTo>
                    <a:pt x="0" y="0"/>
                  </a:moveTo>
                  <a:lnTo>
                    <a:pt x="0" y="28371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48" name="Freeform 8647">
              <a:extLst>
                <a:ext uri="{FF2B5EF4-FFF2-40B4-BE49-F238E27FC236}">
                  <a16:creationId xmlns:a16="http://schemas.microsoft.com/office/drawing/2014/main" id="{CCAAF99D-CFDE-1A9C-2B9B-944CA6996836}"/>
                </a:ext>
              </a:extLst>
            </p:cNvPr>
            <p:cNvSpPr/>
            <p:nvPr/>
          </p:nvSpPr>
          <p:spPr>
            <a:xfrm>
              <a:off x="6627781" y="4763845"/>
              <a:ext cx="5590" cy="283710"/>
            </a:xfrm>
            <a:custGeom>
              <a:avLst/>
              <a:gdLst>
                <a:gd name="connsiteX0" fmla="*/ 0 w 5590"/>
                <a:gd name="connsiteY0" fmla="*/ 0 h 283710"/>
                <a:gd name="connsiteX1" fmla="*/ 0 w 5590"/>
                <a:gd name="connsiteY1" fmla="*/ 283711 h 283710"/>
              </a:gdLst>
              <a:ahLst/>
              <a:cxnLst>
                <a:cxn ang="0">
                  <a:pos x="connsiteX0" y="connsiteY0"/>
                </a:cxn>
                <a:cxn ang="0">
                  <a:pos x="connsiteX1" y="connsiteY1"/>
                </a:cxn>
              </a:cxnLst>
              <a:rect l="l" t="t" r="r" b="b"/>
              <a:pathLst>
                <a:path w="5590" h="283710">
                  <a:moveTo>
                    <a:pt x="0" y="0"/>
                  </a:moveTo>
                  <a:lnTo>
                    <a:pt x="0" y="28371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49" name="Freeform 8648">
              <a:extLst>
                <a:ext uri="{FF2B5EF4-FFF2-40B4-BE49-F238E27FC236}">
                  <a16:creationId xmlns:a16="http://schemas.microsoft.com/office/drawing/2014/main" id="{26BA0FF6-94B4-EF0E-11C2-ADF118D7CE77}"/>
                </a:ext>
              </a:extLst>
            </p:cNvPr>
            <p:cNvSpPr/>
            <p:nvPr/>
          </p:nvSpPr>
          <p:spPr>
            <a:xfrm>
              <a:off x="7201911" y="4354227"/>
              <a:ext cx="182241" cy="265007"/>
            </a:xfrm>
            <a:custGeom>
              <a:avLst/>
              <a:gdLst>
                <a:gd name="connsiteX0" fmla="*/ 0 w 182241"/>
                <a:gd name="connsiteY0" fmla="*/ 16582 h 265007"/>
                <a:gd name="connsiteX1" fmla="*/ 99460 w 182241"/>
                <a:gd name="connsiteY1" fmla="*/ 265007 h 265007"/>
                <a:gd name="connsiteX2" fmla="*/ 182242 w 182241"/>
                <a:gd name="connsiteY2" fmla="*/ 231844 h 265007"/>
                <a:gd name="connsiteX3" fmla="*/ 132512 w 182241"/>
                <a:gd name="connsiteY3" fmla="*/ 107631 h 265007"/>
                <a:gd name="connsiteX4" fmla="*/ 41394 w 182241"/>
                <a:gd name="connsiteY4" fmla="*/ 0 h 265007"/>
                <a:gd name="connsiteX5" fmla="*/ 0 w 182241"/>
                <a:gd name="connsiteY5" fmla="*/ 16582 h 26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2241" h="265007">
                  <a:moveTo>
                    <a:pt x="0" y="16582"/>
                  </a:moveTo>
                  <a:lnTo>
                    <a:pt x="99460" y="265007"/>
                  </a:lnTo>
                  <a:lnTo>
                    <a:pt x="182242" y="231844"/>
                  </a:lnTo>
                  <a:lnTo>
                    <a:pt x="132512" y="107631"/>
                  </a:lnTo>
                  <a:lnTo>
                    <a:pt x="41394" y="0"/>
                  </a:lnTo>
                  <a:lnTo>
                    <a:pt x="0" y="16582"/>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50" name="Freeform 8649">
              <a:extLst>
                <a:ext uri="{FF2B5EF4-FFF2-40B4-BE49-F238E27FC236}">
                  <a16:creationId xmlns:a16="http://schemas.microsoft.com/office/drawing/2014/main" id="{24CF27C3-25D4-0162-0671-03A46F771BE8}"/>
                </a:ext>
              </a:extLst>
            </p:cNvPr>
            <p:cNvSpPr/>
            <p:nvPr/>
          </p:nvSpPr>
          <p:spPr>
            <a:xfrm>
              <a:off x="7348501" y="4600352"/>
              <a:ext cx="5590" cy="449278"/>
            </a:xfrm>
            <a:custGeom>
              <a:avLst/>
              <a:gdLst>
                <a:gd name="connsiteX0" fmla="*/ 0 w 5590"/>
                <a:gd name="connsiteY0" fmla="*/ 0 h 449278"/>
                <a:gd name="connsiteX1" fmla="*/ 0 w 5590"/>
                <a:gd name="connsiteY1" fmla="*/ 449279 h 449278"/>
              </a:gdLst>
              <a:ahLst/>
              <a:cxnLst>
                <a:cxn ang="0">
                  <a:pos x="connsiteX0" y="connsiteY0"/>
                </a:cxn>
                <a:cxn ang="0">
                  <a:pos x="connsiteX1" y="connsiteY1"/>
                </a:cxn>
              </a:cxnLst>
              <a:rect l="l" t="t" r="r" b="b"/>
              <a:pathLst>
                <a:path w="5590" h="449278">
                  <a:moveTo>
                    <a:pt x="0" y="0"/>
                  </a:moveTo>
                  <a:lnTo>
                    <a:pt x="0" y="44927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22" name="Group 8021">
            <a:extLst>
              <a:ext uri="{FF2B5EF4-FFF2-40B4-BE49-F238E27FC236}">
                <a16:creationId xmlns:a16="http://schemas.microsoft.com/office/drawing/2014/main" id="{825B51D5-D2BC-9670-DA9E-69A670658D46}"/>
              </a:ext>
            </a:extLst>
          </p:cNvPr>
          <p:cNvGrpSpPr/>
          <p:nvPr/>
        </p:nvGrpSpPr>
        <p:grpSpPr>
          <a:xfrm flipH="1">
            <a:off x="1909206" y="10905298"/>
            <a:ext cx="345622" cy="541087"/>
            <a:chOff x="2575137" y="5701255"/>
            <a:chExt cx="465687" cy="729056"/>
          </a:xfrm>
        </p:grpSpPr>
        <p:sp>
          <p:nvSpPr>
            <p:cNvPr id="8634" name="Freeform 8633">
              <a:extLst>
                <a:ext uri="{FF2B5EF4-FFF2-40B4-BE49-F238E27FC236}">
                  <a16:creationId xmlns:a16="http://schemas.microsoft.com/office/drawing/2014/main" id="{731E13C8-11E5-D525-3CC1-56AB2B04D2A8}"/>
                </a:ext>
              </a:extLst>
            </p:cNvPr>
            <p:cNvSpPr/>
            <p:nvPr/>
          </p:nvSpPr>
          <p:spPr>
            <a:xfrm>
              <a:off x="2575137" y="6042390"/>
              <a:ext cx="465687" cy="387921"/>
            </a:xfrm>
            <a:custGeom>
              <a:avLst/>
              <a:gdLst>
                <a:gd name="connsiteX0" fmla="*/ 443968 w 465687"/>
                <a:gd name="connsiteY0" fmla="*/ 0 h 387921"/>
                <a:gd name="connsiteX1" fmla="*/ 465687 w 465687"/>
                <a:gd name="connsiteY1" fmla="*/ 21727 h 387921"/>
                <a:gd name="connsiteX2" fmla="*/ 465687 w 465687"/>
                <a:gd name="connsiteY2" fmla="*/ 366195 h 387921"/>
                <a:gd name="connsiteX3" fmla="*/ 443968 w 465687"/>
                <a:gd name="connsiteY3" fmla="*/ 387922 h 387921"/>
                <a:gd name="connsiteX4" fmla="*/ 21720 w 465687"/>
                <a:gd name="connsiteY4" fmla="*/ 387922 h 387921"/>
                <a:gd name="connsiteX5" fmla="*/ 0 w 465687"/>
                <a:gd name="connsiteY5" fmla="*/ 366195 h 387921"/>
                <a:gd name="connsiteX6" fmla="*/ 0 w 465687"/>
                <a:gd name="connsiteY6" fmla="*/ 21727 h 387921"/>
                <a:gd name="connsiteX7" fmla="*/ 21720 w 465687"/>
                <a:gd name="connsiteY7" fmla="*/ 0 h 387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5687" h="387921">
                  <a:moveTo>
                    <a:pt x="443968" y="0"/>
                  </a:moveTo>
                  <a:cubicBezTo>
                    <a:pt x="455963" y="0"/>
                    <a:pt x="465687" y="9727"/>
                    <a:pt x="465687" y="21727"/>
                  </a:cubicBezTo>
                  <a:lnTo>
                    <a:pt x="465687" y="366195"/>
                  </a:lnTo>
                  <a:cubicBezTo>
                    <a:pt x="465687" y="378194"/>
                    <a:pt x="455963" y="387922"/>
                    <a:pt x="443968" y="387922"/>
                  </a:cubicBezTo>
                  <a:lnTo>
                    <a:pt x="21720" y="387922"/>
                  </a:lnTo>
                  <a:cubicBezTo>
                    <a:pt x="9724" y="387922"/>
                    <a:pt x="0" y="378194"/>
                    <a:pt x="0" y="366195"/>
                  </a:cubicBezTo>
                  <a:lnTo>
                    <a:pt x="0" y="21727"/>
                  </a:lnTo>
                  <a:cubicBezTo>
                    <a:pt x="0" y="9728"/>
                    <a:pt x="9724" y="0"/>
                    <a:pt x="2172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35" name="Freeform 8634">
              <a:extLst>
                <a:ext uri="{FF2B5EF4-FFF2-40B4-BE49-F238E27FC236}">
                  <a16:creationId xmlns:a16="http://schemas.microsoft.com/office/drawing/2014/main" id="{97A85FD8-1EEB-45B3-820B-40AF7FD0F116}"/>
                </a:ext>
              </a:extLst>
            </p:cNvPr>
            <p:cNvSpPr/>
            <p:nvPr/>
          </p:nvSpPr>
          <p:spPr>
            <a:xfrm>
              <a:off x="2596412" y="5863268"/>
              <a:ext cx="423140" cy="179122"/>
            </a:xfrm>
            <a:custGeom>
              <a:avLst/>
              <a:gdLst>
                <a:gd name="connsiteX0" fmla="*/ 0 w 423140"/>
                <a:gd name="connsiteY0" fmla="*/ 179122 h 179122"/>
                <a:gd name="connsiteX1" fmla="*/ 211570 w 423140"/>
                <a:gd name="connsiteY1" fmla="*/ 0 h 179122"/>
                <a:gd name="connsiteX2" fmla="*/ 423141 w 423140"/>
                <a:gd name="connsiteY2" fmla="*/ 179122 h 179122"/>
              </a:gdLst>
              <a:ahLst/>
              <a:cxnLst>
                <a:cxn ang="0">
                  <a:pos x="connsiteX0" y="connsiteY0"/>
                </a:cxn>
                <a:cxn ang="0">
                  <a:pos x="connsiteX1" y="connsiteY1"/>
                </a:cxn>
                <a:cxn ang="0">
                  <a:pos x="connsiteX2" y="connsiteY2"/>
                </a:cxn>
              </a:cxnLst>
              <a:rect l="l" t="t" r="r" b="b"/>
              <a:pathLst>
                <a:path w="423140" h="179122">
                  <a:moveTo>
                    <a:pt x="0" y="179122"/>
                  </a:moveTo>
                  <a:lnTo>
                    <a:pt x="211570" y="0"/>
                  </a:lnTo>
                  <a:lnTo>
                    <a:pt x="423141" y="17912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36" name="Freeform 8635">
              <a:extLst>
                <a:ext uri="{FF2B5EF4-FFF2-40B4-BE49-F238E27FC236}">
                  <a16:creationId xmlns:a16="http://schemas.microsoft.com/office/drawing/2014/main" id="{DCDAB60D-B792-3CA7-C31B-D2E46DC10A85}"/>
                </a:ext>
              </a:extLst>
            </p:cNvPr>
            <p:cNvSpPr/>
            <p:nvPr/>
          </p:nvSpPr>
          <p:spPr>
            <a:xfrm>
              <a:off x="2769171" y="5761822"/>
              <a:ext cx="77616" cy="124996"/>
            </a:xfrm>
            <a:custGeom>
              <a:avLst/>
              <a:gdLst>
                <a:gd name="connsiteX0" fmla="*/ 0 w 77616"/>
                <a:gd name="connsiteY0" fmla="*/ 86177 h 124996"/>
                <a:gd name="connsiteX1" fmla="*/ 38811 w 77616"/>
                <a:gd name="connsiteY1" fmla="*/ 124996 h 124996"/>
                <a:gd name="connsiteX2" fmla="*/ 77616 w 77616"/>
                <a:gd name="connsiteY2" fmla="*/ 86177 h 124996"/>
                <a:gd name="connsiteX3" fmla="*/ 38811 w 77616"/>
                <a:gd name="connsiteY3" fmla="*/ 47359 h 124996"/>
                <a:gd name="connsiteX4" fmla="*/ 38811 w 77616"/>
                <a:gd name="connsiteY4" fmla="*/ 0 h 124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616" h="124996">
                  <a:moveTo>
                    <a:pt x="0" y="86177"/>
                  </a:moveTo>
                  <a:cubicBezTo>
                    <a:pt x="0" y="107620"/>
                    <a:pt x="17376" y="124996"/>
                    <a:pt x="38811" y="124996"/>
                  </a:cubicBezTo>
                  <a:cubicBezTo>
                    <a:pt x="60240" y="124996"/>
                    <a:pt x="77616" y="107620"/>
                    <a:pt x="77616" y="86177"/>
                  </a:cubicBezTo>
                  <a:cubicBezTo>
                    <a:pt x="77616" y="64741"/>
                    <a:pt x="60240" y="47359"/>
                    <a:pt x="38811" y="47359"/>
                  </a:cubicBezTo>
                  <a:lnTo>
                    <a:pt x="38811"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37" name="Freeform 8636">
              <a:extLst>
                <a:ext uri="{FF2B5EF4-FFF2-40B4-BE49-F238E27FC236}">
                  <a16:creationId xmlns:a16="http://schemas.microsoft.com/office/drawing/2014/main" id="{DA3CF255-5A3A-74FB-0136-E752CAAEA299}"/>
                </a:ext>
              </a:extLst>
            </p:cNvPr>
            <p:cNvSpPr/>
            <p:nvPr/>
          </p:nvSpPr>
          <p:spPr>
            <a:xfrm>
              <a:off x="2777710" y="5701255"/>
              <a:ext cx="60544" cy="60565"/>
            </a:xfrm>
            <a:custGeom>
              <a:avLst/>
              <a:gdLst>
                <a:gd name="connsiteX0" fmla="*/ 60545 w 60544"/>
                <a:gd name="connsiteY0" fmla="*/ 30283 h 60565"/>
                <a:gd name="connsiteX1" fmla="*/ 30272 w 60544"/>
                <a:gd name="connsiteY1" fmla="*/ 60566 h 60565"/>
                <a:gd name="connsiteX2" fmla="*/ 0 w 60544"/>
                <a:gd name="connsiteY2" fmla="*/ 30283 h 60565"/>
                <a:gd name="connsiteX3" fmla="*/ 30272 w 60544"/>
                <a:gd name="connsiteY3" fmla="*/ 0 h 60565"/>
                <a:gd name="connsiteX4" fmla="*/ 60545 w 60544"/>
                <a:gd name="connsiteY4" fmla="*/ 30283 h 60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44" h="60565">
                  <a:moveTo>
                    <a:pt x="60545" y="30283"/>
                  </a:moveTo>
                  <a:cubicBezTo>
                    <a:pt x="60545" y="47008"/>
                    <a:pt x="46991" y="60566"/>
                    <a:pt x="30272" y="60566"/>
                  </a:cubicBezTo>
                  <a:cubicBezTo>
                    <a:pt x="13553" y="60566"/>
                    <a:pt x="0" y="47008"/>
                    <a:pt x="0" y="30283"/>
                  </a:cubicBezTo>
                  <a:cubicBezTo>
                    <a:pt x="0" y="13558"/>
                    <a:pt x="13553" y="0"/>
                    <a:pt x="30272" y="0"/>
                  </a:cubicBezTo>
                  <a:cubicBezTo>
                    <a:pt x="46991" y="0"/>
                    <a:pt x="60545" y="13558"/>
                    <a:pt x="60545" y="3028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38" name="Freeform 8637">
              <a:extLst>
                <a:ext uri="{FF2B5EF4-FFF2-40B4-BE49-F238E27FC236}">
                  <a16:creationId xmlns:a16="http://schemas.microsoft.com/office/drawing/2014/main" id="{4ADC95D4-24F9-C233-F4A7-ECD8B56BA83A}"/>
                </a:ext>
              </a:extLst>
            </p:cNvPr>
            <p:cNvSpPr/>
            <p:nvPr/>
          </p:nvSpPr>
          <p:spPr>
            <a:xfrm>
              <a:off x="2678912" y="6042390"/>
              <a:ext cx="258137" cy="110281"/>
            </a:xfrm>
            <a:custGeom>
              <a:avLst/>
              <a:gdLst>
                <a:gd name="connsiteX0" fmla="*/ 0 w 258137"/>
                <a:gd name="connsiteY0" fmla="*/ 0 h 110281"/>
                <a:gd name="connsiteX1" fmla="*/ 258138 w 258137"/>
                <a:gd name="connsiteY1" fmla="*/ 0 h 110281"/>
                <a:gd name="connsiteX2" fmla="*/ 258138 w 258137"/>
                <a:gd name="connsiteY2" fmla="*/ 84304 h 110281"/>
                <a:gd name="connsiteX3" fmla="*/ 232169 w 258137"/>
                <a:gd name="connsiteY3" fmla="*/ 110282 h 110281"/>
                <a:gd name="connsiteX4" fmla="*/ 25971 w 258137"/>
                <a:gd name="connsiteY4" fmla="*/ 110282 h 110281"/>
                <a:gd name="connsiteX5" fmla="*/ 0 w 258137"/>
                <a:gd name="connsiteY5" fmla="*/ 84304 h 110281"/>
                <a:gd name="connsiteX6" fmla="*/ 0 w 258137"/>
                <a:gd name="connsiteY6" fmla="*/ 0 h 110281"/>
                <a:gd name="connsiteX7" fmla="*/ 0 w 258137"/>
                <a:gd name="connsiteY7" fmla="*/ 0 h 110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137" h="110281">
                  <a:moveTo>
                    <a:pt x="0" y="0"/>
                  </a:moveTo>
                  <a:lnTo>
                    <a:pt x="258138" y="0"/>
                  </a:lnTo>
                  <a:lnTo>
                    <a:pt x="258138" y="84304"/>
                  </a:lnTo>
                  <a:cubicBezTo>
                    <a:pt x="258138" y="98644"/>
                    <a:pt x="246498" y="110282"/>
                    <a:pt x="232169" y="110282"/>
                  </a:cubicBezTo>
                  <a:lnTo>
                    <a:pt x="25971" y="110282"/>
                  </a:lnTo>
                  <a:cubicBezTo>
                    <a:pt x="11638" y="110282"/>
                    <a:pt x="0" y="98644"/>
                    <a:pt x="0" y="84304"/>
                  </a:cubicBezTo>
                  <a:lnTo>
                    <a:pt x="0"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39" name="Freeform 8638">
              <a:extLst>
                <a:ext uri="{FF2B5EF4-FFF2-40B4-BE49-F238E27FC236}">
                  <a16:creationId xmlns:a16="http://schemas.microsoft.com/office/drawing/2014/main" id="{D9BA5C51-9B53-7904-599C-FF60AC972771}"/>
                </a:ext>
              </a:extLst>
            </p:cNvPr>
            <p:cNvSpPr/>
            <p:nvPr/>
          </p:nvSpPr>
          <p:spPr>
            <a:xfrm>
              <a:off x="2726355" y="6349439"/>
              <a:ext cx="163251" cy="5592"/>
            </a:xfrm>
            <a:custGeom>
              <a:avLst/>
              <a:gdLst>
                <a:gd name="connsiteX0" fmla="*/ 0 w 163251"/>
                <a:gd name="connsiteY0" fmla="*/ 0 h 5592"/>
                <a:gd name="connsiteX1" fmla="*/ 163251 w 163251"/>
                <a:gd name="connsiteY1" fmla="*/ 0 h 5592"/>
              </a:gdLst>
              <a:ahLst/>
              <a:cxnLst>
                <a:cxn ang="0">
                  <a:pos x="connsiteX0" y="connsiteY0"/>
                </a:cxn>
                <a:cxn ang="0">
                  <a:pos x="connsiteX1" y="connsiteY1"/>
                </a:cxn>
              </a:cxnLst>
              <a:rect l="l" t="t" r="r" b="b"/>
              <a:pathLst>
                <a:path w="163251" h="5592">
                  <a:moveTo>
                    <a:pt x="0" y="0"/>
                  </a:moveTo>
                  <a:lnTo>
                    <a:pt x="16325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23" name="Graphic 1442">
            <a:extLst>
              <a:ext uri="{FF2B5EF4-FFF2-40B4-BE49-F238E27FC236}">
                <a16:creationId xmlns:a16="http://schemas.microsoft.com/office/drawing/2014/main" id="{2A5D4F86-1406-19F0-EF95-879CA896083F}"/>
              </a:ext>
            </a:extLst>
          </p:cNvPr>
          <p:cNvGrpSpPr/>
          <p:nvPr/>
        </p:nvGrpSpPr>
        <p:grpSpPr>
          <a:xfrm flipH="1">
            <a:off x="4212085" y="10935205"/>
            <a:ext cx="367032" cy="481272"/>
            <a:chOff x="5321363" y="5782864"/>
            <a:chExt cx="494535" cy="648459"/>
          </a:xfrm>
          <a:noFill/>
        </p:grpSpPr>
        <p:grpSp>
          <p:nvGrpSpPr>
            <p:cNvPr id="8625" name="Graphic 1442">
              <a:extLst>
                <a:ext uri="{FF2B5EF4-FFF2-40B4-BE49-F238E27FC236}">
                  <a16:creationId xmlns:a16="http://schemas.microsoft.com/office/drawing/2014/main" id="{7979D053-9D07-0E81-2DA4-E76A935B517B}"/>
                </a:ext>
              </a:extLst>
            </p:cNvPr>
            <p:cNvGrpSpPr/>
            <p:nvPr/>
          </p:nvGrpSpPr>
          <p:grpSpPr>
            <a:xfrm>
              <a:off x="5427012" y="5782864"/>
              <a:ext cx="388886" cy="587560"/>
              <a:chOff x="5427012" y="5782864"/>
              <a:chExt cx="388886" cy="587560"/>
            </a:xfrm>
            <a:noFill/>
          </p:grpSpPr>
          <p:sp>
            <p:nvSpPr>
              <p:cNvPr id="8629" name="Freeform 8628">
                <a:extLst>
                  <a:ext uri="{FF2B5EF4-FFF2-40B4-BE49-F238E27FC236}">
                    <a16:creationId xmlns:a16="http://schemas.microsoft.com/office/drawing/2014/main" id="{01944D81-D667-3EF2-828C-69055843CE17}"/>
                  </a:ext>
                </a:extLst>
              </p:cNvPr>
              <p:cNvSpPr/>
              <p:nvPr/>
            </p:nvSpPr>
            <p:spPr>
              <a:xfrm>
                <a:off x="5571085" y="6076642"/>
                <a:ext cx="217038" cy="250087"/>
              </a:xfrm>
              <a:custGeom>
                <a:avLst/>
                <a:gdLst>
                  <a:gd name="connsiteX0" fmla="*/ 217039 w 217038"/>
                  <a:gd name="connsiteY0" fmla="*/ 0 h 250087"/>
                  <a:gd name="connsiteX1" fmla="*/ 217039 w 217038"/>
                  <a:gd name="connsiteY1" fmla="*/ 250088 h 250087"/>
                  <a:gd name="connsiteX2" fmla="*/ 0 w 217038"/>
                  <a:gd name="connsiteY2" fmla="*/ 250088 h 250087"/>
                </a:gdLst>
                <a:ahLst/>
                <a:cxnLst>
                  <a:cxn ang="0">
                    <a:pos x="connsiteX0" y="connsiteY0"/>
                  </a:cxn>
                  <a:cxn ang="0">
                    <a:pos x="connsiteX1" y="connsiteY1"/>
                  </a:cxn>
                  <a:cxn ang="0">
                    <a:pos x="connsiteX2" y="connsiteY2"/>
                  </a:cxn>
                </a:cxnLst>
                <a:rect l="l" t="t" r="r" b="b"/>
                <a:pathLst>
                  <a:path w="217038" h="250087">
                    <a:moveTo>
                      <a:pt x="217039" y="0"/>
                    </a:moveTo>
                    <a:lnTo>
                      <a:pt x="217039" y="250088"/>
                    </a:lnTo>
                    <a:lnTo>
                      <a:pt x="0" y="25008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30" name="Freeform 8629">
                <a:extLst>
                  <a:ext uri="{FF2B5EF4-FFF2-40B4-BE49-F238E27FC236}">
                    <a16:creationId xmlns:a16="http://schemas.microsoft.com/office/drawing/2014/main" id="{AA8F136A-9624-AAA4-939E-3ACC3F909BB3}"/>
                  </a:ext>
                </a:extLst>
              </p:cNvPr>
              <p:cNvSpPr/>
              <p:nvPr/>
            </p:nvSpPr>
            <p:spPr>
              <a:xfrm>
                <a:off x="5454792" y="5826560"/>
                <a:ext cx="333331" cy="206386"/>
              </a:xfrm>
              <a:custGeom>
                <a:avLst/>
                <a:gdLst>
                  <a:gd name="connsiteX0" fmla="*/ 0 w 333331"/>
                  <a:gd name="connsiteY0" fmla="*/ 194273 h 206386"/>
                  <a:gd name="connsiteX1" fmla="*/ 0 w 333331"/>
                  <a:gd name="connsiteY1" fmla="*/ 0 h 206386"/>
                  <a:gd name="connsiteX2" fmla="*/ 333332 w 333331"/>
                  <a:gd name="connsiteY2" fmla="*/ 0 h 206386"/>
                  <a:gd name="connsiteX3" fmla="*/ 333332 w 333331"/>
                  <a:gd name="connsiteY3" fmla="*/ 206387 h 206386"/>
                </a:gdLst>
                <a:ahLst/>
                <a:cxnLst>
                  <a:cxn ang="0">
                    <a:pos x="connsiteX0" y="connsiteY0"/>
                  </a:cxn>
                  <a:cxn ang="0">
                    <a:pos x="connsiteX1" y="connsiteY1"/>
                  </a:cxn>
                  <a:cxn ang="0">
                    <a:pos x="connsiteX2" y="connsiteY2"/>
                  </a:cxn>
                  <a:cxn ang="0">
                    <a:pos x="connsiteX3" y="connsiteY3"/>
                  </a:cxn>
                </a:cxnLst>
                <a:rect l="l" t="t" r="r" b="b"/>
                <a:pathLst>
                  <a:path w="333331" h="206386">
                    <a:moveTo>
                      <a:pt x="0" y="194273"/>
                    </a:moveTo>
                    <a:lnTo>
                      <a:pt x="0" y="0"/>
                    </a:lnTo>
                    <a:lnTo>
                      <a:pt x="333332" y="0"/>
                    </a:lnTo>
                    <a:lnTo>
                      <a:pt x="333332" y="20638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31" name="Freeform 8630">
                <a:extLst>
                  <a:ext uri="{FF2B5EF4-FFF2-40B4-BE49-F238E27FC236}">
                    <a16:creationId xmlns:a16="http://schemas.microsoft.com/office/drawing/2014/main" id="{5B4FB9B7-D6A7-936E-EC42-BB89B3D5DA68}"/>
                  </a:ext>
                </a:extLst>
              </p:cNvPr>
              <p:cNvSpPr/>
              <p:nvPr/>
            </p:nvSpPr>
            <p:spPr>
              <a:xfrm>
                <a:off x="5427012" y="5782864"/>
                <a:ext cx="388883" cy="43696"/>
              </a:xfrm>
              <a:custGeom>
                <a:avLst/>
                <a:gdLst>
                  <a:gd name="connsiteX0" fmla="*/ 367044 w 388883"/>
                  <a:gd name="connsiteY0" fmla="*/ 0 h 43696"/>
                  <a:gd name="connsiteX1" fmla="*/ 388884 w 388883"/>
                  <a:gd name="connsiteY1" fmla="*/ 21848 h 43696"/>
                  <a:gd name="connsiteX2" fmla="*/ 388884 w 388883"/>
                  <a:gd name="connsiteY2" fmla="*/ 21848 h 43696"/>
                  <a:gd name="connsiteX3" fmla="*/ 367044 w 388883"/>
                  <a:gd name="connsiteY3" fmla="*/ 43696 h 43696"/>
                  <a:gd name="connsiteX4" fmla="*/ 21841 w 388883"/>
                  <a:gd name="connsiteY4" fmla="*/ 43696 h 43696"/>
                  <a:gd name="connsiteX5" fmla="*/ 0 w 388883"/>
                  <a:gd name="connsiteY5" fmla="*/ 21848 h 43696"/>
                  <a:gd name="connsiteX6" fmla="*/ 0 w 388883"/>
                  <a:gd name="connsiteY6" fmla="*/ 21848 h 43696"/>
                  <a:gd name="connsiteX7" fmla="*/ 21841 w 388883"/>
                  <a:gd name="connsiteY7" fmla="*/ 0 h 43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883" h="43696">
                    <a:moveTo>
                      <a:pt x="367044" y="0"/>
                    </a:moveTo>
                    <a:cubicBezTo>
                      <a:pt x="379106" y="0"/>
                      <a:pt x="388884" y="9782"/>
                      <a:pt x="388884" y="21848"/>
                    </a:cubicBezTo>
                    <a:lnTo>
                      <a:pt x="388884" y="21848"/>
                    </a:lnTo>
                    <a:cubicBezTo>
                      <a:pt x="388884" y="33915"/>
                      <a:pt x="379106" y="43696"/>
                      <a:pt x="367044" y="43696"/>
                    </a:cubicBezTo>
                    <a:lnTo>
                      <a:pt x="21841" y="43696"/>
                    </a:lnTo>
                    <a:cubicBezTo>
                      <a:pt x="9778" y="43696"/>
                      <a:pt x="0" y="33914"/>
                      <a:pt x="0" y="21848"/>
                    </a:cubicBezTo>
                    <a:lnTo>
                      <a:pt x="0" y="21848"/>
                    </a:lnTo>
                    <a:cubicBezTo>
                      <a:pt x="0" y="9782"/>
                      <a:pt x="9778" y="0"/>
                      <a:pt x="2184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32" name="Freeform 8631">
                <a:extLst>
                  <a:ext uri="{FF2B5EF4-FFF2-40B4-BE49-F238E27FC236}">
                    <a16:creationId xmlns:a16="http://schemas.microsoft.com/office/drawing/2014/main" id="{88CEA3FC-BC35-71E1-40FA-5AF723E36805}"/>
                  </a:ext>
                </a:extLst>
              </p:cNvPr>
              <p:cNvSpPr/>
              <p:nvPr/>
            </p:nvSpPr>
            <p:spPr>
              <a:xfrm>
                <a:off x="5477580" y="6032946"/>
                <a:ext cx="338318" cy="43695"/>
              </a:xfrm>
              <a:custGeom>
                <a:avLst/>
                <a:gdLst>
                  <a:gd name="connsiteX0" fmla="*/ 0 w 338318"/>
                  <a:gd name="connsiteY0" fmla="*/ 0 h 43695"/>
                  <a:gd name="connsiteX1" fmla="*/ 316475 w 338318"/>
                  <a:gd name="connsiteY1" fmla="*/ 0 h 43695"/>
                  <a:gd name="connsiteX2" fmla="*/ 338318 w 338318"/>
                  <a:gd name="connsiteY2" fmla="*/ 21850 h 43695"/>
                  <a:gd name="connsiteX3" fmla="*/ 338318 w 338318"/>
                  <a:gd name="connsiteY3" fmla="*/ 21850 h 43695"/>
                  <a:gd name="connsiteX4" fmla="*/ 316475 w 338318"/>
                  <a:gd name="connsiteY4" fmla="*/ 43695 h 43695"/>
                  <a:gd name="connsiteX5" fmla="*/ 26836 w 338318"/>
                  <a:gd name="connsiteY5" fmla="*/ 43695 h 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318" h="43695">
                    <a:moveTo>
                      <a:pt x="0" y="0"/>
                    </a:moveTo>
                    <a:lnTo>
                      <a:pt x="316475" y="0"/>
                    </a:lnTo>
                    <a:cubicBezTo>
                      <a:pt x="328540" y="0"/>
                      <a:pt x="338318" y="9782"/>
                      <a:pt x="338318" y="21850"/>
                    </a:cubicBezTo>
                    <a:lnTo>
                      <a:pt x="338318" y="21850"/>
                    </a:lnTo>
                    <a:cubicBezTo>
                      <a:pt x="338318" y="33914"/>
                      <a:pt x="328540" y="43695"/>
                      <a:pt x="316475" y="43695"/>
                    </a:cubicBezTo>
                    <a:lnTo>
                      <a:pt x="26836" y="4369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33" name="Freeform 8632">
                <a:extLst>
                  <a:ext uri="{FF2B5EF4-FFF2-40B4-BE49-F238E27FC236}">
                    <a16:creationId xmlns:a16="http://schemas.microsoft.com/office/drawing/2014/main" id="{20138F33-E0F6-674A-49D3-FCE57D9A2887}"/>
                  </a:ext>
                </a:extLst>
              </p:cNvPr>
              <p:cNvSpPr/>
              <p:nvPr/>
            </p:nvSpPr>
            <p:spPr>
              <a:xfrm>
                <a:off x="5554861" y="6326729"/>
                <a:ext cx="261037" cy="43695"/>
              </a:xfrm>
              <a:custGeom>
                <a:avLst/>
                <a:gdLst>
                  <a:gd name="connsiteX0" fmla="*/ 16224 w 261037"/>
                  <a:gd name="connsiteY0" fmla="*/ 0 h 43695"/>
                  <a:gd name="connsiteX1" fmla="*/ 239194 w 261037"/>
                  <a:gd name="connsiteY1" fmla="*/ 0 h 43695"/>
                  <a:gd name="connsiteX2" fmla="*/ 261037 w 261037"/>
                  <a:gd name="connsiteY2" fmla="*/ 21845 h 43695"/>
                  <a:gd name="connsiteX3" fmla="*/ 261037 w 261037"/>
                  <a:gd name="connsiteY3" fmla="*/ 21845 h 43695"/>
                  <a:gd name="connsiteX4" fmla="*/ 239194 w 261037"/>
                  <a:gd name="connsiteY4" fmla="*/ 43695 h 43695"/>
                  <a:gd name="connsiteX5" fmla="*/ 0 w 261037"/>
                  <a:gd name="connsiteY5" fmla="*/ 43695 h 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037" h="43695">
                    <a:moveTo>
                      <a:pt x="16224" y="0"/>
                    </a:moveTo>
                    <a:lnTo>
                      <a:pt x="239194" y="0"/>
                    </a:lnTo>
                    <a:cubicBezTo>
                      <a:pt x="251259" y="0"/>
                      <a:pt x="261037" y="9782"/>
                      <a:pt x="261037" y="21845"/>
                    </a:cubicBezTo>
                    <a:lnTo>
                      <a:pt x="261037" y="21845"/>
                    </a:lnTo>
                    <a:cubicBezTo>
                      <a:pt x="261037" y="33914"/>
                      <a:pt x="251259" y="43695"/>
                      <a:pt x="239194" y="43695"/>
                    </a:cubicBezTo>
                    <a:lnTo>
                      <a:pt x="0" y="4369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626" name="Graphic 1442">
              <a:extLst>
                <a:ext uri="{FF2B5EF4-FFF2-40B4-BE49-F238E27FC236}">
                  <a16:creationId xmlns:a16="http://schemas.microsoft.com/office/drawing/2014/main" id="{4C1531E2-924E-F5AA-A90B-01E8F15198E1}"/>
                </a:ext>
              </a:extLst>
            </p:cNvPr>
            <p:cNvGrpSpPr/>
            <p:nvPr/>
          </p:nvGrpSpPr>
          <p:grpSpPr>
            <a:xfrm>
              <a:off x="5321363" y="6022158"/>
              <a:ext cx="251505" cy="409165"/>
              <a:chOff x="5321363" y="6022158"/>
              <a:chExt cx="251505" cy="409165"/>
            </a:xfrm>
            <a:noFill/>
          </p:grpSpPr>
          <p:sp>
            <p:nvSpPr>
              <p:cNvPr id="8627" name="Freeform 8626">
                <a:extLst>
                  <a:ext uri="{FF2B5EF4-FFF2-40B4-BE49-F238E27FC236}">
                    <a16:creationId xmlns:a16="http://schemas.microsoft.com/office/drawing/2014/main" id="{055743BD-20A0-EF95-D985-09443C115DF7}"/>
                  </a:ext>
                </a:extLst>
              </p:cNvPr>
              <p:cNvSpPr/>
              <p:nvPr/>
            </p:nvSpPr>
            <p:spPr>
              <a:xfrm>
                <a:off x="5321363" y="6022158"/>
                <a:ext cx="251505" cy="409165"/>
              </a:xfrm>
              <a:custGeom>
                <a:avLst/>
                <a:gdLst>
                  <a:gd name="connsiteX0" fmla="*/ 251505 w 251505"/>
                  <a:gd name="connsiteY0" fmla="*/ 283375 h 409165"/>
                  <a:gd name="connsiteX1" fmla="*/ 125753 w 251505"/>
                  <a:gd name="connsiteY1" fmla="*/ 409166 h 409165"/>
                  <a:gd name="connsiteX2" fmla="*/ 0 w 251505"/>
                  <a:gd name="connsiteY2" fmla="*/ 283375 h 409165"/>
                  <a:gd name="connsiteX3" fmla="*/ 84309 w 251505"/>
                  <a:gd name="connsiteY3" fmla="*/ 23640 h 409165"/>
                  <a:gd name="connsiteX4" fmla="*/ 167197 w 251505"/>
                  <a:gd name="connsiteY4" fmla="*/ 23640 h 409165"/>
                  <a:gd name="connsiteX5" fmla="*/ 251505 w 251505"/>
                  <a:gd name="connsiteY5" fmla="*/ 283375 h 40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505" h="409165">
                    <a:moveTo>
                      <a:pt x="251505" y="283375"/>
                    </a:moveTo>
                    <a:cubicBezTo>
                      <a:pt x="251505" y="352847"/>
                      <a:pt x="195207" y="409166"/>
                      <a:pt x="125753" y="409166"/>
                    </a:cubicBezTo>
                    <a:cubicBezTo>
                      <a:pt x="56304" y="409166"/>
                      <a:pt x="0" y="352847"/>
                      <a:pt x="0" y="283375"/>
                    </a:cubicBezTo>
                    <a:cubicBezTo>
                      <a:pt x="0" y="240597"/>
                      <a:pt x="47667" y="85495"/>
                      <a:pt x="84309" y="23640"/>
                    </a:cubicBezTo>
                    <a:cubicBezTo>
                      <a:pt x="102981" y="-7880"/>
                      <a:pt x="148529" y="-7880"/>
                      <a:pt x="167197" y="23640"/>
                    </a:cubicBezTo>
                    <a:cubicBezTo>
                      <a:pt x="203839" y="85495"/>
                      <a:pt x="251505" y="240597"/>
                      <a:pt x="251505" y="28337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28" name="Freeform 8627">
                <a:extLst>
                  <a:ext uri="{FF2B5EF4-FFF2-40B4-BE49-F238E27FC236}">
                    <a16:creationId xmlns:a16="http://schemas.microsoft.com/office/drawing/2014/main" id="{AE834E69-EC3B-6AEC-D45D-78F8386BD65C}"/>
                  </a:ext>
                </a:extLst>
              </p:cNvPr>
              <p:cNvSpPr/>
              <p:nvPr/>
            </p:nvSpPr>
            <p:spPr>
              <a:xfrm>
                <a:off x="5365821" y="6307479"/>
                <a:ext cx="80461" cy="80489"/>
              </a:xfrm>
              <a:custGeom>
                <a:avLst/>
                <a:gdLst>
                  <a:gd name="connsiteX0" fmla="*/ 80462 w 80461"/>
                  <a:gd name="connsiteY0" fmla="*/ 80490 h 80489"/>
                  <a:gd name="connsiteX1" fmla="*/ 0 w 80461"/>
                  <a:gd name="connsiteY1" fmla="*/ 0 h 80489"/>
                </a:gdLst>
                <a:ahLst/>
                <a:cxnLst>
                  <a:cxn ang="0">
                    <a:pos x="connsiteX0" y="connsiteY0"/>
                  </a:cxn>
                  <a:cxn ang="0">
                    <a:pos x="connsiteX1" y="connsiteY1"/>
                  </a:cxn>
                </a:cxnLst>
                <a:rect l="l" t="t" r="r" b="b"/>
                <a:pathLst>
                  <a:path w="80461" h="80489">
                    <a:moveTo>
                      <a:pt x="80462" y="80490"/>
                    </a:moveTo>
                    <a:cubicBezTo>
                      <a:pt x="36021" y="80490"/>
                      <a:pt x="0" y="44451"/>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24" name="Graphic 1442">
            <a:extLst>
              <a:ext uri="{FF2B5EF4-FFF2-40B4-BE49-F238E27FC236}">
                <a16:creationId xmlns:a16="http://schemas.microsoft.com/office/drawing/2014/main" id="{EE07D814-250D-60AD-A8D8-77E6A7BD7F92}"/>
              </a:ext>
            </a:extLst>
          </p:cNvPr>
          <p:cNvGrpSpPr/>
          <p:nvPr/>
        </p:nvGrpSpPr>
        <p:grpSpPr>
          <a:xfrm flipH="1">
            <a:off x="2968529" y="12183000"/>
            <a:ext cx="541712" cy="502132"/>
            <a:chOff x="3824046" y="7272516"/>
            <a:chExt cx="729897" cy="676567"/>
          </a:xfrm>
          <a:noFill/>
        </p:grpSpPr>
        <p:sp>
          <p:nvSpPr>
            <p:cNvPr id="8623" name="Freeform 8622">
              <a:extLst>
                <a:ext uri="{FF2B5EF4-FFF2-40B4-BE49-F238E27FC236}">
                  <a16:creationId xmlns:a16="http://schemas.microsoft.com/office/drawing/2014/main" id="{990D8C51-BAFF-5806-F823-62714425C53C}"/>
                </a:ext>
              </a:extLst>
            </p:cNvPr>
            <p:cNvSpPr/>
            <p:nvPr/>
          </p:nvSpPr>
          <p:spPr>
            <a:xfrm>
              <a:off x="3824046" y="7272516"/>
              <a:ext cx="434782" cy="402232"/>
            </a:xfrm>
            <a:custGeom>
              <a:avLst/>
              <a:gdLst>
                <a:gd name="connsiteX0" fmla="*/ 434254 w 434782"/>
                <a:gd name="connsiteY0" fmla="*/ 186634 h 402232"/>
                <a:gd name="connsiteX1" fmla="*/ 412198 w 434782"/>
                <a:gd name="connsiteY1" fmla="*/ 166489 h 402232"/>
                <a:gd name="connsiteX2" fmla="*/ 352293 w 434782"/>
                <a:gd name="connsiteY2" fmla="*/ 132033 h 402232"/>
                <a:gd name="connsiteX3" fmla="*/ 357549 w 434782"/>
                <a:gd name="connsiteY3" fmla="*/ 64457 h 402232"/>
                <a:gd name="connsiteX4" fmla="*/ 354060 w 434782"/>
                <a:gd name="connsiteY4" fmla="*/ 35028 h 402232"/>
                <a:gd name="connsiteX5" fmla="*/ 312487 w 434782"/>
                <a:gd name="connsiteY5" fmla="*/ 8899 h 402232"/>
                <a:gd name="connsiteX6" fmla="*/ 283834 w 434782"/>
                <a:gd name="connsiteY6" fmla="*/ 18228 h 402232"/>
                <a:gd name="connsiteX7" fmla="*/ 223851 w 434782"/>
                <a:gd name="connsiteY7" fmla="*/ 51566 h 402232"/>
                <a:gd name="connsiteX8" fmla="*/ 166966 w 434782"/>
                <a:gd name="connsiteY8" fmla="*/ 13177 h 402232"/>
                <a:gd name="connsiteX9" fmla="*/ 139224 w 434782"/>
                <a:gd name="connsiteY9" fmla="*/ 1410 h 402232"/>
                <a:gd name="connsiteX10" fmla="*/ 95555 w 434782"/>
                <a:gd name="connsiteY10" fmla="*/ 23854 h 402232"/>
                <a:gd name="connsiteX11" fmla="*/ 89539 w 434782"/>
                <a:gd name="connsiteY11" fmla="*/ 52874 h 402232"/>
                <a:gd name="connsiteX12" fmla="*/ 88952 w 434782"/>
                <a:gd name="connsiteY12" fmla="*/ 120652 h 402232"/>
                <a:gd name="connsiteX13" fmla="*/ 26291 w 434782"/>
                <a:gd name="connsiteY13" fmla="*/ 149812 h 402232"/>
                <a:gd name="connsiteX14" fmla="*/ 2586 w 434782"/>
                <a:gd name="connsiteY14" fmla="*/ 167982 h 402232"/>
                <a:gd name="connsiteX15" fmla="*/ 194 w 434782"/>
                <a:gd name="connsiteY15" fmla="*/ 191729 h 402232"/>
                <a:gd name="connsiteX16" fmla="*/ 529 w 434782"/>
                <a:gd name="connsiteY16" fmla="*/ 215599 h 402232"/>
                <a:gd name="connsiteX17" fmla="*/ 22579 w 434782"/>
                <a:gd name="connsiteY17" fmla="*/ 235743 h 402232"/>
                <a:gd name="connsiteX18" fmla="*/ 82489 w 434782"/>
                <a:gd name="connsiteY18" fmla="*/ 270200 h 402232"/>
                <a:gd name="connsiteX19" fmla="*/ 77234 w 434782"/>
                <a:gd name="connsiteY19" fmla="*/ 337776 h 402232"/>
                <a:gd name="connsiteX20" fmla="*/ 80723 w 434782"/>
                <a:gd name="connsiteY20" fmla="*/ 367205 h 402232"/>
                <a:gd name="connsiteX21" fmla="*/ 122296 w 434782"/>
                <a:gd name="connsiteY21" fmla="*/ 393334 h 402232"/>
                <a:gd name="connsiteX22" fmla="*/ 150948 w 434782"/>
                <a:gd name="connsiteY22" fmla="*/ 384005 h 402232"/>
                <a:gd name="connsiteX23" fmla="*/ 210931 w 434782"/>
                <a:gd name="connsiteY23" fmla="*/ 350667 h 402232"/>
                <a:gd name="connsiteX24" fmla="*/ 267817 w 434782"/>
                <a:gd name="connsiteY24" fmla="*/ 389055 h 402232"/>
                <a:gd name="connsiteX25" fmla="*/ 295558 w 434782"/>
                <a:gd name="connsiteY25" fmla="*/ 400822 h 402232"/>
                <a:gd name="connsiteX26" fmla="*/ 339228 w 434782"/>
                <a:gd name="connsiteY26" fmla="*/ 378379 h 402232"/>
                <a:gd name="connsiteX27" fmla="*/ 345243 w 434782"/>
                <a:gd name="connsiteY27" fmla="*/ 349359 h 402232"/>
                <a:gd name="connsiteX28" fmla="*/ 345830 w 434782"/>
                <a:gd name="connsiteY28" fmla="*/ 281581 h 402232"/>
                <a:gd name="connsiteX29" fmla="*/ 408492 w 434782"/>
                <a:gd name="connsiteY29" fmla="*/ 252421 h 402232"/>
                <a:gd name="connsiteX30" fmla="*/ 432196 w 434782"/>
                <a:gd name="connsiteY30" fmla="*/ 234250 h 402232"/>
                <a:gd name="connsiteX31" fmla="*/ 434589 w 434782"/>
                <a:gd name="connsiteY31" fmla="*/ 210504 h 402232"/>
                <a:gd name="connsiteX32" fmla="*/ 434254 w 434782"/>
                <a:gd name="connsiteY32" fmla="*/ 186634 h 402232"/>
                <a:gd name="connsiteX33" fmla="*/ 214090 w 434782"/>
                <a:gd name="connsiteY33" fmla="*/ 277476 h 402232"/>
                <a:gd name="connsiteX34" fmla="*/ 139761 w 434782"/>
                <a:gd name="connsiteY34" fmla="*/ 197764 h 402232"/>
                <a:gd name="connsiteX35" fmla="*/ 220687 w 434782"/>
                <a:gd name="connsiteY35" fmla="*/ 124757 h 402232"/>
                <a:gd name="connsiteX36" fmla="*/ 295022 w 434782"/>
                <a:gd name="connsiteY36" fmla="*/ 204469 h 402232"/>
                <a:gd name="connsiteX37" fmla="*/ 214090 w 434782"/>
                <a:gd name="connsiteY37" fmla="*/ 277476 h 40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34782" h="402232">
                  <a:moveTo>
                    <a:pt x="434254" y="186634"/>
                  </a:moveTo>
                  <a:cubicBezTo>
                    <a:pt x="433443" y="175275"/>
                    <a:pt x="423771" y="166137"/>
                    <a:pt x="412198" y="166489"/>
                  </a:cubicBezTo>
                  <a:cubicBezTo>
                    <a:pt x="387962" y="167233"/>
                    <a:pt x="364269" y="154616"/>
                    <a:pt x="352293" y="132033"/>
                  </a:cubicBezTo>
                  <a:cubicBezTo>
                    <a:pt x="340402" y="109618"/>
                    <a:pt x="343320" y="83522"/>
                    <a:pt x="357549" y="64457"/>
                  </a:cubicBezTo>
                  <a:cubicBezTo>
                    <a:pt x="364470" y="55184"/>
                    <a:pt x="363150" y="42287"/>
                    <a:pt x="354060" y="35028"/>
                  </a:cubicBezTo>
                  <a:cubicBezTo>
                    <a:pt x="341324" y="24860"/>
                    <a:pt x="327398" y="16069"/>
                    <a:pt x="312487" y="8899"/>
                  </a:cubicBezTo>
                  <a:cubicBezTo>
                    <a:pt x="301932" y="3821"/>
                    <a:pt x="289448" y="8088"/>
                    <a:pt x="283834" y="18228"/>
                  </a:cubicBezTo>
                  <a:cubicBezTo>
                    <a:pt x="272323" y="39004"/>
                    <a:pt x="249530" y="52673"/>
                    <a:pt x="223851" y="51566"/>
                  </a:cubicBezTo>
                  <a:cubicBezTo>
                    <a:pt x="198173" y="50452"/>
                    <a:pt x="176643" y="34871"/>
                    <a:pt x="166966" y="13177"/>
                  </a:cubicBezTo>
                  <a:cubicBezTo>
                    <a:pt x="162241" y="2590"/>
                    <a:pt x="150177" y="-2739"/>
                    <a:pt x="139224" y="1410"/>
                  </a:cubicBezTo>
                  <a:cubicBezTo>
                    <a:pt x="123749" y="7266"/>
                    <a:pt x="109113" y="14822"/>
                    <a:pt x="95555" y="23854"/>
                  </a:cubicBezTo>
                  <a:cubicBezTo>
                    <a:pt x="85872" y="30302"/>
                    <a:pt x="83445" y="43037"/>
                    <a:pt x="89539" y="52874"/>
                  </a:cubicBezTo>
                  <a:cubicBezTo>
                    <a:pt x="102068" y="73092"/>
                    <a:pt x="102728" y="99344"/>
                    <a:pt x="88952" y="120652"/>
                  </a:cubicBezTo>
                  <a:cubicBezTo>
                    <a:pt x="75071" y="142116"/>
                    <a:pt x="50376" y="152642"/>
                    <a:pt x="26291" y="149812"/>
                  </a:cubicBezTo>
                  <a:cubicBezTo>
                    <a:pt x="14791" y="148464"/>
                    <a:pt x="4370" y="156730"/>
                    <a:pt x="2586" y="167982"/>
                  </a:cubicBezTo>
                  <a:cubicBezTo>
                    <a:pt x="1351" y="175756"/>
                    <a:pt x="540" y="183676"/>
                    <a:pt x="194" y="191729"/>
                  </a:cubicBezTo>
                  <a:cubicBezTo>
                    <a:pt x="-153" y="199783"/>
                    <a:pt x="-30" y="207741"/>
                    <a:pt x="529" y="215599"/>
                  </a:cubicBezTo>
                  <a:cubicBezTo>
                    <a:pt x="1340" y="226957"/>
                    <a:pt x="11006" y="236096"/>
                    <a:pt x="22579" y="235743"/>
                  </a:cubicBezTo>
                  <a:cubicBezTo>
                    <a:pt x="46820" y="235000"/>
                    <a:pt x="70514" y="247617"/>
                    <a:pt x="82489" y="270200"/>
                  </a:cubicBezTo>
                  <a:cubicBezTo>
                    <a:pt x="94381" y="292615"/>
                    <a:pt x="91462" y="318711"/>
                    <a:pt x="77234" y="337776"/>
                  </a:cubicBezTo>
                  <a:cubicBezTo>
                    <a:pt x="70313" y="347049"/>
                    <a:pt x="71632" y="359946"/>
                    <a:pt x="80723" y="367205"/>
                  </a:cubicBezTo>
                  <a:cubicBezTo>
                    <a:pt x="93453" y="377372"/>
                    <a:pt x="107385" y="386164"/>
                    <a:pt x="122296" y="393334"/>
                  </a:cubicBezTo>
                  <a:cubicBezTo>
                    <a:pt x="132851" y="398412"/>
                    <a:pt x="145335" y="394145"/>
                    <a:pt x="150948" y="384005"/>
                  </a:cubicBezTo>
                  <a:cubicBezTo>
                    <a:pt x="162459" y="363228"/>
                    <a:pt x="185253" y="349554"/>
                    <a:pt x="210931" y="350667"/>
                  </a:cubicBezTo>
                  <a:cubicBezTo>
                    <a:pt x="236609" y="351775"/>
                    <a:pt x="258140" y="367361"/>
                    <a:pt x="267817" y="389055"/>
                  </a:cubicBezTo>
                  <a:cubicBezTo>
                    <a:pt x="272541" y="399642"/>
                    <a:pt x="284606" y="404972"/>
                    <a:pt x="295558" y="400822"/>
                  </a:cubicBezTo>
                  <a:cubicBezTo>
                    <a:pt x="311034" y="394967"/>
                    <a:pt x="325670" y="387411"/>
                    <a:pt x="339228" y="378379"/>
                  </a:cubicBezTo>
                  <a:cubicBezTo>
                    <a:pt x="348911" y="371930"/>
                    <a:pt x="351337" y="359196"/>
                    <a:pt x="345243" y="349359"/>
                  </a:cubicBezTo>
                  <a:cubicBezTo>
                    <a:pt x="332714" y="329141"/>
                    <a:pt x="332055" y="302889"/>
                    <a:pt x="345830" y="281581"/>
                  </a:cubicBezTo>
                  <a:cubicBezTo>
                    <a:pt x="359712" y="260116"/>
                    <a:pt x="384406" y="249591"/>
                    <a:pt x="408492" y="252421"/>
                  </a:cubicBezTo>
                  <a:cubicBezTo>
                    <a:pt x="419992" y="253768"/>
                    <a:pt x="430413" y="245503"/>
                    <a:pt x="432196" y="234250"/>
                  </a:cubicBezTo>
                  <a:cubicBezTo>
                    <a:pt x="433432" y="226476"/>
                    <a:pt x="434242" y="218557"/>
                    <a:pt x="434589" y="210504"/>
                  </a:cubicBezTo>
                  <a:cubicBezTo>
                    <a:pt x="434936" y="202450"/>
                    <a:pt x="434813" y="194492"/>
                    <a:pt x="434254" y="186634"/>
                  </a:cubicBezTo>
                  <a:close/>
                  <a:moveTo>
                    <a:pt x="214090" y="277476"/>
                  </a:moveTo>
                  <a:cubicBezTo>
                    <a:pt x="171220" y="275625"/>
                    <a:pt x="137938" y="239932"/>
                    <a:pt x="139761" y="197764"/>
                  </a:cubicBezTo>
                  <a:cubicBezTo>
                    <a:pt x="141584" y="155589"/>
                    <a:pt x="177812" y="122900"/>
                    <a:pt x="220687" y="124757"/>
                  </a:cubicBezTo>
                  <a:cubicBezTo>
                    <a:pt x="263563" y="126608"/>
                    <a:pt x="296844" y="162300"/>
                    <a:pt x="295022" y="204469"/>
                  </a:cubicBezTo>
                  <a:cubicBezTo>
                    <a:pt x="293199" y="246643"/>
                    <a:pt x="256965" y="279327"/>
                    <a:pt x="214090" y="27747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24" name="Freeform 8623">
              <a:extLst>
                <a:ext uri="{FF2B5EF4-FFF2-40B4-BE49-F238E27FC236}">
                  <a16:creationId xmlns:a16="http://schemas.microsoft.com/office/drawing/2014/main" id="{75DE2031-86A2-3EC2-00D8-1FB190F9F613}"/>
                </a:ext>
              </a:extLst>
            </p:cNvPr>
            <p:cNvSpPr/>
            <p:nvPr/>
          </p:nvSpPr>
          <p:spPr>
            <a:xfrm>
              <a:off x="4119140" y="7553277"/>
              <a:ext cx="434803" cy="395806"/>
            </a:xfrm>
            <a:custGeom>
              <a:avLst/>
              <a:gdLst>
                <a:gd name="connsiteX0" fmla="*/ 433440 w 434803"/>
                <a:gd name="connsiteY0" fmla="*/ 174070 h 395806"/>
                <a:gd name="connsiteX1" fmla="*/ 410534 w 434803"/>
                <a:gd name="connsiteY1" fmla="*/ 154899 h 395806"/>
                <a:gd name="connsiteX2" fmla="*/ 349193 w 434803"/>
                <a:gd name="connsiteY2" fmla="*/ 123060 h 395806"/>
                <a:gd name="connsiteX3" fmla="*/ 351535 w 434803"/>
                <a:gd name="connsiteY3" fmla="*/ 55321 h 395806"/>
                <a:gd name="connsiteX4" fmla="*/ 346777 w 434803"/>
                <a:gd name="connsiteY4" fmla="*/ 26072 h 395806"/>
                <a:gd name="connsiteX5" fmla="*/ 304114 w 434803"/>
                <a:gd name="connsiteY5" fmla="*/ 1760 h 395806"/>
                <a:gd name="connsiteX6" fmla="*/ 275892 w 434803"/>
                <a:gd name="connsiteY6" fmla="*/ 12313 h 395806"/>
                <a:gd name="connsiteX7" fmla="*/ 217402 w 434803"/>
                <a:gd name="connsiteY7" fmla="*/ 48213 h 395806"/>
                <a:gd name="connsiteX8" fmla="*/ 158911 w 434803"/>
                <a:gd name="connsiteY8" fmla="*/ 12313 h 395806"/>
                <a:gd name="connsiteX9" fmla="*/ 130689 w 434803"/>
                <a:gd name="connsiteY9" fmla="*/ 1760 h 395806"/>
                <a:gd name="connsiteX10" fmla="*/ 88026 w 434803"/>
                <a:gd name="connsiteY10" fmla="*/ 26066 h 395806"/>
                <a:gd name="connsiteX11" fmla="*/ 83269 w 434803"/>
                <a:gd name="connsiteY11" fmla="*/ 55321 h 395806"/>
                <a:gd name="connsiteX12" fmla="*/ 85611 w 434803"/>
                <a:gd name="connsiteY12" fmla="*/ 123060 h 395806"/>
                <a:gd name="connsiteX13" fmla="*/ 24269 w 434803"/>
                <a:gd name="connsiteY13" fmla="*/ 154899 h 395806"/>
                <a:gd name="connsiteX14" fmla="*/ 1364 w 434803"/>
                <a:gd name="connsiteY14" fmla="*/ 174070 h 395806"/>
                <a:gd name="connsiteX15" fmla="*/ 0 w 434803"/>
                <a:gd name="connsiteY15" fmla="*/ 197901 h 395806"/>
                <a:gd name="connsiteX16" fmla="*/ 1364 w 434803"/>
                <a:gd name="connsiteY16" fmla="*/ 221731 h 395806"/>
                <a:gd name="connsiteX17" fmla="*/ 24269 w 434803"/>
                <a:gd name="connsiteY17" fmla="*/ 240909 h 395806"/>
                <a:gd name="connsiteX18" fmla="*/ 85611 w 434803"/>
                <a:gd name="connsiteY18" fmla="*/ 272748 h 395806"/>
                <a:gd name="connsiteX19" fmla="*/ 83269 w 434803"/>
                <a:gd name="connsiteY19" fmla="*/ 340486 h 395806"/>
                <a:gd name="connsiteX20" fmla="*/ 88026 w 434803"/>
                <a:gd name="connsiteY20" fmla="*/ 369736 h 395806"/>
                <a:gd name="connsiteX21" fmla="*/ 130689 w 434803"/>
                <a:gd name="connsiteY21" fmla="*/ 394047 h 395806"/>
                <a:gd name="connsiteX22" fmla="*/ 158911 w 434803"/>
                <a:gd name="connsiteY22" fmla="*/ 383488 h 395806"/>
                <a:gd name="connsiteX23" fmla="*/ 217402 w 434803"/>
                <a:gd name="connsiteY23" fmla="*/ 347594 h 395806"/>
                <a:gd name="connsiteX24" fmla="*/ 275892 w 434803"/>
                <a:gd name="connsiteY24" fmla="*/ 383488 h 395806"/>
                <a:gd name="connsiteX25" fmla="*/ 304114 w 434803"/>
                <a:gd name="connsiteY25" fmla="*/ 394047 h 395806"/>
                <a:gd name="connsiteX26" fmla="*/ 346777 w 434803"/>
                <a:gd name="connsiteY26" fmla="*/ 369736 h 395806"/>
                <a:gd name="connsiteX27" fmla="*/ 351535 w 434803"/>
                <a:gd name="connsiteY27" fmla="*/ 340486 h 395806"/>
                <a:gd name="connsiteX28" fmla="*/ 349193 w 434803"/>
                <a:gd name="connsiteY28" fmla="*/ 272748 h 395806"/>
                <a:gd name="connsiteX29" fmla="*/ 410534 w 434803"/>
                <a:gd name="connsiteY29" fmla="*/ 240909 h 395806"/>
                <a:gd name="connsiteX30" fmla="*/ 433440 w 434803"/>
                <a:gd name="connsiteY30" fmla="*/ 221731 h 395806"/>
                <a:gd name="connsiteX31" fmla="*/ 434804 w 434803"/>
                <a:gd name="connsiteY31" fmla="*/ 197901 h 395806"/>
                <a:gd name="connsiteX32" fmla="*/ 433440 w 434803"/>
                <a:gd name="connsiteY32" fmla="*/ 174070 h 395806"/>
                <a:gd name="connsiteX33" fmla="*/ 217402 w 434803"/>
                <a:gd name="connsiteY33" fmla="*/ 274336 h 395806"/>
                <a:gd name="connsiteX34" fmla="*/ 139696 w 434803"/>
                <a:gd name="connsiteY34" fmla="*/ 197906 h 395806"/>
                <a:gd name="connsiteX35" fmla="*/ 217402 w 434803"/>
                <a:gd name="connsiteY35" fmla="*/ 121471 h 395806"/>
                <a:gd name="connsiteX36" fmla="*/ 295108 w 434803"/>
                <a:gd name="connsiteY36" fmla="*/ 197906 h 395806"/>
                <a:gd name="connsiteX37" fmla="*/ 217402 w 434803"/>
                <a:gd name="connsiteY37" fmla="*/ 274336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34803" h="395806">
                  <a:moveTo>
                    <a:pt x="433440" y="174070"/>
                  </a:moveTo>
                  <a:cubicBezTo>
                    <a:pt x="432137" y="162757"/>
                    <a:pt x="422085" y="154043"/>
                    <a:pt x="410534" y="154899"/>
                  </a:cubicBezTo>
                  <a:cubicBezTo>
                    <a:pt x="386354" y="156683"/>
                    <a:pt x="362135" y="145100"/>
                    <a:pt x="349193" y="123060"/>
                  </a:cubicBezTo>
                  <a:cubicBezTo>
                    <a:pt x="336351" y="101175"/>
                    <a:pt x="338140" y="74979"/>
                    <a:pt x="351535" y="55321"/>
                  </a:cubicBezTo>
                  <a:cubicBezTo>
                    <a:pt x="358048" y="45758"/>
                    <a:pt x="356170" y="32928"/>
                    <a:pt x="346777" y="26072"/>
                  </a:cubicBezTo>
                  <a:cubicBezTo>
                    <a:pt x="333617" y="16458"/>
                    <a:pt x="319321" y="8276"/>
                    <a:pt x="304114" y="1760"/>
                  </a:cubicBezTo>
                  <a:cubicBezTo>
                    <a:pt x="293346" y="-2860"/>
                    <a:pt x="281064" y="1945"/>
                    <a:pt x="275892" y="12313"/>
                  </a:cubicBezTo>
                  <a:cubicBezTo>
                    <a:pt x="265287" y="33571"/>
                    <a:pt x="243102" y="48213"/>
                    <a:pt x="217402" y="48213"/>
                  </a:cubicBezTo>
                  <a:cubicBezTo>
                    <a:pt x="191701" y="48213"/>
                    <a:pt x="169517" y="33571"/>
                    <a:pt x="158911" y="12313"/>
                  </a:cubicBezTo>
                  <a:cubicBezTo>
                    <a:pt x="153740" y="1945"/>
                    <a:pt x="141457" y="-2860"/>
                    <a:pt x="130689" y="1760"/>
                  </a:cubicBezTo>
                  <a:cubicBezTo>
                    <a:pt x="115482" y="8276"/>
                    <a:pt x="101187" y="16458"/>
                    <a:pt x="88026" y="26066"/>
                  </a:cubicBezTo>
                  <a:cubicBezTo>
                    <a:pt x="78634" y="32928"/>
                    <a:pt x="76755" y="45758"/>
                    <a:pt x="83269" y="55321"/>
                  </a:cubicBezTo>
                  <a:cubicBezTo>
                    <a:pt x="96664" y="74979"/>
                    <a:pt x="98453" y="101175"/>
                    <a:pt x="85611" y="123060"/>
                  </a:cubicBezTo>
                  <a:cubicBezTo>
                    <a:pt x="72669" y="145100"/>
                    <a:pt x="48449" y="156683"/>
                    <a:pt x="24269" y="154899"/>
                  </a:cubicBezTo>
                  <a:cubicBezTo>
                    <a:pt x="12719" y="154043"/>
                    <a:pt x="2667" y="162757"/>
                    <a:pt x="1364" y="174070"/>
                  </a:cubicBezTo>
                  <a:cubicBezTo>
                    <a:pt x="470" y="181895"/>
                    <a:pt x="0" y="189842"/>
                    <a:pt x="0" y="197901"/>
                  </a:cubicBezTo>
                  <a:cubicBezTo>
                    <a:pt x="0" y="205960"/>
                    <a:pt x="470" y="213913"/>
                    <a:pt x="1364" y="221731"/>
                  </a:cubicBezTo>
                  <a:cubicBezTo>
                    <a:pt x="2667" y="233051"/>
                    <a:pt x="12719" y="241758"/>
                    <a:pt x="24269" y="240909"/>
                  </a:cubicBezTo>
                  <a:cubicBezTo>
                    <a:pt x="48449" y="239119"/>
                    <a:pt x="72669" y="250707"/>
                    <a:pt x="85611" y="272748"/>
                  </a:cubicBezTo>
                  <a:cubicBezTo>
                    <a:pt x="98453" y="294632"/>
                    <a:pt x="96664" y="320828"/>
                    <a:pt x="83269" y="340486"/>
                  </a:cubicBezTo>
                  <a:cubicBezTo>
                    <a:pt x="76755" y="350049"/>
                    <a:pt x="78634" y="362879"/>
                    <a:pt x="88026" y="369736"/>
                  </a:cubicBezTo>
                  <a:cubicBezTo>
                    <a:pt x="101187" y="379344"/>
                    <a:pt x="115482" y="387532"/>
                    <a:pt x="130689" y="394047"/>
                  </a:cubicBezTo>
                  <a:cubicBezTo>
                    <a:pt x="141457" y="398667"/>
                    <a:pt x="153740" y="393863"/>
                    <a:pt x="158911" y="383488"/>
                  </a:cubicBezTo>
                  <a:cubicBezTo>
                    <a:pt x="169517" y="362236"/>
                    <a:pt x="191701" y="347594"/>
                    <a:pt x="217402" y="347594"/>
                  </a:cubicBezTo>
                  <a:cubicBezTo>
                    <a:pt x="243102" y="347594"/>
                    <a:pt x="265287" y="362236"/>
                    <a:pt x="275892" y="383488"/>
                  </a:cubicBezTo>
                  <a:cubicBezTo>
                    <a:pt x="281064" y="393863"/>
                    <a:pt x="293346" y="398667"/>
                    <a:pt x="304114" y="394047"/>
                  </a:cubicBezTo>
                  <a:cubicBezTo>
                    <a:pt x="319321" y="387532"/>
                    <a:pt x="333617" y="379344"/>
                    <a:pt x="346777" y="369736"/>
                  </a:cubicBezTo>
                  <a:cubicBezTo>
                    <a:pt x="356170" y="362879"/>
                    <a:pt x="358048" y="350049"/>
                    <a:pt x="351535" y="340486"/>
                  </a:cubicBezTo>
                  <a:cubicBezTo>
                    <a:pt x="338140" y="320828"/>
                    <a:pt x="336351" y="294632"/>
                    <a:pt x="349193" y="272748"/>
                  </a:cubicBezTo>
                  <a:cubicBezTo>
                    <a:pt x="362135" y="250707"/>
                    <a:pt x="386354" y="239119"/>
                    <a:pt x="410534" y="240909"/>
                  </a:cubicBezTo>
                  <a:cubicBezTo>
                    <a:pt x="422085" y="241758"/>
                    <a:pt x="432137" y="233051"/>
                    <a:pt x="433440" y="221731"/>
                  </a:cubicBezTo>
                  <a:cubicBezTo>
                    <a:pt x="434334" y="213913"/>
                    <a:pt x="434804" y="205960"/>
                    <a:pt x="434804" y="197901"/>
                  </a:cubicBezTo>
                  <a:cubicBezTo>
                    <a:pt x="434804" y="189842"/>
                    <a:pt x="434334" y="181895"/>
                    <a:pt x="433440" y="174070"/>
                  </a:cubicBezTo>
                  <a:close/>
                  <a:moveTo>
                    <a:pt x="217402" y="274336"/>
                  </a:moveTo>
                  <a:cubicBezTo>
                    <a:pt x="174487" y="274336"/>
                    <a:pt x="139696" y="240114"/>
                    <a:pt x="139696" y="197906"/>
                  </a:cubicBezTo>
                  <a:cubicBezTo>
                    <a:pt x="139696" y="155693"/>
                    <a:pt x="174487" y="121471"/>
                    <a:pt x="217402" y="121471"/>
                  </a:cubicBezTo>
                  <a:cubicBezTo>
                    <a:pt x="260316" y="121471"/>
                    <a:pt x="295108" y="155693"/>
                    <a:pt x="295108" y="197906"/>
                  </a:cubicBezTo>
                  <a:cubicBezTo>
                    <a:pt x="295108" y="240114"/>
                    <a:pt x="260316" y="274336"/>
                    <a:pt x="217402" y="27433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25" name="Graphic 1442">
            <a:extLst>
              <a:ext uri="{FF2B5EF4-FFF2-40B4-BE49-F238E27FC236}">
                <a16:creationId xmlns:a16="http://schemas.microsoft.com/office/drawing/2014/main" id="{6ADDAF6C-C6F7-E504-89DD-F03A65C1AC57}"/>
              </a:ext>
            </a:extLst>
          </p:cNvPr>
          <p:cNvGrpSpPr/>
          <p:nvPr/>
        </p:nvGrpSpPr>
        <p:grpSpPr>
          <a:xfrm flipH="1">
            <a:off x="4104902" y="12153615"/>
            <a:ext cx="581398" cy="560902"/>
            <a:chOff x="5176949" y="7209652"/>
            <a:chExt cx="783369" cy="755754"/>
          </a:xfrm>
          <a:noFill/>
        </p:grpSpPr>
        <p:grpSp>
          <p:nvGrpSpPr>
            <p:cNvPr id="8607" name="Graphic 1442">
              <a:extLst>
                <a:ext uri="{FF2B5EF4-FFF2-40B4-BE49-F238E27FC236}">
                  <a16:creationId xmlns:a16="http://schemas.microsoft.com/office/drawing/2014/main" id="{C2371639-1955-D968-3754-BDB3CAF6A95D}"/>
                </a:ext>
              </a:extLst>
            </p:cNvPr>
            <p:cNvGrpSpPr/>
            <p:nvPr/>
          </p:nvGrpSpPr>
          <p:grpSpPr>
            <a:xfrm>
              <a:off x="5180934" y="7209652"/>
              <a:ext cx="775394" cy="723102"/>
              <a:chOff x="5180934" y="7209652"/>
              <a:chExt cx="775394" cy="723102"/>
            </a:xfrm>
            <a:noFill/>
          </p:grpSpPr>
          <p:grpSp>
            <p:nvGrpSpPr>
              <p:cNvPr id="8609" name="Graphic 1442">
                <a:extLst>
                  <a:ext uri="{FF2B5EF4-FFF2-40B4-BE49-F238E27FC236}">
                    <a16:creationId xmlns:a16="http://schemas.microsoft.com/office/drawing/2014/main" id="{110D0173-F8F2-8B82-8FAA-E840431043F3}"/>
                  </a:ext>
                </a:extLst>
              </p:cNvPr>
              <p:cNvGrpSpPr/>
              <p:nvPr/>
            </p:nvGrpSpPr>
            <p:grpSpPr>
              <a:xfrm>
                <a:off x="5180934" y="7209652"/>
                <a:ext cx="444567" cy="723102"/>
                <a:chOff x="5180934" y="7209652"/>
                <a:chExt cx="444567" cy="723102"/>
              </a:xfrm>
              <a:noFill/>
            </p:grpSpPr>
            <p:sp>
              <p:nvSpPr>
                <p:cNvPr id="8617" name="Freeform 8616">
                  <a:extLst>
                    <a:ext uri="{FF2B5EF4-FFF2-40B4-BE49-F238E27FC236}">
                      <a16:creationId xmlns:a16="http://schemas.microsoft.com/office/drawing/2014/main" id="{1965EA4F-7CE6-9E0F-8817-ECEBCBE740A5}"/>
                    </a:ext>
                  </a:extLst>
                </p:cNvPr>
                <p:cNvSpPr/>
                <p:nvPr/>
              </p:nvSpPr>
              <p:spPr>
                <a:xfrm>
                  <a:off x="5359878" y="7506246"/>
                  <a:ext cx="86695" cy="426508"/>
                </a:xfrm>
                <a:custGeom>
                  <a:avLst/>
                  <a:gdLst>
                    <a:gd name="connsiteX0" fmla="*/ 86695 w 86695"/>
                    <a:gd name="connsiteY0" fmla="*/ 426509 h 426508"/>
                    <a:gd name="connsiteX1" fmla="*/ 0 w 86695"/>
                    <a:gd name="connsiteY1" fmla="*/ 426509 h 426508"/>
                    <a:gd name="connsiteX2" fmla="*/ 24090 w 86695"/>
                    <a:gd name="connsiteY2" fmla="*/ 0 h 426508"/>
                    <a:gd name="connsiteX3" fmla="*/ 65831 w 86695"/>
                    <a:gd name="connsiteY3" fmla="*/ 0 h 426508"/>
                    <a:gd name="connsiteX4" fmla="*/ 86695 w 86695"/>
                    <a:gd name="connsiteY4" fmla="*/ 426509 h 426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95" h="426508">
                      <a:moveTo>
                        <a:pt x="86695" y="426509"/>
                      </a:moveTo>
                      <a:lnTo>
                        <a:pt x="0" y="426509"/>
                      </a:lnTo>
                      <a:lnTo>
                        <a:pt x="24090" y="0"/>
                      </a:lnTo>
                      <a:lnTo>
                        <a:pt x="65831" y="0"/>
                      </a:lnTo>
                      <a:lnTo>
                        <a:pt x="86695" y="42650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618" name="Graphic 1442">
                  <a:extLst>
                    <a:ext uri="{FF2B5EF4-FFF2-40B4-BE49-F238E27FC236}">
                      <a16:creationId xmlns:a16="http://schemas.microsoft.com/office/drawing/2014/main" id="{942489A3-5DC4-B118-1660-B7DA97DE0791}"/>
                    </a:ext>
                  </a:extLst>
                </p:cNvPr>
                <p:cNvGrpSpPr/>
                <p:nvPr/>
              </p:nvGrpSpPr>
              <p:grpSpPr>
                <a:xfrm>
                  <a:off x="5180934" y="7209652"/>
                  <a:ext cx="444567" cy="391394"/>
                  <a:chOff x="5180934" y="7209652"/>
                  <a:chExt cx="444567" cy="391394"/>
                </a:xfrm>
                <a:noFill/>
              </p:grpSpPr>
              <p:sp>
                <p:nvSpPr>
                  <p:cNvPr id="8619" name="Freeform 8618">
                    <a:extLst>
                      <a:ext uri="{FF2B5EF4-FFF2-40B4-BE49-F238E27FC236}">
                        <a16:creationId xmlns:a16="http://schemas.microsoft.com/office/drawing/2014/main" id="{135663B8-7176-CCAA-371C-FA2BF0913915}"/>
                      </a:ext>
                    </a:extLst>
                  </p:cNvPr>
                  <p:cNvSpPr/>
                  <p:nvPr/>
                </p:nvSpPr>
                <p:spPr>
                  <a:xfrm>
                    <a:off x="5359873" y="7419516"/>
                    <a:ext cx="86699" cy="86729"/>
                  </a:xfrm>
                  <a:custGeom>
                    <a:avLst/>
                    <a:gdLst>
                      <a:gd name="connsiteX0" fmla="*/ 86700 w 86699"/>
                      <a:gd name="connsiteY0" fmla="*/ 43365 h 86729"/>
                      <a:gd name="connsiteX1" fmla="*/ 43350 w 86699"/>
                      <a:gd name="connsiteY1" fmla="*/ 86730 h 86729"/>
                      <a:gd name="connsiteX2" fmla="*/ 0 w 86699"/>
                      <a:gd name="connsiteY2" fmla="*/ 43365 h 86729"/>
                      <a:gd name="connsiteX3" fmla="*/ 43350 w 86699"/>
                      <a:gd name="connsiteY3" fmla="*/ 0 h 86729"/>
                      <a:gd name="connsiteX4" fmla="*/ 86700 w 86699"/>
                      <a:gd name="connsiteY4" fmla="*/ 43365 h 867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99" h="86729">
                        <a:moveTo>
                          <a:pt x="86700" y="43365"/>
                        </a:moveTo>
                        <a:cubicBezTo>
                          <a:pt x="86700" y="67315"/>
                          <a:pt x="67292" y="86730"/>
                          <a:pt x="43350" y="86730"/>
                        </a:cubicBezTo>
                        <a:cubicBezTo>
                          <a:pt x="19408" y="86730"/>
                          <a:pt x="0" y="67315"/>
                          <a:pt x="0" y="43365"/>
                        </a:cubicBezTo>
                        <a:cubicBezTo>
                          <a:pt x="0" y="19415"/>
                          <a:pt x="19408" y="0"/>
                          <a:pt x="43350" y="0"/>
                        </a:cubicBezTo>
                        <a:cubicBezTo>
                          <a:pt x="67292" y="0"/>
                          <a:pt x="86700" y="19415"/>
                          <a:pt x="86700" y="4336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20" name="Freeform 8619">
                    <a:extLst>
                      <a:ext uri="{FF2B5EF4-FFF2-40B4-BE49-F238E27FC236}">
                        <a16:creationId xmlns:a16="http://schemas.microsoft.com/office/drawing/2014/main" id="{182FA305-75BA-AC97-4D54-3E4E1C374239}"/>
                      </a:ext>
                    </a:extLst>
                  </p:cNvPr>
                  <p:cNvSpPr/>
                  <p:nvPr/>
                </p:nvSpPr>
                <p:spPr>
                  <a:xfrm>
                    <a:off x="5380200" y="7209652"/>
                    <a:ext cx="46050" cy="216087"/>
                  </a:xfrm>
                  <a:custGeom>
                    <a:avLst/>
                    <a:gdLst>
                      <a:gd name="connsiteX0" fmla="*/ 0 w 46050"/>
                      <a:gd name="connsiteY0" fmla="*/ 216088 h 216087"/>
                      <a:gd name="connsiteX1" fmla="*/ 0 w 46050"/>
                      <a:gd name="connsiteY1" fmla="*/ 23079 h 216087"/>
                      <a:gd name="connsiteX2" fmla="*/ 37581 w 46050"/>
                      <a:gd name="connsiteY2" fmla="*/ 5227 h 216087"/>
                      <a:gd name="connsiteX3" fmla="*/ 37581 w 46050"/>
                      <a:gd name="connsiteY3" fmla="*/ 5227 h 216087"/>
                      <a:gd name="connsiteX4" fmla="*/ 46051 w 46050"/>
                      <a:gd name="connsiteY4" fmla="*/ 23079 h 216087"/>
                      <a:gd name="connsiteX5" fmla="*/ 46051 w 46050"/>
                      <a:gd name="connsiteY5" fmla="*/ 216088 h 21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0" h="216087">
                        <a:moveTo>
                          <a:pt x="0" y="216088"/>
                        </a:moveTo>
                        <a:lnTo>
                          <a:pt x="0" y="23079"/>
                        </a:lnTo>
                        <a:cubicBezTo>
                          <a:pt x="0" y="3661"/>
                          <a:pt x="22542" y="-7043"/>
                          <a:pt x="37581" y="5227"/>
                        </a:cubicBezTo>
                        <a:lnTo>
                          <a:pt x="37581" y="5227"/>
                        </a:lnTo>
                        <a:cubicBezTo>
                          <a:pt x="42937" y="9606"/>
                          <a:pt x="46051" y="16155"/>
                          <a:pt x="46051" y="23079"/>
                        </a:cubicBezTo>
                        <a:lnTo>
                          <a:pt x="46051" y="21608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21" name="Freeform 8620">
                    <a:extLst>
                      <a:ext uri="{FF2B5EF4-FFF2-40B4-BE49-F238E27FC236}">
                        <a16:creationId xmlns:a16="http://schemas.microsoft.com/office/drawing/2014/main" id="{455954A8-AB50-BA61-5CF7-83C88E40C344}"/>
                      </a:ext>
                    </a:extLst>
                  </p:cNvPr>
                  <p:cNvSpPr/>
                  <p:nvPr/>
                </p:nvSpPr>
                <p:spPr>
                  <a:xfrm>
                    <a:off x="5180934" y="7461326"/>
                    <a:ext cx="201988" cy="139720"/>
                  </a:xfrm>
                  <a:custGeom>
                    <a:avLst/>
                    <a:gdLst>
                      <a:gd name="connsiteX0" fmla="*/ 201989 w 201988"/>
                      <a:gd name="connsiteY0" fmla="*/ 39876 h 139720"/>
                      <a:gd name="connsiteX1" fmla="*/ 34552 w 201988"/>
                      <a:gd name="connsiteY1" fmla="*/ 136579 h 139720"/>
                      <a:gd name="connsiteX2" fmla="*/ 314 w 201988"/>
                      <a:gd name="connsiteY2" fmla="*/ 112950 h 139720"/>
                      <a:gd name="connsiteX3" fmla="*/ 314 w 201988"/>
                      <a:gd name="connsiteY3" fmla="*/ 112950 h 139720"/>
                      <a:gd name="connsiteX4" fmla="*/ 11529 w 201988"/>
                      <a:gd name="connsiteY4" fmla="*/ 96686 h 139720"/>
                      <a:gd name="connsiteX5" fmla="*/ 178944 w 201988"/>
                      <a:gd name="connsiteY5" fmla="*/ 0 h 139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988" h="139720">
                        <a:moveTo>
                          <a:pt x="201989" y="39876"/>
                        </a:moveTo>
                        <a:lnTo>
                          <a:pt x="34552" y="136579"/>
                        </a:lnTo>
                        <a:cubicBezTo>
                          <a:pt x="17746" y="146287"/>
                          <a:pt x="-2789" y="132116"/>
                          <a:pt x="314" y="112950"/>
                        </a:cubicBezTo>
                        <a:lnTo>
                          <a:pt x="314" y="112950"/>
                        </a:lnTo>
                        <a:cubicBezTo>
                          <a:pt x="1421" y="106121"/>
                          <a:pt x="5536" y="100148"/>
                          <a:pt x="11529" y="96686"/>
                        </a:cubicBezTo>
                        <a:lnTo>
                          <a:pt x="178944"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22" name="Freeform 8621">
                    <a:extLst>
                      <a:ext uri="{FF2B5EF4-FFF2-40B4-BE49-F238E27FC236}">
                        <a16:creationId xmlns:a16="http://schemas.microsoft.com/office/drawing/2014/main" id="{853E8AF5-8C31-6796-C2ED-ABA59DC41037}"/>
                      </a:ext>
                    </a:extLst>
                  </p:cNvPr>
                  <p:cNvSpPr/>
                  <p:nvPr/>
                </p:nvSpPr>
                <p:spPr>
                  <a:xfrm>
                    <a:off x="5423523" y="7461309"/>
                    <a:ext cx="201978" cy="139682"/>
                  </a:xfrm>
                  <a:custGeom>
                    <a:avLst/>
                    <a:gdLst>
                      <a:gd name="connsiteX0" fmla="*/ 23023 w 201978"/>
                      <a:gd name="connsiteY0" fmla="*/ 0 h 139682"/>
                      <a:gd name="connsiteX1" fmla="*/ 190466 w 201978"/>
                      <a:gd name="connsiteY1" fmla="*/ 96703 h 139682"/>
                      <a:gd name="connsiteX2" fmla="*/ 187128 w 201978"/>
                      <a:gd name="connsiteY2" fmla="*/ 138184 h 139682"/>
                      <a:gd name="connsiteX3" fmla="*/ 187128 w 201978"/>
                      <a:gd name="connsiteY3" fmla="*/ 138184 h 139682"/>
                      <a:gd name="connsiteX4" fmla="*/ 167443 w 201978"/>
                      <a:gd name="connsiteY4" fmla="*/ 136596 h 139682"/>
                      <a:gd name="connsiteX5" fmla="*/ 0 w 201978"/>
                      <a:gd name="connsiteY5" fmla="*/ 39893 h 13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978" h="139682">
                        <a:moveTo>
                          <a:pt x="23023" y="0"/>
                        </a:moveTo>
                        <a:lnTo>
                          <a:pt x="190466" y="96703"/>
                        </a:lnTo>
                        <a:cubicBezTo>
                          <a:pt x="207271" y="106412"/>
                          <a:pt x="205270" y="131288"/>
                          <a:pt x="187128" y="138184"/>
                        </a:cubicBezTo>
                        <a:lnTo>
                          <a:pt x="187128" y="138184"/>
                        </a:lnTo>
                        <a:cubicBezTo>
                          <a:pt x="180660" y="140639"/>
                          <a:pt x="173431" y="140057"/>
                          <a:pt x="167443" y="136596"/>
                        </a:cubicBezTo>
                        <a:lnTo>
                          <a:pt x="0" y="3989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610" name="Graphic 1442">
                <a:extLst>
                  <a:ext uri="{FF2B5EF4-FFF2-40B4-BE49-F238E27FC236}">
                    <a16:creationId xmlns:a16="http://schemas.microsoft.com/office/drawing/2014/main" id="{016BF35F-FA6C-CE92-52D1-AA444380E719}"/>
                  </a:ext>
                </a:extLst>
              </p:cNvPr>
              <p:cNvGrpSpPr/>
              <p:nvPr/>
            </p:nvGrpSpPr>
            <p:grpSpPr>
              <a:xfrm>
                <a:off x="5517832" y="7291869"/>
                <a:ext cx="438497" cy="640885"/>
                <a:chOff x="5517832" y="7291869"/>
                <a:chExt cx="438497" cy="640885"/>
              </a:xfrm>
              <a:noFill/>
            </p:grpSpPr>
            <p:sp>
              <p:nvSpPr>
                <p:cNvPr id="8611" name="Freeform 8610">
                  <a:extLst>
                    <a:ext uri="{FF2B5EF4-FFF2-40B4-BE49-F238E27FC236}">
                      <a16:creationId xmlns:a16="http://schemas.microsoft.com/office/drawing/2014/main" id="{8900A768-4F19-81DB-6A42-805387B3792F}"/>
                    </a:ext>
                  </a:extLst>
                </p:cNvPr>
                <p:cNvSpPr/>
                <p:nvPr/>
              </p:nvSpPr>
              <p:spPr>
                <a:xfrm>
                  <a:off x="5713711" y="7506246"/>
                  <a:ext cx="86695" cy="426508"/>
                </a:xfrm>
                <a:custGeom>
                  <a:avLst/>
                  <a:gdLst>
                    <a:gd name="connsiteX0" fmla="*/ 73389 w 86695"/>
                    <a:gd name="connsiteY0" fmla="*/ 204138 h 426508"/>
                    <a:gd name="connsiteX1" fmla="*/ 86695 w 86695"/>
                    <a:gd name="connsiteY1" fmla="*/ 426509 h 426508"/>
                    <a:gd name="connsiteX2" fmla="*/ 0 w 86695"/>
                    <a:gd name="connsiteY2" fmla="*/ 426509 h 426508"/>
                    <a:gd name="connsiteX3" fmla="*/ 24090 w 86695"/>
                    <a:gd name="connsiteY3" fmla="*/ 0 h 426508"/>
                  </a:gdLst>
                  <a:ahLst/>
                  <a:cxnLst>
                    <a:cxn ang="0">
                      <a:pos x="connsiteX0" y="connsiteY0"/>
                    </a:cxn>
                    <a:cxn ang="0">
                      <a:pos x="connsiteX1" y="connsiteY1"/>
                    </a:cxn>
                    <a:cxn ang="0">
                      <a:pos x="connsiteX2" y="connsiteY2"/>
                    </a:cxn>
                    <a:cxn ang="0">
                      <a:pos x="connsiteX3" y="connsiteY3"/>
                    </a:cxn>
                  </a:cxnLst>
                  <a:rect l="l" t="t" r="r" b="b"/>
                  <a:pathLst>
                    <a:path w="86695" h="426508">
                      <a:moveTo>
                        <a:pt x="73389" y="204138"/>
                      </a:moveTo>
                      <a:lnTo>
                        <a:pt x="86695" y="426509"/>
                      </a:lnTo>
                      <a:lnTo>
                        <a:pt x="0" y="426509"/>
                      </a:lnTo>
                      <a:lnTo>
                        <a:pt x="2409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612" name="Graphic 1442">
                  <a:extLst>
                    <a:ext uri="{FF2B5EF4-FFF2-40B4-BE49-F238E27FC236}">
                      <a16:creationId xmlns:a16="http://schemas.microsoft.com/office/drawing/2014/main" id="{AC014607-F1BA-912D-A786-481B162986F4}"/>
                    </a:ext>
                  </a:extLst>
                </p:cNvPr>
                <p:cNvGrpSpPr/>
                <p:nvPr/>
              </p:nvGrpSpPr>
              <p:grpSpPr>
                <a:xfrm>
                  <a:off x="5517832" y="7291869"/>
                  <a:ext cx="438497" cy="420760"/>
                  <a:chOff x="5517832" y="7291869"/>
                  <a:chExt cx="438497" cy="420760"/>
                </a:xfrm>
                <a:noFill/>
              </p:grpSpPr>
              <p:sp>
                <p:nvSpPr>
                  <p:cNvPr id="8613" name="Freeform 8612">
                    <a:extLst>
                      <a:ext uri="{FF2B5EF4-FFF2-40B4-BE49-F238E27FC236}">
                        <a16:creationId xmlns:a16="http://schemas.microsoft.com/office/drawing/2014/main" id="{8681B275-DAE2-44F3-C351-0A60D50E77CA}"/>
                      </a:ext>
                    </a:extLst>
                  </p:cNvPr>
                  <p:cNvSpPr/>
                  <p:nvPr/>
                </p:nvSpPr>
                <p:spPr>
                  <a:xfrm>
                    <a:off x="5713706" y="7419516"/>
                    <a:ext cx="86699" cy="86729"/>
                  </a:xfrm>
                  <a:custGeom>
                    <a:avLst/>
                    <a:gdLst>
                      <a:gd name="connsiteX0" fmla="*/ 86700 w 86699"/>
                      <a:gd name="connsiteY0" fmla="*/ 43365 h 86729"/>
                      <a:gd name="connsiteX1" fmla="*/ 43350 w 86699"/>
                      <a:gd name="connsiteY1" fmla="*/ 86730 h 86729"/>
                      <a:gd name="connsiteX2" fmla="*/ 0 w 86699"/>
                      <a:gd name="connsiteY2" fmla="*/ 43365 h 86729"/>
                      <a:gd name="connsiteX3" fmla="*/ 43350 w 86699"/>
                      <a:gd name="connsiteY3" fmla="*/ 0 h 86729"/>
                      <a:gd name="connsiteX4" fmla="*/ 86700 w 86699"/>
                      <a:gd name="connsiteY4" fmla="*/ 43365 h 867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99" h="86729">
                        <a:moveTo>
                          <a:pt x="86700" y="43365"/>
                        </a:moveTo>
                        <a:cubicBezTo>
                          <a:pt x="86700" y="67315"/>
                          <a:pt x="67292" y="86730"/>
                          <a:pt x="43350" y="86730"/>
                        </a:cubicBezTo>
                        <a:cubicBezTo>
                          <a:pt x="19409" y="86730"/>
                          <a:pt x="0" y="67315"/>
                          <a:pt x="0" y="43365"/>
                        </a:cubicBezTo>
                        <a:cubicBezTo>
                          <a:pt x="0" y="19415"/>
                          <a:pt x="19409" y="0"/>
                          <a:pt x="43350" y="0"/>
                        </a:cubicBezTo>
                        <a:cubicBezTo>
                          <a:pt x="67292" y="0"/>
                          <a:pt x="86700" y="19415"/>
                          <a:pt x="86700" y="4336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14" name="Freeform 8613">
                    <a:extLst>
                      <a:ext uri="{FF2B5EF4-FFF2-40B4-BE49-F238E27FC236}">
                        <a16:creationId xmlns:a16="http://schemas.microsoft.com/office/drawing/2014/main" id="{2569FEB4-84E9-0191-9E20-5C0F8E20E810}"/>
                      </a:ext>
                    </a:extLst>
                  </p:cNvPr>
                  <p:cNvSpPr/>
                  <p:nvPr/>
                </p:nvSpPr>
                <p:spPr>
                  <a:xfrm>
                    <a:off x="5770703" y="7291869"/>
                    <a:ext cx="185626" cy="164780"/>
                  </a:xfrm>
                  <a:custGeom>
                    <a:avLst/>
                    <a:gdLst>
                      <a:gd name="connsiteX0" fmla="*/ 0 w 185626"/>
                      <a:gd name="connsiteY0" fmla="*/ 129497 h 164780"/>
                      <a:gd name="connsiteX1" fmla="*/ 147803 w 185626"/>
                      <a:gd name="connsiteY1" fmla="*/ 5429 h 164780"/>
                      <a:gd name="connsiteX2" fmla="*/ 185624 w 185626"/>
                      <a:gd name="connsiteY2" fmla="*/ 22755 h 164780"/>
                      <a:gd name="connsiteX3" fmla="*/ 185624 w 185626"/>
                      <a:gd name="connsiteY3" fmla="*/ 22755 h 164780"/>
                      <a:gd name="connsiteX4" fmla="*/ 177400 w 185626"/>
                      <a:gd name="connsiteY4" fmla="*/ 40719 h 164780"/>
                      <a:gd name="connsiteX5" fmla="*/ 29597 w 185626"/>
                      <a:gd name="connsiteY5" fmla="*/ 164781 h 16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626" h="164780">
                        <a:moveTo>
                          <a:pt x="0" y="129497"/>
                        </a:moveTo>
                        <a:lnTo>
                          <a:pt x="147803" y="5429"/>
                        </a:lnTo>
                        <a:cubicBezTo>
                          <a:pt x="162668" y="-7048"/>
                          <a:pt x="185356" y="3343"/>
                          <a:pt x="185624" y="22755"/>
                        </a:cubicBezTo>
                        <a:lnTo>
                          <a:pt x="185624" y="22755"/>
                        </a:lnTo>
                        <a:cubicBezTo>
                          <a:pt x="185719" y="29673"/>
                          <a:pt x="182700" y="36267"/>
                          <a:pt x="177400" y="40719"/>
                        </a:cubicBezTo>
                        <a:lnTo>
                          <a:pt x="29597" y="16478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15" name="Freeform 8614">
                    <a:extLst>
                      <a:ext uri="{FF2B5EF4-FFF2-40B4-BE49-F238E27FC236}">
                        <a16:creationId xmlns:a16="http://schemas.microsoft.com/office/drawing/2014/main" id="{0B9F452D-DB61-C9A6-AB68-22D19F83D6DD}"/>
                      </a:ext>
                    </a:extLst>
                  </p:cNvPr>
                  <p:cNvSpPr/>
                  <p:nvPr/>
                </p:nvSpPr>
                <p:spPr>
                  <a:xfrm>
                    <a:off x="5517832" y="7361132"/>
                    <a:ext cx="212556" cy="110825"/>
                  </a:xfrm>
                  <a:custGeom>
                    <a:avLst/>
                    <a:gdLst>
                      <a:gd name="connsiteX0" fmla="*/ 196830 w 212556"/>
                      <a:gd name="connsiteY0" fmla="*/ 110825 h 110825"/>
                      <a:gd name="connsiteX1" fmla="*/ 15152 w 212556"/>
                      <a:gd name="connsiteY1" fmla="*/ 44675 h 110825"/>
                      <a:gd name="connsiteX2" fmla="*/ 11239 w 212556"/>
                      <a:gd name="connsiteY2" fmla="*/ 3250 h 110825"/>
                      <a:gd name="connsiteX3" fmla="*/ 11239 w 212556"/>
                      <a:gd name="connsiteY3" fmla="*/ 3250 h 110825"/>
                      <a:gd name="connsiteX4" fmla="*/ 30902 w 212556"/>
                      <a:gd name="connsiteY4" fmla="*/ 1388 h 110825"/>
                      <a:gd name="connsiteX5" fmla="*/ 212556 w 212556"/>
                      <a:gd name="connsiteY5" fmla="*/ 67527 h 11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556" h="110825">
                        <a:moveTo>
                          <a:pt x="196830" y="110825"/>
                        </a:moveTo>
                        <a:lnTo>
                          <a:pt x="15152" y="44675"/>
                        </a:lnTo>
                        <a:cubicBezTo>
                          <a:pt x="-3084" y="38037"/>
                          <a:pt x="-5433" y="13189"/>
                          <a:pt x="11239" y="3250"/>
                        </a:cubicBezTo>
                        <a:lnTo>
                          <a:pt x="11239" y="3250"/>
                        </a:lnTo>
                        <a:cubicBezTo>
                          <a:pt x="17182" y="-295"/>
                          <a:pt x="24399" y="-978"/>
                          <a:pt x="30902" y="1388"/>
                        </a:cubicBezTo>
                        <a:lnTo>
                          <a:pt x="212556" y="6752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16" name="Freeform 8615">
                    <a:extLst>
                      <a:ext uri="{FF2B5EF4-FFF2-40B4-BE49-F238E27FC236}">
                        <a16:creationId xmlns:a16="http://schemas.microsoft.com/office/drawing/2014/main" id="{C8ACB6CD-DCA6-BEE4-4359-EF75FD26133A}"/>
                      </a:ext>
                    </a:extLst>
                  </p:cNvPr>
                  <p:cNvSpPr/>
                  <p:nvPr/>
                </p:nvSpPr>
                <p:spPr>
                  <a:xfrm>
                    <a:off x="5740764" y="7495067"/>
                    <a:ext cx="79288" cy="217563"/>
                  </a:xfrm>
                  <a:custGeom>
                    <a:avLst/>
                    <a:gdLst>
                      <a:gd name="connsiteX0" fmla="*/ 45346 w 79288"/>
                      <a:gd name="connsiteY0" fmla="*/ 0 h 217563"/>
                      <a:gd name="connsiteX1" fmla="*/ 78919 w 79288"/>
                      <a:gd name="connsiteY1" fmla="*/ 190475 h 217563"/>
                      <a:gd name="connsiteX2" fmla="*/ 45011 w 79288"/>
                      <a:gd name="connsiteY2" fmla="*/ 214580 h 217563"/>
                      <a:gd name="connsiteX3" fmla="*/ 45011 w 79288"/>
                      <a:gd name="connsiteY3" fmla="*/ 214580 h 217563"/>
                      <a:gd name="connsiteX4" fmla="*/ 33572 w 79288"/>
                      <a:gd name="connsiteY4" fmla="*/ 198473 h 217563"/>
                      <a:gd name="connsiteX5" fmla="*/ 0 w 79288"/>
                      <a:gd name="connsiteY5" fmla="*/ 8003 h 217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288" h="217563">
                        <a:moveTo>
                          <a:pt x="45346" y="0"/>
                        </a:moveTo>
                        <a:lnTo>
                          <a:pt x="78919" y="190475"/>
                        </a:lnTo>
                        <a:cubicBezTo>
                          <a:pt x="82290" y="209597"/>
                          <a:pt x="61951" y="224054"/>
                          <a:pt x="45011" y="214580"/>
                        </a:cubicBezTo>
                        <a:lnTo>
                          <a:pt x="45011" y="214580"/>
                        </a:lnTo>
                        <a:cubicBezTo>
                          <a:pt x="38973" y="211202"/>
                          <a:pt x="34774" y="205290"/>
                          <a:pt x="33572" y="198473"/>
                        </a:cubicBezTo>
                        <a:lnTo>
                          <a:pt x="0" y="800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sp>
          <p:nvSpPr>
            <p:cNvPr id="8608" name="Freeform 8607">
              <a:extLst>
                <a:ext uri="{FF2B5EF4-FFF2-40B4-BE49-F238E27FC236}">
                  <a16:creationId xmlns:a16="http://schemas.microsoft.com/office/drawing/2014/main" id="{4771BC55-5AE1-6C8C-DCE0-29A14686E74A}"/>
                </a:ext>
              </a:extLst>
            </p:cNvPr>
            <p:cNvSpPr/>
            <p:nvPr/>
          </p:nvSpPr>
          <p:spPr>
            <a:xfrm>
              <a:off x="5176949" y="7932755"/>
              <a:ext cx="783369" cy="32651"/>
            </a:xfrm>
            <a:custGeom>
              <a:avLst/>
              <a:gdLst>
                <a:gd name="connsiteX0" fmla="*/ 767050 w 783369"/>
                <a:gd name="connsiteY0" fmla="*/ 0 h 32651"/>
                <a:gd name="connsiteX1" fmla="*/ 783370 w 783369"/>
                <a:gd name="connsiteY1" fmla="*/ 16326 h 32651"/>
                <a:gd name="connsiteX2" fmla="*/ 783370 w 783369"/>
                <a:gd name="connsiteY2" fmla="*/ 16326 h 32651"/>
                <a:gd name="connsiteX3" fmla="*/ 767050 w 783369"/>
                <a:gd name="connsiteY3" fmla="*/ 32651 h 32651"/>
                <a:gd name="connsiteX4" fmla="*/ 16320 w 783369"/>
                <a:gd name="connsiteY4" fmla="*/ 32651 h 32651"/>
                <a:gd name="connsiteX5" fmla="*/ 0 w 783369"/>
                <a:gd name="connsiteY5" fmla="*/ 16326 h 32651"/>
                <a:gd name="connsiteX6" fmla="*/ 0 w 783369"/>
                <a:gd name="connsiteY6" fmla="*/ 16326 h 32651"/>
                <a:gd name="connsiteX7" fmla="*/ 16320 w 783369"/>
                <a:gd name="connsiteY7" fmla="*/ 0 h 3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3369" h="32651">
                  <a:moveTo>
                    <a:pt x="767050" y="0"/>
                  </a:moveTo>
                  <a:cubicBezTo>
                    <a:pt x="776063" y="0"/>
                    <a:pt x="783370" y="7309"/>
                    <a:pt x="783370" y="16326"/>
                  </a:cubicBezTo>
                  <a:lnTo>
                    <a:pt x="783370" y="16326"/>
                  </a:lnTo>
                  <a:cubicBezTo>
                    <a:pt x="783370" y="25342"/>
                    <a:pt x="776063" y="32651"/>
                    <a:pt x="767050" y="32651"/>
                  </a:cubicBezTo>
                  <a:lnTo>
                    <a:pt x="16320" y="32651"/>
                  </a:lnTo>
                  <a:cubicBezTo>
                    <a:pt x="7307" y="32651"/>
                    <a:pt x="0" y="25342"/>
                    <a:pt x="0" y="16326"/>
                  </a:cubicBezTo>
                  <a:lnTo>
                    <a:pt x="0" y="16326"/>
                  </a:lnTo>
                  <a:cubicBezTo>
                    <a:pt x="0" y="7309"/>
                    <a:pt x="7307" y="0"/>
                    <a:pt x="1632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26" name="Graphic 1442">
            <a:extLst>
              <a:ext uri="{FF2B5EF4-FFF2-40B4-BE49-F238E27FC236}">
                <a16:creationId xmlns:a16="http://schemas.microsoft.com/office/drawing/2014/main" id="{39733DF9-A0A7-7D5F-21E8-4B1EA9A5A053}"/>
              </a:ext>
            </a:extLst>
          </p:cNvPr>
          <p:cNvGrpSpPr/>
          <p:nvPr/>
        </p:nvGrpSpPr>
        <p:grpSpPr>
          <a:xfrm flipH="1">
            <a:off x="1775487" y="12179789"/>
            <a:ext cx="613059" cy="508554"/>
            <a:chOff x="2396341" y="7244923"/>
            <a:chExt cx="826029" cy="685219"/>
          </a:xfrm>
          <a:noFill/>
        </p:grpSpPr>
        <p:grpSp>
          <p:nvGrpSpPr>
            <p:cNvPr id="8602" name="Graphic 1442">
              <a:extLst>
                <a:ext uri="{FF2B5EF4-FFF2-40B4-BE49-F238E27FC236}">
                  <a16:creationId xmlns:a16="http://schemas.microsoft.com/office/drawing/2014/main" id="{81408322-B032-B644-93CA-B558DCD3EB12}"/>
                </a:ext>
              </a:extLst>
            </p:cNvPr>
            <p:cNvGrpSpPr/>
            <p:nvPr/>
          </p:nvGrpSpPr>
          <p:grpSpPr>
            <a:xfrm>
              <a:off x="2396341" y="7244923"/>
              <a:ext cx="826029" cy="685219"/>
              <a:chOff x="2396341" y="7244923"/>
              <a:chExt cx="826029" cy="685219"/>
            </a:xfrm>
            <a:noFill/>
          </p:grpSpPr>
          <p:sp>
            <p:nvSpPr>
              <p:cNvPr id="8605" name="Freeform 8604">
                <a:extLst>
                  <a:ext uri="{FF2B5EF4-FFF2-40B4-BE49-F238E27FC236}">
                    <a16:creationId xmlns:a16="http://schemas.microsoft.com/office/drawing/2014/main" id="{B8F4326B-25C9-F688-CB96-6E1DC011D4B2}"/>
                  </a:ext>
                </a:extLst>
              </p:cNvPr>
              <p:cNvSpPr/>
              <p:nvPr/>
            </p:nvSpPr>
            <p:spPr>
              <a:xfrm>
                <a:off x="2396341" y="7244923"/>
                <a:ext cx="556090" cy="685219"/>
              </a:xfrm>
              <a:custGeom>
                <a:avLst/>
                <a:gdLst>
                  <a:gd name="connsiteX0" fmla="*/ 7102 w 556090"/>
                  <a:gd name="connsiteY0" fmla="*/ 554709 h 685219"/>
                  <a:gd name="connsiteX1" fmla="*/ 134665 w 556090"/>
                  <a:gd name="connsiteY1" fmla="*/ 43304 h 685219"/>
                  <a:gd name="connsiteX2" fmla="*/ 185202 w 556090"/>
                  <a:gd name="connsiteY2" fmla="*/ 0 h 685219"/>
                  <a:gd name="connsiteX3" fmla="*/ 370884 w 556090"/>
                  <a:gd name="connsiteY3" fmla="*/ 0 h 685219"/>
                  <a:gd name="connsiteX4" fmla="*/ 421425 w 556090"/>
                  <a:gd name="connsiteY4" fmla="*/ 43304 h 685219"/>
                  <a:gd name="connsiteX5" fmla="*/ 548989 w 556090"/>
                  <a:gd name="connsiteY5" fmla="*/ 554709 h 685219"/>
                  <a:gd name="connsiteX6" fmla="*/ 461096 w 556090"/>
                  <a:gd name="connsiteY6" fmla="*/ 685220 h 685219"/>
                  <a:gd name="connsiteX7" fmla="*/ 94993 w 556090"/>
                  <a:gd name="connsiteY7" fmla="*/ 685220 h 685219"/>
                  <a:gd name="connsiteX8" fmla="*/ 7102 w 556090"/>
                  <a:gd name="connsiteY8" fmla="*/ 554709 h 685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6090" h="685219">
                    <a:moveTo>
                      <a:pt x="7102" y="554709"/>
                    </a:moveTo>
                    <a:cubicBezTo>
                      <a:pt x="76905" y="383641"/>
                      <a:pt x="119427" y="141058"/>
                      <a:pt x="134665" y="43304"/>
                    </a:cubicBezTo>
                    <a:cubicBezTo>
                      <a:pt x="138550" y="18377"/>
                      <a:pt x="159986" y="0"/>
                      <a:pt x="185202" y="0"/>
                    </a:cubicBezTo>
                    <a:lnTo>
                      <a:pt x="370884" y="0"/>
                    </a:lnTo>
                    <a:cubicBezTo>
                      <a:pt x="396104" y="0"/>
                      <a:pt x="417539" y="18377"/>
                      <a:pt x="421425" y="43304"/>
                    </a:cubicBezTo>
                    <a:cubicBezTo>
                      <a:pt x="436659" y="141058"/>
                      <a:pt x="479183" y="383641"/>
                      <a:pt x="548989" y="554709"/>
                    </a:cubicBezTo>
                    <a:cubicBezTo>
                      <a:pt x="574421" y="617034"/>
                      <a:pt x="528392" y="685220"/>
                      <a:pt x="461096" y="685220"/>
                    </a:cubicBezTo>
                    <a:lnTo>
                      <a:pt x="94993" y="685220"/>
                    </a:lnTo>
                    <a:cubicBezTo>
                      <a:pt x="27698" y="685220"/>
                      <a:pt x="-18331" y="617034"/>
                      <a:pt x="7102" y="55470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06" name="Freeform 8605">
                <a:extLst>
                  <a:ext uri="{FF2B5EF4-FFF2-40B4-BE49-F238E27FC236}">
                    <a16:creationId xmlns:a16="http://schemas.microsoft.com/office/drawing/2014/main" id="{809061FA-9B6D-7D5B-741E-E2B01670E079}"/>
                  </a:ext>
                </a:extLst>
              </p:cNvPr>
              <p:cNvSpPr/>
              <p:nvPr/>
            </p:nvSpPr>
            <p:spPr>
              <a:xfrm>
                <a:off x="2842415" y="7365501"/>
                <a:ext cx="379955" cy="564641"/>
              </a:xfrm>
              <a:custGeom>
                <a:avLst/>
                <a:gdLst>
                  <a:gd name="connsiteX0" fmla="*/ 15291 w 379955"/>
                  <a:gd name="connsiteY0" fmla="*/ 135745 h 564641"/>
                  <a:gd name="connsiteX1" fmla="*/ 32689 w 379955"/>
                  <a:gd name="connsiteY1" fmla="*/ 35681 h 564641"/>
                  <a:gd name="connsiteX2" fmla="*/ 74335 w 379955"/>
                  <a:gd name="connsiteY2" fmla="*/ 0 h 564641"/>
                  <a:gd name="connsiteX3" fmla="*/ 227342 w 379955"/>
                  <a:gd name="connsiteY3" fmla="*/ 0 h 564641"/>
                  <a:gd name="connsiteX4" fmla="*/ 268988 w 379955"/>
                  <a:gd name="connsiteY4" fmla="*/ 35681 h 564641"/>
                  <a:gd name="connsiteX5" fmla="*/ 374105 w 379955"/>
                  <a:gd name="connsiteY5" fmla="*/ 457095 h 564641"/>
                  <a:gd name="connsiteX6" fmla="*/ 301677 w 379955"/>
                  <a:gd name="connsiteY6" fmla="*/ 564642 h 564641"/>
                  <a:gd name="connsiteX7" fmla="*/ 0 w 379955"/>
                  <a:gd name="connsiteY7" fmla="*/ 564642 h 56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9955" h="564641">
                    <a:moveTo>
                      <a:pt x="15291" y="135745"/>
                    </a:moveTo>
                    <a:cubicBezTo>
                      <a:pt x="23118" y="94846"/>
                      <a:pt x="28921" y="59881"/>
                      <a:pt x="32689" y="35681"/>
                    </a:cubicBezTo>
                    <a:cubicBezTo>
                      <a:pt x="35893" y="15145"/>
                      <a:pt x="53554" y="0"/>
                      <a:pt x="74335" y="0"/>
                    </a:cubicBezTo>
                    <a:lnTo>
                      <a:pt x="227342" y="0"/>
                    </a:lnTo>
                    <a:cubicBezTo>
                      <a:pt x="248123" y="0"/>
                      <a:pt x="265790" y="15145"/>
                      <a:pt x="268988" y="35681"/>
                    </a:cubicBezTo>
                    <a:cubicBezTo>
                      <a:pt x="281544" y="116238"/>
                      <a:pt x="316582" y="316131"/>
                      <a:pt x="374105" y="457095"/>
                    </a:cubicBezTo>
                    <a:cubicBezTo>
                      <a:pt x="395059" y="508452"/>
                      <a:pt x="357131" y="564642"/>
                      <a:pt x="301677" y="564642"/>
                    </a:cubicBezTo>
                    <a:lnTo>
                      <a:pt x="0" y="56464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603" name="Freeform 8602">
              <a:extLst>
                <a:ext uri="{FF2B5EF4-FFF2-40B4-BE49-F238E27FC236}">
                  <a16:creationId xmlns:a16="http://schemas.microsoft.com/office/drawing/2014/main" id="{375BD672-76B6-C230-A0EE-43F2F1CE8871}"/>
                </a:ext>
              </a:extLst>
            </p:cNvPr>
            <p:cNvSpPr/>
            <p:nvPr/>
          </p:nvSpPr>
          <p:spPr>
            <a:xfrm>
              <a:off x="2578276" y="7495067"/>
              <a:ext cx="192219" cy="305505"/>
            </a:xfrm>
            <a:custGeom>
              <a:avLst/>
              <a:gdLst>
                <a:gd name="connsiteX0" fmla="*/ 129416 w 192219"/>
                <a:gd name="connsiteY0" fmla="*/ 0 h 305505"/>
                <a:gd name="connsiteX1" fmla="*/ 0 w 192219"/>
                <a:gd name="connsiteY1" fmla="*/ 153032 h 305505"/>
                <a:gd name="connsiteX2" fmla="*/ 91241 w 192219"/>
                <a:gd name="connsiteY2" fmla="*/ 152316 h 305505"/>
                <a:gd name="connsiteX3" fmla="*/ 53066 w 192219"/>
                <a:gd name="connsiteY3" fmla="*/ 305505 h 305505"/>
                <a:gd name="connsiteX4" fmla="*/ 192219 w 192219"/>
                <a:gd name="connsiteY4" fmla="*/ 109555 h 305505"/>
                <a:gd name="connsiteX5" fmla="*/ 99953 w 192219"/>
                <a:gd name="connsiteY5" fmla="*/ 110181 h 305505"/>
                <a:gd name="connsiteX6" fmla="*/ 129416 w 192219"/>
                <a:gd name="connsiteY6" fmla="*/ 0 h 305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19" h="305505">
                  <a:moveTo>
                    <a:pt x="129416" y="0"/>
                  </a:moveTo>
                  <a:lnTo>
                    <a:pt x="0" y="153032"/>
                  </a:lnTo>
                  <a:lnTo>
                    <a:pt x="91241" y="152316"/>
                  </a:lnTo>
                  <a:lnTo>
                    <a:pt x="53066" y="305505"/>
                  </a:lnTo>
                  <a:lnTo>
                    <a:pt x="192219" y="109555"/>
                  </a:lnTo>
                  <a:lnTo>
                    <a:pt x="99953" y="110181"/>
                  </a:lnTo>
                  <a:lnTo>
                    <a:pt x="129416"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04" name="Freeform 8603">
              <a:extLst>
                <a:ext uri="{FF2B5EF4-FFF2-40B4-BE49-F238E27FC236}">
                  <a16:creationId xmlns:a16="http://schemas.microsoft.com/office/drawing/2014/main" id="{51569917-4279-D973-0532-20BC8250FFCB}"/>
                </a:ext>
              </a:extLst>
            </p:cNvPr>
            <p:cNvSpPr/>
            <p:nvPr/>
          </p:nvSpPr>
          <p:spPr>
            <a:xfrm>
              <a:off x="3054690" y="7459838"/>
              <a:ext cx="78443" cy="315191"/>
            </a:xfrm>
            <a:custGeom>
              <a:avLst/>
              <a:gdLst>
                <a:gd name="connsiteX0" fmla="*/ 0 w 78443"/>
                <a:gd name="connsiteY0" fmla="*/ 0 h 315191"/>
                <a:gd name="connsiteX1" fmla="*/ 78444 w 78443"/>
                <a:gd name="connsiteY1" fmla="*/ 315192 h 315191"/>
              </a:gdLst>
              <a:ahLst/>
              <a:cxnLst>
                <a:cxn ang="0">
                  <a:pos x="connsiteX0" y="connsiteY0"/>
                </a:cxn>
                <a:cxn ang="0">
                  <a:pos x="connsiteX1" y="connsiteY1"/>
                </a:cxn>
              </a:cxnLst>
              <a:rect l="l" t="t" r="r" b="b"/>
              <a:pathLst>
                <a:path w="78443" h="315191">
                  <a:moveTo>
                    <a:pt x="0" y="0"/>
                  </a:moveTo>
                  <a:cubicBezTo>
                    <a:pt x="0" y="0"/>
                    <a:pt x="49679" y="255026"/>
                    <a:pt x="78444" y="31519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27" name="Group 8026">
            <a:extLst>
              <a:ext uri="{FF2B5EF4-FFF2-40B4-BE49-F238E27FC236}">
                <a16:creationId xmlns:a16="http://schemas.microsoft.com/office/drawing/2014/main" id="{118F0199-036D-0E3A-592C-022ECD070222}"/>
              </a:ext>
            </a:extLst>
          </p:cNvPr>
          <p:cNvGrpSpPr/>
          <p:nvPr/>
        </p:nvGrpSpPr>
        <p:grpSpPr>
          <a:xfrm flipH="1">
            <a:off x="5167811" y="12165815"/>
            <a:ext cx="766848" cy="536501"/>
            <a:chOff x="6430953" y="7230835"/>
            <a:chExt cx="1033242" cy="722876"/>
          </a:xfrm>
        </p:grpSpPr>
        <p:grpSp>
          <p:nvGrpSpPr>
            <p:cNvPr id="8593" name="Graphic 1442">
              <a:extLst>
                <a:ext uri="{FF2B5EF4-FFF2-40B4-BE49-F238E27FC236}">
                  <a16:creationId xmlns:a16="http://schemas.microsoft.com/office/drawing/2014/main" id="{91FC5B09-1463-A5C1-09C2-73E3F0197BC8}"/>
                </a:ext>
              </a:extLst>
            </p:cNvPr>
            <p:cNvGrpSpPr/>
            <p:nvPr/>
          </p:nvGrpSpPr>
          <p:grpSpPr>
            <a:xfrm>
              <a:off x="6515365" y="7230835"/>
              <a:ext cx="864418" cy="712400"/>
              <a:chOff x="6535333" y="7230835"/>
              <a:chExt cx="864418" cy="712400"/>
            </a:xfrm>
            <a:noFill/>
          </p:grpSpPr>
          <p:sp>
            <p:nvSpPr>
              <p:cNvPr id="8595" name="Freeform 8594">
                <a:extLst>
                  <a:ext uri="{FF2B5EF4-FFF2-40B4-BE49-F238E27FC236}">
                    <a16:creationId xmlns:a16="http://schemas.microsoft.com/office/drawing/2014/main" id="{8EEAB6D3-D028-6B7A-2558-B424EAF6EB57}"/>
                  </a:ext>
                </a:extLst>
              </p:cNvPr>
              <p:cNvSpPr/>
              <p:nvPr/>
            </p:nvSpPr>
            <p:spPr>
              <a:xfrm>
                <a:off x="6607364" y="7735255"/>
                <a:ext cx="792387" cy="72060"/>
              </a:xfrm>
              <a:custGeom>
                <a:avLst/>
                <a:gdLst>
                  <a:gd name="connsiteX0" fmla="*/ 756370 w 792387"/>
                  <a:gd name="connsiteY0" fmla="*/ 0 h 72060"/>
                  <a:gd name="connsiteX1" fmla="*/ 792388 w 792387"/>
                  <a:gd name="connsiteY1" fmla="*/ 36030 h 72060"/>
                  <a:gd name="connsiteX2" fmla="*/ 792388 w 792387"/>
                  <a:gd name="connsiteY2" fmla="*/ 36030 h 72060"/>
                  <a:gd name="connsiteX3" fmla="*/ 756370 w 792387"/>
                  <a:gd name="connsiteY3" fmla="*/ 72060 h 72060"/>
                  <a:gd name="connsiteX4" fmla="*/ 36017 w 792387"/>
                  <a:gd name="connsiteY4" fmla="*/ 72060 h 72060"/>
                  <a:gd name="connsiteX5" fmla="*/ 0 w 792387"/>
                  <a:gd name="connsiteY5" fmla="*/ 36030 h 72060"/>
                  <a:gd name="connsiteX6" fmla="*/ 0 w 792387"/>
                  <a:gd name="connsiteY6" fmla="*/ 36030 h 72060"/>
                  <a:gd name="connsiteX7" fmla="*/ 36017 w 792387"/>
                  <a:gd name="connsiteY7" fmla="*/ 0 h 72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2387" h="72060">
                    <a:moveTo>
                      <a:pt x="756370" y="0"/>
                    </a:moveTo>
                    <a:cubicBezTo>
                      <a:pt x="776262" y="0"/>
                      <a:pt x="792388" y="16131"/>
                      <a:pt x="792388" y="36030"/>
                    </a:cubicBezTo>
                    <a:lnTo>
                      <a:pt x="792388" y="36030"/>
                    </a:lnTo>
                    <a:cubicBezTo>
                      <a:pt x="792388" y="55929"/>
                      <a:pt x="776262" y="72060"/>
                      <a:pt x="756370" y="72060"/>
                    </a:cubicBezTo>
                    <a:lnTo>
                      <a:pt x="36017" y="72060"/>
                    </a:lnTo>
                    <a:cubicBezTo>
                      <a:pt x="16125" y="72060"/>
                      <a:pt x="0" y="55929"/>
                      <a:pt x="0" y="36030"/>
                    </a:cubicBezTo>
                    <a:lnTo>
                      <a:pt x="0" y="36030"/>
                    </a:lnTo>
                    <a:cubicBezTo>
                      <a:pt x="0" y="16131"/>
                      <a:pt x="16125" y="0"/>
                      <a:pt x="3601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96" name="Freeform 8595">
                <a:extLst>
                  <a:ext uri="{FF2B5EF4-FFF2-40B4-BE49-F238E27FC236}">
                    <a16:creationId xmlns:a16="http://schemas.microsoft.com/office/drawing/2014/main" id="{2162A78E-3191-DBDC-93E9-A739B20F0D4F}"/>
                  </a:ext>
                </a:extLst>
              </p:cNvPr>
              <p:cNvSpPr/>
              <p:nvPr/>
            </p:nvSpPr>
            <p:spPr>
              <a:xfrm>
                <a:off x="6675800" y="7807317"/>
                <a:ext cx="72036" cy="125438"/>
              </a:xfrm>
              <a:custGeom>
                <a:avLst/>
                <a:gdLst>
                  <a:gd name="connsiteX0" fmla="*/ 0 w 72036"/>
                  <a:gd name="connsiteY0" fmla="*/ 125438 h 125438"/>
                  <a:gd name="connsiteX1" fmla="*/ 0 w 72036"/>
                  <a:gd name="connsiteY1" fmla="*/ 0 h 125438"/>
                  <a:gd name="connsiteX2" fmla="*/ 72036 w 72036"/>
                  <a:gd name="connsiteY2" fmla="*/ 0 h 125438"/>
                  <a:gd name="connsiteX3" fmla="*/ 72036 w 72036"/>
                  <a:gd name="connsiteY3" fmla="*/ 125438 h 125438"/>
                </a:gdLst>
                <a:ahLst/>
                <a:cxnLst>
                  <a:cxn ang="0">
                    <a:pos x="connsiteX0" y="connsiteY0"/>
                  </a:cxn>
                  <a:cxn ang="0">
                    <a:pos x="connsiteX1" y="connsiteY1"/>
                  </a:cxn>
                  <a:cxn ang="0">
                    <a:pos x="connsiteX2" y="connsiteY2"/>
                  </a:cxn>
                  <a:cxn ang="0">
                    <a:pos x="connsiteX3" y="connsiteY3"/>
                  </a:cxn>
                </a:cxnLst>
                <a:rect l="l" t="t" r="r" b="b"/>
                <a:pathLst>
                  <a:path w="72036" h="125438">
                    <a:moveTo>
                      <a:pt x="0" y="125438"/>
                    </a:moveTo>
                    <a:lnTo>
                      <a:pt x="0" y="0"/>
                    </a:lnTo>
                    <a:lnTo>
                      <a:pt x="72036" y="0"/>
                    </a:lnTo>
                    <a:lnTo>
                      <a:pt x="72036" y="12543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97" name="Freeform 8596">
                <a:extLst>
                  <a:ext uri="{FF2B5EF4-FFF2-40B4-BE49-F238E27FC236}">
                    <a16:creationId xmlns:a16="http://schemas.microsoft.com/office/drawing/2014/main" id="{96BA6B4F-A5DC-4C55-4103-6B8B535091AA}"/>
                  </a:ext>
                </a:extLst>
              </p:cNvPr>
              <p:cNvSpPr/>
              <p:nvPr/>
            </p:nvSpPr>
            <p:spPr>
              <a:xfrm>
                <a:off x="7255683" y="7807317"/>
                <a:ext cx="72036" cy="135918"/>
              </a:xfrm>
              <a:custGeom>
                <a:avLst/>
                <a:gdLst>
                  <a:gd name="connsiteX0" fmla="*/ 0 w 72036"/>
                  <a:gd name="connsiteY0" fmla="*/ 135919 h 135918"/>
                  <a:gd name="connsiteX1" fmla="*/ 0 w 72036"/>
                  <a:gd name="connsiteY1" fmla="*/ 0 h 135918"/>
                  <a:gd name="connsiteX2" fmla="*/ 72037 w 72036"/>
                  <a:gd name="connsiteY2" fmla="*/ 0 h 135918"/>
                  <a:gd name="connsiteX3" fmla="*/ 72037 w 72036"/>
                  <a:gd name="connsiteY3" fmla="*/ 135919 h 135918"/>
                </a:gdLst>
                <a:ahLst/>
                <a:cxnLst>
                  <a:cxn ang="0">
                    <a:pos x="connsiteX0" y="connsiteY0"/>
                  </a:cxn>
                  <a:cxn ang="0">
                    <a:pos x="connsiteX1" y="connsiteY1"/>
                  </a:cxn>
                  <a:cxn ang="0">
                    <a:pos x="connsiteX2" y="connsiteY2"/>
                  </a:cxn>
                  <a:cxn ang="0">
                    <a:pos x="connsiteX3" y="connsiteY3"/>
                  </a:cxn>
                </a:cxnLst>
                <a:rect l="l" t="t" r="r" b="b"/>
                <a:pathLst>
                  <a:path w="72036" h="135918">
                    <a:moveTo>
                      <a:pt x="0" y="135919"/>
                    </a:moveTo>
                    <a:lnTo>
                      <a:pt x="0" y="0"/>
                    </a:lnTo>
                    <a:lnTo>
                      <a:pt x="72037" y="0"/>
                    </a:lnTo>
                    <a:lnTo>
                      <a:pt x="72037" y="13591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98" name="Freeform 8597">
                <a:extLst>
                  <a:ext uri="{FF2B5EF4-FFF2-40B4-BE49-F238E27FC236}">
                    <a16:creationId xmlns:a16="http://schemas.microsoft.com/office/drawing/2014/main" id="{631720DA-321C-C739-C24F-BE51F2D888CE}"/>
                  </a:ext>
                </a:extLst>
              </p:cNvPr>
              <p:cNvSpPr/>
              <p:nvPr/>
            </p:nvSpPr>
            <p:spPr>
              <a:xfrm>
                <a:off x="6895505" y="7230835"/>
                <a:ext cx="288141" cy="504419"/>
              </a:xfrm>
              <a:custGeom>
                <a:avLst/>
                <a:gdLst>
                  <a:gd name="connsiteX0" fmla="*/ 288142 w 288141"/>
                  <a:gd name="connsiteY0" fmla="*/ 504420 h 504419"/>
                  <a:gd name="connsiteX1" fmla="*/ 0 w 288141"/>
                  <a:gd name="connsiteY1" fmla="*/ 504420 h 504419"/>
                  <a:gd name="connsiteX2" fmla="*/ 65741 w 288141"/>
                  <a:gd name="connsiteY2" fmla="*/ 44076 h 504419"/>
                  <a:gd name="connsiteX3" fmla="*/ 116545 w 288141"/>
                  <a:gd name="connsiteY3" fmla="*/ 0 h 504419"/>
                  <a:gd name="connsiteX4" fmla="*/ 171597 w 288141"/>
                  <a:gd name="connsiteY4" fmla="*/ 0 h 504419"/>
                  <a:gd name="connsiteX5" fmla="*/ 222406 w 288141"/>
                  <a:gd name="connsiteY5" fmla="*/ 44076 h 504419"/>
                  <a:gd name="connsiteX6" fmla="*/ 288142 w 288141"/>
                  <a:gd name="connsiteY6" fmla="*/ 504420 h 50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8141" h="504419">
                    <a:moveTo>
                      <a:pt x="288142" y="504420"/>
                    </a:moveTo>
                    <a:lnTo>
                      <a:pt x="0" y="504420"/>
                    </a:lnTo>
                    <a:lnTo>
                      <a:pt x="65741" y="44076"/>
                    </a:lnTo>
                    <a:cubicBezTo>
                      <a:pt x="69353" y="18786"/>
                      <a:pt x="91006" y="0"/>
                      <a:pt x="116545" y="0"/>
                    </a:cubicBezTo>
                    <a:lnTo>
                      <a:pt x="171597" y="0"/>
                    </a:lnTo>
                    <a:cubicBezTo>
                      <a:pt x="197141" y="0"/>
                      <a:pt x="218794" y="18786"/>
                      <a:pt x="222406" y="44076"/>
                    </a:cubicBezTo>
                    <a:lnTo>
                      <a:pt x="288142" y="50442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99" name="Freeform 8598">
                <a:extLst>
                  <a:ext uri="{FF2B5EF4-FFF2-40B4-BE49-F238E27FC236}">
                    <a16:creationId xmlns:a16="http://schemas.microsoft.com/office/drawing/2014/main" id="{4441C310-13B2-E6A9-4397-822E8CB22852}"/>
                  </a:ext>
                </a:extLst>
              </p:cNvPr>
              <p:cNvSpPr/>
              <p:nvPr/>
            </p:nvSpPr>
            <p:spPr>
              <a:xfrm>
                <a:off x="6916090" y="7302891"/>
                <a:ext cx="267556" cy="432363"/>
              </a:xfrm>
              <a:custGeom>
                <a:avLst/>
                <a:gdLst>
                  <a:gd name="connsiteX0" fmla="*/ 205812 w 267556"/>
                  <a:gd name="connsiteY0" fmla="*/ 0 h 432363"/>
                  <a:gd name="connsiteX1" fmla="*/ 41165 w 267556"/>
                  <a:gd name="connsiteY1" fmla="*/ 0 h 432363"/>
                  <a:gd name="connsiteX2" fmla="*/ 226397 w 267556"/>
                  <a:gd name="connsiteY2" fmla="*/ 144123 h 432363"/>
                  <a:gd name="connsiteX3" fmla="*/ 20579 w 267556"/>
                  <a:gd name="connsiteY3" fmla="*/ 144123 h 432363"/>
                  <a:gd name="connsiteX4" fmla="*/ 246977 w 267556"/>
                  <a:gd name="connsiteY4" fmla="*/ 288241 h 432363"/>
                  <a:gd name="connsiteX5" fmla="*/ 0 w 267556"/>
                  <a:gd name="connsiteY5" fmla="*/ 288241 h 432363"/>
                  <a:gd name="connsiteX6" fmla="*/ 267556 w 267556"/>
                  <a:gd name="connsiteY6" fmla="*/ 432364 h 432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556" h="432363">
                    <a:moveTo>
                      <a:pt x="205812" y="0"/>
                    </a:moveTo>
                    <a:lnTo>
                      <a:pt x="41165" y="0"/>
                    </a:lnTo>
                    <a:lnTo>
                      <a:pt x="226397" y="144123"/>
                    </a:lnTo>
                    <a:lnTo>
                      <a:pt x="20579" y="144123"/>
                    </a:lnTo>
                    <a:lnTo>
                      <a:pt x="246977" y="288241"/>
                    </a:lnTo>
                    <a:lnTo>
                      <a:pt x="0" y="288241"/>
                    </a:lnTo>
                    <a:lnTo>
                      <a:pt x="267556" y="43236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00" name="Freeform 8599">
                <a:extLst>
                  <a:ext uri="{FF2B5EF4-FFF2-40B4-BE49-F238E27FC236}">
                    <a16:creationId xmlns:a16="http://schemas.microsoft.com/office/drawing/2014/main" id="{B177F494-B02B-3C21-2ECF-EDFD4F004FA3}"/>
                  </a:ext>
                </a:extLst>
              </p:cNvPr>
              <p:cNvSpPr/>
              <p:nvPr/>
            </p:nvSpPr>
            <p:spPr>
              <a:xfrm>
                <a:off x="6679400" y="7591132"/>
                <a:ext cx="216104" cy="144122"/>
              </a:xfrm>
              <a:custGeom>
                <a:avLst/>
                <a:gdLst>
                  <a:gd name="connsiteX0" fmla="*/ 66726 w 216104"/>
                  <a:gd name="connsiteY0" fmla="*/ 0 h 144122"/>
                  <a:gd name="connsiteX1" fmla="*/ 149385 w 216104"/>
                  <a:gd name="connsiteY1" fmla="*/ 0 h 144122"/>
                  <a:gd name="connsiteX2" fmla="*/ 216105 w 216104"/>
                  <a:gd name="connsiteY2" fmla="*/ 66749 h 144122"/>
                  <a:gd name="connsiteX3" fmla="*/ 216105 w 216104"/>
                  <a:gd name="connsiteY3" fmla="*/ 144123 h 144122"/>
                  <a:gd name="connsiteX4" fmla="*/ 0 w 216104"/>
                  <a:gd name="connsiteY4" fmla="*/ 144123 h 144122"/>
                  <a:gd name="connsiteX5" fmla="*/ 0 w 216104"/>
                  <a:gd name="connsiteY5" fmla="*/ 66749 h 144122"/>
                  <a:gd name="connsiteX6" fmla="*/ 66726 w 216104"/>
                  <a:gd name="connsiteY6" fmla="*/ 0 h 144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04" h="144122">
                    <a:moveTo>
                      <a:pt x="66726" y="0"/>
                    </a:moveTo>
                    <a:lnTo>
                      <a:pt x="149385" y="0"/>
                    </a:lnTo>
                    <a:cubicBezTo>
                      <a:pt x="186211" y="0"/>
                      <a:pt x="216105" y="29909"/>
                      <a:pt x="216105" y="66749"/>
                    </a:cubicBezTo>
                    <a:lnTo>
                      <a:pt x="216105" y="144123"/>
                    </a:lnTo>
                    <a:lnTo>
                      <a:pt x="0" y="144123"/>
                    </a:lnTo>
                    <a:lnTo>
                      <a:pt x="0" y="66749"/>
                    </a:lnTo>
                    <a:cubicBezTo>
                      <a:pt x="0" y="29909"/>
                      <a:pt x="29899" y="0"/>
                      <a:pt x="6672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601" name="Freeform 8600">
                <a:extLst>
                  <a:ext uri="{FF2B5EF4-FFF2-40B4-BE49-F238E27FC236}">
                    <a16:creationId xmlns:a16="http://schemas.microsoft.com/office/drawing/2014/main" id="{2502C4A5-4DF6-1A4E-CE55-A7453980DF63}"/>
                  </a:ext>
                </a:extLst>
              </p:cNvPr>
              <p:cNvSpPr/>
              <p:nvPr/>
            </p:nvSpPr>
            <p:spPr>
              <a:xfrm>
                <a:off x="6535333" y="7429000"/>
                <a:ext cx="252120" cy="503754"/>
              </a:xfrm>
              <a:custGeom>
                <a:avLst/>
                <a:gdLst>
                  <a:gd name="connsiteX0" fmla="*/ 0 w 252120"/>
                  <a:gd name="connsiteY0" fmla="*/ 503754 h 503754"/>
                  <a:gd name="connsiteX1" fmla="*/ 0 w 252120"/>
                  <a:gd name="connsiteY1" fmla="*/ 0 h 503754"/>
                  <a:gd name="connsiteX2" fmla="*/ 252120 w 252120"/>
                  <a:gd name="connsiteY2" fmla="*/ 162132 h 503754"/>
                </a:gdLst>
                <a:ahLst/>
                <a:cxnLst>
                  <a:cxn ang="0">
                    <a:pos x="connsiteX0" y="connsiteY0"/>
                  </a:cxn>
                  <a:cxn ang="0">
                    <a:pos x="connsiteX1" y="connsiteY1"/>
                  </a:cxn>
                  <a:cxn ang="0">
                    <a:pos x="connsiteX2" y="connsiteY2"/>
                  </a:cxn>
                </a:cxnLst>
                <a:rect l="l" t="t" r="r" b="b"/>
                <a:pathLst>
                  <a:path w="252120" h="503754">
                    <a:moveTo>
                      <a:pt x="0" y="503754"/>
                    </a:moveTo>
                    <a:lnTo>
                      <a:pt x="0" y="0"/>
                    </a:lnTo>
                    <a:lnTo>
                      <a:pt x="252120" y="16213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594" name="Freeform 8593">
              <a:extLst>
                <a:ext uri="{FF2B5EF4-FFF2-40B4-BE49-F238E27FC236}">
                  <a16:creationId xmlns:a16="http://schemas.microsoft.com/office/drawing/2014/main" id="{D452BD85-AD28-5707-5EDB-8D56E2C1032F}"/>
                </a:ext>
              </a:extLst>
            </p:cNvPr>
            <p:cNvSpPr/>
            <p:nvPr/>
          </p:nvSpPr>
          <p:spPr>
            <a:xfrm>
              <a:off x="6430953" y="7932759"/>
              <a:ext cx="1033242" cy="20952"/>
            </a:xfrm>
            <a:custGeom>
              <a:avLst/>
              <a:gdLst>
                <a:gd name="connsiteX0" fmla="*/ 1033243 w 1033242"/>
                <a:gd name="connsiteY0" fmla="*/ 8530 h 20952"/>
                <a:gd name="connsiteX1" fmla="*/ 923580 w 1033242"/>
                <a:gd name="connsiteY1" fmla="*/ 10476 h 20952"/>
                <a:gd name="connsiteX2" fmla="*/ 923580 w 1033242"/>
                <a:gd name="connsiteY2" fmla="*/ 10476 h 20952"/>
                <a:gd name="connsiteX3" fmla="*/ 813924 w 1033242"/>
                <a:gd name="connsiteY3" fmla="*/ 12422 h 20952"/>
                <a:gd name="connsiteX4" fmla="*/ 802345 w 1033242"/>
                <a:gd name="connsiteY4" fmla="*/ 8530 h 20952"/>
                <a:gd name="connsiteX5" fmla="*/ 692688 w 1033242"/>
                <a:gd name="connsiteY5" fmla="*/ 10476 h 20952"/>
                <a:gd name="connsiteX6" fmla="*/ 692688 w 1033242"/>
                <a:gd name="connsiteY6" fmla="*/ 10476 h 20952"/>
                <a:gd name="connsiteX7" fmla="*/ 583025 w 1033242"/>
                <a:gd name="connsiteY7" fmla="*/ 12422 h 20952"/>
                <a:gd name="connsiteX8" fmla="*/ 571453 w 1033242"/>
                <a:gd name="connsiteY8" fmla="*/ 8530 h 20952"/>
                <a:gd name="connsiteX9" fmla="*/ 461790 w 1033242"/>
                <a:gd name="connsiteY9" fmla="*/ 10476 h 20952"/>
                <a:gd name="connsiteX10" fmla="*/ 461790 w 1033242"/>
                <a:gd name="connsiteY10" fmla="*/ 10476 h 20952"/>
                <a:gd name="connsiteX11" fmla="*/ 352133 w 1033242"/>
                <a:gd name="connsiteY11" fmla="*/ 12422 h 20952"/>
                <a:gd name="connsiteX12" fmla="*/ 340555 w 1033242"/>
                <a:gd name="connsiteY12" fmla="*/ 8530 h 20952"/>
                <a:gd name="connsiteX13" fmla="*/ 230898 w 1033242"/>
                <a:gd name="connsiteY13" fmla="*/ 10476 h 20952"/>
                <a:gd name="connsiteX14" fmla="*/ 230898 w 1033242"/>
                <a:gd name="connsiteY14" fmla="*/ 10476 h 20952"/>
                <a:gd name="connsiteX15" fmla="*/ 121235 w 1033242"/>
                <a:gd name="connsiteY15" fmla="*/ 12422 h 20952"/>
                <a:gd name="connsiteX16" fmla="*/ 109657 w 1033242"/>
                <a:gd name="connsiteY16" fmla="*/ 8530 h 20952"/>
                <a:gd name="connsiteX17" fmla="*/ 0 w 1033242"/>
                <a:gd name="connsiteY17" fmla="*/ 10476 h 20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33242" h="20952">
                  <a:moveTo>
                    <a:pt x="1033243" y="8530"/>
                  </a:moveTo>
                  <a:cubicBezTo>
                    <a:pt x="997557" y="-3477"/>
                    <a:pt x="958819" y="-2790"/>
                    <a:pt x="923580" y="10476"/>
                  </a:cubicBezTo>
                  <a:lnTo>
                    <a:pt x="923580" y="10476"/>
                  </a:lnTo>
                  <a:cubicBezTo>
                    <a:pt x="888347" y="23742"/>
                    <a:pt x="849609" y="24430"/>
                    <a:pt x="813924" y="12422"/>
                  </a:cubicBezTo>
                  <a:lnTo>
                    <a:pt x="802345" y="8530"/>
                  </a:lnTo>
                  <a:cubicBezTo>
                    <a:pt x="766659" y="-3477"/>
                    <a:pt x="727927" y="-2790"/>
                    <a:pt x="692688" y="10476"/>
                  </a:cubicBezTo>
                  <a:lnTo>
                    <a:pt x="692688" y="10476"/>
                  </a:lnTo>
                  <a:cubicBezTo>
                    <a:pt x="657450" y="23742"/>
                    <a:pt x="618717" y="24430"/>
                    <a:pt x="583025" y="12422"/>
                  </a:cubicBezTo>
                  <a:lnTo>
                    <a:pt x="571453" y="8530"/>
                  </a:lnTo>
                  <a:cubicBezTo>
                    <a:pt x="535767" y="-3477"/>
                    <a:pt x="497029" y="-2790"/>
                    <a:pt x="461790" y="10476"/>
                  </a:cubicBezTo>
                  <a:lnTo>
                    <a:pt x="461790" y="10476"/>
                  </a:lnTo>
                  <a:cubicBezTo>
                    <a:pt x="426552" y="23742"/>
                    <a:pt x="387819" y="24430"/>
                    <a:pt x="352133" y="12422"/>
                  </a:cubicBezTo>
                  <a:lnTo>
                    <a:pt x="340555" y="8530"/>
                  </a:lnTo>
                  <a:cubicBezTo>
                    <a:pt x="304869" y="-3477"/>
                    <a:pt x="266131" y="-2790"/>
                    <a:pt x="230898" y="10476"/>
                  </a:cubicBezTo>
                  <a:lnTo>
                    <a:pt x="230898" y="10476"/>
                  </a:lnTo>
                  <a:cubicBezTo>
                    <a:pt x="195659" y="23742"/>
                    <a:pt x="156921" y="24430"/>
                    <a:pt x="121235" y="12422"/>
                  </a:cubicBezTo>
                  <a:lnTo>
                    <a:pt x="109657" y="8530"/>
                  </a:lnTo>
                  <a:cubicBezTo>
                    <a:pt x="73971" y="-3477"/>
                    <a:pt x="35239" y="-2790"/>
                    <a:pt x="0" y="1047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28" name="Graphic 1442">
            <a:extLst>
              <a:ext uri="{FF2B5EF4-FFF2-40B4-BE49-F238E27FC236}">
                <a16:creationId xmlns:a16="http://schemas.microsoft.com/office/drawing/2014/main" id="{B82C3995-67FA-7BE8-E0C9-11CF01C7C9E9}"/>
              </a:ext>
            </a:extLst>
          </p:cNvPr>
          <p:cNvGrpSpPr/>
          <p:nvPr/>
        </p:nvGrpSpPr>
        <p:grpSpPr>
          <a:xfrm flipH="1">
            <a:off x="5200685" y="10931391"/>
            <a:ext cx="701102" cy="488900"/>
            <a:chOff x="6477205" y="5777724"/>
            <a:chExt cx="944657" cy="658738"/>
          </a:xfrm>
          <a:noFill/>
        </p:grpSpPr>
        <p:grpSp>
          <p:nvGrpSpPr>
            <p:cNvPr id="8566" name="Graphic 1442">
              <a:extLst>
                <a:ext uri="{FF2B5EF4-FFF2-40B4-BE49-F238E27FC236}">
                  <a16:creationId xmlns:a16="http://schemas.microsoft.com/office/drawing/2014/main" id="{2F3E44AA-E087-63F1-40C7-E249844FD852}"/>
                </a:ext>
              </a:extLst>
            </p:cNvPr>
            <p:cNvGrpSpPr/>
            <p:nvPr/>
          </p:nvGrpSpPr>
          <p:grpSpPr>
            <a:xfrm>
              <a:off x="6737410" y="5777724"/>
              <a:ext cx="424159" cy="658738"/>
              <a:chOff x="6737410" y="5777724"/>
              <a:chExt cx="424159" cy="658738"/>
            </a:xfrm>
            <a:noFill/>
          </p:grpSpPr>
          <p:grpSp>
            <p:nvGrpSpPr>
              <p:cNvPr id="8585" name="Graphic 1442">
                <a:extLst>
                  <a:ext uri="{FF2B5EF4-FFF2-40B4-BE49-F238E27FC236}">
                    <a16:creationId xmlns:a16="http://schemas.microsoft.com/office/drawing/2014/main" id="{3D82CA9A-BB8E-975F-E19E-311590D6071F}"/>
                  </a:ext>
                </a:extLst>
              </p:cNvPr>
              <p:cNvGrpSpPr/>
              <p:nvPr/>
            </p:nvGrpSpPr>
            <p:grpSpPr>
              <a:xfrm>
                <a:off x="6803146" y="5777724"/>
                <a:ext cx="292597" cy="158820"/>
                <a:chOff x="6803146" y="5777724"/>
                <a:chExt cx="292597" cy="158820"/>
              </a:xfrm>
              <a:noFill/>
            </p:grpSpPr>
            <p:sp>
              <p:nvSpPr>
                <p:cNvPr id="8589" name="Freeform 8588">
                  <a:extLst>
                    <a:ext uri="{FF2B5EF4-FFF2-40B4-BE49-F238E27FC236}">
                      <a16:creationId xmlns:a16="http://schemas.microsoft.com/office/drawing/2014/main" id="{85EF4DCD-E7A7-0046-8362-A88C1150DC44}"/>
                    </a:ext>
                  </a:extLst>
                </p:cNvPr>
                <p:cNvSpPr/>
                <p:nvPr/>
              </p:nvSpPr>
              <p:spPr>
                <a:xfrm>
                  <a:off x="6803146" y="5899958"/>
                  <a:ext cx="292597" cy="36587"/>
                </a:xfrm>
                <a:custGeom>
                  <a:avLst/>
                  <a:gdLst>
                    <a:gd name="connsiteX0" fmla="*/ 274310 w 292597"/>
                    <a:gd name="connsiteY0" fmla="*/ 0 h 36587"/>
                    <a:gd name="connsiteX1" fmla="*/ 292597 w 292597"/>
                    <a:gd name="connsiteY1" fmla="*/ 18294 h 36587"/>
                    <a:gd name="connsiteX2" fmla="*/ 292597 w 292597"/>
                    <a:gd name="connsiteY2" fmla="*/ 18294 h 36587"/>
                    <a:gd name="connsiteX3" fmla="*/ 274310 w 292597"/>
                    <a:gd name="connsiteY3" fmla="*/ 36587 h 36587"/>
                    <a:gd name="connsiteX4" fmla="*/ 18287 w 292597"/>
                    <a:gd name="connsiteY4" fmla="*/ 36587 h 36587"/>
                    <a:gd name="connsiteX5" fmla="*/ 0 w 292597"/>
                    <a:gd name="connsiteY5" fmla="*/ 18294 h 36587"/>
                    <a:gd name="connsiteX6" fmla="*/ 0 w 292597"/>
                    <a:gd name="connsiteY6" fmla="*/ 18294 h 36587"/>
                    <a:gd name="connsiteX7" fmla="*/ 18287 w 292597"/>
                    <a:gd name="connsiteY7" fmla="*/ 0 h 3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2597" h="36587">
                      <a:moveTo>
                        <a:pt x="274310" y="0"/>
                      </a:moveTo>
                      <a:cubicBezTo>
                        <a:pt x="284413" y="0"/>
                        <a:pt x="292597" y="8193"/>
                        <a:pt x="292597" y="18294"/>
                      </a:cubicBezTo>
                      <a:lnTo>
                        <a:pt x="292597" y="18294"/>
                      </a:lnTo>
                      <a:cubicBezTo>
                        <a:pt x="292597" y="28400"/>
                        <a:pt x="284413" y="36587"/>
                        <a:pt x="274310" y="36587"/>
                      </a:cubicBezTo>
                      <a:lnTo>
                        <a:pt x="18287" y="36587"/>
                      </a:lnTo>
                      <a:cubicBezTo>
                        <a:pt x="8191" y="36587"/>
                        <a:pt x="0" y="28400"/>
                        <a:pt x="0" y="18294"/>
                      </a:cubicBezTo>
                      <a:lnTo>
                        <a:pt x="0" y="18294"/>
                      </a:lnTo>
                      <a:cubicBezTo>
                        <a:pt x="0" y="8193"/>
                        <a:pt x="8191" y="0"/>
                        <a:pt x="18287"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90" name="Freeform 8589">
                  <a:extLst>
                    <a:ext uri="{FF2B5EF4-FFF2-40B4-BE49-F238E27FC236}">
                      <a16:creationId xmlns:a16="http://schemas.microsoft.com/office/drawing/2014/main" id="{F0AEF483-A073-985D-D651-03F291FB104B}"/>
                    </a:ext>
                  </a:extLst>
                </p:cNvPr>
                <p:cNvSpPr/>
                <p:nvPr/>
              </p:nvSpPr>
              <p:spPr>
                <a:xfrm>
                  <a:off x="6986064" y="5795515"/>
                  <a:ext cx="90005" cy="103816"/>
                </a:xfrm>
                <a:custGeom>
                  <a:avLst/>
                  <a:gdLst>
                    <a:gd name="connsiteX0" fmla="*/ 0 w 90005"/>
                    <a:gd name="connsiteY0" fmla="*/ 0 h 103816"/>
                    <a:gd name="connsiteX1" fmla="*/ 90005 w 90005"/>
                    <a:gd name="connsiteY1" fmla="*/ 103817 h 103816"/>
                  </a:gdLst>
                  <a:ahLst/>
                  <a:cxnLst>
                    <a:cxn ang="0">
                      <a:pos x="connsiteX0" y="connsiteY0"/>
                    </a:cxn>
                    <a:cxn ang="0">
                      <a:pos x="connsiteX1" y="connsiteY1"/>
                    </a:cxn>
                  </a:cxnLst>
                  <a:rect l="l" t="t" r="r" b="b"/>
                  <a:pathLst>
                    <a:path w="90005" h="103816">
                      <a:moveTo>
                        <a:pt x="0" y="0"/>
                      </a:moveTo>
                      <a:cubicBezTo>
                        <a:pt x="46996" y="14010"/>
                        <a:pt x="82676" y="54288"/>
                        <a:pt x="90005" y="10381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91" name="Freeform 8590">
                  <a:extLst>
                    <a:ext uri="{FF2B5EF4-FFF2-40B4-BE49-F238E27FC236}">
                      <a16:creationId xmlns:a16="http://schemas.microsoft.com/office/drawing/2014/main" id="{00AB5504-4135-A25D-191C-6F7117A14427}"/>
                    </a:ext>
                  </a:extLst>
                </p:cNvPr>
                <p:cNvSpPr/>
                <p:nvPr/>
              </p:nvSpPr>
              <p:spPr>
                <a:xfrm>
                  <a:off x="6822730" y="5795515"/>
                  <a:ext cx="90095" cy="104443"/>
                </a:xfrm>
                <a:custGeom>
                  <a:avLst/>
                  <a:gdLst>
                    <a:gd name="connsiteX0" fmla="*/ 0 w 90095"/>
                    <a:gd name="connsiteY0" fmla="*/ 104443 h 104443"/>
                    <a:gd name="connsiteX1" fmla="*/ 90095 w 90095"/>
                    <a:gd name="connsiteY1" fmla="*/ 0 h 104443"/>
                  </a:gdLst>
                  <a:ahLst/>
                  <a:cxnLst>
                    <a:cxn ang="0">
                      <a:pos x="connsiteX0" y="connsiteY0"/>
                    </a:cxn>
                    <a:cxn ang="0">
                      <a:pos x="connsiteX1" y="connsiteY1"/>
                    </a:cxn>
                  </a:cxnLst>
                  <a:rect l="l" t="t" r="r" b="b"/>
                  <a:pathLst>
                    <a:path w="90095" h="104443">
                      <a:moveTo>
                        <a:pt x="0" y="104443"/>
                      </a:moveTo>
                      <a:cubicBezTo>
                        <a:pt x="7123" y="54635"/>
                        <a:pt x="42903" y="14071"/>
                        <a:pt x="90095"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92" name="Freeform 8591">
                  <a:extLst>
                    <a:ext uri="{FF2B5EF4-FFF2-40B4-BE49-F238E27FC236}">
                      <a16:creationId xmlns:a16="http://schemas.microsoft.com/office/drawing/2014/main" id="{BE1138F9-65F1-F9FD-DF95-38D24CB5CE1A}"/>
                    </a:ext>
                  </a:extLst>
                </p:cNvPr>
                <p:cNvSpPr/>
                <p:nvPr/>
              </p:nvSpPr>
              <p:spPr>
                <a:xfrm>
                  <a:off x="6912825" y="5777724"/>
                  <a:ext cx="73149" cy="85646"/>
                </a:xfrm>
                <a:custGeom>
                  <a:avLst/>
                  <a:gdLst>
                    <a:gd name="connsiteX0" fmla="*/ 0 w 73149"/>
                    <a:gd name="connsiteY0" fmla="*/ 85646 h 85646"/>
                    <a:gd name="connsiteX1" fmla="*/ 0 w 73149"/>
                    <a:gd name="connsiteY1" fmla="*/ 0 h 85646"/>
                    <a:gd name="connsiteX2" fmla="*/ 73149 w 73149"/>
                    <a:gd name="connsiteY2" fmla="*/ 0 h 85646"/>
                    <a:gd name="connsiteX3" fmla="*/ 73149 w 73149"/>
                    <a:gd name="connsiteY3" fmla="*/ 85646 h 85646"/>
                  </a:gdLst>
                  <a:ahLst/>
                  <a:cxnLst>
                    <a:cxn ang="0">
                      <a:pos x="connsiteX0" y="connsiteY0"/>
                    </a:cxn>
                    <a:cxn ang="0">
                      <a:pos x="connsiteX1" y="connsiteY1"/>
                    </a:cxn>
                    <a:cxn ang="0">
                      <a:pos x="connsiteX2" y="connsiteY2"/>
                    </a:cxn>
                    <a:cxn ang="0">
                      <a:pos x="connsiteX3" y="connsiteY3"/>
                    </a:cxn>
                  </a:cxnLst>
                  <a:rect l="l" t="t" r="r" b="b"/>
                  <a:pathLst>
                    <a:path w="73149" h="85646">
                      <a:moveTo>
                        <a:pt x="0" y="85646"/>
                      </a:moveTo>
                      <a:lnTo>
                        <a:pt x="0" y="0"/>
                      </a:lnTo>
                      <a:lnTo>
                        <a:pt x="73149" y="0"/>
                      </a:lnTo>
                      <a:lnTo>
                        <a:pt x="73149" y="8564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586" name="Graphic 1442">
                <a:extLst>
                  <a:ext uri="{FF2B5EF4-FFF2-40B4-BE49-F238E27FC236}">
                    <a16:creationId xmlns:a16="http://schemas.microsoft.com/office/drawing/2014/main" id="{CF29672C-4895-F903-DEEC-45AF7E748832}"/>
                  </a:ext>
                </a:extLst>
              </p:cNvPr>
              <p:cNvGrpSpPr/>
              <p:nvPr/>
            </p:nvGrpSpPr>
            <p:grpSpPr>
              <a:xfrm>
                <a:off x="6737410" y="5936545"/>
                <a:ext cx="424159" cy="499917"/>
                <a:chOff x="6737410" y="5936545"/>
                <a:chExt cx="424159" cy="499917"/>
              </a:xfrm>
              <a:noFill/>
            </p:grpSpPr>
            <p:sp>
              <p:nvSpPr>
                <p:cNvPr id="8587" name="Freeform 8586">
                  <a:extLst>
                    <a:ext uri="{FF2B5EF4-FFF2-40B4-BE49-F238E27FC236}">
                      <a16:creationId xmlns:a16="http://schemas.microsoft.com/office/drawing/2014/main" id="{E206DDD7-80E8-B790-1896-3BC55EC9A6B1}"/>
                    </a:ext>
                  </a:extLst>
                </p:cNvPr>
                <p:cNvSpPr/>
                <p:nvPr/>
              </p:nvSpPr>
              <p:spPr>
                <a:xfrm>
                  <a:off x="6821226" y="5936545"/>
                  <a:ext cx="256531" cy="143552"/>
                </a:xfrm>
                <a:custGeom>
                  <a:avLst/>
                  <a:gdLst>
                    <a:gd name="connsiteX0" fmla="*/ 883 w 256531"/>
                    <a:gd name="connsiteY0" fmla="*/ 106 h 143552"/>
                    <a:gd name="connsiteX1" fmla="*/ 0 w 256531"/>
                    <a:gd name="connsiteY1" fmla="*/ 15240 h 143552"/>
                    <a:gd name="connsiteX2" fmla="*/ 128263 w 256531"/>
                    <a:gd name="connsiteY2" fmla="*/ 143553 h 143552"/>
                    <a:gd name="connsiteX3" fmla="*/ 256531 w 256531"/>
                    <a:gd name="connsiteY3" fmla="*/ 15240 h 143552"/>
                    <a:gd name="connsiteX4" fmla="*/ 255637 w 256531"/>
                    <a:gd name="connsiteY4" fmla="*/ 0 h 143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531" h="143552">
                      <a:moveTo>
                        <a:pt x="883" y="106"/>
                      </a:moveTo>
                      <a:cubicBezTo>
                        <a:pt x="297" y="5067"/>
                        <a:pt x="0" y="10117"/>
                        <a:pt x="0" y="15240"/>
                      </a:cubicBezTo>
                      <a:cubicBezTo>
                        <a:pt x="0" y="86105"/>
                        <a:pt x="57423" y="143553"/>
                        <a:pt x="128263" y="143553"/>
                      </a:cubicBezTo>
                      <a:cubicBezTo>
                        <a:pt x="199103" y="143553"/>
                        <a:pt x="256531" y="86105"/>
                        <a:pt x="256531" y="15240"/>
                      </a:cubicBezTo>
                      <a:cubicBezTo>
                        <a:pt x="256531" y="10083"/>
                        <a:pt x="256224" y="4994"/>
                        <a:pt x="255637"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88" name="Freeform 8587">
                  <a:extLst>
                    <a:ext uri="{FF2B5EF4-FFF2-40B4-BE49-F238E27FC236}">
                      <a16:creationId xmlns:a16="http://schemas.microsoft.com/office/drawing/2014/main" id="{007512D7-2B61-DA5E-2D7D-D9C47E69DFCF}"/>
                    </a:ext>
                  </a:extLst>
                </p:cNvPr>
                <p:cNvSpPr/>
                <p:nvPr/>
              </p:nvSpPr>
              <p:spPr>
                <a:xfrm>
                  <a:off x="6737410" y="6113531"/>
                  <a:ext cx="424159" cy="322932"/>
                </a:xfrm>
                <a:custGeom>
                  <a:avLst/>
                  <a:gdLst>
                    <a:gd name="connsiteX0" fmla="*/ 0 w 424159"/>
                    <a:gd name="connsiteY0" fmla="*/ 255350 h 322932"/>
                    <a:gd name="connsiteX1" fmla="*/ 67558 w 424159"/>
                    <a:gd name="connsiteY1" fmla="*/ 322932 h 322932"/>
                    <a:gd name="connsiteX2" fmla="*/ 356600 w 424159"/>
                    <a:gd name="connsiteY2" fmla="*/ 322932 h 322932"/>
                    <a:gd name="connsiteX3" fmla="*/ 424159 w 424159"/>
                    <a:gd name="connsiteY3" fmla="*/ 255350 h 322932"/>
                    <a:gd name="connsiteX4" fmla="*/ 424159 w 424159"/>
                    <a:gd name="connsiteY4" fmla="*/ 212152 h 322932"/>
                    <a:gd name="connsiteX5" fmla="*/ 212080 w 424159"/>
                    <a:gd name="connsiteY5" fmla="*/ 0 h 322932"/>
                    <a:gd name="connsiteX6" fmla="*/ 212080 w 424159"/>
                    <a:gd name="connsiteY6" fmla="*/ 0 h 322932"/>
                    <a:gd name="connsiteX7" fmla="*/ 0 w 424159"/>
                    <a:gd name="connsiteY7" fmla="*/ 212164 h 322932"/>
                    <a:gd name="connsiteX8" fmla="*/ 0 w 424159"/>
                    <a:gd name="connsiteY8" fmla="*/ 255350 h 322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4159" h="322932">
                      <a:moveTo>
                        <a:pt x="0" y="255350"/>
                      </a:moveTo>
                      <a:cubicBezTo>
                        <a:pt x="0" y="292676"/>
                        <a:pt x="30252" y="322932"/>
                        <a:pt x="67558" y="322932"/>
                      </a:cubicBezTo>
                      <a:lnTo>
                        <a:pt x="356600" y="322932"/>
                      </a:lnTo>
                      <a:cubicBezTo>
                        <a:pt x="393913" y="322932"/>
                        <a:pt x="424159" y="292676"/>
                        <a:pt x="424159" y="255350"/>
                      </a:cubicBezTo>
                      <a:lnTo>
                        <a:pt x="424159" y="212152"/>
                      </a:lnTo>
                      <a:cubicBezTo>
                        <a:pt x="424159" y="94986"/>
                        <a:pt x="329206" y="0"/>
                        <a:pt x="212080" y="0"/>
                      </a:cubicBezTo>
                      <a:lnTo>
                        <a:pt x="212080" y="0"/>
                      </a:lnTo>
                      <a:cubicBezTo>
                        <a:pt x="94953" y="5"/>
                        <a:pt x="0" y="94991"/>
                        <a:pt x="0" y="212164"/>
                      </a:cubicBezTo>
                      <a:lnTo>
                        <a:pt x="0" y="25535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567" name="Graphic 1442">
              <a:extLst>
                <a:ext uri="{FF2B5EF4-FFF2-40B4-BE49-F238E27FC236}">
                  <a16:creationId xmlns:a16="http://schemas.microsoft.com/office/drawing/2014/main" id="{DD364CC8-6C24-0E92-5155-FB2CF355EBCE}"/>
                </a:ext>
              </a:extLst>
            </p:cNvPr>
            <p:cNvGrpSpPr/>
            <p:nvPr/>
          </p:nvGrpSpPr>
          <p:grpSpPr>
            <a:xfrm>
              <a:off x="7103481" y="5853427"/>
              <a:ext cx="318381" cy="582454"/>
              <a:chOff x="7103481" y="5853427"/>
              <a:chExt cx="318381" cy="582454"/>
            </a:xfrm>
            <a:noFill/>
          </p:grpSpPr>
          <p:grpSp>
            <p:nvGrpSpPr>
              <p:cNvPr id="8577" name="Graphic 1442">
                <a:extLst>
                  <a:ext uri="{FF2B5EF4-FFF2-40B4-BE49-F238E27FC236}">
                    <a16:creationId xmlns:a16="http://schemas.microsoft.com/office/drawing/2014/main" id="{0A141EEA-174F-8A5A-04B7-2FA26642BF74}"/>
                  </a:ext>
                </a:extLst>
              </p:cNvPr>
              <p:cNvGrpSpPr/>
              <p:nvPr/>
            </p:nvGrpSpPr>
            <p:grpSpPr>
              <a:xfrm>
                <a:off x="7104945" y="5853427"/>
                <a:ext cx="258717" cy="140426"/>
                <a:chOff x="7104945" y="5853427"/>
                <a:chExt cx="258717" cy="140426"/>
              </a:xfrm>
              <a:noFill/>
            </p:grpSpPr>
            <p:sp>
              <p:nvSpPr>
                <p:cNvPr id="8581" name="Freeform 8580">
                  <a:extLst>
                    <a:ext uri="{FF2B5EF4-FFF2-40B4-BE49-F238E27FC236}">
                      <a16:creationId xmlns:a16="http://schemas.microsoft.com/office/drawing/2014/main" id="{97858C22-29D2-E5C4-6C5C-AC3B2430FD22}"/>
                    </a:ext>
                  </a:extLst>
                </p:cNvPr>
                <p:cNvSpPr/>
                <p:nvPr/>
              </p:nvSpPr>
              <p:spPr>
                <a:xfrm>
                  <a:off x="7104945" y="5961505"/>
                  <a:ext cx="258717" cy="32348"/>
                </a:xfrm>
                <a:custGeom>
                  <a:avLst/>
                  <a:gdLst>
                    <a:gd name="connsiteX0" fmla="*/ 242543 w 258717"/>
                    <a:gd name="connsiteY0" fmla="*/ 0 h 32348"/>
                    <a:gd name="connsiteX1" fmla="*/ 258717 w 258717"/>
                    <a:gd name="connsiteY1" fmla="*/ 16174 h 32348"/>
                    <a:gd name="connsiteX2" fmla="*/ 258717 w 258717"/>
                    <a:gd name="connsiteY2" fmla="*/ 16174 h 32348"/>
                    <a:gd name="connsiteX3" fmla="*/ 242543 w 258717"/>
                    <a:gd name="connsiteY3" fmla="*/ 32348 h 32348"/>
                    <a:gd name="connsiteX4" fmla="*/ 16169 w 258717"/>
                    <a:gd name="connsiteY4" fmla="*/ 32348 h 32348"/>
                    <a:gd name="connsiteX5" fmla="*/ 0 w 258717"/>
                    <a:gd name="connsiteY5" fmla="*/ 16174 h 32348"/>
                    <a:gd name="connsiteX6" fmla="*/ 0 w 258717"/>
                    <a:gd name="connsiteY6" fmla="*/ 16174 h 32348"/>
                    <a:gd name="connsiteX7" fmla="*/ 16169 w 258717"/>
                    <a:gd name="connsiteY7" fmla="*/ 0 h 3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717" h="32348">
                      <a:moveTo>
                        <a:pt x="242543" y="0"/>
                      </a:moveTo>
                      <a:cubicBezTo>
                        <a:pt x="251477" y="0"/>
                        <a:pt x="258717" y="7243"/>
                        <a:pt x="258717" y="16174"/>
                      </a:cubicBezTo>
                      <a:lnTo>
                        <a:pt x="258717" y="16174"/>
                      </a:lnTo>
                      <a:cubicBezTo>
                        <a:pt x="258717" y="25106"/>
                        <a:pt x="251477" y="32348"/>
                        <a:pt x="242543" y="32348"/>
                      </a:cubicBezTo>
                      <a:lnTo>
                        <a:pt x="16169" y="32348"/>
                      </a:lnTo>
                      <a:cubicBezTo>
                        <a:pt x="7240" y="32348"/>
                        <a:pt x="0" y="25106"/>
                        <a:pt x="0" y="16174"/>
                      </a:cubicBezTo>
                      <a:lnTo>
                        <a:pt x="0" y="16174"/>
                      </a:lnTo>
                      <a:cubicBezTo>
                        <a:pt x="0" y="7243"/>
                        <a:pt x="7240" y="0"/>
                        <a:pt x="16169"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82" name="Freeform 8581">
                  <a:extLst>
                    <a:ext uri="{FF2B5EF4-FFF2-40B4-BE49-F238E27FC236}">
                      <a16:creationId xmlns:a16="http://schemas.microsoft.com/office/drawing/2014/main" id="{D052945F-7284-E795-B854-77AE296BA910}"/>
                    </a:ext>
                  </a:extLst>
                </p:cNvPr>
                <p:cNvSpPr/>
                <p:nvPr/>
              </p:nvSpPr>
              <p:spPr>
                <a:xfrm>
                  <a:off x="7266680" y="5869153"/>
                  <a:ext cx="79584" cy="91792"/>
                </a:xfrm>
                <a:custGeom>
                  <a:avLst/>
                  <a:gdLst>
                    <a:gd name="connsiteX0" fmla="*/ 0 w 79584"/>
                    <a:gd name="connsiteY0" fmla="*/ 0 h 91792"/>
                    <a:gd name="connsiteX1" fmla="*/ 79584 w 79584"/>
                    <a:gd name="connsiteY1" fmla="*/ 91793 h 91792"/>
                  </a:gdLst>
                  <a:ahLst/>
                  <a:cxnLst>
                    <a:cxn ang="0">
                      <a:pos x="connsiteX0" y="connsiteY0"/>
                    </a:cxn>
                    <a:cxn ang="0">
                      <a:pos x="connsiteX1" y="connsiteY1"/>
                    </a:cxn>
                  </a:cxnLst>
                  <a:rect l="l" t="t" r="r" b="b"/>
                  <a:pathLst>
                    <a:path w="79584" h="91792">
                      <a:moveTo>
                        <a:pt x="0" y="0"/>
                      </a:moveTo>
                      <a:cubicBezTo>
                        <a:pt x="41556" y="12388"/>
                        <a:pt x="73099" y="48008"/>
                        <a:pt x="79584" y="9179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83" name="Freeform 8582">
                  <a:extLst>
                    <a:ext uri="{FF2B5EF4-FFF2-40B4-BE49-F238E27FC236}">
                      <a16:creationId xmlns:a16="http://schemas.microsoft.com/office/drawing/2014/main" id="{4C0CE51B-716E-AFDA-1A0E-76C7B05442FC}"/>
                    </a:ext>
                  </a:extLst>
                </p:cNvPr>
                <p:cNvSpPr/>
                <p:nvPr/>
              </p:nvSpPr>
              <p:spPr>
                <a:xfrm>
                  <a:off x="7122260" y="5869153"/>
                  <a:ext cx="79662" cy="92351"/>
                </a:xfrm>
                <a:custGeom>
                  <a:avLst/>
                  <a:gdLst>
                    <a:gd name="connsiteX0" fmla="*/ 0 w 79662"/>
                    <a:gd name="connsiteY0" fmla="*/ 92352 h 92351"/>
                    <a:gd name="connsiteX1" fmla="*/ 79662 w 79662"/>
                    <a:gd name="connsiteY1" fmla="*/ 0 h 92351"/>
                  </a:gdLst>
                  <a:ahLst/>
                  <a:cxnLst>
                    <a:cxn ang="0">
                      <a:pos x="connsiteX0" y="connsiteY0"/>
                    </a:cxn>
                    <a:cxn ang="0">
                      <a:pos x="connsiteX1" y="connsiteY1"/>
                    </a:cxn>
                  </a:cxnLst>
                  <a:rect l="l" t="t" r="r" b="b"/>
                  <a:pathLst>
                    <a:path w="79662" h="92351">
                      <a:moveTo>
                        <a:pt x="0" y="92352"/>
                      </a:moveTo>
                      <a:cubicBezTo>
                        <a:pt x="6301" y="48310"/>
                        <a:pt x="37933" y="12444"/>
                        <a:pt x="79662"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84" name="Freeform 8583">
                  <a:extLst>
                    <a:ext uri="{FF2B5EF4-FFF2-40B4-BE49-F238E27FC236}">
                      <a16:creationId xmlns:a16="http://schemas.microsoft.com/office/drawing/2014/main" id="{6A99FDCD-EF93-245C-080F-7AAE566E180C}"/>
                    </a:ext>
                  </a:extLst>
                </p:cNvPr>
                <p:cNvSpPr/>
                <p:nvPr/>
              </p:nvSpPr>
              <p:spPr>
                <a:xfrm>
                  <a:off x="7201923" y="5853427"/>
                  <a:ext cx="64679" cy="75724"/>
                </a:xfrm>
                <a:custGeom>
                  <a:avLst/>
                  <a:gdLst>
                    <a:gd name="connsiteX0" fmla="*/ 0 w 64679"/>
                    <a:gd name="connsiteY0" fmla="*/ 75725 h 75724"/>
                    <a:gd name="connsiteX1" fmla="*/ 0 w 64679"/>
                    <a:gd name="connsiteY1" fmla="*/ 0 h 75724"/>
                    <a:gd name="connsiteX2" fmla="*/ 64680 w 64679"/>
                    <a:gd name="connsiteY2" fmla="*/ 0 h 75724"/>
                    <a:gd name="connsiteX3" fmla="*/ 64680 w 64679"/>
                    <a:gd name="connsiteY3" fmla="*/ 75725 h 75724"/>
                  </a:gdLst>
                  <a:ahLst/>
                  <a:cxnLst>
                    <a:cxn ang="0">
                      <a:pos x="connsiteX0" y="connsiteY0"/>
                    </a:cxn>
                    <a:cxn ang="0">
                      <a:pos x="connsiteX1" y="connsiteY1"/>
                    </a:cxn>
                    <a:cxn ang="0">
                      <a:pos x="connsiteX2" y="connsiteY2"/>
                    </a:cxn>
                    <a:cxn ang="0">
                      <a:pos x="connsiteX3" y="connsiteY3"/>
                    </a:cxn>
                  </a:cxnLst>
                  <a:rect l="l" t="t" r="r" b="b"/>
                  <a:pathLst>
                    <a:path w="64679" h="75724">
                      <a:moveTo>
                        <a:pt x="0" y="75725"/>
                      </a:moveTo>
                      <a:lnTo>
                        <a:pt x="0" y="0"/>
                      </a:lnTo>
                      <a:lnTo>
                        <a:pt x="64680" y="0"/>
                      </a:lnTo>
                      <a:lnTo>
                        <a:pt x="64680" y="7572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578" name="Graphic 1442">
                <a:extLst>
                  <a:ext uri="{FF2B5EF4-FFF2-40B4-BE49-F238E27FC236}">
                    <a16:creationId xmlns:a16="http://schemas.microsoft.com/office/drawing/2014/main" id="{3E4E4F61-2020-1DE4-71A4-D6FBDCCD4342}"/>
                  </a:ext>
                </a:extLst>
              </p:cNvPr>
              <p:cNvGrpSpPr/>
              <p:nvPr/>
            </p:nvGrpSpPr>
            <p:grpSpPr>
              <a:xfrm>
                <a:off x="7103481" y="5993853"/>
                <a:ext cx="318381" cy="442028"/>
                <a:chOff x="7103481" y="5993853"/>
                <a:chExt cx="318381" cy="442028"/>
              </a:xfrm>
              <a:noFill/>
            </p:grpSpPr>
            <p:sp>
              <p:nvSpPr>
                <p:cNvPr id="8579" name="Freeform 8578">
                  <a:extLst>
                    <a:ext uri="{FF2B5EF4-FFF2-40B4-BE49-F238E27FC236}">
                      <a16:creationId xmlns:a16="http://schemas.microsoft.com/office/drawing/2014/main" id="{319F61E7-A2A1-6F82-F88E-42320D980929}"/>
                    </a:ext>
                  </a:extLst>
                </p:cNvPr>
                <p:cNvSpPr/>
                <p:nvPr/>
              </p:nvSpPr>
              <p:spPr>
                <a:xfrm>
                  <a:off x="7120929" y="5993853"/>
                  <a:ext cx="226827" cy="126931"/>
                </a:xfrm>
                <a:custGeom>
                  <a:avLst/>
                  <a:gdLst>
                    <a:gd name="connsiteX0" fmla="*/ 777 w 226827"/>
                    <a:gd name="connsiteY0" fmla="*/ 95 h 126931"/>
                    <a:gd name="connsiteX1" fmla="*/ 0 w 226827"/>
                    <a:gd name="connsiteY1" fmla="*/ 13478 h 126931"/>
                    <a:gd name="connsiteX2" fmla="*/ 113414 w 226827"/>
                    <a:gd name="connsiteY2" fmla="*/ 126931 h 126931"/>
                    <a:gd name="connsiteX3" fmla="*/ 226828 w 226827"/>
                    <a:gd name="connsiteY3" fmla="*/ 13478 h 126931"/>
                    <a:gd name="connsiteX4" fmla="*/ 226034 w 226827"/>
                    <a:gd name="connsiteY4" fmla="*/ 0 h 12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27" h="126931">
                      <a:moveTo>
                        <a:pt x="777" y="95"/>
                      </a:moveTo>
                      <a:cubicBezTo>
                        <a:pt x="263" y="4485"/>
                        <a:pt x="0" y="8948"/>
                        <a:pt x="0" y="13478"/>
                      </a:cubicBezTo>
                      <a:cubicBezTo>
                        <a:pt x="0" y="76133"/>
                        <a:pt x="50775" y="126931"/>
                        <a:pt x="113414" y="126931"/>
                      </a:cubicBezTo>
                      <a:cubicBezTo>
                        <a:pt x="176047" y="126931"/>
                        <a:pt x="226828" y="76133"/>
                        <a:pt x="226828" y="13478"/>
                      </a:cubicBezTo>
                      <a:cubicBezTo>
                        <a:pt x="226828" y="8915"/>
                        <a:pt x="226554" y="4418"/>
                        <a:pt x="226034"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80" name="Freeform 8579">
                  <a:extLst>
                    <a:ext uri="{FF2B5EF4-FFF2-40B4-BE49-F238E27FC236}">
                      <a16:creationId xmlns:a16="http://schemas.microsoft.com/office/drawing/2014/main" id="{C4F3BCE7-BCE1-09BD-DE4B-3F3BA6CD08D8}"/>
                    </a:ext>
                  </a:extLst>
                </p:cNvPr>
                <p:cNvSpPr/>
                <p:nvPr/>
              </p:nvSpPr>
              <p:spPr>
                <a:xfrm>
                  <a:off x="7103481" y="6150347"/>
                  <a:ext cx="318381" cy="285534"/>
                </a:xfrm>
                <a:custGeom>
                  <a:avLst/>
                  <a:gdLst>
                    <a:gd name="connsiteX0" fmla="*/ 0 w 318381"/>
                    <a:gd name="connsiteY0" fmla="*/ 285456 h 285534"/>
                    <a:gd name="connsiteX1" fmla="*/ 3075 w 318381"/>
                    <a:gd name="connsiteY1" fmla="*/ 285534 h 285534"/>
                    <a:gd name="connsiteX2" fmla="*/ 258645 w 318381"/>
                    <a:gd name="connsiteY2" fmla="*/ 285534 h 285534"/>
                    <a:gd name="connsiteX3" fmla="*/ 318382 w 318381"/>
                    <a:gd name="connsiteY3" fmla="*/ 225782 h 285534"/>
                    <a:gd name="connsiteX4" fmla="*/ 318382 w 318381"/>
                    <a:gd name="connsiteY4" fmla="*/ 187584 h 285534"/>
                    <a:gd name="connsiteX5" fmla="*/ 130863 w 318381"/>
                    <a:gd name="connsiteY5" fmla="*/ 0 h 285534"/>
                    <a:gd name="connsiteX6" fmla="*/ 130863 w 318381"/>
                    <a:gd name="connsiteY6" fmla="*/ 0 h 285534"/>
                    <a:gd name="connsiteX7" fmla="*/ 11623 w 318381"/>
                    <a:gd name="connsiteY7" fmla="*/ 42806 h 28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381" h="285534">
                      <a:moveTo>
                        <a:pt x="0" y="285456"/>
                      </a:moveTo>
                      <a:cubicBezTo>
                        <a:pt x="1018" y="285512"/>
                        <a:pt x="2046" y="285534"/>
                        <a:pt x="3075" y="285534"/>
                      </a:cubicBezTo>
                      <a:lnTo>
                        <a:pt x="258645" y="285534"/>
                      </a:lnTo>
                      <a:cubicBezTo>
                        <a:pt x="291636" y="285534"/>
                        <a:pt x="318382" y="258784"/>
                        <a:pt x="318382" y="225782"/>
                      </a:cubicBezTo>
                      <a:lnTo>
                        <a:pt x="318382" y="187584"/>
                      </a:lnTo>
                      <a:cubicBezTo>
                        <a:pt x="318382" y="83985"/>
                        <a:pt x="234425" y="0"/>
                        <a:pt x="130863" y="0"/>
                      </a:cubicBezTo>
                      <a:lnTo>
                        <a:pt x="130863" y="0"/>
                      </a:lnTo>
                      <a:cubicBezTo>
                        <a:pt x="85572" y="0"/>
                        <a:pt x="44033" y="16062"/>
                        <a:pt x="11623" y="4280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568" name="Graphic 1442">
              <a:extLst>
                <a:ext uri="{FF2B5EF4-FFF2-40B4-BE49-F238E27FC236}">
                  <a16:creationId xmlns:a16="http://schemas.microsoft.com/office/drawing/2014/main" id="{6832B8D7-2362-B6D8-BCF1-DF85FCB1112A}"/>
                </a:ext>
              </a:extLst>
            </p:cNvPr>
            <p:cNvGrpSpPr/>
            <p:nvPr/>
          </p:nvGrpSpPr>
          <p:grpSpPr>
            <a:xfrm>
              <a:off x="6477205" y="5853427"/>
              <a:ext cx="318381" cy="582454"/>
              <a:chOff x="6477205" y="5853427"/>
              <a:chExt cx="318381" cy="582454"/>
            </a:xfrm>
            <a:noFill/>
          </p:grpSpPr>
          <p:grpSp>
            <p:nvGrpSpPr>
              <p:cNvPr id="8569" name="Graphic 1442">
                <a:extLst>
                  <a:ext uri="{FF2B5EF4-FFF2-40B4-BE49-F238E27FC236}">
                    <a16:creationId xmlns:a16="http://schemas.microsoft.com/office/drawing/2014/main" id="{6CC5CFD1-F19F-5656-659A-8E00756B0624}"/>
                  </a:ext>
                </a:extLst>
              </p:cNvPr>
              <p:cNvGrpSpPr/>
              <p:nvPr/>
            </p:nvGrpSpPr>
            <p:grpSpPr>
              <a:xfrm>
                <a:off x="6535411" y="5853427"/>
                <a:ext cx="258711" cy="140426"/>
                <a:chOff x="6535411" y="5853427"/>
                <a:chExt cx="258711" cy="140426"/>
              </a:xfrm>
              <a:noFill/>
            </p:grpSpPr>
            <p:sp>
              <p:nvSpPr>
                <p:cNvPr id="8573" name="Freeform 8572">
                  <a:extLst>
                    <a:ext uri="{FF2B5EF4-FFF2-40B4-BE49-F238E27FC236}">
                      <a16:creationId xmlns:a16="http://schemas.microsoft.com/office/drawing/2014/main" id="{AA4405D8-3C34-89ED-2ABE-252AFD63F977}"/>
                    </a:ext>
                  </a:extLst>
                </p:cNvPr>
                <p:cNvSpPr/>
                <p:nvPr/>
              </p:nvSpPr>
              <p:spPr>
                <a:xfrm>
                  <a:off x="6535411" y="5961505"/>
                  <a:ext cx="258711" cy="32348"/>
                </a:xfrm>
                <a:custGeom>
                  <a:avLst/>
                  <a:gdLst>
                    <a:gd name="connsiteX0" fmla="*/ 16168 w 258711"/>
                    <a:gd name="connsiteY0" fmla="*/ 0 h 32348"/>
                    <a:gd name="connsiteX1" fmla="*/ 0 w 258711"/>
                    <a:gd name="connsiteY1" fmla="*/ 16174 h 32348"/>
                    <a:gd name="connsiteX2" fmla="*/ 0 w 258711"/>
                    <a:gd name="connsiteY2" fmla="*/ 16174 h 32348"/>
                    <a:gd name="connsiteX3" fmla="*/ 16168 w 258711"/>
                    <a:gd name="connsiteY3" fmla="*/ 32348 h 32348"/>
                    <a:gd name="connsiteX4" fmla="*/ 242543 w 258711"/>
                    <a:gd name="connsiteY4" fmla="*/ 32348 h 32348"/>
                    <a:gd name="connsiteX5" fmla="*/ 258712 w 258711"/>
                    <a:gd name="connsiteY5" fmla="*/ 16174 h 32348"/>
                    <a:gd name="connsiteX6" fmla="*/ 258712 w 258711"/>
                    <a:gd name="connsiteY6" fmla="*/ 16174 h 32348"/>
                    <a:gd name="connsiteX7" fmla="*/ 242543 w 258711"/>
                    <a:gd name="connsiteY7" fmla="*/ 0 h 32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711" h="32348">
                      <a:moveTo>
                        <a:pt x="16168" y="0"/>
                      </a:moveTo>
                      <a:cubicBezTo>
                        <a:pt x="7234" y="0"/>
                        <a:pt x="0" y="7243"/>
                        <a:pt x="0" y="16174"/>
                      </a:cubicBezTo>
                      <a:lnTo>
                        <a:pt x="0" y="16174"/>
                      </a:lnTo>
                      <a:cubicBezTo>
                        <a:pt x="0" y="25106"/>
                        <a:pt x="7234" y="32348"/>
                        <a:pt x="16168" y="32348"/>
                      </a:cubicBezTo>
                      <a:lnTo>
                        <a:pt x="242543" y="32348"/>
                      </a:lnTo>
                      <a:cubicBezTo>
                        <a:pt x="251472" y="32348"/>
                        <a:pt x="258712" y="25106"/>
                        <a:pt x="258712" y="16174"/>
                      </a:cubicBezTo>
                      <a:lnTo>
                        <a:pt x="258712" y="16174"/>
                      </a:lnTo>
                      <a:cubicBezTo>
                        <a:pt x="258712" y="7243"/>
                        <a:pt x="251472" y="0"/>
                        <a:pt x="242543"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74" name="Freeform 8573">
                  <a:extLst>
                    <a:ext uri="{FF2B5EF4-FFF2-40B4-BE49-F238E27FC236}">
                      <a16:creationId xmlns:a16="http://schemas.microsoft.com/office/drawing/2014/main" id="{1354539D-ECEF-1E19-E080-AF26C91695CB}"/>
                    </a:ext>
                  </a:extLst>
                </p:cNvPr>
                <p:cNvSpPr/>
                <p:nvPr/>
              </p:nvSpPr>
              <p:spPr>
                <a:xfrm>
                  <a:off x="6552804" y="5869153"/>
                  <a:ext cx="79584" cy="91792"/>
                </a:xfrm>
                <a:custGeom>
                  <a:avLst/>
                  <a:gdLst>
                    <a:gd name="connsiteX0" fmla="*/ 79584 w 79584"/>
                    <a:gd name="connsiteY0" fmla="*/ 0 h 91792"/>
                    <a:gd name="connsiteX1" fmla="*/ 0 w 79584"/>
                    <a:gd name="connsiteY1" fmla="*/ 91793 h 91792"/>
                  </a:gdLst>
                  <a:ahLst/>
                  <a:cxnLst>
                    <a:cxn ang="0">
                      <a:pos x="connsiteX0" y="connsiteY0"/>
                    </a:cxn>
                    <a:cxn ang="0">
                      <a:pos x="connsiteX1" y="connsiteY1"/>
                    </a:cxn>
                  </a:cxnLst>
                  <a:rect l="l" t="t" r="r" b="b"/>
                  <a:pathLst>
                    <a:path w="79584" h="91792">
                      <a:moveTo>
                        <a:pt x="79584" y="0"/>
                      </a:moveTo>
                      <a:cubicBezTo>
                        <a:pt x="38028" y="12388"/>
                        <a:pt x="6485" y="48008"/>
                        <a:pt x="0" y="9179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75" name="Freeform 8574">
                  <a:extLst>
                    <a:ext uri="{FF2B5EF4-FFF2-40B4-BE49-F238E27FC236}">
                      <a16:creationId xmlns:a16="http://schemas.microsoft.com/office/drawing/2014/main" id="{21D9891F-2152-CAE5-BF7F-9BF12357BFFC}"/>
                    </a:ext>
                  </a:extLst>
                </p:cNvPr>
                <p:cNvSpPr/>
                <p:nvPr/>
              </p:nvSpPr>
              <p:spPr>
                <a:xfrm>
                  <a:off x="6697145" y="5869153"/>
                  <a:ext cx="79662" cy="92351"/>
                </a:xfrm>
                <a:custGeom>
                  <a:avLst/>
                  <a:gdLst>
                    <a:gd name="connsiteX0" fmla="*/ 79662 w 79662"/>
                    <a:gd name="connsiteY0" fmla="*/ 92352 h 92351"/>
                    <a:gd name="connsiteX1" fmla="*/ 0 w 79662"/>
                    <a:gd name="connsiteY1" fmla="*/ 0 h 92351"/>
                  </a:gdLst>
                  <a:ahLst/>
                  <a:cxnLst>
                    <a:cxn ang="0">
                      <a:pos x="connsiteX0" y="connsiteY0"/>
                    </a:cxn>
                    <a:cxn ang="0">
                      <a:pos x="connsiteX1" y="connsiteY1"/>
                    </a:cxn>
                  </a:cxnLst>
                  <a:rect l="l" t="t" r="r" b="b"/>
                  <a:pathLst>
                    <a:path w="79662" h="92351">
                      <a:moveTo>
                        <a:pt x="79662" y="92352"/>
                      </a:moveTo>
                      <a:cubicBezTo>
                        <a:pt x="73362" y="48310"/>
                        <a:pt x="41729" y="12444"/>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76" name="Freeform 8575">
                  <a:extLst>
                    <a:ext uri="{FF2B5EF4-FFF2-40B4-BE49-F238E27FC236}">
                      <a16:creationId xmlns:a16="http://schemas.microsoft.com/office/drawing/2014/main" id="{0075B67B-67F0-0835-2351-1A1D7293ABA2}"/>
                    </a:ext>
                  </a:extLst>
                </p:cNvPr>
                <p:cNvSpPr/>
                <p:nvPr/>
              </p:nvSpPr>
              <p:spPr>
                <a:xfrm>
                  <a:off x="6632466" y="5853427"/>
                  <a:ext cx="64679" cy="75724"/>
                </a:xfrm>
                <a:custGeom>
                  <a:avLst/>
                  <a:gdLst>
                    <a:gd name="connsiteX0" fmla="*/ 64680 w 64679"/>
                    <a:gd name="connsiteY0" fmla="*/ 75725 h 75724"/>
                    <a:gd name="connsiteX1" fmla="*/ 64680 w 64679"/>
                    <a:gd name="connsiteY1" fmla="*/ 0 h 75724"/>
                    <a:gd name="connsiteX2" fmla="*/ 0 w 64679"/>
                    <a:gd name="connsiteY2" fmla="*/ 0 h 75724"/>
                    <a:gd name="connsiteX3" fmla="*/ 0 w 64679"/>
                    <a:gd name="connsiteY3" fmla="*/ 75725 h 75724"/>
                  </a:gdLst>
                  <a:ahLst/>
                  <a:cxnLst>
                    <a:cxn ang="0">
                      <a:pos x="connsiteX0" y="connsiteY0"/>
                    </a:cxn>
                    <a:cxn ang="0">
                      <a:pos x="connsiteX1" y="connsiteY1"/>
                    </a:cxn>
                    <a:cxn ang="0">
                      <a:pos x="connsiteX2" y="connsiteY2"/>
                    </a:cxn>
                    <a:cxn ang="0">
                      <a:pos x="connsiteX3" y="connsiteY3"/>
                    </a:cxn>
                  </a:cxnLst>
                  <a:rect l="l" t="t" r="r" b="b"/>
                  <a:pathLst>
                    <a:path w="64679" h="75724">
                      <a:moveTo>
                        <a:pt x="64680" y="75725"/>
                      </a:moveTo>
                      <a:lnTo>
                        <a:pt x="64680" y="0"/>
                      </a:lnTo>
                      <a:lnTo>
                        <a:pt x="0" y="0"/>
                      </a:lnTo>
                      <a:lnTo>
                        <a:pt x="0" y="7572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570" name="Graphic 1442">
                <a:extLst>
                  <a:ext uri="{FF2B5EF4-FFF2-40B4-BE49-F238E27FC236}">
                    <a16:creationId xmlns:a16="http://schemas.microsoft.com/office/drawing/2014/main" id="{70C97F55-B635-B0E9-502E-703FE1DC58CD}"/>
                  </a:ext>
                </a:extLst>
              </p:cNvPr>
              <p:cNvGrpSpPr/>
              <p:nvPr/>
            </p:nvGrpSpPr>
            <p:grpSpPr>
              <a:xfrm>
                <a:off x="6477205" y="5993853"/>
                <a:ext cx="318381" cy="442028"/>
                <a:chOff x="6477205" y="5993853"/>
                <a:chExt cx="318381" cy="442028"/>
              </a:xfrm>
              <a:noFill/>
            </p:grpSpPr>
            <p:sp>
              <p:nvSpPr>
                <p:cNvPr id="8571" name="Freeform 8570">
                  <a:extLst>
                    <a:ext uri="{FF2B5EF4-FFF2-40B4-BE49-F238E27FC236}">
                      <a16:creationId xmlns:a16="http://schemas.microsoft.com/office/drawing/2014/main" id="{C7802856-279C-50B2-4B0E-B1B76437655E}"/>
                    </a:ext>
                  </a:extLst>
                </p:cNvPr>
                <p:cNvSpPr/>
                <p:nvPr/>
              </p:nvSpPr>
              <p:spPr>
                <a:xfrm>
                  <a:off x="6551311" y="5993853"/>
                  <a:ext cx="226827" cy="126931"/>
                </a:xfrm>
                <a:custGeom>
                  <a:avLst/>
                  <a:gdLst>
                    <a:gd name="connsiteX0" fmla="*/ 226051 w 226827"/>
                    <a:gd name="connsiteY0" fmla="*/ 95 h 126931"/>
                    <a:gd name="connsiteX1" fmla="*/ 226828 w 226827"/>
                    <a:gd name="connsiteY1" fmla="*/ 13478 h 126931"/>
                    <a:gd name="connsiteX2" fmla="*/ 113414 w 226827"/>
                    <a:gd name="connsiteY2" fmla="*/ 126931 h 126931"/>
                    <a:gd name="connsiteX3" fmla="*/ 0 w 226827"/>
                    <a:gd name="connsiteY3" fmla="*/ 13478 h 126931"/>
                    <a:gd name="connsiteX4" fmla="*/ 794 w 226827"/>
                    <a:gd name="connsiteY4" fmla="*/ 0 h 12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27" h="126931">
                      <a:moveTo>
                        <a:pt x="226051" y="95"/>
                      </a:moveTo>
                      <a:cubicBezTo>
                        <a:pt x="226565" y="4485"/>
                        <a:pt x="226828" y="8948"/>
                        <a:pt x="226828" y="13478"/>
                      </a:cubicBezTo>
                      <a:cubicBezTo>
                        <a:pt x="226828" y="76133"/>
                        <a:pt x="176053" y="126931"/>
                        <a:pt x="113414" y="126931"/>
                      </a:cubicBezTo>
                      <a:cubicBezTo>
                        <a:pt x="50781" y="126931"/>
                        <a:pt x="0" y="76133"/>
                        <a:pt x="0" y="13478"/>
                      </a:cubicBezTo>
                      <a:cubicBezTo>
                        <a:pt x="0" y="8915"/>
                        <a:pt x="274" y="4418"/>
                        <a:pt x="794"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72" name="Freeform 8571">
                  <a:extLst>
                    <a:ext uri="{FF2B5EF4-FFF2-40B4-BE49-F238E27FC236}">
                      <a16:creationId xmlns:a16="http://schemas.microsoft.com/office/drawing/2014/main" id="{88CE31D9-2F2A-6468-F7B4-B09F2CD444A6}"/>
                    </a:ext>
                  </a:extLst>
                </p:cNvPr>
                <p:cNvSpPr/>
                <p:nvPr/>
              </p:nvSpPr>
              <p:spPr>
                <a:xfrm>
                  <a:off x="6477205" y="6150347"/>
                  <a:ext cx="318381" cy="285534"/>
                </a:xfrm>
                <a:custGeom>
                  <a:avLst/>
                  <a:gdLst>
                    <a:gd name="connsiteX0" fmla="*/ 318382 w 318381"/>
                    <a:gd name="connsiteY0" fmla="*/ 285456 h 285534"/>
                    <a:gd name="connsiteX1" fmla="*/ 315307 w 318381"/>
                    <a:gd name="connsiteY1" fmla="*/ 285534 h 285534"/>
                    <a:gd name="connsiteX2" fmla="*/ 59737 w 318381"/>
                    <a:gd name="connsiteY2" fmla="*/ 285534 h 285534"/>
                    <a:gd name="connsiteX3" fmla="*/ 0 w 318381"/>
                    <a:gd name="connsiteY3" fmla="*/ 225782 h 285534"/>
                    <a:gd name="connsiteX4" fmla="*/ 0 w 318381"/>
                    <a:gd name="connsiteY4" fmla="*/ 187584 h 285534"/>
                    <a:gd name="connsiteX5" fmla="*/ 187519 w 318381"/>
                    <a:gd name="connsiteY5" fmla="*/ 0 h 285534"/>
                    <a:gd name="connsiteX6" fmla="*/ 187519 w 318381"/>
                    <a:gd name="connsiteY6" fmla="*/ 0 h 285534"/>
                    <a:gd name="connsiteX7" fmla="*/ 306759 w 318381"/>
                    <a:gd name="connsiteY7" fmla="*/ 42806 h 28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381" h="285534">
                      <a:moveTo>
                        <a:pt x="318382" y="285456"/>
                      </a:moveTo>
                      <a:cubicBezTo>
                        <a:pt x="317364" y="285512"/>
                        <a:pt x="316336" y="285534"/>
                        <a:pt x="315307" y="285534"/>
                      </a:cubicBezTo>
                      <a:lnTo>
                        <a:pt x="59737" y="285534"/>
                      </a:lnTo>
                      <a:cubicBezTo>
                        <a:pt x="26746" y="285534"/>
                        <a:pt x="0" y="258784"/>
                        <a:pt x="0" y="225782"/>
                      </a:cubicBezTo>
                      <a:lnTo>
                        <a:pt x="0" y="187584"/>
                      </a:lnTo>
                      <a:cubicBezTo>
                        <a:pt x="0" y="83985"/>
                        <a:pt x="83956" y="0"/>
                        <a:pt x="187519" y="0"/>
                      </a:cubicBezTo>
                      <a:lnTo>
                        <a:pt x="187519" y="0"/>
                      </a:lnTo>
                      <a:cubicBezTo>
                        <a:pt x="232810" y="0"/>
                        <a:pt x="274355" y="16062"/>
                        <a:pt x="306759" y="4280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grpSp>
        <p:nvGrpSpPr>
          <p:cNvPr id="8029" name="Group 8028">
            <a:extLst>
              <a:ext uri="{FF2B5EF4-FFF2-40B4-BE49-F238E27FC236}">
                <a16:creationId xmlns:a16="http://schemas.microsoft.com/office/drawing/2014/main" id="{33C67C82-0F32-032C-BAC4-CFDEF6682899}"/>
              </a:ext>
            </a:extLst>
          </p:cNvPr>
          <p:cNvGrpSpPr/>
          <p:nvPr/>
        </p:nvGrpSpPr>
        <p:grpSpPr>
          <a:xfrm flipH="1">
            <a:off x="2937938" y="10881680"/>
            <a:ext cx="658486" cy="588322"/>
            <a:chOff x="2411787" y="8611772"/>
            <a:chExt cx="887235" cy="792697"/>
          </a:xfrm>
        </p:grpSpPr>
        <p:grpSp>
          <p:nvGrpSpPr>
            <p:cNvPr id="8537" name="Graphic 1442">
              <a:extLst>
                <a:ext uri="{FF2B5EF4-FFF2-40B4-BE49-F238E27FC236}">
                  <a16:creationId xmlns:a16="http://schemas.microsoft.com/office/drawing/2014/main" id="{4B5EC7E0-A72A-4A47-0C85-0A852C5ACC66}"/>
                </a:ext>
              </a:extLst>
            </p:cNvPr>
            <p:cNvGrpSpPr/>
            <p:nvPr/>
          </p:nvGrpSpPr>
          <p:grpSpPr>
            <a:xfrm>
              <a:off x="2829400" y="8611772"/>
              <a:ext cx="469622" cy="337759"/>
              <a:chOff x="2814696" y="8598400"/>
              <a:chExt cx="469622" cy="337759"/>
            </a:xfrm>
            <a:noFill/>
          </p:grpSpPr>
          <p:sp>
            <p:nvSpPr>
              <p:cNvPr id="8558" name="Freeform 8557">
                <a:extLst>
                  <a:ext uri="{FF2B5EF4-FFF2-40B4-BE49-F238E27FC236}">
                    <a16:creationId xmlns:a16="http://schemas.microsoft.com/office/drawing/2014/main" id="{F683D85E-C6E5-C8F1-CCD8-7E158F78F586}"/>
                  </a:ext>
                </a:extLst>
              </p:cNvPr>
              <p:cNvSpPr/>
              <p:nvPr/>
            </p:nvSpPr>
            <p:spPr>
              <a:xfrm>
                <a:off x="2814696" y="8598400"/>
                <a:ext cx="469622" cy="259237"/>
              </a:xfrm>
              <a:custGeom>
                <a:avLst/>
                <a:gdLst>
                  <a:gd name="connsiteX0" fmla="*/ 313082 w 469622"/>
                  <a:gd name="connsiteY0" fmla="*/ 259237 h 259237"/>
                  <a:gd name="connsiteX1" fmla="*/ 382804 w 469622"/>
                  <a:gd name="connsiteY1" fmla="*/ 259237 h 259237"/>
                  <a:gd name="connsiteX2" fmla="*/ 469623 w 469622"/>
                  <a:gd name="connsiteY2" fmla="*/ 172394 h 259237"/>
                  <a:gd name="connsiteX3" fmla="*/ 469623 w 469622"/>
                  <a:gd name="connsiteY3" fmla="*/ 172394 h 259237"/>
                  <a:gd name="connsiteX4" fmla="*/ 390491 w 469622"/>
                  <a:gd name="connsiteY4" fmla="*/ 89734 h 259237"/>
                  <a:gd name="connsiteX5" fmla="*/ 353229 w 469622"/>
                  <a:gd name="connsiteY5" fmla="*/ 97833 h 259237"/>
                  <a:gd name="connsiteX6" fmla="*/ 353810 w 469622"/>
                  <a:gd name="connsiteY6" fmla="*/ 89712 h 259237"/>
                  <a:gd name="connsiteX7" fmla="*/ 296410 w 469622"/>
                  <a:gd name="connsiteY7" fmla="*/ 32287 h 259237"/>
                  <a:gd name="connsiteX8" fmla="*/ 252433 w 469622"/>
                  <a:gd name="connsiteY8" fmla="*/ 52817 h 259237"/>
                  <a:gd name="connsiteX9" fmla="*/ 170691 w 469622"/>
                  <a:gd name="connsiteY9" fmla="*/ 0 h 259237"/>
                  <a:gd name="connsiteX10" fmla="*/ 81010 w 469622"/>
                  <a:gd name="connsiteY10" fmla="*/ 89712 h 259237"/>
                  <a:gd name="connsiteX11" fmla="*/ 0 w 469622"/>
                  <a:gd name="connsiteY11" fmla="*/ 170750 h 259237"/>
                  <a:gd name="connsiteX12" fmla="*/ 17 w 469622"/>
                  <a:gd name="connsiteY12" fmla="*/ 173127 h 259237"/>
                  <a:gd name="connsiteX13" fmla="*/ 86830 w 469622"/>
                  <a:gd name="connsiteY13" fmla="*/ 259237 h 259237"/>
                  <a:gd name="connsiteX14" fmla="*/ 156088 w 469622"/>
                  <a:gd name="connsiteY14" fmla="*/ 259237 h 259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9622" h="259237">
                    <a:moveTo>
                      <a:pt x="313082" y="259237"/>
                    </a:moveTo>
                    <a:lnTo>
                      <a:pt x="382804" y="259237"/>
                    </a:lnTo>
                    <a:cubicBezTo>
                      <a:pt x="430750" y="259237"/>
                      <a:pt x="469623" y="220357"/>
                      <a:pt x="469623" y="172394"/>
                    </a:cubicBezTo>
                    <a:lnTo>
                      <a:pt x="469623" y="172394"/>
                    </a:lnTo>
                    <a:cubicBezTo>
                      <a:pt x="469623" y="128095"/>
                      <a:pt x="434764" y="90741"/>
                      <a:pt x="390491" y="89734"/>
                    </a:cubicBezTo>
                    <a:cubicBezTo>
                      <a:pt x="377107" y="89427"/>
                      <a:pt x="364444" y="92380"/>
                      <a:pt x="353229" y="97833"/>
                    </a:cubicBezTo>
                    <a:cubicBezTo>
                      <a:pt x="353604" y="95182"/>
                      <a:pt x="353810" y="92469"/>
                      <a:pt x="353810" y="89712"/>
                    </a:cubicBezTo>
                    <a:cubicBezTo>
                      <a:pt x="353810" y="57996"/>
                      <a:pt x="328110" y="32287"/>
                      <a:pt x="296410" y="32287"/>
                    </a:cubicBezTo>
                    <a:cubicBezTo>
                      <a:pt x="278749" y="32287"/>
                      <a:pt x="262961" y="40273"/>
                      <a:pt x="252433" y="52817"/>
                    </a:cubicBezTo>
                    <a:cubicBezTo>
                      <a:pt x="238367" y="21683"/>
                      <a:pt x="207070" y="0"/>
                      <a:pt x="170691" y="0"/>
                    </a:cubicBezTo>
                    <a:cubicBezTo>
                      <a:pt x="121163" y="0"/>
                      <a:pt x="81010" y="40167"/>
                      <a:pt x="81010" y="89712"/>
                    </a:cubicBezTo>
                    <a:cubicBezTo>
                      <a:pt x="36267" y="89712"/>
                      <a:pt x="0" y="125992"/>
                      <a:pt x="0" y="170750"/>
                    </a:cubicBezTo>
                    <a:lnTo>
                      <a:pt x="17" y="173127"/>
                    </a:lnTo>
                    <a:cubicBezTo>
                      <a:pt x="425" y="220804"/>
                      <a:pt x="39169" y="259237"/>
                      <a:pt x="86830" y="259237"/>
                    </a:cubicBezTo>
                    <a:lnTo>
                      <a:pt x="156088" y="259237"/>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559" name="Graphic 1442">
                <a:extLst>
                  <a:ext uri="{FF2B5EF4-FFF2-40B4-BE49-F238E27FC236}">
                    <a16:creationId xmlns:a16="http://schemas.microsoft.com/office/drawing/2014/main" id="{475B73CE-8F8E-05DB-9E0F-435703138FBF}"/>
                  </a:ext>
                </a:extLst>
              </p:cNvPr>
              <p:cNvGrpSpPr/>
              <p:nvPr/>
            </p:nvGrpSpPr>
            <p:grpSpPr>
              <a:xfrm>
                <a:off x="2970789" y="8779115"/>
                <a:ext cx="156990" cy="157044"/>
                <a:chOff x="2970789" y="8779115"/>
                <a:chExt cx="156990" cy="157044"/>
              </a:xfrm>
              <a:noFill/>
            </p:grpSpPr>
            <p:sp>
              <p:nvSpPr>
                <p:cNvPr id="8560" name="Freeform 8559">
                  <a:extLst>
                    <a:ext uri="{FF2B5EF4-FFF2-40B4-BE49-F238E27FC236}">
                      <a16:creationId xmlns:a16="http://schemas.microsoft.com/office/drawing/2014/main" id="{7BEB0D05-63F5-594F-D766-895A2673EF83}"/>
                    </a:ext>
                  </a:extLst>
                </p:cNvPr>
                <p:cNvSpPr/>
                <p:nvPr/>
              </p:nvSpPr>
              <p:spPr>
                <a:xfrm>
                  <a:off x="2970789" y="8779115"/>
                  <a:ext cx="156990" cy="157044"/>
                </a:xfrm>
                <a:custGeom>
                  <a:avLst/>
                  <a:gdLst>
                    <a:gd name="connsiteX0" fmla="*/ 156990 w 156990"/>
                    <a:gd name="connsiteY0" fmla="*/ 78522 h 157044"/>
                    <a:gd name="connsiteX1" fmla="*/ 78495 w 156990"/>
                    <a:gd name="connsiteY1" fmla="*/ 157045 h 157044"/>
                    <a:gd name="connsiteX2" fmla="*/ 0 w 156990"/>
                    <a:gd name="connsiteY2" fmla="*/ 78522 h 157044"/>
                    <a:gd name="connsiteX3" fmla="*/ 78495 w 156990"/>
                    <a:gd name="connsiteY3" fmla="*/ 0 h 157044"/>
                    <a:gd name="connsiteX4" fmla="*/ 156990 w 156990"/>
                    <a:gd name="connsiteY4" fmla="*/ 78522 h 157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990" h="157044">
                      <a:moveTo>
                        <a:pt x="156990" y="78522"/>
                      </a:moveTo>
                      <a:cubicBezTo>
                        <a:pt x="156990" y="121889"/>
                        <a:pt x="121847" y="157045"/>
                        <a:pt x="78495" y="157045"/>
                      </a:cubicBezTo>
                      <a:cubicBezTo>
                        <a:pt x="35144" y="157045"/>
                        <a:pt x="0" y="121889"/>
                        <a:pt x="0" y="78522"/>
                      </a:cubicBezTo>
                      <a:cubicBezTo>
                        <a:pt x="0" y="35156"/>
                        <a:pt x="35143" y="0"/>
                        <a:pt x="78495" y="0"/>
                      </a:cubicBezTo>
                      <a:cubicBezTo>
                        <a:pt x="121847" y="0"/>
                        <a:pt x="156990" y="35156"/>
                        <a:pt x="156990" y="78522"/>
                      </a:cubicBezTo>
                      <a:close/>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561" name="Graphic 1442">
                  <a:extLst>
                    <a:ext uri="{FF2B5EF4-FFF2-40B4-BE49-F238E27FC236}">
                      <a16:creationId xmlns:a16="http://schemas.microsoft.com/office/drawing/2014/main" id="{47686C2B-BBF1-7F42-AFBE-049D96A5394A}"/>
                    </a:ext>
                  </a:extLst>
                </p:cNvPr>
                <p:cNvGrpSpPr/>
                <p:nvPr/>
              </p:nvGrpSpPr>
              <p:grpSpPr>
                <a:xfrm>
                  <a:off x="3021414" y="8821224"/>
                  <a:ext cx="55734" cy="73655"/>
                  <a:chOff x="3021414" y="8821224"/>
                  <a:chExt cx="55734" cy="73655"/>
                </a:xfrm>
              </p:grpSpPr>
              <p:sp>
                <p:nvSpPr>
                  <p:cNvPr id="8562" name="Freeform 8561">
                    <a:extLst>
                      <a:ext uri="{FF2B5EF4-FFF2-40B4-BE49-F238E27FC236}">
                        <a16:creationId xmlns:a16="http://schemas.microsoft.com/office/drawing/2014/main" id="{5031472E-69C7-C4D8-2E72-0FD8D1FB576B}"/>
                      </a:ext>
                    </a:extLst>
                  </p:cNvPr>
                  <p:cNvSpPr/>
                  <p:nvPr/>
                </p:nvSpPr>
                <p:spPr>
                  <a:xfrm>
                    <a:off x="3049284" y="8821224"/>
                    <a:ext cx="5590" cy="72827"/>
                  </a:xfrm>
                  <a:custGeom>
                    <a:avLst/>
                    <a:gdLst>
                      <a:gd name="connsiteX0" fmla="*/ 0 w 5590"/>
                      <a:gd name="connsiteY0" fmla="*/ 72828 h 72827"/>
                      <a:gd name="connsiteX1" fmla="*/ 0 w 5590"/>
                      <a:gd name="connsiteY1" fmla="*/ 0 h 72827"/>
                    </a:gdLst>
                    <a:ahLst/>
                    <a:cxnLst>
                      <a:cxn ang="0">
                        <a:pos x="connsiteX0" y="connsiteY0"/>
                      </a:cxn>
                      <a:cxn ang="0">
                        <a:pos x="connsiteX1" y="connsiteY1"/>
                      </a:cxn>
                    </a:cxnLst>
                    <a:rect l="l" t="t" r="r" b="b"/>
                    <a:pathLst>
                      <a:path w="5590" h="72827">
                        <a:moveTo>
                          <a:pt x="0" y="72828"/>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563" name="Graphic 1442">
                    <a:extLst>
                      <a:ext uri="{FF2B5EF4-FFF2-40B4-BE49-F238E27FC236}">
                        <a16:creationId xmlns:a16="http://schemas.microsoft.com/office/drawing/2014/main" id="{576C0757-3701-76B8-61B0-61183AF66988}"/>
                      </a:ext>
                    </a:extLst>
                  </p:cNvPr>
                  <p:cNvGrpSpPr/>
                  <p:nvPr/>
                </p:nvGrpSpPr>
                <p:grpSpPr>
                  <a:xfrm>
                    <a:off x="3021414" y="8867084"/>
                    <a:ext cx="55734" cy="27795"/>
                    <a:chOff x="3021414" y="8867084"/>
                    <a:chExt cx="55734" cy="27795"/>
                  </a:xfrm>
                </p:grpSpPr>
                <p:sp>
                  <p:nvSpPr>
                    <p:cNvPr id="8564" name="Freeform 8563">
                      <a:extLst>
                        <a:ext uri="{FF2B5EF4-FFF2-40B4-BE49-F238E27FC236}">
                          <a16:creationId xmlns:a16="http://schemas.microsoft.com/office/drawing/2014/main" id="{3BDD621D-C6E1-7217-EB99-89D34DCD51B4}"/>
                        </a:ext>
                      </a:extLst>
                    </p:cNvPr>
                    <p:cNvSpPr/>
                    <p:nvPr/>
                  </p:nvSpPr>
                  <p:spPr>
                    <a:xfrm>
                      <a:off x="3021414" y="8867084"/>
                      <a:ext cx="27780" cy="27795"/>
                    </a:xfrm>
                    <a:custGeom>
                      <a:avLst/>
                      <a:gdLst>
                        <a:gd name="connsiteX0" fmla="*/ 27780 w 27780"/>
                        <a:gd name="connsiteY0" fmla="*/ 27796 h 27795"/>
                        <a:gd name="connsiteX1" fmla="*/ 0 w 27780"/>
                        <a:gd name="connsiteY1" fmla="*/ 0 h 27795"/>
                      </a:gdLst>
                      <a:ahLst/>
                      <a:cxnLst>
                        <a:cxn ang="0">
                          <a:pos x="connsiteX0" y="connsiteY0"/>
                        </a:cxn>
                        <a:cxn ang="0">
                          <a:pos x="connsiteX1" y="connsiteY1"/>
                        </a:cxn>
                      </a:cxnLst>
                      <a:rect l="l" t="t" r="r" b="b"/>
                      <a:pathLst>
                        <a:path w="27780" h="27795">
                          <a:moveTo>
                            <a:pt x="27780" y="27796"/>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65" name="Freeform 8564">
                      <a:extLst>
                        <a:ext uri="{FF2B5EF4-FFF2-40B4-BE49-F238E27FC236}">
                          <a16:creationId xmlns:a16="http://schemas.microsoft.com/office/drawing/2014/main" id="{BB41759C-B10E-D325-5BC0-F1C8F7162C17}"/>
                        </a:ext>
                      </a:extLst>
                    </p:cNvPr>
                    <p:cNvSpPr/>
                    <p:nvPr/>
                  </p:nvSpPr>
                  <p:spPr>
                    <a:xfrm>
                      <a:off x="3049368" y="8867084"/>
                      <a:ext cx="27780" cy="27795"/>
                    </a:xfrm>
                    <a:custGeom>
                      <a:avLst/>
                      <a:gdLst>
                        <a:gd name="connsiteX0" fmla="*/ 0 w 27780"/>
                        <a:gd name="connsiteY0" fmla="*/ 27796 h 27795"/>
                        <a:gd name="connsiteX1" fmla="*/ 27780 w 27780"/>
                        <a:gd name="connsiteY1" fmla="*/ 0 h 27795"/>
                      </a:gdLst>
                      <a:ahLst/>
                      <a:cxnLst>
                        <a:cxn ang="0">
                          <a:pos x="connsiteX0" y="connsiteY0"/>
                        </a:cxn>
                        <a:cxn ang="0">
                          <a:pos x="connsiteX1" y="connsiteY1"/>
                        </a:cxn>
                      </a:cxnLst>
                      <a:rect l="l" t="t" r="r" b="b"/>
                      <a:pathLst>
                        <a:path w="27780" h="27795">
                          <a:moveTo>
                            <a:pt x="0" y="27796"/>
                          </a:moveTo>
                          <a:lnTo>
                            <a:pt x="2778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grpSp>
        <p:grpSp>
          <p:nvGrpSpPr>
            <p:cNvPr id="8538" name="Graphic 1442">
              <a:extLst>
                <a:ext uri="{FF2B5EF4-FFF2-40B4-BE49-F238E27FC236}">
                  <a16:creationId xmlns:a16="http://schemas.microsoft.com/office/drawing/2014/main" id="{D11F0A42-3C4B-AA9B-2458-7E750C9B9D73}"/>
                </a:ext>
              </a:extLst>
            </p:cNvPr>
            <p:cNvGrpSpPr/>
            <p:nvPr/>
          </p:nvGrpSpPr>
          <p:grpSpPr>
            <a:xfrm>
              <a:off x="2411787" y="8844288"/>
              <a:ext cx="792387" cy="560181"/>
              <a:chOff x="2408481" y="8844288"/>
              <a:chExt cx="792387" cy="560181"/>
            </a:xfrm>
            <a:noFill/>
          </p:grpSpPr>
          <p:sp>
            <p:nvSpPr>
              <p:cNvPr id="8539" name="Freeform 8538">
                <a:extLst>
                  <a:ext uri="{FF2B5EF4-FFF2-40B4-BE49-F238E27FC236}">
                    <a16:creationId xmlns:a16="http://schemas.microsoft.com/office/drawing/2014/main" id="{B1AA7C59-F454-27FD-5B86-0579A77D34A4}"/>
                  </a:ext>
                </a:extLst>
              </p:cNvPr>
              <p:cNvSpPr/>
              <p:nvPr/>
            </p:nvSpPr>
            <p:spPr>
              <a:xfrm>
                <a:off x="2408481" y="9161163"/>
                <a:ext cx="792387" cy="243305"/>
              </a:xfrm>
              <a:custGeom>
                <a:avLst/>
                <a:gdLst>
                  <a:gd name="connsiteX0" fmla="*/ 760461 w 792387"/>
                  <a:gd name="connsiteY0" fmla="*/ 0 h 243305"/>
                  <a:gd name="connsiteX1" fmla="*/ 792388 w 792387"/>
                  <a:gd name="connsiteY1" fmla="*/ 31938 h 243305"/>
                  <a:gd name="connsiteX2" fmla="*/ 792388 w 792387"/>
                  <a:gd name="connsiteY2" fmla="*/ 211367 h 243305"/>
                  <a:gd name="connsiteX3" fmla="*/ 760461 w 792387"/>
                  <a:gd name="connsiteY3" fmla="*/ 243305 h 243305"/>
                  <a:gd name="connsiteX4" fmla="*/ 31927 w 792387"/>
                  <a:gd name="connsiteY4" fmla="*/ 243305 h 243305"/>
                  <a:gd name="connsiteX5" fmla="*/ 0 w 792387"/>
                  <a:gd name="connsiteY5" fmla="*/ 211367 h 243305"/>
                  <a:gd name="connsiteX6" fmla="*/ 0 w 792387"/>
                  <a:gd name="connsiteY6" fmla="*/ 31938 h 243305"/>
                  <a:gd name="connsiteX7" fmla="*/ 31927 w 792387"/>
                  <a:gd name="connsiteY7" fmla="*/ 0 h 243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2387" h="243305">
                    <a:moveTo>
                      <a:pt x="760461" y="0"/>
                    </a:moveTo>
                    <a:cubicBezTo>
                      <a:pt x="778093" y="0"/>
                      <a:pt x="792388" y="14299"/>
                      <a:pt x="792388" y="31938"/>
                    </a:cubicBezTo>
                    <a:lnTo>
                      <a:pt x="792388" y="211367"/>
                    </a:lnTo>
                    <a:cubicBezTo>
                      <a:pt x="792388" y="229006"/>
                      <a:pt x="778093" y="243305"/>
                      <a:pt x="760461" y="243305"/>
                    </a:cubicBezTo>
                    <a:lnTo>
                      <a:pt x="31927" y="243305"/>
                    </a:lnTo>
                    <a:cubicBezTo>
                      <a:pt x="14294" y="243305"/>
                      <a:pt x="0" y="229006"/>
                      <a:pt x="0" y="211367"/>
                    </a:cubicBezTo>
                    <a:lnTo>
                      <a:pt x="0" y="31938"/>
                    </a:lnTo>
                    <a:cubicBezTo>
                      <a:pt x="0" y="14299"/>
                      <a:pt x="14294" y="0"/>
                      <a:pt x="31927" y="0"/>
                    </a:cubicBezTo>
                    <a:close/>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540" name="Graphic 1442">
                <a:extLst>
                  <a:ext uri="{FF2B5EF4-FFF2-40B4-BE49-F238E27FC236}">
                    <a16:creationId xmlns:a16="http://schemas.microsoft.com/office/drawing/2014/main" id="{8F0E00E7-173C-6463-BCCA-A4E1CDDFAEC3}"/>
                  </a:ext>
                </a:extLst>
              </p:cNvPr>
              <p:cNvGrpSpPr/>
              <p:nvPr/>
            </p:nvGrpSpPr>
            <p:grpSpPr>
              <a:xfrm>
                <a:off x="2487720" y="8844288"/>
                <a:ext cx="158478" cy="316606"/>
                <a:chOff x="2487720" y="8844288"/>
                <a:chExt cx="158478" cy="316606"/>
              </a:xfrm>
              <a:noFill/>
            </p:grpSpPr>
            <p:sp>
              <p:nvSpPr>
                <p:cNvPr id="8556" name="Freeform 8555">
                  <a:extLst>
                    <a:ext uri="{FF2B5EF4-FFF2-40B4-BE49-F238E27FC236}">
                      <a16:creationId xmlns:a16="http://schemas.microsoft.com/office/drawing/2014/main" id="{303CDC46-E3D6-7867-2E28-14896E1B7ACE}"/>
                    </a:ext>
                  </a:extLst>
                </p:cNvPr>
                <p:cNvSpPr/>
                <p:nvPr/>
              </p:nvSpPr>
              <p:spPr>
                <a:xfrm>
                  <a:off x="2487720" y="8844288"/>
                  <a:ext cx="158478" cy="316606"/>
                </a:xfrm>
                <a:custGeom>
                  <a:avLst/>
                  <a:gdLst>
                    <a:gd name="connsiteX0" fmla="*/ 158478 w 158478"/>
                    <a:gd name="connsiteY0" fmla="*/ 316607 h 316606"/>
                    <a:gd name="connsiteX1" fmla="*/ 0 w 158478"/>
                    <a:gd name="connsiteY1" fmla="*/ 316607 h 316606"/>
                    <a:gd name="connsiteX2" fmla="*/ 37691 w 158478"/>
                    <a:gd name="connsiteY2" fmla="*/ 15413 h 316606"/>
                    <a:gd name="connsiteX3" fmla="*/ 55152 w 158478"/>
                    <a:gd name="connsiteY3" fmla="*/ 0 h 316606"/>
                    <a:gd name="connsiteX4" fmla="*/ 100480 w 158478"/>
                    <a:gd name="connsiteY4" fmla="*/ 0 h 316606"/>
                    <a:gd name="connsiteX5" fmla="*/ 117921 w 158478"/>
                    <a:gd name="connsiteY5" fmla="*/ 15251 h 316606"/>
                    <a:gd name="connsiteX6" fmla="*/ 158478 w 158478"/>
                    <a:gd name="connsiteY6" fmla="*/ 316607 h 316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478" h="316606">
                      <a:moveTo>
                        <a:pt x="158478" y="316607"/>
                      </a:moveTo>
                      <a:lnTo>
                        <a:pt x="0" y="316607"/>
                      </a:lnTo>
                      <a:lnTo>
                        <a:pt x="37691" y="15413"/>
                      </a:lnTo>
                      <a:cubicBezTo>
                        <a:pt x="38793" y="6605"/>
                        <a:pt x="46278" y="0"/>
                        <a:pt x="55152" y="0"/>
                      </a:cubicBezTo>
                      <a:lnTo>
                        <a:pt x="100480" y="0"/>
                      </a:lnTo>
                      <a:cubicBezTo>
                        <a:pt x="109292" y="0"/>
                        <a:pt x="116745" y="6515"/>
                        <a:pt x="117921" y="15251"/>
                      </a:cubicBezTo>
                      <a:lnTo>
                        <a:pt x="158478" y="316607"/>
                      </a:lnTo>
                      <a:close/>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57" name="Freeform 8556">
                  <a:extLst>
                    <a:ext uri="{FF2B5EF4-FFF2-40B4-BE49-F238E27FC236}">
                      <a16:creationId xmlns:a16="http://schemas.microsoft.com/office/drawing/2014/main" id="{7D0121E4-E54F-E14A-E705-7C05D5975EDF}"/>
                    </a:ext>
                  </a:extLst>
                </p:cNvPr>
                <p:cNvSpPr/>
                <p:nvPr/>
              </p:nvSpPr>
              <p:spPr>
                <a:xfrm>
                  <a:off x="2517777" y="8923553"/>
                  <a:ext cx="96094" cy="5592"/>
                </a:xfrm>
                <a:custGeom>
                  <a:avLst/>
                  <a:gdLst>
                    <a:gd name="connsiteX0" fmla="*/ 0 w 96094"/>
                    <a:gd name="connsiteY0" fmla="*/ 0 h 5592"/>
                    <a:gd name="connsiteX1" fmla="*/ 96095 w 96094"/>
                    <a:gd name="connsiteY1" fmla="*/ 0 h 5592"/>
                  </a:gdLst>
                  <a:ahLst/>
                  <a:cxnLst>
                    <a:cxn ang="0">
                      <a:pos x="connsiteX0" y="connsiteY0"/>
                    </a:cxn>
                    <a:cxn ang="0">
                      <a:pos x="connsiteX1" y="connsiteY1"/>
                    </a:cxn>
                  </a:cxnLst>
                  <a:rect l="l" t="t" r="r" b="b"/>
                  <a:pathLst>
                    <a:path w="96094" h="5592">
                      <a:moveTo>
                        <a:pt x="0" y="0"/>
                      </a:moveTo>
                      <a:lnTo>
                        <a:pt x="96095"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541" name="Freeform 8540">
                <a:extLst>
                  <a:ext uri="{FF2B5EF4-FFF2-40B4-BE49-F238E27FC236}">
                    <a16:creationId xmlns:a16="http://schemas.microsoft.com/office/drawing/2014/main" id="{D42684E5-5E5C-D63D-AE2D-DBE611715B1E}"/>
                  </a:ext>
                </a:extLst>
              </p:cNvPr>
              <p:cNvSpPr/>
              <p:nvPr/>
            </p:nvSpPr>
            <p:spPr>
              <a:xfrm>
                <a:off x="2670254" y="8923553"/>
                <a:ext cx="158771" cy="238091"/>
              </a:xfrm>
              <a:custGeom>
                <a:avLst/>
                <a:gdLst>
                  <a:gd name="connsiteX0" fmla="*/ 21061 w 158771"/>
                  <a:gd name="connsiteY0" fmla="*/ 0 h 238091"/>
                  <a:gd name="connsiteX1" fmla="*/ 137705 w 158771"/>
                  <a:gd name="connsiteY1" fmla="*/ 0 h 238091"/>
                  <a:gd name="connsiteX2" fmla="*/ 158771 w 158771"/>
                  <a:gd name="connsiteY2" fmla="*/ 21068 h 238091"/>
                  <a:gd name="connsiteX3" fmla="*/ 158771 w 158771"/>
                  <a:gd name="connsiteY3" fmla="*/ 238091 h 238091"/>
                  <a:gd name="connsiteX4" fmla="*/ 0 w 158771"/>
                  <a:gd name="connsiteY4" fmla="*/ 238091 h 238091"/>
                  <a:gd name="connsiteX5" fmla="*/ 0 w 158771"/>
                  <a:gd name="connsiteY5" fmla="*/ 21068 h 238091"/>
                  <a:gd name="connsiteX6" fmla="*/ 21061 w 158771"/>
                  <a:gd name="connsiteY6" fmla="*/ 0 h 23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771" h="238091">
                    <a:moveTo>
                      <a:pt x="21061" y="0"/>
                    </a:moveTo>
                    <a:lnTo>
                      <a:pt x="137705" y="0"/>
                    </a:lnTo>
                    <a:cubicBezTo>
                      <a:pt x="149334" y="0"/>
                      <a:pt x="158771" y="9441"/>
                      <a:pt x="158771" y="21068"/>
                    </a:cubicBezTo>
                    <a:lnTo>
                      <a:pt x="158771" y="238091"/>
                    </a:lnTo>
                    <a:lnTo>
                      <a:pt x="0" y="238091"/>
                    </a:lnTo>
                    <a:lnTo>
                      <a:pt x="0" y="21068"/>
                    </a:lnTo>
                    <a:cubicBezTo>
                      <a:pt x="0" y="9441"/>
                      <a:pt x="9437" y="0"/>
                      <a:pt x="21061" y="0"/>
                    </a:cubicBezTo>
                    <a:close/>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42" name="Freeform 8541">
                <a:extLst>
                  <a:ext uri="{FF2B5EF4-FFF2-40B4-BE49-F238E27FC236}">
                    <a16:creationId xmlns:a16="http://schemas.microsoft.com/office/drawing/2014/main" id="{6A24CA12-C318-6A7A-9507-250C2FA9B2F6}"/>
                  </a:ext>
                </a:extLst>
              </p:cNvPr>
              <p:cNvSpPr/>
              <p:nvPr/>
            </p:nvSpPr>
            <p:spPr>
              <a:xfrm>
                <a:off x="2670254" y="9001716"/>
                <a:ext cx="158771" cy="5592"/>
              </a:xfrm>
              <a:custGeom>
                <a:avLst/>
                <a:gdLst>
                  <a:gd name="connsiteX0" fmla="*/ 0 w 158771"/>
                  <a:gd name="connsiteY0" fmla="*/ 0 h 5592"/>
                  <a:gd name="connsiteX1" fmla="*/ 158771 w 158771"/>
                  <a:gd name="connsiteY1" fmla="*/ 0 h 5592"/>
                </a:gdLst>
                <a:ahLst/>
                <a:cxnLst>
                  <a:cxn ang="0">
                    <a:pos x="connsiteX0" y="connsiteY0"/>
                  </a:cxn>
                  <a:cxn ang="0">
                    <a:pos x="connsiteX1" y="connsiteY1"/>
                  </a:cxn>
                </a:cxnLst>
                <a:rect l="l" t="t" r="r" b="b"/>
                <a:pathLst>
                  <a:path w="158771" h="5592">
                    <a:moveTo>
                      <a:pt x="0" y="0"/>
                    </a:moveTo>
                    <a:lnTo>
                      <a:pt x="158771"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543" name="Graphic 1442">
                <a:extLst>
                  <a:ext uri="{FF2B5EF4-FFF2-40B4-BE49-F238E27FC236}">
                    <a16:creationId xmlns:a16="http://schemas.microsoft.com/office/drawing/2014/main" id="{763E2A4B-A495-06C0-B539-831709581217}"/>
                  </a:ext>
                </a:extLst>
              </p:cNvPr>
              <p:cNvGrpSpPr/>
              <p:nvPr/>
            </p:nvGrpSpPr>
            <p:grpSpPr>
              <a:xfrm>
                <a:off x="2508285" y="9242945"/>
                <a:ext cx="592780" cy="94107"/>
                <a:chOff x="2508285" y="9242945"/>
                <a:chExt cx="592780" cy="94107"/>
              </a:xfrm>
            </p:grpSpPr>
            <p:grpSp>
              <p:nvGrpSpPr>
                <p:cNvPr id="8544" name="Graphic 1442">
                  <a:extLst>
                    <a:ext uri="{FF2B5EF4-FFF2-40B4-BE49-F238E27FC236}">
                      <a16:creationId xmlns:a16="http://schemas.microsoft.com/office/drawing/2014/main" id="{D569E67F-E55B-C907-407A-4569ADC9E077}"/>
                    </a:ext>
                  </a:extLst>
                </p:cNvPr>
                <p:cNvGrpSpPr/>
                <p:nvPr/>
              </p:nvGrpSpPr>
              <p:grpSpPr>
                <a:xfrm>
                  <a:off x="2508285" y="9242945"/>
                  <a:ext cx="50381" cy="94107"/>
                  <a:chOff x="2508285" y="9242945"/>
                  <a:chExt cx="50381" cy="94107"/>
                </a:xfrm>
              </p:grpSpPr>
              <p:sp>
                <p:nvSpPr>
                  <p:cNvPr id="8554" name="Freeform 8553">
                    <a:extLst>
                      <a:ext uri="{FF2B5EF4-FFF2-40B4-BE49-F238E27FC236}">
                        <a16:creationId xmlns:a16="http://schemas.microsoft.com/office/drawing/2014/main" id="{56499B6E-EAB0-16FD-A981-00C6010A15B1}"/>
                      </a:ext>
                    </a:extLst>
                  </p:cNvPr>
                  <p:cNvSpPr/>
                  <p:nvPr/>
                </p:nvSpPr>
                <p:spPr>
                  <a:xfrm>
                    <a:off x="2508285" y="9242945"/>
                    <a:ext cx="50381" cy="5592"/>
                  </a:xfrm>
                  <a:custGeom>
                    <a:avLst/>
                    <a:gdLst>
                      <a:gd name="connsiteX0" fmla="*/ 50381 w 50381"/>
                      <a:gd name="connsiteY0" fmla="*/ 0 h 5592"/>
                      <a:gd name="connsiteX1" fmla="*/ 0 w 50381"/>
                      <a:gd name="connsiteY1" fmla="*/ 0 h 5592"/>
                    </a:gdLst>
                    <a:ahLst/>
                    <a:cxnLst>
                      <a:cxn ang="0">
                        <a:pos x="connsiteX0" y="connsiteY0"/>
                      </a:cxn>
                      <a:cxn ang="0">
                        <a:pos x="connsiteX1" y="connsiteY1"/>
                      </a:cxn>
                    </a:cxnLst>
                    <a:rect l="l" t="t" r="r" b="b"/>
                    <a:pathLst>
                      <a:path w="50381" h="5592">
                        <a:moveTo>
                          <a:pt x="50381"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55" name="Freeform 8554">
                    <a:extLst>
                      <a:ext uri="{FF2B5EF4-FFF2-40B4-BE49-F238E27FC236}">
                        <a16:creationId xmlns:a16="http://schemas.microsoft.com/office/drawing/2014/main" id="{BE676756-1CE8-862C-21F6-EB3CD08E710C}"/>
                      </a:ext>
                    </a:extLst>
                  </p:cNvPr>
                  <p:cNvSpPr/>
                  <p:nvPr/>
                </p:nvSpPr>
                <p:spPr>
                  <a:xfrm>
                    <a:off x="2508285" y="9337053"/>
                    <a:ext cx="50381" cy="5592"/>
                  </a:xfrm>
                  <a:custGeom>
                    <a:avLst/>
                    <a:gdLst>
                      <a:gd name="connsiteX0" fmla="*/ 50381 w 50381"/>
                      <a:gd name="connsiteY0" fmla="*/ 0 h 5592"/>
                      <a:gd name="connsiteX1" fmla="*/ 0 w 50381"/>
                      <a:gd name="connsiteY1" fmla="*/ 0 h 5592"/>
                    </a:gdLst>
                    <a:ahLst/>
                    <a:cxnLst>
                      <a:cxn ang="0">
                        <a:pos x="connsiteX0" y="connsiteY0"/>
                      </a:cxn>
                      <a:cxn ang="0">
                        <a:pos x="connsiteX1" y="connsiteY1"/>
                      </a:cxn>
                    </a:cxnLst>
                    <a:rect l="l" t="t" r="r" b="b"/>
                    <a:pathLst>
                      <a:path w="50381" h="5592">
                        <a:moveTo>
                          <a:pt x="50381"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545" name="Graphic 1442">
                  <a:extLst>
                    <a:ext uri="{FF2B5EF4-FFF2-40B4-BE49-F238E27FC236}">
                      <a16:creationId xmlns:a16="http://schemas.microsoft.com/office/drawing/2014/main" id="{A93629C2-8528-FBEB-9377-8FD296F1DBA0}"/>
                    </a:ext>
                  </a:extLst>
                </p:cNvPr>
                <p:cNvGrpSpPr/>
                <p:nvPr/>
              </p:nvGrpSpPr>
              <p:grpSpPr>
                <a:xfrm>
                  <a:off x="2689085" y="9242945"/>
                  <a:ext cx="50382" cy="94107"/>
                  <a:chOff x="2689085" y="9242945"/>
                  <a:chExt cx="50382" cy="94107"/>
                </a:xfrm>
              </p:grpSpPr>
              <p:sp>
                <p:nvSpPr>
                  <p:cNvPr id="8552" name="Freeform 8551">
                    <a:extLst>
                      <a:ext uri="{FF2B5EF4-FFF2-40B4-BE49-F238E27FC236}">
                        <a16:creationId xmlns:a16="http://schemas.microsoft.com/office/drawing/2014/main" id="{19C2FDF1-AA68-7FC2-78C9-3C03F9085AFF}"/>
                      </a:ext>
                    </a:extLst>
                  </p:cNvPr>
                  <p:cNvSpPr/>
                  <p:nvPr/>
                </p:nvSpPr>
                <p:spPr>
                  <a:xfrm>
                    <a:off x="2689085" y="9242945"/>
                    <a:ext cx="50382" cy="5592"/>
                  </a:xfrm>
                  <a:custGeom>
                    <a:avLst/>
                    <a:gdLst>
                      <a:gd name="connsiteX0" fmla="*/ 50382 w 50382"/>
                      <a:gd name="connsiteY0" fmla="*/ 0 h 5592"/>
                      <a:gd name="connsiteX1" fmla="*/ 0 w 50382"/>
                      <a:gd name="connsiteY1" fmla="*/ 0 h 5592"/>
                    </a:gdLst>
                    <a:ahLst/>
                    <a:cxnLst>
                      <a:cxn ang="0">
                        <a:pos x="connsiteX0" y="connsiteY0"/>
                      </a:cxn>
                      <a:cxn ang="0">
                        <a:pos x="connsiteX1" y="connsiteY1"/>
                      </a:cxn>
                    </a:cxnLst>
                    <a:rect l="l" t="t" r="r" b="b"/>
                    <a:pathLst>
                      <a:path w="50382" h="5592">
                        <a:moveTo>
                          <a:pt x="50382"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53" name="Freeform 8552">
                    <a:extLst>
                      <a:ext uri="{FF2B5EF4-FFF2-40B4-BE49-F238E27FC236}">
                        <a16:creationId xmlns:a16="http://schemas.microsoft.com/office/drawing/2014/main" id="{AFA21D6F-D160-523D-B10C-4D0514F96CF3}"/>
                      </a:ext>
                    </a:extLst>
                  </p:cNvPr>
                  <p:cNvSpPr/>
                  <p:nvPr/>
                </p:nvSpPr>
                <p:spPr>
                  <a:xfrm>
                    <a:off x="2689085" y="9337053"/>
                    <a:ext cx="50382" cy="5592"/>
                  </a:xfrm>
                  <a:custGeom>
                    <a:avLst/>
                    <a:gdLst>
                      <a:gd name="connsiteX0" fmla="*/ 50382 w 50382"/>
                      <a:gd name="connsiteY0" fmla="*/ 0 h 5592"/>
                      <a:gd name="connsiteX1" fmla="*/ 0 w 50382"/>
                      <a:gd name="connsiteY1" fmla="*/ 0 h 5592"/>
                    </a:gdLst>
                    <a:ahLst/>
                    <a:cxnLst>
                      <a:cxn ang="0">
                        <a:pos x="connsiteX0" y="connsiteY0"/>
                      </a:cxn>
                      <a:cxn ang="0">
                        <a:pos x="connsiteX1" y="connsiteY1"/>
                      </a:cxn>
                    </a:cxnLst>
                    <a:rect l="l" t="t" r="r" b="b"/>
                    <a:pathLst>
                      <a:path w="50382" h="5592">
                        <a:moveTo>
                          <a:pt x="50382"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546" name="Graphic 1442">
                  <a:extLst>
                    <a:ext uri="{FF2B5EF4-FFF2-40B4-BE49-F238E27FC236}">
                      <a16:creationId xmlns:a16="http://schemas.microsoft.com/office/drawing/2014/main" id="{D7D76DDF-E8CC-9167-1966-4308DE192CD2}"/>
                    </a:ext>
                  </a:extLst>
                </p:cNvPr>
                <p:cNvGrpSpPr/>
                <p:nvPr/>
              </p:nvGrpSpPr>
              <p:grpSpPr>
                <a:xfrm>
                  <a:off x="2869888" y="9242945"/>
                  <a:ext cx="50378" cy="94107"/>
                  <a:chOff x="2869888" y="9242945"/>
                  <a:chExt cx="50378" cy="94107"/>
                </a:xfrm>
              </p:grpSpPr>
              <p:sp>
                <p:nvSpPr>
                  <p:cNvPr id="8550" name="Freeform 8549">
                    <a:extLst>
                      <a:ext uri="{FF2B5EF4-FFF2-40B4-BE49-F238E27FC236}">
                        <a16:creationId xmlns:a16="http://schemas.microsoft.com/office/drawing/2014/main" id="{B00A9726-FD56-DA64-C77E-91F1074491B2}"/>
                      </a:ext>
                    </a:extLst>
                  </p:cNvPr>
                  <p:cNvSpPr/>
                  <p:nvPr/>
                </p:nvSpPr>
                <p:spPr>
                  <a:xfrm>
                    <a:off x="2869888" y="9242945"/>
                    <a:ext cx="50378" cy="5592"/>
                  </a:xfrm>
                  <a:custGeom>
                    <a:avLst/>
                    <a:gdLst>
                      <a:gd name="connsiteX0" fmla="*/ 50378 w 50378"/>
                      <a:gd name="connsiteY0" fmla="*/ 0 h 5592"/>
                      <a:gd name="connsiteX1" fmla="*/ 0 w 50378"/>
                      <a:gd name="connsiteY1" fmla="*/ 0 h 5592"/>
                    </a:gdLst>
                    <a:ahLst/>
                    <a:cxnLst>
                      <a:cxn ang="0">
                        <a:pos x="connsiteX0" y="connsiteY0"/>
                      </a:cxn>
                      <a:cxn ang="0">
                        <a:pos x="connsiteX1" y="connsiteY1"/>
                      </a:cxn>
                    </a:cxnLst>
                    <a:rect l="l" t="t" r="r" b="b"/>
                    <a:pathLst>
                      <a:path w="50378" h="5592">
                        <a:moveTo>
                          <a:pt x="50378"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51" name="Freeform 8550">
                    <a:extLst>
                      <a:ext uri="{FF2B5EF4-FFF2-40B4-BE49-F238E27FC236}">
                        <a16:creationId xmlns:a16="http://schemas.microsoft.com/office/drawing/2014/main" id="{A7EC7E0C-112D-B279-3639-13CDFAF00357}"/>
                      </a:ext>
                    </a:extLst>
                  </p:cNvPr>
                  <p:cNvSpPr/>
                  <p:nvPr/>
                </p:nvSpPr>
                <p:spPr>
                  <a:xfrm>
                    <a:off x="2869888" y="9337053"/>
                    <a:ext cx="50378" cy="5592"/>
                  </a:xfrm>
                  <a:custGeom>
                    <a:avLst/>
                    <a:gdLst>
                      <a:gd name="connsiteX0" fmla="*/ 50378 w 50378"/>
                      <a:gd name="connsiteY0" fmla="*/ 0 h 5592"/>
                      <a:gd name="connsiteX1" fmla="*/ 0 w 50378"/>
                      <a:gd name="connsiteY1" fmla="*/ 0 h 5592"/>
                    </a:gdLst>
                    <a:ahLst/>
                    <a:cxnLst>
                      <a:cxn ang="0">
                        <a:pos x="connsiteX0" y="connsiteY0"/>
                      </a:cxn>
                      <a:cxn ang="0">
                        <a:pos x="connsiteX1" y="connsiteY1"/>
                      </a:cxn>
                    </a:cxnLst>
                    <a:rect l="l" t="t" r="r" b="b"/>
                    <a:pathLst>
                      <a:path w="50378" h="5592">
                        <a:moveTo>
                          <a:pt x="50378"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547" name="Graphic 1442">
                  <a:extLst>
                    <a:ext uri="{FF2B5EF4-FFF2-40B4-BE49-F238E27FC236}">
                      <a16:creationId xmlns:a16="http://schemas.microsoft.com/office/drawing/2014/main" id="{9CFFCC1E-0CD7-59E3-212F-0FE00D62A191}"/>
                    </a:ext>
                  </a:extLst>
                </p:cNvPr>
                <p:cNvGrpSpPr/>
                <p:nvPr/>
              </p:nvGrpSpPr>
              <p:grpSpPr>
                <a:xfrm>
                  <a:off x="3050687" y="9242945"/>
                  <a:ext cx="50378" cy="94107"/>
                  <a:chOff x="3050687" y="9242945"/>
                  <a:chExt cx="50378" cy="94107"/>
                </a:xfrm>
              </p:grpSpPr>
              <p:sp>
                <p:nvSpPr>
                  <p:cNvPr id="8548" name="Freeform 8547">
                    <a:extLst>
                      <a:ext uri="{FF2B5EF4-FFF2-40B4-BE49-F238E27FC236}">
                        <a16:creationId xmlns:a16="http://schemas.microsoft.com/office/drawing/2014/main" id="{1EC653C4-99B1-0461-5586-EC0B3EBCF5F3}"/>
                      </a:ext>
                    </a:extLst>
                  </p:cNvPr>
                  <p:cNvSpPr/>
                  <p:nvPr/>
                </p:nvSpPr>
                <p:spPr>
                  <a:xfrm>
                    <a:off x="3050687" y="9242945"/>
                    <a:ext cx="50378" cy="5592"/>
                  </a:xfrm>
                  <a:custGeom>
                    <a:avLst/>
                    <a:gdLst>
                      <a:gd name="connsiteX0" fmla="*/ 50378 w 50378"/>
                      <a:gd name="connsiteY0" fmla="*/ 0 h 5592"/>
                      <a:gd name="connsiteX1" fmla="*/ 0 w 50378"/>
                      <a:gd name="connsiteY1" fmla="*/ 0 h 5592"/>
                    </a:gdLst>
                    <a:ahLst/>
                    <a:cxnLst>
                      <a:cxn ang="0">
                        <a:pos x="connsiteX0" y="connsiteY0"/>
                      </a:cxn>
                      <a:cxn ang="0">
                        <a:pos x="connsiteX1" y="connsiteY1"/>
                      </a:cxn>
                    </a:cxnLst>
                    <a:rect l="l" t="t" r="r" b="b"/>
                    <a:pathLst>
                      <a:path w="50378" h="5592">
                        <a:moveTo>
                          <a:pt x="50378"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49" name="Freeform 8548">
                    <a:extLst>
                      <a:ext uri="{FF2B5EF4-FFF2-40B4-BE49-F238E27FC236}">
                        <a16:creationId xmlns:a16="http://schemas.microsoft.com/office/drawing/2014/main" id="{9066949A-A9F0-0EDB-2CBE-6D6954D9FF7D}"/>
                      </a:ext>
                    </a:extLst>
                  </p:cNvPr>
                  <p:cNvSpPr/>
                  <p:nvPr/>
                </p:nvSpPr>
                <p:spPr>
                  <a:xfrm>
                    <a:off x="3050687" y="9337053"/>
                    <a:ext cx="50378" cy="5592"/>
                  </a:xfrm>
                  <a:custGeom>
                    <a:avLst/>
                    <a:gdLst>
                      <a:gd name="connsiteX0" fmla="*/ 50378 w 50378"/>
                      <a:gd name="connsiteY0" fmla="*/ 0 h 5592"/>
                      <a:gd name="connsiteX1" fmla="*/ 0 w 50378"/>
                      <a:gd name="connsiteY1" fmla="*/ 0 h 5592"/>
                    </a:gdLst>
                    <a:ahLst/>
                    <a:cxnLst>
                      <a:cxn ang="0">
                        <a:pos x="connsiteX0" y="connsiteY0"/>
                      </a:cxn>
                      <a:cxn ang="0">
                        <a:pos x="connsiteX1" y="connsiteY1"/>
                      </a:cxn>
                    </a:cxnLst>
                    <a:rect l="l" t="t" r="r" b="b"/>
                    <a:pathLst>
                      <a:path w="50378" h="5592">
                        <a:moveTo>
                          <a:pt x="50378"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grpSp>
      <p:sp>
        <p:nvSpPr>
          <p:cNvPr id="8030" name="Title 3">
            <a:extLst>
              <a:ext uri="{FF2B5EF4-FFF2-40B4-BE49-F238E27FC236}">
                <a16:creationId xmlns:a16="http://schemas.microsoft.com/office/drawing/2014/main" id="{579E699E-FA76-78B6-8072-5184854F85FF}"/>
              </a:ext>
            </a:extLst>
          </p:cNvPr>
          <p:cNvSpPr txBox="1">
            <a:spLocks/>
          </p:cNvSpPr>
          <p:nvPr/>
        </p:nvSpPr>
        <p:spPr>
          <a:xfrm flipH="1">
            <a:off x="7511140" y="2692871"/>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dirty="0">
                <a:solidFill>
                  <a:schemeClr val="tx1"/>
                </a:solidFill>
                <a:latin typeface="Calibri" panose="020F0502020204030204" pitchFamily="34" charset="0"/>
                <a:cs typeface="Calibri" panose="020F0502020204030204" pitchFamily="34" charset="0"/>
              </a:rPr>
              <a:t>Miscellaneous</a:t>
            </a:r>
            <a:endParaRPr lang="ar-QA" sz="3200">
              <a:solidFill>
                <a:schemeClr val="tx1"/>
              </a:solidFill>
              <a:latin typeface="Calibri" panose="020F0502020204030204" pitchFamily="34" charset="0"/>
              <a:cs typeface="Calibri" panose="020F0502020204030204" pitchFamily="34" charset="0"/>
            </a:endParaRPr>
          </a:p>
        </p:txBody>
      </p:sp>
      <p:grpSp>
        <p:nvGrpSpPr>
          <p:cNvPr id="8031" name="Graphic 3463">
            <a:extLst>
              <a:ext uri="{FF2B5EF4-FFF2-40B4-BE49-F238E27FC236}">
                <a16:creationId xmlns:a16="http://schemas.microsoft.com/office/drawing/2014/main" id="{088DCCB5-CCAC-749E-AE94-0F729932DD5F}"/>
              </a:ext>
            </a:extLst>
          </p:cNvPr>
          <p:cNvGrpSpPr/>
          <p:nvPr/>
        </p:nvGrpSpPr>
        <p:grpSpPr>
          <a:xfrm>
            <a:off x="7511140" y="4008173"/>
            <a:ext cx="689186" cy="491796"/>
            <a:chOff x="9659416" y="1992191"/>
            <a:chExt cx="822355" cy="586825"/>
          </a:xfrm>
          <a:noFill/>
        </p:grpSpPr>
        <p:sp>
          <p:nvSpPr>
            <p:cNvPr id="8534" name="Freeform 8533">
              <a:extLst>
                <a:ext uri="{FF2B5EF4-FFF2-40B4-BE49-F238E27FC236}">
                  <a16:creationId xmlns:a16="http://schemas.microsoft.com/office/drawing/2014/main" id="{FD979092-C213-5AC3-F2B3-3B0A44B9DC23}"/>
                </a:ext>
              </a:extLst>
            </p:cNvPr>
            <p:cNvSpPr/>
            <p:nvPr/>
          </p:nvSpPr>
          <p:spPr>
            <a:xfrm>
              <a:off x="9659416" y="2228887"/>
              <a:ext cx="822355" cy="350128"/>
            </a:xfrm>
            <a:custGeom>
              <a:avLst/>
              <a:gdLst>
                <a:gd name="connsiteX0" fmla="*/ 315089 w 822355"/>
                <a:gd name="connsiteY0" fmla="*/ 133771 h 350128"/>
                <a:gd name="connsiteX1" fmla="*/ 380599 w 822355"/>
                <a:gd name="connsiteY1" fmla="*/ 150743 h 350128"/>
                <a:gd name="connsiteX2" fmla="*/ 392421 w 822355"/>
                <a:gd name="connsiteY2" fmla="*/ 150447 h 350128"/>
                <a:gd name="connsiteX3" fmla="*/ 580420 w 822355"/>
                <a:gd name="connsiteY3" fmla="*/ 163369 h 350128"/>
                <a:gd name="connsiteX4" fmla="*/ 580420 w 822355"/>
                <a:gd name="connsiteY4" fmla="*/ 163369 h 350128"/>
                <a:gd name="connsiteX5" fmla="*/ 546778 w 822355"/>
                <a:gd name="connsiteY5" fmla="*/ 109094 h 350128"/>
                <a:gd name="connsiteX6" fmla="*/ 416351 w 822355"/>
                <a:gd name="connsiteY6" fmla="*/ 78990 h 350128"/>
                <a:gd name="connsiteX7" fmla="*/ 263261 w 822355"/>
                <a:gd name="connsiteY7" fmla="*/ 3269 h 350128"/>
                <a:gd name="connsiteX8" fmla="*/ 238839 w 822355"/>
                <a:gd name="connsiteY8" fmla="*/ 300 h 350128"/>
                <a:gd name="connsiteX9" fmla="*/ 76186 w 822355"/>
                <a:gd name="connsiteY9" fmla="*/ 852 h 350128"/>
                <a:gd name="connsiteX10" fmla="*/ 15111 w 822355"/>
                <a:gd name="connsiteY10" fmla="*/ 48980 h 350128"/>
                <a:gd name="connsiteX11" fmla="*/ 1848 w 822355"/>
                <a:gd name="connsiteY11" fmla="*/ 103383 h 350128"/>
                <a:gd name="connsiteX12" fmla="*/ 77990 w 822355"/>
                <a:gd name="connsiteY12" fmla="*/ 179604 h 350128"/>
                <a:gd name="connsiteX13" fmla="*/ 77990 w 822355"/>
                <a:gd name="connsiteY13" fmla="*/ 179604 h 350128"/>
                <a:gd name="connsiteX14" fmla="*/ 118043 w 822355"/>
                <a:gd name="connsiteY14" fmla="*/ 185478 h 350128"/>
                <a:gd name="connsiteX15" fmla="*/ 382128 w 822355"/>
                <a:gd name="connsiteY15" fmla="*/ 343208 h 350128"/>
                <a:gd name="connsiteX16" fmla="*/ 409899 w 822355"/>
                <a:gd name="connsiteY16" fmla="*/ 350053 h 350128"/>
                <a:gd name="connsiteX17" fmla="*/ 424325 w 822355"/>
                <a:gd name="connsiteY17" fmla="*/ 349303 h 350128"/>
                <a:gd name="connsiteX18" fmla="*/ 453950 w 822355"/>
                <a:gd name="connsiteY18" fmla="*/ 342180 h 350128"/>
                <a:gd name="connsiteX19" fmla="*/ 788918 w 822355"/>
                <a:gd name="connsiteY19" fmla="*/ 192427 h 350128"/>
                <a:gd name="connsiteX20" fmla="*/ 812748 w 822355"/>
                <a:gd name="connsiteY20" fmla="*/ 177901 h 350128"/>
                <a:gd name="connsiteX21" fmla="*/ 806105 w 822355"/>
                <a:gd name="connsiteY21" fmla="*/ 138286 h 350128"/>
                <a:gd name="connsiteX22" fmla="*/ 805704 w 822355"/>
                <a:gd name="connsiteY22" fmla="*/ 138193 h 350128"/>
                <a:gd name="connsiteX23" fmla="*/ 794568 w 822355"/>
                <a:gd name="connsiteY23" fmla="*/ 138855 h 350128"/>
                <a:gd name="connsiteX24" fmla="*/ 466859 w 822355"/>
                <a:gd name="connsiteY24" fmla="*/ 226500 h 350128"/>
                <a:gd name="connsiteX25" fmla="*/ 380599 w 822355"/>
                <a:gd name="connsiteY25" fmla="*/ 150743 h 350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22355" h="350128">
                  <a:moveTo>
                    <a:pt x="315089" y="133771"/>
                  </a:moveTo>
                  <a:lnTo>
                    <a:pt x="380599" y="150743"/>
                  </a:lnTo>
                  <a:lnTo>
                    <a:pt x="392421" y="150447"/>
                  </a:lnTo>
                  <a:cubicBezTo>
                    <a:pt x="407876" y="153573"/>
                    <a:pt x="575671" y="178372"/>
                    <a:pt x="580420" y="163369"/>
                  </a:cubicBezTo>
                  <a:lnTo>
                    <a:pt x="580420" y="163369"/>
                  </a:lnTo>
                  <a:cubicBezTo>
                    <a:pt x="583826" y="139518"/>
                    <a:pt x="569714" y="116485"/>
                    <a:pt x="546778" y="109094"/>
                  </a:cubicBezTo>
                  <a:cubicBezTo>
                    <a:pt x="497461" y="93197"/>
                    <a:pt x="426731" y="82709"/>
                    <a:pt x="416351" y="78990"/>
                  </a:cubicBezTo>
                  <a:lnTo>
                    <a:pt x="263261" y="3269"/>
                  </a:lnTo>
                  <a:cubicBezTo>
                    <a:pt x="255466" y="468"/>
                    <a:pt x="247107" y="-572"/>
                    <a:pt x="238839" y="300"/>
                  </a:cubicBezTo>
                  <a:lnTo>
                    <a:pt x="76186" y="852"/>
                  </a:lnTo>
                  <a:cubicBezTo>
                    <a:pt x="47181" y="951"/>
                    <a:pt x="21980" y="20811"/>
                    <a:pt x="15111" y="48980"/>
                  </a:cubicBezTo>
                  <a:lnTo>
                    <a:pt x="1848" y="103383"/>
                  </a:lnTo>
                  <a:cubicBezTo>
                    <a:pt x="-9342" y="149279"/>
                    <a:pt x="32062" y="190725"/>
                    <a:pt x="77990" y="179604"/>
                  </a:cubicBezTo>
                  <a:lnTo>
                    <a:pt x="77990" y="179604"/>
                  </a:lnTo>
                  <a:cubicBezTo>
                    <a:pt x="91590" y="176176"/>
                    <a:pt x="106021" y="178302"/>
                    <a:pt x="118043" y="185478"/>
                  </a:cubicBezTo>
                  <a:lnTo>
                    <a:pt x="382128" y="343208"/>
                  </a:lnTo>
                  <a:cubicBezTo>
                    <a:pt x="390469" y="348193"/>
                    <a:pt x="400158" y="350599"/>
                    <a:pt x="409899" y="350053"/>
                  </a:cubicBezTo>
                  <a:lnTo>
                    <a:pt x="424325" y="349303"/>
                  </a:lnTo>
                  <a:cubicBezTo>
                    <a:pt x="434578" y="348786"/>
                    <a:pt x="444604" y="346375"/>
                    <a:pt x="453950" y="342180"/>
                  </a:cubicBezTo>
                  <a:lnTo>
                    <a:pt x="788918" y="192427"/>
                  </a:lnTo>
                  <a:cubicBezTo>
                    <a:pt x="795439" y="189511"/>
                    <a:pt x="804756" y="183456"/>
                    <a:pt x="812748" y="177901"/>
                  </a:cubicBezTo>
                  <a:cubicBezTo>
                    <a:pt x="828157" y="167187"/>
                    <a:pt x="824373" y="142597"/>
                    <a:pt x="806105" y="138286"/>
                  </a:cubicBezTo>
                  <a:cubicBezTo>
                    <a:pt x="805971" y="138251"/>
                    <a:pt x="805838" y="138222"/>
                    <a:pt x="805704" y="138193"/>
                  </a:cubicBezTo>
                  <a:cubicBezTo>
                    <a:pt x="802025" y="137374"/>
                    <a:pt x="798154" y="137589"/>
                    <a:pt x="794568" y="138855"/>
                  </a:cubicBezTo>
                  <a:lnTo>
                    <a:pt x="466859" y="226500"/>
                  </a:lnTo>
                  <a:lnTo>
                    <a:pt x="380599" y="15074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35" name="Freeform 8534">
              <a:extLst>
                <a:ext uri="{FF2B5EF4-FFF2-40B4-BE49-F238E27FC236}">
                  <a16:creationId xmlns:a16="http://schemas.microsoft.com/office/drawing/2014/main" id="{1B69A462-7903-81F5-F4B5-B3AA7510548C}"/>
                </a:ext>
              </a:extLst>
            </p:cNvPr>
            <p:cNvSpPr/>
            <p:nvPr/>
          </p:nvSpPr>
          <p:spPr>
            <a:xfrm>
              <a:off x="10089693" y="1992191"/>
              <a:ext cx="288476" cy="288384"/>
            </a:xfrm>
            <a:custGeom>
              <a:avLst/>
              <a:gdLst>
                <a:gd name="connsiteX0" fmla="*/ 288476 w 288476"/>
                <a:gd name="connsiteY0" fmla="*/ 144192 h 288384"/>
                <a:gd name="connsiteX1" fmla="*/ 144238 w 288476"/>
                <a:gd name="connsiteY1" fmla="*/ 288384 h 288384"/>
                <a:gd name="connsiteX2" fmla="*/ 0 w 288476"/>
                <a:gd name="connsiteY2" fmla="*/ 144192 h 288384"/>
                <a:gd name="connsiteX3" fmla="*/ 144238 w 288476"/>
                <a:gd name="connsiteY3" fmla="*/ 0 h 288384"/>
                <a:gd name="connsiteX4" fmla="*/ 288476 w 288476"/>
                <a:gd name="connsiteY4" fmla="*/ 144192 h 288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76" h="288384">
                  <a:moveTo>
                    <a:pt x="288476" y="144192"/>
                  </a:moveTo>
                  <a:cubicBezTo>
                    <a:pt x="288476" y="223827"/>
                    <a:pt x="223899" y="288384"/>
                    <a:pt x="144238" y="288384"/>
                  </a:cubicBezTo>
                  <a:cubicBezTo>
                    <a:pt x="64578" y="288384"/>
                    <a:pt x="0" y="223827"/>
                    <a:pt x="0" y="144192"/>
                  </a:cubicBezTo>
                  <a:cubicBezTo>
                    <a:pt x="0" y="64557"/>
                    <a:pt x="64578" y="0"/>
                    <a:pt x="144238" y="0"/>
                  </a:cubicBezTo>
                  <a:cubicBezTo>
                    <a:pt x="223899" y="0"/>
                    <a:pt x="288476" y="64557"/>
                    <a:pt x="288476" y="14419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36" name="Freeform 8535">
              <a:extLst>
                <a:ext uri="{FF2B5EF4-FFF2-40B4-BE49-F238E27FC236}">
                  <a16:creationId xmlns:a16="http://schemas.microsoft.com/office/drawing/2014/main" id="{8FF4066D-72DA-88DD-D218-04392962F570}"/>
                </a:ext>
              </a:extLst>
            </p:cNvPr>
            <p:cNvSpPr/>
            <p:nvPr/>
          </p:nvSpPr>
          <p:spPr>
            <a:xfrm>
              <a:off x="10136926" y="2039409"/>
              <a:ext cx="194009" cy="193947"/>
            </a:xfrm>
            <a:custGeom>
              <a:avLst/>
              <a:gdLst>
                <a:gd name="connsiteX0" fmla="*/ 194009 w 194009"/>
                <a:gd name="connsiteY0" fmla="*/ 96974 h 193947"/>
                <a:gd name="connsiteX1" fmla="*/ 97005 w 194009"/>
                <a:gd name="connsiteY1" fmla="*/ 193947 h 193947"/>
                <a:gd name="connsiteX2" fmla="*/ 0 w 194009"/>
                <a:gd name="connsiteY2" fmla="*/ 96974 h 193947"/>
                <a:gd name="connsiteX3" fmla="*/ 97005 w 194009"/>
                <a:gd name="connsiteY3" fmla="*/ 0 h 193947"/>
                <a:gd name="connsiteX4" fmla="*/ 194009 w 194009"/>
                <a:gd name="connsiteY4" fmla="*/ 96974 h 193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009" h="193947">
                  <a:moveTo>
                    <a:pt x="194009" y="96974"/>
                  </a:moveTo>
                  <a:cubicBezTo>
                    <a:pt x="194009" y="150531"/>
                    <a:pt x="150579" y="193947"/>
                    <a:pt x="97005" y="193947"/>
                  </a:cubicBezTo>
                  <a:cubicBezTo>
                    <a:pt x="43430" y="193947"/>
                    <a:pt x="0" y="150531"/>
                    <a:pt x="0" y="96974"/>
                  </a:cubicBezTo>
                  <a:cubicBezTo>
                    <a:pt x="0" y="43417"/>
                    <a:pt x="43430" y="0"/>
                    <a:pt x="97005" y="0"/>
                  </a:cubicBezTo>
                  <a:cubicBezTo>
                    <a:pt x="150579" y="0"/>
                    <a:pt x="194009" y="43417"/>
                    <a:pt x="194009" y="9697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032" name="Freeform 8031">
            <a:extLst>
              <a:ext uri="{FF2B5EF4-FFF2-40B4-BE49-F238E27FC236}">
                <a16:creationId xmlns:a16="http://schemas.microsoft.com/office/drawing/2014/main" id="{CBFDC6C0-C0B4-CC22-774F-2ED01AAAE0D2}"/>
              </a:ext>
            </a:extLst>
          </p:cNvPr>
          <p:cNvSpPr/>
          <p:nvPr/>
        </p:nvSpPr>
        <p:spPr>
          <a:xfrm>
            <a:off x="8919020" y="3935438"/>
            <a:ext cx="470744" cy="552132"/>
          </a:xfrm>
          <a:custGeom>
            <a:avLst/>
            <a:gdLst>
              <a:gd name="connsiteX0" fmla="*/ 204665 w 561703"/>
              <a:gd name="connsiteY0" fmla="*/ 295149 h 658819"/>
              <a:gd name="connsiteX1" fmla="*/ 134941 w 561703"/>
              <a:gd name="connsiteY1" fmla="*/ 596355 h 658819"/>
              <a:gd name="connsiteX2" fmla="*/ 161741 w 561703"/>
              <a:gd name="connsiteY2" fmla="*/ 655825 h 658819"/>
              <a:gd name="connsiteX3" fmla="*/ 221236 w 561703"/>
              <a:gd name="connsiteY3" fmla="*/ 629033 h 658819"/>
              <a:gd name="connsiteX4" fmla="*/ 280858 w 561703"/>
              <a:gd name="connsiteY4" fmla="*/ 417981 h 658819"/>
              <a:gd name="connsiteX5" fmla="*/ 340486 w 561703"/>
              <a:gd name="connsiteY5" fmla="*/ 629033 h 658819"/>
              <a:gd name="connsiteX6" fmla="*/ 399975 w 561703"/>
              <a:gd name="connsiteY6" fmla="*/ 655825 h 658819"/>
              <a:gd name="connsiteX7" fmla="*/ 426781 w 561703"/>
              <a:gd name="connsiteY7" fmla="*/ 596355 h 658819"/>
              <a:gd name="connsiteX8" fmla="*/ 357057 w 561703"/>
              <a:gd name="connsiteY8" fmla="*/ 295335 h 658819"/>
              <a:gd name="connsiteX9" fmla="*/ 522940 w 561703"/>
              <a:gd name="connsiteY9" fmla="*/ 277863 h 658819"/>
              <a:gd name="connsiteX10" fmla="*/ 561103 w 561703"/>
              <a:gd name="connsiteY10" fmla="*/ 224908 h 658819"/>
              <a:gd name="connsiteX11" fmla="*/ 508136 w 561703"/>
              <a:gd name="connsiteY11" fmla="*/ 186798 h 658819"/>
              <a:gd name="connsiteX12" fmla="*/ 53261 w 561703"/>
              <a:gd name="connsiteY12" fmla="*/ 186753 h 658819"/>
              <a:gd name="connsiteX13" fmla="*/ 561 w 561703"/>
              <a:gd name="connsiteY13" fmla="*/ 225224 h 658819"/>
              <a:gd name="connsiteX14" fmla="*/ 38997 w 561703"/>
              <a:gd name="connsiteY14" fmla="*/ 277909 h 658819"/>
              <a:gd name="connsiteX15" fmla="*/ 204613 w 561703"/>
              <a:gd name="connsiteY15" fmla="*/ 295149 h 658819"/>
              <a:gd name="connsiteX16" fmla="*/ 204665 w 561703"/>
              <a:gd name="connsiteY16" fmla="*/ 295149 h 658819"/>
              <a:gd name="connsiteX17" fmla="*/ 280858 w 561703"/>
              <a:gd name="connsiteY17" fmla="*/ 0 h 658819"/>
              <a:gd name="connsiteX18" fmla="*/ 364166 w 561703"/>
              <a:gd name="connsiteY18" fmla="*/ 83279 h 658819"/>
              <a:gd name="connsiteX19" fmla="*/ 280858 w 561703"/>
              <a:gd name="connsiteY19" fmla="*/ 166558 h 658819"/>
              <a:gd name="connsiteX20" fmla="*/ 197557 w 561703"/>
              <a:gd name="connsiteY20" fmla="*/ 83279 h 658819"/>
              <a:gd name="connsiteX21" fmla="*/ 280858 w 561703"/>
              <a:gd name="connsiteY21" fmla="*/ 0 h 65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61703" h="658819">
                <a:moveTo>
                  <a:pt x="204665" y="295149"/>
                </a:moveTo>
                <a:cubicBezTo>
                  <a:pt x="195650" y="398569"/>
                  <a:pt x="171930" y="498862"/>
                  <a:pt x="134941" y="596355"/>
                </a:cubicBezTo>
                <a:cubicBezTo>
                  <a:pt x="125932" y="620161"/>
                  <a:pt x="137928" y="646819"/>
                  <a:pt x="161741" y="655825"/>
                </a:cubicBezTo>
                <a:cubicBezTo>
                  <a:pt x="185554" y="664831"/>
                  <a:pt x="212221" y="652839"/>
                  <a:pt x="221236" y="629033"/>
                </a:cubicBezTo>
                <a:cubicBezTo>
                  <a:pt x="247403" y="560011"/>
                  <a:pt x="267414" y="489676"/>
                  <a:pt x="280858" y="417981"/>
                </a:cubicBezTo>
                <a:cubicBezTo>
                  <a:pt x="294308" y="489670"/>
                  <a:pt x="314320" y="560011"/>
                  <a:pt x="340486" y="629033"/>
                </a:cubicBezTo>
                <a:cubicBezTo>
                  <a:pt x="349496" y="652839"/>
                  <a:pt x="376162" y="664831"/>
                  <a:pt x="399975" y="655825"/>
                </a:cubicBezTo>
                <a:cubicBezTo>
                  <a:pt x="423794" y="646819"/>
                  <a:pt x="435790" y="620161"/>
                  <a:pt x="426781" y="596355"/>
                </a:cubicBezTo>
                <a:cubicBezTo>
                  <a:pt x="389838" y="498909"/>
                  <a:pt x="366113" y="398661"/>
                  <a:pt x="357057" y="295335"/>
                </a:cubicBezTo>
                <a:cubicBezTo>
                  <a:pt x="412338" y="292615"/>
                  <a:pt x="467619" y="286822"/>
                  <a:pt x="522940" y="277863"/>
                </a:cubicBezTo>
                <a:cubicBezTo>
                  <a:pt x="548066" y="273790"/>
                  <a:pt x="565178" y="250073"/>
                  <a:pt x="561103" y="224908"/>
                </a:cubicBezTo>
                <a:cubicBezTo>
                  <a:pt x="557029" y="199788"/>
                  <a:pt x="533309" y="182680"/>
                  <a:pt x="508136" y="186798"/>
                </a:cubicBezTo>
                <a:cubicBezTo>
                  <a:pt x="356511" y="211419"/>
                  <a:pt x="204886" y="210469"/>
                  <a:pt x="53261" y="186753"/>
                </a:cubicBezTo>
                <a:cubicBezTo>
                  <a:pt x="28088" y="182815"/>
                  <a:pt x="4455" y="200059"/>
                  <a:pt x="561" y="225224"/>
                </a:cubicBezTo>
                <a:cubicBezTo>
                  <a:pt x="-3380" y="250389"/>
                  <a:pt x="13871" y="274016"/>
                  <a:pt x="38997" y="277909"/>
                </a:cubicBezTo>
                <a:cubicBezTo>
                  <a:pt x="94185" y="286549"/>
                  <a:pt x="149378" y="292348"/>
                  <a:pt x="204613" y="295149"/>
                </a:cubicBezTo>
                <a:lnTo>
                  <a:pt x="204665" y="295149"/>
                </a:lnTo>
                <a:close/>
                <a:moveTo>
                  <a:pt x="280858" y="0"/>
                </a:moveTo>
                <a:cubicBezTo>
                  <a:pt x="326857" y="0"/>
                  <a:pt x="364166" y="37295"/>
                  <a:pt x="364166" y="83279"/>
                </a:cubicBezTo>
                <a:cubicBezTo>
                  <a:pt x="364166" y="129218"/>
                  <a:pt x="326857" y="166558"/>
                  <a:pt x="280858" y="166558"/>
                </a:cubicBezTo>
                <a:cubicBezTo>
                  <a:pt x="234906" y="166558"/>
                  <a:pt x="197557" y="129263"/>
                  <a:pt x="197557" y="83279"/>
                </a:cubicBezTo>
                <a:cubicBezTo>
                  <a:pt x="197557" y="37341"/>
                  <a:pt x="234860" y="0"/>
                  <a:pt x="280858"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033" name="Graphic 3463">
            <a:extLst>
              <a:ext uri="{FF2B5EF4-FFF2-40B4-BE49-F238E27FC236}">
                <a16:creationId xmlns:a16="http://schemas.microsoft.com/office/drawing/2014/main" id="{764A8169-6C43-C4B8-5D14-866B8757C0A1}"/>
              </a:ext>
            </a:extLst>
          </p:cNvPr>
          <p:cNvGrpSpPr/>
          <p:nvPr/>
        </p:nvGrpSpPr>
        <p:grpSpPr>
          <a:xfrm>
            <a:off x="10167384" y="3866420"/>
            <a:ext cx="579637" cy="690165"/>
            <a:chOff x="12557798" y="1827486"/>
            <a:chExt cx="691638" cy="823522"/>
          </a:xfrm>
          <a:noFill/>
        </p:grpSpPr>
        <p:sp>
          <p:nvSpPr>
            <p:cNvPr id="8530" name="Freeform 8529">
              <a:extLst>
                <a:ext uri="{FF2B5EF4-FFF2-40B4-BE49-F238E27FC236}">
                  <a16:creationId xmlns:a16="http://schemas.microsoft.com/office/drawing/2014/main" id="{8548C33A-661B-03D6-8000-A001FD663E63}"/>
                </a:ext>
              </a:extLst>
            </p:cNvPr>
            <p:cNvSpPr/>
            <p:nvPr/>
          </p:nvSpPr>
          <p:spPr>
            <a:xfrm>
              <a:off x="12557798" y="1827486"/>
              <a:ext cx="691638" cy="823522"/>
            </a:xfrm>
            <a:custGeom>
              <a:avLst/>
              <a:gdLst>
                <a:gd name="connsiteX0" fmla="*/ 310155 w 691638"/>
                <a:gd name="connsiteY0" fmla="*/ 815160 h 823522"/>
                <a:gd name="connsiteX1" fmla="*/ 381483 w 691638"/>
                <a:gd name="connsiteY1" fmla="*/ 815160 h 823522"/>
                <a:gd name="connsiteX2" fmla="*/ 691638 w 691638"/>
                <a:gd name="connsiteY2" fmla="*/ 338649 h 823522"/>
                <a:gd name="connsiteX3" fmla="*/ 691638 w 691638"/>
                <a:gd name="connsiteY3" fmla="*/ 115806 h 823522"/>
                <a:gd name="connsiteX4" fmla="*/ 631150 w 691638"/>
                <a:gd name="connsiteY4" fmla="*/ 37650 h 823522"/>
                <a:gd name="connsiteX5" fmla="*/ 60483 w 691638"/>
                <a:gd name="connsiteY5" fmla="*/ 37650 h 823522"/>
                <a:gd name="connsiteX6" fmla="*/ 0 w 691638"/>
                <a:gd name="connsiteY6" fmla="*/ 115806 h 823522"/>
                <a:gd name="connsiteX7" fmla="*/ 0 w 691638"/>
                <a:gd name="connsiteY7" fmla="*/ 338649 h 823522"/>
                <a:gd name="connsiteX8" fmla="*/ 310155 w 691638"/>
                <a:gd name="connsiteY8" fmla="*/ 815160 h 82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1638" h="823522">
                  <a:moveTo>
                    <a:pt x="310155" y="815160"/>
                  </a:moveTo>
                  <a:cubicBezTo>
                    <a:pt x="332666" y="826310"/>
                    <a:pt x="358972" y="826310"/>
                    <a:pt x="381483" y="815160"/>
                  </a:cubicBezTo>
                  <a:cubicBezTo>
                    <a:pt x="469813" y="771413"/>
                    <a:pt x="691638" y="632311"/>
                    <a:pt x="691638" y="338649"/>
                  </a:cubicBezTo>
                  <a:lnTo>
                    <a:pt x="691638" y="115806"/>
                  </a:lnTo>
                  <a:cubicBezTo>
                    <a:pt x="691638" y="79030"/>
                    <a:pt x="666675" y="47201"/>
                    <a:pt x="631150" y="37650"/>
                  </a:cubicBezTo>
                  <a:cubicBezTo>
                    <a:pt x="444425" y="-12550"/>
                    <a:pt x="247208" y="-12550"/>
                    <a:pt x="60483" y="37650"/>
                  </a:cubicBezTo>
                  <a:cubicBezTo>
                    <a:pt x="24958" y="47201"/>
                    <a:pt x="0" y="79030"/>
                    <a:pt x="0" y="115806"/>
                  </a:cubicBezTo>
                  <a:lnTo>
                    <a:pt x="0" y="338649"/>
                  </a:lnTo>
                  <a:cubicBezTo>
                    <a:pt x="0" y="632311"/>
                    <a:pt x="221826" y="771413"/>
                    <a:pt x="310155" y="815160"/>
                  </a:cubicBezTo>
                  <a:close/>
                </a:path>
              </a:pathLst>
            </a:custGeom>
            <a:no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nvGrpSpPr>
            <p:cNvPr id="8531" name="Graphic 3463">
              <a:extLst>
                <a:ext uri="{FF2B5EF4-FFF2-40B4-BE49-F238E27FC236}">
                  <a16:creationId xmlns:a16="http://schemas.microsoft.com/office/drawing/2014/main" id="{163675B5-8D96-26FD-8725-34661311EB62}"/>
                </a:ext>
              </a:extLst>
            </p:cNvPr>
            <p:cNvGrpSpPr/>
            <p:nvPr/>
          </p:nvGrpSpPr>
          <p:grpSpPr>
            <a:xfrm>
              <a:off x="12687481" y="1962203"/>
              <a:ext cx="432272" cy="432134"/>
              <a:chOff x="12687481" y="1962203"/>
              <a:chExt cx="432272" cy="432134"/>
            </a:xfrm>
            <a:noFill/>
          </p:grpSpPr>
          <p:sp>
            <p:nvSpPr>
              <p:cNvPr id="8532" name="Freeform 8531">
                <a:extLst>
                  <a:ext uri="{FF2B5EF4-FFF2-40B4-BE49-F238E27FC236}">
                    <a16:creationId xmlns:a16="http://schemas.microsoft.com/office/drawing/2014/main" id="{1A5F6523-5F3E-9F90-BD0D-C3F978724C54}"/>
                  </a:ext>
                </a:extLst>
              </p:cNvPr>
              <p:cNvSpPr/>
              <p:nvPr/>
            </p:nvSpPr>
            <p:spPr>
              <a:xfrm>
                <a:off x="12819147" y="2108180"/>
                <a:ext cx="168939" cy="140181"/>
              </a:xfrm>
              <a:custGeom>
                <a:avLst/>
                <a:gdLst>
                  <a:gd name="connsiteX0" fmla="*/ 0 w 168939"/>
                  <a:gd name="connsiteY0" fmla="*/ 87679 h 140181"/>
                  <a:gd name="connsiteX1" fmla="*/ 50142 w 168939"/>
                  <a:gd name="connsiteY1" fmla="*/ 140182 h 140181"/>
                  <a:gd name="connsiteX2" fmla="*/ 168940 w 168939"/>
                  <a:gd name="connsiteY2" fmla="*/ 0 h 140181"/>
                </a:gdLst>
                <a:ahLst/>
                <a:cxnLst>
                  <a:cxn ang="0">
                    <a:pos x="connsiteX0" y="connsiteY0"/>
                  </a:cxn>
                  <a:cxn ang="0">
                    <a:pos x="connsiteX1" y="connsiteY1"/>
                  </a:cxn>
                  <a:cxn ang="0">
                    <a:pos x="connsiteX2" y="connsiteY2"/>
                  </a:cxn>
                </a:cxnLst>
                <a:rect l="l" t="t" r="r" b="b"/>
                <a:pathLst>
                  <a:path w="168939" h="140181">
                    <a:moveTo>
                      <a:pt x="0" y="87679"/>
                    </a:moveTo>
                    <a:lnTo>
                      <a:pt x="50142" y="140182"/>
                    </a:lnTo>
                    <a:lnTo>
                      <a:pt x="16894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33" name="Freeform 8532">
                <a:extLst>
                  <a:ext uri="{FF2B5EF4-FFF2-40B4-BE49-F238E27FC236}">
                    <a16:creationId xmlns:a16="http://schemas.microsoft.com/office/drawing/2014/main" id="{5ACE64A8-684B-8BD1-CBA0-2837FE4232FE}"/>
                  </a:ext>
                </a:extLst>
              </p:cNvPr>
              <p:cNvSpPr/>
              <p:nvPr/>
            </p:nvSpPr>
            <p:spPr>
              <a:xfrm>
                <a:off x="12687481" y="1962203"/>
                <a:ext cx="432272" cy="432134"/>
              </a:xfrm>
              <a:custGeom>
                <a:avLst/>
                <a:gdLst>
                  <a:gd name="connsiteX0" fmla="*/ 432272 w 432272"/>
                  <a:gd name="connsiteY0" fmla="*/ 216067 h 432134"/>
                  <a:gd name="connsiteX1" fmla="*/ 216136 w 432272"/>
                  <a:gd name="connsiteY1" fmla="*/ 432134 h 432134"/>
                  <a:gd name="connsiteX2" fmla="*/ 0 w 432272"/>
                  <a:gd name="connsiteY2" fmla="*/ 216067 h 432134"/>
                  <a:gd name="connsiteX3" fmla="*/ 216136 w 432272"/>
                  <a:gd name="connsiteY3" fmla="*/ 0 h 432134"/>
                  <a:gd name="connsiteX4" fmla="*/ 432272 w 432272"/>
                  <a:gd name="connsiteY4" fmla="*/ 216067 h 432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272" h="432134">
                    <a:moveTo>
                      <a:pt x="432272" y="216067"/>
                    </a:moveTo>
                    <a:cubicBezTo>
                      <a:pt x="432272" y="335398"/>
                      <a:pt x="335505" y="432134"/>
                      <a:pt x="216136" y="432134"/>
                    </a:cubicBezTo>
                    <a:cubicBezTo>
                      <a:pt x="96767" y="432134"/>
                      <a:pt x="0" y="335398"/>
                      <a:pt x="0" y="216067"/>
                    </a:cubicBezTo>
                    <a:cubicBezTo>
                      <a:pt x="0" y="96737"/>
                      <a:pt x="96767" y="0"/>
                      <a:pt x="216136" y="0"/>
                    </a:cubicBezTo>
                    <a:cubicBezTo>
                      <a:pt x="335505" y="0"/>
                      <a:pt x="432272" y="96737"/>
                      <a:pt x="432272" y="21606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34" name="Graphic 3463">
            <a:extLst>
              <a:ext uri="{FF2B5EF4-FFF2-40B4-BE49-F238E27FC236}">
                <a16:creationId xmlns:a16="http://schemas.microsoft.com/office/drawing/2014/main" id="{6AA1B3D6-8064-87C0-0AD4-5C76CFCA65A0}"/>
              </a:ext>
            </a:extLst>
          </p:cNvPr>
          <p:cNvGrpSpPr/>
          <p:nvPr/>
        </p:nvGrpSpPr>
        <p:grpSpPr>
          <a:xfrm>
            <a:off x="7533313" y="5258617"/>
            <a:ext cx="642232" cy="575327"/>
            <a:chOff x="9609526" y="3281067"/>
            <a:chExt cx="919296" cy="823528"/>
          </a:xfrm>
          <a:noFill/>
        </p:grpSpPr>
        <p:grpSp>
          <p:nvGrpSpPr>
            <p:cNvPr id="8512" name="Graphic 3463">
              <a:extLst>
                <a:ext uri="{FF2B5EF4-FFF2-40B4-BE49-F238E27FC236}">
                  <a16:creationId xmlns:a16="http://schemas.microsoft.com/office/drawing/2014/main" id="{FF3CBB11-DB4C-7539-5D5D-F6BC69AD3FF9}"/>
                </a:ext>
              </a:extLst>
            </p:cNvPr>
            <p:cNvGrpSpPr/>
            <p:nvPr/>
          </p:nvGrpSpPr>
          <p:grpSpPr>
            <a:xfrm>
              <a:off x="9609526" y="3281067"/>
              <a:ext cx="819720" cy="741427"/>
              <a:chOff x="9609526" y="3281067"/>
              <a:chExt cx="819720" cy="741427"/>
            </a:xfrm>
            <a:noFill/>
          </p:grpSpPr>
          <p:grpSp>
            <p:nvGrpSpPr>
              <p:cNvPr id="8520" name="Graphic 3463">
                <a:extLst>
                  <a:ext uri="{FF2B5EF4-FFF2-40B4-BE49-F238E27FC236}">
                    <a16:creationId xmlns:a16="http://schemas.microsoft.com/office/drawing/2014/main" id="{5868BB56-5134-ECD1-DB4E-3F3E0B7DBDC7}"/>
                  </a:ext>
                </a:extLst>
              </p:cNvPr>
              <p:cNvGrpSpPr/>
              <p:nvPr/>
            </p:nvGrpSpPr>
            <p:grpSpPr>
              <a:xfrm>
                <a:off x="9613593" y="3281067"/>
                <a:ext cx="815653" cy="567614"/>
                <a:chOff x="9613593" y="3281067"/>
                <a:chExt cx="815653" cy="567614"/>
              </a:xfrm>
              <a:noFill/>
            </p:grpSpPr>
            <p:grpSp>
              <p:nvGrpSpPr>
                <p:cNvPr id="8523" name="Graphic 3463">
                  <a:extLst>
                    <a:ext uri="{FF2B5EF4-FFF2-40B4-BE49-F238E27FC236}">
                      <a16:creationId xmlns:a16="http://schemas.microsoft.com/office/drawing/2014/main" id="{09065BB8-5CB5-A614-B51D-5FC2B09D7313}"/>
                    </a:ext>
                  </a:extLst>
                </p:cNvPr>
                <p:cNvGrpSpPr/>
                <p:nvPr/>
              </p:nvGrpSpPr>
              <p:grpSpPr>
                <a:xfrm>
                  <a:off x="9735941" y="3496243"/>
                  <a:ext cx="570959" cy="352437"/>
                  <a:chOff x="9735941" y="3496243"/>
                  <a:chExt cx="570959" cy="352437"/>
                </a:xfrm>
                <a:noFill/>
              </p:grpSpPr>
              <p:sp>
                <p:nvSpPr>
                  <p:cNvPr id="8526" name="Freeform 8525">
                    <a:extLst>
                      <a:ext uri="{FF2B5EF4-FFF2-40B4-BE49-F238E27FC236}">
                        <a16:creationId xmlns:a16="http://schemas.microsoft.com/office/drawing/2014/main" id="{F111177D-3A03-CA26-72EA-808270C545B2}"/>
                      </a:ext>
                    </a:extLst>
                  </p:cNvPr>
                  <p:cNvSpPr/>
                  <p:nvPr/>
                </p:nvSpPr>
                <p:spPr>
                  <a:xfrm>
                    <a:off x="10225334" y="3496243"/>
                    <a:ext cx="81565" cy="196842"/>
                  </a:xfrm>
                  <a:custGeom>
                    <a:avLst/>
                    <a:gdLst>
                      <a:gd name="connsiteX0" fmla="*/ 0 w 81565"/>
                      <a:gd name="connsiteY0" fmla="*/ 0 h 196842"/>
                      <a:gd name="connsiteX1" fmla="*/ 81565 w 81565"/>
                      <a:gd name="connsiteY1" fmla="*/ 0 h 196842"/>
                      <a:gd name="connsiteX2" fmla="*/ 81565 w 81565"/>
                      <a:gd name="connsiteY2" fmla="*/ 196843 h 196842"/>
                      <a:gd name="connsiteX3" fmla="*/ 0 w 81565"/>
                      <a:gd name="connsiteY3" fmla="*/ 196843 h 196842"/>
                    </a:gdLst>
                    <a:ahLst/>
                    <a:cxnLst>
                      <a:cxn ang="0">
                        <a:pos x="connsiteX0" y="connsiteY0"/>
                      </a:cxn>
                      <a:cxn ang="0">
                        <a:pos x="connsiteX1" y="connsiteY1"/>
                      </a:cxn>
                      <a:cxn ang="0">
                        <a:pos x="connsiteX2" y="connsiteY2"/>
                      </a:cxn>
                      <a:cxn ang="0">
                        <a:pos x="connsiteX3" y="connsiteY3"/>
                      </a:cxn>
                    </a:cxnLst>
                    <a:rect l="l" t="t" r="r" b="b"/>
                    <a:pathLst>
                      <a:path w="81565" h="196842">
                        <a:moveTo>
                          <a:pt x="0" y="0"/>
                        </a:moveTo>
                        <a:lnTo>
                          <a:pt x="81565" y="0"/>
                        </a:lnTo>
                        <a:lnTo>
                          <a:pt x="81565" y="196843"/>
                        </a:lnTo>
                        <a:lnTo>
                          <a:pt x="0" y="196843"/>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27" name="Freeform 8526">
                    <a:extLst>
                      <a:ext uri="{FF2B5EF4-FFF2-40B4-BE49-F238E27FC236}">
                        <a16:creationId xmlns:a16="http://schemas.microsoft.com/office/drawing/2014/main" id="{621C8680-CC68-FA48-321C-E8E78E21F92B}"/>
                      </a:ext>
                    </a:extLst>
                  </p:cNvPr>
                  <p:cNvSpPr/>
                  <p:nvPr/>
                </p:nvSpPr>
                <p:spPr>
                  <a:xfrm>
                    <a:off x="10062201" y="3496243"/>
                    <a:ext cx="81565" cy="197345"/>
                  </a:xfrm>
                  <a:custGeom>
                    <a:avLst/>
                    <a:gdLst>
                      <a:gd name="connsiteX0" fmla="*/ 0 w 81565"/>
                      <a:gd name="connsiteY0" fmla="*/ 0 h 197345"/>
                      <a:gd name="connsiteX1" fmla="*/ 81566 w 81565"/>
                      <a:gd name="connsiteY1" fmla="*/ 0 h 197345"/>
                      <a:gd name="connsiteX2" fmla="*/ 81566 w 81565"/>
                      <a:gd name="connsiteY2" fmla="*/ 197345 h 197345"/>
                      <a:gd name="connsiteX3" fmla="*/ 0 w 81565"/>
                      <a:gd name="connsiteY3" fmla="*/ 197345 h 197345"/>
                    </a:gdLst>
                    <a:ahLst/>
                    <a:cxnLst>
                      <a:cxn ang="0">
                        <a:pos x="connsiteX0" y="connsiteY0"/>
                      </a:cxn>
                      <a:cxn ang="0">
                        <a:pos x="connsiteX1" y="connsiteY1"/>
                      </a:cxn>
                      <a:cxn ang="0">
                        <a:pos x="connsiteX2" y="connsiteY2"/>
                      </a:cxn>
                      <a:cxn ang="0">
                        <a:pos x="connsiteX3" y="connsiteY3"/>
                      </a:cxn>
                    </a:cxnLst>
                    <a:rect l="l" t="t" r="r" b="b"/>
                    <a:pathLst>
                      <a:path w="81565" h="197345">
                        <a:moveTo>
                          <a:pt x="0" y="0"/>
                        </a:moveTo>
                        <a:lnTo>
                          <a:pt x="81566" y="0"/>
                        </a:lnTo>
                        <a:lnTo>
                          <a:pt x="81566" y="197345"/>
                        </a:lnTo>
                        <a:lnTo>
                          <a:pt x="0" y="197345"/>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28" name="Freeform 8527">
                    <a:extLst>
                      <a:ext uri="{FF2B5EF4-FFF2-40B4-BE49-F238E27FC236}">
                        <a16:creationId xmlns:a16="http://schemas.microsoft.com/office/drawing/2014/main" id="{6955C2A1-9129-936C-625C-50FB4F66B5AF}"/>
                      </a:ext>
                    </a:extLst>
                  </p:cNvPr>
                  <p:cNvSpPr/>
                  <p:nvPr/>
                </p:nvSpPr>
                <p:spPr>
                  <a:xfrm>
                    <a:off x="9899072" y="3496243"/>
                    <a:ext cx="81565" cy="352437"/>
                  </a:xfrm>
                  <a:custGeom>
                    <a:avLst/>
                    <a:gdLst>
                      <a:gd name="connsiteX0" fmla="*/ 0 w 81565"/>
                      <a:gd name="connsiteY0" fmla="*/ 0 h 352437"/>
                      <a:gd name="connsiteX1" fmla="*/ 81566 w 81565"/>
                      <a:gd name="connsiteY1" fmla="*/ 0 h 352437"/>
                      <a:gd name="connsiteX2" fmla="*/ 81566 w 81565"/>
                      <a:gd name="connsiteY2" fmla="*/ 352438 h 352437"/>
                      <a:gd name="connsiteX3" fmla="*/ 0 w 81565"/>
                      <a:gd name="connsiteY3" fmla="*/ 352438 h 352437"/>
                    </a:gdLst>
                    <a:ahLst/>
                    <a:cxnLst>
                      <a:cxn ang="0">
                        <a:pos x="connsiteX0" y="connsiteY0"/>
                      </a:cxn>
                      <a:cxn ang="0">
                        <a:pos x="connsiteX1" y="connsiteY1"/>
                      </a:cxn>
                      <a:cxn ang="0">
                        <a:pos x="connsiteX2" y="connsiteY2"/>
                      </a:cxn>
                      <a:cxn ang="0">
                        <a:pos x="connsiteX3" y="connsiteY3"/>
                      </a:cxn>
                    </a:cxnLst>
                    <a:rect l="l" t="t" r="r" b="b"/>
                    <a:pathLst>
                      <a:path w="81565" h="352437">
                        <a:moveTo>
                          <a:pt x="0" y="0"/>
                        </a:moveTo>
                        <a:lnTo>
                          <a:pt x="81566" y="0"/>
                        </a:lnTo>
                        <a:lnTo>
                          <a:pt x="81566" y="352438"/>
                        </a:lnTo>
                        <a:lnTo>
                          <a:pt x="0" y="352438"/>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29" name="Freeform 8528">
                    <a:extLst>
                      <a:ext uri="{FF2B5EF4-FFF2-40B4-BE49-F238E27FC236}">
                        <a16:creationId xmlns:a16="http://schemas.microsoft.com/office/drawing/2014/main" id="{EEEEC3B0-E2F7-72D6-09D8-BACAB82D2D34}"/>
                      </a:ext>
                    </a:extLst>
                  </p:cNvPr>
                  <p:cNvSpPr/>
                  <p:nvPr/>
                </p:nvSpPr>
                <p:spPr>
                  <a:xfrm>
                    <a:off x="9735941" y="3496243"/>
                    <a:ext cx="81565" cy="352437"/>
                  </a:xfrm>
                  <a:custGeom>
                    <a:avLst/>
                    <a:gdLst>
                      <a:gd name="connsiteX0" fmla="*/ 0 w 81565"/>
                      <a:gd name="connsiteY0" fmla="*/ 0 h 352437"/>
                      <a:gd name="connsiteX1" fmla="*/ 81566 w 81565"/>
                      <a:gd name="connsiteY1" fmla="*/ 0 h 352437"/>
                      <a:gd name="connsiteX2" fmla="*/ 81566 w 81565"/>
                      <a:gd name="connsiteY2" fmla="*/ 352438 h 352437"/>
                      <a:gd name="connsiteX3" fmla="*/ 0 w 81565"/>
                      <a:gd name="connsiteY3" fmla="*/ 352438 h 352437"/>
                    </a:gdLst>
                    <a:ahLst/>
                    <a:cxnLst>
                      <a:cxn ang="0">
                        <a:pos x="connsiteX0" y="connsiteY0"/>
                      </a:cxn>
                      <a:cxn ang="0">
                        <a:pos x="connsiteX1" y="connsiteY1"/>
                      </a:cxn>
                      <a:cxn ang="0">
                        <a:pos x="connsiteX2" y="connsiteY2"/>
                      </a:cxn>
                      <a:cxn ang="0">
                        <a:pos x="connsiteX3" y="connsiteY3"/>
                      </a:cxn>
                    </a:cxnLst>
                    <a:rect l="l" t="t" r="r" b="b"/>
                    <a:pathLst>
                      <a:path w="81565" h="352437">
                        <a:moveTo>
                          <a:pt x="0" y="0"/>
                        </a:moveTo>
                        <a:lnTo>
                          <a:pt x="81566" y="0"/>
                        </a:lnTo>
                        <a:lnTo>
                          <a:pt x="81566" y="352438"/>
                        </a:lnTo>
                        <a:lnTo>
                          <a:pt x="0" y="352438"/>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524" name="Freeform 8523">
                  <a:extLst>
                    <a:ext uri="{FF2B5EF4-FFF2-40B4-BE49-F238E27FC236}">
                      <a16:creationId xmlns:a16="http://schemas.microsoft.com/office/drawing/2014/main" id="{46752C8A-EFFB-4E2B-2B6F-ECA55A551FBB}"/>
                    </a:ext>
                  </a:extLst>
                </p:cNvPr>
                <p:cNvSpPr/>
                <p:nvPr/>
              </p:nvSpPr>
              <p:spPr>
                <a:xfrm>
                  <a:off x="9613593" y="3281067"/>
                  <a:ext cx="815653" cy="215176"/>
                </a:xfrm>
                <a:custGeom>
                  <a:avLst/>
                  <a:gdLst>
                    <a:gd name="connsiteX0" fmla="*/ 789191 w 815653"/>
                    <a:gd name="connsiteY0" fmla="*/ 215177 h 215176"/>
                    <a:gd name="connsiteX1" fmla="*/ 26464 w 815653"/>
                    <a:gd name="connsiteY1" fmla="*/ 215177 h 215176"/>
                    <a:gd name="connsiteX2" fmla="*/ 0 w 815653"/>
                    <a:gd name="connsiteY2" fmla="*/ 186979 h 215176"/>
                    <a:gd name="connsiteX3" fmla="*/ 0 w 815653"/>
                    <a:gd name="connsiteY3" fmla="*/ 163667 h 215176"/>
                    <a:gd name="connsiteX4" fmla="*/ 31818 w 815653"/>
                    <a:gd name="connsiteY4" fmla="*/ 118085 h 215176"/>
                    <a:gd name="connsiteX5" fmla="*/ 394525 w 815653"/>
                    <a:gd name="connsiteY5" fmla="*/ 2010 h 215176"/>
                    <a:gd name="connsiteX6" fmla="*/ 420198 w 815653"/>
                    <a:gd name="connsiteY6" fmla="*/ 2004 h 215176"/>
                    <a:gd name="connsiteX7" fmla="*/ 783808 w 815653"/>
                    <a:gd name="connsiteY7" fmla="*/ 118102 h 215176"/>
                    <a:gd name="connsiteX8" fmla="*/ 815654 w 815653"/>
                    <a:gd name="connsiteY8" fmla="*/ 163691 h 215176"/>
                    <a:gd name="connsiteX9" fmla="*/ 815654 w 815653"/>
                    <a:gd name="connsiteY9" fmla="*/ 186979 h 215176"/>
                    <a:gd name="connsiteX10" fmla="*/ 789191 w 815653"/>
                    <a:gd name="connsiteY10" fmla="*/ 215177 h 21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15653" h="215176">
                      <a:moveTo>
                        <a:pt x="789191" y="215177"/>
                      </a:moveTo>
                      <a:lnTo>
                        <a:pt x="26464" y="215177"/>
                      </a:lnTo>
                      <a:cubicBezTo>
                        <a:pt x="11848" y="215177"/>
                        <a:pt x="0" y="202551"/>
                        <a:pt x="0" y="186979"/>
                      </a:cubicBezTo>
                      <a:lnTo>
                        <a:pt x="0" y="163667"/>
                      </a:lnTo>
                      <a:cubicBezTo>
                        <a:pt x="0" y="142651"/>
                        <a:pt x="12932" y="124128"/>
                        <a:pt x="31818" y="118085"/>
                      </a:cubicBezTo>
                      <a:lnTo>
                        <a:pt x="394525" y="2010"/>
                      </a:lnTo>
                      <a:cubicBezTo>
                        <a:pt x="402895" y="-669"/>
                        <a:pt x="411822" y="-669"/>
                        <a:pt x="420198" y="2004"/>
                      </a:cubicBezTo>
                      <a:lnTo>
                        <a:pt x="783808" y="118102"/>
                      </a:lnTo>
                      <a:cubicBezTo>
                        <a:pt x="802710" y="124133"/>
                        <a:pt x="815654" y="142669"/>
                        <a:pt x="815654" y="163691"/>
                      </a:cubicBezTo>
                      <a:lnTo>
                        <a:pt x="815654" y="186979"/>
                      </a:lnTo>
                      <a:cubicBezTo>
                        <a:pt x="815654" y="202551"/>
                        <a:pt x="803809" y="215177"/>
                        <a:pt x="789191" y="21517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25" name="Freeform 8524">
                  <a:extLst>
                    <a:ext uri="{FF2B5EF4-FFF2-40B4-BE49-F238E27FC236}">
                      <a16:creationId xmlns:a16="http://schemas.microsoft.com/office/drawing/2014/main" id="{42FEF779-0D97-708D-597C-E8C64A192428}"/>
                    </a:ext>
                  </a:extLst>
                </p:cNvPr>
                <p:cNvSpPr/>
                <p:nvPr/>
              </p:nvSpPr>
              <p:spPr>
                <a:xfrm>
                  <a:off x="10134808" y="3365044"/>
                  <a:ext cx="181046" cy="57802"/>
                </a:xfrm>
                <a:custGeom>
                  <a:avLst/>
                  <a:gdLst>
                    <a:gd name="connsiteX0" fmla="*/ 0 w 181046"/>
                    <a:gd name="connsiteY0" fmla="*/ 0 h 57802"/>
                    <a:gd name="connsiteX1" fmla="*/ 181047 w 181046"/>
                    <a:gd name="connsiteY1" fmla="*/ 57802 h 57802"/>
                  </a:gdLst>
                  <a:ahLst/>
                  <a:cxnLst>
                    <a:cxn ang="0">
                      <a:pos x="connsiteX0" y="connsiteY0"/>
                    </a:cxn>
                    <a:cxn ang="0">
                      <a:pos x="connsiteX1" y="connsiteY1"/>
                    </a:cxn>
                  </a:cxnLst>
                  <a:rect l="l" t="t" r="r" b="b"/>
                  <a:pathLst>
                    <a:path w="181046" h="57802">
                      <a:moveTo>
                        <a:pt x="0" y="0"/>
                      </a:moveTo>
                      <a:lnTo>
                        <a:pt x="181047" y="5780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521" name="Freeform 8520">
                <a:extLst>
                  <a:ext uri="{FF2B5EF4-FFF2-40B4-BE49-F238E27FC236}">
                    <a16:creationId xmlns:a16="http://schemas.microsoft.com/office/drawing/2014/main" id="{BA82A007-BB7B-FEA8-3690-815D8E61A383}"/>
                  </a:ext>
                </a:extLst>
              </p:cNvPr>
              <p:cNvSpPr/>
              <p:nvPr/>
            </p:nvSpPr>
            <p:spPr>
              <a:xfrm>
                <a:off x="9658443" y="3848681"/>
                <a:ext cx="322194" cy="86906"/>
              </a:xfrm>
              <a:custGeom>
                <a:avLst/>
                <a:gdLst>
                  <a:gd name="connsiteX0" fmla="*/ 322195 w 322194"/>
                  <a:gd name="connsiteY0" fmla="*/ 86907 h 86906"/>
                  <a:gd name="connsiteX1" fmla="*/ 41189 w 322194"/>
                  <a:gd name="connsiteY1" fmla="*/ 86907 h 86906"/>
                  <a:gd name="connsiteX2" fmla="*/ 0 w 322194"/>
                  <a:gd name="connsiteY2" fmla="*/ 45728 h 86906"/>
                  <a:gd name="connsiteX3" fmla="*/ 0 w 322194"/>
                  <a:gd name="connsiteY3" fmla="*/ 41173 h 86906"/>
                  <a:gd name="connsiteX4" fmla="*/ 41189 w 322194"/>
                  <a:gd name="connsiteY4" fmla="*/ 0 h 86906"/>
                  <a:gd name="connsiteX5" fmla="*/ 322195 w 322194"/>
                  <a:gd name="connsiteY5" fmla="*/ 0 h 8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2194" h="86906">
                    <a:moveTo>
                      <a:pt x="322195" y="86907"/>
                    </a:moveTo>
                    <a:lnTo>
                      <a:pt x="41189" y="86907"/>
                    </a:lnTo>
                    <a:cubicBezTo>
                      <a:pt x="18441" y="86907"/>
                      <a:pt x="0" y="68470"/>
                      <a:pt x="0" y="45728"/>
                    </a:cubicBezTo>
                    <a:lnTo>
                      <a:pt x="0" y="41173"/>
                    </a:lnTo>
                    <a:cubicBezTo>
                      <a:pt x="0" y="18431"/>
                      <a:pt x="18441" y="0"/>
                      <a:pt x="41189" y="0"/>
                    </a:cubicBezTo>
                    <a:lnTo>
                      <a:pt x="322195"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22" name="Freeform 8521">
                <a:extLst>
                  <a:ext uri="{FF2B5EF4-FFF2-40B4-BE49-F238E27FC236}">
                    <a16:creationId xmlns:a16="http://schemas.microsoft.com/office/drawing/2014/main" id="{FA200076-2F59-31BF-3FF7-84C27CBAEE80}"/>
                  </a:ext>
                </a:extLst>
              </p:cNvPr>
              <p:cNvSpPr/>
              <p:nvPr/>
            </p:nvSpPr>
            <p:spPr>
              <a:xfrm>
                <a:off x="9609526" y="3935587"/>
                <a:ext cx="371111" cy="86906"/>
              </a:xfrm>
              <a:custGeom>
                <a:avLst/>
                <a:gdLst>
                  <a:gd name="connsiteX0" fmla="*/ 370704 w 371111"/>
                  <a:gd name="connsiteY0" fmla="*/ 86907 h 86906"/>
                  <a:gd name="connsiteX1" fmla="*/ 41189 w 371111"/>
                  <a:gd name="connsiteY1" fmla="*/ 86907 h 86906"/>
                  <a:gd name="connsiteX2" fmla="*/ 0 w 371111"/>
                  <a:gd name="connsiteY2" fmla="*/ 45728 h 86906"/>
                  <a:gd name="connsiteX3" fmla="*/ 0 w 371111"/>
                  <a:gd name="connsiteY3" fmla="*/ 41173 h 86906"/>
                  <a:gd name="connsiteX4" fmla="*/ 41189 w 371111"/>
                  <a:gd name="connsiteY4" fmla="*/ 0 h 86906"/>
                  <a:gd name="connsiteX5" fmla="*/ 371111 w 371111"/>
                  <a:gd name="connsiteY5" fmla="*/ 0 h 8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1111" h="86906">
                    <a:moveTo>
                      <a:pt x="370704" y="86907"/>
                    </a:moveTo>
                    <a:lnTo>
                      <a:pt x="41189" y="86907"/>
                    </a:lnTo>
                    <a:cubicBezTo>
                      <a:pt x="18441" y="86907"/>
                      <a:pt x="0" y="68470"/>
                      <a:pt x="0" y="45728"/>
                    </a:cubicBezTo>
                    <a:lnTo>
                      <a:pt x="0" y="41173"/>
                    </a:lnTo>
                    <a:cubicBezTo>
                      <a:pt x="0" y="18437"/>
                      <a:pt x="18441" y="0"/>
                      <a:pt x="41189" y="0"/>
                    </a:cubicBezTo>
                    <a:lnTo>
                      <a:pt x="371111"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513" name="Graphic 3463">
              <a:extLst>
                <a:ext uri="{FF2B5EF4-FFF2-40B4-BE49-F238E27FC236}">
                  <a16:creationId xmlns:a16="http://schemas.microsoft.com/office/drawing/2014/main" id="{4795663D-5EBA-AF2C-22A8-B19C90D99C64}"/>
                </a:ext>
              </a:extLst>
            </p:cNvPr>
            <p:cNvGrpSpPr/>
            <p:nvPr/>
          </p:nvGrpSpPr>
          <p:grpSpPr>
            <a:xfrm>
              <a:off x="9980637" y="3645595"/>
              <a:ext cx="548185" cy="459000"/>
              <a:chOff x="9980637" y="3645595"/>
              <a:chExt cx="548185" cy="459000"/>
            </a:xfrm>
            <a:noFill/>
          </p:grpSpPr>
          <p:grpSp>
            <p:nvGrpSpPr>
              <p:cNvPr id="8514" name="Graphic 3463">
                <a:extLst>
                  <a:ext uri="{FF2B5EF4-FFF2-40B4-BE49-F238E27FC236}">
                    <a16:creationId xmlns:a16="http://schemas.microsoft.com/office/drawing/2014/main" id="{3A4E4D87-E1A2-22CC-CE69-0316987893D0}"/>
                  </a:ext>
                </a:extLst>
              </p:cNvPr>
              <p:cNvGrpSpPr/>
              <p:nvPr/>
            </p:nvGrpSpPr>
            <p:grpSpPr>
              <a:xfrm>
                <a:off x="9980637" y="3645595"/>
                <a:ext cx="548185" cy="459000"/>
                <a:chOff x="9980637" y="3645595"/>
                <a:chExt cx="548185" cy="459000"/>
              </a:xfrm>
              <a:noFill/>
            </p:grpSpPr>
            <p:sp>
              <p:nvSpPr>
                <p:cNvPr id="8516" name="Freeform 8515">
                  <a:extLst>
                    <a:ext uri="{FF2B5EF4-FFF2-40B4-BE49-F238E27FC236}">
                      <a16:creationId xmlns:a16="http://schemas.microsoft.com/office/drawing/2014/main" id="{95899E42-0E33-7453-CA55-AB3D50B7CB19}"/>
                    </a:ext>
                  </a:extLst>
                </p:cNvPr>
                <p:cNvSpPr/>
                <p:nvPr/>
              </p:nvSpPr>
              <p:spPr>
                <a:xfrm>
                  <a:off x="9980637" y="3693589"/>
                  <a:ext cx="548183" cy="411006"/>
                </a:xfrm>
                <a:custGeom>
                  <a:avLst/>
                  <a:gdLst>
                    <a:gd name="connsiteX0" fmla="*/ 504511 w 548183"/>
                    <a:gd name="connsiteY0" fmla="*/ 0 h 411006"/>
                    <a:gd name="connsiteX1" fmla="*/ 548184 w 548183"/>
                    <a:gd name="connsiteY1" fmla="*/ 43659 h 411006"/>
                    <a:gd name="connsiteX2" fmla="*/ 548184 w 548183"/>
                    <a:gd name="connsiteY2" fmla="*/ 367347 h 411006"/>
                    <a:gd name="connsiteX3" fmla="*/ 504511 w 548183"/>
                    <a:gd name="connsiteY3" fmla="*/ 411006 h 411006"/>
                    <a:gd name="connsiteX4" fmla="*/ 43673 w 548183"/>
                    <a:gd name="connsiteY4" fmla="*/ 411006 h 411006"/>
                    <a:gd name="connsiteX5" fmla="*/ 0 w 548183"/>
                    <a:gd name="connsiteY5" fmla="*/ 367347 h 411006"/>
                    <a:gd name="connsiteX6" fmla="*/ 0 w 548183"/>
                    <a:gd name="connsiteY6" fmla="*/ 43659 h 411006"/>
                    <a:gd name="connsiteX7" fmla="*/ 43673 w 548183"/>
                    <a:gd name="connsiteY7" fmla="*/ 0 h 41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183" h="411006">
                      <a:moveTo>
                        <a:pt x="504511" y="0"/>
                      </a:moveTo>
                      <a:cubicBezTo>
                        <a:pt x="528631" y="0"/>
                        <a:pt x="548184" y="19547"/>
                        <a:pt x="548184" y="43659"/>
                      </a:cubicBezTo>
                      <a:lnTo>
                        <a:pt x="548184" y="367347"/>
                      </a:lnTo>
                      <a:cubicBezTo>
                        <a:pt x="548184" y="391459"/>
                        <a:pt x="528631" y="411006"/>
                        <a:pt x="504511" y="411006"/>
                      </a:cubicBezTo>
                      <a:lnTo>
                        <a:pt x="43673" y="411006"/>
                      </a:lnTo>
                      <a:cubicBezTo>
                        <a:pt x="19553" y="411006"/>
                        <a:pt x="0" y="391459"/>
                        <a:pt x="0" y="367347"/>
                      </a:cubicBezTo>
                      <a:lnTo>
                        <a:pt x="0" y="43659"/>
                      </a:lnTo>
                      <a:cubicBezTo>
                        <a:pt x="0" y="19547"/>
                        <a:pt x="19553" y="0"/>
                        <a:pt x="43673"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17" name="Freeform 8516">
                  <a:extLst>
                    <a:ext uri="{FF2B5EF4-FFF2-40B4-BE49-F238E27FC236}">
                      <a16:creationId xmlns:a16="http://schemas.microsoft.com/office/drawing/2014/main" id="{3F2CE441-5A24-4D66-4173-5B4A4260D56B}"/>
                    </a:ext>
                  </a:extLst>
                </p:cNvPr>
                <p:cNvSpPr/>
                <p:nvPr/>
              </p:nvSpPr>
              <p:spPr>
                <a:xfrm>
                  <a:off x="9980637" y="3775185"/>
                  <a:ext cx="548185" cy="5810"/>
                </a:xfrm>
                <a:custGeom>
                  <a:avLst/>
                  <a:gdLst>
                    <a:gd name="connsiteX0" fmla="*/ 0 w 548185"/>
                    <a:gd name="connsiteY0" fmla="*/ 0 h 5810"/>
                    <a:gd name="connsiteX1" fmla="*/ 548185 w 548185"/>
                    <a:gd name="connsiteY1" fmla="*/ 0 h 5810"/>
                  </a:gdLst>
                  <a:ahLst/>
                  <a:cxnLst>
                    <a:cxn ang="0">
                      <a:pos x="connsiteX0" y="connsiteY0"/>
                    </a:cxn>
                    <a:cxn ang="0">
                      <a:pos x="connsiteX1" y="connsiteY1"/>
                    </a:cxn>
                  </a:cxnLst>
                  <a:rect l="l" t="t" r="r" b="b"/>
                  <a:pathLst>
                    <a:path w="548185" h="5810">
                      <a:moveTo>
                        <a:pt x="0" y="0"/>
                      </a:moveTo>
                      <a:lnTo>
                        <a:pt x="54818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18" name="Freeform 8517">
                  <a:extLst>
                    <a:ext uri="{FF2B5EF4-FFF2-40B4-BE49-F238E27FC236}">
                      <a16:creationId xmlns:a16="http://schemas.microsoft.com/office/drawing/2014/main" id="{F114436E-564B-2E7D-8AA2-BCAFD90790E4}"/>
                    </a:ext>
                  </a:extLst>
                </p:cNvPr>
                <p:cNvSpPr/>
                <p:nvPr/>
              </p:nvSpPr>
              <p:spPr>
                <a:xfrm>
                  <a:off x="10102986" y="3645595"/>
                  <a:ext cx="5812" cy="88411"/>
                </a:xfrm>
                <a:custGeom>
                  <a:avLst/>
                  <a:gdLst>
                    <a:gd name="connsiteX0" fmla="*/ 0 w 5812"/>
                    <a:gd name="connsiteY0" fmla="*/ 0 h 88411"/>
                    <a:gd name="connsiteX1" fmla="*/ 0 w 5812"/>
                    <a:gd name="connsiteY1" fmla="*/ 88412 h 88411"/>
                  </a:gdLst>
                  <a:ahLst/>
                  <a:cxnLst>
                    <a:cxn ang="0">
                      <a:pos x="connsiteX0" y="connsiteY0"/>
                    </a:cxn>
                    <a:cxn ang="0">
                      <a:pos x="connsiteX1" y="connsiteY1"/>
                    </a:cxn>
                  </a:cxnLst>
                  <a:rect l="l" t="t" r="r" b="b"/>
                  <a:pathLst>
                    <a:path w="5812" h="88411">
                      <a:moveTo>
                        <a:pt x="0" y="0"/>
                      </a:moveTo>
                      <a:lnTo>
                        <a:pt x="0" y="8841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19" name="Freeform 8518">
                  <a:extLst>
                    <a:ext uri="{FF2B5EF4-FFF2-40B4-BE49-F238E27FC236}">
                      <a16:creationId xmlns:a16="http://schemas.microsoft.com/office/drawing/2014/main" id="{DEA6A541-C5A4-D6F5-C45C-37B73C449D1A}"/>
                    </a:ext>
                  </a:extLst>
                </p:cNvPr>
                <p:cNvSpPr/>
                <p:nvPr/>
              </p:nvSpPr>
              <p:spPr>
                <a:xfrm>
                  <a:off x="10414193" y="3645595"/>
                  <a:ext cx="5812" cy="88411"/>
                </a:xfrm>
                <a:custGeom>
                  <a:avLst/>
                  <a:gdLst>
                    <a:gd name="connsiteX0" fmla="*/ 0 w 5812"/>
                    <a:gd name="connsiteY0" fmla="*/ 0 h 88411"/>
                    <a:gd name="connsiteX1" fmla="*/ 0 w 5812"/>
                    <a:gd name="connsiteY1" fmla="*/ 88412 h 88411"/>
                  </a:gdLst>
                  <a:ahLst/>
                  <a:cxnLst>
                    <a:cxn ang="0">
                      <a:pos x="connsiteX0" y="connsiteY0"/>
                    </a:cxn>
                    <a:cxn ang="0">
                      <a:pos x="connsiteX1" y="connsiteY1"/>
                    </a:cxn>
                  </a:cxnLst>
                  <a:rect l="l" t="t" r="r" b="b"/>
                  <a:pathLst>
                    <a:path w="5812" h="88411">
                      <a:moveTo>
                        <a:pt x="0" y="0"/>
                      </a:moveTo>
                      <a:lnTo>
                        <a:pt x="0" y="8841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515" name="Freeform 8514">
                <a:extLst>
                  <a:ext uri="{FF2B5EF4-FFF2-40B4-BE49-F238E27FC236}">
                    <a16:creationId xmlns:a16="http://schemas.microsoft.com/office/drawing/2014/main" id="{911784B5-0C91-D3BF-9DB4-99A8D583C8A4}"/>
                  </a:ext>
                </a:extLst>
              </p:cNvPr>
              <p:cNvSpPr/>
              <p:nvPr/>
            </p:nvSpPr>
            <p:spPr>
              <a:xfrm>
                <a:off x="10151269" y="3828996"/>
                <a:ext cx="206918" cy="198540"/>
              </a:xfrm>
              <a:custGeom>
                <a:avLst/>
                <a:gdLst>
                  <a:gd name="connsiteX0" fmla="*/ 120912 w 206918"/>
                  <a:gd name="connsiteY0" fmla="*/ 12677 h 198540"/>
                  <a:gd name="connsiteX1" fmla="*/ 132757 w 206918"/>
                  <a:gd name="connsiteY1" fmla="*/ 49114 h 198540"/>
                  <a:gd name="connsiteX2" fmla="*/ 150206 w 206918"/>
                  <a:gd name="connsiteY2" fmla="*/ 61792 h 198540"/>
                  <a:gd name="connsiteX3" fmla="*/ 188532 w 206918"/>
                  <a:gd name="connsiteY3" fmla="*/ 61792 h 198540"/>
                  <a:gd name="connsiteX4" fmla="*/ 199320 w 206918"/>
                  <a:gd name="connsiteY4" fmla="*/ 94976 h 198540"/>
                  <a:gd name="connsiteX5" fmla="*/ 168311 w 206918"/>
                  <a:gd name="connsiteY5" fmla="*/ 117497 h 198540"/>
                  <a:gd name="connsiteX6" fmla="*/ 161645 w 206918"/>
                  <a:gd name="connsiteY6" fmla="*/ 138008 h 198540"/>
                  <a:gd name="connsiteX7" fmla="*/ 173490 w 206918"/>
                  <a:gd name="connsiteY7" fmla="*/ 174445 h 198540"/>
                  <a:gd name="connsiteX8" fmla="*/ 145248 w 206918"/>
                  <a:gd name="connsiteY8" fmla="*/ 194956 h 198540"/>
                  <a:gd name="connsiteX9" fmla="*/ 114245 w 206918"/>
                  <a:gd name="connsiteY9" fmla="*/ 172435 h 198540"/>
                  <a:gd name="connsiteX10" fmla="*/ 92676 w 206918"/>
                  <a:gd name="connsiteY10" fmla="*/ 172435 h 198540"/>
                  <a:gd name="connsiteX11" fmla="*/ 61668 w 206918"/>
                  <a:gd name="connsiteY11" fmla="*/ 194956 h 198540"/>
                  <a:gd name="connsiteX12" fmla="*/ 33431 w 206918"/>
                  <a:gd name="connsiteY12" fmla="*/ 174445 h 198540"/>
                  <a:gd name="connsiteX13" fmla="*/ 45271 w 206918"/>
                  <a:gd name="connsiteY13" fmla="*/ 138008 h 198540"/>
                  <a:gd name="connsiteX14" fmla="*/ 38604 w 206918"/>
                  <a:gd name="connsiteY14" fmla="*/ 117497 h 198540"/>
                  <a:gd name="connsiteX15" fmla="*/ 7602 w 206918"/>
                  <a:gd name="connsiteY15" fmla="*/ 94976 h 198540"/>
                  <a:gd name="connsiteX16" fmla="*/ 18389 w 206918"/>
                  <a:gd name="connsiteY16" fmla="*/ 61792 h 198540"/>
                  <a:gd name="connsiteX17" fmla="*/ 56710 w 206918"/>
                  <a:gd name="connsiteY17" fmla="*/ 61792 h 198540"/>
                  <a:gd name="connsiteX18" fmla="*/ 74164 w 206918"/>
                  <a:gd name="connsiteY18" fmla="*/ 49114 h 198540"/>
                  <a:gd name="connsiteX19" fmla="*/ 86009 w 206918"/>
                  <a:gd name="connsiteY19" fmla="*/ 12677 h 198540"/>
                  <a:gd name="connsiteX20" fmla="*/ 120912 w 206918"/>
                  <a:gd name="connsiteY20" fmla="*/ 12677 h 198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6918" h="198540">
                    <a:moveTo>
                      <a:pt x="120912" y="12677"/>
                    </a:moveTo>
                    <a:lnTo>
                      <a:pt x="132757" y="49114"/>
                    </a:lnTo>
                    <a:cubicBezTo>
                      <a:pt x="135210" y="56673"/>
                      <a:pt x="142261" y="61792"/>
                      <a:pt x="150206" y="61792"/>
                    </a:cubicBezTo>
                    <a:lnTo>
                      <a:pt x="188532" y="61792"/>
                    </a:lnTo>
                    <a:cubicBezTo>
                      <a:pt x="206312" y="61792"/>
                      <a:pt x="213699" y="84529"/>
                      <a:pt x="199320" y="94976"/>
                    </a:cubicBezTo>
                    <a:lnTo>
                      <a:pt x="168311" y="117497"/>
                    </a:lnTo>
                    <a:cubicBezTo>
                      <a:pt x="161883" y="122169"/>
                      <a:pt x="159192" y="130448"/>
                      <a:pt x="161645" y="138008"/>
                    </a:cubicBezTo>
                    <a:lnTo>
                      <a:pt x="173490" y="174445"/>
                    </a:lnTo>
                    <a:cubicBezTo>
                      <a:pt x="178983" y="191342"/>
                      <a:pt x="159634" y="205397"/>
                      <a:pt x="145248" y="194956"/>
                    </a:cubicBezTo>
                    <a:lnTo>
                      <a:pt x="114245" y="172435"/>
                    </a:lnTo>
                    <a:cubicBezTo>
                      <a:pt x="107817" y="167763"/>
                      <a:pt x="99104" y="167763"/>
                      <a:pt x="92676" y="172435"/>
                    </a:cubicBezTo>
                    <a:lnTo>
                      <a:pt x="61668" y="194956"/>
                    </a:lnTo>
                    <a:cubicBezTo>
                      <a:pt x="47288" y="205397"/>
                      <a:pt x="27933" y="191342"/>
                      <a:pt x="33431" y="174445"/>
                    </a:cubicBezTo>
                    <a:lnTo>
                      <a:pt x="45271" y="138008"/>
                    </a:lnTo>
                    <a:cubicBezTo>
                      <a:pt x="47730" y="130448"/>
                      <a:pt x="45039" y="122169"/>
                      <a:pt x="38604" y="117497"/>
                    </a:cubicBezTo>
                    <a:lnTo>
                      <a:pt x="7602" y="94976"/>
                    </a:lnTo>
                    <a:cubicBezTo>
                      <a:pt x="-6784" y="84529"/>
                      <a:pt x="609" y="61792"/>
                      <a:pt x="18389" y="61792"/>
                    </a:cubicBezTo>
                    <a:lnTo>
                      <a:pt x="56710" y="61792"/>
                    </a:lnTo>
                    <a:cubicBezTo>
                      <a:pt x="64661" y="61792"/>
                      <a:pt x="71705" y="56673"/>
                      <a:pt x="74164" y="49114"/>
                    </a:cubicBezTo>
                    <a:lnTo>
                      <a:pt x="86009" y="12677"/>
                    </a:lnTo>
                    <a:cubicBezTo>
                      <a:pt x="91502" y="-4226"/>
                      <a:pt x="115420" y="-4226"/>
                      <a:pt x="120912" y="1267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35" name="Graphic 3463">
            <a:extLst>
              <a:ext uri="{FF2B5EF4-FFF2-40B4-BE49-F238E27FC236}">
                <a16:creationId xmlns:a16="http://schemas.microsoft.com/office/drawing/2014/main" id="{6A2E967A-5CC4-20EA-C976-B577CFD3FA5B}"/>
              </a:ext>
            </a:extLst>
          </p:cNvPr>
          <p:cNvGrpSpPr/>
          <p:nvPr/>
        </p:nvGrpSpPr>
        <p:grpSpPr>
          <a:xfrm>
            <a:off x="10166626" y="5262597"/>
            <a:ext cx="581151" cy="574258"/>
            <a:chOff x="12487684" y="3285586"/>
            <a:chExt cx="831862" cy="821996"/>
          </a:xfrm>
          <a:noFill/>
        </p:grpSpPr>
        <p:grpSp>
          <p:nvGrpSpPr>
            <p:cNvPr id="8501" name="Graphic 3463">
              <a:extLst>
                <a:ext uri="{FF2B5EF4-FFF2-40B4-BE49-F238E27FC236}">
                  <a16:creationId xmlns:a16="http://schemas.microsoft.com/office/drawing/2014/main" id="{ED09DD1B-50E4-0C6F-CB39-F73AF0198FD4}"/>
                </a:ext>
              </a:extLst>
            </p:cNvPr>
            <p:cNvGrpSpPr/>
            <p:nvPr/>
          </p:nvGrpSpPr>
          <p:grpSpPr>
            <a:xfrm>
              <a:off x="12487684" y="3786956"/>
              <a:ext cx="831862" cy="320626"/>
              <a:chOff x="12487684" y="3786956"/>
              <a:chExt cx="831862" cy="320626"/>
            </a:xfrm>
            <a:noFill/>
          </p:grpSpPr>
          <p:sp>
            <p:nvSpPr>
              <p:cNvPr id="8510" name="Freeform 8509">
                <a:extLst>
                  <a:ext uri="{FF2B5EF4-FFF2-40B4-BE49-F238E27FC236}">
                    <a16:creationId xmlns:a16="http://schemas.microsoft.com/office/drawing/2014/main" id="{5C11A190-18F4-BF2B-7A31-D3DBE3C6C621}"/>
                  </a:ext>
                </a:extLst>
              </p:cNvPr>
              <p:cNvSpPr/>
              <p:nvPr/>
            </p:nvSpPr>
            <p:spPr>
              <a:xfrm>
                <a:off x="12487684" y="3786956"/>
                <a:ext cx="831862" cy="320626"/>
              </a:xfrm>
              <a:custGeom>
                <a:avLst/>
                <a:gdLst>
                  <a:gd name="connsiteX0" fmla="*/ 394997 w 831862"/>
                  <a:gd name="connsiteY0" fmla="*/ 124198 h 320626"/>
                  <a:gd name="connsiteX1" fmla="*/ 499002 w 831862"/>
                  <a:gd name="connsiteY1" fmla="*/ 181338 h 320626"/>
                  <a:gd name="connsiteX2" fmla="*/ 787094 w 831862"/>
                  <a:gd name="connsiteY2" fmla="*/ 3161 h 320626"/>
                  <a:gd name="connsiteX3" fmla="*/ 798183 w 831862"/>
                  <a:gd name="connsiteY3" fmla="*/ 0 h 320626"/>
                  <a:gd name="connsiteX4" fmla="*/ 827785 w 831862"/>
                  <a:gd name="connsiteY4" fmla="*/ 23085 h 320626"/>
                  <a:gd name="connsiteX5" fmla="*/ 830726 w 831862"/>
                  <a:gd name="connsiteY5" fmla="*/ 34741 h 320626"/>
                  <a:gd name="connsiteX6" fmla="*/ 816341 w 831862"/>
                  <a:gd name="connsiteY6" fmla="*/ 74896 h 320626"/>
                  <a:gd name="connsiteX7" fmla="*/ 511876 w 831862"/>
                  <a:gd name="connsiteY7" fmla="*/ 300945 h 320626"/>
                  <a:gd name="connsiteX8" fmla="*/ 483576 w 831862"/>
                  <a:gd name="connsiteY8" fmla="*/ 314768 h 320626"/>
                  <a:gd name="connsiteX9" fmla="*/ 469191 w 831862"/>
                  <a:gd name="connsiteY9" fmla="*/ 318748 h 320626"/>
                  <a:gd name="connsiteX10" fmla="*/ 439635 w 831862"/>
                  <a:gd name="connsiteY10" fmla="*/ 318057 h 320626"/>
                  <a:gd name="connsiteX11" fmla="*/ 137850 w 831862"/>
                  <a:gd name="connsiteY11" fmla="*/ 217990 h 320626"/>
                  <a:gd name="connsiteX12" fmla="*/ 96123 w 831862"/>
                  <a:gd name="connsiteY12" fmla="*/ 221023 h 320626"/>
                  <a:gd name="connsiteX13" fmla="*/ 0 w 831862"/>
                  <a:gd name="connsiteY13" fmla="*/ 268145 h 320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1862" h="320626">
                    <a:moveTo>
                      <a:pt x="394997" y="124198"/>
                    </a:moveTo>
                    <a:lnTo>
                      <a:pt x="499002" y="181338"/>
                    </a:lnTo>
                    <a:lnTo>
                      <a:pt x="787094" y="3161"/>
                    </a:lnTo>
                    <a:cubicBezTo>
                      <a:pt x="790430" y="1081"/>
                      <a:pt x="794283" y="0"/>
                      <a:pt x="798183" y="0"/>
                    </a:cubicBezTo>
                    <a:cubicBezTo>
                      <a:pt x="812179" y="0"/>
                      <a:pt x="824403" y="9529"/>
                      <a:pt x="827785" y="23085"/>
                    </a:cubicBezTo>
                    <a:lnTo>
                      <a:pt x="830726" y="34741"/>
                    </a:lnTo>
                    <a:cubicBezTo>
                      <a:pt x="834458" y="49813"/>
                      <a:pt x="828826" y="65629"/>
                      <a:pt x="816341" y="74896"/>
                    </a:cubicBezTo>
                    <a:lnTo>
                      <a:pt x="511876" y="300945"/>
                    </a:lnTo>
                    <a:cubicBezTo>
                      <a:pt x="503379" y="307273"/>
                      <a:pt x="493806" y="311950"/>
                      <a:pt x="483576" y="314768"/>
                    </a:cubicBezTo>
                    <a:lnTo>
                      <a:pt x="469191" y="318748"/>
                    </a:lnTo>
                    <a:cubicBezTo>
                      <a:pt x="459478" y="321479"/>
                      <a:pt x="449167" y="321218"/>
                      <a:pt x="439635" y="318057"/>
                    </a:cubicBezTo>
                    <a:lnTo>
                      <a:pt x="137850" y="217990"/>
                    </a:lnTo>
                    <a:cubicBezTo>
                      <a:pt x="124116" y="213440"/>
                      <a:pt x="109079" y="214521"/>
                      <a:pt x="96123" y="221023"/>
                    </a:cubicBezTo>
                    <a:lnTo>
                      <a:pt x="0" y="26814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11" name="Freeform 8510">
                <a:extLst>
                  <a:ext uri="{FF2B5EF4-FFF2-40B4-BE49-F238E27FC236}">
                    <a16:creationId xmlns:a16="http://schemas.microsoft.com/office/drawing/2014/main" id="{A9742D4D-BC0A-D28E-029D-91D4EE492649}"/>
                  </a:ext>
                </a:extLst>
              </p:cNvPr>
              <p:cNvSpPr/>
              <p:nvPr/>
            </p:nvSpPr>
            <p:spPr>
              <a:xfrm>
                <a:off x="12492177" y="3788138"/>
                <a:ext cx="596626" cy="123016"/>
              </a:xfrm>
              <a:custGeom>
                <a:avLst/>
                <a:gdLst>
                  <a:gd name="connsiteX0" fmla="*/ 0 w 596626"/>
                  <a:gd name="connsiteY0" fmla="*/ 51095 h 123016"/>
                  <a:gd name="connsiteX1" fmla="*/ 213787 w 596626"/>
                  <a:gd name="connsiteY1" fmla="*/ 2933 h 123016"/>
                  <a:gd name="connsiteX2" fmla="*/ 239094 w 596626"/>
                  <a:gd name="connsiteY2" fmla="*/ 463 h 123016"/>
                  <a:gd name="connsiteX3" fmla="*/ 571992 w 596626"/>
                  <a:gd name="connsiteY3" fmla="*/ 42612 h 123016"/>
                  <a:gd name="connsiteX4" fmla="*/ 596520 w 596626"/>
                  <a:gd name="connsiteY4" fmla="*/ 72983 h 123016"/>
                  <a:gd name="connsiteX5" fmla="*/ 594957 w 596626"/>
                  <a:gd name="connsiteY5" fmla="*/ 91048 h 123016"/>
                  <a:gd name="connsiteX6" fmla="*/ 563844 w 596626"/>
                  <a:gd name="connsiteY6" fmla="*/ 120071 h 123016"/>
                  <a:gd name="connsiteX7" fmla="*/ 390504 w 596626"/>
                  <a:gd name="connsiteY7" fmla="*/ 123017 h 123016"/>
                  <a:gd name="connsiteX8" fmla="*/ 320605 w 596626"/>
                  <a:gd name="connsiteY8" fmla="*/ 120547 h 12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626" h="123016">
                    <a:moveTo>
                      <a:pt x="0" y="51095"/>
                    </a:moveTo>
                    <a:lnTo>
                      <a:pt x="213787" y="2933"/>
                    </a:lnTo>
                    <a:cubicBezTo>
                      <a:pt x="221936" y="202"/>
                      <a:pt x="230602" y="-623"/>
                      <a:pt x="239094" y="463"/>
                    </a:cubicBezTo>
                    <a:lnTo>
                      <a:pt x="571992" y="42612"/>
                    </a:lnTo>
                    <a:cubicBezTo>
                      <a:pt x="587029" y="44518"/>
                      <a:pt x="597822" y="57905"/>
                      <a:pt x="596520" y="72983"/>
                    </a:cubicBezTo>
                    <a:lnTo>
                      <a:pt x="594957" y="91048"/>
                    </a:lnTo>
                    <a:cubicBezTo>
                      <a:pt x="593527" y="107247"/>
                      <a:pt x="580141" y="119769"/>
                      <a:pt x="563844" y="120071"/>
                    </a:cubicBezTo>
                    <a:lnTo>
                      <a:pt x="390504" y="123017"/>
                    </a:lnTo>
                    <a:lnTo>
                      <a:pt x="320605" y="12054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502" name="Graphic 3463">
              <a:extLst>
                <a:ext uri="{FF2B5EF4-FFF2-40B4-BE49-F238E27FC236}">
                  <a16:creationId xmlns:a16="http://schemas.microsoft.com/office/drawing/2014/main" id="{21E4AC70-338C-DEA8-E5FA-35D92B06574E}"/>
                </a:ext>
              </a:extLst>
            </p:cNvPr>
            <p:cNvGrpSpPr/>
            <p:nvPr/>
          </p:nvGrpSpPr>
          <p:grpSpPr>
            <a:xfrm>
              <a:off x="12574101" y="3285586"/>
              <a:ext cx="659031" cy="499843"/>
              <a:chOff x="12574101" y="3285586"/>
              <a:chExt cx="659031" cy="499843"/>
            </a:xfrm>
            <a:noFill/>
          </p:grpSpPr>
          <p:sp>
            <p:nvSpPr>
              <p:cNvPr id="8508" name="Freeform 8507">
                <a:extLst>
                  <a:ext uri="{FF2B5EF4-FFF2-40B4-BE49-F238E27FC236}">
                    <a16:creationId xmlns:a16="http://schemas.microsoft.com/office/drawing/2014/main" id="{F2F5B3EF-B9FC-AB02-B63E-A762F0592E1C}"/>
                  </a:ext>
                </a:extLst>
              </p:cNvPr>
              <p:cNvSpPr/>
              <p:nvPr/>
            </p:nvSpPr>
            <p:spPr>
              <a:xfrm>
                <a:off x="12574101" y="3285586"/>
                <a:ext cx="439350" cy="413773"/>
              </a:xfrm>
              <a:custGeom>
                <a:avLst/>
                <a:gdLst>
                  <a:gd name="connsiteX0" fmla="*/ 164755 w 439350"/>
                  <a:gd name="connsiteY0" fmla="*/ 329410 h 413773"/>
                  <a:gd name="connsiteX1" fmla="*/ 85679 w 439350"/>
                  <a:gd name="connsiteY1" fmla="*/ 408461 h 413773"/>
                  <a:gd name="connsiteX2" fmla="*/ 54920 w 439350"/>
                  <a:gd name="connsiteY2" fmla="*/ 395725 h 413773"/>
                  <a:gd name="connsiteX3" fmla="*/ 54920 w 439350"/>
                  <a:gd name="connsiteY3" fmla="*/ 329410 h 413773"/>
                  <a:gd name="connsiteX4" fmla="*/ 54920 w 439350"/>
                  <a:gd name="connsiteY4" fmla="*/ 329410 h 413773"/>
                  <a:gd name="connsiteX5" fmla="*/ 0 w 439350"/>
                  <a:gd name="connsiteY5" fmla="*/ 274508 h 413773"/>
                  <a:gd name="connsiteX6" fmla="*/ 0 w 439350"/>
                  <a:gd name="connsiteY6" fmla="*/ 54903 h 413773"/>
                  <a:gd name="connsiteX7" fmla="*/ 54920 w 439350"/>
                  <a:gd name="connsiteY7" fmla="*/ 0 h 413773"/>
                  <a:gd name="connsiteX8" fmla="*/ 384436 w 439350"/>
                  <a:gd name="connsiteY8" fmla="*/ 0 h 413773"/>
                  <a:gd name="connsiteX9" fmla="*/ 439351 w 439350"/>
                  <a:gd name="connsiteY9" fmla="*/ 54903 h 413773"/>
                  <a:gd name="connsiteX10" fmla="*/ 439351 w 439350"/>
                  <a:gd name="connsiteY10" fmla="*/ 274508 h 413773"/>
                  <a:gd name="connsiteX11" fmla="*/ 384436 w 439350"/>
                  <a:gd name="connsiteY11" fmla="*/ 329410 h 413773"/>
                  <a:gd name="connsiteX12" fmla="*/ 164755 w 439350"/>
                  <a:gd name="connsiteY12" fmla="*/ 329410 h 41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9350" h="413773">
                    <a:moveTo>
                      <a:pt x="164755" y="329410"/>
                    </a:moveTo>
                    <a:lnTo>
                      <a:pt x="85679" y="408461"/>
                    </a:lnTo>
                    <a:cubicBezTo>
                      <a:pt x="74328" y="419809"/>
                      <a:pt x="54920" y="411773"/>
                      <a:pt x="54920" y="395725"/>
                    </a:cubicBezTo>
                    <a:lnTo>
                      <a:pt x="54920" y="329410"/>
                    </a:lnTo>
                    <a:cubicBezTo>
                      <a:pt x="54920" y="329410"/>
                      <a:pt x="54920" y="329410"/>
                      <a:pt x="54920" y="329410"/>
                    </a:cubicBezTo>
                    <a:cubicBezTo>
                      <a:pt x="24586" y="329410"/>
                      <a:pt x="0" y="304827"/>
                      <a:pt x="0" y="274508"/>
                    </a:cubicBezTo>
                    <a:lnTo>
                      <a:pt x="0" y="54903"/>
                    </a:lnTo>
                    <a:cubicBezTo>
                      <a:pt x="0" y="24578"/>
                      <a:pt x="24586" y="0"/>
                      <a:pt x="54920" y="0"/>
                    </a:cubicBezTo>
                    <a:lnTo>
                      <a:pt x="384436" y="0"/>
                    </a:lnTo>
                    <a:cubicBezTo>
                      <a:pt x="414764" y="0"/>
                      <a:pt x="439351" y="24578"/>
                      <a:pt x="439351" y="54903"/>
                    </a:cubicBezTo>
                    <a:lnTo>
                      <a:pt x="439351" y="274508"/>
                    </a:lnTo>
                    <a:cubicBezTo>
                      <a:pt x="439351" y="304827"/>
                      <a:pt x="414764" y="329410"/>
                      <a:pt x="384436" y="329410"/>
                    </a:cubicBezTo>
                    <a:lnTo>
                      <a:pt x="164755" y="32941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09" name="Freeform 8508">
                <a:extLst>
                  <a:ext uri="{FF2B5EF4-FFF2-40B4-BE49-F238E27FC236}">
                    <a16:creationId xmlns:a16="http://schemas.microsoft.com/office/drawing/2014/main" id="{9F73906B-6B00-6945-27A0-DAF24265DC6A}"/>
                  </a:ext>
                </a:extLst>
              </p:cNvPr>
              <p:cNvSpPr/>
              <p:nvPr/>
            </p:nvSpPr>
            <p:spPr>
              <a:xfrm>
                <a:off x="12793776" y="3371656"/>
                <a:ext cx="439356" cy="413773"/>
              </a:xfrm>
              <a:custGeom>
                <a:avLst/>
                <a:gdLst>
                  <a:gd name="connsiteX0" fmla="*/ 0 w 439356"/>
                  <a:gd name="connsiteY0" fmla="*/ 274508 h 413773"/>
                  <a:gd name="connsiteX1" fmla="*/ 54920 w 439356"/>
                  <a:gd name="connsiteY1" fmla="*/ 329410 h 413773"/>
                  <a:gd name="connsiteX2" fmla="*/ 274596 w 439356"/>
                  <a:gd name="connsiteY2" fmla="*/ 329410 h 413773"/>
                  <a:gd name="connsiteX3" fmla="*/ 353672 w 439356"/>
                  <a:gd name="connsiteY3" fmla="*/ 408461 h 413773"/>
                  <a:gd name="connsiteX4" fmla="*/ 384436 w 439356"/>
                  <a:gd name="connsiteY4" fmla="*/ 395719 h 413773"/>
                  <a:gd name="connsiteX5" fmla="*/ 384436 w 439356"/>
                  <a:gd name="connsiteY5" fmla="*/ 329410 h 413773"/>
                  <a:gd name="connsiteX6" fmla="*/ 384436 w 439356"/>
                  <a:gd name="connsiteY6" fmla="*/ 329410 h 413773"/>
                  <a:gd name="connsiteX7" fmla="*/ 439356 w 439356"/>
                  <a:gd name="connsiteY7" fmla="*/ 274508 h 413773"/>
                  <a:gd name="connsiteX8" fmla="*/ 439356 w 439356"/>
                  <a:gd name="connsiteY8" fmla="*/ 54897 h 413773"/>
                  <a:gd name="connsiteX9" fmla="*/ 384436 w 439356"/>
                  <a:gd name="connsiteY9" fmla="*/ 0 h 413773"/>
                  <a:gd name="connsiteX10" fmla="*/ 252474 w 439356"/>
                  <a:gd name="connsiteY10" fmla="*/ 0 h 41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9356" h="413773">
                    <a:moveTo>
                      <a:pt x="0" y="274508"/>
                    </a:moveTo>
                    <a:cubicBezTo>
                      <a:pt x="0" y="304826"/>
                      <a:pt x="24592" y="329410"/>
                      <a:pt x="54920" y="329410"/>
                    </a:cubicBezTo>
                    <a:lnTo>
                      <a:pt x="274596" y="329410"/>
                    </a:lnTo>
                    <a:cubicBezTo>
                      <a:pt x="274596" y="329410"/>
                      <a:pt x="353672" y="408461"/>
                      <a:pt x="353672" y="408461"/>
                    </a:cubicBezTo>
                    <a:cubicBezTo>
                      <a:pt x="365023" y="419809"/>
                      <a:pt x="384436" y="411773"/>
                      <a:pt x="384436" y="395719"/>
                    </a:cubicBezTo>
                    <a:lnTo>
                      <a:pt x="384436" y="329410"/>
                    </a:lnTo>
                    <a:cubicBezTo>
                      <a:pt x="384436" y="329410"/>
                      <a:pt x="384436" y="329410"/>
                      <a:pt x="384436" y="329410"/>
                    </a:cubicBezTo>
                    <a:cubicBezTo>
                      <a:pt x="414765" y="329410"/>
                      <a:pt x="439356" y="304826"/>
                      <a:pt x="439356" y="274508"/>
                    </a:cubicBezTo>
                    <a:lnTo>
                      <a:pt x="439356" y="54897"/>
                    </a:lnTo>
                    <a:cubicBezTo>
                      <a:pt x="439356" y="24578"/>
                      <a:pt x="414765" y="0"/>
                      <a:pt x="384436" y="0"/>
                    </a:cubicBezTo>
                    <a:lnTo>
                      <a:pt x="252474"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503" name="Freeform 8502">
              <a:extLst>
                <a:ext uri="{FF2B5EF4-FFF2-40B4-BE49-F238E27FC236}">
                  <a16:creationId xmlns:a16="http://schemas.microsoft.com/office/drawing/2014/main" id="{DFB677EB-B70C-A699-6AE8-C9C59AA986A2}"/>
                </a:ext>
              </a:extLst>
            </p:cNvPr>
            <p:cNvSpPr/>
            <p:nvPr/>
          </p:nvSpPr>
          <p:spPr>
            <a:xfrm>
              <a:off x="12656479" y="3370802"/>
              <a:ext cx="82377" cy="82351"/>
            </a:xfrm>
            <a:custGeom>
              <a:avLst/>
              <a:gdLst>
                <a:gd name="connsiteX0" fmla="*/ 0 w 82377"/>
                <a:gd name="connsiteY0" fmla="*/ 0 h 82351"/>
                <a:gd name="connsiteX1" fmla="*/ 82377 w 82377"/>
                <a:gd name="connsiteY1" fmla="*/ 82351 h 82351"/>
              </a:gdLst>
              <a:ahLst/>
              <a:cxnLst>
                <a:cxn ang="0">
                  <a:pos x="connsiteX0" y="connsiteY0"/>
                </a:cxn>
                <a:cxn ang="0">
                  <a:pos x="connsiteX1" y="connsiteY1"/>
                </a:cxn>
              </a:cxnLst>
              <a:rect l="l" t="t" r="r" b="b"/>
              <a:pathLst>
                <a:path w="82377" h="82351">
                  <a:moveTo>
                    <a:pt x="0" y="0"/>
                  </a:moveTo>
                  <a:lnTo>
                    <a:pt x="82377" y="8235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04" name="Freeform 8503">
              <a:extLst>
                <a:ext uri="{FF2B5EF4-FFF2-40B4-BE49-F238E27FC236}">
                  <a16:creationId xmlns:a16="http://schemas.microsoft.com/office/drawing/2014/main" id="{16CC70E4-6CBB-5304-21B2-850EEFBFE3B8}"/>
                </a:ext>
              </a:extLst>
            </p:cNvPr>
            <p:cNvSpPr/>
            <p:nvPr/>
          </p:nvSpPr>
          <p:spPr>
            <a:xfrm>
              <a:off x="12656479" y="3370802"/>
              <a:ext cx="82377" cy="82351"/>
            </a:xfrm>
            <a:custGeom>
              <a:avLst/>
              <a:gdLst>
                <a:gd name="connsiteX0" fmla="*/ 82377 w 82377"/>
                <a:gd name="connsiteY0" fmla="*/ 0 h 82351"/>
                <a:gd name="connsiteX1" fmla="*/ 0 w 82377"/>
                <a:gd name="connsiteY1" fmla="*/ 82351 h 82351"/>
              </a:gdLst>
              <a:ahLst/>
              <a:cxnLst>
                <a:cxn ang="0">
                  <a:pos x="connsiteX0" y="connsiteY0"/>
                </a:cxn>
                <a:cxn ang="0">
                  <a:pos x="connsiteX1" y="connsiteY1"/>
                </a:cxn>
              </a:cxnLst>
              <a:rect l="l" t="t" r="r" b="b"/>
              <a:pathLst>
                <a:path w="82377" h="82351">
                  <a:moveTo>
                    <a:pt x="82377" y="0"/>
                  </a:moveTo>
                  <a:lnTo>
                    <a:pt x="0" y="8235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05" name="Freeform 8504">
              <a:extLst>
                <a:ext uri="{FF2B5EF4-FFF2-40B4-BE49-F238E27FC236}">
                  <a16:creationId xmlns:a16="http://schemas.microsoft.com/office/drawing/2014/main" id="{FC2C820B-9F00-1F52-5220-5FD0DAC5B88C}"/>
                </a:ext>
              </a:extLst>
            </p:cNvPr>
            <p:cNvSpPr/>
            <p:nvPr/>
          </p:nvSpPr>
          <p:spPr>
            <a:xfrm>
              <a:off x="12738856" y="3370802"/>
              <a:ext cx="164760" cy="164702"/>
            </a:xfrm>
            <a:custGeom>
              <a:avLst/>
              <a:gdLst>
                <a:gd name="connsiteX0" fmla="*/ 0 w 164760"/>
                <a:gd name="connsiteY0" fmla="*/ 164702 h 164702"/>
                <a:gd name="connsiteX1" fmla="*/ 164761 w 164760"/>
                <a:gd name="connsiteY1" fmla="*/ 0 h 164702"/>
                <a:gd name="connsiteX2" fmla="*/ 116060 w 164760"/>
                <a:gd name="connsiteY2" fmla="*/ 25374 h 164702"/>
              </a:gdLst>
              <a:ahLst/>
              <a:cxnLst>
                <a:cxn ang="0">
                  <a:pos x="connsiteX0" y="connsiteY0"/>
                </a:cxn>
                <a:cxn ang="0">
                  <a:pos x="connsiteX1" y="connsiteY1"/>
                </a:cxn>
                <a:cxn ang="0">
                  <a:pos x="connsiteX2" y="connsiteY2"/>
                </a:cxn>
              </a:cxnLst>
              <a:rect l="l" t="t" r="r" b="b"/>
              <a:pathLst>
                <a:path w="164760" h="164702">
                  <a:moveTo>
                    <a:pt x="0" y="164702"/>
                  </a:moveTo>
                  <a:cubicBezTo>
                    <a:pt x="0" y="164702"/>
                    <a:pt x="164761" y="129724"/>
                    <a:pt x="164761" y="0"/>
                  </a:cubicBezTo>
                  <a:lnTo>
                    <a:pt x="116060" y="2537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06" name="Freeform 8505">
              <a:extLst>
                <a:ext uri="{FF2B5EF4-FFF2-40B4-BE49-F238E27FC236}">
                  <a16:creationId xmlns:a16="http://schemas.microsoft.com/office/drawing/2014/main" id="{9F6065AD-1F49-9A43-7088-3E1238A509C4}"/>
                </a:ext>
              </a:extLst>
            </p:cNvPr>
            <p:cNvSpPr/>
            <p:nvPr/>
          </p:nvSpPr>
          <p:spPr>
            <a:xfrm>
              <a:off x="12903617" y="3370802"/>
              <a:ext cx="35606" cy="37546"/>
            </a:xfrm>
            <a:custGeom>
              <a:avLst/>
              <a:gdLst>
                <a:gd name="connsiteX0" fmla="*/ 0 w 35606"/>
                <a:gd name="connsiteY0" fmla="*/ 0 h 37546"/>
                <a:gd name="connsiteX1" fmla="*/ 35606 w 35606"/>
                <a:gd name="connsiteY1" fmla="*/ 37547 h 37546"/>
              </a:gdLst>
              <a:ahLst/>
              <a:cxnLst>
                <a:cxn ang="0">
                  <a:pos x="connsiteX0" y="connsiteY0"/>
                </a:cxn>
                <a:cxn ang="0">
                  <a:pos x="connsiteX1" y="connsiteY1"/>
                </a:cxn>
              </a:cxnLst>
              <a:rect l="l" t="t" r="r" b="b"/>
              <a:pathLst>
                <a:path w="35606" h="37546">
                  <a:moveTo>
                    <a:pt x="0" y="0"/>
                  </a:moveTo>
                  <a:lnTo>
                    <a:pt x="35606" y="3754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07" name="Freeform 8506">
              <a:extLst>
                <a:ext uri="{FF2B5EF4-FFF2-40B4-BE49-F238E27FC236}">
                  <a16:creationId xmlns:a16="http://schemas.microsoft.com/office/drawing/2014/main" id="{57278E3C-18BC-8327-0082-2C2790B1A6DD}"/>
                </a:ext>
              </a:extLst>
            </p:cNvPr>
            <p:cNvSpPr/>
            <p:nvPr/>
          </p:nvSpPr>
          <p:spPr>
            <a:xfrm>
              <a:off x="13068374" y="3535507"/>
              <a:ext cx="80519" cy="82352"/>
            </a:xfrm>
            <a:custGeom>
              <a:avLst/>
              <a:gdLst>
                <a:gd name="connsiteX0" fmla="*/ 80520 w 80519"/>
                <a:gd name="connsiteY0" fmla="*/ 41176 h 82352"/>
                <a:gd name="connsiteX1" fmla="*/ 40260 w 80519"/>
                <a:gd name="connsiteY1" fmla="*/ 82352 h 82352"/>
                <a:gd name="connsiteX2" fmla="*/ 0 w 80519"/>
                <a:gd name="connsiteY2" fmla="*/ 41176 h 82352"/>
                <a:gd name="connsiteX3" fmla="*/ 40260 w 80519"/>
                <a:gd name="connsiteY3" fmla="*/ 0 h 82352"/>
                <a:gd name="connsiteX4" fmla="*/ 80520 w 80519"/>
                <a:gd name="connsiteY4" fmla="*/ 41176 h 82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19" h="82352">
                  <a:moveTo>
                    <a:pt x="80520" y="41176"/>
                  </a:moveTo>
                  <a:cubicBezTo>
                    <a:pt x="80520" y="63917"/>
                    <a:pt x="62495" y="82352"/>
                    <a:pt x="40260" y="82352"/>
                  </a:cubicBezTo>
                  <a:cubicBezTo>
                    <a:pt x="18025" y="82352"/>
                    <a:pt x="0" y="63917"/>
                    <a:pt x="0" y="41176"/>
                  </a:cubicBezTo>
                  <a:cubicBezTo>
                    <a:pt x="0" y="18435"/>
                    <a:pt x="18025" y="0"/>
                    <a:pt x="40260" y="0"/>
                  </a:cubicBezTo>
                  <a:cubicBezTo>
                    <a:pt x="62495" y="0"/>
                    <a:pt x="80520" y="18435"/>
                    <a:pt x="80520" y="4117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36" name="Graphic 3463">
            <a:extLst>
              <a:ext uri="{FF2B5EF4-FFF2-40B4-BE49-F238E27FC236}">
                <a16:creationId xmlns:a16="http://schemas.microsoft.com/office/drawing/2014/main" id="{57D3AEC6-43E7-BF11-118C-A2A2FEBDD11C}"/>
              </a:ext>
            </a:extLst>
          </p:cNvPr>
          <p:cNvGrpSpPr/>
          <p:nvPr/>
        </p:nvGrpSpPr>
        <p:grpSpPr>
          <a:xfrm>
            <a:off x="11463877" y="5196713"/>
            <a:ext cx="576181" cy="634691"/>
            <a:chOff x="13901252" y="3203491"/>
            <a:chExt cx="824750" cy="908500"/>
          </a:xfrm>
          <a:noFill/>
        </p:grpSpPr>
        <p:grpSp>
          <p:nvGrpSpPr>
            <p:cNvPr id="8484" name="Graphic 3463">
              <a:extLst>
                <a:ext uri="{FF2B5EF4-FFF2-40B4-BE49-F238E27FC236}">
                  <a16:creationId xmlns:a16="http://schemas.microsoft.com/office/drawing/2014/main" id="{9F1E8C66-659F-988A-626B-231E64211268}"/>
                </a:ext>
              </a:extLst>
            </p:cNvPr>
            <p:cNvGrpSpPr/>
            <p:nvPr/>
          </p:nvGrpSpPr>
          <p:grpSpPr>
            <a:xfrm>
              <a:off x="13901252" y="3388430"/>
              <a:ext cx="824750" cy="723561"/>
              <a:chOff x="13901252" y="3388430"/>
              <a:chExt cx="824750" cy="723561"/>
            </a:xfrm>
            <a:noFill/>
          </p:grpSpPr>
          <p:grpSp>
            <p:nvGrpSpPr>
              <p:cNvPr id="8495" name="Graphic 3463">
                <a:extLst>
                  <a:ext uri="{FF2B5EF4-FFF2-40B4-BE49-F238E27FC236}">
                    <a16:creationId xmlns:a16="http://schemas.microsoft.com/office/drawing/2014/main" id="{1234CD06-0B9E-068B-2C81-2E81C03FB240}"/>
                  </a:ext>
                </a:extLst>
              </p:cNvPr>
              <p:cNvGrpSpPr/>
              <p:nvPr/>
            </p:nvGrpSpPr>
            <p:grpSpPr>
              <a:xfrm>
                <a:off x="14394567" y="3388430"/>
                <a:ext cx="331435" cy="723561"/>
                <a:chOff x="14394567" y="3388430"/>
                <a:chExt cx="331435" cy="723561"/>
              </a:xfrm>
              <a:noFill/>
            </p:grpSpPr>
            <p:sp>
              <p:nvSpPr>
                <p:cNvPr id="8499" name="Freeform 8498">
                  <a:extLst>
                    <a:ext uri="{FF2B5EF4-FFF2-40B4-BE49-F238E27FC236}">
                      <a16:creationId xmlns:a16="http://schemas.microsoft.com/office/drawing/2014/main" id="{4CA306B7-B137-D941-C035-21875807E80F}"/>
                    </a:ext>
                  </a:extLst>
                </p:cNvPr>
                <p:cNvSpPr/>
                <p:nvPr/>
              </p:nvSpPr>
              <p:spPr>
                <a:xfrm>
                  <a:off x="14524920" y="3388430"/>
                  <a:ext cx="201082" cy="723561"/>
                </a:xfrm>
                <a:custGeom>
                  <a:avLst/>
                  <a:gdLst>
                    <a:gd name="connsiteX0" fmla="*/ 39976 w 201082"/>
                    <a:gd name="connsiteY0" fmla="*/ 723561 h 723561"/>
                    <a:gd name="connsiteX1" fmla="*/ 39662 w 201082"/>
                    <a:gd name="connsiteY1" fmla="*/ 704184 h 723561"/>
                    <a:gd name="connsiteX2" fmla="*/ 45224 w 201082"/>
                    <a:gd name="connsiteY2" fmla="*/ 666294 h 723561"/>
                    <a:gd name="connsiteX3" fmla="*/ 194536 w 201082"/>
                    <a:gd name="connsiteY3" fmla="*/ 416463 h 723561"/>
                    <a:gd name="connsiteX4" fmla="*/ 201011 w 201082"/>
                    <a:gd name="connsiteY4" fmla="*/ 390194 h 723561"/>
                    <a:gd name="connsiteX5" fmla="*/ 200302 w 201082"/>
                    <a:gd name="connsiteY5" fmla="*/ 376545 h 723561"/>
                    <a:gd name="connsiteX6" fmla="*/ 193554 w 201082"/>
                    <a:gd name="connsiteY6" fmla="*/ 348516 h 723561"/>
                    <a:gd name="connsiteX7" fmla="*/ 51798 w 201082"/>
                    <a:gd name="connsiteY7" fmla="*/ 31633 h 723561"/>
                    <a:gd name="connsiteX8" fmla="*/ 38046 w 201082"/>
                    <a:gd name="connsiteY8" fmla="*/ 9088 h 723561"/>
                    <a:gd name="connsiteX9" fmla="*/ 545 w 201082"/>
                    <a:gd name="connsiteY9" fmla="*/ 15375 h 723561"/>
                    <a:gd name="connsiteX10" fmla="*/ 458 w 201082"/>
                    <a:gd name="connsiteY10" fmla="*/ 15753 h 723561"/>
                    <a:gd name="connsiteX11" fmla="*/ 1086 w 201082"/>
                    <a:gd name="connsiteY11" fmla="*/ 26293 h 723561"/>
                    <a:gd name="connsiteX12" fmla="*/ 84056 w 201082"/>
                    <a:gd name="connsiteY12" fmla="*/ 336302 h 723561"/>
                    <a:gd name="connsiteX13" fmla="*/ 12344 w 201082"/>
                    <a:gd name="connsiteY13" fmla="*/ 417910 h 723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1082" h="723561">
                      <a:moveTo>
                        <a:pt x="39976" y="723561"/>
                      </a:moveTo>
                      <a:lnTo>
                        <a:pt x="39662" y="704184"/>
                      </a:lnTo>
                      <a:cubicBezTo>
                        <a:pt x="36419" y="691320"/>
                        <a:pt x="38430" y="677665"/>
                        <a:pt x="45224" y="666294"/>
                      </a:cubicBezTo>
                      <a:lnTo>
                        <a:pt x="194536" y="416463"/>
                      </a:lnTo>
                      <a:cubicBezTo>
                        <a:pt x="199250" y="408572"/>
                        <a:pt x="201528" y="399409"/>
                        <a:pt x="201011" y="390194"/>
                      </a:cubicBezTo>
                      <a:lnTo>
                        <a:pt x="200302" y="376545"/>
                      </a:lnTo>
                      <a:cubicBezTo>
                        <a:pt x="199813" y="366848"/>
                        <a:pt x="197529" y="357365"/>
                        <a:pt x="193554" y="348516"/>
                      </a:cubicBezTo>
                      <a:lnTo>
                        <a:pt x="51798" y="31633"/>
                      </a:lnTo>
                      <a:cubicBezTo>
                        <a:pt x="49037" y="25468"/>
                        <a:pt x="43306" y="16653"/>
                        <a:pt x="38046" y="9088"/>
                      </a:cubicBezTo>
                      <a:cubicBezTo>
                        <a:pt x="27903" y="-5490"/>
                        <a:pt x="4625" y="-1905"/>
                        <a:pt x="545" y="15375"/>
                      </a:cubicBezTo>
                      <a:cubicBezTo>
                        <a:pt x="516" y="15503"/>
                        <a:pt x="487" y="15625"/>
                        <a:pt x="458" y="15753"/>
                      </a:cubicBezTo>
                      <a:cubicBezTo>
                        <a:pt x="-315" y="19239"/>
                        <a:pt x="-112" y="22900"/>
                        <a:pt x="1086" y="26293"/>
                      </a:cubicBezTo>
                      <a:lnTo>
                        <a:pt x="84056" y="336302"/>
                      </a:lnTo>
                      <a:lnTo>
                        <a:pt x="12344" y="41791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500" name="Freeform 8499">
                  <a:extLst>
                    <a:ext uri="{FF2B5EF4-FFF2-40B4-BE49-F238E27FC236}">
                      <a16:creationId xmlns:a16="http://schemas.microsoft.com/office/drawing/2014/main" id="{6F031C52-57F0-C853-FCF3-C35A41598D32}"/>
                    </a:ext>
                  </a:extLst>
                </p:cNvPr>
                <p:cNvSpPr/>
                <p:nvPr/>
              </p:nvSpPr>
              <p:spPr>
                <a:xfrm>
                  <a:off x="14394567" y="3612246"/>
                  <a:ext cx="159170" cy="499728"/>
                </a:xfrm>
                <a:custGeom>
                  <a:avLst/>
                  <a:gdLst>
                    <a:gd name="connsiteX0" fmla="*/ 126626 w 159170"/>
                    <a:gd name="connsiteY0" fmla="*/ 256068 h 499728"/>
                    <a:gd name="connsiteX1" fmla="*/ 142697 w 159170"/>
                    <a:gd name="connsiteY1" fmla="*/ 194094 h 499728"/>
                    <a:gd name="connsiteX2" fmla="*/ 142412 w 159170"/>
                    <a:gd name="connsiteY2" fmla="*/ 182909 h 499728"/>
                    <a:gd name="connsiteX3" fmla="*/ 154641 w 159170"/>
                    <a:gd name="connsiteY3" fmla="*/ 5063 h 499728"/>
                    <a:gd name="connsiteX4" fmla="*/ 138803 w 159170"/>
                    <a:gd name="connsiteY4" fmla="*/ 84 h 499728"/>
                    <a:gd name="connsiteX5" fmla="*/ 74769 w 159170"/>
                    <a:gd name="connsiteY5" fmla="*/ 160271 h 499728"/>
                    <a:gd name="connsiteX6" fmla="*/ 3092 w 159170"/>
                    <a:gd name="connsiteY6" fmla="*/ 305096 h 499728"/>
                    <a:gd name="connsiteX7" fmla="*/ 284 w 159170"/>
                    <a:gd name="connsiteY7" fmla="*/ 328199 h 499728"/>
                    <a:gd name="connsiteX8" fmla="*/ 802 w 159170"/>
                    <a:gd name="connsiteY8" fmla="*/ 499728 h 499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9170" h="499728">
                      <a:moveTo>
                        <a:pt x="126626" y="256068"/>
                      </a:moveTo>
                      <a:lnTo>
                        <a:pt x="142697" y="194094"/>
                      </a:lnTo>
                      <a:lnTo>
                        <a:pt x="142412" y="182909"/>
                      </a:lnTo>
                      <a:cubicBezTo>
                        <a:pt x="145370" y="168290"/>
                        <a:pt x="168846" y="9549"/>
                        <a:pt x="154641" y="5063"/>
                      </a:cubicBezTo>
                      <a:lnTo>
                        <a:pt x="138803" y="84"/>
                      </a:lnTo>
                      <a:cubicBezTo>
                        <a:pt x="125579" y="-4065"/>
                        <a:pt x="79453" y="147215"/>
                        <a:pt x="74769" y="160271"/>
                      </a:cubicBezTo>
                      <a:lnTo>
                        <a:pt x="3092" y="305096"/>
                      </a:lnTo>
                      <a:cubicBezTo>
                        <a:pt x="441" y="312470"/>
                        <a:pt x="-541" y="320378"/>
                        <a:pt x="284" y="328199"/>
                      </a:cubicBezTo>
                      <a:lnTo>
                        <a:pt x="802" y="49972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496" name="Graphic 3463">
                <a:extLst>
                  <a:ext uri="{FF2B5EF4-FFF2-40B4-BE49-F238E27FC236}">
                    <a16:creationId xmlns:a16="http://schemas.microsoft.com/office/drawing/2014/main" id="{E0262A10-DC27-65CD-B511-D3AE86F92E27}"/>
                  </a:ext>
                </a:extLst>
              </p:cNvPr>
              <p:cNvGrpSpPr/>
              <p:nvPr/>
            </p:nvGrpSpPr>
            <p:grpSpPr>
              <a:xfrm>
                <a:off x="13901252" y="3388430"/>
                <a:ext cx="331441" cy="723561"/>
                <a:chOff x="13901252" y="3388430"/>
                <a:chExt cx="331441" cy="723561"/>
              </a:xfrm>
              <a:noFill/>
            </p:grpSpPr>
            <p:sp>
              <p:nvSpPr>
                <p:cNvPr id="8497" name="Freeform 8496">
                  <a:extLst>
                    <a:ext uri="{FF2B5EF4-FFF2-40B4-BE49-F238E27FC236}">
                      <a16:creationId xmlns:a16="http://schemas.microsoft.com/office/drawing/2014/main" id="{01B1D032-FAF4-E23A-CB29-171FB636F806}"/>
                    </a:ext>
                  </a:extLst>
                </p:cNvPr>
                <p:cNvSpPr/>
                <p:nvPr/>
              </p:nvSpPr>
              <p:spPr>
                <a:xfrm>
                  <a:off x="13901252" y="3388430"/>
                  <a:ext cx="201082" cy="723561"/>
                </a:xfrm>
                <a:custGeom>
                  <a:avLst/>
                  <a:gdLst>
                    <a:gd name="connsiteX0" fmla="*/ 161107 w 201082"/>
                    <a:gd name="connsiteY0" fmla="*/ 723561 h 723561"/>
                    <a:gd name="connsiteX1" fmla="*/ 161427 w 201082"/>
                    <a:gd name="connsiteY1" fmla="*/ 704184 h 723561"/>
                    <a:gd name="connsiteX2" fmla="*/ 155865 w 201082"/>
                    <a:gd name="connsiteY2" fmla="*/ 666294 h 723561"/>
                    <a:gd name="connsiteX3" fmla="*/ 6553 w 201082"/>
                    <a:gd name="connsiteY3" fmla="*/ 416463 h 723561"/>
                    <a:gd name="connsiteX4" fmla="*/ 72 w 201082"/>
                    <a:gd name="connsiteY4" fmla="*/ 390194 h 723561"/>
                    <a:gd name="connsiteX5" fmla="*/ 781 w 201082"/>
                    <a:gd name="connsiteY5" fmla="*/ 376545 h 723561"/>
                    <a:gd name="connsiteX6" fmla="*/ 7529 w 201082"/>
                    <a:gd name="connsiteY6" fmla="*/ 348516 h 723561"/>
                    <a:gd name="connsiteX7" fmla="*/ 149285 w 201082"/>
                    <a:gd name="connsiteY7" fmla="*/ 31633 h 723561"/>
                    <a:gd name="connsiteX8" fmla="*/ 163037 w 201082"/>
                    <a:gd name="connsiteY8" fmla="*/ 9088 h 723561"/>
                    <a:gd name="connsiteX9" fmla="*/ 200538 w 201082"/>
                    <a:gd name="connsiteY9" fmla="*/ 15375 h 723561"/>
                    <a:gd name="connsiteX10" fmla="*/ 200625 w 201082"/>
                    <a:gd name="connsiteY10" fmla="*/ 15753 h 723561"/>
                    <a:gd name="connsiteX11" fmla="*/ 199997 w 201082"/>
                    <a:gd name="connsiteY11" fmla="*/ 26293 h 723561"/>
                    <a:gd name="connsiteX12" fmla="*/ 117033 w 201082"/>
                    <a:gd name="connsiteY12" fmla="*/ 336302 h 723561"/>
                    <a:gd name="connsiteX13" fmla="*/ 188745 w 201082"/>
                    <a:gd name="connsiteY13" fmla="*/ 417910 h 723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1082" h="723561">
                      <a:moveTo>
                        <a:pt x="161107" y="723561"/>
                      </a:moveTo>
                      <a:lnTo>
                        <a:pt x="161427" y="704184"/>
                      </a:lnTo>
                      <a:cubicBezTo>
                        <a:pt x="164670" y="691320"/>
                        <a:pt x="162653" y="677665"/>
                        <a:pt x="155865" y="666294"/>
                      </a:cubicBezTo>
                      <a:lnTo>
                        <a:pt x="6553" y="416463"/>
                      </a:lnTo>
                      <a:cubicBezTo>
                        <a:pt x="1833" y="408572"/>
                        <a:pt x="-445" y="399409"/>
                        <a:pt x="72" y="390194"/>
                      </a:cubicBezTo>
                      <a:lnTo>
                        <a:pt x="781" y="376545"/>
                      </a:lnTo>
                      <a:cubicBezTo>
                        <a:pt x="1275" y="366848"/>
                        <a:pt x="3559" y="357365"/>
                        <a:pt x="7529" y="348516"/>
                      </a:cubicBezTo>
                      <a:lnTo>
                        <a:pt x="149285" y="31633"/>
                      </a:lnTo>
                      <a:cubicBezTo>
                        <a:pt x="152046" y="25468"/>
                        <a:pt x="157777" y="16653"/>
                        <a:pt x="163037" y="9088"/>
                      </a:cubicBezTo>
                      <a:cubicBezTo>
                        <a:pt x="173179" y="-5490"/>
                        <a:pt x="196457" y="-1905"/>
                        <a:pt x="200538" y="15375"/>
                      </a:cubicBezTo>
                      <a:cubicBezTo>
                        <a:pt x="200567" y="15503"/>
                        <a:pt x="200596" y="15625"/>
                        <a:pt x="200625" y="15753"/>
                      </a:cubicBezTo>
                      <a:cubicBezTo>
                        <a:pt x="201398" y="19239"/>
                        <a:pt x="201194" y="22900"/>
                        <a:pt x="199997" y="26293"/>
                      </a:cubicBezTo>
                      <a:lnTo>
                        <a:pt x="117033" y="336302"/>
                      </a:lnTo>
                      <a:lnTo>
                        <a:pt x="188745" y="41791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98" name="Freeform 8497">
                  <a:extLst>
                    <a:ext uri="{FF2B5EF4-FFF2-40B4-BE49-F238E27FC236}">
                      <a16:creationId xmlns:a16="http://schemas.microsoft.com/office/drawing/2014/main" id="{5DEF7EED-1194-5C87-1D92-32B44F7C5A2D}"/>
                    </a:ext>
                  </a:extLst>
                </p:cNvPr>
                <p:cNvSpPr/>
                <p:nvPr/>
              </p:nvSpPr>
              <p:spPr>
                <a:xfrm>
                  <a:off x="14073517" y="3612246"/>
                  <a:ext cx="159176" cy="499728"/>
                </a:xfrm>
                <a:custGeom>
                  <a:avLst/>
                  <a:gdLst>
                    <a:gd name="connsiteX0" fmla="*/ 32545 w 159176"/>
                    <a:gd name="connsiteY0" fmla="*/ 256068 h 499728"/>
                    <a:gd name="connsiteX1" fmla="*/ 16480 w 159176"/>
                    <a:gd name="connsiteY1" fmla="*/ 194094 h 499728"/>
                    <a:gd name="connsiteX2" fmla="*/ 16759 w 159176"/>
                    <a:gd name="connsiteY2" fmla="*/ 182909 h 499728"/>
                    <a:gd name="connsiteX3" fmla="*/ 4530 w 159176"/>
                    <a:gd name="connsiteY3" fmla="*/ 5063 h 499728"/>
                    <a:gd name="connsiteX4" fmla="*/ 20374 w 159176"/>
                    <a:gd name="connsiteY4" fmla="*/ 84 h 499728"/>
                    <a:gd name="connsiteX5" fmla="*/ 84402 w 159176"/>
                    <a:gd name="connsiteY5" fmla="*/ 160271 h 499728"/>
                    <a:gd name="connsiteX6" fmla="*/ 156079 w 159176"/>
                    <a:gd name="connsiteY6" fmla="*/ 305096 h 499728"/>
                    <a:gd name="connsiteX7" fmla="*/ 158893 w 159176"/>
                    <a:gd name="connsiteY7" fmla="*/ 328199 h 499728"/>
                    <a:gd name="connsiteX8" fmla="*/ 158369 w 159176"/>
                    <a:gd name="connsiteY8" fmla="*/ 499728 h 499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9176" h="499728">
                      <a:moveTo>
                        <a:pt x="32545" y="256068"/>
                      </a:moveTo>
                      <a:lnTo>
                        <a:pt x="16480" y="194094"/>
                      </a:lnTo>
                      <a:lnTo>
                        <a:pt x="16759" y="182909"/>
                      </a:lnTo>
                      <a:cubicBezTo>
                        <a:pt x="13800" y="168290"/>
                        <a:pt x="-9675" y="9549"/>
                        <a:pt x="4530" y="5063"/>
                      </a:cubicBezTo>
                      <a:lnTo>
                        <a:pt x="20374" y="84"/>
                      </a:lnTo>
                      <a:cubicBezTo>
                        <a:pt x="33597" y="-4065"/>
                        <a:pt x="79718" y="147215"/>
                        <a:pt x="84402" y="160271"/>
                      </a:cubicBezTo>
                      <a:lnTo>
                        <a:pt x="156079" y="305096"/>
                      </a:lnTo>
                      <a:cubicBezTo>
                        <a:pt x="158735" y="312470"/>
                        <a:pt x="159718" y="320378"/>
                        <a:pt x="158893" y="328199"/>
                      </a:cubicBezTo>
                      <a:lnTo>
                        <a:pt x="158369" y="49972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485" name="Graphic 3463">
              <a:extLst>
                <a:ext uri="{FF2B5EF4-FFF2-40B4-BE49-F238E27FC236}">
                  <a16:creationId xmlns:a16="http://schemas.microsoft.com/office/drawing/2014/main" id="{92780ECF-964A-6067-2920-FC5DF3789119}"/>
                </a:ext>
              </a:extLst>
            </p:cNvPr>
            <p:cNvGrpSpPr/>
            <p:nvPr/>
          </p:nvGrpSpPr>
          <p:grpSpPr>
            <a:xfrm>
              <a:off x="14130677" y="3203491"/>
              <a:ext cx="366865" cy="531136"/>
              <a:chOff x="14130677" y="3203491"/>
              <a:chExt cx="366865" cy="531136"/>
            </a:xfrm>
            <a:noFill/>
          </p:grpSpPr>
          <p:sp>
            <p:nvSpPr>
              <p:cNvPr id="8486" name="Freeform 8485">
                <a:extLst>
                  <a:ext uri="{FF2B5EF4-FFF2-40B4-BE49-F238E27FC236}">
                    <a16:creationId xmlns:a16="http://schemas.microsoft.com/office/drawing/2014/main" id="{7EC341EE-113D-6883-9E60-21BE6C6EBC0C}"/>
                  </a:ext>
                </a:extLst>
              </p:cNvPr>
              <p:cNvSpPr/>
              <p:nvPr/>
            </p:nvSpPr>
            <p:spPr>
              <a:xfrm>
                <a:off x="14232531" y="3640929"/>
                <a:ext cx="161871" cy="59581"/>
              </a:xfrm>
              <a:custGeom>
                <a:avLst/>
                <a:gdLst>
                  <a:gd name="connsiteX0" fmla="*/ 146527 w 161871"/>
                  <a:gd name="connsiteY0" fmla="*/ 0 h 59581"/>
                  <a:gd name="connsiteX1" fmla="*/ 161871 w 161871"/>
                  <a:gd name="connsiteY1" fmla="*/ 15340 h 59581"/>
                  <a:gd name="connsiteX2" fmla="*/ 161871 w 161871"/>
                  <a:gd name="connsiteY2" fmla="*/ 44242 h 59581"/>
                  <a:gd name="connsiteX3" fmla="*/ 146527 w 161871"/>
                  <a:gd name="connsiteY3" fmla="*/ 59582 h 59581"/>
                  <a:gd name="connsiteX4" fmla="*/ 15345 w 161871"/>
                  <a:gd name="connsiteY4" fmla="*/ 59582 h 59581"/>
                  <a:gd name="connsiteX5" fmla="*/ 0 w 161871"/>
                  <a:gd name="connsiteY5" fmla="*/ 44242 h 59581"/>
                  <a:gd name="connsiteX6" fmla="*/ 0 w 161871"/>
                  <a:gd name="connsiteY6" fmla="*/ 15340 h 59581"/>
                  <a:gd name="connsiteX7" fmla="*/ 15345 w 161871"/>
                  <a:gd name="connsiteY7" fmla="*/ 0 h 5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871" h="59581">
                    <a:moveTo>
                      <a:pt x="146527" y="0"/>
                    </a:moveTo>
                    <a:cubicBezTo>
                      <a:pt x="155002" y="0"/>
                      <a:pt x="161871" y="6868"/>
                      <a:pt x="161871" y="15340"/>
                    </a:cubicBezTo>
                    <a:lnTo>
                      <a:pt x="161871" y="44242"/>
                    </a:lnTo>
                    <a:cubicBezTo>
                      <a:pt x="161871" y="52714"/>
                      <a:pt x="155001" y="59582"/>
                      <a:pt x="146527" y="59582"/>
                    </a:cubicBezTo>
                    <a:lnTo>
                      <a:pt x="15345" y="59582"/>
                    </a:lnTo>
                    <a:cubicBezTo>
                      <a:pt x="6870" y="59582"/>
                      <a:pt x="0" y="52714"/>
                      <a:pt x="0" y="44242"/>
                    </a:cubicBezTo>
                    <a:lnTo>
                      <a:pt x="0" y="15340"/>
                    </a:lnTo>
                    <a:cubicBezTo>
                      <a:pt x="0" y="6868"/>
                      <a:pt x="6870" y="0"/>
                      <a:pt x="1534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87" name="Freeform 8486">
                <a:extLst>
                  <a:ext uri="{FF2B5EF4-FFF2-40B4-BE49-F238E27FC236}">
                    <a16:creationId xmlns:a16="http://schemas.microsoft.com/office/drawing/2014/main" id="{56FB0EDE-52EE-595B-B30F-1A5D9FF54E25}"/>
                  </a:ext>
                </a:extLst>
              </p:cNvPr>
              <p:cNvSpPr/>
              <p:nvPr/>
            </p:nvSpPr>
            <p:spPr>
              <a:xfrm>
                <a:off x="14266028" y="3700526"/>
                <a:ext cx="95199" cy="34101"/>
              </a:xfrm>
              <a:custGeom>
                <a:avLst/>
                <a:gdLst>
                  <a:gd name="connsiteX0" fmla="*/ 0 w 95199"/>
                  <a:gd name="connsiteY0" fmla="*/ 0 h 34101"/>
                  <a:gd name="connsiteX1" fmla="*/ 47603 w 95199"/>
                  <a:gd name="connsiteY1" fmla="*/ 34102 h 34101"/>
                  <a:gd name="connsiteX2" fmla="*/ 95199 w 95199"/>
                  <a:gd name="connsiteY2" fmla="*/ 0 h 34101"/>
                </a:gdLst>
                <a:ahLst/>
                <a:cxnLst>
                  <a:cxn ang="0">
                    <a:pos x="connsiteX0" y="connsiteY0"/>
                  </a:cxn>
                  <a:cxn ang="0">
                    <a:pos x="connsiteX1" y="connsiteY1"/>
                  </a:cxn>
                  <a:cxn ang="0">
                    <a:pos x="connsiteX2" y="connsiteY2"/>
                  </a:cxn>
                </a:cxnLst>
                <a:rect l="l" t="t" r="r" b="b"/>
                <a:pathLst>
                  <a:path w="95199" h="34101">
                    <a:moveTo>
                      <a:pt x="0" y="0"/>
                    </a:moveTo>
                    <a:cubicBezTo>
                      <a:pt x="6725" y="19831"/>
                      <a:pt x="25493" y="34102"/>
                      <a:pt x="47603" y="34102"/>
                    </a:cubicBezTo>
                    <a:cubicBezTo>
                      <a:pt x="69707" y="34102"/>
                      <a:pt x="88480" y="19831"/>
                      <a:pt x="95199"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88" name="Freeform 8487">
                <a:extLst>
                  <a:ext uri="{FF2B5EF4-FFF2-40B4-BE49-F238E27FC236}">
                    <a16:creationId xmlns:a16="http://schemas.microsoft.com/office/drawing/2014/main" id="{3D9B8643-DDEC-27EE-F0B1-2500E1D7621C}"/>
                  </a:ext>
                </a:extLst>
              </p:cNvPr>
              <p:cNvSpPr/>
              <p:nvPr/>
            </p:nvSpPr>
            <p:spPr>
              <a:xfrm>
                <a:off x="14149352" y="3288449"/>
                <a:ext cx="329515" cy="352485"/>
              </a:xfrm>
              <a:custGeom>
                <a:avLst/>
                <a:gdLst>
                  <a:gd name="connsiteX0" fmla="*/ 329515 w 329515"/>
                  <a:gd name="connsiteY0" fmla="*/ 164705 h 352485"/>
                  <a:gd name="connsiteX1" fmla="*/ 154229 w 329515"/>
                  <a:gd name="connsiteY1" fmla="*/ 328 h 352485"/>
                  <a:gd name="connsiteX2" fmla="*/ 58 w 329515"/>
                  <a:gd name="connsiteY2" fmla="*/ 160300 h 352485"/>
                  <a:gd name="connsiteX3" fmla="*/ 72816 w 329515"/>
                  <a:gd name="connsiteY3" fmla="*/ 301360 h 352485"/>
                  <a:gd name="connsiteX4" fmla="*/ 98843 w 329515"/>
                  <a:gd name="connsiteY4" fmla="*/ 351609 h 352485"/>
                  <a:gd name="connsiteX5" fmla="*/ 98843 w 329515"/>
                  <a:gd name="connsiteY5" fmla="*/ 352486 h 352485"/>
                  <a:gd name="connsiteX6" fmla="*/ 229381 w 329515"/>
                  <a:gd name="connsiteY6" fmla="*/ 352486 h 352485"/>
                  <a:gd name="connsiteX7" fmla="*/ 229381 w 329515"/>
                  <a:gd name="connsiteY7" fmla="*/ 352120 h 352485"/>
                  <a:gd name="connsiteX8" fmla="*/ 257239 w 329515"/>
                  <a:gd name="connsiteY8" fmla="*/ 301023 h 352485"/>
                  <a:gd name="connsiteX9" fmla="*/ 329515 w 329515"/>
                  <a:gd name="connsiteY9" fmla="*/ 164705 h 35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9515" h="352485">
                    <a:moveTo>
                      <a:pt x="329515" y="164705"/>
                    </a:moveTo>
                    <a:cubicBezTo>
                      <a:pt x="329515" y="70256"/>
                      <a:pt x="249991" y="-5622"/>
                      <a:pt x="154229" y="328"/>
                    </a:cubicBezTo>
                    <a:cubicBezTo>
                      <a:pt x="69898" y="5569"/>
                      <a:pt x="2266" y="75857"/>
                      <a:pt x="58" y="160300"/>
                    </a:cubicBezTo>
                    <a:cubicBezTo>
                      <a:pt x="-1477" y="219032"/>
                      <a:pt x="27765" y="271024"/>
                      <a:pt x="72816" y="301360"/>
                    </a:cubicBezTo>
                    <a:cubicBezTo>
                      <a:pt x="89392" y="312522"/>
                      <a:pt x="98843" y="331627"/>
                      <a:pt x="98843" y="351609"/>
                    </a:cubicBezTo>
                    <a:lnTo>
                      <a:pt x="98843" y="352486"/>
                    </a:lnTo>
                    <a:lnTo>
                      <a:pt x="229381" y="352486"/>
                    </a:lnTo>
                    <a:lnTo>
                      <a:pt x="229381" y="352120"/>
                    </a:lnTo>
                    <a:cubicBezTo>
                      <a:pt x="229381" y="331464"/>
                      <a:pt x="240146" y="312632"/>
                      <a:pt x="257239" y="301023"/>
                    </a:cubicBezTo>
                    <a:cubicBezTo>
                      <a:pt x="300861" y="271396"/>
                      <a:pt x="329515" y="221397"/>
                      <a:pt x="329515" y="16470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89" name="Freeform 8488">
                <a:extLst>
                  <a:ext uri="{FF2B5EF4-FFF2-40B4-BE49-F238E27FC236}">
                    <a16:creationId xmlns:a16="http://schemas.microsoft.com/office/drawing/2014/main" id="{3E4691B5-6845-2161-761E-5C3E92875B77}"/>
                  </a:ext>
                </a:extLst>
              </p:cNvPr>
              <p:cNvSpPr/>
              <p:nvPr/>
            </p:nvSpPr>
            <p:spPr>
              <a:xfrm>
                <a:off x="14130677" y="3270235"/>
                <a:ext cx="27951" cy="33299"/>
              </a:xfrm>
              <a:custGeom>
                <a:avLst/>
                <a:gdLst>
                  <a:gd name="connsiteX0" fmla="*/ 0 w 27951"/>
                  <a:gd name="connsiteY0" fmla="*/ 0 h 33299"/>
                  <a:gd name="connsiteX1" fmla="*/ 27951 w 27951"/>
                  <a:gd name="connsiteY1" fmla="*/ 33300 h 33299"/>
                </a:gdLst>
                <a:ahLst/>
                <a:cxnLst>
                  <a:cxn ang="0">
                    <a:pos x="connsiteX0" y="connsiteY0"/>
                  </a:cxn>
                  <a:cxn ang="0">
                    <a:pos x="connsiteX1" y="connsiteY1"/>
                  </a:cxn>
                </a:cxnLst>
                <a:rect l="l" t="t" r="r" b="b"/>
                <a:pathLst>
                  <a:path w="27951" h="33299">
                    <a:moveTo>
                      <a:pt x="0" y="0"/>
                    </a:moveTo>
                    <a:lnTo>
                      <a:pt x="27951" y="3330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90" name="Freeform 8489">
                <a:extLst>
                  <a:ext uri="{FF2B5EF4-FFF2-40B4-BE49-F238E27FC236}">
                    <a16:creationId xmlns:a16="http://schemas.microsoft.com/office/drawing/2014/main" id="{D337FA97-25E6-2A2C-780C-DEE9C3D572F6}"/>
                  </a:ext>
                </a:extLst>
              </p:cNvPr>
              <p:cNvSpPr/>
              <p:nvPr/>
            </p:nvSpPr>
            <p:spPr>
              <a:xfrm>
                <a:off x="14469591" y="3270235"/>
                <a:ext cx="27951" cy="33299"/>
              </a:xfrm>
              <a:custGeom>
                <a:avLst/>
                <a:gdLst>
                  <a:gd name="connsiteX0" fmla="*/ 27951 w 27951"/>
                  <a:gd name="connsiteY0" fmla="*/ 0 h 33299"/>
                  <a:gd name="connsiteX1" fmla="*/ 0 w 27951"/>
                  <a:gd name="connsiteY1" fmla="*/ 33300 h 33299"/>
                </a:gdLst>
                <a:ahLst/>
                <a:cxnLst>
                  <a:cxn ang="0">
                    <a:pos x="connsiteX0" y="connsiteY0"/>
                  </a:cxn>
                  <a:cxn ang="0">
                    <a:pos x="connsiteX1" y="connsiteY1"/>
                  </a:cxn>
                </a:cxnLst>
                <a:rect l="l" t="t" r="r" b="b"/>
                <a:pathLst>
                  <a:path w="27951" h="33299">
                    <a:moveTo>
                      <a:pt x="27951" y="0"/>
                    </a:moveTo>
                    <a:lnTo>
                      <a:pt x="0" y="3330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91" name="Freeform 8490">
                <a:extLst>
                  <a:ext uri="{FF2B5EF4-FFF2-40B4-BE49-F238E27FC236}">
                    <a16:creationId xmlns:a16="http://schemas.microsoft.com/office/drawing/2014/main" id="{5312E9E6-F70A-8285-999B-FEB0823D95A9}"/>
                  </a:ext>
                </a:extLst>
              </p:cNvPr>
              <p:cNvSpPr/>
              <p:nvPr/>
            </p:nvSpPr>
            <p:spPr>
              <a:xfrm>
                <a:off x="14396839" y="3220696"/>
                <a:ext cx="14873" cy="40847"/>
              </a:xfrm>
              <a:custGeom>
                <a:avLst/>
                <a:gdLst>
                  <a:gd name="connsiteX0" fmla="*/ 14874 w 14873"/>
                  <a:gd name="connsiteY0" fmla="*/ 0 h 40847"/>
                  <a:gd name="connsiteX1" fmla="*/ 0 w 14873"/>
                  <a:gd name="connsiteY1" fmla="*/ 40847 h 40847"/>
                </a:gdLst>
                <a:ahLst/>
                <a:cxnLst>
                  <a:cxn ang="0">
                    <a:pos x="connsiteX0" y="connsiteY0"/>
                  </a:cxn>
                  <a:cxn ang="0">
                    <a:pos x="connsiteX1" y="connsiteY1"/>
                  </a:cxn>
                </a:cxnLst>
                <a:rect l="l" t="t" r="r" b="b"/>
                <a:pathLst>
                  <a:path w="14873" h="40847">
                    <a:moveTo>
                      <a:pt x="14874" y="0"/>
                    </a:moveTo>
                    <a:lnTo>
                      <a:pt x="0" y="4084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92" name="Freeform 8491">
                <a:extLst>
                  <a:ext uri="{FF2B5EF4-FFF2-40B4-BE49-F238E27FC236}">
                    <a16:creationId xmlns:a16="http://schemas.microsoft.com/office/drawing/2014/main" id="{F7080EDB-90B1-4D88-FFB5-9F3DE85C700F}"/>
                  </a:ext>
                </a:extLst>
              </p:cNvPr>
              <p:cNvSpPr/>
              <p:nvPr/>
            </p:nvSpPr>
            <p:spPr>
              <a:xfrm>
                <a:off x="14314107" y="3203491"/>
                <a:ext cx="5812" cy="43467"/>
              </a:xfrm>
              <a:custGeom>
                <a:avLst/>
                <a:gdLst>
                  <a:gd name="connsiteX0" fmla="*/ 0 w 5812"/>
                  <a:gd name="connsiteY0" fmla="*/ 0 h 43467"/>
                  <a:gd name="connsiteX1" fmla="*/ 0 w 5812"/>
                  <a:gd name="connsiteY1" fmla="*/ 43468 h 43467"/>
                </a:gdLst>
                <a:ahLst/>
                <a:cxnLst>
                  <a:cxn ang="0">
                    <a:pos x="connsiteX0" y="connsiteY0"/>
                  </a:cxn>
                  <a:cxn ang="0">
                    <a:pos x="connsiteX1" y="connsiteY1"/>
                  </a:cxn>
                </a:cxnLst>
                <a:rect l="l" t="t" r="r" b="b"/>
                <a:pathLst>
                  <a:path w="5812" h="43467">
                    <a:moveTo>
                      <a:pt x="0" y="0"/>
                    </a:moveTo>
                    <a:lnTo>
                      <a:pt x="0" y="4346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93" name="Freeform 8492">
                <a:extLst>
                  <a:ext uri="{FF2B5EF4-FFF2-40B4-BE49-F238E27FC236}">
                    <a16:creationId xmlns:a16="http://schemas.microsoft.com/office/drawing/2014/main" id="{EE76B1B3-7C56-D81A-993B-3FBDC0752D28}"/>
                  </a:ext>
                </a:extLst>
              </p:cNvPr>
              <p:cNvSpPr/>
              <p:nvPr/>
            </p:nvSpPr>
            <p:spPr>
              <a:xfrm>
                <a:off x="14216507" y="3220696"/>
                <a:ext cx="14873" cy="40847"/>
              </a:xfrm>
              <a:custGeom>
                <a:avLst/>
                <a:gdLst>
                  <a:gd name="connsiteX0" fmla="*/ 0 w 14873"/>
                  <a:gd name="connsiteY0" fmla="*/ 0 h 40847"/>
                  <a:gd name="connsiteX1" fmla="*/ 14874 w 14873"/>
                  <a:gd name="connsiteY1" fmla="*/ 40847 h 40847"/>
                </a:gdLst>
                <a:ahLst/>
                <a:cxnLst>
                  <a:cxn ang="0">
                    <a:pos x="connsiteX0" y="connsiteY0"/>
                  </a:cxn>
                  <a:cxn ang="0">
                    <a:pos x="connsiteX1" y="connsiteY1"/>
                  </a:cxn>
                </a:cxnLst>
                <a:rect l="l" t="t" r="r" b="b"/>
                <a:pathLst>
                  <a:path w="14873" h="40847">
                    <a:moveTo>
                      <a:pt x="0" y="0"/>
                    </a:moveTo>
                    <a:lnTo>
                      <a:pt x="14874" y="4084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94" name="Freeform 8493">
                <a:extLst>
                  <a:ext uri="{FF2B5EF4-FFF2-40B4-BE49-F238E27FC236}">
                    <a16:creationId xmlns:a16="http://schemas.microsoft.com/office/drawing/2014/main" id="{CF17125F-669B-1561-E572-D4A3CD318277}"/>
                  </a:ext>
                </a:extLst>
              </p:cNvPr>
              <p:cNvSpPr/>
              <p:nvPr/>
            </p:nvSpPr>
            <p:spPr>
              <a:xfrm>
                <a:off x="14361227" y="3344493"/>
                <a:ext cx="71310" cy="90567"/>
              </a:xfrm>
              <a:custGeom>
                <a:avLst/>
                <a:gdLst>
                  <a:gd name="connsiteX0" fmla="*/ 0 w 71310"/>
                  <a:gd name="connsiteY0" fmla="*/ 0 h 90567"/>
                  <a:gd name="connsiteX1" fmla="*/ 71311 w 71310"/>
                  <a:gd name="connsiteY1" fmla="*/ 90567 h 90567"/>
                </a:gdLst>
                <a:ahLst/>
                <a:cxnLst>
                  <a:cxn ang="0">
                    <a:pos x="connsiteX0" y="connsiteY0"/>
                  </a:cxn>
                  <a:cxn ang="0">
                    <a:pos x="connsiteX1" y="connsiteY1"/>
                  </a:cxn>
                </a:cxnLst>
                <a:rect l="l" t="t" r="r" b="b"/>
                <a:pathLst>
                  <a:path w="71310" h="90567">
                    <a:moveTo>
                      <a:pt x="0" y="0"/>
                    </a:moveTo>
                    <a:cubicBezTo>
                      <a:pt x="0" y="0"/>
                      <a:pt x="57298" y="14869"/>
                      <a:pt x="71311" y="9056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37" name="Graphic 3463">
            <a:extLst>
              <a:ext uri="{FF2B5EF4-FFF2-40B4-BE49-F238E27FC236}">
                <a16:creationId xmlns:a16="http://schemas.microsoft.com/office/drawing/2014/main" id="{E6B1B1C3-3DE4-3A58-4F84-EEE331B31B60}"/>
              </a:ext>
            </a:extLst>
          </p:cNvPr>
          <p:cNvGrpSpPr/>
          <p:nvPr/>
        </p:nvGrpSpPr>
        <p:grpSpPr>
          <a:xfrm>
            <a:off x="8858827" y="5265397"/>
            <a:ext cx="646516" cy="575323"/>
            <a:chOff x="11052289" y="3288451"/>
            <a:chExt cx="925427" cy="823523"/>
          </a:xfrm>
          <a:noFill/>
        </p:grpSpPr>
        <p:sp>
          <p:nvSpPr>
            <p:cNvPr id="8472" name="Freeform 8471">
              <a:extLst>
                <a:ext uri="{FF2B5EF4-FFF2-40B4-BE49-F238E27FC236}">
                  <a16:creationId xmlns:a16="http://schemas.microsoft.com/office/drawing/2014/main" id="{B8EF33BC-261C-3579-62EF-BBD4A85E364F}"/>
                </a:ext>
              </a:extLst>
            </p:cNvPr>
            <p:cNvSpPr/>
            <p:nvPr/>
          </p:nvSpPr>
          <p:spPr>
            <a:xfrm>
              <a:off x="11127180" y="3755586"/>
              <a:ext cx="674009" cy="356388"/>
            </a:xfrm>
            <a:custGeom>
              <a:avLst/>
              <a:gdLst>
                <a:gd name="connsiteX0" fmla="*/ 674010 w 674009"/>
                <a:gd name="connsiteY0" fmla="*/ 0 h 356388"/>
                <a:gd name="connsiteX1" fmla="*/ 674010 w 674009"/>
                <a:gd name="connsiteY1" fmla="*/ 247257 h 356388"/>
                <a:gd name="connsiteX2" fmla="*/ 564843 w 674009"/>
                <a:gd name="connsiteY2" fmla="*/ 356388 h 356388"/>
                <a:gd name="connsiteX3" fmla="*/ 0 w 674009"/>
                <a:gd name="connsiteY3" fmla="*/ 356388 h 356388"/>
              </a:gdLst>
              <a:ahLst/>
              <a:cxnLst>
                <a:cxn ang="0">
                  <a:pos x="connsiteX0" y="connsiteY0"/>
                </a:cxn>
                <a:cxn ang="0">
                  <a:pos x="connsiteX1" y="connsiteY1"/>
                </a:cxn>
                <a:cxn ang="0">
                  <a:pos x="connsiteX2" y="connsiteY2"/>
                </a:cxn>
                <a:cxn ang="0">
                  <a:pos x="connsiteX3" y="connsiteY3"/>
                </a:cxn>
              </a:cxnLst>
              <a:rect l="l" t="t" r="r" b="b"/>
              <a:pathLst>
                <a:path w="674009" h="356388">
                  <a:moveTo>
                    <a:pt x="674010" y="0"/>
                  </a:moveTo>
                  <a:lnTo>
                    <a:pt x="674010" y="247257"/>
                  </a:lnTo>
                  <a:cubicBezTo>
                    <a:pt x="674010" y="307528"/>
                    <a:pt x="625134" y="356388"/>
                    <a:pt x="564843" y="356388"/>
                  </a:cubicBezTo>
                  <a:lnTo>
                    <a:pt x="0" y="35638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73" name="Freeform 8472">
              <a:extLst>
                <a:ext uri="{FF2B5EF4-FFF2-40B4-BE49-F238E27FC236}">
                  <a16:creationId xmlns:a16="http://schemas.microsoft.com/office/drawing/2014/main" id="{1057B3B0-976E-33BA-807C-E56695AD522B}"/>
                </a:ext>
              </a:extLst>
            </p:cNvPr>
            <p:cNvSpPr/>
            <p:nvPr/>
          </p:nvSpPr>
          <p:spPr>
            <a:xfrm>
              <a:off x="11202071" y="3288451"/>
              <a:ext cx="599118" cy="748655"/>
            </a:xfrm>
            <a:custGeom>
              <a:avLst/>
              <a:gdLst>
                <a:gd name="connsiteX0" fmla="*/ 0 w 599118"/>
                <a:gd name="connsiteY0" fmla="*/ 748656 h 748655"/>
                <a:gd name="connsiteX1" fmla="*/ 0 w 599118"/>
                <a:gd name="connsiteY1" fmla="*/ 74466 h 748655"/>
                <a:gd name="connsiteX2" fmla="*/ 74490 w 599118"/>
                <a:gd name="connsiteY2" fmla="*/ 0 h 748655"/>
                <a:gd name="connsiteX3" fmla="*/ 524628 w 599118"/>
                <a:gd name="connsiteY3" fmla="*/ 0 h 748655"/>
                <a:gd name="connsiteX4" fmla="*/ 599118 w 599118"/>
                <a:gd name="connsiteY4" fmla="*/ 74466 h 748655"/>
                <a:gd name="connsiteX5" fmla="*/ 599118 w 599118"/>
                <a:gd name="connsiteY5" fmla="*/ 252463 h 74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118" h="748655">
                  <a:moveTo>
                    <a:pt x="0" y="748656"/>
                  </a:moveTo>
                  <a:lnTo>
                    <a:pt x="0" y="74466"/>
                  </a:lnTo>
                  <a:cubicBezTo>
                    <a:pt x="0" y="33340"/>
                    <a:pt x="33351" y="0"/>
                    <a:pt x="74490" y="0"/>
                  </a:cubicBezTo>
                  <a:lnTo>
                    <a:pt x="524628" y="0"/>
                  </a:lnTo>
                  <a:cubicBezTo>
                    <a:pt x="565768" y="0"/>
                    <a:pt x="599118" y="33340"/>
                    <a:pt x="599118" y="74466"/>
                  </a:cubicBezTo>
                  <a:lnTo>
                    <a:pt x="599118" y="25246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74" name="Freeform 8473">
              <a:extLst>
                <a:ext uri="{FF2B5EF4-FFF2-40B4-BE49-F238E27FC236}">
                  <a16:creationId xmlns:a16="http://schemas.microsoft.com/office/drawing/2014/main" id="{AB3B5DD4-8CEA-6C1E-E6B5-F4428DA1E6CF}"/>
                </a:ext>
              </a:extLst>
            </p:cNvPr>
            <p:cNvSpPr/>
            <p:nvPr/>
          </p:nvSpPr>
          <p:spPr>
            <a:xfrm>
              <a:off x="11052289" y="3962240"/>
              <a:ext cx="149782" cy="149733"/>
            </a:xfrm>
            <a:custGeom>
              <a:avLst/>
              <a:gdLst>
                <a:gd name="connsiteX0" fmla="*/ 149783 w 149782"/>
                <a:gd name="connsiteY0" fmla="*/ 74867 h 149733"/>
                <a:gd name="connsiteX1" fmla="*/ 71270 w 149782"/>
                <a:gd name="connsiteY1" fmla="*/ 149648 h 149733"/>
                <a:gd name="connsiteX2" fmla="*/ 0 w 149782"/>
                <a:gd name="connsiteY2" fmla="*/ 72752 h 149733"/>
                <a:gd name="connsiteX3" fmla="*/ 0 w 149782"/>
                <a:gd name="connsiteY3" fmla="*/ 57872 h 149733"/>
                <a:gd name="connsiteX4" fmla="*/ 57890 w 149782"/>
                <a:gd name="connsiteY4" fmla="*/ 0 h 149733"/>
                <a:gd name="connsiteX5" fmla="*/ 149783 w 149782"/>
                <a:gd name="connsiteY5" fmla="*/ 0 h 149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782" h="149733">
                  <a:moveTo>
                    <a:pt x="149783" y="74867"/>
                  </a:moveTo>
                  <a:cubicBezTo>
                    <a:pt x="149783" y="117417"/>
                    <a:pt x="114275" y="151675"/>
                    <a:pt x="71270" y="149648"/>
                  </a:cubicBezTo>
                  <a:cubicBezTo>
                    <a:pt x="30991" y="147753"/>
                    <a:pt x="0" y="113065"/>
                    <a:pt x="0" y="72752"/>
                  </a:cubicBezTo>
                  <a:lnTo>
                    <a:pt x="0" y="57872"/>
                  </a:lnTo>
                  <a:cubicBezTo>
                    <a:pt x="0" y="25914"/>
                    <a:pt x="25917" y="0"/>
                    <a:pt x="57890" y="0"/>
                  </a:cubicBezTo>
                  <a:lnTo>
                    <a:pt x="149783"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75" name="Freeform 8474">
              <a:extLst>
                <a:ext uri="{FF2B5EF4-FFF2-40B4-BE49-F238E27FC236}">
                  <a16:creationId xmlns:a16="http://schemas.microsoft.com/office/drawing/2014/main" id="{828B1DD7-4CB6-1A8F-0988-8FB36DD70C75}"/>
                </a:ext>
              </a:extLst>
            </p:cNvPr>
            <p:cNvSpPr/>
            <p:nvPr/>
          </p:nvSpPr>
          <p:spPr>
            <a:xfrm>
              <a:off x="11276957" y="3419465"/>
              <a:ext cx="449341" cy="5810"/>
            </a:xfrm>
            <a:custGeom>
              <a:avLst/>
              <a:gdLst>
                <a:gd name="connsiteX0" fmla="*/ 0 w 449341"/>
                <a:gd name="connsiteY0" fmla="*/ 0 h 5810"/>
                <a:gd name="connsiteX1" fmla="*/ 449342 w 449341"/>
                <a:gd name="connsiteY1" fmla="*/ 0 h 5810"/>
              </a:gdLst>
              <a:ahLst/>
              <a:cxnLst>
                <a:cxn ang="0">
                  <a:pos x="connsiteX0" y="connsiteY0"/>
                </a:cxn>
                <a:cxn ang="0">
                  <a:pos x="connsiteX1" y="connsiteY1"/>
                </a:cxn>
              </a:cxnLst>
              <a:rect l="l" t="t" r="r" b="b"/>
              <a:pathLst>
                <a:path w="449341" h="5810">
                  <a:moveTo>
                    <a:pt x="0" y="0"/>
                  </a:moveTo>
                  <a:lnTo>
                    <a:pt x="44934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76" name="Freeform 8475">
              <a:extLst>
                <a:ext uri="{FF2B5EF4-FFF2-40B4-BE49-F238E27FC236}">
                  <a16:creationId xmlns:a16="http://schemas.microsoft.com/office/drawing/2014/main" id="{545BAE21-1D48-1AC5-7135-2BAFED4039DF}"/>
                </a:ext>
              </a:extLst>
            </p:cNvPr>
            <p:cNvSpPr/>
            <p:nvPr/>
          </p:nvSpPr>
          <p:spPr>
            <a:xfrm>
              <a:off x="11276957" y="3513047"/>
              <a:ext cx="449341" cy="5810"/>
            </a:xfrm>
            <a:custGeom>
              <a:avLst/>
              <a:gdLst>
                <a:gd name="connsiteX0" fmla="*/ 0 w 449341"/>
                <a:gd name="connsiteY0" fmla="*/ 0 h 5810"/>
                <a:gd name="connsiteX1" fmla="*/ 449342 w 449341"/>
                <a:gd name="connsiteY1" fmla="*/ 0 h 5810"/>
              </a:gdLst>
              <a:ahLst/>
              <a:cxnLst>
                <a:cxn ang="0">
                  <a:pos x="connsiteX0" y="connsiteY0"/>
                </a:cxn>
                <a:cxn ang="0">
                  <a:pos x="connsiteX1" y="connsiteY1"/>
                </a:cxn>
              </a:cxnLst>
              <a:rect l="l" t="t" r="r" b="b"/>
              <a:pathLst>
                <a:path w="449341" h="5810">
                  <a:moveTo>
                    <a:pt x="0" y="0"/>
                  </a:moveTo>
                  <a:lnTo>
                    <a:pt x="44934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77" name="Freeform 8476">
              <a:extLst>
                <a:ext uri="{FF2B5EF4-FFF2-40B4-BE49-F238E27FC236}">
                  <a16:creationId xmlns:a16="http://schemas.microsoft.com/office/drawing/2014/main" id="{BEDC9F51-DEB6-C194-0DF0-413F3C97F168}"/>
                </a:ext>
              </a:extLst>
            </p:cNvPr>
            <p:cNvSpPr/>
            <p:nvPr/>
          </p:nvSpPr>
          <p:spPr>
            <a:xfrm>
              <a:off x="11276957" y="3606630"/>
              <a:ext cx="337007" cy="5810"/>
            </a:xfrm>
            <a:custGeom>
              <a:avLst/>
              <a:gdLst>
                <a:gd name="connsiteX0" fmla="*/ 0 w 337007"/>
                <a:gd name="connsiteY0" fmla="*/ 0 h 5810"/>
                <a:gd name="connsiteX1" fmla="*/ 337008 w 337007"/>
                <a:gd name="connsiteY1" fmla="*/ 0 h 5810"/>
              </a:gdLst>
              <a:ahLst/>
              <a:cxnLst>
                <a:cxn ang="0">
                  <a:pos x="connsiteX0" y="connsiteY0"/>
                </a:cxn>
                <a:cxn ang="0">
                  <a:pos x="connsiteX1" y="connsiteY1"/>
                </a:cxn>
              </a:cxnLst>
              <a:rect l="l" t="t" r="r" b="b"/>
              <a:pathLst>
                <a:path w="337007" h="5810">
                  <a:moveTo>
                    <a:pt x="0" y="0"/>
                  </a:moveTo>
                  <a:lnTo>
                    <a:pt x="33700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478" name="Graphic 3463">
              <a:extLst>
                <a:ext uri="{FF2B5EF4-FFF2-40B4-BE49-F238E27FC236}">
                  <a16:creationId xmlns:a16="http://schemas.microsoft.com/office/drawing/2014/main" id="{C87C03D8-8511-D32E-7FD6-C4CE45FEA944}"/>
                </a:ext>
              </a:extLst>
            </p:cNvPr>
            <p:cNvGrpSpPr/>
            <p:nvPr/>
          </p:nvGrpSpPr>
          <p:grpSpPr>
            <a:xfrm>
              <a:off x="11276957" y="3455888"/>
              <a:ext cx="700759" cy="540758"/>
              <a:chOff x="11276957" y="3455888"/>
              <a:chExt cx="700759" cy="540758"/>
            </a:xfrm>
            <a:noFill/>
          </p:grpSpPr>
          <p:grpSp>
            <p:nvGrpSpPr>
              <p:cNvPr id="8479" name="Graphic 3463">
                <a:extLst>
                  <a:ext uri="{FF2B5EF4-FFF2-40B4-BE49-F238E27FC236}">
                    <a16:creationId xmlns:a16="http://schemas.microsoft.com/office/drawing/2014/main" id="{D99DFD62-337B-E1A7-32A8-3F401EE9C272}"/>
                  </a:ext>
                </a:extLst>
              </p:cNvPr>
              <p:cNvGrpSpPr/>
              <p:nvPr/>
            </p:nvGrpSpPr>
            <p:grpSpPr>
              <a:xfrm>
                <a:off x="11489191" y="3455888"/>
                <a:ext cx="488525" cy="540758"/>
                <a:chOff x="11489191" y="3455888"/>
                <a:chExt cx="488525" cy="540758"/>
              </a:xfrm>
              <a:noFill/>
            </p:grpSpPr>
            <p:sp>
              <p:nvSpPr>
                <p:cNvPr id="8482" name="Freeform 8481">
                  <a:extLst>
                    <a:ext uri="{FF2B5EF4-FFF2-40B4-BE49-F238E27FC236}">
                      <a16:creationId xmlns:a16="http://schemas.microsoft.com/office/drawing/2014/main" id="{E9A6E61E-83FC-9A61-CB74-053E6ABEA002}"/>
                    </a:ext>
                  </a:extLst>
                </p:cNvPr>
                <p:cNvSpPr/>
                <p:nvPr/>
              </p:nvSpPr>
              <p:spPr>
                <a:xfrm>
                  <a:off x="11489191" y="3455888"/>
                  <a:ext cx="488525" cy="540758"/>
                </a:xfrm>
                <a:custGeom>
                  <a:avLst/>
                  <a:gdLst>
                    <a:gd name="connsiteX0" fmla="*/ 96061 w 488525"/>
                    <a:gd name="connsiteY0" fmla="*/ 536025 h 540758"/>
                    <a:gd name="connsiteX1" fmla="*/ 28772 w 488525"/>
                    <a:gd name="connsiteY1" fmla="*/ 540703 h 540758"/>
                    <a:gd name="connsiteX2" fmla="*/ 4756 w 488525"/>
                    <a:gd name="connsiteY2" fmla="*/ 519820 h 540758"/>
                    <a:gd name="connsiteX3" fmla="*/ 54 w 488525"/>
                    <a:gd name="connsiteY3" fmla="*/ 452239 h 540758"/>
                    <a:gd name="connsiteX4" fmla="*/ 5552 w 488525"/>
                    <a:gd name="connsiteY4" fmla="*/ 435877 h 540758"/>
                    <a:gd name="connsiteX5" fmla="*/ 365245 w 488525"/>
                    <a:gd name="connsiteY5" fmla="*/ 24063 h 540758"/>
                    <a:gd name="connsiteX6" fmla="*/ 464455 w 488525"/>
                    <a:gd name="connsiteY6" fmla="*/ 17346 h 540758"/>
                    <a:gd name="connsiteX7" fmla="*/ 464455 w 488525"/>
                    <a:gd name="connsiteY7" fmla="*/ 17346 h 540758"/>
                    <a:gd name="connsiteX8" fmla="*/ 471174 w 488525"/>
                    <a:gd name="connsiteY8" fmla="*/ 116524 h 540758"/>
                    <a:gd name="connsiteX9" fmla="*/ 111452 w 488525"/>
                    <a:gd name="connsiteY9" fmla="*/ 528379 h 540758"/>
                    <a:gd name="connsiteX10" fmla="*/ 96061 w 488525"/>
                    <a:gd name="connsiteY10" fmla="*/ 536025 h 540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8525" h="540758">
                      <a:moveTo>
                        <a:pt x="96061" y="536025"/>
                      </a:moveTo>
                      <a:lnTo>
                        <a:pt x="28772" y="540703"/>
                      </a:lnTo>
                      <a:cubicBezTo>
                        <a:pt x="16369" y="541569"/>
                        <a:pt x="5622" y="532220"/>
                        <a:pt x="4756" y="519820"/>
                      </a:cubicBezTo>
                      <a:lnTo>
                        <a:pt x="54" y="452239"/>
                      </a:lnTo>
                      <a:cubicBezTo>
                        <a:pt x="-359" y="446272"/>
                        <a:pt x="1617" y="440386"/>
                        <a:pt x="5552" y="435877"/>
                      </a:cubicBezTo>
                      <a:lnTo>
                        <a:pt x="365245" y="24063"/>
                      </a:lnTo>
                      <a:cubicBezTo>
                        <a:pt x="390790" y="-5181"/>
                        <a:pt x="435208" y="-8191"/>
                        <a:pt x="464455" y="17346"/>
                      </a:cubicBezTo>
                      <a:lnTo>
                        <a:pt x="464455" y="17346"/>
                      </a:lnTo>
                      <a:cubicBezTo>
                        <a:pt x="493708" y="42877"/>
                        <a:pt x="496719" y="87280"/>
                        <a:pt x="471174" y="116524"/>
                      </a:cubicBezTo>
                      <a:lnTo>
                        <a:pt x="111452" y="528379"/>
                      </a:lnTo>
                      <a:cubicBezTo>
                        <a:pt x="107535" y="532865"/>
                        <a:pt x="102001" y="535613"/>
                        <a:pt x="96061" y="53602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83" name="Freeform 8482">
                  <a:extLst>
                    <a:ext uri="{FF2B5EF4-FFF2-40B4-BE49-F238E27FC236}">
                      <a16:creationId xmlns:a16="http://schemas.microsoft.com/office/drawing/2014/main" id="{7D380989-A97F-4523-B43F-29065C1944A7}"/>
                    </a:ext>
                  </a:extLst>
                </p:cNvPr>
                <p:cNvSpPr/>
                <p:nvPr/>
              </p:nvSpPr>
              <p:spPr>
                <a:xfrm>
                  <a:off x="11868510" y="3505781"/>
                  <a:ext cx="60779" cy="60759"/>
                </a:xfrm>
                <a:custGeom>
                  <a:avLst/>
                  <a:gdLst>
                    <a:gd name="connsiteX0" fmla="*/ 60779 w 60779"/>
                    <a:gd name="connsiteY0" fmla="*/ 30380 h 60759"/>
                    <a:gd name="connsiteX1" fmla="*/ 30390 w 60779"/>
                    <a:gd name="connsiteY1" fmla="*/ 60760 h 60759"/>
                    <a:gd name="connsiteX2" fmla="*/ 0 w 60779"/>
                    <a:gd name="connsiteY2" fmla="*/ 30380 h 60759"/>
                    <a:gd name="connsiteX3" fmla="*/ 30390 w 60779"/>
                    <a:gd name="connsiteY3" fmla="*/ 0 h 60759"/>
                    <a:gd name="connsiteX4" fmla="*/ 60779 w 60779"/>
                    <a:gd name="connsiteY4" fmla="*/ 30380 h 60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79" h="60759">
                      <a:moveTo>
                        <a:pt x="60779" y="30380"/>
                      </a:moveTo>
                      <a:cubicBezTo>
                        <a:pt x="60779" y="47158"/>
                        <a:pt x="47174" y="60760"/>
                        <a:pt x="30390" y="60760"/>
                      </a:cubicBezTo>
                      <a:cubicBezTo>
                        <a:pt x="13606" y="60760"/>
                        <a:pt x="0" y="47158"/>
                        <a:pt x="0" y="30380"/>
                      </a:cubicBezTo>
                      <a:cubicBezTo>
                        <a:pt x="0" y="13602"/>
                        <a:pt x="13606" y="0"/>
                        <a:pt x="30390" y="0"/>
                      </a:cubicBezTo>
                      <a:cubicBezTo>
                        <a:pt x="47174" y="0"/>
                        <a:pt x="60779" y="13602"/>
                        <a:pt x="60779" y="3038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480" name="Freeform 8479">
                <a:extLst>
                  <a:ext uri="{FF2B5EF4-FFF2-40B4-BE49-F238E27FC236}">
                    <a16:creationId xmlns:a16="http://schemas.microsoft.com/office/drawing/2014/main" id="{763C1DB5-E6C4-3C03-88DD-90EF27809609}"/>
                  </a:ext>
                </a:extLst>
              </p:cNvPr>
              <p:cNvSpPr/>
              <p:nvPr/>
            </p:nvSpPr>
            <p:spPr>
              <a:xfrm>
                <a:off x="11276957" y="3699899"/>
                <a:ext cx="185231" cy="187793"/>
              </a:xfrm>
              <a:custGeom>
                <a:avLst/>
                <a:gdLst>
                  <a:gd name="connsiteX0" fmla="*/ 153543 w 185231"/>
                  <a:gd name="connsiteY0" fmla="*/ 187793 h 187793"/>
                  <a:gd name="connsiteX1" fmla="*/ 108457 w 185231"/>
                  <a:gd name="connsiteY1" fmla="*/ 187793 h 187793"/>
                  <a:gd name="connsiteX2" fmla="*/ 0 w 185231"/>
                  <a:gd name="connsiteY2" fmla="*/ 187793 h 187793"/>
                  <a:gd name="connsiteX3" fmla="*/ 54229 w 185231"/>
                  <a:gd name="connsiteY3" fmla="*/ 93897 h 187793"/>
                  <a:gd name="connsiteX4" fmla="*/ 108457 w 185231"/>
                  <a:gd name="connsiteY4" fmla="*/ 0 h 187793"/>
                  <a:gd name="connsiteX5" fmla="*/ 162686 w 185231"/>
                  <a:gd name="connsiteY5" fmla="*/ 93897 h 187793"/>
                  <a:gd name="connsiteX6" fmla="*/ 185232 w 185231"/>
                  <a:gd name="connsiteY6" fmla="*/ 132931 h 187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231" h="187793">
                    <a:moveTo>
                      <a:pt x="153543" y="187793"/>
                    </a:moveTo>
                    <a:lnTo>
                      <a:pt x="108457" y="187793"/>
                    </a:lnTo>
                    <a:lnTo>
                      <a:pt x="0" y="187793"/>
                    </a:lnTo>
                    <a:lnTo>
                      <a:pt x="54229" y="93897"/>
                    </a:lnTo>
                    <a:lnTo>
                      <a:pt x="108457" y="0"/>
                    </a:lnTo>
                    <a:lnTo>
                      <a:pt x="162686" y="93897"/>
                    </a:lnTo>
                    <a:lnTo>
                      <a:pt x="185232" y="13293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81" name="Freeform 8480">
                <a:extLst>
                  <a:ext uri="{FF2B5EF4-FFF2-40B4-BE49-F238E27FC236}">
                    <a16:creationId xmlns:a16="http://schemas.microsoft.com/office/drawing/2014/main" id="{913AC54E-4B52-B889-F170-04B398390F0B}"/>
                  </a:ext>
                </a:extLst>
              </p:cNvPr>
              <p:cNvSpPr/>
              <p:nvPr/>
            </p:nvSpPr>
            <p:spPr>
              <a:xfrm>
                <a:off x="11430500" y="3647814"/>
                <a:ext cx="193781" cy="239877"/>
              </a:xfrm>
              <a:custGeom>
                <a:avLst/>
                <a:gdLst>
                  <a:gd name="connsiteX0" fmla="*/ 67806 w 193781"/>
                  <a:gd name="connsiteY0" fmla="*/ 239878 h 239877"/>
                  <a:gd name="connsiteX1" fmla="*/ 0 w 193781"/>
                  <a:gd name="connsiteY1" fmla="*/ 239878 h 239877"/>
                  <a:gd name="connsiteX2" fmla="*/ 69271 w 193781"/>
                  <a:gd name="connsiteY2" fmla="*/ 119939 h 239877"/>
                  <a:gd name="connsiteX3" fmla="*/ 138542 w 193781"/>
                  <a:gd name="connsiteY3" fmla="*/ 0 h 239877"/>
                  <a:gd name="connsiteX4" fmla="*/ 193781 w 193781"/>
                  <a:gd name="connsiteY4" fmla="*/ 95645 h 239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781" h="239877">
                    <a:moveTo>
                      <a:pt x="67806" y="239878"/>
                    </a:moveTo>
                    <a:lnTo>
                      <a:pt x="0" y="239878"/>
                    </a:lnTo>
                    <a:lnTo>
                      <a:pt x="69271" y="119939"/>
                    </a:lnTo>
                    <a:lnTo>
                      <a:pt x="138542" y="0"/>
                    </a:lnTo>
                    <a:lnTo>
                      <a:pt x="193781" y="9564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38" name="Graphic 3463">
            <a:extLst>
              <a:ext uri="{FF2B5EF4-FFF2-40B4-BE49-F238E27FC236}">
                <a16:creationId xmlns:a16="http://schemas.microsoft.com/office/drawing/2014/main" id="{A369E64A-504A-9079-ED05-AB8C496103B8}"/>
              </a:ext>
            </a:extLst>
          </p:cNvPr>
          <p:cNvGrpSpPr/>
          <p:nvPr/>
        </p:nvGrpSpPr>
        <p:grpSpPr>
          <a:xfrm>
            <a:off x="7575721" y="6592586"/>
            <a:ext cx="633060" cy="575327"/>
            <a:chOff x="9657279" y="4733772"/>
            <a:chExt cx="906165" cy="823526"/>
          </a:xfrm>
          <a:noFill/>
        </p:grpSpPr>
        <p:grpSp>
          <p:nvGrpSpPr>
            <p:cNvPr id="8456" name="Graphic 3463">
              <a:extLst>
                <a:ext uri="{FF2B5EF4-FFF2-40B4-BE49-F238E27FC236}">
                  <a16:creationId xmlns:a16="http://schemas.microsoft.com/office/drawing/2014/main" id="{637A8464-54CD-CA66-B151-3084414615D9}"/>
                </a:ext>
              </a:extLst>
            </p:cNvPr>
            <p:cNvGrpSpPr/>
            <p:nvPr/>
          </p:nvGrpSpPr>
          <p:grpSpPr>
            <a:xfrm>
              <a:off x="9657279" y="4733772"/>
              <a:ext cx="819721" cy="741171"/>
              <a:chOff x="9657279" y="4733772"/>
              <a:chExt cx="819721" cy="741171"/>
            </a:xfrm>
            <a:noFill/>
          </p:grpSpPr>
          <p:grpSp>
            <p:nvGrpSpPr>
              <p:cNvPr id="8462" name="Graphic 3463">
                <a:extLst>
                  <a:ext uri="{FF2B5EF4-FFF2-40B4-BE49-F238E27FC236}">
                    <a16:creationId xmlns:a16="http://schemas.microsoft.com/office/drawing/2014/main" id="{8D6CDD2B-2B07-F032-0B96-926D7425EA1A}"/>
                  </a:ext>
                </a:extLst>
              </p:cNvPr>
              <p:cNvGrpSpPr/>
              <p:nvPr/>
            </p:nvGrpSpPr>
            <p:grpSpPr>
              <a:xfrm>
                <a:off x="9661347" y="4733772"/>
                <a:ext cx="815653" cy="567355"/>
                <a:chOff x="9661347" y="4733772"/>
                <a:chExt cx="815653" cy="567355"/>
              </a:xfrm>
              <a:noFill/>
            </p:grpSpPr>
            <p:grpSp>
              <p:nvGrpSpPr>
                <p:cNvPr id="8465" name="Graphic 3463">
                  <a:extLst>
                    <a:ext uri="{FF2B5EF4-FFF2-40B4-BE49-F238E27FC236}">
                      <a16:creationId xmlns:a16="http://schemas.microsoft.com/office/drawing/2014/main" id="{9B7F8D03-87CB-21B6-40D3-A50C6B998824}"/>
                    </a:ext>
                  </a:extLst>
                </p:cNvPr>
                <p:cNvGrpSpPr/>
                <p:nvPr/>
              </p:nvGrpSpPr>
              <p:grpSpPr>
                <a:xfrm>
                  <a:off x="9783695" y="4948943"/>
                  <a:ext cx="570957" cy="352184"/>
                  <a:chOff x="9783695" y="4948943"/>
                  <a:chExt cx="570957" cy="352184"/>
                </a:xfrm>
                <a:noFill/>
              </p:grpSpPr>
              <p:sp>
                <p:nvSpPr>
                  <p:cNvPr id="8468" name="Freeform 8467">
                    <a:extLst>
                      <a:ext uri="{FF2B5EF4-FFF2-40B4-BE49-F238E27FC236}">
                        <a16:creationId xmlns:a16="http://schemas.microsoft.com/office/drawing/2014/main" id="{DC848A29-F3D5-61D6-D37B-4217B06DBEF4}"/>
                      </a:ext>
                    </a:extLst>
                  </p:cNvPr>
                  <p:cNvSpPr/>
                  <p:nvPr/>
                </p:nvSpPr>
                <p:spPr>
                  <a:xfrm>
                    <a:off x="10273088" y="4948943"/>
                    <a:ext cx="81563" cy="135307"/>
                  </a:xfrm>
                  <a:custGeom>
                    <a:avLst/>
                    <a:gdLst>
                      <a:gd name="connsiteX0" fmla="*/ 0 w 81563"/>
                      <a:gd name="connsiteY0" fmla="*/ 135307 h 135307"/>
                      <a:gd name="connsiteX1" fmla="*/ 0 w 81563"/>
                      <a:gd name="connsiteY1" fmla="*/ 0 h 135307"/>
                      <a:gd name="connsiteX2" fmla="*/ 81564 w 81563"/>
                      <a:gd name="connsiteY2" fmla="*/ 0 h 135307"/>
                      <a:gd name="connsiteX3" fmla="*/ 81564 w 81563"/>
                      <a:gd name="connsiteY3" fmla="*/ 129834 h 135307"/>
                    </a:gdLst>
                    <a:ahLst/>
                    <a:cxnLst>
                      <a:cxn ang="0">
                        <a:pos x="connsiteX0" y="connsiteY0"/>
                      </a:cxn>
                      <a:cxn ang="0">
                        <a:pos x="connsiteX1" y="connsiteY1"/>
                      </a:cxn>
                      <a:cxn ang="0">
                        <a:pos x="connsiteX2" y="connsiteY2"/>
                      </a:cxn>
                      <a:cxn ang="0">
                        <a:pos x="connsiteX3" y="connsiteY3"/>
                      </a:cxn>
                    </a:cxnLst>
                    <a:rect l="l" t="t" r="r" b="b"/>
                    <a:pathLst>
                      <a:path w="81563" h="135307">
                        <a:moveTo>
                          <a:pt x="0" y="135307"/>
                        </a:moveTo>
                        <a:lnTo>
                          <a:pt x="0" y="0"/>
                        </a:lnTo>
                        <a:lnTo>
                          <a:pt x="81564" y="0"/>
                        </a:lnTo>
                        <a:lnTo>
                          <a:pt x="81564" y="12983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69" name="Freeform 8468">
                    <a:extLst>
                      <a:ext uri="{FF2B5EF4-FFF2-40B4-BE49-F238E27FC236}">
                        <a16:creationId xmlns:a16="http://schemas.microsoft.com/office/drawing/2014/main" id="{5B2C8C97-E501-86BD-149A-C9B1E8F15F4F}"/>
                      </a:ext>
                    </a:extLst>
                  </p:cNvPr>
                  <p:cNvSpPr/>
                  <p:nvPr/>
                </p:nvSpPr>
                <p:spPr>
                  <a:xfrm>
                    <a:off x="10109955" y="4948943"/>
                    <a:ext cx="81563" cy="261399"/>
                  </a:xfrm>
                  <a:custGeom>
                    <a:avLst/>
                    <a:gdLst>
                      <a:gd name="connsiteX0" fmla="*/ 0 w 81563"/>
                      <a:gd name="connsiteY0" fmla="*/ 261399 h 261399"/>
                      <a:gd name="connsiteX1" fmla="*/ 0 w 81563"/>
                      <a:gd name="connsiteY1" fmla="*/ 0 h 261399"/>
                      <a:gd name="connsiteX2" fmla="*/ 81564 w 81563"/>
                      <a:gd name="connsiteY2" fmla="*/ 0 h 261399"/>
                      <a:gd name="connsiteX3" fmla="*/ 81564 w 81563"/>
                      <a:gd name="connsiteY3" fmla="*/ 169101 h 261399"/>
                    </a:gdLst>
                    <a:ahLst/>
                    <a:cxnLst>
                      <a:cxn ang="0">
                        <a:pos x="connsiteX0" y="connsiteY0"/>
                      </a:cxn>
                      <a:cxn ang="0">
                        <a:pos x="connsiteX1" y="connsiteY1"/>
                      </a:cxn>
                      <a:cxn ang="0">
                        <a:pos x="connsiteX2" y="connsiteY2"/>
                      </a:cxn>
                      <a:cxn ang="0">
                        <a:pos x="connsiteX3" y="connsiteY3"/>
                      </a:cxn>
                    </a:cxnLst>
                    <a:rect l="l" t="t" r="r" b="b"/>
                    <a:pathLst>
                      <a:path w="81563" h="261399">
                        <a:moveTo>
                          <a:pt x="0" y="261399"/>
                        </a:moveTo>
                        <a:lnTo>
                          <a:pt x="0" y="0"/>
                        </a:lnTo>
                        <a:lnTo>
                          <a:pt x="81564" y="0"/>
                        </a:lnTo>
                        <a:lnTo>
                          <a:pt x="81564" y="16910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70" name="Freeform 8469">
                    <a:extLst>
                      <a:ext uri="{FF2B5EF4-FFF2-40B4-BE49-F238E27FC236}">
                        <a16:creationId xmlns:a16="http://schemas.microsoft.com/office/drawing/2014/main" id="{95874950-FAA3-2577-F437-D36B5B1EE550}"/>
                      </a:ext>
                    </a:extLst>
                  </p:cNvPr>
                  <p:cNvSpPr/>
                  <p:nvPr/>
                </p:nvSpPr>
                <p:spPr>
                  <a:xfrm>
                    <a:off x="9946826" y="4948943"/>
                    <a:ext cx="81565" cy="352184"/>
                  </a:xfrm>
                  <a:custGeom>
                    <a:avLst/>
                    <a:gdLst>
                      <a:gd name="connsiteX0" fmla="*/ 0 w 81565"/>
                      <a:gd name="connsiteY0" fmla="*/ 0 h 352184"/>
                      <a:gd name="connsiteX1" fmla="*/ 81566 w 81565"/>
                      <a:gd name="connsiteY1" fmla="*/ 0 h 352184"/>
                      <a:gd name="connsiteX2" fmla="*/ 81566 w 81565"/>
                      <a:gd name="connsiteY2" fmla="*/ 352185 h 352184"/>
                      <a:gd name="connsiteX3" fmla="*/ 0 w 81565"/>
                      <a:gd name="connsiteY3" fmla="*/ 352185 h 352184"/>
                    </a:gdLst>
                    <a:ahLst/>
                    <a:cxnLst>
                      <a:cxn ang="0">
                        <a:pos x="connsiteX0" y="connsiteY0"/>
                      </a:cxn>
                      <a:cxn ang="0">
                        <a:pos x="connsiteX1" y="connsiteY1"/>
                      </a:cxn>
                      <a:cxn ang="0">
                        <a:pos x="connsiteX2" y="connsiteY2"/>
                      </a:cxn>
                      <a:cxn ang="0">
                        <a:pos x="connsiteX3" y="connsiteY3"/>
                      </a:cxn>
                    </a:cxnLst>
                    <a:rect l="l" t="t" r="r" b="b"/>
                    <a:pathLst>
                      <a:path w="81565" h="352184">
                        <a:moveTo>
                          <a:pt x="0" y="0"/>
                        </a:moveTo>
                        <a:lnTo>
                          <a:pt x="81566" y="0"/>
                        </a:lnTo>
                        <a:lnTo>
                          <a:pt x="81566" y="352185"/>
                        </a:lnTo>
                        <a:lnTo>
                          <a:pt x="0" y="352185"/>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71" name="Freeform 8470">
                    <a:extLst>
                      <a:ext uri="{FF2B5EF4-FFF2-40B4-BE49-F238E27FC236}">
                        <a16:creationId xmlns:a16="http://schemas.microsoft.com/office/drawing/2014/main" id="{395CE578-7183-5236-875A-574605E3EC6F}"/>
                      </a:ext>
                    </a:extLst>
                  </p:cNvPr>
                  <p:cNvSpPr/>
                  <p:nvPr/>
                </p:nvSpPr>
                <p:spPr>
                  <a:xfrm>
                    <a:off x="9783695" y="4948943"/>
                    <a:ext cx="81565" cy="352184"/>
                  </a:xfrm>
                  <a:custGeom>
                    <a:avLst/>
                    <a:gdLst>
                      <a:gd name="connsiteX0" fmla="*/ 0 w 81565"/>
                      <a:gd name="connsiteY0" fmla="*/ 0 h 352184"/>
                      <a:gd name="connsiteX1" fmla="*/ 81566 w 81565"/>
                      <a:gd name="connsiteY1" fmla="*/ 0 h 352184"/>
                      <a:gd name="connsiteX2" fmla="*/ 81566 w 81565"/>
                      <a:gd name="connsiteY2" fmla="*/ 352185 h 352184"/>
                      <a:gd name="connsiteX3" fmla="*/ 0 w 81565"/>
                      <a:gd name="connsiteY3" fmla="*/ 352185 h 352184"/>
                    </a:gdLst>
                    <a:ahLst/>
                    <a:cxnLst>
                      <a:cxn ang="0">
                        <a:pos x="connsiteX0" y="connsiteY0"/>
                      </a:cxn>
                      <a:cxn ang="0">
                        <a:pos x="connsiteX1" y="connsiteY1"/>
                      </a:cxn>
                      <a:cxn ang="0">
                        <a:pos x="connsiteX2" y="connsiteY2"/>
                      </a:cxn>
                      <a:cxn ang="0">
                        <a:pos x="connsiteX3" y="connsiteY3"/>
                      </a:cxn>
                    </a:cxnLst>
                    <a:rect l="l" t="t" r="r" b="b"/>
                    <a:pathLst>
                      <a:path w="81565" h="352184">
                        <a:moveTo>
                          <a:pt x="0" y="0"/>
                        </a:moveTo>
                        <a:lnTo>
                          <a:pt x="81566" y="0"/>
                        </a:lnTo>
                        <a:lnTo>
                          <a:pt x="81566" y="352185"/>
                        </a:lnTo>
                        <a:lnTo>
                          <a:pt x="0" y="352185"/>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466" name="Freeform 8465">
                  <a:extLst>
                    <a:ext uri="{FF2B5EF4-FFF2-40B4-BE49-F238E27FC236}">
                      <a16:creationId xmlns:a16="http://schemas.microsoft.com/office/drawing/2014/main" id="{C5F93EDC-F480-6B4A-BBDD-BFA18A27DACC}"/>
                    </a:ext>
                  </a:extLst>
                </p:cNvPr>
                <p:cNvSpPr/>
                <p:nvPr/>
              </p:nvSpPr>
              <p:spPr>
                <a:xfrm>
                  <a:off x="9661347" y="4733772"/>
                  <a:ext cx="815653" cy="215171"/>
                </a:xfrm>
                <a:custGeom>
                  <a:avLst/>
                  <a:gdLst>
                    <a:gd name="connsiteX0" fmla="*/ 789191 w 815653"/>
                    <a:gd name="connsiteY0" fmla="*/ 215171 h 215171"/>
                    <a:gd name="connsiteX1" fmla="*/ 26464 w 815653"/>
                    <a:gd name="connsiteY1" fmla="*/ 215171 h 215171"/>
                    <a:gd name="connsiteX2" fmla="*/ 0 w 815653"/>
                    <a:gd name="connsiteY2" fmla="*/ 186979 h 215171"/>
                    <a:gd name="connsiteX3" fmla="*/ 0 w 815653"/>
                    <a:gd name="connsiteY3" fmla="*/ 163662 h 215171"/>
                    <a:gd name="connsiteX4" fmla="*/ 31818 w 815653"/>
                    <a:gd name="connsiteY4" fmla="*/ 118084 h 215171"/>
                    <a:gd name="connsiteX5" fmla="*/ 394525 w 815653"/>
                    <a:gd name="connsiteY5" fmla="*/ 2010 h 215171"/>
                    <a:gd name="connsiteX6" fmla="*/ 420192 w 815653"/>
                    <a:gd name="connsiteY6" fmla="*/ 2004 h 215171"/>
                    <a:gd name="connsiteX7" fmla="*/ 783808 w 815653"/>
                    <a:gd name="connsiteY7" fmla="*/ 118096 h 215171"/>
                    <a:gd name="connsiteX8" fmla="*/ 815654 w 815653"/>
                    <a:gd name="connsiteY8" fmla="*/ 163685 h 215171"/>
                    <a:gd name="connsiteX9" fmla="*/ 815654 w 815653"/>
                    <a:gd name="connsiteY9" fmla="*/ 186979 h 215171"/>
                    <a:gd name="connsiteX10" fmla="*/ 789191 w 815653"/>
                    <a:gd name="connsiteY10" fmla="*/ 215171 h 215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15653" h="215171">
                      <a:moveTo>
                        <a:pt x="789191" y="215171"/>
                      </a:moveTo>
                      <a:lnTo>
                        <a:pt x="26464" y="215171"/>
                      </a:lnTo>
                      <a:cubicBezTo>
                        <a:pt x="11848" y="215171"/>
                        <a:pt x="0" y="202551"/>
                        <a:pt x="0" y="186979"/>
                      </a:cubicBezTo>
                      <a:lnTo>
                        <a:pt x="0" y="163662"/>
                      </a:lnTo>
                      <a:cubicBezTo>
                        <a:pt x="0" y="142651"/>
                        <a:pt x="12932" y="124128"/>
                        <a:pt x="31818" y="118084"/>
                      </a:cubicBezTo>
                      <a:lnTo>
                        <a:pt x="394525" y="2010"/>
                      </a:lnTo>
                      <a:cubicBezTo>
                        <a:pt x="402895" y="-669"/>
                        <a:pt x="411822" y="-669"/>
                        <a:pt x="420192" y="2004"/>
                      </a:cubicBezTo>
                      <a:lnTo>
                        <a:pt x="783808" y="118096"/>
                      </a:lnTo>
                      <a:cubicBezTo>
                        <a:pt x="802710" y="124133"/>
                        <a:pt x="815654" y="142663"/>
                        <a:pt x="815654" y="163685"/>
                      </a:cubicBezTo>
                      <a:lnTo>
                        <a:pt x="815654" y="186979"/>
                      </a:lnTo>
                      <a:cubicBezTo>
                        <a:pt x="815654" y="202551"/>
                        <a:pt x="803803" y="215171"/>
                        <a:pt x="789191" y="21517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67" name="Freeform 8466">
                  <a:extLst>
                    <a:ext uri="{FF2B5EF4-FFF2-40B4-BE49-F238E27FC236}">
                      <a16:creationId xmlns:a16="http://schemas.microsoft.com/office/drawing/2014/main" id="{4E957204-C672-734B-0B0D-798BE0182475}"/>
                    </a:ext>
                  </a:extLst>
                </p:cNvPr>
                <p:cNvSpPr/>
                <p:nvPr/>
              </p:nvSpPr>
              <p:spPr>
                <a:xfrm>
                  <a:off x="10182562" y="4817749"/>
                  <a:ext cx="181046" cy="57802"/>
                </a:xfrm>
                <a:custGeom>
                  <a:avLst/>
                  <a:gdLst>
                    <a:gd name="connsiteX0" fmla="*/ 0 w 181046"/>
                    <a:gd name="connsiteY0" fmla="*/ 0 h 57802"/>
                    <a:gd name="connsiteX1" fmla="*/ 181047 w 181046"/>
                    <a:gd name="connsiteY1" fmla="*/ 57802 h 57802"/>
                  </a:gdLst>
                  <a:ahLst/>
                  <a:cxnLst>
                    <a:cxn ang="0">
                      <a:pos x="connsiteX0" y="connsiteY0"/>
                    </a:cxn>
                    <a:cxn ang="0">
                      <a:pos x="connsiteX1" y="connsiteY1"/>
                    </a:cxn>
                  </a:cxnLst>
                  <a:rect l="l" t="t" r="r" b="b"/>
                  <a:pathLst>
                    <a:path w="181046" h="57802">
                      <a:moveTo>
                        <a:pt x="0" y="0"/>
                      </a:moveTo>
                      <a:lnTo>
                        <a:pt x="181047" y="5780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463" name="Freeform 8462">
                <a:extLst>
                  <a:ext uri="{FF2B5EF4-FFF2-40B4-BE49-F238E27FC236}">
                    <a16:creationId xmlns:a16="http://schemas.microsoft.com/office/drawing/2014/main" id="{522D34BC-ED4A-B12D-4933-CFFEF5F45DFD}"/>
                  </a:ext>
                </a:extLst>
              </p:cNvPr>
              <p:cNvSpPr/>
              <p:nvPr/>
            </p:nvSpPr>
            <p:spPr>
              <a:xfrm>
                <a:off x="9706196" y="5301130"/>
                <a:ext cx="388989" cy="86906"/>
              </a:xfrm>
              <a:custGeom>
                <a:avLst/>
                <a:gdLst>
                  <a:gd name="connsiteX0" fmla="*/ 388989 w 388989"/>
                  <a:gd name="connsiteY0" fmla="*/ 86907 h 86906"/>
                  <a:gd name="connsiteX1" fmla="*/ 41189 w 388989"/>
                  <a:gd name="connsiteY1" fmla="*/ 86907 h 86906"/>
                  <a:gd name="connsiteX2" fmla="*/ 0 w 388989"/>
                  <a:gd name="connsiteY2" fmla="*/ 45728 h 86906"/>
                  <a:gd name="connsiteX3" fmla="*/ 0 w 388989"/>
                  <a:gd name="connsiteY3" fmla="*/ 41178 h 86906"/>
                  <a:gd name="connsiteX4" fmla="*/ 41189 w 388989"/>
                  <a:gd name="connsiteY4" fmla="*/ 0 h 86906"/>
                  <a:gd name="connsiteX5" fmla="*/ 378580 w 388989"/>
                  <a:gd name="connsiteY5" fmla="*/ 0 h 8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8989" h="86906">
                    <a:moveTo>
                      <a:pt x="388989" y="86907"/>
                    </a:moveTo>
                    <a:lnTo>
                      <a:pt x="41189" y="86907"/>
                    </a:lnTo>
                    <a:cubicBezTo>
                      <a:pt x="18441" y="86907"/>
                      <a:pt x="0" y="68470"/>
                      <a:pt x="0" y="45728"/>
                    </a:cubicBezTo>
                    <a:lnTo>
                      <a:pt x="0" y="41178"/>
                    </a:lnTo>
                    <a:cubicBezTo>
                      <a:pt x="0" y="18437"/>
                      <a:pt x="18441" y="0"/>
                      <a:pt x="41189" y="0"/>
                    </a:cubicBezTo>
                    <a:lnTo>
                      <a:pt x="37858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64" name="Freeform 8463">
                <a:extLst>
                  <a:ext uri="{FF2B5EF4-FFF2-40B4-BE49-F238E27FC236}">
                    <a16:creationId xmlns:a16="http://schemas.microsoft.com/office/drawing/2014/main" id="{B900303A-BD2B-8EE0-F207-137E3C942D7A}"/>
                  </a:ext>
                </a:extLst>
              </p:cNvPr>
              <p:cNvSpPr/>
              <p:nvPr/>
            </p:nvSpPr>
            <p:spPr>
              <a:xfrm>
                <a:off x="9657279" y="5388037"/>
                <a:ext cx="486195" cy="86906"/>
              </a:xfrm>
              <a:custGeom>
                <a:avLst/>
                <a:gdLst>
                  <a:gd name="connsiteX0" fmla="*/ 486195 w 486195"/>
                  <a:gd name="connsiteY0" fmla="*/ 86906 h 86906"/>
                  <a:gd name="connsiteX1" fmla="*/ 41189 w 486195"/>
                  <a:gd name="connsiteY1" fmla="*/ 86906 h 86906"/>
                  <a:gd name="connsiteX2" fmla="*/ 0 w 486195"/>
                  <a:gd name="connsiteY2" fmla="*/ 45734 h 86906"/>
                  <a:gd name="connsiteX3" fmla="*/ 0 w 486195"/>
                  <a:gd name="connsiteY3" fmla="*/ 41178 h 86906"/>
                  <a:gd name="connsiteX4" fmla="*/ 41189 w 486195"/>
                  <a:gd name="connsiteY4" fmla="*/ 0 h 86906"/>
                  <a:gd name="connsiteX5" fmla="*/ 437907 w 486195"/>
                  <a:gd name="connsiteY5" fmla="*/ 0 h 8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6195" h="86906">
                    <a:moveTo>
                      <a:pt x="486195" y="86906"/>
                    </a:moveTo>
                    <a:lnTo>
                      <a:pt x="41189" y="86906"/>
                    </a:lnTo>
                    <a:cubicBezTo>
                      <a:pt x="18441" y="86906"/>
                      <a:pt x="0" y="68470"/>
                      <a:pt x="0" y="45734"/>
                    </a:cubicBezTo>
                    <a:lnTo>
                      <a:pt x="0" y="41178"/>
                    </a:lnTo>
                    <a:cubicBezTo>
                      <a:pt x="0" y="18436"/>
                      <a:pt x="18441" y="0"/>
                      <a:pt x="41189" y="0"/>
                    </a:cubicBezTo>
                    <a:lnTo>
                      <a:pt x="437907"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457" name="Graphic 3463">
              <a:extLst>
                <a:ext uri="{FF2B5EF4-FFF2-40B4-BE49-F238E27FC236}">
                  <a16:creationId xmlns:a16="http://schemas.microsoft.com/office/drawing/2014/main" id="{1FD18C4D-DA83-C1E3-EA0E-336107835F0E}"/>
                </a:ext>
              </a:extLst>
            </p:cNvPr>
            <p:cNvGrpSpPr/>
            <p:nvPr/>
          </p:nvGrpSpPr>
          <p:grpSpPr>
            <a:xfrm>
              <a:off x="10084773" y="5078779"/>
              <a:ext cx="478671" cy="478518"/>
              <a:chOff x="10084773" y="5078779"/>
              <a:chExt cx="478671" cy="478518"/>
            </a:xfrm>
            <a:noFill/>
          </p:grpSpPr>
          <p:grpSp>
            <p:nvGrpSpPr>
              <p:cNvPr id="8458" name="Graphic 3463">
                <a:extLst>
                  <a:ext uri="{FF2B5EF4-FFF2-40B4-BE49-F238E27FC236}">
                    <a16:creationId xmlns:a16="http://schemas.microsoft.com/office/drawing/2014/main" id="{37945432-0323-DAF5-44E4-53C0FD523265}"/>
                  </a:ext>
                </a:extLst>
              </p:cNvPr>
              <p:cNvGrpSpPr/>
              <p:nvPr/>
            </p:nvGrpSpPr>
            <p:grpSpPr>
              <a:xfrm>
                <a:off x="10167154" y="5235067"/>
                <a:ext cx="313915" cy="166293"/>
                <a:chOff x="10167154" y="5235067"/>
                <a:chExt cx="313915" cy="166293"/>
              </a:xfrm>
              <a:noFill/>
            </p:grpSpPr>
            <p:sp>
              <p:nvSpPr>
                <p:cNvPr id="8460" name="Freeform 8459">
                  <a:extLst>
                    <a:ext uri="{FF2B5EF4-FFF2-40B4-BE49-F238E27FC236}">
                      <a16:creationId xmlns:a16="http://schemas.microsoft.com/office/drawing/2014/main" id="{540154D6-39A1-A4CF-982E-3E9689C432BE}"/>
                    </a:ext>
                  </a:extLst>
                </p:cNvPr>
                <p:cNvSpPr/>
                <p:nvPr/>
              </p:nvSpPr>
              <p:spPr>
                <a:xfrm>
                  <a:off x="10280186" y="5274159"/>
                  <a:ext cx="87844" cy="87816"/>
                </a:xfrm>
                <a:custGeom>
                  <a:avLst/>
                  <a:gdLst>
                    <a:gd name="connsiteX0" fmla="*/ 87845 w 87844"/>
                    <a:gd name="connsiteY0" fmla="*/ 43908 h 87816"/>
                    <a:gd name="connsiteX1" fmla="*/ 43923 w 87844"/>
                    <a:gd name="connsiteY1" fmla="*/ 87817 h 87816"/>
                    <a:gd name="connsiteX2" fmla="*/ 0 w 87844"/>
                    <a:gd name="connsiteY2" fmla="*/ 43908 h 87816"/>
                    <a:gd name="connsiteX3" fmla="*/ 43923 w 87844"/>
                    <a:gd name="connsiteY3" fmla="*/ 0 h 87816"/>
                    <a:gd name="connsiteX4" fmla="*/ 87845 w 87844"/>
                    <a:gd name="connsiteY4" fmla="*/ 43908 h 87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44" h="87816">
                      <a:moveTo>
                        <a:pt x="87845" y="43908"/>
                      </a:moveTo>
                      <a:cubicBezTo>
                        <a:pt x="87845" y="68158"/>
                        <a:pt x="68180" y="87817"/>
                        <a:pt x="43923" y="87817"/>
                      </a:cubicBezTo>
                      <a:cubicBezTo>
                        <a:pt x="19665" y="87817"/>
                        <a:pt x="0" y="68158"/>
                        <a:pt x="0" y="43908"/>
                      </a:cubicBezTo>
                      <a:cubicBezTo>
                        <a:pt x="0" y="19658"/>
                        <a:pt x="19665" y="0"/>
                        <a:pt x="43923" y="0"/>
                      </a:cubicBezTo>
                      <a:cubicBezTo>
                        <a:pt x="68180" y="0"/>
                        <a:pt x="87845" y="19658"/>
                        <a:pt x="87845" y="4390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61" name="Freeform 8460">
                  <a:extLst>
                    <a:ext uri="{FF2B5EF4-FFF2-40B4-BE49-F238E27FC236}">
                      <a16:creationId xmlns:a16="http://schemas.microsoft.com/office/drawing/2014/main" id="{B04F9AE3-1564-B3D6-40BF-A8FAE9D096A1}"/>
                    </a:ext>
                  </a:extLst>
                </p:cNvPr>
                <p:cNvSpPr/>
                <p:nvPr/>
              </p:nvSpPr>
              <p:spPr>
                <a:xfrm>
                  <a:off x="10167154" y="5235067"/>
                  <a:ext cx="313915" cy="166293"/>
                </a:xfrm>
                <a:custGeom>
                  <a:avLst/>
                  <a:gdLst>
                    <a:gd name="connsiteX0" fmla="*/ 0 w 313915"/>
                    <a:gd name="connsiteY0" fmla="*/ 83321 h 166293"/>
                    <a:gd name="connsiteX1" fmla="*/ 8381 w 313915"/>
                    <a:gd name="connsiteY1" fmla="*/ 93181 h 166293"/>
                    <a:gd name="connsiteX2" fmla="*/ 313916 w 313915"/>
                    <a:gd name="connsiteY2" fmla="*/ 83321 h 166293"/>
                    <a:gd name="connsiteX3" fmla="*/ 313916 w 313915"/>
                    <a:gd name="connsiteY3" fmla="*/ 83321 h 166293"/>
                    <a:gd name="connsiteX4" fmla="*/ 313916 w 313915"/>
                    <a:gd name="connsiteY4" fmla="*/ 82972 h 166293"/>
                    <a:gd name="connsiteX5" fmla="*/ 305528 w 313915"/>
                    <a:gd name="connsiteY5" fmla="*/ 73118 h 166293"/>
                    <a:gd name="connsiteX6" fmla="*/ 0 w 313915"/>
                    <a:gd name="connsiteY6" fmla="*/ 82972 h 166293"/>
                    <a:gd name="connsiteX7" fmla="*/ 0 w 313915"/>
                    <a:gd name="connsiteY7" fmla="*/ 82972 h 166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3915" h="166293">
                      <a:moveTo>
                        <a:pt x="0" y="83321"/>
                      </a:moveTo>
                      <a:lnTo>
                        <a:pt x="8381" y="93181"/>
                      </a:lnTo>
                      <a:cubicBezTo>
                        <a:pt x="94496" y="194410"/>
                        <a:pt x="232352" y="189960"/>
                        <a:pt x="313916" y="83321"/>
                      </a:cubicBezTo>
                      <a:lnTo>
                        <a:pt x="313916" y="83321"/>
                      </a:lnTo>
                      <a:lnTo>
                        <a:pt x="313916" y="82972"/>
                      </a:lnTo>
                      <a:lnTo>
                        <a:pt x="305528" y="73118"/>
                      </a:lnTo>
                      <a:cubicBezTo>
                        <a:pt x="219414" y="-28117"/>
                        <a:pt x="81558" y="-23667"/>
                        <a:pt x="0" y="82972"/>
                      </a:cubicBezTo>
                      <a:lnTo>
                        <a:pt x="0" y="8297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459" name="Freeform 8458">
                <a:extLst>
                  <a:ext uri="{FF2B5EF4-FFF2-40B4-BE49-F238E27FC236}">
                    <a16:creationId xmlns:a16="http://schemas.microsoft.com/office/drawing/2014/main" id="{EC9FBC12-21D9-8B32-63D5-AA1724FBB48E}"/>
                  </a:ext>
                </a:extLst>
              </p:cNvPr>
              <p:cNvSpPr/>
              <p:nvPr/>
            </p:nvSpPr>
            <p:spPr>
              <a:xfrm>
                <a:off x="10084773" y="5078779"/>
                <a:ext cx="478671" cy="478518"/>
              </a:xfrm>
              <a:custGeom>
                <a:avLst/>
                <a:gdLst>
                  <a:gd name="connsiteX0" fmla="*/ 478672 w 478671"/>
                  <a:gd name="connsiteY0" fmla="*/ 239260 h 478518"/>
                  <a:gd name="connsiteX1" fmla="*/ 239336 w 478671"/>
                  <a:gd name="connsiteY1" fmla="*/ 478519 h 478518"/>
                  <a:gd name="connsiteX2" fmla="*/ 0 w 478671"/>
                  <a:gd name="connsiteY2" fmla="*/ 239260 h 478518"/>
                  <a:gd name="connsiteX3" fmla="*/ 239336 w 478671"/>
                  <a:gd name="connsiteY3" fmla="*/ 0 h 478518"/>
                  <a:gd name="connsiteX4" fmla="*/ 478672 w 478671"/>
                  <a:gd name="connsiteY4" fmla="*/ 239260 h 478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671" h="478518">
                    <a:moveTo>
                      <a:pt x="478672" y="239260"/>
                    </a:moveTo>
                    <a:cubicBezTo>
                      <a:pt x="478672" y="371399"/>
                      <a:pt x="371517" y="478519"/>
                      <a:pt x="239336" y="478519"/>
                    </a:cubicBezTo>
                    <a:cubicBezTo>
                      <a:pt x="107154" y="478519"/>
                      <a:pt x="0" y="371399"/>
                      <a:pt x="0" y="239260"/>
                    </a:cubicBezTo>
                    <a:cubicBezTo>
                      <a:pt x="0" y="107120"/>
                      <a:pt x="107154" y="0"/>
                      <a:pt x="239336" y="0"/>
                    </a:cubicBezTo>
                    <a:cubicBezTo>
                      <a:pt x="371517" y="0"/>
                      <a:pt x="478672" y="107120"/>
                      <a:pt x="478672" y="23926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39" name="Graphic 3463">
            <a:extLst>
              <a:ext uri="{FF2B5EF4-FFF2-40B4-BE49-F238E27FC236}">
                <a16:creationId xmlns:a16="http://schemas.microsoft.com/office/drawing/2014/main" id="{796D24C5-19D2-6FCA-6F12-05744FA9A042}"/>
              </a:ext>
            </a:extLst>
          </p:cNvPr>
          <p:cNvGrpSpPr/>
          <p:nvPr/>
        </p:nvGrpSpPr>
        <p:grpSpPr>
          <a:xfrm>
            <a:off x="8819782" y="6589830"/>
            <a:ext cx="674917" cy="580840"/>
            <a:chOff x="11004907" y="4729826"/>
            <a:chExt cx="966080" cy="831419"/>
          </a:xfrm>
          <a:noFill/>
        </p:grpSpPr>
        <p:grpSp>
          <p:nvGrpSpPr>
            <p:cNvPr id="8445" name="Graphic 3463">
              <a:extLst>
                <a:ext uri="{FF2B5EF4-FFF2-40B4-BE49-F238E27FC236}">
                  <a16:creationId xmlns:a16="http://schemas.microsoft.com/office/drawing/2014/main" id="{5E5F48AC-0FC2-FCAF-6282-FDD9D1C09C56}"/>
                </a:ext>
              </a:extLst>
            </p:cNvPr>
            <p:cNvGrpSpPr/>
            <p:nvPr/>
          </p:nvGrpSpPr>
          <p:grpSpPr>
            <a:xfrm>
              <a:off x="11522067" y="4729826"/>
              <a:ext cx="448919" cy="509899"/>
              <a:chOff x="11522067" y="4729826"/>
              <a:chExt cx="448919" cy="509899"/>
            </a:xfrm>
            <a:noFill/>
          </p:grpSpPr>
          <p:sp>
            <p:nvSpPr>
              <p:cNvPr id="8454" name="Freeform 8453">
                <a:extLst>
                  <a:ext uri="{FF2B5EF4-FFF2-40B4-BE49-F238E27FC236}">
                    <a16:creationId xmlns:a16="http://schemas.microsoft.com/office/drawing/2014/main" id="{C378686A-6920-B711-C621-61F425538822}"/>
                  </a:ext>
                </a:extLst>
              </p:cNvPr>
              <p:cNvSpPr/>
              <p:nvPr/>
            </p:nvSpPr>
            <p:spPr>
              <a:xfrm>
                <a:off x="11657397" y="4850639"/>
                <a:ext cx="178256" cy="178199"/>
              </a:xfrm>
              <a:custGeom>
                <a:avLst/>
                <a:gdLst>
                  <a:gd name="connsiteX0" fmla="*/ 178257 w 178256"/>
                  <a:gd name="connsiteY0" fmla="*/ 89100 h 178199"/>
                  <a:gd name="connsiteX1" fmla="*/ 89128 w 178256"/>
                  <a:gd name="connsiteY1" fmla="*/ 178200 h 178199"/>
                  <a:gd name="connsiteX2" fmla="*/ 0 w 178256"/>
                  <a:gd name="connsiteY2" fmla="*/ 89100 h 178199"/>
                  <a:gd name="connsiteX3" fmla="*/ 89128 w 178256"/>
                  <a:gd name="connsiteY3" fmla="*/ 0 h 178199"/>
                  <a:gd name="connsiteX4" fmla="*/ 178257 w 178256"/>
                  <a:gd name="connsiteY4" fmla="*/ 89100 h 17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256" h="178199">
                    <a:moveTo>
                      <a:pt x="178257" y="89100"/>
                    </a:moveTo>
                    <a:cubicBezTo>
                      <a:pt x="178257" y="138308"/>
                      <a:pt x="138353" y="178200"/>
                      <a:pt x="89128" y="178200"/>
                    </a:cubicBezTo>
                    <a:cubicBezTo>
                      <a:pt x="39904" y="178200"/>
                      <a:pt x="0" y="138308"/>
                      <a:pt x="0" y="89100"/>
                    </a:cubicBezTo>
                    <a:cubicBezTo>
                      <a:pt x="0" y="39891"/>
                      <a:pt x="39904" y="0"/>
                      <a:pt x="89128" y="0"/>
                    </a:cubicBezTo>
                    <a:cubicBezTo>
                      <a:pt x="138353" y="0"/>
                      <a:pt x="178257" y="39891"/>
                      <a:pt x="178257" y="8910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55" name="Freeform 8454">
                <a:extLst>
                  <a:ext uri="{FF2B5EF4-FFF2-40B4-BE49-F238E27FC236}">
                    <a16:creationId xmlns:a16="http://schemas.microsoft.com/office/drawing/2014/main" id="{D3104492-285A-59E3-14B1-C41D9442B9CA}"/>
                  </a:ext>
                </a:extLst>
              </p:cNvPr>
              <p:cNvSpPr/>
              <p:nvPr/>
            </p:nvSpPr>
            <p:spPr>
              <a:xfrm>
                <a:off x="11522067" y="4729826"/>
                <a:ext cx="448919" cy="509899"/>
              </a:xfrm>
              <a:custGeom>
                <a:avLst/>
                <a:gdLst>
                  <a:gd name="connsiteX0" fmla="*/ 220 w 448919"/>
                  <a:gd name="connsiteY0" fmla="*/ 218530 h 509899"/>
                  <a:gd name="connsiteX1" fmla="*/ 224347 w 448919"/>
                  <a:gd name="connsiteY1" fmla="*/ 509900 h 509899"/>
                  <a:gd name="connsiteX2" fmla="*/ 223365 w 448919"/>
                  <a:gd name="connsiteY2" fmla="*/ 509900 h 509899"/>
                  <a:gd name="connsiteX3" fmla="*/ 448480 w 448919"/>
                  <a:gd name="connsiteY3" fmla="*/ 218530 h 509899"/>
                  <a:gd name="connsiteX4" fmla="*/ 224347 w 448919"/>
                  <a:gd name="connsiteY4" fmla="*/ 0 h 509899"/>
                  <a:gd name="connsiteX5" fmla="*/ 220 w 448919"/>
                  <a:gd name="connsiteY5" fmla="*/ 218530 h 509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919" h="509899">
                    <a:moveTo>
                      <a:pt x="220" y="218530"/>
                    </a:moveTo>
                    <a:cubicBezTo>
                      <a:pt x="220" y="218530"/>
                      <a:pt x="-15741" y="405800"/>
                      <a:pt x="224347" y="509900"/>
                    </a:cubicBezTo>
                    <a:lnTo>
                      <a:pt x="223365" y="509900"/>
                    </a:lnTo>
                    <a:cubicBezTo>
                      <a:pt x="469347" y="409629"/>
                      <a:pt x="448480" y="218530"/>
                      <a:pt x="448480" y="218530"/>
                    </a:cubicBezTo>
                    <a:cubicBezTo>
                      <a:pt x="448480" y="97836"/>
                      <a:pt x="348131" y="0"/>
                      <a:pt x="224347" y="0"/>
                    </a:cubicBezTo>
                    <a:cubicBezTo>
                      <a:pt x="100563" y="0"/>
                      <a:pt x="220" y="97836"/>
                      <a:pt x="220" y="21853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446" name="Graphic 3463">
              <a:extLst>
                <a:ext uri="{FF2B5EF4-FFF2-40B4-BE49-F238E27FC236}">
                  <a16:creationId xmlns:a16="http://schemas.microsoft.com/office/drawing/2014/main" id="{FF455F05-1314-1959-1C10-49CF3E940B75}"/>
                </a:ext>
              </a:extLst>
            </p:cNvPr>
            <p:cNvGrpSpPr/>
            <p:nvPr/>
          </p:nvGrpSpPr>
          <p:grpSpPr>
            <a:xfrm>
              <a:off x="11168912" y="4984776"/>
              <a:ext cx="667273" cy="576469"/>
              <a:chOff x="11168912" y="4984776"/>
              <a:chExt cx="667273" cy="576469"/>
            </a:xfrm>
            <a:noFill/>
          </p:grpSpPr>
          <p:sp>
            <p:nvSpPr>
              <p:cNvPr id="8450" name="Freeform 8449">
                <a:extLst>
                  <a:ext uri="{FF2B5EF4-FFF2-40B4-BE49-F238E27FC236}">
                    <a16:creationId xmlns:a16="http://schemas.microsoft.com/office/drawing/2014/main" id="{F1F0CE99-2532-8B50-D861-87AC0249AD9F}"/>
                  </a:ext>
                </a:extLst>
              </p:cNvPr>
              <p:cNvSpPr/>
              <p:nvPr/>
            </p:nvSpPr>
            <p:spPr>
              <a:xfrm>
                <a:off x="11168912" y="5067127"/>
                <a:ext cx="667273" cy="494118"/>
              </a:xfrm>
              <a:custGeom>
                <a:avLst/>
                <a:gdLst>
                  <a:gd name="connsiteX0" fmla="*/ 667273 w 667273"/>
                  <a:gd name="connsiteY0" fmla="*/ 124302 h 494118"/>
                  <a:gd name="connsiteX1" fmla="*/ 667273 w 667273"/>
                  <a:gd name="connsiteY1" fmla="*/ 442650 h 494118"/>
                  <a:gd name="connsiteX2" fmla="*/ 615788 w 667273"/>
                  <a:gd name="connsiteY2" fmla="*/ 494119 h 494118"/>
                  <a:gd name="connsiteX3" fmla="*/ 51485 w 667273"/>
                  <a:gd name="connsiteY3" fmla="*/ 494119 h 494118"/>
                  <a:gd name="connsiteX4" fmla="*/ 0 w 667273"/>
                  <a:gd name="connsiteY4" fmla="*/ 442650 h 494118"/>
                  <a:gd name="connsiteX5" fmla="*/ 0 w 667273"/>
                  <a:gd name="connsiteY5" fmla="*/ 51469 h 494118"/>
                  <a:gd name="connsiteX6" fmla="*/ 51485 w 667273"/>
                  <a:gd name="connsiteY6" fmla="*/ 0 h 494118"/>
                  <a:gd name="connsiteX7" fmla="*/ 380664 w 667273"/>
                  <a:gd name="connsiteY7" fmla="*/ 0 h 494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7273" h="494118">
                    <a:moveTo>
                      <a:pt x="667273" y="124302"/>
                    </a:moveTo>
                    <a:lnTo>
                      <a:pt x="667273" y="442650"/>
                    </a:lnTo>
                    <a:cubicBezTo>
                      <a:pt x="667273" y="471075"/>
                      <a:pt x="644222" y="494119"/>
                      <a:pt x="615788" y="494119"/>
                    </a:cubicBezTo>
                    <a:lnTo>
                      <a:pt x="51485" y="494119"/>
                    </a:lnTo>
                    <a:cubicBezTo>
                      <a:pt x="23052" y="494119"/>
                      <a:pt x="0" y="471075"/>
                      <a:pt x="0" y="442650"/>
                    </a:cubicBezTo>
                    <a:lnTo>
                      <a:pt x="0" y="51469"/>
                    </a:lnTo>
                    <a:cubicBezTo>
                      <a:pt x="0" y="23044"/>
                      <a:pt x="23052" y="0"/>
                      <a:pt x="51485" y="0"/>
                    </a:cubicBezTo>
                    <a:lnTo>
                      <a:pt x="380664"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51" name="Freeform 8450">
                <a:extLst>
                  <a:ext uri="{FF2B5EF4-FFF2-40B4-BE49-F238E27FC236}">
                    <a16:creationId xmlns:a16="http://schemas.microsoft.com/office/drawing/2014/main" id="{7EED7BA7-85ED-1EE7-746E-55400DB8DF4E}"/>
                  </a:ext>
                </a:extLst>
              </p:cNvPr>
              <p:cNvSpPr/>
              <p:nvPr/>
            </p:nvSpPr>
            <p:spPr>
              <a:xfrm>
                <a:off x="11335172" y="4984776"/>
                <a:ext cx="214403" cy="82351"/>
              </a:xfrm>
              <a:custGeom>
                <a:avLst/>
                <a:gdLst>
                  <a:gd name="connsiteX0" fmla="*/ 214403 w 214403"/>
                  <a:gd name="connsiteY0" fmla="*/ 82351 h 82351"/>
                  <a:gd name="connsiteX1" fmla="*/ 0 w 214403"/>
                  <a:gd name="connsiteY1" fmla="*/ 82351 h 82351"/>
                  <a:gd name="connsiteX2" fmla="*/ 82378 w 214403"/>
                  <a:gd name="connsiteY2" fmla="*/ 0 h 82351"/>
                  <a:gd name="connsiteX3" fmla="*/ 189097 w 214403"/>
                  <a:gd name="connsiteY3" fmla="*/ 0 h 82351"/>
                </a:gdLst>
                <a:ahLst/>
                <a:cxnLst>
                  <a:cxn ang="0">
                    <a:pos x="connsiteX0" y="connsiteY0"/>
                  </a:cxn>
                  <a:cxn ang="0">
                    <a:pos x="connsiteX1" y="connsiteY1"/>
                  </a:cxn>
                  <a:cxn ang="0">
                    <a:pos x="connsiteX2" y="connsiteY2"/>
                  </a:cxn>
                  <a:cxn ang="0">
                    <a:pos x="connsiteX3" y="connsiteY3"/>
                  </a:cxn>
                </a:cxnLst>
                <a:rect l="l" t="t" r="r" b="b"/>
                <a:pathLst>
                  <a:path w="214403" h="82351">
                    <a:moveTo>
                      <a:pt x="214403" y="82351"/>
                    </a:moveTo>
                    <a:lnTo>
                      <a:pt x="0" y="82351"/>
                    </a:lnTo>
                    <a:cubicBezTo>
                      <a:pt x="0" y="36873"/>
                      <a:pt x="36879" y="0"/>
                      <a:pt x="82378" y="0"/>
                    </a:cubicBezTo>
                    <a:lnTo>
                      <a:pt x="189097"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52" name="Freeform 8451">
                <a:extLst>
                  <a:ext uri="{FF2B5EF4-FFF2-40B4-BE49-F238E27FC236}">
                    <a16:creationId xmlns:a16="http://schemas.microsoft.com/office/drawing/2014/main" id="{60E89AF7-418E-83BD-6F7E-0C263BE81383}"/>
                  </a:ext>
                </a:extLst>
              </p:cNvPr>
              <p:cNvSpPr/>
              <p:nvPr/>
            </p:nvSpPr>
            <p:spPr>
              <a:xfrm>
                <a:off x="11168912" y="5149008"/>
                <a:ext cx="438891" cy="5810"/>
              </a:xfrm>
              <a:custGeom>
                <a:avLst/>
                <a:gdLst>
                  <a:gd name="connsiteX0" fmla="*/ 0 w 438891"/>
                  <a:gd name="connsiteY0" fmla="*/ 0 h 5810"/>
                  <a:gd name="connsiteX1" fmla="*/ 438891 w 438891"/>
                  <a:gd name="connsiteY1" fmla="*/ 0 h 5810"/>
                </a:gdLst>
                <a:ahLst/>
                <a:cxnLst>
                  <a:cxn ang="0">
                    <a:pos x="connsiteX0" y="connsiteY0"/>
                  </a:cxn>
                  <a:cxn ang="0">
                    <a:pos x="connsiteX1" y="connsiteY1"/>
                  </a:cxn>
                </a:cxnLst>
                <a:rect l="l" t="t" r="r" b="b"/>
                <a:pathLst>
                  <a:path w="438891" h="5810">
                    <a:moveTo>
                      <a:pt x="0" y="0"/>
                    </a:moveTo>
                    <a:lnTo>
                      <a:pt x="43889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53" name="Freeform 8452">
                <a:extLst>
                  <a:ext uri="{FF2B5EF4-FFF2-40B4-BE49-F238E27FC236}">
                    <a16:creationId xmlns:a16="http://schemas.microsoft.com/office/drawing/2014/main" id="{CE9BA393-D1C6-2B0F-D0A7-13440540DD17}"/>
                  </a:ext>
                </a:extLst>
              </p:cNvPr>
              <p:cNvSpPr/>
              <p:nvPr/>
            </p:nvSpPr>
            <p:spPr>
              <a:xfrm>
                <a:off x="11168912" y="5478889"/>
                <a:ext cx="667273" cy="5810"/>
              </a:xfrm>
              <a:custGeom>
                <a:avLst/>
                <a:gdLst>
                  <a:gd name="connsiteX0" fmla="*/ 0 w 667273"/>
                  <a:gd name="connsiteY0" fmla="*/ 0 h 5810"/>
                  <a:gd name="connsiteX1" fmla="*/ 667273 w 667273"/>
                  <a:gd name="connsiteY1" fmla="*/ 0 h 5810"/>
                </a:gdLst>
                <a:ahLst/>
                <a:cxnLst>
                  <a:cxn ang="0">
                    <a:pos x="connsiteX0" y="connsiteY0"/>
                  </a:cxn>
                  <a:cxn ang="0">
                    <a:pos x="connsiteX1" y="connsiteY1"/>
                  </a:cxn>
                </a:cxnLst>
                <a:rect l="l" t="t" r="r" b="b"/>
                <a:pathLst>
                  <a:path w="667273" h="5810">
                    <a:moveTo>
                      <a:pt x="0" y="0"/>
                    </a:moveTo>
                    <a:lnTo>
                      <a:pt x="66727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447" name="Freeform 8446">
              <a:extLst>
                <a:ext uri="{FF2B5EF4-FFF2-40B4-BE49-F238E27FC236}">
                  <a16:creationId xmlns:a16="http://schemas.microsoft.com/office/drawing/2014/main" id="{B47CF8B6-D322-CFE5-1CCC-9837540D76FB}"/>
                </a:ext>
              </a:extLst>
            </p:cNvPr>
            <p:cNvSpPr/>
            <p:nvPr/>
          </p:nvSpPr>
          <p:spPr>
            <a:xfrm>
              <a:off x="11004907" y="4737717"/>
              <a:ext cx="411893" cy="658820"/>
            </a:xfrm>
            <a:custGeom>
              <a:avLst/>
              <a:gdLst>
                <a:gd name="connsiteX0" fmla="*/ 164005 w 411893"/>
                <a:gd name="connsiteY0" fmla="*/ 658821 h 658820"/>
                <a:gd name="connsiteX1" fmla="*/ 58047 w 411893"/>
                <a:gd name="connsiteY1" fmla="*/ 658821 h 658820"/>
                <a:gd name="connsiteX2" fmla="*/ 0 w 411893"/>
                <a:gd name="connsiteY2" fmla="*/ 600792 h 658820"/>
                <a:gd name="connsiteX3" fmla="*/ 0 w 411893"/>
                <a:gd name="connsiteY3" fmla="*/ 58029 h 658820"/>
                <a:gd name="connsiteX4" fmla="*/ 58047 w 411893"/>
                <a:gd name="connsiteY4" fmla="*/ 0 h 658820"/>
                <a:gd name="connsiteX5" fmla="*/ 353846 w 411893"/>
                <a:gd name="connsiteY5" fmla="*/ 0 h 658820"/>
                <a:gd name="connsiteX6" fmla="*/ 411893 w 411893"/>
                <a:gd name="connsiteY6" fmla="*/ 58029 h 658820"/>
                <a:gd name="connsiteX7" fmla="*/ 411893 w 411893"/>
                <a:gd name="connsiteY7" fmla="*/ 247059 h 65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1893" h="658820">
                  <a:moveTo>
                    <a:pt x="164005" y="658821"/>
                  </a:moveTo>
                  <a:lnTo>
                    <a:pt x="58047" y="658821"/>
                  </a:lnTo>
                  <a:cubicBezTo>
                    <a:pt x="25987" y="658821"/>
                    <a:pt x="0" y="632842"/>
                    <a:pt x="0" y="600792"/>
                  </a:cubicBezTo>
                  <a:lnTo>
                    <a:pt x="0" y="58029"/>
                  </a:lnTo>
                  <a:cubicBezTo>
                    <a:pt x="0" y="25984"/>
                    <a:pt x="25987" y="0"/>
                    <a:pt x="58047" y="0"/>
                  </a:cubicBezTo>
                  <a:lnTo>
                    <a:pt x="353846" y="0"/>
                  </a:lnTo>
                  <a:cubicBezTo>
                    <a:pt x="385907" y="0"/>
                    <a:pt x="411893" y="25984"/>
                    <a:pt x="411893" y="58029"/>
                  </a:cubicBezTo>
                  <a:lnTo>
                    <a:pt x="411893" y="24705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48" name="Freeform 8447">
              <a:extLst>
                <a:ext uri="{FF2B5EF4-FFF2-40B4-BE49-F238E27FC236}">
                  <a16:creationId xmlns:a16="http://schemas.microsoft.com/office/drawing/2014/main" id="{EA6E0D17-D233-1A98-D1A2-2C806614EE2E}"/>
                </a:ext>
              </a:extLst>
            </p:cNvPr>
            <p:cNvSpPr/>
            <p:nvPr/>
          </p:nvSpPr>
          <p:spPr>
            <a:xfrm>
              <a:off x="11087284" y="4902425"/>
              <a:ext cx="247138" cy="5810"/>
            </a:xfrm>
            <a:custGeom>
              <a:avLst/>
              <a:gdLst>
                <a:gd name="connsiteX0" fmla="*/ 0 w 247138"/>
                <a:gd name="connsiteY0" fmla="*/ 0 h 5810"/>
                <a:gd name="connsiteX1" fmla="*/ 247138 w 247138"/>
                <a:gd name="connsiteY1" fmla="*/ 0 h 5810"/>
              </a:gdLst>
              <a:ahLst/>
              <a:cxnLst>
                <a:cxn ang="0">
                  <a:pos x="connsiteX0" y="connsiteY0"/>
                </a:cxn>
                <a:cxn ang="0">
                  <a:pos x="connsiteX1" y="connsiteY1"/>
                </a:cxn>
              </a:cxnLst>
              <a:rect l="l" t="t" r="r" b="b"/>
              <a:pathLst>
                <a:path w="247138" h="5810">
                  <a:moveTo>
                    <a:pt x="0" y="0"/>
                  </a:moveTo>
                  <a:lnTo>
                    <a:pt x="24713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49" name="Freeform 8448">
              <a:extLst>
                <a:ext uri="{FF2B5EF4-FFF2-40B4-BE49-F238E27FC236}">
                  <a16:creationId xmlns:a16="http://schemas.microsoft.com/office/drawing/2014/main" id="{3DF27F36-A216-FD25-07C9-850B4E7317E8}"/>
                </a:ext>
              </a:extLst>
            </p:cNvPr>
            <p:cNvSpPr/>
            <p:nvPr/>
          </p:nvSpPr>
          <p:spPr>
            <a:xfrm>
              <a:off x="11087284" y="4984776"/>
              <a:ext cx="164754" cy="5810"/>
            </a:xfrm>
            <a:custGeom>
              <a:avLst/>
              <a:gdLst>
                <a:gd name="connsiteX0" fmla="*/ 0 w 164754"/>
                <a:gd name="connsiteY0" fmla="*/ 0 h 5810"/>
                <a:gd name="connsiteX1" fmla="*/ 164755 w 164754"/>
                <a:gd name="connsiteY1" fmla="*/ 0 h 5810"/>
              </a:gdLst>
              <a:ahLst/>
              <a:cxnLst>
                <a:cxn ang="0">
                  <a:pos x="connsiteX0" y="connsiteY0"/>
                </a:cxn>
                <a:cxn ang="0">
                  <a:pos x="connsiteX1" y="connsiteY1"/>
                </a:cxn>
              </a:cxnLst>
              <a:rect l="l" t="t" r="r" b="b"/>
              <a:pathLst>
                <a:path w="164754" h="5810">
                  <a:moveTo>
                    <a:pt x="0" y="0"/>
                  </a:moveTo>
                  <a:lnTo>
                    <a:pt x="16475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40" name="Graphic 3463">
            <a:extLst>
              <a:ext uri="{FF2B5EF4-FFF2-40B4-BE49-F238E27FC236}">
                <a16:creationId xmlns:a16="http://schemas.microsoft.com/office/drawing/2014/main" id="{58A0F4E1-37B8-E21D-5C82-296F0D81810C}"/>
              </a:ext>
            </a:extLst>
          </p:cNvPr>
          <p:cNvGrpSpPr/>
          <p:nvPr/>
        </p:nvGrpSpPr>
        <p:grpSpPr>
          <a:xfrm>
            <a:off x="11407216" y="7903823"/>
            <a:ext cx="690389" cy="690169"/>
            <a:chOff x="13902214" y="6224250"/>
            <a:chExt cx="823792" cy="823529"/>
          </a:xfrm>
          <a:noFill/>
        </p:grpSpPr>
        <p:sp>
          <p:nvSpPr>
            <p:cNvPr id="8435" name="Freeform 8434">
              <a:extLst>
                <a:ext uri="{FF2B5EF4-FFF2-40B4-BE49-F238E27FC236}">
                  <a16:creationId xmlns:a16="http://schemas.microsoft.com/office/drawing/2014/main" id="{B02C0277-3D87-CF43-6C66-A5F667CF766F}"/>
                </a:ext>
              </a:extLst>
            </p:cNvPr>
            <p:cNvSpPr/>
            <p:nvPr/>
          </p:nvSpPr>
          <p:spPr>
            <a:xfrm>
              <a:off x="13902214" y="6224250"/>
              <a:ext cx="823792" cy="823529"/>
            </a:xfrm>
            <a:custGeom>
              <a:avLst/>
              <a:gdLst>
                <a:gd name="connsiteX0" fmla="*/ 411893 w 823792"/>
                <a:gd name="connsiteY0" fmla="*/ 0 h 823529"/>
                <a:gd name="connsiteX1" fmla="*/ 823792 w 823792"/>
                <a:gd name="connsiteY1" fmla="*/ 411762 h 823529"/>
                <a:gd name="connsiteX2" fmla="*/ 411893 w 823792"/>
                <a:gd name="connsiteY2" fmla="*/ 823529 h 823529"/>
                <a:gd name="connsiteX3" fmla="*/ 0 w 823792"/>
                <a:gd name="connsiteY3" fmla="*/ 411762 h 823529"/>
                <a:gd name="connsiteX4" fmla="*/ 247615 w 823792"/>
                <a:gd name="connsiteY4" fmla="*/ 34055 h 823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3792" h="823529">
                  <a:moveTo>
                    <a:pt x="411893" y="0"/>
                  </a:moveTo>
                  <a:cubicBezTo>
                    <a:pt x="639380" y="0"/>
                    <a:pt x="823792" y="184353"/>
                    <a:pt x="823792" y="411762"/>
                  </a:cubicBezTo>
                  <a:cubicBezTo>
                    <a:pt x="823792" y="639176"/>
                    <a:pt x="639380" y="823529"/>
                    <a:pt x="411893" y="823529"/>
                  </a:cubicBezTo>
                  <a:cubicBezTo>
                    <a:pt x="184412" y="823529"/>
                    <a:pt x="0" y="639176"/>
                    <a:pt x="0" y="411762"/>
                  </a:cubicBezTo>
                  <a:cubicBezTo>
                    <a:pt x="0" y="242731"/>
                    <a:pt x="101883" y="97487"/>
                    <a:pt x="247615" y="3405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36" name="Freeform 8435">
              <a:extLst>
                <a:ext uri="{FF2B5EF4-FFF2-40B4-BE49-F238E27FC236}">
                  <a16:creationId xmlns:a16="http://schemas.microsoft.com/office/drawing/2014/main" id="{1588790D-FDB2-2385-F302-5C355C19BC54}"/>
                </a:ext>
              </a:extLst>
            </p:cNvPr>
            <p:cNvSpPr/>
            <p:nvPr/>
          </p:nvSpPr>
          <p:spPr>
            <a:xfrm>
              <a:off x="14074641" y="6238666"/>
              <a:ext cx="79924" cy="88736"/>
            </a:xfrm>
            <a:custGeom>
              <a:avLst/>
              <a:gdLst>
                <a:gd name="connsiteX0" fmla="*/ 0 w 79924"/>
                <a:gd name="connsiteY0" fmla="*/ 0 h 88736"/>
                <a:gd name="connsiteX1" fmla="*/ 79925 w 79924"/>
                <a:gd name="connsiteY1" fmla="*/ 17001 h 88736"/>
                <a:gd name="connsiteX2" fmla="*/ 46254 w 79924"/>
                <a:gd name="connsiteY2" fmla="*/ 88737 h 88736"/>
                <a:gd name="connsiteX3" fmla="*/ 79925 w 79924"/>
                <a:gd name="connsiteY3" fmla="*/ 17001 h 88736"/>
              </a:gdLst>
              <a:ahLst/>
              <a:cxnLst>
                <a:cxn ang="0">
                  <a:pos x="connsiteX0" y="connsiteY0"/>
                </a:cxn>
                <a:cxn ang="0">
                  <a:pos x="connsiteX1" y="connsiteY1"/>
                </a:cxn>
                <a:cxn ang="0">
                  <a:pos x="connsiteX2" y="connsiteY2"/>
                </a:cxn>
                <a:cxn ang="0">
                  <a:pos x="connsiteX3" y="connsiteY3"/>
                </a:cxn>
              </a:cxnLst>
              <a:rect l="l" t="t" r="r" b="b"/>
              <a:pathLst>
                <a:path w="79924" h="88736">
                  <a:moveTo>
                    <a:pt x="0" y="0"/>
                  </a:moveTo>
                  <a:lnTo>
                    <a:pt x="79925" y="17001"/>
                  </a:lnTo>
                  <a:lnTo>
                    <a:pt x="46254" y="88737"/>
                  </a:lnTo>
                  <a:lnTo>
                    <a:pt x="79925" y="1700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437" name="Graphic 3463">
              <a:extLst>
                <a:ext uri="{FF2B5EF4-FFF2-40B4-BE49-F238E27FC236}">
                  <a16:creationId xmlns:a16="http://schemas.microsoft.com/office/drawing/2014/main" id="{A5871EB0-12F2-94B3-15A4-4557A192C06C}"/>
                </a:ext>
              </a:extLst>
            </p:cNvPr>
            <p:cNvGrpSpPr/>
            <p:nvPr/>
          </p:nvGrpSpPr>
          <p:grpSpPr>
            <a:xfrm>
              <a:off x="14256867" y="6389505"/>
              <a:ext cx="114484" cy="494159"/>
              <a:chOff x="14256867" y="6389505"/>
              <a:chExt cx="114484" cy="494159"/>
            </a:xfrm>
            <a:noFill/>
          </p:grpSpPr>
          <p:grpSp>
            <p:nvGrpSpPr>
              <p:cNvPr id="8439" name="Graphic 3463">
                <a:extLst>
                  <a:ext uri="{FF2B5EF4-FFF2-40B4-BE49-F238E27FC236}">
                    <a16:creationId xmlns:a16="http://schemas.microsoft.com/office/drawing/2014/main" id="{D83FC9BE-4657-920E-3582-FDBA0FED5C58}"/>
                  </a:ext>
                </a:extLst>
              </p:cNvPr>
              <p:cNvGrpSpPr/>
              <p:nvPr/>
            </p:nvGrpSpPr>
            <p:grpSpPr>
              <a:xfrm>
                <a:off x="14256867" y="6389505"/>
                <a:ext cx="114484" cy="249627"/>
                <a:chOff x="14256867" y="6389505"/>
                <a:chExt cx="114484" cy="249627"/>
              </a:xfrm>
              <a:noFill/>
            </p:grpSpPr>
            <p:sp>
              <p:nvSpPr>
                <p:cNvPr id="8443" name="Freeform 8442">
                  <a:extLst>
                    <a:ext uri="{FF2B5EF4-FFF2-40B4-BE49-F238E27FC236}">
                      <a16:creationId xmlns:a16="http://schemas.microsoft.com/office/drawing/2014/main" id="{AE7626BB-DD1E-6614-185B-FB44D6B2185D}"/>
                    </a:ext>
                  </a:extLst>
                </p:cNvPr>
                <p:cNvSpPr/>
                <p:nvPr/>
              </p:nvSpPr>
              <p:spPr>
                <a:xfrm>
                  <a:off x="14256867" y="6389505"/>
                  <a:ext cx="114484" cy="57226"/>
                </a:xfrm>
                <a:custGeom>
                  <a:avLst/>
                  <a:gdLst>
                    <a:gd name="connsiteX0" fmla="*/ 0 w 114484"/>
                    <a:gd name="connsiteY0" fmla="*/ 57227 h 57226"/>
                    <a:gd name="connsiteX1" fmla="*/ 57239 w 114484"/>
                    <a:gd name="connsiteY1" fmla="*/ 0 h 57226"/>
                    <a:gd name="connsiteX2" fmla="*/ 114485 w 114484"/>
                    <a:gd name="connsiteY2" fmla="*/ 57227 h 57226"/>
                  </a:gdLst>
                  <a:ahLst/>
                  <a:cxnLst>
                    <a:cxn ang="0">
                      <a:pos x="connsiteX0" y="connsiteY0"/>
                    </a:cxn>
                    <a:cxn ang="0">
                      <a:pos x="connsiteX1" y="connsiteY1"/>
                    </a:cxn>
                    <a:cxn ang="0">
                      <a:pos x="connsiteX2" y="connsiteY2"/>
                    </a:cxn>
                  </a:cxnLst>
                  <a:rect l="l" t="t" r="r" b="b"/>
                  <a:pathLst>
                    <a:path w="114484" h="57226">
                      <a:moveTo>
                        <a:pt x="0" y="57227"/>
                      </a:moveTo>
                      <a:lnTo>
                        <a:pt x="57239" y="0"/>
                      </a:lnTo>
                      <a:lnTo>
                        <a:pt x="114485" y="5722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44" name="Freeform 8443">
                  <a:extLst>
                    <a:ext uri="{FF2B5EF4-FFF2-40B4-BE49-F238E27FC236}">
                      <a16:creationId xmlns:a16="http://schemas.microsoft.com/office/drawing/2014/main" id="{1DBCE721-DF32-0637-CA1E-48AB2899D04F}"/>
                    </a:ext>
                  </a:extLst>
                </p:cNvPr>
                <p:cNvSpPr/>
                <p:nvPr/>
              </p:nvSpPr>
              <p:spPr>
                <a:xfrm>
                  <a:off x="14314107" y="6389505"/>
                  <a:ext cx="5812" cy="249627"/>
                </a:xfrm>
                <a:custGeom>
                  <a:avLst/>
                  <a:gdLst>
                    <a:gd name="connsiteX0" fmla="*/ 0 w 5812"/>
                    <a:gd name="connsiteY0" fmla="*/ 0 h 249627"/>
                    <a:gd name="connsiteX1" fmla="*/ 0 w 5812"/>
                    <a:gd name="connsiteY1" fmla="*/ 249628 h 249627"/>
                  </a:gdLst>
                  <a:ahLst/>
                  <a:cxnLst>
                    <a:cxn ang="0">
                      <a:pos x="connsiteX0" y="connsiteY0"/>
                    </a:cxn>
                    <a:cxn ang="0">
                      <a:pos x="connsiteX1" y="connsiteY1"/>
                    </a:cxn>
                  </a:cxnLst>
                  <a:rect l="l" t="t" r="r" b="b"/>
                  <a:pathLst>
                    <a:path w="5812" h="249627">
                      <a:moveTo>
                        <a:pt x="0" y="0"/>
                      </a:moveTo>
                      <a:lnTo>
                        <a:pt x="0" y="24962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440" name="Graphic 3463">
                <a:extLst>
                  <a:ext uri="{FF2B5EF4-FFF2-40B4-BE49-F238E27FC236}">
                    <a16:creationId xmlns:a16="http://schemas.microsoft.com/office/drawing/2014/main" id="{A10F0B1D-63AD-A8B2-2220-68971BB68F77}"/>
                  </a:ext>
                </a:extLst>
              </p:cNvPr>
              <p:cNvGrpSpPr/>
              <p:nvPr/>
            </p:nvGrpSpPr>
            <p:grpSpPr>
              <a:xfrm>
                <a:off x="14256867" y="6634036"/>
                <a:ext cx="114484" cy="249627"/>
                <a:chOff x="14256867" y="6634036"/>
                <a:chExt cx="114484" cy="249627"/>
              </a:xfrm>
              <a:noFill/>
            </p:grpSpPr>
            <p:sp>
              <p:nvSpPr>
                <p:cNvPr id="8441" name="Freeform 8440">
                  <a:extLst>
                    <a:ext uri="{FF2B5EF4-FFF2-40B4-BE49-F238E27FC236}">
                      <a16:creationId xmlns:a16="http://schemas.microsoft.com/office/drawing/2014/main" id="{78CE3E14-CA9C-6A59-2FC8-354EC6A051D8}"/>
                    </a:ext>
                  </a:extLst>
                </p:cNvPr>
                <p:cNvSpPr/>
                <p:nvPr/>
              </p:nvSpPr>
              <p:spPr>
                <a:xfrm>
                  <a:off x="14256867" y="6826437"/>
                  <a:ext cx="114484" cy="57226"/>
                </a:xfrm>
                <a:custGeom>
                  <a:avLst/>
                  <a:gdLst>
                    <a:gd name="connsiteX0" fmla="*/ 114485 w 114484"/>
                    <a:gd name="connsiteY0" fmla="*/ 0 h 57226"/>
                    <a:gd name="connsiteX1" fmla="*/ 57239 w 114484"/>
                    <a:gd name="connsiteY1" fmla="*/ 57227 h 57226"/>
                    <a:gd name="connsiteX2" fmla="*/ 0 w 114484"/>
                    <a:gd name="connsiteY2" fmla="*/ 0 h 57226"/>
                  </a:gdLst>
                  <a:ahLst/>
                  <a:cxnLst>
                    <a:cxn ang="0">
                      <a:pos x="connsiteX0" y="connsiteY0"/>
                    </a:cxn>
                    <a:cxn ang="0">
                      <a:pos x="connsiteX1" y="connsiteY1"/>
                    </a:cxn>
                    <a:cxn ang="0">
                      <a:pos x="connsiteX2" y="connsiteY2"/>
                    </a:cxn>
                  </a:cxnLst>
                  <a:rect l="l" t="t" r="r" b="b"/>
                  <a:pathLst>
                    <a:path w="114484" h="57226">
                      <a:moveTo>
                        <a:pt x="114485" y="0"/>
                      </a:moveTo>
                      <a:lnTo>
                        <a:pt x="57239" y="57227"/>
                      </a:ln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42" name="Freeform 8441">
                  <a:extLst>
                    <a:ext uri="{FF2B5EF4-FFF2-40B4-BE49-F238E27FC236}">
                      <a16:creationId xmlns:a16="http://schemas.microsoft.com/office/drawing/2014/main" id="{D8C9E901-646D-B5C7-63D6-A57C1B8AE67F}"/>
                    </a:ext>
                  </a:extLst>
                </p:cNvPr>
                <p:cNvSpPr/>
                <p:nvPr/>
              </p:nvSpPr>
              <p:spPr>
                <a:xfrm>
                  <a:off x="14314107" y="6634036"/>
                  <a:ext cx="5812" cy="249627"/>
                </a:xfrm>
                <a:custGeom>
                  <a:avLst/>
                  <a:gdLst>
                    <a:gd name="connsiteX0" fmla="*/ 0 w 5812"/>
                    <a:gd name="connsiteY0" fmla="*/ 249628 h 249627"/>
                    <a:gd name="connsiteX1" fmla="*/ 0 w 5812"/>
                    <a:gd name="connsiteY1" fmla="*/ 0 h 249627"/>
                  </a:gdLst>
                  <a:ahLst/>
                  <a:cxnLst>
                    <a:cxn ang="0">
                      <a:pos x="connsiteX0" y="connsiteY0"/>
                    </a:cxn>
                    <a:cxn ang="0">
                      <a:pos x="connsiteX1" y="connsiteY1"/>
                    </a:cxn>
                  </a:cxnLst>
                  <a:rect l="l" t="t" r="r" b="b"/>
                  <a:pathLst>
                    <a:path w="5812" h="249627">
                      <a:moveTo>
                        <a:pt x="0" y="249628"/>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8438" name="Freeform 8437">
              <a:extLst>
                <a:ext uri="{FF2B5EF4-FFF2-40B4-BE49-F238E27FC236}">
                  <a16:creationId xmlns:a16="http://schemas.microsoft.com/office/drawing/2014/main" id="{1C510C47-A0BF-EE81-A1A4-12F2D30AD64B}"/>
                </a:ext>
              </a:extLst>
            </p:cNvPr>
            <p:cNvSpPr/>
            <p:nvPr/>
          </p:nvSpPr>
          <p:spPr>
            <a:xfrm>
              <a:off x="14066951" y="6579354"/>
              <a:ext cx="494317" cy="114454"/>
            </a:xfrm>
            <a:custGeom>
              <a:avLst/>
              <a:gdLst>
                <a:gd name="connsiteX0" fmla="*/ 437072 w 494317"/>
                <a:gd name="connsiteY0" fmla="*/ 0 h 114454"/>
                <a:gd name="connsiteX1" fmla="*/ 494317 w 494317"/>
                <a:gd name="connsiteY1" fmla="*/ 57227 h 114454"/>
                <a:gd name="connsiteX2" fmla="*/ 437072 w 494317"/>
                <a:gd name="connsiteY2" fmla="*/ 114454 h 114454"/>
                <a:gd name="connsiteX3" fmla="*/ 494317 w 494317"/>
                <a:gd name="connsiteY3" fmla="*/ 57227 h 114454"/>
                <a:gd name="connsiteX4" fmla="*/ 244610 w 494317"/>
                <a:gd name="connsiteY4" fmla="*/ 57227 h 114454"/>
                <a:gd name="connsiteX5" fmla="*/ 249708 w 494317"/>
                <a:gd name="connsiteY5" fmla="*/ 57227 h 114454"/>
                <a:gd name="connsiteX6" fmla="*/ 0 w 494317"/>
                <a:gd name="connsiteY6" fmla="*/ 57227 h 114454"/>
                <a:gd name="connsiteX7" fmla="*/ 57245 w 494317"/>
                <a:gd name="connsiteY7" fmla="*/ 0 h 114454"/>
                <a:gd name="connsiteX8" fmla="*/ 0 w 494317"/>
                <a:gd name="connsiteY8" fmla="*/ 57227 h 114454"/>
                <a:gd name="connsiteX9" fmla="*/ 57245 w 494317"/>
                <a:gd name="connsiteY9" fmla="*/ 114454 h 11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4317" h="114454">
                  <a:moveTo>
                    <a:pt x="437072" y="0"/>
                  </a:moveTo>
                  <a:lnTo>
                    <a:pt x="494317" y="57227"/>
                  </a:lnTo>
                  <a:lnTo>
                    <a:pt x="437072" y="114454"/>
                  </a:lnTo>
                  <a:lnTo>
                    <a:pt x="494317" y="57227"/>
                  </a:lnTo>
                  <a:lnTo>
                    <a:pt x="244610" y="57227"/>
                  </a:lnTo>
                  <a:lnTo>
                    <a:pt x="249708" y="57227"/>
                  </a:lnTo>
                  <a:lnTo>
                    <a:pt x="0" y="57227"/>
                  </a:lnTo>
                  <a:lnTo>
                    <a:pt x="57245" y="0"/>
                  </a:lnTo>
                  <a:lnTo>
                    <a:pt x="0" y="57227"/>
                  </a:lnTo>
                  <a:lnTo>
                    <a:pt x="57245" y="11445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41" name="Graphic 3463">
            <a:extLst>
              <a:ext uri="{FF2B5EF4-FFF2-40B4-BE49-F238E27FC236}">
                <a16:creationId xmlns:a16="http://schemas.microsoft.com/office/drawing/2014/main" id="{2028349D-6BE0-AE67-8813-971460FE8373}"/>
              </a:ext>
            </a:extLst>
          </p:cNvPr>
          <p:cNvGrpSpPr/>
          <p:nvPr/>
        </p:nvGrpSpPr>
        <p:grpSpPr>
          <a:xfrm>
            <a:off x="7566674" y="9285049"/>
            <a:ext cx="575511" cy="575314"/>
            <a:chOff x="9657279" y="7665887"/>
            <a:chExt cx="823789" cy="823511"/>
          </a:xfrm>
          <a:noFill/>
        </p:grpSpPr>
        <p:sp>
          <p:nvSpPr>
            <p:cNvPr id="8431" name="Freeform 8430">
              <a:extLst>
                <a:ext uri="{FF2B5EF4-FFF2-40B4-BE49-F238E27FC236}">
                  <a16:creationId xmlns:a16="http://schemas.microsoft.com/office/drawing/2014/main" id="{1A925D06-538B-BED3-4555-CFF59FDFA84F}"/>
                </a:ext>
              </a:extLst>
            </p:cNvPr>
            <p:cNvSpPr/>
            <p:nvPr/>
          </p:nvSpPr>
          <p:spPr>
            <a:xfrm>
              <a:off x="9924784" y="7933341"/>
              <a:ext cx="288780" cy="288661"/>
            </a:xfrm>
            <a:custGeom>
              <a:avLst/>
              <a:gdLst>
                <a:gd name="connsiteX0" fmla="*/ 144392 w 288780"/>
                <a:gd name="connsiteY0" fmla="*/ 0 h 288661"/>
                <a:gd name="connsiteX1" fmla="*/ 288780 w 288780"/>
                <a:gd name="connsiteY1" fmla="*/ 144331 h 288661"/>
                <a:gd name="connsiteX2" fmla="*/ 144392 w 288780"/>
                <a:gd name="connsiteY2" fmla="*/ 288662 h 288661"/>
                <a:gd name="connsiteX3" fmla="*/ 0 w 288780"/>
                <a:gd name="connsiteY3" fmla="*/ 144331 h 288661"/>
              </a:gdLst>
              <a:ahLst/>
              <a:cxnLst>
                <a:cxn ang="0">
                  <a:pos x="connsiteX0" y="connsiteY0"/>
                </a:cxn>
                <a:cxn ang="0">
                  <a:pos x="connsiteX1" y="connsiteY1"/>
                </a:cxn>
                <a:cxn ang="0">
                  <a:pos x="connsiteX2" y="connsiteY2"/>
                </a:cxn>
                <a:cxn ang="0">
                  <a:pos x="connsiteX3" y="connsiteY3"/>
                </a:cxn>
              </a:cxnLst>
              <a:rect l="l" t="t" r="r" b="b"/>
              <a:pathLst>
                <a:path w="288780" h="288661">
                  <a:moveTo>
                    <a:pt x="144392" y="0"/>
                  </a:moveTo>
                  <a:cubicBezTo>
                    <a:pt x="224130" y="0"/>
                    <a:pt x="288780" y="64612"/>
                    <a:pt x="288780" y="144331"/>
                  </a:cubicBezTo>
                  <a:cubicBezTo>
                    <a:pt x="288780" y="224050"/>
                    <a:pt x="224130" y="288662"/>
                    <a:pt x="144392" y="288662"/>
                  </a:cubicBezTo>
                  <a:cubicBezTo>
                    <a:pt x="64645" y="288662"/>
                    <a:pt x="0" y="224050"/>
                    <a:pt x="0" y="14433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32" name="Freeform 8431">
              <a:extLst>
                <a:ext uri="{FF2B5EF4-FFF2-40B4-BE49-F238E27FC236}">
                  <a16:creationId xmlns:a16="http://schemas.microsoft.com/office/drawing/2014/main" id="{CE0316D9-59B0-EBD3-13CB-EFAE8D7B351F}"/>
                </a:ext>
              </a:extLst>
            </p:cNvPr>
            <p:cNvSpPr/>
            <p:nvPr/>
          </p:nvSpPr>
          <p:spPr>
            <a:xfrm>
              <a:off x="9657279" y="7665887"/>
              <a:ext cx="823789" cy="823511"/>
            </a:xfrm>
            <a:custGeom>
              <a:avLst/>
              <a:gdLst>
                <a:gd name="connsiteX0" fmla="*/ 411897 w 823789"/>
                <a:gd name="connsiteY0" fmla="*/ 0 h 823511"/>
                <a:gd name="connsiteX1" fmla="*/ 823790 w 823789"/>
                <a:gd name="connsiteY1" fmla="*/ 411785 h 823511"/>
                <a:gd name="connsiteX2" fmla="*/ 411897 w 823789"/>
                <a:gd name="connsiteY2" fmla="*/ 823512 h 823511"/>
                <a:gd name="connsiteX3" fmla="*/ 0 w 823789"/>
                <a:gd name="connsiteY3" fmla="*/ 411785 h 823511"/>
                <a:gd name="connsiteX4" fmla="*/ 167286 w 823789"/>
                <a:gd name="connsiteY4" fmla="*/ 80474 h 823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3789" h="823511">
                  <a:moveTo>
                    <a:pt x="411897" y="0"/>
                  </a:moveTo>
                  <a:cubicBezTo>
                    <a:pt x="639378" y="0"/>
                    <a:pt x="823790" y="184365"/>
                    <a:pt x="823790" y="411785"/>
                  </a:cubicBezTo>
                  <a:cubicBezTo>
                    <a:pt x="823790" y="639205"/>
                    <a:pt x="639378" y="823512"/>
                    <a:pt x="411897" y="823512"/>
                  </a:cubicBezTo>
                  <a:cubicBezTo>
                    <a:pt x="184412" y="823512"/>
                    <a:pt x="0" y="639205"/>
                    <a:pt x="0" y="411785"/>
                  </a:cubicBezTo>
                  <a:cubicBezTo>
                    <a:pt x="0" y="275937"/>
                    <a:pt x="65805" y="155429"/>
                    <a:pt x="167286" y="8047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33" name="Freeform 8432">
              <a:extLst>
                <a:ext uri="{FF2B5EF4-FFF2-40B4-BE49-F238E27FC236}">
                  <a16:creationId xmlns:a16="http://schemas.microsoft.com/office/drawing/2014/main" id="{B70D2E8E-6D94-E4E1-F414-81688231B8B9}"/>
                </a:ext>
              </a:extLst>
            </p:cNvPr>
            <p:cNvSpPr/>
            <p:nvPr/>
          </p:nvSpPr>
          <p:spPr>
            <a:xfrm>
              <a:off x="9733723" y="7742294"/>
              <a:ext cx="670902" cy="670697"/>
            </a:xfrm>
            <a:custGeom>
              <a:avLst/>
              <a:gdLst>
                <a:gd name="connsiteX0" fmla="*/ 335452 w 670902"/>
                <a:gd name="connsiteY0" fmla="*/ 0 h 670697"/>
                <a:gd name="connsiteX1" fmla="*/ 670903 w 670902"/>
                <a:gd name="connsiteY1" fmla="*/ 335378 h 670697"/>
                <a:gd name="connsiteX2" fmla="*/ 335452 w 670902"/>
                <a:gd name="connsiteY2" fmla="*/ 670698 h 670697"/>
                <a:gd name="connsiteX3" fmla="*/ 0 w 670902"/>
                <a:gd name="connsiteY3" fmla="*/ 335378 h 670697"/>
                <a:gd name="connsiteX4" fmla="*/ 10738 w 670902"/>
                <a:gd name="connsiteY4" fmla="*/ 250895 h 670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902" h="670697">
                  <a:moveTo>
                    <a:pt x="335452" y="0"/>
                  </a:moveTo>
                  <a:cubicBezTo>
                    <a:pt x="520713" y="0"/>
                    <a:pt x="670903" y="150141"/>
                    <a:pt x="670903" y="335378"/>
                  </a:cubicBezTo>
                  <a:cubicBezTo>
                    <a:pt x="670903" y="520556"/>
                    <a:pt x="520713" y="670698"/>
                    <a:pt x="335452" y="670698"/>
                  </a:cubicBezTo>
                  <a:cubicBezTo>
                    <a:pt x="150186" y="670698"/>
                    <a:pt x="0" y="520556"/>
                    <a:pt x="0" y="335378"/>
                  </a:cubicBezTo>
                  <a:cubicBezTo>
                    <a:pt x="0" y="306209"/>
                    <a:pt x="3729" y="277854"/>
                    <a:pt x="10738" y="25089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34" name="Freeform 8433">
              <a:extLst>
                <a:ext uri="{FF2B5EF4-FFF2-40B4-BE49-F238E27FC236}">
                  <a16:creationId xmlns:a16="http://schemas.microsoft.com/office/drawing/2014/main" id="{9CDCD28D-311C-13F8-1EA5-CB32520C8748}"/>
                </a:ext>
              </a:extLst>
            </p:cNvPr>
            <p:cNvSpPr/>
            <p:nvPr/>
          </p:nvSpPr>
          <p:spPr>
            <a:xfrm>
              <a:off x="9815342" y="7823931"/>
              <a:ext cx="507661" cy="507482"/>
            </a:xfrm>
            <a:custGeom>
              <a:avLst/>
              <a:gdLst>
                <a:gd name="connsiteX0" fmla="*/ 253833 w 507661"/>
                <a:gd name="connsiteY0" fmla="*/ 0 h 507482"/>
                <a:gd name="connsiteX1" fmla="*/ 507662 w 507661"/>
                <a:gd name="connsiteY1" fmla="*/ 253741 h 507482"/>
                <a:gd name="connsiteX2" fmla="*/ 253833 w 507661"/>
                <a:gd name="connsiteY2" fmla="*/ 507482 h 507482"/>
                <a:gd name="connsiteX3" fmla="*/ 0 w 507661"/>
                <a:gd name="connsiteY3" fmla="*/ 253741 h 507482"/>
                <a:gd name="connsiteX4" fmla="*/ 74345 w 507661"/>
                <a:gd name="connsiteY4" fmla="*/ 74315 h 507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661" h="507482">
                  <a:moveTo>
                    <a:pt x="253833" y="0"/>
                  </a:moveTo>
                  <a:cubicBezTo>
                    <a:pt x="394020" y="0"/>
                    <a:pt x="507662" y="113593"/>
                    <a:pt x="507662" y="253741"/>
                  </a:cubicBezTo>
                  <a:cubicBezTo>
                    <a:pt x="507662" y="393888"/>
                    <a:pt x="394020" y="507482"/>
                    <a:pt x="253833" y="507482"/>
                  </a:cubicBezTo>
                  <a:cubicBezTo>
                    <a:pt x="113644" y="507482"/>
                    <a:pt x="0" y="393888"/>
                    <a:pt x="0" y="253741"/>
                  </a:cubicBezTo>
                  <a:cubicBezTo>
                    <a:pt x="0" y="183667"/>
                    <a:pt x="28411" y="120217"/>
                    <a:pt x="74345" y="7431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42" name="Group 8041">
            <a:extLst>
              <a:ext uri="{FF2B5EF4-FFF2-40B4-BE49-F238E27FC236}">
                <a16:creationId xmlns:a16="http://schemas.microsoft.com/office/drawing/2014/main" id="{46605758-4480-B645-7930-3D058D2675B9}"/>
              </a:ext>
            </a:extLst>
          </p:cNvPr>
          <p:cNvGrpSpPr/>
          <p:nvPr/>
        </p:nvGrpSpPr>
        <p:grpSpPr>
          <a:xfrm>
            <a:off x="10045544" y="6755517"/>
            <a:ext cx="823312" cy="414735"/>
            <a:chOff x="12412415" y="4988088"/>
            <a:chExt cx="982397" cy="494873"/>
          </a:xfrm>
        </p:grpSpPr>
        <p:sp>
          <p:nvSpPr>
            <p:cNvPr id="8419" name="Freeform 8418">
              <a:extLst>
                <a:ext uri="{FF2B5EF4-FFF2-40B4-BE49-F238E27FC236}">
                  <a16:creationId xmlns:a16="http://schemas.microsoft.com/office/drawing/2014/main" id="{8B63797E-E737-4F38-0D11-B47584C45C2A}"/>
                </a:ext>
              </a:extLst>
            </p:cNvPr>
            <p:cNvSpPr/>
            <p:nvPr/>
          </p:nvSpPr>
          <p:spPr>
            <a:xfrm>
              <a:off x="12651811" y="5068196"/>
              <a:ext cx="503610" cy="73325"/>
            </a:xfrm>
            <a:custGeom>
              <a:avLst/>
              <a:gdLst>
                <a:gd name="connsiteX0" fmla="*/ 473823 w 503610"/>
                <a:gd name="connsiteY0" fmla="*/ 0 h 73325"/>
                <a:gd name="connsiteX1" fmla="*/ 503610 w 503610"/>
                <a:gd name="connsiteY1" fmla="*/ 29778 h 73325"/>
                <a:gd name="connsiteX2" fmla="*/ 503610 w 503610"/>
                <a:gd name="connsiteY2" fmla="*/ 43548 h 73325"/>
                <a:gd name="connsiteX3" fmla="*/ 473823 w 503610"/>
                <a:gd name="connsiteY3" fmla="*/ 73326 h 73325"/>
                <a:gd name="connsiteX4" fmla="*/ 29787 w 503610"/>
                <a:gd name="connsiteY4" fmla="*/ 73326 h 73325"/>
                <a:gd name="connsiteX5" fmla="*/ 0 w 503610"/>
                <a:gd name="connsiteY5" fmla="*/ 43548 h 73325"/>
                <a:gd name="connsiteX6" fmla="*/ 0 w 503610"/>
                <a:gd name="connsiteY6" fmla="*/ 29778 h 73325"/>
                <a:gd name="connsiteX7" fmla="*/ 29787 w 503610"/>
                <a:gd name="connsiteY7" fmla="*/ 0 h 7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3610" h="73325">
                  <a:moveTo>
                    <a:pt x="473823" y="0"/>
                  </a:moveTo>
                  <a:cubicBezTo>
                    <a:pt x="490274" y="0"/>
                    <a:pt x="503610" y="13332"/>
                    <a:pt x="503610" y="29778"/>
                  </a:cubicBezTo>
                  <a:lnTo>
                    <a:pt x="503610" y="43548"/>
                  </a:lnTo>
                  <a:cubicBezTo>
                    <a:pt x="503610" y="59994"/>
                    <a:pt x="490274" y="73326"/>
                    <a:pt x="473823" y="73326"/>
                  </a:cubicBezTo>
                  <a:lnTo>
                    <a:pt x="29787" y="73326"/>
                  </a:lnTo>
                  <a:cubicBezTo>
                    <a:pt x="13336" y="73326"/>
                    <a:pt x="0" y="59994"/>
                    <a:pt x="0" y="43548"/>
                  </a:cubicBezTo>
                  <a:lnTo>
                    <a:pt x="0" y="29778"/>
                  </a:lnTo>
                  <a:cubicBezTo>
                    <a:pt x="0" y="13332"/>
                    <a:pt x="13336" y="0"/>
                    <a:pt x="2978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20" name="Freeform 8419">
              <a:extLst>
                <a:ext uri="{FF2B5EF4-FFF2-40B4-BE49-F238E27FC236}">
                  <a16:creationId xmlns:a16="http://schemas.microsoft.com/office/drawing/2014/main" id="{E83CAB3A-5459-B4A3-855C-48890DE69919}"/>
                </a:ext>
              </a:extLst>
            </p:cNvPr>
            <p:cNvSpPr/>
            <p:nvPr/>
          </p:nvSpPr>
          <p:spPr>
            <a:xfrm>
              <a:off x="12821146" y="5477151"/>
              <a:ext cx="164940" cy="5810"/>
            </a:xfrm>
            <a:custGeom>
              <a:avLst/>
              <a:gdLst>
                <a:gd name="connsiteX0" fmla="*/ 0 w 164940"/>
                <a:gd name="connsiteY0" fmla="*/ 0 h 5810"/>
                <a:gd name="connsiteX1" fmla="*/ 164941 w 164940"/>
                <a:gd name="connsiteY1" fmla="*/ 0 h 5810"/>
              </a:gdLst>
              <a:ahLst/>
              <a:cxnLst>
                <a:cxn ang="0">
                  <a:pos x="connsiteX0" y="connsiteY0"/>
                </a:cxn>
                <a:cxn ang="0">
                  <a:pos x="connsiteX1" y="connsiteY1"/>
                </a:cxn>
              </a:cxnLst>
              <a:rect l="l" t="t" r="r" b="b"/>
              <a:pathLst>
                <a:path w="164940" h="5810">
                  <a:moveTo>
                    <a:pt x="0" y="0"/>
                  </a:moveTo>
                  <a:lnTo>
                    <a:pt x="16494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21" name="Freeform 8420">
              <a:extLst>
                <a:ext uri="{FF2B5EF4-FFF2-40B4-BE49-F238E27FC236}">
                  <a16:creationId xmlns:a16="http://schemas.microsoft.com/office/drawing/2014/main" id="{7DE6793C-04AE-FF6C-CFCC-B918051D82D3}"/>
                </a:ext>
              </a:extLst>
            </p:cNvPr>
            <p:cNvSpPr/>
            <p:nvPr/>
          </p:nvSpPr>
          <p:spPr>
            <a:xfrm>
              <a:off x="12903617" y="5143360"/>
              <a:ext cx="5812" cy="327859"/>
            </a:xfrm>
            <a:custGeom>
              <a:avLst/>
              <a:gdLst>
                <a:gd name="connsiteX0" fmla="*/ 0 w 5812"/>
                <a:gd name="connsiteY0" fmla="*/ 327859 h 327859"/>
                <a:gd name="connsiteX1" fmla="*/ 0 w 5812"/>
                <a:gd name="connsiteY1" fmla="*/ 0 h 327859"/>
              </a:gdLst>
              <a:ahLst/>
              <a:cxnLst>
                <a:cxn ang="0">
                  <a:pos x="connsiteX0" y="connsiteY0"/>
                </a:cxn>
                <a:cxn ang="0">
                  <a:pos x="connsiteX1" y="connsiteY1"/>
                </a:cxn>
              </a:cxnLst>
              <a:rect l="l" t="t" r="r" b="b"/>
              <a:pathLst>
                <a:path w="5812" h="327859">
                  <a:moveTo>
                    <a:pt x="0" y="32785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422" name="Graphic 3463">
              <a:extLst>
                <a:ext uri="{FF2B5EF4-FFF2-40B4-BE49-F238E27FC236}">
                  <a16:creationId xmlns:a16="http://schemas.microsoft.com/office/drawing/2014/main" id="{676B88F7-05CF-CD19-ECEA-3EC7090F30D4}"/>
                </a:ext>
              </a:extLst>
            </p:cNvPr>
            <p:cNvGrpSpPr/>
            <p:nvPr/>
          </p:nvGrpSpPr>
          <p:grpSpPr>
            <a:xfrm>
              <a:off x="12412415" y="4988088"/>
              <a:ext cx="982397" cy="484612"/>
              <a:chOff x="12412415" y="4988088"/>
              <a:chExt cx="982397" cy="484612"/>
            </a:xfrm>
            <a:noFill/>
          </p:grpSpPr>
          <p:grpSp>
            <p:nvGrpSpPr>
              <p:cNvPr id="8423" name="Graphic 3463">
                <a:extLst>
                  <a:ext uri="{FF2B5EF4-FFF2-40B4-BE49-F238E27FC236}">
                    <a16:creationId xmlns:a16="http://schemas.microsoft.com/office/drawing/2014/main" id="{26FF2540-E254-B7F4-D947-E0B6B5C89EAE}"/>
                  </a:ext>
                </a:extLst>
              </p:cNvPr>
              <p:cNvGrpSpPr/>
              <p:nvPr/>
            </p:nvGrpSpPr>
            <p:grpSpPr>
              <a:xfrm>
                <a:off x="13067599" y="4988088"/>
                <a:ext cx="327214" cy="484612"/>
                <a:chOff x="13067599" y="4988088"/>
                <a:chExt cx="327214" cy="484612"/>
              </a:xfrm>
              <a:noFill/>
            </p:grpSpPr>
            <p:sp>
              <p:nvSpPr>
                <p:cNvPr id="8428" name="Freeform 8427">
                  <a:extLst>
                    <a:ext uri="{FF2B5EF4-FFF2-40B4-BE49-F238E27FC236}">
                      <a16:creationId xmlns:a16="http://schemas.microsoft.com/office/drawing/2014/main" id="{99193519-EF82-C930-AC59-3C66DA0C8102}"/>
                    </a:ext>
                  </a:extLst>
                </p:cNvPr>
                <p:cNvSpPr/>
                <p:nvPr/>
              </p:nvSpPr>
              <p:spPr>
                <a:xfrm>
                  <a:off x="13338637" y="5309439"/>
                  <a:ext cx="56175" cy="163261"/>
                </a:xfrm>
                <a:custGeom>
                  <a:avLst/>
                  <a:gdLst>
                    <a:gd name="connsiteX0" fmla="*/ 0 w 56175"/>
                    <a:gd name="connsiteY0" fmla="*/ 0 h 163261"/>
                    <a:gd name="connsiteX1" fmla="*/ 56176 w 56175"/>
                    <a:gd name="connsiteY1" fmla="*/ 163261 h 163261"/>
                  </a:gdLst>
                  <a:ahLst/>
                  <a:cxnLst>
                    <a:cxn ang="0">
                      <a:pos x="connsiteX0" y="connsiteY0"/>
                    </a:cxn>
                    <a:cxn ang="0">
                      <a:pos x="connsiteX1" y="connsiteY1"/>
                    </a:cxn>
                  </a:cxnLst>
                  <a:rect l="l" t="t" r="r" b="b"/>
                  <a:pathLst>
                    <a:path w="56175" h="163261">
                      <a:moveTo>
                        <a:pt x="0" y="0"/>
                      </a:moveTo>
                      <a:lnTo>
                        <a:pt x="56176" y="16326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29" name="Freeform 8428">
                  <a:extLst>
                    <a:ext uri="{FF2B5EF4-FFF2-40B4-BE49-F238E27FC236}">
                      <a16:creationId xmlns:a16="http://schemas.microsoft.com/office/drawing/2014/main" id="{240FF286-71F9-15E2-31BE-74C852352EB0}"/>
                    </a:ext>
                  </a:extLst>
                </p:cNvPr>
                <p:cNvSpPr/>
                <p:nvPr/>
              </p:nvSpPr>
              <p:spPr>
                <a:xfrm>
                  <a:off x="13067599" y="5225449"/>
                  <a:ext cx="165464" cy="247251"/>
                </a:xfrm>
                <a:custGeom>
                  <a:avLst/>
                  <a:gdLst>
                    <a:gd name="connsiteX0" fmla="*/ 0 w 165464"/>
                    <a:gd name="connsiteY0" fmla="*/ 247251 h 247251"/>
                    <a:gd name="connsiteX1" fmla="*/ 0 w 165464"/>
                    <a:gd name="connsiteY1" fmla="*/ 80109 h 247251"/>
                    <a:gd name="connsiteX2" fmla="*/ 80134 w 165464"/>
                    <a:gd name="connsiteY2" fmla="*/ 0 h 247251"/>
                    <a:gd name="connsiteX3" fmla="*/ 165464 w 165464"/>
                    <a:gd name="connsiteY3" fmla="*/ 0 h 247251"/>
                  </a:gdLst>
                  <a:ahLst/>
                  <a:cxnLst>
                    <a:cxn ang="0">
                      <a:pos x="connsiteX0" y="connsiteY0"/>
                    </a:cxn>
                    <a:cxn ang="0">
                      <a:pos x="connsiteX1" y="connsiteY1"/>
                    </a:cxn>
                    <a:cxn ang="0">
                      <a:pos x="connsiteX2" y="connsiteY2"/>
                    </a:cxn>
                    <a:cxn ang="0">
                      <a:pos x="connsiteX3" y="connsiteY3"/>
                    </a:cxn>
                  </a:cxnLst>
                  <a:rect l="l" t="t" r="r" b="b"/>
                  <a:pathLst>
                    <a:path w="165464" h="247251">
                      <a:moveTo>
                        <a:pt x="0" y="247251"/>
                      </a:moveTo>
                      <a:lnTo>
                        <a:pt x="0" y="80109"/>
                      </a:lnTo>
                      <a:cubicBezTo>
                        <a:pt x="0" y="35862"/>
                        <a:pt x="35873" y="0"/>
                        <a:pt x="80134" y="0"/>
                      </a:cubicBezTo>
                      <a:lnTo>
                        <a:pt x="165464"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30" name="Freeform 8429">
                  <a:extLst>
                    <a:ext uri="{FF2B5EF4-FFF2-40B4-BE49-F238E27FC236}">
                      <a16:creationId xmlns:a16="http://schemas.microsoft.com/office/drawing/2014/main" id="{813772D2-69DE-E2D0-F11A-CAD23D820DA3}"/>
                    </a:ext>
                  </a:extLst>
                </p:cNvPr>
                <p:cNvSpPr/>
                <p:nvPr/>
              </p:nvSpPr>
              <p:spPr>
                <a:xfrm>
                  <a:off x="13234638" y="4988088"/>
                  <a:ext cx="160174" cy="237361"/>
                </a:xfrm>
                <a:custGeom>
                  <a:avLst/>
                  <a:gdLst>
                    <a:gd name="connsiteX0" fmla="*/ 0 w 160174"/>
                    <a:gd name="connsiteY0" fmla="*/ 237361 h 237361"/>
                    <a:gd name="connsiteX1" fmla="*/ 104348 w 160174"/>
                    <a:gd name="connsiteY1" fmla="*/ 162843 h 237361"/>
                    <a:gd name="connsiteX2" fmla="*/ 160175 w 160174"/>
                    <a:gd name="connsiteY2" fmla="*/ 0 h 237361"/>
                  </a:gdLst>
                  <a:ahLst/>
                  <a:cxnLst>
                    <a:cxn ang="0">
                      <a:pos x="connsiteX0" y="connsiteY0"/>
                    </a:cxn>
                    <a:cxn ang="0">
                      <a:pos x="connsiteX1" y="connsiteY1"/>
                    </a:cxn>
                    <a:cxn ang="0">
                      <a:pos x="connsiteX2" y="connsiteY2"/>
                    </a:cxn>
                  </a:cxnLst>
                  <a:rect l="l" t="t" r="r" b="b"/>
                  <a:pathLst>
                    <a:path w="160174" h="237361">
                      <a:moveTo>
                        <a:pt x="0" y="237361"/>
                      </a:moveTo>
                      <a:cubicBezTo>
                        <a:pt x="47138" y="237361"/>
                        <a:pt x="89062" y="207421"/>
                        <a:pt x="104348" y="162843"/>
                      </a:cubicBezTo>
                      <a:lnTo>
                        <a:pt x="160175"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424" name="Graphic 3463">
                <a:extLst>
                  <a:ext uri="{FF2B5EF4-FFF2-40B4-BE49-F238E27FC236}">
                    <a16:creationId xmlns:a16="http://schemas.microsoft.com/office/drawing/2014/main" id="{53E0665F-D4A8-0722-7AEC-A950267BA462}"/>
                  </a:ext>
                </a:extLst>
              </p:cNvPr>
              <p:cNvGrpSpPr/>
              <p:nvPr/>
            </p:nvGrpSpPr>
            <p:grpSpPr>
              <a:xfrm>
                <a:off x="12412415" y="4988088"/>
                <a:ext cx="327219" cy="484612"/>
                <a:chOff x="12412415" y="4988088"/>
                <a:chExt cx="327219" cy="484612"/>
              </a:xfrm>
              <a:noFill/>
            </p:grpSpPr>
            <p:sp>
              <p:nvSpPr>
                <p:cNvPr id="8425" name="Freeform 8424">
                  <a:extLst>
                    <a:ext uri="{FF2B5EF4-FFF2-40B4-BE49-F238E27FC236}">
                      <a16:creationId xmlns:a16="http://schemas.microsoft.com/office/drawing/2014/main" id="{3FB8D782-8BF9-D74B-1412-D273D516705D}"/>
                    </a:ext>
                  </a:extLst>
                </p:cNvPr>
                <p:cNvSpPr/>
                <p:nvPr/>
              </p:nvSpPr>
              <p:spPr>
                <a:xfrm>
                  <a:off x="12412415" y="5309439"/>
                  <a:ext cx="56181" cy="163261"/>
                </a:xfrm>
                <a:custGeom>
                  <a:avLst/>
                  <a:gdLst>
                    <a:gd name="connsiteX0" fmla="*/ 56182 w 56181"/>
                    <a:gd name="connsiteY0" fmla="*/ 0 h 163261"/>
                    <a:gd name="connsiteX1" fmla="*/ 0 w 56181"/>
                    <a:gd name="connsiteY1" fmla="*/ 163261 h 163261"/>
                  </a:gdLst>
                  <a:ahLst/>
                  <a:cxnLst>
                    <a:cxn ang="0">
                      <a:pos x="connsiteX0" y="connsiteY0"/>
                    </a:cxn>
                    <a:cxn ang="0">
                      <a:pos x="connsiteX1" y="connsiteY1"/>
                    </a:cxn>
                  </a:cxnLst>
                  <a:rect l="l" t="t" r="r" b="b"/>
                  <a:pathLst>
                    <a:path w="56181" h="163261">
                      <a:moveTo>
                        <a:pt x="56182" y="0"/>
                      </a:moveTo>
                      <a:lnTo>
                        <a:pt x="0" y="16326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26" name="Freeform 8425">
                  <a:extLst>
                    <a:ext uri="{FF2B5EF4-FFF2-40B4-BE49-F238E27FC236}">
                      <a16:creationId xmlns:a16="http://schemas.microsoft.com/office/drawing/2014/main" id="{7BCDCAE2-CC95-9FE2-057D-869557A42EDB}"/>
                    </a:ext>
                  </a:extLst>
                </p:cNvPr>
                <p:cNvSpPr/>
                <p:nvPr/>
              </p:nvSpPr>
              <p:spPr>
                <a:xfrm>
                  <a:off x="12574171" y="5225449"/>
                  <a:ext cx="165463" cy="247251"/>
                </a:xfrm>
                <a:custGeom>
                  <a:avLst/>
                  <a:gdLst>
                    <a:gd name="connsiteX0" fmla="*/ 165464 w 165463"/>
                    <a:gd name="connsiteY0" fmla="*/ 247251 h 247251"/>
                    <a:gd name="connsiteX1" fmla="*/ 165464 w 165463"/>
                    <a:gd name="connsiteY1" fmla="*/ 80109 h 247251"/>
                    <a:gd name="connsiteX2" fmla="*/ 85330 w 165463"/>
                    <a:gd name="connsiteY2" fmla="*/ 0 h 247251"/>
                    <a:gd name="connsiteX3" fmla="*/ 0 w 165463"/>
                    <a:gd name="connsiteY3" fmla="*/ 0 h 247251"/>
                  </a:gdLst>
                  <a:ahLst/>
                  <a:cxnLst>
                    <a:cxn ang="0">
                      <a:pos x="connsiteX0" y="connsiteY0"/>
                    </a:cxn>
                    <a:cxn ang="0">
                      <a:pos x="connsiteX1" y="connsiteY1"/>
                    </a:cxn>
                    <a:cxn ang="0">
                      <a:pos x="connsiteX2" y="connsiteY2"/>
                    </a:cxn>
                    <a:cxn ang="0">
                      <a:pos x="connsiteX3" y="connsiteY3"/>
                    </a:cxn>
                  </a:cxnLst>
                  <a:rect l="l" t="t" r="r" b="b"/>
                  <a:pathLst>
                    <a:path w="165463" h="247251">
                      <a:moveTo>
                        <a:pt x="165464" y="247251"/>
                      </a:moveTo>
                      <a:lnTo>
                        <a:pt x="165464" y="80109"/>
                      </a:lnTo>
                      <a:cubicBezTo>
                        <a:pt x="165464" y="35862"/>
                        <a:pt x="129585" y="0"/>
                        <a:pt x="85330" y="0"/>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27" name="Freeform 8426">
                  <a:extLst>
                    <a:ext uri="{FF2B5EF4-FFF2-40B4-BE49-F238E27FC236}">
                      <a16:creationId xmlns:a16="http://schemas.microsoft.com/office/drawing/2014/main" id="{6B50B5F1-7D7C-33FF-F00A-DA9CF92F5869}"/>
                    </a:ext>
                  </a:extLst>
                </p:cNvPr>
                <p:cNvSpPr/>
                <p:nvPr/>
              </p:nvSpPr>
              <p:spPr>
                <a:xfrm>
                  <a:off x="12412415" y="4988088"/>
                  <a:ext cx="160180" cy="237361"/>
                </a:xfrm>
                <a:custGeom>
                  <a:avLst/>
                  <a:gdLst>
                    <a:gd name="connsiteX0" fmla="*/ 160181 w 160180"/>
                    <a:gd name="connsiteY0" fmla="*/ 237361 h 237361"/>
                    <a:gd name="connsiteX1" fmla="*/ 55833 w 160180"/>
                    <a:gd name="connsiteY1" fmla="*/ 162843 h 237361"/>
                    <a:gd name="connsiteX2" fmla="*/ 0 w 160180"/>
                    <a:gd name="connsiteY2" fmla="*/ 0 h 237361"/>
                  </a:gdLst>
                  <a:ahLst/>
                  <a:cxnLst>
                    <a:cxn ang="0">
                      <a:pos x="connsiteX0" y="connsiteY0"/>
                    </a:cxn>
                    <a:cxn ang="0">
                      <a:pos x="connsiteX1" y="connsiteY1"/>
                    </a:cxn>
                    <a:cxn ang="0">
                      <a:pos x="connsiteX2" y="connsiteY2"/>
                    </a:cxn>
                  </a:cxnLst>
                  <a:rect l="l" t="t" r="r" b="b"/>
                  <a:pathLst>
                    <a:path w="160180" h="237361">
                      <a:moveTo>
                        <a:pt x="160181" y="237361"/>
                      </a:moveTo>
                      <a:cubicBezTo>
                        <a:pt x="113043" y="237361"/>
                        <a:pt x="71113" y="207421"/>
                        <a:pt x="55833" y="162843"/>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grpSp>
        <p:nvGrpSpPr>
          <p:cNvPr id="8043" name="Group 8042">
            <a:extLst>
              <a:ext uri="{FF2B5EF4-FFF2-40B4-BE49-F238E27FC236}">
                <a16:creationId xmlns:a16="http://schemas.microsoft.com/office/drawing/2014/main" id="{1B663307-7AB3-0231-5511-5F51E9302E7F}"/>
              </a:ext>
            </a:extLst>
          </p:cNvPr>
          <p:cNvGrpSpPr/>
          <p:nvPr/>
        </p:nvGrpSpPr>
        <p:grpSpPr>
          <a:xfrm>
            <a:off x="11453032" y="6593893"/>
            <a:ext cx="598756" cy="574164"/>
            <a:chOff x="13885577" y="4735393"/>
            <a:chExt cx="857064" cy="821865"/>
          </a:xfrm>
        </p:grpSpPr>
        <p:sp>
          <p:nvSpPr>
            <p:cNvPr id="8415" name="Freeform 8414">
              <a:extLst>
                <a:ext uri="{FF2B5EF4-FFF2-40B4-BE49-F238E27FC236}">
                  <a16:creationId xmlns:a16="http://schemas.microsoft.com/office/drawing/2014/main" id="{A4858134-AA75-3106-9645-F825E0A40887}"/>
                </a:ext>
              </a:extLst>
            </p:cNvPr>
            <p:cNvSpPr/>
            <p:nvPr/>
          </p:nvSpPr>
          <p:spPr>
            <a:xfrm>
              <a:off x="13885577" y="4735393"/>
              <a:ext cx="857064" cy="821865"/>
            </a:xfrm>
            <a:custGeom>
              <a:avLst/>
              <a:gdLst>
                <a:gd name="connsiteX0" fmla="*/ 469634 w 857064"/>
                <a:gd name="connsiteY0" fmla="*/ 33310 h 821865"/>
                <a:gd name="connsiteX1" fmla="*/ 497952 w 857064"/>
                <a:gd name="connsiteY1" fmla="*/ 13166 h 821865"/>
                <a:gd name="connsiteX2" fmla="*/ 606252 w 857064"/>
                <a:gd name="connsiteY2" fmla="*/ 48342 h 821865"/>
                <a:gd name="connsiteX3" fmla="*/ 617312 w 857064"/>
                <a:gd name="connsiteY3" fmla="*/ 81281 h 821865"/>
                <a:gd name="connsiteX4" fmla="*/ 683817 w 857064"/>
                <a:gd name="connsiteY4" fmla="*/ 129583 h 821865"/>
                <a:gd name="connsiteX5" fmla="*/ 718568 w 857064"/>
                <a:gd name="connsiteY5" fmla="*/ 129920 h 821865"/>
                <a:gd name="connsiteX6" fmla="*/ 785502 w 857064"/>
                <a:gd name="connsiteY6" fmla="*/ 222015 h 821865"/>
                <a:gd name="connsiteX7" fmla="*/ 775087 w 857064"/>
                <a:gd name="connsiteY7" fmla="*/ 255164 h 821865"/>
                <a:gd name="connsiteX8" fmla="*/ 800487 w 857064"/>
                <a:gd name="connsiteY8" fmla="*/ 333320 h 821865"/>
                <a:gd name="connsiteX9" fmla="*/ 828403 w 857064"/>
                <a:gd name="connsiteY9" fmla="*/ 354017 h 821865"/>
                <a:gd name="connsiteX10" fmla="*/ 828403 w 857064"/>
                <a:gd name="connsiteY10" fmla="*/ 467849 h 821865"/>
                <a:gd name="connsiteX11" fmla="*/ 800487 w 857064"/>
                <a:gd name="connsiteY11" fmla="*/ 488546 h 821865"/>
                <a:gd name="connsiteX12" fmla="*/ 775087 w 857064"/>
                <a:gd name="connsiteY12" fmla="*/ 566702 h 821865"/>
                <a:gd name="connsiteX13" fmla="*/ 785502 w 857064"/>
                <a:gd name="connsiteY13" fmla="*/ 599850 h 821865"/>
                <a:gd name="connsiteX14" fmla="*/ 718568 w 857064"/>
                <a:gd name="connsiteY14" fmla="*/ 691945 h 821865"/>
                <a:gd name="connsiteX15" fmla="*/ 683817 w 857064"/>
                <a:gd name="connsiteY15" fmla="*/ 692282 h 821865"/>
                <a:gd name="connsiteX16" fmla="*/ 617312 w 857064"/>
                <a:gd name="connsiteY16" fmla="*/ 740590 h 821865"/>
                <a:gd name="connsiteX17" fmla="*/ 606252 w 857064"/>
                <a:gd name="connsiteY17" fmla="*/ 773524 h 821865"/>
                <a:gd name="connsiteX18" fmla="*/ 497952 w 857064"/>
                <a:gd name="connsiteY18" fmla="*/ 808700 h 821865"/>
                <a:gd name="connsiteX19" fmla="*/ 469634 w 857064"/>
                <a:gd name="connsiteY19" fmla="*/ 788555 h 821865"/>
                <a:gd name="connsiteX20" fmla="*/ 387431 w 857064"/>
                <a:gd name="connsiteY20" fmla="*/ 788555 h 821865"/>
                <a:gd name="connsiteX21" fmla="*/ 359113 w 857064"/>
                <a:gd name="connsiteY21" fmla="*/ 808700 h 821865"/>
                <a:gd name="connsiteX22" fmla="*/ 250813 w 857064"/>
                <a:gd name="connsiteY22" fmla="*/ 773524 h 821865"/>
                <a:gd name="connsiteX23" fmla="*/ 239752 w 857064"/>
                <a:gd name="connsiteY23" fmla="*/ 740590 h 821865"/>
                <a:gd name="connsiteX24" fmla="*/ 173248 w 857064"/>
                <a:gd name="connsiteY24" fmla="*/ 692282 h 821865"/>
                <a:gd name="connsiteX25" fmla="*/ 138496 w 857064"/>
                <a:gd name="connsiteY25" fmla="*/ 691945 h 821865"/>
                <a:gd name="connsiteX26" fmla="*/ 71562 w 857064"/>
                <a:gd name="connsiteY26" fmla="*/ 599850 h 821865"/>
                <a:gd name="connsiteX27" fmla="*/ 81978 w 857064"/>
                <a:gd name="connsiteY27" fmla="*/ 566702 h 821865"/>
                <a:gd name="connsiteX28" fmla="*/ 56578 w 857064"/>
                <a:gd name="connsiteY28" fmla="*/ 488546 h 821865"/>
                <a:gd name="connsiteX29" fmla="*/ 28662 w 857064"/>
                <a:gd name="connsiteY29" fmla="*/ 467849 h 821865"/>
                <a:gd name="connsiteX30" fmla="*/ 28662 w 857064"/>
                <a:gd name="connsiteY30" fmla="*/ 354017 h 821865"/>
                <a:gd name="connsiteX31" fmla="*/ 56578 w 857064"/>
                <a:gd name="connsiteY31" fmla="*/ 333320 h 821865"/>
                <a:gd name="connsiteX32" fmla="*/ 81978 w 857064"/>
                <a:gd name="connsiteY32" fmla="*/ 255164 h 821865"/>
                <a:gd name="connsiteX33" fmla="*/ 71562 w 857064"/>
                <a:gd name="connsiteY33" fmla="*/ 222015 h 821865"/>
                <a:gd name="connsiteX34" fmla="*/ 138496 w 857064"/>
                <a:gd name="connsiteY34" fmla="*/ 129920 h 821865"/>
                <a:gd name="connsiteX35" fmla="*/ 173248 w 857064"/>
                <a:gd name="connsiteY35" fmla="*/ 129583 h 821865"/>
                <a:gd name="connsiteX36" fmla="*/ 239752 w 857064"/>
                <a:gd name="connsiteY36" fmla="*/ 81281 h 821865"/>
                <a:gd name="connsiteX37" fmla="*/ 250813 w 857064"/>
                <a:gd name="connsiteY37" fmla="*/ 48342 h 821865"/>
                <a:gd name="connsiteX38" fmla="*/ 359113 w 857064"/>
                <a:gd name="connsiteY38" fmla="*/ 13166 h 821865"/>
                <a:gd name="connsiteX39" fmla="*/ 387431 w 857064"/>
                <a:gd name="connsiteY39" fmla="*/ 33310 h 821865"/>
                <a:gd name="connsiteX40" fmla="*/ 469634 w 857064"/>
                <a:gd name="connsiteY40" fmla="*/ 33310 h 821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57064" h="821865">
                  <a:moveTo>
                    <a:pt x="469634" y="33310"/>
                  </a:moveTo>
                  <a:lnTo>
                    <a:pt x="497952" y="13166"/>
                  </a:lnTo>
                  <a:cubicBezTo>
                    <a:pt x="536713" y="-14416"/>
                    <a:pt x="591105" y="3253"/>
                    <a:pt x="606252" y="48342"/>
                  </a:cubicBezTo>
                  <a:lnTo>
                    <a:pt x="617312" y="81281"/>
                  </a:lnTo>
                  <a:cubicBezTo>
                    <a:pt x="626926" y="109898"/>
                    <a:pt x="653616" y="129287"/>
                    <a:pt x="683817" y="129583"/>
                  </a:cubicBezTo>
                  <a:lnTo>
                    <a:pt x="718568" y="129920"/>
                  </a:lnTo>
                  <a:cubicBezTo>
                    <a:pt x="766142" y="130385"/>
                    <a:pt x="799760" y="176642"/>
                    <a:pt x="785502" y="222015"/>
                  </a:cubicBezTo>
                  <a:lnTo>
                    <a:pt x="775087" y="255164"/>
                  </a:lnTo>
                  <a:cubicBezTo>
                    <a:pt x="766037" y="283966"/>
                    <a:pt x="776232" y="315337"/>
                    <a:pt x="800487" y="333320"/>
                  </a:cubicBezTo>
                  <a:lnTo>
                    <a:pt x="828403" y="354017"/>
                  </a:lnTo>
                  <a:cubicBezTo>
                    <a:pt x="866619" y="382343"/>
                    <a:pt x="866619" y="439523"/>
                    <a:pt x="828403" y="467849"/>
                  </a:cubicBezTo>
                  <a:lnTo>
                    <a:pt x="800487" y="488546"/>
                  </a:lnTo>
                  <a:cubicBezTo>
                    <a:pt x="776232" y="506529"/>
                    <a:pt x="766037" y="537899"/>
                    <a:pt x="775087" y="566702"/>
                  </a:cubicBezTo>
                  <a:lnTo>
                    <a:pt x="785502" y="599850"/>
                  </a:lnTo>
                  <a:cubicBezTo>
                    <a:pt x="799760" y="645224"/>
                    <a:pt x="766142" y="691480"/>
                    <a:pt x="718568" y="691945"/>
                  </a:cubicBezTo>
                  <a:lnTo>
                    <a:pt x="683817" y="692282"/>
                  </a:lnTo>
                  <a:cubicBezTo>
                    <a:pt x="653616" y="692579"/>
                    <a:pt x="626926" y="711968"/>
                    <a:pt x="617312" y="740590"/>
                  </a:cubicBezTo>
                  <a:lnTo>
                    <a:pt x="606252" y="773524"/>
                  </a:lnTo>
                  <a:cubicBezTo>
                    <a:pt x="591105" y="818613"/>
                    <a:pt x="536713" y="836282"/>
                    <a:pt x="497952" y="808700"/>
                  </a:cubicBezTo>
                  <a:lnTo>
                    <a:pt x="469634" y="788555"/>
                  </a:lnTo>
                  <a:cubicBezTo>
                    <a:pt x="445030" y="771049"/>
                    <a:pt x="412034" y="771049"/>
                    <a:pt x="387431" y="788555"/>
                  </a:cubicBezTo>
                  <a:lnTo>
                    <a:pt x="359113" y="808700"/>
                  </a:lnTo>
                  <a:cubicBezTo>
                    <a:pt x="320351" y="836282"/>
                    <a:pt x="265960" y="818613"/>
                    <a:pt x="250813" y="773524"/>
                  </a:cubicBezTo>
                  <a:lnTo>
                    <a:pt x="239752" y="740590"/>
                  </a:lnTo>
                  <a:cubicBezTo>
                    <a:pt x="230139" y="711968"/>
                    <a:pt x="203443" y="692579"/>
                    <a:pt x="173248" y="692282"/>
                  </a:cubicBezTo>
                  <a:lnTo>
                    <a:pt x="138496" y="691945"/>
                  </a:lnTo>
                  <a:cubicBezTo>
                    <a:pt x="90917" y="691480"/>
                    <a:pt x="57299" y="645224"/>
                    <a:pt x="71562" y="599850"/>
                  </a:cubicBezTo>
                  <a:lnTo>
                    <a:pt x="81978" y="566702"/>
                  </a:lnTo>
                  <a:cubicBezTo>
                    <a:pt x="91028" y="537899"/>
                    <a:pt x="80833" y="506529"/>
                    <a:pt x="56578" y="488546"/>
                  </a:cubicBezTo>
                  <a:lnTo>
                    <a:pt x="28662" y="467849"/>
                  </a:lnTo>
                  <a:cubicBezTo>
                    <a:pt x="-9554" y="439523"/>
                    <a:pt x="-9554" y="382343"/>
                    <a:pt x="28662" y="354017"/>
                  </a:cubicBezTo>
                  <a:lnTo>
                    <a:pt x="56578" y="333320"/>
                  </a:lnTo>
                  <a:cubicBezTo>
                    <a:pt x="80833" y="315337"/>
                    <a:pt x="91028" y="283966"/>
                    <a:pt x="81978" y="255164"/>
                  </a:cubicBezTo>
                  <a:lnTo>
                    <a:pt x="71562" y="222015"/>
                  </a:lnTo>
                  <a:cubicBezTo>
                    <a:pt x="57299" y="176642"/>
                    <a:pt x="90917" y="130385"/>
                    <a:pt x="138496" y="129920"/>
                  </a:cubicBezTo>
                  <a:lnTo>
                    <a:pt x="173248" y="129583"/>
                  </a:lnTo>
                  <a:cubicBezTo>
                    <a:pt x="203443" y="129287"/>
                    <a:pt x="230139" y="109898"/>
                    <a:pt x="239752" y="81281"/>
                  </a:cubicBezTo>
                  <a:lnTo>
                    <a:pt x="250813" y="48342"/>
                  </a:lnTo>
                  <a:cubicBezTo>
                    <a:pt x="265960" y="3253"/>
                    <a:pt x="320351" y="-14416"/>
                    <a:pt x="359113" y="13166"/>
                  </a:cubicBezTo>
                  <a:lnTo>
                    <a:pt x="387431" y="33310"/>
                  </a:lnTo>
                  <a:cubicBezTo>
                    <a:pt x="412034" y="50817"/>
                    <a:pt x="445030" y="50817"/>
                    <a:pt x="469634" y="3331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16" name="Freeform 8415">
              <a:extLst>
                <a:ext uri="{FF2B5EF4-FFF2-40B4-BE49-F238E27FC236}">
                  <a16:creationId xmlns:a16="http://schemas.microsoft.com/office/drawing/2014/main" id="{16F6D9BD-EBBD-9678-2D67-9FE35C89B0A6}"/>
                </a:ext>
              </a:extLst>
            </p:cNvPr>
            <p:cNvSpPr/>
            <p:nvPr/>
          </p:nvSpPr>
          <p:spPr>
            <a:xfrm>
              <a:off x="14139413" y="4968117"/>
              <a:ext cx="352578" cy="352466"/>
            </a:xfrm>
            <a:custGeom>
              <a:avLst/>
              <a:gdLst>
                <a:gd name="connsiteX0" fmla="*/ 0 w 352578"/>
                <a:gd name="connsiteY0" fmla="*/ 352466 h 352466"/>
                <a:gd name="connsiteX1" fmla="*/ 352579 w 352578"/>
                <a:gd name="connsiteY1" fmla="*/ 0 h 352466"/>
              </a:gdLst>
              <a:ahLst/>
              <a:cxnLst>
                <a:cxn ang="0">
                  <a:pos x="connsiteX0" y="connsiteY0"/>
                </a:cxn>
                <a:cxn ang="0">
                  <a:pos x="connsiteX1" y="connsiteY1"/>
                </a:cxn>
              </a:cxnLst>
              <a:rect l="l" t="t" r="r" b="b"/>
              <a:pathLst>
                <a:path w="352578" h="352466">
                  <a:moveTo>
                    <a:pt x="0" y="352466"/>
                  </a:moveTo>
                  <a:lnTo>
                    <a:pt x="35257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17" name="Freeform 8416">
              <a:extLst>
                <a:ext uri="{FF2B5EF4-FFF2-40B4-BE49-F238E27FC236}">
                  <a16:creationId xmlns:a16="http://schemas.microsoft.com/office/drawing/2014/main" id="{4AB1708C-349D-BE40-21DC-7B390AC17C51}"/>
                </a:ext>
              </a:extLst>
            </p:cNvPr>
            <p:cNvSpPr/>
            <p:nvPr/>
          </p:nvSpPr>
          <p:spPr>
            <a:xfrm>
              <a:off x="14133682" y="4962383"/>
              <a:ext cx="116501" cy="116464"/>
            </a:xfrm>
            <a:custGeom>
              <a:avLst/>
              <a:gdLst>
                <a:gd name="connsiteX0" fmla="*/ 116501 w 116501"/>
                <a:gd name="connsiteY0" fmla="*/ 58232 h 116464"/>
                <a:gd name="connsiteX1" fmla="*/ 58251 w 116501"/>
                <a:gd name="connsiteY1" fmla="*/ 116464 h 116464"/>
                <a:gd name="connsiteX2" fmla="*/ 0 w 116501"/>
                <a:gd name="connsiteY2" fmla="*/ 58232 h 116464"/>
                <a:gd name="connsiteX3" fmla="*/ 58251 w 116501"/>
                <a:gd name="connsiteY3" fmla="*/ 0 h 116464"/>
                <a:gd name="connsiteX4" fmla="*/ 116501 w 116501"/>
                <a:gd name="connsiteY4" fmla="*/ 58232 h 116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01" h="116464">
                  <a:moveTo>
                    <a:pt x="116501" y="58232"/>
                  </a:moveTo>
                  <a:cubicBezTo>
                    <a:pt x="116501" y="90393"/>
                    <a:pt x="90422" y="116464"/>
                    <a:pt x="58251" y="116464"/>
                  </a:cubicBezTo>
                  <a:cubicBezTo>
                    <a:pt x="26080" y="116464"/>
                    <a:pt x="0" y="90393"/>
                    <a:pt x="0" y="58232"/>
                  </a:cubicBezTo>
                  <a:cubicBezTo>
                    <a:pt x="0" y="26071"/>
                    <a:pt x="26080" y="0"/>
                    <a:pt x="58251" y="0"/>
                  </a:cubicBezTo>
                  <a:cubicBezTo>
                    <a:pt x="90422" y="0"/>
                    <a:pt x="116501" y="26071"/>
                    <a:pt x="116501" y="5823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18" name="Freeform 8417">
              <a:extLst>
                <a:ext uri="{FF2B5EF4-FFF2-40B4-BE49-F238E27FC236}">
                  <a16:creationId xmlns:a16="http://schemas.microsoft.com/office/drawing/2014/main" id="{DDD64BCE-8DEE-E6BC-93EF-838CC85E2C3C}"/>
                </a:ext>
              </a:extLst>
            </p:cNvPr>
            <p:cNvSpPr/>
            <p:nvPr/>
          </p:nvSpPr>
          <p:spPr>
            <a:xfrm>
              <a:off x="14379425" y="5210831"/>
              <a:ext cx="116501" cy="116464"/>
            </a:xfrm>
            <a:custGeom>
              <a:avLst/>
              <a:gdLst>
                <a:gd name="connsiteX0" fmla="*/ 116501 w 116501"/>
                <a:gd name="connsiteY0" fmla="*/ 58232 h 116464"/>
                <a:gd name="connsiteX1" fmla="*/ 58251 w 116501"/>
                <a:gd name="connsiteY1" fmla="*/ 116464 h 116464"/>
                <a:gd name="connsiteX2" fmla="*/ 0 w 116501"/>
                <a:gd name="connsiteY2" fmla="*/ 58232 h 116464"/>
                <a:gd name="connsiteX3" fmla="*/ 58251 w 116501"/>
                <a:gd name="connsiteY3" fmla="*/ 0 h 116464"/>
                <a:gd name="connsiteX4" fmla="*/ 116501 w 116501"/>
                <a:gd name="connsiteY4" fmla="*/ 58232 h 116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01" h="116464">
                  <a:moveTo>
                    <a:pt x="116501" y="58232"/>
                  </a:moveTo>
                  <a:cubicBezTo>
                    <a:pt x="116501" y="90393"/>
                    <a:pt x="90422" y="116464"/>
                    <a:pt x="58251" y="116464"/>
                  </a:cubicBezTo>
                  <a:cubicBezTo>
                    <a:pt x="26080" y="116464"/>
                    <a:pt x="0" y="90393"/>
                    <a:pt x="0" y="58232"/>
                  </a:cubicBezTo>
                  <a:cubicBezTo>
                    <a:pt x="0" y="26072"/>
                    <a:pt x="26080" y="0"/>
                    <a:pt x="58251" y="0"/>
                  </a:cubicBezTo>
                  <a:cubicBezTo>
                    <a:pt x="90422" y="0"/>
                    <a:pt x="116501" y="26072"/>
                    <a:pt x="116501" y="5823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44" name="Group 8043">
            <a:extLst>
              <a:ext uri="{FF2B5EF4-FFF2-40B4-BE49-F238E27FC236}">
                <a16:creationId xmlns:a16="http://schemas.microsoft.com/office/drawing/2014/main" id="{4167363E-AE91-C80C-BC65-FB40937E3713}"/>
              </a:ext>
            </a:extLst>
          </p:cNvPr>
          <p:cNvGrpSpPr/>
          <p:nvPr/>
        </p:nvGrpSpPr>
        <p:grpSpPr>
          <a:xfrm>
            <a:off x="7555048" y="7956194"/>
            <a:ext cx="598759" cy="574166"/>
            <a:chOff x="9640638" y="6218950"/>
            <a:chExt cx="857068" cy="821867"/>
          </a:xfrm>
        </p:grpSpPr>
        <p:sp>
          <p:nvSpPr>
            <p:cNvPr id="8412" name="Freeform 8411">
              <a:extLst>
                <a:ext uri="{FF2B5EF4-FFF2-40B4-BE49-F238E27FC236}">
                  <a16:creationId xmlns:a16="http://schemas.microsoft.com/office/drawing/2014/main" id="{90F5A12F-A5B6-CDCC-E299-FD1FF4ACBE14}"/>
                </a:ext>
              </a:extLst>
            </p:cNvPr>
            <p:cNvSpPr/>
            <p:nvPr/>
          </p:nvSpPr>
          <p:spPr>
            <a:xfrm>
              <a:off x="9640638" y="6218950"/>
              <a:ext cx="857068" cy="821867"/>
            </a:xfrm>
            <a:custGeom>
              <a:avLst/>
              <a:gdLst>
                <a:gd name="connsiteX0" fmla="*/ 469636 w 857068"/>
                <a:gd name="connsiteY0" fmla="*/ 33312 h 821867"/>
                <a:gd name="connsiteX1" fmla="*/ 497954 w 857068"/>
                <a:gd name="connsiteY1" fmla="*/ 13162 h 821867"/>
                <a:gd name="connsiteX2" fmla="*/ 606254 w 857068"/>
                <a:gd name="connsiteY2" fmla="*/ 48344 h 821867"/>
                <a:gd name="connsiteX3" fmla="*/ 617315 w 857068"/>
                <a:gd name="connsiteY3" fmla="*/ 81277 h 821867"/>
                <a:gd name="connsiteX4" fmla="*/ 683819 w 857068"/>
                <a:gd name="connsiteY4" fmla="*/ 129585 h 821867"/>
                <a:gd name="connsiteX5" fmla="*/ 718571 w 857068"/>
                <a:gd name="connsiteY5" fmla="*/ 129922 h 821867"/>
                <a:gd name="connsiteX6" fmla="*/ 785505 w 857068"/>
                <a:gd name="connsiteY6" fmla="*/ 222018 h 821867"/>
                <a:gd name="connsiteX7" fmla="*/ 775089 w 857068"/>
                <a:gd name="connsiteY7" fmla="*/ 255166 h 821867"/>
                <a:gd name="connsiteX8" fmla="*/ 800489 w 857068"/>
                <a:gd name="connsiteY8" fmla="*/ 333322 h 821867"/>
                <a:gd name="connsiteX9" fmla="*/ 828411 w 857068"/>
                <a:gd name="connsiteY9" fmla="*/ 354013 h 821867"/>
                <a:gd name="connsiteX10" fmla="*/ 828411 w 857068"/>
                <a:gd name="connsiteY10" fmla="*/ 467851 h 821867"/>
                <a:gd name="connsiteX11" fmla="*/ 800489 w 857068"/>
                <a:gd name="connsiteY11" fmla="*/ 488547 h 821867"/>
                <a:gd name="connsiteX12" fmla="*/ 775089 w 857068"/>
                <a:gd name="connsiteY12" fmla="*/ 566703 h 821867"/>
                <a:gd name="connsiteX13" fmla="*/ 785505 w 857068"/>
                <a:gd name="connsiteY13" fmla="*/ 599852 h 821867"/>
                <a:gd name="connsiteX14" fmla="*/ 718571 w 857068"/>
                <a:gd name="connsiteY14" fmla="*/ 691947 h 821867"/>
                <a:gd name="connsiteX15" fmla="*/ 683819 w 857068"/>
                <a:gd name="connsiteY15" fmla="*/ 692284 h 821867"/>
                <a:gd name="connsiteX16" fmla="*/ 617315 w 857068"/>
                <a:gd name="connsiteY16" fmla="*/ 740586 h 821867"/>
                <a:gd name="connsiteX17" fmla="*/ 606254 w 857068"/>
                <a:gd name="connsiteY17" fmla="*/ 773526 h 821867"/>
                <a:gd name="connsiteX18" fmla="*/ 497954 w 857068"/>
                <a:gd name="connsiteY18" fmla="*/ 808702 h 821867"/>
                <a:gd name="connsiteX19" fmla="*/ 469636 w 857068"/>
                <a:gd name="connsiteY19" fmla="*/ 788557 h 821867"/>
                <a:gd name="connsiteX20" fmla="*/ 387433 w 857068"/>
                <a:gd name="connsiteY20" fmla="*/ 788557 h 821867"/>
                <a:gd name="connsiteX21" fmla="*/ 359117 w 857068"/>
                <a:gd name="connsiteY21" fmla="*/ 808702 h 821867"/>
                <a:gd name="connsiteX22" fmla="*/ 250818 w 857068"/>
                <a:gd name="connsiteY22" fmla="*/ 773526 h 821867"/>
                <a:gd name="connsiteX23" fmla="*/ 239756 w 857068"/>
                <a:gd name="connsiteY23" fmla="*/ 740586 h 821867"/>
                <a:gd name="connsiteX24" fmla="*/ 173251 w 857068"/>
                <a:gd name="connsiteY24" fmla="*/ 692284 h 821867"/>
                <a:gd name="connsiteX25" fmla="*/ 138497 w 857068"/>
                <a:gd name="connsiteY25" fmla="*/ 691947 h 821867"/>
                <a:gd name="connsiteX26" fmla="*/ 71565 w 857068"/>
                <a:gd name="connsiteY26" fmla="*/ 599852 h 821867"/>
                <a:gd name="connsiteX27" fmla="*/ 81981 w 857068"/>
                <a:gd name="connsiteY27" fmla="*/ 566703 h 821867"/>
                <a:gd name="connsiteX28" fmla="*/ 56579 w 857068"/>
                <a:gd name="connsiteY28" fmla="*/ 488547 h 821867"/>
                <a:gd name="connsiteX29" fmla="*/ 28662 w 857068"/>
                <a:gd name="connsiteY29" fmla="*/ 467851 h 821867"/>
                <a:gd name="connsiteX30" fmla="*/ 28662 w 857068"/>
                <a:gd name="connsiteY30" fmla="*/ 354013 h 821867"/>
                <a:gd name="connsiteX31" fmla="*/ 56579 w 857068"/>
                <a:gd name="connsiteY31" fmla="*/ 333322 h 821867"/>
                <a:gd name="connsiteX32" fmla="*/ 81981 w 857068"/>
                <a:gd name="connsiteY32" fmla="*/ 255166 h 821867"/>
                <a:gd name="connsiteX33" fmla="*/ 71565 w 857068"/>
                <a:gd name="connsiteY33" fmla="*/ 222018 h 821867"/>
                <a:gd name="connsiteX34" fmla="*/ 138497 w 857068"/>
                <a:gd name="connsiteY34" fmla="*/ 129922 h 821867"/>
                <a:gd name="connsiteX35" fmla="*/ 173251 w 857068"/>
                <a:gd name="connsiteY35" fmla="*/ 129585 h 821867"/>
                <a:gd name="connsiteX36" fmla="*/ 239756 w 857068"/>
                <a:gd name="connsiteY36" fmla="*/ 81277 h 821867"/>
                <a:gd name="connsiteX37" fmla="*/ 250818 w 857068"/>
                <a:gd name="connsiteY37" fmla="*/ 48344 h 821867"/>
                <a:gd name="connsiteX38" fmla="*/ 359117 w 857068"/>
                <a:gd name="connsiteY38" fmla="*/ 13162 h 821867"/>
                <a:gd name="connsiteX39" fmla="*/ 387433 w 857068"/>
                <a:gd name="connsiteY39" fmla="*/ 33312 h 821867"/>
                <a:gd name="connsiteX40" fmla="*/ 469636 w 857068"/>
                <a:gd name="connsiteY40" fmla="*/ 33312 h 821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57068" h="821867">
                  <a:moveTo>
                    <a:pt x="469636" y="33312"/>
                  </a:moveTo>
                  <a:lnTo>
                    <a:pt x="497954" y="13162"/>
                  </a:lnTo>
                  <a:cubicBezTo>
                    <a:pt x="536716" y="-14415"/>
                    <a:pt x="591107" y="3255"/>
                    <a:pt x="606254" y="48344"/>
                  </a:cubicBezTo>
                  <a:lnTo>
                    <a:pt x="617315" y="81277"/>
                  </a:lnTo>
                  <a:cubicBezTo>
                    <a:pt x="626928" y="109899"/>
                    <a:pt x="653624" y="129289"/>
                    <a:pt x="683819" y="129585"/>
                  </a:cubicBezTo>
                  <a:lnTo>
                    <a:pt x="718571" y="129922"/>
                  </a:lnTo>
                  <a:cubicBezTo>
                    <a:pt x="766150" y="130387"/>
                    <a:pt x="799768" y="176644"/>
                    <a:pt x="785505" y="222018"/>
                  </a:cubicBezTo>
                  <a:lnTo>
                    <a:pt x="775089" y="255166"/>
                  </a:lnTo>
                  <a:cubicBezTo>
                    <a:pt x="766039" y="283968"/>
                    <a:pt x="776234" y="315339"/>
                    <a:pt x="800489" y="333322"/>
                  </a:cubicBezTo>
                  <a:lnTo>
                    <a:pt x="828411" y="354013"/>
                  </a:lnTo>
                  <a:cubicBezTo>
                    <a:pt x="866621" y="382344"/>
                    <a:pt x="866621" y="439525"/>
                    <a:pt x="828411" y="467851"/>
                  </a:cubicBezTo>
                  <a:lnTo>
                    <a:pt x="800489" y="488547"/>
                  </a:lnTo>
                  <a:cubicBezTo>
                    <a:pt x="776234" y="506531"/>
                    <a:pt x="766039" y="537901"/>
                    <a:pt x="775089" y="566703"/>
                  </a:cubicBezTo>
                  <a:lnTo>
                    <a:pt x="785505" y="599852"/>
                  </a:lnTo>
                  <a:cubicBezTo>
                    <a:pt x="799768" y="645226"/>
                    <a:pt x="766150" y="691483"/>
                    <a:pt x="718571" y="691947"/>
                  </a:cubicBezTo>
                  <a:lnTo>
                    <a:pt x="683819" y="692284"/>
                  </a:lnTo>
                  <a:cubicBezTo>
                    <a:pt x="653624" y="692581"/>
                    <a:pt x="626928" y="711970"/>
                    <a:pt x="617315" y="740586"/>
                  </a:cubicBezTo>
                  <a:lnTo>
                    <a:pt x="606254" y="773526"/>
                  </a:lnTo>
                  <a:cubicBezTo>
                    <a:pt x="591107" y="818615"/>
                    <a:pt x="536716" y="836284"/>
                    <a:pt x="497954" y="808702"/>
                  </a:cubicBezTo>
                  <a:lnTo>
                    <a:pt x="469636" y="788557"/>
                  </a:lnTo>
                  <a:cubicBezTo>
                    <a:pt x="445033" y="771050"/>
                    <a:pt x="412037" y="771050"/>
                    <a:pt x="387433" y="788557"/>
                  </a:cubicBezTo>
                  <a:lnTo>
                    <a:pt x="359117" y="808702"/>
                  </a:lnTo>
                  <a:cubicBezTo>
                    <a:pt x="320356" y="836284"/>
                    <a:pt x="265960" y="818615"/>
                    <a:pt x="250818" y="773526"/>
                  </a:cubicBezTo>
                  <a:lnTo>
                    <a:pt x="239756" y="740586"/>
                  </a:lnTo>
                  <a:cubicBezTo>
                    <a:pt x="230144" y="711970"/>
                    <a:pt x="203449" y="692581"/>
                    <a:pt x="173251" y="692284"/>
                  </a:cubicBezTo>
                  <a:lnTo>
                    <a:pt x="138497" y="691947"/>
                  </a:lnTo>
                  <a:cubicBezTo>
                    <a:pt x="90923" y="691483"/>
                    <a:pt x="57305" y="645226"/>
                    <a:pt x="71565" y="599852"/>
                  </a:cubicBezTo>
                  <a:lnTo>
                    <a:pt x="81981" y="566703"/>
                  </a:lnTo>
                  <a:cubicBezTo>
                    <a:pt x="91033" y="537901"/>
                    <a:pt x="80836" y="506531"/>
                    <a:pt x="56579" y="488547"/>
                  </a:cubicBezTo>
                  <a:lnTo>
                    <a:pt x="28662" y="467851"/>
                  </a:lnTo>
                  <a:cubicBezTo>
                    <a:pt x="-9554" y="439525"/>
                    <a:pt x="-9554" y="382344"/>
                    <a:pt x="28662" y="354013"/>
                  </a:cubicBezTo>
                  <a:lnTo>
                    <a:pt x="56579" y="333322"/>
                  </a:lnTo>
                  <a:cubicBezTo>
                    <a:pt x="80836" y="315339"/>
                    <a:pt x="91033" y="283968"/>
                    <a:pt x="81981" y="255166"/>
                  </a:cubicBezTo>
                  <a:lnTo>
                    <a:pt x="71565" y="222018"/>
                  </a:lnTo>
                  <a:cubicBezTo>
                    <a:pt x="57305" y="176644"/>
                    <a:pt x="90923" y="130387"/>
                    <a:pt x="138497" y="129922"/>
                  </a:cubicBezTo>
                  <a:lnTo>
                    <a:pt x="173251" y="129585"/>
                  </a:lnTo>
                  <a:cubicBezTo>
                    <a:pt x="203449" y="129289"/>
                    <a:pt x="230144" y="109899"/>
                    <a:pt x="239756" y="81277"/>
                  </a:cubicBezTo>
                  <a:lnTo>
                    <a:pt x="250818" y="48344"/>
                  </a:lnTo>
                  <a:cubicBezTo>
                    <a:pt x="265960" y="3255"/>
                    <a:pt x="320356" y="-14415"/>
                    <a:pt x="359117" y="13162"/>
                  </a:cubicBezTo>
                  <a:lnTo>
                    <a:pt x="387433" y="33312"/>
                  </a:lnTo>
                  <a:cubicBezTo>
                    <a:pt x="412037" y="50819"/>
                    <a:pt x="445033" y="50819"/>
                    <a:pt x="469636" y="3331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13" name="Freeform 8412">
              <a:extLst>
                <a:ext uri="{FF2B5EF4-FFF2-40B4-BE49-F238E27FC236}">
                  <a16:creationId xmlns:a16="http://schemas.microsoft.com/office/drawing/2014/main" id="{5DFF14B3-3ED2-2773-A0D6-5BDB47363F74}"/>
                </a:ext>
              </a:extLst>
            </p:cNvPr>
            <p:cNvSpPr/>
            <p:nvPr/>
          </p:nvSpPr>
          <p:spPr>
            <a:xfrm>
              <a:off x="9818382" y="6378378"/>
              <a:ext cx="501587" cy="501426"/>
            </a:xfrm>
            <a:custGeom>
              <a:avLst/>
              <a:gdLst>
                <a:gd name="connsiteX0" fmla="*/ 501587 w 501587"/>
                <a:gd name="connsiteY0" fmla="*/ 250714 h 501426"/>
                <a:gd name="connsiteX1" fmla="*/ 250794 w 501587"/>
                <a:gd name="connsiteY1" fmla="*/ 501427 h 501426"/>
                <a:gd name="connsiteX2" fmla="*/ 0 w 501587"/>
                <a:gd name="connsiteY2" fmla="*/ 250714 h 501426"/>
                <a:gd name="connsiteX3" fmla="*/ 250794 w 501587"/>
                <a:gd name="connsiteY3" fmla="*/ 0 h 501426"/>
                <a:gd name="connsiteX4" fmla="*/ 501587 w 501587"/>
                <a:gd name="connsiteY4" fmla="*/ 250714 h 501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587" h="501426">
                  <a:moveTo>
                    <a:pt x="501587" y="250714"/>
                  </a:moveTo>
                  <a:cubicBezTo>
                    <a:pt x="501587" y="389179"/>
                    <a:pt x="389303" y="501427"/>
                    <a:pt x="250794" y="501427"/>
                  </a:cubicBezTo>
                  <a:cubicBezTo>
                    <a:pt x="112284" y="501427"/>
                    <a:pt x="0" y="389179"/>
                    <a:pt x="0" y="250714"/>
                  </a:cubicBezTo>
                  <a:cubicBezTo>
                    <a:pt x="0" y="112248"/>
                    <a:pt x="112284" y="0"/>
                    <a:pt x="250794" y="0"/>
                  </a:cubicBezTo>
                  <a:cubicBezTo>
                    <a:pt x="389303" y="0"/>
                    <a:pt x="501587" y="112248"/>
                    <a:pt x="501587" y="25071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14" name="Freeform 8413">
              <a:extLst>
                <a:ext uri="{FF2B5EF4-FFF2-40B4-BE49-F238E27FC236}">
                  <a16:creationId xmlns:a16="http://schemas.microsoft.com/office/drawing/2014/main" id="{7989DF2C-0BA0-2035-124F-D06C80DC9BFB}"/>
                </a:ext>
              </a:extLst>
            </p:cNvPr>
            <p:cNvSpPr/>
            <p:nvPr/>
          </p:nvSpPr>
          <p:spPr>
            <a:xfrm>
              <a:off x="9960240" y="6546038"/>
              <a:ext cx="216393" cy="164702"/>
            </a:xfrm>
            <a:custGeom>
              <a:avLst/>
              <a:gdLst>
                <a:gd name="connsiteX0" fmla="*/ 0 w 216393"/>
                <a:gd name="connsiteY0" fmla="*/ 95686 h 164702"/>
                <a:gd name="connsiteX1" fmla="*/ 58137 w 216393"/>
                <a:gd name="connsiteY1" fmla="*/ 164702 h 164702"/>
                <a:gd name="connsiteX2" fmla="*/ 216394 w 216393"/>
                <a:gd name="connsiteY2" fmla="*/ 0 h 164702"/>
              </a:gdLst>
              <a:ahLst/>
              <a:cxnLst>
                <a:cxn ang="0">
                  <a:pos x="connsiteX0" y="connsiteY0"/>
                </a:cxn>
                <a:cxn ang="0">
                  <a:pos x="connsiteX1" y="connsiteY1"/>
                </a:cxn>
                <a:cxn ang="0">
                  <a:pos x="connsiteX2" y="connsiteY2"/>
                </a:cxn>
              </a:cxnLst>
              <a:rect l="l" t="t" r="r" b="b"/>
              <a:pathLst>
                <a:path w="216393" h="164702">
                  <a:moveTo>
                    <a:pt x="0" y="95686"/>
                  </a:moveTo>
                  <a:lnTo>
                    <a:pt x="58137" y="164702"/>
                  </a:lnTo>
                  <a:lnTo>
                    <a:pt x="216394"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45" name="Graphic 3463">
            <a:extLst>
              <a:ext uri="{FF2B5EF4-FFF2-40B4-BE49-F238E27FC236}">
                <a16:creationId xmlns:a16="http://schemas.microsoft.com/office/drawing/2014/main" id="{1ADDB783-72EB-DD89-C8A1-C3BD52B4E3F5}"/>
              </a:ext>
            </a:extLst>
          </p:cNvPr>
          <p:cNvGrpSpPr/>
          <p:nvPr/>
        </p:nvGrpSpPr>
        <p:grpSpPr>
          <a:xfrm>
            <a:off x="10181047" y="7991927"/>
            <a:ext cx="552311" cy="501247"/>
            <a:chOff x="12574101" y="6330041"/>
            <a:chExt cx="659031" cy="598101"/>
          </a:xfrm>
          <a:noFill/>
        </p:grpSpPr>
        <p:sp>
          <p:nvSpPr>
            <p:cNvPr id="8404" name="Freeform 8403">
              <a:extLst>
                <a:ext uri="{FF2B5EF4-FFF2-40B4-BE49-F238E27FC236}">
                  <a16:creationId xmlns:a16="http://schemas.microsoft.com/office/drawing/2014/main" id="{4C6C8B7D-1EE1-A9A0-7C97-F81E68CBF537}"/>
                </a:ext>
              </a:extLst>
            </p:cNvPr>
            <p:cNvSpPr/>
            <p:nvPr/>
          </p:nvSpPr>
          <p:spPr>
            <a:xfrm>
              <a:off x="12699769" y="6330041"/>
              <a:ext cx="407690" cy="309957"/>
            </a:xfrm>
            <a:custGeom>
              <a:avLst/>
              <a:gdLst>
                <a:gd name="connsiteX0" fmla="*/ 0 w 407690"/>
                <a:gd name="connsiteY0" fmla="*/ 309957 h 309957"/>
                <a:gd name="connsiteX1" fmla="*/ 0 w 407690"/>
                <a:gd name="connsiteY1" fmla="*/ 70021 h 309957"/>
                <a:gd name="connsiteX2" fmla="*/ 70846 w 407690"/>
                <a:gd name="connsiteY2" fmla="*/ 0 h 309957"/>
                <a:gd name="connsiteX3" fmla="*/ 336845 w 407690"/>
                <a:gd name="connsiteY3" fmla="*/ 0 h 309957"/>
                <a:gd name="connsiteX4" fmla="*/ 407691 w 407690"/>
                <a:gd name="connsiteY4" fmla="*/ 70021 h 309957"/>
                <a:gd name="connsiteX5" fmla="*/ 407691 w 407690"/>
                <a:gd name="connsiteY5" fmla="*/ 309957 h 309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690" h="309957">
                  <a:moveTo>
                    <a:pt x="0" y="309957"/>
                  </a:moveTo>
                  <a:lnTo>
                    <a:pt x="0" y="70021"/>
                  </a:lnTo>
                  <a:cubicBezTo>
                    <a:pt x="0" y="31353"/>
                    <a:pt x="31717" y="0"/>
                    <a:pt x="70846" y="0"/>
                  </a:cubicBezTo>
                  <a:lnTo>
                    <a:pt x="336845" y="0"/>
                  </a:lnTo>
                  <a:cubicBezTo>
                    <a:pt x="375973" y="0"/>
                    <a:pt x="407691" y="31353"/>
                    <a:pt x="407691" y="70021"/>
                  </a:cubicBezTo>
                  <a:lnTo>
                    <a:pt x="407691" y="30995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05" name="Freeform 8404">
              <a:extLst>
                <a:ext uri="{FF2B5EF4-FFF2-40B4-BE49-F238E27FC236}">
                  <a16:creationId xmlns:a16="http://schemas.microsoft.com/office/drawing/2014/main" id="{6DF5D68A-3664-A018-70F5-899C97008C11}"/>
                </a:ext>
              </a:extLst>
            </p:cNvPr>
            <p:cNvSpPr/>
            <p:nvPr/>
          </p:nvSpPr>
          <p:spPr>
            <a:xfrm>
              <a:off x="12574101" y="6639998"/>
              <a:ext cx="659031" cy="139479"/>
            </a:xfrm>
            <a:custGeom>
              <a:avLst/>
              <a:gdLst>
                <a:gd name="connsiteX0" fmla="*/ 618648 w 659031"/>
                <a:gd name="connsiteY0" fmla="*/ 139479 h 139479"/>
                <a:gd name="connsiteX1" fmla="*/ 40384 w 659031"/>
                <a:gd name="connsiteY1" fmla="*/ 139479 h 139479"/>
                <a:gd name="connsiteX2" fmla="*/ 0 w 659031"/>
                <a:gd name="connsiteY2" fmla="*/ 99596 h 139479"/>
                <a:gd name="connsiteX3" fmla="*/ 0 w 659031"/>
                <a:gd name="connsiteY3" fmla="*/ 99596 h 139479"/>
                <a:gd name="connsiteX4" fmla="*/ 18977 w 659031"/>
                <a:gd name="connsiteY4" fmla="*/ 65774 h 139479"/>
                <a:gd name="connsiteX5" fmla="*/ 115705 w 659031"/>
                <a:gd name="connsiteY5" fmla="*/ 6066 h 139479"/>
                <a:gd name="connsiteX6" fmla="*/ 137112 w 659031"/>
                <a:gd name="connsiteY6" fmla="*/ 0 h 139479"/>
                <a:gd name="connsiteX7" fmla="*/ 521920 w 659031"/>
                <a:gd name="connsiteY7" fmla="*/ 0 h 139479"/>
                <a:gd name="connsiteX8" fmla="*/ 543321 w 659031"/>
                <a:gd name="connsiteY8" fmla="*/ 6066 h 139479"/>
                <a:gd name="connsiteX9" fmla="*/ 640049 w 659031"/>
                <a:gd name="connsiteY9" fmla="*/ 65774 h 139479"/>
                <a:gd name="connsiteX10" fmla="*/ 659031 w 659031"/>
                <a:gd name="connsiteY10" fmla="*/ 99596 h 139479"/>
                <a:gd name="connsiteX11" fmla="*/ 659031 w 659031"/>
                <a:gd name="connsiteY11" fmla="*/ 99596 h 139479"/>
                <a:gd name="connsiteX12" fmla="*/ 618648 w 659031"/>
                <a:gd name="connsiteY12" fmla="*/ 139479 h 139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9031" h="139479">
                  <a:moveTo>
                    <a:pt x="618648" y="139479"/>
                  </a:moveTo>
                  <a:lnTo>
                    <a:pt x="40384" y="139479"/>
                  </a:lnTo>
                  <a:cubicBezTo>
                    <a:pt x="18076" y="139479"/>
                    <a:pt x="0" y="121624"/>
                    <a:pt x="0" y="99596"/>
                  </a:cubicBezTo>
                  <a:lnTo>
                    <a:pt x="0" y="99596"/>
                  </a:lnTo>
                  <a:cubicBezTo>
                    <a:pt x="0" y="85843"/>
                    <a:pt x="7172" y="73061"/>
                    <a:pt x="18977" y="65774"/>
                  </a:cubicBezTo>
                  <a:lnTo>
                    <a:pt x="115705" y="6066"/>
                  </a:lnTo>
                  <a:cubicBezTo>
                    <a:pt x="122128" y="2103"/>
                    <a:pt x="129544" y="0"/>
                    <a:pt x="137112" y="0"/>
                  </a:cubicBezTo>
                  <a:lnTo>
                    <a:pt x="521920" y="0"/>
                  </a:lnTo>
                  <a:cubicBezTo>
                    <a:pt x="529487" y="0"/>
                    <a:pt x="536904" y="2103"/>
                    <a:pt x="543321" y="6066"/>
                  </a:cubicBezTo>
                  <a:lnTo>
                    <a:pt x="640049" y="65774"/>
                  </a:lnTo>
                  <a:cubicBezTo>
                    <a:pt x="651859" y="73061"/>
                    <a:pt x="659031" y="85843"/>
                    <a:pt x="659031" y="99596"/>
                  </a:cubicBezTo>
                  <a:lnTo>
                    <a:pt x="659031" y="99596"/>
                  </a:lnTo>
                  <a:cubicBezTo>
                    <a:pt x="659031" y="121624"/>
                    <a:pt x="640950" y="139479"/>
                    <a:pt x="618648" y="13947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406" name="Graphic 3463">
              <a:extLst>
                <a:ext uri="{FF2B5EF4-FFF2-40B4-BE49-F238E27FC236}">
                  <a16:creationId xmlns:a16="http://schemas.microsoft.com/office/drawing/2014/main" id="{FA2AB63C-F91F-660F-E253-552005DFD3BA}"/>
                </a:ext>
              </a:extLst>
            </p:cNvPr>
            <p:cNvGrpSpPr/>
            <p:nvPr/>
          </p:nvGrpSpPr>
          <p:grpSpPr>
            <a:xfrm>
              <a:off x="12603221" y="6505957"/>
              <a:ext cx="600792" cy="185521"/>
              <a:chOff x="12603221" y="6505957"/>
              <a:chExt cx="600792" cy="185521"/>
            </a:xfrm>
            <a:noFill/>
          </p:grpSpPr>
          <p:sp>
            <p:nvSpPr>
              <p:cNvPr id="8410" name="Freeform 8409">
                <a:extLst>
                  <a:ext uri="{FF2B5EF4-FFF2-40B4-BE49-F238E27FC236}">
                    <a16:creationId xmlns:a16="http://schemas.microsoft.com/office/drawing/2014/main" id="{072125A8-2394-6FAB-A644-12E8AE6BB300}"/>
                  </a:ext>
                </a:extLst>
              </p:cNvPr>
              <p:cNvSpPr/>
              <p:nvPr/>
            </p:nvSpPr>
            <p:spPr>
              <a:xfrm>
                <a:off x="12603221" y="6505957"/>
                <a:ext cx="93013" cy="185521"/>
              </a:xfrm>
              <a:custGeom>
                <a:avLst/>
                <a:gdLst>
                  <a:gd name="connsiteX0" fmla="*/ 0 w 93013"/>
                  <a:gd name="connsiteY0" fmla="*/ 185521 h 185521"/>
                  <a:gd name="connsiteX1" fmla="*/ 0 w 93013"/>
                  <a:gd name="connsiteY1" fmla="*/ 101921 h 185521"/>
                  <a:gd name="connsiteX2" fmla="*/ 31450 w 93013"/>
                  <a:gd name="connsiteY2" fmla="*/ 27239 h 185521"/>
                  <a:gd name="connsiteX3" fmla="*/ 93014 w 93013"/>
                  <a:gd name="connsiteY3" fmla="*/ 0 h 185521"/>
                </a:gdLst>
                <a:ahLst/>
                <a:cxnLst>
                  <a:cxn ang="0">
                    <a:pos x="connsiteX0" y="connsiteY0"/>
                  </a:cxn>
                  <a:cxn ang="0">
                    <a:pos x="connsiteX1" y="connsiteY1"/>
                  </a:cxn>
                  <a:cxn ang="0">
                    <a:pos x="connsiteX2" y="connsiteY2"/>
                  </a:cxn>
                  <a:cxn ang="0">
                    <a:pos x="connsiteX3" y="connsiteY3"/>
                  </a:cxn>
                </a:cxnLst>
                <a:rect l="l" t="t" r="r" b="b"/>
                <a:pathLst>
                  <a:path w="93013" h="185521">
                    <a:moveTo>
                      <a:pt x="0" y="185521"/>
                    </a:moveTo>
                    <a:lnTo>
                      <a:pt x="0" y="101921"/>
                    </a:lnTo>
                    <a:cubicBezTo>
                      <a:pt x="0" y="67006"/>
                      <a:pt x="2395" y="46599"/>
                      <a:pt x="31450" y="27239"/>
                    </a:cubicBezTo>
                    <a:lnTo>
                      <a:pt x="93014"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11" name="Freeform 8410">
                <a:extLst>
                  <a:ext uri="{FF2B5EF4-FFF2-40B4-BE49-F238E27FC236}">
                    <a16:creationId xmlns:a16="http://schemas.microsoft.com/office/drawing/2014/main" id="{39085EFA-6A5A-07A5-0CF6-B54C1CF0C36E}"/>
                  </a:ext>
                </a:extLst>
              </p:cNvPr>
              <p:cNvSpPr/>
              <p:nvPr/>
            </p:nvSpPr>
            <p:spPr>
              <a:xfrm>
                <a:off x="13110993" y="6505957"/>
                <a:ext cx="93019" cy="185521"/>
              </a:xfrm>
              <a:custGeom>
                <a:avLst/>
                <a:gdLst>
                  <a:gd name="connsiteX0" fmla="*/ 93020 w 93019"/>
                  <a:gd name="connsiteY0" fmla="*/ 185521 h 185521"/>
                  <a:gd name="connsiteX1" fmla="*/ 93020 w 93019"/>
                  <a:gd name="connsiteY1" fmla="*/ 101921 h 185521"/>
                  <a:gd name="connsiteX2" fmla="*/ 61570 w 93019"/>
                  <a:gd name="connsiteY2" fmla="*/ 27239 h 185521"/>
                  <a:gd name="connsiteX3" fmla="*/ 0 w 93019"/>
                  <a:gd name="connsiteY3" fmla="*/ 0 h 185521"/>
                </a:gdLst>
                <a:ahLst/>
                <a:cxnLst>
                  <a:cxn ang="0">
                    <a:pos x="connsiteX0" y="connsiteY0"/>
                  </a:cxn>
                  <a:cxn ang="0">
                    <a:pos x="connsiteX1" y="connsiteY1"/>
                  </a:cxn>
                  <a:cxn ang="0">
                    <a:pos x="connsiteX2" y="connsiteY2"/>
                  </a:cxn>
                  <a:cxn ang="0">
                    <a:pos x="connsiteX3" y="connsiteY3"/>
                  </a:cxn>
                </a:cxnLst>
                <a:rect l="l" t="t" r="r" b="b"/>
                <a:pathLst>
                  <a:path w="93019" h="185521">
                    <a:moveTo>
                      <a:pt x="93020" y="185521"/>
                    </a:moveTo>
                    <a:lnTo>
                      <a:pt x="93020" y="101921"/>
                    </a:lnTo>
                    <a:cubicBezTo>
                      <a:pt x="93020" y="67006"/>
                      <a:pt x="90625" y="46599"/>
                      <a:pt x="61570" y="27239"/>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407" name="Freeform 8406">
              <a:extLst>
                <a:ext uri="{FF2B5EF4-FFF2-40B4-BE49-F238E27FC236}">
                  <a16:creationId xmlns:a16="http://schemas.microsoft.com/office/drawing/2014/main" id="{AF142B19-239E-DF6B-6656-4A02AEF7D7F1}"/>
                </a:ext>
              </a:extLst>
            </p:cNvPr>
            <p:cNvSpPr/>
            <p:nvPr/>
          </p:nvSpPr>
          <p:spPr>
            <a:xfrm>
              <a:off x="12616310" y="6783050"/>
              <a:ext cx="567824" cy="72119"/>
            </a:xfrm>
            <a:custGeom>
              <a:avLst/>
              <a:gdLst>
                <a:gd name="connsiteX0" fmla="*/ 567825 w 567824"/>
                <a:gd name="connsiteY0" fmla="*/ 0 h 72119"/>
                <a:gd name="connsiteX1" fmla="*/ 567825 w 567824"/>
                <a:gd name="connsiteY1" fmla="*/ 1470 h 72119"/>
                <a:gd name="connsiteX2" fmla="*/ 497148 w 567824"/>
                <a:gd name="connsiteY2" fmla="*/ 72119 h 72119"/>
                <a:gd name="connsiteX3" fmla="*/ 70672 w 567824"/>
                <a:gd name="connsiteY3" fmla="*/ 72119 h 72119"/>
                <a:gd name="connsiteX4" fmla="*/ 0 w 567824"/>
                <a:gd name="connsiteY4" fmla="*/ 1470 h 72119"/>
                <a:gd name="connsiteX5" fmla="*/ 0 w 567824"/>
                <a:gd name="connsiteY5" fmla="*/ 0 h 7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7824" h="72119">
                  <a:moveTo>
                    <a:pt x="567825" y="0"/>
                  </a:moveTo>
                  <a:lnTo>
                    <a:pt x="567825" y="1470"/>
                  </a:lnTo>
                  <a:cubicBezTo>
                    <a:pt x="567825" y="40487"/>
                    <a:pt x="536183" y="72119"/>
                    <a:pt x="497148" y="72119"/>
                  </a:cubicBezTo>
                  <a:lnTo>
                    <a:pt x="70672" y="72119"/>
                  </a:lnTo>
                  <a:cubicBezTo>
                    <a:pt x="31642" y="72119"/>
                    <a:pt x="0" y="40487"/>
                    <a:pt x="0" y="1470"/>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08" name="Freeform 8407">
              <a:extLst>
                <a:ext uri="{FF2B5EF4-FFF2-40B4-BE49-F238E27FC236}">
                  <a16:creationId xmlns:a16="http://schemas.microsoft.com/office/drawing/2014/main" id="{DCD0A76A-DF9D-48A1-D294-A31BD8CF756E}"/>
                </a:ext>
              </a:extLst>
            </p:cNvPr>
            <p:cNvSpPr/>
            <p:nvPr/>
          </p:nvSpPr>
          <p:spPr>
            <a:xfrm>
              <a:off x="13109959" y="6856018"/>
              <a:ext cx="5812" cy="72124"/>
            </a:xfrm>
            <a:custGeom>
              <a:avLst/>
              <a:gdLst>
                <a:gd name="connsiteX0" fmla="*/ 0 w 5812"/>
                <a:gd name="connsiteY0" fmla="*/ 0 h 72124"/>
                <a:gd name="connsiteX1" fmla="*/ 0 w 5812"/>
                <a:gd name="connsiteY1" fmla="*/ 72125 h 72124"/>
              </a:gdLst>
              <a:ahLst/>
              <a:cxnLst>
                <a:cxn ang="0">
                  <a:pos x="connsiteX0" y="connsiteY0"/>
                </a:cxn>
                <a:cxn ang="0">
                  <a:pos x="connsiteX1" y="connsiteY1"/>
                </a:cxn>
              </a:cxnLst>
              <a:rect l="l" t="t" r="r" b="b"/>
              <a:pathLst>
                <a:path w="5812" h="72124">
                  <a:moveTo>
                    <a:pt x="0" y="0"/>
                  </a:moveTo>
                  <a:lnTo>
                    <a:pt x="0" y="7212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09" name="Freeform 8408">
              <a:extLst>
                <a:ext uri="{FF2B5EF4-FFF2-40B4-BE49-F238E27FC236}">
                  <a16:creationId xmlns:a16="http://schemas.microsoft.com/office/drawing/2014/main" id="{0E81DF4E-34CC-366B-DD47-221E67C90890}"/>
                </a:ext>
              </a:extLst>
            </p:cNvPr>
            <p:cNvSpPr/>
            <p:nvPr/>
          </p:nvSpPr>
          <p:spPr>
            <a:xfrm>
              <a:off x="12690481" y="6856018"/>
              <a:ext cx="5812" cy="72124"/>
            </a:xfrm>
            <a:custGeom>
              <a:avLst/>
              <a:gdLst>
                <a:gd name="connsiteX0" fmla="*/ 0 w 5812"/>
                <a:gd name="connsiteY0" fmla="*/ 72125 h 72124"/>
                <a:gd name="connsiteX1" fmla="*/ 0 w 5812"/>
                <a:gd name="connsiteY1" fmla="*/ 0 h 72124"/>
              </a:gdLst>
              <a:ahLst/>
              <a:cxnLst>
                <a:cxn ang="0">
                  <a:pos x="connsiteX0" y="connsiteY0"/>
                </a:cxn>
                <a:cxn ang="0">
                  <a:pos x="connsiteX1" y="connsiteY1"/>
                </a:cxn>
              </a:cxnLst>
              <a:rect l="l" t="t" r="r" b="b"/>
              <a:pathLst>
                <a:path w="5812" h="72124">
                  <a:moveTo>
                    <a:pt x="0" y="72125"/>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46" name="Graphic 3463">
            <a:extLst>
              <a:ext uri="{FF2B5EF4-FFF2-40B4-BE49-F238E27FC236}">
                <a16:creationId xmlns:a16="http://schemas.microsoft.com/office/drawing/2014/main" id="{846BD6CD-DBF8-FD88-2849-29369BD46AE5}"/>
              </a:ext>
            </a:extLst>
          </p:cNvPr>
          <p:cNvGrpSpPr/>
          <p:nvPr/>
        </p:nvGrpSpPr>
        <p:grpSpPr>
          <a:xfrm>
            <a:off x="8869483" y="7954886"/>
            <a:ext cx="575509" cy="575325"/>
            <a:chOff x="11076049" y="6217329"/>
            <a:chExt cx="823787" cy="823524"/>
          </a:xfrm>
          <a:noFill/>
        </p:grpSpPr>
        <p:grpSp>
          <p:nvGrpSpPr>
            <p:cNvPr id="8400" name="Graphic 3463">
              <a:extLst>
                <a:ext uri="{FF2B5EF4-FFF2-40B4-BE49-F238E27FC236}">
                  <a16:creationId xmlns:a16="http://schemas.microsoft.com/office/drawing/2014/main" id="{5D95B346-F29D-F8D7-FC63-289B7DAB7E02}"/>
                </a:ext>
              </a:extLst>
            </p:cNvPr>
            <p:cNvGrpSpPr/>
            <p:nvPr/>
          </p:nvGrpSpPr>
          <p:grpSpPr>
            <a:xfrm>
              <a:off x="11076049" y="6217329"/>
              <a:ext cx="823787" cy="823524"/>
              <a:chOff x="11076049" y="6217329"/>
              <a:chExt cx="823787" cy="823524"/>
            </a:xfrm>
            <a:noFill/>
          </p:grpSpPr>
          <p:sp>
            <p:nvSpPr>
              <p:cNvPr id="8402" name="Freeform 8401">
                <a:extLst>
                  <a:ext uri="{FF2B5EF4-FFF2-40B4-BE49-F238E27FC236}">
                    <a16:creationId xmlns:a16="http://schemas.microsoft.com/office/drawing/2014/main" id="{4AB5F1C1-D161-15C6-2D36-B8C70D3D1A44}"/>
                  </a:ext>
                </a:extLst>
              </p:cNvPr>
              <p:cNvSpPr/>
              <p:nvPr/>
            </p:nvSpPr>
            <p:spPr>
              <a:xfrm>
                <a:off x="11144698" y="6285956"/>
                <a:ext cx="686489" cy="686270"/>
              </a:xfrm>
              <a:custGeom>
                <a:avLst/>
                <a:gdLst>
                  <a:gd name="connsiteX0" fmla="*/ 686490 w 686489"/>
                  <a:gd name="connsiteY0" fmla="*/ 343135 h 686270"/>
                  <a:gd name="connsiteX1" fmla="*/ 343245 w 686489"/>
                  <a:gd name="connsiteY1" fmla="*/ 686271 h 686270"/>
                  <a:gd name="connsiteX2" fmla="*/ 0 w 686489"/>
                  <a:gd name="connsiteY2" fmla="*/ 343135 h 686270"/>
                  <a:gd name="connsiteX3" fmla="*/ 343245 w 686489"/>
                  <a:gd name="connsiteY3" fmla="*/ 0 h 686270"/>
                  <a:gd name="connsiteX4" fmla="*/ 686490 w 686489"/>
                  <a:gd name="connsiteY4" fmla="*/ 343135 h 68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489" h="686270">
                    <a:moveTo>
                      <a:pt x="686490" y="343135"/>
                    </a:moveTo>
                    <a:cubicBezTo>
                      <a:pt x="686490" y="532644"/>
                      <a:pt x="532814" y="686271"/>
                      <a:pt x="343245" y="686271"/>
                    </a:cubicBezTo>
                    <a:cubicBezTo>
                      <a:pt x="153676" y="686271"/>
                      <a:pt x="0" y="532644"/>
                      <a:pt x="0" y="343135"/>
                    </a:cubicBezTo>
                    <a:cubicBezTo>
                      <a:pt x="0" y="153627"/>
                      <a:pt x="153676" y="0"/>
                      <a:pt x="343245" y="0"/>
                    </a:cubicBezTo>
                    <a:cubicBezTo>
                      <a:pt x="532814" y="0"/>
                      <a:pt x="686490" y="153627"/>
                      <a:pt x="686490" y="34313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403" name="Freeform 8402">
                <a:extLst>
                  <a:ext uri="{FF2B5EF4-FFF2-40B4-BE49-F238E27FC236}">
                    <a16:creationId xmlns:a16="http://schemas.microsoft.com/office/drawing/2014/main" id="{65BD4663-90E2-2F69-6CAF-D7360C0E41F9}"/>
                  </a:ext>
                </a:extLst>
              </p:cNvPr>
              <p:cNvSpPr/>
              <p:nvPr/>
            </p:nvSpPr>
            <p:spPr>
              <a:xfrm>
                <a:off x="11076049" y="6217329"/>
                <a:ext cx="823787" cy="823524"/>
              </a:xfrm>
              <a:custGeom>
                <a:avLst/>
                <a:gdLst>
                  <a:gd name="connsiteX0" fmla="*/ 823788 w 823787"/>
                  <a:gd name="connsiteY0" fmla="*/ 411762 h 823524"/>
                  <a:gd name="connsiteX1" fmla="*/ 411894 w 823787"/>
                  <a:gd name="connsiteY1" fmla="*/ 823525 h 823524"/>
                  <a:gd name="connsiteX2" fmla="*/ 0 w 823787"/>
                  <a:gd name="connsiteY2" fmla="*/ 411762 h 823524"/>
                  <a:gd name="connsiteX3" fmla="*/ 411894 w 823787"/>
                  <a:gd name="connsiteY3" fmla="*/ 0 h 823524"/>
                  <a:gd name="connsiteX4" fmla="*/ 823788 w 823787"/>
                  <a:gd name="connsiteY4" fmla="*/ 411762 h 823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3787" h="823524">
                    <a:moveTo>
                      <a:pt x="823788" y="411762"/>
                    </a:moveTo>
                    <a:cubicBezTo>
                      <a:pt x="823788" y="639172"/>
                      <a:pt x="639376" y="823525"/>
                      <a:pt x="411894" y="823525"/>
                    </a:cubicBezTo>
                    <a:cubicBezTo>
                      <a:pt x="184411" y="823525"/>
                      <a:pt x="0" y="639172"/>
                      <a:pt x="0" y="411762"/>
                    </a:cubicBezTo>
                    <a:cubicBezTo>
                      <a:pt x="0" y="184353"/>
                      <a:pt x="184411" y="0"/>
                      <a:pt x="411894" y="0"/>
                    </a:cubicBezTo>
                    <a:cubicBezTo>
                      <a:pt x="639377" y="0"/>
                      <a:pt x="823788" y="184353"/>
                      <a:pt x="823788" y="41176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401" name="Freeform 8400">
              <a:extLst>
                <a:ext uri="{FF2B5EF4-FFF2-40B4-BE49-F238E27FC236}">
                  <a16:creationId xmlns:a16="http://schemas.microsoft.com/office/drawing/2014/main" id="{52ABAA23-A5FF-0FEB-0B38-825CACCF56E0}"/>
                </a:ext>
              </a:extLst>
            </p:cNvPr>
            <p:cNvSpPr/>
            <p:nvPr/>
          </p:nvSpPr>
          <p:spPr>
            <a:xfrm>
              <a:off x="11487414" y="6380655"/>
              <a:ext cx="164005" cy="249447"/>
            </a:xfrm>
            <a:custGeom>
              <a:avLst/>
              <a:gdLst>
                <a:gd name="connsiteX0" fmla="*/ 0 w 164005"/>
                <a:gd name="connsiteY0" fmla="*/ 0 h 249447"/>
                <a:gd name="connsiteX1" fmla="*/ 0 w 164005"/>
                <a:gd name="connsiteY1" fmla="*/ 249447 h 249447"/>
                <a:gd name="connsiteX2" fmla="*/ 164005 w 164005"/>
                <a:gd name="connsiteY2" fmla="*/ 248437 h 249447"/>
              </a:gdLst>
              <a:ahLst/>
              <a:cxnLst>
                <a:cxn ang="0">
                  <a:pos x="connsiteX0" y="connsiteY0"/>
                </a:cxn>
                <a:cxn ang="0">
                  <a:pos x="connsiteX1" y="connsiteY1"/>
                </a:cxn>
                <a:cxn ang="0">
                  <a:pos x="connsiteX2" y="connsiteY2"/>
                </a:cxn>
              </a:cxnLst>
              <a:rect l="l" t="t" r="r" b="b"/>
              <a:pathLst>
                <a:path w="164005" h="249447">
                  <a:moveTo>
                    <a:pt x="0" y="0"/>
                  </a:moveTo>
                  <a:lnTo>
                    <a:pt x="0" y="249447"/>
                  </a:lnTo>
                  <a:lnTo>
                    <a:pt x="164005" y="24843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47" name="Graphic 3463">
            <a:extLst>
              <a:ext uri="{FF2B5EF4-FFF2-40B4-BE49-F238E27FC236}">
                <a16:creationId xmlns:a16="http://schemas.microsoft.com/office/drawing/2014/main" id="{46EEF4CC-4C61-8CCD-FA7B-338DD988E073}"/>
              </a:ext>
            </a:extLst>
          </p:cNvPr>
          <p:cNvGrpSpPr/>
          <p:nvPr/>
        </p:nvGrpSpPr>
        <p:grpSpPr>
          <a:xfrm>
            <a:off x="10280308" y="9285048"/>
            <a:ext cx="544611" cy="575316"/>
            <a:chOff x="12617740" y="7665887"/>
            <a:chExt cx="779560" cy="823511"/>
          </a:xfrm>
          <a:noFill/>
        </p:grpSpPr>
        <p:sp>
          <p:nvSpPr>
            <p:cNvPr id="8382" name="Freeform 8381">
              <a:extLst>
                <a:ext uri="{FF2B5EF4-FFF2-40B4-BE49-F238E27FC236}">
                  <a16:creationId xmlns:a16="http://schemas.microsoft.com/office/drawing/2014/main" id="{B7E4328D-624D-F2A5-2678-D5402F08148F}"/>
                </a:ext>
              </a:extLst>
            </p:cNvPr>
            <p:cNvSpPr/>
            <p:nvPr/>
          </p:nvSpPr>
          <p:spPr>
            <a:xfrm>
              <a:off x="12617740" y="7665887"/>
              <a:ext cx="599118" cy="823511"/>
            </a:xfrm>
            <a:custGeom>
              <a:avLst/>
              <a:gdLst>
                <a:gd name="connsiteX0" fmla="*/ 599119 w 599118"/>
                <a:gd name="connsiteY0" fmla="*/ 411320 h 823511"/>
                <a:gd name="connsiteX1" fmla="*/ 599119 w 599118"/>
                <a:gd name="connsiteY1" fmla="*/ 74490 h 823511"/>
                <a:gd name="connsiteX2" fmla="*/ 524628 w 599118"/>
                <a:gd name="connsiteY2" fmla="*/ 0 h 823511"/>
                <a:gd name="connsiteX3" fmla="*/ 74490 w 599118"/>
                <a:gd name="connsiteY3" fmla="*/ 0 h 823511"/>
                <a:gd name="connsiteX4" fmla="*/ 0 w 599118"/>
                <a:gd name="connsiteY4" fmla="*/ 74490 h 823511"/>
                <a:gd name="connsiteX5" fmla="*/ 0 w 599118"/>
                <a:gd name="connsiteY5" fmla="*/ 749139 h 823511"/>
                <a:gd name="connsiteX6" fmla="*/ 74397 w 599118"/>
                <a:gd name="connsiteY6" fmla="*/ 823512 h 823511"/>
                <a:gd name="connsiteX7" fmla="*/ 368255 w 599118"/>
                <a:gd name="connsiteY7" fmla="*/ 823512 h 823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9118" h="823511">
                  <a:moveTo>
                    <a:pt x="599119" y="411320"/>
                  </a:moveTo>
                  <a:lnTo>
                    <a:pt x="599119" y="74490"/>
                  </a:lnTo>
                  <a:cubicBezTo>
                    <a:pt x="599119" y="33352"/>
                    <a:pt x="565768" y="0"/>
                    <a:pt x="524628" y="0"/>
                  </a:cubicBezTo>
                  <a:lnTo>
                    <a:pt x="74490" y="0"/>
                  </a:lnTo>
                  <a:cubicBezTo>
                    <a:pt x="33351" y="0"/>
                    <a:pt x="0" y="33352"/>
                    <a:pt x="0" y="74490"/>
                  </a:cubicBezTo>
                  <a:lnTo>
                    <a:pt x="0" y="749139"/>
                  </a:lnTo>
                  <a:cubicBezTo>
                    <a:pt x="0" y="790218"/>
                    <a:pt x="33310" y="823512"/>
                    <a:pt x="74397" y="823512"/>
                  </a:cubicBezTo>
                  <a:lnTo>
                    <a:pt x="368255" y="823512"/>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383" name="Graphic 3463">
              <a:extLst>
                <a:ext uri="{FF2B5EF4-FFF2-40B4-BE49-F238E27FC236}">
                  <a16:creationId xmlns:a16="http://schemas.microsoft.com/office/drawing/2014/main" id="{32EE82FA-8878-B0CF-2DEC-3624957FF973}"/>
                </a:ext>
              </a:extLst>
            </p:cNvPr>
            <p:cNvGrpSpPr/>
            <p:nvPr/>
          </p:nvGrpSpPr>
          <p:grpSpPr>
            <a:xfrm>
              <a:off x="12985995" y="8065992"/>
              <a:ext cx="411305" cy="421488"/>
              <a:chOff x="12985995" y="8065992"/>
              <a:chExt cx="411305" cy="421488"/>
            </a:xfrm>
            <a:noFill/>
          </p:grpSpPr>
          <p:sp>
            <p:nvSpPr>
              <p:cNvPr id="8393" name="Freeform 8392">
                <a:extLst>
                  <a:ext uri="{FF2B5EF4-FFF2-40B4-BE49-F238E27FC236}">
                    <a16:creationId xmlns:a16="http://schemas.microsoft.com/office/drawing/2014/main" id="{D3BA6D5D-2D4B-1BE5-A310-AA8B6B2F6141}"/>
                  </a:ext>
                </a:extLst>
              </p:cNvPr>
              <p:cNvSpPr/>
              <p:nvPr/>
            </p:nvSpPr>
            <p:spPr>
              <a:xfrm>
                <a:off x="12985995" y="8075696"/>
                <a:ext cx="343249" cy="205921"/>
              </a:xfrm>
              <a:custGeom>
                <a:avLst/>
                <a:gdLst>
                  <a:gd name="connsiteX0" fmla="*/ 0 w 343249"/>
                  <a:gd name="connsiteY0" fmla="*/ 205921 h 205921"/>
                  <a:gd name="connsiteX1" fmla="*/ 205947 w 343249"/>
                  <a:gd name="connsiteY1" fmla="*/ 0 h 205921"/>
                  <a:gd name="connsiteX2" fmla="*/ 343250 w 343249"/>
                  <a:gd name="connsiteY2" fmla="*/ 52468 h 205921"/>
                </a:gdLst>
                <a:ahLst/>
                <a:cxnLst>
                  <a:cxn ang="0">
                    <a:pos x="connsiteX0" y="connsiteY0"/>
                  </a:cxn>
                  <a:cxn ang="0">
                    <a:pos x="connsiteX1" y="connsiteY1"/>
                  </a:cxn>
                  <a:cxn ang="0">
                    <a:pos x="connsiteX2" y="connsiteY2"/>
                  </a:cxn>
                </a:cxnLst>
                <a:rect l="l" t="t" r="r" b="b"/>
                <a:pathLst>
                  <a:path w="343249" h="205921">
                    <a:moveTo>
                      <a:pt x="0" y="205921"/>
                    </a:moveTo>
                    <a:cubicBezTo>
                      <a:pt x="0" y="92211"/>
                      <a:pt x="92206" y="0"/>
                      <a:pt x="205947" y="0"/>
                    </a:cubicBezTo>
                    <a:cubicBezTo>
                      <a:pt x="258699" y="0"/>
                      <a:pt x="306813" y="19872"/>
                      <a:pt x="343250" y="52468"/>
                    </a:cubicBez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394" name="Graphic 3463">
                <a:extLst>
                  <a:ext uri="{FF2B5EF4-FFF2-40B4-BE49-F238E27FC236}">
                    <a16:creationId xmlns:a16="http://schemas.microsoft.com/office/drawing/2014/main" id="{E29D9BDE-407B-6D04-DD41-949566E3BB04}"/>
                  </a:ext>
                </a:extLst>
              </p:cNvPr>
              <p:cNvGrpSpPr/>
              <p:nvPr/>
            </p:nvGrpSpPr>
            <p:grpSpPr>
              <a:xfrm>
                <a:off x="12985995" y="8191149"/>
                <a:ext cx="411305" cy="296331"/>
                <a:chOff x="12985995" y="8191149"/>
                <a:chExt cx="411305" cy="296331"/>
              </a:xfrm>
              <a:noFill/>
            </p:grpSpPr>
            <p:sp>
              <p:nvSpPr>
                <p:cNvPr id="8397" name="Freeform 8396">
                  <a:extLst>
                    <a:ext uri="{FF2B5EF4-FFF2-40B4-BE49-F238E27FC236}">
                      <a16:creationId xmlns:a16="http://schemas.microsoft.com/office/drawing/2014/main" id="{6CFB5DA7-C891-085C-E114-9CF4C5860812}"/>
                    </a:ext>
                  </a:extLst>
                </p:cNvPr>
                <p:cNvSpPr/>
                <p:nvPr/>
              </p:nvSpPr>
              <p:spPr>
                <a:xfrm>
                  <a:off x="13376993" y="8191149"/>
                  <a:ext cx="12606" cy="32421"/>
                </a:xfrm>
                <a:custGeom>
                  <a:avLst/>
                  <a:gdLst>
                    <a:gd name="connsiteX0" fmla="*/ 0 w 12606"/>
                    <a:gd name="connsiteY0" fmla="*/ 0 h 32421"/>
                    <a:gd name="connsiteX1" fmla="*/ 12607 w 12606"/>
                    <a:gd name="connsiteY1" fmla="*/ 32422 h 32421"/>
                  </a:gdLst>
                  <a:ahLst/>
                  <a:cxnLst>
                    <a:cxn ang="0">
                      <a:pos x="connsiteX0" y="connsiteY0"/>
                    </a:cxn>
                    <a:cxn ang="0">
                      <a:pos x="connsiteX1" y="connsiteY1"/>
                    </a:cxn>
                  </a:cxnLst>
                  <a:rect l="l" t="t" r="r" b="b"/>
                  <a:pathLst>
                    <a:path w="12606" h="32421">
                      <a:moveTo>
                        <a:pt x="0" y="0"/>
                      </a:moveTo>
                      <a:cubicBezTo>
                        <a:pt x="5080" y="10343"/>
                        <a:pt x="9311" y="21208"/>
                        <a:pt x="12607" y="32422"/>
                      </a:cubicBez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98" name="Freeform 8397">
                  <a:extLst>
                    <a:ext uri="{FF2B5EF4-FFF2-40B4-BE49-F238E27FC236}">
                      <a16:creationId xmlns:a16="http://schemas.microsoft.com/office/drawing/2014/main" id="{897BF903-C6D7-D51F-7025-A84F8E7D3ACE}"/>
                    </a:ext>
                  </a:extLst>
                </p:cNvPr>
                <p:cNvSpPr/>
                <p:nvPr/>
              </p:nvSpPr>
              <p:spPr>
                <a:xfrm>
                  <a:off x="12998473" y="8297306"/>
                  <a:ext cx="398827" cy="190175"/>
                </a:xfrm>
                <a:custGeom>
                  <a:avLst/>
                  <a:gdLst>
                    <a:gd name="connsiteX0" fmla="*/ 398827 w 398827"/>
                    <a:gd name="connsiteY0" fmla="*/ 0 h 190175"/>
                    <a:gd name="connsiteX1" fmla="*/ 193468 w 398827"/>
                    <a:gd name="connsiteY1" fmla="*/ 190175 h 190175"/>
                    <a:gd name="connsiteX2" fmla="*/ 0 w 398827"/>
                    <a:gd name="connsiteY2" fmla="*/ 55025 h 190175"/>
                  </a:gdLst>
                  <a:ahLst/>
                  <a:cxnLst>
                    <a:cxn ang="0">
                      <a:pos x="connsiteX0" y="connsiteY0"/>
                    </a:cxn>
                    <a:cxn ang="0">
                      <a:pos x="connsiteX1" y="connsiteY1"/>
                    </a:cxn>
                    <a:cxn ang="0">
                      <a:pos x="connsiteX2" y="connsiteY2"/>
                    </a:cxn>
                  </a:cxnLst>
                  <a:rect l="l" t="t" r="r" b="b"/>
                  <a:pathLst>
                    <a:path w="398827" h="190175">
                      <a:moveTo>
                        <a:pt x="398827" y="0"/>
                      </a:moveTo>
                      <a:cubicBezTo>
                        <a:pt x="390800" y="106389"/>
                        <a:pt x="301925" y="190175"/>
                        <a:pt x="193468" y="190175"/>
                      </a:cubicBezTo>
                      <a:cubicBezTo>
                        <a:pt x="104592" y="190175"/>
                        <a:pt x="28864" y="133872"/>
                        <a:pt x="0" y="55025"/>
                      </a:cubicBezTo>
                    </a:path>
                  </a:pathLst>
                </a:custGeom>
                <a:noFill/>
                <a:ln w="19050" cap="rnd">
                  <a:solidFill>
                    <a:srgbClr val="010101"/>
                  </a:solidFill>
                  <a:custDash>
                    <a:ds d="961658" sp="961658"/>
                  </a:custDash>
                  <a:round/>
                </a:ln>
              </p:spPr>
              <p:txBody>
                <a:bodyPr rtlCol="0" anchor="ctr"/>
                <a:lstStyle/>
                <a:p>
                  <a:endParaRPr lang="en-QA">
                    <a:latin typeface="Calibri" panose="020F0502020204030204" pitchFamily="34" charset="0"/>
                    <a:cs typeface="Calibri" panose="020F0502020204030204" pitchFamily="34" charset="0"/>
                  </a:endParaRPr>
                </a:p>
              </p:txBody>
            </p:sp>
            <p:sp>
              <p:nvSpPr>
                <p:cNvPr id="8399" name="Freeform 8398">
                  <a:extLst>
                    <a:ext uri="{FF2B5EF4-FFF2-40B4-BE49-F238E27FC236}">
                      <a16:creationId xmlns:a16="http://schemas.microsoft.com/office/drawing/2014/main" id="{5845AA9E-2E28-84BF-E8B1-5F41C98B0124}"/>
                    </a:ext>
                  </a:extLst>
                </p:cNvPr>
                <p:cNvSpPr/>
                <p:nvPr/>
              </p:nvSpPr>
              <p:spPr>
                <a:xfrm>
                  <a:off x="12985995" y="8281617"/>
                  <a:ext cx="2917" cy="34688"/>
                </a:xfrm>
                <a:custGeom>
                  <a:avLst/>
                  <a:gdLst>
                    <a:gd name="connsiteX0" fmla="*/ 2917 w 2917"/>
                    <a:gd name="connsiteY0" fmla="*/ 34689 h 34688"/>
                    <a:gd name="connsiteX1" fmla="*/ 0 w 2917"/>
                    <a:gd name="connsiteY1" fmla="*/ 0 h 34688"/>
                  </a:gdLst>
                  <a:ahLst/>
                  <a:cxnLst>
                    <a:cxn ang="0">
                      <a:pos x="connsiteX0" y="connsiteY0"/>
                    </a:cxn>
                    <a:cxn ang="0">
                      <a:pos x="connsiteX1" y="connsiteY1"/>
                    </a:cxn>
                  </a:cxnLst>
                  <a:rect l="l" t="t" r="r" b="b"/>
                  <a:pathLst>
                    <a:path w="2917" h="34688">
                      <a:moveTo>
                        <a:pt x="2917" y="34689"/>
                      </a:moveTo>
                      <a:cubicBezTo>
                        <a:pt x="1000" y="23416"/>
                        <a:pt x="0" y="11795"/>
                        <a:pt x="0" y="0"/>
                      </a:cubicBez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395" name="Freeform 8394">
                <a:extLst>
                  <a:ext uri="{FF2B5EF4-FFF2-40B4-BE49-F238E27FC236}">
                    <a16:creationId xmlns:a16="http://schemas.microsoft.com/office/drawing/2014/main" id="{CEAEDF08-A604-2831-0448-0FFDF91117E4}"/>
                  </a:ext>
                </a:extLst>
              </p:cNvPr>
              <p:cNvSpPr/>
              <p:nvPr/>
            </p:nvSpPr>
            <p:spPr>
              <a:xfrm>
                <a:off x="13260590" y="8065992"/>
                <a:ext cx="68654" cy="62171"/>
              </a:xfrm>
              <a:custGeom>
                <a:avLst/>
                <a:gdLst>
                  <a:gd name="connsiteX0" fmla="*/ 0 w 68654"/>
                  <a:gd name="connsiteY0" fmla="*/ 62172 h 62171"/>
                  <a:gd name="connsiteX1" fmla="*/ 68655 w 68654"/>
                  <a:gd name="connsiteY1" fmla="*/ 62172 h 62171"/>
                  <a:gd name="connsiteX2" fmla="*/ 44650 w 68654"/>
                  <a:gd name="connsiteY2" fmla="*/ 0 h 62171"/>
                </a:gdLst>
                <a:ahLst/>
                <a:cxnLst>
                  <a:cxn ang="0">
                    <a:pos x="connsiteX0" y="connsiteY0"/>
                  </a:cxn>
                  <a:cxn ang="0">
                    <a:pos x="connsiteX1" y="connsiteY1"/>
                  </a:cxn>
                  <a:cxn ang="0">
                    <a:pos x="connsiteX2" y="connsiteY2"/>
                  </a:cxn>
                </a:cxnLst>
                <a:rect l="l" t="t" r="r" b="b"/>
                <a:pathLst>
                  <a:path w="68654" h="62171">
                    <a:moveTo>
                      <a:pt x="0" y="62172"/>
                    </a:moveTo>
                    <a:lnTo>
                      <a:pt x="68655" y="62172"/>
                    </a:lnTo>
                    <a:lnTo>
                      <a:pt x="44650" y="0"/>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96" name="Freeform 8395">
                <a:extLst>
                  <a:ext uri="{FF2B5EF4-FFF2-40B4-BE49-F238E27FC236}">
                    <a16:creationId xmlns:a16="http://schemas.microsoft.com/office/drawing/2014/main" id="{7AB0EA5A-800A-81EB-85CF-8BF8D7443217}"/>
                  </a:ext>
                </a:extLst>
              </p:cNvPr>
              <p:cNvSpPr/>
              <p:nvPr/>
            </p:nvSpPr>
            <p:spPr>
              <a:xfrm>
                <a:off x="13191941" y="8178657"/>
                <a:ext cx="111287" cy="102960"/>
              </a:xfrm>
              <a:custGeom>
                <a:avLst/>
                <a:gdLst>
                  <a:gd name="connsiteX0" fmla="*/ 0 w 111287"/>
                  <a:gd name="connsiteY0" fmla="*/ 0 h 102960"/>
                  <a:gd name="connsiteX1" fmla="*/ 0 w 111287"/>
                  <a:gd name="connsiteY1" fmla="*/ 102961 h 102960"/>
                  <a:gd name="connsiteX2" fmla="*/ 111288 w 111287"/>
                  <a:gd name="connsiteY2" fmla="*/ 102961 h 102960"/>
                </a:gdLst>
                <a:ahLst/>
                <a:cxnLst>
                  <a:cxn ang="0">
                    <a:pos x="connsiteX0" y="connsiteY0"/>
                  </a:cxn>
                  <a:cxn ang="0">
                    <a:pos x="connsiteX1" y="connsiteY1"/>
                  </a:cxn>
                  <a:cxn ang="0">
                    <a:pos x="connsiteX2" y="connsiteY2"/>
                  </a:cxn>
                </a:cxnLst>
                <a:rect l="l" t="t" r="r" b="b"/>
                <a:pathLst>
                  <a:path w="111287" h="102960">
                    <a:moveTo>
                      <a:pt x="0" y="0"/>
                    </a:moveTo>
                    <a:lnTo>
                      <a:pt x="0" y="102961"/>
                    </a:lnTo>
                    <a:lnTo>
                      <a:pt x="111288" y="102961"/>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384" name="Graphic 3463">
              <a:extLst>
                <a:ext uri="{FF2B5EF4-FFF2-40B4-BE49-F238E27FC236}">
                  <a16:creationId xmlns:a16="http://schemas.microsoft.com/office/drawing/2014/main" id="{02547169-BC93-A9C2-91AA-52E962F8C66E}"/>
                </a:ext>
              </a:extLst>
            </p:cNvPr>
            <p:cNvGrpSpPr/>
            <p:nvPr/>
          </p:nvGrpSpPr>
          <p:grpSpPr>
            <a:xfrm>
              <a:off x="12707580" y="7904928"/>
              <a:ext cx="434386" cy="353099"/>
              <a:chOff x="12707580" y="7904928"/>
              <a:chExt cx="434386" cy="353099"/>
            </a:xfrm>
            <a:noFill/>
          </p:grpSpPr>
          <p:sp>
            <p:nvSpPr>
              <p:cNvPr id="8385" name="Freeform 8384">
                <a:extLst>
                  <a:ext uri="{FF2B5EF4-FFF2-40B4-BE49-F238E27FC236}">
                    <a16:creationId xmlns:a16="http://schemas.microsoft.com/office/drawing/2014/main" id="{572B9F3A-E5F1-BB2D-9CBE-D7A5C3451F41}"/>
                  </a:ext>
                </a:extLst>
              </p:cNvPr>
              <p:cNvSpPr/>
              <p:nvPr/>
            </p:nvSpPr>
            <p:spPr>
              <a:xfrm>
                <a:off x="12821239" y="7940313"/>
                <a:ext cx="320727" cy="5810"/>
              </a:xfrm>
              <a:custGeom>
                <a:avLst/>
                <a:gdLst>
                  <a:gd name="connsiteX0" fmla="*/ 0 w 320727"/>
                  <a:gd name="connsiteY0" fmla="*/ 0 h 5810"/>
                  <a:gd name="connsiteX1" fmla="*/ 320727 w 320727"/>
                  <a:gd name="connsiteY1" fmla="*/ 0 h 5810"/>
                </a:gdLst>
                <a:ahLst/>
                <a:cxnLst>
                  <a:cxn ang="0">
                    <a:pos x="connsiteX0" y="connsiteY0"/>
                  </a:cxn>
                  <a:cxn ang="0">
                    <a:pos x="connsiteX1" y="connsiteY1"/>
                  </a:cxn>
                </a:cxnLst>
                <a:rect l="l" t="t" r="r" b="b"/>
                <a:pathLst>
                  <a:path w="320727" h="5810">
                    <a:moveTo>
                      <a:pt x="0" y="0"/>
                    </a:moveTo>
                    <a:lnTo>
                      <a:pt x="320727"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86" name="Freeform 8385">
                <a:extLst>
                  <a:ext uri="{FF2B5EF4-FFF2-40B4-BE49-F238E27FC236}">
                    <a16:creationId xmlns:a16="http://schemas.microsoft.com/office/drawing/2014/main" id="{179F4AA7-250D-9873-6B85-753EC445B6BC}"/>
                  </a:ext>
                </a:extLst>
              </p:cNvPr>
              <p:cNvSpPr/>
              <p:nvPr/>
            </p:nvSpPr>
            <p:spPr>
              <a:xfrm>
                <a:off x="12821239" y="8033861"/>
                <a:ext cx="294735" cy="5810"/>
              </a:xfrm>
              <a:custGeom>
                <a:avLst/>
                <a:gdLst>
                  <a:gd name="connsiteX0" fmla="*/ 0 w 294735"/>
                  <a:gd name="connsiteY0" fmla="*/ 0 h 5810"/>
                  <a:gd name="connsiteX1" fmla="*/ 294735 w 294735"/>
                  <a:gd name="connsiteY1" fmla="*/ 0 h 5810"/>
                </a:gdLst>
                <a:ahLst/>
                <a:cxnLst>
                  <a:cxn ang="0">
                    <a:pos x="connsiteX0" y="connsiteY0"/>
                  </a:cxn>
                  <a:cxn ang="0">
                    <a:pos x="connsiteX1" y="connsiteY1"/>
                  </a:cxn>
                </a:cxnLst>
                <a:rect l="l" t="t" r="r" b="b"/>
                <a:pathLst>
                  <a:path w="294735" h="5810">
                    <a:moveTo>
                      <a:pt x="0" y="0"/>
                    </a:moveTo>
                    <a:lnTo>
                      <a:pt x="294735"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87" name="Freeform 8386">
                <a:extLst>
                  <a:ext uri="{FF2B5EF4-FFF2-40B4-BE49-F238E27FC236}">
                    <a16:creationId xmlns:a16="http://schemas.microsoft.com/office/drawing/2014/main" id="{801B655E-4397-C3DE-F2C0-3A7C8E3F30D8}"/>
                  </a:ext>
                </a:extLst>
              </p:cNvPr>
              <p:cNvSpPr/>
              <p:nvPr/>
            </p:nvSpPr>
            <p:spPr>
              <a:xfrm>
                <a:off x="12821239" y="8127467"/>
                <a:ext cx="234200" cy="5810"/>
              </a:xfrm>
              <a:custGeom>
                <a:avLst/>
                <a:gdLst>
                  <a:gd name="connsiteX0" fmla="*/ 0 w 234200"/>
                  <a:gd name="connsiteY0" fmla="*/ 0 h 5810"/>
                  <a:gd name="connsiteX1" fmla="*/ 234200 w 234200"/>
                  <a:gd name="connsiteY1" fmla="*/ 0 h 5810"/>
                </a:gdLst>
                <a:ahLst/>
                <a:cxnLst>
                  <a:cxn ang="0">
                    <a:pos x="connsiteX0" y="connsiteY0"/>
                  </a:cxn>
                  <a:cxn ang="0">
                    <a:pos x="connsiteX1" y="connsiteY1"/>
                  </a:cxn>
                </a:cxnLst>
                <a:rect l="l" t="t" r="r" b="b"/>
                <a:pathLst>
                  <a:path w="234200" h="5810">
                    <a:moveTo>
                      <a:pt x="0" y="0"/>
                    </a:moveTo>
                    <a:lnTo>
                      <a:pt x="23420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88" name="Freeform 8387">
                <a:extLst>
                  <a:ext uri="{FF2B5EF4-FFF2-40B4-BE49-F238E27FC236}">
                    <a16:creationId xmlns:a16="http://schemas.microsoft.com/office/drawing/2014/main" id="{6E901F5C-7DD2-988D-43DC-3A7FE8161C1B}"/>
                  </a:ext>
                </a:extLst>
              </p:cNvPr>
              <p:cNvSpPr/>
              <p:nvPr/>
            </p:nvSpPr>
            <p:spPr>
              <a:xfrm>
                <a:off x="12707580" y="7904928"/>
                <a:ext cx="62714" cy="55779"/>
              </a:xfrm>
              <a:custGeom>
                <a:avLst/>
                <a:gdLst>
                  <a:gd name="connsiteX0" fmla="*/ 0 w 62714"/>
                  <a:gd name="connsiteY0" fmla="*/ 40092 h 55779"/>
                  <a:gd name="connsiteX1" fmla="*/ 31305 w 62714"/>
                  <a:gd name="connsiteY1" fmla="*/ 55780 h 55779"/>
                  <a:gd name="connsiteX2" fmla="*/ 62714 w 62714"/>
                  <a:gd name="connsiteY2" fmla="*/ 0 h 55779"/>
                </a:gdLst>
                <a:ahLst/>
                <a:cxnLst>
                  <a:cxn ang="0">
                    <a:pos x="connsiteX0" y="connsiteY0"/>
                  </a:cxn>
                  <a:cxn ang="0">
                    <a:pos x="connsiteX1" y="connsiteY1"/>
                  </a:cxn>
                  <a:cxn ang="0">
                    <a:pos x="connsiteX2" y="connsiteY2"/>
                  </a:cxn>
                </a:cxnLst>
                <a:rect l="l" t="t" r="r" b="b"/>
                <a:pathLst>
                  <a:path w="62714" h="55779">
                    <a:moveTo>
                      <a:pt x="0" y="40092"/>
                    </a:moveTo>
                    <a:lnTo>
                      <a:pt x="31305" y="55780"/>
                    </a:lnTo>
                    <a:lnTo>
                      <a:pt x="62714" y="0"/>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89" name="Freeform 8388">
                <a:extLst>
                  <a:ext uri="{FF2B5EF4-FFF2-40B4-BE49-F238E27FC236}">
                    <a16:creationId xmlns:a16="http://schemas.microsoft.com/office/drawing/2014/main" id="{1F04DBE9-F573-ECE8-BB99-99418CBB27DC}"/>
                  </a:ext>
                </a:extLst>
              </p:cNvPr>
              <p:cNvSpPr/>
              <p:nvPr/>
            </p:nvSpPr>
            <p:spPr>
              <a:xfrm>
                <a:off x="12707580" y="8005971"/>
                <a:ext cx="62714" cy="55779"/>
              </a:xfrm>
              <a:custGeom>
                <a:avLst/>
                <a:gdLst>
                  <a:gd name="connsiteX0" fmla="*/ 0 w 62714"/>
                  <a:gd name="connsiteY0" fmla="*/ 40092 h 55779"/>
                  <a:gd name="connsiteX1" fmla="*/ 31305 w 62714"/>
                  <a:gd name="connsiteY1" fmla="*/ 55780 h 55779"/>
                  <a:gd name="connsiteX2" fmla="*/ 62714 w 62714"/>
                  <a:gd name="connsiteY2" fmla="*/ 0 h 55779"/>
                </a:gdLst>
                <a:ahLst/>
                <a:cxnLst>
                  <a:cxn ang="0">
                    <a:pos x="connsiteX0" y="connsiteY0"/>
                  </a:cxn>
                  <a:cxn ang="0">
                    <a:pos x="connsiteX1" y="connsiteY1"/>
                  </a:cxn>
                  <a:cxn ang="0">
                    <a:pos x="connsiteX2" y="connsiteY2"/>
                  </a:cxn>
                </a:cxnLst>
                <a:rect l="l" t="t" r="r" b="b"/>
                <a:pathLst>
                  <a:path w="62714" h="55779">
                    <a:moveTo>
                      <a:pt x="0" y="40092"/>
                    </a:moveTo>
                    <a:lnTo>
                      <a:pt x="31305" y="55780"/>
                    </a:lnTo>
                    <a:lnTo>
                      <a:pt x="62714" y="0"/>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90" name="Freeform 8389">
                <a:extLst>
                  <a:ext uri="{FF2B5EF4-FFF2-40B4-BE49-F238E27FC236}">
                    <a16:creationId xmlns:a16="http://schemas.microsoft.com/office/drawing/2014/main" id="{7B74663D-454D-8B18-4EB6-16F7BC6F3E42}"/>
                  </a:ext>
                </a:extLst>
              </p:cNvPr>
              <p:cNvSpPr/>
              <p:nvPr/>
            </p:nvSpPr>
            <p:spPr>
              <a:xfrm>
                <a:off x="12707580" y="8099577"/>
                <a:ext cx="62714" cy="55779"/>
              </a:xfrm>
              <a:custGeom>
                <a:avLst/>
                <a:gdLst>
                  <a:gd name="connsiteX0" fmla="*/ 0 w 62714"/>
                  <a:gd name="connsiteY0" fmla="*/ 40092 h 55779"/>
                  <a:gd name="connsiteX1" fmla="*/ 31305 w 62714"/>
                  <a:gd name="connsiteY1" fmla="*/ 55780 h 55779"/>
                  <a:gd name="connsiteX2" fmla="*/ 62714 w 62714"/>
                  <a:gd name="connsiteY2" fmla="*/ 0 h 55779"/>
                </a:gdLst>
                <a:ahLst/>
                <a:cxnLst>
                  <a:cxn ang="0">
                    <a:pos x="connsiteX0" y="connsiteY0"/>
                  </a:cxn>
                  <a:cxn ang="0">
                    <a:pos x="connsiteX1" y="connsiteY1"/>
                  </a:cxn>
                  <a:cxn ang="0">
                    <a:pos x="connsiteX2" y="connsiteY2"/>
                  </a:cxn>
                </a:cxnLst>
                <a:rect l="l" t="t" r="r" b="b"/>
                <a:pathLst>
                  <a:path w="62714" h="55779">
                    <a:moveTo>
                      <a:pt x="0" y="40092"/>
                    </a:moveTo>
                    <a:lnTo>
                      <a:pt x="31305" y="55780"/>
                    </a:lnTo>
                    <a:lnTo>
                      <a:pt x="62714" y="0"/>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91" name="Freeform 8390">
                <a:extLst>
                  <a:ext uri="{FF2B5EF4-FFF2-40B4-BE49-F238E27FC236}">
                    <a16:creationId xmlns:a16="http://schemas.microsoft.com/office/drawing/2014/main" id="{D7756963-914E-BDCB-6CCE-E1AD40AD60C9}"/>
                  </a:ext>
                </a:extLst>
              </p:cNvPr>
              <p:cNvSpPr/>
              <p:nvPr/>
            </p:nvSpPr>
            <p:spPr>
              <a:xfrm>
                <a:off x="12821239" y="8230137"/>
                <a:ext cx="171253" cy="5810"/>
              </a:xfrm>
              <a:custGeom>
                <a:avLst/>
                <a:gdLst>
                  <a:gd name="connsiteX0" fmla="*/ 0 w 171253"/>
                  <a:gd name="connsiteY0" fmla="*/ 0 h 5810"/>
                  <a:gd name="connsiteX1" fmla="*/ 171253 w 171253"/>
                  <a:gd name="connsiteY1" fmla="*/ 0 h 5810"/>
                </a:gdLst>
                <a:ahLst/>
                <a:cxnLst>
                  <a:cxn ang="0">
                    <a:pos x="connsiteX0" y="connsiteY0"/>
                  </a:cxn>
                  <a:cxn ang="0">
                    <a:pos x="connsiteX1" y="connsiteY1"/>
                  </a:cxn>
                </a:cxnLst>
                <a:rect l="l" t="t" r="r" b="b"/>
                <a:pathLst>
                  <a:path w="171253" h="5810">
                    <a:moveTo>
                      <a:pt x="0" y="0"/>
                    </a:moveTo>
                    <a:lnTo>
                      <a:pt x="171253"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92" name="Freeform 8391">
                <a:extLst>
                  <a:ext uri="{FF2B5EF4-FFF2-40B4-BE49-F238E27FC236}">
                    <a16:creationId xmlns:a16="http://schemas.microsoft.com/office/drawing/2014/main" id="{E3E32D8B-060C-1218-60F7-BB7E9D48DBEB}"/>
                  </a:ext>
                </a:extLst>
              </p:cNvPr>
              <p:cNvSpPr/>
              <p:nvPr/>
            </p:nvSpPr>
            <p:spPr>
              <a:xfrm>
                <a:off x="12707580" y="8202247"/>
                <a:ext cx="62714" cy="55779"/>
              </a:xfrm>
              <a:custGeom>
                <a:avLst/>
                <a:gdLst>
                  <a:gd name="connsiteX0" fmla="*/ 0 w 62714"/>
                  <a:gd name="connsiteY0" fmla="*/ 40091 h 55779"/>
                  <a:gd name="connsiteX1" fmla="*/ 31305 w 62714"/>
                  <a:gd name="connsiteY1" fmla="*/ 55780 h 55779"/>
                  <a:gd name="connsiteX2" fmla="*/ 62714 w 62714"/>
                  <a:gd name="connsiteY2" fmla="*/ 0 h 55779"/>
                </a:gdLst>
                <a:ahLst/>
                <a:cxnLst>
                  <a:cxn ang="0">
                    <a:pos x="connsiteX0" y="connsiteY0"/>
                  </a:cxn>
                  <a:cxn ang="0">
                    <a:pos x="connsiteX1" y="connsiteY1"/>
                  </a:cxn>
                  <a:cxn ang="0">
                    <a:pos x="connsiteX2" y="connsiteY2"/>
                  </a:cxn>
                </a:cxnLst>
                <a:rect l="l" t="t" r="r" b="b"/>
                <a:pathLst>
                  <a:path w="62714" h="55779">
                    <a:moveTo>
                      <a:pt x="0" y="40091"/>
                    </a:moveTo>
                    <a:lnTo>
                      <a:pt x="31305" y="55780"/>
                    </a:lnTo>
                    <a:lnTo>
                      <a:pt x="62714" y="0"/>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48" name="Graphic 3463">
            <a:extLst>
              <a:ext uri="{FF2B5EF4-FFF2-40B4-BE49-F238E27FC236}">
                <a16:creationId xmlns:a16="http://schemas.microsoft.com/office/drawing/2014/main" id="{285D2CDD-DF1E-5BB8-6EB1-28D01E95DB69}"/>
              </a:ext>
            </a:extLst>
          </p:cNvPr>
          <p:cNvGrpSpPr/>
          <p:nvPr/>
        </p:nvGrpSpPr>
        <p:grpSpPr>
          <a:xfrm>
            <a:off x="8978131" y="9285049"/>
            <a:ext cx="543419" cy="575314"/>
            <a:chOff x="11199862" y="7665887"/>
            <a:chExt cx="777854" cy="823511"/>
          </a:xfrm>
          <a:noFill/>
        </p:grpSpPr>
        <p:sp>
          <p:nvSpPr>
            <p:cNvPr id="8369" name="Freeform 8368">
              <a:extLst>
                <a:ext uri="{FF2B5EF4-FFF2-40B4-BE49-F238E27FC236}">
                  <a16:creationId xmlns:a16="http://schemas.microsoft.com/office/drawing/2014/main" id="{D9A4DD43-9DA6-B076-E199-FE03235CBE91}"/>
                </a:ext>
              </a:extLst>
            </p:cNvPr>
            <p:cNvSpPr/>
            <p:nvPr/>
          </p:nvSpPr>
          <p:spPr>
            <a:xfrm>
              <a:off x="11199862" y="7665887"/>
              <a:ext cx="601327" cy="823511"/>
            </a:xfrm>
            <a:custGeom>
              <a:avLst/>
              <a:gdLst>
                <a:gd name="connsiteX0" fmla="*/ 601327 w 601327"/>
                <a:gd name="connsiteY0" fmla="*/ 467158 h 823511"/>
                <a:gd name="connsiteX1" fmla="*/ 601327 w 601327"/>
                <a:gd name="connsiteY1" fmla="*/ 749139 h 823511"/>
                <a:gd name="connsiteX2" fmla="*/ 526930 w 601327"/>
                <a:gd name="connsiteY2" fmla="*/ 823512 h 823511"/>
                <a:gd name="connsiteX3" fmla="*/ 74398 w 601327"/>
                <a:gd name="connsiteY3" fmla="*/ 823512 h 823511"/>
                <a:gd name="connsiteX4" fmla="*/ 0 w 601327"/>
                <a:gd name="connsiteY4" fmla="*/ 748906 h 823511"/>
                <a:gd name="connsiteX5" fmla="*/ 2209 w 601327"/>
                <a:gd name="connsiteY5" fmla="*/ 74490 h 823511"/>
                <a:gd name="connsiteX6" fmla="*/ 76699 w 601327"/>
                <a:gd name="connsiteY6" fmla="*/ 0 h 823511"/>
                <a:gd name="connsiteX7" fmla="*/ 526837 w 601327"/>
                <a:gd name="connsiteY7" fmla="*/ 0 h 823511"/>
                <a:gd name="connsiteX8" fmla="*/ 601327 w 601327"/>
                <a:gd name="connsiteY8" fmla="*/ 74490 h 823511"/>
                <a:gd name="connsiteX9" fmla="*/ 601327 w 601327"/>
                <a:gd name="connsiteY9" fmla="*/ 252463 h 823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1327" h="823511">
                  <a:moveTo>
                    <a:pt x="601327" y="467158"/>
                  </a:moveTo>
                  <a:lnTo>
                    <a:pt x="601327" y="749139"/>
                  </a:lnTo>
                  <a:cubicBezTo>
                    <a:pt x="601327" y="790218"/>
                    <a:pt x="568017" y="823512"/>
                    <a:pt x="526930" y="823512"/>
                  </a:cubicBezTo>
                  <a:lnTo>
                    <a:pt x="74398" y="823512"/>
                  </a:lnTo>
                  <a:cubicBezTo>
                    <a:pt x="33212" y="823512"/>
                    <a:pt x="-133" y="790102"/>
                    <a:pt x="0" y="748906"/>
                  </a:cubicBezTo>
                  <a:lnTo>
                    <a:pt x="2209" y="74490"/>
                  </a:lnTo>
                  <a:cubicBezTo>
                    <a:pt x="2209" y="33352"/>
                    <a:pt x="35560" y="0"/>
                    <a:pt x="76699" y="0"/>
                  </a:cubicBezTo>
                  <a:lnTo>
                    <a:pt x="526837" y="0"/>
                  </a:lnTo>
                  <a:cubicBezTo>
                    <a:pt x="567977" y="0"/>
                    <a:pt x="601327" y="33352"/>
                    <a:pt x="601327" y="74490"/>
                  </a:cubicBezTo>
                  <a:lnTo>
                    <a:pt x="601327" y="252463"/>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370" name="Graphic 3463">
              <a:extLst>
                <a:ext uri="{FF2B5EF4-FFF2-40B4-BE49-F238E27FC236}">
                  <a16:creationId xmlns:a16="http://schemas.microsoft.com/office/drawing/2014/main" id="{ADA9C72C-1007-B499-BDF2-A9CEE5C5065E}"/>
                </a:ext>
              </a:extLst>
            </p:cNvPr>
            <p:cNvGrpSpPr/>
            <p:nvPr/>
          </p:nvGrpSpPr>
          <p:grpSpPr>
            <a:xfrm>
              <a:off x="11489191" y="7833340"/>
              <a:ext cx="488525" cy="540770"/>
              <a:chOff x="11489191" y="7833340"/>
              <a:chExt cx="488525" cy="540770"/>
            </a:xfrm>
            <a:noFill/>
          </p:grpSpPr>
          <p:sp>
            <p:nvSpPr>
              <p:cNvPr id="8380" name="Freeform 8379">
                <a:extLst>
                  <a:ext uri="{FF2B5EF4-FFF2-40B4-BE49-F238E27FC236}">
                    <a16:creationId xmlns:a16="http://schemas.microsoft.com/office/drawing/2014/main" id="{D1E0BE02-C6A4-BDBD-E8C4-84D2C05E1BAA}"/>
                  </a:ext>
                </a:extLst>
              </p:cNvPr>
              <p:cNvSpPr/>
              <p:nvPr/>
            </p:nvSpPr>
            <p:spPr>
              <a:xfrm>
                <a:off x="11489191" y="7833340"/>
                <a:ext cx="488525" cy="540770"/>
              </a:xfrm>
              <a:custGeom>
                <a:avLst/>
                <a:gdLst>
                  <a:gd name="connsiteX0" fmla="*/ 96061 w 488525"/>
                  <a:gd name="connsiteY0" fmla="*/ 536015 h 540770"/>
                  <a:gd name="connsiteX1" fmla="*/ 28772 w 488525"/>
                  <a:gd name="connsiteY1" fmla="*/ 540721 h 540770"/>
                  <a:gd name="connsiteX2" fmla="*/ 4756 w 488525"/>
                  <a:gd name="connsiteY2" fmla="*/ 519804 h 540770"/>
                  <a:gd name="connsiteX3" fmla="*/ 54 w 488525"/>
                  <a:gd name="connsiteY3" fmla="*/ 452229 h 540770"/>
                  <a:gd name="connsiteX4" fmla="*/ 5552 w 488525"/>
                  <a:gd name="connsiteY4" fmla="*/ 435901 h 540770"/>
                  <a:gd name="connsiteX5" fmla="*/ 365245 w 488525"/>
                  <a:gd name="connsiteY5" fmla="*/ 24058 h 540770"/>
                  <a:gd name="connsiteX6" fmla="*/ 464455 w 488525"/>
                  <a:gd name="connsiteY6" fmla="*/ 17318 h 540770"/>
                  <a:gd name="connsiteX7" fmla="*/ 464455 w 488525"/>
                  <a:gd name="connsiteY7" fmla="*/ 17318 h 540770"/>
                  <a:gd name="connsiteX8" fmla="*/ 471174 w 488525"/>
                  <a:gd name="connsiteY8" fmla="*/ 116502 h 540770"/>
                  <a:gd name="connsiteX9" fmla="*/ 111452 w 488525"/>
                  <a:gd name="connsiteY9" fmla="*/ 528403 h 540770"/>
                  <a:gd name="connsiteX10" fmla="*/ 96061 w 488525"/>
                  <a:gd name="connsiteY10" fmla="*/ 536015 h 5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8525" h="540770">
                    <a:moveTo>
                      <a:pt x="96061" y="536015"/>
                    </a:moveTo>
                    <a:lnTo>
                      <a:pt x="28772" y="540721"/>
                    </a:lnTo>
                    <a:cubicBezTo>
                      <a:pt x="16369" y="541535"/>
                      <a:pt x="5622" y="532238"/>
                      <a:pt x="4756" y="519804"/>
                    </a:cubicBezTo>
                    <a:lnTo>
                      <a:pt x="54" y="452229"/>
                    </a:lnTo>
                    <a:cubicBezTo>
                      <a:pt x="-359" y="446244"/>
                      <a:pt x="1617" y="440375"/>
                      <a:pt x="5552" y="435901"/>
                    </a:cubicBezTo>
                    <a:lnTo>
                      <a:pt x="365245" y="24058"/>
                    </a:lnTo>
                    <a:cubicBezTo>
                      <a:pt x="390790" y="-5168"/>
                      <a:pt x="435208" y="-8189"/>
                      <a:pt x="464455" y="17318"/>
                    </a:cubicBezTo>
                    <a:lnTo>
                      <a:pt x="464455" y="17318"/>
                    </a:lnTo>
                    <a:cubicBezTo>
                      <a:pt x="493708" y="42884"/>
                      <a:pt x="496719" y="87275"/>
                      <a:pt x="471174" y="116502"/>
                    </a:cubicBezTo>
                    <a:lnTo>
                      <a:pt x="111452" y="528403"/>
                    </a:lnTo>
                    <a:cubicBezTo>
                      <a:pt x="107535" y="532877"/>
                      <a:pt x="102001" y="535608"/>
                      <a:pt x="96061" y="536015"/>
                    </a:cubicBezTo>
                    <a:close/>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81" name="Freeform 8380">
                <a:extLst>
                  <a:ext uri="{FF2B5EF4-FFF2-40B4-BE49-F238E27FC236}">
                    <a16:creationId xmlns:a16="http://schemas.microsoft.com/office/drawing/2014/main" id="{7DD2E47A-0CE6-D119-4048-046184E279FC}"/>
                  </a:ext>
                </a:extLst>
              </p:cNvPr>
              <p:cNvSpPr/>
              <p:nvPr/>
            </p:nvSpPr>
            <p:spPr>
              <a:xfrm>
                <a:off x="11868510" y="7883205"/>
                <a:ext cx="60779" cy="60759"/>
              </a:xfrm>
              <a:custGeom>
                <a:avLst/>
                <a:gdLst>
                  <a:gd name="connsiteX0" fmla="*/ 60779 w 60779"/>
                  <a:gd name="connsiteY0" fmla="*/ 30380 h 60759"/>
                  <a:gd name="connsiteX1" fmla="*/ 30390 w 60779"/>
                  <a:gd name="connsiteY1" fmla="*/ 60760 h 60759"/>
                  <a:gd name="connsiteX2" fmla="*/ 0 w 60779"/>
                  <a:gd name="connsiteY2" fmla="*/ 30380 h 60759"/>
                  <a:gd name="connsiteX3" fmla="*/ 30390 w 60779"/>
                  <a:gd name="connsiteY3" fmla="*/ 0 h 60759"/>
                  <a:gd name="connsiteX4" fmla="*/ 60779 w 60779"/>
                  <a:gd name="connsiteY4" fmla="*/ 30380 h 60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79" h="60759">
                    <a:moveTo>
                      <a:pt x="60779" y="30380"/>
                    </a:moveTo>
                    <a:cubicBezTo>
                      <a:pt x="60779" y="47159"/>
                      <a:pt x="47174" y="60760"/>
                      <a:pt x="30390" y="60760"/>
                    </a:cubicBezTo>
                    <a:cubicBezTo>
                      <a:pt x="13606" y="60760"/>
                      <a:pt x="0" y="47158"/>
                      <a:pt x="0" y="30380"/>
                    </a:cubicBezTo>
                    <a:cubicBezTo>
                      <a:pt x="0" y="13601"/>
                      <a:pt x="13606" y="0"/>
                      <a:pt x="30390" y="0"/>
                    </a:cubicBezTo>
                    <a:cubicBezTo>
                      <a:pt x="47174" y="0"/>
                      <a:pt x="60779" y="13602"/>
                      <a:pt x="60779" y="30380"/>
                    </a:cubicBezTo>
                    <a:close/>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371" name="Graphic 3463">
              <a:extLst>
                <a:ext uri="{FF2B5EF4-FFF2-40B4-BE49-F238E27FC236}">
                  <a16:creationId xmlns:a16="http://schemas.microsoft.com/office/drawing/2014/main" id="{760112F5-F2CD-7198-F3DB-994FF626741D}"/>
                </a:ext>
              </a:extLst>
            </p:cNvPr>
            <p:cNvGrpSpPr/>
            <p:nvPr/>
          </p:nvGrpSpPr>
          <p:grpSpPr>
            <a:xfrm>
              <a:off x="11291906" y="7904928"/>
              <a:ext cx="434392" cy="353099"/>
              <a:chOff x="11291906" y="7904928"/>
              <a:chExt cx="434392" cy="353099"/>
            </a:xfrm>
            <a:noFill/>
          </p:grpSpPr>
          <p:sp>
            <p:nvSpPr>
              <p:cNvPr id="8372" name="Freeform 8371">
                <a:extLst>
                  <a:ext uri="{FF2B5EF4-FFF2-40B4-BE49-F238E27FC236}">
                    <a16:creationId xmlns:a16="http://schemas.microsoft.com/office/drawing/2014/main" id="{4A54EDD3-F33B-9C4F-BAAC-FAF9DB42F9D8}"/>
                  </a:ext>
                </a:extLst>
              </p:cNvPr>
              <p:cNvSpPr/>
              <p:nvPr/>
            </p:nvSpPr>
            <p:spPr>
              <a:xfrm>
                <a:off x="11405565" y="7940313"/>
                <a:ext cx="320733" cy="5810"/>
              </a:xfrm>
              <a:custGeom>
                <a:avLst/>
                <a:gdLst>
                  <a:gd name="connsiteX0" fmla="*/ 0 w 320733"/>
                  <a:gd name="connsiteY0" fmla="*/ 0 h 5810"/>
                  <a:gd name="connsiteX1" fmla="*/ 320733 w 320733"/>
                  <a:gd name="connsiteY1" fmla="*/ 0 h 5810"/>
                </a:gdLst>
                <a:ahLst/>
                <a:cxnLst>
                  <a:cxn ang="0">
                    <a:pos x="connsiteX0" y="connsiteY0"/>
                  </a:cxn>
                  <a:cxn ang="0">
                    <a:pos x="connsiteX1" y="connsiteY1"/>
                  </a:cxn>
                </a:cxnLst>
                <a:rect l="l" t="t" r="r" b="b"/>
                <a:pathLst>
                  <a:path w="320733" h="5810">
                    <a:moveTo>
                      <a:pt x="0" y="0"/>
                    </a:moveTo>
                    <a:lnTo>
                      <a:pt x="320733"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73" name="Freeform 8372">
                <a:extLst>
                  <a:ext uri="{FF2B5EF4-FFF2-40B4-BE49-F238E27FC236}">
                    <a16:creationId xmlns:a16="http://schemas.microsoft.com/office/drawing/2014/main" id="{5DCDCBB1-D7ED-091C-0570-FBEC18828D3A}"/>
                  </a:ext>
                </a:extLst>
              </p:cNvPr>
              <p:cNvSpPr/>
              <p:nvPr/>
            </p:nvSpPr>
            <p:spPr>
              <a:xfrm>
                <a:off x="11405565" y="8033861"/>
                <a:ext cx="294740" cy="5810"/>
              </a:xfrm>
              <a:custGeom>
                <a:avLst/>
                <a:gdLst>
                  <a:gd name="connsiteX0" fmla="*/ 0 w 294740"/>
                  <a:gd name="connsiteY0" fmla="*/ 0 h 5810"/>
                  <a:gd name="connsiteX1" fmla="*/ 294741 w 294740"/>
                  <a:gd name="connsiteY1" fmla="*/ 0 h 5810"/>
                </a:gdLst>
                <a:ahLst/>
                <a:cxnLst>
                  <a:cxn ang="0">
                    <a:pos x="connsiteX0" y="connsiteY0"/>
                  </a:cxn>
                  <a:cxn ang="0">
                    <a:pos x="connsiteX1" y="connsiteY1"/>
                  </a:cxn>
                </a:cxnLst>
                <a:rect l="l" t="t" r="r" b="b"/>
                <a:pathLst>
                  <a:path w="294740" h="5810">
                    <a:moveTo>
                      <a:pt x="0" y="0"/>
                    </a:moveTo>
                    <a:lnTo>
                      <a:pt x="294741"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74" name="Freeform 8373">
                <a:extLst>
                  <a:ext uri="{FF2B5EF4-FFF2-40B4-BE49-F238E27FC236}">
                    <a16:creationId xmlns:a16="http://schemas.microsoft.com/office/drawing/2014/main" id="{B030BDD4-0E9D-68C0-2783-0FA1828A06F5}"/>
                  </a:ext>
                </a:extLst>
              </p:cNvPr>
              <p:cNvSpPr/>
              <p:nvPr/>
            </p:nvSpPr>
            <p:spPr>
              <a:xfrm>
                <a:off x="11405565" y="8127467"/>
                <a:ext cx="213002" cy="5810"/>
              </a:xfrm>
              <a:custGeom>
                <a:avLst/>
                <a:gdLst>
                  <a:gd name="connsiteX0" fmla="*/ 0 w 213002"/>
                  <a:gd name="connsiteY0" fmla="*/ 0 h 5810"/>
                  <a:gd name="connsiteX1" fmla="*/ 213003 w 213002"/>
                  <a:gd name="connsiteY1" fmla="*/ 0 h 5810"/>
                </a:gdLst>
                <a:ahLst/>
                <a:cxnLst>
                  <a:cxn ang="0">
                    <a:pos x="connsiteX0" y="connsiteY0"/>
                  </a:cxn>
                  <a:cxn ang="0">
                    <a:pos x="connsiteX1" y="connsiteY1"/>
                  </a:cxn>
                </a:cxnLst>
                <a:rect l="l" t="t" r="r" b="b"/>
                <a:pathLst>
                  <a:path w="213002" h="5810">
                    <a:moveTo>
                      <a:pt x="0" y="0"/>
                    </a:moveTo>
                    <a:lnTo>
                      <a:pt x="213003"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75" name="Freeform 8374">
                <a:extLst>
                  <a:ext uri="{FF2B5EF4-FFF2-40B4-BE49-F238E27FC236}">
                    <a16:creationId xmlns:a16="http://schemas.microsoft.com/office/drawing/2014/main" id="{592D0BDC-BDAD-958A-0272-F998FFD744F0}"/>
                  </a:ext>
                </a:extLst>
              </p:cNvPr>
              <p:cNvSpPr/>
              <p:nvPr/>
            </p:nvSpPr>
            <p:spPr>
              <a:xfrm>
                <a:off x="11291906" y="7904928"/>
                <a:ext cx="62720" cy="55779"/>
              </a:xfrm>
              <a:custGeom>
                <a:avLst/>
                <a:gdLst>
                  <a:gd name="connsiteX0" fmla="*/ 0 w 62720"/>
                  <a:gd name="connsiteY0" fmla="*/ 40092 h 55779"/>
                  <a:gd name="connsiteX1" fmla="*/ 31305 w 62720"/>
                  <a:gd name="connsiteY1" fmla="*/ 55780 h 55779"/>
                  <a:gd name="connsiteX2" fmla="*/ 62720 w 62720"/>
                  <a:gd name="connsiteY2" fmla="*/ 0 h 55779"/>
                </a:gdLst>
                <a:ahLst/>
                <a:cxnLst>
                  <a:cxn ang="0">
                    <a:pos x="connsiteX0" y="connsiteY0"/>
                  </a:cxn>
                  <a:cxn ang="0">
                    <a:pos x="connsiteX1" y="connsiteY1"/>
                  </a:cxn>
                  <a:cxn ang="0">
                    <a:pos x="connsiteX2" y="connsiteY2"/>
                  </a:cxn>
                </a:cxnLst>
                <a:rect l="l" t="t" r="r" b="b"/>
                <a:pathLst>
                  <a:path w="62720" h="55779">
                    <a:moveTo>
                      <a:pt x="0" y="40092"/>
                    </a:moveTo>
                    <a:lnTo>
                      <a:pt x="31305" y="55780"/>
                    </a:lnTo>
                    <a:lnTo>
                      <a:pt x="62720" y="0"/>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76" name="Freeform 8375">
                <a:extLst>
                  <a:ext uri="{FF2B5EF4-FFF2-40B4-BE49-F238E27FC236}">
                    <a16:creationId xmlns:a16="http://schemas.microsoft.com/office/drawing/2014/main" id="{2EEB1684-EA59-3C95-FFD2-3B88C2A6CCC7}"/>
                  </a:ext>
                </a:extLst>
              </p:cNvPr>
              <p:cNvSpPr/>
              <p:nvPr/>
            </p:nvSpPr>
            <p:spPr>
              <a:xfrm>
                <a:off x="11291906" y="8005971"/>
                <a:ext cx="62720" cy="55779"/>
              </a:xfrm>
              <a:custGeom>
                <a:avLst/>
                <a:gdLst>
                  <a:gd name="connsiteX0" fmla="*/ 0 w 62720"/>
                  <a:gd name="connsiteY0" fmla="*/ 40092 h 55779"/>
                  <a:gd name="connsiteX1" fmla="*/ 31305 w 62720"/>
                  <a:gd name="connsiteY1" fmla="*/ 55780 h 55779"/>
                  <a:gd name="connsiteX2" fmla="*/ 62720 w 62720"/>
                  <a:gd name="connsiteY2" fmla="*/ 0 h 55779"/>
                </a:gdLst>
                <a:ahLst/>
                <a:cxnLst>
                  <a:cxn ang="0">
                    <a:pos x="connsiteX0" y="connsiteY0"/>
                  </a:cxn>
                  <a:cxn ang="0">
                    <a:pos x="connsiteX1" y="connsiteY1"/>
                  </a:cxn>
                  <a:cxn ang="0">
                    <a:pos x="connsiteX2" y="connsiteY2"/>
                  </a:cxn>
                </a:cxnLst>
                <a:rect l="l" t="t" r="r" b="b"/>
                <a:pathLst>
                  <a:path w="62720" h="55779">
                    <a:moveTo>
                      <a:pt x="0" y="40092"/>
                    </a:moveTo>
                    <a:lnTo>
                      <a:pt x="31305" y="55780"/>
                    </a:lnTo>
                    <a:lnTo>
                      <a:pt x="62720" y="0"/>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77" name="Freeform 8376">
                <a:extLst>
                  <a:ext uri="{FF2B5EF4-FFF2-40B4-BE49-F238E27FC236}">
                    <a16:creationId xmlns:a16="http://schemas.microsoft.com/office/drawing/2014/main" id="{23E89F47-A3EE-3034-945D-3AEFDE895287}"/>
                  </a:ext>
                </a:extLst>
              </p:cNvPr>
              <p:cNvSpPr/>
              <p:nvPr/>
            </p:nvSpPr>
            <p:spPr>
              <a:xfrm>
                <a:off x="11291906" y="8099577"/>
                <a:ext cx="62720" cy="55779"/>
              </a:xfrm>
              <a:custGeom>
                <a:avLst/>
                <a:gdLst>
                  <a:gd name="connsiteX0" fmla="*/ 0 w 62720"/>
                  <a:gd name="connsiteY0" fmla="*/ 40092 h 55779"/>
                  <a:gd name="connsiteX1" fmla="*/ 31305 w 62720"/>
                  <a:gd name="connsiteY1" fmla="*/ 55780 h 55779"/>
                  <a:gd name="connsiteX2" fmla="*/ 62720 w 62720"/>
                  <a:gd name="connsiteY2" fmla="*/ 0 h 55779"/>
                </a:gdLst>
                <a:ahLst/>
                <a:cxnLst>
                  <a:cxn ang="0">
                    <a:pos x="connsiteX0" y="connsiteY0"/>
                  </a:cxn>
                  <a:cxn ang="0">
                    <a:pos x="connsiteX1" y="connsiteY1"/>
                  </a:cxn>
                  <a:cxn ang="0">
                    <a:pos x="connsiteX2" y="connsiteY2"/>
                  </a:cxn>
                </a:cxnLst>
                <a:rect l="l" t="t" r="r" b="b"/>
                <a:pathLst>
                  <a:path w="62720" h="55779">
                    <a:moveTo>
                      <a:pt x="0" y="40092"/>
                    </a:moveTo>
                    <a:lnTo>
                      <a:pt x="31305" y="55780"/>
                    </a:lnTo>
                    <a:lnTo>
                      <a:pt x="62720" y="0"/>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78" name="Freeform 8377">
                <a:extLst>
                  <a:ext uri="{FF2B5EF4-FFF2-40B4-BE49-F238E27FC236}">
                    <a16:creationId xmlns:a16="http://schemas.microsoft.com/office/drawing/2014/main" id="{21262D28-F8C8-EEB0-9F38-7F0A1C3FBE97}"/>
                  </a:ext>
                </a:extLst>
              </p:cNvPr>
              <p:cNvSpPr/>
              <p:nvPr/>
            </p:nvSpPr>
            <p:spPr>
              <a:xfrm>
                <a:off x="11405565" y="8230137"/>
                <a:ext cx="123569" cy="5810"/>
              </a:xfrm>
              <a:custGeom>
                <a:avLst/>
                <a:gdLst>
                  <a:gd name="connsiteX0" fmla="*/ 0 w 123569"/>
                  <a:gd name="connsiteY0" fmla="*/ 0 h 5810"/>
                  <a:gd name="connsiteX1" fmla="*/ 123569 w 123569"/>
                  <a:gd name="connsiteY1" fmla="*/ 0 h 5810"/>
                </a:gdLst>
                <a:ahLst/>
                <a:cxnLst>
                  <a:cxn ang="0">
                    <a:pos x="connsiteX0" y="connsiteY0"/>
                  </a:cxn>
                  <a:cxn ang="0">
                    <a:pos x="connsiteX1" y="connsiteY1"/>
                  </a:cxn>
                </a:cxnLst>
                <a:rect l="l" t="t" r="r" b="b"/>
                <a:pathLst>
                  <a:path w="123569" h="5810">
                    <a:moveTo>
                      <a:pt x="0" y="0"/>
                    </a:moveTo>
                    <a:lnTo>
                      <a:pt x="123569"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79" name="Freeform 8378">
                <a:extLst>
                  <a:ext uri="{FF2B5EF4-FFF2-40B4-BE49-F238E27FC236}">
                    <a16:creationId xmlns:a16="http://schemas.microsoft.com/office/drawing/2014/main" id="{095D4B79-FCB6-650C-87B3-61202FAC05ED}"/>
                  </a:ext>
                </a:extLst>
              </p:cNvPr>
              <p:cNvSpPr/>
              <p:nvPr/>
            </p:nvSpPr>
            <p:spPr>
              <a:xfrm>
                <a:off x="11291906" y="8202247"/>
                <a:ext cx="62720" cy="55779"/>
              </a:xfrm>
              <a:custGeom>
                <a:avLst/>
                <a:gdLst>
                  <a:gd name="connsiteX0" fmla="*/ 0 w 62720"/>
                  <a:gd name="connsiteY0" fmla="*/ 40091 h 55779"/>
                  <a:gd name="connsiteX1" fmla="*/ 31305 w 62720"/>
                  <a:gd name="connsiteY1" fmla="*/ 55780 h 55779"/>
                  <a:gd name="connsiteX2" fmla="*/ 62720 w 62720"/>
                  <a:gd name="connsiteY2" fmla="*/ 0 h 55779"/>
                </a:gdLst>
                <a:ahLst/>
                <a:cxnLst>
                  <a:cxn ang="0">
                    <a:pos x="connsiteX0" y="connsiteY0"/>
                  </a:cxn>
                  <a:cxn ang="0">
                    <a:pos x="connsiteX1" y="connsiteY1"/>
                  </a:cxn>
                  <a:cxn ang="0">
                    <a:pos x="connsiteX2" y="connsiteY2"/>
                  </a:cxn>
                </a:cxnLst>
                <a:rect l="l" t="t" r="r" b="b"/>
                <a:pathLst>
                  <a:path w="62720" h="55779">
                    <a:moveTo>
                      <a:pt x="0" y="40091"/>
                    </a:moveTo>
                    <a:lnTo>
                      <a:pt x="31305" y="55780"/>
                    </a:lnTo>
                    <a:lnTo>
                      <a:pt x="62720" y="0"/>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49" name="Graphic 3463">
            <a:extLst>
              <a:ext uri="{FF2B5EF4-FFF2-40B4-BE49-F238E27FC236}">
                <a16:creationId xmlns:a16="http://schemas.microsoft.com/office/drawing/2014/main" id="{60375A32-6F9E-4886-C05A-C76114FD117E}"/>
              </a:ext>
            </a:extLst>
          </p:cNvPr>
          <p:cNvGrpSpPr/>
          <p:nvPr/>
        </p:nvGrpSpPr>
        <p:grpSpPr>
          <a:xfrm>
            <a:off x="11388151" y="9227629"/>
            <a:ext cx="728519" cy="690184"/>
            <a:chOff x="13879464" y="7665887"/>
            <a:chExt cx="869290" cy="823546"/>
          </a:xfrm>
          <a:noFill/>
        </p:grpSpPr>
        <p:grpSp>
          <p:nvGrpSpPr>
            <p:cNvPr id="8346" name="Graphic 3463">
              <a:extLst>
                <a:ext uri="{FF2B5EF4-FFF2-40B4-BE49-F238E27FC236}">
                  <a16:creationId xmlns:a16="http://schemas.microsoft.com/office/drawing/2014/main" id="{8E580BAE-37E1-303C-5D76-EC0F44418672}"/>
                </a:ext>
              </a:extLst>
            </p:cNvPr>
            <p:cNvGrpSpPr/>
            <p:nvPr/>
          </p:nvGrpSpPr>
          <p:grpSpPr>
            <a:xfrm>
              <a:off x="13879464" y="7665887"/>
              <a:ext cx="771877" cy="766220"/>
              <a:chOff x="13879464" y="7665887"/>
              <a:chExt cx="771877" cy="766220"/>
            </a:xfrm>
            <a:noFill/>
          </p:grpSpPr>
          <p:grpSp>
            <p:nvGrpSpPr>
              <p:cNvPr id="8353" name="Graphic 3463">
                <a:extLst>
                  <a:ext uri="{FF2B5EF4-FFF2-40B4-BE49-F238E27FC236}">
                    <a16:creationId xmlns:a16="http://schemas.microsoft.com/office/drawing/2014/main" id="{282E6004-5D9A-9C1A-4F92-BD35FEB33E14}"/>
                  </a:ext>
                </a:extLst>
              </p:cNvPr>
              <p:cNvGrpSpPr/>
              <p:nvPr/>
            </p:nvGrpSpPr>
            <p:grpSpPr>
              <a:xfrm>
                <a:off x="13879464" y="7665887"/>
                <a:ext cx="695631" cy="766220"/>
                <a:chOff x="13879464" y="7665887"/>
                <a:chExt cx="695631" cy="766220"/>
              </a:xfrm>
              <a:noFill/>
            </p:grpSpPr>
            <p:grpSp>
              <p:nvGrpSpPr>
                <p:cNvPr id="8356" name="Graphic 3463">
                  <a:extLst>
                    <a:ext uri="{FF2B5EF4-FFF2-40B4-BE49-F238E27FC236}">
                      <a16:creationId xmlns:a16="http://schemas.microsoft.com/office/drawing/2014/main" id="{240FDFD0-8C6B-4E03-358F-7B85B7B7B66D}"/>
                    </a:ext>
                  </a:extLst>
                </p:cNvPr>
                <p:cNvGrpSpPr/>
                <p:nvPr/>
              </p:nvGrpSpPr>
              <p:grpSpPr>
                <a:xfrm>
                  <a:off x="13879464" y="7665887"/>
                  <a:ext cx="695631" cy="766220"/>
                  <a:chOff x="13879464" y="7665887"/>
                  <a:chExt cx="695631" cy="766220"/>
                </a:xfrm>
                <a:noFill/>
              </p:grpSpPr>
              <p:sp>
                <p:nvSpPr>
                  <p:cNvPr id="8366" name="Freeform 8365">
                    <a:extLst>
                      <a:ext uri="{FF2B5EF4-FFF2-40B4-BE49-F238E27FC236}">
                        <a16:creationId xmlns:a16="http://schemas.microsoft.com/office/drawing/2014/main" id="{F6E6B827-C09B-A5E1-5EA2-F116688E5077}"/>
                      </a:ext>
                    </a:extLst>
                  </p:cNvPr>
                  <p:cNvSpPr/>
                  <p:nvPr/>
                </p:nvSpPr>
                <p:spPr>
                  <a:xfrm>
                    <a:off x="13879464" y="8051699"/>
                    <a:ext cx="74275" cy="227594"/>
                  </a:xfrm>
                  <a:custGeom>
                    <a:avLst/>
                    <a:gdLst>
                      <a:gd name="connsiteX0" fmla="*/ 74275 w 74275"/>
                      <a:gd name="connsiteY0" fmla="*/ 227595 h 227594"/>
                      <a:gd name="connsiteX1" fmla="*/ 0 w 74275"/>
                      <a:gd name="connsiteY1" fmla="*/ 0 h 227594"/>
                    </a:gdLst>
                    <a:ahLst/>
                    <a:cxnLst>
                      <a:cxn ang="0">
                        <a:pos x="connsiteX0" y="connsiteY0"/>
                      </a:cxn>
                      <a:cxn ang="0">
                        <a:pos x="connsiteX1" y="connsiteY1"/>
                      </a:cxn>
                    </a:cxnLst>
                    <a:rect l="l" t="t" r="r" b="b"/>
                    <a:pathLst>
                      <a:path w="74275" h="227594">
                        <a:moveTo>
                          <a:pt x="74275" y="227595"/>
                        </a:moveTo>
                        <a:cubicBezTo>
                          <a:pt x="27573" y="163796"/>
                          <a:pt x="0" y="85123"/>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67" name="Freeform 8366">
                    <a:extLst>
                      <a:ext uri="{FF2B5EF4-FFF2-40B4-BE49-F238E27FC236}">
                        <a16:creationId xmlns:a16="http://schemas.microsoft.com/office/drawing/2014/main" id="{FE09CB8D-1ABE-7418-ABF9-D5EE5F7457FD}"/>
                      </a:ext>
                    </a:extLst>
                  </p:cNvPr>
                  <p:cNvSpPr/>
                  <p:nvPr/>
                </p:nvSpPr>
                <p:spPr>
                  <a:xfrm>
                    <a:off x="13990055" y="8322058"/>
                    <a:ext cx="210509" cy="110049"/>
                  </a:xfrm>
                  <a:custGeom>
                    <a:avLst/>
                    <a:gdLst>
                      <a:gd name="connsiteX0" fmla="*/ 210509 w 210509"/>
                      <a:gd name="connsiteY0" fmla="*/ 110049 h 110049"/>
                      <a:gd name="connsiteX1" fmla="*/ 0 w 210509"/>
                      <a:gd name="connsiteY1" fmla="*/ 0 h 110049"/>
                    </a:gdLst>
                    <a:ahLst/>
                    <a:cxnLst>
                      <a:cxn ang="0">
                        <a:pos x="connsiteX0" y="connsiteY0"/>
                      </a:cxn>
                      <a:cxn ang="0">
                        <a:pos x="connsiteX1" y="connsiteY1"/>
                      </a:cxn>
                    </a:cxnLst>
                    <a:rect l="l" t="t" r="r" b="b"/>
                    <a:pathLst>
                      <a:path w="210509" h="110049">
                        <a:moveTo>
                          <a:pt x="210509" y="110049"/>
                        </a:moveTo>
                        <a:cubicBezTo>
                          <a:pt x="128719" y="96220"/>
                          <a:pt x="55676" y="56652"/>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68" name="Freeform 8367">
                    <a:extLst>
                      <a:ext uri="{FF2B5EF4-FFF2-40B4-BE49-F238E27FC236}">
                        <a16:creationId xmlns:a16="http://schemas.microsoft.com/office/drawing/2014/main" id="{176A26F0-E5D8-FDA7-2F80-CEA80CE4543E}"/>
                      </a:ext>
                    </a:extLst>
                  </p:cNvPr>
                  <p:cNvSpPr/>
                  <p:nvPr/>
                </p:nvSpPr>
                <p:spPr>
                  <a:xfrm>
                    <a:off x="13879464" y="7665887"/>
                    <a:ext cx="695631" cy="385812"/>
                  </a:xfrm>
                  <a:custGeom>
                    <a:avLst/>
                    <a:gdLst>
                      <a:gd name="connsiteX0" fmla="*/ 0 w 695631"/>
                      <a:gd name="connsiteY0" fmla="*/ 385812 h 385812"/>
                      <a:gd name="connsiteX1" fmla="*/ 385941 w 695631"/>
                      <a:gd name="connsiteY1" fmla="*/ 0 h 385812"/>
                      <a:gd name="connsiteX2" fmla="*/ 695631 w 695631"/>
                      <a:gd name="connsiteY2" fmla="*/ 155545 h 385812"/>
                    </a:gdLst>
                    <a:ahLst/>
                    <a:cxnLst>
                      <a:cxn ang="0">
                        <a:pos x="connsiteX0" y="connsiteY0"/>
                      </a:cxn>
                      <a:cxn ang="0">
                        <a:pos x="connsiteX1" y="connsiteY1"/>
                      </a:cxn>
                      <a:cxn ang="0">
                        <a:pos x="connsiteX2" y="connsiteY2"/>
                      </a:cxn>
                    </a:cxnLst>
                    <a:rect l="l" t="t" r="r" b="b"/>
                    <a:pathLst>
                      <a:path w="695631" h="385812">
                        <a:moveTo>
                          <a:pt x="0" y="385812"/>
                        </a:moveTo>
                        <a:cubicBezTo>
                          <a:pt x="0" y="172744"/>
                          <a:pt x="172793" y="0"/>
                          <a:pt x="385941" y="0"/>
                        </a:cubicBezTo>
                        <a:cubicBezTo>
                          <a:pt x="512754" y="0"/>
                          <a:pt x="625279" y="61126"/>
                          <a:pt x="695631" y="15554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357" name="Graphic 3463">
                  <a:extLst>
                    <a:ext uri="{FF2B5EF4-FFF2-40B4-BE49-F238E27FC236}">
                      <a16:creationId xmlns:a16="http://schemas.microsoft.com/office/drawing/2014/main" id="{E9270C1D-2BAE-62FF-95FE-CA5D89A62C2F}"/>
                    </a:ext>
                  </a:extLst>
                </p:cNvPr>
                <p:cNvGrpSpPr/>
                <p:nvPr/>
              </p:nvGrpSpPr>
              <p:grpSpPr>
                <a:xfrm>
                  <a:off x="13980854" y="7767279"/>
                  <a:ext cx="569098" cy="561461"/>
                  <a:chOff x="13980854" y="7767279"/>
                  <a:chExt cx="569098" cy="561461"/>
                </a:xfrm>
                <a:noFill/>
              </p:grpSpPr>
              <p:sp>
                <p:nvSpPr>
                  <p:cNvPr id="8358" name="Freeform 8357">
                    <a:extLst>
                      <a:ext uri="{FF2B5EF4-FFF2-40B4-BE49-F238E27FC236}">
                        <a16:creationId xmlns:a16="http://schemas.microsoft.com/office/drawing/2014/main" id="{956AC4AB-66FF-AC2B-4F85-432BC57C5677}"/>
                      </a:ext>
                    </a:extLst>
                  </p:cNvPr>
                  <p:cNvSpPr/>
                  <p:nvPr/>
                </p:nvSpPr>
                <p:spPr>
                  <a:xfrm>
                    <a:off x="13980854" y="7767279"/>
                    <a:ext cx="284552" cy="561461"/>
                  </a:xfrm>
                  <a:custGeom>
                    <a:avLst/>
                    <a:gdLst>
                      <a:gd name="connsiteX0" fmla="*/ 219710 w 284552"/>
                      <a:gd name="connsiteY0" fmla="*/ 561462 h 561461"/>
                      <a:gd name="connsiteX1" fmla="*/ 0 w 284552"/>
                      <a:gd name="connsiteY1" fmla="*/ 284420 h 561461"/>
                      <a:gd name="connsiteX2" fmla="*/ 284552 w 284552"/>
                      <a:gd name="connsiteY2" fmla="*/ 0 h 561461"/>
                    </a:gdLst>
                    <a:ahLst/>
                    <a:cxnLst>
                      <a:cxn ang="0">
                        <a:pos x="connsiteX0" y="connsiteY0"/>
                      </a:cxn>
                      <a:cxn ang="0">
                        <a:pos x="connsiteX1" y="connsiteY1"/>
                      </a:cxn>
                      <a:cxn ang="0">
                        <a:pos x="connsiteX2" y="connsiteY2"/>
                      </a:cxn>
                    </a:cxnLst>
                    <a:rect l="l" t="t" r="r" b="b"/>
                    <a:pathLst>
                      <a:path w="284552" h="561461">
                        <a:moveTo>
                          <a:pt x="219710" y="561462"/>
                        </a:moveTo>
                        <a:cubicBezTo>
                          <a:pt x="93799" y="532119"/>
                          <a:pt x="0" y="419222"/>
                          <a:pt x="0" y="284420"/>
                        </a:cubicBezTo>
                        <a:cubicBezTo>
                          <a:pt x="0" y="127306"/>
                          <a:pt x="127399" y="0"/>
                          <a:pt x="284552"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59" name="Freeform 8358">
                    <a:extLst>
                      <a:ext uri="{FF2B5EF4-FFF2-40B4-BE49-F238E27FC236}">
                        <a16:creationId xmlns:a16="http://schemas.microsoft.com/office/drawing/2014/main" id="{4253E9DD-245F-250C-826C-B1E561753CF0}"/>
                      </a:ext>
                    </a:extLst>
                  </p:cNvPr>
                  <p:cNvSpPr/>
                  <p:nvPr/>
                </p:nvSpPr>
                <p:spPr>
                  <a:xfrm>
                    <a:off x="14265406" y="7767279"/>
                    <a:ext cx="284546" cy="310392"/>
                  </a:xfrm>
                  <a:custGeom>
                    <a:avLst/>
                    <a:gdLst>
                      <a:gd name="connsiteX0" fmla="*/ 0 w 284546"/>
                      <a:gd name="connsiteY0" fmla="*/ 0 h 310392"/>
                      <a:gd name="connsiteX1" fmla="*/ 284546 w 284546"/>
                      <a:gd name="connsiteY1" fmla="*/ 284420 h 310392"/>
                      <a:gd name="connsiteX2" fmla="*/ 283378 w 284546"/>
                      <a:gd name="connsiteY2" fmla="*/ 310393 h 310392"/>
                    </a:gdLst>
                    <a:ahLst/>
                    <a:cxnLst>
                      <a:cxn ang="0">
                        <a:pos x="connsiteX0" y="connsiteY0"/>
                      </a:cxn>
                      <a:cxn ang="0">
                        <a:pos x="connsiteX1" y="connsiteY1"/>
                      </a:cxn>
                      <a:cxn ang="0">
                        <a:pos x="connsiteX2" y="connsiteY2"/>
                      </a:cxn>
                    </a:cxnLst>
                    <a:rect l="l" t="t" r="r" b="b"/>
                    <a:pathLst>
                      <a:path w="284546" h="310392">
                        <a:moveTo>
                          <a:pt x="0" y="0"/>
                        </a:moveTo>
                        <a:cubicBezTo>
                          <a:pt x="157152" y="0"/>
                          <a:pt x="284546" y="127306"/>
                          <a:pt x="284546" y="284420"/>
                        </a:cubicBezTo>
                        <a:cubicBezTo>
                          <a:pt x="284546" y="293194"/>
                          <a:pt x="284151" y="301851"/>
                          <a:pt x="283378" y="31039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60" name="Freeform 8359">
                    <a:extLst>
                      <a:ext uri="{FF2B5EF4-FFF2-40B4-BE49-F238E27FC236}">
                        <a16:creationId xmlns:a16="http://schemas.microsoft.com/office/drawing/2014/main" id="{9BBFE176-6BD9-2D20-FAFB-072EA2CC1F17}"/>
                      </a:ext>
                    </a:extLst>
                  </p:cNvPr>
                  <p:cNvSpPr/>
                  <p:nvPr/>
                </p:nvSpPr>
                <p:spPr>
                  <a:xfrm>
                    <a:off x="14062197" y="7852576"/>
                    <a:ext cx="406412" cy="85355"/>
                  </a:xfrm>
                  <a:custGeom>
                    <a:avLst/>
                    <a:gdLst>
                      <a:gd name="connsiteX0" fmla="*/ 406412 w 406412"/>
                      <a:gd name="connsiteY0" fmla="*/ 0 h 85355"/>
                      <a:gd name="connsiteX1" fmla="*/ 203209 w 406412"/>
                      <a:gd name="connsiteY1" fmla="*/ 85356 h 85355"/>
                      <a:gd name="connsiteX2" fmla="*/ 0 w 406412"/>
                      <a:gd name="connsiteY2" fmla="*/ 0 h 85355"/>
                    </a:gdLst>
                    <a:ahLst/>
                    <a:cxnLst>
                      <a:cxn ang="0">
                        <a:pos x="connsiteX0" y="connsiteY0"/>
                      </a:cxn>
                      <a:cxn ang="0">
                        <a:pos x="connsiteX1" y="connsiteY1"/>
                      </a:cxn>
                      <a:cxn ang="0">
                        <a:pos x="connsiteX2" y="connsiteY2"/>
                      </a:cxn>
                    </a:cxnLst>
                    <a:rect l="l" t="t" r="r" b="b"/>
                    <a:pathLst>
                      <a:path w="406412" h="85355">
                        <a:moveTo>
                          <a:pt x="406412" y="0"/>
                        </a:moveTo>
                        <a:cubicBezTo>
                          <a:pt x="354770" y="52701"/>
                          <a:pt x="282802" y="85356"/>
                          <a:pt x="203209" y="85356"/>
                        </a:cubicBezTo>
                        <a:cubicBezTo>
                          <a:pt x="123610" y="85356"/>
                          <a:pt x="51642" y="52701"/>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61" name="Freeform 8360">
                    <a:extLst>
                      <a:ext uri="{FF2B5EF4-FFF2-40B4-BE49-F238E27FC236}">
                        <a16:creationId xmlns:a16="http://schemas.microsoft.com/office/drawing/2014/main" id="{ED7A6836-04E3-F7E8-2486-C834E27AD169}"/>
                      </a:ext>
                    </a:extLst>
                  </p:cNvPr>
                  <p:cNvSpPr/>
                  <p:nvPr/>
                </p:nvSpPr>
                <p:spPr>
                  <a:xfrm>
                    <a:off x="14061621" y="8172904"/>
                    <a:ext cx="138942" cy="78498"/>
                  </a:xfrm>
                  <a:custGeom>
                    <a:avLst/>
                    <a:gdLst>
                      <a:gd name="connsiteX0" fmla="*/ 0 w 138942"/>
                      <a:gd name="connsiteY0" fmla="*/ 78499 h 78498"/>
                      <a:gd name="connsiteX1" fmla="*/ 138943 w 138942"/>
                      <a:gd name="connsiteY1" fmla="*/ 0 h 78498"/>
                    </a:gdLst>
                    <a:ahLst/>
                    <a:cxnLst>
                      <a:cxn ang="0">
                        <a:pos x="connsiteX0" y="connsiteY0"/>
                      </a:cxn>
                      <a:cxn ang="0">
                        <a:pos x="connsiteX1" y="connsiteY1"/>
                      </a:cxn>
                    </a:cxnLst>
                    <a:rect l="l" t="t" r="r" b="b"/>
                    <a:pathLst>
                      <a:path w="138942" h="78498">
                        <a:moveTo>
                          <a:pt x="0" y="78499"/>
                        </a:moveTo>
                        <a:cubicBezTo>
                          <a:pt x="37251" y="40325"/>
                          <a:pt x="85167" y="12551"/>
                          <a:pt x="138943"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62" name="Freeform 8361">
                    <a:extLst>
                      <a:ext uri="{FF2B5EF4-FFF2-40B4-BE49-F238E27FC236}">
                        <a16:creationId xmlns:a16="http://schemas.microsoft.com/office/drawing/2014/main" id="{AC29740A-FC50-52DE-D338-F6A59A161E1B}"/>
                      </a:ext>
                    </a:extLst>
                  </p:cNvPr>
                  <p:cNvSpPr/>
                  <p:nvPr/>
                </p:nvSpPr>
                <p:spPr>
                  <a:xfrm>
                    <a:off x="14094676" y="7767279"/>
                    <a:ext cx="170730" cy="547632"/>
                  </a:xfrm>
                  <a:custGeom>
                    <a:avLst/>
                    <a:gdLst>
                      <a:gd name="connsiteX0" fmla="*/ 105877 w 170730"/>
                      <a:gd name="connsiteY0" fmla="*/ 547633 h 547632"/>
                      <a:gd name="connsiteX1" fmla="*/ 0 w 170730"/>
                      <a:gd name="connsiteY1" fmla="*/ 284420 h 547632"/>
                      <a:gd name="connsiteX2" fmla="*/ 170730 w 170730"/>
                      <a:gd name="connsiteY2" fmla="*/ 0 h 547632"/>
                    </a:gdLst>
                    <a:ahLst/>
                    <a:cxnLst>
                      <a:cxn ang="0">
                        <a:pos x="connsiteX0" y="connsiteY0"/>
                      </a:cxn>
                      <a:cxn ang="0">
                        <a:pos x="connsiteX1" y="connsiteY1"/>
                      </a:cxn>
                      <a:cxn ang="0">
                        <a:pos x="connsiteX2" y="connsiteY2"/>
                      </a:cxn>
                    </a:cxnLst>
                    <a:rect l="l" t="t" r="r" b="b"/>
                    <a:pathLst>
                      <a:path w="170730" h="547632">
                        <a:moveTo>
                          <a:pt x="105877" y="547633"/>
                        </a:moveTo>
                        <a:cubicBezTo>
                          <a:pt x="43749" y="505100"/>
                          <a:pt x="0" y="403301"/>
                          <a:pt x="0" y="284420"/>
                        </a:cubicBezTo>
                        <a:cubicBezTo>
                          <a:pt x="0" y="127306"/>
                          <a:pt x="76437" y="0"/>
                          <a:pt x="17073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63" name="Freeform 8362">
                    <a:extLst>
                      <a:ext uri="{FF2B5EF4-FFF2-40B4-BE49-F238E27FC236}">
                        <a16:creationId xmlns:a16="http://schemas.microsoft.com/office/drawing/2014/main" id="{851DDC7A-F07E-078A-1FF2-F9D67BDF7B3E}"/>
                      </a:ext>
                    </a:extLst>
                  </p:cNvPr>
                  <p:cNvSpPr/>
                  <p:nvPr/>
                </p:nvSpPr>
                <p:spPr>
                  <a:xfrm>
                    <a:off x="14265406" y="7767279"/>
                    <a:ext cx="170729" cy="311089"/>
                  </a:xfrm>
                  <a:custGeom>
                    <a:avLst/>
                    <a:gdLst>
                      <a:gd name="connsiteX0" fmla="*/ 0 w 170729"/>
                      <a:gd name="connsiteY0" fmla="*/ 0 h 311089"/>
                      <a:gd name="connsiteX1" fmla="*/ 170730 w 170729"/>
                      <a:gd name="connsiteY1" fmla="*/ 284420 h 311089"/>
                      <a:gd name="connsiteX2" fmla="*/ 169986 w 170729"/>
                      <a:gd name="connsiteY2" fmla="*/ 311090 h 311089"/>
                    </a:gdLst>
                    <a:ahLst/>
                    <a:cxnLst>
                      <a:cxn ang="0">
                        <a:pos x="connsiteX0" y="connsiteY0"/>
                      </a:cxn>
                      <a:cxn ang="0">
                        <a:pos x="connsiteX1" y="connsiteY1"/>
                      </a:cxn>
                      <a:cxn ang="0">
                        <a:pos x="connsiteX2" y="connsiteY2"/>
                      </a:cxn>
                    </a:cxnLst>
                    <a:rect l="l" t="t" r="r" b="b"/>
                    <a:pathLst>
                      <a:path w="170729" h="311089">
                        <a:moveTo>
                          <a:pt x="0" y="0"/>
                        </a:moveTo>
                        <a:cubicBezTo>
                          <a:pt x="94292" y="0"/>
                          <a:pt x="170730" y="127306"/>
                          <a:pt x="170730" y="284420"/>
                        </a:cubicBezTo>
                        <a:cubicBezTo>
                          <a:pt x="170730" y="293427"/>
                          <a:pt x="170480" y="302316"/>
                          <a:pt x="169986" y="31109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64" name="Freeform 8363">
                    <a:extLst>
                      <a:ext uri="{FF2B5EF4-FFF2-40B4-BE49-F238E27FC236}">
                        <a16:creationId xmlns:a16="http://schemas.microsoft.com/office/drawing/2014/main" id="{E0D2F928-927C-2A7E-2DCB-ABA3DDF3E0DD}"/>
                      </a:ext>
                    </a:extLst>
                  </p:cNvPr>
                  <p:cNvSpPr/>
                  <p:nvPr/>
                </p:nvSpPr>
                <p:spPr>
                  <a:xfrm>
                    <a:off x="14213950" y="7767279"/>
                    <a:ext cx="51456" cy="322943"/>
                  </a:xfrm>
                  <a:custGeom>
                    <a:avLst/>
                    <a:gdLst>
                      <a:gd name="connsiteX0" fmla="*/ 465 w 51456"/>
                      <a:gd name="connsiteY0" fmla="*/ 322943 h 322943"/>
                      <a:gd name="connsiteX1" fmla="*/ 0 w 51456"/>
                      <a:gd name="connsiteY1" fmla="*/ 284420 h 322943"/>
                      <a:gd name="connsiteX2" fmla="*/ 51456 w 51456"/>
                      <a:gd name="connsiteY2" fmla="*/ 0 h 322943"/>
                    </a:gdLst>
                    <a:ahLst/>
                    <a:cxnLst>
                      <a:cxn ang="0">
                        <a:pos x="connsiteX0" y="connsiteY0"/>
                      </a:cxn>
                      <a:cxn ang="0">
                        <a:pos x="connsiteX1" y="connsiteY1"/>
                      </a:cxn>
                      <a:cxn ang="0">
                        <a:pos x="connsiteX2" y="connsiteY2"/>
                      </a:cxn>
                    </a:cxnLst>
                    <a:rect l="l" t="t" r="r" b="b"/>
                    <a:pathLst>
                      <a:path w="51456" h="322943">
                        <a:moveTo>
                          <a:pt x="465" y="322943"/>
                        </a:moveTo>
                        <a:cubicBezTo>
                          <a:pt x="157" y="310334"/>
                          <a:pt x="0" y="297494"/>
                          <a:pt x="0" y="284420"/>
                        </a:cubicBezTo>
                        <a:cubicBezTo>
                          <a:pt x="0" y="127306"/>
                          <a:pt x="23034" y="0"/>
                          <a:pt x="51456"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65" name="Freeform 8364">
                    <a:extLst>
                      <a:ext uri="{FF2B5EF4-FFF2-40B4-BE49-F238E27FC236}">
                        <a16:creationId xmlns:a16="http://schemas.microsoft.com/office/drawing/2014/main" id="{F6D2C74E-99BD-AAB7-A75F-B7DA14A0E5AC}"/>
                      </a:ext>
                    </a:extLst>
                  </p:cNvPr>
                  <p:cNvSpPr/>
                  <p:nvPr/>
                </p:nvSpPr>
                <p:spPr>
                  <a:xfrm>
                    <a:off x="14265406" y="7767279"/>
                    <a:ext cx="51455" cy="309927"/>
                  </a:xfrm>
                  <a:custGeom>
                    <a:avLst/>
                    <a:gdLst>
                      <a:gd name="connsiteX0" fmla="*/ 0 w 51455"/>
                      <a:gd name="connsiteY0" fmla="*/ 0 h 309927"/>
                      <a:gd name="connsiteX1" fmla="*/ 51456 w 51455"/>
                      <a:gd name="connsiteY1" fmla="*/ 284420 h 309927"/>
                      <a:gd name="connsiteX2" fmla="*/ 51253 w 51455"/>
                      <a:gd name="connsiteY2" fmla="*/ 309928 h 309927"/>
                    </a:gdLst>
                    <a:ahLst/>
                    <a:cxnLst>
                      <a:cxn ang="0">
                        <a:pos x="connsiteX0" y="connsiteY0"/>
                      </a:cxn>
                      <a:cxn ang="0">
                        <a:pos x="connsiteX1" y="connsiteY1"/>
                      </a:cxn>
                      <a:cxn ang="0">
                        <a:pos x="connsiteX2" y="connsiteY2"/>
                      </a:cxn>
                    </a:cxnLst>
                    <a:rect l="l" t="t" r="r" b="b"/>
                    <a:pathLst>
                      <a:path w="51455" h="309927">
                        <a:moveTo>
                          <a:pt x="0" y="0"/>
                        </a:moveTo>
                        <a:cubicBezTo>
                          <a:pt x="28416" y="0"/>
                          <a:pt x="51456" y="127306"/>
                          <a:pt x="51456" y="284420"/>
                        </a:cubicBezTo>
                        <a:cubicBezTo>
                          <a:pt x="51456" y="293019"/>
                          <a:pt x="51386" y="301502"/>
                          <a:pt x="51253" y="30992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8354" name="Freeform 8353">
                <a:extLst>
                  <a:ext uri="{FF2B5EF4-FFF2-40B4-BE49-F238E27FC236}">
                    <a16:creationId xmlns:a16="http://schemas.microsoft.com/office/drawing/2014/main" id="{AA6212AF-C47F-C103-B1D1-D2752E3F8B9F}"/>
                  </a:ext>
                </a:extLst>
              </p:cNvPr>
              <p:cNvSpPr/>
              <p:nvPr/>
            </p:nvSpPr>
            <p:spPr>
              <a:xfrm>
                <a:off x="14552032" y="7813686"/>
                <a:ext cx="99310" cy="99278"/>
              </a:xfrm>
              <a:custGeom>
                <a:avLst/>
                <a:gdLst>
                  <a:gd name="connsiteX0" fmla="*/ 99311 w 99310"/>
                  <a:gd name="connsiteY0" fmla="*/ 49639 h 99278"/>
                  <a:gd name="connsiteX1" fmla="*/ 49655 w 99310"/>
                  <a:gd name="connsiteY1" fmla="*/ 99278 h 99278"/>
                  <a:gd name="connsiteX2" fmla="*/ 0 w 99310"/>
                  <a:gd name="connsiteY2" fmla="*/ 49639 h 99278"/>
                  <a:gd name="connsiteX3" fmla="*/ 49655 w 99310"/>
                  <a:gd name="connsiteY3" fmla="*/ 0 h 99278"/>
                  <a:gd name="connsiteX4" fmla="*/ 99311 w 99310"/>
                  <a:gd name="connsiteY4" fmla="*/ 49639 h 99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10" h="99278">
                    <a:moveTo>
                      <a:pt x="99311" y="49639"/>
                    </a:moveTo>
                    <a:cubicBezTo>
                      <a:pt x="99311" y="77054"/>
                      <a:pt x="77079" y="99278"/>
                      <a:pt x="49655" y="99278"/>
                    </a:cubicBezTo>
                    <a:cubicBezTo>
                      <a:pt x="22231" y="99278"/>
                      <a:pt x="0" y="77054"/>
                      <a:pt x="0" y="49639"/>
                    </a:cubicBezTo>
                    <a:cubicBezTo>
                      <a:pt x="0" y="22224"/>
                      <a:pt x="22231" y="0"/>
                      <a:pt x="49655" y="0"/>
                    </a:cubicBezTo>
                    <a:cubicBezTo>
                      <a:pt x="77079" y="0"/>
                      <a:pt x="99311" y="22225"/>
                      <a:pt x="99311" y="4963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55" name="Freeform 8354">
                <a:extLst>
                  <a:ext uri="{FF2B5EF4-FFF2-40B4-BE49-F238E27FC236}">
                    <a16:creationId xmlns:a16="http://schemas.microsoft.com/office/drawing/2014/main" id="{DFDFF9DF-3348-B682-5958-98DD43C28EC0}"/>
                  </a:ext>
                </a:extLst>
              </p:cNvPr>
              <p:cNvSpPr/>
              <p:nvPr/>
            </p:nvSpPr>
            <p:spPr>
              <a:xfrm>
                <a:off x="13946489" y="8275351"/>
                <a:ext cx="50548" cy="50532"/>
              </a:xfrm>
              <a:custGeom>
                <a:avLst/>
                <a:gdLst>
                  <a:gd name="connsiteX0" fmla="*/ 50549 w 50548"/>
                  <a:gd name="connsiteY0" fmla="*/ 25266 h 50532"/>
                  <a:gd name="connsiteX1" fmla="*/ 25274 w 50548"/>
                  <a:gd name="connsiteY1" fmla="*/ 50532 h 50532"/>
                  <a:gd name="connsiteX2" fmla="*/ 0 w 50548"/>
                  <a:gd name="connsiteY2" fmla="*/ 25266 h 50532"/>
                  <a:gd name="connsiteX3" fmla="*/ 25274 w 50548"/>
                  <a:gd name="connsiteY3" fmla="*/ 0 h 50532"/>
                  <a:gd name="connsiteX4" fmla="*/ 50549 w 50548"/>
                  <a:gd name="connsiteY4" fmla="*/ 25266 h 50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548" h="50532">
                    <a:moveTo>
                      <a:pt x="50549" y="25266"/>
                    </a:moveTo>
                    <a:cubicBezTo>
                      <a:pt x="50549" y="39220"/>
                      <a:pt x="39233" y="50532"/>
                      <a:pt x="25274" y="50532"/>
                    </a:cubicBezTo>
                    <a:cubicBezTo>
                      <a:pt x="11316" y="50532"/>
                      <a:pt x="0" y="39220"/>
                      <a:pt x="0" y="25266"/>
                    </a:cubicBezTo>
                    <a:cubicBezTo>
                      <a:pt x="0" y="11312"/>
                      <a:pt x="11315" y="0"/>
                      <a:pt x="25274" y="0"/>
                    </a:cubicBezTo>
                    <a:cubicBezTo>
                      <a:pt x="39233" y="0"/>
                      <a:pt x="50549" y="11312"/>
                      <a:pt x="50549" y="2526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347" name="Graphic 3463">
              <a:extLst>
                <a:ext uri="{FF2B5EF4-FFF2-40B4-BE49-F238E27FC236}">
                  <a16:creationId xmlns:a16="http://schemas.microsoft.com/office/drawing/2014/main" id="{DEDD76F3-9813-0196-3571-2A58B05139A6}"/>
                </a:ext>
              </a:extLst>
            </p:cNvPr>
            <p:cNvGrpSpPr/>
            <p:nvPr/>
          </p:nvGrpSpPr>
          <p:grpSpPr>
            <a:xfrm>
              <a:off x="14200570" y="8030433"/>
              <a:ext cx="548185" cy="459000"/>
              <a:chOff x="14200570" y="8030433"/>
              <a:chExt cx="548185" cy="459000"/>
            </a:xfrm>
            <a:noFill/>
          </p:grpSpPr>
          <p:grpSp>
            <p:nvGrpSpPr>
              <p:cNvPr id="8348" name="Graphic 3463">
                <a:extLst>
                  <a:ext uri="{FF2B5EF4-FFF2-40B4-BE49-F238E27FC236}">
                    <a16:creationId xmlns:a16="http://schemas.microsoft.com/office/drawing/2014/main" id="{95A6FBE8-2D50-46C9-442F-E7E17FBC7337}"/>
                  </a:ext>
                </a:extLst>
              </p:cNvPr>
              <p:cNvGrpSpPr/>
              <p:nvPr/>
            </p:nvGrpSpPr>
            <p:grpSpPr>
              <a:xfrm>
                <a:off x="14200570" y="8030433"/>
                <a:ext cx="548185" cy="459000"/>
                <a:chOff x="14200570" y="8030433"/>
                <a:chExt cx="548185" cy="459000"/>
              </a:xfrm>
              <a:noFill/>
            </p:grpSpPr>
            <p:sp>
              <p:nvSpPr>
                <p:cNvPr id="8350" name="Freeform 8349">
                  <a:extLst>
                    <a:ext uri="{FF2B5EF4-FFF2-40B4-BE49-F238E27FC236}">
                      <a16:creationId xmlns:a16="http://schemas.microsoft.com/office/drawing/2014/main" id="{5B8E2D79-3526-8018-887A-F6920113AD25}"/>
                    </a:ext>
                  </a:extLst>
                </p:cNvPr>
                <p:cNvSpPr/>
                <p:nvPr/>
              </p:nvSpPr>
              <p:spPr>
                <a:xfrm>
                  <a:off x="14200570" y="8078427"/>
                  <a:ext cx="548183" cy="411006"/>
                </a:xfrm>
                <a:custGeom>
                  <a:avLst/>
                  <a:gdLst>
                    <a:gd name="connsiteX0" fmla="*/ 504511 w 548183"/>
                    <a:gd name="connsiteY0" fmla="*/ 0 h 411006"/>
                    <a:gd name="connsiteX1" fmla="*/ 548184 w 548183"/>
                    <a:gd name="connsiteY1" fmla="*/ 43659 h 411006"/>
                    <a:gd name="connsiteX2" fmla="*/ 548184 w 548183"/>
                    <a:gd name="connsiteY2" fmla="*/ 367347 h 411006"/>
                    <a:gd name="connsiteX3" fmla="*/ 504511 w 548183"/>
                    <a:gd name="connsiteY3" fmla="*/ 411006 h 411006"/>
                    <a:gd name="connsiteX4" fmla="*/ 43673 w 548183"/>
                    <a:gd name="connsiteY4" fmla="*/ 411006 h 411006"/>
                    <a:gd name="connsiteX5" fmla="*/ 0 w 548183"/>
                    <a:gd name="connsiteY5" fmla="*/ 367347 h 411006"/>
                    <a:gd name="connsiteX6" fmla="*/ 0 w 548183"/>
                    <a:gd name="connsiteY6" fmla="*/ 43659 h 411006"/>
                    <a:gd name="connsiteX7" fmla="*/ 43673 w 548183"/>
                    <a:gd name="connsiteY7" fmla="*/ 0 h 41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183" h="411006">
                      <a:moveTo>
                        <a:pt x="504511" y="0"/>
                      </a:moveTo>
                      <a:cubicBezTo>
                        <a:pt x="528631" y="0"/>
                        <a:pt x="548184" y="19547"/>
                        <a:pt x="548184" y="43659"/>
                      </a:cubicBezTo>
                      <a:lnTo>
                        <a:pt x="548184" y="367347"/>
                      </a:lnTo>
                      <a:cubicBezTo>
                        <a:pt x="548184" y="391459"/>
                        <a:pt x="528631" y="411006"/>
                        <a:pt x="504511" y="411006"/>
                      </a:cubicBezTo>
                      <a:lnTo>
                        <a:pt x="43673" y="411006"/>
                      </a:lnTo>
                      <a:cubicBezTo>
                        <a:pt x="19553" y="411006"/>
                        <a:pt x="0" y="391459"/>
                        <a:pt x="0" y="367347"/>
                      </a:cubicBezTo>
                      <a:lnTo>
                        <a:pt x="0" y="43659"/>
                      </a:lnTo>
                      <a:cubicBezTo>
                        <a:pt x="0" y="19547"/>
                        <a:pt x="19553" y="0"/>
                        <a:pt x="43673"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51" name="Freeform 8350">
                  <a:extLst>
                    <a:ext uri="{FF2B5EF4-FFF2-40B4-BE49-F238E27FC236}">
                      <a16:creationId xmlns:a16="http://schemas.microsoft.com/office/drawing/2014/main" id="{74F06405-DEAF-FAA4-3F38-56C0A386B1B7}"/>
                    </a:ext>
                  </a:extLst>
                </p:cNvPr>
                <p:cNvSpPr/>
                <p:nvPr/>
              </p:nvSpPr>
              <p:spPr>
                <a:xfrm>
                  <a:off x="14200570" y="8160005"/>
                  <a:ext cx="548185" cy="5810"/>
                </a:xfrm>
                <a:custGeom>
                  <a:avLst/>
                  <a:gdLst>
                    <a:gd name="connsiteX0" fmla="*/ 0 w 548185"/>
                    <a:gd name="connsiteY0" fmla="*/ 0 h 5810"/>
                    <a:gd name="connsiteX1" fmla="*/ 548185 w 548185"/>
                    <a:gd name="connsiteY1" fmla="*/ 0 h 5810"/>
                  </a:gdLst>
                  <a:ahLst/>
                  <a:cxnLst>
                    <a:cxn ang="0">
                      <a:pos x="connsiteX0" y="connsiteY0"/>
                    </a:cxn>
                    <a:cxn ang="0">
                      <a:pos x="connsiteX1" y="connsiteY1"/>
                    </a:cxn>
                  </a:cxnLst>
                  <a:rect l="l" t="t" r="r" b="b"/>
                  <a:pathLst>
                    <a:path w="548185" h="5810">
                      <a:moveTo>
                        <a:pt x="0" y="0"/>
                      </a:moveTo>
                      <a:lnTo>
                        <a:pt x="54818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52" name="Freeform 8351">
                  <a:extLst>
                    <a:ext uri="{FF2B5EF4-FFF2-40B4-BE49-F238E27FC236}">
                      <a16:creationId xmlns:a16="http://schemas.microsoft.com/office/drawing/2014/main" id="{86C84F5E-3F50-A8A7-70AA-48368566B24D}"/>
                    </a:ext>
                  </a:extLst>
                </p:cNvPr>
                <p:cNvSpPr/>
                <p:nvPr/>
              </p:nvSpPr>
              <p:spPr>
                <a:xfrm>
                  <a:off x="14634125" y="8030433"/>
                  <a:ext cx="5812" cy="88376"/>
                </a:xfrm>
                <a:custGeom>
                  <a:avLst/>
                  <a:gdLst>
                    <a:gd name="connsiteX0" fmla="*/ 0 w 5812"/>
                    <a:gd name="connsiteY0" fmla="*/ 0 h 88376"/>
                    <a:gd name="connsiteX1" fmla="*/ 0 w 5812"/>
                    <a:gd name="connsiteY1" fmla="*/ 88377 h 88376"/>
                  </a:gdLst>
                  <a:ahLst/>
                  <a:cxnLst>
                    <a:cxn ang="0">
                      <a:pos x="connsiteX0" y="connsiteY0"/>
                    </a:cxn>
                    <a:cxn ang="0">
                      <a:pos x="connsiteX1" y="connsiteY1"/>
                    </a:cxn>
                  </a:cxnLst>
                  <a:rect l="l" t="t" r="r" b="b"/>
                  <a:pathLst>
                    <a:path w="5812" h="88376">
                      <a:moveTo>
                        <a:pt x="0" y="0"/>
                      </a:moveTo>
                      <a:lnTo>
                        <a:pt x="0" y="8837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349" name="Freeform 8348">
                <a:extLst>
                  <a:ext uri="{FF2B5EF4-FFF2-40B4-BE49-F238E27FC236}">
                    <a16:creationId xmlns:a16="http://schemas.microsoft.com/office/drawing/2014/main" id="{963DB429-0791-DDBF-F72E-159B24D0F4BD}"/>
                  </a:ext>
                </a:extLst>
              </p:cNvPr>
              <p:cNvSpPr/>
              <p:nvPr/>
            </p:nvSpPr>
            <p:spPr>
              <a:xfrm>
                <a:off x="14371202" y="8213839"/>
                <a:ext cx="206918" cy="198529"/>
              </a:xfrm>
              <a:custGeom>
                <a:avLst/>
                <a:gdLst>
                  <a:gd name="connsiteX0" fmla="*/ 120912 w 206918"/>
                  <a:gd name="connsiteY0" fmla="*/ 12637 h 198529"/>
                  <a:gd name="connsiteX1" fmla="*/ 132758 w 206918"/>
                  <a:gd name="connsiteY1" fmla="*/ 49127 h 198529"/>
                  <a:gd name="connsiteX2" fmla="*/ 150206 w 206918"/>
                  <a:gd name="connsiteY2" fmla="*/ 61794 h 198529"/>
                  <a:gd name="connsiteX3" fmla="*/ 188532 w 206918"/>
                  <a:gd name="connsiteY3" fmla="*/ 61794 h 198529"/>
                  <a:gd name="connsiteX4" fmla="*/ 199320 w 206918"/>
                  <a:gd name="connsiteY4" fmla="*/ 94971 h 198529"/>
                  <a:gd name="connsiteX5" fmla="*/ 168311 w 206918"/>
                  <a:gd name="connsiteY5" fmla="*/ 117458 h 198529"/>
                  <a:gd name="connsiteX6" fmla="*/ 161650 w 206918"/>
                  <a:gd name="connsiteY6" fmla="*/ 137969 h 198529"/>
                  <a:gd name="connsiteX7" fmla="*/ 173490 w 206918"/>
                  <a:gd name="connsiteY7" fmla="*/ 174458 h 198529"/>
                  <a:gd name="connsiteX8" fmla="*/ 145254 w 206918"/>
                  <a:gd name="connsiteY8" fmla="*/ 194968 h 198529"/>
                  <a:gd name="connsiteX9" fmla="*/ 114245 w 206918"/>
                  <a:gd name="connsiteY9" fmla="*/ 172424 h 198529"/>
                  <a:gd name="connsiteX10" fmla="*/ 92676 w 206918"/>
                  <a:gd name="connsiteY10" fmla="*/ 172424 h 198529"/>
                  <a:gd name="connsiteX11" fmla="*/ 61667 w 206918"/>
                  <a:gd name="connsiteY11" fmla="*/ 194968 h 198529"/>
                  <a:gd name="connsiteX12" fmla="*/ 33432 w 206918"/>
                  <a:gd name="connsiteY12" fmla="*/ 174458 h 198529"/>
                  <a:gd name="connsiteX13" fmla="*/ 45271 w 206918"/>
                  <a:gd name="connsiteY13" fmla="*/ 137969 h 198529"/>
                  <a:gd name="connsiteX14" fmla="*/ 38605 w 206918"/>
                  <a:gd name="connsiteY14" fmla="*/ 117458 h 198529"/>
                  <a:gd name="connsiteX15" fmla="*/ 7602 w 206918"/>
                  <a:gd name="connsiteY15" fmla="*/ 94971 h 198529"/>
                  <a:gd name="connsiteX16" fmla="*/ 18389 w 206918"/>
                  <a:gd name="connsiteY16" fmla="*/ 61794 h 198529"/>
                  <a:gd name="connsiteX17" fmla="*/ 56710 w 206918"/>
                  <a:gd name="connsiteY17" fmla="*/ 61794 h 198529"/>
                  <a:gd name="connsiteX18" fmla="*/ 74164 w 206918"/>
                  <a:gd name="connsiteY18" fmla="*/ 49127 h 198529"/>
                  <a:gd name="connsiteX19" fmla="*/ 86010 w 206918"/>
                  <a:gd name="connsiteY19" fmla="*/ 12637 h 198529"/>
                  <a:gd name="connsiteX20" fmla="*/ 120912 w 206918"/>
                  <a:gd name="connsiteY20" fmla="*/ 12637 h 198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6918" h="198529">
                    <a:moveTo>
                      <a:pt x="120912" y="12637"/>
                    </a:moveTo>
                    <a:lnTo>
                      <a:pt x="132758" y="49127"/>
                    </a:lnTo>
                    <a:cubicBezTo>
                      <a:pt x="135210" y="56681"/>
                      <a:pt x="142261" y="61794"/>
                      <a:pt x="150206" y="61794"/>
                    </a:cubicBezTo>
                    <a:lnTo>
                      <a:pt x="188532" y="61794"/>
                    </a:lnTo>
                    <a:cubicBezTo>
                      <a:pt x="206312" y="61794"/>
                      <a:pt x="213700" y="84512"/>
                      <a:pt x="199320" y="94971"/>
                    </a:cubicBezTo>
                    <a:lnTo>
                      <a:pt x="168311" y="117458"/>
                    </a:lnTo>
                    <a:cubicBezTo>
                      <a:pt x="161883" y="122164"/>
                      <a:pt x="159192" y="130415"/>
                      <a:pt x="161650" y="137969"/>
                    </a:cubicBezTo>
                    <a:lnTo>
                      <a:pt x="173490" y="174458"/>
                    </a:lnTo>
                    <a:cubicBezTo>
                      <a:pt x="178983" y="191308"/>
                      <a:pt x="159634" y="205369"/>
                      <a:pt x="145254" y="194968"/>
                    </a:cubicBezTo>
                    <a:lnTo>
                      <a:pt x="114245" y="172424"/>
                    </a:lnTo>
                    <a:cubicBezTo>
                      <a:pt x="107817" y="167776"/>
                      <a:pt x="99105" y="167776"/>
                      <a:pt x="92676" y="172424"/>
                    </a:cubicBezTo>
                    <a:lnTo>
                      <a:pt x="61667" y="194968"/>
                    </a:lnTo>
                    <a:cubicBezTo>
                      <a:pt x="47288" y="205369"/>
                      <a:pt x="27939" y="191308"/>
                      <a:pt x="33432" y="174458"/>
                    </a:cubicBezTo>
                    <a:lnTo>
                      <a:pt x="45271" y="137969"/>
                    </a:lnTo>
                    <a:cubicBezTo>
                      <a:pt x="47730" y="130415"/>
                      <a:pt x="45039" y="122164"/>
                      <a:pt x="38605" y="117458"/>
                    </a:cubicBezTo>
                    <a:lnTo>
                      <a:pt x="7602" y="94971"/>
                    </a:lnTo>
                    <a:cubicBezTo>
                      <a:pt x="-6784" y="84512"/>
                      <a:pt x="609" y="61794"/>
                      <a:pt x="18389" y="61794"/>
                    </a:cubicBezTo>
                    <a:lnTo>
                      <a:pt x="56710" y="61794"/>
                    </a:lnTo>
                    <a:cubicBezTo>
                      <a:pt x="64661" y="61794"/>
                      <a:pt x="71706" y="56681"/>
                      <a:pt x="74164" y="49127"/>
                    </a:cubicBezTo>
                    <a:lnTo>
                      <a:pt x="86010" y="12637"/>
                    </a:lnTo>
                    <a:cubicBezTo>
                      <a:pt x="91502" y="-4212"/>
                      <a:pt x="115420" y="-4212"/>
                      <a:pt x="120912" y="1263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50" name="Graphic 3463">
            <a:extLst>
              <a:ext uri="{FF2B5EF4-FFF2-40B4-BE49-F238E27FC236}">
                <a16:creationId xmlns:a16="http://schemas.microsoft.com/office/drawing/2014/main" id="{8B064716-41C0-6C18-7D6F-7877C6DF3037}"/>
              </a:ext>
            </a:extLst>
          </p:cNvPr>
          <p:cNvGrpSpPr/>
          <p:nvPr/>
        </p:nvGrpSpPr>
        <p:grpSpPr>
          <a:xfrm>
            <a:off x="7566674" y="10788512"/>
            <a:ext cx="575511" cy="424759"/>
            <a:chOff x="9657279" y="9328947"/>
            <a:chExt cx="823789" cy="608003"/>
          </a:xfrm>
          <a:noFill/>
        </p:grpSpPr>
        <p:sp>
          <p:nvSpPr>
            <p:cNvPr id="8339" name="Freeform 8338">
              <a:extLst>
                <a:ext uri="{FF2B5EF4-FFF2-40B4-BE49-F238E27FC236}">
                  <a16:creationId xmlns:a16="http://schemas.microsoft.com/office/drawing/2014/main" id="{644270A4-AABD-DCD1-4BAF-1B76CA8FD5B6}"/>
                </a:ext>
              </a:extLst>
            </p:cNvPr>
            <p:cNvSpPr/>
            <p:nvPr/>
          </p:nvSpPr>
          <p:spPr>
            <a:xfrm>
              <a:off x="9657279" y="9576556"/>
              <a:ext cx="823789" cy="77251"/>
            </a:xfrm>
            <a:custGeom>
              <a:avLst/>
              <a:gdLst>
                <a:gd name="connsiteX0" fmla="*/ 823790 w 823789"/>
                <a:gd name="connsiteY0" fmla="*/ 50466 h 77251"/>
                <a:gd name="connsiteX1" fmla="*/ 774676 w 823789"/>
                <a:gd name="connsiteY1" fmla="*/ 11013 h 77251"/>
                <a:gd name="connsiteX2" fmla="*/ 711659 w 823789"/>
                <a:gd name="connsiteY2" fmla="*/ 13511 h 77251"/>
                <a:gd name="connsiteX3" fmla="*/ 674327 w 823789"/>
                <a:gd name="connsiteY3" fmla="*/ 48025 h 77251"/>
                <a:gd name="connsiteX4" fmla="*/ 610247 w 823789"/>
                <a:gd name="connsiteY4" fmla="*/ 49652 h 77251"/>
                <a:gd name="connsiteX5" fmla="*/ 565544 w 823789"/>
                <a:gd name="connsiteY5" fmla="*/ 11826 h 77251"/>
                <a:gd name="connsiteX6" fmla="*/ 502621 w 823789"/>
                <a:gd name="connsiteY6" fmla="*/ 12407 h 77251"/>
                <a:gd name="connsiteX7" fmla="*/ 460679 w 823789"/>
                <a:gd name="connsiteY7" fmla="*/ 49129 h 77251"/>
                <a:gd name="connsiteX8" fmla="*/ 396639 w 823789"/>
                <a:gd name="connsiteY8" fmla="*/ 48722 h 77251"/>
                <a:gd name="connsiteX9" fmla="*/ 356477 w 823789"/>
                <a:gd name="connsiteY9" fmla="*/ 12814 h 77251"/>
                <a:gd name="connsiteX10" fmla="*/ 293530 w 823789"/>
                <a:gd name="connsiteY10" fmla="*/ 11478 h 77251"/>
                <a:gd name="connsiteX11" fmla="*/ 247095 w 823789"/>
                <a:gd name="connsiteY11" fmla="*/ 50001 h 77251"/>
                <a:gd name="connsiteX12" fmla="*/ 182971 w 823789"/>
                <a:gd name="connsiteY12" fmla="*/ 47618 h 77251"/>
                <a:gd name="connsiteX13" fmla="*/ 147452 w 823789"/>
                <a:gd name="connsiteY13" fmla="*/ 13976 h 77251"/>
                <a:gd name="connsiteX14" fmla="*/ 84368 w 823789"/>
                <a:gd name="connsiteY14" fmla="*/ 10722 h 77251"/>
                <a:gd name="connsiteX15" fmla="*/ 0 w 823789"/>
                <a:gd name="connsiteY15" fmla="*/ 77252 h 7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3789" h="77251">
                  <a:moveTo>
                    <a:pt x="823790" y="50466"/>
                  </a:moveTo>
                  <a:lnTo>
                    <a:pt x="774676" y="11013"/>
                  </a:lnTo>
                  <a:cubicBezTo>
                    <a:pt x="755455" y="-4501"/>
                    <a:pt x="729968" y="-3455"/>
                    <a:pt x="711659" y="13511"/>
                  </a:cubicBezTo>
                  <a:lnTo>
                    <a:pt x="674327" y="48025"/>
                  </a:lnTo>
                  <a:cubicBezTo>
                    <a:pt x="655641" y="65341"/>
                    <a:pt x="629543" y="66038"/>
                    <a:pt x="610247" y="49652"/>
                  </a:cubicBezTo>
                  <a:lnTo>
                    <a:pt x="565544" y="11826"/>
                  </a:lnTo>
                  <a:cubicBezTo>
                    <a:pt x="546689" y="-4153"/>
                    <a:pt x="521266" y="-3920"/>
                    <a:pt x="502621" y="12407"/>
                  </a:cubicBezTo>
                  <a:lnTo>
                    <a:pt x="460679" y="49129"/>
                  </a:lnTo>
                  <a:cubicBezTo>
                    <a:pt x="441627" y="65805"/>
                    <a:pt x="415547" y="65631"/>
                    <a:pt x="396639" y="48722"/>
                  </a:cubicBezTo>
                  <a:lnTo>
                    <a:pt x="356477" y="12814"/>
                  </a:lnTo>
                  <a:cubicBezTo>
                    <a:pt x="337966" y="-3745"/>
                    <a:pt x="312528" y="-4269"/>
                    <a:pt x="293530" y="11478"/>
                  </a:cubicBezTo>
                  <a:lnTo>
                    <a:pt x="247095" y="50001"/>
                  </a:lnTo>
                  <a:cubicBezTo>
                    <a:pt x="227644" y="66153"/>
                    <a:pt x="201514" y="65166"/>
                    <a:pt x="182971" y="47618"/>
                  </a:cubicBezTo>
                  <a:lnTo>
                    <a:pt x="147452" y="13976"/>
                  </a:lnTo>
                  <a:cubicBezTo>
                    <a:pt x="129273" y="-3281"/>
                    <a:pt x="103748" y="-4617"/>
                    <a:pt x="84368" y="10722"/>
                  </a:cubicBezTo>
                  <a:lnTo>
                    <a:pt x="0" y="7725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40" name="Freeform 8339">
              <a:extLst>
                <a:ext uri="{FF2B5EF4-FFF2-40B4-BE49-F238E27FC236}">
                  <a16:creationId xmlns:a16="http://schemas.microsoft.com/office/drawing/2014/main" id="{277B744B-7133-B4E2-6005-4459FAD5EE75}"/>
                </a:ext>
              </a:extLst>
            </p:cNvPr>
            <p:cNvSpPr/>
            <p:nvPr/>
          </p:nvSpPr>
          <p:spPr>
            <a:xfrm>
              <a:off x="9657279" y="9713798"/>
              <a:ext cx="823789" cy="77251"/>
            </a:xfrm>
            <a:custGeom>
              <a:avLst/>
              <a:gdLst>
                <a:gd name="connsiteX0" fmla="*/ 823790 w 823789"/>
                <a:gd name="connsiteY0" fmla="*/ 50466 h 77251"/>
                <a:gd name="connsiteX1" fmla="*/ 774676 w 823789"/>
                <a:gd name="connsiteY1" fmla="*/ 11013 h 77251"/>
                <a:gd name="connsiteX2" fmla="*/ 711659 w 823789"/>
                <a:gd name="connsiteY2" fmla="*/ 13511 h 77251"/>
                <a:gd name="connsiteX3" fmla="*/ 674327 w 823789"/>
                <a:gd name="connsiteY3" fmla="*/ 48083 h 77251"/>
                <a:gd name="connsiteX4" fmla="*/ 610247 w 823789"/>
                <a:gd name="connsiteY4" fmla="*/ 49710 h 77251"/>
                <a:gd name="connsiteX5" fmla="*/ 565544 w 823789"/>
                <a:gd name="connsiteY5" fmla="*/ 11826 h 77251"/>
                <a:gd name="connsiteX6" fmla="*/ 502621 w 823789"/>
                <a:gd name="connsiteY6" fmla="*/ 12407 h 77251"/>
                <a:gd name="connsiteX7" fmla="*/ 460679 w 823789"/>
                <a:gd name="connsiteY7" fmla="*/ 49129 h 77251"/>
                <a:gd name="connsiteX8" fmla="*/ 396639 w 823789"/>
                <a:gd name="connsiteY8" fmla="*/ 48722 h 77251"/>
                <a:gd name="connsiteX9" fmla="*/ 356477 w 823789"/>
                <a:gd name="connsiteY9" fmla="*/ 12814 h 77251"/>
                <a:gd name="connsiteX10" fmla="*/ 293530 w 823789"/>
                <a:gd name="connsiteY10" fmla="*/ 11478 h 77251"/>
                <a:gd name="connsiteX11" fmla="*/ 247095 w 823789"/>
                <a:gd name="connsiteY11" fmla="*/ 50001 h 77251"/>
                <a:gd name="connsiteX12" fmla="*/ 182971 w 823789"/>
                <a:gd name="connsiteY12" fmla="*/ 47618 h 77251"/>
                <a:gd name="connsiteX13" fmla="*/ 147452 w 823789"/>
                <a:gd name="connsiteY13" fmla="*/ 13976 h 77251"/>
                <a:gd name="connsiteX14" fmla="*/ 84368 w 823789"/>
                <a:gd name="connsiteY14" fmla="*/ 10722 h 77251"/>
                <a:gd name="connsiteX15" fmla="*/ 0 w 823789"/>
                <a:gd name="connsiteY15" fmla="*/ 77252 h 7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3789" h="77251">
                  <a:moveTo>
                    <a:pt x="823790" y="50466"/>
                  </a:moveTo>
                  <a:lnTo>
                    <a:pt x="774676" y="11013"/>
                  </a:lnTo>
                  <a:cubicBezTo>
                    <a:pt x="755455" y="-4443"/>
                    <a:pt x="729968" y="-3455"/>
                    <a:pt x="711659" y="13511"/>
                  </a:cubicBezTo>
                  <a:lnTo>
                    <a:pt x="674327" y="48083"/>
                  </a:lnTo>
                  <a:cubicBezTo>
                    <a:pt x="655641" y="65341"/>
                    <a:pt x="629543" y="66038"/>
                    <a:pt x="610247" y="49710"/>
                  </a:cubicBezTo>
                  <a:lnTo>
                    <a:pt x="565544" y="11826"/>
                  </a:lnTo>
                  <a:cubicBezTo>
                    <a:pt x="546689" y="-4153"/>
                    <a:pt x="521266" y="-3920"/>
                    <a:pt x="502621" y="12407"/>
                  </a:cubicBezTo>
                  <a:lnTo>
                    <a:pt x="460679" y="49129"/>
                  </a:lnTo>
                  <a:cubicBezTo>
                    <a:pt x="441627" y="65805"/>
                    <a:pt x="415547" y="65631"/>
                    <a:pt x="396639" y="48722"/>
                  </a:cubicBezTo>
                  <a:lnTo>
                    <a:pt x="356477" y="12814"/>
                  </a:lnTo>
                  <a:cubicBezTo>
                    <a:pt x="337966" y="-3745"/>
                    <a:pt x="312528" y="-4269"/>
                    <a:pt x="293530" y="11478"/>
                  </a:cubicBezTo>
                  <a:lnTo>
                    <a:pt x="247095" y="50001"/>
                  </a:lnTo>
                  <a:cubicBezTo>
                    <a:pt x="227644" y="66153"/>
                    <a:pt x="201514" y="65166"/>
                    <a:pt x="182971" y="47618"/>
                  </a:cubicBezTo>
                  <a:lnTo>
                    <a:pt x="147452" y="13976"/>
                  </a:lnTo>
                  <a:cubicBezTo>
                    <a:pt x="129273" y="-3281"/>
                    <a:pt x="103748" y="-4559"/>
                    <a:pt x="84368" y="10722"/>
                  </a:cubicBezTo>
                  <a:lnTo>
                    <a:pt x="0" y="7725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41" name="Freeform 8340">
              <a:extLst>
                <a:ext uri="{FF2B5EF4-FFF2-40B4-BE49-F238E27FC236}">
                  <a16:creationId xmlns:a16="http://schemas.microsoft.com/office/drawing/2014/main" id="{9E922E83-9A97-42CA-F272-422FCB2B9AB3}"/>
                </a:ext>
              </a:extLst>
            </p:cNvPr>
            <p:cNvSpPr/>
            <p:nvPr/>
          </p:nvSpPr>
          <p:spPr>
            <a:xfrm>
              <a:off x="9657279" y="9859697"/>
              <a:ext cx="823789" cy="77252"/>
            </a:xfrm>
            <a:custGeom>
              <a:avLst/>
              <a:gdLst>
                <a:gd name="connsiteX0" fmla="*/ 823790 w 823789"/>
                <a:gd name="connsiteY0" fmla="*/ 50467 h 77252"/>
                <a:gd name="connsiteX1" fmla="*/ 774676 w 823789"/>
                <a:gd name="connsiteY1" fmla="*/ 10956 h 77252"/>
                <a:gd name="connsiteX2" fmla="*/ 711659 w 823789"/>
                <a:gd name="connsiteY2" fmla="*/ 13454 h 77252"/>
                <a:gd name="connsiteX3" fmla="*/ 674327 w 823789"/>
                <a:gd name="connsiteY3" fmla="*/ 48027 h 77252"/>
                <a:gd name="connsiteX4" fmla="*/ 610247 w 823789"/>
                <a:gd name="connsiteY4" fmla="*/ 49653 h 77252"/>
                <a:gd name="connsiteX5" fmla="*/ 565544 w 823789"/>
                <a:gd name="connsiteY5" fmla="*/ 11827 h 77252"/>
                <a:gd name="connsiteX6" fmla="*/ 502621 w 823789"/>
                <a:gd name="connsiteY6" fmla="*/ 12409 h 77252"/>
                <a:gd name="connsiteX7" fmla="*/ 460679 w 823789"/>
                <a:gd name="connsiteY7" fmla="*/ 49072 h 77252"/>
                <a:gd name="connsiteX8" fmla="*/ 396639 w 823789"/>
                <a:gd name="connsiteY8" fmla="*/ 48724 h 77252"/>
                <a:gd name="connsiteX9" fmla="*/ 356477 w 823789"/>
                <a:gd name="connsiteY9" fmla="*/ 12815 h 77252"/>
                <a:gd name="connsiteX10" fmla="*/ 293530 w 823789"/>
                <a:gd name="connsiteY10" fmla="*/ 11479 h 77252"/>
                <a:gd name="connsiteX11" fmla="*/ 247095 w 823789"/>
                <a:gd name="connsiteY11" fmla="*/ 50002 h 77252"/>
                <a:gd name="connsiteX12" fmla="*/ 182971 w 823789"/>
                <a:gd name="connsiteY12" fmla="*/ 47561 h 77252"/>
                <a:gd name="connsiteX13" fmla="*/ 147452 w 823789"/>
                <a:gd name="connsiteY13" fmla="*/ 13919 h 77252"/>
                <a:gd name="connsiteX14" fmla="*/ 84368 w 823789"/>
                <a:gd name="connsiteY14" fmla="*/ 10665 h 77252"/>
                <a:gd name="connsiteX15" fmla="*/ 0 w 823789"/>
                <a:gd name="connsiteY15" fmla="*/ 77253 h 7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3789" h="77252">
                  <a:moveTo>
                    <a:pt x="823790" y="50467"/>
                  </a:moveTo>
                  <a:lnTo>
                    <a:pt x="774676" y="10956"/>
                  </a:lnTo>
                  <a:cubicBezTo>
                    <a:pt x="755455" y="-4500"/>
                    <a:pt x="729968" y="-3454"/>
                    <a:pt x="711659" y="13454"/>
                  </a:cubicBezTo>
                  <a:lnTo>
                    <a:pt x="674327" y="48027"/>
                  </a:lnTo>
                  <a:cubicBezTo>
                    <a:pt x="655641" y="65342"/>
                    <a:pt x="629543" y="65981"/>
                    <a:pt x="610247" y="49653"/>
                  </a:cubicBezTo>
                  <a:lnTo>
                    <a:pt x="565544" y="11827"/>
                  </a:lnTo>
                  <a:cubicBezTo>
                    <a:pt x="546689" y="-4152"/>
                    <a:pt x="521266" y="-3919"/>
                    <a:pt x="502621" y="12409"/>
                  </a:cubicBezTo>
                  <a:lnTo>
                    <a:pt x="460679" y="49072"/>
                  </a:lnTo>
                  <a:cubicBezTo>
                    <a:pt x="441627" y="65748"/>
                    <a:pt x="415547" y="65632"/>
                    <a:pt x="396639" y="48724"/>
                  </a:cubicBezTo>
                  <a:lnTo>
                    <a:pt x="356477" y="12815"/>
                  </a:lnTo>
                  <a:cubicBezTo>
                    <a:pt x="337966" y="-3744"/>
                    <a:pt x="312528" y="-4325"/>
                    <a:pt x="293530" y="11479"/>
                  </a:cubicBezTo>
                  <a:lnTo>
                    <a:pt x="247095" y="50002"/>
                  </a:lnTo>
                  <a:cubicBezTo>
                    <a:pt x="227644" y="66155"/>
                    <a:pt x="201514" y="65167"/>
                    <a:pt x="182971" y="47561"/>
                  </a:cubicBezTo>
                  <a:lnTo>
                    <a:pt x="147452" y="13919"/>
                  </a:lnTo>
                  <a:cubicBezTo>
                    <a:pt x="129273" y="-3280"/>
                    <a:pt x="103748" y="-4616"/>
                    <a:pt x="84368" y="10665"/>
                  </a:cubicBezTo>
                  <a:lnTo>
                    <a:pt x="0" y="7725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42" name="Freeform 8341">
              <a:extLst>
                <a:ext uri="{FF2B5EF4-FFF2-40B4-BE49-F238E27FC236}">
                  <a16:creationId xmlns:a16="http://schemas.microsoft.com/office/drawing/2014/main" id="{FBE76178-23B2-DDCE-770A-133AD087BD39}"/>
                </a:ext>
              </a:extLst>
            </p:cNvPr>
            <p:cNvSpPr/>
            <p:nvPr/>
          </p:nvSpPr>
          <p:spPr>
            <a:xfrm>
              <a:off x="9660729" y="9328947"/>
              <a:ext cx="71924" cy="143808"/>
            </a:xfrm>
            <a:custGeom>
              <a:avLst/>
              <a:gdLst>
                <a:gd name="connsiteX0" fmla="*/ 71925 w 71924"/>
                <a:gd name="connsiteY0" fmla="*/ 0 h 143808"/>
                <a:gd name="connsiteX1" fmla="*/ 0 w 71924"/>
                <a:gd name="connsiteY1" fmla="*/ 71875 h 143808"/>
                <a:gd name="connsiteX2" fmla="*/ 71925 w 71924"/>
                <a:gd name="connsiteY2" fmla="*/ 143808 h 143808"/>
              </a:gdLst>
              <a:ahLst/>
              <a:cxnLst>
                <a:cxn ang="0">
                  <a:pos x="connsiteX0" y="connsiteY0"/>
                </a:cxn>
                <a:cxn ang="0">
                  <a:pos x="connsiteX1" y="connsiteY1"/>
                </a:cxn>
                <a:cxn ang="0">
                  <a:pos x="connsiteX2" y="connsiteY2"/>
                </a:cxn>
              </a:cxnLst>
              <a:rect l="l" t="t" r="r" b="b"/>
              <a:pathLst>
                <a:path w="71924" h="143808">
                  <a:moveTo>
                    <a:pt x="71925" y="0"/>
                  </a:moveTo>
                  <a:lnTo>
                    <a:pt x="0" y="71875"/>
                  </a:lnTo>
                  <a:lnTo>
                    <a:pt x="71925" y="14380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343" name="Graphic 3463">
              <a:extLst>
                <a:ext uri="{FF2B5EF4-FFF2-40B4-BE49-F238E27FC236}">
                  <a16:creationId xmlns:a16="http://schemas.microsoft.com/office/drawing/2014/main" id="{AC1CF2B2-9C55-C0FB-8F79-E4FBAE4CB331}"/>
                </a:ext>
              </a:extLst>
            </p:cNvPr>
            <p:cNvGrpSpPr/>
            <p:nvPr/>
          </p:nvGrpSpPr>
          <p:grpSpPr>
            <a:xfrm>
              <a:off x="9660729" y="9328947"/>
              <a:ext cx="820339" cy="143808"/>
              <a:chOff x="9660729" y="9328947"/>
              <a:chExt cx="820339" cy="143808"/>
            </a:xfrm>
            <a:noFill/>
          </p:grpSpPr>
          <p:sp>
            <p:nvSpPr>
              <p:cNvPr id="8344" name="Freeform 8343">
                <a:extLst>
                  <a:ext uri="{FF2B5EF4-FFF2-40B4-BE49-F238E27FC236}">
                    <a16:creationId xmlns:a16="http://schemas.microsoft.com/office/drawing/2014/main" id="{744336D1-F92C-1FD2-944B-4DBEC6134D39}"/>
                  </a:ext>
                </a:extLst>
              </p:cNvPr>
              <p:cNvSpPr/>
              <p:nvPr/>
            </p:nvSpPr>
            <p:spPr>
              <a:xfrm>
                <a:off x="10409142" y="9328947"/>
                <a:ext cx="71926" cy="143808"/>
              </a:xfrm>
              <a:custGeom>
                <a:avLst/>
                <a:gdLst>
                  <a:gd name="connsiteX0" fmla="*/ 0 w 71926"/>
                  <a:gd name="connsiteY0" fmla="*/ 143808 h 143808"/>
                  <a:gd name="connsiteX1" fmla="*/ 71927 w 71926"/>
                  <a:gd name="connsiteY1" fmla="*/ 71875 h 143808"/>
                  <a:gd name="connsiteX2" fmla="*/ 0 w 71926"/>
                  <a:gd name="connsiteY2" fmla="*/ 0 h 143808"/>
                </a:gdLst>
                <a:ahLst/>
                <a:cxnLst>
                  <a:cxn ang="0">
                    <a:pos x="connsiteX0" y="connsiteY0"/>
                  </a:cxn>
                  <a:cxn ang="0">
                    <a:pos x="connsiteX1" y="connsiteY1"/>
                  </a:cxn>
                  <a:cxn ang="0">
                    <a:pos x="connsiteX2" y="connsiteY2"/>
                  </a:cxn>
                </a:cxnLst>
                <a:rect l="l" t="t" r="r" b="b"/>
                <a:pathLst>
                  <a:path w="71926" h="143808">
                    <a:moveTo>
                      <a:pt x="0" y="143808"/>
                    </a:moveTo>
                    <a:lnTo>
                      <a:pt x="71927" y="71875"/>
                    </a:ln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45" name="Freeform 8344">
                <a:extLst>
                  <a:ext uri="{FF2B5EF4-FFF2-40B4-BE49-F238E27FC236}">
                    <a16:creationId xmlns:a16="http://schemas.microsoft.com/office/drawing/2014/main" id="{A912D0AA-71CA-63FB-8F5F-237CF239BF61}"/>
                  </a:ext>
                </a:extLst>
              </p:cNvPr>
              <p:cNvSpPr/>
              <p:nvPr/>
            </p:nvSpPr>
            <p:spPr>
              <a:xfrm>
                <a:off x="9660729" y="9400822"/>
                <a:ext cx="820339" cy="5810"/>
              </a:xfrm>
              <a:custGeom>
                <a:avLst/>
                <a:gdLst>
                  <a:gd name="connsiteX0" fmla="*/ 820340 w 820339"/>
                  <a:gd name="connsiteY0" fmla="*/ 0 h 5810"/>
                  <a:gd name="connsiteX1" fmla="*/ 0 w 820339"/>
                  <a:gd name="connsiteY1" fmla="*/ 0 h 5810"/>
                </a:gdLst>
                <a:ahLst/>
                <a:cxnLst>
                  <a:cxn ang="0">
                    <a:pos x="connsiteX0" y="connsiteY0"/>
                  </a:cxn>
                  <a:cxn ang="0">
                    <a:pos x="connsiteX1" y="connsiteY1"/>
                  </a:cxn>
                </a:cxnLst>
                <a:rect l="l" t="t" r="r" b="b"/>
                <a:pathLst>
                  <a:path w="820339" h="5810">
                    <a:moveTo>
                      <a:pt x="820340"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51" name="Graphic 3463">
            <a:extLst>
              <a:ext uri="{FF2B5EF4-FFF2-40B4-BE49-F238E27FC236}">
                <a16:creationId xmlns:a16="http://schemas.microsoft.com/office/drawing/2014/main" id="{8C84F06D-7023-E9B1-A7DB-97FAF8E64829}"/>
              </a:ext>
            </a:extLst>
          </p:cNvPr>
          <p:cNvGrpSpPr/>
          <p:nvPr/>
        </p:nvGrpSpPr>
        <p:grpSpPr>
          <a:xfrm>
            <a:off x="8782020" y="10648649"/>
            <a:ext cx="750440" cy="642540"/>
            <a:chOff x="10950853" y="9139352"/>
            <a:chExt cx="1074185" cy="919737"/>
          </a:xfrm>
          <a:noFill/>
        </p:grpSpPr>
        <p:grpSp>
          <p:nvGrpSpPr>
            <p:cNvPr id="8304" name="Graphic 3463">
              <a:extLst>
                <a:ext uri="{FF2B5EF4-FFF2-40B4-BE49-F238E27FC236}">
                  <a16:creationId xmlns:a16="http://schemas.microsoft.com/office/drawing/2014/main" id="{E83DAB5F-1526-D34A-6147-9F4E8DC9B1C5}"/>
                </a:ext>
              </a:extLst>
            </p:cNvPr>
            <p:cNvGrpSpPr/>
            <p:nvPr/>
          </p:nvGrpSpPr>
          <p:grpSpPr>
            <a:xfrm>
              <a:off x="10950853" y="9797093"/>
              <a:ext cx="1074185" cy="261996"/>
              <a:chOff x="10950853" y="9797093"/>
              <a:chExt cx="1074185" cy="261996"/>
            </a:xfrm>
            <a:noFill/>
          </p:grpSpPr>
          <p:sp>
            <p:nvSpPr>
              <p:cNvPr id="8333" name="Freeform 8332">
                <a:extLst>
                  <a:ext uri="{FF2B5EF4-FFF2-40B4-BE49-F238E27FC236}">
                    <a16:creationId xmlns:a16="http://schemas.microsoft.com/office/drawing/2014/main" id="{E18BAB14-E862-AB0A-6675-1595E7300124}"/>
                  </a:ext>
                </a:extLst>
              </p:cNvPr>
              <p:cNvSpPr/>
              <p:nvPr/>
            </p:nvSpPr>
            <p:spPr>
              <a:xfrm>
                <a:off x="11242844" y="9797093"/>
                <a:ext cx="37448" cy="85354"/>
              </a:xfrm>
              <a:custGeom>
                <a:avLst/>
                <a:gdLst>
                  <a:gd name="connsiteX0" fmla="*/ 0 w 37448"/>
                  <a:gd name="connsiteY0" fmla="*/ 85355 h 85354"/>
                  <a:gd name="connsiteX1" fmla="*/ 0 w 37448"/>
                  <a:gd name="connsiteY1" fmla="*/ 0 h 85354"/>
                  <a:gd name="connsiteX2" fmla="*/ 37448 w 37448"/>
                  <a:gd name="connsiteY2" fmla="*/ 0 h 85354"/>
                  <a:gd name="connsiteX3" fmla="*/ 37448 w 37448"/>
                  <a:gd name="connsiteY3" fmla="*/ 85355 h 85354"/>
                </a:gdLst>
                <a:ahLst/>
                <a:cxnLst>
                  <a:cxn ang="0">
                    <a:pos x="connsiteX0" y="connsiteY0"/>
                  </a:cxn>
                  <a:cxn ang="0">
                    <a:pos x="connsiteX1" y="connsiteY1"/>
                  </a:cxn>
                  <a:cxn ang="0">
                    <a:pos x="connsiteX2" y="connsiteY2"/>
                  </a:cxn>
                  <a:cxn ang="0">
                    <a:pos x="connsiteX3" y="connsiteY3"/>
                  </a:cxn>
                </a:cxnLst>
                <a:rect l="l" t="t" r="r" b="b"/>
                <a:pathLst>
                  <a:path w="37448" h="85354">
                    <a:moveTo>
                      <a:pt x="0" y="85355"/>
                    </a:moveTo>
                    <a:lnTo>
                      <a:pt x="0" y="0"/>
                    </a:lnTo>
                    <a:lnTo>
                      <a:pt x="37448" y="0"/>
                    </a:lnTo>
                    <a:lnTo>
                      <a:pt x="37448" y="8535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34" name="Freeform 8333">
                <a:extLst>
                  <a:ext uri="{FF2B5EF4-FFF2-40B4-BE49-F238E27FC236}">
                    <a16:creationId xmlns:a16="http://schemas.microsoft.com/office/drawing/2014/main" id="{39513767-5B76-0373-EE19-95EBE4FC1F24}"/>
                  </a:ext>
                </a:extLst>
              </p:cNvPr>
              <p:cNvSpPr/>
              <p:nvPr/>
            </p:nvSpPr>
            <p:spPr>
              <a:xfrm>
                <a:off x="11819498" y="9797093"/>
                <a:ext cx="37442" cy="106272"/>
              </a:xfrm>
              <a:custGeom>
                <a:avLst/>
                <a:gdLst>
                  <a:gd name="connsiteX0" fmla="*/ 0 w 37442"/>
                  <a:gd name="connsiteY0" fmla="*/ 104181 h 106272"/>
                  <a:gd name="connsiteX1" fmla="*/ 0 w 37442"/>
                  <a:gd name="connsiteY1" fmla="*/ 0 h 106272"/>
                  <a:gd name="connsiteX2" fmla="*/ 37443 w 37442"/>
                  <a:gd name="connsiteY2" fmla="*/ 0 h 106272"/>
                  <a:gd name="connsiteX3" fmla="*/ 37443 w 37442"/>
                  <a:gd name="connsiteY3" fmla="*/ 106273 h 106272"/>
                </a:gdLst>
                <a:ahLst/>
                <a:cxnLst>
                  <a:cxn ang="0">
                    <a:pos x="connsiteX0" y="connsiteY0"/>
                  </a:cxn>
                  <a:cxn ang="0">
                    <a:pos x="connsiteX1" y="connsiteY1"/>
                  </a:cxn>
                  <a:cxn ang="0">
                    <a:pos x="connsiteX2" y="connsiteY2"/>
                  </a:cxn>
                  <a:cxn ang="0">
                    <a:pos x="connsiteX3" y="connsiteY3"/>
                  </a:cxn>
                </a:cxnLst>
                <a:rect l="l" t="t" r="r" b="b"/>
                <a:pathLst>
                  <a:path w="37442" h="106272">
                    <a:moveTo>
                      <a:pt x="0" y="104181"/>
                    </a:moveTo>
                    <a:lnTo>
                      <a:pt x="0" y="0"/>
                    </a:lnTo>
                    <a:lnTo>
                      <a:pt x="37443" y="0"/>
                    </a:lnTo>
                    <a:lnTo>
                      <a:pt x="37443" y="10627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35" name="Freeform 8334">
                <a:extLst>
                  <a:ext uri="{FF2B5EF4-FFF2-40B4-BE49-F238E27FC236}">
                    <a16:creationId xmlns:a16="http://schemas.microsoft.com/office/drawing/2014/main" id="{28E745B6-63A3-83EE-A9AA-4283E1286BB2}"/>
                  </a:ext>
                </a:extLst>
              </p:cNvPr>
              <p:cNvSpPr/>
              <p:nvPr/>
            </p:nvSpPr>
            <p:spPr>
              <a:xfrm>
                <a:off x="10950853" y="9882478"/>
                <a:ext cx="1074185" cy="21763"/>
              </a:xfrm>
              <a:custGeom>
                <a:avLst/>
                <a:gdLst>
                  <a:gd name="connsiteX0" fmla="*/ 1074185 w 1074185"/>
                  <a:gd name="connsiteY0" fmla="*/ 8860 h 21763"/>
                  <a:gd name="connsiteX1" fmla="*/ 960178 w 1074185"/>
                  <a:gd name="connsiteY1" fmla="*/ 10893 h 21763"/>
                  <a:gd name="connsiteX2" fmla="*/ 960178 w 1074185"/>
                  <a:gd name="connsiteY2" fmla="*/ 10893 h 21763"/>
                  <a:gd name="connsiteX3" fmla="*/ 846175 w 1074185"/>
                  <a:gd name="connsiteY3" fmla="*/ 12927 h 21763"/>
                  <a:gd name="connsiteX4" fmla="*/ 834138 w 1074185"/>
                  <a:gd name="connsiteY4" fmla="*/ 8860 h 21763"/>
                  <a:gd name="connsiteX5" fmla="*/ 720136 w 1074185"/>
                  <a:gd name="connsiteY5" fmla="*/ 10893 h 21763"/>
                  <a:gd name="connsiteX6" fmla="*/ 720136 w 1074185"/>
                  <a:gd name="connsiteY6" fmla="*/ 10893 h 21763"/>
                  <a:gd name="connsiteX7" fmla="*/ 606134 w 1074185"/>
                  <a:gd name="connsiteY7" fmla="*/ 12927 h 21763"/>
                  <a:gd name="connsiteX8" fmla="*/ 594097 w 1074185"/>
                  <a:gd name="connsiteY8" fmla="*/ 8860 h 21763"/>
                  <a:gd name="connsiteX9" fmla="*/ 480089 w 1074185"/>
                  <a:gd name="connsiteY9" fmla="*/ 10893 h 21763"/>
                  <a:gd name="connsiteX10" fmla="*/ 480089 w 1074185"/>
                  <a:gd name="connsiteY10" fmla="*/ 10893 h 21763"/>
                  <a:gd name="connsiteX11" fmla="*/ 366087 w 1074185"/>
                  <a:gd name="connsiteY11" fmla="*/ 12927 h 21763"/>
                  <a:gd name="connsiteX12" fmla="*/ 354049 w 1074185"/>
                  <a:gd name="connsiteY12" fmla="*/ 8860 h 21763"/>
                  <a:gd name="connsiteX13" fmla="*/ 240047 w 1074185"/>
                  <a:gd name="connsiteY13" fmla="*/ 10893 h 21763"/>
                  <a:gd name="connsiteX14" fmla="*/ 240047 w 1074185"/>
                  <a:gd name="connsiteY14" fmla="*/ 10893 h 21763"/>
                  <a:gd name="connsiteX15" fmla="*/ 126039 w 1074185"/>
                  <a:gd name="connsiteY15" fmla="*/ 12927 h 21763"/>
                  <a:gd name="connsiteX16" fmla="*/ 114002 w 1074185"/>
                  <a:gd name="connsiteY16" fmla="*/ 8860 h 21763"/>
                  <a:gd name="connsiteX17" fmla="*/ 0 w 1074185"/>
                  <a:gd name="connsiteY17" fmla="*/ 10893 h 21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4185" h="21763">
                    <a:moveTo>
                      <a:pt x="1074185" y="8860"/>
                    </a:moveTo>
                    <a:cubicBezTo>
                      <a:pt x="1037086" y="-3633"/>
                      <a:pt x="996812" y="-2877"/>
                      <a:pt x="960178" y="10893"/>
                    </a:cubicBezTo>
                    <a:lnTo>
                      <a:pt x="960178" y="10893"/>
                    </a:lnTo>
                    <a:cubicBezTo>
                      <a:pt x="923548" y="24664"/>
                      <a:pt x="883275" y="25361"/>
                      <a:pt x="846175" y="12927"/>
                    </a:cubicBezTo>
                    <a:lnTo>
                      <a:pt x="834138" y="8860"/>
                    </a:lnTo>
                    <a:cubicBezTo>
                      <a:pt x="797038" y="-3633"/>
                      <a:pt x="756771" y="-2877"/>
                      <a:pt x="720136" y="10893"/>
                    </a:cubicBezTo>
                    <a:lnTo>
                      <a:pt x="720136" y="10893"/>
                    </a:lnTo>
                    <a:cubicBezTo>
                      <a:pt x="683501" y="24664"/>
                      <a:pt x="643234" y="25361"/>
                      <a:pt x="606134" y="12927"/>
                    </a:cubicBezTo>
                    <a:lnTo>
                      <a:pt x="594097" y="8860"/>
                    </a:lnTo>
                    <a:cubicBezTo>
                      <a:pt x="556997" y="-3633"/>
                      <a:pt x="516724" y="-2877"/>
                      <a:pt x="480089" y="10893"/>
                    </a:cubicBezTo>
                    <a:lnTo>
                      <a:pt x="480089" y="10893"/>
                    </a:lnTo>
                    <a:cubicBezTo>
                      <a:pt x="443454" y="24664"/>
                      <a:pt x="403187" y="25361"/>
                      <a:pt x="366087" y="12927"/>
                    </a:cubicBezTo>
                    <a:lnTo>
                      <a:pt x="354049" y="8860"/>
                    </a:lnTo>
                    <a:cubicBezTo>
                      <a:pt x="316950" y="-3633"/>
                      <a:pt x="276682" y="-2877"/>
                      <a:pt x="240047" y="10893"/>
                    </a:cubicBezTo>
                    <a:lnTo>
                      <a:pt x="240047" y="10893"/>
                    </a:lnTo>
                    <a:cubicBezTo>
                      <a:pt x="203413" y="24664"/>
                      <a:pt x="163139" y="25361"/>
                      <a:pt x="126039" y="12927"/>
                    </a:cubicBezTo>
                    <a:lnTo>
                      <a:pt x="114002" y="8860"/>
                    </a:lnTo>
                    <a:cubicBezTo>
                      <a:pt x="76902" y="-3633"/>
                      <a:pt x="36635" y="-2877"/>
                      <a:pt x="0" y="1089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36" name="Freeform 8335">
                <a:extLst>
                  <a:ext uri="{FF2B5EF4-FFF2-40B4-BE49-F238E27FC236}">
                    <a16:creationId xmlns:a16="http://schemas.microsoft.com/office/drawing/2014/main" id="{C8664E34-7BD7-9DAA-D099-5B39AEDA7676}"/>
                  </a:ext>
                </a:extLst>
              </p:cNvPr>
              <p:cNvSpPr/>
              <p:nvPr/>
            </p:nvSpPr>
            <p:spPr>
              <a:xfrm>
                <a:off x="10950853" y="9959896"/>
                <a:ext cx="1074185" cy="21784"/>
              </a:xfrm>
              <a:custGeom>
                <a:avLst/>
                <a:gdLst>
                  <a:gd name="connsiteX0" fmla="*/ 1074185 w 1074185"/>
                  <a:gd name="connsiteY0" fmla="*/ 8837 h 21784"/>
                  <a:gd name="connsiteX1" fmla="*/ 960178 w 1074185"/>
                  <a:gd name="connsiteY1" fmla="*/ 10870 h 21784"/>
                  <a:gd name="connsiteX2" fmla="*/ 960178 w 1074185"/>
                  <a:gd name="connsiteY2" fmla="*/ 10870 h 21784"/>
                  <a:gd name="connsiteX3" fmla="*/ 846175 w 1074185"/>
                  <a:gd name="connsiteY3" fmla="*/ 12904 h 21784"/>
                  <a:gd name="connsiteX4" fmla="*/ 834138 w 1074185"/>
                  <a:gd name="connsiteY4" fmla="*/ 8837 h 21784"/>
                  <a:gd name="connsiteX5" fmla="*/ 720136 w 1074185"/>
                  <a:gd name="connsiteY5" fmla="*/ 10870 h 21784"/>
                  <a:gd name="connsiteX6" fmla="*/ 720136 w 1074185"/>
                  <a:gd name="connsiteY6" fmla="*/ 10870 h 21784"/>
                  <a:gd name="connsiteX7" fmla="*/ 606134 w 1074185"/>
                  <a:gd name="connsiteY7" fmla="*/ 12904 h 21784"/>
                  <a:gd name="connsiteX8" fmla="*/ 594097 w 1074185"/>
                  <a:gd name="connsiteY8" fmla="*/ 8837 h 21784"/>
                  <a:gd name="connsiteX9" fmla="*/ 480089 w 1074185"/>
                  <a:gd name="connsiteY9" fmla="*/ 10870 h 21784"/>
                  <a:gd name="connsiteX10" fmla="*/ 480089 w 1074185"/>
                  <a:gd name="connsiteY10" fmla="*/ 10870 h 21784"/>
                  <a:gd name="connsiteX11" fmla="*/ 366087 w 1074185"/>
                  <a:gd name="connsiteY11" fmla="*/ 12904 h 21784"/>
                  <a:gd name="connsiteX12" fmla="*/ 354049 w 1074185"/>
                  <a:gd name="connsiteY12" fmla="*/ 8837 h 21784"/>
                  <a:gd name="connsiteX13" fmla="*/ 240047 w 1074185"/>
                  <a:gd name="connsiteY13" fmla="*/ 10870 h 21784"/>
                  <a:gd name="connsiteX14" fmla="*/ 240047 w 1074185"/>
                  <a:gd name="connsiteY14" fmla="*/ 10870 h 21784"/>
                  <a:gd name="connsiteX15" fmla="*/ 126039 w 1074185"/>
                  <a:gd name="connsiteY15" fmla="*/ 12904 h 21784"/>
                  <a:gd name="connsiteX16" fmla="*/ 114002 w 1074185"/>
                  <a:gd name="connsiteY16" fmla="*/ 8837 h 21784"/>
                  <a:gd name="connsiteX17" fmla="*/ 0 w 1074185"/>
                  <a:gd name="connsiteY17" fmla="*/ 10870 h 21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4185" h="21784">
                    <a:moveTo>
                      <a:pt x="1074185" y="8837"/>
                    </a:moveTo>
                    <a:cubicBezTo>
                      <a:pt x="1037086" y="-3598"/>
                      <a:pt x="996812" y="-2900"/>
                      <a:pt x="960178" y="10870"/>
                    </a:cubicBezTo>
                    <a:lnTo>
                      <a:pt x="960178" y="10870"/>
                    </a:lnTo>
                    <a:cubicBezTo>
                      <a:pt x="923548" y="24699"/>
                      <a:pt x="883275" y="25396"/>
                      <a:pt x="846175" y="12904"/>
                    </a:cubicBezTo>
                    <a:lnTo>
                      <a:pt x="834138" y="8837"/>
                    </a:lnTo>
                    <a:cubicBezTo>
                      <a:pt x="797038" y="-3598"/>
                      <a:pt x="756771" y="-2900"/>
                      <a:pt x="720136" y="10870"/>
                    </a:cubicBezTo>
                    <a:lnTo>
                      <a:pt x="720136" y="10870"/>
                    </a:lnTo>
                    <a:cubicBezTo>
                      <a:pt x="683501" y="24699"/>
                      <a:pt x="643234" y="25396"/>
                      <a:pt x="606134" y="12904"/>
                    </a:cubicBezTo>
                    <a:lnTo>
                      <a:pt x="594097" y="8837"/>
                    </a:lnTo>
                    <a:cubicBezTo>
                      <a:pt x="556997" y="-3598"/>
                      <a:pt x="516724" y="-2900"/>
                      <a:pt x="480089" y="10870"/>
                    </a:cubicBezTo>
                    <a:lnTo>
                      <a:pt x="480089" y="10870"/>
                    </a:lnTo>
                    <a:cubicBezTo>
                      <a:pt x="443454" y="24699"/>
                      <a:pt x="403187" y="25396"/>
                      <a:pt x="366087" y="12904"/>
                    </a:cubicBezTo>
                    <a:lnTo>
                      <a:pt x="354049" y="8837"/>
                    </a:lnTo>
                    <a:cubicBezTo>
                      <a:pt x="316950" y="-3598"/>
                      <a:pt x="276682" y="-2900"/>
                      <a:pt x="240047" y="10870"/>
                    </a:cubicBezTo>
                    <a:lnTo>
                      <a:pt x="240047" y="10870"/>
                    </a:lnTo>
                    <a:cubicBezTo>
                      <a:pt x="203413" y="24699"/>
                      <a:pt x="163139" y="25396"/>
                      <a:pt x="126039" y="12904"/>
                    </a:cubicBezTo>
                    <a:lnTo>
                      <a:pt x="114002" y="8837"/>
                    </a:lnTo>
                    <a:cubicBezTo>
                      <a:pt x="76902" y="-3598"/>
                      <a:pt x="36635" y="-2900"/>
                      <a:pt x="0" y="1087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37" name="Freeform 8336">
                <a:extLst>
                  <a:ext uri="{FF2B5EF4-FFF2-40B4-BE49-F238E27FC236}">
                    <a16:creationId xmlns:a16="http://schemas.microsoft.com/office/drawing/2014/main" id="{09E8DD12-10EF-3884-A2C3-3F4C178D3665}"/>
                  </a:ext>
                </a:extLst>
              </p:cNvPr>
              <p:cNvSpPr/>
              <p:nvPr/>
            </p:nvSpPr>
            <p:spPr>
              <a:xfrm>
                <a:off x="10950853" y="10037326"/>
                <a:ext cx="1074185" cy="21763"/>
              </a:xfrm>
              <a:custGeom>
                <a:avLst/>
                <a:gdLst>
                  <a:gd name="connsiteX0" fmla="*/ 1074185 w 1074185"/>
                  <a:gd name="connsiteY0" fmla="*/ 8860 h 21763"/>
                  <a:gd name="connsiteX1" fmla="*/ 960178 w 1074185"/>
                  <a:gd name="connsiteY1" fmla="*/ 10893 h 21763"/>
                  <a:gd name="connsiteX2" fmla="*/ 960178 w 1074185"/>
                  <a:gd name="connsiteY2" fmla="*/ 10893 h 21763"/>
                  <a:gd name="connsiteX3" fmla="*/ 846175 w 1074185"/>
                  <a:gd name="connsiteY3" fmla="*/ 12927 h 21763"/>
                  <a:gd name="connsiteX4" fmla="*/ 834138 w 1074185"/>
                  <a:gd name="connsiteY4" fmla="*/ 8860 h 21763"/>
                  <a:gd name="connsiteX5" fmla="*/ 720136 w 1074185"/>
                  <a:gd name="connsiteY5" fmla="*/ 10893 h 21763"/>
                  <a:gd name="connsiteX6" fmla="*/ 720136 w 1074185"/>
                  <a:gd name="connsiteY6" fmla="*/ 10893 h 21763"/>
                  <a:gd name="connsiteX7" fmla="*/ 606134 w 1074185"/>
                  <a:gd name="connsiteY7" fmla="*/ 12927 h 21763"/>
                  <a:gd name="connsiteX8" fmla="*/ 594097 w 1074185"/>
                  <a:gd name="connsiteY8" fmla="*/ 8860 h 21763"/>
                  <a:gd name="connsiteX9" fmla="*/ 480089 w 1074185"/>
                  <a:gd name="connsiteY9" fmla="*/ 10893 h 21763"/>
                  <a:gd name="connsiteX10" fmla="*/ 480089 w 1074185"/>
                  <a:gd name="connsiteY10" fmla="*/ 10893 h 21763"/>
                  <a:gd name="connsiteX11" fmla="*/ 366087 w 1074185"/>
                  <a:gd name="connsiteY11" fmla="*/ 12927 h 21763"/>
                  <a:gd name="connsiteX12" fmla="*/ 354049 w 1074185"/>
                  <a:gd name="connsiteY12" fmla="*/ 8860 h 21763"/>
                  <a:gd name="connsiteX13" fmla="*/ 240047 w 1074185"/>
                  <a:gd name="connsiteY13" fmla="*/ 10893 h 21763"/>
                  <a:gd name="connsiteX14" fmla="*/ 240047 w 1074185"/>
                  <a:gd name="connsiteY14" fmla="*/ 10893 h 21763"/>
                  <a:gd name="connsiteX15" fmla="*/ 126039 w 1074185"/>
                  <a:gd name="connsiteY15" fmla="*/ 12927 h 21763"/>
                  <a:gd name="connsiteX16" fmla="*/ 114002 w 1074185"/>
                  <a:gd name="connsiteY16" fmla="*/ 8860 h 21763"/>
                  <a:gd name="connsiteX17" fmla="*/ 0 w 1074185"/>
                  <a:gd name="connsiteY17" fmla="*/ 10893 h 21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4185" h="21763">
                    <a:moveTo>
                      <a:pt x="1074185" y="8860"/>
                    </a:moveTo>
                    <a:cubicBezTo>
                      <a:pt x="1037086" y="-3633"/>
                      <a:pt x="996812" y="-2877"/>
                      <a:pt x="960178" y="10893"/>
                    </a:cubicBezTo>
                    <a:lnTo>
                      <a:pt x="960178" y="10893"/>
                    </a:lnTo>
                    <a:cubicBezTo>
                      <a:pt x="923548" y="24664"/>
                      <a:pt x="883275" y="25361"/>
                      <a:pt x="846175" y="12927"/>
                    </a:cubicBezTo>
                    <a:lnTo>
                      <a:pt x="834138" y="8860"/>
                    </a:lnTo>
                    <a:cubicBezTo>
                      <a:pt x="797038" y="-3633"/>
                      <a:pt x="756771" y="-2877"/>
                      <a:pt x="720136" y="10893"/>
                    </a:cubicBezTo>
                    <a:lnTo>
                      <a:pt x="720136" y="10893"/>
                    </a:lnTo>
                    <a:cubicBezTo>
                      <a:pt x="683501" y="24664"/>
                      <a:pt x="643234" y="25361"/>
                      <a:pt x="606134" y="12927"/>
                    </a:cubicBezTo>
                    <a:lnTo>
                      <a:pt x="594097" y="8860"/>
                    </a:lnTo>
                    <a:cubicBezTo>
                      <a:pt x="556997" y="-3633"/>
                      <a:pt x="516724" y="-2877"/>
                      <a:pt x="480089" y="10893"/>
                    </a:cubicBezTo>
                    <a:lnTo>
                      <a:pt x="480089" y="10893"/>
                    </a:lnTo>
                    <a:cubicBezTo>
                      <a:pt x="443454" y="24664"/>
                      <a:pt x="403187" y="25361"/>
                      <a:pt x="366087" y="12927"/>
                    </a:cubicBezTo>
                    <a:lnTo>
                      <a:pt x="354049" y="8860"/>
                    </a:lnTo>
                    <a:cubicBezTo>
                      <a:pt x="316950" y="-3633"/>
                      <a:pt x="276682" y="-2877"/>
                      <a:pt x="240047" y="10893"/>
                    </a:cubicBezTo>
                    <a:lnTo>
                      <a:pt x="240047" y="10893"/>
                    </a:lnTo>
                    <a:cubicBezTo>
                      <a:pt x="203413" y="24664"/>
                      <a:pt x="163139" y="25361"/>
                      <a:pt x="126039" y="12927"/>
                    </a:cubicBezTo>
                    <a:lnTo>
                      <a:pt x="114002" y="8860"/>
                    </a:lnTo>
                    <a:cubicBezTo>
                      <a:pt x="76902" y="-3633"/>
                      <a:pt x="36635" y="-2877"/>
                      <a:pt x="0" y="1089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38" name="Freeform 8337">
                <a:extLst>
                  <a:ext uri="{FF2B5EF4-FFF2-40B4-BE49-F238E27FC236}">
                    <a16:creationId xmlns:a16="http://schemas.microsoft.com/office/drawing/2014/main" id="{4D5D4DC7-AF80-FEE1-9B9B-137D41E7321D}"/>
                  </a:ext>
                </a:extLst>
              </p:cNvPr>
              <p:cNvSpPr/>
              <p:nvPr/>
            </p:nvSpPr>
            <p:spPr>
              <a:xfrm>
                <a:off x="10954520" y="9797093"/>
                <a:ext cx="1029733" cy="5810"/>
              </a:xfrm>
              <a:custGeom>
                <a:avLst/>
                <a:gdLst>
                  <a:gd name="connsiteX0" fmla="*/ 1029733 w 1029733"/>
                  <a:gd name="connsiteY0" fmla="*/ 0 h 5810"/>
                  <a:gd name="connsiteX1" fmla="*/ 0 w 1029733"/>
                  <a:gd name="connsiteY1" fmla="*/ 0 h 5810"/>
                </a:gdLst>
                <a:ahLst/>
                <a:cxnLst>
                  <a:cxn ang="0">
                    <a:pos x="connsiteX0" y="connsiteY0"/>
                  </a:cxn>
                  <a:cxn ang="0">
                    <a:pos x="connsiteX1" y="connsiteY1"/>
                  </a:cxn>
                </a:cxnLst>
                <a:rect l="l" t="t" r="r" b="b"/>
                <a:pathLst>
                  <a:path w="1029733" h="5810">
                    <a:moveTo>
                      <a:pt x="1029733"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305" name="Graphic 3463">
              <a:extLst>
                <a:ext uri="{FF2B5EF4-FFF2-40B4-BE49-F238E27FC236}">
                  <a16:creationId xmlns:a16="http://schemas.microsoft.com/office/drawing/2014/main" id="{B375DE02-08CC-E4AB-B597-182CE64C28C1}"/>
                </a:ext>
              </a:extLst>
            </p:cNvPr>
            <p:cNvGrpSpPr/>
            <p:nvPr/>
          </p:nvGrpSpPr>
          <p:grpSpPr>
            <a:xfrm>
              <a:off x="11407617" y="9385656"/>
              <a:ext cx="494276" cy="411726"/>
              <a:chOff x="11407617" y="9385656"/>
              <a:chExt cx="494276" cy="411726"/>
            </a:xfrm>
            <a:noFill/>
          </p:grpSpPr>
          <p:sp>
            <p:nvSpPr>
              <p:cNvPr id="8331" name="Freeform 8330">
                <a:extLst>
                  <a:ext uri="{FF2B5EF4-FFF2-40B4-BE49-F238E27FC236}">
                    <a16:creationId xmlns:a16="http://schemas.microsoft.com/office/drawing/2014/main" id="{760548E6-C707-C5E1-7E64-F0B8F48079A1}"/>
                  </a:ext>
                </a:extLst>
              </p:cNvPr>
              <p:cNvSpPr/>
              <p:nvPr/>
            </p:nvSpPr>
            <p:spPr>
              <a:xfrm>
                <a:off x="11407617" y="9385656"/>
                <a:ext cx="494276" cy="411726"/>
              </a:xfrm>
              <a:custGeom>
                <a:avLst/>
                <a:gdLst>
                  <a:gd name="connsiteX0" fmla="*/ 494277 w 494276"/>
                  <a:gd name="connsiteY0" fmla="*/ 123530 h 411726"/>
                  <a:gd name="connsiteX1" fmla="*/ 494277 w 494276"/>
                  <a:gd name="connsiteY1" fmla="*/ 321723 h 411726"/>
                  <a:gd name="connsiteX2" fmla="*/ 404186 w 494276"/>
                  <a:gd name="connsiteY2" fmla="*/ 411727 h 411726"/>
                  <a:gd name="connsiteX3" fmla="*/ 90032 w 494276"/>
                  <a:gd name="connsiteY3" fmla="*/ 411727 h 411726"/>
                  <a:gd name="connsiteX4" fmla="*/ 0 w 494276"/>
                  <a:gd name="connsiteY4" fmla="*/ 321723 h 411726"/>
                  <a:gd name="connsiteX5" fmla="*/ 0 w 494276"/>
                  <a:gd name="connsiteY5" fmla="*/ 123530 h 411726"/>
                  <a:gd name="connsiteX6" fmla="*/ 5987 w 494276"/>
                  <a:gd name="connsiteY6" fmla="*/ 120566 h 411726"/>
                  <a:gd name="connsiteX7" fmla="*/ 126010 w 494276"/>
                  <a:gd name="connsiteY7" fmla="*/ 60545 h 411726"/>
                  <a:gd name="connsiteX8" fmla="*/ 247138 w 494276"/>
                  <a:gd name="connsiteY8" fmla="*/ 0 h 411726"/>
                  <a:gd name="connsiteX9" fmla="*/ 494277 w 494276"/>
                  <a:gd name="connsiteY9" fmla="*/ 123530 h 41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4276" h="411726">
                    <a:moveTo>
                      <a:pt x="494277" y="123530"/>
                    </a:moveTo>
                    <a:lnTo>
                      <a:pt x="494277" y="321723"/>
                    </a:lnTo>
                    <a:cubicBezTo>
                      <a:pt x="494277" y="371461"/>
                      <a:pt x="453939" y="411727"/>
                      <a:pt x="404186" y="411727"/>
                    </a:cubicBezTo>
                    <a:lnTo>
                      <a:pt x="90032" y="411727"/>
                    </a:lnTo>
                    <a:cubicBezTo>
                      <a:pt x="40337" y="411727"/>
                      <a:pt x="0" y="371461"/>
                      <a:pt x="0" y="321723"/>
                    </a:cubicBezTo>
                    <a:lnTo>
                      <a:pt x="0" y="123530"/>
                    </a:lnTo>
                    <a:lnTo>
                      <a:pt x="5987" y="120566"/>
                    </a:lnTo>
                    <a:lnTo>
                      <a:pt x="126010" y="60545"/>
                    </a:lnTo>
                    <a:lnTo>
                      <a:pt x="247138" y="0"/>
                    </a:lnTo>
                    <a:lnTo>
                      <a:pt x="494277" y="12353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32" name="Freeform 8331">
                <a:extLst>
                  <a:ext uri="{FF2B5EF4-FFF2-40B4-BE49-F238E27FC236}">
                    <a16:creationId xmlns:a16="http://schemas.microsoft.com/office/drawing/2014/main" id="{BA6C1212-F6D8-D7C5-26A8-AC37E8AA61DD}"/>
                  </a:ext>
                </a:extLst>
              </p:cNvPr>
              <p:cNvSpPr/>
              <p:nvPr/>
            </p:nvSpPr>
            <p:spPr>
              <a:xfrm>
                <a:off x="11572337" y="9797383"/>
                <a:ext cx="164778" cy="5810"/>
              </a:xfrm>
              <a:custGeom>
                <a:avLst/>
                <a:gdLst>
                  <a:gd name="connsiteX0" fmla="*/ 164778 w 164778"/>
                  <a:gd name="connsiteY0" fmla="*/ 0 h 5810"/>
                  <a:gd name="connsiteX1" fmla="*/ 82418 w 164778"/>
                  <a:gd name="connsiteY1" fmla="*/ 0 h 5810"/>
                  <a:gd name="connsiteX2" fmla="*/ 0 w 164778"/>
                  <a:gd name="connsiteY2" fmla="*/ 0 h 5810"/>
                </a:gdLst>
                <a:ahLst/>
                <a:cxnLst>
                  <a:cxn ang="0">
                    <a:pos x="connsiteX0" y="connsiteY0"/>
                  </a:cxn>
                  <a:cxn ang="0">
                    <a:pos x="connsiteX1" y="connsiteY1"/>
                  </a:cxn>
                  <a:cxn ang="0">
                    <a:pos x="connsiteX2" y="connsiteY2"/>
                  </a:cxn>
                </a:cxnLst>
                <a:rect l="l" t="t" r="r" b="b"/>
                <a:pathLst>
                  <a:path w="164778" h="5810">
                    <a:moveTo>
                      <a:pt x="164778" y="0"/>
                    </a:moveTo>
                    <a:lnTo>
                      <a:pt x="82418" y="0"/>
                    </a:ln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306" name="Freeform 8305">
              <a:extLst>
                <a:ext uri="{FF2B5EF4-FFF2-40B4-BE49-F238E27FC236}">
                  <a16:creationId xmlns:a16="http://schemas.microsoft.com/office/drawing/2014/main" id="{C62665D7-2B89-5A48-307C-A19AD3127F44}"/>
                </a:ext>
              </a:extLst>
            </p:cNvPr>
            <p:cNvSpPr/>
            <p:nvPr/>
          </p:nvSpPr>
          <p:spPr>
            <a:xfrm>
              <a:off x="11654743" y="9550034"/>
              <a:ext cx="5812" cy="247349"/>
            </a:xfrm>
            <a:custGeom>
              <a:avLst/>
              <a:gdLst>
                <a:gd name="connsiteX0" fmla="*/ 0 w 5812"/>
                <a:gd name="connsiteY0" fmla="*/ 247350 h 247349"/>
                <a:gd name="connsiteX1" fmla="*/ 0 w 5812"/>
                <a:gd name="connsiteY1" fmla="*/ 0 h 247349"/>
              </a:gdLst>
              <a:ahLst/>
              <a:cxnLst>
                <a:cxn ang="0">
                  <a:pos x="connsiteX0" y="connsiteY0"/>
                </a:cxn>
                <a:cxn ang="0">
                  <a:pos x="connsiteX1" y="connsiteY1"/>
                </a:cxn>
              </a:cxnLst>
              <a:rect l="l" t="t" r="r" b="b"/>
              <a:pathLst>
                <a:path w="5812" h="247349">
                  <a:moveTo>
                    <a:pt x="0" y="24735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307" name="Graphic 3463">
              <a:extLst>
                <a:ext uri="{FF2B5EF4-FFF2-40B4-BE49-F238E27FC236}">
                  <a16:creationId xmlns:a16="http://schemas.microsoft.com/office/drawing/2014/main" id="{DA522D7D-F792-62AA-C18C-26A2EF378B72}"/>
                </a:ext>
              </a:extLst>
            </p:cNvPr>
            <p:cNvGrpSpPr/>
            <p:nvPr/>
          </p:nvGrpSpPr>
          <p:grpSpPr>
            <a:xfrm>
              <a:off x="10995718" y="9139352"/>
              <a:ext cx="988535" cy="658031"/>
              <a:chOff x="10995718" y="9139352"/>
              <a:chExt cx="988535" cy="658031"/>
            </a:xfrm>
            <a:noFill/>
          </p:grpSpPr>
          <p:sp>
            <p:nvSpPr>
              <p:cNvPr id="8309" name="Freeform 8308">
                <a:extLst>
                  <a:ext uri="{FF2B5EF4-FFF2-40B4-BE49-F238E27FC236}">
                    <a16:creationId xmlns:a16="http://schemas.microsoft.com/office/drawing/2014/main" id="{D025504C-F9C7-B1BA-C9FC-A91EBC887FC5}"/>
                  </a:ext>
                </a:extLst>
              </p:cNvPr>
              <p:cNvSpPr/>
              <p:nvPr/>
            </p:nvSpPr>
            <p:spPr>
              <a:xfrm>
                <a:off x="11033945" y="9184907"/>
                <a:ext cx="485616" cy="496500"/>
              </a:xfrm>
              <a:custGeom>
                <a:avLst/>
                <a:gdLst>
                  <a:gd name="connsiteX0" fmla="*/ 485616 w 485616"/>
                  <a:gd name="connsiteY0" fmla="*/ 162459 h 496500"/>
                  <a:gd name="connsiteX1" fmla="*/ 454404 w 485616"/>
                  <a:gd name="connsiteY1" fmla="*/ 201563 h 496500"/>
                  <a:gd name="connsiteX2" fmla="*/ 426970 w 485616"/>
                  <a:gd name="connsiteY2" fmla="*/ 215276 h 496500"/>
                  <a:gd name="connsiteX3" fmla="*/ 311655 w 485616"/>
                  <a:gd name="connsiteY3" fmla="*/ 272916 h 496500"/>
                  <a:gd name="connsiteX4" fmla="*/ 304331 w 485616"/>
                  <a:gd name="connsiteY4" fmla="*/ 277796 h 496500"/>
                  <a:gd name="connsiteX5" fmla="*/ 296775 w 485616"/>
                  <a:gd name="connsiteY5" fmla="*/ 286512 h 496500"/>
                  <a:gd name="connsiteX6" fmla="*/ 291254 w 485616"/>
                  <a:gd name="connsiteY6" fmla="*/ 305861 h 496500"/>
                  <a:gd name="connsiteX7" fmla="*/ 344610 w 485616"/>
                  <a:gd name="connsiteY7" fmla="*/ 338806 h 496500"/>
                  <a:gd name="connsiteX8" fmla="*/ 373672 w 485616"/>
                  <a:gd name="connsiteY8" fmla="*/ 324280 h 496500"/>
                  <a:gd name="connsiteX9" fmla="*/ 373672 w 485616"/>
                  <a:gd name="connsiteY9" fmla="*/ 463672 h 496500"/>
                  <a:gd name="connsiteX10" fmla="*/ 321245 w 485616"/>
                  <a:gd name="connsiteY10" fmla="*/ 441941 h 496500"/>
                  <a:gd name="connsiteX11" fmla="*/ 295090 w 485616"/>
                  <a:gd name="connsiteY11" fmla="*/ 492434 h 496500"/>
                  <a:gd name="connsiteX12" fmla="*/ 250045 w 485616"/>
                  <a:gd name="connsiteY12" fmla="*/ 496501 h 496500"/>
                  <a:gd name="connsiteX13" fmla="*/ 205057 w 485616"/>
                  <a:gd name="connsiteY13" fmla="*/ 492434 h 496500"/>
                  <a:gd name="connsiteX14" fmla="*/ 178960 w 485616"/>
                  <a:gd name="connsiteY14" fmla="*/ 441941 h 496500"/>
                  <a:gd name="connsiteX15" fmla="*/ 126417 w 485616"/>
                  <a:gd name="connsiteY15" fmla="*/ 463788 h 496500"/>
                  <a:gd name="connsiteX16" fmla="*/ 57484 w 485616"/>
                  <a:gd name="connsiteY16" fmla="*/ 405974 h 496500"/>
                  <a:gd name="connsiteX17" fmla="*/ 69922 w 485616"/>
                  <a:gd name="connsiteY17" fmla="*/ 350485 h 496500"/>
                  <a:gd name="connsiteX18" fmla="*/ 15577 w 485616"/>
                  <a:gd name="connsiteY18" fmla="*/ 333460 h 496500"/>
                  <a:gd name="connsiteX19" fmla="*/ 0 w 485616"/>
                  <a:gd name="connsiteY19" fmla="*/ 246478 h 496500"/>
                  <a:gd name="connsiteX20" fmla="*/ 0 w 485616"/>
                  <a:gd name="connsiteY20" fmla="*/ 244910 h 496500"/>
                  <a:gd name="connsiteX21" fmla="*/ 45162 w 485616"/>
                  <a:gd name="connsiteY21" fmla="*/ 210337 h 496500"/>
                  <a:gd name="connsiteX22" fmla="*/ 14531 w 485616"/>
                  <a:gd name="connsiteY22" fmla="*/ 162459 h 496500"/>
                  <a:gd name="connsiteX23" fmla="*/ 59518 w 485616"/>
                  <a:gd name="connsiteY23" fmla="*/ 84541 h 496500"/>
                  <a:gd name="connsiteX24" fmla="*/ 116362 w 485616"/>
                  <a:gd name="connsiteY24" fmla="*/ 87156 h 496500"/>
                  <a:gd name="connsiteX25" fmla="*/ 123685 w 485616"/>
                  <a:gd name="connsiteY25" fmla="*/ 30795 h 496500"/>
                  <a:gd name="connsiteX26" fmla="*/ 208138 w 485616"/>
                  <a:gd name="connsiteY26" fmla="*/ 0 h 496500"/>
                  <a:gd name="connsiteX27" fmla="*/ 250045 w 485616"/>
                  <a:gd name="connsiteY27" fmla="*/ 38523 h 496500"/>
                  <a:gd name="connsiteX28" fmla="*/ 291951 w 485616"/>
                  <a:gd name="connsiteY28" fmla="*/ 0 h 496500"/>
                  <a:gd name="connsiteX29" fmla="*/ 376462 w 485616"/>
                  <a:gd name="connsiteY29" fmla="*/ 30795 h 496500"/>
                  <a:gd name="connsiteX30" fmla="*/ 383785 w 485616"/>
                  <a:gd name="connsiteY30" fmla="*/ 87156 h 496500"/>
                  <a:gd name="connsiteX31" fmla="*/ 440629 w 485616"/>
                  <a:gd name="connsiteY31" fmla="*/ 84541 h 496500"/>
                  <a:gd name="connsiteX32" fmla="*/ 485616 w 485616"/>
                  <a:gd name="connsiteY32" fmla="*/ 162459 h 49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85616" h="496500">
                    <a:moveTo>
                      <a:pt x="485616" y="162459"/>
                    </a:moveTo>
                    <a:cubicBezTo>
                      <a:pt x="467540" y="167224"/>
                      <a:pt x="454986" y="183260"/>
                      <a:pt x="454404" y="201563"/>
                    </a:cubicBezTo>
                    <a:lnTo>
                      <a:pt x="426970" y="215276"/>
                    </a:lnTo>
                    <a:lnTo>
                      <a:pt x="311655" y="272916"/>
                    </a:lnTo>
                    <a:cubicBezTo>
                      <a:pt x="308981" y="274252"/>
                      <a:pt x="306540" y="275879"/>
                      <a:pt x="304331" y="277796"/>
                    </a:cubicBezTo>
                    <a:cubicBezTo>
                      <a:pt x="301367" y="280295"/>
                      <a:pt x="298809" y="283200"/>
                      <a:pt x="296775" y="286512"/>
                    </a:cubicBezTo>
                    <a:cubicBezTo>
                      <a:pt x="293230" y="292206"/>
                      <a:pt x="291254" y="298888"/>
                      <a:pt x="291254" y="305861"/>
                    </a:cubicBezTo>
                    <a:cubicBezTo>
                      <a:pt x="291254" y="333228"/>
                      <a:pt x="320082" y="351007"/>
                      <a:pt x="344610" y="338806"/>
                    </a:cubicBezTo>
                    <a:lnTo>
                      <a:pt x="373672" y="324280"/>
                    </a:lnTo>
                    <a:lnTo>
                      <a:pt x="373672" y="463672"/>
                    </a:lnTo>
                    <a:cubicBezTo>
                      <a:pt x="364605" y="444090"/>
                      <a:pt x="341879" y="434388"/>
                      <a:pt x="321245" y="441941"/>
                    </a:cubicBezTo>
                    <a:cubicBezTo>
                      <a:pt x="300611" y="449436"/>
                      <a:pt x="289335" y="471516"/>
                      <a:pt x="295090" y="492434"/>
                    </a:cubicBezTo>
                    <a:cubicBezTo>
                      <a:pt x="280501" y="495106"/>
                      <a:pt x="265447" y="496501"/>
                      <a:pt x="250045" y="496501"/>
                    </a:cubicBezTo>
                    <a:cubicBezTo>
                      <a:pt x="234700" y="496501"/>
                      <a:pt x="219646" y="495106"/>
                      <a:pt x="205057" y="492434"/>
                    </a:cubicBezTo>
                    <a:cubicBezTo>
                      <a:pt x="210812" y="471516"/>
                      <a:pt x="199594" y="449436"/>
                      <a:pt x="178960" y="441941"/>
                    </a:cubicBezTo>
                    <a:cubicBezTo>
                      <a:pt x="158210" y="434388"/>
                      <a:pt x="135426" y="444149"/>
                      <a:pt x="126417" y="463788"/>
                    </a:cubicBezTo>
                    <a:cubicBezTo>
                      <a:pt x="100088" y="448855"/>
                      <a:pt x="76780" y="429158"/>
                      <a:pt x="57484" y="405974"/>
                    </a:cubicBezTo>
                    <a:cubicBezTo>
                      <a:pt x="75269" y="393656"/>
                      <a:pt x="80907" y="369543"/>
                      <a:pt x="69922" y="350485"/>
                    </a:cubicBezTo>
                    <a:cubicBezTo>
                      <a:pt x="58937" y="331426"/>
                      <a:pt x="35164" y="324221"/>
                      <a:pt x="15577" y="333460"/>
                    </a:cubicBezTo>
                    <a:cubicBezTo>
                      <a:pt x="5464" y="306326"/>
                      <a:pt x="0" y="277041"/>
                      <a:pt x="0" y="246478"/>
                    </a:cubicBezTo>
                    <a:lnTo>
                      <a:pt x="0" y="244910"/>
                    </a:lnTo>
                    <a:cubicBezTo>
                      <a:pt x="21564" y="246827"/>
                      <a:pt x="41384" y="232068"/>
                      <a:pt x="45162" y="210337"/>
                    </a:cubicBezTo>
                    <a:cubicBezTo>
                      <a:pt x="48998" y="188664"/>
                      <a:pt x="35455" y="167979"/>
                      <a:pt x="14531" y="162459"/>
                    </a:cubicBezTo>
                    <a:cubicBezTo>
                      <a:pt x="24760" y="133698"/>
                      <a:pt x="40163" y="107377"/>
                      <a:pt x="59518" y="84541"/>
                    </a:cubicBezTo>
                    <a:cubicBezTo>
                      <a:pt x="74746" y="99939"/>
                      <a:pt x="99448" y="101275"/>
                      <a:pt x="116362" y="87156"/>
                    </a:cubicBezTo>
                    <a:cubicBezTo>
                      <a:pt x="133159" y="72979"/>
                      <a:pt x="136182" y="48401"/>
                      <a:pt x="123685" y="30795"/>
                    </a:cubicBezTo>
                    <a:cubicBezTo>
                      <a:pt x="149318" y="15746"/>
                      <a:pt x="177740" y="5113"/>
                      <a:pt x="208138" y="0"/>
                    </a:cubicBezTo>
                    <a:cubicBezTo>
                      <a:pt x="209998" y="21556"/>
                      <a:pt x="228074" y="38523"/>
                      <a:pt x="250045" y="38523"/>
                    </a:cubicBezTo>
                    <a:cubicBezTo>
                      <a:pt x="272015" y="38523"/>
                      <a:pt x="290149" y="21556"/>
                      <a:pt x="291951" y="0"/>
                    </a:cubicBezTo>
                    <a:cubicBezTo>
                      <a:pt x="322407" y="5113"/>
                      <a:pt x="350829" y="15746"/>
                      <a:pt x="376462" y="30795"/>
                    </a:cubicBezTo>
                    <a:cubicBezTo>
                      <a:pt x="363965" y="48401"/>
                      <a:pt x="366988" y="72979"/>
                      <a:pt x="383785" y="87156"/>
                    </a:cubicBezTo>
                    <a:cubicBezTo>
                      <a:pt x="400757" y="101275"/>
                      <a:pt x="425517" y="99939"/>
                      <a:pt x="440629" y="84541"/>
                    </a:cubicBezTo>
                    <a:cubicBezTo>
                      <a:pt x="459984" y="107377"/>
                      <a:pt x="475387" y="133698"/>
                      <a:pt x="485616" y="16245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10" name="Freeform 8309">
                <a:extLst>
                  <a:ext uri="{FF2B5EF4-FFF2-40B4-BE49-F238E27FC236}">
                    <a16:creationId xmlns:a16="http://schemas.microsoft.com/office/drawing/2014/main" id="{B3F80F94-405C-18DC-6617-9A62185390B8}"/>
                  </a:ext>
                </a:extLst>
              </p:cNvPr>
              <p:cNvSpPr/>
              <p:nvPr/>
            </p:nvSpPr>
            <p:spPr>
              <a:xfrm>
                <a:off x="11241978" y="9139352"/>
                <a:ext cx="84080" cy="84077"/>
              </a:xfrm>
              <a:custGeom>
                <a:avLst/>
                <a:gdLst>
                  <a:gd name="connsiteX0" fmla="*/ 84081 w 84080"/>
                  <a:gd name="connsiteY0" fmla="*/ 42068 h 84077"/>
                  <a:gd name="connsiteX1" fmla="*/ 83941 w 84080"/>
                  <a:gd name="connsiteY1" fmla="*/ 45554 h 84077"/>
                  <a:gd name="connsiteX2" fmla="*/ 42040 w 84080"/>
                  <a:gd name="connsiteY2" fmla="*/ 84077 h 84077"/>
                  <a:gd name="connsiteX3" fmla="*/ 134 w 84080"/>
                  <a:gd name="connsiteY3" fmla="*/ 45554 h 84077"/>
                  <a:gd name="connsiteX4" fmla="*/ 0 w 84080"/>
                  <a:gd name="connsiteY4" fmla="*/ 42068 h 84077"/>
                  <a:gd name="connsiteX5" fmla="*/ 42040 w 84080"/>
                  <a:gd name="connsiteY5" fmla="*/ 0 h 84077"/>
                  <a:gd name="connsiteX6" fmla="*/ 84081 w 84080"/>
                  <a:gd name="connsiteY6" fmla="*/ 42068 h 84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080" h="84077">
                    <a:moveTo>
                      <a:pt x="84081" y="42068"/>
                    </a:moveTo>
                    <a:cubicBezTo>
                      <a:pt x="84081" y="43288"/>
                      <a:pt x="84011" y="44392"/>
                      <a:pt x="83941" y="45554"/>
                    </a:cubicBezTo>
                    <a:cubicBezTo>
                      <a:pt x="82116" y="67111"/>
                      <a:pt x="64011" y="84077"/>
                      <a:pt x="42040" y="84077"/>
                    </a:cubicBezTo>
                    <a:cubicBezTo>
                      <a:pt x="20070" y="84077"/>
                      <a:pt x="1964" y="67111"/>
                      <a:pt x="134" y="45554"/>
                    </a:cubicBezTo>
                    <a:cubicBezTo>
                      <a:pt x="64" y="44392"/>
                      <a:pt x="0" y="43288"/>
                      <a:pt x="0" y="42068"/>
                    </a:cubicBezTo>
                    <a:cubicBezTo>
                      <a:pt x="0" y="18768"/>
                      <a:pt x="18849" y="0"/>
                      <a:pt x="42040" y="0"/>
                    </a:cubicBezTo>
                    <a:cubicBezTo>
                      <a:pt x="65231" y="0"/>
                      <a:pt x="84081" y="18768"/>
                      <a:pt x="84081" y="4206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11" name="Freeform 8310">
                <a:extLst>
                  <a:ext uri="{FF2B5EF4-FFF2-40B4-BE49-F238E27FC236}">
                    <a16:creationId xmlns:a16="http://schemas.microsoft.com/office/drawing/2014/main" id="{AFCB6B38-B606-49C9-135A-3FC0B37AE7E1}"/>
                  </a:ext>
                </a:extLst>
              </p:cNvPr>
              <p:cNvSpPr/>
              <p:nvPr/>
            </p:nvSpPr>
            <p:spPr>
              <a:xfrm>
                <a:off x="11241998" y="9389371"/>
                <a:ext cx="84053" cy="84026"/>
              </a:xfrm>
              <a:custGeom>
                <a:avLst/>
                <a:gdLst>
                  <a:gd name="connsiteX0" fmla="*/ 84054 w 84053"/>
                  <a:gd name="connsiteY0" fmla="*/ 42013 h 84026"/>
                  <a:gd name="connsiteX1" fmla="*/ 42027 w 84053"/>
                  <a:gd name="connsiteY1" fmla="*/ 84027 h 84026"/>
                  <a:gd name="connsiteX2" fmla="*/ 0 w 84053"/>
                  <a:gd name="connsiteY2" fmla="*/ 42013 h 84026"/>
                  <a:gd name="connsiteX3" fmla="*/ 42027 w 84053"/>
                  <a:gd name="connsiteY3" fmla="*/ 0 h 84026"/>
                  <a:gd name="connsiteX4" fmla="*/ 84054 w 84053"/>
                  <a:gd name="connsiteY4" fmla="*/ 42013 h 84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53" h="84026">
                    <a:moveTo>
                      <a:pt x="84054" y="42013"/>
                    </a:moveTo>
                    <a:cubicBezTo>
                      <a:pt x="84054" y="65217"/>
                      <a:pt x="65238" y="84027"/>
                      <a:pt x="42027" y="84027"/>
                    </a:cubicBezTo>
                    <a:cubicBezTo>
                      <a:pt x="18816" y="84027"/>
                      <a:pt x="0" y="65217"/>
                      <a:pt x="0" y="42013"/>
                    </a:cubicBezTo>
                    <a:cubicBezTo>
                      <a:pt x="0" y="18810"/>
                      <a:pt x="18816" y="0"/>
                      <a:pt x="42027" y="0"/>
                    </a:cubicBezTo>
                    <a:cubicBezTo>
                      <a:pt x="65238" y="0"/>
                      <a:pt x="84054" y="18810"/>
                      <a:pt x="84054" y="4201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12" name="Freeform 8311">
                <a:extLst>
                  <a:ext uri="{FF2B5EF4-FFF2-40B4-BE49-F238E27FC236}">
                    <a16:creationId xmlns:a16="http://schemas.microsoft.com/office/drawing/2014/main" id="{CAD59A13-8164-685B-161D-F936CA5188E4}"/>
                  </a:ext>
                </a:extLst>
              </p:cNvPr>
              <p:cNvSpPr/>
              <p:nvPr/>
            </p:nvSpPr>
            <p:spPr>
              <a:xfrm>
                <a:off x="11081266" y="9197865"/>
                <a:ext cx="84019" cy="83999"/>
              </a:xfrm>
              <a:custGeom>
                <a:avLst/>
                <a:gdLst>
                  <a:gd name="connsiteX0" fmla="*/ 69036 w 84019"/>
                  <a:gd name="connsiteY0" fmla="*/ 74140 h 83999"/>
                  <a:gd name="connsiteX1" fmla="*/ 12215 w 84019"/>
                  <a:gd name="connsiteY1" fmla="*/ 71583 h 83999"/>
                  <a:gd name="connsiteX2" fmla="*/ 9837 w 84019"/>
                  <a:gd name="connsiteY2" fmla="*/ 69027 h 83999"/>
                  <a:gd name="connsiteX3" fmla="*/ 14993 w 84019"/>
                  <a:gd name="connsiteY3" fmla="*/ 9818 h 83999"/>
                  <a:gd name="connsiteX4" fmla="*/ 74191 w 84019"/>
                  <a:gd name="connsiteY4" fmla="*/ 14989 h 83999"/>
                  <a:gd name="connsiteX5" fmla="*/ 76289 w 84019"/>
                  <a:gd name="connsiteY5" fmla="*/ 17836 h 83999"/>
                  <a:gd name="connsiteX6" fmla="*/ 76359 w 84019"/>
                  <a:gd name="connsiteY6" fmla="*/ 17836 h 83999"/>
                  <a:gd name="connsiteX7" fmla="*/ 69036 w 84019"/>
                  <a:gd name="connsiteY7" fmla="*/ 74140 h 8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19" h="83999">
                    <a:moveTo>
                      <a:pt x="69036" y="74140"/>
                    </a:moveTo>
                    <a:cubicBezTo>
                      <a:pt x="52151" y="88317"/>
                      <a:pt x="27402" y="86981"/>
                      <a:pt x="12215" y="71583"/>
                    </a:cubicBezTo>
                    <a:cubicBezTo>
                      <a:pt x="11401" y="70769"/>
                      <a:pt x="10587" y="69898"/>
                      <a:pt x="9837" y="69027"/>
                    </a:cubicBezTo>
                    <a:cubicBezTo>
                      <a:pt x="-5077" y="51246"/>
                      <a:pt x="-2775" y="24751"/>
                      <a:pt x="14993" y="9818"/>
                    </a:cubicBezTo>
                    <a:cubicBezTo>
                      <a:pt x="32755" y="-5056"/>
                      <a:pt x="59271" y="-2790"/>
                      <a:pt x="74191" y="14989"/>
                    </a:cubicBezTo>
                    <a:cubicBezTo>
                      <a:pt x="74935" y="15919"/>
                      <a:pt x="75679" y="16791"/>
                      <a:pt x="76289" y="17836"/>
                    </a:cubicBezTo>
                    <a:lnTo>
                      <a:pt x="76359" y="17836"/>
                    </a:lnTo>
                    <a:cubicBezTo>
                      <a:pt x="88832" y="35442"/>
                      <a:pt x="85850" y="59962"/>
                      <a:pt x="69036" y="7414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13" name="Freeform 8312">
                <a:extLst>
                  <a:ext uri="{FF2B5EF4-FFF2-40B4-BE49-F238E27FC236}">
                    <a16:creationId xmlns:a16="http://schemas.microsoft.com/office/drawing/2014/main" id="{246E1459-2F04-8E44-117C-DE601374A490}"/>
                  </a:ext>
                </a:extLst>
              </p:cNvPr>
              <p:cNvSpPr/>
              <p:nvPr/>
            </p:nvSpPr>
            <p:spPr>
              <a:xfrm>
                <a:off x="10995718" y="9345970"/>
                <a:ext cx="84040" cy="84013"/>
              </a:xfrm>
              <a:custGeom>
                <a:avLst/>
                <a:gdLst>
                  <a:gd name="connsiteX0" fmla="*/ 83383 w 84040"/>
                  <a:gd name="connsiteY0" fmla="*/ 49274 h 84013"/>
                  <a:gd name="connsiteX1" fmla="*/ 38222 w 84040"/>
                  <a:gd name="connsiteY1" fmla="*/ 83846 h 84013"/>
                  <a:gd name="connsiteX2" fmla="*/ 34699 w 84040"/>
                  <a:gd name="connsiteY2" fmla="*/ 83381 h 84013"/>
                  <a:gd name="connsiteX3" fmla="*/ 657 w 84040"/>
                  <a:gd name="connsiteY3" fmla="*/ 34690 h 84013"/>
                  <a:gd name="connsiteX4" fmla="*/ 49346 w 84040"/>
                  <a:gd name="connsiteY4" fmla="*/ 641 h 84013"/>
                  <a:gd name="connsiteX5" fmla="*/ 52735 w 84040"/>
                  <a:gd name="connsiteY5" fmla="*/ 1338 h 84013"/>
                  <a:gd name="connsiteX6" fmla="*/ 83383 w 84040"/>
                  <a:gd name="connsiteY6" fmla="*/ 49274 h 8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040" h="84013">
                    <a:moveTo>
                      <a:pt x="83383" y="49274"/>
                    </a:moveTo>
                    <a:cubicBezTo>
                      <a:pt x="79588" y="71005"/>
                      <a:pt x="59785" y="85763"/>
                      <a:pt x="38222" y="83846"/>
                    </a:cubicBezTo>
                    <a:cubicBezTo>
                      <a:pt x="37071" y="83730"/>
                      <a:pt x="35850" y="83614"/>
                      <a:pt x="34699" y="83381"/>
                    </a:cubicBezTo>
                    <a:cubicBezTo>
                      <a:pt x="11845" y="79314"/>
                      <a:pt x="-3412" y="57583"/>
                      <a:pt x="657" y="34690"/>
                    </a:cubicBezTo>
                    <a:cubicBezTo>
                      <a:pt x="4661" y="11855"/>
                      <a:pt x="26492" y="-3368"/>
                      <a:pt x="49346" y="641"/>
                    </a:cubicBezTo>
                    <a:cubicBezTo>
                      <a:pt x="50497" y="815"/>
                      <a:pt x="51648" y="1105"/>
                      <a:pt x="52735" y="1338"/>
                    </a:cubicBezTo>
                    <a:cubicBezTo>
                      <a:pt x="73688" y="6916"/>
                      <a:pt x="87248" y="27601"/>
                      <a:pt x="83383" y="4927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14" name="Freeform 8313">
                <a:extLst>
                  <a:ext uri="{FF2B5EF4-FFF2-40B4-BE49-F238E27FC236}">
                    <a16:creationId xmlns:a16="http://schemas.microsoft.com/office/drawing/2014/main" id="{2D5BE433-1F7E-3246-CFAC-F27C37D434B3}"/>
                  </a:ext>
                </a:extLst>
              </p:cNvPr>
              <p:cNvSpPr/>
              <p:nvPr/>
            </p:nvSpPr>
            <p:spPr>
              <a:xfrm>
                <a:off x="11025403" y="9514365"/>
                <a:ext cx="84068" cy="84035"/>
              </a:xfrm>
              <a:custGeom>
                <a:avLst/>
                <a:gdLst>
                  <a:gd name="connsiteX0" fmla="*/ 66043 w 84068"/>
                  <a:gd name="connsiteY0" fmla="*/ 76516 h 84035"/>
                  <a:gd name="connsiteX1" fmla="*/ 63055 w 84068"/>
                  <a:gd name="connsiteY1" fmla="*/ 78433 h 84035"/>
                  <a:gd name="connsiteX2" fmla="*/ 5624 w 84068"/>
                  <a:gd name="connsiteY2" fmla="*/ 63035 h 84035"/>
                  <a:gd name="connsiteX3" fmla="*/ 21015 w 84068"/>
                  <a:gd name="connsiteY3" fmla="*/ 5628 h 84035"/>
                  <a:gd name="connsiteX4" fmla="*/ 24136 w 84068"/>
                  <a:gd name="connsiteY4" fmla="*/ 4002 h 84035"/>
                  <a:gd name="connsiteX5" fmla="*/ 78446 w 84068"/>
                  <a:gd name="connsiteY5" fmla="*/ 21026 h 84035"/>
                  <a:gd name="connsiteX6" fmla="*/ 66043 w 84068"/>
                  <a:gd name="connsiteY6" fmla="*/ 76516 h 8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068" h="84035">
                    <a:moveTo>
                      <a:pt x="66043" y="76516"/>
                    </a:moveTo>
                    <a:cubicBezTo>
                      <a:pt x="65090" y="77213"/>
                      <a:pt x="64073" y="77794"/>
                      <a:pt x="63055" y="78433"/>
                    </a:cubicBezTo>
                    <a:cubicBezTo>
                      <a:pt x="42986" y="89995"/>
                      <a:pt x="17284" y="83081"/>
                      <a:pt x="5624" y="63035"/>
                    </a:cubicBezTo>
                    <a:cubicBezTo>
                      <a:pt x="-5971" y="42931"/>
                      <a:pt x="945" y="17191"/>
                      <a:pt x="21015" y="5628"/>
                    </a:cubicBezTo>
                    <a:cubicBezTo>
                      <a:pt x="22032" y="4989"/>
                      <a:pt x="23049" y="4466"/>
                      <a:pt x="24136" y="4002"/>
                    </a:cubicBezTo>
                    <a:cubicBezTo>
                      <a:pt x="43730" y="-5238"/>
                      <a:pt x="67461" y="1967"/>
                      <a:pt x="78446" y="21026"/>
                    </a:cubicBezTo>
                    <a:cubicBezTo>
                      <a:pt x="89432" y="40026"/>
                      <a:pt x="83805" y="64197"/>
                      <a:pt x="66043" y="7651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15" name="Freeform 8314">
                <a:extLst>
                  <a:ext uri="{FF2B5EF4-FFF2-40B4-BE49-F238E27FC236}">
                    <a16:creationId xmlns:a16="http://schemas.microsoft.com/office/drawing/2014/main" id="{AE294C96-E268-BEC6-A7E6-65E6B26709A2}"/>
                  </a:ext>
                </a:extLst>
              </p:cNvPr>
              <p:cNvSpPr/>
              <p:nvPr/>
            </p:nvSpPr>
            <p:spPr>
              <a:xfrm>
                <a:off x="11156437" y="9624266"/>
                <a:ext cx="84063" cy="84069"/>
              </a:xfrm>
              <a:custGeom>
                <a:avLst/>
                <a:gdLst>
                  <a:gd name="connsiteX0" fmla="*/ 82554 w 84063"/>
                  <a:gd name="connsiteY0" fmla="*/ 53074 h 84069"/>
                  <a:gd name="connsiteX1" fmla="*/ 81536 w 84063"/>
                  <a:gd name="connsiteY1" fmla="*/ 56444 h 84069"/>
                  <a:gd name="connsiteX2" fmla="*/ 27697 w 84063"/>
                  <a:gd name="connsiteY2" fmla="*/ 81545 h 84069"/>
                  <a:gd name="connsiteX3" fmla="*/ 2542 w 84063"/>
                  <a:gd name="connsiteY3" fmla="*/ 27682 h 84069"/>
                  <a:gd name="connsiteX4" fmla="*/ 3896 w 84063"/>
                  <a:gd name="connsiteY4" fmla="*/ 24428 h 84069"/>
                  <a:gd name="connsiteX5" fmla="*/ 56451 w 84063"/>
                  <a:gd name="connsiteY5" fmla="*/ 2523 h 84069"/>
                  <a:gd name="connsiteX6" fmla="*/ 82554 w 84063"/>
                  <a:gd name="connsiteY6" fmla="*/ 53074 h 84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063" h="84069">
                    <a:moveTo>
                      <a:pt x="82554" y="53074"/>
                    </a:moveTo>
                    <a:cubicBezTo>
                      <a:pt x="82286" y="54178"/>
                      <a:pt x="81943" y="55282"/>
                      <a:pt x="81536" y="56444"/>
                    </a:cubicBezTo>
                    <a:cubicBezTo>
                      <a:pt x="73603" y="78175"/>
                      <a:pt x="49464" y="89447"/>
                      <a:pt x="27697" y="81545"/>
                    </a:cubicBezTo>
                    <a:cubicBezTo>
                      <a:pt x="5866" y="73584"/>
                      <a:pt x="-5392" y="49472"/>
                      <a:pt x="2542" y="27682"/>
                    </a:cubicBezTo>
                    <a:cubicBezTo>
                      <a:pt x="2949" y="26636"/>
                      <a:pt x="3425" y="25474"/>
                      <a:pt x="3896" y="24428"/>
                    </a:cubicBezTo>
                    <a:cubicBezTo>
                      <a:pt x="12917" y="4789"/>
                      <a:pt x="35701" y="-4972"/>
                      <a:pt x="56451" y="2523"/>
                    </a:cubicBezTo>
                    <a:cubicBezTo>
                      <a:pt x="77131" y="10077"/>
                      <a:pt x="88319" y="32157"/>
                      <a:pt x="82554" y="5307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16" name="Freeform 8315">
                <a:extLst>
                  <a:ext uri="{FF2B5EF4-FFF2-40B4-BE49-F238E27FC236}">
                    <a16:creationId xmlns:a16="http://schemas.microsoft.com/office/drawing/2014/main" id="{053F1D52-6C6A-6453-B633-8C548F359AAB}"/>
                  </a:ext>
                </a:extLst>
              </p:cNvPr>
              <p:cNvSpPr/>
              <p:nvPr/>
            </p:nvSpPr>
            <p:spPr>
              <a:xfrm>
                <a:off x="11327537" y="9624284"/>
                <a:ext cx="80079" cy="84058"/>
              </a:xfrm>
              <a:custGeom>
                <a:avLst/>
                <a:gdLst>
                  <a:gd name="connsiteX0" fmla="*/ 80080 w 80079"/>
                  <a:gd name="connsiteY0" fmla="*/ 24294 h 84058"/>
                  <a:gd name="connsiteX1" fmla="*/ 80080 w 80079"/>
                  <a:gd name="connsiteY1" fmla="*/ 59912 h 84058"/>
                  <a:gd name="connsiteX2" fmla="*/ 56423 w 80079"/>
                  <a:gd name="connsiteY2" fmla="*/ 81527 h 84058"/>
                  <a:gd name="connsiteX3" fmla="*/ 2544 w 80079"/>
                  <a:gd name="connsiteY3" fmla="*/ 56426 h 84058"/>
                  <a:gd name="connsiteX4" fmla="*/ 1498 w 80079"/>
                  <a:gd name="connsiteY4" fmla="*/ 53056 h 84058"/>
                  <a:gd name="connsiteX5" fmla="*/ 27653 w 80079"/>
                  <a:gd name="connsiteY5" fmla="*/ 2563 h 84058"/>
                  <a:gd name="connsiteX6" fmla="*/ 80080 w 80079"/>
                  <a:gd name="connsiteY6" fmla="*/ 24294 h 84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79" h="84058">
                    <a:moveTo>
                      <a:pt x="80080" y="24294"/>
                    </a:moveTo>
                    <a:lnTo>
                      <a:pt x="80080" y="59912"/>
                    </a:lnTo>
                    <a:cubicBezTo>
                      <a:pt x="75546" y="69615"/>
                      <a:pt x="67292" y="77576"/>
                      <a:pt x="56423" y="81527"/>
                    </a:cubicBezTo>
                    <a:cubicBezTo>
                      <a:pt x="34569" y="89429"/>
                      <a:pt x="10448" y="78215"/>
                      <a:pt x="2544" y="56426"/>
                    </a:cubicBezTo>
                    <a:cubicBezTo>
                      <a:pt x="2137" y="55264"/>
                      <a:pt x="1788" y="54218"/>
                      <a:pt x="1498" y="53056"/>
                    </a:cubicBezTo>
                    <a:cubicBezTo>
                      <a:pt x="-4257" y="32138"/>
                      <a:pt x="7019" y="10059"/>
                      <a:pt x="27653" y="2563"/>
                    </a:cubicBezTo>
                    <a:cubicBezTo>
                      <a:pt x="48286" y="-4990"/>
                      <a:pt x="71012" y="4713"/>
                      <a:pt x="80080" y="2429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17" name="Freeform 8316">
                <a:extLst>
                  <a:ext uri="{FF2B5EF4-FFF2-40B4-BE49-F238E27FC236}">
                    <a16:creationId xmlns:a16="http://schemas.microsoft.com/office/drawing/2014/main" id="{FCB5632B-7555-9841-1381-B091773B2585}"/>
                  </a:ext>
                </a:extLst>
              </p:cNvPr>
              <p:cNvSpPr/>
              <p:nvPr/>
            </p:nvSpPr>
            <p:spPr>
              <a:xfrm>
                <a:off x="11488349" y="9345976"/>
                <a:ext cx="65911" cy="40493"/>
              </a:xfrm>
              <a:custGeom>
                <a:avLst/>
                <a:gdLst>
                  <a:gd name="connsiteX0" fmla="*/ 65911 w 65911"/>
                  <a:gd name="connsiteY0" fmla="*/ 7549 h 40493"/>
                  <a:gd name="connsiteX1" fmla="*/ 0 w 65911"/>
                  <a:gd name="connsiteY1" fmla="*/ 40494 h 40493"/>
                  <a:gd name="connsiteX2" fmla="*/ 31212 w 65911"/>
                  <a:gd name="connsiteY2" fmla="*/ 1390 h 40493"/>
                  <a:gd name="connsiteX3" fmla="*/ 34699 w 65911"/>
                  <a:gd name="connsiteY3" fmla="*/ 634 h 40493"/>
                  <a:gd name="connsiteX4" fmla="*/ 65911 w 65911"/>
                  <a:gd name="connsiteY4" fmla="*/ 7549 h 40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11" h="40493">
                    <a:moveTo>
                      <a:pt x="65911" y="7549"/>
                    </a:moveTo>
                    <a:lnTo>
                      <a:pt x="0" y="40494"/>
                    </a:lnTo>
                    <a:cubicBezTo>
                      <a:pt x="581" y="22191"/>
                      <a:pt x="13136" y="6154"/>
                      <a:pt x="31212" y="1390"/>
                    </a:cubicBezTo>
                    <a:cubicBezTo>
                      <a:pt x="32316" y="1099"/>
                      <a:pt x="33537" y="809"/>
                      <a:pt x="34699" y="634"/>
                    </a:cubicBezTo>
                    <a:cubicBezTo>
                      <a:pt x="46033" y="-1341"/>
                      <a:pt x="57135" y="1390"/>
                      <a:pt x="65911" y="754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18" name="Freeform 8317">
                <a:extLst>
                  <a:ext uri="{FF2B5EF4-FFF2-40B4-BE49-F238E27FC236}">
                    <a16:creationId xmlns:a16="http://schemas.microsoft.com/office/drawing/2014/main" id="{CE9B0C04-BA28-ACFB-3BD5-5A56D4DB91AD}"/>
                  </a:ext>
                </a:extLst>
              </p:cNvPr>
              <p:cNvSpPr/>
              <p:nvPr/>
            </p:nvSpPr>
            <p:spPr>
              <a:xfrm>
                <a:off x="11402748" y="9197865"/>
                <a:ext cx="84061" cy="83999"/>
              </a:xfrm>
              <a:custGeom>
                <a:avLst/>
                <a:gdLst>
                  <a:gd name="connsiteX0" fmla="*/ 74250 w 84061"/>
                  <a:gd name="connsiteY0" fmla="*/ 69027 h 83999"/>
                  <a:gd name="connsiteX1" fmla="*/ 71809 w 84061"/>
                  <a:gd name="connsiteY1" fmla="*/ 71583 h 83999"/>
                  <a:gd name="connsiteX2" fmla="*/ 14988 w 84061"/>
                  <a:gd name="connsiteY2" fmla="*/ 74140 h 83999"/>
                  <a:gd name="connsiteX3" fmla="*/ 7664 w 84061"/>
                  <a:gd name="connsiteY3" fmla="*/ 17836 h 83999"/>
                  <a:gd name="connsiteX4" fmla="*/ 7728 w 84061"/>
                  <a:gd name="connsiteY4" fmla="*/ 17836 h 83999"/>
                  <a:gd name="connsiteX5" fmla="*/ 9832 w 84061"/>
                  <a:gd name="connsiteY5" fmla="*/ 14989 h 83999"/>
                  <a:gd name="connsiteX6" fmla="*/ 69030 w 84061"/>
                  <a:gd name="connsiteY6" fmla="*/ 9818 h 83999"/>
                  <a:gd name="connsiteX7" fmla="*/ 74250 w 84061"/>
                  <a:gd name="connsiteY7" fmla="*/ 69027 h 8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061" h="83999">
                    <a:moveTo>
                      <a:pt x="74250" y="69027"/>
                    </a:moveTo>
                    <a:cubicBezTo>
                      <a:pt x="73506" y="69898"/>
                      <a:pt x="72692" y="70769"/>
                      <a:pt x="71809" y="71583"/>
                    </a:cubicBezTo>
                    <a:cubicBezTo>
                      <a:pt x="56685" y="86981"/>
                      <a:pt x="31936" y="88317"/>
                      <a:pt x="14988" y="74140"/>
                    </a:cubicBezTo>
                    <a:cubicBezTo>
                      <a:pt x="-1833" y="59962"/>
                      <a:pt x="-4815" y="35442"/>
                      <a:pt x="7664" y="17836"/>
                    </a:cubicBezTo>
                    <a:lnTo>
                      <a:pt x="7728" y="17836"/>
                    </a:lnTo>
                    <a:cubicBezTo>
                      <a:pt x="8339" y="16791"/>
                      <a:pt x="9088" y="15919"/>
                      <a:pt x="9832" y="14989"/>
                    </a:cubicBezTo>
                    <a:cubicBezTo>
                      <a:pt x="24752" y="-2790"/>
                      <a:pt x="51262" y="-5056"/>
                      <a:pt x="69030" y="9818"/>
                    </a:cubicBezTo>
                    <a:cubicBezTo>
                      <a:pt x="86793" y="24751"/>
                      <a:pt x="89170" y="51246"/>
                      <a:pt x="74250" y="6902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19" name="Freeform 8318">
                <a:extLst>
                  <a:ext uri="{FF2B5EF4-FFF2-40B4-BE49-F238E27FC236}">
                    <a16:creationId xmlns:a16="http://schemas.microsoft.com/office/drawing/2014/main" id="{032F7CC8-F218-7BCE-D9D9-8DC4047FC7E5}"/>
                  </a:ext>
                </a:extLst>
              </p:cNvPr>
              <p:cNvSpPr/>
              <p:nvPr/>
            </p:nvSpPr>
            <p:spPr>
              <a:xfrm>
                <a:off x="11284019" y="9223429"/>
                <a:ext cx="5812" cy="165945"/>
              </a:xfrm>
              <a:custGeom>
                <a:avLst/>
                <a:gdLst>
                  <a:gd name="connsiteX0" fmla="*/ 0 w 5812"/>
                  <a:gd name="connsiteY0" fmla="*/ 0 h 165945"/>
                  <a:gd name="connsiteX1" fmla="*/ 0 w 5812"/>
                  <a:gd name="connsiteY1" fmla="*/ 165946 h 165945"/>
                </a:gdLst>
                <a:ahLst/>
                <a:cxnLst>
                  <a:cxn ang="0">
                    <a:pos x="connsiteX0" y="connsiteY0"/>
                  </a:cxn>
                  <a:cxn ang="0">
                    <a:pos x="connsiteX1" y="connsiteY1"/>
                  </a:cxn>
                </a:cxnLst>
                <a:rect l="l" t="t" r="r" b="b"/>
                <a:pathLst>
                  <a:path w="5812" h="165945">
                    <a:moveTo>
                      <a:pt x="0" y="0"/>
                    </a:moveTo>
                    <a:lnTo>
                      <a:pt x="0" y="16594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20" name="Freeform 8319">
                <a:extLst>
                  <a:ext uri="{FF2B5EF4-FFF2-40B4-BE49-F238E27FC236}">
                    <a16:creationId xmlns:a16="http://schemas.microsoft.com/office/drawing/2014/main" id="{87D4AD3F-46A1-E067-7E37-C650FB6C8571}"/>
                  </a:ext>
                </a:extLst>
              </p:cNvPr>
              <p:cNvSpPr/>
              <p:nvPr/>
            </p:nvSpPr>
            <p:spPr>
              <a:xfrm>
                <a:off x="11150301" y="9272063"/>
                <a:ext cx="106701" cy="127132"/>
              </a:xfrm>
              <a:custGeom>
                <a:avLst/>
                <a:gdLst>
                  <a:gd name="connsiteX0" fmla="*/ 0 w 106701"/>
                  <a:gd name="connsiteY0" fmla="*/ 0 h 127132"/>
                  <a:gd name="connsiteX1" fmla="*/ 106702 w 106701"/>
                  <a:gd name="connsiteY1" fmla="*/ 127132 h 127132"/>
                </a:gdLst>
                <a:ahLst/>
                <a:cxnLst>
                  <a:cxn ang="0">
                    <a:pos x="connsiteX0" y="connsiteY0"/>
                  </a:cxn>
                  <a:cxn ang="0">
                    <a:pos x="connsiteX1" y="connsiteY1"/>
                  </a:cxn>
                </a:cxnLst>
                <a:rect l="l" t="t" r="r" b="b"/>
                <a:pathLst>
                  <a:path w="106701" h="127132">
                    <a:moveTo>
                      <a:pt x="0" y="0"/>
                    </a:moveTo>
                    <a:lnTo>
                      <a:pt x="106702" y="12713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21" name="Freeform 8320">
                <a:extLst>
                  <a:ext uri="{FF2B5EF4-FFF2-40B4-BE49-F238E27FC236}">
                    <a16:creationId xmlns:a16="http://schemas.microsoft.com/office/drawing/2014/main" id="{832F0283-D022-EB3C-E33F-718A5E3C0707}"/>
                  </a:ext>
                </a:extLst>
              </p:cNvPr>
              <p:cNvSpPr/>
              <p:nvPr/>
            </p:nvSpPr>
            <p:spPr>
              <a:xfrm>
                <a:off x="11079159" y="9395302"/>
                <a:ext cx="163476" cy="28819"/>
              </a:xfrm>
              <a:custGeom>
                <a:avLst/>
                <a:gdLst>
                  <a:gd name="connsiteX0" fmla="*/ 0 w 163476"/>
                  <a:gd name="connsiteY0" fmla="*/ 0 h 28819"/>
                  <a:gd name="connsiteX1" fmla="*/ 163476 w 163476"/>
                  <a:gd name="connsiteY1" fmla="*/ 28819 h 28819"/>
                </a:gdLst>
                <a:ahLst/>
                <a:cxnLst>
                  <a:cxn ang="0">
                    <a:pos x="connsiteX0" y="connsiteY0"/>
                  </a:cxn>
                  <a:cxn ang="0">
                    <a:pos x="connsiteX1" y="connsiteY1"/>
                  </a:cxn>
                </a:cxnLst>
                <a:rect l="l" t="t" r="r" b="b"/>
                <a:pathLst>
                  <a:path w="163476" h="28819">
                    <a:moveTo>
                      <a:pt x="0" y="0"/>
                    </a:moveTo>
                    <a:lnTo>
                      <a:pt x="163476" y="2881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22" name="Freeform 8321">
                <a:extLst>
                  <a:ext uri="{FF2B5EF4-FFF2-40B4-BE49-F238E27FC236}">
                    <a16:creationId xmlns:a16="http://schemas.microsoft.com/office/drawing/2014/main" id="{12669743-5379-B80D-3E6C-471EBAEB8A89}"/>
                  </a:ext>
                </a:extLst>
              </p:cNvPr>
              <p:cNvSpPr/>
              <p:nvPr/>
            </p:nvSpPr>
            <p:spPr>
              <a:xfrm>
                <a:off x="11103873" y="9452418"/>
                <a:ext cx="143761" cy="82972"/>
              </a:xfrm>
              <a:custGeom>
                <a:avLst/>
                <a:gdLst>
                  <a:gd name="connsiteX0" fmla="*/ 0 w 143761"/>
                  <a:gd name="connsiteY0" fmla="*/ 82973 h 82972"/>
                  <a:gd name="connsiteX1" fmla="*/ 143761 w 143761"/>
                  <a:gd name="connsiteY1" fmla="*/ 0 h 82972"/>
                </a:gdLst>
                <a:ahLst/>
                <a:cxnLst>
                  <a:cxn ang="0">
                    <a:pos x="connsiteX0" y="connsiteY0"/>
                  </a:cxn>
                  <a:cxn ang="0">
                    <a:pos x="connsiteX1" y="connsiteY1"/>
                  </a:cxn>
                </a:cxnLst>
                <a:rect l="l" t="t" r="r" b="b"/>
                <a:pathLst>
                  <a:path w="143761" h="82972">
                    <a:moveTo>
                      <a:pt x="0" y="82973"/>
                    </a:moveTo>
                    <a:lnTo>
                      <a:pt x="14376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23" name="Freeform 8322">
                <a:extLst>
                  <a:ext uri="{FF2B5EF4-FFF2-40B4-BE49-F238E27FC236}">
                    <a16:creationId xmlns:a16="http://schemas.microsoft.com/office/drawing/2014/main" id="{A5252DAA-64D6-1305-97FB-1094E910B067}"/>
                  </a:ext>
                </a:extLst>
              </p:cNvPr>
              <p:cNvSpPr/>
              <p:nvPr/>
            </p:nvSpPr>
            <p:spPr>
              <a:xfrm>
                <a:off x="11212882" y="9470837"/>
                <a:ext cx="56774" cy="155951"/>
              </a:xfrm>
              <a:custGeom>
                <a:avLst/>
                <a:gdLst>
                  <a:gd name="connsiteX0" fmla="*/ 0 w 56774"/>
                  <a:gd name="connsiteY0" fmla="*/ 155952 h 155951"/>
                  <a:gd name="connsiteX1" fmla="*/ 56774 w 56774"/>
                  <a:gd name="connsiteY1" fmla="*/ 0 h 155951"/>
                </a:gdLst>
                <a:ahLst/>
                <a:cxnLst>
                  <a:cxn ang="0">
                    <a:pos x="connsiteX0" y="connsiteY0"/>
                  </a:cxn>
                  <a:cxn ang="0">
                    <a:pos x="connsiteX1" y="connsiteY1"/>
                  </a:cxn>
                </a:cxnLst>
                <a:rect l="l" t="t" r="r" b="b"/>
                <a:pathLst>
                  <a:path w="56774" h="155951">
                    <a:moveTo>
                      <a:pt x="0" y="155952"/>
                    </a:moveTo>
                    <a:lnTo>
                      <a:pt x="5677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24" name="Freeform 8323">
                <a:extLst>
                  <a:ext uri="{FF2B5EF4-FFF2-40B4-BE49-F238E27FC236}">
                    <a16:creationId xmlns:a16="http://schemas.microsoft.com/office/drawing/2014/main" id="{C5774CA3-B4B2-AD2D-2544-913A084562C7}"/>
                  </a:ext>
                </a:extLst>
              </p:cNvPr>
              <p:cNvSpPr/>
              <p:nvPr/>
            </p:nvSpPr>
            <p:spPr>
              <a:xfrm>
                <a:off x="11147366" y="9705811"/>
                <a:ext cx="36768" cy="91572"/>
              </a:xfrm>
              <a:custGeom>
                <a:avLst/>
                <a:gdLst>
                  <a:gd name="connsiteX0" fmla="*/ 0 w 36768"/>
                  <a:gd name="connsiteY0" fmla="*/ 91572 h 91572"/>
                  <a:gd name="connsiteX1" fmla="*/ 36768 w 36768"/>
                  <a:gd name="connsiteY1" fmla="*/ 0 h 91572"/>
                </a:gdLst>
                <a:ahLst/>
                <a:cxnLst>
                  <a:cxn ang="0">
                    <a:pos x="connsiteX0" y="connsiteY0"/>
                  </a:cxn>
                  <a:cxn ang="0">
                    <a:pos x="connsiteX1" y="connsiteY1"/>
                  </a:cxn>
                </a:cxnLst>
                <a:rect l="l" t="t" r="r" b="b"/>
                <a:pathLst>
                  <a:path w="36768" h="91572">
                    <a:moveTo>
                      <a:pt x="0" y="91572"/>
                    </a:moveTo>
                    <a:lnTo>
                      <a:pt x="3676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25" name="Freeform 8324">
                <a:extLst>
                  <a:ext uri="{FF2B5EF4-FFF2-40B4-BE49-F238E27FC236}">
                    <a16:creationId xmlns:a16="http://schemas.microsoft.com/office/drawing/2014/main" id="{E497F0B5-808C-564F-0685-3D7C7A4E7D2A}"/>
                  </a:ext>
                </a:extLst>
              </p:cNvPr>
              <p:cNvSpPr/>
              <p:nvPr/>
            </p:nvSpPr>
            <p:spPr>
              <a:xfrm>
                <a:off x="11389232" y="9705811"/>
                <a:ext cx="36768" cy="91572"/>
              </a:xfrm>
              <a:custGeom>
                <a:avLst/>
                <a:gdLst>
                  <a:gd name="connsiteX0" fmla="*/ 36768 w 36768"/>
                  <a:gd name="connsiteY0" fmla="*/ 91572 h 91572"/>
                  <a:gd name="connsiteX1" fmla="*/ 0 w 36768"/>
                  <a:gd name="connsiteY1" fmla="*/ 0 h 91572"/>
                </a:gdLst>
                <a:ahLst/>
                <a:cxnLst>
                  <a:cxn ang="0">
                    <a:pos x="connsiteX0" y="connsiteY0"/>
                  </a:cxn>
                  <a:cxn ang="0">
                    <a:pos x="connsiteX1" y="connsiteY1"/>
                  </a:cxn>
                </a:cxnLst>
                <a:rect l="l" t="t" r="r" b="b"/>
                <a:pathLst>
                  <a:path w="36768" h="91572">
                    <a:moveTo>
                      <a:pt x="36768" y="91572"/>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26" name="Freeform 8325">
                <a:extLst>
                  <a:ext uri="{FF2B5EF4-FFF2-40B4-BE49-F238E27FC236}">
                    <a16:creationId xmlns:a16="http://schemas.microsoft.com/office/drawing/2014/main" id="{4E1B27B2-646A-833F-CCA5-1266327C8259}"/>
                  </a:ext>
                </a:extLst>
              </p:cNvPr>
              <p:cNvSpPr/>
              <p:nvPr/>
            </p:nvSpPr>
            <p:spPr>
              <a:xfrm>
                <a:off x="11298404" y="9470837"/>
                <a:ext cx="56774" cy="155951"/>
              </a:xfrm>
              <a:custGeom>
                <a:avLst/>
                <a:gdLst>
                  <a:gd name="connsiteX0" fmla="*/ 56774 w 56774"/>
                  <a:gd name="connsiteY0" fmla="*/ 155952 h 155951"/>
                  <a:gd name="connsiteX1" fmla="*/ 0 w 56774"/>
                  <a:gd name="connsiteY1" fmla="*/ 0 h 155951"/>
                </a:gdLst>
                <a:ahLst/>
                <a:cxnLst>
                  <a:cxn ang="0">
                    <a:pos x="connsiteX0" y="connsiteY0"/>
                  </a:cxn>
                  <a:cxn ang="0">
                    <a:pos x="connsiteX1" y="connsiteY1"/>
                  </a:cxn>
                </a:cxnLst>
                <a:rect l="l" t="t" r="r" b="b"/>
                <a:pathLst>
                  <a:path w="56774" h="155951">
                    <a:moveTo>
                      <a:pt x="56774" y="155952"/>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27" name="Freeform 8326">
                <a:extLst>
                  <a:ext uri="{FF2B5EF4-FFF2-40B4-BE49-F238E27FC236}">
                    <a16:creationId xmlns:a16="http://schemas.microsoft.com/office/drawing/2014/main" id="{46A7D2A8-6B5B-6C11-5607-CF4AA2B752B4}"/>
                  </a:ext>
                </a:extLst>
              </p:cNvPr>
              <p:cNvSpPr/>
              <p:nvPr/>
            </p:nvSpPr>
            <p:spPr>
              <a:xfrm>
                <a:off x="11320432" y="9452418"/>
                <a:ext cx="17843" cy="10284"/>
              </a:xfrm>
              <a:custGeom>
                <a:avLst/>
                <a:gdLst>
                  <a:gd name="connsiteX0" fmla="*/ 17844 w 17843"/>
                  <a:gd name="connsiteY0" fmla="*/ 10284 h 10284"/>
                  <a:gd name="connsiteX1" fmla="*/ 0 w 17843"/>
                  <a:gd name="connsiteY1" fmla="*/ 0 h 10284"/>
                </a:gdLst>
                <a:ahLst/>
                <a:cxnLst>
                  <a:cxn ang="0">
                    <a:pos x="connsiteX0" y="connsiteY0"/>
                  </a:cxn>
                  <a:cxn ang="0">
                    <a:pos x="connsiteX1" y="connsiteY1"/>
                  </a:cxn>
                </a:cxnLst>
                <a:rect l="l" t="t" r="r" b="b"/>
                <a:pathLst>
                  <a:path w="17843" h="10284">
                    <a:moveTo>
                      <a:pt x="17844" y="10284"/>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28" name="Freeform 8327">
                <a:extLst>
                  <a:ext uri="{FF2B5EF4-FFF2-40B4-BE49-F238E27FC236}">
                    <a16:creationId xmlns:a16="http://schemas.microsoft.com/office/drawing/2014/main" id="{55FAD046-A957-C97E-2205-69AB1F57CFA0}"/>
                  </a:ext>
                </a:extLst>
              </p:cNvPr>
              <p:cNvSpPr/>
              <p:nvPr/>
            </p:nvSpPr>
            <p:spPr>
              <a:xfrm>
                <a:off x="11325414" y="9400183"/>
                <a:ext cx="135501" cy="23880"/>
              </a:xfrm>
              <a:custGeom>
                <a:avLst/>
                <a:gdLst>
                  <a:gd name="connsiteX0" fmla="*/ 135502 w 135501"/>
                  <a:gd name="connsiteY0" fmla="*/ 0 h 23880"/>
                  <a:gd name="connsiteX1" fmla="*/ 0 w 135501"/>
                  <a:gd name="connsiteY1" fmla="*/ 23881 h 23880"/>
                </a:gdLst>
                <a:ahLst/>
                <a:cxnLst>
                  <a:cxn ang="0">
                    <a:pos x="connsiteX0" y="connsiteY0"/>
                  </a:cxn>
                  <a:cxn ang="0">
                    <a:pos x="connsiteX1" y="connsiteY1"/>
                  </a:cxn>
                </a:cxnLst>
                <a:rect l="l" t="t" r="r" b="b"/>
                <a:pathLst>
                  <a:path w="135501" h="23880">
                    <a:moveTo>
                      <a:pt x="135502" y="0"/>
                    </a:moveTo>
                    <a:lnTo>
                      <a:pt x="0" y="2388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29" name="Freeform 8328">
                <a:extLst>
                  <a:ext uri="{FF2B5EF4-FFF2-40B4-BE49-F238E27FC236}">
                    <a16:creationId xmlns:a16="http://schemas.microsoft.com/office/drawing/2014/main" id="{7F3E60B5-5FA0-2974-61CB-7A68C50AA2B2}"/>
                  </a:ext>
                </a:extLst>
              </p:cNvPr>
              <p:cNvSpPr/>
              <p:nvPr/>
            </p:nvSpPr>
            <p:spPr>
              <a:xfrm>
                <a:off x="11325199" y="9303265"/>
                <a:ext cx="659054" cy="224364"/>
              </a:xfrm>
              <a:custGeom>
                <a:avLst/>
                <a:gdLst>
                  <a:gd name="connsiteX0" fmla="*/ 659055 w 659054"/>
                  <a:gd name="connsiteY0" fmla="*/ 187503 h 224364"/>
                  <a:gd name="connsiteX1" fmla="*/ 622205 w 659054"/>
                  <a:gd name="connsiteY1" fmla="*/ 224340 h 224364"/>
                  <a:gd name="connsiteX2" fmla="*/ 605756 w 659054"/>
                  <a:gd name="connsiteY2" fmla="*/ 220447 h 224364"/>
                  <a:gd name="connsiteX3" fmla="*/ 329556 w 659054"/>
                  <a:gd name="connsiteY3" fmla="*/ 82391 h 224364"/>
                  <a:gd name="connsiteX4" fmla="*/ 208428 w 659054"/>
                  <a:gd name="connsiteY4" fmla="*/ 142936 h 224364"/>
                  <a:gd name="connsiteX5" fmla="*/ 88405 w 659054"/>
                  <a:gd name="connsiteY5" fmla="*/ 202958 h 224364"/>
                  <a:gd name="connsiteX6" fmla="*/ 82418 w 659054"/>
                  <a:gd name="connsiteY6" fmla="*/ 205921 h 224364"/>
                  <a:gd name="connsiteX7" fmla="*/ 53357 w 659054"/>
                  <a:gd name="connsiteY7" fmla="*/ 220447 h 224364"/>
                  <a:gd name="connsiteX8" fmla="*/ 0 w 659054"/>
                  <a:gd name="connsiteY8" fmla="*/ 187503 h 224364"/>
                  <a:gd name="connsiteX9" fmla="*/ 5522 w 659054"/>
                  <a:gd name="connsiteY9" fmla="*/ 168153 h 224364"/>
                  <a:gd name="connsiteX10" fmla="*/ 13078 w 659054"/>
                  <a:gd name="connsiteY10" fmla="*/ 159438 h 224364"/>
                  <a:gd name="connsiteX11" fmla="*/ 20401 w 659054"/>
                  <a:gd name="connsiteY11" fmla="*/ 154557 h 224364"/>
                  <a:gd name="connsiteX12" fmla="*/ 135717 w 659054"/>
                  <a:gd name="connsiteY12" fmla="*/ 96918 h 224364"/>
                  <a:gd name="connsiteX13" fmla="*/ 163151 w 659054"/>
                  <a:gd name="connsiteY13" fmla="*/ 83205 h 224364"/>
                  <a:gd name="connsiteX14" fmla="*/ 229062 w 659054"/>
                  <a:gd name="connsiteY14" fmla="*/ 50260 h 224364"/>
                  <a:gd name="connsiteX15" fmla="*/ 329556 w 659054"/>
                  <a:gd name="connsiteY15" fmla="*/ 0 h 224364"/>
                  <a:gd name="connsiteX16" fmla="*/ 638712 w 659054"/>
                  <a:gd name="connsiteY16" fmla="*/ 154557 h 224364"/>
                  <a:gd name="connsiteX17" fmla="*/ 659055 w 659054"/>
                  <a:gd name="connsiteY17" fmla="*/ 187503 h 224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9054" h="224364">
                    <a:moveTo>
                      <a:pt x="659055" y="187503"/>
                    </a:moveTo>
                    <a:cubicBezTo>
                      <a:pt x="659055" y="208826"/>
                      <a:pt x="641502" y="224340"/>
                      <a:pt x="622205" y="224340"/>
                    </a:cubicBezTo>
                    <a:cubicBezTo>
                      <a:pt x="616741" y="224340"/>
                      <a:pt x="611162" y="223121"/>
                      <a:pt x="605756" y="220447"/>
                    </a:cubicBezTo>
                    <a:lnTo>
                      <a:pt x="329556" y="82391"/>
                    </a:lnTo>
                    <a:lnTo>
                      <a:pt x="208428" y="142936"/>
                    </a:lnTo>
                    <a:lnTo>
                      <a:pt x="88405" y="202958"/>
                    </a:lnTo>
                    <a:lnTo>
                      <a:pt x="82418" y="205921"/>
                    </a:lnTo>
                    <a:lnTo>
                      <a:pt x="53357" y="220447"/>
                    </a:lnTo>
                    <a:cubicBezTo>
                      <a:pt x="28829" y="232649"/>
                      <a:pt x="0" y="214869"/>
                      <a:pt x="0" y="187503"/>
                    </a:cubicBezTo>
                    <a:cubicBezTo>
                      <a:pt x="0" y="180530"/>
                      <a:pt x="1976" y="173848"/>
                      <a:pt x="5522" y="168153"/>
                    </a:cubicBezTo>
                    <a:cubicBezTo>
                      <a:pt x="7556" y="164842"/>
                      <a:pt x="10113" y="161937"/>
                      <a:pt x="13078" y="159438"/>
                    </a:cubicBezTo>
                    <a:cubicBezTo>
                      <a:pt x="15286" y="157521"/>
                      <a:pt x="17727" y="155893"/>
                      <a:pt x="20401" y="154557"/>
                    </a:cubicBezTo>
                    <a:lnTo>
                      <a:pt x="135717" y="96918"/>
                    </a:lnTo>
                    <a:lnTo>
                      <a:pt x="163151" y="83205"/>
                    </a:lnTo>
                    <a:lnTo>
                      <a:pt x="229062" y="50260"/>
                    </a:lnTo>
                    <a:lnTo>
                      <a:pt x="329556" y="0"/>
                    </a:lnTo>
                    <a:lnTo>
                      <a:pt x="638712" y="154557"/>
                    </a:lnTo>
                    <a:cubicBezTo>
                      <a:pt x="651150" y="160774"/>
                      <a:pt x="659055" y="173557"/>
                      <a:pt x="659055" y="18750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30" name="Freeform 8329">
                <a:extLst>
                  <a:ext uri="{FF2B5EF4-FFF2-40B4-BE49-F238E27FC236}">
                    <a16:creationId xmlns:a16="http://schemas.microsoft.com/office/drawing/2014/main" id="{18C284FF-1B8F-83D6-1CD9-E2157B5924B2}"/>
                  </a:ext>
                </a:extLst>
              </p:cNvPr>
              <p:cNvSpPr/>
              <p:nvPr/>
            </p:nvSpPr>
            <p:spPr>
              <a:xfrm>
                <a:off x="11311034" y="9272063"/>
                <a:ext cx="106701" cy="127132"/>
              </a:xfrm>
              <a:custGeom>
                <a:avLst/>
                <a:gdLst>
                  <a:gd name="connsiteX0" fmla="*/ 106702 w 106701"/>
                  <a:gd name="connsiteY0" fmla="*/ 0 h 127132"/>
                  <a:gd name="connsiteX1" fmla="*/ 0 w 106701"/>
                  <a:gd name="connsiteY1" fmla="*/ 127132 h 127132"/>
                </a:gdLst>
                <a:ahLst/>
                <a:cxnLst>
                  <a:cxn ang="0">
                    <a:pos x="connsiteX0" y="connsiteY0"/>
                  </a:cxn>
                  <a:cxn ang="0">
                    <a:pos x="connsiteX1" y="connsiteY1"/>
                  </a:cxn>
                </a:cxnLst>
                <a:rect l="l" t="t" r="r" b="b"/>
                <a:pathLst>
                  <a:path w="106701" h="127132">
                    <a:moveTo>
                      <a:pt x="106702" y="0"/>
                    </a:moveTo>
                    <a:lnTo>
                      <a:pt x="0" y="12713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308" name="Freeform 8307">
              <a:extLst>
                <a:ext uri="{FF2B5EF4-FFF2-40B4-BE49-F238E27FC236}">
                  <a16:creationId xmlns:a16="http://schemas.microsoft.com/office/drawing/2014/main" id="{B9826F03-0CDA-E1DB-F046-C3D2F766D517}"/>
                </a:ext>
              </a:extLst>
            </p:cNvPr>
            <p:cNvSpPr/>
            <p:nvPr/>
          </p:nvSpPr>
          <p:spPr>
            <a:xfrm>
              <a:off x="11572337" y="9550034"/>
              <a:ext cx="164778" cy="247349"/>
            </a:xfrm>
            <a:custGeom>
              <a:avLst/>
              <a:gdLst>
                <a:gd name="connsiteX0" fmla="*/ 164778 w 164778"/>
                <a:gd name="connsiteY0" fmla="*/ 13829 h 247349"/>
                <a:gd name="connsiteX1" fmla="*/ 164778 w 164778"/>
                <a:gd name="connsiteY1" fmla="*/ 247350 h 247349"/>
                <a:gd name="connsiteX2" fmla="*/ 0 w 164778"/>
                <a:gd name="connsiteY2" fmla="*/ 247350 h 247349"/>
                <a:gd name="connsiteX3" fmla="*/ 0 w 164778"/>
                <a:gd name="connsiteY3" fmla="*/ 13829 h 247349"/>
                <a:gd name="connsiteX4" fmla="*/ 13839 w 164778"/>
                <a:gd name="connsiteY4" fmla="*/ 0 h 247349"/>
                <a:gd name="connsiteX5" fmla="*/ 150945 w 164778"/>
                <a:gd name="connsiteY5" fmla="*/ 0 h 247349"/>
                <a:gd name="connsiteX6" fmla="*/ 164778 w 164778"/>
                <a:gd name="connsiteY6" fmla="*/ 13829 h 24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778" h="247349">
                  <a:moveTo>
                    <a:pt x="164778" y="13829"/>
                  </a:moveTo>
                  <a:lnTo>
                    <a:pt x="164778" y="247350"/>
                  </a:lnTo>
                  <a:lnTo>
                    <a:pt x="0" y="247350"/>
                  </a:lnTo>
                  <a:lnTo>
                    <a:pt x="0" y="13829"/>
                  </a:lnTo>
                  <a:cubicBezTo>
                    <a:pt x="0" y="6159"/>
                    <a:pt x="6196" y="0"/>
                    <a:pt x="13839" y="0"/>
                  </a:cubicBezTo>
                  <a:lnTo>
                    <a:pt x="150945" y="0"/>
                  </a:lnTo>
                  <a:cubicBezTo>
                    <a:pt x="158588" y="0"/>
                    <a:pt x="164778" y="6159"/>
                    <a:pt x="164778" y="1382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52" name="Graphic 3463">
            <a:extLst>
              <a:ext uri="{FF2B5EF4-FFF2-40B4-BE49-F238E27FC236}">
                <a16:creationId xmlns:a16="http://schemas.microsoft.com/office/drawing/2014/main" id="{D27AAB81-278C-BB83-C8FD-01948EFB74CC}"/>
              </a:ext>
            </a:extLst>
          </p:cNvPr>
          <p:cNvGrpSpPr/>
          <p:nvPr/>
        </p:nvGrpSpPr>
        <p:grpSpPr>
          <a:xfrm>
            <a:off x="10068176" y="10598433"/>
            <a:ext cx="778049" cy="744481"/>
            <a:chOff x="12439419" y="9155874"/>
            <a:chExt cx="928390" cy="888336"/>
          </a:xfrm>
          <a:noFill/>
        </p:grpSpPr>
        <p:grpSp>
          <p:nvGrpSpPr>
            <p:cNvPr id="8259" name="Graphic 3463">
              <a:extLst>
                <a:ext uri="{FF2B5EF4-FFF2-40B4-BE49-F238E27FC236}">
                  <a16:creationId xmlns:a16="http://schemas.microsoft.com/office/drawing/2014/main" id="{B06D468A-98A5-A216-F73B-960325167153}"/>
                </a:ext>
              </a:extLst>
            </p:cNvPr>
            <p:cNvGrpSpPr/>
            <p:nvPr/>
          </p:nvGrpSpPr>
          <p:grpSpPr>
            <a:xfrm>
              <a:off x="12537147" y="9155874"/>
              <a:ext cx="785708" cy="559408"/>
              <a:chOff x="12537147" y="9155874"/>
              <a:chExt cx="785708" cy="559408"/>
            </a:xfrm>
            <a:noFill/>
          </p:grpSpPr>
          <p:sp>
            <p:nvSpPr>
              <p:cNvPr id="8262" name="Freeform 8261">
                <a:extLst>
                  <a:ext uri="{FF2B5EF4-FFF2-40B4-BE49-F238E27FC236}">
                    <a16:creationId xmlns:a16="http://schemas.microsoft.com/office/drawing/2014/main" id="{DAED5BD3-4768-D16D-D064-D30D109F2FD7}"/>
                  </a:ext>
                </a:extLst>
              </p:cNvPr>
              <p:cNvSpPr/>
              <p:nvPr/>
            </p:nvSpPr>
            <p:spPr>
              <a:xfrm>
                <a:off x="12908761" y="9207974"/>
                <a:ext cx="5812" cy="507308"/>
              </a:xfrm>
              <a:custGeom>
                <a:avLst/>
                <a:gdLst>
                  <a:gd name="connsiteX0" fmla="*/ 0 w 5812"/>
                  <a:gd name="connsiteY0" fmla="*/ 0 h 507308"/>
                  <a:gd name="connsiteX1" fmla="*/ 0 w 5812"/>
                  <a:gd name="connsiteY1" fmla="*/ 507308 h 507308"/>
                </a:gdLst>
                <a:ahLst/>
                <a:cxnLst>
                  <a:cxn ang="0">
                    <a:pos x="connsiteX0" y="connsiteY0"/>
                  </a:cxn>
                  <a:cxn ang="0">
                    <a:pos x="connsiteX1" y="connsiteY1"/>
                  </a:cxn>
                </a:cxnLst>
                <a:rect l="l" t="t" r="r" b="b"/>
                <a:pathLst>
                  <a:path w="5812" h="507308">
                    <a:moveTo>
                      <a:pt x="0" y="0"/>
                    </a:moveTo>
                    <a:lnTo>
                      <a:pt x="0" y="507308"/>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63" name="Freeform 8262">
                <a:extLst>
                  <a:ext uri="{FF2B5EF4-FFF2-40B4-BE49-F238E27FC236}">
                    <a16:creationId xmlns:a16="http://schemas.microsoft.com/office/drawing/2014/main" id="{21426E3E-2EAC-DC63-735D-C48F3F5525B3}"/>
                  </a:ext>
                </a:extLst>
              </p:cNvPr>
              <p:cNvSpPr/>
              <p:nvPr/>
            </p:nvSpPr>
            <p:spPr>
              <a:xfrm>
                <a:off x="12908761" y="9295236"/>
                <a:ext cx="195181" cy="420046"/>
              </a:xfrm>
              <a:custGeom>
                <a:avLst/>
                <a:gdLst>
                  <a:gd name="connsiteX0" fmla="*/ 0 w 195181"/>
                  <a:gd name="connsiteY0" fmla="*/ 11 h 420046"/>
                  <a:gd name="connsiteX1" fmla="*/ 191834 w 195181"/>
                  <a:gd name="connsiteY1" fmla="*/ 420046 h 420046"/>
                </a:gdLst>
                <a:ahLst/>
                <a:cxnLst>
                  <a:cxn ang="0">
                    <a:pos x="connsiteX0" y="connsiteY0"/>
                  </a:cxn>
                  <a:cxn ang="0">
                    <a:pos x="connsiteX1" y="connsiteY1"/>
                  </a:cxn>
                </a:cxnLst>
                <a:rect l="l" t="t" r="r" b="b"/>
                <a:pathLst>
                  <a:path w="195181" h="420046">
                    <a:moveTo>
                      <a:pt x="0" y="11"/>
                    </a:moveTo>
                    <a:cubicBezTo>
                      <a:pt x="0" y="11"/>
                      <a:pt x="225057" y="-8124"/>
                      <a:pt x="191834" y="420046"/>
                    </a:cubicBez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64" name="Freeform 8263">
                <a:extLst>
                  <a:ext uri="{FF2B5EF4-FFF2-40B4-BE49-F238E27FC236}">
                    <a16:creationId xmlns:a16="http://schemas.microsoft.com/office/drawing/2014/main" id="{C1C7A693-AEB0-B90B-8103-7F1F58991626}"/>
                  </a:ext>
                </a:extLst>
              </p:cNvPr>
              <p:cNvSpPr/>
              <p:nvPr/>
            </p:nvSpPr>
            <p:spPr>
              <a:xfrm>
                <a:off x="12938037" y="9676062"/>
                <a:ext cx="125429" cy="5810"/>
              </a:xfrm>
              <a:custGeom>
                <a:avLst/>
                <a:gdLst>
                  <a:gd name="connsiteX0" fmla="*/ 125429 w 125429"/>
                  <a:gd name="connsiteY0" fmla="*/ 0 h 5810"/>
                  <a:gd name="connsiteX1" fmla="*/ 0 w 125429"/>
                  <a:gd name="connsiteY1" fmla="*/ 0 h 5810"/>
                </a:gdLst>
                <a:ahLst/>
                <a:cxnLst>
                  <a:cxn ang="0">
                    <a:pos x="connsiteX0" y="connsiteY0"/>
                  </a:cxn>
                  <a:cxn ang="0">
                    <a:pos x="connsiteX1" y="connsiteY1"/>
                  </a:cxn>
                </a:cxnLst>
                <a:rect l="l" t="t" r="r" b="b"/>
                <a:pathLst>
                  <a:path w="125429" h="5810">
                    <a:moveTo>
                      <a:pt x="125429"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65" name="Freeform 8264">
                <a:extLst>
                  <a:ext uri="{FF2B5EF4-FFF2-40B4-BE49-F238E27FC236}">
                    <a16:creationId xmlns:a16="http://schemas.microsoft.com/office/drawing/2014/main" id="{56B6767A-9AFC-CF32-44DF-182956DD5934}"/>
                  </a:ext>
                </a:extLst>
              </p:cNvPr>
              <p:cNvSpPr/>
              <p:nvPr/>
            </p:nvSpPr>
            <p:spPr>
              <a:xfrm>
                <a:off x="12938037" y="9636841"/>
                <a:ext cx="125429" cy="5810"/>
              </a:xfrm>
              <a:custGeom>
                <a:avLst/>
                <a:gdLst>
                  <a:gd name="connsiteX0" fmla="*/ 125429 w 125429"/>
                  <a:gd name="connsiteY0" fmla="*/ 0 h 5810"/>
                  <a:gd name="connsiteX1" fmla="*/ 0 w 125429"/>
                  <a:gd name="connsiteY1" fmla="*/ 0 h 5810"/>
                </a:gdLst>
                <a:ahLst/>
                <a:cxnLst>
                  <a:cxn ang="0">
                    <a:pos x="connsiteX0" y="connsiteY0"/>
                  </a:cxn>
                  <a:cxn ang="0">
                    <a:pos x="connsiteX1" y="connsiteY1"/>
                  </a:cxn>
                </a:cxnLst>
                <a:rect l="l" t="t" r="r" b="b"/>
                <a:pathLst>
                  <a:path w="125429" h="5810">
                    <a:moveTo>
                      <a:pt x="125429"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66" name="Freeform 8265">
                <a:extLst>
                  <a:ext uri="{FF2B5EF4-FFF2-40B4-BE49-F238E27FC236}">
                    <a16:creationId xmlns:a16="http://schemas.microsoft.com/office/drawing/2014/main" id="{80D404B4-FA6C-AA31-96E6-7787D06D2DA6}"/>
                  </a:ext>
                </a:extLst>
              </p:cNvPr>
              <p:cNvSpPr/>
              <p:nvPr/>
            </p:nvSpPr>
            <p:spPr>
              <a:xfrm>
                <a:off x="12938037" y="9595471"/>
                <a:ext cx="125429" cy="5810"/>
              </a:xfrm>
              <a:custGeom>
                <a:avLst/>
                <a:gdLst>
                  <a:gd name="connsiteX0" fmla="*/ 125429 w 125429"/>
                  <a:gd name="connsiteY0" fmla="*/ 0 h 5810"/>
                  <a:gd name="connsiteX1" fmla="*/ 0 w 125429"/>
                  <a:gd name="connsiteY1" fmla="*/ 0 h 5810"/>
                </a:gdLst>
                <a:ahLst/>
                <a:cxnLst>
                  <a:cxn ang="0">
                    <a:pos x="connsiteX0" y="connsiteY0"/>
                  </a:cxn>
                  <a:cxn ang="0">
                    <a:pos x="connsiteX1" y="connsiteY1"/>
                  </a:cxn>
                </a:cxnLst>
                <a:rect l="l" t="t" r="r" b="b"/>
                <a:pathLst>
                  <a:path w="125429" h="5810">
                    <a:moveTo>
                      <a:pt x="125429"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67" name="Freeform 8266">
                <a:extLst>
                  <a:ext uri="{FF2B5EF4-FFF2-40B4-BE49-F238E27FC236}">
                    <a16:creationId xmlns:a16="http://schemas.microsoft.com/office/drawing/2014/main" id="{E1CB5DD2-2B5B-182B-ACB7-CFB875310545}"/>
                  </a:ext>
                </a:extLst>
              </p:cNvPr>
              <p:cNvSpPr/>
              <p:nvPr/>
            </p:nvSpPr>
            <p:spPr>
              <a:xfrm>
                <a:off x="12938037" y="9555437"/>
                <a:ext cx="125429" cy="5810"/>
              </a:xfrm>
              <a:custGeom>
                <a:avLst/>
                <a:gdLst>
                  <a:gd name="connsiteX0" fmla="*/ 125429 w 125429"/>
                  <a:gd name="connsiteY0" fmla="*/ 0 h 5810"/>
                  <a:gd name="connsiteX1" fmla="*/ 0 w 125429"/>
                  <a:gd name="connsiteY1" fmla="*/ 0 h 5810"/>
                </a:gdLst>
                <a:ahLst/>
                <a:cxnLst>
                  <a:cxn ang="0">
                    <a:pos x="connsiteX0" y="connsiteY0"/>
                  </a:cxn>
                  <a:cxn ang="0">
                    <a:pos x="connsiteX1" y="connsiteY1"/>
                  </a:cxn>
                </a:cxnLst>
                <a:rect l="l" t="t" r="r" b="b"/>
                <a:pathLst>
                  <a:path w="125429" h="5810">
                    <a:moveTo>
                      <a:pt x="125429"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68" name="Freeform 8267">
                <a:extLst>
                  <a:ext uri="{FF2B5EF4-FFF2-40B4-BE49-F238E27FC236}">
                    <a16:creationId xmlns:a16="http://schemas.microsoft.com/office/drawing/2014/main" id="{C1CE40AB-B07B-9C76-7B4B-48B49E0BA5F0}"/>
                  </a:ext>
                </a:extLst>
              </p:cNvPr>
              <p:cNvSpPr/>
              <p:nvPr/>
            </p:nvSpPr>
            <p:spPr>
              <a:xfrm>
                <a:off x="12938037" y="9515403"/>
                <a:ext cx="115414" cy="5810"/>
              </a:xfrm>
              <a:custGeom>
                <a:avLst/>
                <a:gdLst>
                  <a:gd name="connsiteX0" fmla="*/ 115414 w 115414"/>
                  <a:gd name="connsiteY0" fmla="*/ 0 h 5810"/>
                  <a:gd name="connsiteX1" fmla="*/ 0 w 115414"/>
                  <a:gd name="connsiteY1" fmla="*/ 0 h 5810"/>
                </a:gdLst>
                <a:ahLst/>
                <a:cxnLst>
                  <a:cxn ang="0">
                    <a:pos x="connsiteX0" y="connsiteY0"/>
                  </a:cxn>
                  <a:cxn ang="0">
                    <a:pos x="connsiteX1" y="connsiteY1"/>
                  </a:cxn>
                </a:cxnLst>
                <a:rect l="l" t="t" r="r" b="b"/>
                <a:pathLst>
                  <a:path w="115414" h="5810">
                    <a:moveTo>
                      <a:pt x="115414"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69" name="Freeform 8268">
                <a:extLst>
                  <a:ext uri="{FF2B5EF4-FFF2-40B4-BE49-F238E27FC236}">
                    <a16:creationId xmlns:a16="http://schemas.microsoft.com/office/drawing/2014/main" id="{35B8DF0E-1B8D-3312-44BE-901696672E9A}"/>
                  </a:ext>
                </a:extLst>
              </p:cNvPr>
              <p:cNvSpPr/>
              <p:nvPr/>
            </p:nvSpPr>
            <p:spPr>
              <a:xfrm>
                <a:off x="12938037" y="9474091"/>
                <a:ext cx="110532" cy="5810"/>
              </a:xfrm>
              <a:custGeom>
                <a:avLst/>
                <a:gdLst>
                  <a:gd name="connsiteX0" fmla="*/ 110532 w 110532"/>
                  <a:gd name="connsiteY0" fmla="*/ 0 h 5810"/>
                  <a:gd name="connsiteX1" fmla="*/ 0 w 110532"/>
                  <a:gd name="connsiteY1" fmla="*/ 0 h 5810"/>
                </a:gdLst>
                <a:ahLst/>
                <a:cxnLst>
                  <a:cxn ang="0">
                    <a:pos x="connsiteX0" y="connsiteY0"/>
                  </a:cxn>
                  <a:cxn ang="0">
                    <a:pos x="connsiteX1" y="connsiteY1"/>
                  </a:cxn>
                </a:cxnLst>
                <a:rect l="l" t="t" r="r" b="b"/>
                <a:pathLst>
                  <a:path w="110532" h="5810">
                    <a:moveTo>
                      <a:pt x="110532"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70" name="Freeform 8269">
                <a:extLst>
                  <a:ext uri="{FF2B5EF4-FFF2-40B4-BE49-F238E27FC236}">
                    <a16:creationId xmlns:a16="http://schemas.microsoft.com/office/drawing/2014/main" id="{21446653-1413-1616-81C4-FDA9473CE09E}"/>
                  </a:ext>
                </a:extLst>
              </p:cNvPr>
              <p:cNvSpPr/>
              <p:nvPr/>
            </p:nvSpPr>
            <p:spPr>
              <a:xfrm>
                <a:off x="12938037" y="9434057"/>
                <a:ext cx="90747" cy="5810"/>
              </a:xfrm>
              <a:custGeom>
                <a:avLst/>
                <a:gdLst>
                  <a:gd name="connsiteX0" fmla="*/ 90747 w 90747"/>
                  <a:gd name="connsiteY0" fmla="*/ 0 h 5810"/>
                  <a:gd name="connsiteX1" fmla="*/ 0 w 90747"/>
                  <a:gd name="connsiteY1" fmla="*/ 0 h 5810"/>
                </a:gdLst>
                <a:ahLst/>
                <a:cxnLst>
                  <a:cxn ang="0">
                    <a:pos x="connsiteX0" y="connsiteY0"/>
                  </a:cxn>
                  <a:cxn ang="0">
                    <a:pos x="connsiteX1" y="connsiteY1"/>
                  </a:cxn>
                </a:cxnLst>
                <a:rect l="l" t="t" r="r" b="b"/>
                <a:pathLst>
                  <a:path w="90747" h="5810">
                    <a:moveTo>
                      <a:pt x="90747"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71" name="Freeform 8270">
                <a:extLst>
                  <a:ext uri="{FF2B5EF4-FFF2-40B4-BE49-F238E27FC236}">
                    <a16:creationId xmlns:a16="http://schemas.microsoft.com/office/drawing/2014/main" id="{3C0A96BB-DD12-6192-CB57-9BB0B791744F}"/>
                  </a:ext>
                </a:extLst>
              </p:cNvPr>
              <p:cNvSpPr/>
              <p:nvPr/>
            </p:nvSpPr>
            <p:spPr>
              <a:xfrm>
                <a:off x="12938037" y="9394024"/>
                <a:ext cx="72176" cy="5810"/>
              </a:xfrm>
              <a:custGeom>
                <a:avLst/>
                <a:gdLst>
                  <a:gd name="connsiteX0" fmla="*/ 72177 w 72176"/>
                  <a:gd name="connsiteY0" fmla="*/ 0 h 5810"/>
                  <a:gd name="connsiteX1" fmla="*/ 0 w 72176"/>
                  <a:gd name="connsiteY1" fmla="*/ 0 h 5810"/>
                </a:gdLst>
                <a:ahLst/>
                <a:cxnLst>
                  <a:cxn ang="0">
                    <a:pos x="connsiteX0" y="connsiteY0"/>
                  </a:cxn>
                  <a:cxn ang="0">
                    <a:pos x="connsiteX1" y="connsiteY1"/>
                  </a:cxn>
                </a:cxnLst>
                <a:rect l="l" t="t" r="r" b="b"/>
                <a:pathLst>
                  <a:path w="72176" h="5810">
                    <a:moveTo>
                      <a:pt x="72177"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72" name="Freeform 8271">
                <a:extLst>
                  <a:ext uri="{FF2B5EF4-FFF2-40B4-BE49-F238E27FC236}">
                    <a16:creationId xmlns:a16="http://schemas.microsoft.com/office/drawing/2014/main" id="{2FEC64D9-DECB-C680-6236-4D56ECBABF5F}"/>
                  </a:ext>
                </a:extLst>
              </p:cNvPr>
              <p:cNvSpPr/>
              <p:nvPr/>
            </p:nvSpPr>
            <p:spPr>
              <a:xfrm>
                <a:off x="12938037" y="9353990"/>
                <a:ext cx="41470" cy="5810"/>
              </a:xfrm>
              <a:custGeom>
                <a:avLst/>
                <a:gdLst>
                  <a:gd name="connsiteX0" fmla="*/ 41471 w 41470"/>
                  <a:gd name="connsiteY0" fmla="*/ 0 h 5810"/>
                  <a:gd name="connsiteX1" fmla="*/ 0 w 41470"/>
                  <a:gd name="connsiteY1" fmla="*/ 0 h 5810"/>
                </a:gdLst>
                <a:ahLst/>
                <a:cxnLst>
                  <a:cxn ang="0">
                    <a:pos x="connsiteX0" y="connsiteY0"/>
                  </a:cxn>
                  <a:cxn ang="0">
                    <a:pos x="connsiteX1" y="connsiteY1"/>
                  </a:cxn>
                </a:cxnLst>
                <a:rect l="l" t="t" r="r" b="b"/>
                <a:pathLst>
                  <a:path w="41470" h="5810">
                    <a:moveTo>
                      <a:pt x="41471"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73" name="Freeform 8272">
                <a:extLst>
                  <a:ext uri="{FF2B5EF4-FFF2-40B4-BE49-F238E27FC236}">
                    <a16:creationId xmlns:a16="http://schemas.microsoft.com/office/drawing/2014/main" id="{38B02FB3-5668-5357-0DA1-70D08A860B68}"/>
                  </a:ext>
                </a:extLst>
              </p:cNvPr>
              <p:cNvSpPr/>
              <p:nvPr/>
            </p:nvSpPr>
            <p:spPr>
              <a:xfrm>
                <a:off x="12943135" y="9327204"/>
                <a:ext cx="125124" cy="368554"/>
              </a:xfrm>
              <a:custGeom>
                <a:avLst/>
                <a:gdLst>
                  <a:gd name="connsiteX0" fmla="*/ 0 w 125124"/>
                  <a:gd name="connsiteY0" fmla="*/ 0 h 368554"/>
                  <a:gd name="connsiteX1" fmla="*/ 118553 w 125124"/>
                  <a:gd name="connsiteY1" fmla="*/ 368555 h 368554"/>
                </a:gdLst>
                <a:ahLst/>
                <a:cxnLst>
                  <a:cxn ang="0">
                    <a:pos x="connsiteX0" y="connsiteY0"/>
                  </a:cxn>
                  <a:cxn ang="0">
                    <a:pos x="connsiteX1" y="connsiteY1"/>
                  </a:cxn>
                </a:cxnLst>
                <a:rect l="l" t="t" r="r" b="b"/>
                <a:pathLst>
                  <a:path w="125124" h="368554">
                    <a:moveTo>
                      <a:pt x="0" y="0"/>
                    </a:moveTo>
                    <a:cubicBezTo>
                      <a:pt x="0" y="0"/>
                      <a:pt x="158937" y="73560"/>
                      <a:pt x="118553" y="368555"/>
                    </a:cubicBez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74" name="Freeform 8273">
                <a:extLst>
                  <a:ext uri="{FF2B5EF4-FFF2-40B4-BE49-F238E27FC236}">
                    <a16:creationId xmlns:a16="http://schemas.microsoft.com/office/drawing/2014/main" id="{92F8967F-30EC-4249-F687-B41CC6B6166C}"/>
                  </a:ext>
                </a:extLst>
              </p:cNvPr>
              <p:cNvSpPr/>
              <p:nvPr/>
            </p:nvSpPr>
            <p:spPr>
              <a:xfrm rot="-4491634">
                <a:off x="13180140" y="9097153"/>
                <a:ext cx="52309" cy="227275"/>
              </a:xfrm>
              <a:custGeom>
                <a:avLst/>
                <a:gdLst>
                  <a:gd name="connsiteX0" fmla="*/ 52309 w 52309"/>
                  <a:gd name="connsiteY0" fmla="*/ 113638 h 227275"/>
                  <a:gd name="connsiteX1" fmla="*/ 26155 w 52309"/>
                  <a:gd name="connsiteY1" fmla="*/ 227276 h 227275"/>
                  <a:gd name="connsiteX2" fmla="*/ 0 w 52309"/>
                  <a:gd name="connsiteY2" fmla="*/ 113638 h 227275"/>
                  <a:gd name="connsiteX3" fmla="*/ 26155 w 52309"/>
                  <a:gd name="connsiteY3" fmla="*/ 0 h 227275"/>
                  <a:gd name="connsiteX4" fmla="*/ 52309 w 52309"/>
                  <a:gd name="connsiteY4" fmla="*/ 113638 h 227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09" h="227275">
                    <a:moveTo>
                      <a:pt x="52309" y="113638"/>
                    </a:moveTo>
                    <a:cubicBezTo>
                      <a:pt x="52309" y="176399"/>
                      <a:pt x="40600" y="227276"/>
                      <a:pt x="26155" y="227276"/>
                    </a:cubicBezTo>
                    <a:cubicBezTo>
                      <a:pt x="11710" y="227276"/>
                      <a:pt x="0" y="176399"/>
                      <a:pt x="0" y="113638"/>
                    </a:cubicBezTo>
                    <a:cubicBezTo>
                      <a:pt x="0" y="50877"/>
                      <a:pt x="11710" y="0"/>
                      <a:pt x="26155" y="0"/>
                    </a:cubicBezTo>
                    <a:cubicBezTo>
                      <a:pt x="40600" y="0"/>
                      <a:pt x="52309" y="50877"/>
                      <a:pt x="52309" y="113638"/>
                    </a:cubicBezTo>
                    <a:close/>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75" name="Freeform 8274">
                <a:extLst>
                  <a:ext uri="{FF2B5EF4-FFF2-40B4-BE49-F238E27FC236}">
                    <a16:creationId xmlns:a16="http://schemas.microsoft.com/office/drawing/2014/main" id="{E1F31D82-C005-DF67-0893-4D9F778F6085}"/>
                  </a:ext>
                </a:extLst>
              </p:cNvPr>
              <p:cNvSpPr/>
              <p:nvPr/>
            </p:nvSpPr>
            <p:spPr>
              <a:xfrm>
                <a:off x="13097579" y="9187115"/>
                <a:ext cx="46302" cy="528167"/>
              </a:xfrm>
              <a:custGeom>
                <a:avLst/>
                <a:gdLst>
                  <a:gd name="connsiteX0" fmla="*/ 0 w 46302"/>
                  <a:gd name="connsiteY0" fmla="*/ 0 h 528167"/>
                  <a:gd name="connsiteX1" fmla="*/ 41104 w 46302"/>
                  <a:gd name="connsiteY1" fmla="*/ 528167 h 528167"/>
                </a:gdLst>
                <a:ahLst/>
                <a:cxnLst>
                  <a:cxn ang="0">
                    <a:pos x="connsiteX0" y="connsiteY0"/>
                  </a:cxn>
                  <a:cxn ang="0">
                    <a:pos x="connsiteX1" y="connsiteY1"/>
                  </a:cxn>
                </a:cxnLst>
                <a:rect l="l" t="t" r="r" b="b"/>
                <a:pathLst>
                  <a:path w="46302" h="528167">
                    <a:moveTo>
                      <a:pt x="0" y="0"/>
                    </a:moveTo>
                    <a:cubicBezTo>
                      <a:pt x="0" y="0"/>
                      <a:pt x="64760" y="286861"/>
                      <a:pt x="41104" y="528167"/>
                    </a:cubicBez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76" name="Freeform 8275">
                <a:extLst>
                  <a:ext uri="{FF2B5EF4-FFF2-40B4-BE49-F238E27FC236}">
                    <a16:creationId xmlns:a16="http://schemas.microsoft.com/office/drawing/2014/main" id="{B41A7004-C01F-CEA7-D89A-42FF6FF407DF}"/>
                  </a:ext>
                </a:extLst>
              </p:cNvPr>
              <p:cNvSpPr/>
              <p:nvPr/>
            </p:nvSpPr>
            <p:spPr>
              <a:xfrm>
                <a:off x="13265906" y="9240512"/>
                <a:ext cx="50110" cy="474769"/>
              </a:xfrm>
              <a:custGeom>
                <a:avLst/>
                <a:gdLst>
                  <a:gd name="connsiteX0" fmla="*/ 50110 w 50110"/>
                  <a:gd name="connsiteY0" fmla="*/ 0 h 474769"/>
                  <a:gd name="connsiteX1" fmla="*/ 7751 w 50110"/>
                  <a:gd name="connsiteY1" fmla="*/ 474770 h 474769"/>
                </a:gdLst>
                <a:ahLst/>
                <a:cxnLst>
                  <a:cxn ang="0">
                    <a:pos x="connsiteX0" y="connsiteY0"/>
                  </a:cxn>
                  <a:cxn ang="0">
                    <a:pos x="connsiteX1" y="connsiteY1"/>
                  </a:cxn>
                </a:cxnLst>
                <a:rect l="l" t="t" r="r" b="b"/>
                <a:pathLst>
                  <a:path w="50110" h="474769">
                    <a:moveTo>
                      <a:pt x="50110" y="0"/>
                    </a:moveTo>
                    <a:cubicBezTo>
                      <a:pt x="50110" y="0"/>
                      <a:pt x="-23560" y="233463"/>
                      <a:pt x="7751" y="474770"/>
                    </a:cubicBez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77" name="Freeform 8276">
                <a:extLst>
                  <a:ext uri="{FF2B5EF4-FFF2-40B4-BE49-F238E27FC236}">
                    <a16:creationId xmlns:a16="http://schemas.microsoft.com/office/drawing/2014/main" id="{B003895E-347F-6FDE-1375-3241C0AB0063}"/>
                  </a:ext>
                </a:extLst>
              </p:cNvPr>
              <p:cNvSpPr/>
              <p:nvPr/>
            </p:nvSpPr>
            <p:spPr>
              <a:xfrm>
                <a:off x="13130000" y="9210821"/>
                <a:ext cx="143656" cy="504460"/>
              </a:xfrm>
              <a:custGeom>
                <a:avLst/>
                <a:gdLst>
                  <a:gd name="connsiteX0" fmla="*/ 0 w 143656"/>
                  <a:gd name="connsiteY0" fmla="*/ 0 h 504460"/>
                  <a:gd name="connsiteX1" fmla="*/ 143656 w 143656"/>
                  <a:gd name="connsiteY1" fmla="*/ 504461 h 504460"/>
                </a:gdLst>
                <a:ahLst/>
                <a:cxnLst>
                  <a:cxn ang="0">
                    <a:pos x="connsiteX0" y="connsiteY0"/>
                  </a:cxn>
                  <a:cxn ang="0">
                    <a:pos x="connsiteX1" y="connsiteY1"/>
                  </a:cxn>
                </a:cxnLst>
                <a:rect l="l" t="t" r="r" b="b"/>
                <a:pathLst>
                  <a:path w="143656" h="504460">
                    <a:moveTo>
                      <a:pt x="0" y="0"/>
                    </a:moveTo>
                    <a:cubicBezTo>
                      <a:pt x="0" y="0"/>
                      <a:pt x="47294" y="348684"/>
                      <a:pt x="143656" y="504461"/>
                    </a:cubicBez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78" name="Freeform 8277">
                <a:extLst>
                  <a:ext uri="{FF2B5EF4-FFF2-40B4-BE49-F238E27FC236}">
                    <a16:creationId xmlns:a16="http://schemas.microsoft.com/office/drawing/2014/main" id="{AF04BE36-E461-5EBE-6A13-3E319C9325DC}"/>
                  </a:ext>
                </a:extLst>
              </p:cNvPr>
              <p:cNvSpPr/>
              <p:nvPr/>
            </p:nvSpPr>
            <p:spPr>
              <a:xfrm>
                <a:off x="13173795" y="9228368"/>
                <a:ext cx="92113" cy="403243"/>
              </a:xfrm>
              <a:custGeom>
                <a:avLst/>
                <a:gdLst>
                  <a:gd name="connsiteX0" fmla="*/ 0 w 92113"/>
                  <a:gd name="connsiteY0" fmla="*/ 0 h 403243"/>
                  <a:gd name="connsiteX1" fmla="*/ 92113 w 92113"/>
                  <a:gd name="connsiteY1" fmla="*/ 403244 h 403243"/>
                </a:gdLst>
                <a:ahLst/>
                <a:cxnLst>
                  <a:cxn ang="0">
                    <a:pos x="connsiteX0" y="connsiteY0"/>
                  </a:cxn>
                  <a:cxn ang="0">
                    <a:pos x="connsiteX1" y="connsiteY1"/>
                  </a:cxn>
                </a:cxnLst>
                <a:rect l="l" t="t" r="r" b="b"/>
                <a:pathLst>
                  <a:path w="92113" h="403243">
                    <a:moveTo>
                      <a:pt x="0" y="0"/>
                    </a:moveTo>
                    <a:cubicBezTo>
                      <a:pt x="0" y="0"/>
                      <a:pt x="7998" y="166875"/>
                      <a:pt x="92113" y="403244"/>
                    </a:cubicBez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79" name="Freeform 8278">
                <a:extLst>
                  <a:ext uri="{FF2B5EF4-FFF2-40B4-BE49-F238E27FC236}">
                    <a16:creationId xmlns:a16="http://schemas.microsoft.com/office/drawing/2014/main" id="{87A90550-2E8A-7156-8080-AA4283E2DA28}"/>
                  </a:ext>
                </a:extLst>
              </p:cNvPr>
              <p:cNvSpPr/>
              <p:nvPr/>
            </p:nvSpPr>
            <p:spPr>
              <a:xfrm>
                <a:off x="13219925" y="9241442"/>
                <a:ext cx="45983" cy="341246"/>
              </a:xfrm>
              <a:custGeom>
                <a:avLst/>
                <a:gdLst>
                  <a:gd name="connsiteX0" fmla="*/ 1397 w 45983"/>
                  <a:gd name="connsiteY0" fmla="*/ 0 h 341246"/>
                  <a:gd name="connsiteX1" fmla="*/ 45983 w 45983"/>
                  <a:gd name="connsiteY1" fmla="*/ 341246 h 341246"/>
                </a:gdLst>
                <a:ahLst/>
                <a:cxnLst>
                  <a:cxn ang="0">
                    <a:pos x="connsiteX0" y="connsiteY0"/>
                  </a:cxn>
                  <a:cxn ang="0">
                    <a:pos x="connsiteX1" y="connsiteY1"/>
                  </a:cxn>
                </a:cxnLst>
                <a:rect l="l" t="t" r="r" b="b"/>
                <a:pathLst>
                  <a:path w="45983" h="341246">
                    <a:moveTo>
                      <a:pt x="1397" y="0"/>
                    </a:moveTo>
                    <a:cubicBezTo>
                      <a:pt x="1397" y="0"/>
                      <a:pt x="-12285" y="65890"/>
                      <a:pt x="45983" y="341246"/>
                    </a:cubicBez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80" name="Freeform 8279">
                <a:extLst>
                  <a:ext uri="{FF2B5EF4-FFF2-40B4-BE49-F238E27FC236}">
                    <a16:creationId xmlns:a16="http://schemas.microsoft.com/office/drawing/2014/main" id="{06AF74E5-301E-CD9B-0A09-E20EAB2527A0}"/>
                  </a:ext>
                </a:extLst>
              </p:cNvPr>
              <p:cNvSpPr/>
              <p:nvPr/>
            </p:nvSpPr>
            <p:spPr>
              <a:xfrm>
                <a:off x="13122827" y="9324647"/>
                <a:ext cx="21052" cy="5810"/>
              </a:xfrm>
              <a:custGeom>
                <a:avLst/>
                <a:gdLst>
                  <a:gd name="connsiteX0" fmla="*/ 0 w 21052"/>
                  <a:gd name="connsiteY0" fmla="*/ 0 h 5810"/>
                  <a:gd name="connsiteX1" fmla="*/ 21052 w 21052"/>
                  <a:gd name="connsiteY1" fmla="*/ 0 h 5810"/>
                </a:gdLst>
                <a:ahLst/>
                <a:cxnLst>
                  <a:cxn ang="0">
                    <a:pos x="connsiteX0" y="connsiteY0"/>
                  </a:cxn>
                  <a:cxn ang="0">
                    <a:pos x="connsiteX1" y="connsiteY1"/>
                  </a:cxn>
                </a:cxnLst>
                <a:rect l="l" t="t" r="r" b="b"/>
                <a:pathLst>
                  <a:path w="21052" h="5810">
                    <a:moveTo>
                      <a:pt x="0" y="0"/>
                    </a:moveTo>
                    <a:lnTo>
                      <a:pt x="21052"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81" name="Freeform 8280">
                <a:extLst>
                  <a:ext uri="{FF2B5EF4-FFF2-40B4-BE49-F238E27FC236}">
                    <a16:creationId xmlns:a16="http://schemas.microsoft.com/office/drawing/2014/main" id="{406F266E-A762-8E02-6327-D86FB075E494}"/>
                  </a:ext>
                </a:extLst>
              </p:cNvPr>
              <p:cNvSpPr/>
              <p:nvPr/>
            </p:nvSpPr>
            <p:spPr>
              <a:xfrm>
                <a:off x="13131964" y="9383623"/>
                <a:ext cx="20982" cy="5810"/>
              </a:xfrm>
              <a:custGeom>
                <a:avLst/>
                <a:gdLst>
                  <a:gd name="connsiteX0" fmla="*/ 0 w 20982"/>
                  <a:gd name="connsiteY0" fmla="*/ 0 h 5810"/>
                  <a:gd name="connsiteX1" fmla="*/ 20982 w 20982"/>
                  <a:gd name="connsiteY1" fmla="*/ 0 h 5810"/>
                </a:gdLst>
                <a:ahLst/>
                <a:cxnLst>
                  <a:cxn ang="0">
                    <a:pos x="connsiteX0" y="connsiteY0"/>
                  </a:cxn>
                  <a:cxn ang="0">
                    <a:pos x="connsiteX1" y="connsiteY1"/>
                  </a:cxn>
                </a:cxnLst>
                <a:rect l="l" t="t" r="r" b="b"/>
                <a:pathLst>
                  <a:path w="20982" h="5810">
                    <a:moveTo>
                      <a:pt x="0" y="0"/>
                    </a:moveTo>
                    <a:lnTo>
                      <a:pt x="20982"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82" name="Freeform 8281">
                <a:extLst>
                  <a:ext uri="{FF2B5EF4-FFF2-40B4-BE49-F238E27FC236}">
                    <a16:creationId xmlns:a16="http://schemas.microsoft.com/office/drawing/2014/main" id="{9D558C80-031D-DCF4-2A43-E84DE869E133}"/>
                  </a:ext>
                </a:extLst>
              </p:cNvPr>
              <p:cNvSpPr/>
              <p:nvPr/>
            </p:nvSpPr>
            <p:spPr>
              <a:xfrm>
                <a:off x="13137433" y="9442541"/>
                <a:ext cx="30125" cy="5810"/>
              </a:xfrm>
              <a:custGeom>
                <a:avLst/>
                <a:gdLst>
                  <a:gd name="connsiteX0" fmla="*/ 0 w 30125"/>
                  <a:gd name="connsiteY0" fmla="*/ 0 h 5810"/>
                  <a:gd name="connsiteX1" fmla="*/ 30125 w 30125"/>
                  <a:gd name="connsiteY1" fmla="*/ 0 h 5810"/>
                </a:gdLst>
                <a:ahLst/>
                <a:cxnLst>
                  <a:cxn ang="0">
                    <a:pos x="connsiteX0" y="connsiteY0"/>
                  </a:cxn>
                  <a:cxn ang="0">
                    <a:pos x="connsiteX1" y="connsiteY1"/>
                  </a:cxn>
                </a:cxnLst>
                <a:rect l="l" t="t" r="r" b="b"/>
                <a:pathLst>
                  <a:path w="30125" h="5810">
                    <a:moveTo>
                      <a:pt x="0" y="0"/>
                    </a:moveTo>
                    <a:lnTo>
                      <a:pt x="30125"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83" name="Freeform 8282">
                <a:extLst>
                  <a:ext uri="{FF2B5EF4-FFF2-40B4-BE49-F238E27FC236}">
                    <a16:creationId xmlns:a16="http://schemas.microsoft.com/office/drawing/2014/main" id="{D43815FF-177E-8EDE-673C-3DB340321F11}"/>
                  </a:ext>
                </a:extLst>
              </p:cNvPr>
              <p:cNvSpPr/>
              <p:nvPr/>
            </p:nvSpPr>
            <p:spPr>
              <a:xfrm>
                <a:off x="13141072" y="9501458"/>
                <a:ext cx="43702" cy="5810"/>
              </a:xfrm>
              <a:custGeom>
                <a:avLst/>
                <a:gdLst>
                  <a:gd name="connsiteX0" fmla="*/ 0 w 43702"/>
                  <a:gd name="connsiteY0" fmla="*/ 0 h 5810"/>
                  <a:gd name="connsiteX1" fmla="*/ 43702 w 43702"/>
                  <a:gd name="connsiteY1" fmla="*/ 0 h 5810"/>
                </a:gdLst>
                <a:ahLst/>
                <a:cxnLst>
                  <a:cxn ang="0">
                    <a:pos x="connsiteX0" y="connsiteY0"/>
                  </a:cxn>
                  <a:cxn ang="0">
                    <a:pos x="connsiteX1" y="connsiteY1"/>
                  </a:cxn>
                </a:cxnLst>
                <a:rect l="l" t="t" r="r" b="b"/>
                <a:pathLst>
                  <a:path w="43702" h="5810">
                    <a:moveTo>
                      <a:pt x="0" y="0"/>
                    </a:moveTo>
                    <a:lnTo>
                      <a:pt x="43702"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84" name="Freeform 8283">
                <a:extLst>
                  <a:ext uri="{FF2B5EF4-FFF2-40B4-BE49-F238E27FC236}">
                    <a16:creationId xmlns:a16="http://schemas.microsoft.com/office/drawing/2014/main" id="{9388CD0A-17D1-446D-9CCA-43A723B48BFD}"/>
                  </a:ext>
                </a:extLst>
              </p:cNvPr>
              <p:cNvSpPr/>
              <p:nvPr/>
            </p:nvSpPr>
            <p:spPr>
              <a:xfrm>
                <a:off x="13143432" y="9560434"/>
                <a:ext cx="59610" cy="5810"/>
              </a:xfrm>
              <a:custGeom>
                <a:avLst/>
                <a:gdLst>
                  <a:gd name="connsiteX0" fmla="*/ 0 w 59610"/>
                  <a:gd name="connsiteY0" fmla="*/ 0 h 5810"/>
                  <a:gd name="connsiteX1" fmla="*/ 59611 w 59610"/>
                  <a:gd name="connsiteY1" fmla="*/ 0 h 5810"/>
                </a:gdLst>
                <a:ahLst/>
                <a:cxnLst>
                  <a:cxn ang="0">
                    <a:pos x="connsiteX0" y="connsiteY0"/>
                  </a:cxn>
                  <a:cxn ang="0">
                    <a:pos x="connsiteX1" y="connsiteY1"/>
                  </a:cxn>
                </a:cxnLst>
                <a:rect l="l" t="t" r="r" b="b"/>
                <a:pathLst>
                  <a:path w="59610" h="5810">
                    <a:moveTo>
                      <a:pt x="0" y="0"/>
                    </a:moveTo>
                    <a:lnTo>
                      <a:pt x="59611"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85" name="Freeform 8284">
                <a:extLst>
                  <a:ext uri="{FF2B5EF4-FFF2-40B4-BE49-F238E27FC236}">
                    <a16:creationId xmlns:a16="http://schemas.microsoft.com/office/drawing/2014/main" id="{E9ACD0B1-9993-AC23-6916-9F6688B7BEE1}"/>
                  </a:ext>
                </a:extLst>
              </p:cNvPr>
              <p:cNvSpPr/>
              <p:nvPr/>
            </p:nvSpPr>
            <p:spPr>
              <a:xfrm>
                <a:off x="13143629" y="9619352"/>
                <a:ext cx="84190" cy="5810"/>
              </a:xfrm>
              <a:custGeom>
                <a:avLst/>
                <a:gdLst>
                  <a:gd name="connsiteX0" fmla="*/ 0 w 84190"/>
                  <a:gd name="connsiteY0" fmla="*/ 0 h 5810"/>
                  <a:gd name="connsiteX1" fmla="*/ 84191 w 84190"/>
                  <a:gd name="connsiteY1" fmla="*/ 0 h 5810"/>
                </a:gdLst>
                <a:ahLst/>
                <a:cxnLst>
                  <a:cxn ang="0">
                    <a:pos x="connsiteX0" y="connsiteY0"/>
                  </a:cxn>
                  <a:cxn ang="0">
                    <a:pos x="connsiteX1" y="connsiteY1"/>
                  </a:cxn>
                </a:cxnLst>
                <a:rect l="l" t="t" r="r" b="b"/>
                <a:pathLst>
                  <a:path w="84190" h="5810">
                    <a:moveTo>
                      <a:pt x="0" y="0"/>
                    </a:moveTo>
                    <a:lnTo>
                      <a:pt x="84191"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86" name="Freeform 8285">
                <a:extLst>
                  <a:ext uri="{FF2B5EF4-FFF2-40B4-BE49-F238E27FC236}">
                    <a16:creationId xmlns:a16="http://schemas.microsoft.com/office/drawing/2014/main" id="{CAB6BE41-2459-9138-41E3-660BC31334FD}"/>
                  </a:ext>
                </a:extLst>
              </p:cNvPr>
              <p:cNvSpPr/>
              <p:nvPr/>
            </p:nvSpPr>
            <p:spPr>
              <a:xfrm>
                <a:off x="13141618" y="9678270"/>
                <a:ext cx="111706" cy="5810"/>
              </a:xfrm>
              <a:custGeom>
                <a:avLst/>
                <a:gdLst>
                  <a:gd name="connsiteX0" fmla="*/ 0 w 111706"/>
                  <a:gd name="connsiteY0" fmla="*/ 0 h 5810"/>
                  <a:gd name="connsiteX1" fmla="*/ 111706 w 111706"/>
                  <a:gd name="connsiteY1" fmla="*/ 0 h 5810"/>
                </a:gdLst>
                <a:ahLst/>
                <a:cxnLst>
                  <a:cxn ang="0">
                    <a:pos x="connsiteX0" y="connsiteY0"/>
                  </a:cxn>
                  <a:cxn ang="0">
                    <a:pos x="connsiteX1" y="connsiteY1"/>
                  </a:cxn>
                </a:cxnLst>
                <a:rect l="l" t="t" r="r" b="b"/>
                <a:pathLst>
                  <a:path w="111706" h="5810">
                    <a:moveTo>
                      <a:pt x="0" y="0"/>
                    </a:moveTo>
                    <a:lnTo>
                      <a:pt x="111706"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87" name="Freeform 8286">
                <a:extLst>
                  <a:ext uri="{FF2B5EF4-FFF2-40B4-BE49-F238E27FC236}">
                    <a16:creationId xmlns:a16="http://schemas.microsoft.com/office/drawing/2014/main" id="{816F1AA6-1255-961A-36CA-9AC012C0974D}"/>
                  </a:ext>
                </a:extLst>
              </p:cNvPr>
              <p:cNvSpPr/>
              <p:nvPr/>
            </p:nvSpPr>
            <p:spPr>
              <a:xfrm>
                <a:off x="12742838" y="9327204"/>
                <a:ext cx="118227" cy="388077"/>
              </a:xfrm>
              <a:custGeom>
                <a:avLst/>
                <a:gdLst>
                  <a:gd name="connsiteX0" fmla="*/ 0 w 118227"/>
                  <a:gd name="connsiteY0" fmla="*/ 388078 h 388077"/>
                  <a:gd name="connsiteX1" fmla="*/ 0 w 118227"/>
                  <a:gd name="connsiteY1" fmla="*/ 0 h 388077"/>
                  <a:gd name="connsiteX2" fmla="*/ 18076 w 118227"/>
                  <a:gd name="connsiteY2" fmla="*/ 0 h 388077"/>
                  <a:gd name="connsiteX3" fmla="*/ 118228 w 118227"/>
                  <a:gd name="connsiteY3" fmla="*/ 0 h 388077"/>
                  <a:gd name="connsiteX4" fmla="*/ 118228 w 118227"/>
                  <a:gd name="connsiteY4" fmla="*/ 388078 h 388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27" h="388077">
                    <a:moveTo>
                      <a:pt x="0" y="388078"/>
                    </a:moveTo>
                    <a:lnTo>
                      <a:pt x="0" y="0"/>
                    </a:lnTo>
                    <a:lnTo>
                      <a:pt x="18076" y="0"/>
                    </a:lnTo>
                    <a:lnTo>
                      <a:pt x="118228" y="0"/>
                    </a:lnTo>
                    <a:lnTo>
                      <a:pt x="118228" y="388078"/>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88" name="Freeform 8287">
                <a:extLst>
                  <a:ext uri="{FF2B5EF4-FFF2-40B4-BE49-F238E27FC236}">
                    <a16:creationId xmlns:a16="http://schemas.microsoft.com/office/drawing/2014/main" id="{893B4595-08FD-1061-1F9B-49B24D99892D}"/>
                  </a:ext>
                </a:extLst>
              </p:cNvPr>
              <p:cNvSpPr/>
              <p:nvPr/>
            </p:nvSpPr>
            <p:spPr>
              <a:xfrm>
                <a:off x="12762378" y="9284846"/>
                <a:ext cx="83545" cy="42358"/>
              </a:xfrm>
              <a:custGeom>
                <a:avLst/>
                <a:gdLst>
                  <a:gd name="connsiteX0" fmla="*/ 83546 w 83545"/>
                  <a:gd name="connsiteY0" fmla="*/ 42358 h 42358"/>
                  <a:gd name="connsiteX1" fmla="*/ 83546 w 83545"/>
                  <a:gd name="connsiteY1" fmla="*/ 0 h 42358"/>
                  <a:gd name="connsiteX2" fmla="*/ 0 w 83545"/>
                  <a:gd name="connsiteY2" fmla="*/ 0 h 42358"/>
                  <a:gd name="connsiteX3" fmla="*/ 0 w 83545"/>
                  <a:gd name="connsiteY3" fmla="*/ 42358 h 42358"/>
                </a:gdLst>
                <a:ahLst/>
                <a:cxnLst>
                  <a:cxn ang="0">
                    <a:pos x="connsiteX0" y="connsiteY0"/>
                  </a:cxn>
                  <a:cxn ang="0">
                    <a:pos x="connsiteX1" y="connsiteY1"/>
                  </a:cxn>
                  <a:cxn ang="0">
                    <a:pos x="connsiteX2" y="connsiteY2"/>
                  </a:cxn>
                  <a:cxn ang="0">
                    <a:pos x="connsiteX3" y="connsiteY3"/>
                  </a:cxn>
                </a:cxnLst>
                <a:rect l="l" t="t" r="r" b="b"/>
                <a:pathLst>
                  <a:path w="83545" h="42358">
                    <a:moveTo>
                      <a:pt x="83546" y="42358"/>
                    </a:moveTo>
                    <a:lnTo>
                      <a:pt x="83546" y="0"/>
                    </a:lnTo>
                    <a:lnTo>
                      <a:pt x="0" y="0"/>
                    </a:lnTo>
                    <a:lnTo>
                      <a:pt x="0" y="42358"/>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89" name="Freeform 8288">
                <a:extLst>
                  <a:ext uri="{FF2B5EF4-FFF2-40B4-BE49-F238E27FC236}">
                    <a16:creationId xmlns:a16="http://schemas.microsoft.com/office/drawing/2014/main" id="{5AAA9FD1-021A-3894-0ADE-693B133E7CCD}"/>
                  </a:ext>
                </a:extLst>
              </p:cNvPr>
              <p:cNvSpPr/>
              <p:nvPr/>
            </p:nvSpPr>
            <p:spPr>
              <a:xfrm>
                <a:off x="12780815" y="9359568"/>
                <a:ext cx="5812" cy="355714"/>
              </a:xfrm>
              <a:custGeom>
                <a:avLst/>
                <a:gdLst>
                  <a:gd name="connsiteX0" fmla="*/ 0 w 5812"/>
                  <a:gd name="connsiteY0" fmla="*/ 0 h 355714"/>
                  <a:gd name="connsiteX1" fmla="*/ 0 w 5812"/>
                  <a:gd name="connsiteY1" fmla="*/ 355714 h 355714"/>
                </a:gdLst>
                <a:ahLst/>
                <a:cxnLst>
                  <a:cxn ang="0">
                    <a:pos x="connsiteX0" y="connsiteY0"/>
                  </a:cxn>
                  <a:cxn ang="0">
                    <a:pos x="connsiteX1" y="connsiteY1"/>
                  </a:cxn>
                </a:cxnLst>
                <a:rect l="l" t="t" r="r" b="b"/>
                <a:pathLst>
                  <a:path w="5812" h="355714">
                    <a:moveTo>
                      <a:pt x="0" y="0"/>
                    </a:moveTo>
                    <a:lnTo>
                      <a:pt x="0" y="355714"/>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90" name="Freeform 8289">
                <a:extLst>
                  <a:ext uri="{FF2B5EF4-FFF2-40B4-BE49-F238E27FC236}">
                    <a16:creationId xmlns:a16="http://schemas.microsoft.com/office/drawing/2014/main" id="{1D787DDB-B50B-1513-D7F6-0F01FA3D3244}"/>
                  </a:ext>
                </a:extLst>
              </p:cNvPr>
              <p:cNvSpPr/>
              <p:nvPr/>
            </p:nvSpPr>
            <p:spPr>
              <a:xfrm>
                <a:off x="12822983" y="9359568"/>
                <a:ext cx="5812" cy="355714"/>
              </a:xfrm>
              <a:custGeom>
                <a:avLst/>
                <a:gdLst>
                  <a:gd name="connsiteX0" fmla="*/ 0 w 5812"/>
                  <a:gd name="connsiteY0" fmla="*/ 0 h 355714"/>
                  <a:gd name="connsiteX1" fmla="*/ 0 w 5812"/>
                  <a:gd name="connsiteY1" fmla="*/ 355714 h 355714"/>
                </a:gdLst>
                <a:ahLst/>
                <a:cxnLst>
                  <a:cxn ang="0">
                    <a:pos x="connsiteX0" y="connsiteY0"/>
                  </a:cxn>
                  <a:cxn ang="0">
                    <a:pos x="connsiteX1" y="connsiteY1"/>
                  </a:cxn>
                </a:cxnLst>
                <a:rect l="l" t="t" r="r" b="b"/>
                <a:pathLst>
                  <a:path w="5812" h="355714">
                    <a:moveTo>
                      <a:pt x="0" y="0"/>
                    </a:moveTo>
                    <a:lnTo>
                      <a:pt x="0" y="355714"/>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91" name="Freeform 8290">
                <a:extLst>
                  <a:ext uri="{FF2B5EF4-FFF2-40B4-BE49-F238E27FC236}">
                    <a16:creationId xmlns:a16="http://schemas.microsoft.com/office/drawing/2014/main" id="{D14BA140-32AF-12EE-AC79-A8E4CDE7EC09}"/>
                  </a:ext>
                </a:extLst>
              </p:cNvPr>
              <p:cNvSpPr/>
              <p:nvPr/>
            </p:nvSpPr>
            <p:spPr>
              <a:xfrm>
                <a:off x="12801954" y="9205766"/>
                <a:ext cx="5812" cy="79079"/>
              </a:xfrm>
              <a:custGeom>
                <a:avLst/>
                <a:gdLst>
                  <a:gd name="connsiteX0" fmla="*/ 0 w 5812"/>
                  <a:gd name="connsiteY0" fmla="*/ 0 h 79079"/>
                  <a:gd name="connsiteX1" fmla="*/ 0 w 5812"/>
                  <a:gd name="connsiteY1" fmla="*/ 79080 h 79079"/>
                </a:gdLst>
                <a:ahLst/>
                <a:cxnLst>
                  <a:cxn ang="0">
                    <a:pos x="connsiteX0" y="connsiteY0"/>
                  </a:cxn>
                  <a:cxn ang="0">
                    <a:pos x="connsiteX1" y="connsiteY1"/>
                  </a:cxn>
                </a:cxnLst>
                <a:rect l="l" t="t" r="r" b="b"/>
                <a:pathLst>
                  <a:path w="5812" h="79079">
                    <a:moveTo>
                      <a:pt x="0" y="0"/>
                    </a:moveTo>
                    <a:lnTo>
                      <a:pt x="0" y="7908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92" name="Freeform 8291">
                <a:extLst>
                  <a:ext uri="{FF2B5EF4-FFF2-40B4-BE49-F238E27FC236}">
                    <a16:creationId xmlns:a16="http://schemas.microsoft.com/office/drawing/2014/main" id="{7CCCBFE8-EEF9-5E4C-04DC-DBA82B1EBF5C}"/>
                  </a:ext>
                </a:extLst>
              </p:cNvPr>
              <p:cNvSpPr/>
              <p:nvPr/>
            </p:nvSpPr>
            <p:spPr>
              <a:xfrm>
                <a:off x="12537205" y="9268461"/>
                <a:ext cx="157640" cy="446821"/>
              </a:xfrm>
              <a:custGeom>
                <a:avLst/>
                <a:gdLst>
                  <a:gd name="connsiteX0" fmla="*/ 157640 w 157640"/>
                  <a:gd name="connsiteY0" fmla="*/ 446821 h 446821"/>
                  <a:gd name="connsiteX1" fmla="*/ 157640 w 157640"/>
                  <a:gd name="connsiteY1" fmla="*/ 78789 h 446821"/>
                  <a:gd name="connsiteX2" fmla="*/ 78820 w 157640"/>
                  <a:gd name="connsiteY2" fmla="*/ 0 h 446821"/>
                  <a:gd name="connsiteX3" fmla="*/ 78820 w 157640"/>
                  <a:gd name="connsiteY3" fmla="*/ 0 h 446821"/>
                  <a:gd name="connsiteX4" fmla="*/ 0 w 157640"/>
                  <a:gd name="connsiteY4" fmla="*/ 78789 h 446821"/>
                  <a:gd name="connsiteX5" fmla="*/ 0 w 157640"/>
                  <a:gd name="connsiteY5" fmla="*/ 446821 h 446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640" h="446821">
                    <a:moveTo>
                      <a:pt x="157640" y="446821"/>
                    </a:moveTo>
                    <a:lnTo>
                      <a:pt x="157640" y="78789"/>
                    </a:lnTo>
                    <a:cubicBezTo>
                      <a:pt x="157640" y="35269"/>
                      <a:pt x="122348" y="0"/>
                      <a:pt x="78820" y="0"/>
                    </a:cubicBezTo>
                    <a:lnTo>
                      <a:pt x="78820" y="0"/>
                    </a:lnTo>
                    <a:cubicBezTo>
                      <a:pt x="35292" y="0"/>
                      <a:pt x="0" y="35269"/>
                      <a:pt x="0" y="78789"/>
                    </a:cubicBezTo>
                    <a:lnTo>
                      <a:pt x="0" y="446821"/>
                    </a:ln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93" name="Freeform 8292">
                <a:extLst>
                  <a:ext uri="{FF2B5EF4-FFF2-40B4-BE49-F238E27FC236}">
                    <a16:creationId xmlns:a16="http://schemas.microsoft.com/office/drawing/2014/main" id="{C64F9389-5CF2-FAFC-7B1F-4214CC848897}"/>
                  </a:ext>
                </a:extLst>
              </p:cNvPr>
              <p:cNvSpPr/>
              <p:nvPr/>
            </p:nvSpPr>
            <p:spPr>
              <a:xfrm>
                <a:off x="12613421" y="9205766"/>
                <a:ext cx="5812" cy="62694"/>
              </a:xfrm>
              <a:custGeom>
                <a:avLst/>
                <a:gdLst>
                  <a:gd name="connsiteX0" fmla="*/ 0 w 5812"/>
                  <a:gd name="connsiteY0" fmla="*/ 0 h 62694"/>
                  <a:gd name="connsiteX1" fmla="*/ 0 w 5812"/>
                  <a:gd name="connsiteY1" fmla="*/ 62695 h 62694"/>
                </a:gdLst>
                <a:ahLst/>
                <a:cxnLst>
                  <a:cxn ang="0">
                    <a:pos x="connsiteX0" y="connsiteY0"/>
                  </a:cxn>
                  <a:cxn ang="0">
                    <a:pos x="connsiteX1" y="connsiteY1"/>
                  </a:cxn>
                </a:cxnLst>
                <a:rect l="l" t="t" r="r" b="b"/>
                <a:pathLst>
                  <a:path w="5812" h="62694">
                    <a:moveTo>
                      <a:pt x="0" y="0"/>
                    </a:moveTo>
                    <a:lnTo>
                      <a:pt x="0" y="62695"/>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94" name="Freeform 8293">
                <a:extLst>
                  <a:ext uri="{FF2B5EF4-FFF2-40B4-BE49-F238E27FC236}">
                    <a16:creationId xmlns:a16="http://schemas.microsoft.com/office/drawing/2014/main" id="{E1439D80-A186-A92A-CB82-D4CB03EA11A7}"/>
                  </a:ext>
                </a:extLst>
              </p:cNvPr>
              <p:cNvSpPr/>
              <p:nvPr/>
            </p:nvSpPr>
            <p:spPr>
              <a:xfrm>
                <a:off x="12558745" y="9293155"/>
                <a:ext cx="70305" cy="5810"/>
              </a:xfrm>
              <a:custGeom>
                <a:avLst/>
                <a:gdLst>
                  <a:gd name="connsiteX0" fmla="*/ 0 w 70305"/>
                  <a:gd name="connsiteY0" fmla="*/ 0 h 5810"/>
                  <a:gd name="connsiteX1" fmla="*/ 70305 w 70305"/>
                  <a:gd name="connsiteY1" fmla="*/ 0 h 5810"/>
                </a:gdLst>
                <a:ahLst/>
                <a:cxnLst>
                  <a:cxn ang="0">
                    <a:pos x="connsiteX0" y="connsiteY0"/>
                  </a:cxn>
                  <a:cxn ang="0">
                    <a:pos x="connsiteX1" y="connsiteY1"/>
                  </a:cxn>
                </a:cxnLst>
                <a:rect l="l" t="t" r="r" b="b"/>
                <a:pathLst>
                  <a:path w="70305" h="5810">
                    <a:moveTo>
                      <a:pt x="0" y="0"/>
                    </a:moveTo>
                    <a:lnTo>
                      <a:pt x="70305"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95" name="Freeform 8294">
                <a:extLst>
                  <a:ext uri="{FF2B5EF4-FFF2-40B4-BE49-F238E27FC236}">
                    <a16:creationId xmlns:a16="http://schemas.microsoft.com/office/drawing/2014/main" id="{FE2E9B15-69E8-DEC8-DEB1-AE47353D5D31}"/>
                  </a:ext>
                </a:extLst>
              </p:cNvPr>
              <p:cNvSpPr/>
              <p:nvPr/>
            </p:nvSpPr>
            <p:spPr>
              <a:xfrm>
                <a:off x="12581337" y="9333072"/>
                <a:ext cx="113508" cy="5810"/>
              </a:xfrm>
              <a:custGeom>
                <a:avLst/>
                <a:gdLst>
                  <a:gd name="connsiteX0" fmla="*/ 0 w 113508"/>
                  <a:gd name="connsiteY0" fmla="*/ 0 h 5810"/>
                  <a:gd name="connsiteX1" fmla="*/ 113508 w 113508"/>
                  <a:gd name="connsiteY1" fmla="*/ 0 h 5810"/>
                </a:gdLst>
                <a:ahLst/>
                <a:cxnLst>
                  <a:cxn ang="0">
                    <a:pos x="connsiteX0" y="connsiteY0"/>
                  </a:cxn>
                  <a:cxn ang="0">
                    <a:pos x="connsiteX1" y="connsiteY1"/>
                  </a:cxn>
                </a:cxnLst>
                <a:rect l="l" t="t" r="r" b="b"/>
                <a:pathLst>
                  <a:path w="113508" h="5810">
                    <a:moveTo>
                      <a:pt x="0" y="0"/>
                    </a:moveTo>
                    <a:lnTo>
                      <a:pt x="113508"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96" name="Freeform 8295">
                <a:extLst>
                  <a:ext uri="{FF2B5EF4-FFF2-40B4-BE49-F238E27FC236}">
                    <a16:creationId xmlns:a16="http://schemas.microsoft.com/office/drawing/2014/main" id="{0BD86DFB-F84D-181C-A36A-9FC031C5F77A}"/>
                  </a:ext>
                </a:extLst>
              </p:cNvPr>
              <p:cNvSpPr/>
              <p:nvPr/>
            </p:nvSpPr>
            <p:spPr>
              <a:xfrm>
                <a:off x="12537147" y="9373048"/>
                <a:ext cx="113502" cy="5810"/>
              </a:xfrm>
              <a:custGeom>
                <a:avLst/>
                <a:gdLst>
                  <a:gd name="connsiteX0" fmla="*/ 0 w 113502"/>
                  <a:gd name="connsiteY0" fmla="*/ 0 h 5810"/>
                  <a:gd name="connsiteX1" fmla="*/ 113502 w 113502"/>
                  <a:gd name="connsiteY1" fmla="*/ 0 h 5810"/>
                </a:gdLst>
                <a:ahLst/>
                <a:cxnLst>
                  <a:cxn ang="0">
                    <a:pos x="connsiteX0" y="connsiteY0"/>
                  </a:cxn>
                  <a:cxn ang="0">
                    <a:pos x="connsiteX1" y="connsiteY1"/>
                  </a:cxn>
                </a:cxnLst>
                <a:rect l="l" t="t" r="r" b="b"/>
                <a:pathLst>
                  <a:path w="113502" h="5810">
                    <a:moveTo>
                      <a:pt x="0" y="0"/>
                    </a:moveTo>
                    <a:lnTo>
                      <a:pt x="113502"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97" name="Freeform 8296">
                <a:extLst>
                  <a:ext uri="{FF2B5EF4-FFF2-40B4-BE49-F238E27FC236}">
                    <a16:creationId xmlns:a16="http://schemas.microsoft.com/office/drawing/2014/main" id="{E9D3D059-D9B6-2499-F842-F9F2EA57DB4A}"/>
                  </a:ext>
                </a:extLst>
              </p:cNvPr>
              <p:cNvSpPr/>
              <p:nvPr/>
            </p:nvSpPr>
            <p:spPr>
              <a:xfrm>
                <a:off x="12581337" y="9414651"/>
                <a:ext cx="113508" cy="5810"/>
              </a:xfrm>
              <a:custGeom>
                <a:avLst/>
                <a:gdLst>
                  <a:gd name="connsiteX0" fmla="*/ 0 w 113508"/>
                  <a:gd name="connsiteY0" fmla="*/ 0 h 5810"/>
                  <a:gd name="connsiteX1" fmla="*/ 113508 w 113508"/>
                  <a:gd name="connsiteY1" fmla="*/ 0 h 5810"/>
                </a:gdLst>
                <a:ahLst/>
                <a:cxnLst>
                  <a:cxn ang="0">
                    <a:pos x="connsiteX0" y="connsiteY0"/>
                  </a:cxn>
                  <a:cxn ang="0">
                    <a:pos x="connsiteX1" y="connsiteY1"/>
                  </a:cxn>
                </a:cxnLst>
                <a:rect l="l" t="t" r="r" b="b"/>
                <a:pathLst>
                  <a:path w="113508" h="5810">
                    <a:moveTo>
                      <a:pt x="0" y="0"/>
                    </a:moveTo>
                    <a:lnTo>
                      <a:pt x="113508"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98" name="Freeform 8297">
                <a:extLst>
                  <a:ext uri="{FF2B5EF4-FFF2-40B4-BE49-F238E27FC236}">
                    <a16:creationId xmlns:a16="http://schemas.microsoft.com/office/drawing/2014/main" id="{69ADEE78-0553-E5AE-6534-91BC355B816D}"/>
                  </a:ext>
                </a:extLst>
              </p:cNvPr>
              <p:cNvSpPr/>
              <p:nvPr/>
            </p:nvSpPr>
            <p:spPr>
              <a:xfrm>
                <a:off x="12537147" y="9457648"/>
                <a:ext cx="113502" cy="5810"/>
              </a:xfrm>
              <a:custGeom>
                <a:avLst/>
                <a:gdLst>
                  <a:gd name="connsiteX0" fmla="*/ 0 w 113502"/>
                  <a:gd name="connsiteY0" fmla="*/ 0 h 5810"/>
                  <a:gd name="connsiteX1" fmla="*/ 113502 w 113502"/>
                  <a:gd name="connsiteY1" fmla="*/ 0 h 5810"/>
                </a:gdLst>
                <a:ahLst/>
                <a:cxnLst>
                  <a:cxn ang="0">
                    <a:pos x="connsiteX0" y="connsiteY0"/>
                  </a:cxn>
                  <a:cxn ang="0">
                    <a:pos x="connsiteX1" y="connsiteY1"/>
                  </a:cxn>
                </a:cxnLst>
                <a:rect l="l" t="t" r="r" b="b"/>
                <a:pathLst>
                  <a:path w="113502" h="5810">
                    <a:moveTo>
                      <a:pt x="0" y="0"/>
                    </a:moveTo>
                    <a:lnTo>
                      <a:pt x="113502"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99" name="Freeform 8298">
                <a:extLst>
                  <a:ext uri="{FF2B5EF4-FFF2-40B4-BE49-F238E27FC236}">
                    <a16:creationId xmlns:a16="http://schemas.microsoft.com/office/drawing/2014/main" id="{D0DC3E4C-CBA3-018F-9256-A8585D59695B}"/>
                  </a:ext>
                </a:extLst>
              </p:cNvPr>
              <p:cNvSpPr/>
              <p:nvPr/>
            </p:nvSpPr>
            <p:spPr>
              <a:xfrm>
                <a:off x="12581337" y="9499309"/>
                <a:ext cx="113508" cy="5810"/>
              </a:xfrm>
              <a:custGeom>
                <a:avLst/>
                <a:gdLst>
                  <a:gd name="connsiteX0" fmla="*/ 0 w 113508"/>
                  <a:gd name="connsiteY0" fmla="*/ 0 h 5810"/>
                  <a:gd name="connsiteX1" fmla="*/ 113508 w 113508"/>
                  <a:gd name="connsiteY1" fmla="*/ 0 h 5810"/>
                </a:gdLst>
                <a:ahLst/>
                <a:cxnLst>
                  <a:cxn ang="0">
                    <a:pos x="connsiteX0" y="connsiteY0"/>
                  </a:cxn>
                  <a:cxn ang="0">
                    <a:pos x="connsiteX1" y="connsiteY1"/>
                  </a:cxn>
                </a:cxnLst>
                <a:rect l="l" t="t" r="r" b="b"/>
                <a:pathLst>
                  <a:path w="113508" h="5810">
                    <a:moveTo>
                      <a:pt x="0" y="0"/>
                    </a:moveTo>
                    <a:lnTo>
                      <a:pt x="113508"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00" name="Freeform 8299">
                <a:extLst>
                  <a:ext uri="{FF2B5EF4-FFF2-40B4-BE49-F238E27FC236}">
                    <a16:creationId xmlns:a16="http://schemas.microsoft.com/office/drawing/2014/main" id="{550C1F95-0439-A446-A607-C7755E444B98}"/>
                  </a:ext>
                </a:extLst>
              </p:cNvPr>
              <p:cNvSpPr/>
              <p:nvPr/>
            </p:nvSpPr>
            <p:spPr>
              <a:xfrm>
                <a:off x="12537147" y="9542306"/>
                <a:ext cx="113502" cy="5810"/>
              </a:xfrm>
              <a:custGeom>
                <a:avLst/>
                <a:gdLst>
                  <a:gd name="connsiteX0" fmla="*/ 0 w 113502"/>
                  <a:gd name="connsiteY0" fmla="*/ 0 h 5810"/>
                  <a:gd name="connsiteX1" fmla="*/ 113502 w 113502"/>
                  <a:gd name="connsiteY1" fmla="*/ 0 h 5810"/>
                </a:gdLst>
                <a:ahLst/>
                <a:cxnLst>
                  <a:cxn ang="0">
                    <a:pos x="connsiteX0" y="connsiteY0"/>
                  </a:cxn>
                  <a:cxn ang="0">
                    <a:pos x="connsiteX1" y="connsiteY1"/>
                  </a:cxn>
                </a:cxnLst>
                <a:rect l="l" t="t" r="r" b="b"/>
                <a:pathLst>
                  <a:path w="113502" h="5810">
                    <a:moveTo>
                      <a:pt x="0" y="0"/>
                    </a:moveTo>
                    <a:lnTo>
                      <a:pt x="113502"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01" name="Freeform 8300">
                <a:extLst>
                  <a:ext uri="{FF2B5EF4-FFF2-40B4-BE49-F238E27FC236}">
                    <a16:creationId xmlns:a16="http://schemas.microsoft.com/office/drawing/2014/main" id="{C24982E4-C48A-040B-6E3A-A405952F4E58}"/>
                  </a:ext>
                </a:extLst>
              </p:cNvPr>
              <p:cNvSpPr/>
              <p:nvPr/>
            </p:nvSpPr>
            <p:spPr>
              <a:xfrm>
                <a:off x="12581337" y="9583966"/>
                <a:ext cx="113508" cy="5810"/>
              </a:xfrm>
              <a:custGeom>
                <a:avLst/>
                <a:gdLst>
                  <a:gd name="connsiteX0" fmla="*/ 0 w 113508"/>
                  <a:gd name="connsiteY0" fmla="*/ 0 h 5810"/>
                  <a:gd name="connsiteX1" fmla="*/ 113508 w 113508"/>
                  <a:gd name="connsiteY1" fmla="*/ 0 h 5810"/>
                </a:gdLst>
                <a:ahLst/>
                <a:cxnLst>
                  <a:cxn ang="0">
                    <a:pos x="connsiteX0" y="connsiteY0"/>
                  </a:cxn>
                  <a:cxn ang="0">
                    <a:pos x="connsiteX1" y="connsiteY1"/>
                  </a:cxn>
                </a:cxnLst>
                <a:rect l="l" t="t" r="r" b="b"/>
                <a:pathLst>
                  <a:path w="113508" h="5810">
                    <a:moveTo>
                      <a:pt x="0" y="0"/>
                    </a:moveTo>
                    <a:lnTo>
                      <a:pt x="113508"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02" name="Freeform 8301">
                <a:extLst>
                  <a:ext uri="{FF2B5EF4-FFF2-40B4-BE49-F238E27FC236}">
                    <a16:creationId xmlns:a16="http://schemas.microsoft.com/office/drawing/2014/main" id="{08534337-F903-CAC6-1DB2-F3AD4FFA0F78}"/>
                  </a:ext>
                </a:extLst>
              </p:cNvPr>
              <p:cNvSpPr/>
              <p:nvPr/>
            </p:nvSpPr>
            <p:spPr>
              <a:xfrm>
                <a:off x="12537147" y="9626266"/>
                <a:ext cx="113502" cy="5810"/>
              </a:xfrm>
              <a:custGeom>
                <a:avLst/>
                <a:gdLst>
                  <a:gd name="connsiteX0" fmla="*/ 0 w 113502"/>
                  <a:gd name="connsiteY0" fmla="*/ 0 h 5810"/>
                  <a:gd name="connsiteX1" fmla="*/ 113502 w 113502"/>
                  <a:gd name="connsiteY1" fmla="*/ 0 h 5810"/>
                </a:gdLst>
                <a:ahLst/>
                <a:cxnLst>
                  <a:cxn ang="0">
                    <a:pos x="connsiteX0" y="connsiteY0"/>
                  </a:cxn>
                  <a:cxn ang="0">
                    <a:pos x="connsiteX1" y="connsiteY1"/>
                  </a:cxn>
                </a:cxnLst>
                <a:rect l="l" t="t" r="r" b="b"/>
                <a:pathLst>
                  <a:path w="113502" h="5810">
                    <a:moveTo>
                      <a:pt x="0" y="0"/>
                    </a:moveTo>
                    <a:lnTo>
                      <a:pt x="113502"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303" name="Freeform 8302">
                <a:extLst>
                  <a:ext uri="{FF2B5EF4-FFF2-40B4-BE49-F238E27FC236}">
                    <a16:creationId xmlns:a16="http://schemas.microsoft.com/office/drawing/2014/main" id="{2EC50EC9-93B9-0653-4EDD-8EB92084B862}"/>
                  </a:ext>
                </a:extLst>
              </p:cNvPr>
              <p:cNvSpPr/>
              <p:nvPr/>
            </p:nvSpPr>
            <p:spPr>
              <a:xfrm>
                <a:off x="12581337" y="9669264"/>
                <a:ext cx="113508" cy="5810"/>
              </a:xfrm>
              <a:custGeom>
                <a:avLst/>
                <a:gdLst>
                  <a:gd name="connsiteX0" fmla="*/ 0 w 113508"/>
                  <a:gd name="connsiteY0" fmla="*/ 0 h 5810"/>
                  <a:gd name="connsiteX1" fmla="*/ 113508 w 113508"/>
                  <a:gd name="connsiteY1" fmla="*/ 0 h 5810"/>
                </a:gdLst>
                <a:ahLst/>
                <a:cxnLst>
                  <a:cxn ang="0">
                    <a:pos x="connsiteX0" y="connsiteY0"/>
                  </a:cxn>
                  <a:cxn ang="0">
                    <a:pos x="connsiteX1" y="connsiteY1"/>
                  </a:cxn>
                </a:cxnLst>
                <a:rect l="l" t="t" r="r" b="b"/>
                <a:pathLst>
                  <a:path w="113508" h="5810">
                    <a:moveTo>
                      <a:pt x="0" y="0"/>
                    </a:moveTo>
                    <a:lnTo>
                      <a:pt x="113508"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260" name="Freeform 8259">
              <a:extLst>
                <a:ext uri="{FF2B5EF4-FFF2-40B4-BE49-F238E27FC236}">
                  <a16:creationId xmlns:a16="http://schemas.microsoft.com/office/drawing/2014/main" id="{98B22AD5-79E7-0BBD-9674-EEE4ADA22944}"/>
                </a:ext>
              </a:extLst>
            </p:cNvPr>
            <p:cNvSpPr/>
            <p:nvPr/>
          </p:nvSpPr>
          <p:spPr>
            <a:xfrm>
              <a:off x="12654450" y="9798138"/>
              <a:ext cx="496299" cy="246072"/>
            </a:xfrm>
            <a:custGeom>
              <a:avLst/>
              <a:gdLst>
                <a:gd name="connsiteX0" fmla="*/ 0 w 496299"/>
                <a:gd name="connsiteY0" fmla="*/ 0 h 246072"/>
                <a:gd name="connsiteX1" fmla="*/ 0 w 496299"/>
                <a:gd name="connsiteY1" fmla="*/ 0 h 246072"/>
                <a:gd name="connsiteX2" fmla="*/ 0 w 496299"/>
                <a:gd name="connsiteY2" fmla="*/ 41835 h 246072"/>
                <a:gd name="connsiteX3" fmla="*/ 4225 w 496299"/>
                <a:gd name="connsiteY3" fmla="*/ 46891 h 246072"/>
                <a:gd name="connsiteX4" fmla="*/ 61720 w 496299"/>
                <a:gd name="connsiteY4" fmla="*/ 56942 h 246072"/>
                <a:gd name="connsiteX5" fmla="*/ 75251 w 496299"/>
                <a:gd name="connsiteY5" fmla="*/ 89539 h 246072"/>
                <a:gd name="connsiteX6" fmla="*/ 42267 w 496299"/>
                <a:gd name="connsiteY6" fmla="*/ 137242 h 246072"/>
                <a:gd name="connsiteX7" fmla="*/ 43121 w 496299"/>
                <a:gd name="connsiteY7" fmla="*/ 143983 h 246072"/>
                <a:gd name="connsiteX8" fmla="*/ 103145 w 496299"/>
                <a:gd name="connsiteY8" fmla="*/ 203365 h 246072"/>
                <a:gd name="connsiteX9" fmla="*/ 109916 w 496299"/>
                <a:gd name="connsiteY9" fmla="*/ 204237 h 246072"/>
                <a:gd name="connsiteX10" fmla="*/ 158112 w 496299"/>
                <a:gd name="connsiteY10" fmla="*/ 171582 h 246072"/>
                <a:gd name="connsiteX11" fmla="*/ 191084 w 496299"/>
                <a:gd name="connsiteY11" fmla="*/ 184946 h 246072"/>
                <a:gd name="connsiteX12" fmla="*/ 201227 w 496299"/>
                <a:gd name="connsiteY12" fmla="*/ 241888 h 246072"/>
                <a:gd name="connsiteX13" fmla="*/ 206295 w 496299"/>
                <a:gd name="connsiteY13" fmla="*/ 246072 h 246072"/>
                <a:gd name="connsiteX14" fmla="*/ 290847 w 496299"/>
                <a:gd name="connsiteY14" fmla="*/ 246072 h 246072"/>
                <a:gd name="connsiteX15" fmla="*/ 295927 w 496299"/>
                <a:gd name="connsiteY15" fmla="*/ 241888 h 246072"/>
                <a:gd name="connsiteX16" fmla="*/ 306069 w 496299"/>
                <a:gd name="connsiteY16" fmla="*/ 184946 h 246072"/>
                <a:gd name="connsiteX17" fmla="*/ 339042 w 496299"/>
                <a:gd name="connsiteY17" fmla="*/ 171582 h 246072"/>
                <a:gd name="connsiteX18" fmla="*/ 387237 w 496299"/>
                <a:gd name="connsiteY18" fmla="*/ 204237 h 246072"/>
                <a:gd name="connsiteX19" fmla="*/ 394003 w 496299"/>
                <a:gd name="connsiteY19" fmla="*/ 203365 h 246072"/>
                <a:gd name="connsiteX20" fmla="*/ 454032 w 496299"/>
                <a:gd name="connsiteY20" fmla="*/ 143983 h 246072"/>
                <a:gd name="connsiteX21" fmla="*/ 454875 w 496299"/>
                <a:gd name="connsiteY21" fmla="*/ 137242 h 246072"/>
                <a:gd name="connsiteX22" fmla="*/ 421053 w 496299"/>
                <a:gd name="connsiteY22" fmla="*/ 90411 h 246072"/>
                <a:gd name="connsiteX23" fmla="*/ 434584 w 496299"/>
                <a:gd name="connsiteY23" fmla="*/ 57756 h 246072"/>
                <a:gd name="connsiteX24" fmla="*/ 492073 w 496299"/>
                <a:gd name="connsiteY24" fmla="*/ 47704 h 246072"/>
                <a:gd name="connsiteX25" fmla="*/ 496299 w 496299"/>
                <a:gd name="connsiteY25" fmla="*/ 42707 h 246072"/>
                <a:gd name="connsiteX26" fmla="*/ 496299 w 496299"/>
                <a:gd name="connsiteY26" fmla="*/ 0 h 246072"/>
                <a:gd name="connsiteX27" fmla="*/ 496299 w 496299"/>
                <a:gd name="connsiteY27" fmla="*/ 0 h 246072"/>
                <a:gd name="connsiteX28" fmla="*/ 369481 w 496299"/>
                <a:gd name="connsiteY28" fmla="*/ 0 h 246072"/>
                <a:gd name="connsiteX29" fmla="*/ 247731 w 496299"/>
                <a:gd name="connsiteY29" fmla="*/ 120508 h 246072"/>
                <a:gd name="connsiteX30" fmla="*/ 125981 w 496299"/>
                <a:gd name="connsiteY30" fmla="*/ 0 h 2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96299" h="246072">
                  <a:moveTo>
                    <a:pt x="0" y="0"/>
                  </a:moveTo>
                  <a:lnTo>
                    <a:pt x="0" y="0"/>
                  </a:lnTo>
                  <a:lnTo>
                    <a:pt x="0" y="41835"/>
                  </a:lnTo>
                  <a:cubicBezTo>
                    <a:pt x="0" y="44334"/>
                    <a:pt x="1685" y="46891"/>
                    <a:pt x="4225" y="46891"/>
                  </a:cubicBezTo>
                  <a:lnTo>
                    <a:pt x="61720" y="56942"/>
                  </a:lnTo>
                  <a:cubicBezTo>
                    <a:pt x="65103" y="68621"/>
                    <a:pt x="70172" y="79487"/>
                    <a:pt x="75251" y="89539"/>
                  </a:cubicBezTo>
                  <a:lnTo>
                    <a:pt x="42267" y="137242"/>
                  </a:lnTo>
                  <a:cubicBezTo>
                    <a:pt x="40587" y="138927"/>
                    <a:pt x="41430" y="142297"/>
                    <a:pt x="43121" y="143983"/>
                  </a:cubicBezTo>
                  <a:lnTo>
                    <a:pt x="103145" y="203365"/>
                  </a:lnTo>
                  <a:cubicBezTo>
                    <a:pt x="104836" y="205050"/>
                    <a:pt x="107382" y="205050"/>
                    <a:pt x="109916" y="204237"/>
                  </a:cubicBezTo>
                  <a:lnTo>
                    <a:pt x="158112" y="171582"/>
                  </a:lnTo>
                  <a:cubicBezTo>
                    <a:pt x="169096" y="177451"/>
                    <a:pt x="180087" y="181634"/>
                    <a:pt x="191084" y="184946"/>
                  </a:cubicBezTo>
                  <a:lnTo>
                    <a:pt x="201227" y="241888"/>
                  </a:lnTo>
                  <a:cubicBezTo>
                    <a:pt x="202070" y="244387"/>
                    <a:pt x="203761" y="246072"/>
                    <a:pt x="206295" y="246072"/>
                  </a:cubicBezTo>
                  <a:lnTo>
                    <a:pt x="290847" y="246072"/>
                  </a:lnTo>
                  <a:cubicBezTo>
                    <a:pt x="293381" y="246072"/>
                    <a:pt x="295927" y="244387"/>
                    <a:pt x="295927" y="241888"/>
                  </a:cubicBezTo>
                  <a:lnTo>
                    <a:pt x="306069" y="184946"/>
                  </a:lnTo>
                  <a:cubicBezTo>
                    <a:pt x="317903" y="181634"/>
                    <a:pt x="328900" y="176579"/>
                    <a:pt x="339042" y="171582"/>
                  </a:cubicBezTo>
                  <a:lnTo>
                    <a:pt x="387237" y="204237"/>
                  </a:lnTo>
                  <a:cubicBezTo>
                    <a:pt x="388929" y="205864"/>
                    <a:pt x="392306" y="205050"/>
                    <a:pt x="394003" y="203365"/>
                  </a:cubicBezTo>
                  <a:lnTo>
                    <a:pt x="454032" y="143983"/>
                  </a:lnTo>
                  <a:cubicBezTo>
                    <a:pt x="455718" y="142297"/>
                    <a:pt x="455718" y="139799"/>
                    <a:pt x="454875" y="137242"/>
                  </a:cubicBezTo>
                  <a:lnTo>
                    <a:pt x="421053" y="90411"/>
                  </a:lnTo>
                  <a:cubicBezTo>
                    <a:pt x="426970" y="79487"/>
                    <a:pt x="431202" y="68621"/>
                    <a:pt x="434584" y="57756"/>
                  </a:cubicBezTo>
                  <a:lnTo>
                    <a:pt x="492073" y="47704"/>
                  </a:lnTo>
                  <a:cubicBezTo>
                    <a:pt x="494619" y="46891"/>
                    <a:pt x="496299" y="45205"/>
                    <a:pt x="496299" y="42707"/>
                  </a:cubicBezTo>
                  <a:lnTo>
                    <a:pt x="496299" y="0"/>
                  </a:lnTo>
                  <a:lnTo>
                    <a:pt x="496299" y="0"/>
                  </a:lnTo>
                  <a:moveTo>
                    <a:pt x="369481" y="0"/>
                  </a:moveTo>
                  <a:cubicBezTo>
                    <a:pt x="369481" y="66123"/>
                    <a:pt x="315369" y="120508"/>
                    <a:pt x="247731" y="120508"/>
                  </a:cubicBezTo>
                  <a:cubicBezTo>
                    <a:pt x="180087" y="120508"/>
                    <a:pt x="125981" y="66936"/>
                    <a:pt x="125981" y="0"/>
                  </a:cubicBezTo>
                </a:path>
              </a:pathLst>
            </a:custGeom>
            <a:noFill/>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61" name="Freeform 8260">
              <a:extLst>
                <a:ext uri="{FF2B5EF4-FFF2-40B4-BE49-F238E27FC236}">
                  <a16:creationId xmlns:a16="http://schemas.microsoft.com/office/drawing/2014/main" id="{07CCD7C1-3E04-EF66-4CD9-66D8D2A5ECEB}"/>
                </a:ext>
              </a:extLst>
            </p:cNvPr>
            <p:cNvSpPr/>
            <p:nvPr/>
          </p:nvSpPr>
          <p:spPr>
            <a:xfrm>
              <a:off x="12439419" y="9756478"/>
              <a:ext cx="928390" cy="5810"/>
            </a:xfrm>
            <a:custGeom>
              <a:avLst/>
              <a:gdLst>
                <a:gd name="connsiteX0" fmla="*/ 928390 w 928390"/>
                <a:gd name="connsiteY0" fmla="*/ 0 h 5810"/>
                <a:gd name="connsiteX1" fmla="*/ 0 w 928390"/>
                <a:gd name="connsiteY1" fmla="*/ 0 h 5810"/>
              </a:gdLst>
              <a:ahLst/>
              <a:cxnLst>
                <a:cxn ang="0">
                  <a:pos x="connsiteX0" y="connsiteY0"/>
                </a:cxn>
                <a:cxn ang="0">
                  <a:pos x="connsiteX1" y="connsiteY1"/>
                </a:cxn>
              </a:cxnLst>
              <a:rect l="l" t="t" r="r" b="b"/>
              <a:pathLst>
                <a:path w="928390" h="5810">
                  <a:moveTo>
                    <a:pt x="928390" y="0"/>
                  </a:moveTo>
                  <a:lnTo>
                    <a:pt x="0" y="0"/>
                  </a:lnTo>
                </a:path>
              </a:pathLst>
            </a:custGeom>
            <a:ln w="19050" cap="rnd">
              <a:solidFill>
                <a:srgbClr val="010101"/>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053" name="Title 3">
            <a:extLst>
              <a:ext uri="{FF2B5EF4-FFF2-40B4-BE49-F238E27FC236}">
                <a16:creationId xmlns:a16="http://schemas.microsoft.com/office/drawing/2014/main" id="{8B2D4B31-9E5C-AA80-6A13-1A709462627F}"/>
              </a:ext>
            </a:extLst>
          </p:cNvPr>
          <p:cNvSpPr txBox="1">
            <a:spLocks/>
          </p:cNvSpPr>
          <p:nvPr/>
        </p:nvSpPr>
        <p:spPr>
          <a:xfrm flipH="1">
            <a:off x="13672460" y="2692871"/>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dirty="0">
                <a:solidFill>
                  <a:schemeClr val="tx1"/>
                </a:solidFill>
                <a:latin typeface="Calibri" panose="020F0502020204030204" pitchFamily="34" charset="0"/>
                <a:cs typeface="Calibri" panose="020F0502020204030204" pitchFamily="34" charset="0"/>
              </a:rPr>
              <a:t>Event/Conference</a:t>
            </a:r>
            <a:endParaRPr lang="ar-QA" sz="3200">
              <a:solidFill>
                <a:schemeClr val="tx1"/>
              </a:solidFill>
              <a:latin typeface="Calibri" panose="020F0502020204030204" pitchFamily="34" charset="0"/>
              <a:cs typeface="Calibri" panose="020F0502020204030204" pitchFamily="34" charset="0"/>
            </a:endParaRPr>
          </a:p>
        </p:txBody>
      </p:sp>
      <p:grpSp>
        <p:nvGrpSpPr>
          <p:cNvPr id="8054" name="Graphic 3251">
            <a:extLst>
              <a:ext uri="{FF2B5EF4-FFF2-40B4-BE49-F238E27FC236}">
                <a16:creationId xmlns:a16="http://schemas.microsoft.com/office/drawing/2014/main" id="{3D2A07B5-83A0-B6F9-45B8-99E589E8E5EF}"/>
              </a:ext>
            </a:extLst>
          </p:cNvPr>
          <p:cNvGrpSpPr/>
          <p:nvPr/>
        </p:nvGrpSpPr>
        <p:grpSpPr>
          <a:xfrm>
            <a:off x="16210265" y="3885762"/>
            <a:ext cx="671733" cy="503476"/>
            <a:chOff x="18360969" y="3722414"/>
            <a:chExt cx="934094" cy="700119"/>
          </a:xfrm>
          <a:noFill/>
        </p:grpSpPr>
        <p:sp>
          <p:nvSpPr>
            <p:cNvPr id="8253" name="Freeform 8252">
              <a:extLst>
                <a:ext uri="{FF2B5EF4-FFF2-40B4-BE49-F238E27FC236}">
                  <a16:creationId xmlns:a16="http://schemas.microsoft.com/office/drawing/2014/main" id="{737615CA-7414-3425-B878-9E7AB12626F0}"/>
                </a:ext>
              </a:extLst>
            </p:cNvPr>
            <p:cNvSpPr/>
            <p:nvPr/>
          </p:nvSpPr>
          <p:spPr>
            <a:xfrm>
              <a:off x="18360969" y="3722414"/>
              <a:ext cx="934094" cy="622331"/>
            </a:xfrm>
            <a:custGeom>
              <a:avLst/>
              <a:gdLst>
                <a:gd name="connsiteX0" fmla="*/ 871411 w 934094"/>
                <a:gd name="connsiteY0" fmla="*/ 0 h 622331"/>
                <a:gd name="connsiteX1" fmla="*/ 934094 w 934094"/>
                <a:gd name="connsiteY1" fmla="*/ 62644 h 622331"/>
                <a:gd name="connsiteX2" fmla="*/ 934094 w 934094"/>
                <a:gd name="connsiteY2" fmla="*/ 559688 h 622331"/>
                <a:gd name="connsiteX3" fmla="*/ 871411 w 934094"/>
                <a:gd name="connsiteY3" fmla="*/ 622332 h 622331"/>
                <a:gd name="connsiteX4" fmla="*/ 62684 w 934094"/>
                <a:gd name="connsiteY4" fmla="*/ 622332 h 622331"/>
                <a:gd name="connsiteX5" fmla="*/ 0 w 934094"/>
                <a:gd name="connsiteY5" fmla="*/ 559688 h 622331"/>
                <a:gd name="connsiteX6" fmla="*/ 0 w 934094"/>
                <a:gd name="connsiteY6" fmla="*/ 62644 h 622331"/>
                <a:gd name="connsiteX7" fmla="*/ 62684 w 934094"/>
                <a:gd name="connsiteY7" fmla="*/ 0 h 6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4094" h="622331">
                  <a:moveTo>
                    <a:pt x="871411" y="0"/>
                  </a:moveTo>
                  <a:cubicBezTo>
                    <a:pt x="906030" y="0"/>
                    <a:pt x="934094" y="28047"/>
                    <a:pt x="934094" y="62644"/>
                  </a:cubicBezTo>
                  <a:lnTo>
                    <a:pt x="934094" y="559688"/>
                  </a:lnTo>
                  <a:cubicBezTo>
                    <a:pt x="934094" y="594285"/>
                    <a:pt x="906030" y="622332"/>
                    <a:pt x="871411" y="622332"/>
                  </a:cubicBezTo>
                  <a:lnTo>
                    <a:pt x="62684" y="622332"/>
                  </a:lnTo>
                  <a:cubicBezTo>
                    <a:pt x="28065" y="622332"/>
                    <a:pt x="0" y="594285"/>
                    <a:pt x="0" y="559688"/>
                  </a:cubicBezTo>
                  <a:lnTo>
                    <a:pt x="0" y="62644"/>
                  </a:lnTo>
                  <a:cubicBezTo>
                    <a:pt x="0" y="28047"/>
                    <a:pt x="28065" y="0"/>
                    <a:pt x="6268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254" name="Graphic 3251">
              <a:extLst>
                <a:ext uri="{FF2B5EF4-FFF2-40B4-BE49-F238E27FC236}">
                  <a16:creationId xmlns:a16="http://schemas.microsoft.com/office/drawing/2014/main" id="{5E163647-0C75-A749-B822-F1C4879FF636}"/>
                </a:ext>
              </a:extLst>
            </p:cNvPr>
            <p:cNvGrpSpPr/>
            <p:nvPr/>
          </p:nvGrpSpPr>
          <p:grpSpPr>
            <a:xfrm>
              <a:off x="18696021" y="3804171"/>
              <a:ext cx="263989" cy="389009"/>
              <a:chOff x="18696021" y="3804171"/>
              <a:chExt cx="263989" cy="389009"/>
            </a:xfrm>
            <a:noFill/>
          </p:grpSpPr>
          <p:sp>
            <p:nvSpPr>
              <p:cNvPr id="8257" name="Freeform 8256">
                <a:extLst>
                  <a:ext uri="{FF2B5EF4-FFF2-40B4-BE49-F238E27FC236}">
                    <a16:creationId xmlns:a16="http://schemas.microsoft.com/office/drawing/2014/main" id="{78C9F3B7-2FBA-6221-F514-102B56D3A491}"/>
                  </a:ext>
                </a:extLst>
              </p:cNvPr>
              <p:cNvSpPr/>
              <p:nvPr/>
            </p:nvSpPr>
            <p:spPr>
              <a:xfrm>
                <a:off x="18757983" y="3804171"/>
                <a:ext cx="140060" cy="139970"/>
              </a:xfrm>
              <a:custGeom>
                <a:avLst/>
                <a:gdLst>
                  <a:gd name="connsiteX0" fmla="*/ 140060 w 140060"/>
                  <a:gd name="connsiteY0" fmla="*/ 69985 h 139970"/>
                  <a:gd name="connsiteX1" fmla="*/ 70030 w 140060"/>
                  <a:gd name="connsiteY1" fmla="*/ 139971 h 139970"/>
                  <a:gd name="connsiteX2" fmla="*/ 0 w 140060"/>
                  <a:gd name="connsiteY2" fmla="*/ 69985 h 139970"/>
                  <a:gd name="connsiteX3" fmla="*/ 70030 w 140060"/>
                  <a:gd name="connsiteY3" fmla="*/ 0 h 139970"/>
                  <a:gd name="connsiteX4" fmla="*/ 140060 w 140060"/>
                  <a:gd name="connsiteY4" fmla="*/ 69985 h 139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060" h="139970">
                    <a:moveTo>
                      <a:pt x="140060" y="69985"/>
                    </a:moveTo>
                    <a:cubicBezTo>
                      <a:pt x="140060" y="108637"/>
                      <a:pt x="108706" y="139971"/>
                      <a:pt x="70030" y="139971"/>
                    </a:cubicBezTo>
                    <a:cubicBezTo>
                      <a:pt x="31353" y="139971"/>
                      <a:pt x="0" y="108637"/>
                      <a:pt x="0" y="69985"/>
                    </a:cubicBezTo>
                    <a:cubicBezTo>
                      <a:pt x="0" y="31333"/>
                      <a:pt x="31353" y="0"/>
                      <a:pt x="70030" y="0"/>
                    </a:cubicBezTo>
                    <a:cubicBezTo>
                      <a:pt x="108706" y="0"/>
                      <a:pt x="140060" y="31333"/>
                      <a:pt x="140060" y="6998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58" name="Freeform 8257">
                <a:extLst>
                  <a:ext uri="{FF2B5EF4-FFF2-40B4-BE49-F238E27FC236}">
                    <a16:creationId xmlns:a16="http://schemas.microsoft.com/office/drawing/2014/main" id="{C70A1874-4877-44A7-72FF-58172228F69B}"/>
                  </a:ext>
                </a:extLst>
              </p:cNvPr>
              <p:cNvSpPr/>
              <p:nvPr/>
            </p:nvSpPr>
            <p:spPr>
              <a:xfrm>
                <a:off x="18696021" y="3973697"/>
                <a:ext cx="263989" cy="219484"/>
              </a:xfrm>
              <a:custGeom>
                <a:avLst/>
                <a:gdLst>
                  <a:gd name="connsiteX0" fmla="*/ 0 w 263989"/>
                  <a:gd name="connsiteY0" fmla="*/ 160300 h 219484"/>
                  <a:gd name="connsiteX1" fmla="*/ 0 w 263989"/>
                  <a:gd name="connsiteY1" fmla="*/ 177463 h 219484"/>
                  <a:gd name="connsiteX2" fmla="*/ 42048 w 263989"/>
                  <a:gd name="connsiteY2" fmla="*/ 219484 h 219484"/>
                  <a:gd name="connsiteX3" fmla="*/ 221942 w 263989"/>
                  <a:gd name="connsiteY3" fmla="*/ 219484 h 219484"/>
                  <a:gd name="connsiteX4" fmla="*/ 263990 w 263989"/>
                  <a:gd name="connsiteY4" fmla="*/ 177463 h 219484"/>
                  <a:gd name="connsiteX5" fmla="*/ 263990 w 263989"/>
                  <a:gd name="connsiteY5" fmla="*/ 160300 h 219484"/>
                  <a:gd name="connsiteX6" fmla="*/ 263990 w 263989"/>
                  <a:gd name="connsiteY6" fmla="*/ 131913 h 219484"/>
                  <a:gd name="connsiteX7" fmla="*/ 131998 w 263989"/>
                  <a:gd name="connsiteY7" fmla="*/ 0 h 219484"/>
                  <a:gd name="connsiteX8" fmla="*/ 131992 w 263989"/>
                  <a:gd name="connsiteY8" fmla="*/ 0 h 219484"/>
                  <a:gd name="connsiteX9" fmla="*/ 0 w 263989"/>
                  <a:gd name="connsiteY9" fmla="*/ 131919 h 219484"/>
                  <a:gd name="connsiteX10" fmla="*/ 0 w 263989"/>
                  <a:gd name="connsiteY10" fmla="*/ 160300 h 21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89" h="219484">
                    <a:moveTo>
                      <a:pt x="0" y="160300"/>
                    </a:moveTo>
                    <a:lnTo>
                      <a:pt x="0" y="177463"/>
                    </a:lnTo>
                    <a:cubicBezTo>
                      <a:pt x="0" y="200675"/>
                      <a:pt x="18822" y="219484"/>
                      <a:pt x="42048" y="219484"/>
                    </a:cubicBezTo>
                    <a:lnTo>
                      <a:pt x="221942" y="219484"/>
                    </a:lnTo>
                    <a:cubicBezTo>
                      <a:pt x="245163" y="219484"/>
                      <a:pt x="263990" y="200675"/>
                      <a:pt x="263990" y="177463"/>
                    </a:cubicBezTo>
                    <a:lnTo>
                      <a:pt x="263990" y="160300"/>
                    </a:lnTo>
                    <a:cubicBezTo>
                      <a:pt x="263990" y="160300"/>
                      <a:pt x="263990" y="131913"/>
                      <a:pt x="263990" y="131913"/>
                    </a:cubicBezTo>
                    <a:cubicBezTo>
                      <a:pt x="263990" y="59063"/>
                      <a:pt x="204895" y="0"/>
                      <a:pt x="131998" y="0"/>
                    </a:cubicBezTo>
                    <a:lnTo>
                      <a:pt x="131992" y="0"/>
                    </a:lnTo>
                    <a:cubicBezTo>
                      <a:pt x="59095" y="6"/>
                      <a:pt x="0" y="59063"/>
                      <a:pt x="0" y="131919"/>
                    </a:cubicBezTo>
                    <a:lnTo>
                      <a:pt x="0" y="16030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255" name="Freeform 8254">
              <a:extLst>
                <a:ext uri="{FF2B5EF4-FFF2-40B4-BE49-F238E27FC236}">
                  <a16:creationId xmlns:a16="http://schemas.microsoft.com/office/drawing/2014/main" id="{602A643D-CE8F-7237-694D-B888716463EC}"/>
                </a:ext>
              </a:extLst>
            </p:cNvPr>
            <p:cNvSpPr/>
            <p:nvPr/>
          </p:nvSpPr>
          <p:spPr>
            <a:xfrm>
              <a:off x="18711256" y="4422533"/>
              <a:ext cx="233519" cy="5488"/>
            </a:xfrm>
            <a:custGeom>
              <a:avLst/>
              <a:gdLst>
                <a:gd name="connsiteX0" fmla="*/ 0 w 233519"/>
                <a:gd name="connsiteY0" fmla="*/ 0 h 5488"/>
                <a:gd name="connsiteX1" fmla="*/ 233519 w 233519"/>
                <a:gd name="connsiteY1" fmla="*/ 0 h 5488"/>
              </a:gdLst>
              <a:ahLst/>
              <a:cxnLst>
                <a:cxn ang="0">
                  <a:pos x="connsiteX0" y="connsiteY0"/>
                </a:cxn>
                <a:cxn ang="0">
                  <a:pos x="connsiteX1" y="connsiteY1"/>
                </a:cxn>
              </a:cxnLst>
              <a:rect l="l" t="t" r="r" b="b"/>
              <a:pathLst>
                <a:path w="233519" h="5488">
                  <a:moveTo>
                    <a:pt x="0" y="0"/>
                  </a:moveTo>
                  <a:lnTo>
                    <a:pt x="23351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56" name="Freeform 8255">
              <a:extLst>
                <a:ext uri="{FF2B5EF4-FFF2-40B4-BE49-F238E27FC236}">
                  <a16:creationId xmlns:a16="http://schemas.microsoft.com/office/drawing/2014/main" id="{51A033B1-C0AD-EF5A-4F2E-9D48F07E00E0}"/>
                </a:ext>
              </a:extLst>
            </p:cNvPr>
            <p:cNvSpPr/>
            <p:nvPr/>
          </p:nvSpPr>
          <p:spPr>
            <a:xfrm>
              <a:off x="18360969" y="4266953"/>
              <a:ext cx="934094" cy="5488"/>
            </a:xfrm>
            <a:custGeom>
              <a:avLst/>
              <a:gdLst>
                <a:gd name="connsiteX0" fmla="*/ 0 w 934094"/>
                <a:gd name="connsiteY0" fmla="*/ 0 h 5488"/>
                <a:gd name="connsiteX1" fmla="*/ 934094 w 934094"/>
                <a:gd name="connsiteY1" fmla="*/ 0 h 5488"/>
              </a:gdLst>
              <a:ahLst/>
              <a:cxnLst>
                <a:cxn ang="0">
                  <a:pos x="connsiteX0" y="connsiteY0"/>
                </a:cxn>
                <a:cxn ang="0">
                  <a:pos x="connsiteX1" y="connsiteY1"/>
                </a:cxn>
              </a:cxnLst>
              <a:rect l="l" t="t" r="r" b="b"/>
              <a:pathLst>
                <a:path w="934094" h="5488">
                  <a:moveTo>
                    <a:pt x="0" y="0"/>
                  </a:moveTo>
                  <a:lnTo>
                    <a:pt x="93409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55" name="Group 8054">
            <a:extLst>
              <a:ext uri="{FF2B5EF4-FFF2-40B4-BE49-F238E27FC236}">
                <a16:creationId xmlns:a16="http://schemas.microsoft.com/office/drawing/2014/main" id="{0A926A73-784B-FE4D-DC25-110B0B0EDAB4}"/>
              </a:ext>
            </a:extLst>
          </p:cNvPr>
          <p:cNvGrpSpPr/>
          <p:nvPr/>
        </p:nvGrpSpPr>
        <p:grpSpPr>
          <a:xfrm>
            <a:off x="15080069" y="3798373"/>
            <a:ext cx="406255" cy="605764"/>
            <a:chOff x="19922462" y="3644622"/>
            <a:chExt cx="521706" cy="777911"/>
          </a:xfrm>
        </p:grpSpPr>
        <p:sp>
          <p:nvSpPr>
            <p:cNvPr id="8245" name="Freeform 8244">
              <a:extLst>
                <a:ext uri="{FF2B5EF4-FFF2-40B4-BE49-F238E27FC236}">
                  <a16:creationId xmlns:a16="http://schemas.microsoft.com/office/drawing/2014/main" id="{E63339D9-1749-4D4B-0C71-34D8C8CCBFAA}"/>
                </a:ext>
              </a:extLst>
            </p:cNvPr>
            <p:cNvSpPr/>
            <p:nvPr/>
          </p:nvSpPr>
          <p:spPr>
            <a:xfrm>
              <a:off x="19922462" y="3975398"/>
              <a:ext cx="521706" cy="447135"/>
            </a:xfrm>
            <a:custGeom>
              <a:avLst/>
              <a:gdLst>
                <a:gd name="connsiteX0" fmla="*/ 448052 w 521706"/>
                <a:gd name="connsiteY0" fmla="*/ 447135 h 447135"/>
                <a:gd name="connsiteX1" fmla="*/ 73659 w 521706"/>
                <a:gd name="connsiteY1" fmla="*/ 447135 h 447135"/>
                <a:gd name="connsiteX2" fmla="*/ 372 w 521706"/>
                <a:gd name="connsiteY2" fmla="*/ 366211 h 447135"/>
                <a:gd name="connsiteX3" fmla="*/ 39356 w 521706"/>
                <a:gd name="connsiteY3" fmla="*/ 66275 h 447135"/>
                <a:gd name="connsiteX4" fmla="*/ 112642 w 521706"/>
                <a:gd name="connsiteY4" fmla="*/ 0 h 447135"/>
                <a:gd name="connsiteX5" fmla="*/ 409063 w 521706"/>
                <a:gd name="connsiteY5" fmla="*/ 0 h 447135"/>
                <a:gd name="connsiteX6" fmla="*/ 482350 w 521706"/>
                <a:gd name="connsiteY6" fmla="*/ 66275 h 447135"/>
                <a:gd name="connsiteX7" fmla="*/ 521333 w 521706"/>
                <a:gd name="connsiteY7" fmla="*/ 366211 h 447135"/>
                <a:gd name="connsiteX8" fmla="*/ 448052 w 521706"/>
                <a:gd name="connsiteY8" fmla="*/ 447135 h 44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706" h="447135">
                  <a:moveTo>
                    <a:pt x="448052" y="447135"/>
                  </a:moveTo>
                  <a:lnTo>
                    <a:pt x="73659" y="447135"/>
                  </a:lnTo>
                  <a:cubicBezTo>
                    <a:pt x="30085" y="447135"/>
                    <a:pt x="-3961" y="409538"/>
                    <a:pt x="372" y="366211"/>
                  </a:cubicBezTo>
                  <a:lnTo>
                    <a:pt x="39356" y="66275"/>
                  </a:lnTo>
                  <a:cubicBezTo>
                    <a:pt x="43123" y="28651"/>
                    <a:pt x="74807" y="0"/>
                    <a:pt x="112642" y="0"/>
                  </a:cubicBezTo>
                  <a:lnTo>
                    <a:pt x="409063" y="0"/>
                  </a:lnTo>
                  <a:cubicBezTo>
                    <a:pt x="446904" y="0"/>
                    <a:pt x="478582" y="28651"/>
                    <a:pt x="482350" y="66275"/>
                  </a:cubicBezTo>
                  <a:lnTo>
                    <a:pt x="521333" y="366211"/>
                  </a:lnTo>
                  <a:cubicBezTo>
                    <a:pt x="525672" y="409538"/>
                    <a:pt x="491621" y="447135"/>
                    <a:pt x="448052" y="44713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46" name="Freeform 8245">
              <a:extLst>
                <a:ext uri="{FF2B5EF4-FFF2-40B4-BE49-F238E27FC236}">
                  <a16:creationId xmlns:a16="http://schemas.microsoft.com/office/drawing/2014/main" id="{A6EF86DA-E8B8-2D8F-75DE-DD60C8EA4925}"/>
                </a:ext>
              </a:extLst>
            </p:cNvPr>
            <p:cNvSpPr/>
            <p:nvPr/>
          </p:nvSpPr>
          <p:spPr>
            <a:xfrm>
              <a:off x="20317602" y="3744408"/>
              <a:ext cx="63201" cy="226659"/>
            </a:xfrm>
            <a:custGeom>
              <a:avLst/>
              <a:gdLst>
                <a:gd name="connsiteX0" fmla="*/ 0 w 63201"/>
                <a:gd name="connsiteY0" fmla="*/ 226659 h 226659"/>
                <a:gd name="connsiteX1" fmla="*/ 51988 w 63201"/>
                <a:gd name="connsiteY1" fmla="*/ 125270 h 226659"/>
                <a:gd name="connsiteX2" fmla="*/ 25769 w 63201"/>
                <a:gd name="connsiteY2" fmla="*/ 0 h 226659"/>
                <a:gd name="connsiteX3" fmla="*/ 25769 w 63201"/>
                <a:gd name="connsiteY3" fmla="*/ 0 h 226659"/>
              </a:gdLst>
              <a:ahLst/>
              <a:cxnLst>
                <a:cxn ang="0">
                  <a:pos x="connsiteX0" y="connsiteY0"/>
                </a:cxn>
                <a:cxn ang="0">
                  <a:pos x="connsiteX1" y="connsiteY1"/>
                </a:cxn>
                <a:cxn ang="0">
                  <a:pos x="connsiteX2" y="connsiteY2"/>
                </a:cxn>
                <a:cxn ang="0">
                  <a:pos x="connsiteX3" y="connsiteY3"/>
                </a:cxn>
              </a:cxnLst>
              <a:rect l="l" t="t" r="r" b="b"/>
              <a:pathLst>
                <a:path w="63201" h="226659">
                  <a:moveTo>
                    <a:pt x="0" y="226659"/>
                  </a:moveTo>
                  <a:lnTo>
                    <a:pt x="51988" y="125270"/>
                  </a:lnTo>
                  <a:cubicBezTo>
                    <a:pt x="73886" y="82558"/>
                    <a:pt x="62962" y="30362"/>
                    <a:pt x="25769" y="0"/>
                  </a:cubicBezTo>
                  <a:lnTo>
                    <a:pt x="25769"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47" name="Freeform 8246">
              <a:extLst>
                <a:ext uri="{FF2B5EF4-FFF2-40B4-BE49-F238E27FC236}">
                  <a16:creationId xmlns:a16="http://schemas.microsoft.com/office/drawing/2014/main" id="{4612D578-2EF8-CB17-D944-041387E8BA3D}"/>
                </a:ext>
              </a:extLst>
            </p:cNvPr>
            <p:cNvSpPr/>
            <p:nvPr/>
          </p:nvSpPr>
          <p:spPr>
            <a:xfrm>
              <a:off x="20315462" y="3716517"/>
              <a:ext cx="55817" cy="55781"/>
            </a:xfrm>
            <a:custGeom>
              <a:avLst/>
              <a:gdLst>
                <a:gd name="connsiteX0" fmla="*/ 55818 w 55817"/>
                <a:gd name="connsiteY0" fmla="*/ 27891 h 55781"/>
                <a:gd name="connsiteX1" fmla="*/ 27909 w 55817"/>
                <a:gd name="connsiteY1" fmla="*/ 55782 h 55781"/>
                <a:gd name="connsiteX2" fmla="*/ 0 w 55817"/>
                <a:gd name="connsiteY2" fmla="*/ 27891 h 55781"/>
                <a:gd name="connsiteX3" fmla="*/ 27909 w 55817"/>
                <a:gd name="connsiteY3" fmla="*/ 0 h 55781"/>
                <a:gd name="connsiteX4" fmla="*/ 55818 w 55817"/>
                <a:gd name="connsiteY4" fmla="*/ 27891 h 55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17" h="55781">
                  <a:moveTo>
                    <a:pt x="55818" y="27891"/>
                  </a:moveTo>
                  <a:cubicBezTo>
                    <a:pt x="55818" y="43295"/>
                    <a:pt x="43323" y="55782"/>
                    <a:pt x="27909" y="55782"/>
                  </a:cubicBezTo>
                  <a:cubicBezTo>
                    <a:pt x="12495" y="55782"/>
                    <a:pt x="0" y="43295"/>
                    <a:pt x="0" y="27891"/>
                  </a:cubicBezTo>
                  <a:cubicBezTo>
                    <a:pt x="0" y="12487"/>
                    <a:pt x="12495" y="0"/>
                    <a:pt x="27909" y="0"/>
                  </a:cubicBezTo>
                  <a:cubicBezTo>
                    <a:pt x="43323" y="0"/>
                    <a:pt x="55818" y="12487"/>
                    <a:pt x="55818" y="27891"/>
                  </a:cubicBezTo>
                  <a:close/>
                </a:path>
              </a:pathLst>
            </a:custGeom>
            <a:solidFill>
              <a:srgbClr val="000000"/>
            </a:solidFill>
            <a:ln w="5486"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8248" name="Freeform 8247">
              <a:extLst>
                <a:ext uri="{FF2B5EF4-FFF2-40B4-BE49-F238E27FC236}">
                  <a16:creationId xmlns:a16="http://schemas.microsoft.com/office/drawing/2014/main" id="{FE0A9927-12F3-DC42-8AAB-ED956C3C06A7}"/>
                </a:ext>
              </a:extLst>
            </p:cNvPr>
            <p:cNvSpPr/>
            <p:nvPr/>
          </p:nvSpPr>
          <p:spPr>
            <a:xfrm>
              <a:off x="19971594" y="3744408"/>
              <a:ext cx="63197" cy="226659"/>
            </a:xfrm>
            <a:custGeom>
              <a:avLst/>
              <a:gdLst>
                <a:gd name="connsiteX0" fmla="*/ 63197 w 63197"/>
                <a:gd name="connsiteY0" fmla="*/ 226659 h 226659"/>
                <a:gd name="connsiteX1" fmla="*/ 11215 w 63197"/>
                <a:gd name="connsiteY1" fmla="*/ 125270 h 226659"/>
                <a:gd name="connsiteX2" fmla="*/ 37428 w 63197"/>
                <a:gd name="connsiteY2" fmla="*/ 0 h 226659"/>
                <a:gd name="connsiteX3" fmla="*/ 37428 w 63197"/>
                <a:gd name="connsiteY3" fmla="*/ 0 h 226659"/>
              </a:gdLst>
              <a:ahLst/>
              <a:cxnLst>
                <a:cxn ang="0">
                  <a:pos x="connsiteX0" y="connsiteY0"/>
                </a:cxn>
                <a:cxn ang="0">
                  <a:pos x="connsiteX1" y="connsiteY1"/>
                </a:cxn>
                <a:cxn ang="0">
                  <a:pos x="connsiteX2" y="connsiteY2"/>
                </a:cxn>
                <a:cxn ang="0">
                  <a:pos x="connsiteX3" y="connsiteY3"/>
                </a:cxn>
              </a:cxnLst>
              <a:rect l="l" t="t" r="r" b="b"/>
              <a:pathLst>
                <a:path w="63197" h="226659">
                  <a:moveTo>
                    <a:pt x="63197" y="226659"/>
                  </a:moveTo>
                  <a:lnTo>
                    <a:pt x="11215" y="125270"/>
                  </a:lnTo>
                  <a:cubicBezTo>
                    <a:pt x="-10682" y="82558"/>
                    <a:pt x="236" y="30362"/>
                    <a:pt x="37428" y="0"/>
                  </a:cubicBezTo>
                  <a:lnTo>
                    <a:pt x="37428"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49" name="Freeform 8248">
              <a:extLst>
                <a:ext uri="{FF2B5EF4-FFF2-40B4-BE49-F238E27FC236}">
                  <a16:creationId xmlns:a16="http://schemas.microsoft.com/office/drawing/2014/main" id="{7159861D-D5D0-17D2-A5B6-B931DBD76AA0}"/>
                </a:ext>
              </a:extLst>
            </p:cNvPr>
            <p:cNvSpPr/>
            <p:nvPr/>
          </p:nvSpPr>
          <p:spPr>
            <a:xfrm>
              <a:off x="19981113" y="3716517"/>
              <a:ext cx="55817" cy="55781"/>
            </a:xfrm>
            <a:custGeom>
              <a:avLst/>
              <a:gdLst>
                <a:gd name="connsiteX0" fmla="*/ 55818 w 55817"/>
                <a:gd name="connsiteY0" fmla="*/ 27891 h 55781"/>
                <a:gd name="connsiteX1" fmla="*/ 27909 w 55817"/>
                <a:gd name="connsiteY1" fmla="*/ 55782 h 55781"/>
                <a:gd name="connsiteX2" fmla="*/ 0 w 55817"/>
                <a:gd name="connsiteY2" fmla="*/ 27891 h 55781"/>
                <a:gd name="connsiteX3" fmla="*/ 27909 w 55817"/>
                <a:gd name="connsiteY3" fmla="*/ 0 h 55781"/>
                <a:gd name="connsiteX4" fmla="*/ 55818 w 55817"/>
                <a:gd name="connsiteY4" fmla="*/ 27891 h 55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17" h="55781">
                  <a:moveTo>
                    <a:pt x="55818" y="27891"/>
                  </a:moveTo>
                  <a:cubicBezTo>
                    <a:pt x="55818" y="43295"/>
                    <a:pt x="43323" y="55782"/>
                    <a:pt x="27909" y="55782"/>
                  </a:cubicBezTo>
                  <a:cubicBezTo>
                    <a:pt x="12495" y="55782"/>
                    <a:pt x="0" y="43295"/>
                    <a:pt x="0" y="27891"/>
                  </a:cubicBezTo>
                  <a:cubicBezTo>
                    <a:pt x="0" y="12487"/>
                    <a:pt x="12495" y="0"/>
                    <a:pt x="27909" y="0"/>
                  </a:cubicBezTo>
                  <a:cubicBezTo>
                    <a:pt x="43323" y="0"/>
                    <a:pt x="55818" y="12487"/>
                    <a:pt x="55818" y="27891"/>
                  </a:cubicBezTo>
                  <a:close/>
                </a:path>
              </a:pathLst>
            </a:custGeom>
            <a:solidFill>
              <a:srgbClr val="000000"/>
            </a:solidFill>
            <a:ln w="5486"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8250" name="Freeform 8249">
              <a:extLst>
                <a:ext uri="{FF2B5EF4-FFF2-40B4-BE49-F238E27FC236}">
                  <a16:creationId xmlns:a16="http://schemas.microsoft.com/office/drawing/2014/main" id="{3B70D1D2-4472-F9CA-8CDC-A941770C03E7}"/>
                </a:ext>
              </a:extLst>
            </p:cNvPr>
            <p:cNvSpPr/>
            <p:nvPr/>
          </p:nvSpPr>
          <p:spPr>
            <a:xfrm>
              <a:off x="20100717" y="3644622"/>
              <a:ext cx="162646" cy="162542"/>
            </a:xfrm>
            <a:custGeom>
              <a:avLst/>
              <a:gdLst>
                <a:gd name="connsiteX0" fmla="*/ 162647 w 162646"/>
                <a:gd name="connsiteY0" fmla="*/ 81271 h 162542"/>
                <a:gd name="connsiteX1" fmla="*/ 81323 w 162646"/>
                <a:gd name="connsiteY1" fmla="*/ 162543 h 162542"/>
                <a:gd name="connsiteX2" fmla="*/ 0 w 162646"/>
                <a:gd name="connsiteY2" fmla="*/ 81271 h 162542"/>
                <a:gd name="connsiteX3" fmla="*/ 81323 w 162646"/>
                <a:gd name="connsiteY3" fmla="*/ 0 h 162542"/>
                <a:gd name="connsiteX4" fmla="*/ 162647 w 162646"/>
                <a:gd name="connsiteY4" fmla="*/ 81271 h 162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646" h="162542">
                  <a:moveTo>
                    <a:pt x="162647" y="81271"/>
                  </a:moveTo>
                  <a:cubicBezTo>
                    <a:pt x="162647" y="126156"/>
                    <a:pt x="126237" y="162543"/>
                    <a:pt x="81323" y="162543"/>
                  </a:cubicBezTo>
                  <a:cubicBezTo>
                    <a:pt x="36409" y="162543"/>
                    <a:pt x="0" y="126156"/>
                    <a:pt x="0" y="81271"/>
                  </a:cubicBezTo>
                  <a:cubicBezTo>
                    <a:pt x="0" y="36386"/>
                    <a:pt x="36409" y="0"/>
                    <a:pt x="81323" y="0"/>
                  </a:cubicBezTo>
                  <a:cubicBezTo>
                    <a:pt x="126237" y="0"/>
                    <a:pt x="162647" y="36386"/>
                    <a:pt x="162647" y="8127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51" name="Freeform 8250">
              <a:extLst>
                <a:ext uri="{FF2B5EF4-FFF2-40B4-BE49-F238E27FC236}">
                  <a16:creationId xmlns:a16="http://schemas.microsoft.com/office/drawing/2014/main" id="{9601CCEB-E54B-53E3-C8AF-C4F8E586F956}"/>
                </a:ext>
              </a:extLst>
            </p:cNvPr>
            <p:cNvSpPr/>
            <p:nvPr/>
          </p:nvSpPr>
          <p:spPr>
            <a:xfrm>
              <a:off x="20060533" y="3833802"/>
              <a:ext cx="237166" cy="141595"/>
            </a:xfrm>
            <a:custGeom>
              <a:avLst/>
              <a:gdLst>
                <a:gd name="connsiteX0" fmla="*/ 96096 w 237166"/>
                <a:gd name="connsiteY0" fmla="*/ 0 h 141595"/>
                <a:gd name="connsiteX1" fmla="*/ 141065 w 237166"/>
                <a:gd name="connsiteY1" fmla="*/ 0 h 141595"/>
                <a:gd name="connsiteX2" fmla="*/ 237166 w 237166"/>
                <a:gd name="connsiteY2" fmla="*/ 96036 h 141595"/>
                <a:gd name="connsiteX3" fmla="*/ 237166 w 237166"/>
                <a:gd name="connsiteY3" fmla="*/ 141596 h 141595"/>
                <a:gd name="connsiteX4" fmla="*/ 0 w 237166"/>
                <a:gd name="connsiteY4" fmla="*/ 141596 h 141595"/>
                <a:gd name="connsiteX5" fmla="*/ 0 w 237166"/>
                <a:gd name="connsiteY5" fmla="*/ 96036 h 141595"/>
                <a:gd name="connsiteX6" fmla="*/ 96096 w 237166"/>
                <a:gd name="connsiteY6" fmla="*/ 0 h 14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166" h="141595">
                  <a:moveTo>
                    <a:pt x="96096" y="0"/>
                  </a:moveTo>
                  <a:lnTo>
                    <a:pt x="141065" y="0"/>
                  </a:lnTo>
                  <a:cubicBezTo>
                    <a:pt x="194102" y="0"/>
                    <a:pt x="237166" y="43032"/>
                    <a:pt x="237166" y="96036"/>
                  </a:cubicBezTo>
                  <a:lnTo>
                    <a:pt x="237166" y="141596"/>
                  </a:lnTo>
                  <a:lnTo>
                    <a:pt x="0" y="141596"/>
                  </a:lnTo>
                  <a:lnTo>
                    <a:pt x="0" y="96036"/>
                  </a:lnTo>
                  <a:cubicBezTo>
                    <a:pt x="0" y="43032"/>
                    <a:pt x="43058" y="0"/>
                    <a:pt x="9609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52" name="Freeform 8251">
              <a:extLst>
                <a:ext uri="{FF2B5EF4-FFF2-40B4-BE49-F238E27FC236}">
                  <a16:creationId xmlns:a16="http://schemas.microsoft.com/office/drawing/2014/main" id="{DA8C0FCF-D503-9C9F-D4F9-F7EE27FF62D0}"/>
                </a:ext>
              </a:extLst>
            </p:cNvPr>
            <p:cNvSpPr/>
            <p:nvPr/>
          </p:nvSpPr>
          <p:spPr>
            <a:xfrm>
              <a:off x="19954447" y="4098403"/>
              <a:ext cx="455906" cy="5488"/>
            </a:xfrm>
            <a:custGeom>
              <a:avLst/>
              <a:gdLst>
                <a:gd name="connsiteX0" fmla="*/ 0 w 455906"/>
                <a:gd name="connsiteY0" fmla="*/ 0 h 5488"/>
                <a:gd name="connsiteX1" fmla="*/ 455906 w 455906"/>
                <a:gd name="connsiteY1" fmla="*/ 0 h 5488"/>
              </a:gdLst>
              <a:ahLst/>
              <a:cxnLst>
                <a:cxn ang="0">
                  <a:pos x="connsiteX0" y="connsiteY0"/>
                </a:cxn>
                <a:cxn ang="0">
                  <a:pos x="connsiteX1" y="connsiteY1"/>
                </a:cxn>
              </a:cxnLst>
              <a:rect l="l" t="t" r="r" b="b"/>
              <a:pathLst>
                <a:path w="455906" h="5488">
                  <a:moveTo>
                    <a:pt x="0" y="0"/>
                  </a:moveTo>
                  <a:lnTo>
                    <a:pt x="45590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56" name="Graphic 3251">
            <a:extLst>
              <a:ext uri="{FF2B5EF4-FFF2-40B4-BE49-F238E27FC236}">
                <a16:creationId xmlns:a16="http://schemas.microsoft.com/office/drawing/2014/main" id="{DB69713E-A148-288F-FE26-9484CC58D5DC}"/>
              </a:ext>
            </a:extLst>
          </p:cNvPr>
          <p:cNvGrpSpPr/>
          <p:nvPr/>
        </p:nvGrpSpPr>
        <p:grpSpPr>
          <a:xfrm>
            <a:off x="17532827" y="5089888"/>
            <a:ext cx="552479" cy="563124"/>
            <a:chOff x="17091112" y="5007711"/>
            <a:chExt cx="763210" cy="777913"/>
          </a:xfrm>
          <a:noFill/>
        </p:grpSpPr>
        <p:sp>
          <p:nvSpPr>
            <p:cNvPr id="8233" name="Freeform 8232">
              <a:extLst>
                <a:ext uri="{FF2B5EF4-FFF2-40B4-BE49-F238E27FC236}">
                  <a16:creationId xmlns:a16="http://schemas.microsoft.com/office/drawing/2014/main" id="{319CDE9E-C054-11A3-7188-7CB9268D1951}"/>
                </a:ext>
              </a:extLst>
            </p:cNvPr>
            <p:cNvSpPr/>
            <p:nvPr/>
          </p:nvSpPr>
          <p:spPr>
            <a:xfrm>
              <a:off x="17091112" y="5032455"/>
              <a:ext cx="214918" cy="753168"/>
            </a:xfrm>
            <a:custGeom>
              <a:avLst/>
              <a:gdLst>
                <a:gd name="connsiteX0" fmla="*/ 0 w 214918"/>
                <a:gd name="connsiteY0" fmla="*/ 0 h 753168"/>
                <a:gd name="connsiteX1" fmla="*/ 214919 w 214918"/>
                <a:gd name="connsiteY1" fmla="*/ 0 h 753168"/>
                <a:gd name="connsiteX2" fmla="*/ 214919 w 214918"/>
                <a:gd name="connsiteY2" fmla="*/ 753169 h 753168"/>
                <a:gd name="connsiteX3" fmla="*/ 0 w 214918"/>
                <a:gd name="connsiteY3" fmla="*/ 753169 h 753168"/>
              </a:gdLst>
              <a:ahLst/>
              <a:cxnLst>
                <a:cxn ang="0">
                  <a:pos x="connsiteX0" y="connsiteY0"/>
                </a:cxn>
                <a:cxn ang="0">
                  <a:pos x="connsiteX1" y="connsiteY1"/>
                </a:cxn>
                <a:cxn ang="0">
                  <a:pos x="connsiteX2" y="connsiteY2"/>
                </a:cxn>
                <a:cxn ang="0">
                  <a:pos x="connsiteX3" y="connsiteY3"/>
                </a:cxn>
              </a:cxnLst>
              <a:rect l="l" t="t" r="r" b="b"/>
              <a:pathLst>
                <a:path w="214918" h="753168">
                  <a:moveTo>
                    <a:pt x="0" y="0"/>
                  </a:moveTo>
                  <a:lnTo>
                    <a:pt x="214919" y="0"/>
                  </a:lnTo>
                  <a:lnTo>
                    <a:pt x="214919" y="753169"/>
                  </a:lnTo>
                  <a:lnTo>
                    <a:pt x="0" y="75316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34" name="Freeform 8233">
              <a:extLst>
                <a:ext uri="{FF2B5EF4-FFF2-40B4-BE49-F238E27FC236}">
                  <a16:creationId xmlns:a16="http://schemas.microsoft.com/office/drawing/2014/main" id="{024B7D3E-51A7-6B0E-AD1F-68F1430CF5B1}"/>
                </a:ext>
              </a:extLst>
            </p:cNvPr>
            <p:cNvSpPr/>
            <p:nvPr/>
          </p:nvSpPr>
          <p:spPr>
            <a:xfrm>
              <a:off x="17133378" y="5618446"/>
              <a:ext cx="130385" cy="5488"/>
            </a:xfrm>
            <a:custGeom>
              <a:avLst/>
              <a:gdLst>
                <a:gd name="connsiteX0" fmla="*/ 0 w 130385"/>
                <a:gd name="connsiteY0" fmla="*/ 0 h 5488"/>
                <a:gd name="connsiteX1" fmla="*/ 130385 w 130385"/>
                <a:gd name="connsiteY1" fmla="*/ 0 h 5488"/>
              </a:gdLst>
              <a:ahLst/>
              <a:cxnLst>
                <a:cxn ang="0">
                  <a:pos x="connsiteX0" y="connsiteY0"/>
                </a:cxn>
                <a:cxn ang="0">
                  <a:pos x="connsiteX1" y="connsiteY1"/>
                </a:cxn>
              </a:cxnLst>
              <a:rect l="l" t="t" r="r" b="b"/>
              <a:pathLst>
                <a:path w="130385" h="5488">
                  <a:moveTo>
                    <a:pt x="0" y="0"/>
                  </a:moveTo>
                  <a:lnTo>
                    <a:pt x="13038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35" name="Freeform 8234">
              <a:extLst>
                <a:ext uri="{FF2B5EF4-FFF2-40B4-BE49-F238E27FC236}">
                  <a16:creationId xmlns:a16="http://schemas.microsoft.com/office/drawing/2014/main" id="{021C1203-4AAA-BD60-90F5-A16A3ACA1587}"/>
                </a:ext>
              </a:extLst>
            </p:cNvPr>
            <p:cNvSpPr/>
            <p:nvPr/>
          </p:nvSpPr>
          <p:spPr>
            <a:xfrm>
              <a:off x="17133378" y="5690396"/>
              <a:ext cx="130385" cy="5488"/>
            </a:xfrm>
            <a:custGeom>
              <a:avLst/>
              <a:gdLst>
                <a:gd name="connsiteX0" fmla="*/ 0 w 130385"/>
                <a:gd name="connsiteY0" fmla="*/ 0 h 5488"/>
                <a:gd name="connsiteX1" fmla="*/ 130385 w 130385"/>
                <a:gd name="connsiteY1" fmla="*/ 0 h 5488"/>
              </a:gdLst>
              <a:ahLst/>
              <a:cxnLst>
                <a:cxn ang="0">
                  <a:pos x="connsiteX0" y="connsiteY0"/>
                </a:cxn>
                <a:cxn ang="0">
                  <a:pos x="connsiteX1" y="connsiteY1"/>
                </a:cxn>
              </a:cxnLst>
              <a:rect l="l" t="t" r="r" b="b"/>
              <a:pathLst>
                <a:path w="130385" h="5488">
                  <a:moveTo>
                    <a:pt x="0" y="0"/>
                  </a:moveTo>
                  <a:lnTo>
                    <a:pt x="13038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36" name="Freeform 8235">
              <a:extLst>
                <a:ext uri="{FF2B5EF4-FFF2-40B4-BE49-F238E27FC236}">
                  <a16:creationId xmlns:a16="http://schemas.microsoft.com/office/drawing/2014/main" id="{40455D4B-1C79-286D-0C5D-9FD15E53A6B6}"/>
                </a:ext>
              </a:extLst>
            </p:cNvPr>
            <p:cNvSpPr/>
            <p:nvPr/>
          </p:nvSpPr>
          <p:spPr>
            <a:xfrm>
              <a:off x="17306030" y="5032455"/>
              <a:ext cx="214919" cy="753168"/>
            </a:xfrm>
            <a:custGeom>
              <a:avLst/>
              <a:gdLst>
                <a:gd name="connsiteX0" fmla="*/ 0 w 214919"/>
                <a:gd name="connsiteY0" fmla="*/ 0 h 753168"/>
                <a:gd name="connsiteX1" fmla="*/ 214919 w 214919"/>
                <a:gd name="connsiteY1" fmla="*/ 0 h 753168"/>
                <a:gd name="connsiteX2" fmla="*/ 214919 w 214919"/>
                <a:gd name="connsiteY2" fmla="*/ 753169 h 753168"/>
                <a:gd name="connsiteX3" fmla="*/ 0 w 214919"/>
                <a:gd name="connsiteY3" fmla="*/ 753169 h 753168"/>
              </a:gdLst>
              <a:ahLst/>
              <a:cxnLst>
                <a:cxn ang="0">
                  <a:pos x="connsiteX0" y="connsiteY0"/>
                </a:cxn>
                <a:cxn ang="0">
                  <a:pos x="connsiteX1" y="connsiteY1"/>
                </a:cxn>
                <a:cxn ang="0">
                  <a:pos x="connsiteX2" y="connsiteY2"/>
                </a:cxn>
                <a:cxn ang="0">
                  <a:pos x="connsiteX3" y="connsiteY3"/>
                </a:cxn>
              </a:cxnLst>
              <a:rect l="l" t="t" r="r" b="b"/>
              <a:pathLst>
                <a:path w="214919" h="753168">
                  <a:moveTo>
                    <a:pt x="0" y="0"/>
                  </a:moveTo>
                  <a:lnTo>
                    <a:pt x="214919" y="0"/>
                  </a:lnTo>
                  <a:lnTo>
                    <a:pt x="214919" y="753169"/>
                  </a:lnTo>
                  <a:lnTo>
                    <a:pt x="0" y="75316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37" name="Freeform 8236">
              <a:extLst>
                <a:ext uri="{FF2B5EF4-FFF2-40B4-BE49-F238E27FC236}">
                  <a16:creationId xmlns:a16="http://schemas.microsoft.com/office/drawing/2014/main" id="{B5399852-91E4-DBA5-1D54-F834F1892FD2}"/>
                </a:ext>
              </a:extLst>
            </p:cNvPr>
            <p:cNvSpPr/>
            <p:nvPr/>
          </p:nvSpPr>
          <p:spPr>
            <a:xfrm>
              <a:off x="17348298" y="5618446"/>
              <a:ext cx="130383" cy="5488"/>
            </a:xfrm>
            <a:custGeom>
              <a:avLst/>
              <a:gdLst>
                <a:gd name="connsiteX0" fmla="*/ 0 w 130383"/>
                <a:gd name="connsiteY0" fmla="*/ 0 h 5488"/>
                <a:gd name="connsiteX1" fmla="*/ 130383 w 130383"/>
                <a:gd name="connsiteY1" fmla="*/ 0 h 5488"/>
              </a:gdLst>
              <a:ahLst/>
              <a:cxnLst>
                <a:cxn ang="0">
                  <a:pos x="connsiteX0" y="connsiteY0"/>
                </a:cxn>
                <a:cxn ang="0">
                  <a:pos x="connsiteX1" y="connsiteY1"/>
                </a:cxn>
              </a:cxnLst>
              <a:rect l="l" t="t" r="r" b="b"/>
              <a:pathLst>
                <a:path w="130383" h="5488">
                  <a:moveTo>
                    <a:pt x="0" y="0"/>
                  </a:moveTo>
                  <a:lnTo>
                    <a:pt x="13038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38" name="Freeform 8237">
              <a:extLst>
                <a:ext uri="{FF2B5EF4-FFF2-40B4-BE49-F238E27FC236}">
                  <a16:creationId xmlns:a16="http://schemas.microsoft.com/office/drawing/2014/main" id="{A2C818F3-D3C6-6E6F-BC4C-AAD2F3CE2FE7}"/>
                </a:ext>
              </a:extLst>
            </p:cNvPr>
            <p:cNvSpPr/>
            <p:nvPr/>
          </p:nvSpPr>
          <p:spPr>
            <a:xfrm>
              <a:off x="17348298" y="5690396"/>
              <a:ext cx="130383" cy="5488"/>
            </a:xfrm>
            <a:custGeom>
              <a:avLst/>
              <a:gdLst>
                <a:gd name="connsiteX0" fmla="*/ 0 w 130383"/>
                <a:gd name="connsiteY0" fmla="*/ 0 h 5488"/>
                <a:gd name="connsiteX1" fmla="*/ 130383 w 130383"/>
                <a:gd name="connsiteY1" fmla="*/ 0 h 5488"/>
              </a:gdLst>
              <a:ahLst/>
              <a:cxnLst>
                <a:cxn ang="0">
                  <a:pos x="connsiteX0" y="connsiteY0"/>
                </a:cxn>
                <a:cxn ang="0">
                  <a:pos x="connsiteX1" y="connsiteY1"/>
                </a:cxn>
              </a:cxnLst>
              <a:rect l="l" t="t" r="r" b="b"/>
              <a:pathLst>
                <a:path w="130383" h="5488">
                  <a:moveTo>
                    <a:pt x="0" y="0"/>
                  </a:moveTo>
                  <a:lnTo>
                    <a:pt x="13038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39" name="Freeform 8238">
              <a:extLst>
                <a:ext uri="{FF2B5EF4-FFF2-40B4-BE49-F238E27FC236}">
                  <a16:creationId xmlns:a16="http://schemas.microsoft.com/office/drawing/2014/main" id="{9307C8BD-69C8-0569-D780-C6883764A9A7}"/>
                </a:ext>
              </a:extLst>
            </p:cNvPr>
            <p:cNvSpPr/>
            <p:nvPr/>
          </p:nvSpPr>
          <p:spPr>
            <a:xfrm rot="-555496">
              <a:off x="17580177" y="5020083"/>
              <a:ext cx="214919" cy="753168"/>
            </a:xfrm>
            <a:custGeom>
              <a:avLst/>
              <a:gdLst>
                <a:gd name="connsiteX0" fmla="*/ 0 w 214919"/>
                <a:gd name="connsiteY0" fmla="*/ 0 h 753168"/>
                <a:gd name="connsiteX1" fmla="*/ 214920 w 214919"/>
                <a:gd name="connsiteY1" fmla="*/ 0 h 753168"/>
                <a:gd name="connsiteX2" fmla="*/ 214920 w 214919"/>
                <a:gd name="connsiteY2" fmla="*/ 753169 h 753168"/>
                <a:gd name="connsiteX3" fmla="*/ 0 w 214919"/>
                <a:gd name="connsiteY3" fmla="*/ 753169 h 753168"/>
              </a:gdLst>
              <a:ahLst/>
              <a:cxnLst>
                <a:cxn ang="0">
                  <a:pos x="connsiteX0" y="connsiteY0"/>
                </a:cxn>
                <a:cxn ang="0">
                  <a:pos x="connsiteX1" y="connsiteY1"/>
                </a:cxn>
                <a:cxn ang="0">
                  <a:pos x="connsiteX2" y="connsiteY2"/>
                </a:cxn>
                <a:cxn ang="0">
                  <a:pos x="connsiteX3" y="connsiteY3"/>
                </a:cxn>
              </a:cxnLst>
              <a:rect l="l" t="t" r="r" b="b"/>
              <a:pathLst>
                <a:path w="214919" h="753168">
                  <a:moveTo>
                    <a:pt x="0" y="0"/>
                  </a:moveTo>
                  <a:lnTo>
                    <a:pt x="214920" y="0"/>
                  </a:lnTo>
                  <a:lnTo>
                    <a:pt x="214920" y="753169"/>
                  </a:lnTo>
                  <a:lnTo>
                    <a:pt x="0" y="75316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40" name="Freeform 8239">
              <a:extLst>
                <a:ext uri="{FF2B5EF4-FFF2-40B4-BE49-F238E27FC236}">
                  <a16:creationId xmlns:a16="http://schemas.microsoft.com/office/drawing/2014/main" id="{AC063CE3-3E65-1643-2032-9C8FF3B1AA83}"/>
                </a:ext>
              </a:extLst>
            </p:cNvPr>
            <p:cNvSpPr/>
            <p:nvPr/>
          </p:nvSpPr>
          <p:spPr>
            <a:xfrm>
              <a:off x="17657005" y="5592864"/>
              <a:ext cx="128685" cy="20961"/>
            </a:xfrm>
            <a:custGeom>
              <a:avLst/>
              <a:gdLst>
                <a:gd name="connsiteX0" fmla="*/ 0 w 128685"/>
                <a:gd name="connsiteY0" fmla="*/ 20961 h 20961"/>
                <a:gd name="connsiteX1" fmla="*/ 128686 w 128685"/>
                <a:gd name="connsiteY1" fmla="*/ 0 h 20961"/>
              </a:gdLst>
              <a:ahLst/>
              <a:cxnLst>
                <a:cxn ang="0">
                  <a:pos x="connsiteX0" y="connsiteY0"/>
                </a:cxn>
                <a:cxn ang="0">
                  <a:pos x="connsiteX1" y="connsiteY1"/>
                </a:cxn>
              </a:cxnLst>
              <a:rect l="l" t="t" r="r" b="b"/>
              <a:pathLst>
                <a:path w="128685" h="20961">
                  <a:moveTo>
                    <a:pt x="0" y="20961"/>
                  </a:moveTo>
                  <a:lnTo>
                    <a:pt x="12868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41" name="Freeform 8240">
              <a:extLst>
                <a:ext uri="{FF2B5EF4-FFF2-40B4-BE49-F238E27FC236}">
                  <a16:creationId xmlns:a16="http://schemas.microsoft.com/office/drawing/2014/main" id="{751791E9-18A2-9259-919F-8E43611CDE3E}"/>
                </a:ext>
              </a:extLst>
            </p:cNvPr>
            <p:cNvSpPr/>
            <p:nvPr/>
          </p:nvSpPr>
          <p:spPr>
            <a:xfrm>
              <a:off x="17668588" y="5663875"/>
              <a:ext cx="128685" cy="20966"/>
            </a:xfrm>
            <a:custGeom>
              <a:avLst/>
              <a:gdLst>
                <a:gd name="connsiteX0" fmla="*/ 0 w 128685"/>
                <a:gd name="connsiteY0" fmla="*/ 20966 h 20966"/>
                <a:gd name="connsiteX1" fmla="*/ 128686 w 128685"/>
                <a:gd name="connsiteY1" fmla="*/ 0 h 20966"/>
              </a:gdLst>
              <a:ahLst/>
              <a:cxnLst>
                <a:cxn ang="0">
                  <a:pos x="connsiteX0" y="connsiteY0"/>
                </a:cxn>
                <a:cxn ang="0">
                  <a:pos x="connsiteX1" y="connsiteY1"/>
                </a:cxn>
              </a:cxnLst>
              <a:rect l="l" t="t" r="r" b="b"/>
              <a:pathLst>
                <a:path w="128685" h="20966">
                  <a:moveTo>
                    <a:pt x="0" y="20966"/>
                  </a:moveTo>
                  <a:lnTo>
                    <a:pt x="12868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42" name="Freeform 8241">
              <a:extLst>
                <a:ext uri="{FF2B5EF4-FFF2-40B4-BE49-F238E27FC236}">
                  <a16:creationId xmlns:a16="http://schemas.microsoft.com/office/drawing/2014/main" id="{D82E83BC-599A-4205-7EDF-0BE93045C319}"/>
                </a:ext>
              </a:extLst>
            </p:cNvPr>
            <p:cNvSpPr/>
            <p:nvPr/>
          </p:nvSpPr>
          <p:spPr>
            <a:xfrm>
              <a:off x="17358118" y="5378610"/>
              <a:ext cx="110743" cy="95847"/>
            </a:xfrm>
            <a:custGeom>
              <a:avLst/>
              <a:gdLst>
                <a:gd name="connsiteX0" fmla="*/ 55372 w 110743"/>
                <a:gd name="connsiteY0" fmla="*/ 0 h 95847"/>
                <a:gd name="connsiteX1" fmla="*/ 110744 w 110743"/>
                <a:gd name="connsiteY1" fmla="*/ 95848 h 95847"/>
                <a:gd name="connsiteX2" fmla="*/ 0 w 110743"/>
                <a:gd name="connsiteY2" fmla="*/ 95848 h 95847"/>
                <a:gd name="connsiteX3" fmla="*/ 55372 w 110743"/>
                <a:gd name="connsiteY3" fmla="*/ 0 h 95847"/>
              </a:gdLst>
              <a:ahLst/>
              <a:cxnLst>
                <a:cxn ang="0">
                  <a:pos x="connsiteX0" y="connsiteY0"/>
                </a:cxn>
                <a:cxn ang="0">
                  <a:pos x="connsiteX1" y="connsiteY1"/>
                </a:cxn>
                <a:cxn ang="0">
                  <a:pos x="connsiteX2" y="connsiteY2"/>
                </a:cxn>
                <a:cxn ang="0">
                  <a:pos x="connsiteX3" y="connsiteY3"/>
                </a:cxn>
              </a:cxnLst>
              <a:rect l="l" t="t" r="r" b="b"/>
              <a:pathLst>
                <a:path w="110743" h="95847">
                  <a:moveTo>
                    <a:pt x="55372" y="0"/>
                  </a:moveTo>
                  <a:lnTo>
                    <a:pt x="110744" y="95848"/>
                  </a:lnTo>
                  <a:lnTo>
                    <a:pt x="0" y="95848"/>
                  </a:lnTo>
                  <a:lnTo>
                    <a:pt x="55372"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43" name="Freeform 8242">
              <a:extLst>
                <a:ext uri="{FF2B5EF4-FFF2-40B4-BE49-F238E27FC236}">
                  <a16:creationId xmlns:a16="http://schemas.microsoft.com/office/drawing/2014/main" id="{39A61C1A-2DC6-3A83-719A-6C5B822239C3}"/>
                </a:ext>
              </a:extLst>
            </p:cNvPr>
            <p:cNvSpPr/>
            <p:nvPr/>
          </p:nvSpPr>
          <p:spPr>
            <a:xfrm>
              <a:off x="17148138" y="5390599"/>
              <a:ext cx="100865" cy="100800"/>
            </a:xfrm>
            <a:custGeom>
              <a:avLst/>
              <a:gdLst>
                <a:gd name="connsiteX0" fmla="*/ 100865 w 100865"/>
                <a:gd name="connsiteY0" fmla="*/ 50400 h 100800"/>
                <a:gd name="connsiteX1" fmla="*/ 50433 w 100865"/>
                <a:gd name="connsiteY1" fmla="*/ 100801 h 100800"/>
                <a:gd name="connsiteX2" fmla="*/ 0 w 100865"/>
                <a:gd name="connsiteY2" fmla="*/ 50400 h 100800"/>
                <a:gd name="connsiteX3" fmla="*/ 50433 w 100865"/>
                <a:gd name="connsiteY3" fmla="*/ 0 h 100800"/>
                <a:gd name="connsiteX4" fmla="*/ 100865 w 100865"/>
                <a:gd name="connsiteY4" fmla="*/ 50400 h 10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865" h="100800">
                  <a:moveTo>
                    <a:pt x="100865" y="50400"/>
                  </a:moveTo>
                  <a:cubicBezTo>
                    <a:pt x="100865" y="78236"/>
                    <a:pt x="78286" y="100801"/>
                    <a:pt x="50433" y="100801"/>
                  </a:cubicBezTo>
                  <a:cubicBezTo>
                    <a:pt x="22580" y="100801"/>
                    <a:pt x="0" y="78236"/>
                    <a:pt x="0" y="50400"/>
                  </a:cubicBezTo>
                  <a:cubicBezTo>
                    <a:pt x="0" y="22565"/>
                    <a:pt x="22580" y="0"/>
                    <a:pt x="50433" y="0"/>
                  </a:cubicBezTo>
                  <a:cubicBezTo>
                    <a:pt x="78286" y="0"/>
                    <a:pt x="100865" y="22565"/>
                    <a:pt x="100865" y="5040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44" name="Freeform 8243">
              <a:extLst>
                <a:ext uri="{FF2B5EF4-FFF2-40B4-BE49-F238E27FC236}">
                  <a16:creationId xmlns:a16="http://schemas.microsoft.com/office/drawing/2014/main" id="{1A256C25-6A9E-2143-B7A2-A6EF3362B301}"/>
                </a:ext>
              </a:extLst>
            </p:cNvPr>
            <p:cNvSpPr/>
            <p:nvPr/>
          </p:nvSpPr>
          <p:spPr>
            <a:xfrm rot="-555496">
              <a:off x="17646494" y="5372385"/>
              <a:ext cx="91876" cy="91817"/>
            </a:xfrm>
            <a:custGeom>
              <a:avLst/>
              <a:gdLst>
                <a:gd name="connsiteX0" fmla="*/ 0 w 91876"/>
                <a:gd name="connsiteY0" fmla="*/ 0 h 91817"/>
                <a:gd name="connsiteX1" fmla="*/ 91876 w 91876"/>
                <a:gd name="connsiteY1" fmla="*/ 0 h 91817"/>
                <a:gd name="connsiteX2" fmla="*/ 91876 w 91876"/>
                <a:gd name="connsiteY2" fmla="*/ 91817 h 91817"/>
                <a:gd name="connsiteX3" fmla="*/ 0 w 91876"/>
                <a:gd name="connsiteY3" fmla="*/ 91817 h 91817"/>
              </a:gdLst>
              <a:ahLst/>
              <a:cxnLst>
                <a:cxn ang="0">
                  <a:pos x="connsiteX0" y="connsiteY0"/>
                </a:cxn>
                <a:cxn ang="0">
                  <a:pos x="connsiteX1" y="connsiteY1"/>
                </a:cxn>
                <a:cxn ang="0">
                  <a:pos x="connsiteX2" y="connsiteY2"/>
                </a:cxn>
                <a:cxn ang="0">
                  <a:pos x="connsiteX3" y="connsiteY3"/>
                </a:cxn>
              </a:cxnLst>
              <a:rect l="l" t="t" r="r" b="b"/>
              <a:pathLst>
                <a:path w="91876" h="91817">
                  <a:moveTo>
                    <a:pt x="0" y="0"/>
                  </a:moveTo>
                  <a:lnTo>
                    <a:pt x="91876" y="0"/>
                  </a:lnTo>
                  <a:lnTo>
                    <a:pt x="91876" y="91817"/>
                  </a:lnTo>
                  <a:lnTo>
                    <a:pt x="0" y="91817"/>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57" name="Graphic 3251">
            <a:extLst>
              <a:ext uri="{FF2B5EF4-FFF2-40B4-BE49-F238E27FC236}">
                <a16:creationId xmlns:a16="http://schemas.microsoft.com/office/drawing/2014/main" id="{F7E44B95-56C6-09D4-B030-9D537F526CBD}"/>
              </a:ext>
            </a:extLst>
          </p:cNvPr>
          <p:cNvGrpSpPr/>
          <p:nvPr/>
        </p:nvGrpSpPr>
        <p:grpSpPr>
          <a:xfrm>
            <a:off x="16286403" y="5111889"/>
            <a:ext cx="537666" cy="537323"/>
            <a:chOff x="18419269" y="5007712"/>
            <a:chExt cx="797953" cy="797444"/>
          </a:xfrm>
          <a:noFill/>
        </p:grpSpPr>
        <p:sp>
          <p:nvSpPr>
            <p:cNvPr id="8229" name="Freeform 8228">
              <a:extLst>
                <a:ext uri="{FF2B5EF4-FFF2-40B4-BE49-F238E27FC236}">
                  <a16:creationId xmlns:a16="http://schemas.microsoft.com/office/drawing/2014/main" id="{9E6401DE-4E7A-68D3-E046-667FF4D6CF35}"/>
                </a:ext>
              </a:extLst>
            </p:cNvPr>
            <p:cNvSpPr/>
            <p:nvPr/>
          </p:nvSpPr>
          <p:spPr>
            <a:xfrm>
              <a:off x="18449831" y="5021522"/>
              <a:ext cx="319562" cy="319358"/>
            </a:xfrm>
            <a:custGeom>
              <a:avLst/>
              <a:gdLst>
                <a:gd name="connsiteX0" fmla="*/ 277247 w 319562"/>
                <a:gd name="connsiteY0" fmla="*/ 0 h 319358"/>
                <a:gd name="connsiteX1" fmla="*/ 319562 w 319562"/>
                <a:gd name="connsiteY1" fmla="*/ 42288 h 319358"/>
                <a:gd name="connsiteX2" fmla="*/ 319562 w 319562"/>
                <a:gd name="connsiteY2" fmla="*/ 277069 h 319358"/>
                <a:gd name="connsiteX3" fmla="*/ 277247 w 319562"/>
                <a:gd name="connsiteY3" fmla="*/ 319358 h 319358"/>
                <a:gd name="connsiteX4" fmla="*/ 42316 w 319562"/>
                <a:gd name="connsiteY4" fmla="*/ 319358 h 319358"/>
                <a:gd name="connsiteX5" fmla="*/ 0 w 319562"/>
                <a:gd name="connsiteY5" fmla="*/ 277069 h 319358"/>
                <a:gd name="connsiteX6" fmla="*/ 0 w 319562"/>
                <a:gd name="connsiteY6" fmla="*/ 42288 h 319358"/>
                <a:gd name="connsiteX7" fmla="*/ 42316 w 319562"/>
                <a:gd name="connsiteY7" fmla="*/ 0 h 31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9562" h="319358">
                  <a:moveTo>
                    <a:pt x="277247" y="0"/>
                  </a:moveTo>
                  <a:cubicBezTo>
                    <a:pt x="300617" y="0"/>
                    <a:pt x="319562" y="18933"/>
                    <a:pt x="319562" y="42288"/>
                  </a:cubicBezTo>
                  <a:lnTo>
                    <a:pt x="319562" y="277069"/>
                  </a:lnTo>
                  <a:cubicBezTo>
                    <a:pt x="319562" y="300425"/>
                    <a:pt x="300617" y="319358"/>
                    <a:pt x="277247" y="319358"/>
                  </a:cubicBezTo>
                  <a:lnTo>
                    <a:pt x="42316" y="319358"/>
                  </a:lnTo>
                  <a:cubicBezTo>
                    <a:pt x="18945" y="319358"/>
                    <a:pt x="0" y="300425"/>
                    <a:pt x="0" y="277069"/>
                  </a:cubicBezTo>
                  <a:lnTo>
                    <a:pt x="0" y="42288"/>
                  </a:lnTo>
                  <a:cubicBezTo>
                    <a:pt x="0" y="18933"/>
                    <a:pt x="18945" y="0"/>
                    <a:pt x="4231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30" name="Freeform 8229">
              <a:extLst>
                <a:ext uri="{FF2B5EF4-FFF2-40B4-BE49-F238E27FC236}">
                  <a16:creationId xmlns:a16="http://schemas.microsoft.com/office/drawing/2014/main" id="{B9C362F5-44F3-E83E-7D72-0BC62BDAA4E6}"/>
                </a:ext>
              </a:extLst>
            </p:cNvPr>
            <p:cNvSpPr/>
            <p:nvPr/>
          </p:nvSpPr>
          <p:spPr>
            <a:xfrm rot="-2700000">
              <a:off x="18475021" y="5480417"/>
              <a:ext cx="269195" cy="269023"/>
            </a:xfrm>
            <a:custGeom>
              <a:avLst/>
              <a:gdLst>
                <a:gd name="connsiteX0" fmla="*/ 226880 w 269195"/>
                <a:gd name="connsiteY0" fmla="*/ 0 h 269023"/>
                <a:gd name="connsiteX1" fmla="*/ 269195 w 269195"/>
                <a:gd name="connsiteY1" fmla="*/ 42289 h 269023"/>
                <a:gd name="connsiteX2" fmla="*/ 269195 w 269195"/>
                <a:gd name="connsiteY2" fmla="*/ 226735 h 269023"/>
                <a:gd name="connsiteX3" fmla="*/ 226880 w 269195"/>
                <a:gd name="connsiteY3" fmla="*/ 269023 h 269023"/>
                <a:gd name="connsiteX4" fmla="*/ 42316 w 269195"/>
                <a:gd name="connsiteY4" fmla="*/ 269023 h 269023"/>
                <a:gd name="connsiteX5" fmla="*/ 0 w 269195"/>
                <a:gd name="connsiteY5" fmla="*/ 226735 h 269023"/>
                <a:gd name="connsiteX6" fmla="*/ 0 w 269195"/>
                <a:gd name="connsiteY6" fmla="*/ 42289 h 269023"/>
                <a:gd name="connsiteX7" fmla="*/ 42316 w 269195"/>
                <a:gd name="connsiteY7" fmla="*/ 0 h 26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195" h="269023">
                  <a:moveTo>
                    <a:pt x="226880" y="0"/>
                  </a:moveTo>
                  <a:cubicBezTo>
                    <a:pt x="250250" y="0"/>
                    <a:pt x="269195" y="18933"/>
                    <a:pt x="269195" y="42289"/>
                  </a:cubicBezTo>
                  <a:lnTo>
                    <a:pt x="269195" y="226735"/>
                  </a:lnTo>
                  <a:cubicBezTo>
                    <a:pt x="269195" y="250090"/>
                    <a:pt x="250250" y="269023"/>
                    <a:pt x="226880" y="269023"/>
                  </a:cubicBezTo>
                  <a:lnTo>
                    <a:pt x="42316" y="269023"/>
                  </a:lnTo>
                  <a:cubicBezTo>
                    <a:pt x="18945" y="269023"/>
                    <a:pt x="0" y="250090"/>
                    <a:pt x="0" y="226735"/>
                  </a:cubicBezTo>
                  <a:lnTo>
                    <a:pt x="0" y="42289"/>
                  </a:lnTo>
                  <a:cubicBezTo>
                    <a:pt x="0" y="18933"/>
                    <a:pt x="18945" y="0"/>
                    <a:pt x="4231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31" name="Freeform 8230">
              <a:extLst>
                <a:ext uri="{FF2B5EF4-FFF2-40B4-BE49-F238E27FC236}">
                  <a16:creationId xmlns:a16="http://schemas.microsoft.com/office/drawing/2014/main" id="{4C534364-56CE-026B-D521-080284C67621}"/>
                </a:ext>
              </a:extLst>
            </p:cNvPr>
            <p:cNvSpPr/>
            <p:nvPr/>
          </p:nvSpPr>
          <p:spPr>
            <a:xfrm>
              <a:off x="18870017" y="5007712"/>
              <a:ext cx="347203" cy="346981"/>
            </a:xfrm>
            <a:custGeom>
              <a:avLst/>
              <a:gdLst>
                <a:gd name="connsiteX0" fmla="*/ 191522 w 347203"/>
                <a:gd name="connsiteY0" fmla="*/ 0 h 346981"/>
                <a:gd name="connsiteX1" fmla="*/ 347204 w 347203"/>
                <a:gd name="connsiteY1" fmla="*/ 155582 h 346981"/>
                <a:gd name="connsiteX2" fmla="*/ 347204 w 347203"/>
                <a:gd name="connsiteY2" fmla="*/ 191399 h 346981"/>
                <a:gd name="connsiteX3" fmla="*/ 191522 w 347203"/>
                <a:gd name="connsiteY3" fmla="*/ 346982 h 346981"/>
                <a:gd name="connsiteX4" fmla="*/ 155682 w 347203"/>
                <a:gd name="connsiteY4" fmla="*/ 346982 h 346981"/>
                <a:gd name="connsiteX5" fmla="*/ 0 w 347203"/>
                <a:gd name="connsiteY5" fmla="*/ 191399 h 346981"/>
                <a:gd name="connsiteX6" fmla="*/ 0 w 347203"/>
                <a:gd name="connsiteY6" fmla="*/ 155582 h 346981"/>
                <a:gd name="connsiteX7" fmla="*/ 155682 w 347203"/>
                <a:gd name="connsiteY7" fmla="*/ 0 h 346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7203" h="346981">
                  <a:moveTo>
                    <a:pt x="191522" y="0"/>
                  </a:moveTo>
                  <a:cubicBezTo>
                    <a:pt x="277502" y="0"/>
                    <a:pt x="347204" y="69657"/>
                    <a:pt x="347204" y="155582"/>
                  </a:cubicBezTo>
                  <a:lnTo>
                    <a:pt x="347204" y="191399"/>
                  </a:lnTo>
                  <a:cubicBezTo>
                    <a:pt x="347204" y="277325"/>
                    <a:pt x="277503" y="346982"/>
                    <a:pt x="191522" y="346982"/>
                  </a:cubicBezTo>
                  <a:lnTo>
                    <a:pt x="155682" y="346982"/>
                  </a:lnTo>
                  <a:cubicBezTo>
                    <a:pt x="69701" y="346982"/>
                    <a:pt x="0" y="277325"/>
                    <a:pt x="0" y="191399"/>
                  </a:cubicBezTo>
                  <a:lnTo>
                    <a:pt x="0" y="155582"/>
                  </a:lnTo>
                  <a:cubicBezTo>
                    <a:pt x="0" y="69657"/>
                    <a:pt x="69701" y="0"/>
                    <a:pt x="15568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32" name="Freeform 8231">
              <a:extLst>
                <a:ext uri="{FF2B5EF4-FFF2-40B4-BE49-F238E27FC236}">
                  <a16:creationId xmlns:a16="http://schemas.microsoft.com/office/drawing/2014/main" id="{DEAA3AB9-3C1C-A933-CBFA-BAAA2A86ACF5}"/>
                </a:ext>
              </a:extLst>
            </p:cNvPr>
            <p:cNvSpPr/>
            <p:nvPr/>
          </p:nvSpPr>
          <p:spPr>
            <a:xfrm>
              <a:off x="18870017" y="5475693"/>
              <a:ext cx="347205" cy="306084"/>
            </a:xfrm>
            <a:custGeom>
              <a:avLst/>
              <a:gdLst>
                <a:gd name="connsiteX0" fmla="*/ 51313 w 347205"/>
                <a:gd name="connsiteY0" fmla="*/ 0 h 306084"/>
                <a:gd name="connsiteX1" fmla="*/ 295888 w 347205"/>
                <a:gd name="connsiteY1" fmla="*/ 0 h 306084"/>
                <a:gd name="connsiteX2" fmla="*/ 339825 w 347205"/>
                <a:gd name="connsiteY2" fmla="*/ 77543 h 306084"/>
                <a:gd name="connsiteX3" fmla="*/ 217537 w 347205"/>
                <a:gd name="connsiteY3" fmla="*/ 281225 h 306084"/>
                <a:gd name="connsiteX4" fmla="*/ 129669 w 347205"/>
                <a:gd name="connsiteY4" fmla="*/ 281225 h 306084"/>
                <a:gd name="connsiteX5" fmla="*/ 7381 w 347205"/>
                <a:gd name="connsiteY5" fmla="*/ 77543 h 306084"/>
                <a:gd name="connsiteX6" fmla="*/ 51313 w 347205"/>
                <a:gd name="connsiteY6" fmla="*/ 0 h 306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7205" h="306084">
                  <a:moveTo>
                    <a:pt x="51313" y="0"/>
                  </a:moveTo>
                  <a:lnTo>
                    <a:pt x="295888" y="0"/>
                  </a:lnTo>
                  <a:cubicBezTo>
                    <a:pt x="335717" y="0"/>
                    <a:pt x="360316" y="43415"/>
                    <a:pt x="339825" y="77543"/>
                  </a:cubicBezTo>
                  <a:lnTo>
                    <a:pt x="217537" y="281225"/>
                  </a:lnTo>
                  <a:cubicBezTo>
                    <a:pt x="197634" y="314371"/>
                    <a:pt x="149567" y="314371"/>
                    <a:pt x="129669" y="281225"/>
                  </a:cubicBezTo>
                  <a:lnTo>
                    <a:pt x="7381" y="77543"/>
                  </a:lnTo>
                  <a:cubicBezTo>
                    <a:pt x="-13110" y="43415"/>
                    <a:pt x="11489" y="0"/>
                    <a:pt x="51313"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58" name="Graphic 3251">
            <a:extLst>
              <a:ext uri="{FF2B5EF4-FFF2-40B4-BE49-F238E27FC236}">
                <a16:creationId xmlns:a16="http://schemas.microsoft.com/office/drawing/2014/main" id="{51163111-79BE-69A9-2643-CDEC9458750E}"/>
              </a:ext>
            </a:extLst>
          </p:cNvPr>
          <p:cNvGrpSpPr/>
          <p:nvPr/>
        </p:nvGrpSpPr>
        <p:grpSpPr>
          <a:xfrm>
            <a:off x="15010898" y="5072112"/>
            <a:ext cx="544597" cy="598672"/>
            <a:chOff x="19794110" y="4968814"/>
            <a:chExt cx="778410" cy="855704"/>
          </a:xfrm>
          <a:noFill/>
        </p:grpSpPr>
        <p:sp>
          <p:nvSpPr>
            <p:cNvPr id="8222" name="Freeform 8221">
              <a:extLst>
                <a:ext uri="{FF2B5EF4-FFF2-40B4-BE49-F238E27FC236}">
                  <a16:creationId xmlns:a16="http://schemas.microsoft.com/office/drawing/2014/main" id="{5AE1B982-2288-0864-BBE8-715D06EB4613}"/>
                </a:ext>
              </a:extLst>
            </p:cNvPr>
            <p:cNvSpPr/>
            <p:nvPr/>
          </p:nvSpPr>
          <p:spPr>
            <a:xfrm>
              <a:off x="20027635" y="4968814"/>
              <a:ext cx="311364" cy="155582"/>
            </a:xfrm>
            <a:custGeom>
              <a:avLst/>
              <a:gdLst>
                <a:gd name="connsiteX0" fmla="*/ 270808 w 311364"/>
                <a:gd name="connsiteY0" fmla="*/ 0 h 155582"/>
                <a:gd name="connsiteX1" fmla="*/ 311364 w 311364"/>
                <a:gd name="connsiteY1" fmla="*/ 40531 h 155582"/>
                <a:gd name="connsiteX2" fmla="*/ 311364 w 311364"/>
                <a:gd name="connsiteY2" fmla="*/ 115052 h 155582"/>
                <a:gd name="connsiteX3" fmla="*/ 270808 w 311364"/>
                <a:gd name="connsiteY3" fmla="*/ 155583 h 155582"/>
                <a:gd name="connsiteX4" fmla="*/ 40557 w 311364"/>
                <a:gd name="connsiteY4" fmla="*/ 155583 h 155582"/>
                <a:gd name="connsiteX5" fmla="*/ 0 w 311364"/>
                <a:gd name="connsiteY5" fmla="*/ 115052 h 155582"/>
                <a:gd name="connsiteX6" fmla="*/ 0 w 311364"/>
                <a:gd name="connsiteY6" fmla="*/ 40531 h 155582"/>
                <a:gd name="connsiteX7" fmla="*/ 40557 w 311364"/>
                <a:gd name="connsiteY7" fmla="*/ 0 h 15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1364" h="155582">
                  <a:moveTo>
                    <a:pt x="270808" y="0"/>
                  </a:moveTo>
                  <a:cubicBezTo>
                    <a:pt x="293207" y="0"/>
                    <a:pt x="311364" y="18146"/>
                    <a:pt x="311364" y="40531"/>
                  </a:cubicBezTo>
                  <a:lnTo>
                    <a:pt x="311364" y="115052"/>
                  </a:lnTo>
                  <a:cubicBezTo>
                    <a:pt x="311364" y="137437"/>
                    <a:pt x="293207" y="155583"/>
                    <a:pt x="270808" y="155583"/>
                  </a:cubicBezTo>
                  <a:lnTo>
                    <a:pt x="40557" y="155583"/>
                  </a:lnTo>
                  <a:cubicBezTo>
                    <a:pt x="18158" y="155583"/>
                    <a:pt x="0" y="137437"/>
                    <a:pt x="0" y="115052"/>
                  </a:cubicBezTo>
                  <a:lnTo>
                    <a:pt x="0" y="40531"/>
                  </a:lnTo>
                  <a:cubicBezTo>
                    <a:pt x="0" y="18146"/>
                    <a:pt x="18158" y="0"/>
                    <a:pt x="4055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23" name="Freeform 8222">
              <a:extLst>
                <a:ext uri="{FF2B5EF4-FFF2-40B4-BE49-F238E27FC236}">
                  <a16:creationId xmlns:a16="http://schemas.microsoft.com/office/drawing/2014/main" id="{7B852CBD-AF4E-6672-F80B-52881991A683}"/>
                </a:ext>
              </a:extLst>
            </p:cNvPr>
            <p:cNvSpPr/>
            <p:nvPr/>
          </p:nvSpPr>
          <p:spPr>
            <a:xfrm>
              <a:off x="19794110" y="5046604"/>
              <a:ext cx="622729" cy="233375"/>
            </a:xfrm>
            <a:custGeom>
              <a:avLst/>
              <a:gdLst>
                <a:gd name="connsiteX0" fmla="*/ 233525 w 622729"/>
                <a:gd name="connsiteY0" fmla="*/ 0 h 233375"/>
                <a:gd name="connsiteX1" fmla="*/ 116763 w 622729"/>
                <a:gd name="connsiteY1" fmla="*/ 0 h 233375"/>
                <a:gd name="connsiteX2" fmla="*/ 0 w 622729"/>
                <a:gd name="connsiteY2" fmla="*/ 116688 h 233375"/>
                <a:gd name="connsiteX3" fmla="*/ 0 w 622729"/>
                <a:gd name="connsiteY3" fmla="*/ 116688 h 233375"/>
                <a:gd name="connsiteX4" fmla="*/ 116763 w 622729"/>
                <a:gd name="connsiteY4" fmla="*/ 233376 h 233375"/>
                <a:gd name="connsiteX5" fmla="*/ 622729 w 622729"/>
                <a:gd name="connsiteY5" fmla="*/ 233376 h 2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2729" h="233375">
                  <a:moveTo>
                    <a:pt x="233525" y="0"/>
                  </a:moveTo>
                  <a:lnTo>
                    <a:pt x="116763" y="0"/>
                  </a:lnTo>
                  <a:cubicBezTo>
                    <a:pt x="52274" y="0"/>
                    <a:pt x="0" y="52246"/>
                    <a:pt x="0" y="116688"/>
                  </a:cubicBezTo>
                  <a:lnTo>
                    <a:pt x="0" y="116688"/>
                  </a:lnTo>
                  <a:cubicBezTo>
                    <a:pt x="0" y="181135"/>
                    <a:pt x="52274" y="233376"/>
                    <a:pt x="116763" y="233376"/>
                  </a:cubicBezTo>
                  <a:lnTo>
                    <a:pt x="622729" y="23337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24" name="Freeform 8223">
              <a:extLst>
                <a:ext uri="{FF2B5EF4-FFF2-40B4-BE49-F238E27FC236}">
                  <a16:creationId xmlns:a16="http://schemas.microsoft.com/office/drawing/2014/main" id="{8930B735-C1F6-168E-E3A9-010123FA6FE7}"/>
                </a:ext>
              </a:extLst>
            </p:cNvPr>
            <p:cNvSpPr/>
            <p:nvPr/>
          </p:nvSpPr>
          <p:spPr>
            <a:xfrm>
              <a:off x="20416838" y="5202189"/>
              <a:ext cx="155681" cy="155582"/>
            </a:xfrm>
            <a:custGeom>
              <a:avLst/>
              <a:gdLst>
                <a:gd name="connsiteX0" fmla="*/ 155682 w 155681"/>
                <a:gd name="connsiteY0" fmla="*/ 77791 h 155582"/>
                <a:gd name="connsiteX1" fmla="*/ 77841 w 155681"/>
                <a:gd name="connsiteY1" fmla="*/ 155582 h 155582"/>
                <a:gd name="connsiteX2" fmla="*/ 0 w 155681"/>
                <a:gd name="connsiteY2" fmla="*/ 77791 h 155582"/>
                <a:gd name="connsiteX3" fmla="*/ 77841 w 155681"/>
                <a:gd name="connsiteY3" fmla="*/ 0 h 155582"/>
                <a:gd name="connsiteX4" fmla="*/ 155682 w 155681"/>
                <a:gd name="connsiteY4" fmla="*/ 77791 h 155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681" h="155582">
                  <a:moveTo>
                    <a:pt x="155682" y="77791"/>
                  </a:moveTo>
                  <a:cubicBezTo>
                    <a:pt x="155682" y="120754"/>
                    <a:pt x="120831" y="155582"/>
                    <a:pt x="77841" y="155582"/>
                  </a:cubicBezTo>
                  <a:cubicBezTo>
                    <a:pt x="34851" y="155582"/>
                    <a:pt x="0" y="120754"/>
                    <a:pt x="0" y="77791"/>
                  </a:cubicBezTo>
                  <a:cubicBezTo>
                    <a:pt x="0" y="34828"/>
                    <a:pt x="34851" y="0"/>
                    <a:pt x="77841" y="0"/>
                  </a:cubicBezTo>
                  <a:cubicBezTo>
                    <a:pt x="120831" y="0"/>
                    <a:pt x="155682" y="34828"/>
                    <a:pt x="155682" y="7779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25" name="Freeform 8224">
              <a:extLst>
                <a:ext uri="{FF2B5EF4-FFF2-40B4-BE49-F238E27FC236}">
                  <a16:creationId xmlns:a16="http://schemas.microsoft.com/office/drawing/2014/main" id="{75156128-2828-9338-5FD1-393FD5EE876B}"/>
                </a:ext>
              </a:extLst>
            </p:cNvPr>
            <p:cNvSpPr/>
            <p:nvPr/>
          </p:nvSpPr>
          <p:spPr>
            <a:xfrm>
              <a:off x="20183314" y="5357770"/>
              <a:ext cx="311364" cy="155585"/>
            </a:xfrm>
            <a:custGeom>
              <a:avLst/>
              <a:gdLst>
                <a:gd name="connsiteX0" fmla="*/ 311365 w 311364"/>
                <a:gd name="connsiteY0" fmla="*/ 0 h 155585"/>
                <a:gd name="connsiteX1" fmla="*/ 311365 w 311364"/>
                <a:gd name="connsiteY1" fmla="*/ 0 h 155585"/>
                <a:gd name="connsiteX2" fmla="*/ 155685 w 311364"/>
                <a:gd name="connsiteY2" fmla="*/ 155586 h 155585"/>
                <a:gd name="connsiteX3" fmla="*/ 0 w 311364"/>
                <a:gd name="connsiteY3" fmla="*/ 155586 h 155585"/>
              </a:gdLst>
              <a:ahLst/>
              <a:cxnLst>
                <a:cxn ang="0">
                  <a:pos x="connsiteX0" y="connsiteY0"/>
                </a:cxn>
                <a:cxn ang="0">
                  <a:pos x="connsiteX1" y="connsiteY1"/>
                </a:cxn>
                <a:cxn ang="0">
                  <a:pos x="connsiteX2" y="connsiteY2"/>
                </a:cxn>
                <a:cxn ang="0">
                  <a:pos x="connsiteX3" y="connsiteY3"/>
                </a:cxn>
              </a:cxnLst>
              <a:rect l="l" t="t" r="r" b="b"/>
              <a:pathLst>
                <a:path w="311364" h="155585">
                  <a:moveTo>
                    <a:pt x="311365" y="0"/>
                  </a:moveTo>
                  <a:lnTo>
                    <a:pt x="311365" y="0"/>
                  </a:lnTo>
                  <a:cubicBezTo>
                    <a:pt x="311365" y="85930"/>
                    <a:pt x="241664" y="155586"/>
                    <a:pt x="155685" y="155586"/>
                  </a:cubicBezTo>
                  <a:lnTo>
                    <a:pt x="0" y="15558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26" name="Freeform 8225">
              <a:extLst>
                <a:ext uri="{FF2B5EF4-FFF2-40B4-BE49-F238E27FC236}">
                  <a16:creationId xmlns:a16="http://schemas.microsoft.com/office/drawing/2014/main" id="{DCC4089C-DC43-BCB3-6B46-FEA36E2D6779}"/>
                </a:ext>
              </a:extLst>
            </p:cNvPr>
            <p:cNvSpPr/>
            <p:nvPr/>
          </p:nvSpPr>
          <p:spPr>
            <a:xfrm>
              <a:off x="19871950" y="5435560"/>
              <a:ext cx="311364" cy="155582"/>
            </a:xfrm>
            <a:custGeom>
              <a:avLst/>
              <a:gdLst>
                <a:gd name="connsiteX0" fmla="*/ 270808 w 311364"/>
                <a:gd name="connsiteY0" fmla="*/ 0 h 155582"/>
                <a:gd name="connsiteX1" fmla="*/ 311364 w 311364"/>
                <a:gd name="connsiteY1" fmla="*/ 40531 h 155582"/>
                <a:gd name="connsiteX2" fmla="*/ 311364 w 311364"/>
                <a:gd name="connsiteY2" fmla="*/ 115052 h 155582"/>
                <a:gd name="connsiteX3" fmla="*/ 270808 w 311364"/>
                <a:gd name="connsiteY3" fmla="*/ 155583 h 155582"/>
                <a:gd name="connsiteX4" fmla="*/ 40556 w 311364"/>
                <a:gd name="connsiteY4" fmla="*/ 155583 h 155582"/>
                <a:gd name="connsiteX5" fmla="*/ 0 w 311364"/>
                <a:gd name="connsiteY5" fmla="*/ 115052 h 155582"/>
                <a:gd name="connsiteX6" fmla="*/ 0 w 311364"/>
                <a:gd name="connsiteY6" fmla="*/ 40531 h 155582"/>
                <a:gd name="connsiteX7" fmla="*/ 40556 w 311364"/>
                <a:gd name="connsiteY7" fmla="*/ 0 h 15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1364" h="155582">
                  <a:moveTo>
                    <a:pt x="270808" y="0"/>
                  </a:moveTo>
                  <a:cubicBezTo>
                    <a:pt x="293206" y="0"/>
                    <a:pt x="311364" y="18146"/>
                    <a:pt x="311364" y="40531"/>
                  </a:cubicBezTo>
                  <a:lnTo>
                    <a:pt x="311364" y="115052"/>
                  </a:lnTo>
                  <a:cubicBezTo>
                    <a:pt x="311364" y="137437"/>
                    <a:pt x="293206" y="155583"/>
                    <a:pt x="270808" y="155583"/>
                  </a:cubicBezTo>
                  <a:lnTo>
                    <a:pt x="40556" y="155583"/>
                  </a:lnTo>
                  <a:cubicBezTo>
                    <a:pt x="18158" y="155583"/>
                    <a:pt x="0" y="137437"/>
                    <a:pt x="0" y="115052"/>
                  </a:cubicBezTo>
                  <a:lnTo>
                    <a:pt x="0" y="40531"/>
                  </a:lnTo>
                  <a:cubicBezTo>
                    <a:pt x="0" y="18146"/>
                    <a:pt x="18158" y="0"/>
                    <a:pt x="4055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27" name="Freeform 8226">
              <a:extLst>
                <a:ext uri="{FF2B5EF4-FFF2-40B4-BE49-F238E27FC236}">
                  <a16:creationId xmlns:a16="http://schemas.microsoft.com/office/drawing/2014/main" id="{770D246E-6C6E-0FF1-B78B-141689313D32}"/>
                </a:ext>
              </a:extLst>
            </p:cNvPr>
            <p:cNvSpPr/>
            <p:nvPr/>
          </p:nvSpPr>
          <p:spPr>
            <a:xfrm>
              <a:off x="20343338" y="5668936"/>
              <a:ext cx="224841" cy="155582"/>
            </a:xfrm>
            <a:custGeom>
              <a:avLst/>
              <a:gdLst>
                <a:gd name="connsiteX0" fmla="*/ 182996 w 224841"/>
                <a:gd name="connsiteY0" fmla="*/ 0 h 155582"/>
                <a:gd name="connsiteX1" fmla="*/ 224841 w 224841"/>
                <a:gd name="connsiteY1" fmla="*/ 41818 h 155582"/>
                <a:gd name="connsiteX2" fmla="*/ 224841 w 224841"/>
                <a:gd name="connsiteY2" fmla="*/ 113765 h 155582"/>
                <a:gd name="connsiteX3" fmla="*/ 182996 w 224841"/>
                <a:gd name="connsiteY3" fmla="*/ 155583 h 155582"/>
                <a:gd name="connsiteX4" fmla="*/ 41845 w 224841"/>
                <a:gd name="connsiteY4" fmla="*/ 155583 h 155582"/>
                <a:gd name="connsiteX5" fmla="*/ 0 w 224841"/>
                <a:gd name="connsiteY5" fmla="*/ 113765 h 155582"/>
                <a:gd name="connsiteX6" fmla="*/ 0 w 224841"/>
                <a:gd name="connsiteY6" fmla="*/ 41818 h 155582"/>
                <a:gd name="connsiteX7" fmla="*/ 41845 w 224841"/>
                <a:gd name="connsiteY7" fmla="*/ 0 h 15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841" h="155582">
                  <a:moveTo>
                    <a:pt x="182996" y="0"/>
                  </a:moveTo>
                  <a:cubicBezTo>
                    <a:pt x="206107" y="0"/>
                    <a:pt x="224841" y="18723"/>
                    <a:pt x="224841" y="41818"/>
                  </a:cubicBezTo>
                  <a:lnTo>
                    <a:pt x="224841" y="113765"/>
                  </a:lnTo>
                  <a:cubicBezTo>
                    <a:pt x="224841" y="136860"/>
                    <a:pt x="206107" y="155583"/>
                    <a:pt x="182996" y="155583"/>
                  </a:cubicBezTo>
                  <a:lnTo>
                    <a:pt x="41845" y="155583"/>
                  </a:lnTo>
                  <a:cubicBezTo>
                    <a:pt x="18735" y="155583"/>
                    <a:pt x="0" y="136860"/>
                    <a:pt x="0" y="113765"/>
                  </a:cubicBezTo>
                  <a:lnTo>
                    <a:pt x="0" y="41818"/>
                  </a:lnTo>
                  <a:cubicBezTo>
                    <a:pt x="0" y="18723"/>
                    <a:pt x="18735" y="0"/>
                    <a:pt x="4184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28" name="Freeform 8227">
              <a:extLst>
                <a:ext uri="{FF2B5EF4-FFF2-40B4-BE49-F238E27FC236}">
                  <a16:creationId xmlns:a16="http://schemas.microsoft.com/office/drawing/2014/main" id="{A1BE2B33-4079-31B0-81F7-6BC0FF8B105A}"/>
                </a:ext>
              </a:extLst>
            </p:cNvPr>
            <p:cNvSpPr/>
            <p:nvPr/>
          </p:nvSpPr>
          <p:spPr>
            <a:xfrm>
              <a:off x="20027635" y="5591146"/>
              <a:ext cx="311364" cy="155580"/>
            </a:xfrm>
            <a:custGeom>
              <a:avLst/>
              <a:gdLst>
                <a:gd name="connsiteX0" fmla="*/ 0 w 311364"/>
                <a:gd name="connsiteY0" fmla="*/ 0 h 155580"/>
                <a:gd name="connsiteX1" fmla="*/ 0 w 311364"/>
                <a:gd name="connsiteY1" fmla="*/ 0 h 155580"/>
                <a:gd name="connsiteX2" fmla="*/ 155680 w 311364"/>
                <a:gd name="connsiteY2" fmla="*/ 155580 h 155580"/>
                <a:gd name="connsiteX3" fmla="*/ 311365 w 311364"/>
                <a:gd name="connsiteY3" fmla="*/ 155580 h 155580"/>
              </a:gdLst>
              <a:ahLst/>
              <a:cxnLst>
                <a:cxn ang="0">
                  <a:pos x="connsiteX0" y="connsiteY0"/>
                </a:cxn>
                <a:cxn ang="0">
                  <a:pos x="connsiteX1" y="connsiteY1"/>
                </a:cxn>
                <a:cxn ang="0">
                  <a:pos x="connsiteX2" y="connsiteY2"/>
                </a:cxn>
                <a:cxn ang="0">
                  <a:pos x="connsiteX3" y="connsiteY3"/>
                </a:cxn>
              </a:cxnLst>
              <a:rect l="l" t="t" r="r" b="b"/>
              <a:pathLst>
                <a:path w="311364" h="155580">
                  <a:moveTo>
                    <a:pt x="0" y="0"/>
                  </a:moveTo>
                  <a:lnTo>
                    <a:pt x="0" y="0"/>
                  </a:lnTo>
                  <a:cubicBezTo>
                    <a:pt x="0" y="85924"/>
                    <a:pt x="69700" y="155580"/>
                    <a:pt x="155680" y="155580"/>
                  </a:cubicBezTo>
                  <a:lnTo>
                    <a:pt x="311365" y="15558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59" name="Graphic 3251">
            <a:extLst>
              <a:ext uri="{FF2B5EF4-FFF2-40B4-BE49-F238E27FC236}">
                <a16:creationId xmlns:a16="http://schemas.microsoft.com/office/drawing/2014/main" id="{A8713DDF-CF8D-9229-2DFB-5D85ED9B5E8C}"/>
              </a:ext>
            </a:extLst>
          </p:cNvPr>
          <p:cNvGrpSpPr/>
          <p:nvPr/>
        </p:nvGrpSpPr>
        <p:grpSpPr>
          <a:xfrm>
            <a:off x="13716027" y="5002031"/>
            <a:ext cx="606153" cy="666343"/>
            <a:chOff x="21150652" y="4929917"/>
            <a:chExt cx="778409" cy="855706"/>
          </a:xfrm>
          <a:noFill/>
        </p:grpSpPr>
        <p:sp>
          <p:nvSpPr>
            <p:cNvPr id="8215" name="Freeform 8214">
              <a:extLst>
                <a:ext uri="{FF2B5EF4-FFF2-40B4-BE49-F238E27FC236}">
                  <a16:creationId xmlns:a16="http://schemas.microsoft.com/office/drawing/2014/main" id="{278E9660-9903-7A3E-17C0-5996B581F4A8}"/>
                </a:ext>
              </a:extLst>
            </p:cNvPr>
            <p:cNvSpPr/>
            <p:nvPr/>
          </p:nvSpPr>
          <p:spPr>
            <a:xfrm>
              <a:off x="21150652" y="5474458"/>
              <a:ext cx="778409" cy="311165"/>
            </a:xfrm>
            <a:custGeom>
              <a:avLst/>
              <a:gdLst>
                <a:gd name="connsiteX0" fmla="*/ 723099 w 778409"/>
                <a:gd name="connsiteY0" fmla="*/ 0 h 311165"/>
                <a:gd name="connsiteX1" fmla="*/ 778409 w 778409"/>
                <a:gd name="connsiteY1" fmla="*/ 55275 h 311165"/>
                <a:gd name="connsiteX2" fmla="*/ 778409 w 778409"/>
                <a:gd name="connsiteY2" fmla="*/ 255891 h 311165"/>
                <a:gd name="connsiteX3" fmla="*/ 723099 w 778409"/>
                <a:gd name="connsiteY3" fmla="*/ 311165 h 311165"/>
                <a:gd name="connsiteX4" fmla="*/ 55310 w 778409"/>
                <a:gd name="connsiteY4" fmla="*/ 311165 h 311165"/>
                <a:gd name="connsiteX5" fmla="*/ 0 w 778409"/>
                <a:gd name="connsiteY5" fmla="*/ 255891 h 311165"/>
                <a:gd name="connsiteX6" fmla="*/ 0 w 778409"/>
                <a:gd name="connsiteY6" fmla="*/ 55275 h 311165"/>
                <a:gd name="connsiteX7" fmla="*/ 55310 w 778409"/>
                <a:gd name="connsiteY7" fmla="*/ 0 h 311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409" h="311165">
                  <a:moveTo>
                    <a:pt x="723099" y="0"/>
                  </a:moveTo>
                  <a:cubicBezTo>
                    <a:pt x="753646" y="0"/>
                    <a:pt x="778409" y="24747"/>
                    <a:pt x="778409" y="55275"/>
                  </a:cubicBezTo>
                  <a:lnTo>
                    <a:pt x="778409" y="255891"/>
                  </a:lnTo>
                  <a:cubicBezTo>
                    <a:pt x="778409" y="286418"/>
                    <a:pt x="753646" y="311165"/>
                    <a:pt x="723099" y="311165"/>
                  </a:cubicBezTo>
                  <a:lnTo>
                    <a:pt x="55310" y="311165"/>
                  </a:lnTo>
                  <a:cubicBezTo>
                    <a:pt x="24763" y="311165"/>
                    <a:pt x="0" y="286418"/>
                    <a:pt x="0" y="255891"/>
                  </a:cubicBezTo>
                  <a:lnTo>
                    <a:pt x="0" y="55275"/>
                  </a:lnTo>
                  <a:cubicBezTo>
                    <a:pt x="0" y="24747"/>
                    <a:pt x="24763" y="0"/>
                    <a:pt x="5531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16" name="Freeform 8215">
              <a:extLst>
                <a:ext uri="{FF2B5EF4-FFF2-40B4-BE49-F238E27FC236}">
                  <a16:creationId xmlns:a16="http://schemas.microsoft.com/office/drawing/2014/main" id="{027A008E-F2DB-FC5B-556C-537AA1DAF5AC}"/>
                </a:ext>
              </a:extLst>
            </p:cNvPr>
            <p:cNvSpPr/>
            <p:nvPr/>
          </p:nvSpPr>
          <p:spPr>
            <a:xfrm>
              <a:off x="21150652" y="4929917"/>
              <a:ext cx="778409" cy="155582"/>
            </a:xfrm>
            <a:custGeom>
              <a:avLst/>
              <a:gdLst>
                <a:gd name="connsiteX0" fmla="*/ 739299 w 778409"/>
                <a:gd name="connsiteY0" fmla="*/ 0 h 155582"/>
                <a:gd name="connsiteX1" fmla="*/ 778409 w 778409"/>
                <a:gd name="connsiteY1" fmla="*/ 39085 h 155582"/>
                <a:gd name="connsiteX2" fmla="*/ 778409 w 778409"/>
                <a:gd name="connsiteY2" fmla="*/ 116498 h 155582"/>
                <a:gd name="connsiteX3" fmla="*/ 739299 w 778409"/>
                <a:gd name="connsiteY3" fmla="*/ 155583 h 155582"/>
                <a:gd name="connsiteX4" fmla="*/ 39110 w 778409"/>
                <a:gd name="connsiteY4" fmla="*/ 155583 h 155582"/>
                <a:gd name="connsiteX5" fmla="*/ 0 w 778409"/>
                <a:gd name="connsiteY5" fmla="*/ 116498 h 155582"/>
                <a:gd name="connsiteX6" fmla="*/ 0 w 778409"/>
                <a:gd name="connsiteY6" fmla="*/ 39085 h 155582"/>
                <a:gd name="connsiteX7" fmla="*/ 39110 w 778409"/>
                <a:gd name="connsiteY7" fmla="*/ 0 h 155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409" h="155582">
                  <a:moveTo>
                    <a:pt x="739299" y="0"/>
                  </a:moveTo>
                  <a:cubicBezTo>
                    <a:pt x="760899" y="0"/>
                    <a:pt x="778409" y="17499"/>
                    <a:pt x="778409" y="39085"/>
                  </a:cubicBezTo>
                  <a:lnTo>
                    <a:pt x="778409" y="116498"/>
                  </a:lnTo>
                  <a:cubicBezTo>
                    <a:pt x="778409" y="138084"/>
                    <a:pt x="760899" y="155583"/>
                    <a:pt x="739299" y="155583"/>
                  </a:cubicBezTo>
                  <a:lnTo>
                    <a:pt x="39110" y="155583"/>
                  </a:lnTo>
                  <a:cubicBezTo>
                    <a:pt x="17510" y="155583"/>
                    <a:pt x="0" y="138084"/>
                    <a:pt x="0" y="116498"/>
                  </a:cubicBezTo>
                  <a:lnTo>
                    <a:pt x="0" y="39085"/>
                  </a:lnTo>
                  <a:cubicBezTo>
                    <a:pt x="0" y="17499"/>
                    <a:pt x="17510" y="0"/>
                    <a:pt x="3911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17" name="Freeform 8216">
              <a:extLst>
                <a:ext uri="{FF2B5EF4-FFF2-40B4-BE49-F238E27FC236}">
                  <a16:creationId xmlns:a16="http://schemas.microsoft.com/office/drawing/2014/main" id="{BC1EE7A7-3BD1-1D4C-C4D2-98A69E9E3B81}"/>
                </a:ext>
              </a:extLst>
            </p:cNvPr>
            <p:cNvSpPr/>
            <p:nvPr/>
          </p:nvSpPr>
          <p:spPr>
            <a:xfrm>
              <a:off x="21228492" y="5085502"/>
              <a:ext cx="77840" cy="388956"/>
            </a:xfrm>
            <a:custGeom>
              <a:avLst/>
              <a:gdLst>
                <a:gd name="connsiteX0" fmla="*/ 0 w 77840"/>
                <a:gd name="connsiteY0" fmla="*/ 0 h 388956"/>
                <a:gd name="connsiteX1" fmla="*/ 77841 w 77840"/>
                <a:gd name="connsiteY1" fmla="*/ 0 h 388956"/>
                <a:gd name="connsiteX2" fmla="*/ 77841 w 77840"/>
                <a:gd name="connsiteY2" fmla="*/ 388956 h 388956"/>
                <a:gd name="connsiteX3" fmla="*/ 0 w 77840"/>
                <a:gd name="connsiteY3" fmla="*/ 388956 h 388956"/>
              </a:gdLst>
              <a:ahLst/>
              <a:cxnLst>
                <a:cxn ang="0">
                  <a:pos x="connsiteX0" y="connsiteY0"/>
                </a:cxn>
                <a:cxn ang="0">
                  <a:pos x="connsiteX1" y="connsiteY1"/>
                </a:cxn>
                <a:cxn ang="0">
                  <a:pos x="connsiteX2" y="connsiteY2"/>
                </a:cxn>
                <a:cxn ang="0">
                  <a:pos x="connsiteX3" y="connsiteY3"/>
                </a:cxn>
              </a:cxnLst>
              <a:rect l="l" t="t" r="r" b="b"/>
              <a:pathLst>
                <a:path w="77840" h="388956">
                  <a:moveTo>
                    <a:pt x="0" y="0"/>
                  </a:moveTo>
                  <a:lnTo>
                    <a:pt x="77841" y="0"/>
                  </a:lnTo>
                  <a:lnTo>
                    <a:pt x="77841" y="388956"/>
                  </a:lnTo>
                  <a:lnTo>
                    <a:pt x="0" y="388956"/>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18" name="Freeform 8217">
              <a:extLst>
                <a:ext uri="{FF2B5EF4-FFF2-40B4-BE49-F238E27FC236}">
                  <a16:creationId xmlns:a16="http://schemas.microsoft.com/office/drawing/2014/main" id="{1DC3AD05-1E8B-1086-ACAB-B38895494A1E}"/>
                </a:ext>
              </a:extLst>
            </p:cNvPr>
            <p:cNvSpPr/>
            <p:nvPr/>
          </p:nvSpPr>
          <p:spPr>
            <a:xfrm>
              <a:off x="21773382" y="5085502"/>
              <a:ext cx="77840" cy="388956"/>
            </a:xfrm>
            <a:custGeom>
              <a:avLst/>
              <a:gdLst>
                <a:gd name="connsiteX0" fmla="*/ 0 w 77840"/>
                <a:gd name="connsiteY0" fmla="*/ 0 h 388956"/>
                <a:gd name="connsiteX1" fmla="*/ 77841 w 77840"/>
                <a:gd name="connsiteY1" fmla="*/ 0 h 388956"/>
                <a:gd name="connsiteX2" fmla="*/ 77841 w 77840"/>
                <a:gd name="connsiteY2" fmla="*/ 388956 h 388956"/>
                <a:gd name="connsiteX3" fmla="*/ 0 w 77840"/>
                <a:gd name="connsiteY3" fmla="*/ 388956 h 388956"/>
              </a:gdLst>
              <a:ahLst/>
              <a:cxnLst>
                <a:cxn ang="0">
                  <a:pos x="connsiteX0" y="connsiteY0"/>
                </a:cxn>
                <a:cxn ang="0">
                  <a:pos x="connsiteX1" y="connsiteY1"/>
                </a:cxn>
                <a:cxn ang="0">
                  <a:pos x="connsiteX2" y="connsiteY2"/>
                </a:cxn>
                <a:cxn ang="0">
                  <a:pos x="connsiteX3" y="connsiteY3"/>
                </a:cxn>
              </a:cxnLst>
              <a:rect l="l" t="t" r="r" b="b"/>
              <a:pathLst>
                <a:path w="77840" h="388956">
                  <a:moveTo>
                    <a:pt x="0" y="0"/>
                  </a:moveTo>
                  <a:lnTo>
                    <a:pt x="77841" y="0"/>
                  </a:lnTo>
                  <a:lnTo>
                    <a:pt x="77841" y="388956"/>
                  </a:lnTo>
                  <a:lnTo>
                    <a:pt x="0" y="388956"/>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19" name="Freeform 8218">
              <a:extLst>
                <a:ext uri="{FF2B5EF4-FFF2-40B4-BE49-F238E27FC236}">
                  <a16:creationId xmlns:a16="http://schemas.microsoft.com/office/drawing/2014/main" id="{93E9FA58-5920-5BD1-F808-31A6E347E2D5}"/>
                </a:ext>
              </a:extLst>
            </p:cNvPr>
            <p:cNvSpPr/>
            <p:nvPr/>
          </p:nvSpPr>
          <p:spPr>
            <a:xfrm>
              <a:off x="21617697" y="5163292"/>
              <a:ext cx="155682" cy="155582"/>
            </a:xfrm>
            <a:custGeom>
              <a:avLst/>
              <a:gdLst>
                <a:gd name="connsiteX0" fmla="*/ 0 w 155682"/>
                <a:gd name="connsiteY0" fmla="*/ 0 h 155582"/>
                <a:gd name="connsiteX1" fmla="*/ 155682 w 155682"/>
                <a:gd name="connsiteY1" fmla="*/ 0 h 155582"/>
                <a:gd name="connsiteX2" fmla="*/ 155682 w 155682"/>
                <a:gd name="connsiteY2" fmla="*/ 155583 h 155582"/>
                <a:gd name="connsiteX3" fmla="*/ 0 w 155682"/>
                <a:gd name="connsiteY3" fmla="*/ 155583 h 155582"/>
              </a:gdLst>
              <a:ahLst/>
              <a:cxnLst>
                <a:cxn ang="0">
                  <a:pos x="connsiteX0" y="connsiteY0"/>
                </a:cxn>
                <a:cxn ang="0">
                  <a:pos x="connsiteX1" y="connsiteY1"/>
                </a:cxn>
                <a:cxn ang="0">
                  <a:pos x="connsiteX2" y="connsiteY2"/>
                </a:cxn>
                <a:cxn ang="0">
                  <a:pos x="connsiteX3" y="connsiteY3"/>
                </a:cxn>
              </a:cxnLst>
              <a:rect l="l" t="t" r="r" b="b"/>
              <a:pathLst>
                <a:path w="155682" h="155582">
                  <a:moveTo>
                    <a:pt x="0" y="0"/>
                  </a:moveTo>
                  <a:lnTo>
                    <a:pt x="155682" y="0"/>
                  </a:lnTo>
                  <a:lnTo>
                    <a:pt x="155682" y="155583"/>
                  </a:lnTo>
                  <a:lnTo>
                    <a:pt x="0" y="155583"/>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20" name="Freeform 8219">
              <a:extLst>
                <a:ext uri="{FF2B5EF4-FFF2-40B4-BE49-F238E27FC236}">
                  <a16:creationId xmlns:a16="http://schemas.microsoft.com/office/drawing/2014/main" id="{63FD5598-C74B-BF9D-AE48-8F910B7D4F6D}"/>
                </a:ext>
              </a:extLst>
            </p:cNvPr>
            <p:cNvSpPr/>
            <p:nvPr/>
          </p:nvSpPr>
          <p:spPr>
            <a:xfrm>
              <a:off x="21306332" y="5241082"/>
              <a:ext cx="155682" cy="155582"/>
            </a:xfrm>
            <a:custGeom>
              <a:avLst/>
              <a:gdLst>
                <a:gd name="connsiteX0" fmla="*/ 0 w 155682"/>
                <a:gd name="connsiteY0" fmla="*/ 0 h 155582"/>
                <a:gd name="connsiteX1" fmla="*/ 155682 w 155682"/>
                <a:gd name="connsiteY1" fmla="*/ 0 h 155582"/>
                <a:gd name="connsiteX2" fmla="*/ 155682 w 155682"/>
                <a:gd name="connsiteY2" fmla="*/ 155583 h 155582"/>
                <a:gd name="connsiteX3" fmla="*/ 0 w 155682"/>
                <a:gd name="connsiteY3" fmla="*/ 155583 h 155582"/>
              </a:gdLst>
              <a:ahLst/>
              <a:cxnLst>
                <a:cxn ang="0">
                  <a:pos x="connsiteX0" y="connsiteY0"/>
                </a:cxn>
                <a:cxn ang="0">
                  <a:pos x="connsiteX1" y="connsiteY1"/>
                </a:cxn>
                <a:cxn ang="0">
                  <a:pos x="connsiteX2" y="connsiteY2"/>
                </a:cxn>
                <a:cxn ang="0">
                  <a:pos x="connsiteX3" y="connsiteY3"/>
                </a:cxn>
              </a:cxnLst>
              <a:rect l="l" t="t" r="r" b="b"/>
              <a:pathLst>
                <a:path w="155682" h="155582">
                  <a:moveTo>
                    <a:pt x="0" y="0"/>
                  </a:moveTo>
                  <a:lnTo>
                    <a:pt x="155682" y="0"/>
                  </a:lnTo>
                  <a:lnTo>
                    <a:pt x="155682" y="155583"/>
                  </a:lnTo>
                  <a:lnTo>
                    <a:pt x="0" y="155583"/>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21" name="Freeform 8220">
              <a:extLst>
                <a:ext uri="{FF2B5EF4-FFF2-40B4-BE49-F238E27FC236}">
                  <a16:creationId xmlns:a16="http://schemas.microsoft.com/office/drawing/2014/main" id="{9A0E31F3-76AB-ACD8-B87D-11546432005C}"/>
                </a:ext>
              </a:extLst>
            </p:cNvPr>
            <p:cNvSpPr/>
            <p:nvPr/>
          </p:nvSpPr>
          <p:spPr>
            <a:xfrm>
              <a:off x="21150652" y="5241082"/>
              <a:ext cx="77840" cy="155582"/>
            </a:xfrm>
            <a:custGeom>
              <a:avLst/>
              <a:gdLst>
                <a:gd name="connsiteX0" fmla="*/ 0 w 77840"/>
                <a:gd name="connsiteY0" fmla="*/ 0 h 155582"/>
                <a:gd name="connsiteX1" fmla="*/ 77841 w 77840"/>
                <a:gd name="connsiteY1" fmla="*/ 0 h 155582"/>
                <a:gd name="connsiteX2" fmla="*/ 77841 w 77840"/>
                <a:gd name="connsiteY2" fmla="*/ 155583 h 155582"/>
                <a:gd name="connsiteX3" fmla="*/ 0 w 77840"/>
                <a:gd name="connsiteY3" fmla="*/ 155583 h 155582"/>
              </a:gdLst>
              <a:ahLst/>
              <a:cxnLst>
                <a:cxn ang="0">
                  <a:pos x="connsiteX0" y="connsiteY0"/>
                </a:cxn>
                <a:cxn ang="0">
                  <a:pos x="connsiteX1" y="connsiteY1"/>
                </a:cxn>
                <a:cxn ang="0">
                  <a:pos x="connsiteX2" y="connsiteY2"/>
                </a:cxn>
                <a:cxn ang="0">
                  <a:pos x="connsiteX3" y="connsiteY3"/>
                </a:cxn>
              </a:cxnLst>
              <a:rect l="l" t="t" r="r" b="b"/>
              <a:pathLst>
                <a:path w="77840" h="155582">
                  <a:moveTo>
                    <a:pt x="0" y="0"/>
                  </a:moveTo>
                  <a:lnTo>
                    <a:pt x="77841" y="0"/>
                  </a:lnTo>
                  <a:lnTo>
                    <a:pt x="77841" y="155583"/>
                  </a:lnTo>
                  <a:lnTo>
                    <a:pt x="0" y="155583"/>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60" name="Graphic 3251">
            <a:extLst>
              <a:ext uri="{FF2B5EF4-FFF2-40B4-BE49-F238E27FC236}">
                <a16:creationId xmlns:a16="http://schemas.microsoft.com/office/drawing/2014/main" id="{C74C9837-9126-8FE5-27C2-047C6C88B875}"/>
              </a:ext>
            </a:extLst>
          </p:cNvPr>
          <p:cNvGrpSpPr/>
          <p:nvPr/>
        </p:nvGrpSpPr>
        <p:grpSpPr>
          <a:xfrm>
            <a:off x="17579125" y="3904600"/>
            <a:ext cx="459885" cy="459612"/>
            <a:chOff x="17158413" y="3755036"/>
            <a:chExt cx="628606" cy="628235"/>
          </a:xfrm>
          <a:noFill/>
        </p:grpSpPr>
        <p:grpSp>
          <p:nvGrpSpPr>
            <p:cNvPr id="8204" name="Graphic 3251">
              <a:extLst>
                <a:ext uri="{FF2B5EF4-FFF2-40B4-BE49-F238E27FC236}">
                  <a16:creationId xmlns:a16="http://schemas.microsoft.com/office/drawing/2014/main" id="{56394D7C-3F00-D896-33C1-C3C6A4242E08}"/>
                </a:ext>
              </a:extLst>
            </p:cNvPr>
            <p:cNvGrpSpPr/>
            <p:nvPr/>
          </p:nvGrpSpPr>
          <p:grpSpPr>
            <a:xfrm>
              <a:off x="17158413" y="3755036"/>
              <a:ext cx="628606" cy="628235"/>
              <a:chOff x="17158413" y="3755036"/>
              <a:chExt cx="628606" cy="628235"/>
            </a:xfrm>
            <a:noFill/>
          </p:grpSpPr>
          <p:sp>
            <p:nvSpPr>
              <p:cNvPr id="8211" name="Freeform 8210">
                <a:extLst>
                  <a:ext uri="{FF2B5EF4-FFF2-40B4-BE49-F238E27FC236}">
                    <a16:creationId xmlns:a16="http://schemas.microsoft.com/office/drawing/2014/main" id="{5876757E-E96E-8F52-2C93-9D7E31FC7BC4}"/>
                  </a:ext>
                </a:extLst>
              </p:cNvPr>
              <p:cNvSpPr/>
              <p:nvPr/>
            </p:nvSpPr>
            <p:spPr>
              <a:xfrm>
                <a:off x="17158413" y="3755036"/>
                <a:ext cx="108366" cy="137467"/>
              </a:xfrm>
              <a:custGeom>
                <a:avLst/>
                <a:gdLst>
                  <a:gd name="connsiteX0" fmla="*/ 108366 w 108366"/>
                  <a:gd name="connsiteY0" fmla="*/ 54148 h 137467"/>
                  <a:gd name="connsiteX1" fmla="*/ 108366 w 108366"/>
                  <a:gd name="connsiteY1" fmla="*/ 137467 h 137467"/>
                  <a:gd name="connsiteX2" fmla="*/ 22735 w 108366"/>
                  <a:gd name="connsiteY2" fmla="*/ 137467 h 137467"/>
                  <a:gd name="connsiteX3" fmla="*/ 0 w 108366"/>
                  <a:gd name="connsiteY3" fmla="*/ 114747 h 137467"/>
                  <a:gd name="connsiteX4" fmla="*/ 0 w 108366"/>
                  <a:gd name="connsiteY4" fmla="*/ 54148 h 137467"/>
                  <a:gd name="connsiteX5" fmla="*/ 54183 w 108366"/>
                  <a:gd name="connsiteY5" fmla="*/ 0 h 137467"/>
                  <a:gd name="connsiteX6" fmla="*/ 54183 w 108366"/>
                  <a:gd name="connsiteY6" fmla="*/ 0 h 137467"/>
                  <a:gd name="connsiteX7" fmla="*/ 108366 w 108366"/>
                  <a:gd name="connsiteY7" fmla="*/ 54148 h 13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8366" h="137467">
                    <a:moveTo>
                      <a:pt x="108366" y="54148"/>
                    </a:moveTo>
                    <a:lnTo>
                      <a:pt x="108366" y="137467"/>
                    </a:lnTo>
                    <a:lnTo>
                      <a:pt x="22735" y="137467"/>
                    </a:lnTo>
                    <a:cubicBezTo>
                      <a:pt x="10179" y="137467"/>
                      <a:pt x="0" y="127295"/>
                      <a:pt x="0" y="114747"/>
                    </a:cubicBezTo>
                    <a:lnTo>
                      <a:pt x="0" y="54148"/>
                    </a:lnTo>
                    <a:cubicBezTo>
                      <a:pt x="0" y="24371"/>
                      <a:pt x="24386" y="0"/>
                      <a:pt x="54183" y="0"/>
                    </a:cubicBezTo>
                    <a:lnTo>
                      <a:pt x="54183" y="0"/>
                    </a:lnTo>
                    <a:cubicBezTo>
                      <a:pt x="83979" y="0"/>
                      <a:pt x="108366" y="24371"/>
                      <a:pt x="108366" y="5414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12" name="Freeform 8211">
                <a:extLst>
                  <a:ext uri="{FF2B5EF4-FFF2-40B4-BE49-F238E27FC236}">
                    <a16:creationId xmlns:a16="http://schemas.microsoft.com/office/drawing/2014/main" id="{F163E1D8-7F0B-1F89-3DAB-89E1FA3A703A}"/>
                  </a:ext>
                </a:extLst>
              </p:cNvPr>
              <p:cNvSpPr/>
              <p:nvPr/>
            </p:nvSpPr>
            <p:spPr>
              <a:xfrm>
                <a:off x="17266782" y="4307442"/>
                <a:ext cx="520238" cy="75829"/>
              </a:xfrm>
              <a:custGeom>
                <a:avLst/>
                <a:gdLst>
                  <a:gd name="connsiteX0" fmla="*/ 0 w 520238"/>
                  <a:gd name="connsiteY0" fmla="*/ 21653 h 75829"/>
                  <a:gd name="connsiteX1" fmla="*/ 62390 w 520238"/>
                  <a:gd name="connsiteY1" fmla="*/ 75221 h 75829"/>
                  <a:gd name="connsiteX2" fmla="*/ 108391 w 520238"/>
                  <a:gd name="connsiteY2" fmla="*/ 19688 h 75829"/>
                  <a:gd name="connsiteX3" fmla="*/ 108391 w 520238"/>
                  <a:gd name="connsiteY3" fmla="*/ 0 h 75829"/>
                  <a:gd name="connsiteX4" fmla="*/ 520238 w 520238"/>
                  <a:gd name="connsiteY4" fmla="*/ 0 h 75829"/>
                  <a:gd name="connsiteX5" fmla="*/ 520238 w 520238"/>
                  <a:gd name="connsiteY5" fmla="*/ 21653 h 75829"/>
                  <a:gd name="connsiteX6" fmla="*/ 466026 w 520238"/>
                  <a:gd name="connsiteY6" fmla="*/ 75825 h 75829"/>
                  <a:gd name="connsiteX7" fmla="*/ 54209 w 520238"/>
                  <a:gd name="connsiteY7" fmla="*/ 75825 h 7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0238" h="75829">
                    <a:moveTo>
                      <a:pt x="0" y="21653"/>
                    </a:moveTo>
                    <a:cubicBezTo>
                      <a:pt x="0" y="54145"/>
                      <a:pt x="28980" y="80178"/>
                      <a:pt x="62390" y="75221"/>
                    </a:cubicBezTo>
                    <a:cubicBezTo>
                      <a:pt x="89262" y="71231"/>
                      <a:pt x="108392" y="46834"/>
                      <a:pt x="108391" y="19688"/>
                    </a:cubicBezTo>
                    <a:lnTo>
                      <a:pt x="108391" y="0"/>
                    </a:lnTo>
                    <a:cubicBezTo>
                      <a:pt x="108391" y="0"/>
                      <a:pt x="520238" y="0"/>
                      <a:pt x="520238" y="0"/>
                    </a:cubicBezTo>
                    <a:lnTo>
                      <a:pt x="520238" y="21653"/>
                    </a:lnTo>
                    <a:cubicBezTo>
                      <a:pt x="520238" y="51450"/>
                      <a:pt x="495842" y="75825"/>
                      <a:pt x="466026" y="75825"/>
                    </a:cubicBezTo>
                    <a:lnTo>
                      <a:pt x="54209" y="7582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13" name="Freeform 8212">
                <a:extLst>
                  <a:ext uri="{FF2B5EF4-FFF2-40B4-BE49-F238E27FC236}">
                    <a16:creationId xmlns:a16="http://schemas.microsoft.com/office/drawing/2014/main" id="{B6E95522-22D6-CB78-989E-20D9B11D643E}"/>
                  </a:ext>
                </a:extLst>
              </p:cNvPr>
              <p:cNvSpPr/>
              <p:nvPr/>
            </p:nvSpPr>
            <p:spPr>
              <a:xfrm>
                <a:off x="17212594" y="3755037"/>
                <a:ext cx="520141" cy="628225"/>
              </a:xfrm>
              <a:custGeom>
                <a:avLst/>
                <a:gdLst>
                  <a:gd name="connsiteX0" fmla="*/ 520142 w 520141"/>
                  <a:gd name="connsiteY0" fmla="*/ 102908 h 628225"/>
                  <a:gd name="connsiteX1" fmla="*/ 520142 w 520141"/>
                  <a:gd name="connsiteY1" fmla="*/ 54046 h 628225"/>
                  <a:gd name="connsiteX2" fmla="*/ 466061 w 520141"/>
                  <a:gd name="connsiteY2" fmla="*/ 0 h 628225"/>
                  <a:gd name="connsiteX3" fmla="*/ 0 w 520141"/>
                  <a:gd name="connsiteY3" fmla="*/ 0 h 628225"/>
                  <a:gd name="connsiteX4" fmla="*/ 54183 w 520141"/>
                  <a:gd name="connsiteY4" fmla="*/ 54148 h 628225"/>
                  <a:gd name="connsiteX5" fmla="*/ 54183 w 520141"/>
                  <a:gd name="connsiteY5" fmla="*/ 249110 h 628225"/>
                  <a:gd name="connsiteX6" fmla="*/ 54181 w 520141"/>
                  <a:gd name="connsiteY6" fmla="*/ 574053 h 628225"/>
                  <a:gd name="connsiteX7" fmla="*/ 108390 w 520141"/>
                  <a:gd name="connsiteY7" fmla="*/ 628225 h 628225"/>
                  <a:gd name="connsiteX8" fmla="*/ 162573 w 520141"/>
                  <a:gd name="connsiteY8" fmla="*/ 574053 h 62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0141" h="628225">
                    <a:moveTo>
                      <a:pt x="520142" y="102908"/>
                    </a:moveTo>
                    <a:lnTo>
                      <a:pt x="520142" y="54046"/>
                    </a:lnTo>
                    <a:cubicBezTo>
                      <a:pt x="520142" y="24193"/>
                      <a:pt x="495932" y="0"/>
                      <a:pt x="466061" y="0"/>
                    </a:cubicBezTo>
                    <a:lnTo>
                      <a:pt x="0" y="0"/>
                    </a:lnTo>
                    <a:cubicBezTo>
                      <a:pt x="29796" y="0"/>
                      <a:pt x="54183" y="24371"/>
                      <a:pt x="54183" y="54148"/>
                    </a:cubicBezTo>
                    <a:lnTo>
                      <a:pt x="54183" y="249110"/>
                    </a:lnTo>
                    <a:cubicBezTo>
                      <a:pt x="54183" y="249110"/>
                      <a:pt x="54181" y="574053"/>
                      <a:pt x="54181" y="574053"/>
                    </a:cubicBezTo>
                    <a:cubicBezTo>
                      <a:pt x="54181" y="603960"/>
                      <a:pt x="78466" y="628225"/>
                      <a:pt x="108390" y="628225"/>
                    </a:cubicBezTo>
                    <a:cubicBezTo>
                      <a:pt x="138186" y="628225"/>
                      <a:pt x="162573" y="603856"/>
                      <a:pt x="162573" y="57405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14" name="Freeform 8213">
                <a:extLst>
                  <a:ext uri="{FF2B5EF4-FFF2-40B4-BE49-F238E27FC236}">
                    <a16:creationId xmlns:a16="http://schemas.microsoft.com/office/drawing/2014/main" id="{D12DB2CB-5C64-B928-B6C6-011F217F1487}"/>
                  </a:ext>
                </a:extLst>
              </p:cNvPr>
              <p:cNvSpPr/>
              <p:nvPr/>
            </p:nvSpPr>
            <p:spPr>
              <a:xfrm>
                <a:off x="17732736" y="3857945"/>
                <a:ext cx="5492" cy="449492"/>
              </a:xfrm>
              <a:custGeom>
                <a:avLst/>
                <a:gdLst>
                  <a:gd name="connsiteX0" fmla="*/ 0 w 5492"/>
                  <a:gd name="connsiteY0" fmla="*/ 449492 h 449492"/>
                  <a:gd name="connsiteX1" fmla="*/ 0 w 5492"/>
                  <a:gd name="connsiteY1" fmla="*/ 0 h 449492"/>
                </a:gdLst>
                <a:ahLst/>
                <a:cxnLst>
                  <a:cxn ang="0">
                    <a:pos x="connsiteX0" y="connsiteY0"/>
                  </a:cxn>
                  <a:cxn ang="0">
                    <a:pos x="connsiteX1" y="connsiteY1"/>
                  </a:cxn>
                </a:cxnLst>
                <a:rect l="l" t="t" r="r" b="b"/>
                <a:pathLst>
                  <a:path w="5492" h="449492">
                    <a:moveTo>
                      <a:pt x="0" y="449492"/>
                    </a:move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205" name="Freeform 8204">
              <a:extLst>
                <a:ext uri="{FF2B5EF4-FFF2-40B4-BE49-F238E27FC236}">
                  <a16:creationId xmlns:a16="http://schemas.microsoft.com/office/drawing/2014/main" id="{8406ABEF-69DB-01D6-B0E5-4C3F54AB9070}"/>
                </a:ext>
              </a:extLst>
            </p:cNvPr>
            <p:cNvSpPr/>
            <p:nvPr/>
          </p:nvSpPr>
          <p:spPr>
            <a:xfrm>
              <a:off x="17373021" y="3863964"/>
              <a:ext cx="195885" cy="5488"/>
            </a:xfrm>
            <a:custGeom>
              <a:avLst/>
              <a:gdLst>
                <a:gd name="connsiteX0" fmla="*/ 0 w 195885"/>
                <a:gd name="connsiteY0" fmla="*/ 0 h 5488"/>
                <a:gd name="connsiteX1" fmla="*/ 195885 w 195885"/>
                <a:gd name="connsiteY1" fmla="*/ 0 h 5488"/>
              </a:gdLst>
              <a:ahLst/>
              <a:cxnLst>
                <a:cxn ang="0">
                  <a:pos x="connsiteX0" y="connsiteY0"/>
                </a:cxn>
                <a:cxn ang="0">
                  <a:pos x="connsiteX1" y="connsiteY1"/>
                </a:cxn>
              </a:cxnLst>
              <a:rect l="l" t="t" r="r" b="b"/>
              <a:pathLst>
                <a:path w="195885" h="5488">
                  <a:moveTo>
                    <a:pt x="0" y="0"/>
                  </a:moveTo>
                  <a:lnTo>
                    <a:pt x="19588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06" name="Freeform 8205">
              <a:extLst>
                <a:ext uri="{FF2B5EF4-FFF2-40B4-BE49-F238E27FC236}">
                  <a16:creationId xmlns:a16="http://schemas.microsoft.com/office/drawing/2014/main" id="{AD45EF48-AD52-3BDD-21D1-31D8FE3AC5B6}"/>
                </a:ext>
              </a:extLst>
            </p:cNvPr>
            <p:cNvSpPr/>
            <p:nvPr/>
          </p:nvSpPr>
          <p:spPr>
            <a:xfrm>
              <a:off x="17373021" y="3938408"/>
              <a:ext cx="251855" cy="5488"/>
            </a:xfrm>
            <a:custGeom>
              <a:avLst/>
              <a:gdLst>
                <a:gd name="connsiteX0" fmla="*/ 0 w 251855"/>
                <a:gd name="connsiteY0" fmla="*/ 0 h 5488"/>
                <a:gd name="connsiteX1" fmla="*/ 251855 w 251855"/>
                <a:gd name="connsiteY1" fmla="*/ 0 h 5488"/>
              </a:gdLst>
              <a:ahLst/>
              <a:cxnLst>
                <a:cxn ang="0">
                  <a:pos x="connsiteX0" y="connsiteY0"/>
                </a:cxn>
                <a:cxn ang="0">
                  <a:pos x="connsiteX1" y="connsiteY1"/>
                </a:cxn>
              </a:cxnLst>
              <a:rect l="l" t="t" r="r" b="b"/>
              <a:pathLst>
                <a:path w="251855" h="5488">
                  <a:moveTo>
                    <a:pt x="0" y="0"/>
                  </a:moveTo>
                  <a:lnTo>
                    <a:pt x="25185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07" name="Freeform 8206">
              <a:extLst>
                <a:ext uri="{FF2B5EF4-FFF2-40B4-BE49-F238E27FC236}">
                  <a16:creationId xmlns:a16="http://schemas.microsoft.com/office/drawing/2014/main" id="{321B9C3F-32B7-0E5C-BFA1-16CD466CE9A9}"/>
                </a:ext>
              </a:extLst>
            </p:cNvPr>
            <p:cNvSpPr/>
            <p:nvPr/>
          </p:nvSpPr>
          <p:spPr>
            <a:xfrm>
              <a:off x="17373021" y="4006195"/>
              <a:ext cx="251855" cy="5488"/>
            </a:xfrm>
            <a:custGeom>
              <a:avLst/>
              <a:gdLst>
                <a:gd name="connsiteX0" fmla="*/ 0 w 251855"/>
                <a:gd name="connsiteY0" fmla="*/ 0 h 5488"/>
                <a:gd name="connsiteX1" fmla="*/ 251855 w 251855"/>
                <a:gd name="connsiteY1" fmla="*/ 0 h 5488"/>
              </a:gdLst>
              <a:ahLst/>
              <a:cxnLst>
                <a:cxn ang="0">
                  <a:pos x="connsiteX0" y="connsiteY0"/>
                </a:cxn>
                <a:cxn ang="0">
                  <a:pos x="connsiteX1" y="connsiteY1"/>
                </a:cxn>
              </a:cxnLst>
              <a:rect l="l" t="t" r="r" b="b"/>
              <a:pathLst>
                <a:path w="251855" h="5488">
                  <a:moveTo>
                    <a:pt x="0" y="0"/>
                  </a:moveTo>
                  <a:lnTo>
                    <a:pt x="25185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08" name="Freeform 8207">
              <a:extLst>
                <a:ext uri="{FF2B5EF4-FFF2-40B4-BE49-F238E27FC236}">
                  <a16:creationId xmlns:a16="http://schemas.microsoft.com/office/drawing/2014/main" id="{9493E08F-A65D-53FD-48CD-A9524CA87BF6}"/>
                </a:ext>
              </a:extLst>
            </p:cNvPr>
            <p:cNvSpPr/>
            <p:nvPr/>
          </p:nvSpPr>
          <p:spPr>
            <a:xfrm>
              <a:off x="17373021" y="4073984"/>
              <a:ext cx="251855" cy="5488"/>
            </a:xfrm>
            <a:custGeom>
              <a:avLst/>
              <a:gdLst>
                <a:gd name="connsiteX0" fmla="*/ 0 w 251855"/>
                <a:gd name="connsiteY0" fmla="*/ 0 h 5488"/>
                <a:gd name="connsiteX1" fmla="*/ 251855 w 251855"/>
                <a:gd name="connsiteY1" fmla="*/ 0 h 5488"/>
              </a:gdLst>
              <a:ahLst/>
              <a:cxnLst>
                <a:cxn ang="0">
                  <a:pos x="connsiteX0" y="connsiteY0"/>
                </a:cxn>
                <a:cxn ang="0">
                  <a:pos x="connsiteX1" y="connsiteY1"/>
                </a:cxn>
              </a:cxnLst>
              <a:rect l="l" t="t" r="r" b="b"/>
              <a:pathLst>
                <a:path w="251855" h="5488">
                  <a:moveTo>
                    <a:pt x="0" y="0"/>
                  </a:moveTo>
                  <a:lnTo>
                    <a:pt x="25185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09" name="Freeform 8208">
              <a:extLst>
                <a:ext uri="{FF2B5EF4-FFF2-40B4-BE49-F238E27FC236}">
                  <a16:creationId xmlns:a16="http://schemas.microsoft.com/office/drawing/2014/main" id="{6921054C-F8D1-1059-6EE7-6FE8858C536F}"/>
                </a:ext>
              </a:extLst>
            </p:cNvPr>
            <p:cNvSpPr/>
            <p:nvPr/>
          </p:nvSpPr>
          <p:spPr>
            <a:xfrm>
              <a:off x="17373021" y="4141769"/>
              <a:ext cx="251855" cy="5488"/>
            </a:xfrm>
            <a:custGeom>
              <a:avLst/>
              <a:gdLst>
                <a:gd name="connsiteX0" fmla="*/ 0 w 251855"/>
                <a:gd name="connsiteY0" fmla="*/ 0 h 5488"/>
                <a:gd name="connsiteX1" fmla="*/ 251855 w 251855"/>
                <a:gd name="connsiteY1" fmla="*/ 0 h 5488"/>
              </a:gdLst>
              <a:ahLst/>
              <a:cxnLst>
                <a:cxn ang="0">
                  <a:pos x="connsiteX0" y="connsiteY0"/>
                </a:cxn>
                <a:cxn ang="0">
                  <a:pos x="connsiteX1" y="connsiteY1"/>
                </a:cxn>
              </a:cxnLst>
              <a:rect l="l" t="t" r="r" b="b"/>
              <a:pathLst>
                <a:path w="251855" h="5488">
                  <a:moveTo>
                    <a:pt x="0" y="0"/>
                  </a:moveTo>
                  <a:lnTo>
                    <a:pt x="25185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10" name="Freeform 8209">
              <a:extLst>
                <a:ext uri="{FF2B5EF4-FFF2-40B4-BE49-F238E27FC236}">
                  <a16:creationId xmlns:a16="http://schemas.microsoft.com/office/drawing/2014/main" id="{E6FDF41B-2D4E-76F1-C7EF-F315D5164954}"/>
                </a:ext>
              </a:extLst>
            </p:cNvPr>
            <p:cNvSpPr/>
            <p:nvPr/>
          </p:nvSpPr>
          <p:spPr>
            <a:xfrm>
              <a:off x="17373021" y="4209559"/>
              <a:ext cx="134263" cy="5488"/>
            </a:xfrm>
            <a:custGeom>
              <a:avLst/>
              <a:gdLst>
                <a:gd name="connsiteX0" fmla="*/ 0 w 134263"/>
                <a:gd name="connsiteY0" fmla="*/ 0 h 5488"/>
                <a:gd name="connsiteX1" fmla="*/ 134264 w 134263"/>
                <a:gd name="connsiteY1" fmla="*/ 0 h 5488"/>
              </a:gdLst>
              <a:ahLst/>
              <a:cxnLst>
                <a:cxn ang="0">
                  <a:pos x="connsiteX0" y="connsiteY0"/>
                </a:cxn>
                <a:cxn ang="0">
                  <a:pos x="connsiteX1" y="connsiteY1"/>
                </a:cxn>
              </a:cxnLst>
              <a:rect l="l" t="t" r="r" b="b"/>
              <a:pathLst>
                <a:path w="134263" h="5488">
                  <a:moveTo>
                    <a:pt x="0" y="0"/>
                  </a:moveTo>
                  <a:lnTo>
                    <a:pt x="13426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61" name="Graphic 3251">
            <a:extLst>
              <a:ext uri="{FF2B5EF4-FFF2-40B4-BE49-F238E27FC236}">
                <a16:creationId xmlns:a16="http://schemas.microsoft.com/office/drawing/2014/main" id="{DB072F24-C999-21EB-82FD-72D96D95B0CE}"/>
              </a:ext>
            </a:extLst>
          </p:cNvPr>
          <p:cNvGrpSpPr/>
          <p:nvPr/>
        </p:nvGrpSpPr>
        <p:grpSpPr>
          <a:xfrm>
            <a:off x="13786745" y="3799894"/>
            <a:ext cx="587677" cy="621232"/>
            <a:chOff x="21096539" y="3644623"/>
            <a:chExt cx="754682" cy="797773"/>
          </a:xfrm>
          <a:noFill/>
        </p:grpSpPr>
        <p:grpSp>
          <p:nvGrpSpPr>
            <p:cNvPr id="8187" name="Graphic 3251">
              <a:extLst>
                <a:ext uri="{FF2B5EF4-FFF2-40B4-BE49-F238E27FC236}">
                  <a16:creationId xmlns:a16="http://schemas.microsoft.com/office/drawing/2014/main" id="{6E77949F-3369-97EE-BF9C-37986ACE115E}"/>
                </a:ext>
              </a:extLst>
            </p:cNvPr>
            <p:cNvGrpSpPr/>
            <p:nvPr/>
          </p:nvGrpSpPr>
          <p:grpSpPr>
            <a:xfrm>
              <a:off x="21096539" y="3908090"/>
              <a:ext cx="533447" cy="534305"/>
              <a:chOff x="21096539" y="3908090"/>
              <a:chExt cx="533447" cy="534305"/>
            </a:xfrm>
            <a:noFill/>
          </p:grpSpPr>
          <p:grpSp>
            <p:nvGrpSpPr>
              <p:cNvPr id="8197" name="Graphic 3251">
                <a:extLst>
                  <a:ext uri="{FF2B5EF4-FFF2-40B4-BE49-F238E27FC236}">
                    <a16:creationId xmlns:a16="http://schemas.microsoft.com/office/drawing/2014/main" id="{EF731A30-C4EE-41B4-7320-D0DA01E3BFA9}"/>
                  </a:ext>
                </a:extLst>
              </p:cNvPr>
              <p:cNvGrpSpPr/>
              <p:nvPr/>
            </p:nvGrpSpPr>
            <p:grpSpPr>
              <a:xfrm>
                <a:off x="21096539" y="3908090"/>
                <a:ext cx="533447" cy="470722"/>
                <a:chOff x="21096539" y="3908090"/>
                <a:chExt cx="533447" cy="470722"/>
              </a:xfrm>
              <a:noFill/>
            </p:grpSpPr>
            <p:sp>
              <p:nvSpPr>
                <p:cNvPr id="8200" name="Freeform 8199">
                  <a:extLst>
                    <a:ext uri="{FF2B5EF4-FFF2-40B4-BE49-F238E27FC236}">
                      <a16:creationId xmlns:a16="http://schemas.microsoft.com/office/drawing/2014/main" id="{406EF44C-5631-70AB-9B04-5B57B20044F5}"/>
                    </a:ext>
                  </a:extLst>
                </p:cNvPr>
                <p:cNvSpPr/>
                <p:nvPr/>
              </p:nvSpPr>
              <p:spPr>
                <a:xfrm>
                  <a:off x="21214465" y="3908090"/>
                  <a:ext cx="415520" cy="406119"/>
                </a:xfrm>
                <a:custGeom>
                  <a:avLst/>
                  <a:gdLst>
                    <a:gd name="connsiteX0" fmla="*/ 108805 w 415520"/>
                    <a:gd name="connsiteY0" fmla="*/ 406120 h 406119"/>
                    <a:gd name="connsiteX1" fmla="*/ 371009 w 415520"/>
                    <a:gd name="connsiteY1" fmla="*/ 350427 h 406119"/>
                    <a:gd name="connsiteX2" fmla="*/ 406950 w 415520"/>
                    <a:gd name="connsiteY2" fmla="*/ 264255 h 406119"/>
                    <a:gd name="connsiteX3" fmla="*/ 370147 w 415520"/>
                    <a:gd name="connsiteY3" fmla="*/ 204452 h 406119"/>
                    <a:gd name="connsiteX4" fmla="*/ 261189 w 415520"/>
                    <a:gd name="connsiteY4" fmla="*/ 27398 h 406119"/>
                    <a:gd name="connsiteX5" fmla="*/ 168026 w 415520"/>
                    <a:gd name="connsiteY5" fmla="*/ 20575 h 406119"/>
                    <a:gd name="connsiteX6" fmla="*/ 0 w 415520"/>
                    <a:gd name="connsiteY6" fmla="*/ 229304 h 406119"/>
                    <a:gd name="connsiteX7" fmla="*/ 108805 w 415520"/>
                    <a:gd name="connsiteY7" fmla="*/ 406120 h 406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520" h="406119">
                      <a:moveTo>
                        <a:pt x="108805" y="406120"/>
                      </a:moveTo>
                      <a:lnTo>
                        <a:pt x="371009" y="350427"/>
                      </a:lnTo>
                      <a:cubicBezTo>
                        <a:pt x="409278" y="341486"/>
                        <a:pt x="427534" y="297709"/>
                        <a:pt x="406950" y="264255"/>
                      </a:cubicBezTo>
                      <a:lnTo>
                        <a:pt x="370147" y="204452"/>
                      </a:lnTo>
                      <a:lnTo>
                        <a:pt x="261189" y="27398"/>
                      </a:lnTo>
                      <a:cubicBezTo>
                        <a:pt x="240604" y="-6054"/>
                        <a:pt x="193273" y="-9521"/>
                        <a:pt x="168026" y="20575"/>
                      </a:cubicBezTo>
                      <a:lnTo>
                        <a:pt x="0" y="229304"/>
                      </a:lnTo>
                      <a:lnTo>
                        <a:pt x="108805" y="40612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01" name="Freeform 8200">
                  <a:extLst>
                    <a:ext uri="{FF2B5EF4-FFF2-40B4-BE49-F238E27FC236}">
                      <a16:creationId xmlns:a16="http://schemas.microsoft.com/office/drawing/2014/main" id="{D861D3D4-4B34-0613-A573-2B5DB362190F}"/>
                    </a:ext>
                  </a:extLst>
                </p:cNvPr>
                <p:cNvSpPr/>
                <p:nvPr/>
              </p:nvSpPr>
              <p:spPr>
                <a:xfrm>
                  <a:off x="21140355" y="4137394"/>
                  <a:ext cx="74110" cy="45544"/>
                </a:xfrm>
                <a:custGeom>
                  <a:avLst/>
                  <a:gdLst>
                    <a:gd name="connsiteX0" fmla="*/ 0 w 74110"/>
                    <a:gd name="connsiteY0" fmla="*/ 45544 h 45544"/>
                    <a:gd name="connsiteX1" fmla="*/ 74111 w 74110"/>
                    <a:gd name="connsiteY1" fmla="*/ 0 h 45544"/>
                  </a:gdLst>
                  <a:ahLst/>
                  <a:cxnLst>
                    <a:cxn ang="0">
                      <a:pos x="connsiteX0" y="connsiteY0"/>
                    </a:cxn>
                    <a:cxn ang="0">
                      <a:pos x="connsiteX1" y="connsiteY1"/>
                    </a:cxn>
                  </a:cxnLst>
                  <a:rect l="l" t="t" r="r" b="b"/>
                  <a:pathLst>
                    <a:path w="74110" h="45544">
                      <a:moveTo>
                        <a:pt x="0" y="45544"/>
                      </a:moveTo>
                      <a:lnTo>
                        <a:pt x="7411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02" name="Freeform 8201">
                  <a:extLst>
                    <a:ext uri="{FF2B5EF4-FFF2-40B4-BE49-F238E27FC236}">
                      <a16:creationId xmlns:a16="http://schemas.microsoft.com/office/drawing/2014/main" id="{9ECE7B54-8CE2-4253-FA82-9C435936B9F3}"/>
                    </a:ext>
                  </a:extLst>
                </p:cNvPr>
                <p:cNvSpPr/>
                <p:nvPr/>
              </p:nvSpPr>
              <p:spPr>
                <a:xfrm>
                  <a:off x="21249165" y="4314210"/>
                  <a:ext cx="74105" cy="45544"/>
                </a:xfrm>
                <a:custGeom>
                  <a:avLst/>
                  <a:gdLst>
                    <a:gd name="connsiteX0" fmla="*/ 74105 w 74105"/>
                    <a:gd name="connsiteY0" fmla="*/ 0 h 45544"/>
                    <a:gd name="connsiteX1" fmla="*/ 0 w 74105"/>
                    <a:gd name="connsiteY1" fmla="*/ 45544 h 45544"/>
                  </a:gdLst>
                  <a:ahLst/>
                  <a:cxnLst>
                    <a:cxn ang="0">
                      <a:pos x="connsiteX0" y="connsiteY0"/>
                    </a:cxn>
                    <a:cxn ang="0">
                      <a:pos x="connsiteX1" y="connsiteY1"/>
                    </a:cxn>
                  </a:cxnLst>
                  <a:rect l="l" t="t" r="r" b="b"/>
                  <a:pathLst>
                    <a:path w="74105" h="45544">
                      <a:moveTo>
                        <a:pt x="74105" y="0"/>
                      </a:moveTo>
                      <a:lnTo>
                        <a:pt x="0" y="4554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203" name="Freeform 8202">
                  <a:extLst>
                    <a:ext uri="{FF2B5EF4-FFF2-40B4-BE49-F238E27FC236}">
                      <a16:creationId xmlns:a16="http://schemas.microsoft.com/office/drawing/2014/main" id="{053DF258-EAAC-62DB-5C7F-7E1EE631F213}"/>
                    </a:ext>
                  </a:extLst>
                </p:cNvPr>
                <p:cNvSpPr/>
                <p:nvPr/>
              </p:nvSpPr>
              <p:spPr>
                <a:xfrm>
                  <a:off x="21096539" y="4182939"/>
                  <a:ext cx="152625" cy="195873"/>
                </a:xfrm>
                <a:custGeom>
                  <a:avLst/>
                  <a:gdLst>
                    <a:gd name="connsiteX0" fmla="*/ 152625 w 152625"/>
                    <a:gd name="connsiteY0" fmla="*/ 176816 h 195873"/>
                    <a:gd name="connsiteX1" fmla="*/ 134754 w 152625"/>
                    <a:gd name="connsiteY1" fmla="*/ 187798 h 195873"/>
                    <a:gd name="connsiteX2" fmla="*/ 59820 w 152625"/>
                    <a:gd name="connsiteY2" fmla="*/ 169944 h 195873"/>
                    <a:gd name="connsiteX3" fmla="*/ 8078 w 152625"/>
                    <a:gd name="connsiteY3" fmla="*/ 85869 h 195873"/>
                    <a:gd name="connsiteX4" fmla="*/ 25944 w 152625"/>
                    <a:gd name="connsiteY4" fmla="*/ 10983 h 195873"/>
                    <a:gd name="connsiteX5" fmla="*/ 43815 w 152625"/>
                    <a:gd name="connsiteY5" fmla="*/ 0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625" h="195873">
                      <a:moveTo>
                        <a:pt x="152625" y="176816"/>
                      </a:moveTo>
                      <a:lnTo>
                        <a:pt x="134754" y="187798"/>
                      </a:lnTo>
                      <a:cubicBezTo>
                        <a:pt x="109128" y="203551"/>
                        <a:pt x="75577" y="195554"/>
                        <a:pt x="59820" y="169944"/>
                      </a:cubicBezTo>
                      <a:lnTo>
                        <a:pt x="8078" y="85869"/>
                      </a:lnTo>
                      <a:cubicBezTo>
                        <a:pt x="-7679" y="60259"/>
                        <a:pt x="318" y="26735"/>
                        <a:pt x="25944" y="10983"/>
                      </a:cubicBezTo>
                      <a:lnTo>
                        <a:pt x="43815"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198" name="Freeform 8197">
                <a:extLst>
                  <a:ext uri="{FF2B5EF4-FFF2-40B4-BE49-F238E27FC236}">
                    <a16:creationId xmlns:a16="http://schemas.microsoft.com/office/drawing/2014/main" id="{DE9CF79A-8986-867C-242C-7B944FDEF7C8}"/>
                  </a:ext>
                </a:extLst>
              </p:cNvPr>
              <p:cNvSpPr/>
              <p:nvPr/>
            </p:nvSpPr>
            <p:spPr>
              <a:xfrm>
                <a:off x="21511759" y="3984466"/>
                <a:ext cx="90055" cy="126950"/>
              </a:xfrm>
              <a:custGeom>
                <a:avLst/>
                <a:gdLst>
                  <a:gd name="connsiteX0" fmla="*/ 0 w 90055"/>
                  <a:gd name="connsiteY0" fmla="*/ 235 h 126950"/>
                  <a:gd name="connsiteX1" fmla="*/ 77642 w 90055"/>
                  <a:gd name="connsiteY1" fmla="*/ 39841 h 126950"/>
                  <a:gd name="connsiteX2" fmla="*/ 77983 w 90055"/>
                  <a:gd name="connsiteY2" fmla="*/ 126950 h 126950"/>
                </a:gdLst>
                <a:ahLst/>
                <a:cxnLst>
                  <a:cxn ang="0">
                    <a:pos x="connsiteX0" y="connsiteY0"/>
                  </a:cxn>
                  <a:cxn ang="0">
                    <a:pos x="connsiteX1" y="connsiteY1"/>
                  </a:cxn>
                  <a:cxn ang="0">
                    <a:pos x="connsiteX2" y="connsiteY2"/>
                  </a:cxn>
                </a:cxnLst>
                <a:rect l="l" t="t" r="r" b="b"/>
                <a:pathLst>
                  <a:path w="90055" h="126950">
                    <a:moveTo>
                      <a:pt x="0" y="235"/>
                    </a:moveTo>
                    <a:cubicBezTo>
                      <a:pt x="30240" y="-2037"/>
                      <a:pt x="60661" y="12249"/>
                      <a:pt x="77642" y="39841"/>
                    </a:cubicBezTo>
                    <a:cubicBezTo>
                      <a:pt x="94618" y="67432"/>
                      <a:pt x="93652" y="101006"/>
                      <a:pt x="77983" y="12695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99" name="Freeform 8198">
                <a:extLst>
                  <a:ext uri="{FF2B5EF4-FFF2-40B4-BE49-F238E27FC236}">
                    <a16:creationId xmlns:a16="http://schemas.microsoft.com/office/drawing/2014/main" id="{CA1BFB34-0665-564E-060F-61B7AC203000}"/>
                  </a:ext>
                </a:extLst>
              </p:cNvPr>
              <p:cNvSpPr/>
              <p:nvPr/>
            </p:nvSpPr>
            <p:spPr>
              <a:xfrm>
                <a:off x="21238911" y="4326664"/>
                <a:ext cx="108076" cy="115732"/>
              </a:xfrm>
              <a:custGeom>
                <a:avLst/>
                <a:gdLst>
                  <a:gd name="connsiteX0" fmla="*/ 97749 w 108076"/>
                  <a:gd name="connsiteY0" fmla="*/ 95859 h 115732"/>
                  <a:gd name="connsiteX1" fmla="*/ 104894 w 108076"/>
                  <a:gd name="connsiteY1" fmla="*/ 66297 h 115732"/>
                  <a:gd name="connsiteX2" fmla="*/ 64099 w 108076"/>
                  <a:gd name="connsiteY2" fmla="*/ 0 h 115732"/>
                  <a:gd name="connsiteX3" fmla="*/ 0 w 108076"/>
                  <a:gd name="connsiteY3" fmla="*/ 39392 h 115732"/>
                  <a:gd name="connsiteX4" fmla="*/ 40697 w 108076"/>
                  <a:gd name="connsiteY4" fmla="*/ 105524 h 115732"/>
                  <a:gd name="connsiteX5" fmla="*/ 70096 w 108076"/>
                  <a:gd name="connsiteY5" fmla="*/ 112621 h 115732"/>
                  <a:gd name="connsiteX6" fmla="*/ 97749 w 108076"/>
                  <a:gd name="connsiteY6" fmla="*/ 95859 h 11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076" h="115732">
                    <a:moveTo>
                      <a:pt x="97749" y="95859"/>
                    </a:moveTo>
                    <a:cubicBezTo>
                      <a:pt x="107920" y="89689"/>
                      <a:pt x="111128" y="76423"/>
                      <a:pt x="104894" y="66297"/>
                    </a:cubicBezTo>
                    <a:lnTo>
                      <a:pt x="64099" y="0"/>
                    </a:lnTo>
                    <a:lnTo>
                      <a:pt x="0" y="39392"/>
                    </a:lnTo>
                    <a:lnTo>
                      <a:pt x="40697" y="105524"/>
                    </a:lnTo>
                    <a:cubicBezTo>
                      <a:pt x="46875" y="115563"/>
                      <a:pt x="60012" y="118735"/>
                      <a:pt x="70096" y="112621"/>
                    </a:cubicBezTo>
                    <a:lnTo>
                      <a:pt x="97749" y="9585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188" name="Freeform 8187">
              <a:extLst>
                <a:ext uri="{FF2B5EF4-FFF2-40B4-BE49-F238E27FC236}">
                  <a16:creationId xmlns:a16="http://schemas.microsoft.com/office/drawing/2014/main" id="{3BE31421-CADD-F4F6-BADC-C3D642DFD11F}"/>
                </a:ext>
              </a:extLst>
            </p:cNvPr>
            <p:cNvSpPr/>
            <p:nvPr/>
          </p:nvSpPr>
          <p:spPr>
            <a:xfrm>
              <a:off x="21306332" y="3644623"/>
              <a:ext cx="544889" cy="777910"/>
            </a:xfrm>
            <a:custGeom>
              <a:avLst/>
              <a:gdLst>
                <a:gd name="connsiteX0" fmla="*/ 0 w 544889"/>
                <a:gd name="connsiteY0" fmla="*/ 378647 h 777910"/>
                <a:gd name="connsiteX1" fmla="*/ 0 w 544889"/>
                <a:gd name="connsiteY1" fmla="*/ 65174 h 777910"/>
                <a:gd name="connsiteX2" fmla="*/ 65219 w 544889"/>
                <a:gd name="connsiteY2" fmla="*/ 0 h 777910"/>
                <a:gd name="connsiteX3" fmla="*/ 479671 w 544889"/>
                <a:gd name="connsiteY3" fmla="*/ 0 h 777910"/>
                <a:gd name="connsiteX4" fmla="*/ 544890 w 544889"/>
                <a:gd name="connsiteY4" fmla="*/ 65174 h 777910"/>
                <a:gd name="connsiteX5" fmla="*/ 544890 w 544889"/>
                <a:gd name="connsiteY5" fmla="*/ 712739 h 777910"/>
                <a:gd name="connsiteX6" fmla="*/ 479671 w 544889"/>
                <a:gd name="connsiteY6" fmla="*/ 777911 h 777910"/>
                <a:gd name="connsiteX7" fmla="*/ 65219 w 544889"/>
                <a:gd name="connsiteY7" fmla="*/ 777911 h 777910"/>
                <a:gd name="connsiteX8" fmla="*/ 39834 w 544889"/>
                <a:gd name="connsiteY8" fmla="*/ 772790 h 77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4889" h="777910">
                  <a:moveTo>
                    <a:pt x="0" y="378647"/>
                  </a:moveTo>
                  <a:lnTo>
                    <a:pt x="0" y="65174"/>
                  </a:lnTo>
                  <a:cubicBezTo>
                    <a:pt x="0" y="29180"/>
                    <a:pt x="29202" y="0"/>
                    <a:pt x="65219" y="0"/>
                  </a:cubicBezTo>
                  <a:lnTo>
                    <a:pt x="479671" y="0"/>
                  </a:lnTo>
                  <a:cubicBezTo>
                    <a:pt x="515694" y="0"/>
                    <a:pt x="544890" y="29180"/>
                    <a:pt x="544890" y="65174"/>
                  </a:cubicBezTo>
                  <a:lnTo>
                    <a:pt x="544890" y="712739"/>
                  </a:lnTo>
                  <a:cubicBezTo>
                    <a:pt x="544890" y="748733"/>
                    <a:pt x="515694" y="777911"/>
                    <a:pt x="479671" y="777911"/>
                  </a:cubicBezTo>
                  <a:lnTo>
                    <a:pt x="65219" y="777911"/>
                  </a:lnTo>
                  <a:cubicBezTo>
                    <a:pt x="56212" y="777911"/>
                    <a:pt x="47633" y="776088"/>
                    <a:pt x="39834" y="77279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89" name="Freeform 8188">
              <a:extLst>
                <a:ext uri="{FF2B5EF4-FFF2-40B4-BE49-F238E27FC236}">
                  <a16:creationId xmlns:a16="http://schemas.microsoft.com/office/drawing/2014/main" id="{F1763227-A74F-823A-F4D2-0490696CC137}"/>
                </a:ext>
              </a:extLst>
            </p:cNvPr>
            <p:cNvSpPr/>
            <p:nvPr/>
          </p:nvSpPr>
          <p:spPr>
            <a:xfrm>
              <a:off x="21384177" y="3800205"/>
              <a:ext cx="389204" cy="5488"/>
            </a:xfrm>
            <a:custGeom>
              <a:avLst/>
              <a:gdLst>
                <a:gd name="connsiteX0" fmla="*/ 0 w 389204"/>
                <a:gd name="connsiteY0" fmla="*/ 0 h 5488"/>
                <a:gd name="connsiteX1" fmla="*/ 389205 w 389204"/>
                <a:gd name="connsiteY1" fmla="*/ 0 h 5488"/>
              </a:gdLst>
              <a:ahLst/>
              <a:cxnLst>
                <a:cxn ang="0">
                  <a:pos x="connsiteX0" y="connsiteY0"/>
                </a:cxn>
                <a:cxn ang="0">
                  <a:pos x="connsiteX1" y="connsiteY1"/>
                </a:cxn>
              </a:cxnLst>
              <a:rect l="l" t="t" r="r" b="b"/>
              <a:pathLst>
                <a:path w="389204" h="5488">
                  <a:moveTo>
                    <a:pt x="0" y="0"/>
                  </a:moveTo>
                  <a:lnTo>
                    <a:pt x="38920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90" name="Freeform 8189">
              <a:extLst>
                <a:ext uri="{FF2B5EF4-FFF2-40B4-BE49-F238E27FC236}">
                  <a16:creationId xmlns:a16="http://schemas.microsoft.com/office/drawing/2014/main" id="{851773B7-EAE3-73F6-2843-7CF421F6A6CD}"/>
                </a:ext>
              </a:extLst>
            </p:cNvPr>
            <p:cNvSpPr/>
            <p:nvPr/>
          </p:nvSpPr>
          <p:spPr>
            <a:xfrm>
              <a:off x="21384177" y="3877997"/>
              <a:ext cx="389204" cy="5488"/>
            </a:xfrm>
            <a:custGeom>
              <a:avLst/>
              <a:gdLst>
                <a:gd name="connsiteX0" fmla="*/ 0 w 389204"/>
                <a:gd name="connsiteY0" fmla="*/ 0 h 5488"/>
                <a:gd name="connsiteX1" fmla="*/ 389205 w 389204"/>
                <a:gd name="connsiteY1" fmla="*/ 0 h 5488"/>
              </a:gdLst>
              <a:ahLst/>
              <a:cxnLst>
                <a:cxn ang="0">
                  <a:pos x="connsiteX0" y="connsiteY0"/>
                </a:cxn>
                <a:cxn ang="0">
                  <a:pos x="connsiteX1" y="connsiteY1"/>
                </a:cxn>
              </a:cxnLst>
              <a:rect l="l" t="t" r="r" b="b"/>
              <a:pathLst>
                <a:path w="389204" h="5488">
                  <a:moveTo>
                    <a:pt x="0" y="0"/>
                  </a:moveTo>
                  <a:lnTo>
                    <a:pt x="38920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91" name="Freeform 8190">
              <a:extLst>
                <a:ext uri="{FF2B5EF4-FFF2-40B4-BE49-F238E27FC236}">
                  <a16:creationId xmlns:a16="http://schemas.microsoft.com/office/drawing/2014/main" id="{F7A4F78B-5308-4128-F262-8B5E63165700}"/>
                </a:ext>
              </a:extLst>
            </p:cNvPr>
            <p:cNvSpPr/>
            <p:nvPr/>
          </p:nvSpPr>
          <p:spPr>
            <a:xfrm>
              <a:off x="21488149" y="3955788"/>
              <a:ext cx="285233" cy="5488"/>
            </a:xfrm>
            <a:custGeom>
              <a:avLst/>
              <a:gdLst>
                <a:gd name="connsiteX0" fmla="*/ 0 w 285233"/>
                <a:gd name="connsiteY0" fmla="*/ 0 h 5488"/>
                <a:gd name="connsiteX1" fmla="*/ 285233 w 285233"/>
                <a:gd name="connsiteY1" fmla="*/ 0 h 5488"/>
              </a:gdLst>
              <a:ahLst/>
              <a:cxnLst>
                <a:cxn ang="0">
                  <a:pos x="connsiteX0" y="connsiteY0"/>
                </a:cxn>
                <a:cxn ang="0">
                  <a:pos x="connsiteX1" y="connsiteY1"/>
                </a:cxn>
              </a:cxnLst>
              <a:rect l="l" t="t" r="r" b="b"/>
              <a:pathLst>
                <a:path w="285233" h="5488">
                  <a:moveTo>
                    <a:pt x="0" y="0"/>
                  </a:moveTo>
                  <a:lnTo>
                    <a:pt x="28523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92" name="Freeform 8191">
              <a:extLst>
                <a:ext uri="{FF2B5EF4-FFF2-40B4-BE49-F238E27FC236}">
                  <a16:creationId xmlns:a16="http://schemas.microsoft.com/office/drawing/2014/main" id="{FA14DCC8-E957-2679-6876-AA8FFE2328E8}"/>
                </a:ext>
              </a:extLst>
            </p:cNvPr>
            <p:cNvSpPr/>
            <p:nvPr/>
          </p:nvSpPr>
          <p:spPr>
            <a:xfrm>
              <a:off x="21595382" y="4033577"/>
              <a:ext cx="177999" cy="5488"/>
            </a:xfrm>
            <a:custGeom>
              <a:avLst/>
              <a:gdLst>
                <a:gd name="connsiteX0" fmla="*/ 0 w 177999"/>
                <a:gd name="connsiteY0" fmla="*/ 0 h 5488"/>
                <a:gd name="connsiteX1" fmla="*/ 178000 w 177999"/>
                <a:gd name="connsiteY1" fmla="*/ 0 h 5488"/>
              </a:gdLst>
              <a:ahLst/>
              <a:cxnLst>
                <a:cxn ang="0">
                  <a:pos x="connsiteX0" y="connsiteY0"/>
                </a:cxn>
                <a:cxn ang="0">
                  <a:pos x="connsiteX1" y="connsiteY1"/>
                </a:cxn>
              </a:cxnLst>
              <a:rect l="l" t="t" r="r" b="b"/>
              <a:pathLst>
                <a:path w="177999" h="5488">
                  <a:moveTo>
                    <a:pt x="0" y="0"/>
                  </a:moveTo>
                  <a:lnTo>
                    <a:pt x="17800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93" name="Freeform 8192">
              <a:extLst>
                <a:ext uri="{FF2B5EF4-FFF2-40B4-BE49-F238E27FC236}">
                  <a16:creationId xmlns:a16="http://schemas.microsoft.com/office/drawing/2014/main" id="{C5121E53-2384-684B-94B9-9B02A6227C94}"/>
                </a:ext>
              </a:extLst>
            </p:cNvPr>
            <p:cNvSpPr/>
            <p:nvPr/>
          </p:nvSpPr>
          <p:spPr>
            <a:xfrm>
              <a:off x="21589747" y="4111373"/>
              <a:ext cx="183634" cy="5488"/>
            </a:xfrm>
            <a:custGeom>
              <a:avLst/>
              <a:gdLst>
                <a:gd name="connsiteX0" fmla="*/ 0 w 183634"/>
                <a:gd name="connsiteY0" fmla="*/ 0 h 5488"/>
                <a:gd name="connsiteX1" fmla="*/ 183635 w 183634"/>
                <a:gd name="connsiteY1" fmla="*/ 0 h 5488"/>
              </a:gdLst>
              <a:ahLst/>
              <a:cxnLst>
                <a:cxn ang="0">
                  <a:pos x="connsiteX0" y="connsiteY0"/>
                </a:cxn>
                <a:cxn ang="0">
                  <a:pos x="connsiteX1" y="connsiteY1"/>
                </a:cxn>
              </a:cxnLst>
              <a:rect l="l" t="t" r="r" b="b"/>
              <a:pathLst>
                <a:path w="183634" h="5488">
                  <a:moveTo>
                    <a:pt x="0" y="0"/>
                  </a:moveTo>
                  <a:lnTo>
                    <a:pt x="18363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94" name="Freeform 8193">
              <a:extLst>
                <a:ext uri="{FF2B5EF4-FFF2-40B4-BE49-F238E27FC236}">
                  <a16:creationId xmlns:a16="http://schemas.microsoft.com/office/drawing/2014/main" id="{EA155C58-CFA5-FD47-1904-39863E357289}"/>
                </a:ext>
              </a:extLst>
            </p:cNvPr>
            <p:cNvSpPr/>
            <p:nvPr/>
          </p:nvSpPr>
          <p:spPr>
            <a:xfrm>
              <a:off x="21628412" y="4189163"/>
              <a:ext cx="144969" cy="5488"/>
            </a:xfrm>
            <a:custGeom>
              <a:avLst/>
              <a:gdLst>
                <a:gd name="connsiteX0" fmla="*/ 0 w 144969"/>
                <a:gd name="connsiteY0" fmla="*/ 0 h 5488"/>
                <a:gd name="connsiteX1" fmla="*/ 144970 w 144969"/>
                <a:gd name="connsiteY1" fmla="*/ 0 h 5488"/>
              </a:gdLst>
              <a:ahLst/>
              <a:cxnLst>
                <a:cxn ang="0">
                  <a:pos x="connsiteX0" y="connsiteY0"/>
                </a:cxn>
                <a:cxn ang="0">
                  <a:pos x="connsiteX1" y="connsiteY1"/>
                </a:cxn>
              </a:cxnLst>
              <a:rect l="l" t="t" r="r" b="b"/>
              <a:pathLst>
                <a:path w="144969" h="5488">
                  <a:moveTo>
                    <a:pt x="0" y="0"/>
                  </a:moveTo>
                  <a:lnTo>
                    <a:pt x="14497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95" name="Freeform 8194">
              <a:extLst>
                <a:ext uri="{FF2B5EF4-FFF2-40B4-BE49-F238E27FC236}">
                  <a16:creationId xmlns:a16="http://schemas.microsoft.com/office/drawing/2014/main" id="{8FA199BC-5828-3703-15DD-A715147A3941}"/>
                </a:ext>
              </a:extLst>
            </p:cNvPr>
            <p:cNvSpPr/>
            <p:nvPr/>
          </p:nvSpPr>
          <p:spPr>
            <a:xfrm>
              <a:off x="21545756" y="4266953"/>
              <a:ext cx="227626" cy="5488"/>
            </a:xfrm>
            <a:custGeom>
              <a:avLst/>
              <a:gdLst>
                <a:gd name="connsiteX0" fmla="*/ 0 w 227626"/>
                <a:gd name="connsiteY0" fmla="*/ 0 h 5488"/>
                <a:gd name="connsiteX1" fmla="*/ 227627 w 227626"/>
                <a:gd name="connsiteY1" fmla="*/ 0 h 5488"/>
              </a:gdLst>
              <a:ahLst/>
              <a:cxnLst>
                <a:cxn ang="0">
                  <a:pos x="connsiteX0" y="connsiteY0"/>
                </a:cxn>
                <a:cxn ang="0">
                  <a:pos x="connsiteX1" y="connsiteY1"/>
                </a:cxn>
              </a:cxnLst>
              <a:rect l="l" t="t" r="r" b="b"/>
              <a:pathLst>
                <a:path w="227626" h="5488">
                  <a:moveTo>
                    <a:pt x="0" y="0"/>
                  </a:moveTo>
                  <a:lnTo>
                    <a:pt x="2276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96" name="Freeform 8195">
              <a:extLst>
                <a:ext uri="{FF2B5EF4-FFF2-40B4-BE49-F238E27FC236}">
                  <a16:creationId xmlns:a16="http://schemas.microsoft.com/office/drawing/2014/main" id="{E1541B66-AFE4-7BA1-C4CD-86B0554DD2B7}"/>
                </a:ext>
              </a:extLst>
            </p:cNvPr>
            <p:cNvSpPr/>
            <p:nvPr/>
          </p:nvSpPr>
          <p:spPr>
            <a:xfrm>
              <a:off x="21545756" y="4344743"/>
              <a:ext cx="227626" cy="5488"/>
            </a:xfrm>
            <a:custGeom>
              <a:avLst/>
              <a:gdLst>
                <a:gd name="connsiteX0" fmla="*/ 0 w 227626"/>
                <a:gd name="connsiteY0" fmla="*/ 0 h 5488"/>
                <a:gd name="connsiteX1" fmla="*/ 227627 w 227626"/>
                <a:gd name="connsiteY1" fmla="*/ 0 h 5488"/>
              </a:gdLst>
              <a:ahLst/>
              <a:cxnLst>
                <a:cxn ang="0">
                  <a:pos x="connsiteX0" y="connsiteY0"/>
                </a:cxn>
                <a:cxn ang="0">
                  <a:pos x="connsiteX1" y="connsiteY1"/>
                </a:cxn>
              </a:cxnLst>
              <a:rect l="l" t="t" r="r" b="b"/>
              <a:pathLst>
                <a:path w="227626" h="5488">
                  <a:moveTo>
                    <a:pt x="0" y="0"/>
                  </a:moveTo>
                  <a:lnTo>
                    <a:pt x="2276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62" name="Graphic 3251">
            <a:extLst>
              <a:ext uri="{FF2B5EF4-FFF2-40B4-BE49-F238E27FC236}">
                <a16:creationId xmlns:a16="http://schemas.microsoft.com/office/drawing/2014/main" id="{91CF09EE-390A-1B4E-12C4-B9DCF616AF56}"/>
              </a:ext>
            </a:extLst>
          </p:cNvPr>
          <p:cNvGrpSpPr/>
          <p:nvPr/>
        </p:nvGrpSpPr>
        <p:grpSpPr>
          <a:xfrm>
            <a:off x="17448471" y="6522481"/>
            <a:ext cx="721906" cy="447966"/>
            <a:chOff x="17008803" y="6584608"/>
            <a:chExt cx="927059" cy="575270"/>
          </a:xfrm>
          <a:noFill/>
        </p:grpSpPr>
        <p:grpSp>
          <p:nvGrpSpPr>
            <p:cNvPr id="8178" name="Graphic 3251">
              <a:extLst>
                <a:ext uri="{FF2B5EF4-FFF2-40B4-BE49-F238E27FC236}">
                  <a16:creationId xmlns:a16="http://schemas.microsoft.com/office/drawing/2014/main" id="{36DE194A-FA4D-F023-9698-4D60E5699820}"/>
                </a:ext>
              </a:extLst>
            </p:cNvPr>
            <p:cNvGrpSpPr/>
            <p:nvPr/>
          </p:nvGrpSpPr>
          <p:grpSpPr>
            <a:xfrm>
              <a:off x="17297018" y="6584608"/>
              <a:ext cx="351397" cy="575270"/>
              <a:chOff x="17297018" y="6584608"/>
              <a:chExt cx="351397" cy="575270"/>
            </a:xfrm>
            <a:noFill/>
          </p:grpSpPr>
          <p:sp>
            <p:nvSpPr>
              <p:cNvPr id="8185" name="Freeform 8184">
                <a:extLst>
                  <a:ext uri="{FF2B5EF4-FFF2-40B4-BE49-F238E27FC236}">
                    <a16:creationId xmlns:a16="http://schemas.microsoft.com/office/drawing/2014/main" id="{74FBC144-C321-B8FA-546C-D5B65A6774C4}"/>
                  </a:ext>
                </a:extLst>
              </p:cNvPr>
              <p:cNvSpPr/>
              <p:nvPr/>
            </p:nvSpPr>
            <p:spPr>
              <a:xfrm>
                <a:off x="17379501" y="6584608"/>
                <a:ext cx="186432" cy="186313"/>
              </a:xfrm>
              <a:custGeom>
                <a:avLst/>
                <a:gdLst>
                  <a:gd name="connsiteX0" fmla="*/ 186432 w 186432"/>
                  <a:gd name="connsiteY0" fmla="*/ 93157 h 186313"/>
                  <a:gd name="connsiteX1" fmla="*/ 93216 w 186432"/>
                  <a:gd name="connsiteY1" fmla="*/ 186313 h 186313"/>
                  <a:gd name="connsiteX2" fmla="*/ 0 w 186432"/>
                  <a:gd name="connsiteY2" fmla="*/ 93157 h 186313"/>
                  <a:gd name="connsiteX3" fmla="*/ 93216 w 186432"/>
                  <a:gd name="connsiteY3" fmla="*/ 0 h 186313"/>
                  <a:gd name="connsiteX4" fmla="*/ 186432 w 186432"/>
                  <a:gd name="connsiteY4" fmla="*/ 93157 h 186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32" h="186313">
                    <a:moveTo>
                      <a:pt x="186432" y="93157"/>
                    </a:moveTo>
                    <a:cubicBezTo>
                      <a:pt x="186432" y="144606"/>
                      <a:pt x="144698" y="186313"/>
                      <a:pt x="93216" y="186313"/>
                    </a:cubicBezTo>
                    <a:cubicBezTo>
                      <a:pt x="41734" y="186313"/>
                      <a:pt x="0" y="144606"/>
                      <a:pt x="0" y="93157"/>
                    </a:cubicBezTo>
                    <a:cubicBezTo>
                      <a:pt x="0" y="41708"/>
                      <a:pt x="41734" y="0"/>
                      <a:pt x="93216" y="0"/>
                    </a:cubicBezTo>
                    <a:cubicBezTo>
                      <a:pt x="144698" y="0"/>
                      <a:pt x="186432" y="41708"/>
                      <a:pt x="186432" y="9315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86" name="Freeform 8185">
                <a:extLst>
                  <a:ext uri="{FF2B5EF4-FFF2-40B4-BE49-F238E27FC236}">
                    <a16:creationId xmlns:a16="http://schemas.microsoft.com/office/drawing/2014/main" id="{9CD1A27D-17F8-CB1C-7D1A-6312CEEE712E}"/>
                  </a:ext>
                </a:extLst>
              </p:cNvPr>
              <p:cNvSpPr/>
              <p:nvPr/>
            </p:nvSpPr>
            <p:spPr>
              <a:xfrm>
                <a:off x="17297018" y="6810259"/>
                <a:ext cx="351397" cy="349618"/>
              </a:xfrm>
              <a:custGeom>
                <a:avLst/>
                <a:gdLst>
                  <a:gd name="connsiteX0" fmla="*/ 0 w 351397"/>
                  <a:gd name="connsiteY0" fmla="*/ 213375 h 349618"/>
                  <a:gd name="connsiteX1" fmla="*/ 0 w 351397"/>
                  <a:gd name="connsiteY1" fmla="*/ 293685 h 349618"/>
                  <a:gd name="connsiteX2" fmla="*/ 55969 w 351397"/>
                  <a:gd name="connsiteY2" fmla="*/ 349619 h 349618"/>
                  <a:gd name="connsiteX3" fmla="*/ 295427 w 351397"/>
                  <a:gd name="connsiteY3" fmla="*/ 349619 h 349618"/>
                  <a:gd name="connsiteX4" fmla="*/ 351397 w 351397"/>
                  <a:gd name="connsiteY4" fmla="*/ 293685 h 349618"/>
                  <a:gd name="connsiteX5" fmla="*/ 351397 w 351397"/>
                  <a:gd name="connsiteY5" fmla="*/ 213375 h 349618"/>
                  <a:gd name="connsiteX6" fmla="*/ 351397 w 351397"/>
                  <a:gd name="connsiteY6" fmla="*/ 175586 h 349618"/>
                  <a:gd name="connsiteX7" fmla="*/ 175699 w 351397"/>
                  <a:gd name="connsiteY7" fmla="*/ 0 h 349618"/>
                  <a:gd name="connsiteX8" fmla="*/ 175699 w 351397"/>
                  <a:gd name="connsiteY8" fmla="*/ 0 h 349618"/>
                  <a:gd name="connsiteX9" fmla="*/ 0 w 351397"/>
                  <a:gd name="connsiteY9" fmla="*/ 175597 h 349618"/>
                  <a:gd name="connsiteX10" fmla="*/ 0 w 351397"/>
                  <a:gd name="connsiteY10" fmla="*/ 213375 h 349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397" h="349618">
                    <a:moveTo>
                      <a:pt x="0" y="213375"/>
                    </a:moveTo>
                    <a:lnTo>
                      <a:pt x="0" y="293685"/>
                    </a:lnTo>
                    <a:cubicBezTo>
                      <a:pt x="0" y="324574"/>
                      <a:pt x="25058" y="349619"/>
                      <a:pt x="55969" y="349619"/>
                    </a:cubicBezTo>
                    <a:lnTo>
                      <a:pt x="295427" y="349619"/>
                    </a:lnTo>
                    <a:cubicBezTo>
                      <a:pt x="326337" y="349619"/>
                      <a:pt x="351397" y="324574"/>
                      <a:pt x="351397" y="293685"/>
                    </a:cubicBezTo>
                    <a:lnTo>
                      <a:pt x="351397" y="213375"/>
                    </a:lnTo>
                    <a:cubicBezTo>
                      <a:pt x="351397" y="213375"/>
                      <a:pt x="351397" y="175586"/>
                      <a:pt x="351397" y="175586"/>
                    </a:cubicBezTo>
                    <a:cubicBezTo>
                      <a:pt x="351397" y="78613"/>
                      <a:pt x="272734" y="0"/>
                      <a:pt x="175699" y="0"/>
                    </a:cubicBezTo>
                    <a:lnTo>
                      <a:pt x="175699" y="0"/>
                    </a:lnTo>
                    <a:cubicBezTo>
                      <a:pt x="78661" y="5"/>
                      <a:pt x="0" y="78619"/>
                      <a:pt x="0" y="175597"/>
                    </a:cubicBezTo>
                    <a:lnTo>
                      <a:pt x="0" y="213375"/>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179" name="Graphic 3251">
              <a:extLst>
                <a:ext uri="{FF2B5EF4-FFF2-40B4-BE49-F238E27FC236}">
                  <a16:creationId xmlns:a16="http://schemas.microsoft.com/office/drawing/2014/main" id="{68F45B3C-F8BD-4D69-42FE-C8D35E11E5E9}"/>
                </a:ext>
              </a:extLst>
            </p:cNvPr>
            <p:cNvGrpSpPr/>
            <p:nvPr/>
          </p:nvGrpSpPr>
          <p:grpSpPr>
            <a:xfrm>
              <a:off x="17530587" y="6639499"/>
              <a:ext cx="405274" cy="520367"/>
              <a:chOff x="17530587" y="6639499"/>
              <a:chExt cx="405274" cy="520367"/>
            </a:xfrm>
            <a:noFill/>
          </p:grpSpPr>
          <p:sp>
            <p:nvSpPr>
              <p:cNvPr id="8183" name="Freeform 8182">
                <a:extLst>
                  <a:ext uri="{FF2B5EF4-FFF2-40B4-BE49-F238E27FC236}">
                    <a16:creationId xmlns:a16="http://schemas.microsoft.com/office/drawing/2014/main" id="{6688AA5C-C5C6-6489-FFD3-ADCE0476C7B1}"/>
                  </a:ext>
                </a:extLst>
              </p:cNvPr>
              <p:cNvSpPr/>
              <p:nvPr/>
            </p:nvSpPr>
            <p:spPr>
              <a:xfrm>
                <a:off x="17666958" y="6639499"/>
                <a:ext cx="186432" cy="186313"/>
              </a:xfrm>
              <a:custGeom>
                <a:avLst/>
                <a:gdLst>
                  <a:gd name="connsiteX0" fmla="*/ 186432 w 186432"/>
                  <a:gd name="connsiteY0" fmla="*/ 93156 h 186313"/>
                  <a:gd name="connsiteX1" fmla="*/ 93216 w 186432"/>
                  <a:gd name="connsiteY1" fmla="*/ 186313 h 186313"/>
                  <a:gd name="connsiteX2" fmla="*/ 0 w 186432"/>
                  <a:gd name="connsiteY2" fmla="*/ 93156 h 186313"/>
                  <a:gd name="connsiteX3" fmla="*/ 93216 w 186432"/>
                  <a:gd name="connsiteY3" fmla="*/ 0 h 186313"/>
                  <a:gd name="connsiteX4" fmla="*/ 186432 w 186432"/>
                  <a:gd name="connsiteY4" fmla="*/ 93156 h 186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32" h="186313">
                    <a:moveTo>
                      <a:pt x="186432" y="93156"/>
                    </a:moveTo>
                    <a:cubicBezTo>
                      <a:pt x="186432" y="144605"/>
                      <a:pt x="144698" y="186313"/>
                      <a:pt x="93216" y="186313"/>
                    </a:cubicBezTo>
                    <a:cubicBezTo>
                      <a:pt x="41734" y="186313"/>
                      <a:pt x="0" y="144605"/>
                      <a:pt x="0" y="93156"/>
                    </a:cubicBezTo>
                    <a:cubicBezTo>
                      <a:pt x="0" y="41707"/>
                      <a:pt x="41734" y="0"/>
                      <a:pt x="93216" y="0"/>
                    </a:cubicBezTo>
                    <a:cubicBezTo>
                      <a:pt x="144698" y="0"/>
                      <a:pt x="186432" y="41707"/>
                      <a:pt x="186432" y="9315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84" name="Freeform 8183">
                <a:extLst>
                  <a:ext uri="{FF2B5EF4-FFF2-40B4-BE49-F238E27FC236}">
                    <a16:creationId xmlns:a16="http://schemas.microsoft.com/office/drawing/2014/main" id="{29003422-4E46-CC3D-F04F-77CE10C79828}"/>
                  </a:ext>
                </a:extLst>
              </p:cNvPr>
              <p:cNvSpPr/>
              <p:nvPr/>
            </p:nvSpPr>
            <p:spPr>
              <a:xfrm>
                <a:off x="17530587" y="6865129"/>
                <a:ext cx="405274" cy="294738"/>
              </a:xfrm>
              <a:custGeom>
                <a:avLst/>
                <a:gdLst>
                  <a:gd name="connsiteX0" fmla="*/ 104142 w 405274"/>
                  <a:gd name="connsiteY0" fmla="*/ 52691 h 294738"/>
                  <a:gd name="connsiteX1" fmla="*/ 105350 w 405274"/>
                  <a:gd name="connsiteY1" fmla="*/ 51483 h 294738"/>
                  <a:gd name="connsiteX2" fmla="*/ 229582 w 405274"/>
                  <a:gd name="connsiteY2" fmla="*/ 0 h 294738"/>
                  <a:gd name="connsiteX3" fmla="*/ 405275 w 405274"/>
                  <a:gd name="connsiteY3" fmla="*/ 175636 h 294738"/>
                  <a:gd name="connsiteX4" fmla="*/ 405275 w 405274"/>
                  <a:gd name="connsiteY4" fmla="*/ 238809 h 294738"/>
                  <a:gd name="connsiteX5" fmla="*/ 349310 w 405274"/>
                  <a:gd name="connsiteY5" fmla="*/ 294738 h 294738"/>
                  <a:gd name="connsiteX6" fmla="*/ 0 w 405274"/>
                  <a:gd name="connsiteY6" fmla="*/ 294738 h 29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5274" h="294738">
                    <a:moveTo>
                      <a:pt x="104142" y="52691"/>
                    </a:moveTo>
                    <a:cubicBezTo>
                      <a:pt x="104581" y="52306"/>
                      <a:pt x="104965" y="51867"/>
                      <a:pt x="105350" y="51483"/>
                    </a:cubicBezTo>
                    <a:cubicBezTo>
                      <a:pt x="137149" y="19704"/>
                      <a:pt x="181086" y="55"/>
                      <a:pt x="229582" y="0"/>
                    </a:cubicBezTo>
                    <a:cubicBezTo>
                      <a:pt x="326627" y="0"/>
                      <a:pt x="405275" y="78652"/>
                      <a:pt x="405275" y="175636"/>
                    </a:cubicBezTo>
                    <a:lnTo>
                      <a:pt x="405275" y="238809"/>
                    </a:lnTo>
                    <a:cubicBezTo>
                      <a:pt x="405275" y="269710"/>
                      <a:pt x="380230" y="294738"/>
                      <a:pt x="349310" y="294738"/>
                    </a:cubicBezTo>
                    <a:lnTo>
                      <a:pt x="0" y="29473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180" name="Graphic 3251">
              <a:extLst>
                <a:ext uri="{FF2B5EF4-FFF2-40B4-BE49-F238E27FC236}">
                  <a16:creationId xmlns:a16="http://schemas.microsoft.com/office/drawing/2014/main" id="{395F187E-CF79-DE9F-743F-5323FAC1D638}"/>
                </a:ext>
              </a:extLst>
            </p:cNvPr>
            <p:cNvGrpSpPr/>
            <p:nvPr/>
          </p:nvGrpSpPr>
          <p:grpSpPr>
            <a:xfrm>
              <a:off x="17008803" y="6639499"/>
              <a:ext cx="515128" cy="520367"/>
              <a:chOff x="17008803" y="6639499"/>
              <a:chExt cx="515128" cy="520367"/>
            </a:xfrm>
            <a:noFill/>
          </p:grpSpPr>
          <p:sp>
            <p:nvSpPr>
              <p:cNvPr id="8181" name="Freeform 8180">
                <a:extLst>
                  <a:ext uri="{FF2B5EF4-FFF2-40B4-BE49-F238E27FC236}">
                    <a16:creationId xmlns:a16="http://schemas.microsoft.com/office/drawing/2014/main" id="{28B97733-88B5-785A-4640-3EFE14B46FA1}"/>
                  </a:ext>
                </a:extLst>
              </p:cNvPr>
              <p:cNvSpPr/>
              <p:nvPr/>
            </p:nvSpPr>
            <p:spPr>
              <a:xfrm>
                <a:off x="17091273" y="6639499"/>
                <a:ext cx="186432" cy="186313"/>
              </a:xfrm>
              <a:custGeom>
                <a:avLst/>
                <a:gdLst>
                  <a:gd name="connsiteX0" fmla="*/ 186432 w 186432"/>
                  <a:gd name="connsiteY0" fmla="*/ 93156 h 186313"/>
                  <a:gd name="connsiteX1" fmla="*/ 93216 w 186432"/>
                  <a:gd name="connsiteY1" fmla="*/ 186313 h 186313"/>
                  <a:gd name="connsiteX2" fmla="*/ 0 w 186432"/>
                  <a:gd name="connsiteY2" fmla="*/ 93156 h 186313"/>
                  <a:gd name="connsiteX3" fmla="*/ 93216 w 186432"/>
                  <a:gd name="connsiteY3" fmla="*/ 0 h 186313"/>
                  <a:gd name="connsiteX4" fmla="*/ 186432 w 186432"/>
                  <a:gd name="connsiteY4" fmla="*/ 93156 h 186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32" h="186313">
                    <a:moveTo>
                      <a:pt x="186432" y="93156"/>
                    </a:moveTo>
                    <a:cubicBezTo>
                      <a:pt x="186432" y="144605"/>
                      <a:pt x="144698" y="186313"/>
                      <a:pt x="93216" y="186313"/>
                    </a:cubicBezTo>
                    <a:cubicBezTo>
                      <a:pt x="41734" y="186313"/>
                      <a:pt x="0" y="144605"/>
                      <a:pt x="0" y="93156"/>
                    </a:cubicBezTo>
                    <a:cubicBezTo>
                      <a:pt x="0" y="41707"/>
                      <a:pt x="41734" y="0"/>
                      <a:pt x="93216" y="0"/>
                    </a:cubicBezTo>
                    <a:cubicBezTo>
                      <a:pt x="144698" y="0"/>
                      <a:pt x="186432" y="41707"/>
                      <a:pt x="186432" y="9315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82" name="Freeform 8181">
                <a:extLst>
                  <a:ext uri="{FF2B5EF4-FFF2-40B4-BE49-F238E27FC236}">
                    <a16:creationId xmlns:a16="http://schemas.microsoft.com/office/drawing/2014/main" id="{8148074B-5CFD-1943-9B1B-AD60B307DAF7}"/>
                  </a:ext>
                </a:extLst>
              </p:cNvPr>
              <p:cNvSpPr/>
              <p:nvPr/>
            </p:nvSpPr>
            <p:spPr>
              <a:xfrm>
                <a:off x="17008803" y="6865129"/>
                <a:ext cx="515128" cy="294738"/>
              </a:xfrm>
              <a:custGeom>
                <a:avLst/>
                <a:gdLst>
                  <a:gd name="connsiteX0" fmla="*/ 301133 w 515128"/>
                  <a:gd name="connsiteY0" fmla="*/ 52691 h 294738"/>
                  <a:gd name="connsiteX1" fmla="*/ 299925 w 515128"/>
                  <a:gd name="connsiteY1" fmla="*/ 51483 h 294738"/>
                  <a:gd name="connsiteX2" fmla="*/ 175693 w 515128"/>
                  <a:gd name="connsiteY2" fmla="*/ 0 h 294738"/>
                  <a:gd name="connsiteX3" fmla="*/ 0 w 515128"/>
                  <a:gd name="connsiteY3" fmla="*/ 175636 h 294738"/>
                  <a:gd name="connsiteX4" fmla="*/ 0 w 515128"/>
                  <a:gd name="connsiteY4" fmla="*/ 238809 h 294738"/>
                  <a:gd name="connsiteX5" fmla="*/ 55965 w 515128"/>
                  <a:gd name="connsiteY5" fmla="*/ 294738 h 294738"/>
                  <a:gd name="connsiteX6" fmla="*/ 515128 w 515128"/>
                  <a:gd name="connsiteY6" fmla="*/ 294738 h 29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5128" h="294738">
                    <a:moveTo>
                      <a:pt x="301133" y="52691"/>
                    </a:moveTo>
                    <a:cubicBezTo>
                      <a:pt x="300694" y="52306"/>
                      <a:pt x="300309" y="51867"/>
                      <a:pt x="299925" y="51483"/>
                    </a:cubicBezTo>
                    <a:cubicBezTo>
                      <a:pt x="268125" y="19704"/>
                      <a:pt x="224188" y="55"/>
                      <a:pt x="175693" y="0"/>
                    </a:cubicBezTo>
                    <a:cubicBezTo>
                      <a:pt x="78647" y="0"/>
                      <a:pt x="0" y="78652"/>
                      <a:pt x="0" y="175636"/>
                    </a:cubicBezTo>
                    <a:lnTo>
                      <a:pt x="0" y="238809"/>
                    </a:lnTo>
                    <a:cubicBezTo>
                      <a:pt x="0" y="269710"/>
                      <a:pt x="25044" y="294738"/>
                      <a:pt x="55965" y="294738"/>
                    </a:cubicBezTo>
                    <a:lnTo>
                      <a:pt x="515128" y="29473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63" name="Graphic 3251">
            <a:extLst>
              <a:ext uri="{FF2B5EF4-FFF2-40B4-BE49-F238E27FC236}">
                <a16:creationId xmlns:a16="http://schemas.microsoft.com/office/drawing/2014/main" id="{BB4466E2-55D2-E9C4-681D-75C5682147A6}"/>
              </a:ext>
            </a:extLst>
          </p:cNvPr>
          <p:cNvGrpSpPr/>
          <p:nvPr/>
        </p:nvGrpSpPr>
        <p:grpSpPr>
          <a:xfrm>
            <a:off x="16409317" y="6503984"/>
            <a:ext cx="273630" cy="479843"/>
            <a:chOff x="18652320" y="6561395"/>
            <a:chExt cx="351391" cy="616206"/>
          </a:xfrm>
          <a:noFill/>
        </p:grpSpPr>
        <p:grpSp>
          <p:nvGrpSpPr>
            <p:cNvPr id="8169" name="Graphic 3251">
              <a:extLst>
                <a:ext uri="{FF2B5EF4-FFF2-40B4-BE49-F238E27FC236}">
                  <a16:creationId xmlns:a16="http://schemas.microsoft.com/office/drawing/2014/main" id="{148CE133-2668-10FF-D086-C7970E351955}"/>
                </a:ext>
              </a:extLst>
            </p:cNvPr>
            <p:cNvGrpSpPr/>
            <p:nvPr/>
          </p:nvGrpSpPr>
          <p:grpSpPr>
            <a:xfrm>
              <a:off x="18652320" y="6644547"/>
              <a:ext cx="351391" cy="533053"/>
              <a:chOff x="18652320" y="6644547"/>
              <a:chExt cx="351391" cy="533053"/>
            </a:xfrm>
            <a:noFill/>
          </p:grpSpPr>
          <p:sp>
            <p:nvSpPr>
              <p:cNvPr id="8176" name="Freeform 8175">
                <a:extLst>
                  <a:ext uri="{FF2B5EF4-FFF2-40B4-BE49-F238E27FC236}">
                    <a16:creationId xmlns:a16="http://schemas.microsoft.com/office/drawing/2014/main" id="{F7FD6D1C-2AD3-95A3-6878-A3567B606142}"/>
                  </a:ext>
                </a:extLst>
              </p:cNvPr>
              <p:cNvSpPr/>
              <p:nvPr/>
            </p:nvSpPr>
            <p:spPr>
              <a:xfrm>
                <a:off x="18734812" y="6644547"/>
                <a:ext cx="186407" cy="144076"/>
              </a:xfrm>
              <a:custGeom>
                <a:avLst/>
                <a:gdLst>
                  <a:gd name="connsiteX0" fmla="*/ 186408 w 186407"/>
                  <a:gd name="connsiteY0" fmla="*/ 50934 h 144076"/>
                  <a:gd name="connsiteX1" fmla="*/ 93201 w 186407"/>
                  <a:gd name="connsiteY1" fmla="*/ 144076 h 144076"/>
                  <a:gd name="connsiteX2" fmla="*/ 0 w 186407"/>
                  <a:gd name="connsiteY2" fmla="*/ 50934 h 144076"/>
                  <a:gd name="connsiteX3" fmla="*/ 15158 w 186407"/>
                  <a:gd name="connsiteY3" fmla="*/ 55 h 144076"/>
                  <a:gd name="connsiteX4" fmla="*/ 93091 w 186407"/>
                  <a:gd name="connsiteY4" fmla="*/ 52965 h 144076"/>
                  <a:gd name="connsiteX5" fmla="*/ 171195 w 186407"/>
                  <a:gd name="connsiteY5" fmla="*/ 0 h 144076"/>
                  <a:gd name="connsiteX6" fmla="*/ 186408 w 186407"/>
                  <a:gd name="connsiteY6" fmla="*/ 50934 h 14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07" h="144076">
                    <a:moveTo>
                      <a:pt x="186408" y="50934"/>
                    </a:moveTo>
                    <a:cubicBezTo>
                      <a:pt x="186408" y="102417"/>
                      <a:pt x="144717" y="144076"/>
                      <a:pt x="93201" y="144076"/>
                    </a:cubicBezTo>
                    <a:cubicBezTo>
                      <a:pt x="41740" y="144076"/>
                      <a:pt x="0" y="102417"/>
                      <a:pt x="0" y="50934"/>
                    </a:cubicBezTo>
                    <a:cubicBezTo>
                      <a:pt x="0" y="32163"/>
                      <a:pt x="5547" y="14654"/>
                      <a:pt x="15158" y="55"/>
                    </a:cubicBezTo>
                    <a:cubicBezTo>
                      <a:pt x="43503" y="12130"/>
                      <a:pt x="70025" y="29748"/>
                      <a:pt x="93091" y="52965"/>
                    </a:cubicBezTo>
                    <a:cubicBezTo>
                      <a:pt x="116219" y="29748"/>
                      <a:pt x="142795" y="12075"/>
                      <a:pt x="171195" y="0"/>
                    </a:cubicBezTo>
                    <a:cubicBezTo>
                      <a:pt x="180806" y="14600"/>
                      <a:pt x="186408" y="32108"/>
                      <a:pt x="186408" y="5093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77" name="Freeform 8176">
                <a:extLst>
                  <a:ext uri="{FF2B5EF4-FFF2-40B4-BE49-F238E27FC236}">
                    <a16:creationId xmlns:a16="http://schemas.microsoft.com/office/drawing/2014/main" id="{FDFAC849-888F-300A-A2FC-32EEA328FC4F}"/>
                  </a:ext>
                </a:extLst>
              </p:cNvPr>
              <p:cNvSpPr/>
              <p:nvPr/>
            </p:nvSpPr>
            <p:spPr>
              <a:xfrm>
                <a:off x="18652320" y="6827977"/>
                <a:ext cx="351391" cy="349624"/>
              </a:xfrm>
              <a:custGeom>
                <a:avLst/>
                <a:gdLst>
                  <a:gd name="connsiteX0" fmla="*/ 351391 w 351391"/>
                  <a:gd name="connsiteY0" fmla="*/ 175581 h 349624"/>
                  <a:gd name="connsiteX1" fmla="*/ 351391 w 351391"/>
                  <a:gd name="connsiteY1" fmla="*/ 293696 h 349624"/>
                  <a:gd name="connsiteX2" fmla="*/ 295421 w 351391"/>
                  <a:gd name="connsiteY2" fmla="*/ 349625 h 349624"/>
                  <a:gd name="connsiteX3" fmla="*/ 55970 w 351391"/>
                  <a:gd name="connsiteY3" fmla="*/ 349625 h 349624"/>
                  <a:gd name="connsiteX4" fmla="*/ 0 w 351391"/>
                  <a:gd name="connsiteY4" fmla="*/ 293696 h 349624"/>
                  <a:gd name="connsiteX5" fmla="*/ 0 w 351391"/>
                  <a:gd name="connsiteY5" fmla="*/ 175581 h 349624"/>
                  <a:gd name="connsiteX6" fmla="*/ 49374 w 351391"/>
                  <a:gd name="connsiteY6" fmla="*/ 53514 h 349624"/>
                  <a:gd name="connsiteX7" fmla="*/ 51461 w 351391"/>
                  <a:gd name="connsiteY7" fmla="*/ 51428 h 349624"/>
                  <a:gd name="connsiteX8" fmla="*/ 175693 w 351391"/>
                  <a:gd name="connsiteY8" fmla="*/ 0 h 349624"/>
                  <a:gd name="connsiteX9" fmla="*/ 302012 w 351391"/>
                  <a:gd name="connsiteY9" fmla="*/ 53569 h 349624"/>
                  <a:gd name="connsiteX10" fmla="*/ 351391 w 351391"/>
                  <a:gd name="connsiteY10" fmla="*/ 175581 h 34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391" h="349624">
                    <a:moveTo>
                      <a:pt x="351391" y="175581"/>
                    </a:moveTo>
                    <a:lnTo>
                      <a:pt x="351391" y="293696"/>
                    </a:lnTo>
                    <a:cubicBezTo>
                      <a:pt x="351391" y="324596"/>
                      <a:pt x="326347" y="349625"/>
                      <a:pt x="295421" y="349625"/>
                    </a:cubicBezTo>
                    <a:lnTo>
                      <a:pt x="55970" y="349625"/>
                    </a:lnTo>
                    <a:cubicBezTo>
                      <a:pt x="25044" y="349625"/>
                      <a:pt x="0" y="324596"/>
                      <a:pt x="0" y="293696"/>
                    </a:cubicBezTo>
                    <a:lnTo>
                      <a:pt x="0" y="175581"/>
                    </a:lnTo>
                    <a:cubicBezTo>
                      <a:pt x="0" y="128159"/>
                      <a:pt x="18843" y="85128"/>
                      <a:pt x="49374" y="53514"/>
                    </a:cubicBezTo>
                    <a:lnTo>
                      <a:pt x="51461" y="51428"/>
                    </a:lnTo>
                    <a:cubicBezTo>
                      <a:pt x="83266" y="19649"/>
                      <a:pt x="127203" y="0"/>
                      <a:pt x="175693" y="0"/>
                    </a:cubicBezTo>
                    <a:cubicBezTo>
                      <a:pt x="225287" y="0"/>
                      <a:pt x="270108" y="20527"/>
                      <a:pt x="302012" y="53569"/>
                    </a:cubicBezTo>
                    <a:cubicBezTo>
                      <a:pt x="332603" y="85128"/>
                      <a:pt x="351391" y="128214"/>
                      <a:pt x="351391" y="175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170" name="Freeform 8169">
              <a:extLst>
                <a:ext uri="{FF2B5EF4-FFF2-40B4-BE49-F238E27FC236}">
                  <a16:creationId xmlns:a16="http://schemas.microsoft.com/office/drawing/2014/main" id="{F3EF5DE8-F53D-3FB2-7678-6E87806EDB0A}"/>
                </a:ext>
              </a:extLst>
            </p:cNvPr>
            <p:cNvSpPr/>
            <p:nvPr/>
          </p:nvSpPr>
          <p:spPr>
            <a:xfrm>
              <a:off x="18706472" y="6630496"/>
              <a:ext cx="243081" cy="67016"/>
            </a:xfrm>
            <a:custGeom>
              <a:avLst/>
              <a:gdLst>
                <a:gd name="connsiteX0" fmla="*/ 0 w 243081"/>
                <a:gd name="connsiteY0" fmla="*/ 55 h 67016"/>
                <a:gd name="connsiteX1" fmla="*/ 43497 w 243081"/>
                <a:gd name="connsiteY1" fmla="*/ 14106 h 67016"/>
                <a:gd name="connsiteX2" fmla="*/ 121431 w 243081"/>
                <a:gd name="connsiteY2" fmla="*/ 67016 h 67016"/>
                <a:gd name="connsiteX3" fmla="*/ 199529 w 243081"/>
                <a:gd name="connsiteY3" fmla="*/ 14051 h 67016"/>
                <a:gd name="connsiteX4" fmla="*/ 243081 w 243081"/>
                <a:gd name="connsiteY4" fmla="*/ 0 h 67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081" h="67016">
                  <a:moveTo>
                    <a:pt x="0" y="55"/>
                  </a:moveTo>
                  <a:cubicBezTo>
                    <a:pt x="14829" y="3348"/>
                    <a:pt x="29383" y="8013"/>
                    <a:pt x="43497" y="14106"/>
                  </a:cubicBezTo>
                  <a:cubicBezTo>
                    <a:pt x="71837" y="26181"/>
                    <a:pt x="98364" y="43799"/>
                    <a:pt x="121431" y="67016"/>
                  </a:cubicBezTo>
                  <a:cubicBezTo>
                    <a:pt x="144552" y="43799"/>
                    <a:pt x="171134" y="26126"/>
                    <a:pt x="199529" y="14051"/>
                  </a:cubicBezTo>
                  <a:cubicBezTo>
                    <a:pt x="213643" y="7959"/>
                    <a:pt x="228252" y="3293"/>
                    <a:pt x="243081"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71" name="Freeform 8170">
              <a:extLst>
                <a:ext uri="{FF2B5EF4-FFF2-40B4-BE49-F238E27FC236}">
                  <a16:creationId xmlns:a16="http://schemas.microsoft.com/office/drawing/2014/main" id="{6DFCF563-A39C-66A9-09FC-F8735710E13F}"/>
                </a:ext>
              </a:extLst>
            </p:cNvPr>
            <p:cNvSpPr/>
            <p:nvPr/>
          </p:nvSpPr>
          <p:spPr>
            <a:xfrm>
              <a:off x="18700816" y="6561395"/>
              <a:ext cx="257854" cy="42591"/>
            </a:xfrm>
            <a:custGeom>
              <a:avLst/>
              <a:gdLst>
                <a:gd name="connsiteX0" fmla="*/ 0 w 257854"/>
                <a:gd name="connsiteY0" fmla="*/ 39792 h 42591"/>
                <a:gd name="connsiteX1" fmla="*/ 122639 w 257854"/>
                <a:gd name="connsiteY1" fmla="*/ 604 h 42591"/>
                <a:gd name="connsiteX2" fmla="*/ 124506 w 257854"/>
                <a:gd name="connsiteY2" fmla="*/ 0 h 42591"/>
                <a:gd name="connsiteX3" fmla="*/ 126374 w 257854"/>
                <a:gd name="connsiteY3" fmla="*/ 604 h 42591"/>
                <a:gd name="connsiteX4" fmla="*/ 257800 w 257854"/>
                <a:gd name="connsiteY4" fmla="*/ 42592 h 42591"/>
                <a:gd name="connsiteX5" fmla="*/ 257855 w 257854"/>
                <a:gd name="connsiteY5" fmla="*/ 42592 h 4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54" h="42591">
                  <a:moveTo>
                    <a:pt x="0" y="39792"/>
                  </a:moveTo>
                  <a:lnTo>
                    <a:pt x="122639" y="604"/>
                  </a:lnTo>
                  <a:cubicBezTo>
                    <a:pt x="122639" y="604"/>
                    <a:pt x="123573" y="275"/>
                    <a:pt x="124506" y="0"/>
                  </a:cubicBezTo>
                  <a:cubicBezTo>
                    <a:pt x="125440" y="275"/>
                    <a:pt x="126374" y="604"/>
                    <a:pt x="126374" y="604"/>
                  </a:cubicBezTo>
                  <a:lnTo>
                    <a:pt x="257800" y="42592"/>
                  </a:lnTo>
                  <a:lnTo>
                    <a:pt x="257855" y="4259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172" name="Graphic 3251">
              <a:extLst>
                <a:ext uri="{FF2B5EF4-FFF2-40B4-BE49-F238E27FC236}">
                  <a16:creationId xmlns:a16="http://schemas.microsoft.com/office/drawing/2014/main" id="{65389D90-CFC2-5A3E-4994-6CB3FCBCCDE5}"/>
                </a:ext>
              </a:extLst>
            </p:cNvPr>
            <p:cNvGrpSpPr/>
            <p:nvPr/>
          </p:nvGrpSpPr>
          <p:grpSpPr>
            <a:xfrm>
              <a:off x="18671927" y="6601187"/>
              <a:ext cx="312227" cy="280358"/>
              <a:chOff x="18671927" y="6601187"/>
              <a:chExt cx="312227" cy="280358"/>
            </a:xfrm>
            <a:noFill/>
          </p:grpSpPr>
          <p:sp>
            <p:nvSpPr>
              <p:cNvPr id="8174" name="Freeform 8173">
                <a:extLst>
                  <a:ext uri="{FF2B5EF4-FFF2-40B4-BE49-F238E27FC236}">
                    <a16:creationId xmlns:a16="http://schemas.microsoft.com/office/drawing/2014/main" id="{8FCD5972-6C89-CA57-3D7F-0AD7BDFBAEE2}"/>
                  </a:ext>
                </a:extLst>
              </p:cNvPr>
              <p:cNvSpPr/>
              <p:nvPr/>
            </p:nvSpPr>
            <p:spPr>
              <a:xfrm>
                <a:off x="18954332" y="6603986"/>
                <a:ext cx="29822" cy="277559"/>
              </a:xfrm>
              <a:custGeom>
                <a:avLst/>
                <a:gdLst>
                  <a:gd name="connsiteX0" fmla="*/ 4284 w 29822"/>
                  <a:gd name="connsiteY0" fmla="*/ 0 h 277559"/>
                  <a:gd name="connsiteX1" fmla="*/ 4339 w 29822"/>
                  <a:gd name="connsiteY1" fmla="*/ 0 h 277559"/>
                  <a:gd name="connsiteX2" fmla="*/ 21639 w 29822"/>
                  <a:gd name="connsiteY2" fmla="*/ 22174 h 277559"/>
                  <a:gd name="connsiteX3" fmla="*/ 29822 w 29822"/>
                  <a:gd name="connsiteY3" fmla="*/ 56203 h 277559"/>
                  <a:gd name="connsiteX4" fmla="*/ 29822 w 29822"/>
                  <a:gd name="connsiteY4" fmla="*/ 217843 h 277559"/>
                  <a:gd name="connsiteX5" fmla="*/ 0 w 29822"/>
                  <a:gd name="connsiteY5" fmla="*/ 277559 h 277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822" h="277559">
                    <a:moveTo>
                      <a:pt x="4284" y="0"/>
                    </a:moveTo>
                    <a:lnTo>
                      <a:pt x="4339" y="0"/>
                    </a:lnTo>
                    <a:cubicBezTo>
                      <a:pt x="11424" y="6202"/>
                      <a:pt x="17300" y="13722"/>
                      <a:pt x="21639" y="22174"/>
                    </a:cubicBezTo>
                    <a:cubicBezTo>
                      <a:pt x="26856" y="32383"/>
                      <a:pt x="29822" y="43964"/>
                      <a:pt x="29822" y="56203"/>
                    </a:cubicBezTo>
                    <a:lnTo>
                      <a:pt x="29822" y="217843"/>
                    </a:lnTo>
                    <a:cubicBezTo>
                      <a:pt x="29822" y="242267"/>
                      <a:pt x="18124" y="263947"/>
                      <a:pt x="0" y="27755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75" name="Freeform 8174">
                <a:extLst>
                  <a:ext uri="{FF2B5EF4-FFF2-40B4-BE49-F238E27FC236}">
                    <a16:creationId xmlns:a16="http://schemas.microsoft.com/office/drawing/2014/main" id="{442CF850-4E31-9C08-D943-E3728AD226DA}"/>
                  </a:ext>
                </a:extLst>
              </p:cNvPr>
              <p:cNvSpPr/>
              <p:nvPr/>
            </p:nvSpPr>
            <p:spPr>
              <a:xfrm>
                <a:off x="18671927" y="6601187"/>
                <a:ext cx="29767" cy="280303"/>
              </a:xfrm>
              <a:custGeom>
                <a:avLst/>
                <a:gdLst>
                  <a:gd name="connsiteX0" fmla="*/ 29767 w 29767"/>
                  <a:gd name="connsiteY0" fmla="*/ 280303 h 280303"/>
                  <a:gd name="connsiteX1" fmla="*/ 0 w 29767"/>
                  <a:gd name="connsiteY1" fmla="*/ 220642 h 280303"/>
                  <a:gd name="connsiteX2" fmla="*/ 0 w 29767"/>
                  <a:gd name="connsiteY2" fmla="*/ 59003 h 280303"/>
                  <a:gd name="connsiteX3" fmla="*/ 8183 w 29767"/>
                  <a:gd name="connsiteY3" fmla="*/ 24973 h 280303"/>
                  <a:gd name="connsiteX4" fmla="*/ 28889 w 29767"/>
                  <a:gd name="connsiteY4" fmla="*/ 0 h 280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67" h="280303">
                    <a:moveTo>
                      <a:pt x="29767" y="280303"/>
                    </a:moveTo>
                    <a:cubicBezTo>
                      <a:pt x="11643" y="266692"/>
                      <a:pt x="0" y="245012"/>
                      <a:pt x="0" y="220642"/>
                    </a:cubicBezTo>
                    <a:lnTo>
                      <a:pt x="0" y="59003"/>
                    </a:lnTo>
                    <a:cubicBezTo>
                      <a:pt x="0" y="46763"/>
                      <a:pt x="2966" y="35182"/>
                      <a:pt x="8183" y="24973"/>
                    </a:cubicBezTo>
                    <a:cubicBezTo>
                      <a:pt x="13181" y="15204"/>
                      <a:pt x="20266" y="6696"/>
                      <a:pt x="28889"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173" name="Freeform 8172">
              <a:extLst>
                <a:ext uri="{FF2B5EF4-FFF2-40B4-BE49-F238E27FC236}">
                  <a16:creationId xmlns:a16="http://schemas.microsoft.com/office/drawing/2014/main" id="{B182809B-DF28-EE17-19DA-0A1A2DAD70C8}"/>
                </a:ext>
              </a:extLst>
            </p:cNvPr>
            <p:cNvSpPr/>
            <p:nvPr/>
          </p:nvSpPr>
          <p:spPr>
            <a:xfrm>
              <a:off x="18788761" y="6630068"/>
              <a:ext cx="78526" cy="5488"/>
            </a:xfrm>
            <a:custGeom>
              <a:avLst/>
              <a:gdLst>
                <a:gd name="connsiteX0" fmla="*/ 0 w 78526"/>
                <a:gd name="connsiteY0" fmla="*/ 0 h 5488"/>
                <a:gd name="connsiteX1" fmla="*/ 78526 w 78526"/>
                <a:gd name="connsiteY1" fmla="*/ 0 h 5488"/>
              </a:gdLst>
              <a:ahLst/>
              <a:cxnLst>
                <a:cxn ang="0">
                  <a:pos x="connsiteX0" y="connsiteY0"/>
                </a:cxn>
                <a:cxn ang="0">
                  <a:pos x="connsiteX1" y="connsiteY1"/>
                </a:cxn>
              </a:cxnLst>
              <a:rect l="l" t="t" r="r" b="b"/>
              <a:pathLst>
                <a:path w="78526" h="5488">
                  <a:moveTo>
                    <a:pt x="0" y="0"/>
                  </a:moveTo>
                  <a:lnTo>
                    <a:pt x="7852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64" name="Group 8063">
            <a:extLst>
              <a:ext uri="{FF2B5EF4-FFF2-40B4-BE49-F238E27FC236}">
                <a16:creationId xmlns:a16="http://schemas.microsoft.com/office/drawing/2014/main" id="{2DD6AB4B-4065-7749-97C7-0101E9E1B49C}"/>
              </a:ext>
            </a:extLst>
          </p:cNvPr>
          <p:cNvGrpSpPr/>
          <p:nvPr/>
        </p:nvGrpSpPr>
        <p:grpSpPr>
          <a:xfrm>
            <a:off x="15146364" y="6492250"/>
            <a:ext cx="273667" cy="494117"/>
            <a:chOff x="20007594" y="6547295"/>
            <a:chExt cx="351440" cy="634538"/>
          </a:xfrm>
        </p:grpSpPr>
        <p:grpSp>
          <p:nvGrpSpPr>
            <p:cNvPr id="8162" name="Graphic 3251">
              <a:extLst>
                <a:ext uri="{FF2B5EF4-FFF2-40B4-BE49-F238E27FC236}">
                  <a16:creationId xmlns:a16="http://schemas.microsoft.com/office/drawing/2014/main" id="{BBF39FE1-FB63-26B7-5F9E-FA06AE413AD9}"/>
                </a:ext>
              </a:extLst>
            </p:cNvPr>
            <p:cNvGrpSpPr/>
            <p:nvPr/>
          </p:nvGrpSpPr>
          <p:grpSpPr>
            <a:xfrm>
              <a:off x="20007594" y="6547295"/>
              <a:ext cx="351440" cy="634538"/>
              <a:chOff x="20007594" y="6547295"/>
              <a:chExt cx="351440" cy="634538"/>
            </a:xfrm>
            <a:noFill/>
          </p:grpSpPr>
          <p:sp>
            <p:nvSpPr>
              <p:cNvPr id="8164" name="Freeform 8163">
                <a:extLst>
                  <a:ext uri="{FF2B5EF4-FFF2-40B4-BE49-F238E27FC236}">
                    <a16:creationId xmlns:a16="http://schemas.microsoft.com/office/drawing/2014/main" id="{B2E64891-F1A1-66BB-00CD-687D7053E42A}"/>
                  </a:ext>
                </a:extLst>
              </p:cNvPr>
              <p:cNvSpPr/>
              <p:nvPr/>
            </p:nvSpPr>
            <p:spPr>
              <a:xfrm>
                <a:off x="20035027" y="6547295"/>
                <a:ext cx="296574" cy="230521"/>
              </a:xfrm>
              <a:custGeom>
                <a:avLst/>
                <a:gdLst>
                  <a:gd name="connsiteX0" fmla="*/ 0 w 296574"/>
                  <a:gd name="connsiteY0" fmla="*/ 219544 h 230521"/>
                  <a:gd name="connsiteX1" fmla="*/ 0 w 296574"/>
                  <a:gd name="connsiteY1" fmla="*/ 148192 h 230521"/>
                  <a:gd name="connsiteX2" fmla="*/ 148287 w 296574"/>
                  <a:gd name="connsiteY2" fmla="*/ 0 h 230521"/>
                  <a:gd name="connsiteX3" fmla="*/ 296574 w 296574"/>
                  <a:gd name="connsiteY3" fmla="*/ 148192 h 230521"/>
                  <a:gd name="connsiteX4" fmla="*/ 296574 w 296574"/>
                  <a:gd name="connsiteY4" fmla="*/ 230522 h 230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574" h="230521">
                    <a:moveTo>
                      <a:pt x="0" y="219544"/>
                    </a:moveTo>
                    <a:lnTo>
                      <a:pt x="0" y="148192"/>
                    </a:lnTo>
                    <a:cubicBezTo>
                      <a:pt x="0" y="66346"/>
                      <a:pt x="66389" y="0"/>
                      <a:pt x="148287" y="0"/>
                    </a:cubicBezTo>
                    <a:cubicBezTo>
                      <a:pt x="230186" y="0"/>
                      <a:pt x="296574" y="66346"/>
                      <a:pt x="296574" y="148192"/>
                    </a:cubicBezTo>
                    <a:lnTo>
                      <a:pt x="296574" y="23052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65" name="Freeform 8164">
                <a:extLst>
                  <a:ext uri="{FF2B5EF4-FFF2-40B4-BE49-F238E27FC236}">
                    <a16:creationId xmlns:a16="http://schemas.microsoft.com/office/drawing/2014/main" id="{E5FC90FE-B1DD-FA3C-DD32-D6700CE16642}"/>
                  </a:ext>
                </a:extLst>
              </p:cNvPr>
              <p:cNvSpPr/>
              <p:nvPr/>
            </p:nvSpPr>
            <p:spPr>
              <a:xfrm>
                <a:off x="20035027" y="6711953"/>
                <a:ext cx="296574" cy="230521"/>
              </a:xfrm>
              <a:custGeom>
                <a:avLst/>
                <a:gdLst>
                  <a:gd name="connsiteX0" fmla="*/ 296574 w 296574"/>
                  <a:gd name="connsiteY0" fmla="*/ 10977 h 230521"/>
                  <a:gd name="connsiteX1" fmla="*/ 296574 w 296574"/>
                  <a:gd name="connsiteY1" fmla="*/ 82329 h 230521"/>
                  <a:gd name="connsiteX2" fmla="*/ 148287 w 296574"/>
                  <a:gd name="connsiteY2" fmla="*/ 230522 h 230521"/>
                  <a:gd name="connsiteX3" fmla="*/ 0 w 296574"/>
                  <a:gd name="connsiteY3" fmla="*/ 82329 h 230521"/>
                  <a:gd name="connsiteX4" fmla="*/ 0 w 296574"/>
                  <a:gd name="connsiteY4" fmla="*/ 0 h 230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574" h="230521">
                    <a:moveTo>
                      <a:pt x="296574" y="10977"/>
                    </a:moveTo>
                    <a:lnTo>
                      <a:pt x="296574" y="82329"/>
                    </a:lnTo>
                    <a:cubicBezTo>
                      <a:pt x="296574" y="164170"/>
                      <a:pt x="230186" y="230522"/>
                      <a:pt x="148287" y="230522"/>
                    </a:cubicBezTo>
                    <a:cubicBezTo>
                      <a:pt x="66389" y="230522"/>
                      <a:pt x="0" y="164170"/>
                      <a:pt x="0" y="82329"/>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66" name="Freeform 8165">
                <a:extLst>
                  <a:ext uri="{FF2B5EF4-FFF2-40B4-BE49-F238E27FC236}">
                    <a16:creationId xmlns:a16="http://schemas.microsoft.com/office/drawing/2014/main" id="{1CC77F88-2EFA-8544-99D2-D36A168480EC}"/>
                  </a:ext>
                </a:extLst>
              </p:cNvPr>
              <p:cNvSpPr/>
              <p:nvPr/>
            </p:nvSpPr>
            <p:spPr>
              <a:xfrm>
                <a:off x="20089811" y="6711953"/>
                <a:ext cx="120936" cy="227941"/>
              </a:xfrm>
              <a:custGeom>
                <a:avLst/>
                <a:gdLst>
                  <a:gd name="connsiteX0" fmla="*/ 0 w 120936"/>
                  <a:gd name="connsiteY0" fmla="*/ 0 h 227941"/>
                  <a:gd name="connsiteX1" fmla="*/ 0 w 120936"/>
                  <a:gd name="connsiteY1" fmla="*/ 82329 h 227941"/>
                  <a:gd name="connsiteX2" fmla="*/ 120937 w 120936"/>
                  <a:gd name="connsiteY2" fmla="*/ 227942 h 227941"/>
                </a:gdLst>
                <a:ahLst/>
                <a:cxnLst>
                  <a:cxn ang="0">
                    <a:pos x="connsiteX0" y="connsiteY0"/>
                  </a:cxn>
                  <a:cxn ang="0">
                    <a:pos x="connsiteX1" y="connsiteY1"/>
                  </a:cxn>
                  <a:cxn ang="0">
                    <a:pos x="connsiteX2" y="connsiteY2"/>
                  </a:cxn>
                </a:cxnLst>
                <a:rect l="l" t="t" r="r" b="b"/>
                <a:pathLst>
                  <a:path w="120936" h="227941">
                    <a:moveTo>
                      <a:pt x="0" y="0"/>
                    </a:moveTo>
                    <a:lnTo>
                      <a:pt x="0" y="82329"/>
                    </a:lnTo>
                    <a:cubicBezTo>
                      <a:pt x="0" y="154834"/>
                      <a:pt x="52120" y="215209"/>
                      <a:pt x="120937" y="22794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67" name="Freeform 8166">
                <a:extLst>
                  <a:ext uri="{FF2B5EF4-FFF2-40B4-BE49-F238E27FC236}">
                    <a16:creationId xmlns:a16="http://schemas.microsoft.com/office/drawing/2014/main" id="{94672254-7D31-EA3A-7918-E25278CD49A1}"/>
                  </a:ext>
                </a:extLst>
              </p:cNvPr>
              <p:cNvSpPr/>
              <p:nvPr/>
            </p:nvSpPr>
            <p:spPr>
              <a:xfrm>
                <a:off x="20007594" y="6866841"/>
                <a:ext cx="351440" cy="314991"/>
              </a:xfrm>
              <a:custGeom>
                <a:avLst/>
                <a:gdLst>
                  <a:gd name="connsiteX0" fmla="*/ 304977 w 351440"/>
                  <a:gd name="connsiteY0" fmla="*/ 55 h 314991"/>
                  <a:gd name="connsiteX1" fmla="*/ 351441 w 351440"/>
                  <a:gd name="connsiteY1" fmla="*/ 118993 h 314991"/>
                  <a:gd name="connsiteX2" fmla="*/ 351441 w 351440"/>
                  <a:gd name="connsiteY2" fmla="*/ 259062 h 314991"/>
                  <a:gd name="connsiteX3" fmla="*/ 295476 w 351440"/>
                  <a:gd name="connsiteY3" fmla="*/ 314991 h 314991"/>
                  <a:gd name="connsiteX4" fmla="*/ 56019 w 351440"/>
                  <a:gd name="connsiteY4" fmla="*/ 314991 h 314991"/>
                  <a:gd name="connsiteX5" fmla="*/ 0 w 351440"/>
                  <a:gd name="connsiteY5" fmla="*/ 259062 h 314991"/>
                  <a:gd name="connsiteX6" fmla="*/ 0 w 351440"/>
                  <a:gd name="connsiteY6" fmla="*/ 118993 h 314991"/>
                  <a:gd name="connsiteX7" fmla="*/ 46463 w 351440"/>
                  <a:gd name="connsiteY7" fmla="*/ 0 h 314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1440" h="314991">
                    <a:moveTo>
                      <a:pt x="304977" y="55"/>
                    </a:moveTo>
                    <a:cubicBezTo>
                      <a:pt x="333811" y="31340"/>
                      <a:pt x="351441" y="73053"/>
                      <a:pt x="351441" y="118993"/>
                    </a:cubicBezTo>
                    <a:lnTo>
                      <a:pt x="351441" y="259062"/>
                    </a:lnTo>
                    <a:cubicBezTo>
                      <a:pt x="351441" y="289963"/>
                      <a:pt x="326342" y="314991"/>
                      <a:pt x="295476" y="314991"/>
                    </a:cubicBezTo>
                    <a:lnTo>
                      <a:pt x="56019" y="314991"/>
                    </a:lnTo>
                    <a:cubicBezTo>
                      <a:pt x="25099" y="314991"/>
                      <a:pt x="0" y="289963"/>
                      <a:pt x="0" y="259062"/>
                    </a:cubicBezTo>
                    <a:lnTo>
                      <a:pt x="0" y="118993"/>
                    </a:lnTo>
                    <a:cubicBezTo>
                      <a:pt x="0" y="73108"/>
                      <a:pt x="17629" y="31285"/>
                      <a:pt x="46463"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68" name="Freeform 8167">
                <a:extLst>
                  <a:ext uri="{FF2B5EF4-FFF2-40B4-BE49-F238E27FC236}">
                    <a16:creationId xmlns:a16="http://schemas.microsoft.com/office/drawing/2014/main" id="{DDB37930-D2E3-0D29-3758-7A285428704C}"/>
                  </a:ext>
                </a:extLst>
              </p:cNvPr>
              <p:cNvSpPr/>
              <p:nvPr/>
            </p:nvSpPr>
            <p:spPr>
              <a:xfrm>
                <a:off x="20089824" y="6620877"/>
                <a:ext cx="186432" cy="186313"/>
              </a:xfrm>
              <a:custGeom>
                <a:avLst/>
                <a:gdLst>
                  <a:gd name="connsiteX0" fmla="*/ 186432 w 186432"/>
                  <a:gd name="connsiteY0" fmla="*/ 93156 h 186313"/>
                  <a:gd name="connsiteX1" fmla="*/ 93216 w 186432"/>
                  <a:gd name="connsiteY1" fmla="*/ 186313 h 186313"/>
                  <a:gd name="connsiteX2" fmla="*/ 0 w 186432"/>
                  <a:gd name="connsiteY2" fmla="*/ 93156 h 186313"/>
                  <a:gd name="connsiteX3" fmla="*/ 93216 w 186432"/>
                  <a:gd name="connsiteY3" fmla="*/ 0 h 186313"/>
                  <a:gd name="connsiteX4" fmla="*/ 186432 w 186432"/>
                  <a:gd name="connsiteY4" fmla="*/ 93156 h 186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32" h="186313">
                    <a:moveTo>
                      <a:pt x="186432" y="93156"/>
                    </a:moveTo>
                    <a:cubicBezTo>
                      <a:pt x="186432" y="144605"/>
                      <a:pt x="144698" y="186313"/>
                      <a:pt x="93216" y="186313"/>
                    </a:cubicBezTo>
                    <a:cubicBezTo>
                      <a:pt x="41734" y="186313"/>
                      <a:pt x="0" y="144605"/>
                      <a:pt x="0" y="93156"/>
                    </a:cubicBezTo>
                    <a:cubicBezTo>
                      <a:pt x="0" y="41707"/>
                      <a:pt x="41734" y="0"/>
                      <a:pt x="93216" y="0"/>
                    </a:cubicBezTo>
                    <a:cubicBezTo>
                      <a:pt x="144698" y="0"/>
                      <a:pt x="186432" y="41707"/>
                      <a:pt x="186432" y="9315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163" name="Freeform 8162">
              <a:extLst>
                <a:ext uri="{FF2B5EF4-FFF2-40B4-BE49-F238E27FC236}">
                  <a16:creationId xmlns:a16="http://schemas.microsoft.com/office/drawing/2014/main" id="{6EF0D568-A777-1370-687B-C1D73C123DAC}"/>
                </a:ext>
              </a:extLst>
            </p:cNvPr>
            <p:cNvSpPr/>
            <p:nvPr/>
          </p:nvSpPr>
          <p:spPr>
            <a:xfrm>
              <a:off x="20185813" y="6939730"/>
              <a:ext cx="5492" cy="238754"/>
            </a:xfrm>
            <a:custGeom>
              <a:avLst/>
              <a:gdLst>
                <a:gd name="connsiteX0" fmla="*/ 0 w 5492"/>
                <a:gd name="connsiteY0" fmla="*/ 0 h 238754"/>
                <a:gd name="connsiteX1" fmla="*/ 0 w 5492"/>
                <a:gd name="connsiteY1" fmla="*/ 238755 h 238754"/>
              </a:gdLst>
              <a:ahLst/>
              <a:cxnLst>
                <a:cxn ang="0">
                  <a:pos x="connsiteX0" y="connsiteY0"/>
                </a:cxn>
                <a:cxn ang="0">
                  <a:pos x="connsiteX1" y="connsiteY1"/>
                </a:cxn>
              </a:cxnLst>
              <a:rect l="l" t="t" r="r" b="b"/>
              <a:pathLst>
                <a:path w="5492" h="238754">
                  <a:moveTo>
                    <a:pt x="0" y="0"/>
                  </a:moveTo>
                  <a:lnTo>
                    <a:pt x="0" y="23875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65" name="Graphic 3251">
            <a:extLst>
              <a:ext uri="{FF2B5EF4-FFF2-40B4-BE49-F238E27FC236}">
                <a16:creationId xmlns:a16="http://schemas.microsoft.com/office/drawing/2014/main" id="{C7C00D3D-2326-4765-BC8F-789A3C1DA22F}"/>
              </a:ext>
            </a:extLst>
          </p:cNvPr>
          <p:cNvGrpSpPr/>
          <p:nvPr/>
        </p:nvGrpSpPr>
        <p:grpSpPr>
          <a:xfrm>
            <a:off x="13711558" y="6492250"/>
            <a:ext cx="601503" cy="494117"/>
            <a:chOff x="21160928" y="6547295"/>
            <a:chExt cx="772439" cy="634538"/>
          </a:xfrm>
          <a:noFill/>
        </p:grpSpPr>
        <p:grpSp>
          <p:nvGrpSpPr>
            <p:cNvPr id="8145" name="Graphic 3251">
              <a:extLst>
                <a:ext uri="{FF2B5EF4-FFF2-40B4-BE49-F238E27FC236}">
                  <a16:creationId xmlns:a16="http://schemas.microsoft.com/office/drawing/2014/main" id="{233E9A95-360C-139B-2A7C-33A805D26E05}"/>
                </a:ext>
              </a:extLst>
            </p:cNvPr>
            <p:cNvGrpSpPr/>
            <p:nvPr/>
          </p:nvGrpSpPr>
          <p:grpSpPr>
            <a:xfrm>
              <a:off x="21581976" y="6561395"/>
              <a:ext cx="351391" cy="616206"/>
              <a:chOff x="21581976" y="6561395"/>
              <a:chExt cx="351391" cy="616206"/>
            </a:xfrm>
            <a:noFill/>
          </p:grpSpPr>
          <p:grpSp>
            <p:nvGrpSpPr>
              <p:cNvPr id="8153" name="Graphic 3251">
                <a:extLst>
                  <a:ext uri="{FF2B5EF4-FFF2-40B4-BE49-F238E27FC236}">
                    <a16:creationId xmlns:a16="http://schemas.microsoft.com/office/drawing/2014/main" id="{64842904-F891-8CF2-5D2E-1A40A28556F0}"/>
                  </a:ext>
                </a:extLst>
              </p:cNvPr>
              <p:cNvGrpSpPr/>
              <p:nvPr/>
            </p:nvGrpSpPr>
            <p:grpSpPr>
              <a:xfrm>
                <a:off x="21581976" y="6644547"/>
                <a:ext cx="351391" cy="533053"/>
                <a:chOff x="21581976" y="6644547"/>
                <a:chExt cx="351391" cy="533053"/>
              </a:xfrm>
              <a:noFill/>
            </p:grpSpPr>
            <p:sp>
              <p:nvSpPr>
                <p:cNvPr id="8160" name="Freeform 8159">
                  <a:extLst>
                    <a:ext uri="{FF2B5EF4-FFF2-40B4-BE49-F238E27FC236}">
                      <a16:creationId xmlns:a16="http://schemas.microsoft.com/office/drawing/2014/main" id="{37C8D695-C3A7-CBBC-75CD-2CDE74BB576E}"/>
                    </a:ext>
                  </a:extLst>
                </p:cNvPr>
                <p:cNvSpPr/>
                <p:nvPr/>
              </p:nvSpPr>
              <p:spPr>
                <a:xfrm>
                  <a:off x="21664473" y="6644547"/>
                  <a:ext cx="186402" cy="144076"/>
                </a:xfrm>
                <a:custGeom>
                  <a:avLst/>
                  <a:gdLst>
                    <a:gd name="connsiteX0" fmla="*/ 186403 w 186402"/>
                    <a:gd name="connsiteY0" fmla="*/ 50934 h 144076"/>
                    <a:gd name="connsiteX1" fmla="*/ 93201 w 186402"/>
                    <a:gd name="connsiteY1" fmla="*/ 144076 h 144076"/>
                    <a:gd name="connsiteX2" fmla="*/ 0 w 186402"/>
                    <a:gd name="connsiteY2" fmla="*/ 50934 h 144076"/>
                    <a:gd name="connsiteX3" fmla="*/ 15158 w 186402"/>
                    <a:gd name="connsiteY3" fmla="*/ 55 h 144076"/>
                    <a:gd name="connsiteX4" fmla="*/ 93092 w 186402"/>
                    <a:gd name="connsiteY4" fmla="*/ 52965 h 144076"/>
                    <a:gd name="connsiteX5" fmla="*/ 171189 w 186402"/>
                    <a:gd name="connsiteY5" fmla="*/ 0 h 144076"/>
                    <a:gd name="connsiteX6" fmla="*/ 186403 w 186402"/>
                    <a:gd name="connsiteY6" fmla="*/ 50934 h 14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02" h="144076">
                      <a:moveTo>
                        <a:pt x="186403" y="50934"/>
                      </a:moveTo>
                      <a:cubicBezTo>
                        <a:pt x="186403" y="102417"/>
                        <a:pt x="144717" y="144076"/>
                        <a:pt x="93201" y="144076"/>
                      </a:cubicBezTo>
                      <a:cubicBezTo>
                        <a:pt x="41740" y="144076"/>
                        <a:pt x="0" y="102417"/>
                        <a:pt x="0" y="50934"/>
                      </a:cubicBezTo>
                      <a:cubicBezTo>
                        <a:pt x="0" y="32163"/>
                        <a:pt x="5547" y="14654"/>
                        <a:pt x="15158" y="55"/>
                      </a:cubicBezTo>
                      <a:cubicBezTo>
                        <a:pt x="43497" y="12130"/>
                        <a:pt x="70025" y="29748"/>
                        <a:pt x="93092" y="52965"/>
                      </a:cubicBezTo>
                      <a:cubicBezTo>
                        <a:pt x="116213" y="29748"/>
                        <a:pt x="142795" y="12075"/>
                        <a:pt x="171189" y="0"/>
                      </a:cubicBezTo>
                      <a:cubicBezTo>
                        <a:pt x="180801" y="14600"/>
                        <a:pt x="186403" y="32108"/>
                        <a:pt x="186403" y="5093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61" name="Freeform 8160">
                  <a:extLst>
                    <a:ext uri="{FF2B5EF4-FFF2-40B4-BE49-F238E27FC236}">
                      <a16:creationId xmlns:a16="http://schemas.microsoft.com/office/drawing/2014/main" id="{D541371E-610B-A8A8-024E-BCBFDAF58182}"/>
                    </a:ext>
                  </a:extLst>
                </p:cNvPr>
                <p:cNvSpPr/>
                <p:nvPr/>
              </p:nvSpPr>
              <p:spPr>
                <a:xfrm>
                  <a:off x="21581976" y="6827977"/>
                  <a:ext cx="351391" cy="349624"/>
                </a:xfrm>
                <a:custGeom>
                  <a:avLst/>
                  <a:gdLst>
                    <a:gd name="connsiteX0" fmla="*/ 351391 w 351391"/>
                    <a:gd name="connsiteY0" fmla="*/ 175581 h 349624"/>
                    <a:gd name="connsiteX1" fmla="*/ 351391 w 351391"/>
                    <a:gd name="connsiteY1" fmla="*/ 293696 h 349624"/>
                    <a:gd name="connsiteX2" fmla="*/ 295427 w 351391"/>
                    <a:gd name="connsiteY2" fmla="*/ 349625 h 349624"/>
                    <a:gd name="connsiteX3" fmla="*/ 55970 w 351391"/>
                    <a:gd name="connsiteY3" fmla="*/ 349625 h 349624"/>
                    <a:gd name="connsiteX4" fmla="*/ 0 w 351391"/>
                    <a:gd name="connsiteY4" fmla="*/ 293696 h 349624"/>
                    <a:gd name="connsiteX5" fmla="*/ 0 w 351391"/>
                    <a:gd name="connsiteY5" fmla="*/ 175581 h 349624"/>
                    <a:gd name="connsiteX6" fmla="*/ 49374 w 351391"/>
                    <a:gd name="connsiteY6" fmla="*/ 53514 h 349624"/>
                    <a:gd name="connsiteX7" fmla="*/ 51467 w 351391"/>
                    <a:gd name="connsiteY7" fmla="*/ 51428 h 349624"/>
                    <a:gd name="connsiteX8" fmla="*/ 175693 w 351391"/>
                    <a:gd name="connsiteY8" fmla="*/ 0 h 349624"/>
                    <a:gd name="connsiteX9" fmla="*/ 302012 w 351391"/>
                    <a:gd name="connsiteY9" fmla="*/ 53569 h 349624"/>
                    <a:gd name="connsiteX10" fmla="*/ 351391 w 351391"/>
                    <a:gd name="connsiteY10" fmla="*/ 175581 h 34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391" h="349624">
                      <a:moveTo>
                        <a:pt x="351391" y="175581"/>
                      </a:moveTo>
                      <a:lnTo>
                        <a:pt x="351391" y="293696"/>
                      </a:lnTo>
                      <a:cubicBezTo>
                        <a:pt x="351391" y="324596"/>
                        <a:pt x="326347" y="349625"/>
                        <a:pt x="295427" y="349625"/>
                      </a:cubicBezTo>
                      <a:lnTo>
                        <a:pt x="55970" y="349625"/>
                      </a:lnTo>
                      <a:cubicBezTo>
                        <a:pt x="25049" y="349625"/>
                        <a:pt x="0" y="324596"/>
                        <a:pt x="0" y="293696"/>
                      </a:cubicBezTo>
                      <a:lnTo>
                        <a:pt x="0" y="175581"/>
                      </a:lnTo>
                      <a:cubicBezTo>
                        <a:pt x="0" y="128159"/>
                        <a:pt x="18843" y="85128"/>
                        <a:pt x="49374" y="53514"/>
                      </a:cubicBezTo>
                      <a:lnTo>
                        <a:pt x="51467" y="51428"/>
                      </a:lnTo>
                      <a:cubicBezTo>
                        <a:pt x="83266" y="19649"/>
                        <a:pt x="127203" y="0"/>
                        <a:pt x="175693" y="0"/>
                      </a:cubicBezTo>
                      <a:cubicBezTo>
                        <a:pt x="225292" y="0"/>
                        <a:pt x="270108" y="20527"/>
                        <a:pt x="302012" y="53569"/>
                      </a:cubicBezTo>
                      <a:cubicBezTo>
                        <a:pt x="332608" y="85128"/>
                        <a:pt x="351391" y="128214"/>
                        <a:pt x="351391" y="175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154" name="Freeform 8153">
                <a:extLst>
                  <a:ext uri="{FF2B5EF4-FFF2-40B4-BE49-F238E27FC236}">
                    <a16:creationId xmlns:a16="http://schemas.microsoft.com/office/drawing/2014/main" id="{133D7C79-DFE9-168A-35A5-B7BA795FDD68}"/>
                  </a:ext>
                </a:extLst>
              </p:cNvPr>
              <p:cNvSpPr/>
              <p:nvPr/>
            </p:nvSpPr>
            <p:spPr>
              <a:xfrm>
                <a:off x="21636134" y="6630496"/>
                <a:ext cx="243081" cy="67016"/>
              </a:xfrm>
              <a:custGeom>
                <a:avLst/>
                <a:gdLst>
                  <a:gd name="connsiteX0" fmla="*/ 0 w 243081"/>
                  <a:gd name="connsiteY0" fmla="*/ 55 h 67016"/>
                  <a:gd name="connsiteX1" fmla="*/ 43498 w 243081"/>
                  <a:gd name="connsiteY1" fmla="*/ 14106 h 67016"/>
                  <a:gd name="connsiteX2" fmla="*/ 121431 w 243081"/>
                  <a:gd name="connsiteY2" fmla="*/ 67016 h 67016"/>
                  <a:gd name="connsiteX3" fmla="*/ 199529 w 243081"/>
                  <a:gd name="connsiteY3" fmla="*/ 14051 h 67016"/>
                  <a:gd name="connsiteX4" fmla="*/ 243081 w 243081"/>
                  <a:gd name="connsiteY4" fmla="*/ 0 h 67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081" h="67016">
                    <a:moveTo>
                      <a:pt x="0" y="55"/>
                    </a:moveTo>
                    <a:cubicBezTo>
                      <a:pt x="14829" y="3348"/>
                      <a:pt x="29383" y="8013"/>
                      <a:pt x="43498" y="14106"/>
                    </a:cubicBezTo>
                    <a:cubicBezTo>
                      <a:pt x="71837" y="26181"/>
                      <a:pt x="98364" y="43799"/>
                      <a:pt x="121431" y="67016"/>
                    </a:cubicBezTo>
                    <a:cubicBezTo>
                      <a:pt x="144553" y="43799"/>
                      <a:pt x="171135" y="26126"/>
                      <a:pt x="199529" y="14051"/>
                    </a:cubicBezTo>
                    <a:cubicBezTo>
                      <a:pt x="213644" y="7959"/>
                      <a:pt x="228253" y="3293"/>
                      <a:pt x="243081"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55" name="Freeform 8154">
                <a:extLst>
                  <a:ext uri="{FF2B5EF4-FFF2-40B4-BE49-F238E27FC236}">
                    <a16:creationId xmlns:a16="http://schemas.microsoft.com/office/drawing/2014/main" id="{D308C652-6272-9FBB-3B08-6EB166601DBE}"/>
                  </a:ext>
                </a:extLst>
              </p:cNvPr>
              <p:cNvSpPr/>
              <p:nvPr/>
            </p:nvSpPr>
            <p:spPr>
              <a:xfrm>
                <a:off x="21630477" y="6561395"/>
                <a:ext cx="257855" cy="42591"/>
              </a:xfrm>
              <a:custGeom>
                <a:avLst/>
                <a:gdLst>
                  <a:gd name="connsiteX0" fmla="*/ 0 w 257855"/>
                  <a:gd name="connsiteY0" fmla="*/ 39792 h 42591"/>
                  <a:gd name="connsiteX1" fmla="*/ 122639 w 257855"/>
                  <a:gd name="connsiteY1" fmla="*/ 604 h 42591"/>
                  <a:gd name="connsiteX2" fmla="*/ 124506 w 257855"/>
                  <a:gd name="connsiteY2" fmla="*/ 0 h 42591"/>
                  <a:gd name="connsiteX3" fmla="*/ 126374 w 257855"/>
                  <a:gd name="connsiteY3" fmla="*/ 604 h 42591"/>
                  <a:gd name="connsiteX4" fmla="*/ 257800 w 257855"/>
                  <a:gd name="connsiteY4" fmla="*/ 42592 h 42591"/>
                  <a:gd name="connsiteX5" fmla="*/ 257855 w 257855"/>
                  <a:gd name="connsiteY5" fmla="*/ 42592 h 4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55" h="42591">
                    <a:moveTo>
                      <a:pt x="0" y="39792"/>
                    </a:moveTo>
                    <a:lnTo>
                      <a:pt x="122639" y="604"/>
                    </a:lnTo>
                    <a:cubicBezTo>
                      <a:pt x="122639" y="604"/>
                      <a:pt x="123573" y="275"/>
                      <a:pt x="124506" y="0"/>
                    </a:cubicBezTo>
                    <a:cubicBezTo>
                      <a:pt x="125440" y="275"/>
                      <a:pt x="126374" y="604"/>
                      <a:pt x="126374" y="604"/>
                    </a:cubicBezTo>
                    <a:lnTo>
                      <a:pt x="257800" y="42592"/>
                    </a:lnTo>
                    <a:lnTo>
                      <a:pt x="257855" y="4259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156" name="Graphic 3251">
                <a:extLst>
                  <a:ext uri="{FF2B5EF4-FFF2-40B4-BE49-F238E27FC236}">
                    <a16:creationId xmlns:a16="http://schemas.microsoft.com/office/drawing/2014/main" id="{B287AF3E-70D4-4DF7-50A2-E55E7FE1B98B}"/>
                  </a:ext>
                </a:extLst>
              </p:cNvPr>
              <p:cNvGrpSpPr/>
              <p:nvPr/>
            </p:nvGrpSpPr>
            <p:grpSpPr>
              <a:xfrm>
                <a:off x="21601588" y="6601187"/>
                <a:ext cx="312227" cy="280358"/>
                <a:chOff x="21601588" y="6601187"/>
                <a:chExt cx="312227" cy="280358"/>
              </a:xfrm>
              <a:noFill/>
            </p:grpSpPr>
            <p:sp>
              <p:nvSpPr>
                <p:cNvPr id="8158" name="Freeform 8157">
                  <a:extLst>
                    <a:ext uri="{FF2B5EF4-FFF2-40B4-BE49-F238E27FC236}">
                      <a16:creationId xmlns:a16="http://schemas.microsoft.com/office/drawing/2014/main" id="{B3195F72-589E-54D8-EA10-0B4212705D6A}"/>
                    </a:ext>
                  </a:extLst>
                </p:cNvPr>
                <p:cNvSpPr/>
                <p:nvPr/>
              </p:nvSpPr>
              <p:spPr>
                <a:xfrm>
                  <a:off x="21883993" y="6603986"/>
                  <a:ext cx="29822" cy="277559"/>
                </a:xfrm>
                <a:custGeom>
                  <a:avLst/>
                  <a:gdLst>
                    <a:gd name="connsiteX0" fmla="*/ 4284 w 29822"/>
                    <a:gd name="connsiteY0" fmla="*/ 0 h 277559"/>
                    <a:gd name="connsiteX1" fmla="*/ 4339 w 29822"/>
                    <a:gd name="connsiteY1" fmla="*/ 0 h 277559"/>
                    <a:gd name="connsiteX2" fmla="*/ 21639 w 29822"/>
                    <a:gd name="connsiteY2" fmla="*/ 22174 h 277559"/>
                    <a:gd name="connsiteX3" fmla="*/ 29823 w 29822"/>
                    <a:gd name="connsiteY3" fmla="*/ 56203 h 277559"/>
                    <a:gd name="connsiteX4" fmla="*/ 29823 w 29822"/>
                    <a:gd name="connsiteY4" fmla="*/ 217843 h 277559"/>
                    <a:gd name="connsiteX5" fmla="*/ 0 w 29822"/>
                    <a:gd name="connsiteY5" fmla="*/ 277559 h 277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822" h="277559">
                      <a:moveTo>
                        <a:pt x="4284" y="0"/>
                      </a:moveTo>
                      <a:lnTo>
                        <a:pt x="4339" y="0"/>
                      </a:lnTo>
                      <a:cubicBezTo>
                        <a:pt x="11424" y="6202"/>
                        <a:pt x="17300" y="13722"/>
                        <a:pt x="21639" y="22174"/>
                      </a:cubicBezTo>
                      <a:cubicBezTo>
                        <a:pt x="26857" y="32383"/>
                        <a:pt x="29823" y="43964"/>
                        <a:pt x="29823" y="56203"/>
                      </a:cubicBezTo>
                      <a:lnTo>
                        <a:pt x="29823" y="217843"/>
                      </a:lnTo>
                      <a:cubicBezTo>
                        <a:pt x="29823" y="242267"/>
                        <a:pt x="18124" y="263947"/>
                        <a:pt x="0" y="27755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59" name="Freeform 8158">
                  <a:extLst>
                    <a:ext uri="{FF2B5EF4-FFF2-40B4-BE49-F238E27FC236}">
                      <a16:creationId xmlns:a16="http://schemas.microsoft.com/office/drawing/2014/main" id="{E823C929-E57A-7E46-4EE4-C3FAFCBDA219}"/>
                    </a:ext>
                  </a:extLst>
                </p:cNvPr>
                <p:cNvSpPr/>
                <p:nvPr/>
              </p:nvSpPr>
              <p:spPr>
                <a:xfrm>
                  <a:off x="21601588" y="6601187"/>
                  <a:ext cx="29767" cy="280303"/>
                </a:xfrm>
                <a:custGeom>
                  <a:avLst/>
                  <a:gdLst>
                    <a:gd name="connsiteX0" fmla="*/ 29767 w 29767"/>
                    <a:gd name="connsiteY0" fmla="*/ 280303 h 280303"/>
                    <a:gd name="connsiteX1" fmla="*/ 0 w 29767"/>
                    <a:gd name="connsiteY1" fmla="*/ 220642 h 280303"/>
                    <a:gd name="connsiteX2" fmla="*/ 0 w 29767"/>
                    <a:gd name="connsiteY2" fmla="*/ 59003 h 280303"/>
                    <a:gd name="connsiteX3" fmla="*/ 8183 w 29767"/>
                    <a:gd name="connsiteY3" fmla="*/ 24973 h 280303"/>
                    <a:gd name="connsiteX4" fmla="*/ 28889 w 29767"/>
                    <a:gd name="connsiteY4" fmla="*/ 0 h 280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67" h="280303">
                      <a:moveTo>
                        <a:pt x="29767" y="280303"/>
                      </a:moveTo>
                      <a:cubicBezTo>
                        <a:pt x="11643" y="266692"/>
                        <a:pt x="0" y="245012"/>
                        <a:pt x="0" y="220642"/>
                      </a:cubicBezTo>
                      <a:lnTo>
                        <a:pt x="0" y="59003"/>
                      </a:lnTo>
                      <a:cubicBezTo>
                        <a:pt x="0" y="46763"/>
                        <a:pt x="2966" y="35182"/>
                        <a:pt x="8183" y="24973"/>
                      </a:cubicBezTo>
                      <a:cubicBezTo>
                        <a:pt x="13181" y="15204"/>
                        <a:pt x="20266" y="6696"/>
                        <a:pt x="28889"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157" name="Freeform 8156">
                <a:extLst>
                  <a:ext uri="{FF2B5EF4-FFF2-40B4-BE49-F238E27FC236}">
                    <a16:creationId xmlns:a16="http://schemas.microsoft.com/office/drawing/2014/main" id="{67058AF5-3AE6-6BA2-869F-0614656B703A}"/>
                  </a:ext>
                </a:extLst>
              </p:cNvPr>
              <p:cNvSpPr/>
              <p:nvPr/>
            </p:nvSpPr>
            <p:spPr>
              <a:xfrm>
                <a:off x="21718417" y="6630068"/>
                <a:ext cx="78526" cy="5488"/>
              </a:xfrm>
              <a:custGeom>
                <a:avLst/>
                <a:gdLst>
                  <a:gd name="connsiteX0" fmla="*/ 0 w 78526"/>
                  <a:gd name="connsiteY0" fmla="*/ 0 h 5488"/>
                  <a:gd name="connsiteX1" fmla="*/ 78526 w 78526"/>
                  <a:gd name="connsiteY1" fmla="*/ 0 h 5488"/>
                </a:gdLst>
                <a:ahLst/>
                <a:cxnLst>
                  <a:cxn ang="0">
                    <a:pos x="connsiteX0" y="connsiteY0"/>
                  </a:cxn>
                  <a:cxn ang="0">
                    <a:pos x="connsiteX1" y="connsiteY1"/>
                  </a:cxn>
                </a:cxnLst>
                <a:rect l="l" t="t" r="r" b="b"/>
                <a:pathLst>
                  <a:path w="78526" h="5488">
                    <a:moveTo>
                      <a:pt x="0" y="0"/>
                    </a:moveTo>
                    <a:lnTo>
                      <a:pt x="7852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146" name="Graphic 3251">
              <a:extLst>
                <a:ext uri="{FF2B5EF4-FFF2-40B4-BE49-F238E27FC236}">
                  <a16:creationId xmlns:a16="http://schemas.microsoft.com/office/drawing/2014/main" id="{2A991E0A-7494-EEE2-2949-9A4D54F11D91}"/>
                </a:ext>
              </a:extLst>
            </p:cNvPr>
            <p:cNvGrpSpPr/>
            <p:nvPr/>
          </p:nvGrpSpPr>
          <p:grpSpPr>
            <a:xfrm>
              <a:off x="21160928" y="6547295"/>
              <a:ext cx="351440" cy="634538"/>
              <a:chOff x="21160928" y="6547295"/>
              <a:chExt cx="351440" cy="634538"/>
            </a:xfrm>
            <a:noFill/>
          </p:grpSpPr>
          <p:sp>
            <p:nvSpPr>
              <p:cNvPr id="8148" name="Freeform 8147">
                <a:extLst>
                  <a:ext uri="{FF2B5EF4-FFF2-40B4-BE49-F238E27FC236}">
                    <a16:creationId xmlns:a16="http://schemas.microsoft.com/office/drawing/2014/main" id="{A829E190-6956-1D10-5F34-555744693B13}"/>
                  </a:ext>
                </a:extLst>
              </p:cNvPr>
              <p:cNvSpPr/>
              <p:nvPr/>
            </p:nvSpPr>
            <p:spPr>
              <a:xfrm>
                <a:off x="21188361" y="6547295"/>
                <a:ext cx="296574" cy="230521"/>
              </a:xfrm>
              <a:custGeom>
                <a:avLst/>
                <a:gdLst>
                  <a:gd name="connsiteX0" fmla="*/ 0 w 296574"/>
                  <a:gd name="connsiteY0" fmla="*/ 219544 h 230521"/>
                  <a:gd name="connsiteX1" fmla="*/ 0 w 296574"/>
                  <a:gd name="connsiteY1" fmla="*/ 148192 h 230521"/>
                  <a:gd name="connsiteX2" fmla="*/ 148287 w 296574"/>
                  <a:gd name="connsiteY2" fmla="*/ 0 h 230521"/>
                  <a:gd name="connsiteX3" fmla="*/ 296574 w 296574"/>
                  <a:gd name="connsiteY3" fmla="*/ 148192 h 230521"/>
                  <a:gd name="connsiteX4" fmla="*/ 296574 w 296574"/>
                  <a:gd name="connsiteY4" fmla="*/ 230522 h 230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574" h="230521">
                    <a:moveTo>
                      <a:pt x="0" y="219544"/>
                    </a:moveTo>
                    <a:lnTo>
                      <a:pt x="0" y="148192"/>
                    </a:lnTo>
                    <a:cubicBezTo>
                      <a:pt x="0" y="66346"/>
                      <a:pt x="66389" y="0"/>
                      <a:pt x="148287" y="0"/>
                    </a:cubicBezTo>
                    <a:cubicBezTo>
                      <a:pt x="230186" y="0"/>
                      <a:pt x="296574" y="66346"/>
                      <a:pt x="296574" y="148192"/>
                    </a:cubicBezTo>
                    <a:lnTo>
                      <a:pt x="296574" y="23052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49" name="Freeform 8148">
                <a:extLst>
                  <a:ext uri="{FF2B5EF4-FFF2-40B4-BE49-F238E27FC236}">
                    <a16:creationId xmlns:a16="http://schemas.microsoft.com/office/drawing/2014/main" id="{F0838EC5-F756-6882-4B95-3F5F55D85608}"/>
                  </a:ext>
                </a:extLst>
              </p:cNvPr>
              <p:cNvSpPr/>
              <p:nvPr/>
            </p:nvSpPr>
            <p:spPr>
              <a:xfrm>
                <a:off x="21188361" y="6711953"/>
                <a:ext cx="296574" cy="230521"/>
              </a:xfrm>
              <a:custGeom>
                <a:avLst/>
                <a:gdLst>
                  <a:gd name="connsiteX0" fmla="*/ 296574 w 296574"/>
                  <a:gd name="connsiteY0" fmla="*/ 10977 h 230521"/>
                  <a:gd name="connsiteX1" fmla="*/ 296574 w 296574"/>
                  <a:gd name="connsiteY1" fmla="*/ 82329 h 230521"/>
                  <a:gd name="connsiteX2" fmla="*/ 148287 w 296574"/>
                  <a:gd name="connsiteY2" fmla="*/ 230522 h 230521"/>
                  <a:gd name="connsiteX3" fmla="*/ 0 w 296574"/>
                  <a:gd name="connsiteY3" fmla="*/ 82329 h 230521"/>
                  <a:gd name="connsiteX4" fmla="*/ 0 w 296574"/>
                  <a:gd name="connsiteY4" fmla="*/ 0 h 230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574" h="230521">
                    <a:moveTo>
                      <a:pt x="296574" y="10977"/>
                    </a:moveTo>
                    <a:lnTo>
                      <a:pt x="296574" y="82329"/>
                    </a:lnTo>
                    <a:cubicBezTo>
                      <a:pt x="296574" y="164170"/>
                      <a:pt x="230186" y="230522"/>
                      <a:pt x="148287" y="230522"/>
                    </a:cubicBezTo>
                    <a:cubicBezTo>
                      <a:pt x="66389" y="230522"/>
                      <a:pt x="0" y="164170"/>
                      <a:pt x="0" y="82329"/>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50" name="Freeform 8149">
                <a:extLst>
                  <a:ext uri="{FF2B5EF4-FFF2-40B4-BE49-F238E27FC236}">
                    <a16:creationId xmlns:a16="http://schemas.microsoft.com/office/drawing/2014/main" id="{D430FD54-665A-F61E-A2F5-33E47C03B525}"/>
                  </a:ext>
                </a:extLst>
              </p:cNvPr>
              <p:cNvSpPr/>
              <p:nvPr/>
            </p:nvSpPr>
            <p:spPr>
              <a:xfrm>
                <a:off x="21243145" y="6711953"/>
                <a:ext cx="120936" cy="227941"/>
              </a:xfrm>
              <a:custGeom>
                <a:avLst/>
                <a:gdLst>
                  <a:gd name="connsiteX0" fmla="*/ 0 w 120936"/>
                  <a:gd name="connsiteY0" fmla="*/ 0 h 227941"/>
                  <a:gd name="connsiteX1" fmla="*/ 0 w 120936"/>
                  <a:gd name="connsiteY1" fmla="*/ 82329 h 227941"/>
                  <a:gd name="connsiteX2" fmla="*/ 120937 w 120936"/>
                  <a:gd name="connsiteY2" fmla="*/ 227942 h 227941"/>
                </a:gdLst>
                <a:ahLst/>
                <a:cxnLst>
                  <a:cxn ang="0">
                    <a:pos x="connsiteX0" y="connsiteY0"/>
                  </a:cxn>
                  <a:cxn ang="0">
                    <a:pos x="connsiteX1" y="connsiteY1"/>
                  </a:cxn>
                  <a:cxn ang="0">
                    <a:pos x="connsiteX2" y="connsiteY2"/>
                  </a:cxn>
                </a:cxnLst>
                <a:rect l="l" t="t" r="r" b="b"/>
                <a:pathLst>
                  <a:path w="120936" h="227941">
                    <a:moveTo>
                      <a:pt x="0" y="0"/>
                    </a:moveTo>
                    <a:lnTo>
                      <a:pt x="0" y="82329"/>
                    </a:lnTo>
                    <a:cubicBezTo>
                      <a:pt x="0" y="154834"/>
                      <a:pt x="52121" y="215209"/>
                      <a:pt x="120937" y="22794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51" name="Freeform 8150">
                <a:extLst>
                  <a:ext uri="{FF2B5EF4-FFF2-40B4-BE49-F238E27FC236}">
                    <a16:creationId xmlns:a16="http://schemas.microsoft.com/office/drawing/2014/main" id="{356DA8DB-084A-F074-8CFB-856EE12A51C8}"/>
                  </a:ext>
                </a:extLst>
              </p:cNvPr>
              <p:cNvSpPr/>
              <p:nvPr/>
            </p:nvSpPr>
            <p:spPr>
              <a:xfrm>
                <a:off x="21160928" y="6866841"/>
                <a:ext cx="351440" cy="314991"/>
              </a:xfrm>
              <a:custGeom>
                <a:avLst/>
                <a:gdLst>
                  <a:gd name="connsiteX0" fmla="*/ 304977 w 351440"/>
                  <a:gd name="connsiteY0" fmla="*/ 55 h 314991"/>
                  <a:gd name="connsiteX1" fmla="*/ 351441 w 351440"/>
                  <a:gd name="connsiteY1" fmla="*/ 118993 h 314991"/>
                  <a:gd name="connsiteX2" fmla="*/ 351441 w 351440"/>
                  <a:gd name="connsiteY2" fmla="*/ 259062 h 314991"/>
                  <a:gd name="connsiteX3" fmla="*/ 295476 w 351440"/>
                  <a:gd name="connsiteY3" fmla="*/ 314991 h 314991"/>
                  <a:gd name="connsiteX4" fmla="*/ 56020 w 351440"/>
                  <a:gd name="connsiteY4" fmla="*/ 314991 h 314991"/>
                  <a:gd name="connsiteX5" fmla="*/ 0 w 351440"/>
                  <a:gd name="connsiteY5" fmla="*/ 259062 h 314991"/>
                  <a:gd name="connsiteX6" fmla="*/ 0 w 351440"/>
                  <a:gd name="connsiteY6" fmla="*/ 118993 h 314991"/>
                  <a:gd name="connsiteX7" fmla="*/ 46463 w 351440"/>
                  <a:gd name="connsiteY7" fmla="*/ 0 h 314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1440" h="314991">
                    <a:moveTo>
                      <a:pt x="304977" y="55"/>
                    </a:moveTo>
                    <a:cubicBezTo>
                      <a:pt x="333811" y="31340"/>
                      <a:pt x="351441" y="73053"/>
                      <a:pt x="351441" y="118993"/>
                    </a:cubicBezTo>
                    <a:lnTo>
                      <a:pt x="351441" y="259062"/>
                    </a:lnTo>
                    <a:cubicBezTo>
                      <a:pt x="351441" y="289963"/>
                      <a:pt x="326342" y="314991"/>
                      <a:pt x="295476" y="314991"/>
                    </a:cubicBezTo>
                    <a:lnTo>
                      <a:pt x="56020" y="314991"/>
                    </a:lnTo>
                    <a:cubicBezTo>
                      <a:pt x="25099" y="314991"/>
                      <a:pt x="0" y="289963"/>
                      <a:pt x="0" y="259062"/>
                    </a:cubicBezTo>
                    <a:lnTo>
                      <a:pt x="0" y="118993"/>
                    </a:lnTo>
                    <a:cubicBezTo>
                      <a:pt x="0" y="73108"/>
                      <a:pt x="17630" y="31285"/>
                      <a:pt x="46463"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52" name="Freeform 8151">
                <a:extLst>
                  <a:ext uri="{FF2B5EF4-FFF2-40B4-BE49-F238E27FC236}">
                    <a16:creationId xmlns:a16="http://schemas.microsoft.com/office/drawing/2014/main" id="{2D0C3D17-1E52-7447-4BAE-1A514CD56AAD}"/>
                  </a:ext>
                </a:extLst>
              </p:cNvPr>
              <p:cNvSpPr/>
              <p:nvPr/>
            </p:nvSpPr>
            <p:spPr>
              <a:xfrm>
                <a:off x="21243158" y="6620877"/>
                <a:ext cx="186432" cy="186313"/>
              </a:xfrm>
              <a:custGeom>
                <a:avLst/>
                <a:gdLst>
                  <a:gd name="connsiteX0" fmla="*/ 186432 w 186432"/>
                  <a:gd name="connsiteY0" fmla="*/ 93156 h 186313"/>
                  <a:gd name="connsiteX1" fmla="*/ 93216 w 186432"/>
                  <a:gd name="connsiteY1" fmla="*/ 186313 h 186313"/>
                  <a:gd name="connsiteX2" fmla="*/ 0 w 186432"/>
                  <a:gd name="connsiteY2" fmla="*/ 93156 h 186313"/>
                  <a:gd name="connsiteX3" fmla="*/ 93216 w 186432"/>
                  <a:gd name="connsiteY3" fmla="*/ 0 h 186313"/>
                  <a:gd name="connsiteX4" fmla="*/ 186432 w 186432"/>
                  <a:gd name="connsiteY4" fmla="*/ 93156 h 186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32" h="186313">
                    <a:moveTo>
                      <a:pt x="186432" y="93156"/>
                    </a:moveTo>
                    <a:cubicBezTo>
                      <a:pt x="186432" y="144605"/>
                      <a:pt x="144698" y="186313"/>
                      <a:pt x="93216" y="186313"/>
                    </a:cubicBezTo>
                    <a:cubicBezTo>
                      <a:pt x="41734" y="186313"/>
                      <a:pt x="0" y="144605"/>
                      <a:pt x="0" y="93156"/>
                    </a:cubicBezTo>
                    <a:cubicBezTo>
                      <a:pt x="0" y="41707"/>
                      <a:pt x="41734" y="0"/>
                      <a:pt x="93216" y="0"/>
                    </a:cubicBezTo>
                    <a:cubicBezTo>
                      <a:pt x="144698" y="0"/>
                      <a:pt x="186432" y="41707"/>
                      <a:pt x="186432" y="9315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147" name="Freeform 8146">
              <a:extLst>
                <a:ext uri="{FF2B5EF4-FFF2-40B4-BE49-F238E27FC236}">
                  <a16:creationId xmlns:a16="http://schemas.microsoft.com/office/drawing/2014/main" id="{9D32065C-04DB-BFB3-B66B-356597098448}"/>
                </a:ext>
              </a:extLst>
            </p:cNvPr>
            <p:cNvSpPr/>
            <p:nvPr/>
          </p:nvSpPr>
          <p:spPr>
            <a:xfrm>
              <a:off x="21339147" y="6939730"/>
              <a:ext cx="5492" cy="238754"/>
            </a:xfrm>
            <a:custGeom>
              <a:avLst/>
              <a:gdLst>
                <a:gd name="connsiteX0" fmla="*/ 0 w 5492"/>
                <a:gd name="connsiteY0" fmla="*/ 0 h 238754"/>
                <a:gd name="connsiteX1" fmla="*/ 0 w 5492"/>
                <a:gd name="connsiteY1" fmla="*/ 238755 h 238754"/>
              </a:gdLst>
              <a:ahLst/>
              <a:cxnLst>
                <a:cxn ang="0">
                  <a:pos x="connsiteX0" y="connsiteY0"/>
                </a:cxn>
                <a:cxn ang="0">
                  <a:pos x="connsiteX1" y="connsiteY1"/>
                </a:cxn>
              </a:cxnLst>
              <a:rect l="l" t="t" r="r" b="b"/>
              <a:pathLst>
                <a:path w="5492" h="238754">
                  <a:moveTo>
                    <a:pt x="0" y="0"/>
                  </a:moveTo>
                  <a:lnTo>
                    <a:pt x="0" y="23875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66" name="Group 8065">
            <a:extLst>
              <a:ext uri="{FF2B5EF4-FFF2-40B4-BE49-F238E27FC236}">
                <a16:creationId xmlns:a16="http://schemas.microsoft.com/office/drawing/2014/main" id="{6E37F8C8-EC24-0749-32CB-2A5FE8E784BD}"/>
              </a:ext>
            </a:extLst>
          </p:cNvPr>
          <p:cNvGrpSpPr/>
          <p:nvPr/>
        </p:nvGrpSpPr>
        <p:grpSpPr>
          <a:xfrm>
            <a:off x="17448130" y="7840816"/>
            <a:ext cx="721874" cy="528312"/>
            <a:chOff x="17009208" y="7990881"/>
            <a:chExt cx="927016" cy="678447"/>
          </a:xfrm>
        </p:grpSpPr>
        <p:grpSp>
          <p:nvGrpSpPr>
            <p:cNvPr id="8122" name="Graphic 3251">
              <a:extLst>
                <a:ext uri="{FF2B5EF4-FFF2-40B4-BE49-F238E27FC236}">
                  <a16:creationId xmlns:a16="http://schemas.microsoft.com/office/drawing/2014/main" id="{EEDBAE98-EE7D-F34A-A23B-D87613CA7A67}"/>
                </a:ext>
              </a:extLst>
            </p:cNvPr>
            <p:cNvGrpSpPr/>
            <p:nvPr/>
          </p:nvGrpSpPr>
          <p:grpSpPr>
            <a:xfrm>
              <a:off x="17054972" y="8119864"/>
              <a:ext cx="240966" cy="321083"/>
              <a:chOff x="17054972" y="8119864"/>
              <a:chExt cx="240966" cy="321083"/>
            </a:xfrm>
            <a:noFill/>
          </p:grpSpPr>
          <p:sp>
            <p:nvSpPr>
              <p:cNvPr id="8141" name="Freeform 8140">
                <a:extLst>
                  <a:ext uri="{FF2B5EF4-FFF2-40B4-BE49-F238E27FC236}">
                    <a16:creationId xmlns:a16="http://schemas.microsoft.com/office/drawing/2014/main" id="{6DA81D14-9EC8-307F-4674-94EF15335EA6}"/>
                  </a:ext>
                </a:extLst>
              </p:cNvPr>
              <p:cNvSpPr/>
              <p:nvPr/>
            </p:nvSpPr>
            <p:spPr>
              <a:xfrm>
                <a:off x="17054972" y="8119864"/>
                <a:ext cx="240966" cy="187298"/>
              </a:xfrm>
              <a:custGeom>
                <a:avLst/>
                <a:gdLst>
                  <a:gd name="connsiteX0" fmla="*/ 0 w 240966"/>
                  <a:gd name="connsiteY0" fmla="*/ 178380 h 187298"/>
                  <a:gd name="connsiteX1" fmla="*/ 0 w 240966"/>
                  <a:gd name="connsiteY1" fmla="*/ 120409 h 187298"/>
                  <a:gd name="connsiteX2" fmla="*/ 120483 w 240966"/>
                  <a:gd name="connsiteY2" fmla="*/ 0 h 187298"/>
                  <a:gd name="connsiteX3" fmla="*/ 240967 w 240966"/>
                  <a:gd name="connsiteY3" fmla="*/ 120409 h 187298"/>
                  <a:gd name="connsiteX4" fmla="*/ 240967 w 240966"/>
                  <a:gd name="connsiteY4" fmla="*/ 187299 h 187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966" h="187298">
                    <a:moveTo>
                      <a:pt x="0" y="178380"/>
                    </a:moveTo>
                    <a:lnTo>
                      <a:pt x="0" y="120409"/>
                    </a:lnTo>
                    <a:cubicBezTo>
                      <a:pt x="0" y="53909"/>
                      <a:pt x="53943" y="0"/>
                      <a:pt x="120483" y="0"/>
                    </a:cubicBezTo>
                    <a:cubicBezTo>
                      <a:pt x="187025" y="0"/>
                      <a:pt x="240967" y="53909"/>
                      <a:pt x="240967" y="120409"/>
                    </a:cubicBezTo>
                    <a:lnTo>
                      <a:pt x="240967" y="18729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42" name="Freeform 8141">
                <a:extLst>
                  <a:ext uri="{FF2B5EF4-FFF2-40B4-BE49-F238E27FC236}">
                    <a16:creationId xmlns:a16="http://schemas.microsoft.com/office/drawing/2014/main" id="{8EF23213-936C-A815-B68F-116CD76FA4A2}"/>
                  </a:ext>
                </a:extLst>
              </p:cNvPr>
              <p:cNvSpPr/>
              <p:nvPr/>
            </p:nvSpPr>
            <p:spPr>
              <a:xfrm>
                <a:off x="17054972" y="8253649"/>
                <a:ext cx="240966" cy="187298"/>
              </a:xfrm>
              <a:custGeom>
                <a:avLst/>
                <a:gdLst>
                  <a:gd name="connsiteX0" fmla="*/ 240967 w 240966"/>
                  <a:gd name="connsiteY0" fmla="*/ 8919 h 187298"/>
                  <a:gd name="connsiteX1" fmla="*/ 240967 w 240966"/>
                  <a:gd name="connsiteY1" fmla="*/ 66895 h 187298"/>
                  <a:gd name="connsiteX2" fmla="*/ 120483 w 240966"/>
                  <a:gd name="connsiteY2" fmla="*/ 187299 h 187298"/>
                  <a:gd name="connsiteX3" fmla="*/ 0 w 240966"/>
                  <a:gd name="connsiteY3" fmla="*/ 66895 h 187298"/>
                  <a:gd name="connsiteX4" fmla="*/ 0 w 240966"/>
                  <a:gd name="connsiteY4" fmla="*/ 0 h 187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966" h="187298">
                    <a:moveTo>
                      <a:pt x="240967" y="8919"/>
                    </a:moveTo>
                    <a:lnTo>
                      <a:pt x="240967" y="66895"/>
                    </a:lnTo>
                    <a:cubicBezTo>
                      <a:pt x="240967" y="133395"/>
                      <a:pt x="187025" y="187299"/>
                      <a:pt x="120483" y="187299"/>
                    </a:cubicBezTo>
                    <a:cubicBezTo>
                      <a:pt x="53943" y="187299"/>
                      <a:pt x="0" y="133395"/>
                      <a:pt x="0" y="66895"/>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43" name="Freeform 8142">
                <a:extLst>
                  <a:ext uri="{FF2B5EF4-FFF2-40B4-BE49-F238E27FC236}">
                    <a16:creationId xmlns:a16="http://schemas.microsoft.com/office/drawing/2014/main" id="{7B2D8047-A2C2-F988-4694-F1180E71F29C}"/>
                  </a:ext>
                </a:extLst>
              </p:cNvPr>
              <p:cNvSpPr/>
              <p:nvPr/>
            </p:nvSpPr>
            <p:spPr>
              <a:xfrm>
                <a:off x="17099483" y="8253649"/>
                <a:ext cx="98261" cy="185202"/>
              </a:xfrm>
              <a:custGeom>
                <a:avLst/>
                <a:gdLst>
                  <a:gd name="connsiteX0" fmla="*/ 0 w 98261"/>
                  <a:gd name="connsiteY0" fmla="*/ 0 h 185202"/>
                  <a:gd name="connsiteX1" fmla="*/ 0 w 98261"/>
                  <a:gd name="connsiteY1" fmla="*/ 66895 h 185202"/>
                  <a:gd name="connsiteX2" fmla="*/ 98261 w 98261"/>
                  <a:gd name="connsiteY2" fmla="*/ 185202 h 185202"/>
                </a:gdLst>
                <a:ahLst/>
                <a:cxnLst>
                  <a:cxn ang="0">
                    <a:pos x="connsiteX0" y="connsiteY0"/>
                  </a:cxn>
                  <a:cxn ang="0">
                    <a:pos x="connsiteX1" y="connsiteY1"/>
                  </a:cxn>
                  <a:cxn ang="0">
                    <a:pos x="connsiteX2" y="connsiteY2"/>
                  </a:cxn>
                </a:cxnLst>
                <a:rect l="l" t="t" r="r" b="b"/>
                <a:pathLst>
                  <a:path w="98261" h="185202">
                    <a:moveTo>
                      <a:pt x="0" y="0"/>
                    </a:moveTo>
                    <a:lnTo>
                      <a:pt x="0" y="66895"/>
                    </a:lnTo>
                    <a:cubicBezTo>
                      <a:pt x="0" y="125804"/>
                      <a:pt x="42348" y="174856"/>
                      <a:pt x="98261" y="18520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44" name="Freeform 8143">
                <a:extLst>
                  <a:ext uri="{FF2B5EF4-FFF2-40B4-BE49-F238E27FC236}">
                    <a16:creationId xmlns:a16="http://schemas.microsoft.com/office/drawing/2014/main" id="{C273948C-8746-4B42-459D-B671836E459D}"/>
                  </a:ext>
                </a:extLst>
              </p:cNvPr>
              <p:cNvSpPr/>
              <p:nvPr/>
            </p:nvSpPr>
            <p:spPr>
              <a:xfrm>
                <a:off x="17099494" y="8179649"/>
                <a:ext cx="151475" cy="151379"/>
              </a:xfrm>
              <a:custGeom>
                <a:avLst/>
                <a:gdLst>
                  <a:gd name="connsiteX0" fmla="*/ 151476 w 151475"/>
                  <a:gd name="connsiteY0" fmla="*/ 75690 h 151379"/>
                  <a:gd name="connsiteX1" fmla="*/ 75738 w 151475"/>
                  <a:gd name="connsiteY1" fmla="*/ 151379 h 151379"/>
                  <a:gd name="connsiteX2" fmla="*/ 0 w 151475"/>
                  <a:gd name="connsiteY2" fmla="*/ 75690 h 151379"/>
                  <a:gd name="connsiteX3" fmla="*/ 75738 w 151475"/>
                  <a:gd name="connsiteY3" fmla="*/ 0 h 151379"/>
                  <a:gd name="connsiteX4" fmla="*/ 151476 w 151475"/>
                  <a:gd name="connsiteY4" fmla="*/ 75690 h 151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475" h="151379">
                    <a:moveTo>
                      <a:pt x="151476" y="75690"/>
                    </a:moveTo>
                    <a:cubicBezTo>
                      <a:pt x="151476" y="117492"/>
                      <a:pt x="117567" y="151379"/>
                      <a:pt x="75738" y="151379"/>
                    </a:cubicBezTo>
                    <a:cubicBezTo>
                      <a:pt x="33909" y="151379"/>
                      <a:pt x="0" y="117492"/>
                      <a:pt x="0" y="75690"/>
                    </a:cubicBezTo>
                    <a:cubicBezTo>
                      <a:pt x="0" y="33888"/>
                      <a:pt x="33909" y="0"/>
                      <a:pt x="75738" y="0"/>
                    </a:cubicBezTo>
                    <a:cubicBezTo>
                      <a:pt x="117567" y="0"/>
                      <a:pt x="151476" y="33888"/>
                      <a:pt x="151476" y="7569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123" name="Graphic 3251">
              <a:extLst>
                <a:ext uri="{FF2B5EF4-FFF2-40B4-BE49-F238E27FC236}">
                  <a16:creationId xmlns:a16="http://schemas.microsoft.com/office/drawing/2014/main" id="{62E4FADD-6B9E-EFC2-1B0C-48E75F6AEC8D}"/>
                </a:ext>
              </a:extLst>
            </p:cNvPr>
            <p:cNvGrpSpPr/>
            <p:nvPr/>
          </p:nvGrpSpPr>
          <p:grpSpPr>
            <a:xfrm>
              <a:off x="17649492" y="8119864"/>
              <a:ext cx="240966" cy="321083"/>
              <a:chOff x="17649492" y="8119864"/>
              <a:chExt cx="240966" cy="321083"/>
            </a:xfrm>
            <a:noFill/>
          </p:grpSpPr>
          <p:sp>
            <p:nvSpPr>
              <p:cNvPr id="8137" name="Freeform 8136">
                <a:extLst>
                  <a:ext uri="{FF2B5EF4-FFF2-40B4-BE49-F238E27FC236}">
                    <a16:creationId xmlns:a16="http://schemas.microsoft.com/office/drawing/2014/main" id="{36E3DB92-479A-2E16-31E2-0BCAD88F6E7B}"/>
                  </a:ext>
                </a:extLst>
              </p:cNvPr>
              <p:cNvSpPr/>
              <p:nvPr/>
            </p:nvSpPr>
            <p:spPr>
              <a:xfrm>
                <a:off x="17649492" y="8119864"/>
                <a:ext cx="240966" cy="187298"/>
              </a:xfrm>
              <a:custGeom>
                <a:avLst/>
                <a:gdLst>
                  <a:gd name="connsiteX0" fmla="*/ 0 w 240966"/>
                  <a:gd name="connsiteY0" fmla="*/ 178380 h 187298"/>
                  <a:gd name="connsiteX1" fmla="*/ 0 w 240966"/>
                  <a:gd name="connsiteY1" fmla="*/ 120409 h 187298"/>
                  <a:gd name="connsiteX2" fmla="*/ 120486 w 240966"/>
                  <a:gd name="connsiteY2" fmla="*/ 0 h 187298"/>
                  <a:gd name="connsiteX3" fmla="*/ 240967 w 240966"/>
                  <a:gd name="connsiteY3" fmla="*/ 120409 h 187298"/>
                  <a:gd name="connsiteX4" fmla="*/ 240967 w 240966"/>
                  <a:gd name="connsiteY4" fmla="*/ 187299 h 187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966" h="187298">
                    <a:moveTo>
                      <a:pt x="0" y="178380"/>
                    </a:moveTo>
                    <a:lnTo>
                      <a:pt x="0" y="120409"/>
                    </a:lnTo>
                    <a:cubicBezTo>
                      <a:pt x="0" y="53909"/>
                      <a:pt x="53944" y="0"/>
                      <a:pt x="120486" y="0"/>
                    </a:cubicBezTo>
                    <a:cubicBezTo>
                      <a:pt x="187029" y="0"/>
                      <a:pt x="240967" y="53909"/>
                      <a:pt x="240967" y="120409"/>
                    </a:cubicBezTo>
                    <a:lnTo>
                      <a:pt x="240967" y="18729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38" name="Freeform 8137">
                <a:extLst>
                  <a:ext uri="{FF2B5EF4-FFF2-40B4-BE49-F238E27FC236}">
                    <a16:creationId xmlns:a16="http://schemas.microsoft.com/office/drawing/2014/main" id="{1E50DFE2-E3A0-8D4B-B8A3-FD0AFC35012D}"/>
                  </a:ext>
                </a:extLst>
              </p:cNvPr>
              <p:cNvSpPr/>
              <p:nvPr/>
            </p:nvSpPr>
            <p:spPr>
              <a:xfrm>
                <a:off x="17649492" y="8253649"/>
                <a:ext cx="240966" cy="187298"/>
              </a:xfrm>
              <a:custGeom>
                <a:avLst/>
                <a:gdLst>
                  <a:gd name="connsiteX0" fmla="*/ 240967 w 240966"/>
                  <a:gd name="connsiteY0" fmla="*/ 8919 h 187298"/>
                  <a:gd name="connsiteX1" fmla="*/ 240967 w 240966"/>
                  <a:gd name="connsiteY1" fmla="*/ 66895 h 187298"/>
                  <a:gd name="connsiteX2" fmla="*/ 120486 w 240966"/>
                  <a:gd name="connsiteY2" fmla="*/ 187299 h 187298"/>
                  <a:gd name="connsiteX3" fmla="*/ 0 w 240966"/>
                  <a:gd name="connsiteY3" fmla="*/ 66895 h 187298"/>
                  <a:gd name="connsiteX4" fmla="*/ 0 w 240966"/>
                  <a:gd name="connsiteY4" fmla="*/ 0 h 187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966" h="187298">
                    <a:moveTo>
                      <a:pt x="240967" y="8919"/>
                    </a:moveTo>
                    <a:lnTo>
                      <a:pt x="240967" y="66895"/>
                    </a:lnTo>
                    <a:cubicBezTo>
                      <a:pt x="240967" y="133395"/>
                      <a:pt x="187029" y="187299"/>
                      <a:pt x="120486" y="187299"/>
                    </a:cubicBezTo>
                    <a:cubicBezTo>
                      <a:pt x="53944" y="187299"/>
                      <a:pt x="0" y="133395"/>
                      <a:pt x="0" y="66895"/>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39" name="Freeform 8138">
                <a:extLst>
                  <a:ext uri="{FF2B5EF4-FFF2-40B4-BE49-F238E27FC236}">
                    <a16:creationId xmlns:a16="http://schemas.microsoft.com/office/drawing/2014/main" id="{F4EBAA08-6F20-DCB1-7A44-3471E6B511B1}"/>
                  </a:ext>
                </a:extLst>
              </p:cNvPr>
              <p:cNvSpPr/>
              <p:nvPr/>
            </p:nvSpPr>
            <p:spPr>
              <a:xfrm>
                <a:off x="17694005" y="8253649"/>
                <a:ext cx="98259" cy="185202"/>
              </a:xfrm>
              <a:custGeom>
                <a:avLst/>
                <a:gdLst>
                  <a:gd name="connsiteX0" fmla="*/ 0 w 98259"/>
                  <a:gd name="connsiteY0" fmla="*/ 0 h 185202"/>
                  <a:gd name="connsiteX1" fmla="*/ 0 w 98259"/>
                  <a:gd name="connsiteY1" fmla="*/ 66895 h 185202"/>
                  <a:gd name="connsiteX2" fmla="*/ 98260 w 98259"/>
                  <a:gd name="connsiteY2" fmla="*/ 185202 h 185202"/>
                </a:gdLst>
                <a:ahLst/>
                <a:cxnLst>
                  <a:cxn ang="0">
                    <a:pos x="connsiteX0" y="connsiteY0"/>
                  </a:cxn>
                  <a:cxn ang="0">
                    <a:pos x="connsiteX1" y="connsiteY1"/>
                  </a:cxn>
                  <a:cxn ang="0">
                    <a:pos x="connsiteX2" y="connsiteY2"/>
                  </a:cxn>
                </a:cxnLst>
                <a:rect l="l" t="t" r="r" b="b"/>
                <a:pathLst>
                  <a:path w="98259" h="185202">
                    <a:moveTo>
                      <a:pt x="0" y="0"/>
                    </a:moveTo>
                    <a:lnTo>
                      <a:pt x="0" y="66895"/>
                    </a:lnTo>
                    <a:cubicBezTo>
                      <a:pt x="0" y="125804"/>
                      <a:pt x="42350" y="174856"/>
                      <a:pt x="98260" y="18520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40" name="Freeform 8139">
                <a:extLst>
                  <a:ext uri="{FF2B5EF4-FFF2-40B4-BE49-F238E27FC236}">
                    <a16:creationId xmlns:a16="http://schemas.microsoft.com/office/drawing/2014/main" id="{AB83CB03-531F-8DD8-4756-EB4D6C1688CB}"/>
                  </a:ext>
                </a:extLst>
              </p:cNvPr>
              <p:cNvSpPr/>
              <p:nvPr/>
            </p:nvSpPr>
            <p:spPr>
              <a:xfrm>
                <a:off x="17694015" y="8179649"/>
                <a:ext cx="151475" cy="151379"/>
              </a:xfrm>
              <a:custGeom>
                <a:avLst/>
                <a:gdLst>
                  <a:gd name="connsiteX0" fmla="*/ 151476 w 151475"/>
                  <a:gd name="connsiteY0" fmla="*/ 75690 h 151379"/>
                  <a:gd name="connsiteX1" fmla="*/ 75738 w 151475"/>
                  <a:gd name="connsiteY1" fmla="*/ 151379 h 151379"/>
                  <a:gd name="connsiteX2" fmla="*/ 0 w 151475"/>
                  <a:gd name="connsiteY2" fmla="*/ 75690 h 151379"/>
                  <a:gd name="connsiteX3" fmla="*/ 75738 w 151475"/>
                  <a:gd name="connsiteY3" fmla="*/ 0 h 151379"/>
                  <a:gd name="connsiteX4" fmla="*/ 151476 w 151475"/>
                  <a:gd name="connsiteY4" fmla="*/ 75690 h 151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475" h="151379">
                    <a:moveTo>
                      <a:pt x="151476" y="75690"/>
                    </a:moveTo>
                    <a:cubicBezTo>
                      <a:pt x="151476" y="117492"/>
                      <a:pt x="117567" y="151379"/>
                      <a:pt x="75738" y="151379"/>
                    </a:cubicBezTo>
                    <a:cubicBezTo>
                      <a:pt x="33909" y="151379"/>
                      <a:pt x="0" y="117492"/>
                      <a:pt x="0" y="75690"/>
                    </a:cubicBezTo>
                    <a:cubicBezTo>
                      <a:pt x="0" y="33888"/>
                      <a:pt x="33909" y="0"/>
                      <a:pt x="75738" y="0"/>
                    </a:cubicBezTo>
                    <a:cubicBezTo>
                      <a:pt x="117567" y="0"/>
                      <a:pt x="151476" y="33888"/>
                      <a:pt x="151476" y="7569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124" name="Graphic 3251">
              <a:extLst>
                <a:ext uri="{FF2B5EF4-FFF2-40B4-BE49-F238E27FC236}">
                  <a16:creationId xmlns:a16="http://schemas.microsoft.com/office/drawing/2014/main" id="{CC1274C0-B1CA-7A40-C55A-9831B95240A3}"/>
                </a:ext>
              </a:extLst>
            </p:cNvPr>
            <p:cNvGrpSpPr/>
            <p:nvPr/>
          </p:nvGrpSpPr>
          <p:grpSpPr>
            <a:xfrm>
              <a:off x="17324429" y="7990881"/>
              <a:ext cx="296575" cy="395179"/>
              <a:chOff x="17324429" y="7990881"/>
              <a:chExt cx="296575" cy="395179"/>
            </a:xfrm>
            <a:noFill/>
          </p:grpSpPr>
          <p:sp>
            <p:nvSpPr>
              <p:cNvPr id="8133" name="Freeform 8132">
                <a:extLst>
                  <a:ext uri="{FF2B5EF4-FFF2-40B4-BE49-F238E27FC236}">
                    <a16:creationId xmlns:a16="http://schemas.microsoft.com/office/drawing/2014/main" id="{C9641F3D-E11D-AA60-7BF6-7613E095C995}"/>
                  </a:ext>
                </a:extLst>
              </p:cNvPr>
              <p:cNvSpPr/>
              <p:nvPr/>
            </p:nvSpPr>
            <p:spPr>
              <a:xfrm>
                <a:off x="17324429" y="7990881"/>
                <a:ext cx="296575" cy="230521"/>
              </a:xfrm>
              <a:custGeom>
                <a:avLst/>
                <a:gdLst>
                  <a:gd name="connsiteX0" fmla="*/ 0 w 296575"/>
                  <a:gd name="connsiteY0" fmla="*/ 219544 h 230521"/>
                  <a:gd name="connsiteX1" fmla="*/ 0 w 296575"/>
                  <a:gd name="connsiteY1" fmla="*/ 148192 h 230521"/>
                  <a:gd name="connsiteX2" fmla="*/ 148288 w 296575"/>
                  <a:gd name="connsiteY2" fmla="*/ 0 h 230521"/>
                  <a:gd name="connsiteX3" fmla="*/ 296576 w 296575"/>
                  <a:gd name="connsiteY3" fmla="*/ 148192 h 230521"/>
                  <a:gd name="connsiteX4" fmla="*/ 296576 w 296575"/>
                  <a:gd name="connsiteY4" fmla="*/ 230522 h 230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575" h="230521">
                    <a:moveTo>
                      <a:pt x="0" y="219544"/>
                    </a:moveTo>
                    <a:lnTo>
                      <a:pt x="0" y="148192"/>
                    </a:lnTo>
                    <a:cubicBezTo>
                      <a:pt x="0" y="66352"/>
                      <a:pt x="66390" y="0"/>
                      <a:pt x="148288" y="0"/>
                    </a:cubicBezTo>
                    <a:cubicBezTo>
                      <a:pt x="230187" y="0"/>
                      <a:pt x="296576" y="66352"/>
                      <a:pt x="296576" y="148192"/>
                    </a:cubicBezTo>
                    <a:lnTo>
                      <a:pt x="296576" y="23052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34" name="Freeform 8133">
                <a:extLst>
                  <a:ext uri="{FF2B5EF4-FFF2-40B4-BE49-F238E27FC236}">
                    <a16:creationId xmlns:a16="http://schemas.microsoft.com/office/drawing/2014/main" id="{EE4573DD-927B-C9A8-E6FB-852A3805331B}"/>
                  </a:ext>
                </a:extLst>
              </p:cNvPr>
              <p:cNvSpPr/>
              <p:nvPr/>
            </p:nvSpPr>
            <p:spPr>
              <a:xfrm>
                <a:off x="17324429" y="8155540"/>
                <a:ext cx="296575" cy="230521"/>
              </a:xfrm>
              <a:custGeom>
                <a:avLst/>
                <a:gdLst>
                  <a:gd name="connsiteX0" fmla="*/ 296576 w 296575"/>
                  <a:gd name="connsiteY0" fmla="*/ 10977 h 230521"/>
                  <a:gd name="connsiteX1" fmla="*/ 296576 w 296575"/>
                  <a:gd name="connsiteY1" fmla="*/ 82329 h 230521"/>
                  <a:gd name="connsiteX2" fmla="*/ 148288 w 296575"/>
                  <a:gd name="connsiteY2" fmla="*/ 230522 h 230521"/>
                  <a:gd name="connsiteX3" fmla="*/ 0 w 296575"/>
                  <a:gd name="connsiteY3" fmla="*/ 82329 h 230521"/>
                  <a:gd name="connsiteX4" fmla="*/ 0 w 296575"/>
                  <a:gd name="connsiteY4" fmla="*/ 0 h 230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575" h="230521">
                    <a:moveTo>
                      <a:pt x="296576" y="10977"/>
                    </a:moveTo>
                    <a:lnTo>
                      <a:pt x="296576" y="82329"/>
                    </a:lnTo>
                    <a:cubicBezTo>
                      <a:pt x="296576" y="164175"/>
                      <a:pt x="230187" y="230522"/>
                      <a:pt x="148288" y="230522"/>
                    </a:cubicBezTo>
                    <a:cubicBezTo>
                      <a:pt x="66390" y="230522"/>
                      <a:pt x="0" y="164175"/>
                      <a:pt x="0" y="82329"/>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35" name="Freeform 8134">
                <a:extLst>
                  <a:ext uri="{FF2B5EF4-FFF2-40B4-BE49-F238E27FC236}">
                    <a16:creationId xmlns:a16="http://schemas.microsoft.com/office/drawing/2014/main" id="{646C9507-05F5-3D12-6856-E146002E5683}"/>
                  </a:ext>
                </a:extLst>
              </p:cNvPr>
              <p:cNvSpPr/>
              <p:nvPr/>
            </p:nvSpPr>
            <p:spPr>
              <a:xfrm>
                <a:off x="17379212" y="8155540"/>
                <a:ext cx="120938" cy="227941"/>
              </a:xfrm>
              <a:custGeom>
                <a:avLst/>
                <a:gdLst>
                  <a:gd name="connsiteX0" fmla="*/ 0 w 120938"/>
                  <a:gd name="connsiteY0" fmla="*/ 0 h 227941"/>
                  <a:gd name="connsiteX1" fmla="*/ 0 w 120938"/>
                  <a:gd name="connsiteY1" fmla="*/ 82329 h 227941"/>
                  <a:gd name="connsiteX2" fmla="*/ 120938 w 120938"/>
                  <a:gd name="connsiteY2" fmla="*/ 227942 h 227941"/>
                </a:gdLst>
                <a:ahLst/>
                <a:cxnLst>
                  <a:cxn ang="0">
                    <a:pos x="connsiteX0" y="connsiteY0"/>
                  </a:cxn>
                  <a:cxn ang="0">
                    <a:pos x="connsiteX1" y="connsiteY1"/>
                  </a:cxn>
                  <a:cxn ang="0">
                    <a:pos x="connsiteX2" y="connsiteY2"/>
                  </a:cxn>
                </a:cxnLst>
                <a:rect l="l" t="t" r="r" b="b"/>
                <a:pathLst>
                  <a:path w="120938" h="227941">
                    <a:moveTo>
                      <a:pt x="0" y="0"/>
                    </a:moveTo>
                    <a:lnTo>
                      <a:pt x="0" y="82329"/>
                    </a:lnTo>
                    <a:cubicBezTo>
                      <a:pt x="0" y="154833"/>
                      <a:pt x="52122" y="215208"/>
                      <a:pt x="120938" y="22794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36" name="Freeform 8135">
                <a:extLst>
                  <a:ext uri="{FF2B5EF4-FFF2-40B4-BE49-F238E27FC236}">
                    <a16:creationId xmlns:a16="http://schemas.microsoft.com/office/drawing/2014/main" id="{026DA95D-2F95-A37A-0B5E-37025B577F54}"/>
                  </a:ext>
                </a:extLst>
              </p:cNvPr>
              <p:cNvSpPr/>
              <p:nvPr/>
            </p:nvSpPr>
            <p:spPr>
              <a:xfrm>
                <a:off x="17379226" y="8064463"/>
                <a:ext cx="186432" cy="186313"/>
              </a:xfrm>
              <a:custGeom>
                <a:avLst/>
                <a:gdLst>
                  <a:gd name="connsiteX0" fmla="*/ 186432 w 186432"/>
                  <a:gd name="connsiteY0" fmla="*/ 93156 h 186313"/>
                  <a:gd name="connsiteX1" fmla="*/ 93216 w 186432"/>
                  <a:gd name="connsiteY1" fmla="*/ 186313 h 186313"/>
                  <a:gd name="connsiteX2" fmla="*/ 0 w 186432"/>
                  <a:gd name="connsiteY2" fmla="*/ 93156 h 186313"/>
                  <a:gd name="connsiteX3" fmla="*/ 93216 w 186432"/>
                  <a:gd name="connsiteY3" fmla="*/ 0 h 186313"/>
                  <a:gd name="connsiteX4" fmla="*/ 186432 w 186432"/>
                  <a:gd name="connsiteY4" fmla="*/ 93156 h 186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32" h="186313">
                    <a:moveTo>
                      <a:pt x="186432" y="93156"/>
                    </a:moveTo>
                    <a:cubicBezTo>
                      <a:pt x="186432" y="144605"/>
                      <a:pt x="144698" y="186313"/>
                      <a:pt x="93216" y="186313"/>
                    </a:cubicBezTo>
                    <a:cubicBezTo>
                      <a:pt x="41734" y="186313"/>
                      <a:pt x="0" y="144605"/>
                      <a:pt x="0" y="93156"/>
                    </a:cubicBezTo>
                    <a:cubicBezTo>
                      <a:pt x="0" y="41707"/>
                      <a:pt x="41734" y="0"/>
                      <a:pt x="93216" y="0"/>
                    </a:cubicBezTo>
                    <a:cubicBezTo>
                      <a:pt x="144698" y="0"/>
                      <a:pt x="186432" y="41707"/>
                      <a:pt x="186432" y="9315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125" name="Graphic 3251">
              <a:extLst>
                <a:ext uri="{FF2B5EF4-FFF2-40B4-BE49-F238E27FC236}">
                  <a16:creationId xmlns:a16="http://schemas.microsoft.com/office/drawing/2014/main" id="{CAD46261-853A-F8FA-EB6E-E30DE0E5C992}"/>
                </a:ext>
              </a:extLst>
            </p:cNvPr>
            <p:cNvGrpSpPr/>
            <p:nvPr/>
          </p:nvGrpSpPr>
          <p:grpSpPr>
            <a:xfrm>
              <a:off x="17009208" y="8349178"/>
              <a:ext cx="927016" cy="320150"/>
              <a:chOff x="17009208" y="8349178"/>
              <a:chExt cx="927016" cy="320150"/>
            </a:xfrm>
            <a:noFill/>
          </p:grpSpPr>
          <p:sp>
            <p:nvSpPr>
              <p:cNvPr id="8126" name="Freeform 8125">
                <a:extLst>
                  <a:ext uri="{FF2B5EF4-FFF2-40B4-BE49-F238E27FC236}">
                    <a16:creationId xmlns:a16="http://schemas.microsoft.com/office/drawing/2014/main" id="{16BE7552-7A25-E965-159C-EC418156D89F}"/>
                  </a:ext>
                </a:extLst>
              </p:cNvPr>
              <p:cNvSpPr/>
              <p:nvPr/>
            </p:nvSpPr>
            <p:spPr>
              <a:xfrm>
                <a:off x="17297379" y="8349178"/>
                <a:ext cx="351442" cy="320150"/>
              </a:xfrm>
              <a:custGeom>
                <a:avLst/>
                <a:gdLst>
                  <a:gd name="connsiteX0" fmla="*/ 77878 w 351442"/>
                  <a:gd name="connsiteY0" fmla="*/ 274 h 320150"/>
                  <a:gd name="connsiteX1" fmla="*/ 51461 w 351442"/>
                  <a:gd name="connsiteY1" fmla="*/ 21954 h 320150"/>
                  <a:gd name="connsiteX2" fmla="*/ 0 w 351442"/>
                  <a:gd name="connsiteY2" fmla="*/ 146107 h 320150"/>
                  <a:gd name="connsiteX3" fmla="*/ 0 w 351442"/>
                  <a:gd name="connsiteY3" fmla="*/ 264222 h 320150"/>
                  <a:gd name="connsiteX4" fmla="*/ 55965 w 351442"/>
                  <a:gd name="connsiteY4" fmla="*/ 320151 h 320150"/>
                  <a:gd name="connsiteX5" fmla="*/ 295478 w 351442"/>
                  <a:gd name="connsiteY5" fmla="*/ 320151 h 320150"/>
                  <a:gd name="connsiteX6" fmla="*/ 351442 w 351442"/>
                  <a:gd name="connsiteY6" fmla="*/ 264222 h 320150"/>
                  <a:gd name="connsiteX7" fmla="*/ 351442 w 351442"/>
                  <a:gd name="connsiteY7" fmla="*/ 146107 h 320150"/>
                  <a:gd name="connsiteX8" fmla="*/ 337767 w 351442"/>
                  <a:gd name="connsiteY8" fmla="*/ 78048 h 320150"/>
                  <a:gd name="connsiteX9" fmla="*/ 273180 w 351442"/>
                  <a:gd name="connsiteY9" fmla="*/ 0 h 32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442" h="320150">
                    <a:moveTo>
                      <a:pt x="77878" y="274"/>
                    </a:moveTo>
                    <a:cubicBezTo>
                      <a:pt x="68377" y="6641"/>
                      <a:pt x="59535" y="13886"/>
                      <a:pt x="51461" y="21954"/>
                    </a:cubicBezTo>
                    <a:cubicBezTo>
                      <a:pt x="19662" y="53734"/>
                      <a:pt x="0" y="97643"/>
                      <a:pt x="0" y="146107"/>
                    </a:cubicBezTo>
                    <a:lnTo>
                      <a:pt x="0" y="264222"/>
                    </a:lnTo>
                    <a:cubicBezTo>
                      <a:pt x="0" y="295123"/>
                      <a:pt x="25099" y="320151"/>
                      <a:pt x="55965" y="320151"/>
                    </a:cubicBezTo>
                    <a:lnTo>
                      <a:pt x="295478" y="320151"/>
                    </a:lnTo>
                    <a:cubicBezTo>
                      <a:pt x="326343" y="320151"/>
                      <a:pt x="351442" y="295123"/>
                      <a:pt x="351442" y="264222"/>
                    </a:cubicBezTo>
                    <a:lnTo>
                      <a:pt x="351442" y="146107"/>
                    </a:lnTo>
                    <a:cubicBezTo>
                      <a:pt x="351442" y="121957"/>
                      <a:pt x="346554" y="98960"/>
                      <a:pt x="337767" y="78048"/>
                    </a:cubicBezTo>
                    <a:cubicBezTo>
                      <a:pt x="324311" y="46104"/>
                      <a:pt x="301684" y="18991"/>
                      <a:pt x="27318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127" name="Graphic 3251">
                <a:extLst>
                  <a:ext uri="{FF2B5EF4-FFF2-40B4-BE49-F238E27FC236}">
                    <a16:creationId xmlns:a16="http://schemas.microsoft.com/office/drawing/2014/main" id="{7EBC8C1C-A30F-2711-C1A1-954F6D38BC08}"/>
                  </a:ext>
                </a:extLst>
              </p:cNvPr>
              <p:cNvGrpSpPr/>
              <p:nvPr/>
            </p:nvGrpSpPr>
            <p:grpSpPr>
              <a:xfrm>
                <a:off x="17530961" y="8396160"/>
                <a:ext cx="405263" cy="273168"/>
                <a:chOff x="17530961" y="8396160"/>
                <a:chExt cx="405263" cy="273168"/>
              </a:xfrm>
              <a:noFill/>
            </p:grpSpPr>
            <p:sp>
              <p:nvSpPr>
                <p:cNvPr id="8131" name="Freeform 8130">
                  <a:extLst>
                    <a:ext uri="{FF2B5EF4-FFF2-40B4-BE49-F238E27FC236}">
                      <a16:creationId xmlns:a16="http://schemas.microsoft.com/office/drawing/2014/main" id="{32C05AD1-8076-B971-FBEF-F85E3870C386}"/>
                    </a:ext>
                  </a:extLst>
                </p:cNvPr>
                <p:cNvSpPr/>
                <p:nvPr/>
              </p:nvSpPr>
              <p:spPr>
                <a:xfrm>
                  <a:off x="17530961" y="8403570"/>
                  <a:ext cx="405263" cy="265758"/>
                </a:xfrm>
                <a:custGeom>
                  <a:avLst/>
                  <a:gdLst>
                    <a:gd name="connsiteX0" fmla="*/ 326287 w 405263"/>
                    <a:gd name="connsiteY0" fmla="*/ 0 h 265758"/>
                    <a:gd name="connsiteX1" fmla="*/ 405264 w 405263"/>
                    <a:gd name="connsiteY1" fmla="*/ 146655 h 265758"/>
                    <a:gd name="connsiteX2" fmla="*/ 405264 w 405263"/>
                    <a:gd name="connsiteY2" fmla="*/ 209829 h 265758"/>
                    <a:gd name="connsiteX3" fmla="*/ 349299 w 405263"/>
                    <a:gd name="connsiteY3" fmla="*/ 265758 h 265758"/>
                    <a:gd name="connsiteX4" fmla="*/ 0 w 405263"/>
                    <a:gd name="connsiteY4" fmla="*/ 265758 h 265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263" h="265758">
                      <a:moveTo>
                        <a:pt x="326287" y="0"/>
                      </a:moveTo>
                      <a:cubicBezTo>
                        <a:pt x="373904" y="31450"/>
                        <a:pt x="405264" y="85403"/>
                        <a:pt x="405264" y="146655"/>
                      </a:cubicBezTo>
                      <a:lnTo>
                        <a:pt x="405264" y="209829"/>
                      </a:lnTo>
                      <a:cubicBezTo>
                        <a:pt x="405264" y="240730"/>
                        <a:pt x="380219" y="265758"/>
                        <a:pt x="349299" y="265758"/>
                      </a:cubicBezTo>
                      <a:lnTo>
                        <a:pt x="0" y="26575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32" name="Freeform 8131">
                  <a:extLst>
                    <a:ext uri="{FF2B5EF4-FFF2-40B4-BE49-F238E27FC236}">
                      <a16:creationId xmlns:a16="http://schemas.microsoft.com/office/drawing/2014/main" id="{A3A948EC-2E93-32EF-EF05-6DA7AF549E5F}"/>
                    </a:ext>
                  </a:extLst>
                </p:cNvPr>
                <p:cNvSpPr/>
                <p:nvPr/>
              </p:nvSpPr>
              <p:spPr>
                <a:xfrm>
                  <a:off x="17635092" y="8396160"/>
                  <a:ext cx="41135" cy="31120"/>
                </a:xfrm>
                <a:custGeom>
                  <a:avLst/>
                  <a:gdLst>
                    <a:gd name="connsiteX0" fmla="*/ 41136 w 41135"/>
                    <a:gd name="connsiteY0" fmla="*/ 0 h 31120"/>
                    <a:gd name="connsiteX1" fmla="*/ 1208 w 41135"/>
                    <a:gd name="connsiteY1" fmla="*/ 29913 h 31120"/>
                    <a:gd name="connsiteX2" fmla="*/ 55 w 41135"/>
                    <a:gd name="connsiteY2" fmla="*/ 31066 h 31120"/>
                    <a:gd name="connsiteX3" fmla="*/ 0 w 41135"/>
                    <a:gd name="connsiteY3" fmla="*/ 31120 h 31120"/>
                  </a:gdLst>
                  <a:ahLst/>
                  <a:cxnLst>
                    <a:cxn ang="0">
                      <a:pos x="connsiteX0" y="connsiteY0"/>
                    </a:cxn>
                    <a:cxn ang="0">
                      <a:pos x="connsiteX1" y="connsiteY1"/>
                    </a:cxn>
                    <a:cxn ang="0">
                      <a:pos x="connsiteX2" y="connsiteY2"/>
                    </a:cxn>
                    <a:cxn ang="0">
                      <a:pos x="connsiteX3" y="connsiteY3"/>
                    </a:cxn>
                  </a:cxnLst>
                  <a:rect l="l" t="t" r="r" b="b"/>
                  <a:pathLst>
                    <a:path w="41135" h="31120">
                      <a:moveTo>
                        <a:pt x="41136" y="0"/>
                      </a:moveTo>
                      <a:cubicBezTo>
                        <a:pt x="26417" y="8068"/>
                        <a:pt x="12961" y="18167"/>
                        <a:pt x="1208" y="29913"/>
                      </a:cubicBezTo>
                      <a:cubicBezTo>
                        <a:pt x="824" y="30297"/>
                        <a:pt x="494" y="30681"/>
                        <a:pt x="55" y="31066"/>
                      </a:cubicBezTo>
                      <a:lnTo>
                        <a:pt x="0" y="3112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128" name="Graphic 3251">
                <a:extLst>
                  <a:ext uri="{FF2B5EF4-FFF2-40B4-BE49-F238E27FC236}">
                    <a16:creationId xmlns:a16="http://schemas.microsoft.com/office/drawing/2014/main" id="{1BF2A1A3-1FB9-A301-B236-BC199CE31280}"/>
                  </a:ext>
                </a:extLst>
              </p:cNvPr>
              <p:cNvGrpSpPr/>
              <p:nvPr/>
            </p:nvGrpSpPr>
            <p:grpSpPr>
              <a:xfrm>
                <a:off x="17009208" y="8396160"/>
                <a:ext cx="515107" cy="273168"/>
                <a:chOff x="17009208" y="8396160"/>
                <a:chExt cx="515107" cy="273168"/>
              </a:xfrm>
              <a:noFill/>
            </p:grpSpPr>
            <p:sp>
              <p:nvSpPr>
                <p:cNvPr id="8129" name="Freeform 8128">
                  <a:extLst>
                    <a:ext uri="{FF2B5EF4-FFF2-40B4-BE49-F238E27FC236}">
                      <a16:creationId xmlns:a16="http://schemas.microsoft.com/office/drawing/2014/main" id="{0F8E2686-7A8F-1F38-E502-2AF551B6C8F2}"/>
                    </a:ext>
                  </a:extLst>
                </p:cNvPr>
                <p:cNvSpPr/>
                <p:nvPr/>
              </p:nvSpPr>
              <p:spPr>
                <a:xfrm>
                  <a:off x="17009208" y="8403570"/>
                  <a:ext cx="515107" cy="265758"/>
                </a:xfrm>
                <a:custGeom>
                  <a:avLst/>
                  <a:gdLst>
                    <a:gd name="connsiteX0" fmla="*/ 78977 w 515107"/>
                    <a:gd name="connsiteY0" fmla="*/ 0 h 265758"/>
                    <a:gd name="connsiteX1" fmla="*/ 0 w 515107"/>
                    <a:gd name="connsiteY1" fmla="*/ 146655 h 265758"/>
                    <a:gd name="connsiteX2" fmla="*/ 0 w 515107"/>
                    <a:gd name="connsiteY2" fmla="*/ 209829 h 265758"/>
                    <a:gd name="connsiteX3" fmla="*/ 55965 w 515107"/>
                    <a:gd name="connsiteY3" fmla="*/ 265758 h 265758"/>
                    <a:gd name="connsiteX4" fmla="*/ 515108 w 515107"/>
                    <a:gd name="connsiteY4" fmla="*/ 265758 h 265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107" h="265758">
                      <a:moveTo>
                        <a:pt x="78977" y="0"/>
                      </a:moveTo>
                      <a:cubicBezTo>
                        <a:pt x="31360" y="31450"/>
                        <a:pt x="0" y="85403"/>
                        <a:pt x="0" y="146655"/>
                      </a:cubicBezTo>
                      <a:lnTo>
                        <a:pt x="0" y="209829"/>
                      </a:lnTo>
                      <a:cubicBezTo>
                        <a:pt x="0" y="240730"/>
                        <a:pt x="25044" y="265758"/>
                        <a:pt x="55965" y="265758"/>
                      </a:cubicBezTo>
                      <a:lnTo>
                        <a:pt x="515108" y="26575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30" name="Freeform 8129">
                  <a:extLst>
                    <a:ext uri="{FF2B5EF4-FFF2-40B4-BE49-F238E27FC236}">
                      <a16:creationId xmlns:a16="http://schemas.microsoft.com/office/drawing/2014/main" id="{8F2718E3-F3CE-97EE-E410-432A9B9114D8}"/>
                    </a:ext>
                  </a:extLst>
                </p:cNvPr>
                <p:cNvSpPr/>
                <p:nvPr/>
              </p:nvSpPr>
              <p:spPr>
                <a:xfrm>
                  <a:off x="17269205" y="8396160"/>
                  <a:ext cx="41135" cy="31120"/>
                </a:xfrm>
                <a:custGeom>
                  <a:avLst/>
                  <a:gdLst>
                    <a:gd name="connsiteX0" fmla="*/ 0 w 41135"/>
                    <a:gd name="connsiteY0" fmla="*/ 0 h 31120"/>
                    <a:gd name="connsiteX1" fmla="*/ 39928 w 41135"/>
                    <a:gd name="connsiteY1" fmla="*/ 29913 h 31120"/>
                    <a:gd name="connsiteX2" fmla="*/ 41136 w 41135"/>
                    <a:gd name="connsiteY2" fmla="*/ 31120 h 31120"/>
                  </a:gdLst>
                  <a:ahLst/>
                  <a:cxnLst>
                    <a:cxn ang="0">
                      <a:pos x="connsiteX0" y="connsiteY0"/>
                    </a:cxn>
                    <a:cxn ang="0">
                      <a:pos x="connsiteX1" y="connsiteY1"/>
                    </a:cxn>
                    <a:cxn ang="0">
                      <a:pos x="connsiteX2" y="connsiteY2"/>
                    </a:cxn>
                  </a:cxnLst>
                  <a:rect l="l" t="t" r="r" b="b"/>
                  <a:pathLst>
                    <a:path w="41135" h="31120">
                      <a:moveTo>
                        <a:pt x="0" y="0"/>
                      </a:moveTo>
                      <a:cubicBezTo>
                        <a:pt x="14719" y="8068"/>
                        <a:pt x="28120" y="18167"/>
                        <a:pt x="39928" y="29913"/>
                      </a:cubicBezTo>
                      <a:cubicBezTo>
                        <a:pt x="40312" y="30297"/>
                        <a:pt x="40697" y="30736"/>
                        <a:pt x="41136" y="3112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grpSp>
        <p:nvGrpSpPr>
          <p:cNvPr id="8067" name="Graphic 3251">
            <a:extLst>
              <a:ext uri="{FF2B5EF4-FFF2-40B4-BE49-F238E27FC236}">
                <a16:creationId xmlns:a16="http://schemas.microsoft.com/office/drawing/2014/main" id="{88813C88-90D2-8ED7-9177-BD11C4A1D0CF}"/>
              </a:ext>
            </a:extLst>
          </p:cNvPr>
          <p:cNvGrpSpPr/>
          <p:nvPr/>
        </p:nvGrpSpPr>
        <p:grpSpPr>
          <a:xfrm>
            <a:off x="13672461" y="7774988"/>
            <a:ext cx="581211" cy="613834"/>
            <a:chOff x="21226801" y="7911214"/>
            <a:chExt cx="746382" cy="788274"/>
          </a:xfrm>
          <a:noFill/>
        </p:grpSpPr>
        <p:grpSp>
          <p:nvGrpSpPr>
            <p:cNvPr id="8111" name="Graphic 3251">
              <a:extLst>
                <a:ext uri="{FF2B5EF4-FFF2-40B4-BE49-F238E27FC236}">
                  <a16:creationId xmlns:a16="http://schemas.microsoft.com/office/drawing/2014/main" id="{DB53FBC0-C02B-470F-425A-E04F2AAD6AB6}"/>
                </a:ext>
              </a:extLst>
            </p:cNvPr>
            <p:cNvGrpSpPr/>
            <p:nvPr/>
          </p:nvGrpSpPr>
          <p:grpSpPr>
            <a:xfrm>
              <a:off x="21460024" y="8356041"/>
              <a:ext cx="513158" cy="343446"/>
              <a:chOff x="21460024" y="8356041"/>
              <a:chExt cx="513158" cy="343446"/>
            </a:xfrm>
            <a:noFill/>
          </p:grpSpPr>
          <p:sp>
            <p:nvSpPr>
              <p:cNvPr id="8120" name="Freeform 8119">
                <a:extLst>
                  <a:ext uri="{FF2B5EF4-FFF2-40B4-BE49-F238E27FC236}">
                    <a16:creationId xmlns:a16="http://schemas.microsoft.com/office/drawing/2014/main" id="{70EECF99-9961-D86C-ACCB-2EADBD799732}"/>
                  </a:ext>
                </a:extLst>
              </p:cNvPr>
              <p:cNvSpPr/>
              <p:nvPr/>
            </p:nvSpPr>
            <p:spPr>
              <a:xfrm>
                <a:off x="21460024" y="8356041"/>
                <a:ext cx="451956" cy="343446"/>
              </a:xfrm>
              <a:custGeom>
                <a:avLst/>
                <a:gdLst>
                  <a:gd name="connsiteX0" fmla="*/ 451957 w 451956"/>
                  <a:gd name="connsiteY0" fmla="*/ 80712 h 343446"/>
                  <a:gd name="connsiteX1" fmla="*/ 362858 w 451956"/>
                  <a:gd name="connsiteY1" fmla="*/ 6287 h 343446"/>
                  <a:gd name="connsiteX2" fmla="*/ 324370 w 451956"/>
                  <a:gd name="connsiteY2" fmla="*/ 10184 h 343446"/>
                  <a:gd name="connsiteX3" fmla="*/ 259096 w 451956"/>
                  <a:gd name="connsiteY3" fmla="*/ 58983 h 343446"/>
                  <a:gd name="connsiteX4" fmla="*/ 199023 w 451956"/>
                  <a:gd name="connsiteY4" fmla="*/ 103891 h 343446"/>
                  <a:gd name="connsiteX5" fmla="*/ 36840 w 451956"/>
                  <a:gd name="connsiteY5" fmla="*/ 51722 h 343446"/>
                  <a:gd name="connsiteX6" fmla="*/ 3575 w 451956"/>
                  <a:gd name="connsiteY6" fmla="*/ 62106 h 343446"/>
                  <a:gd name="connsiteX7" fmla="*/ 3575 w 451956"/>
                  <a:gd name="connsiteY7" fmla="*/ 62106 h 343446"/>
                  <a:gd name="connsiteX8" fmla="*/ 10171 w 451956"/>
                  <a:gd name="connsiteY8" fmla="*/ 95812 h 343446"/>
                  <a:gd name="connsiteX9" fmla="*/ 246365 w 451956"/>
                  <a:gd name="connsiteY9" fmla="*/ 254531 h 343446"/>
                  <a:gd name="connsiteX10" fmla="*/ 142970 w 451956"/>
                  <a:gd name="connsiteY10" fmla="*/ 268105 h 343446"/>
                  <a:gd name="connsiteX11" fmla="*/ 139307 w 451956"/>
                  <a:gd name="connsiteY11" fmla="*/ 332771 h 343446"/>
                  <a:gd name="connsiteX12" fmla="*/ 139307 w 451956"/>
                  <a:gd name="connsiteY12" fmla="*/ 332771 h 343446"/>
                  <a:gd name="connsiteX13" fmla="*/ 297540 w 451956"/>
                  <a:gd name="connsiteY13" fmla="*/ 343447 h 343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1956" h="343446">
                    <a:moveTo>
                      <a:pt x="451957" y="80712"/>
                    </a:moveTo>
                    <a:lnTo>
                      <a:pt x="362858" y="6287"/>
                    </a:lnTo>
                    <a:cubicBezTo>
                      <a:pt x="351209" y="-3439"/>
                      <a:pt x="333827" y="-1682"/>
                      <a:pt x="324370" y="10184"/>
                    </a:cubicBezTo>
                    <a:lnTo>
                      <a:pt x="259096" y="58983"/>
                    </a:lnTo>
                    <a:lnTo>
                      <a:pt x="199023" y="103891"/>
                    </a:lnTo>
                    <a:lnTo>
                      <a:pt x="36840" y="51722"/>
                    </a:lnTo>
                    <a:cubicBezTo>
                      <a:pt x="24730" y="46107"/>
                      <a:pt x="10335" y="50602"/>
                      <a:pt x="3575" y="62106"/>
                    </a:cubicBezTo>
                    <a:lnTo>
                      <a:pt x="3575" y="62106"/>
                    </a:lnTo>
                    <a:cubicBezTo>
                      <a:pt x="-3060" y="73391"/>
                      <a:pt x="-231" y="87853"/>
                      <a:pt x="10171" y="95812"/>
                    </a:cubicBezTo>
                    <a:lnTo>
                      <a:pt x="246365" y="254531"/>
                    </a:lnTo>
                    <a:lnTo>
                      <a:pt x="142970" y="268105"/>
                    </a:lnTo>
                    <a:cubicBezTo>
                      <a:pt x="115866" y="280136"/>
                      <a:pt x="113735" y="317760"/>
                      <a:pt x="139307" y="332771"/>
                    </a:cubicBezTo>
                    <a:lnTo>
                      <a:pt x="139307" y="332771"/>
                    </a:lnTo>
                    <a:cubicBezTo>
                      <a:pt x="139307" y="332771"/>
                      <a:pt x="297540" y="343447"/>
                      <a:pt x="297540" y="34344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21" name="Freeform 8120">
                <a:extLst>
                  <a:ext uri="{FF2B5EF4-FFF2-40B4-BE49-F238E27FC236}">
                    <a16:creationId xmlns:a16="http://schemas.microsoft.com/office/drawing/2014/main" id="{CA9345F2-62A1-AD32-149A-8568570851C0}"/>
                  </a:ext>
                </a:extLst>
              </p:cNvPr>
              <p:cNvSpPr/>
              <p:nvPr/>
            </p:nvSpPr>
            <p:spPr>
              <a:xfrm>
                <a:off x="21938349" y="8459005"/>
                <a:ext cx="34833" cy="70018"/>
              </a:xfrm>
              <a:custGeom>
                <a:avLst/>
                <a:gdLst>
                  <a:gd name="connsiteX0" fmla="*/ 0 w 34833"/>
                  <a:gd name="connsiteY0" fmla="*/ 0 h 70018"/>
                  <a:gd name="connsiteX1" fmla="*/ 21925 w 34833"/>
                  <a:gd name="connsiteY1" fmla="*/ 18573 h 70018"/>
                  <a:gd name="connsiteX2" fmla="*/ 26170 w 34833"/>
                  <a:gd name="connsiteY2" fmla="*/ 70018 h 70018"/>
                </a:gdLst>
                <a:ahLst/>
                <a:cxnLst>
                  <a:cxn ang="0">
                    <a:pos x="connsiteX0" y="connsiteY0"/>
                  </a:cxn>
                  <a:cxn ang="0">
                    <a:pos x="connsiteX1" y="connsiteY1"/>
                  </a:cxn>
                  <a:cxn ang="0">
                    <a:pos x="connsiteX2" y="connsiteY2"/>
                  </a:cxn>
                </a:cxnLst>
                <a:rect l="l" t="t" r="r" b="b"/>
                <a:pathLst>
                  <a:path w="34833" h="70018">
                    <a:moveTo>
                      <a:pt x="0" y="0"/>
                    </a:moveTo>
                    <a:lnTo>
                      <a:pt x="21925" y="18573"/>
                    </a:lnTo>
                    <a:cubicBezTo>
                      <a:pt x="37313" y="31609"/>
                      <a:pt x="39214" y="54639"/>
                      <a:pt x="26170" y="7001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112" name="Graphic 3251">
              <a:extLst>
                <a:ext uri="{FF2B5EF4-FFF2-40B4-BE49-F238E27FC236}">
                  <a16:creationId xmlns:a16="http://schemas.microsoft.com/office/drawing/2014/main" id="{1A3E7E18-B1F5-592C-0E64-6D8B70685458}"/>
                </a:ext>
              </a:extLst>
            </p:cNvPr>
            <p:cNvGrpSpPr/>
            <p:nvPr/>
          </p:nvGrpSpPr>
          <p:grpSpPr>
            <a:xfrm>
              <a:off x="21226801" y="7911214"/>
              <a:ext cx="454077" cy="777911"/>
              <a:chOff x="21226801" y="7911214"/>
              <a:chExt cx="454077" cy="777911"/>
            </a:xfrm>
            <a:noFill/>
          </p:grpSpPr>
          <p:grpSp>
            <p:nvGrpSpPr>
              <p:cNvPr id="8115" name="Graphic 3251">
                <a:extLst>
                  <a:ext uri="{FF2B5EF4-FFF2-40B4-BE49-F238E27FC236}">
                    <a16:creationId xmlns:a16="http://schemas.microsoft.com/office/drawing/2014/main" id="{8258322D-560B-1BD7-D16C-E8B065FBE78C}"/>
                  </a:ext>
                </a:extLst>
              </p:cNvPr>
              <p:cNvGrpSpPr/>
              <p:nvPr/>
            </p:nvGrpSpPr>
            <p:grpSpPr>
              <a:xfrm>
                <a:off x="21226801" y="7911214"/>
                <a:ext cx="454077" cy="777911"/>
                <a:chOff x="21226801" y="7911214"/>
                <a:chExt cx="454077" cy="777911"/>
              </a:xfrm>
              <a:noFill/>
            </p:grpSpPr>
            <p:sp>
              <p:nvSpPr>
                <p:cNvPr id="8117" name="Freeform 8116">
                  <a:extLst>
                    <a:ext uri="{FF2B5EF4-FFF2-40B4-BE49-F238E27FC236}">
                      <a16:creationId xmlns:a16="http://schemas.microsoft.com/office/drawing/2014/main" id="{831A3968-F41A-6991-A6D3-4D35626B5FB2}"/>
                    </a:ext>
                  </a:extLst>
                </p:cNvPr>
                <p:cNvSpPr/>
                <p:nvPr/>
              </p:nvSpPr>
              <p:spPr>
                <a:xfrm>
                  <a:off x="21226801" y="7911214"/>
                  <a:ext cx="454077" cy="777911"/>
                </a:xfrm>
                <a:custGeom>
                  <a:avLst/>
                  <a:gdLst>
                    <a:gd name="connsiteX0" fmla="*/ 235337 w 454077"/>
                    <a:gd name="connsiteY0" fmla="*/ 777912 h 777911"/>
                    <a:gd name="connsiteX1" fmla="*/ 57695 w 454077"/>
                    <a:gd name="connsiteY1" fmla="*/ 777912 h 777911"/>
                    <a:gd name="connsiteX2" fmla="*/ 0 w 454077"/>
                    <a:gd name="connsiteY2" fmla="*/ 720259 h 777911"/>
                    <a:gd name="connsiteX3" fmla="*/ 0 w 454077"/>
                    <a:gd name="connsiteY3" fmla="*/ 57658 h 777911"/>
                    <a:gd name="connsiteX4" fmla="*/ 57695 w 454077"/>
                    <a:gd name="connsiteY4" fmla="*/ 0 h 777911"/>
                    <a:gd name="connsiteX5" fmla="*/ 396383 w 454077"/>
                    <a:gd name="connsiteY5" fmla="*/ 0 h 777911"/>
                    <a:gd name="connsiteX6" fmla="*/ 454077 w 454077"/>
                    <a:gd name="connsiteY6" fmla="*/ 57658 h 777911"/>
                    <a:gd name="connsiteX7" fmla="*/ 454077 w 454077"/>
                    <a:gd name="connsiteY7" fmla="*/ 388956 h 777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4077" h="777911">
                      <a:moveTo>
                        <a:pt x="235337" y="777912"/>
                      </a:moveTo>
                      <a:lnTo>
                        <a:pt x="57695" y="777912"/>
                      </a:lnTo>
                      <a:cubicBezTo>
                        <a:pt x="25835" y="777912"/>
                        <a:pt x="0" y="752099"/>
                        <a:pt x="0" y="720259"/>
                      </a:cubicBezTo>
                      <a:lnTo>
                        <a:pt x="0" y="57658"/>
                      </a:lnTo>
                      <a:cubicBezTo>
                        <a:pt x="0" y="25813"/>
                        <a:pt x="25835" y="0"/>
                        <a:pt x="57695" y="0"/>
                      </a:cubicBezTo>
                      <a:lnTo>
                        <a:pt x="396383" y="0"/>
                      </a:lnTo>
                      <a:cubicBezTo>
                        <a:pt x="428243" y="0"/>
                        <a:pt x="454077" y="25813"/>
                        <a:pt x="454077" y="57658"/>
                      </a:cubicBezTo>
                      <a:lnTo>
                        <a:pt x="454077" y="38895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18" name="Freeform 8117">
                  <a:extLst>
                    <a:ext uri="{FF2B5EF4-FFF2-40B4-BE49-F238E27FC236}">
                      <a16:creationId xmlns:a16="http://schemas.microsoft.com/office/drawing/2014/main" id="{C7478290-311A-D4FB-CB6B-CE779BEE8173}"/>
                    </a:ext>
                  </a:extLst>
                </p:cNvPr>
                <p:cNvSpPr/>
                <p:nvPr/>
              </p:nvSpPr>
              <p:spPr>
                <a:xfrm>
                  <a:off x="21429213" y="8596577"/>
                  <a:ext cx="49253" cy="49221"/>
                </a:xfrm>
                <a:custGeom>
                  <a:avLst/>
                  <a:gdLst>
                    <a:gd name="connsiteX0" fmla="*/ 49254 w 49253"/>
                    <a:gd name="connsiteY0" fmla="*/ 24611 h 49221"/>
                    <a:gd name="connsiteX1" fmla="*/ 24627 w 49253"/>
                    <a:gd name="connsiteY1" fmla="*/ 49222 h 49221"/>
                    <a:gd name="connsiteX2" fmla="*/ 0 w 49253"/>
                    <a:gd name="connsiteY2" fmla="*/ 24611 h 49221"/>
                    <a:gd name="connsiteX3" fmla="*/ 24627 w 49253"/>
                    <a:gd name="connsiteY3" fmla="*/ 0 h 49221"/>
                    <a:gd name="connsiteX4" fmla="*/ 49254 w 49253"/>
                    <a:gd name="connsiteY4" fmla="*/ 24611 h 49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53" h="49221">
                      <a:moveTo>
                        <a:pt x="49254" y="24611"/>
                      </a:moveTo>
                      <a:cubicBezTo>
                        <a:pt x="49254" y="38203"/>
                        <a:pt x="38228" y="49222"/>
                        <a:pt x="24627" y="49222"/>
                      </a:cubicBezTo>
                      <a:cubicBezTo>
                        <a:pt x="11026" y="49222"/>
                        <a:pt x="0" y="38203"/>
                        <a:pt x="0" y="24611"/>
                      </a:cubicBezTo>
                      <a:cubicBezTo>
                        <a:pt x="0" y="11019"/>
                        <a:pt x="11026" y="0"/>
                        <a:pt x="24627" y="0"/>
                      </a:cubicBezTo>
                      <a:cubicBezTo>
                        <a:pt x="38228" y="0"/>
                        <a:pt x="49254" y="11019"/>
                        <a:pt x="49254" y="2461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19" name="Freeform 8118">
                  <a:extLst>
                    <a:ext uri="{FF2B5EF4-FFF2-40B4-BE49-F238E27FC236}">
                      <a16:creationId xmlns:a16="http://schemas.microsoft.com/office/drawing/2014/main" id="{F8F2ABDA-D907-AC82-B89D-C213B5B704E1}"/>
                    </a:ext>
                  </a:extLst>
                </p:cNvPr>
                <p:cNvSpPr/>
                <p:nvPr/>
              </p:nvSpPr>
              <p:spPr>
                <a:xfrm>
                  <a:off x="21358485" y="8013165"/>
                  <a:ext cx="190708" cy="5488"/>
                </a:xfrm>
                <a:custGeom>
                  <a:avLst/>
                  <a:gdLst>
                    <a:gd name="connsiteX0" fmla="*/ 0 w 190708"/>
                    <a:gd name="connsiteY0" fmla="*/ 0 h 5488"/>
                    <a:gd name="connsiteX1" fmla="*/ 190708 w 190708"/>
                    <a:gd name="connsiteY1" fmla="*/ 0 h 5488"/>
                  </a:gdLst>
                  <a:ahLst/>
                  <a:cxnLst>
                    <a:cxn ang="0">
                      <a:pos x="connsiteX0" y="connsiteY0"/>
                    </a:cxn>
                    <a:cxn ang="0">
                      <a:pos x="connsiteX1" y="connsiteY1"/>
                    </a:cxn>
                  </a:cxnLst>
                  <a:rect l="l" t="t" r="r" b="b"/>
                  <a:pathLst>
                    <a:path w="190708" h="5488">
                      <a:moveTo>
                        <a:pt x="0" y="0"/>
                      </a:moveTo>
                      <a:lnTo>
                        <a:pt x="19070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116" name="Freeform 8115">
                <a:extLst>
                  <a:ext uri="{FF2B5EF4-FFF2-40B4-BE49-F238E27FC236}">
                    <a16:creationId xmlns:a16="http://schemas.microsoft.com/office/drawing/2014/main" id="{45C6794E-B1EE-9527-A3BD-98BD8F74AE76}"/>
                  </a:ext>
                </a:extLst>
              </p:cNvPr>
              <p:cNvSpPr/>
              <p:nvPr/>
            </p:nvSpPr>
            <p:spPr>
              <a:xfrm>
                <a:off x="21226801" y="8553425"/>
                <a:ext cx="233173" cy="5488"/>
              </a:xfrm>
              <a:custGeom>
                <a:avLst/>
                <a:gdLst>
                  <a:gd name="connsiteX0" fmla="*/ 0 w 233173"/>
                  <a:gd name="connsiteY0" fmla="*/ 0 h 5488"/>
                  <a:gd name="connsiteX1" fmla="*/ 233174 w 233173"/>
                  <a:gd name="connsiteY1" fmla="*/ 0 h 5488"/>
                </a:gdLst>
                <a:ahLst/>
                <a:cxnLst>
                  <a:cxn ang="0">
                    <a:pos x="connsiteX0" y="connsiteY0"/>
                  </a:cxn>
                  <a:cxn ang="0">
                    <a:pos x="connsiteX1" y="connsiteY1"/>
                  </a:cxn>
                </a:cxnLst>
                <a:rect l="l" t="t" r="r" b="b"/>
                <a:pathLst>
                  <a:path w="233173" h="5488">
                    <a:moveTo>
                      <a:pt x="0" y="0"/>
                    </a:moveTo>
                    <a:lnTo>
                      <a:pt x="23317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113" name="Freeform 8112">
              <a:extLst>
                <a:ext uri="{FF2B5EF4-FFF2-40B4-BE49-F238E27FC236}">
                  <a16:creationId xmlns:a16="http://schemas.microsoft.com/office/drawing/2014/main" id="{100FEA6C-F338-EFCB-4195-74935BF84C98}"/>
                </a:ext>
              </a:extLst>
            </p:cNvPr>
            <p:cNvSpPr/>
            <p:nvPr/>
          </p:nvSpPr>
          <p:spPr>
            <a:xfrm>
              <a:off x="21306195" y="8111631"/>
              <a:ext cx="241653" cy="65863"/>
            </a:xfrm>
            <a:custGeom>
              <a:avLst/>
              <a:gdLst>
                <a:gd name="connsiteX0" fmla="*/ 208701 w 241653"/>
                <a:gd name="connsiteY0" fmla="*/ 0 h 65863"/>
                <a:gd name="connsiteX1" fmla="*/ 241653 w 241653"/>
                <a:gd name="connsiteY1" fmla="*/ 32932 h 65863"/>
                <a:gd name="connsiteX2" fmla="*/ 241653 w 241653"/>
                <a:gd name="connsiteY2" fmla="*/ 32932 h 65863"/>
                <a:gd name="connsiteX3" fmla="*/ 208701 w 241653"/>
                <a:gd name="connsiteY3" fmla="*/ 65863 h 65863"/>
                <a:gd name="connsiteX4" fmla="*/ 32953 w 241653"/>
                <a:gd name="connsiteY4" fmla="*/ 65863 h 65863"/>
                <a:gd name="connsiteX5" fmla="*/ 0 w 241653"/>
                <a:gd name="connsiteY5" fmla="*/ 32932 h 65863"/>
                <a:gd name="connsiteX6" fmla="*/ 0 w 241653"/>
                <a:gd name="connsiteY6" fmla="*/ 32932 h 65863"/>
                <a:gd name="connsiteX7" fmla="*/ 32953 w 241653"/>
                <a:gd name="connsiteY7" fmla="*/ 0 h 65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653" h="65863">
                  <a:moveTo>
                    <a:pt x="208701" y="0"/>
                  </a:moveTo>
                  <a:cubicBezTo>
                    <a:pt x="226900" y="0"/>
                    <a:pt x="241653" y="14744"/>
                    <a:pt x="241653" y="32932"/>
                  </a:cubicBezTo>
                  <a:lnTo>
                    <a:pt x="241653" y="32932"/>
                  </a:lnTo>
                  <a:cubicBezTo>
                    <a:pt x="241653" y="51119"/>
                    <a:pt x="226900" y="65863"/>
                    <a:pt x="208701" y="65863"/>
                  </a:cubicBezTo>
                  <a:lnTo>
                    <a:pt x="32953" y="65863"/>
                  </a:lnTo>
                  <a:cubicBezTo>
                    <a:pt x="14753" y="65863"/>
                    <a:pt x="0" y="51119"/>
                    <a:pt x="0" y="32932"/>
                  </a:cubicBezTo>
                  <a:lnTo>
                    <a:pt x="0" y="32932"/>
                  </a:lnTo>
                  <a:cubicBezTo>
                    <a:pt x="0" y="14744"/>
                    <a:pt x="14753" y="0"/>
                    <a:pt x="32953"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14" name="Freeform 8113">
              <a:extLst>
                <a:ext uri="{FF2B5EF4-FFF2-40B4-BE49-F238E27FC236}">
                  <a16:creationId xmlns:a16="http://schemas.microsoft.com/office/drawing/2014/main" id="{A2F02C3E-56F2-95AD-E487-7FB727D10D28}"/>
                </a:ext>
              </a:extLst>
            </p:cNvPr>
            <p:cNvSpPr/>
            <p:nvPr/>
          </p:nvSpPr>
          <p:spPr>
            <a:xfrm>
              <a:off x="21377592" y="8226891"/>
              <a:ext cx="241653" cy="65863"/>
            </a:xfrm>
            <a:custGeom>
              <a:avLst/>
              <a:gdLst>
                <a:gd name="connsiteX0" fmla="*/ 208701 w 241653"/>
                <a:gd name="connsiteY0" fmla="*/ 0 h 65863"/>
                <a:gd name="connsiteX1" fmla="*/ 241653 w 241653"/>
                <a:gd name="connsiteY1" fmla="*/ 32932 h 65863"/>
                <a:gd name="connsiteX2" fmla="*/ 241653 w 241653"/>
                <a:gd name="connsiteY2" fmla="*/ 32932 h 65863"/>
                <a:gd name="connsiteX3" fmla="*/ 208701 w 241653"/>
                <a:gd name="connsiteY3" fmla="*/ 65863 h 65863"/>
                <a:gd name="connsiteX4" fmla="*/ 32953 w 241653"/>
                <a:gd name="connsiteY4" fmla="*/ 65863 h 65863"/>
                <a:gd name="connsiteX5" fmla="*/ 0 w 241653"/>
                <a:gd name="connsiteY5" fmla="*/ 32932 h 65863"/>
                <a:gd name="connsiteX6" fmla="*/ 0 w 241653"/>
                <a:gd name="connsiteY6" fmla="*/ 32932 h 65863"/>
                <a:gd name="connsiteX7" fmla="*/ 32953 w 241653"/>
                <a:gd name="connsiteY7" fmla="*/ 0 h 65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653" h="65863">
                  <a:moveTo>
                    <a:pt x="208701" y="0"/>
                  </a:moveTo>
                  <a:cubicBezTo>
                    <a:pt x="226900" y="0"/>
                    <a:pt x="241653" y="14744"/>
                    <a:pt x="241653" y="32932"/>
                  </a:cubicBezTo>
                  <a:lnTo>
                    <a:pt x="241653" y="32932"/>
                  </a:lnTo>
                  <a:cubicBezTo>
                    <a:pt x="241653" y="51119"/>
                    <a:pt x="226900" y="65863"/>
                    <a:pt x="208701" y="65863"/>
                  </a:cubicBezTo>
                  <a:lnTo>
                    <a:pt x="32953" y="65863"/>
                  </a:lnTo>
                  <a:cubicBezTo>
                    <a:pt x="14753" y="65863"/>
                    <a:pt x="0" y="51119"/>
                    <a:pt x="0" y="32932"/>
                  </a:cubicBezTo>
                  <a:lnTo>
                    <a:pt x="0" y="32932"/>
                  </a:lnTo>
                  <a:cubicBezTo>
                    <a:pt x="0" y="14744"/>
                    <a:pt x="14753" y="0"/>
                    <a:pt x="32953"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68" name="Graphic 3251">
            <a:extLst>
              <a:ext uri="{FF2B5EF4-FFF2-40B4-BE49-F238E27FC236}">
                <a16:creationId xmlns:a16="http://schemas.microsoft.com/office/drawing/2014/main" id="{F7DA9BFC-8D0A-A443-238C-4CC12C597A91}"/>
              </a:ext>
            </a:extLst>
          </p:cNvPr>
          <p:cNvGrpSpPr/>
          <p:nvPr/>
        </p:nvGrpSpPr>
        <p:grpSpPr>
          <a:xfrm>
            <a:off x="14971088" y="7848731"/>
            <a:ext cx="605216" cy="604487"/>
            <a:chOff x="19804907" y="7991337"/>
            <a:chExt cx="777206" cy="776270"/>
          </a:xfrm>
          <a:noFill/>
        </p:grpSpPr>
        <p:grpSp>
          <p:nvGrpSpPr>
            <p:cNvPr id="8100" name="Graphic 3251">
              <a:extLst>
                <a:ext uri="{FF2B5EF4-FFF2-40B4-BE49-F238E27FC236}">
                  <a16:creationId xmlns:a16="http://schemas.microsoft.com/office/drawing/2014/main" id="{0406EFF7-37F5-9C4C-68E4-CB9AF727CAE5}"/>
                </a:ext>
              </a:extLst>
            </p:cNvPr>
            <p:cNvGrpSpPr/>
            <p:nvPr/>
          </p:nvGrpSpPr>
          <p:grpSpPr>
            <a:xfrm>
              <a:off x="20160264" y="7991337"/>
              <a:ext cx="421849" cy="776270"/>
              <a:chOff x="20160264" y="7991337"/>
              <a:chExt cx="421849" cy="776270"/>
            </a:xfrm>
            <a:noFill/>
          </p:grpSpPr>
          <p:grpSp>
            <p:nvGrpSpPr>
              <p:cNvPr id="8106" name="Graphic 3251">
                <a:extLst>
                  <a:ext uri="{FF2B5EF4-FFF2-40B4-BE49-F238E27FC236}">
                    <a16:creationId xmlns:a16="http://schemas.microsoft.com/office/drawing/2014/main" id="{46277B84-C1CD-6B85-AA99-6ABAF3787C9E}"/>
                  </a:ext>
                </a:extLst>
              </p:cNvPr>
              <p:cNvGrpSpPr/>
              <p:nvPr/>
            </p:nvGrpSpPr>
            <p:grpSpPr>
              <a:xfrm>
                <a:off x="20160264" y="7991337"/>
                <a:ext cx="421849" cy="776270"/>
                <a:chOff x="20160264" y="7991337"/>
                <a:chExt cx="421849" cy="776270"/>
              </a:xfrm>
              <a:noFill/>
            </p:grpSpPr>
            <p:sp>
              <p:nvSpPr>
                <p:cNvPr id="8109" name="Freeform 8108">
                  <a:extLst>
                    <a:ext uri="{FF2B5EF4-FFF2-40B4-BE49-F238E27FC236}">
                      <a16:creationId xmlns:a16="http://schemas.microsoft.com/office/drawing/2014/main" id="{1CC4D726-86F4-3941-6D14-B78815050898}"/>
                    </a:ext>
                  </a:extLst>
                </p:cNvPr>
                <p:cNvSpPr/>
                <p:nvPr/>
              </p:nvSpPr>
              <p:spPr>
                <a:xfrm>
                  <a:off x="20160264" y="7991337"/>
                  <a:ext cx="421849" cy="776270"/>
                </a:xfrm>
                <a:custGeom>
                  <a:avLst/>
                  <a:gdLst>
                    <a:gd name="connsiteX0" fmla="*/ 0 w 421849"/>
                    <a:gd name="connsiteY0" fmla="*/ 159323 h 776270"/>
                    <a:gd name="connsiteX1" fmla="*/ 0 w 421849"/>
                    <a:gd name="connsiteY1" fmla="*/ 53563 h 776270"/>
                    <a:gd name="connsiteX2" fmla="*/ 53598 w 421849"/>
                    <a:gd name="connsiteY2" fmla="*/ 0 h 776270"/>
                    <a:gd name="connsiteX3" fmla="*/ 368247 w 421849"/>
                    <a:gd name="connsiteY3" fmla="*/ 0 h 776270"/>
                    <a:gd name="connsiteX4" fmla="*/ 421850 w 421849"/>
                    <a:gd name="connsiteY4" fmla="*/ 53563 h 776270"/>
                    <a:gd name="connsiteX5" fmla="*/ 421850 w 421849"/>
                    <a:gd name="connsiteY5" fmla="*/ 722707 h 776270"/>
                    <a:gd name="connsiteX6" fmla="*/ 368247 w 421849"/>
                    <a:gd name="connsiteY6" fmla="*/ 776270 h 776270"/>
                    <a:gd name="connsiteX7" fmla="*/ 53598 w 421849"/>
                    <a:gd name="connsiteY7" fmla="*/ 776270 h 776270"/>
                    <a:gd name="connsiteX8" fmla="*/ 275 w 421849"/>
                    <a:gd name="connsiteY8" fmla="*/ 728185 h 776270"/>
                    <a:gd name="connsiteX9" fmla="*/ 275 w 421849"/>
                    <a:gd name="connsiteY9" fmla="*/ 702147 h 77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1849" h="776270">
                      <a:moveTo>
                        <a:pt x="0" y="159323"/>
                      </a:moveTo>
                      <a:lnTo>
                        <a:pt x="0" y="53563"/>
                      </a:lnTo>
                      <a:cubicBezTo>
                        <a:pt x="0" y="23980"/>
                        <a:pt x="23995" y="0"/>
                        <a:pt x="53598" y="0"/>
                      </a:cubicBezTo>
                      <a:lnTo>
                        <a:pt x="368247" y="0"/>
                      </a:lnTo>
                      <a:cubicBezTo>
                        <a:pt x="397849" y="0"/>
                        <a:pt x="421850" y="23980"/>
                        <a:pt x="421850" y="53563"/>
                      </a:cubicBezTo>
                      <a:lnTo>
                        <a:pt x="421850" y="722707"/>
                      </a:lnTo>
                      <a:cubicBezTo>
                        <a:pt x="421850" y="752291"/>
                        <a:pt x="397849" y="776270"/>
                        <a:pt x="368247" y="776270"/>
                      </a:cubicBezTo>
                      <a:lnTo>
                        <a:pt x="53598" y="776270"/>
                      </a:lnTo>
                      <a:cubicBezTo>
                        <a:pt x="25846" y="776270"/>
                        <a:pt x="3021" y="755194"/>
                        <a:pt x="275" y="728185"/>
                      </a:cubicBezTo>
                      <a:lnTo>
                        <a:pt x="275" y="70214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10" name="Freeform 8109">
                  <a:extLst>
                    <a:ext uri="{FF2B5EF4-FFF2-40B4-BE49-F238E27FC236}">
                      <a16:creationId xmlns:a16="http://schemas.microsoft.com/office/drawing/2014/main" id="{7FE4F9DB-4892-7F26-8E15-9CF1A8FA297B}"/>
                    </a:ext>
                  </a:extLst>
                </p:cNvPr>
                <p:cNvSpPr/>
                <p:nvPr/>
              </p:nvSpPr>
              <p:spPr>
                <a:xfrm>
                  <a:off x="20407349" y="8614755"/>
                  <a:ext cx="174764" cy="5488"/>
                </a:xfrm>
                <a:custGeom>
                  <a:avLst/>
                  <a:gdLst>
                    <a:gd name="connsiteX0" fmla="*/ 0 w 174764"/>
                    <a:gd name="connsiteY0" fmla="*/ 0 h 5488"/>
                    <a:gd name="connsiteX1" fmla="*/ 174765 w 174764"/>
                    <a:gd name="connsiteY1" fmla="*/ 0 h 5488"/>
                  </a:gdLst>
                  <a:ahLst/>
                  <a:cxnLst>
                    <a:cxn ang="0">
                      <a:pos x="connsiteX0" y="connsiteY0"/>
                    </a:cxn>
                    <a:cxn ang="0">
                      <a:pos x="connsiteX1" y="connsiteY1"/>
                    </a:cxn>
                  </a:cxnLst>
                  <a:rect l="l" t="t" r="r" b="b"/>
                  <a:pathLst>
                    <a:path w="174764" h="5488">
                      <a:moveTo>
                        <a:pt x="0" y="0"/>
                      </a:moveTo>
                      <a:lnTo>
                        <a:pt x="17476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107" name="Freeform 8106">
                <a:extLst>
                  <a:ext uri="{FF2B5EF4-FFF2-40B4-BE49-F238E27FC236}">
                    <a16:creationId xmlns:a16="http://schemas.microsoft.com/office/drawing/2014/main" id="{D0F195A8-13EA-E8C9-A31A-476BB994E5BC}"/>
                  </a:ext>
                </a:extLst>
              </p:cNvPr>
              <p:cNvSpPr/>
              <p:nvPr/>
            </p:nvSpPr>
            <p:spPr>
              <a:xfrm>
                <a:off x="20346562" y="8662802"/>
                <a:ext cx="49253" cy="49221"/>
              </a:xfrm>
              <a:custGeom>
                <a:avLst/>
                <a:gdLst>
                  <a:gd name="connsiteX0" fmla="*/ 49254 w 49253"/>
                  <a:gd name="connsiteY0" fmla="*/ 24611 h 49221"/>
                  <a:gd name="connsiteX1" fmla="*/ 24627 w 49253"/>
                  <a:gd name="connsiteY1" fmla="*/ 49222 h 49221"/>
                  <a:gd name="connsiteX2" fmla="*/ 0 w 49253"/>
                  <a:gd name="connsiteY2" fmla="*/ 24611 h 49221"/>
                  <a:gd name="connsiteX3" fmla="*/ 24627 w 49253"/>
                  <a:gd name="connsiteY3" fmla="*/ 0 h 49221"/>
                  <a:gd name="connsiteX4" fmla="*/ 49254 w 49253"/>
                  <a:gd name="connsiteY4" fmla="*/ 24611 h 49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53" h="49221">
                    <a:moveTo>
                      <a:pt x="49254" y="24611"/>
                    </a:moveTo>
                    <a:cubicBezTo>
                      <a:pt x="49254" y="38203"/>
                      <a:pt x="38228" y="49222"/>
                      <a:pt x="24627" y="49222"/>
                    </a:cubicBezTo>
                    <a:cubicBezTo>
                      <a:pt x="11026" y="49222"/>
                      <a:pt x="0" y="38203"/>
                      <a:pt x="0" y="24611"/>
                    </a:cubicBezTo>
                    <a:cubicBezTo>
                      <a:pt x="0" y="11019"/>
                      <a:pt x="11026" y="0"/>
                      <a:pt x="24627" y="0"/>
                    </a:cubicBezTo>
                    <a:cubicBezTo>
                      <a:pt x="38228" y="0"/>
                      <a:pt x="49254" y="11019"/>
                      <a:pt x="49254" y="2461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08" name="Freeform 8107">
                <a:extLst>
                  <a:ext uri="{FF2B5EF4-FFF2-40B4-BE49-F238E27FC236}">
                    <a16:creationId xmlns:a16="http://schemas.microsoft.com/office/drawing/2014/main" id="{D637C1B8-65FF-77DD-2253-1426A61CAA3A}"/>
                  </a:ext>
                </a:extLst>
              </p:cNvPr>
              <p:cNvSpPr/>
              <p:nvPr/>
            </p:nvSpPr>
            <p:spPr>
              <a:xfrm>
                <a:off x="20275835" y="8082964"/>
                <a:ext cx="190708" cy="5488"/>
              </a:xfrm>
              <a:custGeom>
                <a:avLst/>
                <a:gdLst>
                  <a:gd name="connsiteX0" fmla="*/ 0 w 190708"/>
                  <a:gd name="connsiteY0" fmla="*/ 0 h 5488"/>
                  <a:gd name="connsiteX1" fmla="*/ 190709 w 190708"/>
                  <a:gd name="connsiteY1" fmla="*/ 0 h 5488"/>
                </a:gdLst>
                <a:ahLst/>
                <a:cxnLst>
                  <a:cxn ang="0">
                    <a:pos x="connsiteX0" y="connsiteY0"/>
                  </a:cxn>
                  <a:cxn ang="0">
                    <a:pos x="connsiteX1" y="connsiteY1"/>
                  </a:cxn>
                </a:cxnLst>
                <a:rect l="l" t="t" r="r" b="b"/>
                <a:pathLst>
                  <a:path w="190708" h="5488">
                    <a:moveTo>
                      <a:pt x="0" y="0"/>
                    </a:moveTo>
                    <a:lnTo>
                      <a:pt x="19070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101" name="Graphic 3251">
              <a:extLst>
                <a:ext uri="{FF2B5EF4-FFF2-40B4-BE49-F238E27FC236}">
                  <a16:creationId xmlns:a16="http://schemas.microsoft.com/office/drawing/2014/main" id="{126B2C2F-7869-80F3-3F53-357188698D84}"/>
                </a:ext>
              </a:extLst>
            </p:cNvPr>
            <p:cNvGrpSpPr/>
            <p:nvPr/>
          </p:nvGrpSpPr>
          <p:grpSpPr>
            <a:xfrm>
              <a:off x="19804907" y="8185727"/>
              <a:ext cx="544482" cy="433600"/>
              <a:chOff x="19804907" y="8185727"/>
              <a:chExt cx="544482" cy="433600"/>
            </a:xfrm>
            <a:noFill/>
          </p:grpSpPr>
          <p:sp>
            <p:nvSpPr>
              <p:cNvPr id="8102" name="Freeform 8101">
                <a:extLst>
                  <a:ext uri="{FF2B5EF4-FFF2-40B4-BE49-F238E27FC236}">
                    <a16:creationId xmlns:a16="http://schemas.microsoft.com/office/drawing/2014/main" id="{5FD09807-8FDF-F6B9-F3A2-0B9073758D3A}"/>
                  </a:ext>
                </a:extLst>
              </p:cNvPr>
              <p:cNvSpPr/>
              <p:nvPr/>
            </p:nvSpPr>
            <p:spPr>
              <a:xfrm>
                <a:off x="19804907" y="8185727"/>
                <a:ext cx="544482" cy="433600"/>
              </a:xfrm>
              <a:custGeom>
                <a:avLst/>
                <a:gdLst>
                  <a:gd name="connsiteX0" fmla="*/ 500809 w 544482"/>
                  <a:gd name="connsiteY0" fmla="*/ 0 h 433600"/>
                  <a:gd name="connsiteX1" fmla="*/ 544483 w 544482"/>
                  <a:gd name="connsiteY1" fmla="*/ 43646 h 433600"/>
                  <a:gd name="connsiteX2" fmla="*/ 544483 w 544482"/>
                  <a:gd name="connsiteY2" fmla="*/ 389954 h 433600"/>
                  <a:gd name="connsiteX3" fmla="*/ 500809 w 544482"/>
                  <a:gd name="connsiteY3" fmla="*/ 433600 h 433600"/>
                  <a:gd name="connsiteX4" fmla="*/ 43674 w 544482"/>
                  <a:gd name="connsiteY4" fmla="*/ 433600 h 433600"/>
                  <a:gd name="connsiteX5" fmla="*/ 0 w 544482"/>
                  <a:gd name="connsiteY5" fmla="*/ 389954 h 433600"/>
                  <a:gd name="connsiteX6" fmla="*/ 0 w 544482"/>
                  <a:gd name="connsiteY6" fmla="*/ 43646 h 433600"/>
                  <a:gd name="connsiteX7" fmla="*/ 43674 w 544482"/>
                  <a:gd name="connsiteY7" fmla="*/ 0 h 43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4482" h="433600">
                    <a:moveTo>
                      <a:pt x="500809" y="0"/>
                    </a:moveTo>
                    <a:cubicBezTo>
                      <a:pt x="524929" y="0"/>
                      <a:pt x="544483" y="19541"/>
                      <a:pt x="544483" y="43646"/>
                    </a:cubicBezTo>
                    <a:lnTo>
                      <a:pt x="544483" y="389954"/>
                    </a:lnTo>
                    <a:cubicBezTo>
                      <a:pt x="544483" y="414059"/>
                      <a:pt x="524929" y="433600"/>
                      <a:pt x="500809" y="433600"/>
                    </a:cubicBezTo>
                    <a:lnTo>
                      <a:pt x="43674" y="433600"/>
                    </a:lnTo>
                    <a:cubicBezTo>
                      <a:pt x="19554" y="433600"/>
                      <a:pt x="0" y="414059"/>
                      <a:pt x="0" y="389954"/>
                    </a:cubicBezTo>
                    <a:lnTo>
                      <a:pt x="0" y="43646"/>
                    </a:lnTo>
                    <a:cubicBezTo>
                      <a:pt x="0" y="19541"/>
                      <a:pt x="19554" y="0"/>
                      <a:pt x="4367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03" name="Freeform 8102">
                <a:extLst>
                  <a:ext uri="{FF2B5EF4-FFF2-40B4-BE49-F238E27FC236}">
                    <a16:creationId xmlns:a16="http://schemas.microsoft.com/office/drawing/2014/main" id="{F8152A85-D061-686E-D471-F4E8DE156BEE}"/>
                  </a:ext>
                </a:extLst>
              </p:cNvPr>
              <p:cNvSpPr/>
              <p:nvPr/>
            </p:nvSpPr>
            <p:spPr>
              <a:xfrm>
                <a:off x="19804907" y="8336886"/>
                <a:ext cx="439644" cy="282440"/>
              </a:xfrm>
              <a:custGeom>
                <a:avLst/>
                <a:gdLst>
                  <a:gd name="connsiteX0" fmla="*/ 0 w 439644"/>
                  <a:gd name="connsiteY0" fmla="*/ 110987 h 282440"/>
                  <a:gd name="connsiteX1" fmla="*/ 93663 w 439644"/>
                  <a:gd name="connsiteY1" fmla="*/ 17385 h 282440"/>
                  <a:gd name="connsiteX2" fmla="*/ 178115 w 439644"/>
                  <a:gd name="connsiteY2" fmla="*/ 17846 h 282440"/>
                  <a:gd name="connsiteX3" fmla="*/ 439644 w 439644"/>
                  <a:gd name="connsiteY3" fmla="*/ 282441 h 282440"/>
                </a:gdLst>
                <a:ahLst/>
                <a:cxnLst>
                  <a:cxn ang="0">
                    <a:pos x="connsiteX0" y="connsiteY0"/>
                  </a:cxn>
                  <a:cxn ang="0">
                    <a:pos x="connsiteX1" y="connsiteY1"/>
                  </a:cxn>
                  <a:cxn ang="0">
                    <a:pos x="connsiteX2" y="connsiteY2"/>
                  </a:cxn>
                  <a:cxn ang="0">
                    <a:pos x="connsiteX3" y="connsiteY3"/>
                  </a:cxn>
                </a:cxnLst>
                <a:rect l="l" t="t" r="r" b="b"/>
                <a:pathLst>
                  <a:path w="439644" h="282440">
                    <a:moveTo>
                      <a:pt x="0" y="110987"/>
                    </a:moveTo>
                    <a:lnTo>
                      <a:pt x="93663" y="17385"/>
                    </a:lnTo>
                    <a:cubicBezTo>
                      <a:pt x="117037" y="-5975"/>
                      <a:pt x="154999" y="-5766"/>
                      <a:pt x="178115" y="17846"/>
                    </a:cubicBezTo>
                    <a:lnTo>
                      <a:pt x="439644" y="28244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04" name="Freeform 8103">
                <a:extLst>
                  <a:ext uri="{FF2B5EF4-FFF2-40B4-BE49-F238E27FC236}">
                    <a16:creationId xmlns:a16="http://schemas.microsoft.com/office/drawing/2014/main" id="{6F050212-82B1-82F4-4CC3-6FD396B4F2F1}"/>
                  </a:ext>
                </a:extLst>
              </p:cNvPr>
              <p:cNvSpPr/>
              <p:nvPr/>
            </p:nvSpPr>
            <p:spPr>
              <a:xfrm>
                <a:off x="20077152" y="8379856"/>
                <a:ext cx="269503" cy="181379"/>
              </a:xfrm>
              <a:custGeom>
                <a:avLst/>
                <a:gdLst>
                  <a:gd name="connsiteX0" fmla="*/ 0 w 269503"/>
                  <a:gd name="connsiteY0" fmla="*/ 68018 h 181379"/>
                  <a:gd name="connsiteX1" fmla="*/ 57442 w 269503"/>
                  <a:gd name="connsiteY1" fmla="*/ 10612 h 181379"/>
                  <a:gd name="connsiteX2" fmla="*/ 108706 w 269503"/>
                  <a:gd name="connsiteY2" fmla="*/ 10612 h 181379"/>
                  <a:gd name="connsiteX3" fmla="*/ 269504 w 269503"/>
                  <a:gd name="connsiteY3" fmla="*/ 181379 h 181379"/>
                </a:gdLst>
                <a:ahLst/>
                <a:cxnLst>
                  <a:cxn ang="0">
                    <a:pos x="connsiteX0" y="connsiteY0"/>
                  </a:cxn>
                  <a:cxn ang="0">
                    <a:pos x="connsiteX1" y="connsiteY1"/>
                  </a:cxn>
                  <a:cxn ang="0">
                    <a:pos x="connsiteX2" y="connsiteY2"/>
                  </a:cxn>
                  <a:cxn ang="0">
                    <a:pos x="connsiteX3" y="connsiteY3"/>
                  </a:cxn>
                </a:cxnLst>
                <a:rect l="l" t="t" r="r" b="b"/>
                <a:pathLst>
                  <a:path w="269503" h="181379">
                    <a:moveTo>
                      <a:pt x="0" y="68018"/>
                    </a:moveTo>
                    <a:lnTo>
                      <a:pt x="57442" y="10612"/>
                    </a:lnTo>
                    <a:cubicBezTo>
                      <a:pt x="71595" y="-3537"/>
                      <a:pt x="94552" y="-3537"/>
                      <a:pt x="108706" y="10612"/>
                    </a:cubicBezTo>
                    <a:lnTo>
                      <a:pt x="269504" y="18137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105" name="Freeform 8104">
                <a:extLst>
                  <a:ext uri="{FF2B5EF4-FFF2-40B4-BE49-F238E27FC236}">
                    <a16:creationId xmlns:a16="http://schemas.microsoft.com/office/drawing/2014/main" id="{53CF9558-DCD5-AD7D-A27F-42215EFF4BE3}"/>
                  </a:ext>
                </a:extLst>
              </p:cNvPr>
              <p:cNvSpPr/>
              <p:nvPr/>
            </p:nvSpPr>
            <p:spPr>
              <a:xfrm>
                <a:off x="20213531" y="8266754"/>
                <a:ext cx="90226" cy="90168"/>
              </a:xfrm>
              <a:custGeom>
                <a:avLst/>
                <a:gdLst>
                  <a:gd name="connsiteX0" fmla="*/ 90227 w 90226"/>
                  <a:gd name="connsiteY0" fmla="*/ 45085 h 90168"/>
                  <a:gd name="connsiteX1" fmla="*/ 45113 w 90226"/>
                  <a:gd name="connsiteY1" fmla="*/ 90169 h 90168"/>
                  <a:gd name="connsiteX2" fmla="*/ 0 w 90226"/>
                  <a:gd name="connsiteY2" fmla="*/ 45085 h 90168"/>
                  <a:gd name="connsiteX3" fmla="*/ 45113 w 90226"/>
                  <a:gd name="connsiteY3" fmla="*/ 0 h 90168"/>
                  <a:gd name="connsiteX4" fmla="*/ 90227 w 90226"/>
                  <a:gd name="connsiteY4" fmla="*/ 45085 h 90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6" h="90168">
                    <a:moveTo>
                      <a:pt x="90227" y="45085"/>
                    </a:moveTo>
                    <a:cubicBezTo>
                      <a:pt x="90227" y="69984"/>
                      <a:pt x="70029" y="90169"/>
                      <a:pt x="45113" y="90169"/>
                    </a:cubicBezTo>
                    <a:cubicBezTo>
                      <a:pt x="20198" y="90169"/>
                      <a:pt x="0" y="69984"/>
                      <a:pt x="0" y="45085"/>
                    </a:cubicBezTo>
                    <a:cubicBezTo>
                      <a:pt x="0" y="20185"/>
                      <a:pt x="20198" y="0"/>
                      <a:pt x="45113" y="0"/>
                    </a:cubicBezTo>
                    <a:cubicBezTo>
                      <a:pt x="70029" y="0"/>
                      <a:pt x="90227" y="20185"/>
                      <a:pt x="90227" y="4508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8069" name="Graphic 3251">
            <a:extLst>
              <a:ext uri="{FF2B5EF4-FFF2-40B4-BE49-F238E27FC236}">
                <a16:creationId xmlns:a16="http://schemas.microsoft.com/office/drawing/2014/main" id="{FE82E5DB-734B-01FA-CD8B-F1826EECD152}"/>
              </a:ext>
            </a:extLst>
          </p:cNvPr>
          <p:cNvGrpSpPr/>
          <p:nvPr/>
        </p:nvGrpSpPr>
        <p:grpSpPr>
          <a:xfrm>
            <a:off x="16182440" y="7878700"/>
            <a:ext cx="727383" cy="511453"/>
            <a:chOff x="18360969" y="8033314"/>
            <a:chExt cx="934094" cy="656800"/>
          </a:xfrm>
          <a:noFill/>
        </p:grpSpPr>
        <p:grpSp>
          <p:nvGrpSpPr>
            <p:cNvPr id="8070" name="Graphic 3251">
              <a:extLst>
                <a:ext uri="{FF2B5EF4-FFF2-40B4-BE49-F238E27FC236}">
                  <a16:creationId xmlns:a16="http://schemas.microsoft.com/office/drawing/2014/main" id="{44526F36-2763-DB5E-A2E7-30650C927D51}"/>
                </a:ext>
              </a:extLst>
            </p:cNvPr>
            <p:cNvGrpSpPr/>
            <p:nvPr/>
          </p:nvGrpSpPr>
          <p:grpSpPr>
            <a:xfrm>
              <a:off x="18639897" y="8033314"/>
              <a:ext cx="374540" cy="656800"/>
              <a:chOff x="18639897" y="8033314"/>
              <a:chExt cx="374540" cy="656800"/>
            </a:xfrm>
            <a:noFill/>
          </p:grpSpPr>
          <p:grpSp>
            <p:nvGrpSpPr>
              <p:cNvPr id="8091" name="Graphic 3251">
                <a:extLst>
                  <a:ext uri="{FF2B5EF4-FFF2-40B4-BE49-F238E27FC236}">
                    <a16:creationId xmlns:a16="http://schemas.microsoft.com/office/drawing/2014/main" id="{34FBC296-03F5-5496-9EC2-C1FE4F534DFE}"/>
                  </a:ext>
                </a:extLst>
              </p:cNvPr>
              <p:cNvGrpSpPr/>
              <p:nvPr/>
            </p:nvGrpSpPr>
            <p:grpSpPr>
              <a:xfrm>
                <a:off x="18639897" y="8121944"/>
                <a:ext cx="374540" cy="568169"/>
                <a:chOff x="18639897" y="8121944"/>
                <a:chExt cx="374540" cy="568169"/>
              </a:xfrm>
              <a:noFill/>
            </p:grpSpPr>
            <p:sp>
              <p:nvSpPr>
                <p:cNvPr id="8098" name="Freeform 8097">
                  <a:extLst>
                    <a:ext uri="{FF2B5EF4-FFF2-40B4-BE49-F238E27FC236}">
                      <a16:creationId xmlns:a16="http://schemas.microsoft.com/office/drawing/2014/main" id="{47308644-AC6B-9E3C-D8F9-02F388F1F187}"/>
                    </a:ext>
                  </a:extLst>
                </p:cNvPr>
                <p:cNvSpPr/>
                <p:nvPr/>
              </p:nvSpPr>
              <p:spPr>
                <a:xfrm>
                  <a:off x="18727826" y="8121944"/>
                  <a:ext cx="198682" cy="153565"/>
                </a:xfrm>
                <a:custGeom>
                  <a:avLst/>
                  <a:gdLst>
                    <a:gd name="connsiteX0" fmla="*/ 198683 w 198682"/>
                    <a:gd name="connsiteY0" fmla="*/ 54288 h 153565"/>
                    <a:gd name="connsiteX1" fmla="*/ 99341 w 198682"/>
                    <a:gd name="connsiteY1" fmla="*/ 153566 h 153565"/>
                    <a:gd name="connsiteX2" fmla="*/ 0 w 198682"/>
                    <a:gd name="connsiteY2" fmla="*/ 54288 h 153565"/>
                    <a:gd name="connsiteX3" fmla="*/ 16158 w 198682"/>
                    <a:gd name="connsiteY3" fmla="*/ 55 h 153565"/>
                    <a:gd name="connsiteX4" fmla="*/ 99221 w 198682"/>
                    <a:gd name="connsiteY4" fmla="*/ 56456 h 153565"/>
                    <a:gd name="connsiteX5" fmla="*/ 182465 w 198682"/>
                    <a:gd name="connsiteY5" fmla="*/ 0 h 153565"/>
                    <a:gd name="connsiteX6" fmla="*/ 198683 w 198682"/>
                    <a:gd name="connsiteY6" fmla="*/ 54288 h 15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682" h="153565">
                      <a:moveTo>
                        <a:pt x="198683" y="54288"/>
                      </a:moveTo>
                      <a:cubicBezTo>
                        <a:pt x="198683" y="109163"/>
                        <a:pt x="154252" y="153566"/>
                        <a:pt x="99341" y="153566"/>
                      </a:cubicBezTo>
                      <a:cubicBezTo>
                        <a:pt x="44492" y="153566"/>
                        <a:pt x="0" y="109163"/>
                        <a:pt x="0" y="54288"/>
                      </a:cubicBezTo>
                      <a:cubicBezTo>
                        <a:pt x="0" y="34282"/>
                        <a:pt x="5909" y="15621"/>
                        <a:pt x="16158" y="55"/>
                      </a:cubicBezTo>
                      <a:cubicBezTo>
                        <a:pt x="46364" y="12926"/>
                        <a:pt x="74638" y="31708"/>
                        <a:pt x="99221" y="56456"/>
                      </a:cubicBezTo>
                      <a:cubicBezTo>
                        <a:pt x="123869" y="31708"/>
                        <a:pt x="152203" y="12871"/>
                        <a:pt x="182465" y="0"/>
                      </a:cubicBezTo>
                      <a:cubicBezTo>
                        <a:pt x="192713" y="15560"/>
                        <a:pt x="198683" y="34221"/>
                        <a:pt x="198683" y="5428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099" name="Freeform 8098">
                  <a:extLst>
                    <a:ext uri="{FF2B5EF4-FFF2-40B4-BE49-F238E27FC236}">
                      <a16:creationId xmlns:a16="http://schemas.microsoft.com/office/drawing/2014/main" id="{B32C686C-CE5C-50D9-3FDF-B119127D5DE5}"/>
                    </a:ext>
                  </a:extLst>
                </p:cNvPr>
                <p:cNvSpPr/>
                <p:nvPr/>
              </p:nvSpPr>
              <p:spPr>
                <a:xfrm>
                  <a:off x="18639897" y="8317459"/>
                  <a:ext cx="374540" cy="372654"/>
                </a:xfrm>
                <a:custGeom>
                  <a:avLst/>
                  <a:gdLst>
                    <a:gd name="connsiteX0" fmla="*/ 374541 w 374540"/>
                    <a:gd name="connsiteY0" fmla="*/ 187145 h 372654"/>
                    <a:gd name="connsiteX1" fmla="*/ 374541 w 374540"/>
                    <a:gd name="connsiteY1" fmla="*/ 313043 h 372654"/>
                    <a:gd name="connsiteX2" fmla="*/ 314885 w 374540"/>
                    <a:gd name="connsiteY2" fmla="*/ 372655 h 372654"/>
                    <a:gd name="connsiteX3" fmla="*/ 59655 w 374540"/>
                    <a:gd name="connsiteY3" fmla="*/ 372655 h 372654"/>
                    <a:gd name="connsiteX4" fmla="*/ 0 w 374540"/>
                    <a:gd name="connsiteY4" fmla="*/ 313043 h 372654"/>
                    <a:gd name="connsiteX5" fmla="*/ 0 w 374540"/>
                    <a:gd name="connsiteY5" fmla="*/ 187145 h 372654"/>
                    <a:gd name="connsiteX6" fmla="*/ 52625 w 374540"/>
                    <a:gd name="connsiteY6" fmla="*/ 57038 h 372654"/>
                    <a:gd name="connsiteX7" fmla="*/ 54855 w 374540"/>
                    <a:gd name="connsiteY7" fmla="*/ 54815 h 372654"/>
                    <a:gd name="connsiteX8" fmla="*/ 187270 w 374540"/>
                    <a:gd name="connsiteY8" fmla="*/ 0 h 372654"/>
                    <a:gd name="connsiteX9" fmla="*/ 321910 w 374540"/>
                    <a:gd name="connsiteY9" fmla="*/ 57098 h 372654"/>
                    <a:gd name="connsiteX10" fmla="*/ 374541 w 374540"/>
                    <a:gd name="connsiteY10" fmla="*/ 187145 h 37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4540" h="372654">
                      <a:moveTo>
                        <a:pt x="374541" y="187145"/>
                      </a:moveTo>
                      <a:lnTo>
                        <a:pt x="374541" y="313043"/>
                      </a:lnTo>
                      <a:cubicBezTo>
                        <a:pt x="374541" y="345980"/>
                        <a:pt x="347843" y="372655"/>
                        <a:pt x="314885" y="372655"/>
                      </a:cubicBezTo>
                      <a:lnTo>
                        <a:pt x="59655" y="372655"/>
                      </a:lnTo>
                      <a:cubicBezTo>
                        <a:pt x="26697" y="372655"/>
                        <a:pt x="0" y="345980"/>
                        <a:pt x="0" y="313043"/>
                      </a:cubicBezTo>
                      <a:lnTo>
                        <a:pt x="0" y="187145"/>
                      </a:lnTo>
                      <a:cubicBezTo>
                        <a:pt x="0" y="136601"/>
                        <a:pt x="20079" y="90732"/>
                        <a:pt x="52625" y="57038"/>
                      </a:cubicBezTo>
                      <a:lnTo>
                        <a:pt x="54855" y="54815"/>
                      </a:lnTo>
                      <a:cubicBezTo>
                        <a:pt x="88747" y="20939"/>
                        <a:pt x="135579" y="0"/>
                        <a:pt x="187270" y="0"/>
                      </a:cubicBezTo>
                      <a:cubicBezTo>
                        <a:pt x="240132" y="0"/>
                        <a:pt x="287897" y="21878"/>
                        <a:pt x="321910" y="57098"/>
                      </a:cubicBezTo>
                      <a:cubicBezTo>
                        <a:pt x="354516" y="90732"/>
                        <a:pt x="374541" y="136661"/>
                        <a:pt x="374541" y="18714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092" name="Freeform 8091">
                <a:extLst>
                  <a:ext uri="{FF2B5EF4-FFF2-40B4-BE49-F238E27FC236}">
                    <a16:creationId xmlns:a16="http://schemas.microsoft.com/office/drawing/2014/main" id="{66B894CB-4920-4649-39B5-FE19A10B1B89}"/>
                  </a:ext>
                </a:extLst>
              </p:cNvPr>
              <p:cNvSpPr/>
              <p:nvPr/>
            </p:nvSpPr>
            <p:spPr>
              <a:xfrm>
                <a:off x="18697619" y="8106965"/>
                <a:ext cx="259096" cy="71434"/>
              </a:xfrm>
              <a:custGeom>
                <a:avLst/>
                <a:gdLst>
                  <a:gd name="connsiteX0" fmla="*/ 0 w 259096"/>
                  <a:gd name="connsiteY0" fmla="*/ 60 h 71434"/>
                  <a:gd name="connsiteX1" fmla="*/ 46364 w 259096"/>
                  <a:gd name="connsiteY1" fmla="*/ 15033 h 71434"/>
                  <a:gd name="connsiteX2" fmla="*/ 129433 w 259096"/>
                  <a:gd name="connsiteY2" fmla="*/ 71434 h 71434"/>
                  <a:gd name="connsiteX3" fmla="*/ 212671 w 259096"/>
                  <a:gd name="connsiteY3" fmla="*/ 14978 h 71434"/>
                  <a:gd name="connsiteX4" fmla="*/ 259096 w 259096"/>
                  <a:gd name="connsiteY4" fmla="*/ 0 h 71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096" h="71434">
                    <a:moveTo>
                      <a:pt x="0" y="60"/>
                    </a:moveTo>
                    <a:cubicBezTo>
                      <a:pt x="15806" y="3568"/>
                      <a:pt x="31316" y="8540"/>
                      <a:pt x="46364" y="15033"/>
                    </a:cubicBezTo>
                    <a:cubicBezTo>
                      <a:pt x="76571" y="27904"/>
                      <a:pt x="104845" y="46686"/>
                      <a:pt x="129433" y="71434"/>
                    </a:cubicBezTo>
                    <a:cubicBezTo>
                      <a:pt x="154076" y="46686"/>
                      <a:pt x="182410" y="27849"/>
                      <a:pt x="212671" y="14978"/>
                    </a:cubicBezTo>
                    <a:cubicBezTo>
                      <a:pt x="227720" y="8486"/>
                      <a:pt x="243290" y="3513"/>
                      <a:pt x="259096"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093" name="Freeform 8092">
                <a:extLst>
                  <a:ext uri="{FF2B5EF4-FFF2-40B4-BE49-F238E27FC236}">
                    <a16:creationId xmlns:a16="http://schemas.microsoft.com/office/drawing/2014/main" id="{F5A47C0F-1F1D-AB17-8132-EA7785D51987}"/>
                  </a:ext>
                </a:extLst>
              </p:cNvPr>
              <p:cNvSpPr/>
              <p:nvPr/>
            </p:nvSpPr>
            <p:spPr>
              <a:xfrm>
                <a:off x="18691589" y="8033314"/>
                <a:ext cx="274842" cy="45396"/>
              </a:xfrm>
              <a:custGeom>
                <a:avLst/>
                <a:gdLst>
                  <a:gd name="connsiteX0" fmla="*/ 0 w 274842"/>
                  <a:gd name="connsiteY0" fmla="*/ 42411 h 45396"/>
                  <a:gd name="connsiteX1" fmla="*/ 130718 w 274842"/>
                  <a:gd name="connsiteY1" fmla="*/ 642 h 45396"/>
                  <a:gd name="connsiteX2" fmla="*/ 132712 w 274842"/>
                  <a:gd name="connsiteY2" fmla="*/ 0 h 45396"/>
                  <a:gd name="connsiteX3" fmla="*/ 134700 w 274842"/>
                  <a:gd name="connsiteY3" fmla="*/ 642 h 45396"/>
                  <a:gd name="connsiteX4" fmla="*/ 274787 w 274842"/>
                  <a:gd name="connsiteY4" fmla="*/ 45396 h 45396"/>
                  <a:gd name="connsiteX5" fmla="*/ 274842 w 274842"/>
                  <a:gd name="connsiteY5" fmla="*/ 45396 h 45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4842" h="45396">
                    <a:moveTo>
                      <a:pt x="0" y="42411"/>
                    </a:moveTo>
                    <a:lnTo>
                      <a:pt x="130718" y="642"/>
                    </a:lnTo>
                    <a:cubicBezTo>
                      <a:pt x="130718" y="642"/>
                      <a:pt x="131712" y="291"/>
                      <a:pt x="132712" y="0"/>
                    </a:cubicBezTo>
                    <a:cubicBezTo>
                      <a:pt x="133706" y="291"/>
                      <a:pt x="134700" y="642"/>
                      <a:pt x="134700" y="642"/>
                    </a:cubicBezTo>
                    <a:lnTo>
                      <a:pt x="274787" y="45396"/>
                    </a:lnTo>
                    <a:lnTo>
                      <a:pt x="274842" y="4539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094" name="Graphic 3251">
                <a:extLst>
                  <a:ext uri="{FF2B5EF4-FFF2-40B4-BE49-F238E27FC236}">
                    <a16:creationId xmlns:a16="http://schemas.microsoft.com/office/drawing/2014/main" id="{B96D4F94-D834-283C-393E-B9714F9E079D}"/>
                  </a:ext>
                </a:extLst>
              </p:cNvPr>
              <p:cNvGrpSpPr/>
              <p:nvPr/>
            </p:nvGrpSpPr>
            <p:grpSpPr>
              <a:xfrm>
                <a:off x="18660794" y="8075724"/>
                <a:ext cx="332800" cy="298832"/>
                <a:chOff x="18660794" y="8075724"/>
                <a:chExt cx="332800" cy="298832"/>
              </a:xfrm>
              <a:noFill/>
            </p:grpSpPr>
            <p:sp>
              <p:nvSpPr>
                <p:cNvPr id="8096" name="Freeform 8095">
                  <a:extLst>
                    <a:ext uri="{FF2B5EF4-FFF2-40B4-BE49-F238E27FC236}">
                      <a16:creationId xmlns:a16="http://schemas.microsoft.com/office/drawing/2014/main" id="{B7E93AC2-7B51-F6D1-4927-FF974B7E0F9D}"/>
                    </a:ext>
                  </a:extLst>
                </p:cNvPr>
                <p:cNvSpPr/>
                <p:nvPr/>
              </p:nvSpPr>
              <p:spPr>
                <a:xfrm>
                  <a:off x="18961807" y="8078710"/>
                  <a:ext cx="31788" cy="295847"/>
                </a:xfrm>
                <a:custGeom>
                  <a:avLst/>
                  <a:gdLst>
                    <a:gd name="connsiteX0" fmla="*/ 4569 w 31788"/>
                    <a:gd name="connsiteY0" fmla="*/ 0 h 295847"/>
                    <a:gd name="connsiteX1" fmla="*/ 4624 w 31788"/>
                    <a:gd name="connsiteY1" fmla="*/ 0 h 295847"/>
                    <a:gd name="connsiteX2" fmla="*/ 23067 w 31788"/>
                    <a:gd name="connsiteY2" fmla="*/ 23634 h 295847"/>
                    <a:gd name="connsiteX3" fmla="*/ 31788 w 31788"/>
                    <a:gd name="connsiteY3" fmla="*/ 59903 h 295847"/>
                    <a:gd name="connsiteX4" fmla="*/ 31788 w 31788"/>
                    <a:gd name="connsiteY4" fmla="*/ 232196 h 295847"/>
                    <a:gd name="connsiteX5" fmla="*/ 0 w 31788"/>
                    <a:gd name="connsiteY5" fmla="*/ 295847 h 29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8" h="295847">
                      <a:moveTo>
                        <a:pt x="4569" y="0"/>
                      </a:moveTo>
                      <a:lnTo>
                        <a:pt x="4624" y="0"/>
                      </a:lnTo>
                      <a:cubicBezTo>
                        <a:pt x="12176" y="6609"/>
                        <a:pt x="18443" y="14627"/>
                        <a:pt x="23067" y="23634"/>
                      </a:cubicBezTo>
                      <a:cubicBezTo>
                        <a:pt x="28625" y="34518"/>
                        <a:pt x="31788" y="46862"/>
                        <a:pt x="31788" y="59903"/>
                      </a:cubicBezTo>
                      <a:lnTo>
                        <a:pt x="31788" y="232196"/>
                      </a:lnTo>
                      <a:cubicBezTo>
                        <a:pt x="31788" y="258228"/>
                        <a:pt x="19321" y="281335"/>
                        <a:pt x="0" y="29584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097" name="Freeform 8096">
                  <a:extLst>
                    <a:ext uri="{FF2B5EF4-FFF2-40B4-BE49-F238E27FC236}">
                      <a16:creationId xmlns:a16="http://schemas.microsoft.com/office/drawing/2014/main" id="{7AA9E647-8C53-C826-1985-C48AF9EE510F}"/>
                    </a:ext>
                  </a:extLst>
                </p:cNvPr>
                <p:cNvSpPr/>
                <p:nvPr/>
              </p:nvSpPr>
              <p:spPr>
                <a:xfrm>
                  <a:off x="18660794" y="8075724"/>
                  <a:ext cx="31728" cy="298772"/>
                </a:xfrm>
                <a:custGeom>
                  <a:avLst/>
                  <a:gdLst>
                    <a:gd name="connsiteX0" fmla="*/ 31728 w 31728"/>
                    <a:gd name="connsiteY0" fmla="*/ 298772 h 298772"/>
                    <a:gd name="connsiteX1" fmla="*/ 0 w 31728"/>
                    <a:gd name="connsiteY1" fmla="*/ 235181 h 298772"/>
                    <a:gd name="connsiteX2" fmla="*/ 0 w 31728"/>
                    <a:gd name="connsiteY2" fmla="*/ 62888 h 298772"/>
                    <a:gd name="connsiteX3" fmla="*/ 8727 w 31728"/>
                    <a:gd name="connsiteY3" fmla="*/ 26620 h 298772"/>
                    <a:gd name="connsiteX4" fmla="*/ 30794 w 31728"/>
                    <a:gd name="connsiteY4" fmla="*/ 0 h 298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28" h="298772">
                      <a:moveTo>
                        <a:pt x="31728" y="298772"/>
                      </a:moveTo>
                      <a:cubicBezTo>
                        <a:pt x="12412" y="284266"/>
                        <a:pt x="0" y="261154"/>
                        <a:pt x="0" y="235181"/>
                      </a:cubicBezTo>
                      <a:lnTo>
                        <a:pt x="0" y="62888"/>
                      </a:lnTo>
                      <a:cubicBezTo>
                        <a:pt x="0" y="49847"/>
                        <a:pt x="3164" y="37503"/>
                        <a:pt x="8727" y="26620"/>
                      </a:cubicBezTo>
                      <a:cubicBezTo>
                        <a:pt x="14054" y="16208"/>
                        <a:pt x="21606" y="7140"/>
                        <a:pt x="30794"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095" name="Freeform 8094">
                <a:extLst>
                  <a:ext uri="{FF2B5EF4-FFF2-40B4-BE49-F238E27FC236}">
                    <a16:creationId xmlns:a16="http://schemas.microsoft.com/office/drawing/2014/main" id="{5D854472-7905-3743-53BC-07F23553BF8D}"/>
                  </a:ext>
                </a:extLst>
              </p:cNvPr>
              <p:cNvSpPr/>
              <p:nvPr/>
            </p:nvSpPr>
            <p:spPr>
              <a:xfrm>
                <a:off x="18785323" y="8106510"/>
                <a:ext cx="83699" cy="5488"/>
              </a:xfrm>
              <a:custGeom>
                <a:avLst/>
                <a:gdLst>
                  <a:gd name="connsiteX0" fmla="*/ 0 w 83699"/>
                  <a:gd name="connsiteY0" fmla="*/ 0 h 5488"/>
                  <a:gd name="connsiteX1" fmla="*/ 83700 w 83699"/>
                  <a:gd name="connsiteY1" fmla="*/ 0 h 5488"/>
                </a:gdLst>
                <a:ahLst/>
                <a:cxnLst>
                  <a:cxn ang="0">
                    <a:pos x="connsiteX0" y="connsiteY0"/>
                  </a:cxn>
                  <a:cxn ang="0">
                    <a:pos x="connsiteX1" y="connsiteY1"/>
                  </a:cxn>
                </a:cxnLst>
                <a:rect l="l" t="t" r="r" b="b"/>
                <a:pathLst>
                  <a:path w="83699" h="5488">
                    <a:moveTo>
                      <a:pt x="0" y="0"/>
                    </a:moveTo>
                    <a:lnTo>
                      <a:pt x="8370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71" name="Graphic 3251">
              <a:extLst>
                <a:ext uri="{FF2B5EF4-FFF2-40B4-BE49-F238E27FC236}">
                  <a16:creationId xmlns:a16="http://schemas.microsoft.com/office/drawing/2014/main" id="{DF2DF332-D11C-176C-B10B-FC8CD63F301D}"/>
                </a:ext>
              </a:extLst>
            </p:cNvPr>
            <p:cNvGrpSpPr/>
            <p:nvPr/>
          </p:nvGrpSpPr>
          <p:grpSpPr>
            <a:xfrm>
              <a:off x="18360969" y="8161725"/>
              <a:ext cx="340022" cy="528388"/>
              <a:chOff x="18360969" y="8161725"/>
              <a:chExt cx="340022" cy="528388"/>
            </a:xfrm>
            <a:noFill/>
          </p:grpSpPr>
          <p:grpSp>
            <p:nvGrpSpPr>
              <p:cNvPr id="8082" name="Graphic 3251">
                <a:extLst>
                  <a:ext uri="{FF2B5EF4-FFF2-40B4-BE49-F238E27FC236}">
                    <a16:creationId xmlns:a16="http://schemas.microsoft.com/office/drawing/2014/main" id="{4B77D30E-B97C-360C-1664-43E9483D28A5}"/>
                  </a:ext>
                </a:extLst>
              </p:cNvPr>
              <p:cNvGrpSpPr/>
              <p:nvPr/>
            </p:nvGrpSpPr>
            <p:grpSpPr>
              <a:xfrm>
                <a:off x="18360969" y="8233028"/>
                <a:ext cx="340022" cy="457085"/>
                <a:chOff x="18360969" y="8233028"/>
                <a:chExt cx="340022" cy="457085"/>
              </a:xfrm>
              <a:noFill/>
            </p:grpSpPr>
            <p:sp>
              <p:nvSpPr>
                <p:cNvPr id="8089" name="Freeform 8088">
                  <a:extLst>
                    <a:ext uri="{FF2B5EF4-FFF2-40B4-BE49-F238E27FC236}">
                      <a16:creationId xmlns:a16="http://schemas.microsoft.com/office/drawing/2014/main" id="{420477D1-6F0B-6A45-0CAF-040736E64858}"/>
                    </a:ext>
                  </a:extLst>
                </p:cNvPr>
                <p:cNvSpPr/>
                <p:nvPr/>
              </p:nvSpPr>
              <p:spPr>
                <a:xfrm>
                  <a:off x="18431718" y="8233028"/>
                  <a:ext cx="159837" cy="123542"/>
                </a:xfrm>
                <a:custGeom>
                  <a:avLst/>
                  <a:gdLst>
                    <a:gd name="connsiteX0" fmla="*/ 159837 w 159837"/>
                    <a:gd name="connsiteY0" fmla="*/ 43673 h 123542"/>
                    <a:gd name="connsiteX1" fmla="*/ 79916 w 159837"/>
                    <a:gd name="connsiteY1" fmla="*/ 123543 h 123542"/>
                    <a:gd name="connsiteX2" fmla="*/ 0 w 159837"/>
                    <a:gd name="connsiteY2" fmla="*/ 43673 h 123542"/>
                    <a:gd name="connsiteX3" fmla="*/ 12994 w 159837"/>
                    <a:gd name="connsiteY3" fmla="*/ 44 h 123542"/>
                    <a:gd name="connsiteX4" fmla="*/ 79822 w 159837"/>
                    <a:gd name="connsiteY4" fmla="*/ 45418 h 123542"/>
                    <a:gd name="connsiteX5" fmla="*/ 146793 w 159837"/>
                    <a:gd name="connsiteY5" fmla="*/ 0 h 123542"/>
                    <a:gd name="connsiteX6" fmla="*/ 159837 w 159837"/>
                    <a:gd name="connsiteY6" fmla="*/ 43673 h 1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837" h="123542">
                      <a:moveTo>
                        <a:pt x="159837" y="43673"/>
                      </a:moveTo>
                      <a:cubicBezTo>
                        <a:pt x="159837" y="87823"/>
                        <a:pt x="124089" y="123543"/>
                        <a:pt x="79916" y="123543"/>
                      </a:cubicBezTo>
                      <a:cubicBezTo>
                        <a:pt x="35792" y="123543"/>
                        <a:pt x="0" y="87823"/>
                        <a:pt x="0" y="43673"/>
                      </a:cubicBezTo>
                      <a:cubicBezTo>
                        <a:pt x="0" y="27580"/>
                        <a:pt x="4756" y="12563"/>
                        <a:pt x="12994" y="44"/>
                      </a:cubicBezTo>
                      <a:cubicBezTo>
                        <a:pt x="37297" y="10401"/>
                        <a:pt x="60045" y="25511"/>
                        <a:pt x="79822" y="45418"/>
                      </a:cubicBezTo>
                      <a:cubicBezTo>
                        <a:pt x="99649" y="25511"/>
                        <a:pt x="122441" y="10351"/>
                        <a:pt x="146793" y="0"/>
                      </a:cubicBezTo>
                      <a:cubicBezTo>
                        <a:pt x="155032" y="12520"/>
                        <a:pt x="159837" y="27531"/>
                        <a:pt x="159837" y="4367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090" name="Freeform 8089">
                  <a:extLst>
                    <a:ext uri="{FF2B5EF4-FFF2-40B4-BE49-F238E27FC236}">
                      <a16:creationId xmlns:a16="http://schemas.microsoft.com/office/drawing/2014/main" id="{E47C7819-90CA-58DB-EF71-A58E001AF4DE}"/>
                    </a:ext>
                  </a:extLst>
                </p:cNvPr>
                <p:cNvSpPr/>
                <p:nvPr/>
              </p:nvSpPr>
              <p:spPr>
                <a:xfrm>
                  <a:off x="18360969" y="8390304"/>
                  <a:ext cx="340022" cy="299809"/>
                </a:xfrm>
                <a:custGeom>
                  <a:avLst/>
                  <a:gdLst>
                    <a:gd name="connsiteX0" fmla="*/ 282520 w 340022"/>
                    <a:gd name="connsiteY0" fmla="*/ 77714 h 299809"/>
                    <a:gd name="connsiteX1" fmla="*/ 258986 w 340022"/>
                    <a:gd name="connsiteY1" fmla="*/ 45929 h 299809"/>
                    <a:gd name="connsiteX2" fmla="*/ 150643 w 340022"/>
                    <a:gd name="connsiteY2" fmla="*/ 0 h 299809"/>
                    <a:gd name="connsiteX3" fmla="*/ 44129 w 340022"/>
                    <a:gd name="connsiteY3" fmla="*/ 44096 h 299809"/>
                    <a:gd name="connsiteX4" fmla="*/ 42350 w 340022"/>
                    <a:gd name="connsiteY4" fmla="*/ 45874 h 299809"/>
                    <a:gd name="connsiteX5" fmla="*/ 0 w 340022"/>
                    <a:gd name="connsiteY5" fmla="*/ 150542 h 299809"/>
                    <a:gd name="connsiteX6" fmla="*/ 0 w 340022"/>
                    <a:gd name="connsiteY6" fmla="*/ 251828 h 299809"/>
                    <a:gd name="connsiteX7" fmla="*/ 48012 w 340022"/>
                    <a:gd name="connsiteY7" fmla="*/ 299810 h 299809"/>
                    <a:gd name="connsiteX8" fmla="*/ 340023 w 340022"/>
                    <a:gd name="connsiteY8" fmla="*/ 299810 h 2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022" h="299809">
                      <a:moveTo>
                        <a:pt x="282520" y="77714"/>
                      </a:moveTo>
                      <a:cubicBezTo>
                        <a:pt x="276083" y="66122"/>
                        <a:pt x="268147" y="55413"/>
                        <a:pt x="258986" y="45929"/>
                      </a:cubicBezTo>
                      <a:cubicBezTo>
                        <a:pt x="231625" y="17641"/>
                        <a:pt x="193213" y="0"/>
                        <a:pt x="150643" y="0"/>
                      </a:cubicBezTo>
                      <a:cubicBezTo>
                        <a:pt x="109068" y="0"/>
                        <a:pt x="71381" y="16861"/>
                        <a:pt x="44129" y="44096"/>
                      </a:cubicBezTo>
                      <a:lnTo>
                        <a:pt x="42350" y="45874"/>
                      </a:lnTo>
                      <a:cubicBezTo>
                        <a:pt x="16152" y="72999"/>
                        <a:pt x="0" y="109882"/>
                        <a:pt x="0" y="150542"/>
                      </a:cubicBezTo>
                      <a:lnTo>
                        <a:pt x="0" y="251828"/>
                      </a:lnTo>
                      <a:cubicBezTo>
                        <a:pt x="0" y="278344"/>
                        <a:pt x="21480" y="299810"/>
                        <a:pt x="48012" y="299810"/>
                      </a:cubicBezTo>
                      <a:lnTo>
                        <a:pt x="340023" y="29981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083" name="Freeform 8082">
                <a:extLst>
                  <a:ext uri="{FF2B5EF4-FFF2-40B4-BE49-F238E27FC236}">
                    <a16:creationId xmlns:a16="http://schemas.microsoft.com/office/drawing/2014/main" id="{237648B4-E42F-79A3-0EA0-114D18DCC9B2}"/>
                  </a:ext>
                </a:extLst>
              </p:cNvPr>
              <p:cNvSpPr/>
              <p:nvPr/>
            </p:nvSpPr>
            <p:spPr>
              <a:xfrm>
                <a:off x="18407415" y="8220980"/>
                <a:ext cx="208436" cy="57465"/>
              </a:xfrm>
              <a:custGeom>
                <a:avLst/>
                <a:gdLst>
                  <a:gd name="connsiteX0" fmla="*/ 0 w 208436"/>
                  <a:gd name="connsiteY0" fmla="*/ 44 h 57465"/>
                  <a:gd name="connsiteX1" fmla="*/ 37297 w 208436"/>
                  <a:gd name="connsiteY1" fmla="*/ 12091 h 57465"/>
                  <a:gd name="connsiteX2" fmla="*/ 104125 w 208436"/>
                  <a:gd name="connsiteY2" fmla="*/ 57466 h 57465"/>
                  <a:gd name="connsiteX3" fmla="*/ 171096 w 208436"/>
                  <a:gd name="connsiteY3" fmla="*/ 12048 h 57465"/>
                  <a:gd name="connsiteX4" fmla="*/ 208437 w 208436"/>
                  <a:gd name="connsiteY4" fmla="*/ 0 h 57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436" h="57465">
                    <a:moveTo>
                      <a:pt x="0" y="44"/>
                    </a:moveTo>
                    <a:cubicBezTo>
                      <a:pt x="12714" y="2871"/>
                      <a:pt x="25198" y="6872"/>
                      <a:pt x="37297" y="12091"/>
                    </a:cubicBezTo>
                    <a:cubicBezTo>
                      <a:pt x="61599" y="22449"/>
                      <a:pt x="84348" y="37553"/>
                      <a:pt x="104125" y="57466"/>
                    </a:cubicBezTo>
                    <a:cubicBezTo>
                      <a:pt x="123952" y="37553"/>
                      <a:pt x="146744" y="22399"/>
                      <a:pt x="171096" y="12048"/>
                    </a:cubicBezTo>
                    <a:cubicBezTo>
                      <a:pt x="183195" y="6822"/>
                      <a:pt x="195723" y="2821"/>
                      <a:pt x="208437"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084" name="Freeform 8083">
                <a:extLst>
                  <a:ext uri="{FF2B5EF4-FFF2-40B4-BE49-F238E27FC236}">
                    <a16:creationId xmlns:a16="http://schemas.microsoft.com/office/drawing/2014/main" id="{7566EB78-30D6-FB53-6C0A-95AF89284877}"/>
                  </a:ext>
                </a:extLst>
              </p:cNvPr>
              <p:cNvSpPr/>
              <p:nvPr/>
            </p:nvSpPr>
            <p:spPr>
              <a:xfrm>
                <a:off x="18402566" y="8161725"/>
                <a:ext cx="221107" cy="36521"/>
              </a:xfrm>
              <a:custGeom>
                <a:avLst/>
                <a:gdLst>
                  <a:gd name="connsiteX0" fmla="*/ 0 w 221107"/>
                  <a:gd name="connsiteY0" fmla="*/ 34123 h 36521"/>
                  <a:gd name="connsiteX1" fmla="*/ 105158 w 221107"/>
                  <a:gd name="connsiteY1" fmla="*/ 516 h 36521"/>
                  <a:gd name="connsiteX2" fmla="*/ 106761 w 221107"/>
                  <a:gd name="connsiteY2" fmla="*/ 0 h 36521"/>
                  <a:gd name="connsiteX3" fmla="*/ 108365 w 221107"/>
                  <a:gd name="connsiteY3" fmla="*/ 516 h 36521"/>
                  <a:gd name="connsiteX4" fmla="*/ 221058 w 221107"/>
                  <a:gd name="connsiteY4" fmla="*/ 36521 h 36521"/>
                  <a:gd name="connsiteX5" fmla="*/ 221107 w 221107"/>
                  <a:gd name="connsiteY5" fmla="*/ 36521 h 36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107" h="36521">
                    <a:moveTo>
                      <a:pt x="0" y="34123"/>
                    </a:moveTo>
                    <a:lnTo>
                      <a:pt x="105158" y="516"/>
                    </a:lnTo>
                    <a:cubicBezTo>
                      <a:pt x="105158" y="516"/>
                      <a:pt x="105959" y="236"/>
                      <a:pt x="106761" y="0"/>
                    </a:cubicBezTo>
                    <a:cubicBezTo>
                      <a:pt x="107563" y="236"/>
                      <a:pt x="108365" y="516"/>
                      <a:pt x="108365" y="516"/>
                    </a:cubicBezTo>
                    <a:lnTo>
                      <a:pt x="221058" y="36521"/>
                    </a:lnTo>
                    <a:lnTo>
                      <a:pt x="221107" y="3652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085" name="Graphic 3251">
                <a:extLst>
                  <a:ext uri="{FF2B5EF4-FFF2-40B4-BE49-F238E27FC236}">
                    <a16:creationId xmlns:a16="http://schemas.microsoft.com/office/drawing/2014/main" id="{E462FB79-B435-F456-46A4-954A51518FE9}"/>
                  </a:ext>
                </a:extLst>
              </p:cNvPr>
              <p:cNvGrpSpPr/>
              <p:nvPr/>
            </p:nvGrpSpPr>
            <p:grpSpPr>
              <a:xfrm>
                <a:off x="18377791" y="8195848"/>
                <a:ext cx="267735" cy="240401"/>
                <a:chOff x="18377791" y="8195848"/>
                <a:chExt cx="267735" cy="240401"/>
              </a:xfrm>
              <a:noFill/>
            </p:grpSpPr>
            <p:sp>
              <p:nvSpPr>
                <p:cNvPr id="8087" name="Freeform 8086">
                  <a:extLst>
                    <a:ext uri="{FF2B5EF4-FFF2-40B4-BE49-F238E27FC236}">
                      <a16:creationId xmlns:a16="http://schemas.microsoft.com/office/drawing/2014/main" id="{AD4E7149-0D22-E7D9-6CBD-D1AF1F2E9E28}"/>
                    </a:ext>
                  </a:extLst>
                </p:cNvPr>
                <p:cNvSpPr/>
                <p:nvPr/>
              </p:nvSpPr>
              <p:spPr>
                <a:xfrm>
                  <a:off x="18619950" y="8198247"/>
                  <a:ext cx="25576" cy="238002"/>
                </a:xfrm>
                <a:custGeom>
                  <a:avLst/>
                  <a:gdLst>
                    <a:gd name="connsiteX0" fmla="*/ 3674 w 25576"/>
                    <a:gd name="connsiteY0" fmla="*/ 0 h 238002"/>
                    <a:gd name="connsiteX1" fmla="*/ 3724 w 25576"/>
                    <a:gd name="connsiteY1" fmla="*/ 0 h 238002"/>
                    <a:gd name="connsiteX2" fmla="*/ 18558 w 25576"/>
                    <a:gd name="connsiteY2" fmla="*/ 19012 h 238002"/>
                    <a:gd name="connsiteX3" fmla="*/ 25577 w 25576"/>
                    <a:gd name="connsiteY3" fmla="*/ 48195 h 238002"/>
                    <a:gd name="connsiteX4" fmla="*/ 25577 w 25576"/>
                    <a:gd name="connsiteY4" fmla="*/ 186799 h 238002"/>
                    <a:gd name="connsiteX5" fmla="*/ 0 w 25576"/>
                    <a:gd name="connsiteY5" fmla="*/ 238002 h 23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76" h="238002">
                      <a:moveTo>
                        <a:pt x="3674" y="0"/>
                      </a:moveTo>
                      <a:lnTo>
                        <a:pt x="3724" y="0"/>
                      </a:lnTo>
                      <a:cubicBezTo>
                        <a:pt x="9798" y="5318"/>
                        <a:pt x="14840" y="11767"/>
                        <a:pt x="18558" y="19012"/>
                      </a:cubicBezTo>
                      <a:cubicBezTo>
                        <a:pt x="23034" y="27767"/>
                        <a:pt x="25577" y="37701"/>
                        <a:pt x="25577" y="48195"/>
                      </a:cubicBezTo>
                      <a:lnTo>
                        <a:pt x="25577" y="186799"/>
                      </a:lnTo>
                      <a:cubicBezTo>
                        <a:pt x="25577" y="207744"/>
                        <a:pt x="15543" y="226334"/>
                        <a:pt x="0" y="23800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088" name="Freeform 8087">
                  <a:extLst>
                    <a:ext uri="{FF2B5EF4-FFF2-40B4-BE49-F238E27FC236}">
                      <a16:creationId xmlns:a16="http://schemas.microsoft.com/office/drawing/2014/main" id="{20F9FC65-8426-E01E-45CA-48ED87658C4E}"/>
                    </a:ext>
                  </a:extLst>
                </p:cNvPr>
                <p:cNvSpPr/>
                <p:nvPr/>
              </p:nvSpPr>
              <p:spPr>
                <a:xfrm>
                  <a:off x="18377791" y="8195848"/>
                  <a:ext cx="25527" cy="240357"/>
                </a:xfrm>
                <a:custGeom>
                  <a:avLst/>
                  <a:gdLst>
                    <a:gd name="connsiteX0" fmla="*/ 25527 w 25527"/>
                    <a:gd name="connsiteY0" fmla="*/ 240357 h 240357"/>
                    <a:gd name="connsiteX1" fmla="*/ 0 w 25527"/>
                    <a:gd name="connsiteY1" fmla="*/ 189198 h 240357"/>
                    <a:gd name="connsiteX2" fmla="*/ 0 w 25527"/>
                    <a:gd name="connsiteY2" fmla="*/ 50594 h 240357"/>
                    <a:gd name="connsiteX3" fmla="*/ 7019 w 25527"/>
                    <a:gd name="connsiteY3" fmla="*/ 21411 h 240357"/>
                    <a:gd name="connsiteX4" fmla="*/ 24775 w 25527"/>
                    <a:gd name="connsiteY4" fmla="*/ 0 h 240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7" h="240357">
                      <a:moveTo>
                        <a:pt x="25527" y="240357"/>
                      </a:moveTo>
                      <a:cubicBezTo>
                        <a:pt x="9985" y="228683"/>
                        <a:pt x="0" y="210093"/>
                        <a:pt x="0" y="189198"/>
                      </a:cubicBezTo>
                      <a:lnTo>
                        <a:pt x="0" y="50594"/>
                      </a:lnTo>
                      <a:cubicBezTo>
                        <a:pt x="0" y="40100"/>
                        <a:pt x="2543" y="30165"/>
                        <a:pt x="7019" y="21411"/>
                      </a:cubicBezTo>
                      <a:cubicBezTo>
                        <a:pt x="11303" y="13035"/>
                        <a:pt x="17377" y="5741"/>
                        <a:pt x="24775"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086" name="Freeform 8085">
                <a:extLst>
                  <a:ext uri="{FF2B5EF4-FFF2-40B4-BE49-F238E27FC236}">
                    <a16:creationId xmlns:a16="http://schemas.microsoft.com/office/drawing/2014/main" id="{21D698D4-9748-93B4-9AF2-D55212397874}"/>
                  </a:ext>
                </a:extLst>
              </p:cNvPr>
              <p:cNvSpPr/>
              <p:nvPr/>
            </p:nvSpPr>
            <p:spPr>
              <a:xfrm>
                <a:off x="18477973" y="8220613"/>
                <a:ext cx="67338" cy="5488"/>
              </a:xfrm>
              <a:custGeom>
                <a:avLst/>
                <a:gdLst>
                  <a:gd name="connsiteX0" fmla="*/ 0 w 67338"/>
                  <a:gd name="connsiteY0" fmla="*/ 0 h 5488"/>
                  <a:gd name="connsiteX1" fmla="*/ 67339 w 67338"/>
                  <a:gd name="connsiteY1" fmla="*/ 0 h 5488"/>
                </a:gdLst>
                <a:ahLst/>
                <a:cxnLst>
                  <a:cxn ang="0">
                    <a:pos x="connsiteX0" y="connsiteY0"/>
                  </a:cxn>
                  <a:cxn ang="0">
                    <a:pos x="connsiteX1" y="connsiteY1"/>
                  </a:cxn>
                </a:cxnLst>
                <a:rect l="l" t="t" r="r" b="b"/>
                <a:pathLst>
                  <a:path w="67338" h="5488">
                    <a:moveTo>
                      <a:pt x="0" y="0"/>
                    </a:moveTo>
                    <a:lnTo>
                      <a:pt x="6733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8072" name="Graphic 3251">
              <a:extLst>
                <a:ext uri="{FF2B5EF4-FFF2-40B4-BE49-F238E27FC236}">
                  <a16:creationId xmlns:a16="http://schemas.microsoft.com/office/drawing/2014/main" id="{98473823-0CF6-9A89-9664-70244C8B7ADC}"/>
                </a:ext>
              </a:extLst>
            </p:cNvPr>
            <p:cNvGrpSpPr/>
            <p:nvPr/>
          </p:nvGrpSpPr>
          <p:grpSpPr>
            <a:xfrm>
              <a:off x="18923010" y="8161725"/>
              <a:ext cx="372052" cy="528388"/>
              <a:chOff x="18923010" y="8161725"/>
              <a:chExt cx="372052" cy="528388"/>
            </a:xfrm>
            <a:noFill/>
          </p:grpSpPr>
          <p:grpSp>
            <p:nvGrpSpPr>
              <p:cNvPr id="8073" name="Graphic 3251">
                <a:extLst>
                  <a:ext uri="{FF2B5EF4-FFF2-40B4-BE49-F238E27FC236}">
                    <a16:creationId xmlns:a16="http://schemas.microsoft.com/office/drawing/2014/main" id="{47DF008B-3132-3AFC-E361-68A56A6AC0D9}"/>
                  </a:ext>
                </a:extLst>
              </p:cNvPr>
              <p:cNvGrpSpPr/>
              <p:nvPr/>
            </p:nvGrpSpPr>
            <p:grpSpPr>
              <a:xfrm>
                <a:off x="18923010" y="8233028"/>
                <a:ext cx="372052" cy="457085"/>
                <a:chOff x="18923010" y="8233028"/>
                <a:chExt cx="372052" cy="457085"/>
              </a:xfrm>
              <a:noFill/>
            </p:grpSpPr>
            <p:sp>
              <p:nvSpPr>
                <p:cNvPr id="8080" name="Freeform 8079">
                  <a:extLst>
                    <a:ext uri="{FF2B5EF4-FFF2-40B4-BE49-F238E27FC236}">
                      <a16:creationId xmlns:a16="http://schemas.microsoft.com/office/drawing/2014/main" id="{60416AD6-27C9-FAE0-DE19-82FED5FBE4A4}"/>
                    </a:ext>
                  </a:extLst>
                </p:cNvPr>
                <p:cNvSpPr/>
                <p:nvPr/>
              </p:nvSpPr>
              <p:spPr>
                <a:xfrm>
                  <a:off x="19064471" y="8233028"/>
                  <a:ext cx="159842" cy="123542"/>
                </a:xfrm>
                <a:custGeom>
                  <a:avLst/>
                  <a:gdLst>
                    <a:gd name="connsiteX0" fmla="*/ 159843 w 159842"/>
                    <a:gd name="connsiteY0" fmla="*/ 43673 h 123542"/>
                    <a:gd name="connsiteX1" fmla="*/ 79921 w 159842"/>
                    <a:gd name="connsiteY1" fmla="*/ 123543 h 123542"/>
                    <a:gd name="connsiteX2" fmla="*/ 0 w 159842"/>
                    <a:gd name="connsiteY2" fmla="*/ 43673 h 123542"/>
                    <a:gd name="connsiteX3" fmla="*/ 13000 w 159842"/>
                    <a:gd name="connsiteY3" fmla="*/ 44 h 123542"/>
                    <a:gd name="connsiteX4" fmla="*/ 79828 w 159842"/>
                    <a:gd name="connsiteY4" fmla="*/ 45418 h 123542"/>
                    <a:gd name="connsiteX5" fmla="*/ 146793 w 159842"/>
                    <a:gd name="connsiteY5" fmla="*/ 0 h 123542"/>
                    <a:gd name="connsiteX6" fmla="*/ 159843 w 159842"/>
                    <a:gd name="connsiteY6" fmla="*/ 43673 h 1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842" h="123542">
                      <a:moveTo>
                        <a:pt x="159843" y="43673"/>
                      </a:moveTo>
                      <a:cubicBezTo>
                        <a:pt x="159843" y="87823"/>
                        <a:pt x="124094" y="123543"/>
                        <a:pt x="79921" y="123543"/>
                      </a:cubicBezTo>
                      <a:cubicBezTo>
                        <a:pt x="35792" y="123543"/>
                        <a:pt x="0" y="87823"/>
                        <a:pt x="0" y="43673"/>
                      </a:cubicBezTo>
                      <a:cubicBezTo>
                        <a:pt x="0" y="27580"/>
                        <a:pt x="4756" y="12563"/>
                        <a:pt x="13000" y="44"/>
                      </a:cubicBezTo>
                      <a:cubicBezTo>
                        <a:pt x="37302" y="10401"/>
                        <a:pt x="60045" y="25511"/>
                        <a:pt x="79828" y="45418"/>
                      </a:cubicBezTo>
                      <a:cubicBezTo>
                        <a:pt x="99654" y="25511"/>
                        <a:pt x="122447" y="10351"/>
                        <a:pt x="146793" y="0"/>
                      </a:cubicBezTo>
                      <a:cubicBezTo>
                        <a:pt x="155037" y="12520"/>
                        <a:pt x="159843" y="27531"/>
                        <a:pt x="159843" y="4367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081" name="Freeform 8080">
                  <a:extLst>
                    <a:ext uri="{FF2B5EF4-FFF2-40B4-BE49-F238E27FC236}">
                      <a16:creationId xmlns:a16="http://schemas.microsoft.com/office/drawing/2014/main" id="{5114B83A-1624-F26D-8516-36B2DC0C3EC2}"/>
                    </a:ext>
                  </a:extLst>
                </p:cNvPr>
                <p:cNvSpPr/>
                <p:nvPr/>
              </p:nvSpPr>
              <p:spPr>
                <a:xfrm>
                  <a:off x="18923010" y="8390304"/>
                  <a:ext cx="372052" cy="299809"/>
                </a:xfrm>
                <a:custGeom>
                  <a:avLst/>
                  <a:gdLst>
                    <a:gd name="connsiteX0" fmla="*/ 0 w 372052"/>
                    <a:gd name="connsiteY0" fmla="*/ 299810 h 299809"/>
                    <a:gd name="connsiteX1" fmla="*/ 324040 w 372052"/>
                    <a:gd name="connsiteY1" fmla="*/ 299810 h 299809"/>
                    <a:gd name="connsiteX2" fmla="*/ 372053 w 372052"/>
                    <a:gd name="connsiteY2" fmla="*/ 251828 h 299809"/>
                    <a:gd name="connsiteX3" fmla="*/ 372053 w 372052"/>
                    <a:gd name="connsiteY3" fmla="*/ 150542 h 299809"/>
                    <a:gd name="connsiteX4" fmla="*/ 329703 w 372052"/>
                    <a:gd name="connsiteY4" fmla="*/ 45929 h 299809"/>
                    <a:gd name="connsiteX5" fmla="*/ 221354 w 372052"/>
                    <a:gd name="connsiteY5" fmla="*/ 0 h 299809"/>
                    <a:gd name="connsiteX6" fmla="*/ 114840 w 372052"/>
                    <a:gd name="connsiteY6" fmla="*/ 44096 h 299809"/>
                    <a:gd name="connsiteX7" fmla="*/ 113066 w 372052"/>
                    <a:gd name="connsiteY7" fmla="*/ 45874 h 299809"/>
                    <a:gd name="connsiteX8" fmla="*/ 88313 w 372052"/>
                    <a:gd name="connsiteY8" fmla="*/ 79931 h 29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052" h="299809">
                      <a:moveTo>
                        <a:pt x="0" y="299810"/>
                      </a:moveTo>
                      <a:lnTo>
                        <a:pt x="324040" y="299810"/>
                      </a:lnTo>
                      <a:cubicBezTo>
                        <a:pt x="350573" y="299810"/>
                        <a:pt x="372053" y="278344"/>
                        <a:pt x="372053" y="251828"/>
                      </a:cubicBezTo>
                      <a:lnTo>
                        <a:pt x="372053" y="150542"/>
                      </a:lnTo>
                      <a:cubicBezTo>
                        <a:pt x="372053" y="109937"/>
                        <a:pt x="355955" y="72999"/>
                        <a:pt x="329703" y="45929"/>
                      </a:cubicBezTo>
                      <a:cubicBezTo>
                        <a:pt x="302336" y="17641"/>
                        <a:pt x="263929" y="0"/>
                        <a:pt x="221354" y="0"/>
                      </a:cubicBezTo>
                      <a:cubicBezTo>
                        <a:pt x="179784" y="0"/>
                        <a:pt x="142092" y="16861"/>
                        <a:pt x="114840" y="44096"/>
                      </a:cubicBezTo>
                      <a:lnTo>
                        <a:pt x="113066" y="45874"/>
                      </a:lnTo>
                      <a:cubicBezTo>
                        <a:pt x="103296" y="55967"/>
                        <a:pt x="94970" y="67395"/>
                        <a:pt x="88313" y="7993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074" name="Freeform 8073">
                <a:extLst>
                  <a:ext uri="{FF2B5EF4-FFF2-40B4-BE49-F238E27FC236}">
                    <a16:creationId xmlns:a16="http://schemas.microsoft.com/office/drawing/2014/main" id="{4A0479A3-2694-A8F2-1748-F35B49F94BE1}"/>
                  </a:ext>
                </a:extLst>
              </p:cNvPr>
              <p:cNvSpPr/>
              <p:nvPr/>
            </p:nvSpPr>
            <p:spPr>
              <a:xfrm>
                <a:off x="19040173" y="8220980"/>
                <a:ext cx="208437" cy="57465"/>
              </a:xfrm>
              <a:custGeom>
                <a:avLst/>
                <a:gdLst>
                  <a:gd name="connsiteX0" fmla="*/ 0 w 208437"/>
                  <a:gd name="connsiteY0" fmla="*/ 44 h 57465"/>
                  <a:gd name="connsiteX1" fmla="*/ 37297 w 208437"/>
                  <a:gd name="connsiteY1" fmla="*/ 12091 h 57465"/>
                  <a:gd name="connsiteX2" fmla="*/ 104125 w 208437"/>
                  <a:gd name="connsiteY2" fmla="*/ 57466 h 57465"/>
                  <a:gd name="connsiteX3" fmla="*/ 171091 w 208437"/>
                  <a:gd name="connsiteY3" fmla="*/ 12048 h 57465"/>
                  <a:gd name="connsiteX4" fmla="*/ 208437 w 208437"/>
                  <a:gd name="connsiteY4" fmla="*/ 0 h 57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437" h="57465">
                    <a:moveTo>
                      <a:pt x="0" y="44"/>
                    </a:moveTo>
                    <a:cubicBezTo>
                      <a:pt x="12714" y="2871"/>
                      <a:pt x="25192" y="6872"/>
                      <a:pt x="37297" y="12091"/>
                    </a:cubicBezTo>
                    <a:cubicBezTo>
                      <a:pt x="61600" y="22449"/>
                      <a:pt x="84343" y="37553"/>
                      <a:pt x="104125" y="57466"/>
                    </a:cubicBezTo>
                    <a:cubicBezTo>
                      <a:pt x="123952" y="37553"/>
                      <a:pt x="146744" y="22399"/>
                      <a:pt x="171091" y="12048"/>
                    </a:cubicBezTo>
                    <a:cubicBezTo>
                      <a:pt x="183195" y="6822"/>
                      <a:pt x="195723" y="2821"/>
                      <a:pt x="208437"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075" name="Freeform 8074">
                <a:extLst>
                  <a:ext uri="{FF2B5EF4-FFF2-40B4-BE49-F238E27FC236}">
                    <a16:creationId xmlns:a16="http://schemas.microsoft.com/office/drawing/2014/main" id="{5B30071E-B701-284D-F7F5-CC39D3E0EAE0}"/>
                  </a:ext>
                </a:extLst>
              </p:cNvPr>
              <p:cNvSpPr/>
              <p:nvPr/>
            </p:nvSpPr>
            <p:spPr>
              <a:xfrm>
                <a:off x="19035319" y="8161725"/>
                <a:ext cx="221112" cy="36521"/>
              </a:xfrm>
              <a:custGeom>
                <a:avLst/>
                <a:gdLst>
                  <a:gd name="connsiteX0" fmla="*/ 0 w 221112"/>
                  <a:gd name="connsiteY0" fmla="*/ 34123 h 36521"/>
                  <a:gd name="connsiteX1" fmla="*/ 105163 w 221112"/>
                  <a:gd name="connsiteY1" fmla="*/ 516 h 36521"/>
                  <a:gd name="connsiteX2" fmla="*/ 106767 w 221112"/>
                  <a:gd name="connsiteY2" fmla="*/ 0 h 36521"/>
                  <a:gd name="connsiteX3" fmla="*/ 108365 w 221112"/>
                  <a:gd name="connsiteY3" fmla="*/ 516 h 36521"/>
                  <a:gd name="connsiteX4" fmla="*/ 221063 w 221112"/>
                  <a:gd name="connsiteY4" fmla="*/ 36521 h 36521"/>
                  <a:gd name="connsiteX5" fmla="*/ 221113 w 221112"/>
                  <a:gd name="connsiteY5" fmla="*/ 36521 h 36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112" h="36521">
                    <a:moveTo>
                      <a:pt x="0" y="34123"/>
                    </a:moveTo>
                    <a:lnTo>
                      <a:pt x="105163" y="516"/>
                    </a:lnTo>
                    <a:cubicBezTo>
                      <a:pt x="105163" y="516"/>
                      <a:pt x="105965" y="236"/>
                      <a:pt x="106767" y="0"/>
                    </a:cubicBezTo>
                    <a:cubicBezTo>
                      <a:pt x="107563" y="236"/>
                      <a:pt x="108365" y="516"/>
                      <a:pt x="108365" y="516"/>
                    </a:cubicBezTo>
                    <a:lnTo>
                      <a:pt x="221063" y="36521"/>
                    </a:lnTo>
                    <a:lnTo>
                      <a:pt x="221113" y="3652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8076" name="Graphic 3251">
                <a:extLst>
                  <a:ext uri="{FF2B5EF4-FFF2-40B4-BE49-F238E27FC236}">
                    <a16:creationId xmlns:a16="http://schemas.microsoft.com/office/drawing/2014/main" id="{FD65C63C-5237-D400-B36F-C4A2B5488576}"/>
                  </a:ext>
                </a:extLst>
              </p:cNvPr>
              <p:cNvGrpSpPr/>
              <p:nvPr/>
            </p:nvGrpSpPr>
            <p:grpSpPr>
              <a:xfrm>
                <a:off x="19010549" y="8195848"/>
                <a:ext cx="267729" cy="240401"/>
                <a:chOff x="19010549" y="8195848"/>
                <a:chExt cx="267729" cy="240401"/>
              </a:xfrm>
              <a:noFill/>
            </p:grpSpPr>
            <p:sp>
              <p:nvSpPr>
                <p:cNvPr id="8078" name="Freeform 8077">
                  <a:extLst>
                    <a:ext uri="{FF2B5EF4-FFF2-40B4-BE49-F238E27FC236}">
                      <a16:creationId xmlns:a16="http://schemas.microsoft.com/office/drawing/2014/main" id="{385E5C6C-0C30-25FD-9B2F-937F2D77D56C}"/>
                    </a:ext>
                  </a:extLst>
                </p:cNvPr>
                <p:cNvSpPr/>
                <p:nvPr/>
              </p:nvSpPr>
              <p:spPr>
                <a:xfrm>
                  <a:off x="19252708" y="8198247"/>
                  <a:ext cx="25571" cy="238002"/>
                </a:xfrm>
                <a:custGeom>
                  <a:avLst/>
                  <a:gdLst>
                    <a:gd name="connsiteX0" fmla="*/ 3674 w 25571"/>
                    <a:gd name="connsiteY0" fmla="*/ 0 h 238002"/>
                    <a:gd name="connsiteX1" fmla="*/ 3724 w 25571"/>
                    <a:gd name="connsiteY1" fmla="*/ 0 h 238002"/>
                    <a:gd name="connsiteX2" fmla="*/ 18558 w 25571"/>
                    <a:gd name="connsiteY2" fmla="*/ 19012 h 238002"/>
                    <a:gd name="connsiteX3" fmla="*/ 25571 w 25571"/>
                    <a:gd name="connsiteY3" fmla="*/ 48195 h 238002"/>
                    <a:gd name="connsiteX4" fmla="*/ 25571 w 25571"/>
                    <a:gd name="connsiteY4" fmla="*/ 186799 h 238002"/>
                    <a:gd name="connsiteX5" fmla="*/ 0 w 25571"/>
                    <a:gd name="connsiteY5" fmla="*/ 238002 h 23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71" h="238002">
                      <a:moveTo>
                        <a:pt x="3674" y="0"/>
                      </a:moveTo>
                      <a:lnTo>
                        <a:pt x="3724" y="0"/>
                      </a:lnTo>
                      <a:cubicBezTo>
                        <a:pt x="9798" y="5318"/>
                        <a:pt x="14834" y="11767"/>
                        <a:pt x="18558" y="19012"/>
                      </a:cubicBezTo>
                      <a:cubicBezTo>
                        <a:pt x="23029" y="27767"/>
                        <a:pt x="25571" y="37701"/>
                        <a:pt x="25571" y="48195"/>
                      </a:cubicBezTo>
                      <a:lnTo>
                        <a:pt x="25571" y="186799"/>
                      </a:lnTo>
                      <a:cubicBezTo>
                        <a:pt x="25571" y="207744"/>
                        <a:pt x="15543" y="226334"/>
                        <a:pt x="0" y="23800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8079" name="Freeform 8078">
                  <a:extLst>
                    <a:ext uri="{FF2B5EF4-FFF2-40B4-BE49-F238E27FC236}">
                      <a16:creationId xmlns:a16="http://schemas.microsoft.com/office/drawing/2014/main" id="{77197DF9-C86C-755B-6FEC-C7269E449A77}"/>
                    </a:ext>
                  </a:extLst>
                </p:cNvPr>
                <p:cNvSpPr/>
                <p:nvPr/>
              </p:nvSpPr>
              <p:spPr>
                <a:xfrm>
                  <a:off x="19010549" y="8195848"/>
                  <a:ext cx="25527" cy="240357"/>
                </a:xfrm>
                <a:custGeom>
                  <a:avLst/>
                  <a:gdLst>
                    <a:gd name="connsiteX0" fmla="*/ 25527 w 25527"/>
                    <a:gd name="connsiteY0" fmla="*/ 240357 h 240357"/>
                    <a:gd name="connsiteX1" fmla="*/ 0 w 25527"/>
                    <a:gd name="connsiteY1" fmla="*/ 189198 h 240357"/>
                    <a:gd name="connsiteX2" fmla="*/ 0 w 25527"/>
                    <a:gd name="connsiteY2" fmla="*/ 50594 h 240357"/>
                    <a:gd name="connsiteX3" fmla="*/ 7019 w 25527"/>
                    <a:gd name="connsiteY3" fmla="*/ 21411 h 240357"/>
                    <a:gd name="connsiteX4" fmla="*/ 24770 w 25527"/>
                    <a:gd name="connsiteY4" fmla="*/ 0 h 240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7" h="240357">
                      <a:moveTo>
                        <a:pt x="25527" y="240357"/>
                      </a:moveTo>
                      <a:cubicBezTo>
                        <a:pt x="9985" y="228683"/>
                        <a:pt x="0" y="210093"/>
                        <a:pt x="0" y="189198"/>
                      </a:cubicBezTo>
                      <a:lnTo>
                        <a:pt x="0" y="50594"/>
                      </a:lnTo>
                      <a:cubicBezTo>
                        <a:pt x="0" y="40100"/>
                        <a:pt x="2543" y="30165"/>
                        <a:pt x="7019" y="21411"/>
                      </a:cubicBezTo>
                      <a:cubicBezTo>
                        <a:pt x="11303" y="13035"/>
                        <a:pt x="17377" y="5741"/>
                        <a:pt x="2477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8077" name="Freeform 8076">
                <a:extLst>
                  <a:ext uri="{FF2B5EF4-FFF2-40B4-BE49-F238E27FC236}">
                    <a16:creationId xmlns:a16="http://schemas.microsoft.com/office/drawing/2014/main" id="{8CE44682-B47F-CBD8-8D5E-F395D6DA9696}"/>
                  </a:ext>
                </a:extLst>
              </p:cNvPr>
              <p:cNvSpPr/>
              <p:nvPr/>
            </p:nvSpPr>
            <p:spPr>
              <a:xfrm>
                <a:off x="19110731" y="8220613"/>
                <a:ext cx="67333" cy="5488"/>
              </a:xfrm>
              <a:custGeom>
                <a:avLst/>
                <a:gdLst>
                  <a:gd name="connsiteX0" fmla="*/ 0 w 67333"/>
                  <a:gd name="connsiteY0" fmla="*/ 0 h 5488"/>
                  <a:gd name="connsiteX1" fmla="*/ 67333 w 67333"/>
                  <a:gd name="connsiteY1" fmla="*/ 0 h 5488"/>
                </a:gdLst>
                <a:ahLst/>
                <a:cxnLst>
                  <a:cxn ang="0">
                    <a:pos x="connsiteX0" y="connsiteY0"/>
                  </a:cxn>
                  <a:cxn ang="0">
                    <a:pos x="connsiteX1" y="connsiteY1"/>
                  </a:cxn>
                </a:cxnLst>
                <a:rect l="l" t="t" r="r" b="b"/>
                <a:pathLst>
                  <a:path w="67333" h="5488">
                    <a:moveTo>
                      <a:pt x="0" y="0"/>
                    </a:moveTo>
                    <a:lnTo>
                      <a:pt x="6733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Tree>
    <p:extLst>
      <p:ext uri="{BB962C8B-B14F-4D97-AF65-F5344CB8AC3E}">
        <p14:creationId xmlns:p14="http://schemas.microsoft.com/office/powerpoint/2010/main" val="269460699"/>
      </p:ext>
    </p:extLst>
  </p:cSld>
  <p:clrMapOvr>
    <a:masterClrMapping/>
  </p:clrMapOvr>
  <p:transition spd="med"/>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C917D1-B18A-1251-3C39-13697A3B4D03}"/>
            </a:ext>
          </a:extLst>
        </p:cNvPr>
        <p:cNvGrpSpPr/>
        <p:nvPr/>
      </p:nvGrpSpPr>
      <p:grpSpPr>
        <a:xfrm>
          <a:off x="0" y="0"/>
          <a:ext cx="0" cy="0"/>
          <a:chOff x="0" y="0"/>
          <a:chExt cx="0" cy="0"/>
        </a:xfrm>
      </p:grpSpPr>
      <p:sp>
        <p:nvSpPr>
          <p:cNvPr id="6146" name="Title 3">
            <a:extLst>
              <a:ext uri="{FF2B5EF4-FFF2-40B4-BE49-F238E27FC236}">
                <a16:creationId xmlns:a16="http://schemas.microsoft.com/office/drawing/2014/main" id="{5191D808-33F2-765A-7ABA-5C2C6C98EADA}"/>
              </a:ext>
            </a:extLst>
          </p:cNvPr>
          <p:cNvSpPr txBox="1">
            <a:spLocks/>
          </p:cNvSpPr>
          <p:nvPr/>
        </p:nvSpPr>
        <p:spPr>
          <a:xfrm flipH="1">
            <a:off x="1676400" y="1351667"/>
            <a:ext cx="21045720" cy="1046621"/>
          </a:xfrm>
          <a:prstGeom prst="rect">
            <a:avLst/>
          </a:prstGeom>
        </p:spPr>
        <p:txBody>
          <a:bodyPr/>
          <a:lstStyle>
            <a:lvl1pPr algn="r" defTabSz="1828834" rtl="1" eaLnBrk="1" latinLnBrk="0" hangingPunct="1">
              <a:lnSpc>
                <a:spcPct val="90000"/>
              </a:lnSpc>
              <a:spcBef>
                <a:spcPct val="0"/>
              </a:spcBef>
              <a:buNone/>
              <a:defRPr sz="6000" b="1" kern="1200">
                <a:solidFill>
                  <a:schemeClr val="accent1"/>
                </a:solidFill>
                <a:latin typeface="Calibri" panose="020F0502020204030204" pitchFamily="34" charset="0"/>
                <a:ea typeface="+mj-ea"/>
                <a:cs typeface="Calibri" panose="020F0502020204030204" pitchFamily="34" charset="0"/>
              </a:defRPr>
            </a:lvl1pPr>
          </a:lstStyle>
          <a:p>
            <a:pPr algn="l" rtl="0"/>
            <a:r>
              <a:rPr lang="en-US" dirty="0"/>
              <a:t>Icon Packs</a:t>
            </a:r>
            <a:endParaRPr lang="en-QA">
              <a:solidFill>
                <a:schemeClr val="tx1"/>
              </a:solidFill>
            </a:endParaRPr>
          </a:p>
        </p:txBody>
      </p:sp>
      <p:grpSp>
        <p:nvGrpSpPr>
          <p:cNvPr id="6147" name="Graphic 3091">
            <a:extLst>
              <a:ext uri="{FF2B5EF4-FFF2-40B4-BE49-F238E27FC236}">
                <a16:creationId xmlns:a16="http://schemas.microsoft.com/office/drawing/2014/main" id="{8967B566-6E26-57FE-B420-E2616348E204}"/>
              </a:ext>
            </a:extLst>
          </p:cNvPr>
          <p:cNvGrpSpPr/>
          <p:nvPr/>
        </p:nvGrpSpPr>
        <p:grpSpPr>
          <a:xfrm flipH="1">
            <a:off x="1901182" y="4238104"/>
            <a:ext cx="378567" cy="425866"/>
            <a:chOff x="9722098" y="4433812"/>
            <a:chExt cx="485830" cy="546529"/>
          </a:xfrm>
          <a:noFill/>
        </p:grpSpPr>
        <p:sp>
          <p:nvSpPr>
            <p:cNvPr id="7517" name="Freeform 7516">
              <a:extLst>
                <a:ext uri="{FF2B5EF4-FFF2-40B4-BE49-F238E27FC236}">
                  <a16:creationId xmlns:a16="http://schemas.microsoft.com/office/drawing/2014/main" id="{B1527B17-8841-5F8C-A20D-08B01EEA6094}"/>
                </a:ext>
              </a:extLst>
            </p:cNvPr>
            <p:cNvSpPr/>
            <p:nvPr/>
          </p:nvSpPr>
          <p:spPr>
            <a:xfrm>
              <a:off x="9882454" y="4528772"/>
              <a:ext cx="165285" cy="165346"/>
            </a:xfrm>
            <a:custGeom>
              <a:avLst/>
              <a:gdLst>
                <a:gd name="connsiteX0" fmla="*/ 165285 w 165285"/>
                <a:gd name="connsiteY0" fmla="*/ 82673 h 165346"/>
                <a:gd name="connsiteX1" fmla="*/ 82643 w 165285"/>
                <a:gd name="connsiteY1" fmla="*/ 165346 h 165346"/>
                <a:gd name="connsiteX2" fmla="*/ 0 w 165285"/>
                <a:gd name="connsiteY2" fmla="*/ 82673 h 165346"/>
                <a:gd name="connsiteX3" fmla="*/ 82643 w 165285"/>
                <a:gd name="connsiteY3" fmla="*/ 0 h 165346"/>
                <a:gd name="connsiteX4" fmla="*/ 165285 w 165285"/>
                <a:gd name="connsiteY4" fmla="*/ 82673 h 165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285" h="165346">
                  <a:moveTo>
                    <a:pt x="165285" y="82673"/>
                  </a:moveTo>
                  <a:cubicBezTo>
                    <a:pt x="165285" y="128332"/>
                    <a:pt x="128285" y="165346"/>
                    <a:pt x="82643" y="165346"/>
                  </a:cubicBezTo>
                  <a:cubicBezTo>
                    <a:pt x="37000" y="165346"/>
                    <a:pt x="0" y="128332"/>
                    <a:pt x="0" y="82673"/>
                  </a:cubicBezTo>
                  <a:cubicBezTo>
                    <a:pt x="0" y="37014"/>
                    <a:pt x="37000" y="0"/>
                    <a:pt x="82643" y="0"/>
                  </a:cubicBezTo>
                  <a:cubicBezTo>
                    <a:pt x="128285" y="0"/>
                    <a:pt x="165285" y="37014"/>
                    <a:pt x="165285" y="8267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518" name="Freeform 7517">
              <a:extLst>
                <a:ext uri="{FF2B5EF4-FFF2-40B4-BE49-F238E27FC236}">
                  <a16:creationId xmlns:a16="http://schemas.microsoft.com/office/drawing/2014/main" id="{03D90EB8-E444-1776-FE88-16EE8980B643}"/>
                </a:ext>
              </a:extLst>
            </p:cNvPr>
            <p:cNvSpPr/>
            <p:nvPr/>
          </p:nvSpPr>
          <p:spPr>
            <a:xfrm>
              <a:off x="9756971" y="4433822"/>
              <a:ext cx="416250" cy="473118"/>
            </a:xfrm>
            <a:custGeom>
              <a:avLst/>
              <a:gdLst>
                <a:gd name="connsiteX0" fmla="*/ 204 w 416250"/>
                <a:gd name="connsiteY0" fmla="*/ 202766 h 473118"/>
                <a:gd name="connsiteX1" fmla="*/ 208022 w 416250"/>
                <a:gd name="connsiteY1" fmla="*/ 473118 h 473118"/>
                <a:gd name="connsiteX2" fmla="*/ 207114 w 416250"/>
                <a:gd name="connsiteY2" fmla="*/ 473118 h 473118"/>
                <a:gd name="connsiteX3" fmla="*/ 415843 w 416250"/>
                <a:gd name="connsiteY3" fmla="*/ 202766 h 473118"/>
                <a:gd name="connsiteX4" fmla="*/ 208022 w 416250"/>
                <a:gd name="connsiteY4" fmla="*/ 0 h 473118"/>
                <a:gd name="connsiteX5" fmla="*/ 204 w 416250"/>
                <a:gd name="connsiteY5" fmla="*/ 202766 h 473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6250" h="473118">
                  <a:moveTo>
                    <a:pt x="204" y="202766"/>
                  </a:moveTo>
                  <a:cubicBezTo>
                    <a:pt x="204" y="202766"/>
                    <a:pt x="-14596" y="376528"/>
                    <a:pt x="208022" y="473118"/>
                  </a:cubicBezTo>
                  <a:lnTo>
                    <a:pt x="207114" y="473118"/>
                  </a:lnTo>
                  <a:cubicBezTo>
                    <a:pt x="435193" y="380082"/>
                    <a:pt x="415843" y="202766"/>
                    <a:pt x="415843" y="202766"/>
                  </a:cubicBezTo>
                  <a:cubicBezTo>
                    <a:pt x="415843" y="90781"/>
                    <a:pt x="322802" y="0"/>
                    <a:pt x="208022" y="0"/>
                  </a:cubicBezTo>
                  <a:cubicBezTo>
                    <a:pt x="93248" y="0"/>
                    <a:pt x="203" y="90781"/>
                    <a:pt x="204" y="20276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519" name="Freeform 7518">
              <a:extLst>
                <a:ext uri="{FF2B5EF4-FFF2-40B4-BE49-F238E27FC236}">
                  <a16:creationId xmlns:a16="http://schemas.microsoft.com/office/drawing/2014/main" id="{052E36CD-21D8-9407-2BA0-2F0BCA628AB8}"/>
                </a:ext>
              </a:extLst>
            </p:cNvPr>
            <p:cNvSpPr/>
            <p:nvPr/>
          </p:nvSpPr>
          <p:spPr>
            <a:xfrm>
              <a:off x="9722096" y="4898293"/>
              <a:ext cx="485830" cy="82062"/>
            </a:xfrm>
            <a:custGeom>
              <a:avLst/>
              <a:gdLst>
                <a:gd name="connsiteX0" fmla="*/ 390607 w 485830"/>
                <a:gd name="connsiteY0" fmla="*/ 0 h 82062"/>
                <a:gd name="connsiteX1" fmla="*/ 485831 w 485830"/>
                <a:gd name="connsiteY1" fmla="*/ 36319 h 82062"/>
                <a:gd name="connsiteX2" fmla="*/ 242915 w 485830"/>
                <a:gd name="connsiteY2" fmla="*/ 82063 h 82062"/>
                <a:gd name="connsiteX3" fmla="*/ 0 w 485830"/>
                <a:gd name="connsiteY3" fmla="*/ 36319 h 82062"/>
                <a:gd name="connsiteX4" fmla="*/ 95221 w 485830"/>
                <a:gd name="connsiteY4" fmla="*/ 0 h 82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830" h="82062">
                  <a:moveTo>
                    <a:pt x="390607" y="0"/>
                  </a:moveTo>
                  <a:cubicBezTo>
                    <a:pt x="448502" y="8361"/>
                    <a:pt x="485831" y="21517"/>
                    <a:pt x="485831" y="36319"/>
                  </a:cubicBezTo>
                  <a:cubicBezTo>
                    <a:pt x="485831" y="61580"/>
                    <a:pt x="377073" y="82063"/>
                    <a:pt x="242915" y="82063"/>
                  </a:cubicBezTo>
                  <a:cubicBezTo>
                    <a:pt x="108756" y="82063"/>
                    <a:pt x="0" y="61580"/>
                    <a:pt x="0" y="36319"/>
                  </a:cubicBezTo>
                  <a:cubicBezTo>
                    <a:pt x="0" y="21517"/>
                    <a:pt x="37327" y="8361"/>
                    <a:pt x="95221"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48" name="Graphic 3091">
            <a:extLst>
              <a:ext uri="{FF2B5EF4-FFF2-40B4-BE49-F238E27FC236}">
                <a16:creationId xmlns:a16="http://schemas.microsoft.com/office/drawing/2014/main" id="{872BAE6E-C637-585A-97C8-AE4A6666D1EE}"/>
              </a:ext>
            </a:extLst>
          </p:cNvPr>
          <p:cNvGrpSpPr/>
          <p:nvPr/>
        </p:nvGrpSpPr>
        <p:grpSpPr>
          <a:xfrm flipH="1">
            <a:off x="3143921" y="4155493"/>
            <a:ext cx="674346" cy="591089"/>
            <a:chOff x="10988479" y="4352206"/>
            <a:chExt cx="809735" cy="709762"/>
          </a:xfrm>
          <a:noFill/>
        </p:grpSpPr>
        <p:grpSp>
          <p:nvGrpSpPr>
            <p:cNvPr id="7507" name="Graphic 3091">
              <a:extLst>
                <a:ext uri="{FF2B5EF4-FFF2-40B4-BE49-F238E27FC236}">
                  <a16:creationId xmlns:a16="http://schemas.microsoft.com/office/drawing/2014/main" id="{78285AAC-660C-F29A-2015-6C5A19BC2B14}"/>
                </a:ext>
              </a:extLst>
            </p:cNvPr>
            <p:cNvGrpSpPr/>
            <p:nvPr/>
          </p:nvGrpSpPr>
          <p:grpSpPr>
            <a:xfrm>
              <a:off x="10988479" y="4352206"/>
              <a:ext cx="268400" cy="305064"/>
              <a:chOff x="10988479" y="4352206"/>
              <a:chExt cx="268400" cy="305064"/>
            </a:xfrm>
            <a:noFill/>
          </p:grpSpPr>
          <p:sp>
            <p:nvSpPr>
              <p:cNvPr id="7515" name="Freeform 7514">
                <a:extLst>
                  <a:ext uri="{FF2B5EF4-FFF2-40B4-BE49-F238E27FC236}">
                    <a16:creationId xmlns:a16="http://schemas.microsoft.com/office/drawing/2014/main" id="{B4679749-C6E5-42DB-6044-99E3B1BC5EB6}"/>
                  </a:ext>
                </a:extLst>
              </p:cNvPr>
              <p:cNvSpPr/>
              <p:nvPr/>
            </p:nvSpPr>
            <p:spPr>
              <a:xfrm>
                <a:off x="11069394" y="4437365"/>
                <a:ext cx="106576" cy="106615"/>
              </a:xfrm>
              <a:custGeom>
                <a:avLst/>
                <a:gdLst>
                  <a:gd name="connsiteX0" fmla="*/ 106576 w 106576"/>
                  <a:gd name="connsiteY0" fmla="*/ 53308 h 106615"/>
                  <a:gd name="connsiteX1" fmla="*/ 53288 w 106576"/>
                  <a:gd name="connsiteY1" fmla="*/ 106615 h 106615"/>
                  <a:gd name="connsiteX2" fmla="*/ 0 w 106576"/>
                  <a:gd name="connsiteY2" fmla="*/ 53308 h 106615"/>
                  <a:gd name="connsiteX3" fmla="*/ 53288 w 106576"/>
                  <a:gd name="connsiteY3" fmla="*/ 0 h 106615"/>
                  <a:gd name="connsiteX4" fmla="*/ 106576 w 106576"/>
                  <a:gd name="connsiteY4" fmla="*/ 53308 h 106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576" h="106615">
                    <a:moveTo>
                      <a:pt x="106576" y="53308"/>
                    </a:moveTo>
                    <a:cubicBezTo>
                      <a:pt x="106576" y="82749"/>
                      <a:pt x="82718" y="106615"/>
                      <a:pt x="53288" y="106615"/>
                    </a:cubicBezTo>
                    <a:cubicBezTo>
                      <a:pt x="23858" y="106615"/>
                      <a:pt x="0" y="82749"/>
                      <a:pt x="0" y="53308"/>
                    </a:cubicBezTo>
                    <a:cubicBezTo>
                      <a:pt x="0" y="23867"/>
                      <a:pt x="23858" y="0"/>
                      <a:pt x="53288" y="0"/>
                    </a:cubicBezTo>
                    <a:cubicBezTo>
                      <a:pt x="82718" y="0"/>
                      <a:pt x="106576" y="23867"/>
                      <a:pt x="106576" y="5330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516" name="Freeform 7515">
                <a:extLst>
                  <a:ext uri="{FF2B5EF4-FFF2-40B4-BE49-F238E27FC236}">
                    <a16:creationId xmlns:a16="http://schemas.microsoft.com/office/drawing/2014/main" id="{D076EB76-5C73-176F-67AA-63F5439F1AFC}"/>
                  </a:ext>
                </a:extLst>
              </p:cNvPr>
              <p:cNvSpPr/>
              <p:nvPr/>
            </p:nvSpPr>
            <p:spPr>
              <a:xfrm>
                <a:off x="10988479" y="4352206"/>
                <a:ext cx="268400" cy="305064"/>
              </a:xfrm>
              <a:custGeom>
                <a:avLst/>
                <a:gdLst>
                  <a:gd name="connsiteX0" fmla="*/ 131 w 268400"/>
                  <a:gd name="connsiteY0" fmla="*/ 130743 h 305064"/>
                  <a:gd name="connsiteX1" fmla="*/ 134135 w 268400"/>
                  <a:gd name="connsiteY1" fmla="*/ 305065 h 305064"/>
                  <a:gd name="connsiteX2" fmla="*/ 133546 w 268400"/>
                  <a:gd name="connsiteY2" fmla="*/ 305065 h 305064"/>
                  <a:gd name="connsiteX3" fmla="*/ 268138 w 268400"/>
                  <a:gd name="connsiteY3" fmla="*/ 130743 h 305064"/>
                  <a:gd name="connsiteX4" fmla="*/ 134135 w 268400"/>
                  <a:gd name="connsiteY4" fmla="*/ 0 h 305064"/>
                  <a:gd name="connsiteX5" fmla="*/ 131 w 268400"/>
                  <a:gd name="connsiteY5" fmla="*/ 130743 h 305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400" h="305064">
                    <a:moveTo>
                      <a:pt x="131" y="130743"/>
                    </a:moveTo>
                    <a:cubicBezTo>
                      <a:pt x="131" y="130743"/>
                      <a:pt x="-9409" y="242786"/>
                      <a:pt x="134135" y="305065"/>
                    </a:cubicBezTo>
                    <a:lnTo>
                      <a:pt x="133546" y="305065"/>
                    </a:lnTo>
                    <a:cubicBezTo>
                      <a:pt x="280616" y="245076"/>
                      <a:pt x="268138" y="130743"/>
                      <a:pt x="268138" y="130743"/>
                    </a:cubicBezTo>
                    <a:cubicBezTo>
                      <a:pt x="268138" y="58536"/>
                      <a:pt x="208141" y="0"/>
                      <a:pt x="134135" y="0"/>
                    </a:cubicBezTo>
                    <a:cubicBezTo>
                      <a:pt x="60129" y="0"/>
                      <a:pt x="131" y="58536"/>
                      <a:pt x="131" y="13074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508" name="Graphic 3091">
              <a:extLst>
                <a:ext uri="{FF2B5EF4-FFF2-40B4-BE49-F238E27FC236}">
                  <a16:creationId xmlns:a16="http://schemas.microsoft.com/office/drawing/2014/main" id="{2146982D-0E77-355F-A544-D1EA9ED4B468}"/>
                </a:ext>
              </a:extLst>
            </p:cNvPr>
            <p:cNvGrpSpPr/>
            <p:nvPr/>
          </p:nvGrpSpPr>
          <p:grpSpPr>
            <a:xfrm>
              <a:off x="11529794" y="4756902"/>
              <a:ext cx="268401" cy="305070"/>
              <a:chOff x="11529794" y="4756902"/>
              <a:chExt cx="268401" cy="305070"/>
            </a:xfrm>
            <a:noFill/>
          </p:grpSpPr>
          <p:sp>
            <p:nvSpPr>
              <p:cNvPr id="7513" name="Freeform 7512">
                <a:extLst>
                  <a:ext uri="{FF2B5EF4-FFF2-40B4-BE49-F238E27FC236}">
                    <a16:creationId xmlns:a16="http://schemas.microsoft.com/office/drawing/2014/main" id="{D92328FC-E56E-5EFD-CDC8-D8D3F0952B6A}"/>
                  </a:ext>
                </a:extLst>
              </p:cNvPr>
              <p:cNvSpPr/>
              <p:nvPr/>
            </p:nvSpPr>
            <p:spPr>
              <a:xfrm>
                <a:off x="11610704" y="4832321"/>
                <a:ext cx="106576" cy="106615"/>
              </a:xfrm>
              <a:custGeom>
                <a:avLst/>
                <a:gdLst>
                  <a:gd name="connsiteX0" fmla="*/ 106576 w 106576"/>
                  <a:gd name="connsiteY0" fmla="*/ 53308 h 106615"/>
                  <a:gd name="connsiteX1" fmla="*/ 53288 w 106576"/>
                  <a:gd name="connsiteY1" fmla="*/ 106615 h 106615"/>
                  <a:gd name="connsiteX2" fmla="*/ 0 w 106576"/>
                  <a:gd name="connsiteY2" fmla="*/ 53308 h 106615"/>
                  <a:gd name="connsiteX3" fmla="*/ 53288 w 106576"/>
                  <a:gd name="connsiteY3" fmla="*/ 0 h 106615"/>
                  <a:gd name="connsiteX4" fmla="*/ 106576 w 106576"/>
                  <a:gd name="connsiteY4" fmla="*/ 53308 h 106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576" h="106615">
                    <a:moveTo>
                      <a:pt x="106576" y="53308"/>
                    </a:moveTo>
                    <a:cubicBezTo>
                      <a:pt x="106576" y="82749"/>
                      <a:pt x="82718" y="106615"/>
                      <a:pt x="53288" y="106615"/>
                    </a:cubicBezTo>
                    <a:cubicBezTo>
                      <a:pt x="23858" y="106615"/>
                      <a:pt x="0" y="82749"/>
                      <a:pt x="0" y="53308"/>
                    </a:cubicBezTo>
                    <a:cubicBezTo>
                      <a:pt x="0" y="23867"/>
                      <a:pt x="23858" y="0"/>
                      <a:pt x="53288" y="0"/>
                    </a:cubicBezTo>
                    <a:cubicBezTo>
                      <a:pt x="82718" y="0"/>
                      <a:pt x="106576" y="23867"/>
                      <a:pt x="106576" y="5330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514" name="Freeform 7513">
                <a:extLst>
                  <a:ext uri="{FF2B5EF4-FFF2-40B4-BE49-F238E27FC236}">
                    <a16:creationId xmlns:a16="http://schemas.microsoft.com/office/drawing/2014/main" id="{A64CB0D4-A72F-C059-1992-88F2D4F065FC}"/>
                  </a:ext>
                </a:extLst>
              </p:cNvPr>
              <p:cNvSpPr/>
              <p:nvPr/>
            </p:nvSpPr>
            <p:spPr>
              <a:xfrm>
                <a:off x="11529794" y="4756902"/>
                <a:ext cx="268401" cy="305070"/>
              </a:xfrm>
              <a:custGeom>
                <a:avLst/>
                <a:gdLst>
                  <a:gd name="connsiteX0" fmla="*/ 131 w 268401"/>
                  <a:gd name="connsiteY0" fmla="*/ 130744 h 305070"/>
                  <a:gd name="connsiteX1" fmla="*/ 134135 w 268401"/>
                  <a:gd name="connsiteY1" fmla="*/ 305071 h 305070"/>
                  <a:gd name="connsiteX2" fmla="*/ 133546 w 268401"/>
                  <a:gd name="connsiteY2" fmla="*/ 305071 h 305070"/>
                  <a:gd name="connsiteX3" fmla="*/ 268139 w 268401"/>
                  <a:gd name="connsiteY3" fmla="*/ 130744 h 305070"/>
                  <a:gd name="connsiteX4" fmla="*/ 134135 w 268401"/>
                  <a:gd name="connsiteY4" fmla="*/ 0 h 305070"/>
                  <a:gd name="connsiteX5" fmla="*/ 131 w 268401"/>
                  <a:gd name="connsiteY5" fmla="*/ 130744 h 30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401" h="305070">
                    <a:moveTo>
                      <a:pt x="131" y="130744"/>
                    </a:moveTo>
                    <a:cubicBezTo>
                      <a:pt x="131" y="130744"/>
                      <a:pt x="-9409" y="242788"/>
                      <a:pt x="134135" y="305071"/>
                    </a:cubicBezTo>
                    <a:lnTo>
                      <a:pt x="133546" y="305071"/>
                    </a:lnTo>
                    <a:cubicBezTo>
                      <a:pt x="280616" y="245080"/>
                      <a:pt x="268139" y="130744"/>
                      <a:pt x="268139" y="130744"/>
                    </a:cubicBezTo>
                    <a:cubicBezTo>
                      <a:pt x="268139" y="58540"/>
                      <a:pt x="208141" y="0"/>
                      <a:pt x="134135" y="0"/>
                    </a:cubicBezTo>
                    <a:cubicBezTo>
                      <a:pt x="60129" y="0"/>
                      <a:pt x="131" y="58540"/>
                      <a:pt x="131" y="13074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509" name="Graphic 3091">
              <a:extLst>
                <a:ext uri="{FF2B5EF4-FFF2-40B4-BE49-F238E27FC236}">
                  <a16:creationId xmlns:a16="http://schemas.microsoft.com/office/drawing/2014/main" id="{B57EAF85-9748-7194-CACC-F1D6DE1FA7CE}"/>
                </a:ext>
              </a:extLst>
            </p:cNvPr>
            <p:cNvGrpSpPr/>
            <p:nvPr/>
          </p:nvGrpSpPr>
          <p:grpSpPr>
            <a:xfrm>
              <a:off x="11104681" y="4657271"/>
              <a:ext cx="404547" cy="289074"/>
              <a:chOff x="11104681" y="4657271"/>
              <a:chExt cx="404547" cy="289074"/>
            </a:xfrm>
            <a:noFill/>
          </p:grpSpPr>
          <p:sp>
            <p:nvSpPr>
              <p:cNvPr id="7510" name="Freeform 7509">
                <a:extLst>
                  <a:ext uri="{FF2B5EF4-FFF2-40B4-BE49-F238E27FC236}">
                    <a16:creationId xmlns:a16="http://schemas.microsoft.com/office/drawing/2014/main" id="{197A7F72-4E1F-84BB-1575-456D1E6B2E6A}"/>
                  </a:ext>
                </a:extLst>
              </p:cNvPr>
              <p:cNvSpPr/>
              <p:nvPr/>
            </p:nvSpPr>
            <p:spPr>
              <a:xfrm>
                <a:off x="11184788" y="4657271"/>
                <a:ext cx="28564" cy="5715"/>
              </a:xfrm>
              <a:custGeom>
                <a:avLst/>
                <a:gdLst>
                  <a:gd name="connsiteX0" fmla="*/ 0 w 28564"/>
                  <a:gd name="connsiteY0" fmla="*/ 0 h 5715"/>
                  <a:gd name="connsiteX1" fmla="*/ 28565 w 28564"/>
                  <a:gd name="connsiteY1" fmla="*/ 0 h 5715"/>
                </a:gdLst>
                <a:ahLst/>
                <a:cxnLst>
                  <a:cxn ang="0">
                    <a:pos x="connsiteX0" y="connsiteY0"/>
                  </a:cxn>
                  <a:cxn ang="0">
                    <a:pos x="connsiteX1" y="connsiteY1"/>
                  </a:cxn>
                </a:cxnLst>
                <a:rect l="l" t="t" r="r" b="b"/>
                <a:pathLst>
                  <a:path w="28564" h="5715">
                    <a:moveTo>
                      <a:pt x="0" y="0"/>
                    </a:moveTo>
                    <a:lnTo>
                      <a:pt x="2856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511" name="Freeform 7510">
                <a:extLst>
                  <a:ext uri="{FF2B5EF4-FFF2-40B4-BE49-F238E27FC236}">
                    <a16:creationId xmlns:a16="http://schemas.microsoft.com/office/drawing/2014/main" id="{6618A653-4593-8469-5E0F-0745EC22BBEC}"/>
                  </a:ext>
                </a:extLst>
              </p:cNvPr>
              <p:cNvSpPr/>
              <p:nvPr/>
            </p:nvSpPr>
            <p:spPr>
              <a:xfrm>
                <a:off x="11104681" y="4657271"/>
                <a:ext cx="404547" cy="289074"/>
              </a:xfrm>
              <a:custGeom>
                <a:avLst/>
                <a:gdLst>
                  <a:gd name="connsiteX0" fmla="*/ 167779 w 404547"/>
                  <a:gd name="connsiteY0" fmla="*/ 0 h 289074"/>
                  <a:gd name="connsiteX1" fmla="*/ 346755 w 404547"/>
                  <a:gd name="connsiteY1" fmla="*/ 0 h 289074"/>
                  <a:gd name="connsiteX2" fmla="*/ 404547 w 404547"/>
                  <a:gd name="connsiteY2" fmla="*/ 57814 h 289074"/>
                  <a:gd name="connsiteX3" fmla="*/ 346755 w 404547"/>
                  <a:gd name="connsiteY3" fmla="*/ 115633 h 289074"/>
                  <a:gd name="connsiteX4" fmla="*/ 86689 w 404547"/>
                  <a:gd name="connsiteY4" fmla="*/ 115633 h 289074"/>
                  <a:gd name="connsiteX5" fmla="*/ 0 w 404547"/>
                  <a:gd name="connsiteY5" fmla="*/ 202348 h 289074"/>
                  <a:gd name="connsiteX6" fmla="*/ 86689 w 404547"/>
                  <a:gd name="connsiteY6" fmla="*/ 289074 h 289074"/>
                  <a:gd name="connsiteX7" fmla="*/ 346429 w 404547"/>
                  <a:gd name="connsiteY7" fmla="*/ 289074 h 289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4547" h="289074">
                    <a:moveTo>
                      <a:pt x="167779" y="0"/>
                    </a:moveTo>
                    <a:lnTo>
                      <a:pt x="346755" y="0"/>
                    </a:lnTo>
                    <a:cubicBezTo>
                      <a:pt x="378673" y="0"/>
                      <a:pt x="404547" y="25884"/>
                      <a:pt x="404547" y="57814"/>
                    </a:cubicBezTo>
                    <a:cubicBezTo>
                      <a:pt x="404547" y="89744"/>
                      <a:pt x="378673" y="115633"/>
                      <a:pt x="346755" y="115633"/>
                    </a:cubicBezTo>
                    <a:lnTo>
                      <a:pt x="86689" y="115633"/>
                    </a:lnTo>
                    <a:cubicBezTo>
                      <a:pt x="38814" y="115633"/>
                      <a:pt x="0" y="154456"/>
                      <a:pt x="0" y="202348"/>
                    </a:cubicBezTo>
                    <a:cubicBezTo>
                      <a:pt x="0" y="250246"/>
                      <a:pt x="38814" y="289074"/>
                      <a:pt x="86689" y="289074"/>
                    </a:cubicBezTo>
                    <a:lnTo>
                      <a:pt x="346429" y="289074"/>
                    </a:lnTo>
                  </a:path>
                </a:pathLst>
              </a:custGeom>
              <a:noFill/>
              <a:ln w="31750" cap="rnd">
                <a:solidFill>
                  <a:srgbClr val="000000"/>
                </a:solidFill>
                <a:prstDash val="sysDot"/>
                <a:round/>
              </a:ln>
            </p:spPr>
            <p:txBody>
              <a:bodyPr rtlCol="0" anchor="ctr"/>
              <a:lstStyle/>
              <a:p>
                <a:endParaRPr lang="en-QA">
                  <a:latin typeface="Calibri" panose="020F0502020204030204" pitchFamily="34" charset="0"/>
                  <a:cs typeface="Calibri" panose="020F0502020204030204" pitchFamily="34" charset="0"/>
                </a:endParaRPr>
              </a:p>
            </p:txBody>
          </p:sp>
          <p:sp>
            <p:nvSpPr>
              <p:cNvPr id="7512" name="Freeform 7511">
                <a:extLst>
                  <a:ext uri="{FF2B5EF4-FFF2-40B4-BE49-F238E27FC236}">
                    <a16:creationId xmlns:a16="http://schemas.microsoft.com/office/drawing/2014/main" id="{0B1FD572-FE53-2441-159F-1FFDE7CB1081}"/>
                  </a:ext>
                </a:extLst>
              </p:cNvPr>
              <p:cNvSpPr/>
              <p:nvPr/>
            </p:nvSpPr>
            <p:spPr>
              <a:xfrm>
                <a:off x="11480663" y="4946345"/>
                <a:ext cx="28564" cy="5715"/>
              </a:xfrm>
              <a:custGeom>
                <a:avLst/>
                <a:gdLst>
                  <a:gd name="connsiteX0" fmla="*/ 0 w 28564"/>
                  <a:gd name="connsiteY0" fmla="*/ 0 h 5715"/>
                  <a:gd name="connsiteX1" fmla="*/ 28565 w 28564"/>
                  <a:gd name="connsiteY1" fmla="*/ 0 h 5715"/>
                </a:gdLst>
                <a:ahLst/>
                <a:cxnLst>
                  <a:cxn ang="0">
                    <a:pos x="connsiteX0" y="connsiteY0"/>
                  </a:cxn>
                  <a:cxn ang="0">
                    <a:pos x="connsiteX1" y="connsiteY1"/>
                  </a:cxn>
                </a:cxnLst>
                <a:rect l="l" t="t" r="r" b="b"/>
                <a:pathLst>
                  <a:path w="28564" h="5715">
                    <a:moveTo>
                      <a:pt x="0" y="0"/>
                    </a:moveTo>
                    <a:lnTo>
                      <a:pt x="2856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149" name="Group 6148">
            <a:extLst>
              <a:ext uri="{FF2B5EF4-FFF2-40B4-BE49-F238E27FC236}">
                <a16:creationId xmlns:a16="http://schemas.microsoft.com/office/drawing/2014/main" id="{8F0FC923-3DED-91B1-8F91-84B571BD3FEA}"/>
              </a:ext>
            </a:extLst>
          </p:cNvPr>
          <p:cNvGrpSpPr/>
          <p:nvPr/>
        </p:nvGrpSpPr>
        <p:grpSpPr>
          <a:xfrm flipH="1">
            <a:off x="1826365" y="7282779"/>
            <a:ext cx="604030" cy="517658"/>
            <a:chOff x="9560153" y="8779984"/>
            <a:chExt cx="890683" cy="763319"/>
          </a:xfrm>
        </p:grpSpPr>
        <p:grpSp>
          <p:nvGrpSpPr>
            <p:cNvPr id="7499" name="Group 7498">
              <a:extLst>
                <a:ext uri="{FF2B5EF4-FFF2-40B4-BE49-F238E27FC236}">
                  <a16:creationId xmlns:a16="http://schemas.microsoft.com/office/drawing/2014/main" id="{F53C1195-EE36-1DD3-8F8B-2C5A7F2815D0}"/>
                </a:ext>
              </a:extLst>
            </p:cNvPr>
            <p:cNvGrpSpPr/>
            <p:nvPr/>
          </p:nvGrpSpPr>
          <p:grpSpPr>
            <a:xfrm>
              <a:off x="9560153" y="8779984"/>
              <a:ext cx="890683" cy="763319"/>
              <a:chOff x="9560153" y="8779984"/>
              <a:chExt cx="890683" cy="763319"/>
            </a:xfrm>
          </p:grpSpPr>
          <p:sp>
            <p:nvSpPr>
              <p:cNvPr id="7501" name="Freeform 7500">
                <a:extLst>
                  <a:ext uri="{FF2B5EF4-FFF2-40B4-BE49-F238E27FC236}">
                    <a16:creationId xmlns:a16="http://schemas.microsoft.com/office/drawing/2014/main" id="{6E8A675E-A025-3E65-ABF7-F2BCC3CE6048}"/>
                  </a:ext>
                </a:extLst>
              </p:cNvPr>
              <p:cNvSpPr/>
              <p:nvPr/>
            </p:nvSpPr>
            <p:spPr>
              <a:xfrm>
                <a:off x="9560153" y="8860984"/>
                <a:ext cx="813066" cy="682319"/>
              </a:xfrm>
              <a:custGeom>
                <a:avLst/>
                <a:gdLst>
                  <a:gd name="connsiteX0" fmla="*/ 813067 w 813066"/>
                  <a:gd name="connsiteY0" fmla="*/ 280873 h 682319"/>
                  <a:gd name="connsiteX1" fmla="*/ 813067 w 813066"/>
                  <a:gd name="connsiteY1" fmla="*/ 464276 h 682319"/>
                  <a:gd name="connsiteX2" fmla="*/ 711850 w 813066"/>
                  <a:gd name="connsiteY2" fmla="*/ 568639 h 682319"/>
                  <a:gd name="connsiteX3" fmla="*/ 242914 w 813066"/>
                  <a:gd name="connsiteY3" fmla="*/ 568639 h 682319"/>
                  <a:gd name="connsiteX4" fmla="*/ 157907 w 813066"/>
                  <a:gd name="connsiteY4" fmla="*/ 672219 h 682319"/>
                  <a:gd name="connsiteX5" fmla="*/ 101214 w 813066"/>
                  <a:gd name="connsiteY5" fmla="*/ 648010 h 682319"/>
                  <a:gd name="connsiteX6" fmla="*/ 101214 w 813066"/>
                  <a:gd name="connsiteY6" fmla="*/ 568639 h 682319"/>
                  <a:gd name="connsiteX7" fmla="*/ 101214 w 813066"/>
                  <a:gd name="connsiteY7" fmla="*/ 568639 h 682319"/>
                  <a:gd name="connsiteX8" fmla="*/ 0 w 813066"/>
                  <a:gd name="connsiteY8" fmla="*/ 464276 h 682319"/>
                  <a:gd name="connsiteX9" fmla="*/ 0 w 813066"/>
                  <a:gd name="connsiteY9" fmla="*/ 104363 h 682319"/>
                  <a:gd name="connsiteX10" fmla="*/ 101214 w 813066"/>
                  <a:gd name="connsiteY10" fmla="*/ 0 h 682319"/>
                  <a:gd name="connsiteX11" fmla="*/ 526310 w 813066"/>
                  <a:gd name="connsiteY11" fmla="*/ 0 h 68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13066" h="682319">
                    <a:moveTo>
                      <a:pt x="813067" y="280873"/>
                    </a:moveTo>
                    <a:lnTo>
                      <a:pt x="813067" y="464276"/>
                    </a:lnTo>
                    <a:cubicBezTo>
                      <a:pt x="813067" y="521912"/>
                      <a:pt x="767751" y="568639"/>
                      <a:pt x="711850" y="568639"/>
                    </a:cubicBezTo>
                    <a:lnTo>
                      <a:pt x="242914" y="568639"/>
                    </a:lnTo>
                    <a:lnTo>
                      <a:pt x="157907" y="672219"/>
                    </a:lnTo>
                    <a:cubicBezTo>
                      <a:pt x="136986" y="693793"/>
                      <a:pt x="101214" y="678517"/>
                      <a:pt x="101214" y="648010"/>
                    </a:cubicBezTo>
                    <a:lnTo>
                      <a:pt x="101214" y="568639"/>
                    </a:lnTo>
                    <a:lnTo>
                      <a:pt x="101214" y="568639"/>
                    </a:lnTo>
                    <a:cubicBezTo>
                      <a:pt x="45315" y="568639"/>
                      <a:pt x="0" y="521912"/>
                      <a:pt x="0" y="464276"/>
                    </a:cubicBezTo>
                    <a:lnTo>
                      <a:pt x="0" y="104363"/>
                    </a:lnTo>
                    <a:cubicBezTo>
                      <a:pt x="0" y="46727"/>
                      <a:pt x="45315" y="0"/>
                      <a:pt x="101214" y="0"/>
                    </a:cubicBezTo>
                    <a:lnTo>
                      <a:pt x="52631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7502" name="Graphic 3091">
                <a:extLst>
                  <a:ext uri="{FF2B5EF4-FFF2-40B4-BE49-F238E27FC236}">
                    <a16:creationId xmlns:a16="http://schemas.microsoft.com/office/drawing/2014/main" id="{61E9D8AF-FB2B-1490-C287-9A32D7DC75AE}"/>
                  </a:ext>
                </a:extLst>
              </p:cNvPr>
              <p:cNvGrpSpPr/>
              <p:nvPr/>
            </p:nvGrpSpPr>
            <p:grpSpPr>
              <a:xfrm>
                <a:off x="9725447" y="9022984"/>
                <a:ext cx="317180" cy="243005"/>
                <a:chOff x="9725447" y="9022984"/>
                <a:chExt cx="317180" cy="243005"/>
              </a:xfrm>
            </p:grpSpPr>
            <p:sp>
              <p:nvSpPr>
                <p:cNvPr id="7504" name="Freeform 7503">
                  <a:extLst>
                    <a:ext uri="{FF2B5EF4-FFF2-40B4-BE49-F238E27FC236}">
                      <a16:creationId xmlns:a16="http://schemas.microsoft.com/office/drawing/2014/main" id="{0602D33A-221F-EAA2-CF14-17DEEC3375BA}"/>
                    </a:ext>
                  </a:extLst>
                </p:cNvPr>
                <p:cNvSpPr/>
                <p:nvPr/>
              </p:nvSpPr>
              <p:spPr>
                <a:xfrm>
                  <a:off x="9725447" y="9022984"/>
                  <a:ext cx="237889" cy="5715"/>
                </a:xfrm>
                <a:custGeom>
                  <a:avLst/>
                  <a:gdLst>
                    <a:gd name="connsiteX0" fmla="*/ 0 w 237889"/>
                    <a:gd name="connsiteY0" fmla="*/ 0 h 5715"/>
                    <a:gd name="connsiteX1" fmla="*/ 237890 w 237889"/>
                    <a:gd name="connsiteY1" fmla="*/ 0 h 5715"/>
                  </a:gdLst>
                  <a:ahLst/>
                  <a:cxnLst>
                    <a:cxn ang="0">
                      <a:pos x="connsiteX0" y="connsiteY0"/>
                    </a:cxn>
                    <a:cxn ang="0">
                      <a:pos x="connsiteX1" y="connsiteY1"/>
                    </a:cxn>
                  </a:cxnLst>
                  <a:rect l="l" t="t" r="r" b="b"/>
                  <a:pathLst>
                    <a:path w="237889" h="5715">
                      <a:moveTo>
                        <a:pt x="0" y="0"/>
                      </a:moveTo>
                      <a:lnTo>
                        <a:pt x="23789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505" name="Freeform 7504">
                  <a:extLst>
                    <a:ext uri="{FF2B5EF4-FFF2-40B4-BE49-F238E27FC236}">
                      <a16:creationId xmlns:a16="http://schemas.microsoft.com/office/drawing/2014/main" id="{F9298C70-7882-8AA7-47AA-075E06C3A5A0}"/>
                    </a:ext>
                  </a:extLst>
                </p:cNvPr>
                <p:cNvSpPr/>
                <p:nvPr/>
              </p:nvSpPr>
              <p:spPr>
                <a:xfrm>
                  <a:off x="9725447" y="9265989"/>
                  <a:ext cx="317180" cy="5715"/>
                </a:xfrm>
                <a:custGeom>
                  <a:avLst/>
                  <a:gdLst>
                    <a:gd name="connsiteX0" fmla="*/ 0 w 317180"/>
                    <a:gd name="connsiteY0" fmla="*/ 0 h 5715"/>
                    <a:gd name="connsiteX1" fmla="*/ 317180 w 317180"/>
                    <a:gd name="connsiteY1" fmla="*/ 0 h 5715"/>
                  </a:gdLst>
                  <a:ahLst/>
                  <a:cxnLst>
                    <a:cxn ang="0">
                      <a:pos x="connsiteX0" y="connsiteY0"/>
                    </a:cxn>
                    <a:cxn ang="0">
                      <a:pos x="connsiteX1" y="connsiteY1"/>
                    </a:cxn>
                  </a:cxnLst>
                  <a:rect l="l" t="t" r="r" b="b"/>
                  <a:pathLst>
                    <a:path w="317180" h="5715">
                      <a:moveTo>
                        <a:pt x="0" y="0"/>
                      </a:moveTo>
                      <a:lnTo>
                        <a:pt x="31718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506" name="Freeform 7505">
                  <a:extLst>
                    <a:ext uri="{FF2B5EF4-FFF2-40B4-BE49-F238E27FC236}">
                      <a16:creationId xmlns:a16="http://schemas.microsoft.com/office/drawing/2014/main" id="{AE7FDF89-759C-07AE-280A-D214630562A2}"/>
                    </a:ext>
                  </a:extLst>
                </p:cNvPr>
                <p:cNvSpPr/>
                <p:nvPr/>
              </p:nvSpPr>
              <p:spPr>
                <a:xfrm>
                  <a:off x="9725447" y="9144487"/>
                  <a:ext cx="317180" cy="5715"/>
                </a:xfrm>
                <a:custGeom>
                  <a:avLst/>
                  <a:gdLst>
                    <a:gd name="connsiteX0" fmla="*/ 0 w 317180"/>
                    <a:gd name="connsiteY0" fmla="*/ 0 h 5715"/>
                    <a:gd name="connsiteX1" fmla="*/ 317180 w 317180"/>
                    <a:gd name="connsiteY1" fmla="*/ 0 h 5715"/>
                  </a:gdLst>
                  <a:ahLst/>
                  <a:cxnLst>
                    <a:cxn ang="0">
                      <a:pos x="connsiteX0" y="connsiteY0"/>
                    </a:cxn>
                    <a:cxn ang="0">
                      <a:pos x="connsiteX1" y="connsiteY1"/>
                    </a:cxn>
                  </a:cxnLst>
                  <a:rect l="l" t="t" r="r" b="b"/>
                  <a:pathLst>
                    <a:path w="317180" h="5715">
                      <a:moveTo>
                        <a:pt x="0" y="0"/>
                      </a:moveTo>
                      <a:lnTo>
                        <a:pt x="31718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503" name="Freeform 7502">
                <a:extLst>
                  <a:ext uri="{FF2B5EF4-FFF2-40B4-BE49-F238E27FC236}">
                    <a16:creationId xmlns:a16="http://schemas.microsoft.com/office/drawing/2014/main" id="{9AC4A626-ED05-672E-8F1F-F665E8B05970}"/>
                  </a:ext>
                </a:extLst>
              </p:cNvPr>
              <p:cNvSpPr/>
              <p:nvPr/>
            </p:nvSpPr>
            <p:spPr>
              <a:xfrm>
                <a:off x="10045980" y="8779984"/>
                <a:ext cx="404856" cy="405005"/>
              </a:xfrm>
              <a:custGeom>
                <a:avLst/>
                <a:gdLst>
                  <a:gd name="connsiteX0" fmla="*/ 404857 w 404856"/>
                  <a:gd name="connsiteY0" fmla="*/ 202503 h 405005"/>
                  <a:gd name="connsiteX1" fmla="*/ 202428 w 404856"/>
                  <a:gd name="connsiteY1" fmla="*/ 405006 h 405005"/>
                  <a:gd name="connsiteX2" fmla="*/ 0 w 404856"/>
                  <a:gd name="connsiteY2" fmla="*/ 202503 h 405005"/>
                  <a:gd name="connsiteX3" fmla="*/ 202428 w 404856"/>
                  <a:gd name="connsiteY3" fmla="*/ 0 h 405005"/>
                  <a:gd name="connsiteX4" fmla="*/ 404857 w 404856"/>
                  <a:gd name="connsiteY4" fmla="*/ 202503 h 405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856" h="405005">
                    <a:moveTo>
                      <a:pt x="404857" y="202503"/>
                    </a:moveTo>
                    <a:cubicBezTo>
                      <a:pt x="404857" y="314342"/>
                      <a:pt x="314226" y="405006"/>
                      <a:pt x="202428" y="405006"/>
                    </a:cubicBezTo>
                    <a:cubicBezTo>
                      <a:pt x="90630" y="405006"/>
                      <a:pt x="0" y="314342"/>
                      <a:pt x="0" y="202503"/>
                    </a:cubicBezTo>
                    <a:cubicBezTo>
                      <a:pt x="0" y="90664"/>
                      <a:pt x="90630" y="0"/>
                      <a:pt x="202428" y="0"/>
                    </a:cubicBezTo>
                    <a:cubicBezTo>
                      <a:pt x="314226" y="0"/>
                      <a:pt x="404857" y="90664"/>
                      <a:pt x="404857" y="20250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500" name="Freeform 7499">
              <a:extLst>
                <a:ext uri="{FF2B5EF4-FFF2-40B4-BE49-F238E27FC236}">
                  <a16:creationId xmlns:a16="http://schemas.microsoft.com/office/drawing/2014/main" id="{4FC286D7-6C8A-1778-384C-23D22CBF3E8C}"/>
                </a:ext>
              </a:extLst>
            </p:cNvPr>
            <p:cNvSpPr/>
            <p:nvPr/>
          </p:nvSpPr>
          <p:spPr>
            <a:xfrm>
              <a:off x="10144581" y="8877118"/>
              <a:ext cx="207655" cy="210737"/>
            </a:xfrm>
            <a:custGeom>
              <a:avLst/>
              <a:gdLst>
                <a:gd name="connsiteX0" fmla="*/ 48160 w 207655"/>
                <a:gd name="connsiteY0" fmla="*/ 199725 h 210737"/>
                <a:gd name="connsiteX1" fmla="*/ 13008 w 207655"/>
                <a:gd name="connsiteY1" fmla="*/ 165309 h 210737"/>
                <a:gd name="connsiteX2" fmla="*/ 0 w 207655"/>
                <a:gd name="connsiteY2" fmla="*/ 106369 h 210737"/>
                <a:gd name="connsiteX3" fmla="*/ 12889 w 207655"/>
                <a:gd name="connsiteY3" fmla="*/ 49801 h 210737"/>
                <a:gd name="connsiteX4" fmla="*/ 49789 w 207655"/>
                <a:gd name="connsiteY4" fmla="*/ 12888 h 210737"/>
                <a:gd name="connsiteX5" fmla="*/ 106833 w 207655"/>
                <a:gd name="connsiteY5" fmla="*/ 0 h 210737"/>
                <a:gd name="connsiteX6" fmla="*/ 179639 w 207655"/>
                <a:gd name="connsiteY6" fmla="*/ 23523 h 210737"/>
                <a:gd name="connsiteX7" fmla="*/ 207655 w 207655"/>
                <a:gd name="connsiteY7" fmla="*/ 97608 h 210737"/>
                <a:gd name="connsiteX8" fmla="*/ 198652 w 207655"/>
                <a:gd name="connsiteY8" fmla="*/ 142031 h 210737"/>
                <a:gd name="connsiteX9" fmla="*/ 167881 w 207655"/>
                <a:gd name="connsiteY9" fmla="*/ 160680 h 210737"/>
                <a:gd name="connsiteX10" fmla="*/ 148989 w 207655"/>
                <a:gd name="connsiteY10" fmla="*/ 155302 h 210737"/>
                <a:gd name="connsiteX11" fmla="*/ 137357 w 207655"/>
                <a:gd name="connsiteY11" fmla="*/ 140408 h 210737"/>
                <a:gd name="connsiteX12" fmla="*/ 100074 w 207655"/>
                <a:gd name="connsiteY12" fmla="*/ 160931 h 210737"/>
                <a:gd name="connsiteX13" fmla="*/ 63677 w 207655"/>
                <a:gd name="connsiteY13" fmla="*/ 145289 h 210737"/>
                <a:gd name="connsiteX14" fmla="*/ 54039 w 207655"/>
                <a:gd name="connsiteY14" fmla="*/ 108370 h 210737"/>
                <a:gd name="connsiteX15" fmla="*/ 65928 w 207655"/>
                <a:gd name="connsiteY15" fmla="*/ 66947 h 210737"/>
                <a:gd name="connsiteX16" fmla="*/ 105581 w 207655"/>
                <a:gd name="connsiteY16" fmla="*/ 50304 h 210737"/>
                <a:gd name="connsiteX17" fmla="*/ 133478 w 207655"/>
                <a:gd name="connsiteY17" fmla="*/ 55808 h 210737"/>
                <a:gd name="connsiteX18" fmla="*/ 152114 w 207655"/>
                <a:gd name="connsiteY18" fmla="*/ 68827 h 210737"/>
                <a:gd name="connsiteX19" fmla="*/ 152114 w 207655"/>
                <a:gd name="connsiteY19" fmla="*/ 115627 h 210737"/>
                <a:gd name="connsiteX20" fmla="*/ 167133 w 207655"/>
                <a:gd name="connsiteY20" fmla="*/ 141408 h 210737"/>
                <a:gd name="connsiteX21" fmla="*/ 182141 w 207655"/>
                <a:gd name="connsiteY21" fmla="*/ 134402 h 210737"/>
                <a:gd name="connsiteX22" fmla="*/ 186397 w 207655"/>
                <a:gd name="connsiteY22" fmla="*/ 99860 h 210737"/>
                <a:gd name="connsiteX23" fmla="*/ 164254 w 207655"/>
                <a:gd name="connsiteY23" fmla="*/ 38166 h 210737"/>
                <a:gd name="connsiteX24" fmla="*/ 107084 w 207655"/>
                <a:gd name="connsiteY24" fmla="*/ 19020 h 210737"/>
                <a:gd name="connsiteX25" fmla="*/ 43533 w 207655"/>
                <a:gd name="connsiteY25" fmla="*/ 38543 h 210737"/>
                <a:gd name="connsiteX26" fmla="*/ 27148 w 207655"/>
                <a:gd name="connsiteY26" fmla="*/ 67827 h 210737"/>
                <a:gd name="connsiteX27" fmla="*/ 21269 w 207655"/>
                <a:gd name="connsiteY27" fmla="*/ 107621 h 210737"/>
                <a:gd name="connsiteX28" fmla="*/ 31650 w 207655"/>
                <a:gd name="connsiteY28" fmla="*/ 155044 h 210737"/>
                <a:gd name="connsiteX29" fmla="*/ 59923 w 207655"/>
                <a:gd name="connsiteY29" fmla="*/ 182957 h 210737"/>
                <a:gd name="connsiteX30" fmla="*/ 100074 w 207655"/>
                <a:gd name="connsiteY30" fmla="*/ 191964 h 210737"/>
                <a:gd name="connsiteX31" fmla="*/ 129473 w 207655"/>
                <a:gd name="connsiteY31" fmla="*/ 186957 h 210737"/>
                <a:gd name="connsiteX32" fmla="*/ 150868 w 207655"/>
                <a:gd name="connsiteY32" fmla="*/ 174196 h 210737"/>
                <a:gd name="connsiteX33" fmla="*/ 162129 w 207655"/>
                <a:gd name="connsiteY33" fmla="*/ 189964 h 210737"/>
                <a:gd name="connsiteX34" fmla="*/ 135860 w 207655"/>
                <a:gd name="connsiteY34" fmla="*/ 204480 h 210737"/>
                <a:gd name="connsiteX35" fmla="*/ 98326 w 207655"/>
                <a:gd name="connsiteY35" fmla="*/ 210738 h 210737"/>
                <a:gd name="connsiteX36" fmla="*/ 48160 w 207655"/>
                <a:gd name="connsiteY36" fmla="*/ 199725 h 210737"/>
                <a:gd name="connsiteX37" fmla="*/ 81187 w 207655"/>
                <a:gd name="connsiteY37" fmla="*/ 132276 h 210737"/>
                <a:gd name="connsiteX38" fmla="*/ 101828 w 207655"/>
                <a:gd name="connsiteY38" fmla="*/ 141408 h 210737"/>
                <a:gd name="connsiteX39" fmla="*/ 123600 w 207655"/>
                <a:gd name="connsiteY39" fmla="*/ 135150 h 210737"/>
                <a:gd name="connsiteX40" fmla="*/ 130850 w 207655"/>
                <a:gd name="connsiteY40" fmla="*/ 106866 h 210737"/>
                <a:gd name="connsiteX41" fmla="*/ 130850 w 207655"/>
                <a:gd name="connsiteY41" fmla="*/ 77582 h 210737"/>
                <a:gd name="connsiteX42" fmla="*/ 105085 w 207655"/>
                <a:gd name="connsiteY42" fmla="*/ 69324 h 210737"/>
                <a:gd name="connsiteX43" fmla="*/ 84318 w 207655"/>
                <a:gd name="connsiteY43" fmla="*/ 74331 h 210737"/>
                <a:gd name="connsiteX44" fmla="*/ 77559 w 207655"/>
                <a:gd name="connsiteY44" fmla="*/ 88098 h 210737"/>
                <a:gd name="connsiteX45" fmla="*/ 75308 w 207655"/>
                <a:gd name="connsiteY45" fmla="*/ 106621 h 210737"/>
                <a:gd name="connsiteX46" fmla="*/ 81187 w 207655"/>
                <a:gd name="connsiteY46" fmla="*/ 132276 h 21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07655" h="210737">
                  <a:moveTo>
                    <a:pt x="48160" y="199725"/>
                  </a:moveTo>
                  <a:cubicBezTo>
                    <a:pt x="33404" y="192381"/>
                    <a:pt x="21681" y="180911"/>
                    <a:pt x="13008" y="165309"/>
                  </a:cubicBezTo>
                  <a:cubicBezTo>
                    <a:pt x="4336" y="149712"/>
                    <a:pt x="0" y="130064"/>
                    <a:pt x="0" y="106369"/>
                  </a:cubicBezTo>
                  <a:cubicBezTo>
                    <a:pt x="0" y="84680"/>
                    <a:pt x="4290" y="65821"/>
                    <a:pt x="12889" y="49801"/>
                  </a:cubicBezTo>
                  <a:cubicBezTo>
                    <a:pt x="21475" y="33788"/>
                    <a:pt x="33775" y="21483"/>
                    <a:pt x="49789" y="12888"/>
                  </a:cubicBezTo>
                  <a:cubicBezTo>
                    <a:pt x="65802" y="4292"/>
                    <a:pt x="84815" y="0"/>
                    <a:pt x="106833" y="0"/>
                  </a:cubicBezTo>
                  <a:cubicBezTo>
                    <a:pt x="136689" y="0"/>
                    <a:pt x="160957" y="7841"/>
                    <a:pt x="179639" y="23523"/>
                  </a:cubicBezTo>
                  <a:cubicBezTo>
                    <a:pt x="198320" y="39211"/>
                    <a:pt x="207655" y="63906"/>
                    <a:pt x="207655" y="97608"/>
                  </a:cubicBezTo>
                  <a:cubicBezTo>
                    <a:pt x="207655" y="114793"/>
                    <a:pt x="204662" y="129607"/>
                    <a:pt x="198652" y="142031"/>
                  </a:cubicBezTo>
                  <a:cubicBezTo>
                    <a:pt x="192647" y="154467"/>
                    <a:pt x="182387" y="160680"/>
                    <a:pt x="167881" y="160680"/>
                  </a:cubicBezTo>
                  <a:cubicBezTo>
                    <a:pt x="160535" y="160680"/>
                    <a:pt x="154245" y="158885"/>
                    <a:pt x="148989" y="155302"/>
                  </a:cubicBezTo>
                  <a:cubicBezTo>
                    <a:pt x="143733" y="151713"/>
                    <a:pt x="139854" y="146746"/>
                    <a:pt x="137357" y="140408"/>
                  </a:cubicBezTo>
                  <a:cubicBezTo>
                    <a:pt x="130684" y="154090"/>
                    <a:pt x="118253" y="160931"/>
                    <a:pt x="100074" y="160931"/>
                  </a:cubicBezTo>
                  <a:cubicBezTo>
                    <a:pt x="82227" y="160931"/>
                    <a:pt x="70093" y="155713"/>
                    <a:pt x="63677" y="145289"/>
                  </a:cubicBezTo>
                  <a:cubicBezTo>
                    <a:pt x="57250" y="134859"/>
                    <a:pt x="54039" y="122554"/>
                    <a:pt x="54039" y="108370"/>
                  </a:cubicBezTo>
                  <a:cubicBezTo>
                    <a:pt x="54039" y="91853"/>
                    <a:pt x="58004" y="78045"/>
                    <a:pt x="65928" y="66947"/>
                  </a:cubicBezTo>
                  <a:cubicBezTo>
                    <a:pt x="73846" y="55854"/>
                    <a:pt x="87066" y="50304"/>
                    <a:pt x="105581" y="50304"/>
                  </a:cubicBezTo>
                  <a:cubicBezTo>
                    <a:pt x="116253" y="50304"/>
                    <a:pt x="125548" y="52145"/>
                    <a:pt x="133478" y="55808"/>
                  </a:cubicBezTo>
                  <a:cubicBezTo>
                    <a:pt x="141402" y="59483"/>
                    <a:pt x="147618" y="63820"/>
                    <a:pt x="152114" y="68827"/>
                  </a:cubicBezTo>
                  <a:lnTo>
                    <a:pt x="152114" y="115627"/>
                  </a:lnTo>
                  <a:cubicBezTo>
                    <a:pt x="152114" y="132819"/>
                    <a:pt x="157118" y="141408"/>
                    <a:pt x="167133" y="141408"/>
                  </a:cubicBezTo>
                  <a:cubicBezTo>
                    <a:pt x="173292" y="141408"/>
                    <a:pt x="178296" y="139071"/>
                    <a:pt x="182141" y="134402"/>
                  </a:cubicBezTo>
                  <a:cubicBezTo>
                    <a:pt x="184980" y="126892"/>
                    <a:pt x="186397" y="115376"/>
                    <a:pt x="186397" y="99860"/>
                  </a:cubicBezTo>
                  <a:cubicBezTo>
                    <a:pt x="186397" y="71496"/>
                    <a:pt x="179010" y="50933"/>
                    <a:pt x="164254" y="38166"/>
                  </a:cubicBezTo>
                  <a:cubicBezTo>
                    <a:pt x="149486" y="25398"/>
                    <a:pt x="130439" y="19020"/>
                    <a:pt x="107084" y="19020"/>
                  </a:cubicBezTo>
                  <a:cubicBezTo>
                    <a:pt x="81564" y="19020"/>
                    <a:pt x="60380" y="25524"/>
                    <a:pt x="43533" y="38543"/>
                  </a:cubicBezTo>
                  <a:cubicBezTo>
                    <a:pt x="36529" y="46384"/>
                    <a:pt x="31062" y="56145"/>
                    <a:pt x="27148" y="67827"/>
                  </a:cubicBezTo>
                  <a:cubicBezTo>
                    <a:pt x="23223" y="79503"/>
                    <a:pt x="21269" y="92773"/>
                    <a:pt x="21269" y="107621"/>
                  </a:cubicBezTo>
                  <a:cubicBezTo>
                    <a:pt x="21269" y="126640"/>
                    <a:pt x="24726" y="142454"/>
                    <a:pt x="31650" y="155044"/>
                  </a:cubicBezTo>
                  <a:cubicBezTo>
                    <a:pt x="38568" y="167646"/>
                    <a:pt x="47995" y="176950"/>
                    <a:pt x="59923" y="182957"/>
                  </a:cubicBezTo>
                  <a:cubicBezTo>
                    <a:pt x="71846" y="188963"/>
                    <a:pt x="85226" y="191964"/>
                    <a:pt x="100074" y="191964"/>
                  </a:cubicBezTo>
                  <a:cubicBezTo>
                    <a:pt x="111083" y="191964"/>
                    <a:pt x="120881" y="190295"/>
                    <a:pt x="129473" y="186957"/>
                  </a:cubicBezTo>
                  <a:cubicBezTo>
                    <a:pt x="138060" y="183620"/>
                    <a:pt x="145195" y="179362"/>
                    <a:pt x="150868" y="174196"/>
                  </a:cubicBezTo>
                  <a:lnTo>
                    <a:pt x="162129" y="189964"/>
                  </a:lnTo>
                  <a:cubicBezTo>
                    <a:pt x="155621" y="195467"/>
                    <a:pt x="146858" y="200308"/>
                    <a:pt x="135860" y="204480"/>
                  </a:cubicBezTo>
                  <a:cubicBezTo>
                    <a:pt x="124846" y="208646"/>
                    <a:pt x="112334" y="210738"/>
                    <a:pt x="98326" y="210738"/>
                  </a:cubicBezTo>
                  <a:cubicBezTo>
                    <a:pt x="79645" y="210738"/>
                    <a:pt x="62923" y="207063"/>
                    <a:pt x="48160" y="199725"/>
                  </a:cubicBezTo>
                  <a:close/>
                  <a:moveTo>
                    <a:pt x="81187" y="132276"/>
                  </a:moveTo>
                  <a:cubicBezTo>
                    <a:pt x="85106" y="138368"/>
                    <a:pt x="91985" y="141408"/>
                    <a:pt x="101828" y="141408"/>
                  </a:cubicBezTo>
                  <a:cubicBezTo>
                    <a:pt x="110837" y="141408"/>
                    <a:pt x="118093" y="139322"/>
                    <a:pt x="123600" y="135150"/>
                  </a:cubicBezTo>
                  <a:cubicBezTo>
                    <a:pt x="128428" y="127812"/>
                    <a:pt x="130850" y="118382"/>
                    <a:pt x="130850" y="106866"/>
                  </a:cubicBezTo>
                  <a:lnTo>
                    <a:pt x="130850" y="77582"/>
                  </a:lnTo>
                  <a:cubicBezTo>
                    <a:pt x="122675" y="72079"/>
                    <a:pt x="114088" y="69324"/>
                    <a:pt x="105085" y="69324"/>
                  </a:cubicBezTo>
                  <a:cubicBezTo>
                    <a:pt x="97241" y="69324"/>
                    <a:pt x="90322" y="70993"/>
                    <a:pt x="84318" y="74331"/>
                  </a:cubicBezTo>
                  <a:cubicBezTo>
                    <a:pt x="81313" y="77834"/>
                    <a:pt x="79062" y="82423"/>
                    <a:pt x="77559" y="88098"/>
                  </a:cubicBezTo>
                  <a:cubicBezTo>
                    <a:pt x="76057" y="93773"/>
                    <a:pt x="75308" y="99945"/>
                    <a:pt x="75308" y="106621"/>
                  </a:cubicBezTo>
                  <a:cubicBezTo>
                    <a:pt x="75308" y="117628"/>
                    <a:pt x="77268" y="126183"/>
                    <a:pt x="81187" y="132276"/>
                  </a:cubicBezTo>
                  <a:close/>
                </a:path>
              </a:pathLst>
            </a:custGeom>
            <a:solidFill>
              <a:srgbClr val="231F20"/>
            </a:solidFill>
            <a:ln w="5707"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50" name="Graphic 3091">
            <a:extLst>
              <a:ext uri="{FF2B5EF4-FFF2-40B4-BE49-F238E27FC236}">
                <a16:creationId xmlns:a16="http://schemas.microsoft.com/office/drawing/2014/main" id="{42DCB681-7FAE-4867-08EB-0EE8C3DEC228}"/>
              </a:ext>
            </a:extLst>
          </p:cNvPr>
          <p:cNvGrpSpPr/>
          <p:nvPr/>
        </p:nvGrpSpPr>
        <p:grpSpPr>
          <a:xfrm flipH="1">
            <a:off x="1841193" y="5198060"/>
            <a:ext cx="501678" cy="449817"/>
            <a:chOff x="9560153" y="5859563"/>
            <a:chExt cx="813066" cy="729013"/>
          </a:xfrm>
          <a:noFill/>
        </p:grpSpPr>
        <p:sp>
          <p:nvSpPr>
            <p:cNvPr id="7494" name="Freeform 7493">
              <a:extLst>
                <a:ext uri="{FF2B5EF4-FFF2-40B4-BE49-F238E27FC236}">
                  <a16:creationId xmlns:a16="http://schemas.microsoft.com/office/drawing/2014/main" id="{EA528AB2-3D0A-C4CA-1E31-AEAA1ECF83AE}"/>
                </a:ext>
              </a:extLst>
            </p:cNvPr>
            <p:cNvSpPr/>
            <p:nvPr/>
          </p:nvSpPr>
          <p:spPr>
            <a:xfrm>
              <a:off x="9560153" y="5859563"/>
              <a:ext cx="813066" cy="729013"/>
            </a:xfrm>
            <a:custGeom>
              <a:avLst/>
              <a:gdLst>
                <a:gd name="connsiteX0" fmla="*/ 303642 w 813066"/>
                <a:gd name="connsiteY0" fmla="*/ 568645 h 729013"/>
                <a:gd name="connsiteX1" fmla="*/ 157907 w 813066"/>
                <a:gd name="connsiteY1" fmla="*/ 718917 h 729013"/>
                <a:gd name="connsiteX2" fmla="*/ 101214 w 813066"/>
                <a:gd name="connsiteY2" fmla="*/ 694702 h 729013"/>
                <a:gd name="connsiteX3" fmla="*/ 101214 w 813066"/>
                <a:gd name="connsiteY3" fmla="*/ 568645 h 729013"/>
                <a:gd name="connsiteX4" fmla="*/ 101214 w 813066"/>
                <a:gd name="connsiteY4" fmla="*/ 568645 h 729013"/>
                <a:gd name="connsiteX5" fmla="*/ 0 w 813066"/>
                <a:gd name="connsiteY5" fmla="*/ 464281 h 729013"/>
                <a:gd name="connsiteX6" fmla="*/ 0 w 813066"/>
                <a:gd name="connsiteY6" fmla="*/ 104369 h 729013"/>
                <a:gd name="connsiteX7" fmla="*/ 101214 w 813066"/>
                <a:gd name="connsiteY7" fmla="*/ 0 h 729013"/>
                <a:gd name="connsiteX8" fmla="*/ 711850 w 813066"/>
                <a:gd name="connsiteY8" fmla="*/ 0 h 729013"/>
                <a:gd name="connsiteX9" fmla="*/ 813067 w 813066"/>
                <a:gd name="connsiteY9" fmla="*/ 104369 h 729013"/>
                <a:gd name="connsiteX10" fmla="*/ 813067 w 813066"/>
                <a:gd name="connsiteY10" fmla="*/ 464281 h 729013"/>
                <a:gd name="connsiteX11" fmla="*/ 711850 w 813066"/>
                <a:gd name="connsiteY11" fmla="*/ 568645 h 729013"/>
                <a:gd name="connsiteX12" fmla="*/ 303642 w 813066"/>
                <a:gd name="connsiteY12" fmla="*/ 568645 h 729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066" h="729013">
                  <a:moveTo>
                    <a:pt x="303642" y="568645"/>
                  </a:moveTo>
                  <a:lnTo>
                    <a:pt x="157907" y="718917"/>
                  </a:lnTo>
                  <a:cubicBezTo>
                    <a:pt x="136986" y="740486"/>
                    <a:pt x="101214" y="725209"/>
                    <a:pt x="101214" y="694702"/>
                  </a:cubicBezTo>
                  <a:lnTo>
                    <a:pt x="101214" y="568645"/>
                  </a:lnTo>
                  <a:lnTo>
                    <a:pt x="101214" y="568645"/>
                  </a:lnTo>
                  <a:cubicBezTo>
                    <a:pt x="45315" y="568645"/>
                    <a:pt x="0" y="521918"/>
                    <a:pt x="0" y="464281"/>
                  </a:cubicBezTo>
                  <a:lnTo>
                    <a:pt x="0" y="104369"/>
                  </a:lnTo>
                  <a:cubicBezTo>
                    <a:pt x="0" y="46727"/>
                    <a:pt x="45315" y="0"/>
                    <a:pt x="101214" y="0"/>
                  </a:cubicBezTo>
                  <a:lnTo>
                    <a:pt x="711850" y="0"/>
                  </a:lnTo>
                  <a:cubicBezTo>
                    <a:pt x="767751" y="0"/>
                    <a:pt x="813067" y="46727"/>
                    <a:pt x="813067" y="104369"/>
                  </a:cubicBezTo>
                  <a:lnTo>
                    <a:pt x="813067" y="464281"/>
                  </a:lnTo>
                  <a:cubicBezTo>
                    <a:pt x="813067" y="521918"/>
                    <a:pt x="767751" y="568645"/>
                    <a:pt x="711850" y="568645"/>
                  </a:cubicBezTo>
                  <a:lnTo>
                    <a:pt x="303642" y="568645"/>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7495" name="Graphic 3091">
              <a:extLst>
                <a:ext uri="{FF2B5EF4-FFF2-40B4-BE49-F238E27FC236}">
                  <a16:creationId xmlns:a16="http://schemas.microsoft.com/office/drawing/2014/main" id="{1ACD32FE-792F-E4C0-9F99-673C1071D1DB}"/>
                </a:ext>
              </a:extLst>
            </p:cNvPr>
            <p:cNvGrpSpPr/>
            <p:nvPr/>
          </p:nvGrpSpPr>
          <p:grpSpPr>
            <a:xfrm>
              <a:off x="9728798" y="6056265"/>
              <a:ext cx="475774" cy="161999"/>
              <a:chOff x="9728798" y="6056265"/>
              <a:chExt cx="475774" cy="161999"/>
            </a:xfrm>
          </p:grpSpPr>
          <p:sp>
            <p:nvSpPr>
              <p:cNvPr id="7496" name="Freeform 7495">
                <a:extLst>
                  <a:ext uri="{FF2B5EF4-FFF2-40B4-BE49-F238E27FC236}">
                    <a16:creationId xmlns:a16="http://schemas.microsoft.com/office/drawing/2014/main" id="{44F75B8C-AA56-601E-C063-75622F5D6C81}"/>
                  </a:ext>
                </a:extLst>
              </p:cNvPr>
              <p:cNvSpPr/>
              <p:nvPr/>
            </p:nvSpPr>
            <p:spPr>
              <a:xfrm>
                <a:off x="9728798" y="6056265"/>
                <a:ext cx="475774" cy="5715"/>
              </a:xfrm>
              <a:custGeom>
                <a:avLst/>
                <a:gdLst>
                  <a:gd name="connsiteX0" fmla="*/ 0 w 475774"/>
                  <a:gd name="connsiteY0" fmla="*/ 0 h 5715"/>
                  <a:gd name="connsiteX1" fmla="*/ 475775 w 475774"/>
                  <a:gd name="connsiteY1" fmla="*/ 0 h 5715"/>
                </a:gdLst>
                <a:ahLst/>
                <a:cxnLst>
                  <a:cxn ang="0">
                    <a:pos x="connsiteX0" y="connsiteY0"/>
                  </a:cxn>
                  <a:cxn ang="0">
                    <a:pos x="connsiteX1" y="connsiteY1"/>
                  </a:cxn>
                </a:cxnLst>
                <a:rect l="l" t="t" r="r" b="b"/>
                <a:pathLst>
                  <a:path w="475774" h="5715">
                    <a:moveTo>
                      <a:pt x="0" y="0"/>
                    </a:moveTo>
                    <a:lnTo>
                      <a:pt x="47577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97" name="Freeform 7496">
                <a:extLst>
                  <a:ext uri="{FF2B5EF4-FFF2-40B4-BE49-F238E27FC236}">
                    <a16:creationId xmlns:a16="http://schemas.microsoft.com/office/drawing/2014/main" id="{103750B1-9BF9-69A1-F610-70CB6C69D429}"/>
                  </a:ext>
                </a:extLst>
              </p:cNvPr>
              <p:cNvSpPr/>
              <p:nvPr/>
            </p:nvSpPr>
            <p:spPr>
              <a:xfrm>
                <a:off x="9728798" y="6218264"/>
                <a:ext cx="475774" cy="5715"/>
              </a:xfrm>
              <a:custGeom>
                <a:avLst/>
                <a:gdLst>
                  <a:gd name="connsiteX0" fmla="*/ 0 w 475774"/>
                  <a:gd name="connsiteY0" fmla="*/ 0 h 5715"/>
                  <a:gd name="connsiteX1" fmla="*/ 475775 w 475774"/>
                  <a:gd name="connsiteY1" fmla="*/ 0 h 5715"/>
                </a:gdLst>
                <a:ahLst/>
                <a:cxnLst>
                  <a:cxn ang="0">
                    <a:pos x="connsiteX0" y="connsiteY0"/>
                  </a:cxn>
                  <a:cxn ang="0">
                    <a:pos x="connsiteX1" y="connsiteY1"/>
                  </a:cxn>
                </a:cxnLst>
                <a:rect l="l" t="t" r="r" b="b"/>
                <a:pathLst>
                  <a:path w="475774" h="5715">
                    <a:moveTo>
                      <a:pt x="0" y="0"/>
                    </a:moveTo>
                    <a:lnTo>
                      <a:pt x="47577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98" name="Freeform 7497">
                <a:extLst>
                  <a:ext uri="{FF2B5EF4-FFF2-40B4-BE49-F238E27FC236}">
                    <a16:creationId xmlns:a16="http://schemas.microsoft.com/office/drawing/2014/main" id="{821085CD-562F-3E53-0E1C-5EA33086452E}"/>
                  </a:ext>
                </a:extLst>
              </p:cNvPr>
              <p:cNvSpPr/>
              <p:nvPr/>
            </p:nvSpPr>
            <p:spPr>
              <a:xfrm>
                <a:off x="9728798" y="6137264"/>
                <a:ext cx="475774" cy="5715"/>
              </a:xfrm>
              <a:custGeom>
                <a:avLst/>
                <a:gdLst>
                  <a:gd name="connsiteX0" fmla="*/ 0 w 475774"/>
                  <a:gd name="connsiteY0" fmla="*/ 0 h 5715"/>
                  <a:gd name="connsiteX1" fmla="*/ 475775 w 475774"/>
                  <a:gd name="connsiteY1" fmla="*/ 0 h 5715"/>
                </a:gdLst>
                <a:ahLst/>
                <a:cxnLst>
                  <a:cxn ang="0">
                    <a:pos x="connsiteX0" y="connsiteY0"/>
                  </a:cxn>
                  <a:cxn ang="0">
                    <a:pos x="connsiteX1" y="connsiteY1"/>
                  </a:cxn>
                </a:cxnLst>
                <a:rect l="l" t="t" r="r" b="b"/>
                <a:pathLst>
                  <a:path w="475774" h="5715">
                    <a:moveTo>
                      <a:pt x="0" y="0"/>
                    </a:moveTo>
                    <a:lnTo>
                      <a:pt x="47577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151" name="Graphic 3091">
            <a:extLst>
              <a:ext uri="{FF2B5EF4-FFF2-40B4-BE49-F238E27FC236}">
                <a16:creationId xmlns:a16="http://schemas.microsoft.com/office/drawing/2014/main" id="{CA46C60A-9C7C-4AF6-77A2-BD2E43F981FC}"/>
              </a:ext>
            </a:extLst>
          </p:cNvPr>
          <p:cNvGrpSpPr/>
          <p:nvPr/>
        </p:nvGrpSpPr>
        <p:grpSpPr>
          <a:xfrm flipH="1">
            <a:off x="3202521" y="5144292"/>
            <a:ext cx="557152" cy="557352"/>
            <a:chOff x="10988479" y="5778564"/>
            <a:chExt cx="809716" cy="810008"/>
          </a:xfrm>
          <a:noFill/>
        </p:grpSpPr>
        <p:grpSp>
          <p:nvGrpSpPr>
            <p:cNvPr id="7486" name="Graphic 3091">
              <a:extLst>
                <a:ext uri="{FF2B5EF4-FFF2-40B4-BE49-F238E27FC236}">
                  <a16:creationId xmlns:a16="http://schemas.microsoft.com/office/drawing/2014/main" id="{99718793-DB81-4E7B-59E7-19D458F8BC88}"/>
                </a:ext>
              </a:extLst>
            </p:cNvPr>
            <p:cNvGrpSpPr/>
            <p:nvPr/>
          </p:nvGrpSpPr>
          <p:grpSpPr>
            <a:xfrm>
              <a:off x="10988479" y="5778564"/>
              <a:ext cx="809716" cy="810008"/>
              <a:chOff x="10988479" y="5778564"/>
              <a:chExt cx="809716" cy="810008"/>
            </a:xfrm>
            <a:noFill/>
          </p:grpSpPr>
          <p:sp>
            <p:nvSpPr>
              <p:cNvPr id="7490" name="Freeform 7489">
                <a:extLst>
                  <a:ext uri="{FF2B5EF4-FFF2-40B4-BE49-F238E27FC236}">
                    <a16:creationId xmlns:a16="http://schemas.microsoft.com/office/drawing/2014/main" id="{E1274A0D-865B-105C-4758-BF29EB3DC4C4}"/>
                  </a:ext>
                </a:extLst>
              </p:cNvPr>
              <p:cNvSpPr/>
              <p:nvPr/>
            </p:nvSpPr>
            <p:spPr>
              <a:xfrm>
                <a:off x="10988479" y="5980957"/>
                <a:ext cx="809716" cy="607615"/>
              </a:xfrm>
              <a:custGeom>
                <a:avLst/>
                <a:gdLst>
                  <a:gd name="connsiteX0" fmla="*/ 708500 w 809716"/>
                  <a:gd name="connsiteY0" fmla="*/ 217 h 607615"/>
                  <a:gd name="connsiteX1" fmla="*/ 769172 w 809716"/>
                  <a:gd name="connsiteY1" fmla="*/ 45675 h 607615"/>
                  <a:gd name="connsiteX2" fmla="*/ 809717 w 809716"/>
                  <a:gd name="connsiteY2" fmla="*/ 126720 h 607615"/>
                  <a:gd name="connsiteX3" fmla="*/ 809717 w 809716"/>
                  <a:gd name="connsiteY3" fmla="*/ 506367 h 607615"/>
                  <a:gd name="connsiteX4" fmla="*/ 708500 w 809716"/>
                  <a:gd name="connsiteY4" fmla="*/ 607616 h 607615"/>
                  <a:gd name="connsiteX5" fmla="*/ 101217 w 809716"/>
                  <a:gd name="connsiteY5" fmla="*/ 607616 h 607615"/>
                  <a:gd name="connsiteX6" fmla="*/ 0 w 809716"/>
                  <a:gd name="connsiteY6" fmla="*/ 506367 h 607615"/>
                  <a:gd name="connsiteX7" fmla="*/ 0 w 809716"/>
                  <a:gd name="connsiteY7" fmla="*/ 126629 h 607615"/>
                  <a:gd name="connsiteX8" fmla="*/ 40431 w 809716"/>
                  <a:gd name="connsiteY8" fmla="*/ 45669 h 607615"/>
                  <a:gd name="connsiteX9" fmla="*/ 101217 w 809716"/>
                  <a:gd name="connsiteY9" fmla="*/ 0 h 607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9716" h="607615">
                    <a:moveTo>
                      <a:pt x="708500" y="217"/>
                    </a:moveTo>
                    <a:lnTo>
                      <a:pt x="769172" y="45675"/>
                    </a:lnTo>
                    <a:cubicBezTo>
                      <a:pt x="794692" y="64792"/>
                      <a:pt x="809717" y="94824"/>
                      <a:pt x="809717" y="126720"/>
                    </a:cubicBezTo>
                    <a:lnTo>
                      <a:pt x="809717" y="506367"/>
                    </a:lnTo>
                    <a:cubicBezTo>
                      <a:pt x="809717" y="562289"/>
                      <a:pt x="764402" y="607616"/>
                      <a:pt x="708500" y="607616"/>
                    </a:cubicBezTo>
                    <a:lnTo>
                      <a:pt x="101217" y="607616"/>
                    </a:lnTo>
                    <a:cubicBezTo>
                      <a:pt x="45315" y="607616"/>
                      <a:pt x="0" y="562289"/>
                      <a:pt x="0" y="506367"/>
                    </a:cubicBezTo>
                    <a:lnTo>
                      <a:pt x="0" y="126629"/>
                    </a:lnTo>
                    <a:cubicBezTo>
                      <a:pt x="0" y="94785"/>
                      <a:pt x="14979" y="64797"/>
                      <a:pt x="40431" y="45669"/>
                    </a:cubicBezTo>
                    <a:lnTo>
                      <a:pt x="101217"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91" name="Freeform 7490">
                <a:extLst>
                  <a:ext uri="{FF2B5EF4-FFF2-40B4-BE49-F238E27FC236}">
                    <a16:creationId xmlns:a16="http://schemas.microsoft.com/office/drawing/2014/main" id="{D8364E3E-5BA7-29F7-53A8-00B4C239F939}"/>
                  </a:ext>
                </a:extLst>
              </p:cNvPr>
              <p:cNvSpPr/>
              <p:nvPr/>
            </p:nvSpPr>
            <p:spPr>
              <a:xfrm>
                <a:off x="11190907" y="5778564"/>
                <a:ext cx="404861" cy="126782"/>
              </a:xfrm>
              <a:custGeom>
                <a:avLst/>
                <a:gdLst>
                  <a:gd name="connsiteX0" fmla="*/ 0 w 404861"/>
                  <a:gd name="connsiteY0" fmla="*/ 126348 h 126782"/>
                  <a:gd name="connsiteX1" fmla="*/ 141150 w 404861"/>
                  <a:gd name="connsiteY1" fmla="*/ 20294 h 126782"/>
                  <a:gd name="connsiteX2" fmla="*/ 262608 w 404861"/>
                  <a:gd name="connsiteY2" fmla="*/ 20208 h 126782"/>
                  <a:gd name="connsiteX3" fmla="*/ 404861 w 404861"/>
                  <a:gd name="connsiteY3" fmla="*/ 126783 h 126782"/>
                </a:gdLst>
                <a:ahLst/>
                <a:cxnLst>
                  <a:cxn ang="0">
                    <a:pos x="connsiteX0" y="connsiteY0"/>
                  </a:cxn>
                  <a:cxn ang="0">
                    <a:pos x="connsiteX1" y="connsiteY1"/>
                  </a:cxn>
                  <a:cxn ang="0">
                    <a:pos x="connsiteX2" y="connsiteY2"/>
                  </a:cxn>
                  <a:cxn ang="0">
                    <a:pos x="connsiteX3" y="connsiteY3"/>
                  </a:cxn>
                </a:cxnLst>
                <a:rect l="l" t="t" r="r" b="b"/>
                <a:pathLst>
                  <a:path w="404861" h="126782">
                    <a:moveTo>
                      <a:pt x="0" y="126348"/>
                    </a:moveTo>
                    <a:lnTo>
                      <a:pt x="141150" y="20294"/>
                    </a:lnTo>
                    <a:cubicBezTo>
                      <a:pt x="177119" y="-6733"/>
                      <a:pt x="226605" y="-6767"/>
                      <a:pt x="262608" y="20208"/>
                    </a:cubicBezTo>
                    <a:lnTo>
                      <a:pt x="404861" y="12678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92" name="Freeform 7491">
                <a:extLst>
                  <a:ext uri="{FF2B5EF4-FFF2-40B4-BE49-F238E27FC236}">
                    <a16:creationId xmlns:a16="http://schemas.microsoft.com/office/drawing/2014/main" id="{02C183B8-9483-AFB1-C14B-E3A78AB4C175}"/>
                  </a:ext>
                </a:extLst>
              </p:cNvPr>
              <p:cNvSpPr/>
              <p:nvPr/>
            </p:nvSpPr>
            <p:spPr>
              <a:xfrm>
                <a:off x="10988479" y="6107586"/>
                <a:ext cx="809716" cy="253172"/>
              </a:xfrm>
              <a:custGeom>
                <a:avLst/>
                <a:gdLst>
                  <a:gd name="connsiteX0" fmla="*/ 0 w 809716"/>
                  <a:gd name="connsiteY0" fmla="*/ 0 h 253172"/>
                  <a:gd name="connsiteX1" fmla="*/ 404856 w 809716"/>
                  <a:gd name="connsiteY1" fmla="*/ 253172 h 253172"/>
                  <a:gd name="connsiteX2" fmla="*/ 809717 w 809716"/>
                  <a:gd name="connsiteY2" fmla="*/ 91 h 253172"/>
                </a:gdLst>
                <a:ahLst/>
                <a:cxnLst>
                  <a:cxn ang="0">
                    <a:pos x="connsiteX0" y="connsiteY0"/>
                  </a:cxn>
                  <a:cxn ang="0">
                    <a:pos x="connsiteX1" y="connsiteY1"/>
                  </a:cxn>
                  <a:cxn ang="0">
                    <a:pos x="connsiteX2" y="connsiteY2"/>
                  </a:cxn>
                </a:cxnLst>
                <a:rect l="l" t="t" r="r" b="b"/>
                <a:pathLst>
                  <a:path w="809716" h="253172">
                    <a:moveTo>
                      <a:pt x="0" y="0"/>
                    </a:moveTo>
                    <a:lnTo>
                      <a:pt x="404856" y="253172"/>
                    </a:lnTo>
                    <a:lnTo>
                      <a:pt x="809717" y="9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93" name="Freeform 7492">
                <a:extLst>
                  <a:ext uri="{FF2B5EF4-FFF2-40B4-BE49-F238E27FC236}">
                    <a16:creationId xmlns:a16="http://schemas.microsoft.com/office/drawing/2014/main" id="{A70E4631-62AA-1A94-C436-7F83AAF9B9B3}"/>
                  </a:ext>
                </a:extLst>
              </p:cNvPr>
              <p:cNvSpPr/>
              <p:nvPr/>
            </p:nvSpPr>
            <p:spPr>
              <a:xfrm>
                <a:off x="11089696" y="5905129"/>
                <a:ext cx="607283" cy="265813"/>
              </a:xfrm>
              <a:custGeom>
                <a:avLst/>
                <a:gdLst>
                  <a:gd name="connsiteX0" fmla="*/ 0 w 607283"/>
                  <a:gd name="connsiteY0" fmla="*/ 265751 h 265813"/>
                  <a:gd name="connsiteX1" fmla="*/ 0 w 607283"/>
                  <a:gd name="connsiteY1" fmla="*/ 101248 h 265813"/>
                  <a:gd name="connsiteX2" fmla="*/ 101211 w 607283"/>
                  <a:gd name="connsiteY2" fmla="*/ 0 h 265813"/>
                  <a:gd name="connsiteX3" fmla="*/ 506072 w 607283"/>
                  <a:gd name="connsiteY3" fmla="*/ 0 h 265813"/>
                  <a:gd name="connsiteX4" fmla="*/ 607283 w 607283"/>
                  <a:gd name="connsiteY4" fmla="*/ 101248 h 265813"/>
                  <a:gd name="connsiteX5" fmla="*/ 607283 w 607283"/>
                  <a:gd name="connsiteY5" fmla="*/ 265814 h 26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283" h="265813">
                    <a:moveTo>
                      <a:pt x="0" y="265751"/>
                    </a:moveTo>
                    <a:lnTo>
                      <a:pt x="0" y="101248"/>
                    </a:lnTo>
                    <a:cubicBezTo>
                      <a:pt x="0" y="45332"/>
                      <a:pt x="45315" y="0"/>
                      <a:pt x="101211" y="0"/>
                    </a:cubicBezTo>
                    <a:lnTo>
                      <a:pt x="506072" y="0"/>
                    </a:lnTo>
                    <a:cubicBezTo>
                      <a:pt x="561968" y="0"/>
                      <a:pt x="607283" y="45332"/>
                      <a:pt x="607283" y="101248"/>
                    </a:cubicBezTo>
                    <a:lnTo>
                      <a:pt x="607283" y="26581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487" name="Freeform 7486">
              <a:extLst>
                <a:ext uri="{FF2B5EF4-FFF2-40B4-BE49-F238E27FC236}">
                  <a16:creationId xmlns:a16="http://schemas.microsoft.com/office/drawing/2014/main" id="{BAA58F61-F1E5-4B3D-E666-4787C4EFE9F5}"/>
                </a:ext>
              </a:extLst>
            </p:cNvPr>
            <p:cNvSpPr/>
            <p:nvPr/>
          </p:nvSpPr>
          <p:spPr>
            <a:xfrm>
              <a:off x="11227018" y="6026266"/>
              <a:ext cx="332637" cy="5715"/>
            </a:xfrm>
            <a:custGeom>
              <a:avLst/>
              <a:gdLst>
                <a:gd name="connsiteX0" fmla="*/ 0 w 332637"/>
                <a:gd name="connsiteY0" fmla="*/ 0 h 5715"/>
                <a:gd name="connsiteX1" fmla="*/ 332638 w 332637"/>
                <a:gd name="connsiteY1" fmla="*/ 0 h 5715"/>
              </a:gdLst>
              <a:ahLst/>
              <a:cxnLst>
                <a:cxn ang="0">
                  <a:pos x="connsiteX0" y="connsiteY0"/>
                </a:cxn>
                <a:cxn ang="0">
                  <a:pos x="connsiteX1" y="connsiteY1"/>
                </a:cxn>
              </a:cxnLst>
              <a:rect l="l" t="t" r="r" b="b"/>
              <a:pathLst>
                <a:path w="332637" h="5715">
                  <a:moveTo>
                    <a:pt x="0" y="0"/>
                  </a:moveTo>
                  <a:lnTo>
                    <a:pt x="33263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88" name="Freeform 7487">
              <a:extLst>
                <a:ext uri="{FF2B5EF4-FFF2-40B4-BE49-F238E27FC236}">
                  <a16:creationId xmlns:a16="http://schemas.microsoft.com/office/drawing/2014/main" id="{70858800-8EC9-5284-A8A0-9325903D4374}"/>
                </a:ext>
              </a:extLst>
            </p:cNvPr>
            <p:cNvSpPr/>
            <p:nvPr/>
          </p:nvSpPr>
          <p:spPr>
            <a:xfrm>
              <a:off x="11227018" y="6108106"/>
              <a:ext cx="332637" cy="5715"/>
            </a:xfrm>
            <a:custGeom>
              <a:avLst/>
              <a:gdLst>
                <a:gd name="connsiteX0" fmla="*/ 0 w 332637"/>
                <a:gd name="connsiteY0" fmla="*/ 0 h 5715"/>
                <a:gd name="connsiteX1" fmla="*/ 332638 w 332637"/>
                <a:gd name="connsiteY1" fmla="*/ 0 h 5715"/>
              </a:gdLst>
              <a:ahLst/>
              <a:cxnLst>
                <a:cxn ang="0">
                  <a:pos x="connsiteX0" y="connsiteY0"/>
                </a:cxn>
                <a:cxn ang="0">
                  <a:pos x="connsiteX1" y="connsiteY1"/>
                </a:cxn>
              </a:cxnLst>
              <a:rect l="l" t="t" r="r" b="b"/>
              <a:pathLst>
                <a:path w="332637" h="5715">
                  <a:moveTo>
                    <a:pt x="0" y="0"/>
                  </a:moveTo>
                  <a:lnTo>
                    <a:pt x="33263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89" name="Freeform 7488">
              <a:extLst>
                <a:ext uri="{FF2B5EF4-FFF2-40B4-BE49-F238E27FC236}">
                  <a16:creationId xmlns:a16="http://schemas.microsoft.com/office/drawing/2014/main" id="{B70FD4F7-DCC4-4EA0-D72F-242D9590DB84}"/>
                </a:ext>
              </a:extLst>
            </p:cNvPr>
            <p:cNvSpPr/>
            <p:nvPr/>
          </p:nvSpPr>
          <p:spPr>
            <a:xfrm>
              <a:off x="11227018" y="6189946"/>
              <a:ext cx="332637" cy="5715"/>
            </a:xfrm>
            <a:custGeom>
              <a:avLst/>
              <a:gdLst>
                <a:gd name="connsiteX0" fmla="*/ 0 w 332637"/>
                <a:gd name="connsiteY0" fmla="*/ 0 h 5715"/>
                <a:gd name="connsiteX1" fmla="*/ 332638 w 332637"/>
                <a:gd name="connsiteY1" fmla="*/ 0 h 5715"/>
              </a:gdLst>
              <a:ahLst/>
              <a:cxnLst>
                <a:cxn ang="0">
                  <a:pos x="connsiteX0" y="connsiteY0"/>
                </a:cxn>
                <a:cxn ang="0">
                  <a:pos x="connsiteX1" y="connsiteY1"/>
                </a:cxn>
              </a:cxnLst>
              <a:rect l="l" t="t" r="r" b="b"/>
              <a:pathLst>
                <a:path w="332637" h="5715">
                  <a:moveTo>
                    <a:pt x="0" y="0"/>
                  </a:moveTo>
                  <a:lnTo>
                    <a:pt x="33263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52" name="Graphic 3091">
            <a:extLst>
              <a:ext uri="{FF2B5EF4-FFF2-40B4-BE49-F238E27FC236}">
                <a16:creationId xmlns:a16="http://schemas.microsoft.com/office/drawing/2014/main" id="{6DFB3D15-5914-EFD0-B9CE-BCF69644FB83}"/>
              </a:ext>
            </a:extLst>
          </p:cNvPr>
          <p:cNvGrpSpPr/>
          <p:nvPr/>
        </p:nvGrpSpPr>
        <p:grpSpPr>
          <a:xfrm flipH="1">
            <a:off x="4329750" y="5143973"/>
            <a:ext cx="680848" cy="557989"/>
            <a:chOff x="12311849" y="5785410"/>
            <a:chExt cx="971656" cy="796321"/>
          </a:xfrm>
        </p:grpSpPr>
        <p:grpSp>
          <p:nvGrpSpPr>
            <p:cNvPr id="7479" name="Graphic 3091">
              <a:extLst>
                <a:ext uri="{FF2B5EF4-FFF2-40B4-BE49-F238E27FC236}">
                  <a16:creationId xmlns:a16="http://schemas.microsoft.com/office/drawing/2014/main" id="{051246A2-C782-C380-4574-7B8DDB3D8BF6}"/>
                </a:ext>
              </a:extLst>
            </p:cNvPr>
            <p:cNvGrpSpPr/>
            <p:nvPr/>
          </p:nvGrpSpPr>
          <p:grpSpPr>
            <a:xfrm>
              <a:off x="12311849" y="5785410"/>
              <a:ext cx="971656" cy="796321"/>
              <a:chOff x="12311849" y="5785410"/>
              <a:chExt cx="971656" cy="796321"/>
            </a:xfrm>
            <a:noFill/>
          </p:grpSpPr>
          <p:sp>
            <p:nvSpPr>
              <p:cNvPr id="7484" name="Freeform 7483">
                <a:extLst>
                  <a:ext uri="{FF2B5EF4-FFF2-40B4-BE49-F238E27FC236}">
                    <a16:creationId xmlns:a16="http://schemas.microsoft.com/office/drawing/2014/main" id="{3C86B1F2-1464-0CAF-E020-82C55751EB08}"/>
                  </a:ext>
                </a:extLst>
              </p:cNvPr>
              <p:cNvSpPr/>
              <p:nvPr/>
            </p:nvSpPr>
            <p:spPr>
              <a:xfrm>
                <a:off x="12311849" y="5785410"/>
                <a:ext cx="575799" cy="542640"/>
              </a:xfrm>
              <a:custGeom>
                <a:avLst/>
                <a:gdLst>
                  <a:gd name="connsiteX0" fmla="*/ 395863 w 575799"/>
                  <a:gd name="connsiteY0" fmla="*/ 432003 h 542640"/>
                  <a:gd name="connsiteX1" fmla="*/ 215922 w 575799"/>
                  <a:gd name="connsiteY1" fmla="*/ 432003 h 542640"/>
                  <a:gd name="connsiteX2" fmla="*/ 112288 w 575799"/>
                  <a:gd name="connsiteY2" fmla="*/ 535674 h 542640"/>
                  <a:gd name="connsiteX3" fmla="*/ 71978 w 575799"/>
                  <a:gd name="connsiteY3" fmla="*/ 518969 h 542640"/>
                  <a:gd name="connsiteX4" fmla="*/ 71978 w 575799"/>
                  <a:gd name="connsiteY4" fmla="*/ 432003 h 542640"/>
                  <a:gd name="connsiteX5" fmla="*/ 71978 w 575799"/>
                  <a:gd name="connsiteY5" fmla="*/ 432003 h 542640"/>
                  <a:gd name="connsiteX6" fmla="*/ 0 w 575799"/>
                  <a:gd name="connsiteY6" fmla="*/ 360004 h 542640"/>
                  <a:gd name="connsiteX7" fmla="*/ 0 w 575799"/>
                  <a:gd name="connsiteY7" fmla="*/ 71999 h 542640"/>
                  <a:gd name="connsiteX8" fmla="*/ 71978 w 575799"/>
                  <a:gd name="connsiteY8" fmla="*/ 0 h 542640"/>
                  <a:gd name="connsiteX9" fmla="*/ 503822 w 575799"/>
                  <a:gd name="connsiteY9" fmla="*/ 0 h 542640"/>
                  <a:gd name="connsiteX10" fmla="*/ 575799 w 575799"/>
                  <a:gd name="connsiteY10" fmla="*/ 71999 h 542640"/>
                  <a:gd name="connsiteX11" fmla="*/ 575799 w 575799"/>
                  <a:gd name="connsiteY11" fmla="*/ 253675 h 54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5799" h="542640">
                    <a:moveTo>
                      <a:pt x="395863" y="432003"/>
                    </a:moveTo>
                    <a:lnTo>
                      <a:pt x="215922" y="432003"/>
                    </a:lnTo>
                    <a:lnTo>
                      <a:pt x="112288" y="535674"/>
                    </a:lnTo>
                    <a:cubicBezTo>
                      <a:pt x="97412" y="550556"/>
                      <a:pt x="71978" y="540018"/>
                      <a:pt x="71978" y="518969"/>
                    </a:cubicBezTo>
                    <a:lnTo>
                      <a:pt x="71978" y="432003"/>
                    </a:lnTo>
                    <a:lnTo>
                      <a:pt x="71978" y="432003"/>
                    </a:lnTo>
                    <a:cubicBezTo>
                      <a:pt x="32227" y="432003"/>
                      <a:pt x="0" y="399770"/>
                      <a:pt x="0" y="360004"/>
                    </a:cubicBezTo>
                    <a:lnTo>
                      <a:pt x="0" y="71999"/>
                    </a:lnTo>
                    <a:cubicBezTo>
                      <a:pt x="0" y="32233"/>
                      <a:pt x="32227" y="0"/>
                      <a:pt x="71978" y="0"/>
                    </a:cubicBezTo>
                    <a:lnTo>
                      <a:pt x="503822" y="0"/>
                    </a:lnTo>
                    <a:cubicBezTo>
                      <a:pt x="543572" y="0"/>
                      <a:pt x="575799" y="32233"/>
                      <a:pt x="575799" y="71999"/>
                    </a:cubicBezTo>
                    <a:lnTo>
                      <a:pt x="575799" y="25367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85" name="Freeform 7484">
                <a:extLst>
                  <a:ext uri="{FF2B5EF4-FFF2-40B4-BE49-F238E27FC236}">
                    <a16:creationId xmlns:a16="http://schemas.microsoft.com/office/drawing/2014/main" id="{AAB29E00-1B23-1FFA-6DA1-345218568654}"/>
                  </a:ext>
                </a:extLst>
              </p:cNvPr>
              <p:cNvSpPr/>
              <p:nvPr/>
            </p:nvSpPr>
            <p:spPr>
              <a:xfrm>
                <a:off x="12707713" y="6039085"/>
                <a:ext cx="575793" cy="542646"/>
              </a:xfrm>
              <a:custGeom>
                <a:avLst/>
                <a:gdLst>
                  <a:gd name="connsiteX0" fmla="*/ 359872 w 575793"/>
                  <a:gd name="connsiteY0" fmla="*/ 432008 h 542646"/>
                  <a:gd name="connsiteX1" fmla="*/ 463505 w 575793"/>
                  <a:gd name="connsiteY1" fmla="*/ 535680 h 542646"/>
                  <a:gd name="connsiteX2" fmla="*/ 503822 w 575793"/>
                  <a:gd name="connsiteY2" fmla="*/ 518975 h 542646"/>
                  <a:gd name="connsiteX3" fmla="*/ 503816 w 575793"/>
                  <a:gd name="connsiteY3" fmla="*/ 432008 h 542646"/>
                  <a:gd name="connsiteX4" fmla="*/ 503816 w 575793"/>
                  <a:gd name="connsiteY4" fmla="*/ 432008 h 542646"/>
                  <a:gd name="connsiteX5" fmla="*/ 575794 w 575793"/>
                  <a:gd name="connsiteY5" fmla="*/ 360010 h 542646"/>
                  <a:gd name="connsiteX6" fmla="*/ 575794 w 575793"/>
                  <a:gd name="connsiteY6" fmla="*/ 72004 h 542646"/>
                  <a:gd name="connsiteX7" fmla="*/ 503816 w 575793"/>
                  <a:gd name="connsiteY7" fmla="*/ 0 h 542646"/>
                  <a:gd name="connsiteX8" fmla="*/ 71972 w 575793"/>
                  <a:gd name="connsiteY8" fmla="*/ 0 h 542646"/>
                  <a:gd name="connsiteX9" fmla="*/ 0 w 575793"/>
                  <a:gd name="connsiteY9" fmla="*/ 72004 h 542646"/>
                  <a:gd name="connsiteX10" fmla="*/ 0 w 575793"/>
                  <a:gd name="connsiteY10" fmla="*/ 360010 h 542646"/>
                  <a:gd name="connsiteX11" fmla="*/ 71972 w 575793"/>
                  <a:gd name="connsiteY11" fmla="*/ 432008 h 542646"/>
                  <a:gd name="connsiteX12" fmla="*/ 359872 w 575793"/>
                  <a:gd name="connsiteY12" fmla="*/ 432008 h 542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5793" h="542646">
                    <a:moveTo>
                      <a:pt x="359872" y="432008"/>
                    </a:moveTo>
                    <a:lnTo>
                      <a:pt x="463505" y="535680"/>
                    </a:lnTo>
                    <a:cubicBezTo>
                      <a:pt x="478382" y="550562"/>
                      <a:pt x="503822" y="540023"/>
                      <a:pt x="503822" y="518975"/>
                    </a:cubicBezTo>
                    <a:lnTo>
                      <a:pt x="503816" y="432008"/>
                    </a:lnTo>
                    <a:lnTo>
                      <a:pt x="503816" y="432008"/>
                    </a:lnTo>
                    <a:cubicBezTo>
                      <a:pt x="543567" y="432008"/>
                      <a:pt x="575794" y="399775"/>
                      <a:pt x="575794" y="360010"/>
                    </a:cubicBezTo>
                    <a:lnTo>
                      <a:pt x="575794" y="72004"/>
                    </a:lnTo>
                    <a:cubicBezTo>
                      <a:pt x="575794" y="32239"/>
                      <a:pt x="543567" y="0"/>
                      <a:pt x="503816" y="0"/>
                    </a:cubicBezTo>
                    <a:lnTo>
                      <a:pt x="71972" y="0"/>
                    </a:lnTo>
                    <a:cubicBezTo>
                      <a:pt x="32221" y="0"/>
                      <a:pt x="0" y="32239"/>
                      <a:pt x="0" y="72004"/>
                    </a:cubicBezTo>
                    <a:lnTo>
                      <a:pt x="0" y="360010"/>
                    </a:lnTo>
                    <a:cubicBezTo>
                      <a:pt x="0" y="399775"/>
                      <a:pt x="32221" y="432008"/>
                      <a:pt x="71972" y="432008"/>
                    </a:cubicBezTo>
                    <a:lnTo>
                      <a:pt x="359872" y="432008"/>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480" name="Graphic 3091">
              <a:extLst>
                <a:ext uri="{FF2B5EF4-FFF2-40B4-BE49-F238E27FC236}">
                  <a16:creationId xmlns:a16="http://schemas.microsoft.com/office/drawing/2014/main" id="{EF18367D-956D-80E4-E765-3E1304DE5B8F}"/>
                </a:ext>
              </a:extLst>
            </p:cNvPr>
            <p:cNvGrpSpPr/>
            <p:nvPr/>
          </p:nvGrpSpPr>
          <p:grpSpPr>
            <a:xfrm>
              <a:off x="12445476" y="5902352"/>
              <a:ext cx="281501" cy="179373"/>
              <a:chOff x="12445476" y="5902352"/>
              <a:chExt cx="281501" cy="179373"/>
            </a:xfrm>
            <a:solidFill>
              <a:srgbClr val="231F20"/>
            </a:solidFill>
          </p:grpSpPr>
          <p:sp>
            <p:nvSpPr>
              <p:cNvPr id="7482" name="Freeform 7481">
                <a:extLst>
                  <a:ext uri="{FF2B5EF4-FFF2-40B4-BE49-F238E27FC236}">
                    <a16:creationId xmlns:a16="http://schemas.microsoft.com/office/drawing/2014/main" id="{025677A2-F88C-D218-D507-AC8494710FAA}"/>
                  </a:ext>
                </a:extLst>
              </p:cNvPr>
              <p:cNvSpPr/>
              <p:nvPr/>
            </p:nvSpPr>
            <p:spPr>
              <a:xfrm>
                <a:off x="12445476" y="5902352"/>
                <a:ext cx="111574" cy="179373"/>
              </a:xfrm>
              <a:custGeom>
                <a:avLst/>
                <a:gdLst>
                  <a:gd name="connsiteX0" fmla="*/ 0 w 111574"/>
                  <a:gd name="connsiteY0" fmla="*/ 0 h 179373"/>
                  <a:gd name="connsiteX1" fmla="*/ 111289 w 111574"/>
                  <a:gd name="connsiteY1" fmla="*/ 0 h 179373"/>
                  <a:gd name="connsiteX2" fmla="*/ 111289 w 111574"/>
                  <a:gd name="connsiteY2" fmla="*/ 21637 h 179373"/>
                  <a:gd name="connsiteX3" fmla="*/ 23909 w 111574"/>
                  <a:gd name="connsiteY3" fmla="*/ 21637 h 179373"/>
                  <a:gd name="connsiteX4" fmla="*/ 23909 w 111574"/>
                  <a:gd name="connsiteY4" fmla="*/ 80291 h 179373"/>
                  <a:gd name="connsiteX5" fmla="*/ 100474 w 111574"/>
                  <a:gd name="connsiteY5" fmla="*/ 80291 h 179373"/>
                  <a:gd name="connsiteX6" fmla="*/ 100474 w 111574"/>
                  <a:gd name="connsiteY6" fmla="*/ 101928 h 179373"/>
                  <a:gd name="connsiteX7" fmla="*/ 23909 w 111574"/>
                  <a:gd name="connsiteY7" fmla="*/ 101928 h 179373"/>
                  <a:gd name="connsiteX8" fmla="*/ 23909 w 111574"/>
                  <a:gd name="connsiteY8" fmla="*/ 157736 h 179373"/>
                  <a:gd name="connsiteX9" fmla="*/ 111574 w 111574"/>
                  <a:gd name="connsiteY9" fmla="*/ 157736 h 179373"/>
                  <a:gd name="connsiteX10" fmla="*/ 111574 w 111574"/>
                  <a:gd name="connsiteY10" fmla="*/ 179373 h 179373"/>
                  <a:gd name="connsiteX11" fmla="*/ 0 w 111574"/>
                  <a:gd name="connsiteY11" fmla="*/ 179373 h 179373"/>
                  <a:gd name="connsiteX12" fmla="*/ 0 w 111574"/>
                  <a:gd name="connsiteY12" fmla="*/ 0 h 17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574" h="179373">
                    <a:moveTo>
                      <a:pt x="0" y="0"/>
                    </a:moveTo>
                    <a:lnTo>
                      <a:pt x="111289" y="0"/>
                    </a:lnTo>
                    <a:lnTo>
                      <a:pt x="111289" y="21637"/>
                    </a:lnTo>
                    <a:lnTo>
                      <a:pt x="23909" y="21637"/>
                    </a:lnTo>
                    <a:lnTo>
                      <a:pt x="23909" y="80291"/>
                    </a:lnTo>
                    <a:lnTo>
                      <a:pt x="100474" y="80291"/>
                    </a:lnTo>
                    <a:lnTo>
                      <a:pt x="100474" y="101928"/>
                    </a:lnTo>
                    <a:lnTo>
                      <a:pt x="23909" y="101928"/>
                    </a:lnTo>
                    <a:lnTo>
                      <a:pt x="23909" y="157736"/>
                    </a:lnTo>
                    <a:lnTo>
                      <a:pt x="111574" y="157736"/>
                    </a:lnTo>
                    <a:lnTo>
                      <a:pt x="111574" y="179373"/>
                    </a:lnTo>
                    <a:lnTo>
                      <a:pt x="0" y="179373"/>
                    </a:lnTo>
                    <a:lnTo>
                      <a:pt x="0" y="0"/>
                    </a:lnTo>
                    <a:close/>
                  </a:path>
                </a:pathLst>
              </a:custGeom>
              <a:solidFill>
                <a:srgbClr val="231F20"/>
              </a:solidFill>
              <a:ln w="5707"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7483" name="Freeform 7482">
                <a:extLst>
                  <a:ext uri="{FF2B5EF4-FFF2-40B4-BE49-F238E27FC236}">
                    <a16:creationId xmlns:a16="http://schemas.microsoft.com/office/drawing/2014/main" id="{753B3314-05EA-62B8-F0F1-EC375F9E5A65}"/>
                  </a:ext>
                </a:extLst>
              </p:cNvPr>
              <p:cNvSpPr/>
              <p:nvPr/>
            </p:nvSpPr>
            <p:spPr>
              <a:xfrm>
                <a:off x="12587797" y="5902352"/>
                <a:ext cx="139179" cy="179373"/>
              </a:xfrm>
              <a:custGeom>
                <a:avLst/>
                <a:gdLst>
                  <a:gd name="connsiteX0" fmla="*/ 139179 w 139179"/>
                  <a:gd name="connsiteY0" fmla="*/ 154930 h 179373"/>
                  <a:gd name="connsiteX1" fmla="*/ 139179 w 139179"/>
                  <a:gd name="connsiteY1" fmla="*/ 0 h 179373"/>
                  <a:gd name="connsiteX2" fmla="*/ 115271 w 139179"/>
                  <a:gd name="connsiteY2" fmla="*/ 0 h 179373"/>
                  <a:gd name="connsiteX3" fmla="*/ 115271 w 139179"/>
                  <a:gd name="connsiteY3" fmla="*/ 148055 h 179373"/>
                  <a:gd name="connsiteX4" fmla="*/ 33015 w 139179"/>
                  <a:gd name="connsiteY4" fmla="*/ 0 h 179373"/>
                  <a:gd name="connsiteX5" fmla="*/ 0 w 139179"/>
                  <a:gd name="connsiteY5" fmla="*/ 0 h 179373"/>
                  <a:gd name="connsiteX6" fmla="*/ 0 w 139179"/>
                  <a:gd name="connsiteY6" fmla="*/ 179373 h 179373"/>
                  <a:gd name="connsiteX7" fmla="*/ 23909 w 139179"/>
                  <a:gd name="connsiteY7" fmla="*/ 179373 h 179373"/>
                  <a:gd name="connsiteX8" fmla="*/ 23909 w 139179"/>
                  <a:gd name="connsiteY8" fmla="*/ 31319 h 179373"/>
                  <a:gd name="connsiteX9" fmla="*/ 106164 w 139179"/>
                  <a:gd name="connsiteY9" fmla="*/ 179373 h 179373"/>
                  <a:gd name="connsiteX10" fmla="*/ 123960 w 139179"/>
                  <a:gd name="connsiteY10" fmla="*/ 179373 h 179373"/>
                  <a:gd name="connsiteX11" fmla="*/ 139179 w 139179"/>
                  <a:gd name="connsiteY11" fmla="*/ 154930 h 17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79" h="179373">
                    <a:moveTo>
                      <a:pt x="139179" y="154930"/>
                    </a:moveTo>
                    <a:lnTo>
                      <a:pt x="139179" y="0"/>
                    </a:lnTo>
                    <a:lnTo>
                      <a:pt x="115271" y="0"/>
                    </a:lnTo>
                    <a:lnTo>
                      <a:pt x="115271" y="148055"/>
                    </a:lnTo>
                    <a:lnTo>
                      <a:pt x="33015" y="0"/>
                    </a:lnTo>
                    <a:lnTo>
                      <a:pt x="0" y="0"/>
                    </a:lnTo>
                    <a:lnTo>
                      <a:pt x="0" y="179373"/>
                    </a:lnTo>
                    <a:lnTo>
                      <a:pt x="23909" y="179373"/>
                    </a:lnTo>
                    <a:lnTo>
                      <a:pt x="23909" y="31319"/>
                    </a:lnTo>
                    <a:lnTo>
                      <a:pt x="106164" y="179373"/>
                    </a:lnTo>
                    <a:lnTo>
                      <a:pt x="123960" y="179373"/>
                    </a:lnTo>
                    <a:cubicBezTo>
                      <a:pt x="126748" y="171892"/>
                      <a:pt x="131713" y="161371"/>
                      <a:pt x="139179" y="154930"/>
                    </a:cubicBezTo>
                    <a:close/>
                  </a:path>
                </a:pathLst>
              </a:custGeom>
              <a:solidFill>
                <a:srgbClr val="231F20"/>
              </a:solidFill>
              <a:ln w="5707"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7481" name="Freeform 7480">
              <a:extLst>
                <a:ext uri="{FF2B5EF4-FFF2-40B4-BE49-F238E27FC236}">
                  <a16:creationId xmlns:a16="http://schemas.microsoft.com/office/drawing/2014/main" id="{398A0B79-229E-BE0D-5770-BD45145DDFEB}"/>
                </a:ext>
              </a:extLst>
            </p:cNvPr>
            <p:cNvSpPr/>
            <p:nvPr/>
          </p:nvSpPr>
          <p:spPr>
            <a:xfrm>
              <a:off x="12924451" y="6137264"/>
              <a:ext cx="142315" cy="254612"/>
            </a:xfrm>
            <a:custGeom>
              <a:avLst/>
              <a:gdLst>
                <a:gd name="connsiteX0" fmla="*/ 0 w 142315"/>
                <a:gd name="connsiteY0" fmla="*/ 179465 h 254612"/>
                <a:gd name="connsiteX1" fmla="*/ 41522 w 142315"/>
                <a:gd name="connsiteY1" fmla="*/ 104952 h 254612"/>
                <a:gd name="connsiteX2" fmla="*/ 9821 w 142315"/>
                <a:gd name="connsiteY2" fmla="*/ 53270 h 254612"/>
                <a:gd name="connsiteX3" fmla="*/ 64659 w 142315"/>
                <a:gd name="connsiteY3" fmla="*/ 0 h 254612"/>
                <a:gd name="connsiteX4" fmla="*/ 111249 w 142315"/>
                <a:gd name="connsiteY4" fmla="*/ 11413 h 254612"/>
                <a:gd name="connsiteX5" fmla="*/ 102697 w 142315"/>
                <a:gd name="connsiteY5" fmla="*/ 34245 h 254612"/>
                <a:gd name="connsiteX6" fmla="*/ 63711 w 142315"/>
                <a:gd name="connsiteY6" fmla="*/ 25049 h 254612"/>
                <a:gd name="connsiteX7" fmla="*/ 33278 w 142315"/>
                <a:gd name="connsiteY7" fmla="*/ 35828 h 254612"/>
                <a:gd name="connsiteX8" fmla="*/ 82410 w 142315"/>
                <a:gd name="connsiteY8" fmla="*/ 89098 h 254612"/>
                <a:gd name="connsiteX9" fmla="*/ 126148 w 142315"/>
                <a:gd name="connsiteY9" fmla="*/ 84343 h 254612"/>
                <a:gd name="connsiteX10" fmla="*/ 125200 w 142315"/>
                <a:gd name="connsiteY10" fmla="*/ 106220 h 254612"/>
                <a:gd name="connsiteX11" fmla="*/ 19333 w 142315"/>
                <a:gd name="connsiteY11" fmla="*/ 166783 h 254612"/>
                <a:gd name="connsiteX12" fmla="*/ 108718 w 142315"/>
                <a:gd name="connsiteY12" fmla="*/ 228295 h 254612"/>
                <a:gd name="connsiteX13" fmla="*/ 140414 w 142315"/>
                <a:gd name="connsiteY13" fmla="*/ 226391 h 254612"/>
                <a:gd name="connsiteX14" fmla="*/ 142316 w 142315"/>
                <a:gd name="connsiteY14" fmla="*/ 251441 h 254612"/>
                <a:gd name="connsiteX15" fmla="*/ 101428 w 142315"/>
                <a:gd name="connsiteY15" fmla="*/ 254613 h 254612"/>
                <a:gd name="connsiteX16" fmla="*/ 0 w 142315"/>
                <a:gd name="connsiteY16" fmla="*/ 179465 h 25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2315" h="254612">
                  <a:moveTo>
                    <a:pt x="0" y="179465"/>
                  </a:moveTo>
                  <a:cubicBezTo>
                    <a:pt x="0" y="149347"/>
                    <a:pt x="16162" y="122394"/>
                    <a:pt x="41522" y="104952"/>
                  </a:cubicBezTo>
                  <a:cubicBezTo>
                    <a:pt x="17430" y="93219"/>
                    <a:pt x="9821" y="72296"/>
                    <a:pt x="9821" y="53270"/>
                  </a:cubicBezTo>
                  <a:cubicBezTo>
                    <a:pt x="9821" y="25049"/>
                    <a:pt x="26937" y="0"/>
                    <a:pt x="64659" y="0"/>
                  </a:cubicBezTo>
                  <a:cubicBezTo>
                    <a:pt x="84306" y="0"/>
                    <a:pt x="102697" y="6344"/>
                    <a:pt x="111249" y="11413"/>
                  </a:cubicBezTo>
                  <a:lnTo>
                    <a:pt x="102697" y="34245"/>
                  </a:lnTo>
                  <a:cubicBezTo>
                    <a:pt x="92870" y="30124"/>
                    <a:pt x="78925" y="25049"/>
                    <a:pt x="63711" y="25049"/>
                  </a:cubicBezTo>
                  <a:cubicBezTo>
                    <a:pt x="52297" y="25049"/>
                    <a:pt x="40888" y="27587"/>
                    <a:pt x="33278" y="35828"/>
                  </a:cubicBezTo>
                  <a:cubicBezTo>
                    <a:pt x="27577" y="67541"/>
                    <a:pt x="49760" y="89098"/>
                    <a:pt x="82410" y="89098"/>
                  </a:cubicBezTo>
                  <a:cubicBezTo>
                    <a:pt x="92236" y="89098"/>
                    <a:pt x="105862" y="87195"/>
                    <a:pt x="126148" y="84343"/>
                  </a:cubicBezTo>
                  <a:lnTo>
                    <a:pt x="125200" y="106220"/>
                  </a:lnTo>
                  <a:cubicBezTo>
                    <a:pt x="82090" y="107489"/>
                    <a:pt x="30747" y="124932"/>
                    <a:pt x="19333" y="166783"/>
                  </a:cubicBezTo>
                  <a:cubicBezTo>
                    <a:pt x="19333" y="205783"/>
                    <a:pt x="49446" y="228295"/>
                    <a:pt x="108718" y="228295"/>
                  </a:cubicBezTo>
                  <a:cubicBezTo>
                    <a:pt x="118544" y="228295"/>
                    <a:pt x="130267" y="227660"/>
                    <a:pt x="140414" y="226391"/>
                  </a:cubicBezTo>
                  <a:lnTo>
                    <a:pt x="142316" y="251441"/>
                  </a:lnTo>
                  <a:cubicBezTo>
                    <a:pt x="129319" y="253664"/>
                    <a:pt x="112837" y="254613"/>
                    <a:pt x="101428" y="254613"/>
                  </a:cubicBezTo>
                  <a:cubicBezTo>
                    <a:pt x="46909" y="254613"/>
                    <a:pt x="0" y="230832"/>
                    <a:pt x="0" y="179465"/>
                  </a:cubicBezTo>
                  <a:close/>
                </a:path>
              </a:pathLst>
            </a:custGeom>
            <a:solidFill>
              <a:srgbClr val="231F20"/>
            </a:solidFill>
            <a:ln w="5707" cap="flat">
              <a:no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53" name="Graphic 3091">
            <a:extLst>
              <a:ext uri="{FF2B5EF4-FFF2-40B4-BE49-F238E27FC236}">
                <a16:creationId xmlns:a16="http://schemas.microsoft.com/office/drawing/2014/main" id="{02CD79E4-66CC-45D4-FDC9-90186EE89BF9}"/>
              </a:ext>
            </a:extLst>
          </p:cNvPr>
          <p:cNvGrpSpPr/>
          <p:nvPr/>
        </p:nvGrpSpPr>
        <p:grpSpPr>
          <a:xfrm flipH="1">
            <a:off x="5600103" y="5137944"/>
            <a:ext cx="521855" cy="570052"/>
            <a:chOff x="13839078" y="5764620"/>
            <a:chExt cx="767039" cy="837879"/>
          </a:xfrm>
          <a:noFill/>
        </p:grpSpPr>
        <p:grpSp>
          <p:nvGrpSpPr>
            <p:cNvPr id="7466" name="Graphic 3091">
              <a:extLst>
                <a:ext uri="{FF2B5EF4-FFF2-40B4-BE49-F238E27FC236}">
                  <a16:creationId xmlns:a16="http://schemas.microsoft.com/office/drawing/2014/main" id="{8513D2F1-300A-77C1-7A90-948A0987E99F}"/>
                </a:ext>
              </a:extLst>
            </p:cNvPr>
            <p:cNvGrpSpPr/>
            <p:nvPr/>
          </p:nvGrpSpPr>
          <p:grpSpPr>
            <a:xfrm>
              <a:off x="13901768" y="5876374"/>
              <a:ext cx="704349" cy="607234"/>
              <a:chOff x="13901768" y="5876374"/>
              <a:chExt cx="704349" cy="607234"/>
            </a:xfrm>
            <a:noFill/>
          </p:grpSpPr>
          <p:grpSp>
            <p:nvGrpSpPr>
              <p:cNvPr id="7472" name="Graphic 3091">
                <a:extLst>
                  <a:ext uri="{FF2B5EF4-FFF2-40B4-BE49-F238E27FC236}">
                    <a16:creationId xmlns:a16="http://schemas.microsoft.com/office/drawing/2014/main" id="{7F063539-E406-DD26-5C34-F843AE48AB30}"/>
                  </a:ext>
                </a:extLst>
              </p:cNvPr>
              <p:cNvGrpSpPr/>
              <p:nvPr/>
            </p:nvGrpSpPr>
            <p:grpSpPr>
              <a:xfrm>
                <a:off x="13901768" y="5876374"/>
                <a:ext cx="674310" cy="496401"/>
                <a:chOff x="13901768" y="5876374"/>
                <a:chExt cx="674310" cy="496401"/>
              </a:xfrm>
              <a:noFill/>
            </p:grpSpPr>
            <p:sp>
              <p:nvSpPr>
                <p:cNvPr id="7475" name="Freeform 7474">
                  <a:extLst>
                    <a:ext uri="{FF2B5EF4-FFF2-40B4-BE49-F238E27FC236}">
                      <a16:creationId xmlns:a16="http://schemas.microsoft.com/office/drawing/2014/main" id="{C478896F-A021-3A0C-79C0-26E238E3B35F}"/>
                    </a:ext>
                  </a:extLst>
                </p:cNvPr>
                <p:cNvSpPr/>
                <p:nvPr/>
              </p:nvSpPr>
              <p:spPr>
                <a:xfrm>
                  <a:off x="14090624" y="5876374"/>
                  <a:ext cx="485454" cy="496401"/>
                </a:xfrm>
                <a:custGeom>
                  <a:avLst/>
                  <a:gdLst>
                    <a:gd name="connsiteX0" fmla="*/ 62129 w 485454"/>
                    <a:gd name="connsiteY0" fmla="*/ 459198 h 496401"/>
                    <a:gd name="connsiteX1" fmla="*/ 404924 w 485454"/>
                    <a:gd name="connsiteY1" fmla="*/ 496112 h 496401"/>
                    <a:gd name="connsiteX2" fmla="*/ 483381 w 485454"/>
                    <a:gd name="connsiteY2" fmla="*/ 405082 h 496401"/>
                    <a:gd name="connsiteX3" fmla="*/ 462368 w 485454"/>
                    <a:gd name="connsiteY3" fmla="*/ 317173 h 496401"/>
                    <a:gd name="connsiteX4" fmla="*/ 400154 w 485454"/>
                    <a:gd name="connsiteY4" fmla="*/ 56896 h 496401"/>
                    <a:gd name="connsiteX5" fmla="*/ 289020 w 485454"/>
                    <a:gd name="connsiteY5" fmla="*/ 11227 h 496401"/>
                    <a:gd name="connsiteX6" fmla="*/ 0 w 485454"/>
                    <a:gd name="connsiteY6" fmla="*/ 199276 h 496401"/>
                    <a:gd name="connsiteX7" fmla="*/ 62134 w 485454"/>
                    <a:gd name="connsiteY7" fmla="*/ 459198 h 496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5454" h="496401">
                      <a:moveTo>
                        <a:pt x="62129" y="459198"/>
                      </a:moveTo>
                      <a:lnTo>
                        <a:pt x="404924" y="496112"/>
                      </a:lnTo>
                      <a:cubicBezTo>
                        <a:pt x="455278" y="500506"/>
                        <a:pt x="495138" y="454260"/>
                        <a:pt x="483381" y="405082"/>
                      </a:cubicBezTo>
                      <a:lnTo>
                        <a:pt x="462368" y="317173"/>
                      </a:lnTo>
                      <a:lnTo>
                        <a:pt x="400154" y="56896"/>
                      </a:lnTo>
                      <a:cubicBezTo>
                        <a:pt x="388396" y="7724"/>
                        <a:pt x="331935" y="-15479"/>
                        <a:pt x="289020" y="11227"/>
                      </a:cubicBezTo>
                      <a:lnTo>
                        <a:pt x="0" y="199276"/>
                      </a:lnTo>
                      <a:lnTo>
                        <a:pt x="62134" y="459198"/>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76" name="Freeform 7475">
                  <a:extLst>
                    <a:ext uri="{FF2B5EF4-FFF2-40B4-BE49-F238E27FC236}">
                      <a16:creationId xmlns:a16="http://schemas.microsoft.com/office/drawing/2014/main" id="{84573E65-3D19-3FDC-F012-3F99AA0E99CC}"/>
                    </a:ext>
                  </a:extLst>
                </p:cNvPr>
                <p:cNvSpPr/>
                <p:nvPr/>
              </p:nvSpPr>
              <p:spPr>
                <a:xfrm>
                  <a:off x="13981792" y="6075650"/>
                  <a:ext cx="108832" cy="26032"/>
                </a:xfrm>
                <a:custGeom>
                  <a:avLst/>
                  <a:gdLst>
                    <a:gd name="connsiteX0" fmla="*/ 0 w 108832"/>
                    <a:gd name="connsiteY0" fmla="*/ 26032 h 26032"/>
                    <a:gd name="connsiteX1" fmla="*/ 108832 w 108832"/>
                    <a:gd name="connsiteY1" fmla="*/ 0 h 26032"/>
                  </a:gdLst>
                  <a:ahLst/>
                  <a:cxnLst>
                    <a:cxn ang="0">
                      <a:pos x="connsiteX0" y="connsiteY0"/>
                    </a:cxn>
                    <a:cxn ang="0">
                      <a:pos x="connsiteX1" y="connsiteY1"/>
                    </a:cxn>
                  </a:cxnLst>
                  <a:rect l="l" t="t" r="r" b="b"/>
                  <a:pathLst>
                    <a:path w="108832" h="26032">
                      <a:moveTo>
                        <a:pt x="0" y="26032"/>
                      </a:moveTo>
                      <a:lnTo>
                        <a:pt x="10883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77" name="Freeform 7476">
                  <a:extLst>
                    <a:ext uri="{FF2B5EF4-FFF2-40B4-BE49-F238E27FC236}">
                      <a16:creationId xmlns:a16="http://schemas.microsoft.com/office/drawing/2014/main" id="{3E850C84-5480-1B1F-3681-5B29E9031111}"/>
                    </a:ext>
                  </a:extLst>
                </p:cNvPr>
                <p:cNvSpPr/>
                <p:nvPr/>
              </p:nvSpPr>
              <p:spPr>
                <a:xfrm>
                  <a:off x="14043926" y="6335572"/>
                  <a:ext cx="108832" cy="26032"/>
                </a:xfrm>
                <a:custGeom>
                  <a:avLst/>
                  <a:gdLst>
                    <a:gd name="connsiteX0" fmla="*/ 108832 w 108832"/>
                    <a:gd name="connsiteY0" fmla="*/ 0 h 26032"/>
                    <a:gd name="connsiteX1" fmla="*/ 0 w 108832"/>
                    <a:gd name="connsiteY1" fmla="*/ 26032 h 26032"/>
                  </a:gdLst>
                  <a:ahLst/>
                  <a:cxnLst>
                    <a:cxn ang="0">
                      <a:pos x="connsiteX0" y="connsiteY0"/>
                    </a:cxn>
                    <a:cxn ang="0">
                      <a:pos x="connsiteX1" y="connsiteY1"/>
                    </a:cxn>
                  </a:cxnLst>
                  <a:rect l="l" t="t" r="r" b="b"/>
                  <a:pathLst>
                    <a:path w="108832" h="26032">
                      <a:moveTo>
                        <a:pt x="108832" y="0"/>
                      </a:moveTo>
                      <a:lnTo>
                        <a:pt x="0" y="2603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78" name="Freeform 7477">
                  <a:extLst>
                    <a:ext uri="{FF2B5EF4-FFF2-40B4-BE49-F238E27FC236}">
                      <a16:creationId xmlns:a16="http://schemas.microsoft.com/office/drawing/2014/main" id="{233FB13D-9C84-2117-0ACD-1BBE4A94E000}"/>
                    </a:ext>
                  </a:extLst>
                </p:cNvPr>
                <p:cNvSpPr/>
                <p:nvPr/>
              </p:nvSpPr>
              <p:spPr>
                <a:xfrm>
                  <a:off x="13901768" y="6101682"/>
                  <a:ext cx="142158" cy="268136"/>
                </a:xfrm>
                <a:custGeom>
                  <a:avLst/>
                  <a:gdLst>
                    <a:gd name="connsiteX0" fmla="*/ 142158 w 142158"/>
                    <a:gd name="connsiteY0" fmla="*/ 259922 h 268136"/>
                    <a:gd name="connsiteX1" fmla="*/ 115913 w 142158"/>
                    <a:gd name="connsiteY1" fmla="*/ 266197 h 268136"/>
                    <a:gd name="connsiteX2" fmla="*/ 31481 w 142158"/>
                    <a:gd name="connsiteY2" fmla="*/ 214332 h 268136"/>
                    <a:gd name="connsiteX3" fmla="*/ 1939 w 142158"/>
                    <a:gd name="connsiteY3" fmla="*/ 90744 h 268136"/>
                    <a:gd name="connsiteX4" fmla="*/ 53784 w 142158"/>
                    <a:gd name="connsiteY4" fmla="*/ 6281 h 268136"/>
                    <a:gd name="connsiteX5" fmla="*/ 80024 w 142158"/>
                    <a:gd name="connsiteY5" fmla="*/ 0 h 268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158" h="268136">
                      <a:moveTo>
                        <a:pt x="142158" y="259922"/>
                      </a:moveTo>
                      <a:lnTo>
                        <a:pt x="115913" y="266197"/>
                      </a:lnTo>
                      <a:cubicBezTo>
                        <a:pt x="78282" y="275204"/>
                        <a:pt x="40479" y="251983"/>
                        <a:pt x="31481" y="214332"/>
                      </a:cubicBezTo>
                      <a:lnTo>
                        <a:pt x="1939" y="90744"/>
                      </a:lnTo>
                      <a:cubicBezTo>
                        <a:pt x="-7065" y="53099"/>
                        <a:pt x="16147" y="15282"/>
                        <a:pt x="53784" y="6281"/>
                      </a:cubicBezTo>
                      <a:lnTo>
                        <a:pt x="80024"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473" name="Freeform 7472">
                <a:extLst>
                  <a:ext uri="{FF2B5EF4-FFF2-40B4-BE49-F238E27FC236}">
                    <a16:creationId xmlns:a16="http://schemas.microsoft.com/office/drawing/2014/main" id="{3FC64546-8CB4-4BEA-8603-A8EE2BC64EE0}"/>
                  </a:ext>
                </a:extLst>
              </p:cNvPr>
              <p:cNvSpPr/>
              <p:nvPr/>
            </p:nvSpPr>
            <p:spPr>
              <a:xfrm>
                <a:off x="14524119" y="6010876"/>
                <a:ext cx="81998" cy="186277"/>
              </a:xfrm>
              <a:custGeom>
                <a:avLst/>
                <a:gdLst>
                  <a:gd name="connsiteX0" fmla="*/ 0 w 81998"/>
                  <a:gd name="connsiteY0" fmla="*/ 0 h 186277"/>
                  <a:gd name="connsiteX1" fmla="*/ 79022 w 81998"/>
                  <a:gd name="connsiteY1" fmla="*/ 79565 h 186277"/>
                  <a:gd name="connsiteX2" fmla="*/ 44533 w 81998"/>
                  <a:gd name="connsiteY2" fmla="*/ 186277 h 186277"/>
                </a:gdLst>
                <a:ahLst/>
                <a:cxnLst>
                  <a:cxn ang="0">
                    <a:pos x="connsiteX0" y="connsiteY0"/>
                  </a:cxn>
                  <a:cxn ang="0">
                    <a:pos x="connsiteX1" y="connsiteY1"/>
                  </a:cxn>
                  <a:cxn ang="0">
                    <a:pos x="connsiteX2" y="connsiteY2"/>
                  </a:cxn>
                </a:cxnLst>
                <a:rect l="l" t="t" r="r" b="b"/>
                <a:pathLst>
                  <a:path w="81998" h="186277">
                    <a:moveTo>
                      <a:pt x="0" y="0"/>
                    </a:moveTo>
                    <a:cubicBezTo>
                      <a:pt x="37871" y="9333"/>
                      <a:pt x="69327" y="39000"/>
                      <a:pt x="79022" y="79565"/>
                    </a:cubicBezTo>
                    <a:cubicBezTo>
                      <a:pt x="88717" y="120125"/>
                      <a:pt x="74080" y="160811"/>
                      <a:pt x="44533" y="18627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74" name="Freeform 7473">
                <a:extLst>
                  <a:ext uri="{FF2B5EF4-FFF2-40B4-BE49-F238E27FC236}">
                    <a16:creationId xmlns:a16="http://schemas.microsoft.com/office/drawing/2014/main" id="{C1ED60AD-2BBE-D0C4-6E38-2CDC52879992}"/>
                  </a:ext>
                </a:extLst>
              </p:cNvPr>
              <p:cNvSpPr/>
              <p:nvPr/>
            </p:nvSpPr>
            <p:spPr>
              <a:xfrm>
                <a:off x="14028867" y="6342687"/>
                <a:ext cx="118192" cy="140920"/>
              </a:xfrm>
              <a:custGeom>
                <a:avLst/>
                <a:gdLst>
                  <a:gd name="connsiteX0" fmla="*/ 117430 w 118192"/>
                  <a:gd name="connsiteY0" fmla="*/ 97459 h 140920"/>
                  <a:gd name="connsiteX1" fmla="*/ 94133 w 118192"/>
                  <a:gd name="connsiteY1" fmla="*/ 0 h 140920"/>
                  <a:gd name="connsiteX2" fmla="*/ 0 w 118192"/>
                  <a:gd name="connsiteY2" fmla="*/ 22517 h 140920"/>
                  <a:gd name="connsiteX3" fmla="*/ 23240 w 118192"/>
                  <a:gd name="connsiteY3" fmla="*/ 119731 h 140920"/>
                  <a:gd name="connsiteX4" fmla="*/ 56330 w 118192"/>
                  <a:gd name="connsiteY4" fmla="*/ 140197 h 140920"/>
                  <a:gd name="connsiteX5" fmla="*/ 96846 w 118192"/>
                  <a:gd name="connsiteY5" fmla="*/ 130767 h 140920"/>
                  <a:gd name="connsiteX6" fmla="*/ 117430 w 118192"/>
                  <a:gd name="connsiteY6" fmla="*/ 97459 h 14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92" h="140920">
                    <a:moveTo>
                      <a:pt x="117430" y="97459"/>
                    </a:moveTo>
                    <a:lnTo>
                      <a:pt x="94133" y="0"/>
                    </a:lnTo>
                    <a:lnTo>
                      <a:pt x="0" y="22517"/>
                    </a:lnTo>
                    <a:lnTo>
                      <a:pt x="23240" y="119731"/>
                    </a:lnTo>
                    <a:cubicBezTo>
                      <a:pt x="26771" y="134493"/>
                      <a:pt x="41551" y="143637"/>
                      <a:pt x="56330" y="140197"/>
                    </a:cubicBezTo>
                    <a:lnTo>
                      <a:pt x="96846" y="130767"/>
                    </a:lnTo>
                    <a:cubicBezTo>
                      <a:pt x="111751" y="127292"/>
                      <a:pt x="120989" y="112353"/>
                      <a:pt x="117430" y="9745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467" name="Freeform 7466">
              <a:extLst>
                <a:ext uri="{FF2B5EF4-FFF2-40B4-BE49-F238E27FC236}">
                  <a16:creationId xmlns:a16="http://schemas.microsoft.com/office/drawing/2014/main" id="{CCC53D20-D133-33D4-CBD7-F0F08EB5E2A6}"/>
                </a:ext>
              </a:extLst>
            </p:cNvPr>
            <p:cNvSpPr/>
            <p:nvPr/>
          </p:nvSpPr>
          <p:spPr>
            <a:xfrm>
              <a:off x="14144949" y="6372777"/>
              <a:ext cx="345748" cy="107529"/>
            </a:xfrm>
            <a:custGeom>
              <a:avLst/>
              <a:gdLst>
                <a:gd name="connsiteX0" fmla="*/ 345749 w 345748"/>
                <a:gd name="connsiteY0" fmla="*/ 0 h 107529"/>
                <a:gd name="connsiteX1" fmla="*/ 115859 w 345748"/>
                <a:gd name="connsiteY1" fmla="*/ 107529 h 107529"/>
                <a:gd name="connsiteX2" fmla="*/ 0 w 345748"/>
                <a:gd name="connsiteY2" fmla="*/ 84292 h 107529"/>
              </a:gdLst>
              <a:ahLst/>
              <a:cxnLst>
                <a:cxn ang="0">
                  <a:pos x="connsiteX0" y="connsiteY0"/>
                </a:cxn>
                <a:cxn ang="0">
                  <a:pos x="connsiteX1" y="connsiteY1"/>
                </a:cxn>
                <a:cxn ang="0">
                  <a:pos x="connsiteX2" y="connsiteY2"/>
                </a:cxn>
              </a:cxnLst>
              <a:rect l="l" t="t" r="r" b="b"/>
              <a:pathLst>
                <a:path w="345748" h="107529">
                  <a:moveTo>
                    <a:pt x="345749" y="0"/>
                  </a:moveTo>
                  <a:cubicBezTo>
                    <a:pt x="290796" y="65723"/>
                    <a:pt x="208209" y="107529"/>
                    <a:pt x="115859" y="107529"/>
                  </a:cubicBezTo>
                  <a:cubicBezTo>
                    <a:pt x="74783" y="107529"/>
                    <a:pt x="35637" y="99260"/>
                    <a:pt x="0" y="8429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68" name="Freeform 7467">
              <a:extLst>
                <a:ext uri="{FF2B5EF4-FFF2-40B4-BE49-F238E27FC236}">
                  <a16:creationId xmlns:a16="http://schemas.microsoft.com/office/drawing/2014/main" id="{2AA5111D-CACB-1E24-FB38-4C50E9D0FB14}"/>
                </a:ext>
              </a:extLst>
            </p:cNvPr>
            <p:cNvSpPr/>
            <p:nvPr/>
          </p:nvSpPr>
          <p:spPr>
            <a:xfrm>
              <a:off x="13971754" y="5880966"/>
              <a:ext cx="390813" cy="220710"/>
            </a:xfrm>
            <a:custGeom>
              <a:avLst/>
              <a:gdLst>
                <a:gd name="connsiteX0" fmla="*/ 0 w 390813"/>
                <a:gd name="connsiteY0" fmla="*/ 220711 h 220710"/>
                <a:gd name="connsiteX1" fmla="*/ 289054 w 390813"/>
                <a:gd name="connsiteY1" fmla="*/ 0 h 220710"/>
                <a:gd name="connsiteX2" fmla="*/ 390813 w 390813"/>
                <a:gd name="connsiteY2" fmla="*/ 17734 h 220710"/>
              </a:gdLst>
              <a:ahLst/>
              <a:cxnLst>
                <a:cxn ang="0">
                  <a:pos x="connsiteX0" y="connsiteY0"/>
                </a:cxn>
                <a:cxn ang="0">
                  <a:pos x="connsiteX1" y="connsiteY1"/>
                </a:cxn>
                <a:cxn ang="0">
                  <a:pos x="connsiteX2" y="connsiteY2"/>
                </a:cxn>
              </a:cxnLst>
              <a:rect l="l" t="t" r="r" b="b"/>
              <a:pathLst>
                <a:path w="390813" h="220710">
                  <a:moveTo>
                    <a:pt x="0" y="220711"/>
                  </a:moveTo>
                  <a:cubicBezTo>
                    <a:pt x="34638" y="93516"/>
                    <a:pt x="150926" y="0"/>
                    <a:pt x="289054" y="0"/>
                  </a:cubicBezTo>
                  <a:cubicBezTo>
                    <a:pt x="324777" y="0"/>
                    <a:pt x="359043" y="6258"/>
                    <a:pt x="390813" y="1773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69" name="Freeform 7468">
              <a:extLst>
                <a:ext uri="{FF2B5EF4-FFF2-40B4-BE49-F238E27FC236}">
                  <a16:creationId xmlns:a16="http://schemas.microsoft.com/office/drawing/2014/main" id="{35945496-D7F7-9DC3-5288-6C9250CB4EF4}"/>
                </a:ext>
              </a:extLst>
            </p:cNvPr>
            <p:cNvSpPr/>
            <p:nvPr/>
          </p:nvSpPr>
          <p:spPr>
            <a:xfrm>
              <a:off x="14260808" y="6448353"/>
              <a:ext cx="325936" cy="154152"/>
            </a:xfrm>
            <a:custGeom>
              <a:avLst/>
              <a:gdLst>
                <a:gd name="connsiteX0" fmla="*/ 325937 w 325936"/>
                <a:gd name="connsiteY0" fmla="*/ 0 h 154152"/>
                <a:gd name="connsiteX1" fmla="*/ 0 w 325936"/>
                <a:gd name="connsiteY1" fmla="*/ 154153 h 154152"/>
              </a:gdLst>
              <a:ahLst/>
              <a:cxnLst>
                <a:cxn ang="0">
                  <a:pos x="connsiteX0" y="connsiteY0"/>
                </a:cxn>
                <a:cxn ang="0">
                  <a:pos x="connsiteX1" y="connsiteY1"/>
                </a:cxn>
              </a:cxnLst>
              <a:rect l="l" t="t" r="r" b="b"/>
              <a:pathLst>
                <a:path w="325936" h="154152">
                  <a:moveTo>
                    <a:pt x="325937" y="0"/>
                  </a:moveTo>
                  <a:cubicBezTo>
                    <a:pt x="248594" y="94122"/>
                    <a:pt x="131301" y="154153"/>
                    <a:pt x="0" y="15415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70" name="Freeform 7469">
              <a:extLst>
                <a:ext uri="{FF2B5EF4-FFF2-40B4-BE49-F238E27FC236}">
                  <a16:creationId xmlns:a16="http://schemas.microsoft.com/office/drawing/2014/main" id="{E8EDEFAE-7F77-A43F-DE5D-5B6F975B18CB}"/>
                </a:ext>
              </a:extLst>
            </p:cNvPr>
            <p:cNvSpPr/>
            <p:nvPr/>
          </p:nvSpPr>
          <p:spPr>
            <a:xfrm>
              <a:off x="13839087" y="5764630"/>
              <a:ext cx="351227" cy="416006"/>
            </a:xfrm>
            <a:custGeom>
              <a:avLst/>
              <a:gdLst>
                <a:gd name="connsiteX0" fmla="*/ 0 w 351227"/>
                <a:gd name="connsiteY0" fmla="*/ 416006 h 416006"/>
                <a:gd name="connsiteX1" fmla="*/ 351228 w 351227"/>
                <a:gd name="connsiteY1" fmla="*/ 0 h 416006"/>
              </a:gdLst>
              <a:ahLst/>
              <a:cxnLst>
                <a:cxn ang="0">
                  <a:pos x="connsiteX0" y="connsiteY0"/>
                </a:cxn>
                <a:cxn ang="0">
                  <a:pos x="connsiteX1" y="connsiteY1"/>
                </a:cxn>
              </a:cxnLst>
              <a:rect l="l" t="t" r="r" b="b"/>
              <a:pathLst>
                <a:path w="351227" h="416006">
                  <a:moveTo>
                    <a:pt x="0" y="416006"/>
                  </a:moveTo>
                  <a:cubicBezTo>
                    <a:pt x="0" y="207040"/>
                    <a:pt x="151880" y="33559"/>
                    <a:pt x="351228"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71" name="Freeform 7470">
              <a:extLst>
                <a:ext uri="{FF2B5EF4-FFF2-40B4-BE49-F238E27FC236}">
                  <a16:creationId xmlns:a16="http://schemas.microsoft.com/office/drawing/2014/main" id="{C6DB68F5-B8B5-2B3E-8387-FFF0AD7E7A3E}"/>
                </a:ext>
              </a:extLst>
            </p:cNvPr>
            <p:cNvSpPr/>
            <p:nvPr/>
          </p:nvSpPr>
          <p:spPr>
            <a:xfrm>
              <a:off x="13872228" y="6344848"/>
              <a:ext cx="388579" cy="257658"/>
            </a:xfrm>
            <a:custGeom>
              <a:avLst/>
              <a:gdLst>
                <a:gd name="connsiteX0" fmla="*/ 388579 w 388579"/>
                <a:gd name="connsiteY0" fmla="*/ 257658 h 257658"/>
                <a:gd name="connsiteX1" fmla="*/ 0 w 388579"/>
                <a:gd name="connsiteY1" fmla="*/ 0 h 257658"/>
              </a:gdLst>
              <a:ahLst/>
              <a:cxnLst>
                <a:cxn ang="0">
                  <a:pos x="connsiteX0" y="connsiteY0"/>
                </a:cxn>
                <a:cxn ang="0">
                  <a:pos x="connsiteX1" y="connsiteY1"/>
                </a:cxn>
              </a:cxnLst>
              <a:rect l="l" t="t" r="r" b="b"/>
              <a:pathLst>
                <a:path w="388579" h="257658">
                  <a:moveTo>
                    <a:pt x="388579" y="257658"/>
                  </a:moveTo>
                  <a:cubicBezTo>
                    <a:pt x="213893" y="257658"/>
                    <a:pt x="64020" y="151415"/>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54" name="Graphic 3091">
            <a:extLst>
              <a:ext uri="{FF2B5EF4-FFF2-40B4-BE49-F238E27FC236}">
                <a16:creationId xmlns:a16="http://schemas.microsoft.com/office/drawing/2014/main" id="{C35A005B-8506-30C7-9DE1-33FF9E90FC94}"/>
              </a:ext>
            </a:extLst>
          </p:cNvPr>
          <p:cNvGrpSpPr/>
          <p:nvPr/>
        </p:nvGrpSpPr>
        <p:grpSpPr>
          <a:xfrm flipH="1">
            <a:off x="4439417" y="4213746"/>
            <a:ext cx="461503" cy="474580"/>
            <a:chOff x="12442018" y="4333071"/>
            <a:chExt cx="698866" cy="718670"/>
          </a:xfrm>
          <a:noFill/>
        </p:grpSpPr>
        <p:sp>
          <p:nvSpPr>
            <p:cNvPr id="7461" name="Freeform 7460">
              <a:extLst>
                <a:ext uri="{FF2B5EF4-FFF2-40B4-BE49-F238E27FC236}">
                  <a16:creationId xmlns:a16="http://schemas.microsoft.com/office/drawing/2014/main" id="{189F6F2A-253B-8C2D-4F83-5B9F4FF229ED}"/>
                </a:ext>
              </a:extLst>
            </p:cNvPr>
            <p:cNvSpPr/>
            <p:nvPr/>
          </p:nvSpPr>
          <p:spPr>
            <a:xfrm>
              <a:off x="12442018" y="4454469"/>
              <a:ext cx="597050" cy="597272"/>
            </a:xfrm>
            <a:custGeom>
              <a:avLst/>
              <a:gdLst>
                <a:gd name="connsiteX0" fmla="*/ 396259 w 597050"/>
                <a:gd name="connsiteY0" fmla="*/ 575099 h 597272"/>
                <a:gd name="connsiteX1" fmla="*/ 396259 w 597050"/>
                <a:gd name="connsiteY1" fmla="*/ 575099 h 597272"/>
                <a:gd name="connsiteX2" fmla="*/ 555343 w 597050"/>
                <a:gd name="connsiteY2" fmla="*/ 560749 h 597272"/>
                <a:gd name="connsiteX3" fmla="*/ 578498 w 597050"/>
                <a:gd name="connsiteY3" fmla="*/ 537585 h 597272"/>
                <a:gd name="connsiteX4" fmla="*/ 578498 w 597050"/>
                <a:gd name="connsiteY4" fmla="*/ 447973 h 597272"/>
                <a:gd name="connsiteX5" fmla="*/ 526578 w 597050"/>
                <a:gd name="connsiteY5" fmla="*/ 396034 h 597272"/>
                <a:gd name="connsiteX6" fmla="*/ 436999 w 597050"/>
                <a:gd name="connsiteY6" fmla="*/ 396034 h 597272"/>
                <a:gd name="connsiteX7" fmla="*/ 428869 w 597050"/>
                <a:gd name="connsiteY7" fmla="*/ 404161 h 597272"/>
                <a:gd name="connsiteX8" fmla="*/ 338718 w 597050"/>
                <a:gd name="connsiteY8" fmla="*/ 413094 h 597272"/>
                <a:gd name="connsiteX9" fmla="*/ 338718 w 597050"/>
                <a:gd name="connsiteY9" fmla="*/ 413094 h 597272"/>
                <a:gd name="connsiteX10" fmla="*/ 184108 w 597050"/>
                <a:gd name="connsiteY10" fmla="*/ 258427 h 597272"/>
                <a:gd name="connsiteX11" fmla="*/ 184108 w 597050"/>
                <a:gd name="connsiteY11" fmla="*/ 258427 h 597272"/>
                <a:gd name="connsiteX12" fmla="*/ 193037 w 597050"/>
                <a:gd name="connsiteY12" fmla="*/ 168243 h 597272"/>
                <a:gd name="connsiteX13" fmla="*/ 201161 w 597050"/>
                <a:gd name="connsiteY13" fmla="*/ 160112 h 597272"/>
                <a:gd name="connsiteX14" fmla="*/ 201161 w 597050"/>
                <a:gd name="connsiteY14" fmla="*/ 70498 h 597272"/>
                <a:gd name="connsiteX15" fmla="*/ 149242 w 597050"/>
                <a:gd name="connsiteY15" fmla="*/ 18560 h 597272"/>
                <a:gd name="connsiteX16" fmla="*/ 59663 w 597050"/>
                <a:gd name="connsiteY16" fmla="*/ 18560 h 597272"/>
                <a:gd name="connsiteX17" fmla="*/ 36508 w 597050"/>
                <a:gd name="connsiteY17" fmla="*/ 41721 h 597272"/>
                <a:gd name="connsiteX18" fmla="*/ 22162 w 597050"/>
                <a:gd name="connsiteY18" fmla="*/ 200864 h 597272"/>
                <a:gd name="connsiteX19" fmla="*/ 22162 w 597050"/>
                <a:gd name="connsiteY19" fmla="*/ 200864 h 597272"/>
                <a:gd name="connsiteX20" fmla="*/ 396259 w 597050"/>
                <a:gd name="connsiteY20" fmla="*/ 575099 h 597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97050" h="597272">
                  <a:moveTo>
                    <a:pt x="396259" y="575099"/>
                  </a:moveTo>
                  <a:lnTo>
                    <a:pt x="396259" y="575099"/>
                  </a:lnTo>
                  <a:cubicBezTo>
                    <a:pt x="445791" y="609401"/>
                    <a:pt x="512753" y="603360"/>
                    <a:pt x="555343" y="560749"/>
                  </a:cubicBezTo>
                  <a:lnTo>
                    <a:pt x="578498" y="537585"/>
                  </a:lnTo>
                  <a:cubicBezTo>
                    <a:pt x="603235" y="512839"/>
                    <a:pt x="603235" y="472719"/>
                    <a:pt x="578498" y="447973"/>
                  </a:cubicBezTo>
                  <a:lnTo>
                    <a:pt x="526578" y="396034"/>
                  </a:lnTo>
                  <a:cubicBezTo>
                    <a:pt x="501841" y="371288"/>
                    <a:pt x="461736" y="371288"/>
                    <a:pt x="436999" y="396034"/>
                  </a:cubicBezTo>
                  <a:lnTo>
                    <a:pt x="428869" y="404161"/>
                  </a:lnTo>
                  <a:cubicBezTo>
                    <a:pt x="404789" y="428256"/>
                    <a:pt x="367055" y="431994"/>
                    <a:pt x="338718" y="413094"/>
                  </a:cubicBezTo>
                  <a:lnTo>
                    <a:pt x="338718" y="413094"/>
                  </a:lnTo>
                  <a:cubicBezTo>
                    <a:pt x="277481" y="372254"/>
                    <a:pt x="224933" y="319687"/>
                    <a:pt x="184108" y="258427"/>
                  </a:cubicBezTo>
                  <a:lnTo>
                    <a:pt x="184108" y="258427"/>
                  </a:lnTo>
                  <a:cubicBezTo>
                    <a:pt x="165221" y="230080"/>
                    <a:pt x="168951" y="192332"/>
                    <a:pt x="193037" y="168243"/>
                  </a:cubicBezTo>
                  <a:lnTo>
                    <a:pt x="201161" y="160112"/>
                  </a:lnTo>
                  <a:cubicBezTo>
                    <a:pt x="225898" y="135366"/>
                    <a:pt x="225898" y="95245"/>
                    <a:pt x="201161" y="70498"/>
                  </a:cubicBezTo>
                  <a:lnTo>
                    <a:pt x="149242" y="18560"/>
                  </a:lnTo>
                  <a:cubicBezTo>
                    <a:pt x="124505" y="-6187"/>
                    <a:pt x="84399" y="-6187"/>
                    <a:pt x="59663" y="18560"/>
                  </a:cubicBezTo>
                  <a:lnTo>
                    <a:pt x="36508" y="41721"/>
                  </a:lnTo>
                  <a:cubicBezTo>
                    <a:pt x="-6088" y="84332"/>
                    <a:pt x="-12121" y="151319"/>
                    <a:pt x="22162" y="200864"/>
                  </a:cubicBezTo>
                  <a:lnTo>
                    <a:pt x="22162" y="200864"/>
                  </a:lnTo>
                  <a:cubicBezTo>
                    <a:pt x="123362" y="347090"/>
                    <a:pt x="250087" y="473862"/>
                    <a:pt x="396259" y="57509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7462" name="Graphic 3091">
              <a:extLst>
                <a:ext uri="{FF2B5EF4-FFF2-40B4-BE49-F238E27FC236}">
                  <a16:creationId xmlns:a16="http://schemas.microsoft.com/office/drawing/2014/main" id="{6F81D099-DEA8-807F-3581-46FDEE588340}"/>
                </a:ext>
              </a:extLst>
            </p:cNvPr>
            <p:cNvGrpSpPr/>
            <p:nvPr/>
          </p:nvGrpSpPr>
          <p:grpSpPr>
            <a:xfrm>
              <a:off x="12797680" y="4333074"/>
              <a:ext cx="343201" cy="343330"/>
              <a:chOff x="12797680" y="4333074"/>
              <a:chExt cx="343201" cy="343330"/>
            </a:xfrm>
            <a:noFill/>
          </p:grpSpPr>
          <p:sp>
            <p:nvSpPr>
              <p:cNvPr id="7463" name="Freeform 7462">
                <a:extLst>
                  <a:ext uri="{FF2B5EF4-FFF2-40B4-BE49-F238E27FC236}">
                    <a16:creationId xmlns:a16="http://schemas.microsoft.com/office/drawing/2014/main" id="{EF2D1976-AEE5-B74B-DF22-3B08C1A4FF8B}"/>
                  </a:ext>
                </a:extLst>
              </p:cNvPr>
              <p:cNvSpPr/>
              <p:nvPr/>
            </p:nvSpPr>
            <p:spPr>
              <a:xfrm>
                <a:off x="12797680" y="4578814"/>
                <a:ext cx="97555" cy="97590"/>
              </a:xfrm>
              <a:custGeom>
                <a:avLst/>
                <a:gdLst>
                  <a:gd name="connsiteX0" fmla="*/ 0 w 97555"/>
                  <a:gd name="connsiteY0" fmla="*/ 0 h 97590"/>
                  <a:gd name="connsiteX1" fmla="*/ 97555 w 97555"/>
                  <a:gd name="connsiteY1" fmla="*/ 97591 h 97590"/>
                </a:gdLst>
                <a:ahLst/>
                <a:cxnLst>
                  <a:cxn ang="0">
                    <a:pos x="connsiteX0" y="connsiteY0"/>
                  </a:cxn>
                  <a:cxn ang="0">
                    <a:pos x="connsiteX1" y="connsiteY1"/>
                  </a:cxn>
                </a:cxnLst>
                <a:rect l="l" t="t" r="r" b="b"/>
                <a:pathLst>
                  <a:path w="97555" h="97590">
                    <a:moveTo>
                      <a:pt x="0" y="0"/>
                    </a:moveTo>
                    <a:cubicBezTo>
                      <a:pt x="53873" y="0"/>
                      <a:pt x="97555" y="43693"/>
                      <a:pt x="97555" y="9759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64" name="Freeform 7463">
                <a:extLst>
                  <a:ext uri="{FF2B5EF4-FFF2-40B4-BE49-F238E27FC236}">
                    <a16:creationId xmlns:a16="http://schemas.microsoft.com/office/drawing/2014/main" id="{FF503B31-E91B-2F6D-30A9-B31CB090BAD3}"/>
                  </a:ext>
                </a:extLst>
              </p:cNvPr>
              <p:cNvSpPr/>
              <p:nvPr/>
            </p:nvSpPr>
            <p:spPr>
              <a:xfrm>
                <a:off x="12797680" y="4441961"/>
                <a:ext cx="234357" cy="234443"/>
              </a:xfrm>
              <a:custGeom>
                <a:avLst/>
                <a:gdLst>
                  <a:gd name="connsiteX0" fmla="*/ 0 w 234357"/>
                  <a:gd name="connsiteY0" fmla="*/ 0 h 234443"/>
                  <a:gd name="connsiteX1" fmla="*/ 234358 w 234357"/>
                  <a:gd name="connsiteY1" fmla="*/ 234444 h 234443"/>
                </a:gdLst>
                <a:ahLst/>
                <a:cxnLst>
                  <a:cxn ang="0">
                    <a:pos x="connsiteX0" y="connsiteY0"/>
                  </a:cxn>
                  <a:cxn ang="0">
                    <a:pos x="connsiteX1" y="connsiteY1"/>
                  </a:cxn>
                </a:cxnLst>
                <a:rect l="l" t="t" r="r" b="b"/>
                <a:pathLst>
                  <a:path w="234357" h="234443">
                    <a:moveTo>
                      <a:pt x="0" y="0"/>
                    </a:moveTo>
                    <a:cubicBezTo>
                      <a:pt x="129428" y="0"/>
                      <a:pt x="234358" y="104964"/>
                      <a:pt x="234358" y="23444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65" name="Freeform 7464">
                <a:extLst>
                  <a:ext uri="{FF2B5EF4-FFF2-40B4-BE49-F238E27FC236}">
                    <a16:creationId xmlns:a16="http://schemas.microsoft.com/office/drawing/2014/main" id="{915F2F44-30D5-E7B1-919E-29D161BB227D}"/>
                  </a:ext>
                </a:extLst>
              </p:cNvPr>
              <p:cNvSpPr/>
              <p:nvPr/>
            </p:nvSpPr>
            <p:spPr>
              <a:xfrm>
                <a:off x="12797680" y="4333074"/>
                <a:ext cx="343201" cy="343330"/>
              </a:xfrm>
              <a:custGeom>
                <a:avLst/>
                <a:gdLst>
                  <a:gd name="connsiteX0" fmla="*/ 0 w 343201"/>
                  <a:gd name="connsiteY0" fmla="*/ 0 h 343330"/>
                  <a:gd name="connsiteX1" fmla="*/ 343201 w 343201"/>
                  <a:gd name="connsiteY1" fmla="*/ 343331 h 343330"/>
                </a:gdLst>
                <a:ahLst/>
                <a:cxnLst>
                  <a:cxn ang="0">
                    <a:pos x="connsiteX0" y="connsiteY0"/>
                  </a:cxn>
                  <a:cxn ang="0">
                    <a:pos x="connsiteX1" y="connsiteY1"/>
                  </a:cxn>
                </a:cxnLst>
                <a:rect l="l" t="t" r="r" b="b"/>
                <a:pathLst>
                  <a:path w="343201" h="343330">
                    <a:moveTo>
                      <a:pt x="0" y="0"/>
                    </a:moveTo>
                    <a:cubicBezTo>
                      <a:pt x="189545" y="0"/>
                      <a:pt x="343201" y="153714"/>
                      <a:pt x="343201" y="34333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155" name="Group 6154">
            <a:extLst>
              <a:ext uri="{FF2B5EF4-FFF2-40B4-BE49-F238E27FC236}">
                <a16:creationId xmlns:a16="http://schemas.microsoft.com/office/drawing/2014/main" id="{41B8D9F4-B027-4165-CA5D-01CAC5C0F937}"/>
              </a:ext>
            </a:extLst>
          </p:cNvPr>
          <p:cNvGrpSpPr/>
          <p:nvPr/>
        </p:nvGrpSpPr>
        <p:grpSpPr>
          <a:xfrm flipH="1">
            <a:off x="5584795" y="4252514"/>
            <a:ext cx="552465" cy="397045"/>
            <a:chOff x="13823671" y="4414824"/>
            <a:chExt cx="813335" cy="584528"/>
          </a:xfrm>
        </p:grpSpPr>
        <p:grpSp>
          <p:nvGrpSpPr>
            <p:cNvPr id="7456" name="Graphic 3091">
              <a:extLst>
                <a:ext uri="{FF2B5EF4-FFF2-40B4-BE49-F238E27FC236}">
                  <a16:creationId xmlns:a16="http://schemas.microsoft.com/office/drawing/2014/main" id="{6761CD97-FD71-206E-2641-975450125EE3}"/>
                </a:ext>
              </a:extLst>
            </p:cNvPr>
            <p:cNvGrpSpPr/>
            <p:nvPr/>
          </p:nvGrpSpPr>
          <p:grpSpPr>
            <a:xfrm>
              <a:off x="13938176" y="4414824"/>
              <a:ext cx="584313" cy="584528"/>
              <a:chOff x="13938176" y="4414824"/>
              <a:chExt cx="584313" cy="584528"/>
            </a:xfrm>
            <a:noFill/>
          </p:grpSpPr>
          <p:sp>
            <p:nvSpPr>
              <p:cNvPr id="7459" name="Freeform 7458">
                <a:extLst>
                  <a:ext uri="{FF2B5EF4-FFF2-40B4-BE49-F238E27FC236}">
                    <a16:creationId xmlns:a16="http://schemas.microsoft.com/office/drawing/2014/main" id="{C1B9DBA2-6524-4CB1-A460-ED73EF2E5D30}"/>
                  </a:ext>
                </a:extLst>
              </p:cNvPr>
              <p:cNvSpPr/>
              <p:nvPr/>
            </p:nvSpPr>
            <p:spPr>
              <a:xfrm>
                <a:off x="13938176" y="4414824"/>
                <a:ext cx="584313" cy="584528"/>
              </a:xfrm>
              <a:custGeom>
                <a:avLst/>
                <a:gdLst>
                  <a:gd name="connsiteX0" fmla="*/ 21330 w 584313"/>
                  <a:gd name="connsiteY0" fmla="*/ 238978 h 584528"/>
                  <a:gd name="connsiteX1" fmla="*/ 235258 w 584313"/>
                  <a:gd name="connsiteY1" fmla="*/ 330693 h 584528"/>
                  <a:gd name="connsiteX2" fmla="*/ 253739 w 584313"/>
                  <a:gd name="connsiteY2" fmla="*/ 349181 h 584528"/>
                  <a:gd name="connsiteX3" fmla="*/ 345427 w 584313"/>
                  <a:gd name="connsiteY3" fmla="*/ 563188 h 584528"/>
                  <a:gd name="connsiteX4" fmla="*/ 411160 w 584313"/>
                  <a:gd name="connsiteY4" fmla="*/ 560456 h 584528"/>
                  <a:gd name="connsiteX5" fmla="*/ 582447 w 584313"/>
                  <a:gd name="connsiteY5" fmla="*/ 46399 h 584528"/>
                  <a:gd name="connsiteX6" fmla="*/ 537931 w 584313"/>
                  <a:gd name="connsiteY6" fmla="*/ 1868 h 584528"/>
                  <a:gd name="connsiteX7" fmla="*/ 24066 w 584313"/>
                  <a:gd name="connsiteY7" fmla="*/ 173219 h 584528"/>
                  <a:gd name="connsiteX8" fmla="*/ 21330 w 584313"/>
                  <a:gd name="connsiteY8" fmla="*/ 238978 h 58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313" h="584528">
                    <a:moveTo>
                      <a:pt x="21330" y="238978"/>
                    </a:moveTo>
                    <a:lnTo>
                      <a:pt x="235258" y="330693"/>
                    </a:lnTo>
                    <a:cubicBezTo>
                      <a:pt x="243564" y="334254"/>
                      <a:pt x="250180" y="340877"/>
                      <a:pt x="253739" y="349181"/>
                    </a:cubicBezTo>
                    <a:lnTo>
                      <a:pt x="345427" y="563188"/>
                    </a:lnTo>
                    <a:cubicBezTo>
                      <a:pt x="358172" y="592947"/>
                      <a:pt x="400922" y="591164"/>
                      <a:pt x="411160" y="560456"/>
                    </a:cubicBezTo>
                    <a:lnTo>
                      <a:pt x="582447" y="46399"/>
                    </a:lnTo>
                    <a:cubicBezTo>
                      <a:pt x="591616" y="18877"/>
                      <a:pt x="565445" y="-7307"/>
                      <a:pt x="537931" y="1868"/>
                    </a:cubicBezTo>
                    <a:lnTo>
                      <a:pt x="24066" y="173219"/>
                    </a:lnTo>
                    <a:cubicBezTo>
                      <a:pt x="-6636" y="183456"/>
                      <a:pt x="-8412" y="226227"/>
                      <a:pt x="21330" y="23897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60" name="Freeform 7459">
                <a:extLst>
                  <a:ext uri="{FF2B5EF4-FFF2-40B4-BE49-F238E27FC236}">
                    <a16:creationId xmlns:a16="http://schemas.microsoft.com/office/drawing/2014/main" id="{D09275D7-4F85-B01C-2854-332C1C49F5B2}"/>
                  </a:ext>
                </a:extLst>
              </p:cNvPr>
              <p:cNvSpPr/>
              <p:nvPr/>
            </p:nvSpPr>
            <p:spPr>
              <a:xfrm>
                <a:off x="14186373" y="4599840"/>
                <a:ext cx="151171" cy="151227"/>
              </a:xfrm>
              <a:custGeom>
                <a:avLst/>
                <a:gdLst>
                  <a:gd name="connsiteX0" fmla="*/ 0 w 151171"/>
                  <a:gd name="connsiteY0" fmla="*/ 151227 h 151227"/>
                  <a:gd name="connsiteX1" fmla="*/ 151171 w 151171"/>
                  <a:gd name="connsiteY1" fmla="*/ 0 h 151227"/>
                </a:gdLst>
                <a:ahLst/>
                <a:cxnLst>
                  <a:cxn ang="0">
                    <a:pos x="connsiteX0" y="connsiteY0"/>
                  </a:cxn>
                  <a:cxn ang="0">
                    <a:pos x="connsiteX1" y="connsiteY1"/>
                  </a:cxn>
                </a:cxnLst>
                <a:rect l="l" t="t" r="r" b="b"/>
                <a:pathLst>
                  <a:path w="151171" h="151227">
                    <a:moveTo>
                      <a:pt x="0" y="151227"/>
                    </a:moveTo>
                    <a:lnTo>
                      <a:pt x="15117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457" name="Freeform 7456">
              <a:extLst>
                <a:ext uri="{FF2B5EF4-FFF2-40B4-BE49-F238E27FC236}">
                  <a16:creationId xmlns:a16="http://schemas.microsoft.com/office/drawing/2014/main" id="{32DAF74B-EA61-460C-CEB1-40210C2B2436}"/>
                </a:ext>
              </a:extLst>
            </p:cNvPr>
            <p:cNvSpPr/>
            <p:nvPr/>
          </p:nvSpPr>
          <p:spPr>
            <a:xfrm>
              <a:off x="13823668" y="4845006"/>
              <a:ext cx="362705" cy="104128"/>
            </a:xfrm>
            <a:custGeom>
              <a:avLst/>
              <a:gdLst>
                <a:gd name="connsiteX0" fmla="*/ 362705 w 362705"/>
                <a:gd name="connsiteY0" fmla="*/ 104129 h 104128"/>
                <a:gd name="connsiteX1" fmla="*/ 0 w 362705"/>
                <a:gd name="connsiteY1" fmla="*/ 51887 h 104128"/>
                <a:gd name="connsiteX2" fmla="*/ 342321 w 362705"/>
                <a:gd name="connsiteY2" fmla="*/ 0 h 104128"/>
              </a:gdLst>
              <a:ahLst/>
              <a:cxnLst>
                <a:cxn ang="0">
                  <a:pos x="connsiteX0" y="connsiteY0"/>
                </a:cxn>
                <a:cxn ang="0">
                  <a:pos x="connsiteX1" y="connsiteY1"/>
                </a:cxn>
                <a:cxn ang="0">
                  <a:pos x="connsiteX2" y="connsiteY2"/>
                </a:cxn>
              </a:cxnLst>
              <a:rect l="l" t="t" r="r" b="b"/>
              <a:pathLst>
                <a:path w="362705" h="104128">
                  <a:moveTo>
                    <a:pt x="362705" y="104129"/>
                  </a:moveTo>
                  <a:cubicBezTo>
                    <a:pt x="158786" y="101294"/>
                    <a:pt x="0" y="78988"/>
                    <a:pt x="0" y="51887"/>
                  </a:cubicBezTo>
                  <a:cubicBezTo>
                    <a:pt x="0" y="25701"/>
                    <a:pt x="148303" y="3983"/>
                    <a:pt x="342321"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58" name="Freeform 7457">
              <a:extLst>
                <a:ext uri="{FF2B5EF4-FFF2-40B4-BE49-F238E27FC236}">
                  <a16:creationId xmlns:a16="http://schemas.microsoft.com/office/drawing/2014/main" id="{1CC12C50-0FAA-B774-2F20-4748AA567558}"/>
                </a:ext>
              </a:extLst>
            </p:cNvPr>
            <p:cNvSpPr/>
            <p:nvPr/>
          </p:nvSpPr>
          <p:spPr>
            <a:xfrm>
              <a:off x="14426301" y="4852287"/>
              <a:ext cx="210694" cy="90658"/>
            </a:xfrm>
            <a:custGeom>
              <a:avLst/>
              <a:gdLst>
                <a:gd name="connsiteX0" fmla="*/ 19030 w 210694"/>
                <a:gd name="connsiteY0" fmla="*/ 0 h 90658"/>
                <a:gd name="connsiteX1" fmla="*/ 210695 w 210694"/>
                <a:gd name="connsiteY1" fmla="*/ 44606 h 90658"/>
                <a:gd name="connsiteX2" fmla="*/ 0 w 210694"/>
                <a:gd name="connsiteY2" fmla="*/ 90658 h 90658"/>
              </a:gdLst>
              <a:ahLst/>
              <a:cxnLst>
                <a:cxn ang="0">
                  <a:pos x="connsiteX0" y="connsiteY0"/>
                </a:cxn>
                <a:cxn ang="0">
                  <a:pos x="connsiteX1" y="connsiteY1"/>
                </a:cxn>
                <a:cxn ang="0">
                  <a:pos x="connsiteX2" y="connsiteY2"/>
                </a:cxn>
              </a:cxnLst>
              <a:rect l="l" t="t" r="r" b="b"/>
              <a:pathLst>
                <a:path w="210694" h="90658">
                  <a:moveTo>
                    <a:pt x="19030" y="0"/>
                  </a:moveTo>
                  <a:cubicBezTo>
                    <a:pt x="134118" y="9281"/>
                    <a:pt x="210695" y="25786"/>
                    <a:pt x="210695" y="44606"/>
                  </a:cubicBezTo>
                  <a:cubicBezTo>
                    <a:pt x="210695" y="64443"/>
                    <a:pt x="125600" y="81714"/>
                    <a:pt x="0" y="9065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56" name="Graphic 3091">
            <a:extLst>
              <a:ext uri="{FF2B5EF4-FFF2-40B4-BE49-F238E27FC236}">
                <a16:creationId xmlns:a16="http://schemas.microsoft.com/office/drawing/2014/main" id="{20E0E414-50FB-4CFA-2132-E047B916628E}"/>
              </a:ext>
            </a:extLst>
          </p:cNvPr>
          <p:cNvGrpSpPr/>
          <p:nvPr/>
        </p:nvGrpSpPr>
        <p:grpSpPr>
          <a:xfrm flipH="1">
            <a:off x="1799771" y="6166838"/>
            <a:ext cx="581377" cy="549738"/>
            <a:chOff x="9556936" y="7253379"/>
            <a:chExt cx="816165" cy="771748"/>
          </a:xfrm>
          <a:noFill/>
        </p:grpSpPr>
        <p:sp>
          <p:nvSpPr>
            <p:cNvPr id="7448" name="Freeform 7447">
              <a:extLst>
                <a:ext uri="{FF2B5EF4-FFF2-40B4-BE49-F238E27FC236}">
                  <a16:creationId xmlns:a16="http://schemas.microsoft.com/office/drawing/2014/main" id="{8AC59E73-C4D9-E116-5563-EEC580FBA065}"/>
                </a:ext>
              </a:extLst>
            </p:cNvPr>
            <p:cNvSpPr/>
            <p:nvPr/>
          </p:nvSpPr>
          <p:spPr>
            <a:xfrm>
              <a:off x="9639793" y="7253379"/>
              <a:ext cx="647772" cy="371365"/>
            </a:xfrm>
            <a:custGeom>
              <a:avLst/>
              <a:gdLst>
                <a:gd name="connsiteX0" fmla="*/ 0 w 647772"/>
                <a:gd name="connsiteY0" fmla="*/ 371366 h 371365"/>
                <a:gd name="connsiteX1" fmla="*/ 0 w 647772"/>
                <a:gd name="connsiteY1" fmla="*/ 323999 h 371365"/>
                <a:gd name="connsiteX2" fmla="*/ 323887 w 647772"/>
                <a:gd name="connsiteY2" fmla="*/ 0 h 371365"/>
                <a:gd name="connsiteX3" fmla="*/ 323887 w 647772"/>
                <a:gd name="connsiteY3" fmla="*/ 0 h 371365"/>
                <a:gd name="connsiteX4" fmla="*/ 647772 w 647772"/>
                <a:gd name="connsiteY4" fmla="*/ 323999 h 371365"/>
                <a:gd name="connsiteX5" fmla="*/ 647772 w 647772"/>
                <a:gd name="connsiteY5" fmla="*/ 371366 h 371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772" h="371365">
                  <a:moveTo>
                    <a:pt x="0" y="371366"/>
                  </a:moveTo>
                  <a:lnTo>
                    <a:pt x="0" y="323999"/>
                  </a:lnTo>
                  <a:cubicBezTo>
                    <a:pt x="0" y="145060"/>
                    <a:pt x="145008" y="0"/>
                    <a:pt x="323887" y="0"/>
                  </a:cubicBezTo>
                  <a:lnTo>
                    <a:pt x="323887" y="0"/>
                  </a:lnTo>
                  <a:cubicBezTo>
                    <a:pt x="502760" y="0"/>
                    <a:pt x="647772" y="145060"/>
                    <a:pt x="647772" y="323999"/>
                  </a:cubicBezTo>
                  <a:lnTo>
                    <a:pt x="647772" y="37136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49" name="Freeform 7448">
              <a:extLst>
                <a:ext uri="{FF2B5EF4-FFF2-40B4-BE49-F238E27FC236}">
                  <a16:creationId xmlns:a16="http://schemas.microsoft.com/office/drawing/2014/main" id="{1F38ED63-378A-E698-91A1-51BE883005DC}"/>
                </a:ext>
              </a:extLst>
            </p:cNvPr>
            <p:cNvSpPr/>
            <p:nvPr/>
          </p:nvSpPr>
          <p:spPr>
            <a:xfrm>
              <a:off x="9693367" y="7312582"/>
              <a:ext cx="540622" cy="312163"/>
            </a:xfrm>
            <a:custGeom>
              <a:avLst/>
              <a:gdLst>
                <a:gd name="connsiteX0" fmla="*/ 0 w 540622"/>
                <a:gd name="connsiteY0" fmla="*/ 312163 h 312163"/>
                <a:gd name="connsiteX1" fmla="*/ 0 w 540622"/>
                <a:gd name="connsiteY1" fmla="*/ 270409 h 312163"/>
                <a:gd name="connsiteX2" fmla="*/ 270313 w 540622"/>
                <a:gd name="connsiteY2" fmla="*/ 0 h 312163"/>
                <a:gd name="connsiteX3" fmla="*/ 270313 w 540622"/>
                <a:gd name="connsiteY3" fmla="*/ 0 h 312163"/>
                <a:gd name="connsiteX4" fmla="*/ 540622 w 540622"/>
                <a:gd name="connsiteY4" fmla="*/ 270409 h 312163"/>
                <a:gd name="connsiteX5" fmla="*/ 540622 w 540622"/>
                <a:gd name="connsiteY5" fmla="*/ 312163 h 312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622" h="312163">
                  <a:moveTo>
                    <a:pt x="0" y="312163"/>
                  </a:moveTo>
                  <a:lnTo>
                    <a:pt x="0" y="270409"/>
                  </a:lnTo>
                  <a:cubicBezTo>
                    <a:pt x="0" y="121068"/>
                    <a:pt x="121022" y="0"/>
                    <a:pt x="270313" y="0"/>
                  </a:cubicBezTo>
                  <a:lnTo>
                    <a:pt x="270313" y="0"/>
                  </a:lnTo>
                  <a:cubicBezTo>
                    <a:pt x="419599" y="0"/>
                    <a:pt x="540622" y="121068"/>
                    <a:pt x="540622" y="270409"/>
                  </a:cubicBezTo>
                  <a:lnTo>
                    <a:pt x="540622" y="31216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50" name="Freeform 7449">
              <a:extLst>
                <a:ext uri="{FF2B5EF4-FFF2-40B4-BE49-F238E27FC236}">
                  <a16:creationId xmlns:a16="http://schemas.microsoft.com/office/drawing/2014/main" id="{C26DBE8B-1843-27AF-2ED3-32D986B51398}"/>
                </a:ext>
              </a:extLst>
            </p:cNvPr>
            <p:cNvSpPr/>
            <p:nvPr/>
          </p:nvSpPr>
          <p:spPr>
            <a:xfrm>
              <a:off x="9601971" y="7624745"/>
              <a:ext cx="129217" cy="243003"/>
            </a:xfrm>
            <a:custGeom>
              <a:avLst/>
              <a:gdLst>
                <a:gd name="connsiteX0" fmla="*/ 64609 w 129217"/>
                <a:gd name="connsiteY0" fmla="*/ 0 h 243003"/>
                <a:gd name="connsiteX1" fmla="*/ 129217 w 129217"/>
                <a:gd name="connsiteY1" fmla="*/ 64632 h 243003"/>
                <a:gd name="connsiteX2" fmla="*/ 129217 w 129217"/>
                <a:gd name="connsiteY2" fmla="*/ 178371 h 243003"/>
                <a:gd name="connsiteX3" fmla="*/ 64609 w 129217"/>
                <a:gd name="connsiteY3" fmla="*/ 243003 h 243003"/>
                <a:gd name="connsiteX4" fmla="*/ 64609 w 129217"/>
                <a:gd name="connsiteY4" fmla="*/ 243003 h 243003"/>
                <a:gd name="connsiteX5" fmla="*/ 0 w 129217"/>
                <a:gd name="connsiteY5" fmla="*/ 178371 h 243003"/>
                <a:gd name="connsiteX6" fmla="*/ 0 w 129217"/>
                <a:gd name="connsiteY6" fmla="*/ 64632 h 243003"/>
                <a:gd name="connsiteX7" fmla="*/ 64609 w 129217"/>
                <a:gd name="connsiteY7" fmla="*/ 0 h 24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217" h="243003">
                  <a:moveTo>
                    <a:pt x="64609" y="0"/>
                  </a:moveTo>
                  <a:cubicBezTo>
                    <a:pt x="100291" y="0"/>
                    <a:pt x="129217" y="28937"/>
                    <a:pt x="129217" y="64632"/>
                  </a:cubicBezTo>
                  <a:lnTo>
                    <a:pt x="129217" y="178371"/>
                  </a:lnTo>
                  <a:cubicBezTo>
                    <a:pt x="129217" y="214067"/>
                    <a:pt x="100291" y="243003"/>
                    <a:pt x="64609" y="243003"/>
                  </a:cubicBezTo>
                  <a:lnTo>
                    <a:pt x="64609" y="243003"/>
                  </a:lnTo>
                  <a:cubicBezTo>
                    <a:pt x="28926" y="243003"/>
                    <a:pt x="0" y="214067"/>
                    <a:pt x="0" y="178371"/>
                  </a:cubicBezTo>
                  <a:lnTo>
                    <a:pt x="0" y="64632"/>
                  </a:lnTo>
                  <a:cubicBezTo>
                    <a:pt x="0" y="28937"/>
                    <a:pt x="28926" y="0"/>
                    <a:pt x="6460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51" name="Freeform 7450">
              <a:extLst>
                <a:ext uri="{FF2B5EF4-FFF2-40B4-BE49-F238E27FC236}">
                  <a16:creationId xmlns:a16="http://schemas.microsoft.com/office/drawing/2014/main" id="{BA7AB27C-04B1-6889-B350-22C8527DACF9}"/>
                </a:ext>
              </a:extLst>
            </p:cNvPr>
            <p:cNvSpPr/>
            <p:nvPr/>
          </p:nvSpPr>
          <p:spPr>
            <a:xfrm>
              <a:off x="10198831" y="7624745"/>
              <a:ext cx="129217" cy="243003"/>
            </a:xfrm>
            <a:custGeom>
              <a:avLst/>
              <a:gdLst>
                <a:gd name="connsiteX0" fmla="*/ 64609 w 129217"/>
                <a:gd name="connsiteY0" fmla="*/ 0 h 243003"/>
                <a:gd name="connsiteX1" fmla="*/ 129217 w 129217"/>
                <a:gd name="connsiteY1" fmla="*/ 64632 h 243003"/>
                <a:gd name="connsiteX2" fmla="*/ 129217 w 129217"/>
                <a:gd name="connsiteY2" fmla="*/ 178371 h 243003"/>
                <a:gd name="connsiteX3" fmla="*/ 64609 w 129217"/>
                <a:gd name="connsiteY3" fmla="*/ 243003 h 243003"/>
                <a:gd name="connsiteX4" fmla="*/ 64609 w 129217"/>
                <a:gd name="connsiteY4" fmla="*/ 243003 h 243003"/>
                <a:gd name="connsiteX5" fmla="*/ 0 w 129217"/>
                <a:gd name="connsiteY5" fmla="*/ 178371 h 243003"/>
                <a:gd name="connsiteX6" fmla="*/ 0 w 129217"/>
                <a:gd name="connsiteY6" fmla="*/ 64632 h 243003"/>
                <a:gd name="connsiteX7" fmla="*/ 64609 w 129217"/>
                <a:gd name="connsiteY7" fmla="*/ 0 h 24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217" h="243003">
                  <a:moveTo>
                    <a:pt x="64609" y="0"/>
                  </a:moveTo>
                  <a:cubicBezTo>
                    <a:pt x="100291" y="0"/>
                    <a:pt x="129217" y="28937"/>
                    <a:pt x="129217" y="64632"/>
                  </a:cubicBezTo>
                  <a:lnTo>
                    <a:pt x="129217" y="178371"/>
                  </a:lnTo>
                  <a:cubicBezTo>
                    <a:pt x="129217" y="214067"/>
                    <a:pt x="100291" y="243003"/>
                    <a:pt x="64609" y="243003"/>
                  </a:cubicBezTo>
                  <a:lnTo>
                    <a:pt x="64609" y="243003"/>
                  </a:lnTo>
                  <a:cubicBezTo>
                    <a:pt x="28926" y="243003"/>
                    <a:pt x="0" y="214067"/>
                    <a:pt x="0" y="178371"/>
                  </a:cubicBezTo>
                  <a:lnTo>
                    <a:pt x="0" y="64632"/>
                  </a:lnTo>
                  <a:cubicBezTo>
                    <a:pt x="0" y="28937"/>
                    <a:pt x="28926" y="0"/>
                    <a:pt x="6460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52" name="Freeform 7451">
              <a:extLst>
                <a:ext uri="{FF2B5EF4-FFF2-40B4-BE49-F238E27FC236}">
                  <a16:creationId xmlns:a16="http://schemas.microsoft.com/office/drawing/2014/main" id="{E5546C3D-549B-148B-539B-E42E2E25F183}"/>
                </a:ext>
              </a:extLst>
            </p:cNvPr>
            <p:cNvSpPr/>
            <p:nvPr/>
          </p:nvSpPr>
          <p:spPr>
            <a:xfrm>
              <a:off x="9556931" y="7701190"/>
              <a:ext cx="45040" cy="90115"/>
            </a:xfrm>
            <a:custGeom>
              <a:avLst/>
              <a:gdLst>
                <a:gd name="connsiteX0" fmla="*/ 45041 w 45040"/>
                <a:gd name="connsiteY0" fmla="*/ 90115 h 90115"/>
                <a:gd name="connsiteX1" fmla="*/ 0 w 45040"/>
                <a:gd name="connsiteY1" fmla="*/ 45058 h 90115"/>
                <a:gd name="connsiteX2" fmla="*/ 45041 w 45040"/>
                <a:gd name="connsiteY2" fmla="*/ 0 h 90115"/>
              </a:gdLst>
              <a:ahLst/>
              <a:cxnLst>
                <a:cxn ang="0">
                  <a:pos x="connsiteX0" y="connsiteY0"/>
                </a:cxn>
                <a:cxn ang="0">
                  <a:pos x="connsiteX1" y="connsiteY1"/>
                </a:cxn>
                <a:cxn ang="0">
                  <a:pos x="connsiteX2" y="connsiteY2"/>
                </a:cxn>
              </a:cxnLst>
              <a:rect l="l" t="t" r="r" b="b"/>
              <a:pathLst>
                <a:path w="45040" h="90115">
                  <a:moveTo>
                    <a:pt x="45041" y="90115"/>
                  </a:moveTo>
                  <a:cubicBezTo>
                    <a:pt x="20165" y="90115"/>
                    <a:pt x="0" y="69941"/>
                    <a:pt x="0" y="45058"/>
                  </a:cubicBezTo>
                  <a:cubicBezTo>
                    <a:pt x="0" y="20174"/>
                    <a:pt x="20165" y="0"/>
                    <a:pt x="45041"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53" name="Freeform 7452">
              <a:extLst>
                <a:ext uri="{FF2B5EF4-FFF2-40B4-BE49-F238E27FC236}">
                  <a16:creationId xmlns:a16="http://schemas.microsoft.com/office/drawing/2014/main" id="{D912D2DF-6311-0C74-813F-C6644B0F795B}"/>
                </a:ext>
              </a:extLst>
            </p:cNvPr>
            <p:cNvSpPr/>
            <p:nvPr/>
          </p:nvSpPr>
          <p:spPr>
            <a:xfrm>
              <a:off x="10328048" y="7701190"/>
              <a:ext cx="45041" cy="90115"/>
            </a:xfrm>
            <a:custGeom>
              <a:avLst/>
              <a:gdLst>
                <a:gd name="connsiteX0" fmla="*/ 0 w 45041"/>
                <a:gd name="connsiteY0" fmla="*/ 0 h 90115"/>
                <a:gd name="connsiteX1" fmla="*/ 45041 w 45041"/>
                <a:gd name="connsiteY1" fmla="*/ 45058 h 90115"/>
                <a:gd name="connsiteX2" fmla="*/ 0 w 45041"/>
                <a:gd name="connsiteY2" fmla="*/ 90115 h 90115"/>
              </a:gdLst>
              <a:ahLst/>
              <a:cxnLst>
                <a:cxn ang="0">
                  <a:pos x="connsiteX0" y="connsiteY0"/>
                </a:cxn>
                <a:cxn ang="0">
                  <a:pos x="connsiteX1" y="connsiteY1"/>
                </a:cxn>
                <a:cxn ang="0">
                  <a:pos x="connsiteX2" y="connsiteY2"/>
                </a:cxn>
              </a:cxnLst>
              <a:rect l="l" t="t" r="r" b="b"/>
              <a:pathLst>
                <a:path w="45041" h="90115">
                  <a:moveTo>
                    <a:pt x="0" y="0"/>
                  </a:moveTo>
                  <a:cubicBezTo>
                    <a:pt x="24874" y="0"/>
                    <a:pt x="45041" y="20174"/>
                    <a:pt x="45041" y="45058"/>
                  </a:cubicBezTo>
                  <a:cubicBezTo>
                    <a:pt x="45041" y="69941"/>
                    <a:pt x="24874" y="90115"/>
                    <a:pt x="0" y="9011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54" name="Freeform 7453">
              <a:extLst>
                <a:ext uri="{FF2B5EF4-FFF2-40B4-BE49-F238E27FC236}">
                  <a16:creationId xmlns:a16="http://schemas.microsoft.com/office/drawing/2014/main" id="{182F1244-D59C-C9AB-C453-F08F43EB9E13}"/>
                </a:ext>
              </a:extLst>
            </p:cNvPr>
            <p:cNvSpPr/>
            <p:nvPr/>
          </p:nvSpPr>
          <p:spPr>
            <a:xfrm>
              <a:off x="9666580" y="7867750"/>
              <a:ext cx="198937" cy="112272"/>
            </a:xfrm>
            <a:custGeom>
              <a:avLst/>
              <a:gdLst>
                <a:gd name="connsiteX0" fmla="*/ 0 w 198937"/>
                <a:gd name="connsiteY0" fmla="*/ 0 h 112272"/>
                <a:gd name="connsiteX1" fmla="*/ 0 w 198937"/>
                <a:gd name="connsiteY1" fmla="*/ 0 h 112272"/>
                <a:gd name="connsiteX2" fmla="*/ 112230 w 198937"/>
                <a:gd name="connsiteY2" fmla="*/ 112273 h 112272"/>
                <a:gd name="connsiteX3" fmla="*/ 198938 w 198937"/>
                <a:gd name="connsiteY3" fmla="*/ 112273 h 112272"/>
              </a:gdLst>
              <a:ahLst/>
              <a:cxnLst>
                <a:cxn ang="0">
                  <a:pos x="connsiteX0" y="connsiteY0"/>
                </a:cxn>
                <a:cxn ang="0">
                  <a:pos x="connsiteX1" y="connsiteY1"/>
                </a:cxn>
                <a:cxn ang="0">
                  <a:pos x="connsiteX2" y="connsiteY2"/>
                </a:cxn>
                <a:cxn ang="0">
                  <a:pos x="connsiteX3" y="connsiteY3"/>
                </a:cxn>
              </a:cxnLst>
              <a:rect l="l" t="t" r="r" b="b"/>
              <a:pathLst>
                <a:path w="198937" h="112272">
                  <a:moveTo>
                    <a:pt x="0" y="0"/>
                  </a:moveTo>
                  <a:lnTo>
                    <a:pt x="0" y="0"/>
                  </a:lnTo>
                  <a:cubicBezTo>
                    <a:pt x="0" y="62003"/>
                    <a:pt x="50247" y="112273"/>
                    <a:pt x="112230" y="112273"/>
                  </a:cubicBezTo>
                  <a:lnTo>
                    <a:pt x="198938" y="11227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55" name="Freeform 7454">
              <a:extLst>
                <a:ext uri="{FF2B5EF4-FFF2-40B4-BE49-F238E27FC236}">
                  <a16:creationId xmlns:a16="http://schemas.microsoft.com/office/drawing/2014/main" id="{FCB8E754-C62E-136C-4A8E-ED473BE37BBC}"/>
                </a:ext>
              </a:extLst>
            </p:cNvPr>
            <p:cNvSpPr/>
            <p:nvPr/>
          </p:nvSpPr>
          <p:spPr>
            <a:xfrm>
              <a:off x="9865518" y="7934908"/>
              <a:ext cx="161942" cy="90230"/>
            </a:xfrm>
            <a:custGeom>
              <a:avLst/>
              <a:gdLst>
                <a:gd name="connsiteX0" fmla="*/ 116844 w 161942"/>
                <a:gd name="connsiteY0" fmla="*/ 0 h 90230"/>
                <a:gd name="connsiteX1" fmla="*/ 161943 w 161942"/>
                <a:gd name="connsiteY1" fmla="*/ 45116 h 90230"/>
                <a:gd name="connsiteX2" fmla="*/ 161943 w 161942"/>
                <a:gd name="connsiteY2" fmla="*/ 45116 h 90230"/>
                <a:gd name="connsiteX3" fmla="*/ 116844 w 161942"/>
                <a:gd name="connsiteY3" fmla="*/ 90231 h 90230"/>
                <a:gd name="connsiteX4" fmla="*/ 45099 w 161942"/>
                <a:gd name="connsiteY4" fmla="*/ 90231 h 90230"/>
                <a:gd name="connsiteX5" fmla="*/ 0 w 161942"/>
                <a:gd name="connsiteY5" fmla="*/ 45116 h 90230"/>
                <a:gd name="connsiteX6" fmla="*/ 0 w 161942"/>
                <a:gd name="connsiteY6" fmla="*/ 45116 h 90230"/>
                <a:gd name="connsiteX7" fmla="*/ 45099 w 161942"/>
                <a:gd name="connsiteY7" fmla="*/ 0 h 9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42" h="90230">
                  <a:moveTo>
                    <a:pt x="116844" y="0"/>
                  </a:moveTo>
                  <a:cubicBezTo>
                    <a:pt x="141751" y="0"/>
                    <a:pt x="161943" y="20199"/>
                    <a:pt x="161943" y="45116"/>
                  </a:cubicBezTo>
                  <a:lnTo>
                    <a:pt x="161943" y="45116"/>
                  </a:lnTo>
                  <a:cubicBezTo>
                    <a:pt x="161943" y="70032"/>
                    <a:pt x="141751" y="90231"/>
                    <a:pt x="116844" y="90231"/>
                  </a:cubicBezTo>
                  <a:lnTo>
                    <a:pt x="45099" y="90231"/>
                  </a:lnTo>
                  <a:cubicBezTo>
                    <a:pt x="20191" y="90231"/>
                    <a:pt x="0" y="70032"/>
                    <a:pt x="0" y="45116"/>
                  </a:cubicBezTo>
                  <a:lnTo>
                    <a:pt x="0" y="45116"/>
                  </a:lnTo>
                  <a:cubicBezTo>
                    <a:pt x="0" y="20199"/>
                    <a:pt x="20191" y="0"/>
                    <a:pt x="4509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57" name="Group 6156">
            <a:extLst>
              <a:ext uri="{FF2B5EF4-FFF2-40B4-BE49-F238E27FC236}">
                <a16:creationId xmlns:a16="http://schemas.microsoft.com/office/drawing/2014/main" id="{4EBB13E2-E1C1-2ECA-F533-2FE444BB3A74}"/>
              </a:ext>
            </a:extLst>
          </p:cNvPr>
          <p:cNvGrpSpPr/>
          <p:nvPr/>
        </p:nvGrpSpPr>
        <p:grpSpPr>
          <a:xfrm>
            <a:off x="3202980" y="6137303"/>
            <a:ext cx="556234" cy="608798"/>
            <a:chOff x="20639306" y="6137303"/>
            <a:chExt cx="556234" cy="608798"/>
          </a:xfrm>
        </p:grpSpPr>
        <p:grpSp>
          <p:nvGrpSpPr>
            <p:cNvPr id="7431" name="Graphic 3091">
              <a:extLst>
                <a:ext uri="{FF2B5EF4-FFF2-40B4-BE49-F238E27FC236}">
                  <a16:creationId xmlns:a16="http://schemas.microsoft.com/office/drawing/2014/main" id="{04AC5804-0734-3853-25A5-5808BC96ED9A}"/>
                </a:ext>
              </a:extLst>
            </p:cNvPr>
            <p:cNvGrpSpPr/>
            <p:nvPr/>
          </p:nvGrpSpPr>
          <p:grpSpPr>
            <a:xfrm flipH="1">
              <a:off x="20639306" y="6137303"/>
              <a:ext cx="556234" cy="608798"/>
              <a:chOff x="10988479" y="7194141"/>
              <a:chExt cx="813373" cy="890233"/>
            </a:xfrm>
            <a:noFill/>
          </p:grpSpPr>
          <p:grpSp>
            <p:nvGrpSpPr>
              <p:cNvPr id="7433" name="Graphic 3091">
                <a:extLst>
                  <a:ext uri="{FF2B5EF4-FFF2-40B4-BE49-F238E27FC236}">
                    <a16:creationId xmlns:a16="http://schemas.microsoft.com/office/drawing/2014/main" id="{4266C4E1-3A3E-A223-B9CE-EE6C82FF27E1}"/>
                  </a:ext>
                </a:extLst>
              </p:cNvPr>
              <p:cNvGrpSpPr/>
              <p:nvPr/>
            </p:nvGrpSpPr>
            <p:grpSpPr>
              <a:xfrm>
                <a:off x="10988479" y="7396942"/>
                <a:ext cx="813373" cy="511236"/>
                <a:chOff x="10988479" y="7396942"/>
                <a:chExt cx="813373" cy="511236"/>
              </a:xfrm>
              <a:noFill/>
            </p:grpSpPr>
            <p:grpSp>
              <p:nvGrpSpPr>
                <p:cNvPr id="7443" name="Graphic 3091">
                  <a:extLst>
                    <a:ext uri="{FF2B5EF4-FFF2-40B4-BE49-F238E27FC236}">
                      <a16:creationId xmlns:a16="http://schemas.microsoft.com/office/drawing/2014/main" id="{5C61B354-F673-8F89-640A-555438BF93FC}"/>
                    </a:ext>
                  </a:extLst>
                </p:cNvPr>
                <p:cNvGrpSpPr/>
                <p:nvPr/>
              </p:nvGrpSpPr>
              <p:grpSpPr>
                <a:xfrm>
                  <a:off x="10988479" y="7396942"/>
                  <a:ext cx="813373" cy="511236"/>
                  <a:chOff x="10988479" y="7396942"/>
                  <a:chExt cx="813373" cy="511236"/>
                </a:xfrm>
                <a:noFill/>
              </p:grpSpPr>
              <p:sp>
                <p:nvSpPr>
                  <p:cNvPr id="7446" name="Freeform 7445">
                    <a:extLst>
                      <a:ext uri="{FF2B5EF4-FFF2-40B4-BE49-F238E27FC236}">
                        <a16:creationId xmlns:a16="http://schemas.microsoft.com/office/drawing/2014/main" id="{C5BDC570-9ECE-9322-5157-A830766F9FA0}"/>
                      </a:ext>
                    </a:extLst>
                  </p:cNvPr>
                  <p:cNvSpPr/>
                  <p:nvPr/>
                </p:nvSpPr>
                <p:spPr>
                  <a:xfrm>
                    <a:off x="10988479" y="7396942"/>
                    <a:ext cx="813373" cy="511236"/>
                  </a:xfrm>
                  <a:custGeom>
                    <a:avLst/>
                    <a:gdLst>
                      <a:gd name="connsiteX0" fmla="*/ 121458 w 813373"/>
                      <a:gd name="connsiteY0" fmla="*/ 511237 h 511236"/>
                      <a:gd name="connsiteX1" fmla="*/ 51925 w 813373"/>
                      <a:gd name="connsiteY1" fmla="*/ 511237 h 511236"/>
                      <a:gd name="connsiteX2" fmla="*/ 0 w 813373"/>
                      <a:gd name="connsiteY2" fmla="*/ 459292 h 511236"/>
                      <a:gd name="connsiteX3" fmla="*/ 0 w 813373"/>
                      <a:gd name="connsiteY3" fmla="*/ 51944 h 511236"/>
                      <a:gd name="connsiteX4" fmla="*/ 51925 w 813373"/>
                      <a:gd name="connsiteY4" fmla="*/ 0 h 511236"/>
                      <a:gd name="connsiteX5" fmla="*/ 761448 w 813373"/>
                      <a:gd name="connsiteY5" fmla="*/ 0 h 511236"/>
                      <a:gd name="connsiteX6" fmla="*/ 813373 w 813373"/>
                      <a:gd name="connsiteY6" fmla="*/ 51944 h 511236"/>
                      <a:gd name="connsiteX7" fmla="*/ 813373 w 813373"/>
                      <a:gd name="connsiteY7" fmla="*/ 459292 h 511236"/>
                      <a:gd name="connsiteX8" fmla="*/ 761448 w 813373"/>
                      <a:gd name="connsiteY8" fmla="*/ 511237 h 511236"/>
                      <a:gd name="connsiteX9" fmla="*/ 691916 w 813373"/>
                      <a:gd name="connsiteY9" fmla="*/ 511237 h 511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373" h="511236">
                        <a:moveTo>
                          <a:pt x="121458" y="511237"/>
                        </a:moveTo>
                        <a:lnTo>
                          <a:pt x="51925" y="511237"/>
                        </a:lnTo>
                        <a:cubicBezTo>
                          <a:pt x="23252" y="511237"/>
                          <a:pt x="0" y="487982"/>
                          <a:pt x="0" y="459292"/>
                        </a:cubicBezTo>
                        <a:lnTo>
                          <a:pt x="0" y="51944"/>
                        </a:lnTo>
                        <a:cubicBezTo>
                          <a:pt x="0" y="23255"/>
                          <a:pt x="23252" y="0"/>
                          <a:pt x="51925" y="0"/>
                        </a:cubicBezTo>
                        <a:lnTo>
                          <a:pt x="761448" y="0"/>
                        </a:lnTo>
                        <a:cubicBezTo>
                          <a:pt x="790127" y="0"/>
                          <a:pt x="813373" y="23255"/>
                          <a:pt x="813373" y="51944"/>
                        </a:cubicBezTo>
                        <a:lnTo>
                          <a:pt x="813373" y="459292"/>
                        </a:lnTo>
                        <a:cubicBezTo>
                          <a:pt x="813373" y="487982"/>
                          <a:pt x="790127" y="511237"/>
                          <a:pt x="761448" y="511237"/>
                        </a:cubicBezTo>
                        <a:lnTo>
                          <a:pt x="691916" y="51123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47" name="Freeform 7446">
                    <a:extLst>
                      <a:ext uri="{FF2B5EF4-FFF2-40B4-BE49-F238E27FC236}">
                        <a16:creationId xmlns:a16="http://schemas.microsoft.com/office/drawing/2014/main" id="{0FE9F861-C4E2-DED2-55DE-DE528AEBA9CC}"/>
                      </a:ext>
                    </a:extLst>
                  </p:cNvPr>
                  <p:cNvSpPr/>
                  <p:nvPr/>
                </p:nvSpPr>
                <p:spPr>
                  <a:xfrm>
                    <a:off x="11104469" y="7715632"/>
                    <a:ext cx="575924" cy="192546"/>
                  </a:xfrm>
                  <a:custGeom>
                    <a:avLst/>
                    <a:gdLst>
                      <a:gd name="connsiteX0" fmla="*/ 45469 w 575924"/>
                      <a:gd name="connsiteY0" fmla="*/ 192547 h 192546"/>
                      <a:gd name="connsiteX1" fmla="*/ 0 w 575924"/>
                      <a:gd name="connsiteY1" fmla="*/ 192547 h 192546"/>
                      <a:gd name="connsiteX2" fmla="*/ 0 w 575924"/>
                      <a:gd name="connsiteY2" fmla="*/ 35016 h 192546"/>
                      <a:gd name="connsiteX3" fmla="*/ 35009 w 575924"/>
                      <a:gd name="connsiteY3" fmla="*/ 0 h 192546"/>
                      <a:gd name="connsiteX4" fmla="*/ 540921 w 575924"/>
                      <a:gd name="connsiteY4" fmla="*/ 0 h 192546"/>
                      <a:gd name="connsiteX5" fmla="*/ 575925 w 575924"/>
                      <a:gd name="connsiteY5" fmla="*/ 35016 h 192546"/>
                      <a:gd name="connsiteX6" fmla="*/ 575925 w 575924"/>
                      <a:gd name="connsiteY6" fmla="*/ 192547 h 192546"/>
                      <a:gd name="connsiteX7" fmla="*/ 535443 w 575924"/>
                      <a:gd name="connsiteY7" fmla="*/ 192547 h 1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5924" h="192546">
                        <a:moveTo>
                          <a:pt x="45469" y="192547"/>
                        </a:moveTo>
                        <a:lnTo>
                          <a:pt x="0" y="192547"/>
                        </a:lnTo>
                        <a:lnTo>
                          <a:pt x="0" y="35016"/>
                        </a:lnTo>
                        <a:cubicBezTo>
                          <a:pt x="0" y="15677"/>
                          <a:pt x="15676" y="0"/>
                          <a:pt x="35009" y="0"/>
                        </a:cubicBezTo>
                        <a:lnTo>
                          <a:pt x="540921" y="0"/>
                        </a:lnTo>
                        <a:cubicBezTo>
                          <a:pt x="560254" y="0"/>
                          <a:pt x="575925" y="15677"/>
                          <a:pt x="575925" y="35016"/>
                        </a:cubicBezTo>
                        <a:lnTo>
                          <a:pt x="575925" y="192547"/>
                        </a:lnTo>
                        <a:lnTo>
                          <a:pt x="535443" y="19254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444" name="Freeform 7443">
                  <a:extLst>
                    <a:ext uri="{FF2B5EF4-FFF2-40B4-BE49-F238E27FC236}">
                      <a16:creationId xmlns:a16="http://schemas.microsoft.com/office/drawing/2014/main" id="{DD09906C-4D49-8512-7227-D49FA74937DB}"/>
                    </a:ext>
                  </a:extLst>
                </p:cNvPr>
                <p:cNvSpPr/>
                <p:nvPr/>
              </p:nvSpPr>
              <p:spPr>
                <a:xfrm>
                  <a:off x="11150424" y="7558256"/>
                  <a:ext cx="404855" cy="5715"/>
                </a:xfrm>
                <a:custGeom>
                  <a:avLst/>
                  <a:gdLst>
                    <a:gd name="connsiteX0" fmla="*/ 0 w 404855"/>
                    <a:gd name="connsiteY0" fmla="*/ 0 h 5715"/>
                    <a:gd name="connsiteX1" fmla="*/ 404856 w 404855"/>
                    <a:gd name="connsiteY1" fmla="*/ 0 h 5715"/>
                  </a:gdLst>
                  <a:ahLst/>
                  <a:cxnLst>
                    <a:cxn ang="0">
                      <a:pos x="connsiteX0" y="connsiteY0"/>
                    </a:cxn>
                    <a:cxn ang="0">
                      <a:pos x="connsiteX1" y="connsiteY1"/>
                    </a:cxn>
                  </a:cxnLst>
                  <a:rect l="l" t="t" r="r" b="b"/>
                  <a:pathLst>
                    <a:path w="404855" h="5715">
                      <a:moveTo>
                        <a:pt x="0" y="0"/>
                      </a:moveTo>
                      <a:lnTo>
                        <a:pt x="40485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45" name="Freeform 7444">
                  <a:extLst>
                    <a:ext uri="{FF2B5EF4-FFF2-40B4-BE49-F238E27FC236}">
                      <a16:creationId xmlns:a16="http://schemas.microsoft.com/office/drawing/2014/main" id="{D309105C-A763-7805-1FBC-9C1ED6813443}"/>
                    </a:ext>
                  </a:extLst>
                </p:cNvPr>
                <p:cNvSpPr/>
                <p:nvPr/>
              </p:nvSpPr>
              <p:spPr>
                <a:xfrm>
                  <a:off x="11595768" y="7558256"/>
                  <a:ext cx="40482" cy="5715"/>
                </a:xfrm>
                <a:custGeom>
                  <a:avLst/>
                  <a:gdLst>
                    <a:gd name="connsiteX0" fmla="*/ 0 w 40482"/>
                    <a:gd name="connsiteY0" fmla="*/ 0 h 5715"/>
                    <a:gd name="connsiteX1" fmla="*/ 40482 w 40482"/>
                    <a:gd name="connsiteY1" fmla="*/ 0 h 5715"/>
                  </a:gdLst>
                  <a:ahLst/>
                  <a:cxnLst>
                    <a:cxn ang="0">
                      <a:pos x="connsiteX0" y="connsiteY0"/>
                    </a:cxn>
                    <a:cxn ang="0">
                      <a:pos x="connsiteX1" y="connsiteY1"/>
                    </a:cxn>
                  </a:cxnLst>
                  <a:rect l="l" t="t" r="r" b="b"/>
                  <a:pathLst>
                    <a:path w="40482" h="5715">
                      <a:moveTo>
                        <a:pt x="0" y="0"/>
                      </a:moveTo>
                      <a:lnTo>
                        <a:pt x="4048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434" name="Freeform 7433">
                <a:extLst>
                  <a:ext uri="{FF2B5EF4-FFF2-40B4-BE49-F238E27FC236}">
                    <a16:creationId xmlns:a16="http://schemas.microsoft.com/office/drawing/2014/main" id="{88FCAE3D-891C-62FB-FAFF-F90099AB0137}"/>
                  </a:ext>
                </a:extLst>
              </p:cNvPr>
              <p:cNvSpPr/>
              <p:nvPr/>
            </p:nvSpPr>
            <p:spPr>
              <a:xfrm>
                <a:off x="11319963" y="7265439"/>
                <a:ext cx="141281" cy="29271"/>
              </a:xfrm>
              <a:custGeom>
                <a:avLst/>
                <a:gdLst>
                  <a:gd name="connsiteX0" fmla="*/ 0 w 141281"/>
                  <a:gd name="connsiteY0" fmla="*/ 29271 h 29271"/>
                  <a:gd name="connsiteX1" fmla="*/ 141282 w 141281"/>
                  <a:gd name="connsiteY1" fmla="*/ 29271 h 29271"/>
                </a:gdLst>
                <a:ahLst/>
                <a:cxnLst>
                  <a:cxn ang="0">
                    <a:pos x="connsiteX0" y="connsiteY0"/>
                  </a:cxn>
                  <a:cxn ang="0">
                    <a:pos x="connsiteX1" y="connsiteY1"/>
                  </a:cxn>
                </a:cxnLst>
                <a:rect l="l" t="t" r="r" b="b"/>
                <a:pathLst>
                  <a:path w="141281" h="29271">
                    <a:moveTo>
                      <a:pt x="0" y="29271"/>
                    </a:moveTo>
                    <a:cubicBezTo>
                      <a:pt x="39014" y="-9757"/>
                      <a:pt x="102268" y="-9757"/>
                      <a:pt x="141282" y="2927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35" name="Freeform 7434">
                <a:extLst>
                  <a:ext uri="{FF2B5EF4-FFF2-40B4-BE49-F238E27FC236}">
                    <a16:creationId xmlns:a16="http://schemas.microsoft.com/office/drawing/2014/main" id="{9313C8A9-58E9-EEE2-B0E3-2CB261A57B4E}"/>
                  </a:ext>
                </a:extLst>
              </p:cNvPr>
              <p:cNvSpPr/>
              <p:nvPr/>
            </p:nvSpPr>
            <p:spPr>
              <a:xfrm>
                <a:off x="11358388" y="7334303"/>
                <a:ext cx="64431" cy="13351"/>
              </a:xfrm>
              <a:custGeom>
                <a:avLst/>
                <a:gdLst>
                  <a:gd name="connsiteX0" fmla="*/ 0 w 64431"/>
                  <a:gd name="connsiteY0" fmla="*/ 13352 h 13351"/>
                  <a:gd name="connsiteX1" fmla="*/ 64431 w 64431"/>
                  <a:gd name="connsiteY1" fmla="*/ 13352 h 13351"/>
                </a:gdLst>
                <a:ahLst/>
                <a:cxnLst>
                  <a:cxn ang="0">
                    <a:pos x="connsiteX0" y="connsiteY0"/>
                  </a:cxn>
                  <a:cxn ang="0">
                    <a:pos x="connsiteX1" y="connsiteY1"/>
                  </a:cxn>
                </a:cxnLst>
                <a:rect l="l" t="t" r="r" b="b"/>
                <a:pathLst>
                  <a:path w="64431" h="13351">
                    <a:moveTo>
                      <a:pt x="0" y="13352"/>
                    </a:moveTo>
                    <a:cubicBezTo>
                      <a:pt x="17790" y="-4451"/>
                      <a:pt x="46641" y="-4451"/>
                      <a:pt x="64431" y="1335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36" name="Freeform 7435">
                <a:extLst>
                  <a:ext uri="{FF2B5EF4-FFF2-40B4-BE49-F238E27FC236}">
                    <a16:creationId xmlns:a16="http://schemas.microsoft.com/office/drawing/2014/main" id="{48A61065-3280-92EB-B3F9-0AB5D4B6C538}"/>
                  </a:ext>
                </a:extLst>
              </p:cNvPr>
              <p:cNvSpPr/>
              <p:nvPr/>
            </p:nvSpPr>
            <p:spPr>
              <a:xfrm>
                <a:off x="11247653" y="7194141"/>
                <a:ext cx="285905" cy="59232"/>
              </a:xfrm>
              <a:custGeom>
                <a:avLst/>
                <a:gdLst>
                  <a:gd name="connsiteX0" fmla="*/ 0 w 285905"/>
                  <a:gd name="connsiteY0" fmla="*/ 59233 h 59232"/>
                  <a:gd name="connsiteX1" fmla="*/ 285906 w 285905"/>
                  <a:gd name="connsiteY1" fmla="*/ 59233 h 59232"/>
                </a:gdLst>
                <a:ahLst/>
                <a:cxnLst>
                  <a:cxn ang="0">
                    <a:pos x="connsiteX0" y="connsiteY0"/>
                  </a:cxn>
                  <a:cxn ang="0">
                    <a:pos x="connsiteX1" y="connsiteY1"/>
                  </a:cxn>
                </a:cxnLst>
                <a:rect l="l" t="t" r="r" b="b"/>
                <a:pathLst>
                  <a:path w="285905" h="59232">
                    <a:moveTo>
                      <a:pt x="0" y="59233"/>
                    </a:moveTo>
                    <a:cubicBezTo>
                      <a:pt x="78948" y="-19744"/>
                      <a:pt x="206953" y="-19744"/>
                      <a:pt x="285906" y="5923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7437" name="Graphic 3091">
                <a:extLst>
                  <a:ext uri="{FF2B5EF4-FFF2-40B4-BE49-F238E27FC236}">
                    <a16:creationId xmlns:a16="http://schemas.microsoft.com/office/drawing/2014/main" id="{6A12C6BD-D18F-3729-2E3B-D2EB73DE5DB5}"/>
                  </a:ext>
                </a:extLst>
              </p:cNvPr>
              <p:cNvGrpSpPr/>
              <p:nvPr/>
            </p:nvGrpSpPr>
            <p:grpSpPr>
              <a:xfrm>
                <a:off x="11149939" y="7715603"/>
                <a:ext cx="489973" cy="368771"/>
                <a:chOff x="11149939" y="7715603"/>
                <a:chExt cx="489973" cy="368771"/>
              </a:xfrm>
              <a:noFill/>
            </p:grpSpPr>
            <p:sp>
              <p:nvSpPr>
                <p:cNvPr id="7438" name="Freeform 7437">
                  <a:extLst>
                    <a:ext uri="{FF2B5EF4-FFF2-40B4-BE49-F238E27FC236}">
                      <a16:creationId xmlns:a16="http://schemas.microsoft.com/office/drawing/2014/main" id="{3990337C-3BBA-5D85-2D57-F7A9C9BE7A77}"/>
                    </a:ext>
                  </a:extLst>
                </p:cNvPr>
                <p:cNvSpPr/>
                <p:nvPr/>
              </p:nvSpPr>
              <p:spPr>
                <a:xfrm>
                  <a:off x="11149939" y="7715603"/>
                  <a:ext cx="489973" cy="368771"/>
                </a:xfrm>
                <a:custGeom>
                  <a:avLst/>
                  <a:gdLst>
                    <a:gd name="connsiteX0" fmla="*/ 489973 w 489973"/>
                    <a:gd name="connsiteY0" fmla="*/ 52 h 368771"/>
                    <a:gd name="connsiteX1" fmla="*/ 489973 w 489973"/>
                    <a:gd name="connsiteY1" fmla="*/ 317770 h 368771"/>
                    <a:gd name="connsiteX2" fmla="*/ 431724 w 489973"/>
                    <a:gd name="connsiteY2" fmla="*/ 368771 h 368771"/>
                    <a:gd name="connsiteX3" fmla="*/ 58250 w 489973"/>
                    <a:gd name="connsiteY3" fmla="*/ 368771 h 368771"/>
                    <a:gd name="connsiteX4" fmla="*/ 0 w 489973"/>
                    <a:gd name="connsiteY4" fmla="*/ 317770 h 368771"/>
                    <a:gd name="connsiteX5" fmla="*/ 486 w 489973"/>
                    <a:gd name="connsiteY5" fmla="*/ 0 h 36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9973" h="368771">
                      <a:moveTo>
                        <a:pt x="489973" y="52"/>
                      </a:moveTo>
                      <a:lnTo>
                        <a:pt x="489973" y="317770"/>
                      </a:lnTo>
                      <a:cubicBezTo>
                        <a:pt x="489973" y="345934"/>
                        <a:pt x="463894" y="368771"/>
                        <a:pt x="431724" y="368771"/>
                      </a:cubicBezTo>
                      <a:lnTo>
                        <a:pt x="58250" y="368771"/>
                      </a:lnTo>
                      <a:cubicBezTo>
                        <a:pt x="26080" y="368771"/>
                        <a:pt x="0" y="345934"/>
                        <a:pt x="0" y="317770"/>
                      </a:cubicBezTo>
                      <a:lnTo>
                        <a:pt x="486"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7439" name="Graphic 3091">
                  <a:extLst>
                    <a:ext uri="{FF2B5EF4-FFF2-40B4-BE49-F238E27FC236}">
                      <a16:creationId xmlns:a16="http://schemas.microsoft.com/office/drawing/2014/main" id="{0DFB363F-7C74-47C8-C61D-00EC78044553}"/>
                    </a:ext>
                  </a:extLst>
                </p:cNvPr>
                <p:cNvGrpSpPr/>
                <p:nvPr/>
              </p:nvGrpSpPr>
              <p:grpSpPr>
                <a:xfrm>
                  <a:off x="11239124" y="7833785"/>
                  <a:ext cx="308426" cy="145803"/>
                  <a:chOff x="11239124" y="7833785"/>
                  <a:chExt cx="308426" cy="145803"/>
                </a:xfrm>
              </p:grpSpPr>
              <p:sp>
                <p:nvSpPr>
                  <p:cNvPr id="7440" name="Freeform 7439">
                    <a:extLst>
                      <a:ext uri="{FF2B5EF4-FFF2-40B4-BE49-F238E27FC236}">
                        <a16:creationId xmlns:a16="http://schemas.microsoft.com/office/drawing/2014/main" id="{26EF17A8-2F1F-CC37-B3A2-DBDDF36A15FF}"/>
                      </a:ext>
                    </a:extLst>
                  </p:cNvPr>
                  <p:cNvSpPr/>
                  <p:nvPr/>
                </p:nvSpPr>
                <p:spPr>
                  <a:xfrm>
                    <a:off x="11239124" y="7833785"/>
                    <a:ext cx="308426" cy="5715"/>
                  </a:xfrm>
                  <a:custGeom>
                    <a:avLst/>
                    <a:gdLst>
                      <a:gd name="connsiteX0" fmla="*/ 0 w 308426"/>
                      <a:gd name="connsiteY0" fmla="*/ 0 h 5715"/>
                      <a:gd name="connsiteX1" fmla="*/ 308426 w 308426"/>
                      <a:gd name="connsiteY1" fmla="*/ 0 h 5715"/>
                    </a:gdLst>
                    <a:ahLst/>
                    <a:cxnLst>
                      <a:cxn ang="0">
                        <a:pos x="connsiteX0" y="connsiteY0"/>
                      </a:cxn>
                      <a:cxn ang="0">
                        <a:pos x="connsiteX1" y="connsiteY1"/>
                      </a:cxn>
                    </a:cxnLst>
                    <a:rect l="l" t="t" r="r" b="b"/>
                    <a:pathLst>
                      <a:path w="308426" h="5715">
                        <a:moveTo>
                          <a:pt x="0" y="0"/>
                        </a:moveTo>
                        <a:lnTo>
                          <a:pt x="30842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41" name="Freeform 7440">
                    <a:extLst>
                      <a:ext uri="{FF2B5EF4-FFF2-40B4-BE49-F238E27FC236}">
                        <a16:creationId xmlns:a16="http://schemas.microsoft.com/office/drawing/2014/main" id="{9CAC4C22-29B0-8D8D-A3DD-88016AB68153}"/>
                      </a:ext>
                    </a:extLst>
                  </p:cNvPr>
                  <p:cNvSpPr/>
                  <p:nvPr/>
                </p:nvSpPr>
                <p:spPr>
                  <a:xfrm>
                    <a:off x="11239124" y="7906687"/>
                    <a:ext cx="308426" cy="5715"/>
                  </a:xfrm>
                  <a:custGeom>
                    <a:avLst/>
                    <a:gdLst>
                      <a:gd name="connsiteX0" fmla="*/ 0 w 308426"/>
                      <a:gd name="connsiteY0" fmla="*/ 0 h 5715"/>
                      <a:gd name="connsiteX1" fmla="*/ 308426 w 308426"/>
                      <a:gd name="connsiteY1" fmla="*/ 0 h 5715"/>
                    </a:gdLst>
                    <a:ahLst/>
                    <a:cxnLst>
                      <a:cxn ang="0">
                        <a:pos x="connsiteX0" y="connsiteY0"/>
                      </a:cxn>
                      <a:cxn ang="0">
                        <a:pos x="connsiteX1" y="connsiteY1"/>
                      </a:cxn>
                    </a:cxnLst>
                    <a:rect l="l" t="t" r="r" b="b"/>
                    <a:pathLst>
                      <a:path w="308426" h="5715">
                        <a:moveTo>
                          <a:pt x="0" y="0"/>
                        </a:moveTo>
                        <a:lnTo>
                          <a:pt x="30842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42" name="Freeform 7441">
                    <a:extLst>
                      <a:ext uri="{FF2B5EF4-FFF2-40B4-BE49-F238E27FC236}">
                        <a16:creationId xmlns:a16="http://schemas.microsoft.com/office/drawing/2014/main" id="{52B6EEF7-642F-6918-095E-E1E4A7FC0A21}"/>
                      </a:ext>
                    </a:extLst>
                  </p:cNvPr>
                  <p:cNvSpPr/>
                  <p:nvPr/>
                </p:nvSpPr>
                <p:spPr>
                  <a:xfrm>
                    <a:off x="11239124" y="7979588"/>
                    <a:ext cx="308426" cy="5715"/>
                  </a:xfrm>
                  <a:custGeom>
                    <a:avLst/>
                    <a:gdLst>
                      <a:gd name="connsiteX0" fmla="*/ 0 w 308426"/>
                      <a:gd name="connsiteY0" fmla="*/ 0 h 5715"/>
                      <a:gd name="connsiteX1" fmla="*/ 308426 w 308426"/>
                      <a:gd name="connsiteY1" fmla="*/ 0 h 5715"/>
                    </a:gdLst>
                    <a:ahLst/>
                    <a:cxnLst>
                      <a:cxn ang="0">
                        <a:pos x="connsiteX0" y="connsiteY0"/>
                      </a:cxn>
                      <a:cxn ang="0">
                        <a:pos x="connsiteX1" y="connsiteY1"/>
                      </a:cxn>
                    </a:cxnLst>
                    <a:rect l="l" t="t" r="r" b="b"/>
                    <a:pathLst>
                      <a:path w="308426" h="5715">
                        <a:moveTo>
                          <a:pt x="0" y="0"/>
                        </a:moveTo>
                        <a:lnTo>
                          <a:pt x="30842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sp>
          <p:nvSpPr>
            <p:cNvPr id="7432" name="Freeform 7431">
              <a:extLst>
                <a:ext uri="{FF2B5EF4-FFF2-40B4-BE49-F238E27FC236}">
                  <a16:creationId xmlns:a16="http://schemas.microsoft.com/office/drawing/2014/main" id="{5B7B277F-1B6A-23BA-493A-CDCC65C08BB0}"/>
                </a:ext>
              </a:extLst>
            </p:cNvPr>
            <p:cNvSpPr/>
            <p:nvPr/>
          </p:nvSpPr>
          <p:spPr>
            <a:xfrm flipH="1">
              <a:off x="20658234" y="6420292"/>
              <a:ext cx="518377" cy="42821"/>
            </a:xfrm>
            <a:custGeom>
              <a:avLst/>
              <a:gdLst>
                <a:gd name="connsiteX0" fmla="*/ 0 w 485825"/>
                <a:gd name="connsiteY0" fmla="*/ 0 h 40131"/>
                <a:gd name="connsiteX1" fmla="*/ 485826 w 485825"/>
                <a:gd name="connsiteY1" fmla="*/ 0 h 40131"/>
                <a:gd name="connsiteX2" fmla="*/ 445709 w 485825"/>
                <a:gd name="connsiteY2" fmla="*/ 40131 h 40131"/>
                <a:gd name="connsiteX3" fmla="*/ 40117 w 485825"/>
                <a:gd name="connsiteY3" fmla="*/ 40131 h 40131"/>
                <a:gd name="connsiteX4" fmla="*/ 0 w 485825"/>
                <a:gd name="connsiteY4" fmla="*/ 0 h 40131"/>
                <a:gd name="connsiteX5" fmla="*/ 0 w 485825"/>
                <a:gd name="connsiteY5" fmla="*/ 0 h 4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5825" h="40131">
                  <a:moveTo>
                    <a:pt x="0" y="0"/>
                  </a:moveTo>
                  <a:lnTo>
                    <a:pt x="485826" y="0"/>
                  </a:lnTo>
                  <a:cubicBezTo>
                    <a:pt x="485826" y="22146"/>
                    <a:pt x="467852" y="40131"/>
                    <a:pt x="445709" y="40131"/>
                  </a:cubicBezTo>
                  <a:lnTo>
                    <a:pt x="40117" y="40131"/>
                  </a:lnTo>
                  <a:cubicBezTo>
                    <a:pt x="17973" y="40131"/>
                    <a:pt x="0" y="22146"/>
                    <a:pt x="0" y="0"/>
                  </a:cubicBez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58" name="Graphic 3091">
            <a:extLst>
              <a:ext uri="{FF2B5EF4-FFF2-40B4-BE49-F238E27FC236}">
                <a16:creationId xmlns:a16="http://schemas.microsoft.com/office/drawing/2014/main" id="{235C0A75-5AB4-2A87-EAFE-BB561B6B3610}"/>
              </a:ext>
            </a:extLst>
          </p:cNvPr>
          <p:cNvGrpSpPr/>
          <p:nvPr/>
        </p:nvGrpSpPr>
        <p:grpSpPr>
          <a:xfrm flipH="1">
            <a:off x="4509577" y="6173939"/>
            <a:ext cx="321195" cy="539297"/>
            <a:chOff x="12554765" y="7234241"/>
            <a:chExt cx="485825" cy="815718"/>
          </a:xfrm>
          <a:noFill/>
        </p:grpSpPr>
        <p:sp>
          <p:nvSpPr>
            <p:cNvPr id="7421" name="Freeform 7420">
              <a:extLst>
                <a:ext uri="{FF2B5EF4-FFF2-40B4-BE49-F238E27FC236}">
                  <a16:creationId xmlns:a16="http://schemas.microsoft.com/office/drawing/2014/main" id="{E1B951F9-1DC9-C060-365A-D148275F238A}"/>
                </a:ext>
              </a:extLst>
            </p:cNvPr>
            <p:cNvSpPr/>
            <p:nvPr/>
          </p:nvSpPr>
          <p:spPr>
            <a:xfrm>
              <a:off x="12554765" y="7652560"/>
              <a:ext cx="485825" cy="310700"/>
            </a:xfrm>
            <a:custGeom>
              <a:avLst/>
              <a:gdLst>
                <a:gd name="connsiteX0" fmla="*/ 485826 w 485825"/>
                <a:gd name="connsiteY0" fmla="*/ 0 h 310700"/>
                <a:gd name="connsiteX1" fmla="*/ 485826 w 485825"/>
                <a:gd name="connsiteY1" fmla="*/ 67695 h 310700"/>
                <a:gd name="connsiteX2" fmla="*/ 242915 w 485825"/>
                <a:gd name="connsiteY2" fmla="*/ 310700 h 310700"/>
                <a:gd name="connsiteX3" fmla="*/ 242915 w 485825"/>
                <a:gd name="connsiteY3" fmla="*/ 310700 h 310700"/>
                <a:gd name="connsiteX4" fmla="*/ 0 w 485825"/>
                <a:gd name="connsiteY4" fmla="*/ 67695 h 310700"/>
                <a:gd name="connsiteX5" fmla="*/ 0 w 485825"/>
                <a:gd name="connsiteY5" fmla="*/ 0 h 31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5825" h="310700">
                  <a:moveTo>
                    <a:pt x="485826" y="0"/>
                  </a:moveTo>
                  <a:lnTo>
                    <a:pt x="485826" y="67695"/>
                  </a:lnTo>
                  <a:cubicBezTo>
                    <a:pt x="485826" y="201902"/>
                    <a:pt x="377073" y="310700"/>
                    <a:pt x="242915" y="310700"/>
                  </a:cubicBezTo>
                  <a:lnTo>
                    <a:pt x="242915" y="310700"/>
                  </a:lnTo>
                  <a:cubicBezTo>
                    <a:pt x="108758" y="310700"/>
                    <a:pt x="0" y="201902"/>
                    <a:pt x="0" y="67695"/>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22" name="Freeform 7421">
              <a:extLst>
                <a:ext uri="{FF2B5EF4-FFF2-40B4-BE49-F238E27FC236}">
                  <a16:creationId xmlns:a16="http://schemas.microsoft.com/office/drawing/2014/main" id="{514C3908-33B1-32F8-35D2-584BF812DCE7}"/>
                </a:ext>
              </a:extLst>
            </p:cNvPr>
            <p:cNvSpPr/>
            <p:nvPr/>
          </p:nvSpPr>
          <p:spPr>
            <a:xfrm>
              <a:off x="12635735" y="7234251"/>
              <a:ext cx="323885" cy="648009"/>
            </a:xfrm>
            <a:custGeom>
              <a:avLst/>
              <a:gdLst>
                <a:gd name="connsiteX0" fmla="*/ 161943 w 323885"/>
                <a:gd name="connsiteY0" fmla="*/ 0 h 648009"/>
                <a:gd name="connsiteX1" fmla="*/ 323885 w 323885"/>
                <a:gd name="connsiteY1" fmla="*/ 162002 h 648009"/>
                <a:gd name="connsiteX2" fmla="*/ 323885 w 323885"/>
                <a:gd name="connsiteY2" fmla="*/ 486008 h 648009"/>
                <a:gd name="connsiteX3" fmla="*/ 161943 w 323885"/>
                <a:gd name="connsiteY3" fmla="*/ 648009 h 648009"/>
                <a:gd name="connsiteX4" fmla="*/ 161942 w 323885"/>
                <a:gd name="connsiteY4" fmla="*/ 648009 h 648009"/>
                <a:gd name="connsiteX5" fmla="*/ 0 w 323885"/>
                <a:gd name="connsiteY5" fmla="*/ 486008 h 648009"/>
                <a:gd name="connsiteX6" fmla="*/ 0 w 323885"/>
                <a:gd name="connsiteY6" fmla="*/ 162002 h 648009"/>
                <a:gd name="connsiteX7" fmla="*/ 161942 w 323885"/>
                <a:gd name="connsiteY7" fmla="*/ 0 h 64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885" h="648009">
                  <a:moveTo>
                    <a:pt x="161943" y="0"/>
                  </a:moveTo>
                  <a:cubicBezTo>
                    <a:pt x="251381" y="0"/>
                    <a:pt x="323885" y="72531"/>
                    <a:pt x="323885" y="162002"/>
                  </a:cubicBezTo>
                  <a:lnTo>
                    <a:pt x="323885" y="486008"/>
                  </a:lnTo>
                  <a:cubicBezTo>
                    <a:pt x="323885" y="575479"/>
                    <a:pt x="251381" y="648009"/>
                    <a:pt x="161943" y="648009"/>
                  </a:cubicBezTo>
                  <a:lnTo>
                    <a:pt x="161942" y="648009"/>
                  </a:lnTo>
                  <a:cubicBezTo>
                    <a:pt x="72504" y="648009"/>
                    <a:pt x="0" y="575479"/>
                    <a:pt x="0" y="486008"/>
                  </a:cubicBezTo>
                  <a:lnTo>
                    <a:pt x="0" y="162002"/>
                  </a:lnTo>
                  <a:cubicBezTo>
                    <a:pt x="0" y="72531"/>
                    <a:pt x="72504" y="0"/>
                    <a:pt x="16194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23" name="Freeform 7422">
              <a:extLst>
                <a:ext uri="{FF2B5EF4-FFF2-40B4-BE49-F238E27FC236}">
                  <a16:creationId xmlns:a16="http://schemas.microsoft.com/office/drawing/2014/main" id="{944B9094-9148-5883-26F5-DD9E64A28832}"/>
                </a:ext>
              </a:extLst>
            </p:cNvPr>
            <p:cNvSpPr/>
            <p:nvPr/>
          </p:nvSpPr>
          <p:spPr>
            <a:xfrm>
              <a:off x="12757193" y="7959860"/>
              <a:ext cx="5712" cy="84400"/>
            </a:xfrm>
            <a:custGeom>
              <a:avLst/>
              <a:gdLst>
                <a:gd name="connsiteX0" fmla="*/ 0 w 5712"/>
                <a:gd name="connsiteY0" fmla="*/ 0 h 84400"/>
                <a:gd name="connsiteX1" fmla="*/ 0 w 5712"/>
                <a:gd name="connsiteY1" fmla="*/ 84400 h 84400"/>
              </a:gdLst>
              <a:ahLst/>
              <a:cxnLst>
                <a:cxn ang="0">
                  <a:pos x="connsiteX0" y="connsiteY0"/>
                </a:cxn>
                <a:cxn ang="0">
                  <a:pos x="connsiteX1" y="connsiteY1"/>
                </a:cxn>
              </a:cxnLst>
              <a:rect l="l" t="t" r="r" b="b"/>
              <a:pathLst>
                <a:path w="5712" h="84400">
                  <a:moveTo>
                    <a:pt x="0" y="0"/>
                  </a:moveTo>
                  <a:lnTo>
                    <a:pt x="0" y="8440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24" name="Freeform 7423">
              <a:extLst>
                <a:ext uri="{FF2B5EF4-FFF2-40B4-BE49-F238E27FC236}">
                  <a16:creationId xmlns:a16="http://schemas.microsoft.com/office/drawing/2014/main" id="{2712E6D8-3D4F-963E-4105-8D4B0A13FAE7}"/>
                </a:ext>
              </a:extLst>
            </p:cNvPr>
            <p:cNvSpPr/>
            <p:nvPr/>
          </p:nvSpPr>
          <p:spPr>
            <a:xfrm>
              <a:off x="12838163" y="7959860"/>
              <a:ext cx="5712" cy="84400"/>
            </a:xfrm>
            <a:custGeom>
              <a:avLst/>
              <a:gdLst>
                <a:gd name="connsiteX0" fmla="*/ 0 w 5712"/>
                <a:gd name="connsiteY0" fmla="*/ 0 h 84400"/>
                <a:gd name="connsiteX1" fmla="*/ 0 w 5712"/>
                <a:gd name="connsiteY1" fmla="*/ 84400 h 84400"/>
              </a:gdLst>
              <a:ahLst/>
              <a:cxnLst>
                <a:cxn ang="0">
                  <a:pos x="connsiteX0" y="connsiteY0"/>
                </a:cxn>
                <a:cxn ang="0">
                  <a:pos x="connsiteX1" y="connsiteY1"/>
                </a:cxn>
              </a:cxnLst>
              <a:rect l="l" t="t" r="r" b="b"/>
              <a:pathLst>
                <a:path w="5712" h="84400">
                  <a:moveTo>
                    <a:pt x="0" y="0"/>
                  </a:moveTo>
                  <a:lnTo>
                    <a:pt x="0" y="8440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25" name="Freeform 7424">
              <a:extLst>
                <a:ext uri="{FF2B5EF4-FFF2-40B4-BE49-F238E27FC236}">
                  <a16:creationId xmlns:a16="http://schemas.microsoft.com/office/drawing/2014/main" id="{7A7C56E4-A955-4242-A64F-8C83627645B2}"/>
                </a:ext>
              </a:extLst>
            </p:cNvPr>
            <p:cNvSpPr/>
            <p:nvPr/>
          </p:nvSpPr>
          <p:spPr>
            <a:xfrm>
              <a:off x="12716705" y="8044260"/>
              <a:ext cx="161945" cy="5715"/>
            </a:xfrm>
            <a:custGeom>
              <a:avLst/>
              <a:gdLst>
                <a:gd name="connsiteX0" fmla="*/ 0 w 161945"/>
                <a:gd name="connsiteY0" fmla="*/ 0 h 5715"/>
                <a:gd name="connsiteX1" fmla="*/ 161946 w 161945"/>
                <a:gd name="connsiteY1" fmla="*/ 0 h 5715"/>
              </a:gdLst>
              <a:ahLst/>
              <a:cxnLst>
                <a:cxn ang="0">
                  <a:pos x="connsiteX0" y="connsiteY0"/>
                </a:cxn>
                <a:cxn ang="0">
                  <a:pos x="connsiteX1" y="connsiteY1"/>
                </a:cxn>
              </a:cxnLst>
              <a:rect l="l" t="t" r="r" b="b"/>
              <a:pathLst>
                <a:path w="161945" h="5715">
                  <a:moveTo>
                    <a:pt x="0" y="0"/>
                  </a:moveTo>
                  <a:lnTo>
                    <a:pt x="16194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26" name="Freeform 7425">
              <a:extLst>
                <a:ext uri="{FF2B5EF4-FFF2-40B4-BE49-F238E27FC236}">
                  <a16:creationId xmlns:a16="http://schemas.microsoft.com/office/drawing/2014/main" id="{BBE3C743-FC62-8F13-F748-1E3BB1B35531}"/>
                </a:ext>
              </a:extLst>
            </p:cNvPr>
            <p:cNvSpPr/>
            <p:nvPr/>
          </p:nvSpPr>
          <p:spPr>
            <a:xfrm>
              <a:off x="12647509" y="7335505"/>
              <a:ext cx="150171" cy="5715"/>
            </a:xfrm>
            <a:custGeom>
              <a:avLst/>
              <a:gdLst>
                <a:gd name="connsiteX0" fmla="*/ 0 w 150171"/>
                <a:gd name="connsiteY0" fmla="*/ 0 h 5715"/>
                <a:gd name="connsiteX1" fmla="*/ 150171 w 150171"/>
                <a:gd name="connsiteY1" fmla="*/ 0 h 5715"/>
              </a:gdLst>
              <a:ahLst/>
              <a:cxnLst>
                <a:cxn ang="0">
                  <a:pos x="connsiteX0" y="connsiteY0"/>
                </a:cxn>
                <a:cxn ang="0">
                  <a:pos x="connsiteX1" y="connsiteY1"/>
                </a:cxn>
              </a:cxnLst>
              <a:rect l="l" t="t" r="r" b="b"/>
              <a:pathLst>
                <a:path w="150171" h="5715">
                  <a:moveTo>
                    <a:pt x="0" y="0"/>
                  </a:moveTo>
                  <a:lnTo>
                    <a:pt x="15017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27" name="Freeform 7426">
              <a:extLst>
                <a:ext uri="{FF2B5EF4-FFF2-40B4-BE49-F238E27FC236}">
                  <a16:creationId xmlns:a16="http://schemas.microsoft.com/office/drawing/2014/main" id="{C2D734CB-3C9B-08F4-7BEA-AFF98478EA31}"/>
                </a:ext>
              </a:extLst>
            </p:cNvPr>
            <p:cNvSpPr/>
            <p:nvPr/>
          </p:nvSpPr>
          <p:spPr>
            <a:xfrm>
              <a:off x="12635735" y="7436753"/>
              <a:ext cx="161945" cy="5715"/>
            </a:xfrm>
            <a:custGeom>
              <a:avLst/>
              <a:gdLst>
                <a:gd name="connsiteX0" fmla="*/ 0 w 161945"/>
                <a:gd name="connsiteY0" fmla="*/ 0 h 5715"/>
                <a:gd name="connsiteX1" fmla="*/ 161946 w 161945"/>
                <a:gd name="connsiteY1" fmla="*/ 0 h 5715"/>
              </a:gdLst>
              <a:ahLst/>
              <a:cxnLst>
                <a:cxn ang="0">
                  <a:pos x="connsiteX0" y="connsiteY0"/>
                </a:cxn>
                <a:cxn ang="0">
                  <a:pos x="connsiteX1" y="connsiteY1"/>
                </a:cxn>
              </a:cxnLst>
              <a:rect l="l" t="t" r="r" b="b"/>
              <a:pathLst>
                <a:path w="161945" h="5715">
                  <a:moveTo>
                    <a:pt x="0" y="0"/>
                  </a:moveTo>
                  <a:lnTo>
                    <a:pt x="16194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28" name="Freeform 7427">
              <a:extLst>
                <a:ext uri="{FF2B5EF4-FFF2-40B4-BE49-F238E27FC236}">
                  <a16:creationId xmlns:a16="http://schemas.microsoft.com/office/drawing/2014/main" id="{89901696-5389-CA29-0FC8-66DD8DA95CCB}"/>
                </a:ext>
              </a:extLst>
            </p:cNvPr>
            <p:cNvSpPr/>
            <p:nvPr/>
          </p:nvSpPr>
          <p:spPr>
            <a:xfrm>
              <a:off x="12635735" y="7538007"/>
              <a:ext cx="161945" cy="5715"/>
            </a:xfrm>
            <a:custGeom>
              <a:avLst/>
              <a:gdLst>
                <a:gd name="connsiteX0" fmla="*/ 0 w 161945"/>
                <a:gd name="connsiteY0" fmla="*/ 0 h 5715"/>
                <a:gd name="connsiteX1" fmla="*/ 161946 w 161945"/>
                <a:gd name="connsiteY1" fmla="*/ 0 h 5715"/>
              </a:gdLst>
              <a:ahLst/>
              <a:cxnLst>
                <a:cxn ang="0">
                  <a:pos x="connsiteX0" y="connsiteY0"/>
                </a:cxn>
                <a:cxn ang="0">
                  <a:pos x="connsiteX1" y="connsiteY1"/>
                </a:cxn>
              </a:cxnLst>
              <a:rect l="l" t="t" r="r" b="b"/>
              <a:pathLst>
                <a:path w="161945" h="5715">
                  <a:moveTo>
                    <a:pt x="0" y="0"/>
                  </a:moveTo>
                  <a:lnTo>
                    <a:pt x="16194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29" name="Freeform 7428">
              <a:extLst>
                <a:ext uri="{FF2B5EF4-FFF2-40B4-BE49-F238E27FC236}">
                  <a16:creationId xmlns:a16="http://schemas.microsoft.com/office/drawing/2014/main" id="{D1246C89-E5FC-08AB-B52F-02B5B1FAE10A}"/>
                </a:ext>
              </a:extLst>
            </p:cNvPr>
            <p:cNvSpPr/>
            <p:nvPr/>
          </p:nvSpPr>
          <p:spPr>
            <a:xfrm>
              <a:off x="12635735" y="7639255"/>
              <a:ext cx="161945" cy="5715"/>
            </a:xfrm>
            <a:custGeom>
              <a:avLst/>
              <a:gdLst>
                <a:gd name="connsiteX0" fmla="*/ 0 w 161945"/>
                <a:gd name="connsiteY0" fmla="*/ 0 h 5715"/>
                <a:gd name="connsiteX1" fmla="*/ 161946 w 161945"/>
                <a:gd name="connsiteY1" fmla="*/ 0 h 5715"/>
              </a:gdLst>
              <a:ahLst/>
              <a:cxnLst>
                <a:cxn ang="0">
                  <a:pos x="connsiteX0" y="connsiteY0"/>
                </a:cxn>
                <a:cxn ang="0">
                  <a:pos x="connsiteX1" y="connsiteY1"/>
                </a:cxn>
              </a:cxnLst>
              <a:rect l="l" t="t" r="r" b="b"/>
              <a:pathLst>
                <a:path w="161945" h="5715">
                  <a:moveTo>
                    <a:pt x="0" y="0"/>
                  </a:moveTo>
                  <a:lnTo>
                    <a:pt x="16194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30" name="Freeform 7429">
              <a:extLst>
                <a:ext uri="{FF2B5EF4-FFF2-40B4-BE49-F238E27FC236}">
                  <a16:creationId xmlns:a16="http://schemas.microsoft.com/office/drawing/2014/main" id="{8C4B4231-0A68-8C96-2DAC-BF7A5293F340}"/>
                </a:ext>
              </a:extLst>
            </p:cNvPr>
            <p:cNvSpPr/>
            <p:nvPr/>
          </p:nvSpPr>
          <p:spPr>
            <a:xfrm>
              <a:off x="12636986" y="7740509"/>
              <a:ext cx="160694" cy="5715"/>
            </a:xfrm>
            <a:custGeom>
              <a:avLst/>
              <a:gdLst>
                <a:gd name="connsiteX0" fmla="*/ 0 w 160694"/>
                <a:gd name="connsiteY0" fmla="*/ 0 h 5715"/>
                <a:gd name="connsiteX1" fmla="*/ 160694 w 160694"/>
                <a:gd name="connsiteY1" fmla="*/ 0 h 5715"/>
              </a:gdLst>
              <a:ahLst/>
              <a:cxnLst>
                <a:cxn ang="0">
                  <a:pos x="connsiteX0" y="connsiteY0"/>
                </a:cxn>
                <a:cxn ang="0">
                  <a:pos x="connsiteX1" y="connsiteY1"/>
                </a:cxn>
              </a:cxnLst>
              <a:rect l="l" t="t" r="r" b="b"/>
              <a:pathLst>
                <a:path w="160694" h="5715">
                  <a:moveTo>
                    <a:pt x="0" y="0"/>
                  </a:moveTo>
                  <a:lnTo>
                    <a:pt x="16069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59" name="Graphic 3091">
            <a:extLst>
              <a:ext uri="{FF2B5EF4-FFF2-40B4-BE49-F238E27FC236}">
                <a16:creationId xmlns:a16="http://schemas.microsoft.com/office/drawing/2014/main" id="{BEC1B344-E4DF-F471-333C-0401F7E7BD55}"/>
              </a:ext>
            </a:extLst>
          </p:cNvPr>
          <p:cNvGrpSpPr/>
          <p:nvPr/>
        </p:nvGrpSpPr>
        <p:grpSpPr>
          <a:xfrm flipH="1">
            <a:off x="5547503" y="6206471"/>
            <a:ext cx="627055" cy="470463"/>
            <a:chOff x="13744503" y="7274753"/>
            <a:chExt cx="971657" cy="729009"/>
          </a:xfrm>
          <a:noFill/>
        </p:grpSpPr>
        <p:grpSp>
          <p:nvGrpSpPr>
            <p:cNvPr id="7401" name="Graphic 3091">
              <a:extLst>
                <a:ext uri="{FF2B5EF4-FFF2-40B4-BE49-F238E27FC236}">
                  <a16:creationId xmlns:a16="http://schemas.microsoft.com/office/drawing/2014/main" id="{89838936-E1E1-A3A0-78FC-252491DEF06F}"/>
                </a:ext>
              </a:extLst>
            </p:cNvPr>
            <p:cNvGrpSpPr/>
            <p:nvPr/>
          </p:nvGrpSpPr>
          <p:grpSpPr>
            <a:xfrm>
              <a:off x="13744503" y="7274753"/>
              <a:ext cx="971657" cy="729009"/>
              <a:chOff x="13744503" y="7274753"/>
              <a:chExt cx="971657" cy="729009"/>
            </a:xfrm>
            <a:noFill/>
          </p:grpSpPr>
          <p:sp>
            <p:nvSpPr>
              <p:cNvPr id="7404" name="Freeform 7403">
                <a:extLst>
                  <a:ext uri="{FF2B5EF4-FFF2-40B4-BE49-F238E27FC236}">
                    <a16:creationId xmlns:a16="http://schemas.microsoft.com/office/drawing/2014/main" id="{1AC1C0E4-B5C7-E494-CEEA-CE481971D9D5}"/>
                  </a:ext>
                </a:extLst>
              </p:cNvPr>
              <p:cNvSpPr/>
              <p:nvPr/>
            </p:nvSpPr>
            <p:spPr>
              <a:xfrm>
                <a:off x="13744503" y="7355753"/>
                <a:ext cx="80970" cy="567004"/>
              </a:xfrm>
              <a:custGeom>
                <a:avLst/>
                <a:gdLst>
                  <a:gd name="connsiteX0" fmla="*/ 80970 w 80970"/>
                  <a:gd name="connsiteY0" fmla="*/ 567004 h 567004"/>
                  <a:gd name="connsiteX1" fmla="*/ 53434 w 80970"/>
                  <a:gd name="connsiteY1" fmla="*/ 567004 h 567004"/>
                  <a:gd name="connsiteX2" fmla="*/ 0 w 80970"/>
                  <a:gd name="connsiteY2" fmla="*/ 513557 h 567004"/>
                  <a:gd name="connsiteX3" fmla="*/ 0 w 80970"/>
                  <a:gd name="connsiteY3" fmla="*/ 53453 h 567004"/>
                  <a:gd name="connsiteX4" fmla="*/ 53434 w 80970"/>
                  <a:gd name="connsiteY4" fmla="*/ 0 h 567004"/>
                  <a:gd name="connsiteX5" fmla="*/ 80970 w 80970"/>
                  <a:gd name="connsiteY5" fmla="*/ 0 h 567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970" h="567004">
                    <a:moveTo>
                      <a:pt x="80970" y="567004"/>
                    </a:moveTo>
                    <a:lnTo>
                      <a:pt x="53434" y="567004"/>
                    </a:lnTo>
                    <a:cubicBezTo>
                      <a:pt x="23926" y="567004"/>
                      <a:pt x="0" y="543075"/>
                      <a:pt x="0" y="513557"/>
                    </a:cubicBezTo>
                    <a:lnTo>
                      <a:pt x="0" y="53453"/>
                    </a:lnTo>
                    <a:cubicBezTo>
                      <a:pt x="0" y="23929"/>
                      <a:pt x="23926" y="0"/>
                      <a:pt x="53434" y="0"/>
                    </a:cubicBezTo>
                    <a:lnTo>
                      <a:pt x="8097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05" name="Freeform 7404">
                <a:extLst>
                  <a:ext uri="{FF2B5EF4-FFF2-40B4-BE49-F238E27FC236}">
                    <a16:creationId xmlns:a16="http://schemas.microsoft.com/office/drawing/2014/main" id="{F918E391-1547-8EFB-CC6F-4CF03EB383CD}"/>
                  </a:ext>
                </a:extLst>
              </p:cNvPr>
              <p:cNvSpPr/>
              <p:nvPr/>
            </p:nvSpPr>
            <p:spPr>
              <a:xfrm>
                <a:off x="14068389" y="7355753"/>
                <a:ext cx="647771" cy="567004"/>
              </a:xfrm>
              <a:custGeom>
                <a:avLst/>
                <a:gdLst>
                  <a:gd name="connsiteX0" fmla="*/ 161946 w 647771"/>
                  <a:gd name="connsiteY0" fmla="*/ 0 h 567004"/>
                  <a:gd name="connsiteX1" fmla="*/ 594338 w 647771"/>
                  <a:gd name="connsiteY1" fmla="*/ 0 h 567004"/>
                  <a:gd name="connsiteX2" fmla="*/ 647771 w 647771"/>
                  <a:gd name="connsiteY2" fmla="*/ 53453 h 567004"/>
                  <a:gd name="connsiteX3" fmla="*/ 647771 w 647771"/>
                  <a:gd name="connsiteY3" fmla="*/ 513557 h 567004"/>
                  <a:gd name="connsiteX4" fmla="*/ 594338 w 647771"/>
                  <a:gd name="connsiteY4" fmla="*/ 567004 h 567004"/>
                  <a:gd name="connsiteX5" fmla="*/ 0 w 647771"/>
                  <a:gd name="connsiteY5" fmla="*/ 567004 h 567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771" h="567004">
                    <a:moveTo>
                      <a:pt x="161946" y="0"/>
                    </a:moveTo>
                    <a:lnTo>
                      <a:pt x="594338" y="0"/>
                    </a:lnTo>
                    <a:cubicBezTo>
                      <a:pt x="623851" y="0"/>
                      <a:pt x="647771" y="23929"/>
                      <a:pt x="647771" y="53453"/>
                    </a:cubicBezTo>
                    <a:lnTo>
                      <a:pt x="647771" y="513557"/>
                    </a:lnTo>
                    <a:cubicBezTo>
                      <a:pt x="647771" y="543075"/>
                      <a:pt x="623851" y="567004"/>
                      <a:pt x="594338" y="567004"/>
                    </a:cubicBezTo>
                    <a:lnTo>
                      <a:pt x="0" y="56700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06" name="Freeform 7405">
                <a:extLst>
                  <a:ext uri="{FF2B5EF4-FFF2-40B4-BE49-F238E27FC236}">
                    <a16:creationId xmlns:a16="http://schemas.microsoft.com/office/drawing/2014/main" id="{1F179C8C-F2DC-BFAD-E3EE-52B8AA82F5FA}"/>
                  </a:ext>
                </a:extLst>
              </p:cNvPr>
              <p:cNvSpPr/>
              <p:nvPr/>
            </p:nvSpPr>
            <p:spPr>
              <a:xfrm>
                <a:off x="14068389" y="7355753"/>
                <a:ext cx="161945" cy="5715"/>
              </a:xfrm>
              <a:custGeom>
                <a:avLst/>
                <a:gdLst>
                  <a:gd name="connsiteX0" fmla="*/ 0 w 161945"/>
                  <a:gd name="connsiteY0" fmla="*/ 0 h 5715"/>
                  <a:gd name="connsiteX1" fmla="*/ 161946 w 161945"/>
                  <a:gd name="connsiteY1" fmla="*/ 0 h 5715"/>
                </a:gdLst>
                <a:ahLst/>
                <a:cxnLst>
                  <a:cxn ang="0">
                    <a:pos x="connsiteX0" y="connsiteY0"/>
                  </a:cxn>
                  <a:cxn ang="0">
                    <a:pos x="connsiteX1" y="connsiteY1"/>
                  </a:cxn>
                </a:cxnLst>
                <a:rect l="l" t="t" r="r" b="b"/>
                <a:pathLst>
                  <a:path w="161945" h="5715">
                    <a:moveTo>
                      <a:pt x="0" y="0"/>
                    </a:moveTo>
                    <a:lnTo>
                      <a:pt x="16194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07" name="Freeform 7406">
                <a:extLst>
                  <a:ext uri="{FF2B5EF4-FFF2-40B4-BE49-F238E27FC236}">
                    <a16:creationId xmlns:a16="http://schemas.microsoft.com/office/drawing/2014/main" id="{1657727F-A7D6-4431-8EBC-B679432760E2}"/>
                  </a:ext>
                </a:extLst>
              </p:cNvPr>
              <p:cNvSpPr/>
              <p:nvPr/>
            </p:nvSpPr>
            <p:spPr>
              <a:xfrm>
                <a:off x="13825479" y="7274753"/>
                <a:ext cx="242913" cy="729009"/>
              </a:xfrm>
              <a:custGeom>
                <a:avLst/>
                <a:gdLst>
                  <a:gd name="connsiteX0" fmla="*/ 191463 w 242913"/>
                  <a:gd name="connsiteY0" fmla="*/ 0 h 729009"/>
                  <a:gd name="connsiteX1" fmla="*/ 242914 w 242913"/>
                  <a:gd name="connsiteY1" fmla="*/ 51469 h 729009"/>
                  <a:gd name="connsiteX2" fmla="*/ 242914 w 242913"/>
                  <a:gd name="connsiteY2" fmla="*/ 677540 h 729009"/>
                  <a:gd name="connsiteX3" fmla="*/ 191463 w 242913"/>
                  <a:gd name="connsiteY3" fmla="*/ 729009 h 729009"/>
                  <a:gd name="connsiteX4" fmla="*/ 51451 w 242913"/>
                  <a:gd name="connsiteY4" fmla="*/ 729009 h 729009"/>
                  <a:gd name="connsiteX5" fmla="*/ 0 w 242913"/>
                  <a:gd name="connsiteY5" fmla="*/ 677540 h 729009"/>
                  <a:gd name="connsiteX6" fmla="*/ 0 w 242913"/>
                  <a:gd name="connsiteY6" fmla="*/ 51469 h 729009"/>
                  <a:gd name="connsiteX7" fmla="*/ 51451 w 242913"/>
                  <a:gd name="connsiteY7" fmla="*/ 0 h 729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13" h="729009">
                    <a:moveTo>
                      <a:pt x="191463" y="0"/>
                    </a:moveTo>
                    <a:cubicBezTo>
                      <a:pt x="219879" y="0"/>
                      <a:pt x="242914" y="23044"/>
                      <a:pt x="242914" y="51469"/>
                    </a:cubicBezTo>
                    <a:lnTo>
                      <a:pt x="242914" y="677540"/>
                    </a:lnTo>
                    <a:cubicBezTo>
                      <a:pt x="242914" y="705966"/>
                      <a:pt x="219879" y="729009"/>
                      <a:pt x="191463" y="729009"/>
                    </a:cubicBezTo>
                    <a:lnTo>
                      <a:pt x="51451" y="729009"/>
                    </a:lnTo>
                    <a:cubicBezTo>
                      <a:pt x="23035" y="729009"/>
                      <a:pt x="0" y="705965"/>
                      <a:pt x="0" y="677540"/>
                    </a:cubicBezTo>
                    <a:lnTo>
                      <a:pt x="0" y="51469"/>
                    </a:lnTo>
                    <a:cubicBezTo>
                      <a:pt x="0" y="23043"/>
                      <a:pt x="23036" y="0"/>
                      <a:pt x="5145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7408" name="Graphic 3091">
                <a:extLst>
                  <a:ext uri="{FF2B5EF4-FFF2-40B4-BE49-F238E27FC236}">
                    <a16:creationId xmlns:a16="http://schemas.microsoft.com/office/drawing/2014/main" id="{60291E11-8258-83D9-1286-C713A97589F2}"/>
                  </a:ext>
                </a:extLst>
              </p:cNvPr>
              <p:cNvGrpSpPr/>
              <p:nvPr/>
            </p:nvGrpSpPr>
            <p:grpSpPr>
              <a:xfrm>
                <a:off x="14201273" y="7493904"/>
                <a:ext cx="382004" cy="347855"/>
                <a:chOff x="14201273" y="7493904"/>
                <a:chExt cx="382004" cy="347855"/>
              </a:xfrm>
              <a:noFill/>
            </p:grpSpPr>
            <p:sp>
              <p:nvSpPr>
                <p:cNvPr id="7412" name="Freeform 7411">
                  <a:extLst>
                    <a:ext uri="{FF2B5EF4-FFF2-40B4-BE49-F238E27FC236}">
                      <a16:creationId xmlns:a16="http://schemas.microsoft.com/office/drawing/2014/main" id="{4602F86F-D081-D62C-57ED-5B624D6C7391}"/>
                    </a:ext>
                  </a:extLst>
                </p:cNvPr>
                <p:cNvSpPr/>
                <p:nvPr/>
              </p:nvSpPr>
              <p:spPr>
                <a:xfrm>
                  <a:off x="14201273" y="7493904"/>
                  <a:ext cx="80971" cy="81000"/>
                </a:xfrm>
                <a:custGeom>
                  <a:avLst/>
                  <a:gdLst>
                    <a:gd name="connsiteX0" fmla="*/ 55832 w 80971"/>
                    <a:gd name="connsiteY0" fmla="*/ 0 h 81000"/>
                    <a:gd name="connsiteX1" fmla="*/ 80971 w 80971"/>
                    <a:gd name="connsiteY1" fmla="*/ 25148 h 81000"/>
                    <a:gd name="connsiteX2" fmla="*/ 80971 w 80971"/>
                    <a:gd name="connsiteY2" fmla="*/ 55852 h 81000"/>
                    <a:gd name="connsiteX3" fmla="*/ 55832 w 80971"/>
                    <a:gd name="connsiteY3" fmla="*/ 81001 h 81000"/>
                    <a:gd name="connsiteX4" fmla="*/ 25140 w 80971"/>
                    <a:gd name="connsiteY4" fmla="*/ 81001 h 81000"/>
                    <a:gd name="connsiteX5" fmla="*/ 0 w 80971"/>
                    <a:gd name="connsiteY5" fmla="*/ 55852 h 81000"/>
                    <a:gd name="connsiteX6" fmla="*/ 0 w 80971"/>
                    <a:gd name="connsiteY6" fmla="*/ 25148 h 81000"/>
                    <a:gd name="connsiteX7" fmla="*/ 25140 w 80971"/>
                    <a:gd name="connsiteY7" fmla="*/ 0 h 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971" h="81000">
                      <a:moveTo>
                        <a:pt x="55832" y="0"/>
                      </a:moveTo>
                      <a:cubicBezTo>
                        <a:pt x="69716" y="0"/>
                        <a:pt x="80971" y="11260"/>
                        <a:pt x="80971" y="25148"/>
                      </a:cubicBezTo>
                      <a:lnTo>
                        <a:pt x="80971" y="55852"/>
                      </a:lnTo>
                      <a:cubicBezTo>
                        <a:pt x="80971" y="69741"/>
                        <a:pt x="69716" y="81001"/>
                        <a:pt x="55832" y="81001"/>
                      </a:cubicBezTo>
                      <a:lnTo>
                        <a:pt x="25140" y="81001"/>
                      </a:lnTo>
                      <a:cubicBezTo>
                        <a:pt x="11255" y="81001"/>
                        <a:pt x="0" y="69741"/>
                        <a:pt x="0" y="55852"/>
                      </a:cubicBezTo>
                      <a:lnTo>
                        <a:pt x="0" y="25148"/>
                      </a:lnTo>
                      <a:cubicBezTo>
                        <a:pt x="0" y="11259"/>
                        <a:pt x="11256" y="0"/>
                        <a:pt x="2514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13" name="Freeform 7412">
                  <a:extLst>
                    <a:ext uri="{FF2B5EF4-FFF2-40B4-BE49-F238E27FC236}">
                      <a16:creationId xmlns:a16="http://schemas.microsoft.com/office/drawing/2014/main" id="{2381B763-8FE5-2F51-D21D-C5E796317BC2}"/>
                    </a:ext>
                  </a:extLst>
                </p:cNvPr>
                <p:cNvSpPr/>
                <p:nvPr/>
              </p:nvSpPr>
              <p:spPr>
                <a:xfrm>
                  <a:off x="14351792" y="7493904"/>
                  <a:ext cx="80971" cy="81000"/>
                </a:xfrm>
                <a:custGeom>
                  <a:avLst/>
                  <a:gdLst>
                    <a:gd name="connsiteX0" fmla="*/ 55832 w 80971"/>
                    <a:gd name="connsiteY0" fmla="*/ 0 h 81000"/>
                    <a:gd name="connsiteX1" fmla="*/ 80971 w 80971"/>
                    <a:gd name="connsiteY1" fmla="*/ 25148 h 81000"/>
                    <a:gd name="connsiteX2" fmla="*/ 80971 w 80971"/>
                    <a:gd name="connsiteY2" fmla="*/ 55852 h 81000"/>
                    <a:gd name="connsiteX3" fmla="*/ 55832 w 80971"/>
                    <a:gd name="connsiteY3" fmla="*/ 81001 h 81000"/>
                    <a:gd name="connsiteX4" fmla="*/ 25139 w 80971"/>
                    <a:gd name="connsiteY4" fmla="*/ 81001 h 81000"/>
                    <a:gd name="connsiteX5" fmla="*/ 0 w 80971"/>
                    <a:gd name="connsiteY5" fmla="*/ 55852 h 81000"/>
                    <a:gd name="connsiteX6" fmla="*/ 0 w 80971"/>
                    <a:gd name="connsiteY6" fmla="*/ 25148 h 81000"/>
                    <a:gd name="connsiteX7" fmla="*/ 25139 w 80971"/>
                    <a:gd name="connsiteY7" fmla="*/ 0 h 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971" h="81000">
                      <a:moveTo>
                        <a:pt x="55832" y="0"/>
                      </a:moveTo>
                      <a:cubicBezTo>
                        <a:pt x="69716" y="0"/>
                        <a:pt x="80971" y="11260"/>
                        <a:pt x="80971" y="25148"/>
                      </a:cubicBezTo>
                      <a:lnTo>
                        <a:pt x="80971" y="55852"/>
                      </a:lnTo>
                      <a:cubicBezTo>
                        <a:pt x="80971" y="69741"/>
                        <a:pt x="69716" y="81001"/>
                        <a:pt x="55832" y="81001"/>
                      </a:cubicBezTo>
                      <a:lnTo>
                        <a:pt x="25139" y="81001"/>
                      </a:lnTo>
                      <a:cubicBezTo>
                        <a:pt x="11255" y="81001"/>
                        <a:pt x="0" y="69741"/>
                        <a:pt x="0" y="55852"/>
                      </a:cubicBezTo>
                      <a:lnTo>
                        <a:pt x="0" y="25148"/>
                      </a:lnTo>
                      <a:cubicBezTo>
                        <a:pt x="0" y="11259"/>
                        <a:pt x="11256" y="0"/>
                        <a:pt x="2513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14" name="Freeform 7413">
                  <a:extLst>
                    <a:ext uri="{FF2B5EF4-FFF2-40B4-BE49-F238E27FC236}">
                      <a16:creationId xmlns:a16="http://schemas.microsoft.com/office/drawing/2014/main" id="{DF55A640-89AA-2CB2-FB51-208F8F0AEAAA}"/>
                    </a:ext>
                  </a:extLst>
                </p:cNvPr>
                <p:cNvSpPr/>
                <p:nvPr/>
              </p:nvSpPr>
              <p:spPr>
                <a:xfrm>
                  <a:off x="14502306" y="7493904"/>
                  <a:ext cx="80971" cy="81000"/>
                </a:xfrm>
                <a:custGeom>
                  <a:avLst/>
                  <a:gdLst>
                    <a:gd name="connsiteX0" fmla="*/ 55832 w 80971"/>
                    <a:gd name="connsiteY0" fmla="*/ 0 h 81000"/>
                    <a:gd name="connsiteX1" fmla="*/ 80971 w 80971"/>
                    <a:gd name="connsiteY1" fmla="*/ 25148 h 81000"/>
                    <a:gd name="connsiteX2" fmla="*/ 80971 w 80971"/>
                    <a:gd name="connsiteY2" fmla="*/ 55852 h 81000"/>
                    <a:gd name="connsiteX3" fmla="*/ 55832 w 80971"/>
                    <a:gd name="connsiteY3" fmla="*/ 81001 h 81000"/>
                    <a:gd name="connsiteX4" fmla="*/ 25140 w 80971"/>
                    <a:gd name="connsiteY4" fmla="*/ 81001 h 81000"/>
                    <a:gd name="connsiteX5" fmla="*/ 0 w 80971"/>
                    <a:gd name="connsiteY5" fmla="*/ 55852 h 81000"/>
                    <a:gd name="connsiteX6" fmla="*/ 0 w 80971"/>
                    <a:gd name="connsiteY6" fmla="*/ 25148 h 81000"/>
                    <a:gd name="connsiteX7" fmla="*/ 25140 w 80971"/>
                    <a:gd name="connsiteY7" fmla="*/ 0 h 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971" h="81000">
                      <a:moveTo>
                        <a:pt x="55832" y="0"/>
                      </a:moveTo>
                      <a:cubicBezTo>
                        <a:pt x="69716" y="0"/>
                        <a:pt x="80971" y="11260"/>
                        <a:pt x="80971" y="25148"/>
                      </a:cubicBezTo>
                      <a:lnTo>
                        <a:pt x="80971" y="55852"/>
                      </a:lnTo>
                      <a:cubicBezTo>
                        <a:pt x="80971" y="69741"/>
                        <a:pt x="69716" y="81001"/>
                        <a:pt x="55832" y="81001"/>
                      </a:cubicBezTo>
                      <a:lnTo>
                        <a:pt x="25140" y="81001"/>
                      </a:lnTo>
                      <a:cubicBezTo>
                        <a:pt x="11255" y="81001"/>
                        <a:pt x="0" y="69741"/>
                        <a:pt x="0" y="55852"/>
                      </a:cubicBezTo>
                      <a:lnTo>
                        <a:pt x="0" y="25148"/>
                      </a:lnTo>
                      <a:cubicBezTo>
                        <a:pt x="0" y="11259"/>
                        <a:pt x="11256" y="0"/>
                        <a:pt x="2514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15" name="Freeform 7414">
                  <a:extLst>
                    <a:ext uri="{FF2B5EF4-FFF2-40B4-BE49-F238E27FC236}">
                      <a16:creationId xmlns:a16="http://schemas.microsoft.com/office/drawing/2014/main" id="{9786FDA5-D7C7-9D0E-1CF9-506A5216DB55}"/>
                    </a:ext>
                  </a:extLst>
                </p:cNvPr>
                <p:cNvSpPr/>
                <p:nvPr/>
              </p:nvSpPr>
              <p:spPr>
                <a:xfrm>
                  <a:off x="14201273" y="7627334"/>
                  <a:ext cx="80971" cy="81000"/>
                </a:xfrm>
                <a:custGeom>
                  <a:avLst/>
                  <a:gdLst>
                    <a:gd name="connsiteX0" fmla="*/ 55832 w 80971"/>
                    <a:gd name="connsiteY0" fmla="*/ 0 h 81000"/>
                    <a:gd name="connsiteX1" fmla="*/ 80971 w 80971"/>
                    <a:gd name="connsiteY1" fmla="*/ 25148 h 81000"/>
                    <a:gd name="connsiteX2" fmla="*/ 80971 w 80971"/>
                    <a:gd name="connsiteY2" fmla="*/ 55852 h 81000"/>
                    <a:gd name="connsiteX3" fmla="*/ 55832 w 80971"/>
                    <a:gd name="connsiteY3" fmla="*/ 81001 h 81000"/>
                    <a:gd name="connsiteX4" fmla="*/ 25140 w 80971"/>
                    <a:gd name="connsiteY4" fmla="*/ 81001 h 81000"/>
                    <a:gd name="connsiteX5" fmla="*/ 0 w 80971"/>
                    <a:gd name="connsiteY5" fmla="*/ 55852 h 81000"/>
                    <a:gd name="connsiteX6" fmla="*/ 0 w 80971"/>
                    <a:gd name="connsiteY6" fmla="*/ 25148 h 81000"/>
                    <a:gd name="connsiteX7" fmla="*/ 25140 w 80971"/>
                    <a:gd name="connsiteY7" fmla="*/ 0 h 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971" h="81000">
                      <a:moveTo>
                        <a:pt x="55832" y="0"/>
                      </a:moveTo>
                      <a:cubicBezTo>
                        <a:pt x="69716" y="0"/>
                        <a:pt x="80971" y="11259"/>
                        <a:pt x="80971" y="25148"/>
                      </a:cubicBezTo>
                      <a:lnTo>
                        <a:pt x="80971" y="55852"/>
                      </a:lnTo>
                      <a:cubicBezTo>
                        <a:pt x="80971" y="69741"/>
                        <a:pt x="69716" y="81001"/>
                        <a:pt x="55832" y="81001"/>
                      </a:cubicBezTo>
                      <a:lnTo>
                        <a:pt x="25140" y="81001"/>
                      </a:lnTo>
                      <a:cubicBezTo>
                        <a:pt x="11255" y="81001"/>
                        <a:pt x="0" y="69741"/>
                        <a:pt x="0" y="55852"/>
                      </a:cubicBezTo>
                      <a:lnTo>
                        <a:pt x="0" y="25148"/>
                      </a:lnTo>
                      <a:cubicBezTo>
                        <a:pt x="0" y="11259"/>
                        <a:pt x="11256" y="0"/>
                        <a:pt x="2514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16" name="Freeform 7415">
                  <a:extLst>
                    <a:ext uri="{FF2B5EF4-FFF2-40B4-BE49-F238E27FC236}">
                      <a16:creationId xmlns:a16="http://schemas.microsoft.com/office/drawing/2014/main" id="{3D7EDA38-60B3-0B0B-4561-D3F528E4108C}"/>
                    </a:ext>
                  </a:extLst>
                </p:cNvPr>
                <p:cNvSpPr/>
                <p:nvPr/>
              </p:nvSpPr>
              <p:spPr>
                <a:xfrm>
                  <a:off x="14351792" y="7627334"/>
                  <a:ext cx="80971" cy="81000"/>
                </a:xfrm>
                <a:custGeom>
                  <a:avLst/>
                  <a:gdLst>
                    <a:gd name="connsiteX0" fmla="*/ 55832 w 80971"/>
                    <a:gd name="connsiteY0" fmla="*/ 0 h 81000"/>
                    <a:gd name="connsiteX1" fmla="*/ 80971 w 80971"/>
                    <a:gd name="connsiteY1" fmla="*/ 25148 h 81000"/>
                    <a:gd name="connsiteX2" fmla="*/ 80971 w 80971"/>
                    <a:gd name="connsiteY2" fmla="*/ 55852 h 81000"/>
                    <a:gd name="connsiteX3" fmla="*/ 55832 w 80971"/>
                    <a:gd name="connsiteY3" fmla="*/ 81001 h 81000"/>
                    <a:gd name="connsiteX4" fmla="*/ 25139 w 80971"/>
                    <a:gd name="connsiteY4" fmla="*/ 81001 h 81000"/>
                    <a:gd name="connsiteX5" fmla="*/ 0 w 80971"/>
                    <a:gd name="connsiteY5" fmla="*/ 55852 h 81000"/>
                    <a:gd name="connsiteX6" fmla="*/ 0 w 80971"/>
                    <a:gd name="connsiteY6" fmla="*/ 25148 h 81000"/>
                    <a:gd name="connsiteX7" fmla="*/ 25139 w 80971"/>
                    <a:gd name="connsiteY7" fmla="*/ 0 h 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971" h="81000">
                      <a:moveTo>
                        <a:pt x="55832" y="0"/>
                      </a:moveTo>
                      <a:cubicBezTo>
                        <a:pt x="69716" y="0"/>
                        <a:pt x="80971" y="11259"/>
                        <a:pt x="80971" y="25148"/>
                      </a:cubicBezTo>
                      <a:lnTo>
                        <a:pt x="80971" y="55852"/>
                      </a:lnTo>
                      <a:cubicBezTo>
                        <a:pt x="80971" y="69741"/>
                        <a:pt x="69716" y="81001"/>
                        <a:pt x="55832" y="81001"/>
                      </a:cubicBezTo>
                      <a:lnTo>
                        <a:pt x="25139" y="81001"/>
                      </a:lnTo>
                      <a:cubicBezTo>
                        <a:pt x="11255" y="81001"/>
                        <a:pt x="0" y="69741"/>
                        <a:pt x="0" y="55852"/>
                      </a:cubicBezTo>
                      <a:lnTo>
                        <a:pt x="0" y="25148"/>
                      </a:lnTo>
                      <a:cubicBezTo>
                        <a:pt x="0" y="11259"/>
                        <a:pt x="11256" y="0"/>
                        <a:pt x="2513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17" name="Freeform 7416">
                  <a:extLst>
                    <a:ext uri="{FF2B5EF4-FFF2-40B4-BE49-F238E27FC236}">
                      <a16:creationId xmlns:a16="http://schemas.microsoft.com/office/drawing/2014/main" id="{B2D19BEA-04DE-1C23-00F6-03121CBBEC53}"/>
                    </a:ext>
                  </a:extLst>
                </p:cNvPr>
                <p:cNvSpPr/>
                <p:nvPr/>
              </p:nvSpPr>
              <p:spPr>
                <a:xfrm>
                  <a:off x="14502306" y="7627334"/>
                  <a:ext cx="80971" cy="81000"/>
                </a:xfrm>
                <a:custGeom>
                  <a:avLst/>
                  <a:gdLst>
                    <a:gd name="connsiteX0" fmla="*/ 55832 w 80971"/>
                    <a:gd name="connsiteY0" fmla="*/ 0 h 81000"/>
                    <a:gd name="connsiteX1" fmla="*/ 80971 w 80971"/>
                    <a:gd name="connsiteY1" fmla="*/ 25148 h 81000"/>
                    <a:gd name="connsiteX2" fmla="*/ 80971 w 80971"/>
                    <a:gd name="connsiteY2" fmla="*/ 55852 h 81000"/>
                    <a:gd name="connsiteX3" fmla="*/ 55832 w 80971"/>
                    <a:gd name="connsiteY3" fmla="*/ 81001 h 81000"/>
                    <a:gd name="connsiteX4" fmla="*/ 25140 w 80971"/>
                    <a:gd name="connsiteY4" fmla="*/ 81001 h 81000"/>
                    <a:gd name="connsiteX5" fmla="*/ 0 w 80971"/>
                    <a:gd name="connsiteY5" fmla="*/ 55852 h 81000"/>
                    <a:gd name="connsiteX6" fmla="*/ 0 w 80971"/>
                    <a:gd name="connsiteY6" fmla="*/ 25148 h 81000"/>
                    <a:gd name="connsiteX7" fmla="*/ 25140 w 80971"/>
                    <a:gd name="connsiteY7" fmla="*/ 0 h 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971" h="81000">
                      <a:moveTo>
                        <a:pt x="55832" y="0"/>
                      </a:moveTo>
                      <a:cubicBezTo>
                        <a:pt x="69716" y="0"/>
                        <a:pt x="80971" y="11259"/>
                        <a:pt x="80971" y="25148"/>
                      </a:cubicBezTo>
                      <a:lnTo>
                        <a:pt x="80971" y="55852"/>
                      </a:lnTo>
                      <a:cubicBezTo>
                        <a:pt x="80971" y="69741"/>
                        <a:pt x="69716" y="81001"/>
                        <a:pt x="55832" y="81001"/>
                      </a:cubicBezTo>
                      <a:lnTo>
                        <a:pt x="25140" y="81001"/>
                      </a:lnTo>
                      <a:cubicBezTo>
                        <a:pt x="11255" y="81001"/>
                        <a:pt x="0" y="69741"/>
                        <a:pt x="0" y="55852"/>
                      </a:cubicBezTo>
                      <a:lnTo>
                        <a:pt x="0" y="25148"/>
                      </a:lnTo>
                      <a:cubicBezTo>
                        <a:pt x="0" y="11259"/>
                        <a:pt x="11256" y="0"/>
                        <a:pt x="2514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18" name="Freeform 7417">
                  <a:extLst>
                    <a:ext uri="{FF2B5EF4-FFF2-40B4-BE49-F238E27FC236}">
                      <a16:creationId xmlns:a16="http://schemas.microsoft.com/office/drawing/2014/main" id="{A6D4AB52-6945-0567-AC68-FE3C51EDDA1E}"/>
                    </a:ext>
                  </a:extLst>
                </p:cNvPr>
                <p:cNvSpPr/>
                <p:nvPr/>
              </p:nvSpPr>
              <p:spPr>
                <a:xfrm>
                  <a:off x="14201273" y="7760758"/>
                  <a:ext cx="80971" cy="81000"/>
                </a:xfrm>
                <a:custGeom>
                  <a:avLst/>
                  <a:gdLst>
                    <a:gd name="connsiteX0" fmla="*/ 55832 w 80971"/>
                    <a:gd name="connsiteY0" fmla="*/ 0 h 81000"/>
                    <a:gd name="connsiteX1" fmla="*/ 80971 w 80971"/>
                    <a:gd name="connsiteY1" fmla="*/ 25148 h 81000"/>
                    <a:gd name="connsiteX2" fmla="*/ 80971 w 80971"/>
                    <a:gd name="connsiteY2" fmla="*/ 55852 h 81000"/>
                    <a:gd name="connsiteX3" fmla="*/ 55832 w 80971"/>
                    <a:gd name="connsiteY3" fmla="*/ 81001 h 81000"/>
                    <a:gd name="connsiteX4" fmla="*/ 25140 w 80971"/>
                    <a:gd name="connsiteY4" fmla="*/ 81001 h 81000"/>
                    <a:gd name="connsiteX5" fmla="*/ 0 w 80971"/>
                    <a:gd name="connsiteY5" fmla="*/ 55852 h 81000"/>
                    <a:gd name="connsiteX6" fmla="*/ 0 w 80971"/>
                    <a:gd name="connsiteY6" fmla="*/ 25148 h 81000"/>
                    <a:gd name="connsiteX7" fmla="*/ 25140 w 80971"/>
                    <a:gd name="connsiteY7" fmla="*/ 0 h 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971" h="81000">
                      <a:moveTo>
                        <a:pt x="55832" y="0"/>
                      </a:moveTo>
                      <a:cubicBezTo>
                        <a:pt x="69716" y="0"/>
                        <a:pt x="80971" y="11259"/>
                        <a:pt x="80971" y="25148"/>
                      </a:cubicBezTo>
                      <a:lnTo>
                        <a:pt x="80971" y="55852"/>
                      </a:lnTo>
                      <a:cubicBezTo>
                        <a:pt x="80971" y="69741"/>
                        <a:pt x="69716" y="81001"/>
                        <a:pt x="55832" y="81001"/>
                      </a:cubicBezTo>
                      <a:lnTo>
                        <a:pt x="25140" y="81001"/>
                      </a:lnTo>
                      <a:cubicBezTo>
                        <a:pt x="11255" y="81001"/>
                        <a:pt x="0" y="69741"/>
                        <a:pt x="0" y="55852"/>
                      </a:cubicBezTo>
                      <a:lnTo>
                        <a:pt x="0" y="25148"/>
                      </a:lnTo>
                      <a:cubicBezTo>
                        <a:pt x="0" y="11259"/>
                        <a:pt x="11256" y="0"/>
                        <a:pt x="2514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19" name="Freeform 7418">
                  <a:extLst>
                    <a:ext uri="{FF2B5EF4-FFF2-40B4-BE49-F238E27FC236}">
                      <a16:creationId xmlns:a16="http://schemas.microsoft.com/office/drawing/2014/main" id="{38290EF9-2F01-ADC0-31A7-1E5A1EBF9539}"/>
                    </a:ext>
                  </a:extLst>
                </p:cNvPr>
                <p:cNvSpPr/>
                <p:nvPr/>
              </p:nvSpPr>
              <p:spPr>
                <a:xfrm>
                  <a:off x="14351792" y="7760758"/>
                  <a:ext cx="80971" cy="81000"/>
                </a:xfrm>
                <a:custGeom>
                  <a:avLst/>
                  <a:gdLst>
                    <a:gd name="connsiteX0" fmla="*/ 55832 w 80971"/>
                    <a:gd name="connsiteY0" fmla="*/ 0 h 81000"/>
                    <a:gd name="connsiteX1" fmla="*/ 80971 w 80971"/>
                    <a:gd name="connsiteY1" fmla="*/ 25148 h 81000"/>
                    <a:gd name="connsiteX2" fmla="*/ 80971 w 80971"/>
                    <a:gd name="connsiteY2" fmla="*/ 55852 h 81000"/>
                    <a:gd name="connsiteX3" fmla="*/ 55832 w 80971"/>
                    <a:gd name="connsiteY3" fmla="*/ 81001 h 81000"/>
                    <a:gd name="connsiteX4" fmla="*/ 25139 w 80971"/>
                    <a:gd name="connsiteY4" fmla="*/ 81001 h 81000"/>
                    <a:gd name="connsiteX5" fmla="*/ 0 w 80971"/>
                    <a:gd name="connsiteY5" fmla="*/ 55852 h 81000"/>
                    <a:gd name="connsiteX6" fmla="*/ 0 w 80971"/>
                    <a:gd name="connsiteY6" fmla="*/ 25148 h 81000"/>
                    <a:gd name="connsiteX7" fmla="*/ 25139 w 80971"/>
                    <a:gd name="connsiteY7" fmla="*/ 0 h 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971" h="81000">
                      <a:moveTo>
                        <a:pt x="55832" y="0"/>
                      </a:moveTo>
                      <a:cubicBezTo>
                        <a:pt x="69716" y="0"/>
                        <a:pt x="80971" y="11259"/>
                        <a:pt x="80971" y="25148"/>
                      </a:cubicBezTo>
                      <a:lnTo>
                        <a:pt x="80971" y="55852"/>
                      </a:lnTo>
                      <a:cubicBezTo>
                        <a:pt x="80971" y="69741"/>
                        <a:pt x="69716" y="81001"/>
                        <a:pt x="55832" y="81001"/>
                      </a:cubicBezTo>
                      <a:lnTo>
                        <a:pt x="25139" y="81001"/>
                      </a:lnTo>
                      <a:cubicBezTo>
                        <a:pt x="11255" y="81001"/>
                        <a:pt x="0" y="69741"/>
                        <a:pt x="0" y="55852"/>
                      </a:cubicBezTo>
                      <a:lnTo>
                        <a:pt x="0" y="25148"/>
                      </a:lnTo>
                      <a:cubicBezTo>
                        <a:pt x="0" y="11259"/>
                        <a:pt x="11256" y="0"/>
                        <a:pt x="2513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20" name="Freeform 7419">
                  <a:extLst>
                    <a:ext uri="{FF2B5EF4-FFF2-40B4-BE49-F238E27FC236}">
                      <a16:creationId xmlns:a16="http://schemas.microsoft.com/office/drawing/2014/main" id="{EB9617A1-DF5D-24D4-4C97-69465C1DF3ED}"/>
                    </a:ext>
                  </a:extLst>
                </p:cNvPr>
                <p:cNvSpPr/>
                <p:nvPr/>
              </p:nvSpPr>
              <p:spPr>
                <a:xfrm>
                  <a:off x="14502306" y="7760758"/>
                  <a:ext cx="80971" cy="81000"/>
                </a:xfrm>
                <a:custGeom>
                  <a:avLst/>
                  <a:gdLst>
                    <a:gd name="connsiteX0" fmla="*/ 55832 w 80971"/>
                    <a:gd name="connsiteY0" fmla="*/ 0 h 81000"/>
                    <a:gd name="connsiteX1" fmla="*/ 80971 w 80971"/>
                    <a:gd name="connsiteY1" fmla="*/ 25148 h 81000"/>
                    <a:gd name="connsiteX2" fmla="*/ 80971 w 80971"/>
                    <a:gd name="connsiteY2" fmla="*/ 55852 h 81000"/>
                    <a:gd name="connsiteX3" fmla="*/ 55832 w 80971"/>
                    <a:gd name="connsiteY3" fmla="*/ 81001 h 81000"/>
                    <a:gd name="connsiteX4" fmla="*/ 25140 w 80971"/>
                    <a:gd name="connsiteY4" fmla="*/ 81001 h 81000"/>
                    <a:gd name="connsiteX5" fmla="*/ 0 w 80971"/>
                    <a:gd name="connsiteY5" fmla="*/ 55852 h 81000"/>
                    <a:gd name="connsiteX6" fmla="*/ 0 w 80971"/>
                    <a:gd name="connsiteY6" fmla="*/ 25148 h 81000"/>
                    <a:gd name="connsiteX7" fmla="*/ 25140 w 80971"/>
                    <a:gd name="connsiteY7" fmla="*/ 0 h 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971" h="81000">
                      <a:moveTo>
                        <a:pt x="55832" y="0"/>
                      </a:moveTo>
                      <a:cubicBezTo>
                        <a:pt x="69716" y="0"/>
                        <a:pt x="80971" y="11259"/>
                        <a:pt x="80971" y="25148"/>
                      </a:cubicBezTo>
                      <a:lnTo>
                        <a:pt x="80971" y="55852"/>
                      </a:lnTo>
                      <a:cubicBezTo>
                        <a:pt x="80971" y="69741"/>
                        <a:pt x="69716" y="81001"/>
                        <a:pt x="55832" y="81001"/>
                      </a:cubicBezTo>
                      <a:lnTo>
                        <a:pt x="25140" y="81001"/>
                      </a:lnTo>
                      <a:cubicBezTo>
                        <a:pt x="11255" y="81001"/>
                        <a:pt x="0" y="69741"/>
                        <a:pt x="0" y="55852"/>
                      </a:cubicBezTo>
                      <a:lnTo>
                        <a:pt x="0" y="25148"/>
                      </a:lnTo>
                      <a:cubicBezTo>
                        <a:pt x="0" y="11259"/>
                        <a:pt x="11256" y="0"/>
                        <a:pt x="2514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409" name="Freeform 7408">
                <a:extLst>
                  <a:ext uri="{FF2B5EF4-FFF2-40B4-BE49-F238E27FC236}">
                    <a16:creationId xmlns:a16="http://schemas.microsoft.com/office/drawing/2014/main" id="{0266414C-3F90-EE82-8487-DED1702A0A2E}"/>
                  </a:ext>
                </a:extLst>
              </p:cNvPr>
              <p:cNvSpPr/>
              <p:nvPr/>
            </p:nvSpPr>
            <p:spPr>
              <a:xfrm>
                <a:off x="14149359" y="7355753"/>
                <a:ext cx="485831" cy="80999"/>
              </a:xfrm>
              <a:custGeom>
                <a:avLst/>
                <a:gdLst>
                  <a:gd name="connsiteX0" fmla="*/ 404861 w 485831"/>
                  <a:gd name="connsiteY0" fmla="*/ 0 h 80999"/>
                  <a:gd name="connsiteX1" fmla="*/ 485831 w 485831"/>
                  <a:gd name="connsiteY1" fmla="*/ 0 h 80999"/>
                  <a:gd name="connsiteX2" fmla="*/ 485831 w 485831"/>
                  <a:gd name="connsiteY2" fmla="*/ 31959 h 80999"/>
                  <a:gd name="connsiteX3" fmla="*/ 436808 w 485831"/>
                  <a:gd name="connsiteY3" fmla="*/ 81000 h 80999"/>
                  <a:gd name="connsiteX4" fmla="*/ 49029 w 485831"/>
                  <a:gd name="connsiteY4" fmla="*/ 81000 h 80999"/>
                  <a:gd name="connsiteX5" fmla="*/ 0 w 485831"/>
                  <a:gd name="connsiteY5" fmla="*/ 31959 h 80999"/>
                  <a:gd name="connsiteX6" fmla="*/ 0 w 485831"/>
                  <a:gd name="connsiteY6" fmla="*/ 0 h 80999"/>
                  <a:gd name="connsiteX7" fmla="*/ 80507 w 485831"/>
                  <a:gd name="connsiteY7" fmla="*/ 0 h 8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5831" h="80999">
                    <a:moveTo>
                      <a:pt x="404861" y="0"/>
                    </a:moveTo>
                    <a:lnTo>
                      <a:pt x="485831" y="0"/>
                    </a:lnTo>
                    <a:lnTo>
                      <a:pt x="485831" y="31959"/>
                    </a:lnTo>
                    <a:cubicBezTo>
                      <a:pt x="485831" y="59042"/>
                      <a:pt x="463882" y="81000"/>
                      <a:pt x="436808" y="81000"/>
                    </a:cubicBezTo>
                    <a:lnTo>
                      <a:pt x="49029" y="81000"/>
                    </a:lnTo>
                    <a:cubicBezTo>
                      <a:pt x="21949" y="81000"/>
                      <a:pt x="0" y="59042"/>
                      <a:pt x="0" y="31959"/>
                    </a:cubicBezTo>
                    <a:lnTo>
                      <a:pt x="0" y="0"/>
                    </a:lnTo>
                    <a:lnTo>
                      <a:pt x="80507"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10" name="Freeform 7409">
                <a:extLst>
                  <a:ext uri="{FF2B5EF4-FFF2-40B4-BE49-F238E27FC236}">
                    <a16:creationId xmlns:a16="http://schemas.microsoft.com/office/drawing/2014/main" id="{48EC1C70-979F-FB6A-1CF0-190DA2B908A8}"/>
                  </a:ext>
                </a:extLst>
              </p:cNvPr>
              <p:cNvSpPr/>
              <p:nvPr/>
            </p:nvSpPr>
            <p:spPr>
              <a:xfrm>
                <a:off x="14493160" y="7307689"/>
                <a:ext cx="142030" cy="48063"/>
              </a:xfrm>
              <a:custGeom>
                <a:avLst/>
                <a:gdLst>
                  <a:gd name="connsiteX0" fmla="*/ 41573 w 142030"/>
                  <a:gd name="connsiteY0" fmla="*/ 0 h 48063"/>
                  <a:gd name="connsiteX1" fmla="*/ 100457 w 142030"/>
                  <a:gd name="connsiteY1" fmla="*/ 0 h 48063"/>
                  <a:gd name="connsiteX2" fmla="*/ 142030 w 142030"/>
                  <a:gd name="connsiteY2" fmla="*/ 41583 h 48063"/>
                  <a:gd name="connsiteX3" fmla="*/ 142030 w 142030"/>
                  <a:gd name="connsiteY3" fmla="*/ 48064 h 48063"/>
                  <a:gd name="connsiteX4" fmla="*/ 0 w 142030"/>
                  <a:gd name="connsiteY4" fmla="*/ 48064 h 48063"/>
                  <a:gd name="connsiteX5" fmla="*/ 0 w 142030"/>
                  <a:gd name="connsiteY5" fmla="*/ 41583 h 48063"/>
                  <a:gd name="connsiteX6" fmla="*/ 41573 w 142030"/>
                  <a:gd name="connsiteY6" fmla="*/ 0 h 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30" h="48063">
                    <a:moveTo>
                      <a:pt x="41573" y="0"/>
                    </a:moveTo>
                    <a:lnTo>
                      <a:pt x="100457" y="0"/>
                    </a:lnTo>
                    <a:cubicBezTo>
                      <a:pt x="123400" y="0"/>
                      <a:pt x="142030" y="18631"/>
                      <a:pt x="142030" y="41583"/>
                    </a:cubicBezTo>
                    <a:lnTo>
                      <a:pt x="142030" y="48064"/>
                    </a:lnTo>
                    <a:lnTo>
                      <a:pt x="0" y="48064"/>
                    </a:lnTo>
                    <a:lnTo>
                      <a:pt x="0" y="41583"/>
                    </a:lnTo>
                    <a:cubicBezTo>
                      <a:pt x="0" y="18631"/>
                      <a:pt x="18624" y="0"/>
                      <a:pt x="41573"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11" name="Freeform 7410">
                <a:extLst>
                  <a:ext uri="{FF2B5EF4-FFF2-40B4-BE49-F238E27FC236}">
                    <a16:creationId xmlns:a16="http://schemas.microsoft.com/office/drawing/2014/main" id="{9826E8B7-B0FA-9478-BE4B-A0CAD693C133}"/>
                  </a:ext>
                </a:extLst>
              </p:cNvPr>
              <p:cNvSpPr/>
              <p:nvPr/>
            </p:nvSpPr>
            <p:spPr>
              <a:xfrm>
                <a:off x="14311304" y="7307689"/>
                <a:ext cx="142030" cy="48063"/>
              </a:xfrm>
              <a:custGeom>
                <a:avLst/>
                <a:gdLst>
                  <a:gd name="connsiteX0" fmla="*/ 41574 w 142030"/>
                  <a:gd name="connsiteY0" fmla="*/ 0 h 48063"/>
                  <a:gd name="connsiteX1" fmla="*/ 100457 w 142030"/>
                  <a:gd name="connsiteY1" fmla="*/ 0 h 48063"/>
                  <a:gd name="connsiteX2" fmla="*/ 142030 w 142030"/>
                  <a:gd name="connsiteY2" fmla="*/ 41583 h 48063"/>
                  <a:gd name="connsiteX3" fmla="*/ 142030 w 142030"/>
                  <a:gd name="connsiteY3" fmla="*/ 48064 h 48063"/>
                  <a:gd name="connsiteX4" fmla="*/ 0 w 142030"/>
                  <a:gd name="connsiteY4" fmla="*/ 48064 h 48063"/>
                  <a:gd name="connsiteX5" fmla="*/ 0 w 142030"/>
                  <a:gd name="connsiteY5" fmla="*/ 41583 h 48063"/>
                  <a:gd name="connsiteX6" fmla="*/ 41574 w 142030"/>
                  <a:gd name="connsiteY6" fmla="*/ 0 h 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30" h="48063">
                    <a:moveTo>
                      <a:pt x="41574" y="0"/>
                    </a:moveTo>
                    <a:lnTo>
                      <a:pt x="100457" y="0"/>
                    </a:lnTo>
                    <a:cubicBezTo>
                      <a:pt x="123400" y="0"/>
                      <a:pt x="142030" y="18631"/>
                      <a:pt x="142030" y="41583"/>
                    </a:cubicBezTo>
                    <a:lnTo>
                      <a:pt x="142030" y="48064"/>
                    </a:lnTo>
                    <a:lnTo>
                      <a:pt x="0" y="48064"/>
                    </a:lnTo>
                    <a:lnTo>
                      <a:pt x="0" y="41583"/>
                    </a:lnTo>
                    <a:cubicBezTo>
                      <a:pt x="0" y="18631"/>
                      <a:pt x="18624" y="0"/>
                      <a:pt x="4157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402" name="Freeform 7401">
              <a:extLst>
                <a:ext uri="{FF2B5EF4-FFF2-40B4-BE49-F238E27FC236}">
                  <a16:creationId xmlns:a16="http://schemas.microsoft.com/office/drawing/2014/main" id="{6395E41A-E519-B65B-9BF1-7E9E5A08A906}"/>
                </a:ext>
              </a:extLst>
            </p:cNvPr>
            <p:cNvSpPr/>
            <p:nvPr/>
          </p:nvSpPr>
          <p:spPr>
            <a:xfrm>
              <a:off x="13883100" y="7396250"/>
              <a:ext cx="5712" cy="405010"/>
            </a:xfrm>
            <a:custGeom>
              <a:avLst/>
              <a:gdLst>
                <a:gd name="connsiteX0" fmla="*/ 0 w 5712"/>
                <a:gd name="connsiteY0" fmla="*/ 0 h 405010"/>
                <a:gd name="connsiteX1" fmla="*/ 0 w 5712"/>
                <a:gd name="connsiteY1" fmla="*/ 405010 h 405010"/>
              </a:gdLst>
              <a:ahLst/>
              <a:cxnLst>
                <a:cxn ang="0">
                  <a:pos x="connsiteX0" y="connsiteY0"/>
                </a:cxn>
                <a:cxn ang="0">
                  <a:pos x="connsiteX1" y="connsiteY1"/>
                </a:cxn>
              </a:cxnLst>
              <a:rect l="l" t="t" r="r" b="b"/>
              <a:pathLst>
                <a:path w="5712" h="405010">
                  <a:moveTo>
                    <a:pt x="0" y="0"/>
                  </a:moveTo>
                  <a:lnTo>
                    <a:pt x="0" y="40501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03" name="Freeform 7402">
              <a:extLst>
                <a:ext uri="{FF2B5EF4-FFF2-40B4-BE49-F238E27FC236}">
                  <a16:creationId xmlns:a16="http://schemas.microsoft.com/office/drawing/2014/main" id="{73DE8DDF-BB81-3412-1BCE-19AA7201B331}"/>
                </a:ext>
              </a:extLst>
            </p:cNvPr>
            <p:cNvSpPr/>
            <p:nvPr/>
          </p:nvSpPr>
          <p:spPr>
            <a:xfrm>
              <a:off x="13883100" y="7848844"/>
              <a:ext cx="5712" cy="33416"/>
            </a:xfrm>
            <a:custGeom>
              <a:avLst/>
              <a:gdLst>
                <a:gd name="connsiteX0" fmla="*/ 0 w 5712"/>
                <a:gd name="connsiteY0" fmla="*/ 0 h 33416"/>
                <a:gd name="connsiteX1" fmla="*/ 0 w 5712"/>
                <a:gd name="connsiteY1" fmla="*/ 33416 h 33416"/>
              </a:gdLst>
              <a:ahLst/>
              <a:cxnLst>
                <a:cxn ang="0">
                  <a:pos x="connsiteX0" y="connsiteY0"/>
                </a:cxn>
                <a:cxn ang="0">
                  <a:pos x="connsiteX1" y="connsiteY1"/>
                </a:cxn>
              </a:cxnLst>
              <a:rect l="l" t="t" r="r" b="b"/>
              <a:pathLst>
                <a:path w="5712" h="33416">
                  <a:moveTo>
                    <a:pt x="0" y="0"/>
                  </a:moveTo>
                  <a:lnTo>
                    <a:pt x="0" y="334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60" name="Group 6159">
            <a:extLst>
              <a:ext uri="{FF2B5EF4-FFF2-40B4-BE49-F238E27FC236}">
                <a16:creationId xmlns:a16="http://schemas.microsoft.com/office/drawing/2014/main" id="{D243E03D-02E8-EABE-0746-2E4D68B5F626}"/>
              </a:ext>
            </a:extLst>
          </p:cNvPr>
          <p:cNvGrpSpPr/>
          <p:nvPr/>
        </p:nvGrpSpPr>
        <p:grpSpPr>
          <a:xfrm flipH="1">
            <a:off x="3175971" y="7312229"/>
            <a:ext cx="610266" cy="502489"/>
            <a:chOff x="11123876" y="9652151"/>
            <a:chExt cx="720231" cy="593034"/>
          </a:xfrm>
        </p:grpSpPr>
        <p:grpSp>
          <p:nvGrpSpPr>
            <p:cNvPr id="7386" name="Graphic 3091">
              <a:extLst>
                <a:ext uri="{FF2B5EF4-FFF2-40B4-BE49-F238E27FC236}">
                  <a16:creationId xmlns:a16="http://schemas.microsoft.com/office/drawing/2014/main" id="{F81EA26A-C799-2FAB-11F9-CB20028AA5DE}"/>
                </a:ext>
              </a:extLst>
            </p:cNvPr>
            <p:cNvGrpSpPr/>
            <p:nvPr/>
          </p:nvGrpSpPr>
          <p:grpSpPr>
            <a:xfrm>
              <a:off x="11123876" y="9652151"/>
              <a:ext cx="538922" cy="593034"/>
              <a:chOff x="11069454" y="8828586"/>
              <a:chExt cx="647765" cy="712807"/>
            </a:xfrm>
            <a:noFill/>
          </p:grpSpPr>
          <p:grpSp>
            <p:nvGrpSpPr>
              <p:cNvPr id="7390" name="Graphic 3091">
                <a:extLst>
                  <a:ext uri="{FF2B5EF4-FFF2-40B4-BE49-F238E27FC236}">
                    <a16:creationId xmlns:a16="http://schemas.microsoft.com/office/drawing/2014/main" id="{AC38EF89-6D62-6B83-D159-C5BBEC6C9396}"/>
                  </a:ext>
                </a:extLst>
              </p:cNvPr>
              <p:cNvGrpSpPr/>
              <p:nvPr/>
            </p:nvGrpSpPr>
            <p:grpSpPr>
              <a:xfrm>
                <a:off x="11069454" y="8828586"/>
                <a:ext cx="647765" cy="712807"/>
                <a:chOff x="11069454" y="8828586"/>
                <a:chExt cx="647765" cy="712807"/>
              </a:xfrm>
              <a:noFill/>
            </p:grpSpPr>
            <p:sp>
              <p:nvSpPr>
                <p:cNvPr id="7398" name="Freeform 7397">
                  <a:extLst>
                    <a:ext uri="{FF2B5EF4-FFF2-40B4-BE49-F238E27FC236}">
                      <a16:creationId xmlns:a16="http://schemas.microsoft.com/office/drawing/2014/main" id="{BD35188B-C8D6-ED2B-AC16-609AE0873A81}"/>
                    </a:ext>
                  </a:extLst>
                </p:cNvPr>
                <p:cNvSpPr/>
                <p:nvPr/>
              </p:nvSpPr>
              <p:spPr>
                <a:xfrm>
                  <a:off x="11134228" y="9252033"/>
                  <a:ext cx="582991" cy="289359"/>
                </a:xfrm>
                <a:custGeom>
                  <a:avLst/>
                  <a:gdLst>
                    <a:gd name="connsiteX0" fmla="*/ 582992 w 582991"/>
                    <a:gd name="connsiteY0" fmla="*/ 0 h 289359"/>
                    <a:gd name="connsiteX1" fmla="*/ 582992 w 582991"/>
                    <a:gd name="connsiteY1" fmla="*/ 194901 h 289359"/>
                    <a:gd name="connsiteX2" fmla="*/ 488574 w 582991"/>
                    <a:gd name="connsiteY2" fmla="*/ 289360 h 289359"/>
                    <a:gd name="connsiteX3" fmla="*/ 0 w 582991"/>
                    <a:gd name="connsiteY3" fmla="*/ 289360 h 289359"/>
                  </a:gdLst>
                  <a:ahLst/>
                  <a:cxnLst>
                    <a:cxn ang="0">
                      <a:pos x="connsiteX0" y="connsiteY0"/>
                    </a:cxn>
                    <a:cxn ang="0">
                      <a:pos x="connsiteX1" y="connsiteY1"/>
                    </a:cxn>
                    <a:cxn ang="0">
                      <a:pos x="connsiteX2" y="connsiteY2"/>
                    </a:cxn>
                    <a:cxn ang="0">
                      <a:pos x="connsiteX3" y="connsiteY3"/>
                    </a:cxn>
                  </a:cxnLst>
                  <a:rect l="l" t="t" r="r" b="b"/>
                  <a:pathLst>
                    <a:path w="582991" h="289359">
                      <a:moveTo>
                        <a:pt x="582992" y="0"/>
                      </a:moveTo>
                      <a:lnTo>
                        <a:pt x="582992" y="194901"/>
                      </a:lnTo>
                      <a:cubicBezTo>
                        <a:pt x="582992" y="247069"/>
                        <a:pt x="540722" y="289360"/>
                        <a:pt x="488574" y="289360"/>
                      </a:cubicBezTo>
                      <a:lnTo>
                        <a:pt x="0" y="28936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99" name="Freeform 7398">
                  <a:extLst>
                    <a:ext uri="{FF2B5EF4-FFF2-40B4-BE49-F238E27FC236}">
                      <a16:creationId xmlns:a16="http://schemas.microsoft.com/office/drawing/2014/main" id="{DF64CE63-5276-7260-C306-8E0FCDC96EE2}"/>
                    </a:ext>
                  </a:extLst>
                </p:cNvPr>
                <p:cNvSpPr/>
                <p:nvPr/>
              </p:nvSpPr>
              <p:spPr>
                <a:xfrm>
                  <a:off x="11199008" y="8828586"/>
                  <a:ext cx="518212" cy="648004"/>
                </a:xfrm>
                <a:custGeom>
                  <a:avLst/>
                  <a:gdLst>
                    <a:gd name="connsiteX0" fmla="*/ 0 w 518212"/>
                    <a:gd name="connsiteY0" fmla="*/ 648004 h 648004"/>
                    <a:gd name="connsiteX1" fmla="*/ 0 w 518212"/>
                    <a:gd name="connsiteY1" fmla="*/ 64455 h 648004"/>
                    <a:gd name="connsiteX2" fmla="*/ 64431 w 518212"/>
                    <a:gd name="connsiteY2" fmla="*/ 0 h 648004"/>
                    <a:gd name="connsiteX3" fmla="*/ 453782 w 518212"/>
                    <a:gd name="connsiteY3" fmla="*/ 0 h 648004"/>
                    <a:gd name="connsiteX4" fmla="*/ 518212 w 518212"/>
                    <a:gd name="connsiteY4" fmla="*/ 64455 h 648004"/>
                    <a:gd name="connsiteX5" fmla="*/ 518212 w 518212"/>
                    <a:gd name="connsiteY5" fmla="*/ 276604 h 64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8212" h="648004">
                      <a:moveTo>
                        <a:pt x="0" y="648004"/>
                      </a:moveTo>
                      <a:lnTo>
                        <a:pt x="0" y="64455"/>
                      </a:lnTo>
                      <a:cubicBezTo>
                        <a:pt x="0" y="28855"/>
                        <a:pt x="28845" y="0"/>
                        <a:pt x="64431" y="0"/>
                      </a:cubicBezTo>
                      <a:lnTo>
                        <a:pt x="453782" y="0"/>
                      </a:lnTo>
                      <a:cubicBezTo>
                        <a:pt x="489368" y="0"/>
                        <a:pt x="518212" y="28855"/>
                        <a:pt x="518212" y="64455"/>
                      </a:cubicBezTo>
                      <a:lnTo>
                        <a:pt x="518212" y="27660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400" name="Freeform 7399">
                  <a:extLst>
                    <a:ext uri="{FF2B5EF4-FFF2-40B4-BE49-F238E27FC236}">
                      <a16:creationId xmlns:a16="http://schemas.microsoft.com/office/drawing/2014/main" id="{3AB87832-51E4-5EEF-F42B-EAA920FFD0EF}"/>
                    </a:ext>
                  </a:extLst>
                </p:cNvPr>
                <p:cNvSpPr/>
                <p:nvPr/>
              </p:nvSpPr>
              <p:spPr>
                <a:xfrm>
                  <a:off x="11069454" y="9411792"/>
                  <a:ext cx="129553" cy="129600"/>
                </a:xfrm>
                <a:custGeom>
                  <a:avLst/>
                  <a:gdLst>
                    <a:gd name="connsiteX0" fmla="*/ 129553 w 129553"/>
                    <a:gd name="connsiteY0" fmla="*/ 64798 h 129600"/>
                    <a:gd name="connsiteX1" fmla="*/ 61643 w 129553"/>
                    <a:gd name="connsiteY1" fmla="*/ 129527 h 129600"/>
                    <a:gd name="connsiteX2" fmla="*/ 0 w 129553"/>
                    <a:gd name="connsiteY2" fmla="*/ 62969 h 129600"/>
                    <a:gd name="connsiteX3" fmla="*/ 0 w 129553"/>
                    <a:gd name="connsiteY3" fmla="*/ 50087 h 129600"/>
                    <a:gd name="connsiteX4" fmla="*/ 50068 w 129553"/>
                    <a:gd name="connsiteY4" fmla="*/ 0 h 129600"/>
                    <a:gd name="connsiteX5" fmla="*/ 129553 w 129553"/>
                    <a:gd name="connsiteY5" fmla="*/ 0 h 12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553" h="129600">
                      <a:moveTo>
                        <a:pt x="129553" y="64798"/>
                      </a:moveTo>
                      <a:cubicBezTo>
                        <a:pt x="129553" y="101626"/>
                        <a:pt x="98840" y="131281"/>
                        <a:pt x="61643" y="129527"/>
                      </a:cubicBezTo>
                      <a:cubicBezTo>
                        <a:pt x="26799" y="127886"/>
                        <a:pt x="0" y="97865"/>
                        <a:pt x="0" y="62969"/>
                      </a:cubicBezTo>
                      <a:lnTo>
                        <a:pt x="0" y="50087"/>
                      </a:lnTo>
                      <a:cubicBezTo>
                        <a:pt x="0" y="22426"/>
                        <a:pt x="22418" y="0"/>
                        <a:pt x="50068" y="0"/>
                      </a:cubicBezTo>
                      <a:lnTo>
                        <a:pt x="129553"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391" name="Freeform 7390">
                <a:extLst>
                  <a:ext uri="{FF2B5EF4-FFF2-40B4-BE49-F238E27FC236}">
                    <a16:creationId xmlns:a16="http://schemas.microsoft.com/office/drawing/2014/main" id="{C979543E-7F78-89DB-0DCE-6C025A67360A}"/>
                  </a:ext>
                </a:extLst>
              </p:cNvPr>
              <p:cNvSpPr/>
              <p:nvPr/>
            </p:nvSpPr>
            <p:spPr>
              <a:xfrm>
                <a:off x="11263781" y="8958187"/>
                <a:ext cx="388665" cy="5715"/>
              </a:xfrm>
              <a:custGeom>
                <a:avLst/>
                <a:gdLst>
                  <a:gd name="connsiteX0" fmla="*/ 0 w 388665"/>
                  <a:gd name="connsiteY0" fmla="*/ 0 h 5715"/>
                  <a:gd name="connsiteX1" fmla="*/ 388665 w 388665"/>
                  <a:gd name="connsiteY1" fmla="*/ 0 h 5715"/>
                </a:gdLst>
                <a:ahLst/>
                <a:cxnLst>
                  <a:cxn ang="0">
                    <a:pos x="connsiteX0" y="connsiteY0"/>
                  </a:cxn>
                  <a:cxn ang="0">
                    <a:pos x="connsiteX1" y="connsiteY1"/>
                  </a:cxn>
                </a:cxnLst>
                <a:rect l="l" t="t" r="r" b="b"/>
                <a:pathLst>
                  <a:path w="388665" h="5715">
                    <a:moveTo>
                      <a:pt x="0" y="0"/>
                    </a:moveTo>
                    <a:lnTo>
                      <a:pt x="38866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92" name="Freeform 7391">
                <a:extLst>
                  <a:ext uri="{FF2B5EF4-FFF2-40B4-BE49-F238E27FC236}">
                    <a16:creationId xmlns:a16="http://schemas.microsoft.com/office/drawing/2014/main" id="{2DA32990-6A40-FC09-FE0F-726ECC99B863}"/>
                  </a:ext>
                </a:extLst>
              </p:cNvPr>
              <p:cNvSpPr/>
              <p:nvPr/>
            </p:nvSpPr>
            <p:spPr>
              <a:xfrm>
                <a:off x="11263781" y="9022984"/>
                <a:ext cx="388665" cy="5715"/>
              </a:xfrm>
              <a:custGeom>
                <a:avLst/>
                <a:gdLst>
                  <a:gd name="connsiteX0" fmla="*/ 0 w 388665"/>
                  <a:gd name="connsiteY0" fmla="*/ 0 h 5715"/>
                  <a:gd name="connsiteX1" fmla="*/ 388665 w 388665"/>
                  <a:gd name="connsiteY1" fmla="*/ 0 h 5715"/>
                </a:gdLst>
                <a:ahLst/>
                <a:cxnLst>
                  <a:cxn ang="0">
                    <a:pos x="connsiteX0" y="connsiteY0"/>
                  </a:cxn>
                  <a:cxn ang="0">
                    <a:pos x="connsiteX1" y="connsiteY1"/>
                  </a:cxn>
                </a:cxnLst>
                <a:rect l="l" t="t" r="r" b="b"/>
                <a:pathLst>
                  <a:path w="388665" h="5715">
                    <a:moveTo>
                      <a:pt x="0" y="0"/>
                    </a:moveTo>
                    <a:lnTo>
                      <a:pt x="38866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93" name="Freeform 7392">
                <a:extLst>
                  <a:ext uri="{FF2B5EF4-FFF2-40B4-BE49-F238E27FC236}">
                    <a16:creationId xmlns:a16="http://schemas.microsoft.com/office/drawing/2014/main" id="{ABA8C74B-AC27-997B-DD4E-83E09749139E}"/>
                  </a:ext>
                </a:extLst>
              </p:cNvPr>
              <p:cNvSpPr/>
              <p:nvPr/>
            </p:nvSpPr>
            <p:spPr>
              <a:xfrm>
                <a:off x="11263781" y="9087787"/>
                <a:ext cx="388665" cy="5715"/>
              </a:xfrm>
              <a:custGeom>
                <a:avLst/>
                <a:gdLst>
                  <a:gd name="connsiteX0" fmla="*/ 0 w 388665"/>
                  <a:gd name="connsiteY0" fmla="*/ 0 h 5715"/>
                  <a:gd name="connsiteX1" fmla="*/ 388665 w 388665"/>
                  <a:gd name="connsiteY1" fmla="*/ 0 h 5715"/>
                </a:gdLst>
                <a:ahLst/>
                <a:cxnLst>
                  <a:cxn ang="0">
                    <a:pos x="connsiteX0" y="connsiteY0"/>
                  </a:cxn>
                  <a:cxn ang="0">
                    <a:pos x="connsiteX1" y="connsiteY1"/>
                  </a:cxn>
                </a:cxnLst>
                <a:rect l="l" t="t" r="r" b="b"/>
                <a:pathLst>
                  <a:path w="388665" h="5715">
                    <a:moveTo>
                      <a:pt x="0" y="0"/>
                    </a:moveTo>
                    <a:lnTo>
                      <a:pt x="38866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94" name="Freeform 7393">
                <a:extLst>
                  <a:ext uri="{FF2B5EF4-FFF2-40B4-BE49-F238E27FC236}">
                    <a16:creationId xmlns:a16="http://schemas.microsoft.com/office/drawing/2014/main" id="{D76827C0-583C-3234-672D-54FD034451D2}"/>
                  </a:ext>
                </a:extLst>
              </p:cNvPr>
              <p:cNvSpPr/>
              <p:nvPr/>
            </p:nvSpPr>
            <p:spPr>
              <a:xfrm>
                <a:off x="11263781" y="9152585"/>
                <a:ext cx="291498" cy="5715"/>
              </a:xfrm>
              <a:custGeom>
                <a:avLst/>
                <a:gdLst>
                  <a:gd name="connsiteX0" fmla="*/ 0 w 291498"/>
                  <a:gd name="connsiteY0" fmla="*/ 0 h 5715"/>
                  <a:gd name="connsiteX1" fmla="*/ 291499 w 291498"/>
                  <a:gd name="connsiteY1" fmla="*/ 0 h 5715"/>
                </a:gdLst>
                <a:ahLst/>
                <a:cxnLst>
                  <a:cxn ang="0">
                    <a:pos x="connsiteX0" y="connsiteY0"/>
                  </a:cxn>
                  <a:cxn ang="0">
                    <a:pos x="connsiteX1" y="connsiteY1"/>
                  </a:cxn>
                </a:cxnLst>
                <a:rect l="l" t="t" r="r" b="b"/>
                <a:pathLst>
                  <a:path w="291498" h="5715">
                    <a:moveTo>
                      <a:pt x="0" y="0"/>
                    </a:moveTo>
                    <a:lnTo>
                      <a:pt x="29149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95" name="Freeform 7394">
                <a:extLst>
                  <a:ext uri="{FF2B5EF4-FFF2-40B4-BE49-F238E27FC236}">
                    <a16:creationId xmlns:a16="http://schemas.microsoft.com/office/drawing/2014/main" id="{2C41ADD3-89EE-E0F3-AB79-9DB26B530B76}"/>
                  </a:ext>
                </a:extLst>
              </p:cNvPr>
              <p:cNvSpPr/>
              <p:nvPr/>
            </p:nvSpPr>
            <p:spPr>
              <a:xfrm>
                <a:off x="11263781" y="9217388"/>
                <a:ext cx="291498" cy="5715"/>
              </a:xfrm>
              <a:custGeom>
                <a:avLst/>
                <a:gdLst>
                  <a:gd name="connsiteX0" fmla="*/ 0 w 291498"/>
                  <a:gd name="connsiteY0" fmla="*/ 0 h 5715"/>
                  <a:gd name="connsiteX1" fmla="*/ 291499 w 291498"/>
                  <a:gd name="connsiteY1" fmla="*/ 0 h 5715"/>
                </a:gdLst>
                <a:ahLst/>
                <a:cxnLst>
                  <a:cxn ang="0">
                    <a:pos x="connsiteX0" y="connsiteY0"/>
                  </a:cxn>
                  <a:cxn ang="0">
                    <a:pos x="connsiteX1" y="connsiteY1"/>
                  </a:cxn>
                </a:cxnLst>
                <a:rect l="l" t="t" r="r" b="b"/>
                <a:pathLst>
                  <a:path w="291498" h="5715">
                    <a:moveTo>
                      <a:pt x="0" y="0"/>
                    </a:moveTo>
                    <a:lnTo>
                      <a:pt x="29149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96" name="Freeform 7395">
                <a:extLst>
                  <a:ext uri="{FF2B5EF4-FFF2-40B4-BE49-F238E27FC236}">
                    <a16:creationId xmlns:a16="http://schemas.microsoft.com/office/drawing/2014/main" id="{91A3E2DD-7C87-7326-2515-987F00F28BF7}"/>
                  </a:ext>
                </a:extLst>
              </p:cNvPr>
              <p:cNvSpPr/>
              <p:nvPr/>
            </p:nvSpPr>
            <p:spPr>
              <a:xfrm>
                <a:off x="11263781" y="9282191"/>
                <a:ext cx="210528" cy="5715"/>
              </a:xfrm>
              <a:custGeom>
                <a:avLst/>
                <a:gdLst>
                  <a:gd name="connsiteX0" fmla="*/ 0 w 210528"/>
                  <a:gd name="connsiteY0" fmla="*/ 0 h 5715"/>
                  <a:gd name="connsiteX1" fmla="*/ 210529 w 210528"/>
                  <a:gd name="connsiteY1" fmla="*/ 0 h 5715"/>
                </a:gdLst>
                <a:ahLst/>
                <a:cxnLst>
                  <a:cxn ang="0">
                    <a:pos x="connsiteX0" y="connsiteY0"/>
                  </a:cxn>
                  <a:cxn ang="0">
                    <a:pos x="connsiteX1" y="connsiteY1"/>
                  </a:cxn>
                </a:cxnLst>
                <a:rect l="l" t="t" r="r" b="b"/>
                <a:pathLst>
                  <a:path w="210528" h="5715">
                    <a:moveTo>
                      <a:pt x="0" y="0"/>
                    </a:moveTo>
                    <a:lnTo>
                      <a:pt x="21052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97" name="Freeform 7396">
                <a:extLst>
                  <a:ext uri="{FF2B5EF4-FFF2-40B4-BE49-F238E27FC236}">
                    <a16:creationId xmlns:a16="http://schemas.microsoft.com/office/drawing/2014/main" id="{A54CC4E0-E554-B5EA-272F-2676D2C714B2}"/>
                  </a:ext>
                </a:extLst>
              </p:cNvPr>
              <p:cNvSpPr/>
              <p:nvPr/>
            </p:nvSpPr>
            <p:spPr>
              <a:xfrm>
                <a:off x="11263781" y="9346989"/>
                <a:ext cx="129090" cy="5715"/>
              </a:xfrm>
              <a:custGeom>
                <a:avLst/>
                <a:gdLst>
                  <a:gd name="connsiteX0" fmla="*/ 0 w 129090"/>
                  <a:gd name="connsiteY0" fmla="*/ 0 h 5715"/>
                  <a:gd name="connsiteX1" fmla="*/ 129090 w 129090"/>
                  <a:gd name="connsiteY1" fmla="*/ 0 h 5715"/>
                </a:gdLst>
                <a:ahLst/>
                <a:cxnLst>
                  <a:cxn ang="0">
                    <a:pos x="connsiteX0" y="connsiteY0"/>
                  </a:cxn>
                  <a:cxn ang="0">
                    <a:pos x="connsiteX1" y="connsiteY1"/>
                  </a:cxn>
                </a:cxnLst>
                <a:rect l="l" t="t" r="r" b="b"/>
                <a:pathLst>
                  <a:path w="129090" h="5715">
                    <a:moveTo>
                      <a:pt x="0" y="0"/>
                    </a:moveTo>
                    <a:lnTo>
                      <a:pt x="12909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387" name="Graphic 3091">
              <a:extLst>
                <a:ext uri="{FF2B5EF4-FFF2-40B4-BE49-F238E27FC236}">
                  <a16:creationId xmlns:a16="http://schemas.microsoft.com/office/drawing/2014/main" id="{58537CBF-3D13-61CC-3F5E-D087513B4C45}"/>
                </a:ext>
              </a:extLst>
            </p:cNvPr>
            <p:cNvGrpSpPr/>
            <p:nvPr/>
          </p:nvGrpSpPr>
          <p:grpSpPr>
            <a:xfrm>
              <a:off x="11496978" y="9763572"/>
              <a:ext cx="347132" cy="347702"/>
              <a:chOff x="11461924" y="8954343"/>
              <a:chExt cx="417239" cy="417925"/>
            </a:xfrm>
            <a:noFill/>
          </p:grpSpPr>
          <p:sp>
            <p:nvSpPr>
              <p:cNvPr id="7388" name="Freeform 7387">
                <a:extLst>
                  <a:ext uri="{FF2B5EF4-FFF2-40B4-BE49-F238E27FC236}">
                    <a16:creationId xmlns:a16="http://schemas.microsoft.com/office/drawing/2014/main" id="{359E9B75-5981-B4E7-A1EA-3077DC372839}"/>
                  </a:ext>
                </a:extLst>
              </p:cNvPr>
              <p:cNvSpPr/>
              <p:nvPr/>
            </p:nvSpPr>
            <p:spPr>
              <a:xfrm>
                <a:off x="11461924" y="8954343"/>
                <a:ext cx="417239" cy="417925"/>
              </a:xfrm>
              <a:custGeom>
                <a:avLst/>
                <a:gdLst>
                  <a:gd name="connsiteX0" fmla="*/ 66482 w 417239"/>
                  <a:gd name="connsiteY0" fmla="*/ 417834 h 417925"/>
                  <a:gd name="connsiteX1" fmla="*/ 16722 w 417239"/>
                  <a:gd name="connsiteY1" fmla="*/ 417925 h 417925"/>
                  <a:gd name="connsiteX2" fmla="*/ 91 w 417239"/>
                  <a:gd name="connsiteY2" fmla="*/ 401352 h 417925"/>
                  <a:gd name="connsiteX3" fmla="*/ 0 w 417239"/>
                  <a:gd name="connsiteY3" fmla="*/ 351345 h 417925"/>
                  <a:gd name="connsiteX4" fmla="*/ 4862 w 417239"/>
                  <a:gd name="connsiteY4" fmla="*/ 339572 h 417925"/>
                  <a:gd name="connsiteX5" fmla="*/ 328702 w 417239"/>
                  <a:gd name="connsiteY5" fmla="*/ 15195 h 417925"/>
                  <a:gd name="connsiteX6" fmla="*/ 402051 w 417239"/>
                  <a:gd name="connsiteY6" fmla="*/ 15195 h 417925"/>
                  <a:gd name="connsiteX7" fmla="*/ 402051 w 417239"/>
                  <a:gd name="connsiteY7" fmla="*/ 15195 h 417925"/>
                  <a:gd name="connsiteX8" fmla="*/ 402051 w 417239"/>
                  <a:gd name="connsiteY8" fmla="*/ 88571 h 417925"/>
                  <a:gd name="connsiteX9" fmla="*/ 78188 w 417239"/>
                  <a:gd name="connsiteY9" fmla="*/ 412970 h 417925"/>
                  <a:gd name="connsiteX10" fmla="*/ 66476 w 417239"/>
                  <a:gd name="connsiteY10" fmla="*/ 417834 h 41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7239" h="417925">
                    <a:moveTo>
                      <a:pt x="66482" y="417834"/>
                    </a:moveTo>
                    <a:lnTo>
                      <a:pt x="16722" y="417925"/>
                    </a:lnTo>
                    <a:cubicBezTo>
                      <a:pt x="7558" y="417942"/>
                      <a:pt x="108" y="410524"/>
                      <a:pt x="91" y="401352"/>
                    </a:cubicBezTo>
                    <a:lnTo>
                      <a:pt x="0" y="351345"/>
                    </a:lnTo>
                    <a:cubicBezTo>
                      <a:pt x="-6" y="346927"/>
                      <a:pt x="1742" y="342692"/>
                      <a:pt x="4862" y="339572"/>
                    </a:cubicBezTo>
                    <a:lnTo>
                      <a:pt x="328702" y="15195"/>
                    </a:lnTo>
                    <a:cubicBezTo>
                      <a:pt x="348954" y="-5065"/>
                      <a:pt x="381798" y="-5065"/>
                      <a:pt x="402051" y="15195"/>
                    </a:cubicBezTo>
                    <a:lnTo>
                      <a:pt x="402051" y="15195"/>
                    </a:lnTo>
                    <a:cubicBezTo>
                      <a:pt x="422303" y="35455"/>
                      <a:pt x="422303" y="68305"/>
                      <a:pt x="402051" y="88571"/>
                    </a:cubicBezTo>
                    <a:lnTo>
                      <a:pt x="78188" y="412970"/>
                    </a:lnTo>
                    <a:cubicBezTo>
                      <a:pt x="75080" y="416079"/>
                      <a:pt x="70869" y="417828"/>
                      <a:pt x="66476" y="41783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89" name="Freeform 7388">
                <a:extLst>
                  <a:ext uri="{FF2B5EF4-FFF2-40B4-BE49-F238E27FC236}">
                    <a16:creationId xmlns:a16="http://schemas.microsoft.com/office/drawing/2014/main" id="{B202D12E-5386-1308-8480-FFD506DEC1CF}"/>
                  </a:ext>
                </a:extLst>
              </p:cNvPr>
              <p:cNvSpPr/>
              <p:nvPr/>
            </p:nvSpPr>
            <p:spPr>
              <a:xfrm>
                <a:off x="11798129" y="8990726"/>
                <a:ext cx="44832" cy="44848"/>
              </a:xfrm>
              <a:custGeom>
                <a:avLst/>
                <a:gdLst>
                  <a:gd name="connsiteX0" fmla="*/ 44832 w 44832"/>
                  <a:gd name="connsiteY0" fmla="*/ 22424 h 44848"/>
                  <a:gd name="connsiteX1" fmla="*/ 22416 w 44832"/>
                  <a:gd name="connsiteY1" fmla="*/ 44849 h 44848"/>
                  <a:gd name="connsiteX2" fmla="*/ 0 w 44832"/>
                  <a:gd name="connsiteY2" fmla="*/ 22424 h 44848"/>
                  <a:gd name="connsiteX3" fmla="*/ 22416 w 44832"/>
                  <a:gd name="connsiteY3" fmla="*/ 0 h 44848"/>
                  <a:gd name="connsiteX4" fmla="*/ 44832 w 44832"/>
                  <a:gd name="connsiteY4" fmla="*/ 22424 h 44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32" h="44848">
                    <a:moveTo>
                      <a:pt x="44832" y="22424"/>
                    </a:moveTo>
                    <a:cubicBezTo>
                      <a:pt x="44832" y="34809"/>
                      <a:pt x="34796" y="44849"/>
                      <a:pt x="22416" y="44849"/>
                    </a:cubicBezTo>
                    <a:cubicBezTo>
                      <a:pt x="10036" y="44849"/>
                      <a:pt x="0" y="34809"/>
                      <a:pt x="0" y="22424"/>
                    </a:cubicBezTo>
                    <a:cubicBezTo>
                      <a:pt x="0" y="10040"/>
                      <a:pt x="10036" y="0"/>
                      <a:pt x="22416" y="0"/>
                    </a:cubicBezTo>
                    <a:cubicBezTo>
                      <a:pt x="34796" y="0"/>
                      <a:pt x="44832" y="10040"/>
                      <a:pt x="44832" y="2242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161" name="Graphic 3091">
            <a:extLst>
              <a:ext uri="{FF2B5EF4-FFF2-40B4-BE49-F238E27FC236}">
                <a16:creationId xmlns:a16="http://schemas.microsoft.com/office/drawing/2014/main" id="{1484F70A-88AB-BDA2-8063-E65A19DC22EC}"/>
              </a:ext>
            </a:extLst>
          </p:cNvPr>
          <p:cNvGrpSpPr/>
          <p:nvPr/>
        </p:nvGrpSpPr>
        <p:grpSpPr>
          <a:xfrm flipH="1">
            <a:off x="4417802" y="7310994"/>
            <a:ext cx="504719" cy="504943"/>
            <a:chOff x="12473823" y="8860985"/>
            <a:chExt cx="647728" cy="648015"/>
          </a:xfrm>
          <a:noFill/>
        </p:grpSpPr>
        <p:grpSp>
          <p:nvGrpSpPr>
            <p:cNvPr id="7378" name="Graphic 3091">
              <a:extLst>
                <a:ext uri="{FF2B5EF4-FFF2-40B4-BE49-F238E27FC236}">
                  <a16:creationId xmlns:a16="http://schemas.microsoft.com/office/drawing/2014/main" id="{F3DB283B-485A-0E01-4309-EAF05F9C657E}"/>
                </a:ext>
              </a:extLst>
            </p:cNvPr>
            <p:cNvGrpSpPr/>
            <p:nvPr/>
          </p:nvGrpSpPr>
          <p:grpSpPr>
            <a:xfrm>
              <a:off x="12473823" y="8860985"/>
              <a:ext cx="555183" cy="555388"/>
              <a:chOff x="12473823" y="8860985"/>
              <a:chExt cx="555183" cy="555388"/>
            </a:xfrm>
            <a:noFill/>
          </p:grpSpPr>
          <p:grpSp>
            <p:nvGrpSpPr>
              <p:cNvPr id="7380" name="Graphic 3091">
                <a:extLst>
                  <a:ext uri="{FF2B5EF4-FFF2-40B4-BE49-F238E27FC236}">
                    <a16:creationId xmlns:a16="http://schemas.microsoft.com/office/drawing/2014/main" id="{5D923B4A-1C1B-FDF5-C557-F6C6FD533E2E}"/>
                  </a:ext>
                </a:extLst>
              </p:cNvPr>
              <p:cNvGrpSpPr/>
              <p:nvPr/>
            </p:nvGrpSpPr>
            <p:grpSpPr>
              <a:xfrm>
                <a:off x="12580622" y="8967822"/>
                <a:ext cx="341578" cy="341710"/>
                <a:chOff x="12580622" y="8967822"/>
                <a:chExt cx="341578" cy="341710"/>
              </a:xfrm>
            </p:grpSpPr>
            <p:sp>
              <p:nvSpPr>
                <p:cNvPr id="7382" name="Freeform 7381">
                  <a:extLst>
                    <a:ext uri="{FF2B5EF4-FFF2-40B4-BE49-F238E27FC236}">
                      <a16:creationId xmlns:a16="http://schemas.microsoft.com/office/drawing/2014/main" id="{CCEFA7F6-0B9B-54C8-F70D-7B158057F08C}"/>
                    </a:ext>
                  </a:extLst>
                </p:cNvPr>
                <p:cNvSpPr/>
                <p:nvPr/>
              </p:nvSpPr>
              <p:spPr>
                <a:xfrm>
                  <a:off x="12648938" y="8967822"/>
                  <a:ext cx="83775" cy="341710"/>
                </a:xfrm>
                <a:custGeom>
                  <a:avLst/>
                  <a:gdLst>
                    <a:gd name="connsiteX0" fmla="*/ 83775 w 83775"/>
                    <a:gd name="connsiteY0" fmla="*/ 0 h 341710"/>
                    <a:gd name="connsiteX1" fmla="*/ 0 w 83775"/>
                    <a:gd name="connsiteY1" fmla="*/ 341710 h 341710"/>
                  </a:gdLst>
                  <a:ahLst/>
                  <a:cxnLst>
                    <a:cxn ang="0">
                      <a:pos x="connsiteX0" y="connsiteY0"/>
                    </a:cxn>
                    <a:cxn ang="0">
                      <a:pos x="connsiteX1" y="connsiteY1"/>
                    </a:cxn>
                  </a:cxnLst>
                  <a:rect l="l" t="t" r="r" b="b"/>
                  <a:pathLst>
                    <a:path w="83775" h="341710">
                      <a:moveTo>
                        <a:pt x="83775" y="0"/>
                      </a:moveTo>
                      <a:lnTo>
                        <a:pt x="0" y="34171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83" name="Freeform 7382">
                  <a:extLst>
                    <a:ext uri="{FF2B5EF4-FFF2-40B4-BE49-F238E27FC236}">
                      <a16:creationId xmlns:a16="http://schemas.microsoft.com/office/drawing/2014/main" id="{098D757D-093D-B3BA-668B-05870C2EDE6C}"/>
                    </a:ext>
                  </a:extLst>
                </p:cNvPr>
                <p:cNvSpPr/>
                <p:nvPr/>
              </p:nvSpPr>
              <p:spPr>
                <a:xfrm>
                  <a:off x="12785569" y="8967822"/>
                  <a:ext cx="83775" cy="341710"/>
                </a:xfrm>
                <a:custGeom>
                  <a:avLst/>
                  <a:gdLst>
                    <a:gd name="connsiteX0" fmla="*/ 83775 w 83775"/>
                    <a:gd name="connsiteY0" fmla="*/ 0 h 341710"/>
                    <a:gd name="connsiteX1" fmla="*/ 0 w 83775"/>
                    <a:gd name="connsiteY1" fmla="*/ 341710 h 341710"/>
                  </a:gdLst>
                  <a:ahLst/>
                  <a:cxnLst>
                    <a:cxn ang="0">
                      <a:pos x="connsiteX0" y="connsiteY0"/>
                    </a:cxn>
                    <a:cxn ang="0">
                      <a:pos x="connsiteX1" y="connsiteY1"/>
                    </a:cxn>
                  </a:cxnLst>
                  <a:rect l="l" t="t" r="r" b="b"/>
                  <a:pathLst>
                    <a:path w="83775" h="341710">
                      <a:moveTo>
                        <a:pt x="83775" y="0"/>
                      </a:moveTo>
                      <a:lnTo>
                        <a:pt x="0" y="34171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84" name="Freeform 7383">
                  <a:extLst>
                    <a:ext uri="{FF2B5EF4-FFF2-40B4-BE49-F238E27FC236}">
                      <a16:creationId xmlns:a16="http://schemas.microsoft.com/office/drawing/2014/main" id="{5D9979A5-650A-A88D-6DF4-371C95DF28C9}"/>
                    </a:ext>
                  </a:extLst>
                </p:cNvPr>
                <p:cNvSpPr/>
                <p:nvPr/>
              </p:nvSpPr>
              <p:spPr>
                <a:xfrm>
                  <a:off x="12580622" y="9070334"/>
                  <a:ext cx="341578" cy="5715"/>
                </a:xfrm>
                <a:custGeom>
                  <a:avLst/>
                  <a:gdLst>
                    <a:gd name="connsiteX0" fmla="*/ 341579 w 341578"/>
                    <a:gd name="connsiteY0" fmla="*/ 0 h 5715"/>
                    <a:gd name="connsiteX1" fmla="*/ 0 w 341578"/>
                    <a:gd name="connsiteY1" fmla="*/ 0 h 5715"/>
                  </a:gdLst>
                  <a:ahLst/>
                  <a:cxnLst>
                    <a:cxn ang="0">
                      <a:pos x="connsiteX0" y="connsiteY0"/>
                    </a:cxn>
                    <a:cxn ang="0">
                      <a:pos x="connsiteX1" y="connsiteY1"/>
                    </a:cxn>
                  </a:cxnLst>
                  <a:rect l="l" t="t" r="r" b="b"/>
                  <a:pathLst>
                    <a:path w="341578" h="5715">
                      <a:moveTo>
                        <a:pt x="341579"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85" name="Freeform 7384">
                  <a:extLst>
                    <a:ext uri="{FF2B5EF4-FFF2-40B4-BE49-F238E27FC236}">
                      <a16:creationId xmlns:a16="http://schemas.microsoft.com/office/drawing/2014/main" id="{0C0583E0-A371-C2A6-9853-24FF69BB02A7}"/>
                    </a:ext>
                  </a:extLst>
                </p:cNvPr>
                <p:cNvSpPr/>
                <p:nvPr/>
              </p:nvSpPr>
              <p:spPr>
                <a:xfrm>
                  <a:off x="12580622" y="9207021"/>
                  <a:ext cx="341578" cy="5715"/>
                </a:xfrm>
                <a:custGeom>
                  <a:avLst/>
                  <a:gdLst>
                    <a:gd name="connsiteX0" fmla="*/ 341579 w 341578"/>
                    <a:gd name="connsiteY0" fmla="*/ 0 h 5715"/>
                    <a:gd name="connsiteX1" fmla="*/ 0 w 341578"/>
                    <a:gd name="connsiteY1" fmla="*/ 0 h 5715"/>
                  </a:gdLst>
                  <a:ahLst/>
                  <a:cxnLst>
                    <a:cxn ang="0">
                      <a:pos x="connsiteX0" y="connsiteY0"/>
                    </a:cxn>
                    <a:cxn ang="0">
                      <a:pos x="connsiteX1" y="connsiteY1"/>
                    </a:cxn>
                  </a:cxnLst>
                  <a:rect l="l" t="t" r="r" b="b"/>
                  <a:pathLst>
                    <a:path w="341578" h="5715">
                      <a:moveTo>
                        <a:pt x="341579"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381" name="Freeform 7380">
                <a:extLst>
                  <a:ext uri="{FF2B5EF4-FFF2-40B4-BE49-F238E27FC236}">
                    <a16:creationId xmlns:a16="http://schemas.microsoft.com/office/drawing/2014/main" id="{2203F81C-3CAA-3CA1-D8E3-D87E12FCDE2D}"/>
                  </a:ext>
                </a:extLst>
              </p:cNvPr>
              <p:cNvSpPr/>
              <p:nvPr/>
            </p:nvSpPr>
            <p:spPr>
              <a:xfrm>
                <a:off x="12473823" y="8860985"/>
                <a:ext cx="555183" cy="555388"/>
              </a:xfrm>
              <a:custGeom>
                <a:avLst/>
                <a:gdLst>
                  <a:gd name="connsiteX0" fmla="*/ 498211 w 555183"/>
                  <a:gd name="connsiteY0" fmla="*/ 0 h 555388"/>
                  <a:gd name="connsiteX1" fmla="*/ 555184 w 555183"/>
                  <a:gd name="connsiteY1" fmla="*/ 56993 h 555388"/>
                  <a:gd name="connsiteX2" fmla="*/ 555184 w 555183"/>
                  <a:gd name="connsiteY2" fmla="*/ 498395 h 555388"/>
                  <a:gd name="connsiteX3" fmla="*/ 498211 w 555183"/>
                  <a:gd name="connsiteY3" fmla="*/ 555388 h 555388"/>
                  <a:gd name="connsiteX4" fmla="*/ 56972 w 555183"/>
                  <a:gd name="connsiteY4" fmla="*/ 555388 h 555388"/>
                  <a:gd name="connsiteX5" fmla="*/ 0 w 555183"/>
                  <a:gd name="connsiteY5" fmla="*/ 498395 h 555388"/>
                  <a:gd name="connsiteX6" fmla="*/ 0 w 555183"/>
                  <a:gd name="connsiteY6" fmla="*/ 56993 h 555388"/>
                  <a:gd name="connsiteX7" fmla="*/ 56972 w 555183"/>
                  <a:gd name="connsiteY7" fmla="*/ 0 h 555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5183" h="555388">
                    <a:moveTo>
                      <a:pt x="498211" y="0"/>
                    </a:moveTo>
                    <a:cubicBezTo>
                      <a:pt x="529676" y="0"/>
                      <a:pt x="555184" y="25517"/>
                      <a:pt x="555184" y="56993"/>
                    </a:cubicBezTo>
                    <a:lnTo>
                      <a:pt x="555184" y="498395"/>
                    </a:lnTo>
                    <a:cubicBezTo>
                      <a:pt x="555184" y="529871"/>
                      <a:pt x="529676" y="555388"/>
                      <a:pt x="498211" y="555388"/>
                    </a:cubicBezTo>
                    <a:lnTo>
                      <a:pt x="56972" y="555388"/>
                    </a:lnTo>
                    <a:cubicBezTo>
                      <a:pt x="25507" y="555388"/>
                      <a:pt x="0" y="529871"/>
                      <a:pt x="0" y="498395"/>
                    </a:cubicBezTo>
                    <a:lnTo>
                      <a:pt x="0" y="56993"/>
                    </a:lnTo>
                    <a:cubicBezTo>
                      <a:pt x="0" y="25517"/>
                      <a:pt x="25507" y="0"/>
                      <a:pt x="5697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379" name="Freeform 7378">
              <a:extLst>
                <a:ext uri="{FF2B5EF4-FFF2-40B4-BE49-F238E27FC236}">
                  <a16:creationId xmlns:a16="http://schemas.microsoft.com/office/drawing/2014/main" id="{C30DC39F-F1CC-7CF5-D360-631F5CECFD91}"/>
                </a:ext>
              </a:extLst>
            </p:cNvPr>
            <p:cNvSpPr/>
            <p:nvPr/>
          </p:nvSpPr>
          <p:spPr>
            <a:xfrm>
              <a:off x="12658827" y="9046113"/>
              <a:ext cx="462711" cy="462881"/>
            </a:xfrm>
            <a:custGeom>
              <a:avLst/>
              <a:gdLst>
                <a:gd name="connsiteX0" fmla="*/ 370178 w 462711"/>
                <a:gd name="connsiteY0" fmla="*/ 0 h 462881"/>
                <a:gd name="connsiteX1" fmla="*/ 415225 w 462711"/>
                <a:gd name="connsiteY1" fmla="*/ 0 h 462881"/>
                <a:gd name="connsiteX2" fmla="*/ 462711 w 462711"/>
                <a:gd name="connsiteY2" fmla="*/ 47498 h 462881"/>
                <a:gd name="connsiteX3" fmla="*/ 462711 w 462711"/>
                <a:gd name="connsiteY3" fmla="*/ 415378 h 462881"/>
                <a:gd name="connsiteX4" fmla="*/ 415225 w 462711"/>
                <a:gd name="connsiteY4" fmla="*/ 462882 h 462881"/>
                <a:gd name="connsiteX5" fmla="*/ 47481 w 462711"/>
                <a:gd name="connsiteY5" fmla="*/ 462882 h 462881"/>
                <a:gd name="connsiteX6" fmla="*/ 0 w 462711"/>
                <a:gd name="connsiteY6" fmla="*/ 415378 h 462881"/>
                <a:gd name="connsiteX7" fmla="*/ 0 w 462711"/>
                <a:gd name="connsiteY7" fmla="*/ 370257 h 462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711" h="462881">
                  <a:moveTo>
                    <a:pt x="370178" y="0"/>
                  </a:moveTo>
                  <a:lnTo>
                    <a:pt x="415225" y="0"/>
                  </a:lnTo>
                  <a:cubicBezTo>
                    <a:pt x="441447" y="0"/>
                    <a:pt x="462711" y="21266"/>
                    <a:pt x="462711" y="47498"/>
                  </a:cubicBezTo>
                  <a:lnTo>
                    <a:pt x="462711" y="415378"/>
                  </a:lnTo>
                  <a:cubicBezTo>
                    <a:pt x="462711" y="441616"/>
                    <a:pt x="441447" y="462882"/>
                    <a:pt x="415225" y="462882"/>
                  </a:cubicBezTo>
                  <a:lnTo>
                    <a:pt x="47481" y="462882"/>
                  </a:lnTo>
                  <a:cubicBezTo>
                    <a:pt x="21258" y="462882"/>
                    <a:pt x="0" y="441616"/>
                    <a:pt x="0" y="415378"/>
                  </a:cubicBezTo>
                  <a:lnTo>
                    <a:pt x="0" y="37025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62" name="Group 6161">
            <a:extLst>
              <a:ext uri="{FF2B5EF4-FFF2-40B4-BE49-F238E27FC236}">
                <a16:creationId xmlns:a16="http://schemas.microsoft.com/office/drawing/2014/main" id="{25DB5F0F-9B01-CE1A-1B68-9BE5C47C6230}"/>
              </a:ext>
            </a:extLst>
          </p:cNvPr>
          <p:cNvGrpSpPr/>
          <p:nvPr/>
        </p:nvGrpSpPr>
        <p:grpSpPr>
          <a:xfrm>
            <a:off x="12290879" y="11437352"/>
            <a:ext cx="488838" cy="549944"/>
            <a:chOff x="13740281" y="8756761"/>
            <a:chExt cx="433907" cy="488147"/>
          </a:xfrm>
        </p:grpSpPr>
        <p:sp>
          <p:nvSpPr>
            <p:cNvPr id="7371" name="Freeform 7370">
              <a:extLst>
                <a:ext uri="{FF2B5EF4-FFF2-40B4-BE49-F238E27FC236}">
                  <a16:creationId xmlns:a16="http://schemas.microsoft.com/office/drawing/2014/main" id="{0B34BF59-0D04-D17D-3FF2-C15F8E0E06AF}"/>
                </a:ext>
              </a:extLst>
            </p:cNvPr>
            <p:cNvSpPr/>
            <p:nvPr/>
          </p:nvSpPr>
          <p:spPr>
            <a:xfrm>
              <a:off x="13740281" y="8811001"/>
              <a:ext cx="433907" cy="433907"/>
            </a:xfrm>
            <a:custGeom>
              <a:avLst/>
              <a:gdLst>
                <a:gd name="connsiteX0" fmla="*/ 433907 w 433907"/>
                <a:gd name="connsiteY0" fmla="*/ 216954 h 433907"/>
                <a:gd name="connsiteX1" fmla="*/ 216954 w 433907"/>
                <a:gd name="connsiteY1" fmla="*/ 433907 h 433907"/>
                <a:gd name="connsiteX2" fmla="*/ 0 w 433907"/>
                <a:gd name="connsiteY2" fmla="*/ 216954 h 433907"/>
                <a:gd name="connsiteX3" fmla="*/ 216954 w 433907"/>
                <a:gd name="connsiteY3" fmla="*/ 0 h 433907"/>
                <a:gd name="connsiteX4" fmla="*/ 433907 w 433907"/>
                <a:gd name="connsiteY4" fmla="*/ 216954 h 433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907" h="433907">
                  <a:moveTo>
                    <a:pt x="433907" y="216954"/>
                  </a:moveTo>
                  <a:cubicBezTo>
                    <a:pt x="433907" y="336774"/>
                    <a:pt x="336774" y="433907"/>
                    <a:pt x="216954" y="433907"/>
                  </a:cubicBezTo>
                  <a:cubicBezTo>
                    <a:pt x="97133" y="433907"/>
                    <a:pt x="0" y="336774"/>
                    <a:pt x="0" y="216954"/>
                  </a:cubicBezTo>
                  <a:cubicBezTo>
                    <a:pt x="0" y="97133"/>
                    <a:pt x="97134" y="0"/>
                    <a:pt x="216954" y="0"/>
                  </a:cubicBezTo>
                  <a:cubicBezTo>
                    <a:pt x="336774" y="0"/>
                    <a:pt x="433907" y="97133"/>
                    <a:pt x="433907" y="21695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72" name="Freeform 7371">
              <a:extLst>
                <a:ext uri="{FF2B5EF4-FFF2-40B4-BE49-F238E27FC236}">
                  <a16:creationId xmlns:a16="http://schemas.microsoft.com/office/drawing/2014/main" id="{5C9D7291-E466-52EF-B695-79DF7C61EE98}"/>
                </a:ext>
              </a:extLst>
            </p:cNvPr>
            <p:cNvSpPr/>
            <p:nvPr/>
          </p:nvSpPr>
          <p:spPr>
            <a:xfrm>
              <a:off x="13784649" y="8855369"/>
              <a:ext cx="345171" cy="345171"/>
            </a:xfrm>
            <a:custGeom>
              <a:avLst/>
              <a:gdLst>
                <a:gd name="connsiteX0" fmla="*/ 345171 w 345171"/>
                <a:gd name="connsiteY0" fmla="*/ 172586 h 345171"/>
                <a:gd name="connsiteX1" fmla="*/ 172585 w 345171"/>
                <a:gd name="connsiteY1" fmla="*/ 345171 h 345171"/>
                <a:gd name="connsiteX2" fmla="*/ -1 w 345171"/>
                <a:gd name="connsiteY2" fmla="*/ 172586 h 345171"/>
                <a:gd name="connsiteX3" fmla="*/ 172585 w 345171"/>
                <a:gd name="connsiteY3" fmla="*/ 0 h 345171"/>
                <a:gd name="connsiteX4" fmla="*/ 345171 w 345171"/>
                <a:gd name="connsiteY4" fmla="*/ 172586 h 345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171" h="345171">
                  <a:moveTo>
                    <a:pt x="345171" y="172586"/>
                  </a:moveTo>
                  <a:cubicBezTo>
                    <a:pt x="345171" y="267902"/>
                    <a:pt x="267902" y="345171"/>
                    <a:pt x="172585" y="345171"/>
                  </a:cubicBezTo>
                  <a:cubicBezTo>
                    <a:pt x="77269" y="345171"/>
                    <a:pt x="-1" y="267902"/>
                    <a:pt x="-1" y="172586"/>
                  </a:cubicBezTo>
                  <a:cubicBezTo>
                    <a:pt x="-1" y="77269"/>
                    <a:pt x="77269" y="0"/>
                    <a:pt x="172585" y="0"/>
                  </a:cubicBezTo>
                  <a:cubicBezTo>
                    <a:pt x="267902" y="0"/>
                    <a:pt x="345171" y="77269"/>
                    <a:pt x="345171" y="17258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73" name="Freeform 7372">
              <a:extLst>
                <a:ext uri="{FF2B5EF4-FFF2-40B4-BE49-F238E27FC236}">
                  <a16:creationId xmlns:a16="http://schemas.microsoft.com/office/drawing/2014/main" id="{1E8BA138-417F-AB66-AF24-9142B00B1B9A}"/>
                </a:ext>
              </a:extLst>
            </p:cNvPr>
            <p:cNvSpPr/>
            <p:nvPr/>
          </p:nvSpPr>
          <p:spPr>
            <a:xfrm>
              <a:off x="13741214" y="8811959"/>
              <a:ext cx="105801" cy="105254"/>
            </a:xfrm>
            <a:custGeom>
              <a:avLst/>
              <a:gdLst>
                <a:gd name="connsiteX0" fmla="*/ 105801 w 105801"/>
                <a:gd name="connsiteY0" fmla="*/ 29074 h 105254"/>
                <a:gd name="connsiteX1" fmla="*/ 99981 w 105801"/>
                <a:gd name="connsiteY1" fmla="*/ 32982 h 105254"/>
                <a:gd name="connsiteX2" fmla="*/ 29411 w 105801"/>
                <a:gd name="connsiteY2" fmla="*/ 105255 h 105254"/>
                <a:gd name="connsiteX3" fmla="*/ 29411 w 105801"/>
                <a:gd name="connsiteY3" fmla="*/ 105255 h 105254"/>
                <a:gd name="connsiteX4" fmla="*/ 9999 w 105801"/>
                <a:gd name="connsiteY4" fmla="*/ 86690 h 105254"/>
                <a:gd name="connsiteX5" fmla="*/ 9999 w 105801"/>
                <a:gd name="connsiteY5" fmla="*/ 38485 h 105254"/>
                <a:gd name="connsiteX6" fmla="*/ 38488 w 105801"/>
                <a:gd name="connsiteY6" fmla="*/ 9983 h 105254"/>
                <a:gd name="connsiteX7" fmla="*/ 86693 w 105801"/>
                <a:gd name="connsiteY7" fmla="*/ 9983 h 105254"/>
                <a:gd name="connsiteX8" fmla="*/ 105801 w 105801"/>
                <a:gd name="connsiteY8" fmla="*/ 29074 h 105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01" h="105254">
                  <a:moveTo>
                    <a:pt x="105801" y="29074"/>
                  </a:moveTo>
                  <a:lnTo>
                    <a:pt x="99981" y="32982"/>
                  </a:lnTo>
                  <a:cubicBezTo>
                    <a:pt x="71753" y="51978"/>
                    <a:pt x="47738" y="76580"/>
                    <a:pt x="29411" y="105255"/>
                  </a:cubicBezTo>
                  <a:lnTo>
                    <a:pt x="29411" y="105255"/>
                  </a:lnTo>
                  <a:cubicBezTo>
                    <a:pt x="29411" y="105255"/>
                    <a:pt x="9999" y="86690"/>
                    <a:pt x="9999" y="86690"/>
                  </a:cubicBezTo>
                  <a:cubicBezTo>
                    <a:pt x="-3333" y="73379"/>
                    <a:pt x="-3333" y="51795"/>
                    <a:pt x="9999" y="38485"/>
                  </a:cubicBezTo>
                  <a:lnTo>
                    <a:pt x="38488" y="9983"/>
                  </a:lnTo>
                  <a:cubicBezTo>
                    <a:pt x="51820" y="-3328"/>
                    <a:pt x="73404" y="-3328"/>
                    <a:pt x="86693" y="9983"/>
                  </a:cubicBezTo>
                  <a:lnTo>
                    <a:pt x="105801" y="29074"/>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74" name="Freeform 7373">
              <a:extLst>
                <a:ext uri="{FF2B5EF4-FFF2-40B4-BE49-F238E27FC236}">
                  <a16:creationId xmlns:a16="http://schemas.microsoft.com/office/drawing/2014/main" id="{E9CABDAC-41EC-84B1-7327-317C4E016F86}"/>
                </a:ext>
              </a:extLst>
            </p:cNvPr>
            <p:cNvSpPr/>
            <p:nvPr/>
          </p:nvSpPr>
          <p:spPr>
            <a:xfrm>
              <a:off x="14067020" y="8811959"/>
              <a:ext cx="105811" cy="105254"/>
            </a:xfrm>
            <a:custGeom>
              <a:avLst/>
              <a:gdLst>
                <a:gd name="connsiteX0" fmla="*/ 0 w 105811"/>
                <a:gd name="connsiteY0" fmla="*/ 29074 h 105254"/>
                <a:gd name="connsiteX1" fmla="*/ 5820 w 105811"/>
                <a:gd name="connsiteY1" fmla="*/ 32982 h 105254"/>
                <a:gd name="connsiteX2" fmla="*/ 76433 w 105811"/>
                <a:gd name="connsiteY2" fmla="*/ 105255 h 105254"/>
                <a:gd name="connsiteX3" fmla="*/ 76433 w 105811"/>
                <a:gd name="connsiteY3" fmla="*/ 105255 h 105254"/>
                <a:gd name="connsiteX4" fmla="*/ 95845 w 105811"/>
                <a:gd name="connsiteY4" fmla="*/ 86690 h 105254"/>
                <a:gd name="connsiteX5" fmla="*/ 95845 w 105811"/>
                <a:gd name="connsiteY5" fmla="*/ 38485 h 105254"/>
                <a:gd name="connsiteX6" fmla="*/ 67313 w 105811"/>
                <a:gd name="connsiteY6" fmla="*/ 9983 h 105254"/>
                <a:gd name="connsiteX7" fmla="*/ 19108 w 105811"/>
                <a:gd name="connsiteY7" fmla="*/ 9983 h 105254"/>
                <a:gd name="connsiteX8" fmla="*/ 0 w 105811"/>
                <a:gd name="connsiteY8" fmla="*/ 29074 h 105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11" h="105254">
                  <a:moveTo>
                    <a:pt x="0" y="29074"/>
                  </a:moveTo>
                  <a:lnTo>
                    <a:pt x="5820" y="32982"/>
                  </a:lnTo>
                  <a:cubicBezTo>
                    <a:pt x="34048" y="51978"/>
                    <a:pt x="58106" y="76580"/>
                    <a:pt x="76433" y="105255"/>
                  </a:cubicBezTo>
                  <a:lnTo>
                    <a:pt x="76433" y="105255"/>
                  </a:lnTo>
                  <a:cubicBezTo>
                    <a:pt x="76433" y="105255"/>
                    <a:pt x="95845" y="86690"/>
                    <a:pt x="95845" y="86690"/>
                  </a:cubicBezTo>
                  <a:cubicBezTo>
                    <a:pt x="109134" y="73379"/>
                    <a:pt x="109134" y="51795"/>
                    <a:pt x="95845" y="38485"/>
                  </a:cubicBezTo>
                  <a:lnTo>
                    <a:pt x="67313" y="9983"/>
                  </a:lnTo>
                  <a:cubicBezTo>
                    <a:pt x="54024" y="-3328"/>
                    <a:pt x="32441" y="-3328"/>
                    <a:pt x="19108" y="9983"/>
                  </a:cubicBezTo>
                  <a:lnTo>
                    <a:pt x="0" y="29074"/>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75" name="Freeform 7374">
              <a:extLst>
                <a:ext uri="{FF2B5EF4-FFF2-40B4-BE49-F238E27FC236}">
                  <a16:creationId xmlns:a16="http://schemas.microsoft.com/office/drawing/2014/main" id="{17CAF0EB-812C-EE43-F3ED-3128A8FC6F32}"/>
                </a:ext>
              </a:extLst>
            </p:cNvPr>
            <p:cNvSpPr/>
            <p:nvPr/>
          </p:nvSpPr>
          <p:spPr>
            <a:xfrm>
              <a:off x="13957235" y="8756761"/>
              <a:ext cx="4342" cy="54241"/>
            </a:xfrm>
            <a:custGeom>
              <a:avLst/>
              <a:gdLst>
                <a:gd name="connsiteX0" fmla="*/ 0 w 4342"/>
                <a:gd name="connsiteY0" fmla="*/ 54241 h 54241"/>
                <a:gd name="connsiteX1" fmla="*/ 0 w 4342"/>
                <a:gd name="connsiteY1" fmla="*/ 0 h 54241"/>
              </a:gdLst>
              <a:ahLst/>
              <a:cxnLst>
                <a:cxn ang="0">
                  <a:pos x="connsiteX0" y="connsiteY0"/>
                </a:cxn>
                <a:cxn ang="0">
                  <a:pos x="connsiteX1" y="connsiteY1"/>
                </a:cxn>
              </a:cxnLst>
              <a:rect l="l" t="t" r="r" b="b"/>
              <a:pathLst>
                <a:path w="4342" h="54241">
                  <a:moveTo>
                    <a:pt x="0" y="54241"/>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76" name="Freeform 7375">
              <a:extLst>
                <a:ext uri="{FF2B5EF4-FFF2-40B4-BE49-F238E27FC236}">
                  <a16:creationId xmlns:a16="http://schemas.microsoft.com/office/drawing/2014/main" id="{D6A4C0E3-92FC-E906-7985-DA3F4E179875}"/>
                </a:ext>
              </a:extLst>
            </p:cNvPr>
            <p:cNvSpPr/>
            <p:nvPr/>
          </p:nvSpPr>
          <p:spPr>
            <a:xfrm>
              <a:off x="13902993" y="8756761"/>
              <a:ext cx="108482" cy="4342"/>
            </a:xfrm>
            <a:custGeom>
              <a:avLst/>
              <a:gdLst>
                <a:gd name="connsiteX0" fmla="*/ 0 w 108482"/>
                <a:gd name="connsiteY0" fmla="*/ 0 h 4342"/>
                <a:gd name="connsiteX1" fmla="*/ 108483 w 108482"/>
                <a:gd name="connsiteY1" fmla="*/ 0 h 4342"/>
              </a:gdLst>
              <a:ahLst/>
              <a:cxnLst>
                <a:cxn ang="0">
                  <a:pos x="connsiteX0" y="connsiteY0"/>
                </a:cxn>
                <a:cxn ang="0">
                  <a:pos x="connsiteX1" y="connsiteY1"/>
                </a:cxn>
              </a:cxnLst>
              <a:rect l="l" t="t" r="r" b="b"/>
              <a:pathLst>
                <a:path w="108482" h="4342">
                  <a:moveTo>
                    <a:pt x="0" y="0"/>
                  </a:moveTo>
                  <a:lnTo>
                    <a:pt x="10848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77" name="Freeform 7376">
              <a:extLst>
                <a:ext uri="{FF2B5EF4-FFF2-40B4-BE49-F238E27FC236}">
                  <a16:creationId xmlns:a16="http://schemas.microsoft.com/office/drawing/2014/main" id="{4B45F7FF-B7E0-7C95-6F7B-4B13552EAA82}"/>
                </a:ext>
              </a:extLst>
            </p:cNvPr>
            <p:cNvSpPr/>
            <p:nvPr/>
          </p:nvSpPr>
          <p:spPr>
            <a:xfrm>
              <a:off x="13848752" y="8919476"/>
              <a:ext cx="108483" cy="135598"/>
            </a:xfrm>
            <a:custGeom>
              <a:avLst/>
              <a:gdLst>
                <a:gd name="connsiteX0" fmla="*/ 108483 w 108483"/>
                <a:gd name="connsiteY0" fmla="*/ 0 h 135598"/>
                <a:gd name="connsiteX1" fmla="*/ 108483 w 108483"/>
                <a:gd name="connsiteY1" fmla="*/ 135599 h 135598"/>
                <a:gd name="connsiteX2" fmla="*/ 0 w 108483"/>
                <a:gd name="connsiteY2" fmla="*/ 135599 h 135598"/>
              </a:gdLst>
              <a:ahLst/>
              <a:cxnLst>
                <a:cxn ang="0">
                  <a:pos x="connsiteX0" y="connsiteY0"/>
                </a:cxn>
                <a:cxn ang="0">
                  <a:pos x="connsiteX1" y="connsiteY1"/>
                </a:cxn>
                <a:cxn ang="0">
                  <a:pos x="connsiteX2" y="connsiteY2"/>
                </a:cxn>
              </a:cxnLst>
              <a:rect l="l" t="t" r="r" b="b"/>
              <a:pathLst>
                <a:path w="108483" h="135598">
                  <a:moveTo>
                    <a:pt x="108483" y="0"/>
                  </a:moveTo>
                  <a:lnTo>
                    <a:pt x="108483" y="135599"/>
                  </a:lnTo>
                  <a:lnTo>
                    <a:pt x="0" y="13559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63" name="Graphic 4210">
            <a:extLst>
              <a:ext uri="{FF2B5EF4-FFF2-40B4-BE49-F238E27FC236}">
                <a16:creationId xmlns:a16="http://schemas.microsoft.com/office/drawing/2014/main" id="{5729AC6B-5D53-D0DA-8931-8DECBFCF2D50}"/>
              </a:ext>
            </a:extLst>
          </p:cNvPr>
          <p:cNvGrpSpPr/>
          <p:nvPr/>
        </p:nvGrpSpPr>
        <p:grpSpPr>
          <a:xfrm>
            <a:off x="8424795" y="10085548"/>
            <a:ext cx="765971" cy="492410"/>
            <a:chOff x="9868698" y="7974908"/>
            <a:chExt cx="765971" cy="492410"/>
          </a:xfrm>
          <a:noFill/>
        </p:grpSpPr>
        <p:grpSp>
          <p:nvGrpSpPr>
            <p:cNvPr id="7353" name="Graphic 4210">
              <a:extLst>
                <a:ext uri="{FF2B5EF4-FFF2-40B4-BE49-F238E27FC236}">
                  <a16:creationId xmlns:a16="http://schemas.microsoft.com/office/drawing/2014/main" id="{BB22CF49-1C30-4844-1ECC-8CE2916C1361}"/>
                </a:ext>
              </a:extLst>
            </p:cNvPr>
            <p:cNvGrpSpPr/>
            <p:nvPr/>
          </p:nvGrpSpPr>
          <p:grpSpPr>
            <a:xfrm>
              <a:off x="9868698" y="7974908"/>
              <a:ext cx="765971" cy="492410"/>
              <a:chOff x="9868698" y="7974908"/>
              <a:chExt cx="765971" cy="492410"/>
            </a:xfrm>
            <a:noFill/>
          </p:grpSpPr>
          <p:sp>
            <p:nvSpPr>
              <p:cNvPr id="7356" name="Freeform 7355">
                <a:extLst>
                  <a:ext uri="{FF2B5EF4-FFF2-40B4-BE49-F238E27FC236}">
                    <a16:creationId xmlns:a16="http://schemas.microsoft.com/office/drawing/2014/main" id="{A7283C47-273C-8A41-39B8-222EFF30521D}"/>
                  </a:ext>
                </a:extLst>
              </p:cNvPr>
              <p:cNvSpPr/>
              <p:nvPr/>
            </p:nvSpPr>
            <p:spPr>
              <a:xfrm>
                <a:off x="9868698" y="8467318"/>
                <a:ext cx="765971" cy="4342"/>
              </a:xfrm>
              <a:custGeom>
                <a:avLst/>
                <a:gdLst>
                  <a:gd name="connsiteX0" fmla="*/ 0 w 765971"/>
                  <a:gd name="connsiteY0" fmla="*/ 0 h 4342"/>
                  <a:gd name="connsiteX1" fmla="*/ 765971 w 765971"/>
                  <a:gd name="connsiteY1" fmla="*/ 0 h 4342"/>
                </a:gdLst>
                <a:ahLst/>
                <a:cxnLst>
                  <a:cxn ang="0">
                    <a:pos x="connsiteX0" y="connsiteY0"/>
                  </a:cxn>
                  <a:cxn ang="0">
                    <a:pos x="connsiteX1" y="connsiteY1"/>
                  </a:cxn>
                </a:cxnLst>
                <a:rect l="l" t="t" r="r" b="b"/>
                <a:pathLst>
                  <a:path w="765971" h="4342">
                    <a:moveTo>
                      <a:pt x="0" y="0"/>
                    </a:moveTo>
                    <a:lnTo>
                      <a:pt x="76597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57" name="Freeform 7356">
                <a:extLst>
                  <a:ext uri="{FF2B5EF4-FFF2-40B4-BE49-F238E27FC236}">
                    <a16:creationId xmlns:a16="http://schemas.microsoft.com/office/drawing/2014/main" id="{4392B1F6-898D-9E12-B675-7B0FF2342F48}"/>
                  </a:ext>
                </a:extLst>
              </p:cNvPr>
              <p:cNvSpPr/>
              <p:nvPr/>
            </p:nvSpPr>
            <p:spPr>
              <a:xfrm>
                <a:off x="9923410" y="7974908"/>
                <a:ext cx="656544" cy="492410"/>
              </a:xfrm>
              <a:custGeom>
                <a:avLst/>
                <a:gdLst>
                  <a:gd name="connsiteX0" fmla="*/ 76075 w 656544"/>
                  <a:gd name="connsiteY0" fmla="*/ 0 h 492410"/>
                  <a:gd name="connsiteX1" fmla="*/ 580472 w 656544"/>
                  <a:gd name="connsiteY1" fmla="*/ 0 h 492410"/>
                  <a:gd name="connsiteX2" fmla="*/ 656545 w 656544"/>
                  <a:gd name="connsiteY2" fmla="*/ 76077 h 492410"/>
                  <a:gd name="connsiteX3" fmla="*/ 656545 w 656544"/>
                  <a:gd name="connsiteY3" fmla="*/ 492411 h 492410"/>
                  <a:gd name="connsiteX4" fmla="*/ 0 w 656544"/>
                  <a:gd name="connsiteY4" fmla="*/ 492411 h 492410"/>
                  <a:gd name="connsiteX5" fmla="*/ 0 w 656544"/>
                  <a:gd name="connsiteY5" fmla="*/ 76077 h 492410"/>
                  <a:gd name="connsiteX6" fmla="*/ 76075 w 656544"/>
                  <a:gd name="connsiteY6" fmla="*/ 0 h 49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6544" h="492410">
                    <a:moveTo>
                      <a:pt x="76075" y="0"/>
                    </a:moveTo>
                    <a:lnTo>
                      <a:pt x="580472" y="0"/>
                    </a:lnTo>
                    <a:cubicBezTo>
                      <a:pt x="622458" y="0"/>
                      <a:pt x="656545" y="34091"/>
                      <a:pt x="656545" y="76077"/>
                    </a:cubicBezTo>
                    <a:lnTo>
                      <a:pt x="656545" y="492411"/>
                    </a:lnTo>
                    <a:lnTo>
                      <a:pt x="0" y="492411"/>
                    </a:lnTo>
                    <a:lnTo>
                      <a:pt x="0" y="76077"/>
                    </a:lnTo>
                    <a:cubicBezTo>
                      <a:pt x="0" y="34091"/>
                      <a:pt x="34088" y="0"/>
                      <a:pt x="7607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58" name="Freeform 7357">
                <a:extLst>
                  <a:ext uri="{FF2B5EF4-FFF2-40B4-BE49-F238E27FC236}">
                    <a16:creationId xmlns:a16="http://schemas.microsoft.com/office/drawing/2014/main" id="{79C64EA1-5823-78FA-B7F7-9D19CB8AD1BB}"/>
                  </a:ext>
                </a:extLst>
              </p:cNvPr>
              <p:cNvSpPr/>
              <p:nvPr/>
            </p:nvSpPr>
            <p:spPr>
              <a:xfrm rot="5400000">
                <a:off x="10038303" y="7925671"/>
                <a:ext cx="426757" cy="590891"/>
              </a:xfrm>
              <a:custGeom>
                <a:avLst/>
                <a:gdLst>
                  <a:gd name="connsiteX0" fmla="*/ 39145 w 426757"/>
                  <a:gd name="connsiteY0" fmla="*/ 0 h 590891"/>
                  <a:gd name="connsiteX1" fmla="*/ 426758 w 426757"/>
                  <a:gd name="connsiteY1" fmla="*/ 0 h 590891"/>
                  <a:gd name="connsiteX2" fmla="*/ 426758 w 426757"/>
                  <a:gd name="connsiteY2" fmla="*/ 590892 h 590891"/>
                  <a:gd name="connsiteX3" fmla="*/ 39145 w 426757"/>
                  <a:gd name="connsiteY3" fmla="*/ 590892 h 590891"/>
                  <a:gd name="connsiteX4" fmla="*/ 0 w 426757"/>
                  <a:gd name="connsiteY4" fmla="*/ 551746 h 590891"/>
                  <a:gd name="connsiteX5" fmla="*/ 0 w 426757"/>
                  <a:gd name="connsiteY5" fmla="*/ 39141 h 590891"/>
                  <a:gd name="connsiteX6" fmla="*/ 39145 w 426757"/>
                  <a:gd name="connsiteY6" fmla="*/ 0 h 5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6757" h="590891">
                    <a:moveTo>
                      <a:pt x="39145" y="0"/>
                    </a:moveTo>
                    <a:lnTo>
                      <a:pt x="426758" y="0"/>
                    </a:lnTo>
                    <a:lnTo>
                      <a:pt x="426758" y="590892"/>
                    </a:lnTo>
                    <a:lnTo>
                      <a:pt x="39145" y="590892"/>
                    </a:lnTo>
                    <a:cubicBezTo>
                      <a:pt x="17540" y="590892"/>
                      <a:pt x="0" y="573351"/>
                      <a:pt x="0" y="551746"/>
                    </a:cubicBezTo>
                    <a:lnTo>
                      <a:pt x="0" y="39141"/>
                    </a:lnTo>
                    <a:cubicBezTo>
                      <a:pt x="0" y="17541"/>
                      <a:pt x="17540" y="0"/>
                      <a:pt x="3914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7359" name="Graphic 4210">
                <a:extLst>
                  <a:ext uri="{FF2B5EF4-FFF2-40B4-BE49-F238E27FC236}">
                    <a16:creationId xmlns:a16="http://schemas.microsoft.com/office/drawing/2014/main" id="{42AFD2A3-6EC8-A9A0-9083-9AADAFFC175D}"/>
                  </a:ext>
                </a:extLst>
              </p:cNvPr>
              <p:cNvGrpSpPr/>
              <p:nvPr/>
            </p:nvGrpSpPr>
            <p:grpSpPr>
              <a:xfrm>
                <a:off x="10005826" y="8069285"/>
                <a:ext cx="491716" cy="365210"/>
                <a:chOff x="10005826" y="8069285"/>
                <a:chExt cx="491716" cy="365210"/>
              </a:xfrm>
              <a:noFill/>
            </p:grpSpPr>
            <p:sp>
              <p:nvSpPr>
                <p:cNvPr id="7360" name="Freeform 7359">
                  <a:extLst>
                    <a:ext uri="{FF2B5EF4-FFF2-40B4-BE49-F238E27FC236}">
                      <a16:creationId xmlns:a16="http://schemas.microsoft.com/office/drawing/2014/main" id="{D298720B-CB89-F145-F95C-B5C32F91D272}"/>
                    </a:ext>
                  </a:extLst>
                </p:cNvPr>
                <p:cNvSpPr/>
                <p:nvPr/>
              </p:nvSpPr>
              <p:spPr>
                <a:xfrm rot="5400000">
                  <a:off x="10069079" y="8006033"/>
                  <a:ext cx="365209" cy="491715"/>
                </a:xfrm>
                <a:custGeom>
                  <a:avLst/>
                  <a:gdLst>
                    <a:gd name="connsiteX0" fmla="*/ 39144 w 365209"/>
                    <a:gd name="connsiteY0" fmla="*/ 0 h 491715"/>
                    <a:gd name="connsiteX1" fmla="*/ 365210 w 365209"/>
                    <a:gd name="connsiteY1" fmla="*/ 0 h 491715"/>
                    <a:gd name="connsiteX2" fmla="*/ 365210 w 365209"/>
                    <a:gd name="connsiteY2" fmla="*/ 491716 h 491715"/>
                    <a:gd name="connsiteX3" fmla="*/ 39144 w 365209"/>
                    <a:gd name="connsiteY3" fmla="*/ 491716 h 491715"/>
                    <a:gd name="connsiteX4" fmla="*/ 0 w 365209"/>
                    <a:gd name="connsiteY4" fmla="*/ 452570 h 491715"/>
                    <a:gd name="connsiteX5" fmla="*/ 0 w 365209"/>
                    <a:gd name="connsiteY5" fmla="*/ 39146 h 491715"/>
                    <a:gd name="connsiteX6" fmla="*/ 39144 w 365209"/>
                    <a:gd name="connsiteY6" fmla="*/ 0 h 491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5209" h="491715">
                      <a:moveTo>
                        <a:pt x="39144" y="0"/>
                      </a:moveTo>
                      <a:lnTo>
                        <a:pt x="365210" y="0"/>
                      </a:lnTo>
                      <a:lnTo>
                        <a:pt x="365210" y="491716"/>
                      </a:lnTo>
                      <a:lnTo>
                        <a:pt x="39144" y="491716"/>
                      </a:lnTo>
                      <a:cubicBezTo>
                        <a:pt x="17540" y="491716"/>
                        <a:pt x="0" y="474175"/>
                        <a:pt x="0" y="452570"/>
                      </a:cubicBezTo>
                      <a:lnTo>
                        <a:pt x="0" y="39146"/>
                      </a:lnTo>
                      <a:cubicBezTo>
                        <a:pt x="0" y="17541"/>
                        <a:pt x="17540" y="0"/>
                        <a:pt x="3914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7361" name="Graphic 4210">
                  <a:extLst>
                    <a:ext uri="{FF2B5EF4-FFF2-40B4-BE49-F238E27FC236}">
                      <a16:creationId xmlns:a16="http://schemas.microsoft.com/office/drawing/2014/main" id="{D03EECBF-FE15-25F8-0CE6-E310D872DE0F}"/>
                    </a:ext>
                  </a:extLst>
                </p:cNvPr>
                <p:cNvGrpSpPr/>
                <p:nvPr/>
              </p:nvGrpSpPr>
              <p:grpSpPr>
                <a:xfrm>
                  <a:off x="10005826" y="8159845"/>
                  <a:ext cx="491716" cy="183252"/>
                  <a:chOff x="10005826" y="8159845"/>
                  <a:chExt cx="491716" cy="183252"/>
                </a:xfrm>
              </p:grpSpPr>
              <p:sp>
                <p:nvSpPr>
                  <p:cNvPr id="7368" name="Freeform 7367">
                    <a:extLst>
                      <a:ext uri="{FF2B5EF4-FFF2-40B4-BE49-F238E27FC236}">
                        <a16:creationId xmlns:a16="http://schemas.microsoft.com/office/drawing/2014/main" id="{5F28C8F1-194C-7BDE-12CB-4FC2DDC5732E}"/>
                      </a:ext>
                    </a:extLst>
                  </p:cNvPr>
                  <p:cNvSpPr/>
                  <p:nvPr/>
                </p:nvSpPr>
                <p:spPr>
                  <a:xfrm>
                    <a:off x="10005826" y="8159845"/>
                    <a:ext cx="491716" cy="4342"/>
                  </a:xfrm>
                  <a:custGeom>
                    <a:avLst/>
                    <a:gdLst>
                      <a:gd name="connsiteX0" fmla="*/ 0 w 491716"/>
                      <a:gd name="connsiteY0" fmla="*/ 0 h 4342"/>
                      <a:gd name="connsiteX1" fmla="*/ 491716 w 491716"/>
                      <a:gd name="connsiteY1" fmla="*/ 0 h 4342"/>
                    </a:gdLst>
                    <a:ahLst/>
                    <a:cxnLst>
                      <a:cxn ang="0">
                        <a:pos x="connsiteX0" y="connsiteY0"/>
                      </a:cxn>
                      <a:cxn ang="0">
                        <a:pos x="connsiteX1" y="connsiteY1"/>
                      </a:cxn>
                    </a:cxnLst>
                    <a:rect l="l" t="t" r="r" b="b"/>
                    <a:pathLst>
                      <a:path w="491716" h="4342">
                        <a:moveTo>
                          <a:pt x="0" y="0"/>
                        </a:moveTo>
                        <a:lnTo>
                          <a:pt x="49171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69" name="Freeform 7368">
                    <a:extLst>
                      <a:ext uri="{FF2B5EF4-FFF2-40B4-BE49-F238E27FC236}">
                        <a16:creationId xmlns:a16="http://schemas.microsoft.com/office/drawing/2014/main" id="{694CBB80-DBF1-7E35-603D-D09A9FA90C6B}"/>
                      </a:ext>
                    </a:extLst>
                  </p:cNvPr>
                  <p:cNvSpPr/>
                  <p:nvPr/>
                </p:nvSpPr>
                <p:spPr>
                  <a:xfrm>
                    <a:off x="10005826" y="8251473"/>
                    <a:ext cx="491716" cy="4342"/>
                  </a:xfrm>
                  <a:custGeom>
                    <a:avLst/>
                    <a:gdLst>
                      <a:gd name="connsiteX0" fmla="*/ 0 w 491716"/>
                      <a:gd name="connsiteY0" fmla="*/ 0 h 4342"/>
                      <a:gd name="connsiteX1" fmla="*/ 491716 w 491716"/>
                      <a:gd name="connsiteY1" fmla="*/ 0 h 4342"/>
                    </a:gdLst>
                    <a:ahLst/>
                    <a:cxnLst>
                      <a:cxn ang="0">
                        <a:pos x="connsiteX0" y="connsiteY0"/>
                      </a:cxn>
                      <a:cxn ang="0">
                        <a:pos x="connsiteX1" y="connsiteY1"/>
                      </a:cxn>
                    </a:cxnLst>
                    <a:rect l="l" t="t" r="r" b="b"/>
                    <a:pathLst>
                      <a:path w="491716" h="4342">
                        <a:moveTo>
                          <a:pt x="0" y="0"/>
                        </a:moveTo>
                        <a:lnTo>
                          <a:pt x="49171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70" name="Freeform 7369">
                    <a:extLst>
                      <a:ext uri="{FF2B5EF4-FFF2-40B4-BE49-F238E27FC236}">
                        <a16:creationId xmlns:a16="http://schemas.microsoft.com/office/drawing/2014/main" id="{3F72B82F-89B3-4254-D1BA-9BB08CF507D1}"/>
                      </a:ext>
                    </a:extLst>
                  </p:cNvPr>
                  <p:cNvSpPr/>
                  <p:nvPr/>
                </p:nvSpPr>
                <p:spPr>
                  <a:xfrm>
                    <a:off x="10005826" y="8343097"/>
                    <a:ext cx="491716" cy="4342"/>
                  </a:xfrm>
                  <a:custGeom>
                    <a:avLst/>
                    <a:gdLst>
                      <a:gd name="connsiteX0" fmla="*/ 0 w 491716"/>
                      <a:gd name="connsiteY0" fmla="*/ 0 h 4342"/>
                      <a:gd name="connsiteX1" fmla="*/ 491716 w 491716"/>
                      <a:gd name="connsiteY1" fmla="*/ 0 h 4342"/>
                    </a:gdLst>
                    <a:ahLst/>
                    <a:cxnLst>
                      <a:cxn ang="0">
                        <a:pos x="connsiteX0" y="connsiteY0"/>
                      </a:cxn>
                      <a:cxn ang="0">
                        <a:pos x="connsiteX1" y="connsiteY1"/>
                      </a:cxn>
                    </a:cxnLst>
                    <a:rect l="l" t="t" r="r" b="b"/>
                    <a:pathLst>
                      <a:path w="491716" h="4342">
                        <a:moveTo>
                          <a:pt x="0" y="0"/>
                        </a:moveTo>
                        <a:lnTo>
                          <a:pt x="49171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362" name="Graphic 4210">
                  <a:extLst>
                    <a:ext uri="{FF2B5EF4-FFF2-40B4-BE49-F238E27FC236}">
                      <a16:creationId xmlns:a16="http://schemas.microsoft.com/office/drawing/2014/main" id="{3A1836CB-49EF-C2A2-3A1E-4F9D5E70B2EE}"/>
                    </a:ext>
                  </a:extLst>
                </p:cNvPr>
                <p:cNvGrpSpPr/>
                <p:nvPr/>
              </p:nvGrpSpPr>
              <p:grpSpPr>
                <a:xfrm>
                  <a:off x="10069568" y="8069285"/>
                  <a:ext cx="364230" cy="357350"/>
                  <a:chOff x="10069568" y="8069285"/>
                  <a:chExt cx="364230" cy="357350"/>
                </a:xfrm>
              </p:grpSpPr>
              <p:sp>
                <p:nvSpPr>
                  <p:cNvPr id="7363" name="Freeform 7362">
                    <a:extLst>
                      <a:ext uri="{FF2B5EF4-FFF2-40B4-BE49-F238E27FC236}">
                        <a16:creationId xmlns:a16="http://schemas.microsoft.com/office/drawing/2014/main" id="{78FDAAC0-EA3E-507B-D4E7-537DA7BDBF0B}"/>
                      </a:ext>
                    </a:extLst>
                  </p:cNvPr>
                  <p:cNvSpPr/>
                  <p:nvPr/>
                </p:nvSpPr>
                <p:spPr>
                  <a:xfrm>
                    <a:off x="10342744" y="8069285"/>
                    <a:ext cx="4342" cy="357350"/>
                  </a:xfrm>
                  <a:custGeom>
                    <a:avLst/>
                    <a:gdLst>
                      <a:gd name="connsiteX0" fmla="*/ 0 w 4342"/>
                      <a:gd name="connsiteY0" fmla="*/ 0 h 357350"/>
                      <a:gd name="connsiteX1" fmla="*/ 0 w 4342"/>
                      <a:gd name="connsiteY1" fmla="*/ 357350 h 357350"/>
                    </a:gdLst>
                    <a:ahLst/>
                    <a:cxnLst>
                      <a:cxn ang="0">
                        <a:pos x="connsiteX0" y="connsiteY0"/>
                      </a:cxn>
                      <a:cxn ang="0">
                        <a:pos x="connsiteX1" y="connsiteY1"/>
                      </a:cxn>
                    </a:cxnLst>
                    <a:rect l="l" t="t" r="r" b="b"/>
                    <a:pathLst>
                      <a:path w="4342" h="357350">
                        <a:moveTo>
                          <a:pt x="0" y="0"/>
                        </a:moveTo>
                        <a:lnTo>
                          <a:pt x="0" y="35735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64" name="Freeform 7363">
                    <a:extLst>
                      <a:ext uri="{FF2B5EF4-FFF2-40B4-BE49-F238E27FC236}">
                        <a16:creationId xmlns:a16="http://schemas.microsoft.com/office/drawing/2014/main" id="{24D1FF33-D263-959A-570F-0E609781C16D}"/>
                      </a:ext>
                    </a:extLst>
                  </p:cNvPr>
                  <p:cNvSpPr/>
                  <p:nvPr/>
                </p:nvSpPr>
                <p:spPr>
                  <a:xfrm>
                    <a:off x="10433799" y="8069285"/>
                    <a:ext cx="4342" cy="357350"/>
                  </a:xfrm>
                  <a:custGeom>
                    <a:avLst/>
                    <a:gdLst>
                      <a:gd name="connsiteX0" fmla="*/ 0 w 4342"/>
                      <a:gd name="connsiteY0" fmla="*/ 0 h 357350"/>
                      <a:gd name="connsiteX1" fmla="*/ 0 w 4342"/>
                      <a:gd name="connsiteY1" fmla="*/ 357350 h 357350"/>
                    </a:gdLst>
                    <a:ahLst/>
                    <a:cxnLst>
                      <a:cxn ang="0">
                        <a:pos x="connsiteX0" y="connsiteY0"/>
                      </a:cxn>
                      <a:cxn ang="0">
                        <a:pos x="connsiteX1" y="connsiteY1"/>
                      </a:cxn>
                    </a:cxnLst>
                    <a:rect l="l" t="t" r="r" b="b"/>
                    <a:pathLst>
                      <a:path w="4342" h="357350">
                        <a:moveTo>
                          <a:pt x="0" y="0"/>
                        </a:moveTo>
                        <a:lnTo>
                          <a:pt x="0" y="35735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65" name="Freeform 7364">
                    <a:extLst>
                      <a:ext uri="{FF2B5EF4-FFF2-40B4-BE49-F238E27FC236}">
                        <a16:creationId xmlns:a16="http://schemas.microsoft.com/office/drawing/2014/main" id="{FE5F440D-4A84-19B3-6E26-AE49EC6979F2}"/>
                      </a:ext>
                    </a:extLst>
                  </p:cNvPr>
                  <p:cNvSpPr/>
                  <p:nvPr/>
                </p:nvSpPr>
                <p:spPr>
                  <a:xfrm>
                    <a:off x="10251684" y="8069285"/>
                    <a:ext cx="4342" cy="357350"/>
                  </a:xfrm>
                  <a:custGeom>
                    <a:avLst/>
                    <a:gdLst>
                      <a:gd name="connsiteX0" fmla="*/ 0 w 4342"/>
                      <a:gd name="connsiteY0" fmla="*/ 0 h 357350"/>
                      <a:gd name="connsiteX1" fmla="*/ 0 w 4342"/>
                      <a:gd name="connsiteY1" fmla="*/ 357350 h 357350"/>
                    </a:gdLst>
                    <a:ahLst/>
                    <a:cxnLst>
                      <a:cxn ang="0">
                        <a:pos x="connsiteX0" y="connsiteY0"/>
                      </a:cxn>
                      <a:cxn ang="0">
                        <a:pos x="connsiteX1" y="connsiteY1"/>
                      </a:cxn>
                    </a:cxnLst>
                    <a:rect l="l" t="t" r="r" b="b"/>
                    <a:pathLst>
                      <a:path w="4342" h="357350">
                        <a:moveTo>
                          <a:pt x="0" y="0"/>
                        </a:moveTo>
                        <a:lnTo>
                          <a:pt x="0" y="35735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66" name="Freeform 7365">
                    <a:extLst>
                      <a:ext uri="{FF2B5EF4-FFF2-40B4-BE49-F238E27FC236}">
                        <a16:creationId xmlns:a16="http://schemas.microsoft.com/office/drawing/2014/main" id="{28B0DD1D-7CC7-853C-D217-9F5D02C78B1A}"/>
                      </a:ext>
                    </a:extLst>
                  </p:cNvPr>
                  <p:cNvSpPr/>
                  <p:nvPr/>
                </p:nvSpPr>
                <p:spPr>
                  <a:xfrm>
                    <a:off x="10160626" y="8069285"/>
                    <a:ext cx="4342" cy="357350"/>
                  </a:xfrm>
                  <a:custGeom>
                    <a:avLst/>
                    <a:gdLst>
                      <a:gd name="connsiteX0" fmla="*/ 0 w 4342"/>
                      <a:gd name="connsiteY0" fmla="*/ 0 h 357350"/>
                      <a:gd name="connsiteX1" fmla="*/ 0 w 4342"/>
                      <a:gd name="connsiteY1" fmla="*/ 357350 h 357350"/>
                    </a:gdLst>
                    <a:ahLst/>
                    <a:cxnLst>
                      <a:cxn ang="0">
                        <a:pos x="connsiteX0" y="connsiteY0"/>
                      </a:cxn>
                      <a:cxn ang="0">
                        <a:pos x="connsiteX1" y="connsiteY1"/>
                      </a:cxn>
                    </a:cxnLst>
                    <a:rect l="l" t="t" r="r" b="b"/>
                    <a:pathLst>
                      <a:path w="4342" h="357350">
                        <a:moveTo>
                          <a:pt x="0" y="0"/>
                        </a:moveTo>
                        <a:lnTo>
                          <a:pt x="0" y="35735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67" name="Freeform 7366">
                    <a:extLst>
                      <a:ext uri="{FF2B5EF4-FFF2-40B4-BE49-F238E27FC236}">
                        <a16:creationId xmlns:a16="http://schemas.microsoft.com/office/drawing/2014/main" id="{40943849-A8F2-3FD2-811E-2385C95B5B74}"/>
                      </a:ext>
                    </a:extLst>
                  </p:cNvPr>
                  <p:cNvSpPr/>
                  <p:nvPr/>
                </p:nvSpPr>
                <p:spPr>
                  <a:xfrm>
                    <a:off x="10069568" y="8069285"/>
                    <a:ext cx="4342" cy="357350"/>
                  </a:xfrm>
                  <a:custGeom>
                    <a:avLst/>
                    <a:gdLst>
                      <a:gd name="connsiteX0" fmla="*/ 0 w 4342"/>
                      <a:gd name="connsiteY0" fmla="*/ 0 h 357350"/>
                      <a:gd name="connsiteX1" fmla="*/ 0 w 4342"/>
                      <a:gd name="connsiteY1" fmla="*/ 357350 h 357350"/>
                    </a:gdLst>
                    <a:ahLst/>
                    <a:cxnLst>
                      <a:cxn ang="0">
                        <a:pos x="connsiteX0" y="connsiteY0"/>
                      </a:cxn>
                      <a:cxn ang="0">
                        <a:pos x="connsiteX1" y="connsiteY1"/>
                      </a:cxn>
                    </a:cxnLst>
                    <a:rect l="l" t="t" r="r" b="b"/>
                    <a:pathLst>
                      <a:path w="4342" h="357350">
                        <a:moveTo>
                          <a:pt x="0" y="0"/>
                        </a:moveTo>
                        <a:lnTo>
                          <a:pt x="0" y="35735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sp>
          <p:nvSpPr>
            <p:cNvPr id="7354" name="Freeform 7353">
              <a:extLst>
                <a:ext uri="{FF2B5EF4-FFF2-40B4-BE49-F238E27FC236}">
                  <a16:creationId xmlns:a16="http://schemas.microsoft.com/office/drawing/2014/main" id="{CDA1A57A-BA05-D173-1ED4-BABC8344892F}"/>
                </a:ext>
              </a:extLst>
            </p:cNvPr>
            <p:cNvSpPr/>
            <p:nvPr/>
          </p:nvSpPr>
          <p:spPr>
            <a:xfrm>
              <a:off x="10486624" y="8019816"/>
              <a:ext cx="49607" cy="61541"/>
            </a:xfrm>
            <a:custGeom>
              <a:avLst/>
              <a:gdLst>
                <a:gd name="connsiteX0" fmla="*/ 49608 w 49607"/>
                <a:gd name="connsiteY0" fmla="*/ 0 h 61541"/>
                <a:gd name="connsiteX1" fmla="*/ 0 w 49607"/>
                <a:gd name="connsiteY1" fmla="*/ 61542 h 61541"/>
              </a:gdLst>
              <a:ahLst/>
              <a:cxnLst>
                <a:cxn ang="0">
                  <a:pos x="connsiteX0" y="connsiteY0"/>
                </a:cxn>
                <a:cxn ang="0">
                  <a:pos x="connsiteX1" y="connsiteY1"/>
                </a:cxn>
              </a:cxnLst>
              <a:rect l="l" t="t" r="r" b="b"/>
              <a:pathLst>
                <a:path w="49607" h="61541">
                  <a:moveTo>
                    <a:pt x="49608" y="0"/>
                  </a:moveTo>
                  <a:lnTo>
                    <a:pt x="0" y="6154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55" name="Freeform 7354">
              <a:extLst>
                <a:ext uri="{FF2B5EF4-FFF2-40B4-BE49-F238E27FC236}">
                  <a16:creationId xmlns:a16="http://schemas.microsoft.com/office/drawing/2014/main" id="{A14EB48B-3207-ACE5-4487-9AD047B3D40B}"/>
                </a:ext>
              </a:extLst>
            </p:cNvPr>
            <p:cNvSpPr/>
            <p:nvPr/>
          </p:nvSpPr>
          <p:spPr>
            <a:xfrm>
              <a:off x="9967331" y="8019816"/>
              <a:ext cx="49606" cy="61541"/>
            </a:xfrm>
            <a:custGeom>
              <a:avLst/>
              <a:gdLst>
                <a:gd name="connsiteX0" fmla="*/ 0 w 49606"/>
                <a:gd name="connsiteY0" fmla="*/ 0 h 61541"/>
                <a:gd name="connsiteX1" fmla="*/ 49606 w 49606"/>
                <a:gd name="connsiteY1" fmla="*/ 61542 h 61541"/>
              </a:gdLst>
              <a:ahLst/>
              <a:cxnLst>
                <a:cxn ang="0">
                  <a:pos x="connsiteX0" y="connsiteY0"/>
                </a:cxn>
                <a:cxn ang="0">
                  <a:pos x="connsiteX1" y="connsiteY1"/>
                </a:cxn>
              </a:cxnLst>
              <a:rect l="l" t="t" r="r" b="b"/>
              <a:pathLst>
                <a:path w="49606" h="61541">
                  <a:moveTo>
                    <a:pt x="0" y="0"/>
                  </a:moveTo>
                  <a:lnTo>
                    <a:pt x="49606" y="6154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64" name="Graphic 4210">
            <a:extLst>
              <a:ext uri="{FF2B5EF4-FFF2-40B4-BE49-F238E27FC236}">
                <a16:creationId xmlns:a16="http://schemas.microsoft.com/office/drawing/2014/main" id="{EFD4FE14-1E19-B8CD-F7FF-34828B4667F2}"/>
              </a:ext>
            </a:extLst>
          </p:cNvPr>
          <p:cNvGrpSpPr/>
          <p:nvPr/>
        </p:nvGrpSpPr>
        <p:grpSpPr>
          <a:xfrm>
            <a:off x="9830546" y="10023998"/>
            <a:ext cx="436723" cy="615510"/>
            <a:chOff x="11104997" y="7913358"/>
            <a:chExt cx="436723" cy="615510"/>
          </a:xfrm>
          <a:noFill/>
        </p:grpSpPr>
        <p:sp>
          <p:nvSpPr>
            <p:cNvPr id="7338" name="Freeform 7337">
              <a:extLst>
                <a:ext uri="{FF2B5EF4-FFF2-40B4-BE49-F238E27FC236}">
                  <a16:creationId xmlns:a16="http://schemas.microsoft.com/office/drawing/2014/main" id="{D237414B-7DFA-109D-A264-D73349607EDF}"/>
                </a:ext>
              </a:extLst>
            </p:cNvPr>
            <p:cNvSpPr/>
            <p:nvPr/>
          </p:nvSpPr>
          <p:spPr>
            <a:xfrm>
              <a:off x="11207505" y="7913358"/>
              <a:ext cx="231703" cy="231703"/>
            </a:xfrm>
            <a:custGeom>
              <a:avLst/>
              <a:gdLst>
                <a:gd name="connsiteX0" fmla="*/ 231704 w 231703"/>
                <a:gd name="connsiteY0" fmla="*/ 115852 h 231703"/>
                <a:gd name="connsiteX1" fmla="*/ 115852 w 231703"/>
                <a:gd name="connsiteY1" fmla="*/ 231704 h 231703"/>
                <a:gd name="connsiteX2" fmla="*/ 0 w 231703"/>
                <a:gd name="connsiteY2" fmla="*/ 115852 h 231703"/>
                <a:gd name="connsiteX3" fmla="*/ 115852 w 231703"/>
                <a:gd name="connsiteY3" fmla="*/ 0 h 231703"/>
                <a:gd name="connsiteX4" fmla="*/ 231704 w 231703"/>
                <a:gd name="connsiteY4" fmla="*/ 115852 h 231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703" h="231703">
                  <a:moveTo>
                    <a:pt x="231704" y="115852"/>
                  </a:moveTo>
                  <a:cubicBezTo>
                    <a:pt x="231704" y="179835"/>
                    <a:pt x="179835" y="231704"/>
                    <a:pt x="115852" y="231704"/>
                  </a:cubicBezTo>
                  <a:cubicBezTo>
                    <a:pt x="51869" y="231704"/>
                    <a:pt x="0" y="179835"/>
                    <a:pt x="0" y="115852"/>
                  </a:cubicBezTo>
                  <a:cubicBezTo>
                    <a:pt x="0" y="51869"/>
                    <a:pt x="51869" y="0"/>
                    <a:pt x="115852" y="0"/>
                  </a:cubicBezTo>
                  <a:cubicBezTo>
                    <a:pt x="179835" y="0"/>
                    <a:pt x="231704" y="51869"/>
                    <a:pt x="231704" y="11585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39" name="Freeform 7338">
              <a:extLst>
                <a:ext uri="{FF2B5EF4-FFF2-40B4-BE49-F238E27FC236}">
                  <a16:creationId xmlns:a16="http://schemas.microsoft.com/office/drawing/2014/main" id="{6A54CA33-DCF2-27F4-F9B8-4A1D38EDD779}"/>
                </a:ext>
              </a:extLst>
            </p:cNvPr>
            <p:cNvSpPr/>
            <p:nvPr/>
          </p:nvSpPr>
          <p:spPr>
            <a:xfrm>
              <a:off x="11247914" y="8182128"/>
              <a:ext cx="150872" cy="27932"/>
            </a:xfrm>
            <a:custGeom>
              <a:avLst/>
              <a:gdLst>
                <a:gd name="connsiteX0" fmla="*/ 0 w 150872"/>
                <a:gd name="connsiteY0" fmla="*/ 0 h 27932"/>
                <a:gd name="connsiteX1" fmla="*/ 75447 w 150872"/>
                <a:gd name="connsiteY1" fmla="*/ 27933 h 27932"/>
                <a:gd name="connsiteX2" fmla="*/ 150873 w 150872"/>
                <a:gd name="connsiteY2" fmla="*/ 13 h 27932"/>
              </a:gdLst>
              <a:ahLst/>
              <a:cxnLst>
                <a:cxn ang="0">
                  <a:pos x="connsiteX0" y="connsiteY0"/>
                </a:cxn>
                <a:cxn ang="0">
                  <a:pos x="connsiteX1" y="connsiteY1"/>
                </a:cxn>
                <a:cxn ang="0">
                  <a:pos x="connsiteX2" y="connsiteY2"/>
                </a:cxn>
              </a:cxnLst>
              <a:rect l="l" t="t" r="r" b="b"/>
              <a:pathLst>
                <a:path w="150872" h="27932">
                  <a:moveTo>
                    <a:pt x="0" y="0"/>
                  </a:moveTo>
                  <a:cubicBezTo>
                    <a:pt x="20272" y="17410"/>
                    <a:pt x="46628" y="27933"/>
                    <a:pt x="75447" y="27933"/>
                  </a:cubicBezTo>
                  <a:cubicBezTo>
                    <a:pt x="104253" y="27933"/>
                    <a:pt x="130605" y="17415"/>
                    <a:pt x="150873" y="1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40" name="Freeform 7339">
              <a:extLst>
                <a:ext uri="{FF2B5EF4-FFF2-40B4-BE49-F238E27FC236}">
                  <a16:creationId xmlns:a16="http://schemas.microsoft.com/office/drawing/2014/main" id="{783C684F-A7FE-CF0C-EFC5-22EFB978F97A}"/>
                </a:ext>
              </a:extLst>
            </p:cNvPr>
            <p:cNvSpPr/>
            <p:nvPr/>
          </p:nvSpPr>
          <p:spPr>
            <a:xfrm>
              <a:off x="11212759" y="8201723"/>
              <a:ext cx="221186" cy="40948"/>
            </a:xfrm>
            <a:custGeom>
              <a:avLst/>
              <a:gdLst>
                <a:gd name="connsiteX0" fmla="*/ 0 w 221186"/>
                <a:gd name="connsiteY0" fmla="*/ 0 h 40948"/>
                <a:gd name="connsiteX1" fmla="*/ 110602 w 221186"/>
                <a:gd name="connsiteY1" fmla="*/ 40948 h 40948"/>
                <a:gd name="connsiteX2" fmla="*/ 221187 w 221186"/>
                <a:gd name="connsiteY2" fmla="*/ 17 h 40948"/>
              </a:gdLst>
              <a:ahLst/>
              <a:cxnLst>
                <a:cxn ang="0">
                  <a:pos x="connsiteX0" y="connsiteY0"/>
                </a:cxn>
                <a:cxn ang="0">
                  <a:pos x="connsiteX1" y="connsiteY1"/>
                </a:cxn>
                <a:cxn ang="0">
                  <a:pos x="connsiteX2" y="connsiteY2"/>
                </a:cxn>
              </a:cxnLst>
              <a:rect l="l" t="t" r="r" b="b"/>
              <a:pathLst>
                <a:path w="221186" h="40948">
                  <a:moveTo>
                    <a:pt x="0" y="0"/>
                  </a:moveTo>
                  <a:cubicBezTo>
                    <a:pt x="29713" y="25522"/>
                    <a:pt x="68360" y="40948"/>
                    <a:pt x="110602" y="40948"/>
                  </a:cubicBezTo>
                  <a:cubicBezTo>
                    <a:pt x="152840" y="40948"/>
                    <a:pt x="191473" y="25531"/>
                    <a:pt x="221187" y="1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41" name="Freeform 7340">
              <a:extLst>
                <a:ext uri="{FF2B5EF4-FFF2-40B4-BE49-F238E27FC236}">
                  <a16:creationId xmlns:a16="http://schemas.microsoft.com/office/drawing/2014/main" id="{020C9CF2-86FD-2811-D1F2-363CB0E1BCED}"/>
                </a:ext>
              </a:extLst>
            </p:cNvPr>
            <p:cNvSpPr/>
            <p:nvPr/>
          </p:nvSpPr>
          <p:spPr>
            <a:xfrm>
              <a:off x="11104997" y="8168752"/>
              <a:ext cx="436723" cy="360116"/>
            </a:xfrm>
            <a:custGeom>
              <a:avLst/>
              <a:gdLst>
                <a:gd name="connsiteX0" fmla="*/ 0 w 436723"/>
                <a:gd name="connsiteY0" fmla="*/ 265353 h 360116"/>
                <a:gd name="connsiteX1" fmla="*/ 0 w 436723"/>
                <a:gd name="connsiteY1" fmla="*/ 290558 h 360116"/>
                <a:gd name="connsiteX2" fmla="*/ 69558 w 436723"/>
                <a:gd name="connsiteY2" fmla="*/ 360116 h 360116"/>
                <a:gd name="connsiteX3" fmla="*/ 367165 w 436723"/>
                <a:gd name="connsiteY3" fmla="*/ 360116 h 360116"/>
                <a:gd name="connsiteX4" fmla="*/ 436723 w 436723"/>
                <a:gd name="connsiteY4" fmla="*/ 290558 h 360116"/>
                <a:gd name="connsiteX5" fmla="*/ 436723 w 436723"/>
                <a:gd name="connsiteY5" fmla="*/ 265353 h 360116"/>
                <a:gd name="connsiteX6" fmla="*/ 436723 w 436723"/>
                <a:gd name="connsiteY6" fmla="*/ 218359 h 360116"/>
                <a:gd name="connsiteX7" fmla="*/ 218364 w 436723"/>
                <a:gd name="connsiteY7" fmla="*/ 0 h 360116"/>
                <a:gd name="connsiteX8" fmla="*/ 218359 w 436723"/>
                <a:gd name="connsiteY8" fmla="*/ 0 h 360116"/>
                <a:gd name="connsiteX9" fmla="*/ 0 w 436723"/>
                <a:gd name="connsiteY9" fmla="*/ 218372 h 360116"/>
                <a:gd name="connsiteX10" fmla="*/ 0 w 436723"/>
                <a:gd name="connsiteY10" fmla="*/ 265353 h 3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6723" h="360116">
                  <a:moveTo>
                    <a:pt x="0" y="265353"/>
                  </a:moveTo>
                  <a:lnTo>
                    <a:pt x="0" y="290558"/>
                  </a:lnTo>
                  <a:cubicBezTo>
                    <a:pt x="0" y="328974"/>
                    <a:pt x="31142" y="360116"/>
                    <a:pt x="69558" y="360116"/>
                  </a:cubicBezTo>
                  <a:lnTo>
                    <a:pt x="367165" y="360116"/>
                  </a:lnTo>
                  <a:cubicBezTo>
                    <a:pt x="405581" y="360116"/>
                    <a:pt x="436723" y="328974"/>
                    <a:pt x="436723" y="290558"/>
                  </a:cubicBezTo>
                  <a:lnTo>
                    <a:pt x="436723" y="265353"/>
                  </a:lnTo>
                  <a:cubicBezTo>
                    <a:pt x="436723" y="265353"/>
                    <a:pt x="436723" y="218359"/>
                    <a:pt x="436723" y="218359"/>
                  </a:cubicBezTo>
                  <a:cubicBezTo>
                    <a:pt x="436723" y="97765"/>
                    <a:pt x="338958" y="0"/>
                    <a:pt x="218364" y="0"/>
                  </a:cubicBezTo>
                  <a:lnTo>
                    <a:pt x="218359" y="0"/>
                  </a:lnTo>
                  <a:cubicBezTo>
                    <a:pt x="97760" y="4"/>
                    <a:pt x="0" y="97769"/>
                    <a:pt x="0" y="218372"/>
                  </a:cubicBezTo>
                  <a:lnTo>
                    <a:pt x="0" y="265353"/>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42" name="Freeform 7341">
              <a:extLst>
                <a:ext uri="{FF2B5EF4-FFF2-40B4-BE49-F238E27FC236}">
                  <a16:creationId xmlns:a16="http://schemas.microsoft.com/office/drawing/2014/main" id="{9C8A81A9-7D67-0FDF-253B-28E0D8733AF1}"/>
                </a:ext>
              </a:extLst>
            </p:cNvPr>
            <p:cNvSpPr/>
            <p:nvPr/>
          </p:nvSpPr>
          <p:spPr>
            <a:xfrm>
              <a:off x="11180275" y="8222194"/>
              <a:ext cx="4342" cy="306674"/>
            </a:xfrm>
            <a:custGeom>
              <a:avLst/>
              <a:gdLst>
                <a:gd name="connsiteX0" fmla="*/ 0 w 4342"/>
                <a:gd name="connsiteY0" fmla="*/ 0 h 306674"/>
                <a:gd name="connsiteX1" fmla="*/ 0 w 4342"/>
                <a:gd name="connsiteY1" fmla="*/ 306674 h 306674"/>
              </a:gdLst>
              <a:ahLst/>
              <a:cxnLst>
                <a:cxn ang="0">
                  <a:pos x="connsiteX0" y="connsiteY0"/>
                </a:cxn>
                <a:cxn ang="0">
                  <a:pos x="connsiteX1" y="connsiteY1"/>
                </a:cxn>
              </a:cxnLst>
              <a:rect l="l" t="t" r="r" b="b"/>
              <a:pathLst>
                <a:path w="4342" h="306674">
                  <a:moveTo>
                    <a:pt x="0" y="0"/>
                  </a:moveTo>
                  <a:lnTo>
                    <a:pt x="0" y="30667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43" name="Freeform 7342">
              <a:extLst>
                <a:ext uri="{FF2B5EF4-FFF2-40B4-BE49-F238E27FC236}">
                  <a16:creationId xmlns:a16="http://schemas.microsoft.com/office/drawing/2014/main" id="{481F7EA5-F621-4B58-3583-373CCA7291F1}"/>
                </a:ext>
              </a:extLst>
            </p:cNvPr>
            <p:cNvSpPr/>
            <p:nvPr/>
          </p:nvSpPr>
          <p:spPr>
            <a:xfrm>
              <a:off x="11175229" y="8226685"/>
              <a:ext cx="4342" cy="302183"/>
            </a:xfrm>
            <a:custGeom>
              <a:avLst/>
              <a:gdLst>
                <a:gd name="connsiteX0" fmla="*/ 0 w 4342"/>
                <a:gd name="connsiteY0" fmla="*/ 0 h 302183"/>
                <a:gd name="connsiteX1" fmla="*/ 0 w 4342"/>
                <a:gd name="connsiteY1" fmla="*/ 302184 h 302183"/>
              </a:gdLst>
              <a:ahLst/>
              <a:cxnLst>
                <a:cxn ang="0">
                  <a:pos x="connsiteX0" y="connsiteY0"/>
                </a:cxn>
                <a:cxn ang="0">
                  <a:pos x="connsiteX1" y="connsiteY1"/>
                </a:cxn>
              </a:cxnLst>
              <a:rect l="l" t="t" r="r" b="b"/>
              <a:pathLst>
                <a:path w="4342" h="302183">
                  <a:moveTo>
                    <a:pt x="0" y="0"/>
                  </a:moveTo>
                  <a:lnTo>
                    <a:pt x="0" y="30218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44" name="Freeform 7343">
              <a:extLst>
                <a:ext uri="{FF2B5EF4-FFF2-40B4-BE49-F238E27FC236}">
                  <a16:creationId xmlns:a16="http://schemas.microsoft.com/office/drawing/2014/main" id="{57D57A6A-8AA5-1412-DB4E-CC4E13118757}"/>
                </a:ext>
              </a:extLst>
            </p:cNvPr>
            <p:cNvSpPr/>
            <p:nvPr/>
          </p:nvSpPr>
          <p:spPr>
            <a:xfrm>
              <a:off x="11251818" y="8229156"/>
              <a:ext cx="4342" cy="299712"/>
            </a:xfrm>
            <a:custGeom>
              <a:avLst/>
              <a:gdLst>
                <a:gd name="connsiteX0" fmla="*/ 0 w 4342"/>
                <a:gd name="connsiteY0" fmla="*/ 0 h 299712"/>
                <a:gd name="connsiteX1" fmla="*/ 0 w 4342"/>
                <a:gd name="connsiteY1" fmla="*/ 299713 h 299712"/>
              </a:gdLst>
              <a:ahLst/>
              <a:cxnLst>
                <a:cxn ang="0">
                  <a:pos x="connsiteX0" y="connsiteY0"/>
                </a:cxn>
                <a:cxn ang="0">
                  <a:pos x="connsiteX1" y="connsiteY1"/>
                </a:cxn>
              </a:cxnLst>
              <a:rect l="l" t="t" r="r" b="b"/>
              <a:pathLst>
                <a:path w="4342" h="299712">
                  <a:moveTo>
                    <a:pt x="0" y="0"/>
                  </a:moveTo>
                  <a:lnTo>
                    <a:pt x="0" y="29971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45" name="Freeform 7344">
              <a:extLst>
                <a:ext uri="{FF2B5EF4-FFF2-40B4-BE49-F238E27FC236}">
                  <a16:creationId xmlns:a16="http://schemas.microsoft.com/office/drawing/2014/main" id="{A8BE07C2-02DF-80A4-CB9B-CDC59C2488C0}"/>
                </a:ext>
              </a:extLst>
            </p:cNvPr>
            <p:cNvSpPr/>
            <p:nvPr/>
          </p:nvSpPr>
          <p:spPr>
            <a:xfrm>
              <a:off x="11246767" y="8224453"/>
              <a:ext cx="4342" cy="304415"/>
            </a:xfrm>
            <a:custGeom>
              <a:avLst/>
              <a:gdLst>
                <a:gd name="connsiteX0" fmla="*/ 0 w 4342"/>
                <a:gd name="connsiteY0" fmla="*/ 0 h 304415"/>
                <a:gd name="connsiteX1" fmla="*/ 0 w 4342"/>
                <a:gd name="connsiteY1" fmla="*/ 304416 h 304415"/>
              </a:gdLst>
              <a:ahLst/>
              <a:cxnLst>
                <a:cxn ang="0">
                  <a:pos x="connsiteX0" y="connsiteY0"/>
                </a:cxn>
                <a:cxn ang="0">
                  <a:pos x="connsiteX1" y="connsiteY1"/>
                </a:cxn>
              </a:cxnLst>
              <a:rect l="l" t="t" r="r" b="b"/>
              <a:pathLst>
                <a:path w="4342" h="304415">
                  <a:moveTo>
                    <a:pt x="0" y="0"/>
                  </a:moveTo>
                  <a:lnTo>
                    <a:pt x="0" y="3044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46" name="Freeform 7345">
              <a:extLst>
                <a:ext uri="{FF2B5EF4-FFF2-40B4-BE49-F238E27FC236}">
                  <a16:creationId xmlns:a16="http://schemas.microsoft.com/office/drawing/2014/main" id="{C1429005-4218-3D26-867F-E64A834B7DFE}"/>
                </a:ext>
              </a:extLst>
            </p:cNvPr>
            <p:cNvSpPr/>
            <p:nvPr/>
          </p:nvSpPr>
          <p:spPr>
            <a:xfrm>
              <a:off x="11394899" y="8226911"/>
              <a:ext cx="4342" cy="301957"/>
            </a:xfrm>
            <a:custGeom>
              <a:avLst/>
              <a:gdLst>
                <a:gd name="connsiteX0" fmla="*/ 0 w 4342"/>
                <a:gd name="connsiteY0" fmla="*/ 0 h 301957"/>
                <a:gd name="connsiteX1" fmla="*/ 0 w 4342"/>
                <a:gd name="connsiteY1" fmla="*/ 301958 h 301957"/>
              </a:gdLst>
              <a:ahLst/>
              <a:cxnLst>
                <a:cxn ang="0">
                  <a:pos x="connsiteX0" y="connsiteY0"/>
                </a:cxn>
                <a:cxn ang="0">
                  <a:pos x="connsiteX1" y="connsiteY1"/>
                </a:cxn>
              </a:cxnLst>
              <a:rect l="l" t="t" r="r" b="b"/>
              <a:pathLst>
                <a:path w="4342" h="301957">
                  <a:moveTo>
                    <a:pt x="0" y="0"/>
                  </a:moveTo>
                  <a:lnTo>
                    <a:pt x="0" y="30195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47" name="Freeform 7346">
              <a:extLst>
                <a:ext uri="{FF2B5EF4-FFF2-40B4-BE49-F238E27FC236}">
                  <a16:creationId xmlns:a16="http://schemas.microsoft.com/office/drawing/2014/main" id="{7EFF54B1-157B-BAA2-9EFC-4DD61FCAC511}"/>
                </a:ext>
              </a:extLst>
            </p:cNvPr>
            <p:cNvSpPr/>
            <p:nvPr/>
          </p:nvSpPr>
          <p:spPr>
            <a:xfrm>
              <a:off x="11389853" y="8229156"/>
              <a:ext cx="4342" cy="299712"/>
            </a:xfrm>
            <a:custGeom>
              <a:avLst/>
              <a:gdLst>
                <a:gd name="connsiteX0" fmla="*/ 0 w 4342"/>
                <a:gd name="connsiteY0" fmla="*/ 0 h 299712"/>
                <a:gd name="connsiteX1" fmla="*/ 0 w 4342"/>
                <a:gd name="connsiteY1" fmla="*/ 299713 h 299712"/>
              </a:gdLst>
              <a:ahLst/>
              <a:cxnLst>
                <a:cxn ang="0">
                  <a:pos x="connsiteX0" y="connsiteY0"/>
                </a:cxn>
                <a:cxn ang="0">
                  <a:pos x="connsiteX1" y="connsiteY1"/>
                </a:cxn>
              </a:cxnLst>
              <a:rect l="l" t="t" r="r" b="b"/>
              <a:pathLst>
                <a:path w="4342" h="299712">
                  <a:moveTo>
                    <a:pt x="0" y="0"/>
                  </a:moveTo>
                  <a:lnTo>
                    <a:pt x="0" y="29971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48" name="Freeform 7347">
              <a:extLst>
                <a:ext uri="{FF2B5EF4-FFF2-40B4-BE49-F238E27FC236}">
                  <a16:creationId xmlns:a16="http://schemas.microsoft.com/office/drawing/2014/main" id="{299F0D58-987C-3628-4362-2FB02A8CB662}"/>
                </a:ext>
              </a:extLst>
            </p:cNvPr>
            <p:cNvSpPr/>
            <p:nvPr/>
          </p:nvSpPr>
          <p:spPr>
            <a:xfrm>
              <a:off x="11466442" y="8222168"/>
              <a:ext cx="4342" cy="306700"/>
            </a:xfrm>
            <a:custGeom>
              <a:avLst/>
              <a:gdLst>
                <a:gd name="connsiteX0" fmla="*/ 0 w 4342"/>
                <a:gd name="connsiteY0" fmla="*/ 0 h 306700"/>
                <a:gd name="connsiteX1" fmla="*/ 0 w 4342"/>
                <a:gd name="connsiteY1" fmla="*/ 306700 h 306700"/>
              </a:gdLst>
              <a:ahLst/>
              <a:cxnLst>
                <a:cxn ang="0">
                  <a:pos x="connsiteX0" y="connsiteY0"/>
                </a:cxn>
                <a:cxn ang="0">
                  <a:pos x="connsiteX1" y="connsiteY1"/>
                </a:cxn>
              </a:cxnLst>
              <a:rect l="l" t="t" r="r" b="b"/>
              <a:pathLst>
                <a:path w="4342" h="306700">
                  <a:moveTo>
                    <a:pt x="0" y="0"/>
                  </a:moveTo>
                  <a:lnTo>
                    <a:pt x="0" y="30670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49" name="Freeform 7348">
              <a:extLst>
                <a:ext uri="{FF2B5EF4-FFF2-40B4-BE49-F238E27FC236}">
                  <a16:creationId xmlns:a16="http://schemas.microsoft.com/office/drawing/2014/main" id="{F6E9B98E-7A26-EDEF-77E9-DFA08E932138}"/>
                </a:ext>
              </a:extLst>
            </p:cNvPr>
            <p:cNvSpPr/>
            <p:nvPr/>
          </p:nvSpPr>
          <p:spPr>
            <a:xfrm>
              <a:off x="11471489" y="8226676"/>
              <a:ext cx="4342" cy="302192"/>
            </a:xfrm>
            <a:custGeom>
              <a:avLst/>
              <a:gdLst>
                <a:gd name="connsiteX0" fmla="*/ 0 w 4342"/>
                <a:gd name="connsiteY0" fmla="*/ 0 h 302192"/>
                <a:gd name="connsiteX1" fmla="*/ 0 w 4342"/>
                <a:gd name="connsiteY1" fmla="*/ 302192 h 302192"/>
              </a:gdLst>
              <a:ahLst/>
              <a:cxnLst>
                <a:cxn ang="0">
                  <a:pos x="connsiteX0" y="connsiteY0"/>
                </a:cxn>
                <a:cxn ang="0">
                  <a:pos x="connsiteX1" y="connsiteY1"/>
                </a:cxn>
              </a:cxnLst>
              <a:rect l="l" t="t" r="r" b="b"/>
              <a:pathLst>
                <a:path w="4342" h="302192">
                  <a:moveTo>
                    <a:pt x="0" y="0"/>
                  </a:moveTo>
                  <a:lnTo>
                    <a:pt x="0" y="30219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50" name="Freeform 7349">
              <a:extLst>
                <a:ext uri="{FF2B5EF4-FFF2-40B4-BE49-F238E27FC236}">
                  <a16:creationId xmlns:a16="http://schemas.microsoft.com/office/drawing/2014/main" id="{44A6B39C-D7C6-CD47-03AA-E8A86FF10B3D}"/>
                </a:ext>
              </a:extLst>
            </p:cNvPr>
            <p:cNvSpPr/>
            <p:nvPr/>
          </p:nvSpPr>
          <p:spPr>
            <a:xfrm>
              <a:off x="11323352" y="8242671"/>
              <a:ext cx="4342" cy="286197"/>
            </a:xfrm>
            <a:custGeom>
              <a:avLst/>
              <a:gdLst>
                <a:gd name="connsiteX0" fmla="*/ 0 w 4342"/>
                <a:gd name="connsiteY0" fmla="*/ 0 h 286197"/>
                <a:gd name="connsiteX1" fmla="*/ 0 w 4342"/>
                <a:gd name="connsiteY1" fmla="*/ 286198 h 286197"/>
              </a:gdLst>
              <a:ahLst/>
              <a:cxnLst>
                <a:cxn ang="0">
                  <a:pos x="connsiteX0" y="connsiteY0"/>
                </a:cxn>
                <a:cxn ang="0">
                  <a:pos x="connsiteX1" y="connsiteY1"/>
                </a:cxn>
              </a:cxnLst>
              <a:rect l="l" t="t" r="r" b="b"/>
              <a:pathLst>
                <a:path w="4342" h="286197">
                  <a:moveTo>
                    <a:pt x="0" y="0"/>
                  </a:moveTo>
                  <a:lnTo>
                    <a:pt x="0" y="28619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51" name="Freeform 7350">
              <a:extLst>
                <a:ext uri="{FF2B5EF4-FFF2-40B4-BE49-F238E27FC236}">
                  <a16:creationId xmlns:a16="http://schemas.microsoft.com/office/drawing/2014/main" id="{A8024A9F-3159-6418-C757-E473A28EF81E}"/>
                </a:ext>
              </a:extLst>
            </p:cNvPr>
            <p:cNvSpPr/>
            <p:nvPr/>
          </p:nvSpPr>
          <p:spPr>
            <a:xfrm>
              <a:off x="11318301" y="8242671"/>
              <a:ext cx="4342" cy="286197"/>
            </a:xfrm>
            <a:custGeom>
              <a:avLst/>
              <a:gdLst>
                <a:gd name="connsiteX0" fmla="*/ 0 w 4342"/>
                <a:gd name="connsiteY0" fmla="*/ 0 h 286197"/>
                <a:gd name="connsiteX1" fmla="*/ 0 w 4342"/>
                <a:gd name="connsiteY1" fmla="*/ 286198 h 286197"/>
              </a:gdLst>
              <a:ahLst/>
              <a:cxnLst>
                <a:cxn ang="0">
                  <a:pos x="connsiteX0" y="connsiteY0"/>
                </a:cxn>
                <a:cxn ang="0">
                  <a:pos x="connsiteX1" y="connsiteY1"/>
                </a:cxn>
              </a:cxnLst>
              <a:rect l="l" t="t" r="r" b="b"/>
              <a:pathLst>
                <a:path w="4342" h="286197">
                  <a:moveTo>
                    <a:pt x="0" y="0"/>
                  </a:moveTo>
                  <a:lnTo>
                    <a:pt x="0" y="28619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52" name="Freeform 7351">
              <a:extLst>
                <a:ext uri="{FF2B5EF4-FFF2-40B4-BE49-F238E27FC236}">
                  <a16:creationId xmlns:a16="http://schemas.microsoft.com/office/drawing/2014/main" id="{BB626998-68A8-7D46-C2E6-1F3CC78D26A2}"/>
                </a:ext>
              </a:extLst>
            </p:cNvPr>
            <p:cNvSpPr/>
            <p:nvPr/>
          </p:nvSpPr>
          <p:spPr>
            <a:xfrm>
              <a:off x="11394900" y="8306379"/>
              <a:ext cx="71542" cy="79768"/>
            </a:xfrm>
            <a:custGeom>
              <a:avLst/>
              <a:gdLst>
                <a:gd name="connsiteX0" fmla="*/ 0 w 71542"/>
                <a:gd name="connsiteY0" fmla="*/ 0 h 79768"/>
                <a:gd name="connsiteX1" fmla="*/ 71543 w 71542"/>
                <a:gd name="connsiteY1" fmla="*/ 0 h 79768"/>
                <a:gd name="connsiteX2" fmla="*/ 71543 w 71542"/>
                <a:gd name="connsiteY2" fmla="*/ 49833 h 79768"/>
                <a:gd name="connsiteX3" fmla="*/ 41608 w 71542"/>
                <a:gd name="connsiteY3" fmla="*/ 79768 h 79768"/>
                <a:gd name="connsiteX4" fmla="*/ 29935 w 71542"/>
                <a:gd name="connsiteY4" fmla="*/ 79768 h 79768"/>
                <a:gd name="connsiteX5" fmla="*/ 0 w 71542"/>
                <a:gd name="connsiteY5" fmla="*/ 49833 h 79768"/>
                <a:gd name="connsiteX6" fmla="*/ 0 w 71542"/>
                <a:gd name="connsiteY6" fmla="*/ 0 h 79768"/>
                <a:gd name="connsiteX7" fmla="*/ 0 w 71542"/>
                <a:gd name="connsiteY7" fmla="*/ 0 h 7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542" h="79768">
                  <a:moveTo>
                    <a:pt x="0" y="0"/>
                  </a:moveTo>
                  <a:lnTo>
                    <a:pt x="71543" y="0"/>
                  </a:lnTo>
                  <a:lnTo>
                    <a:pt x="71543" y="49833"/>
                  </a:lnTo>
                  <a:cubicBezTo>
                    <a:pt x="71543" y="66353"/>
                    <a:pt x="58128" y="79768"/>
                    <a:pt x="41608" y="79768"/>
                  </a:cubicBezTo>
                  <a:lnTo>
                    <a:pt x="29935" y="79768"/>
                  </a:lnTo>
                  <a:cubicBezTo>
                    <a:pt x="13415" y="79768"/>
                    <a:pt x="0" y="66353"/>
                    <a:pt x="0" y="49833"/>
                  </a:cubicBezTo>
                  <a:lnTo>
                    <a:pt x="0"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65" name="Graphic 4210">
            <a:extLst>
              <a:ext uri="{FF2B5EF4-FFF2-40B4-BE49-F238E27FC236}">
                <a16:creationId xmlns:a16="http://schemas.microsoft.com/office/drawing/2014/main" id="{C133C4A2-A815-D379-B27A-D0E7592E0A41}"/>
              </a:ext>
            </a:extLst>
          </p:cNvPr>
          <p:cNvGrpSpPr/>
          <p:nvPr/>
        </p:nvGrpSpPr>
        <p:grpSpPr>
          <a:xfrm>
            <a:off x="11087190" y="10023998"/>
            <a:ext cx="436727" cy="615510"/>
            <a:chOff x="12176669" y="7913358"/>
            <a:chExt cx="436727" cy="615510"/>
          </a:xfrm>
          <a:noFill/>
        </p:grpSpPr>
        <p:sp>
          <p:nvSpPr>
            <p:cNvPr id="7333" name="Freeform 7332">
              <a:extLst>
                <a:ext uri="{FF2B5EF4-FFF2-40B4-BE49-F238E27FC236}">
                  <a16:creationId xmlns:a16="http://schemas.microsoft.com/office/drawing/2014/main" id="{2DDD67DD-04B6-46FD-E992-77EFC24937B6}"/>
                </a:ext>
              </a:extLst>
            </p:cNvPr>
            <p:cNvSpPr/>
            <p:nvPr/>
          </p:nvSpPr>
          <p:spPr>
            <a:xfrm>
              <a:off x="12279181" y="7913358"/>
              <a:ext cx="231703" cy="231703"/>
            </a:xfrm>
            <a:custGeom>
              <a:avLst/>
              <a:gdLst>
                <a:gd name="connsiteX0" fmla="*/ 231704 w 231703"/>
                <a:gd name="connsiteY0" fmla="*/ 115852 h 231703"/>
                <a:gd name="connsiteX1" fmla="*/ 115852 w 231703"/>
                <a:gd name="connsiteY1" fmla="*/ 231704 h 231703"/>
                <a:gd name="connsiteX2" fmla="*/ 0 w 231703"/>
                <a:gd name="connsiteY2" fmla="*/ 115852 h 231703"/>
                <a:gd name="connsiteX3" fmla="*/ 115852 w 231703"/>
                <a:gd name="connsiteY3" fmla="*/ 0 h 231703"/>
                <a:gd name="connsiteX4" fmla="*/ 231704 w 231703"/>
                <a:gd name="connsiteY4" fmla="*/ 115852 h 231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703" h="231703">
                  <a:moveTo>
                    <a:pt x="231704" y="115852"/>
                  </a:moveTo>
                  <a:cubicBezTo>
                    <a:pt x="231704" y="179835"/>
                    <a:pt x="179835" y="231704"/>
                    <a:pt x="115852" y="231704"/>
                  </a:cubicBezTo>
                  <a:cubicBezTo>
                    <a:pt x="51869" y="231704"/>
                    <a:pt x="0" y="179835"/>
                    <a:pt x="0" y="115852"/>
                  </a:cubicBezTo>
                  <a:cubicBezTo>
                    <a:pt x="0" y="51869"/>
                    <a:pt x="51869" y="0"/>
                    <a:pt x="115852" y="0"/>
                  </a:cubicBezTo>
                  <a:cubicBezTo>
                    <a:pt x="179835" y="0"/>
                    <a:pt x="231704" y="51869"/>
                    <a:pt x="231704" y="11585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34" name="Freeform 7333">
              <a:extLst>
                <a:ext uri="{FF2B5EF4-FFF2-40B4-BE49-F238E27FC236}">
                  <a16:creationId xmlns:a16="http://schemas.microsoft.com/office/drawing/2014/main" id="{4E3D35C2-1690-1236-1165-5B4B62E09DA9}"/>
                </a:ext>
              </a:extLst>
            </p:cNvPr>
            <p:cNvSpPr/>
            <p:nvPr/>
          </p:nvSpPr>
          <p:spPr>
            <a:xfrm>
              <a:off x="12319590" y="8182128"/>
              <a:ext cx="150872" cy="27932"/>
            </a:xfrm>
            <a:custGeom>
              <a:avLst/>
              <a:gdLst>
                <a:gd name="connsiteX0" fmla="*/ 0 w 150872"/>
                <a:gd name="connsiteY0" fmla="*/ 0 h 27932"/>
                <a:gd name="connsiteX1" fmla="*/ 75443 w 150872"/>
                <a:gd name="connsiteY1" fmla="*/ 27933 h 27932"/>
                <a:gd name="connsiteX2" fmla="*/ 150872 w 150872"/>
                <a:gd name="connsiteY2" fmla="*/ 13 h 27932"/>
              </a:gdLst>
              <a:ahLst/>
              <a:cxnLst>
                <a:cxn ang="0">
                  <a:pos x="connsiteX0" y="connsiteY0"/>
                </a:cxn>
                <a:cxn ang="0">
                  <a:pos x="connsiteX1" y="connsiteY1"/>
                </a:cxn>
                <a:cxn ang="0">
                  <a:pos x="connsiteX2" y="connsiteY2"/>
                </a:cxn>
              </a:cxnLst>
              <a:rect l="l" t="t" r="r" b="b"/>
              <a:pathLst>
                <a:path w="150872" h="27932">
                  <a:moveTo>
                    <a:pt x="0" y="0"/>
                  </a:moveTo>
                  <a:cubicBezTo>
                    <a:pt x="20268" y="17410"/>
                    <a:pt x="46628" y="27933"/>
                    <a:pt x="75443" y="27933"/>
                  </a:cubicBezTo>
                  <a:cubicBezTo>
                    <a:pt x="104253" y="27933"/>
                    <a:pt x="130605" y="17415"/>
                    <a:pt x="150872" y="1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35" name="Freeform 7334">
              <a:extLst>
                <a:ext uri="{FF2B5EF4-FFF2-40B4-BE49-F238E27FC236}">
                  <a16:creationId xmlns:a16="http://schemas.microsoft.com/office/drawing/2014/main" id="{15687C9F-2479-4BEE-5140-F9AE665D7D67}"/>
                </a:ext>
              </a:extLst>
            </p:cNvPr>
            <p:cNvSpPr/>
            <p:nvPr/>
          </p:nvSpPr>
          <p:spPr>
            <a:xfrm>
              <a:off x="12284431" y="8201723"/>
              <a:ext cx="221190" cy="40948"/>
            </a:xfrm>
            <a:custGeom>
              <a:avLst/>
              <a:gdLst>
                <a:gd name="connsiteX0" fmla="*/ 0 w 221190"/>
                <a:gd name="connsiteY0" fmla="*/ 0 h 40948"/>
                <a:gd name="connsiteX1" fmla="*/ 110606 w 221190"/>
                <a:gd name="connsiteY1" fmla="*/ 40948 h 40948"/>
                <a:gd name="connsiteX2" fmla="*/ 221191 w 221190"/>
                <a:gd name="connsiteY2" fmla="*/ 17 h 40948"/>
              </a:gdLst>
              <a:ahLst/>
              <a:cxnLst>
                <a:cxn ang="0">
                  <a:pos x="connsiteX0" y="connsiteY0"/>
                </a:cxn>
                <a:cxn ang="0">
                  <a:pos x="connsiteX1" y="connsiteY1"/>
                </a:cxn>
                <a:cxn ang="0">
                  <a:pos x="connsiteX2" y="connsiteY2"/>
                </a:cxn>
              </a:cxnLst>
              <a:rect l="l" t="t" r="r" b="b"/>
              <a:pathLst>
                <a:path w="221190" h="40948">
                  <a:moveTo>
                    <a:pt x="0" y="0"/>
                  </a:moveTo>
                  <a:cubicBezTo>
                    <a:pt x="29718" y="25522"/>
                    <a:pt x="68360" y="40948"/>
                    <a:pt x="110606" y="40948"/>
                  </a:cubicBezTo>
                  <a:cubicBezTo>
                    <a:pt x="152840" y="40948"/>
                    <a:pt x="191473" y="25531"/>
                    <a:pt x="221191" y="1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36" name="Freeform 7335">
              <a:extLst>
                <a:ext uri="{FF2B5EF4-FFF2-40B4-BE49-F238E27FC236}">
                  <a16:creationId xmlns:a16="http://schemas.microsoft.com/office/drawing/2014/main" id="{07627136-5898-E0A1-EF44-2DC2932BBEDA}"/>
                </a:ext>
              </a:extLst>
            </p:cNvPr>
            <p:cNvSpPr/>
            <p:nvPr/>
          </p:nvSpPr>
          <p:spPr>
            <a:xfrm>
              <a:off x="12176669" y="8168752"/>
              <a:ext cx="436727" cy="360116"/>
            </a:xfrm>
            <a:custGeom>
              <a:avLst/>
              <a:gdLst>
                <a:gd name="connsiteX0" fmla="*/ 0 w 436727"/>
                <a:gd name="connsiteY0" fmla="*/ 265353 h 360116"/>
                <a:gd name="connsiteX1" fmla="*/ 0 w 436727"/>
                <a:gd name="connsiteY1" fmla="*/ 290558 h 360116"/>
                <a:gd name="connsiteX2" fmla="*/ 69563 w 436727"/>
                <a:gd name="connsiteY2" fmla="*/ 360116 h 360116"/>
                <a:gd name="connsiteX3" fmla="*/ 367169 w 436727"/>
                <a:gd name="connsiteY3" fmla="*/ 360116 h 360116"/>
                <a:gd name="connsiteX4" fmla="*/ 436728 w 436727"/>
                <a:gd name="connsiteY4" fmla="*/ 290558 h 360116"/>
                <a:gd name="connsiteX5" fmla="*/ 436728 w 436727"/>
                <a:gd name="connsiteY5" fmla="*/ 265353 h 360116"/>
                <a:gd name="connsiteX6" fmla="*/ 436728 w 436727"/>
                <a:gd name="connsiteY6" fmla="*/ 218359 h 360116"/>
                <a:gd name="connsiteX7" fmla="*/ 218364 w 436727"/>
                <a:gd name="connsiteY7" fmla="*/ 0 h 360116"/>
                <a:gd name="connsiteX8" fmla="*/ 218364 w 436727"/>
                <a:gd name="connsiteY8" fmla="*/ 0 h 360116"/>
                <a:gd name="connsiteX9" fmla="*/ 0 w 436727"/>
                <a:gd name="connsiteY9" fmla="*/ 218372 h 360116"/>
                <a:gd name="connsiteX10" fmla="*/ 0 w 436727"/>
                <a:gd name="connsiteY10" fmla="*/ 265353 h 3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6727" h="360116">
                  <a:moveTo>
                    <a:pt x="0" y="265353"/>
                  </a:moveTo>
                  <a:lnTo>
                    <a:pt x="0" y="290558"/>
                  </a:lnTo>
                  <a:cubicBezTo>
                    <a:pt x="0" y="328974"/>
                    <a:pt x="31142" y="360116"/>
                    <a:pt x="69563" y="360116"/>
                  </a:cubicBezTo>
                  <a:lnTo>
                    <a:pt x="367169" y="360116"/>
                  </a:lnTo>
                  <a:cubicBezTo>
                    <a:pt x="405585" y="360116"/>
                    <a:pt x="436728" y="328974"/>
                    <a:pt x="436728" y="290558"/>
                  </a:cubicBezTo>
                  <a:lnTo>
                    <a:pt x="436728" y="265353"/>
                  </a:lnTo>
                  <a:cubicBezTo>
                    <a:pt x="436728" y="265353"/>
                    <a:pt x="436728" y="218359"/>
                    <a:pt x="436728" y="218359"/>
                  </a:cubicBezTo>
                  <a:cubicBezTo>
                    <a:pt x="436728" y="97765"/>
                    <a:pt x="338963" y="0"/>
                    <a:pt x="218364" y="0"/>
                  </a:cubicBezTo>
                  <a:lnTo>
                    <a:pt x="218364" y="0"/>
                  </a:lnTo>
                  <a:cubicBezTo>
                    <a:pt x="97765" y="4"/>
                    <a:pt x="0" y="97769"/>
                    <a:pt x="0" y="218372"/>
                  </a:cubicBezTo>
                  <a:lnTo>
                    <a:pt x="0" y="265353"/>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37" name="Freeform 7336">
              <a:extLst>
                <a:ext uri="{FF2B5EF4-FFF2-40B4-BE49-F238E27FC236}">
                  <a16:creationId xmlns:a16="http://schemas.microsoft.com/office/drawing/2014/main" id="{AE93707A-ACA6-42AA-BF40-7404E0BFC0FA}"/>
                </a:ext>
              </a:extLst>
            </p:cNvPr>
            <p:cNvSpPr/>
            <p:nvPr/>
          </p:nvSpPr>
          <p:spPr>
            <a:xfrm>
              <a:off x="12336853" y="8299127"/>
              <a:ext cx="116365" cy="173064"/>
            </a:xfrm>
            <a:custGeom>
              <a:avLst/>
              <a:gdLst>
                <a:gd name="connsiteX0" fmla="*/ 0 w 116365"/>
                <a:gd name="connsiteY0" fmla="*/ 158555 h 173064"/>
                <a:gd name="connsiteX1" fmla="*/ 6718 w 116365"/>
                <a:gd name="connsiteY1" fmla="*/ 130327 h 173064"/>
                <a:gd name="connsiteX2" fmla="*/ 51332 w 116365"/>
                <a:gd name="connsiteY2" fmla="*/ 143238 h 173064"/>
                <a:gd name="connsiteX3" fmla="*/ 75252 w 116365"/>
                <a:gd name="connsiteY3" fmla="*/ 137045 h 173064"/>
                <a:gd name="connsiteX4" fmla="*/ 78465 w 116365"/>
                <a:gd name="connsiteY4" fmla="*/ 119848 h 173064"/>
                <a:gd name="connsiteX5" fmla="*/ 42998 w 116365"/>
                <a:gd name="connsiteY5" fmla="*/ 92167 h 173064"/>
                <a:gd name="connsiteX6" fmla="*/ 6193 w 116365"/>
                <a:gd name="connsiteY6" fmla="*/ 92167 h 173064"/>
                <a:gd name="connsiteX7" fmla="*/ 6193 w 116365"/>
                <a:gd name="connsiteY7" fmla="*/ 0 h 173064"/>
                <a:gd name="connsiteX8" fmla="*/ 107219 w 116365"/>
                <a:gd name="connsiteY8" fmla="*/ 0 h 173064"/>
                <a:gd name="connsiteX9" fmla="*/ 107219 w 116365"/>
                <a:gd name="connsiteY9" fmla="*/ 29014 h 173064"/>
                <a:gd name="connsiteX10" fmla="*/ 42473 w 116365"/>
                <a:gd name="connsiteY10" fmla="*/ 29014 h 173064"/>
                <a:gd name="connsiteX11" fmla="*/ 42473 w 116365"/>
                <a:gd name="connsiteY11" fmla="*/ 63148 h 173064"/>
                <a:gd name="connsiteX12" fmla="*/ 54024 w 116365"/>
                <a:gd name="connsiteY12" fmla="*/ 63148 h 173064"/>
                <a:gd name="connsiteX13" fmla="*/ 116365 w 116365"/>
                <a:gd name="connsiteY13" fmla="*/ 115818 h 173064"/>
                <a:gd name="connsiteX14" fmla="*/ 50524 w 116365"/>
                <a:gd name="connsiteY14" fmla="*/ 173064 h 173064"/>
                <a:gd name="connsiteX15" fmla="*/ 0 w 116365"/>
                <a:gd name="connsiteY15" fmla="*/ 158555 h 173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6365" h="173064">
                  <a:moveTo>
                    <a:pt x="0" y="158555"/>
                  </a:moveTo>
                  <a:lnTo>
                    <a:pt x="6718" y="130327"/>
                  </a:lnTo>
                  <a:cubicBezTo>
                    <a:pt x="20437" y="139190"/>
                    <a:pt x="34942" y="143238"/>
                    <a:pt x="51332" y="143238"/>
                  </a:cubicBezTo>
                  <a:cubicBezTo>
                    <a:pt x="62888" y="143238"/>
                    <a:pt x="70414" y="141071"/>
                    <a:pt x="75252" y="137045"/>
                  </a:cubicBezTo>
                  <a:cubicBezTo>
                    <a:pt x="77393" y="133280"/>
                    <a:pt x="78465" y="127374"/>
                    <a:pt x="78465" y="119848"/>
                  </a:cubicBezTo>
                  <a:cubicBezTo>
                    <a:pt x="78465" y="99167"/>
                    <a:pt x="69867" y="92167"/>
                    <a:pt x="42998" y="92167"/>
                  </a:cubicBezTo>
                  <a:lnTo>
                    <a:pt x="6193" y="92167"/>
                  </a:lnTo>
                  <a:lnTo>
                    <a:pt x="6193" y="0"/>
                  </a:lnTo>
                  <a:lnTo>
                    <a:pt x="107219" y="0"/>
                  </a:lnTo>
                  <a:lnTo>
                    <a:pt x="107219" y="29014"/>
                  </a:lnTo>
                  <a:lnTo>
                    <a:pt x="42473" y="29014"/>
                  </a:lnTo>
                  <a:lnTo>
                    <a:pt x="42473" y="63148"/>
                  </a:lnTo>
                  <a:lnTo>
                    <a:pt x="54024" y="63148"/>
                  </a:lnTo>
                  <a:cubicBezTo>
                    <a:pt x="97830" y="63148"/>
                    <a:pt x="116365" y="80611"/>
                    <a:pt x="116365" y="115818"/>
                  </a:cubicBezTo>
                  <a:cubicBezTo>
                    <a:pt x="116365" y="154529"/>
                    <a:pt x="94069" y="173064"/>
                    <a:pt x="50524" y="173064"/>
                  </a:cubicBezTo>
                  <a:cubicBezTo>
                    <a:pt x="30916" y="173064"/>
                    <a:pt x="16937" y="169034"/>
                    <a:pt x="0" y="15855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66" name="Graphic 4210">
            <a:extLst>
              <a:ext uri="{FF2B5EF4-FFF2-40B4-BE49-F238E27FC236}">
                <a16:creationId xmlns:a16="http://schemas.microsoft.com/office/drawing/2014/main" id="{F46E1887-99B0-527A-0542-34EF2AD14DC3}"/>
              </a:ext>
            </a:extLst>
          </p:cNvPr>
          <p:cNvGrpSpPr/>
          <p:nvPr/>
        </p:nvGrpSpPr>
        <p:grpSpPr>
          <a:xfrm>
            <a:off x="12278593" y="10087682"/>
            <a:ext cx="513409" cy="488146"/>
            <a:chOff x="13210987" y="7977042"/>
            <a:chExt cx="513409" cy="488146"/>
          </a:xfrm>
          <a:noFill/>
        </p:grpSpPr>
        <p:grpSp>
          <p:nvGrpSpPr>
            <p:cNvPr id="7304" name="Graphic 4210">
              <a:extLst>
                <a:ext uri="{FF2B5EF4-FFF2-40B4-BE49-F238E27FC236}">
                  <a16:creationId xmlns:a16="http://schemas.microsoft.com/office/drawing/2014/main" id="{B0B3403E-9871-781F-40EC-C5DC62BDC2FF}"/>
                </a:ext>
              </a:extLst>
            </p:cNvPr>
            <p:cNvGrpSpPr/>
            <p:nvPr/>
          </p:nvGrpSpPr>
          <p:grpSpPr>
            <a:xfrm>
              <a:off x="13210987" y="7977042"/>
              <a:ext cx="513409" cy="488146"/>
              <a:chOff x="13210987" y="7977042"/>
              <a:chExt cx="513409" cy="488146"/>
            </a:xfrm>
            <a:noFill/>
          </p:grpSpPr>
          <p:grpSp>
            <p:nvGrpSpPr>
              <p:cNvPr id="7318" name="Graphic 4210">
                <a:extLst>
                  <a:ext uri="{FF2B5EF4-FFF2-40B4-BE49-F238E27FC236}">
                    <a16:creationId xmlns:a16="http://schemas.microsoft.com/office/drawing/2014/main" id="{644AD410-66F0-5BD6-6987-47CBA41DEB85}"/>
                  </a:ext>
                </a:extLst>
              </p:cNvPr>
              <p:cNvGrpSpPr/>
              <p:nvPr/>
            </p:nvGrpSpPr>
            <p:grpSpPr>
              <a:xfrm>
                <a:off x="13268525" y="8182443"/>
                <a:ext cx="455871" cy="282745"/>
                <a:chOff x="13268525" y="8182443"/>
                <a:chExt cx="455871" cy="282745"/>
              </a:xfrm>
              <a:noFill/>
            </p:grpSpPr>
            <p:sp>
              <p:nvSpPr>
                <p:cNvPr id="7331" name="Freeform 7330">
                  <a:extLst>
                    <a:ext uri="{FF2B5EF4-FFF2-40B4-BE49-F238E27FC236}">
                      <a16:creationId xmlns:a16="http://schemas.microsoft.com/office/drawing/2014/main" id="{CCA2EF04-1F28-D0A7-148D-AD54DB683116}"/>
                    </a:ext>
                  </a:extLst>
                </p:cNvPr>
                <p:cNvSpPr/>
                <p:nvPr/>
              </p:nvSpPr>
              <p:spPr>
                <a:xfrm>
                  <a:off x="13268525" y="8182443"/>
                  <a:ext cx="455871" cy="282745"/>
                </a:xfrm>
                <a:custGeom>
                  <a:avLst/>
                  <a:gdLst>
                    <a:gd name="connsiteX0" fmla="*/ 450162 w 455871"/>
                    <a:gd name="connsiteY0" fmla="*/ 85577 h 282745"/>
                    <a:gd name="connsiteX1" fmla="*/ 448473 w 455871"/>
                    <a:gd name="connsiteY1" fmla="*/ 46426 h 282745"/>
                    <a:gd name="connsiteX2" fmla="*/ 397919 w 455871"/>
                    <a:gd name="connsiteY2" fmla="*/ 46 h 282745"/>
                    <a:gd name="connsiteX3" fmla="*/ 46427 w 455871"/>
                    <a:gd name="connsiteY3" fmla="*/ 15202 h 282745"/>
                    <a:gd name="connsiteX4" fmla="*/ 46 w 455871"/>
                    <a:gd name="connsiteY4" fmla="*/ 65761 h 282745"/>
                    <a:gd name="connsiteX5" fmla="*/ 1735 w 455871"/>
                    <a:gd name="connsiteY5" fmla="*/ 104911 h 282745"/>
                    <a:gd name="connsiteX6" fmla="*/ 49853 w 455871"/>
                    <a:gd name="connsiteY6" fmla="*/ 149051 h 282745"/>
                    <a:gd name="connsiteX7" fmla="*/ 5713 w 455871"/>
                    <a:gd name="connsiteY7" fmla="*/ 197169 h 282745"/>
                    <a:gd name="connsiteX8" fmla="*/ 7403 w 455871"/>
                    <a:gd name="connsiteY8" fmla="*/ 236319 h 282745"/>
                    <a:gd name="connsiteX9" fmla="*/ 57957 w 455871"/>
                    <a:gd name="connsiteY9" fmla="*/ 282700 h 282745"/>
                    <a:gd name="connsiteX10" fmla="*/ 409449 w 455871"/>
                    <a:gd name="connsiteY10" fmla="*/ 267544 h 282745"/>
                    <a:gd name="connsiteX11" fmla="*/ 455825 w 455871"/>
                    <a:gd name="connsiteY11" fmla="*/ 216985 h 282745"/>
                    <a:gd name="connsiteX12" fmla="*/ 454140 w 455871"/>
                    <a:gd name="connsiteY12" fmla="*/ 177835 h 282745"/>
                    <a:gd name="connsiteX13" fmla="*/ 454140 w 455871"/>
                    <a:gd name="connsiteY13" fmla="*/ 177835 h 282745"/>
                    <a:gd name="connsiteX14" fmla="*/ 406022 w 455871"/>
                    <a:gd name="connsiteY14" fmla="*/ 133695 h 282745"/>
                    <a:gd name="connsiteX15" fmla="*/ 450162 w 455871"/>
                    <a:gd name="connsiteY15" fmla="*/ 85577 h 28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871" h="282745">
                      <a:moveTo>
                        <a:pt x="450162" y="85577"/>
                      </a:moveTo>
                      <a:lnTo>
                        <a:pt x="448473" y="46426"/>
                      </a:lnTo>
                      <a:cubicBezTo>
                        <a:pt x="447322" y="19658"/>
                        <a:pt x="424683" y="-1105"/>
                        <a:pt x="397919" y="46"/>
                      </a:cubicBezTo>
                      <a:lnTo>
                        <a:pt x="46427" y="15202"/>
                      </a:lnTo>
                      <a:cubicBezTo>
                        <a:pt x="19658" y="16357"/>
                        <a:pt x="-1109" y="38992"/>
                        <a:pt x="46" y="65761"/>
                      </a:cubicBezTo>
                      <a:lnTo>
                        <a:pt x="1735" y="104911"/>
                      </a:lnTo>
                      <a:cubicBezTo>
                        <a:pt x="27210" y="103812"/>
                        <a:pt x="48755" y="123572"/>
                        <a:pt x="49853" y="149051"/>
                      </a:cubicBezTo>
                      <a:cubicBezTo>
                        <a:pt x="50952" y="174530"/>
                        <a:pt x="31188" y="196070"/>
                        <a:pt x="5713" y="197169"/>
                      </a:cubicBezTo>
                      <a:lnTo>
                        <a:pt x="7403" y="236319"/>
                      </a:lnTo>
                      <a:cubicBezTo>
                        <a:pt x="8553" y="263088"/>
                        <a:pt x="31192" y="283855"/>
                        <a:pt x="57957" y="282700"/>
                      </a:cubicBezTo>
                      <a:lnTo>
                        <a:pt x="409449" y="267544"/>
                      </a:lnTo>
                      <a:cubicBezTo>
                        <a:pt x="436218" y="266393"/>
                        <a:pt x="456981" y="243754"/>
                        <a:pt x="455825" y="216985"/>
                      </a:cubicBezTo>
                      <a:lnTo>
                        <a:pt x="454140" y="177835"/>
                      </a:lnTo>
                      <a:lnTo>
                        <a:pt x="454140" y="177835"/>
                      </a:lnTo>
                      <a:cubicBezTo>
                        <a:pt x="428661" y="178934"/>
                        <a:pt x="407121" y="159174"/>
                        <a:pt x="406022" y="133695"/>
                      </a:cubicBezTo>
                      <a:cubicBezTo>
                        <a:pt x="404924" y="108220"/>
                        <a:pt x="424687" y="86675"/>
                        <a:pt x="450162" y="8557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32" name="Freeform 7331">
                  <a:extLst>
                    <a:ext uri="{FF2B5EF4-FFF2-40B4-BE49-F238E27FC236}">
                      <a16:creationId xmlns:a16="http://schemas.microsoft.com/office/drawing/2014/main" id="{065A81D9-8819-B9DC-41EE-9BD89480ECE7}"/>
                    </a:ext>
                  </a:extLst>
                </p:cNvPr>
                <p:cNvSpPr/>
                <p:nvPr/>
              </p:nvSpPr>
              <p:spPr>
                <a:xfrm>
                  <a:off x="13570168" y="8186640"/>
                  <a:ext cx="11343" cy="267497"/>
                </a:xfrm>
                <a:custGeom>
                  <a:avLst/>
                  <a:gdLst>
                    <a:gd name="connsiteX0" fmla="*/ 0 w 11343"/>
                    <a:gd name="connsiteY0" fmla="*/ 0 h 267497"/>
                    <a:gd name="connsiteX1" fmla="*/ 11343 w 11343"/>
                    <a:gd name="connsiteY1" fmla="*/ 267498 h 267497"/>
                  </a:gdLst>
                  <a:ahLst/>
                  <a:cxnLst>
                    <a:cxn ang="0">
                      <a:pos x="connsiteX0" y="connsiteY0"/>
                    </a:cxn>
                    <a:cxn ang="0">
                      <a:pos x="connsiteX1" y="connsiteY1"/>
                    </a:cxn>
                  </a:cxnLst>
                  <a:rect l="l" t="t" r="r" b="b"/>
                  <a:pathLst>
                    <a:path w="11343" h="267497">
                      <a:moveTo>
                        <a:pt x="0" y="0"/>
                      </a:moveTo>
                      <a:lnTo>
                        <a:pt x="11343" y="26749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319" name="Graphic 4210">
                <a:extLst>
                  <a:ext uri="{FF2B5EF4-FFF2-40B4-BE49-F238E27FC236}">
                    <a16:creationId xmlns:a16="http://schemas.microsoft.com/office/drawing/2014/main" id="{0E69480B-F8F1-802F-7C4A-954BB627B5A8}"/>
                  </a:ext>
                </a:extLst>
              </p:cNvPr>
              <p:cNvGrpSpPr/>
              <p:nvPr/>
            </p:nvGrpSpPr>
            <p:grpSpPr>
              <a:xfrm>
                <a:off x="13210987" y="7977042"/>
                <a:ext cx="435492" cy="253321"/>
                <a:chOff x="13210987" y="7977042"/>
                <a:chExt cx="435492" cy="253321"/>
              </a:xfrm>
              <a:noFill/>
            </p:grpSpPr>
            <p:sp>
              <p:nvSpPr>
                <p:cNvPr id="7329" name="Freeform 7328">
                  <a:extLst>
                    <a:ext uri="{FF2B5EF4-FFF2-40B4-BE49-F238E27FC236}">
                      <a16:creationId xmlns:a16="http://schemas.microsoft.com/office/drawing/2014/main" id="{3A59E573-42D0-6FD2-BFD8-3CB8E442DFD8}"/>
                    </a:ext>
                  </a:extLst>
                </p:cNvPr>
                <p:cNvSpPr/>
                <p:nvPr/>
              </p:nvSpPr>
              <p:spPr>
                <a:xfrm>
                  <a:off x="13210987" y="7977042"/>
                  <a:ext cx="435492" cy="253321"/>
                </a:xfrm>
                <a:custGeom>
                  <a:avLst/>
                  <a:gdLst>
                    <a:gd name="connsiteX0" fmla="*/ 435493 w 435492"/>
                    <a:gd name="connsiteY0" fmla="*/ 206311 h 253321"/>
                    <a:gd name="connsiteX1" fmla="*/ 182991 w 435492"/>
                    <a:gd name="connsiteY1" fmla="*/ 10200 h 253321"/>
                    <a:gd name="connsiteX2" fmla="*/ 114918 w 435492"/>
                    <a:gd name="connsiteY2" fmla="*/ 18759 h 253321"/>
                    <a:gd name="connsiteX3" fmla="*/ 90880 w 435492"/>
                    <a:gd name="connsiteY3" fmla="*/ 49706 h 253321"/>
                    <a:gd name="connsiteX4" fmla="*/ 99023 w 435492"/>
                    <a:gd name="connsiteY4" fmla="*/ 114496 h 253321"/>
                    <a:gd name="connsiteX5" fmla="*/ 34237 w 435492"/>
                    <a:gd name="connsiteY5" fmla="*/ 122639 h 253321"/>
                    <a:gd name="connsiteX6" fmla="*/ 10200 w 435492"/>
                    <a:gd name="connsiteY6" fmla="*/ 153590 h 253321"/>
                    <a:gd name="connsiteX7" fmla="*/ 18755 w 435492"/>
                    <a:gd name="connsiteY7" fmla="*/ 221663 h 253321"/>
                    <a:gd name="connsiteX8" fmla="*/ 59521 w 435492"/>
                    <a:gd name="connsiteY8" fmla="*/ 253322 h 253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5492" h="253321">
                      <a:moveTo>
                        <a:pt x="435493" y="206311"/>
                      </a:moveTo>
                      <a:lnTo>
                        <a:pt x="182991" y="10200"/>
                      </a:lnTo>
                      <a:cubicBezTo>
                        <a:pt x="161828" y="-6233"/>
                        <a:pt x="131351" y="-2403"/>
                        <a:pt x="114918" y="18759"/>
                      </a:cubicBezTo>
                      <a:lnTo>
                        <a:pt x="90880" y="49706"/>
                      </a:lnTo>
                      <a:cubicBezTo>
                        <a:pt x="111022" y="65349"/>
                        <a:pt x="114666" y="94354"/>
                        <a:pt x="99023" y="114496"/>
                      </a:cubicBezTo>
                      <a:cubicBezTo>
                        <a:pt x="83380" y="134633"/>
                        <a:pt x="54375" y="138281"/>
                        <a:pt x="34237" y="122639"/>
                      </a:cubicBezTo>
                      <a:lnTo>
                        <a:pt x="10200" y="153590"/>
                      </a:lnTo>
                      <a:cubicBezTo>
                        <a:pt x="-6233" y="174748"/>
                        <a:pt x="-2403" y="205225"/>
                        <a:pt x="18755" y="221663"/>
                      </a:cubicBezTo>
                      <a:lnTo>
                        <a:pt x="59521" y="25332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30" name="Freeform 7329">
                  <a:extLst>
                    <a:ext uri="{FF2B5EF4-FFF2-40B4-BE49-F238E27FC236}">
                      <a16:creationId xmlns:a16="http://schemas.microsoft.com/office/drawing/2014/main" id="{28D796CF-FD3F-CCF2-7E44-A49B3842A858}"/>
                    </a:ext>
                  </a:extLst>
                </p:cNvPr>
                <p:cNvSpPr/>
                <p:nvPr/>
              </p:nvSpPr>
              <p:spPr>
                <a:xfrm>
                  <a:off x="13562247" y="8143938"/>
                  <a:ext cx="33482" cy="43045"/>
                </a:xfrm>
                <a:custGeom>
                  <a:avLst/>
                  <a:gdLst>
                    <a:gd name="connsiteX0" fmla="*/ 33483 w 33482"/>
                    <a:gd name="connsiteY0" fmla="*/ 0 h 43045"/>
                    <a:gd name="connsiteX1" fmla="*/ 0 w 33482"/>
                    <a:gd name="connsiteY1" fmla="*/ 43046 h 43045"/>
                  </a:gdLst>
                  <a:ahLst/>
                  <a:cxnLst>
                    <a:cxn ang="0">
                      <a:pos x="connsiteX0" y="connsiteY0"/>
                    </a:cxn>
                    <a:cxn ang="0">
                      <a:pos x="connsiteX1" y="connsiteY1"/>
                    </a:cxn>
                  </a:cxnLst>
                  <a:rect l="l" t="t" r="r" b="b"/>
                  <a:pathLst>
                    <a:path w="33482" h="43045">
                      <a:moveTo>
                        <a:pt x="33483" y="0"/>
                      </a:moveTo>
                      <a:lnTo>
                        <a:pt x="0" y="4304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320" name="Graphic 4210">
                <a:extLst>
                  <a:ext uri="{FF2B5EF4-FFF2-40B4-BE49-F238E27FC236}">
                    <a16:creationId xmlns:a16="http://schemas.microsoft.com/office/drawing/2014/main" id="{4CC45EA6-2848-E3A8-F51E-787727F6743F}"/>
                  </a:ext>
                </a:extLst>
              </p:cNvPr>
              <p:cNvGrpSpPr/>
              <p:nvPr/>
            </p:nvGrpSpPr>
            <p:grpSpPr>
              <a:xfrm>
                <a:off x="13321296" y="8087364"/>
                <a:ext cx="183204" cy="109924"/>
                <a:chOff x="13321296" y="8087364"/>
                <a:chExt cx="183204" cy="109924"/>
              </a:xfrm>
              <a:noFill/>
            </p:grpSpPr>
            <p:sp>
              <p:nvSpPr>
                <p:cNvPr id="7321" name="Freeform 7320">
                  <a:extLst>
                    <a:ext uri="{FF2B5EF4-FFF2-40B4-BE49-F238E27FC236}">
                      <a16:creationId xmlns:a16="http://schemas.microsoft.com/office/drawing/2014/main" id="{1A1F188B-F4F0-B417-06A2-4E4DD0C456ED}"/>
                    </a:ext>
                  </a:extLst>
                </p:cNvPr>
                <p:cNvSpPr/>
                <p:nvPr/>
              </p:nvSpPr>
              <p:spPr>
                <a:xfrm>
                  <a:off x="13321318" y="8087364"/>
                  <a:ext cx="183161" cy="109924"/>
                </a:xfrm>
                <a:custGeom>
                  <a:avLst/>
                  <a:gdLst>
                    <a:gd name="connsiteX0" fmla="*/ 1837 w 183161"/>
                    <a:gd name="connsiteY0" fmla="*/ 109924 h 109924"/>
                    <a:gd name="connsiteX1" fmla="*/ 0 w 183161"/>
                    <a:gd name="connsiteY1" fmla="*/ 91580 h 109924"/>
                    <a:gd name="connsiteX2" fmla="*/ 91581 w 183161"/>
                    <a:gd name="connsiteY2" fmla="*/ 0 h 109924"/>
                    <a:gd name="connsiteX3" fmla="*/ 183161 w 183161"/>
                    <a:gd name="connsiteY3" fmla="*/ 91580 h 109924"/>
                    <a:gd name="connsiteX4" fmla="*/ 182557 w 183161"/>
                    <a:gd name="connsiteY4" fmla="*/ 102134 h 109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161" h="109924">
                      <a:moveTo>
                        <a:pt x="1837" y="109924"/>
                      </a:moveTo>
                      <a:cubicBezTo>
                        <a:pt x="634" y="103997"/>
                        <a:pt x="0" y="97865"/>
                        <a:pt x="0" y="91580"/>
                      </a:cubicBezTo>
                      <a:cubicBezTo>
                        <a:pt x="0" y="41000"/>
                        <a:pt x="41000" y="0"/>
                        <a:pt x="91581" y="0"/>
                      </a:cubicBezTo>
                      <a:cubicBezTo>
                        <a:pt x="142157" y="0"/>
                        <a:pt x="183161" y="41000"/>
                        <a:pt x="183161" y="91580"/>
                      </a:cubicBezTo>
                      <a:cubicBezTo>
                        <a:pt x="183161" y="95150"/>
                        <a:pt x="182957" y="98672"/>
                        <a:pt x="182557" y="10213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22" name="Freeform 7321">
                  <a:extLst>
                    <a:ext uri="{FF2B5EF4-FFF2-40B4-BE49-F238E27FC236}">
                      <a16:creationId xmlns:a16="http://schemas.microsoft.com/office/drawing/2014/main" id="{D9C75436-88FE-AE0B-5070-45429A6CD13C}"/>
                    </a:ext>
                  </a:extLst>
                </p:cNvPr>
                <p:cNvSpPr/>
                <p:nvPr/>
              </p:nvSpPr>
              <p:spPr>
                <a:xfrm>
                  <a:off x="13383745" y="8149787"/>
                  <a:ext cx="58306" cy="44695"/>
                </a:xfrm>
                <a:custGeom>
                  <a:avLst/>
                  <a:gdLst>
                    <a:gd name="connsiteX0" fmla="*/ 54168 w 58306"/>
                    <a:gd name="connsiteY0" fmla="*/ 42555 h 44695"/>
                    <a:gd name="connsiteX1" fmla="*/ 58306 w 58306"/>
                    <a:gd name="connsiteY1" fmla="*/ 21866 h 44695"/>
                    <a:gd name="connsiteX2" fmla="*/ 29153 w 58306"/>
                    <a:gd name="connsiteY2" fmla="*/ 0 h 44695"/>
                    <a:gd name="connsiteX3" fmla="*/ 0 w 58306"/>
                    <a:gd name="connsiteY3" fmla="*/ 21866 h 44695"/>
                    <a:gd name="connsiteX4" fmla="*/ 4564 w 58306"/>
                    <a:gd name="connsiteY4" fmla="*/ 44696 h 44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306" h="44695">
                      <a:moveTo>
                        <a:pt x="54168" y="42555"/>
                      </a:moveTo>
                      <a:lnTo>
                        <a:pt x="58306" y="21866"/>
                      </a:lnTo>
                      <a:lnTo>
                        <a:pt x="29153" y="0"/>
                      </a:lnTo>
                      <a:lnTo>
                        <a:pt x="0" y="21866"/>
                      </a:lnTo>
                      <a:lnTo>
                        <a:pt x="4564" y="4469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23" name="Freeform 7322">
                  <a:extLst>
                    <a:ext uri="{FF2B5EF4-FFF2-40B4-BE49-F238E27FC236}">
                      <a16:creationId xmlns:a16="http://schemas.microsoft.com/office/drawing/2014/main" id="{20891BC4-77AF-84F8-3728-083824EE86B1}"/>
                    </a:ext>
                  </a:extLst>
                </p:cNvPr>
                <p:cNvSpPr/>
                <p:nvPr/>
              </p:nvSpPr>
              <p:spPr>
                <a:xfrm>
                  <a:off x="13383745" y="8091598"/>
                  <a:ext cx="58306" cy="29587"/>
                </a:xfrm>
                <a:custGeom>
                  <a:avLst/>
                  <a:gdLst>
                    <a:gd name="connsiteX0" fmla="*/ 1542 w 58306"/>
                    <a:gd name="connsiteY0" fmla="*/ 0 h 29587"/>
                    <a:gd name="connsiteX1" fmla="*/ 0 w 58306"/>
                    <a:gd name="connsiteY1" fmla="*/ 7721 h 29587"/>
                    <a:gd name="connsiteX2" fmla="*/ 29153 w 58306"/>
                    <a:gd name="connsiteY2" fmla="*/ 29587 h 29587"/>
                    <a:gd name="connsiteX3" fmla="*/ 58306 w 58306"/>
                    <a:gd name="connsiteY3" fmla="*/ 7721 h 29587"/>
                    <a:gd name="connsiteX4" fmla="*/ 56760 w 58306"/>
                    <a:gd name="connsiteY4" fmla="*/ 0 h 29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306" h="29587">
                      <a:moveTo>
                        <a:pt x="1542" y="0"/>
                      </a:moveTo>
                      <a:lnTo>
                        <a:pt x="0" y="7721"/>
                      </a:lnTo>
                      <a:lnTo>
                        <a:pt x="29153" y="29587"/>
                      </a:lnTo>
                      <a:lnTo>
                        <a:pt x="58306" y="7721"/>
                      </a:lnTo>
                      <a:lnTo>
                        <a:pt x="5676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24" name="Freeform 7323">
                  <a:extLst>
                    <a:ext uri="{FF2B5EF4-FFF2-40B4-BE49-F238E27FC236}">
                      <a16:creationId xmlns:a16="http://schemas.microsoft.com/office/drawing/2014/main" id="{E132D432-E094-957F-3B5F-CB5251AFA8B5}"/>
                    </a:ext>
                  </a:extLst>
                </p:cNvPr>
                <p:cNvSpPr/>
                <p:nvPr/>
              </p:nvSpPr>
              <p:spPr>
                <a:xfrm>
                  <a:off x="13321296" y="8125693"/>
                  <a:ext cx="36670" cy="56373"/>
                </a:xfrm>
                <a:custGeom>
                  <a:avLst/>
                  <a:gdLst>
                    <a:gd name="connsiteX0" fmla="*/ 0 w 36670"/>
                    <a:gd name="connsiteY0" fmla="*/ 52517 h 56373"/>
                    <a:gd name="connsiteX1" fmla="*/ 6866 w 36670"/>
                    <a:gd name="connsiteY1" fmla="*/ 56374 h 56373"/>
                    <a:gd name="connsiteX2" fmla="*/ 36671 w 36670"/>
                    <a:gd name="connsiteY2" fmla="*/ 35402 h 56373"/>
                    <a:gd name="connsiteX3" fmla="*/ 24884 w 36670"/>
                    <a:gd name="connsiteY3" fmla="*/ 916 h 56373"/>
                    <a:gd name="connsiteX4" fmla="*/ 17063 w 36670"/>
                    <a:gd name="connsiteY4" fmla="*/ 0 h 56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70" h="56373">
                      <a:moveTo>
                        <a:pt x="0" y="52517"/>
                      </a:moveTo>
                      <a:lnTo>
                        <a:pt x="6866" y="56374"/>
                      </a:lnTo>
                      <a:lnTo>
                        <a:pt x="36671" y="35402"/>
                      </a:lnTo>
                      <a:lnTo>
                        <a:pt x="24884" y="916"/>
                      </a:lnTo>
                      <a:lnTo>
                        <a:pt x="17063"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25" name="Freeform 7324">
                  <a:extLst>
                    <a:ext uri="{FF2B5EF4-FFF2-40B4-BE49-F238E27FC236}">
                      <a16:creationId xmlns:a16="http://schemas.microsoft.com/office/drawing/2014/main" id="{F34900FE-6A42-08C5-8B99-C28C0D5D3FA2}"/>
                    </a:ext>
                  </a:extLst>
                </p:cNvPr>
                <p:cNvSpPr/>
                <p:nvPr/>
              </p:nvSpPr>
              <p:spPr>
                <a:xfrm>
                  <a:off x="13467826" y="8125693"/>
                  <a:ext cx="36674" cy="56373"/>
                </a:xfrm>
                <a:custGeom>
                  <a:avLst/>
                  <a:gdLst>
                    <a:gd name="connsiteX0" fmla="*/ 19608 w 36674"/>
                    <a:gd name="connsiteY0" fmla="*/ 0 h 56373"/>
                    <a:gd name="connsiteX1" fmla="*/ 11786 w 36674"/>
                    <a:gd name="connsiteY1" fmla="*/ 916 h 56373"/>
                    <a:gd name="connsiteX2" fmla="*/ 0 w 36674"/>
                    <a:gd name="connsiteY2" fmla="*/ 35402 h 56373"/>
                    <a:gd name="connsiteX3" fmla="*/ 29804 w 36674"/>
                    <a:gd name="connsiteY3" fmla="*/ 56374 h 56373"/>
                    <a:gd name="connsiteX4" fmla="*/ 36675 w 36674"/>
                    <a:gd name="connsiteY4" fmla="*/ 52517 h 56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74" h="56373">
                      <a:moveTo>
                        <a:pt x="19608" y="0"/>
                      </a:moveTo>
                      <a:lnTo>
                        <a:pt x="11786" y="916"/>
                      </a:lnTo>
                      <a:lnTo>
                        <a:pt x="0" y="35402"/>
                      </a:lnTo>
                      <a:lnTo>
                        <a:pt x="29804" y="56374"/>
                      </a:lnTo>
                      <a:lnTo>
                        <a:pt x="36675" y="5251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26" name="Freeform 7325">
                  <a:extLst>
                    <a:ext uri="{FF2B5EF4-FFF2-40B4-BE49-F238E27FC236}">
                      <a16:creationId xmlns:a16="http://schemas.microsoft.com/office/drawing/2014/main" id="{BCAF0387-1357-F079-87C9-8B4A18580FB0}"/>
                    </a:ext>
                  </a:extLst>
                </p:cNvPr>
                <p:cNvSpPr/>
                <p:nvPr/>
              </p:nvSpPr>
              <p:spPr>
                <a:xfrm>
                  <a:off x="13412899" y="8121186"/>
                  <a:ext cx="4342" cy="28601"/>
                </a:xfrm>
                <a:custGeom>
                  <a:avLst/>
                  <a:gdLst>
                    <a:gd name="connsiteX0" fmla="*/ 0 w 4342"/>
                    <a:gd name="connsiteY0" fmla="*/ 0 h 28601"/>
                    <a:gd name="connsiteX1" fmla="*/ 0 w 4342"/>
                    <a:gd name="connsiteY1" fmla="*/ 28602 h 28601"/>
                  </a:gdLst>
                  <a:ahLst/>
                  <a:cxnLst>
                    <a:cxn ang="0">
                      <a:pos x="connsiteX0" y="connsiteY0"/>
                    </a:cxn>
                    <a:cxn ang="0">
                      <a:pos x="connsiteX1" y="connsiteY1"/>
                    </a:cxn>
                  </a:cxnLst>
                  <a:rect l="l" t="t" r="r" b="b"/>
                  <a:pathLst>
                    <a:path w="4342" h="28601">
                      <a:moveTo>
                        <a:pt x="0" y="0"/>
                      </a:moveTo>
                      <a:lnTo>
                        <a:pt x="0" y="2860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27" name="Freeform 7326">
                  <a:extLst>
                    <a:ext uri="{FF2B5EF4-FFF2-40B4-BE49-F238E27FC236}">
                      <a16:creationId xmlns:a16="http://schemas.microsoft.com/office/drawing/2014/main" id="{5CD7B9C8-E964-96F8-3091-2CF28C785A60}"/>
                    </a:ext>
                  </a:extLst>
                </p:cNvPr>
                <p:cNvSpPr/>
                <p:nvPr/>
              </p:nvSpPr>
              <p:spPr>
                <a:xfrm>
                  <a:off x="13442052" y="8161096"/>
                  <a:ext cx="25774" cy="10557"/>
                </a:xfrm>
                <a:custGeom>
                  <a:avLst/>
                  <a:gdLst>
                    <a:gd name="connsiteX0" fmla="*/ 0 w 25774"/>
                    <a:gd name="connsiteY0" fmla="*/ 10557 h 10557"/>
                    <a:gd name="connsiteX1" fmla="*/ 25774 w 25774"/>
                    <a:gd name="connsiteY1" fmla="*/ 0 h 10557"/>
                  </a:gdLst>
                  <a:ahLst/>
                  <a:cxnLst>
                    <a:cxn ang="0">
                      <a:pos x="connsiteX0" y="connsiteY0"/>
                    </a:cxn>
                    <a:cxn ang="0">
                      <a:pos x="connsiteX1" y="connsiteY1"/>
                    </a:cxn>
                  </a:cxnLst>
                  <a:rect l="l" t="t" r="r" b="b"/>
                  <a:pathLst>
                    <a:path w="25774" h="10557">
                      <a:moveTo>
                        <a:pt x="0" y="10557"/>
                      </a:moveTo>
                      <a:lnTo>
                        <a:pt x="2577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28" name="Freeform 7327">
                  <a:extLst>
                    <a:ext uri="{FF2B5EF4-FFF2-40B4-BE49-F238E27FC236}">
                      <a16:creationId xmlns:a16="http://schemas.microsoft.com/office/drawing/2014/main" id="{D67EF74E-72A7-3AE1-D16E-58CBD9604694}"/>
                    </a:ext>
                  </a:extLst>
                </p:cNvPr>
                <p:cNvSpPr/>
                <p:nvPr/>
              </p:nvSpPr>
              <p:spPr>
                <a:xfrm>
                  <a:off x="13357967" y="8161096"/>
                  <a:ext cx="25778" cy="10557"/>
                </a:xfrm>
                <a:custGeom>
                  <a:avLst/>
                  <a:gdLst>
                    <a:gd name="connsiteX0" fmla="*/ 25779 w 25778"/>
                    <a:gd name="connsiteY0" fmla="*/ 10557 h 10557"/>
                    <a:gd name="connsiteX1" fmla="*/ 0 w 25778"/>
                    <a:gd name="connsiteY1" fmla="*/ 0 h 10557"/>
                  </a:gdLst>
                  <a:ahLst/>
                  <a:cxnLst>
                    <a:cxn ang="0">
                      <a:pos x="connsiteX0" y="connsiteY0"/>
                    </a:cxn>
                    <a:cxn ang="0">
                      <a:pos x="connsiteX1" y="connsiteY1"/>
                    </a:cxn>
                  </a:cxnLst>
                  <a:rect l="l" t="t" r="r" b="b"/>
                  <a:pathLst>
                    <a:path w="25778" h="10557">
                      <a:moveTo>
                        <a:pt x="25779" y="1055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7305" name="Graphic 4210">
              <a:extLst>
                <a:ext uri="{FF2B5EF4-FFF2-40B4-BE49-F238E27FC236}">
                  <a16:creationId xmlns:a16="http://schemas.microsoft.com/office/drawing/2014/main" id="{6A1E9838-6EA1-0AB8-5F6B-0AD2F290F82C}"/>
                </a:ext>
              </a:extLst>
            </p:cNvPr>
            <p:cNvGrpSpPr/>
            <p:nvPr/>
          </p:nvGrpSpPr>
          <p:grpSpPr>
            <a:xfrm>
              <a:off x="13355244" y="8236700"/>
              <a:ext cx="183204" cy="183160"/>
              <a:chOff x="13355244" y="8236700"/>
              <a:chExt cx="183204" cy="183160"/>
            </a:xfrm>
            <a:noFill/>
          </p:grpSpPr>
          <p:sp>
            <p:nvSpPr>
              <p:cNvPr id="7306" name="Freeform 7305">
                <a:extLst>
                  <a:ext uri="{FF2B5EF4-FFF2-40B4-BE49-F238E27FC236}">
                    <a16:creationId xmlns:a16="http://schemas.microsoft.com/office/drawing/2014/main" id="{ABA8248C-4C2D-5C09-E718-AFE93ADB1003}"/>
                  </a:ext>
                </a:extLst>
              </p:cNvPr>
              <p:cNvSpPr/>
              <p:nvPr/>
            </p:nvSpPr>
            <p:spPr>
              <a:xfrm>
                <a:off x="13355266" y="8236700"/>
                <a:ext cx="183160" cy="183160"/>
              </a:xfrm>
              <a:custGeom>
                <a:avLst/>
                <a:gdLst>
                  <a:gd name="connsiteX0" fmla="*/ 183160 w 183160"/>
                  <a:gd name="connsiteY0" fmla="*/ 91580 h 183160"/>
                  <a:gd name="connsiteX1" fmla="*/ 91580 w 183160"/>
                  <a:gd name="connsiteY1" fmla="*/ 183160 h 183160"/>
                  <a:gd name="connsiteX2" fmla="*/ 0 w 183160"/>
                  <a:gd name="connsiteY2" fmla="*/ 91580 h 183160"/>
                  <a:gd name="connsiteX3" fmla="*/ 91580 w 183160"/>
                  <a:gd name="connsiteY3" fmla="*/ 0 h 183160"/>
                  <a:gd name="connsiteX4" fmla="*/ 183160 w 183160"/>
                  <a:gd name="connsiteY4" fmla="*/ 91580 h 183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160" h="183160">
                    <a:moveTo>
                      <a:pt x="183160" y="91580"/>
                    </a:moveTo>
                    <a:cubicBezTo>
                      <a:pt x="183160" y="142158"/>
                      <a:pt x="142159" y="183160"/>
                      <a:pt x="91580" y="183160"/>
                    </a:cubicBezTo>
                    <a:cubicBezTo>
                      <a:pt x="41002" y="183160"/>
                      <a:pt x="0" y="142158"/>
                      <a:pt x="0" y="91580"/>
                    </a:cubicBezTo>
                    <a:cubicBezTo>
                      <a:pt x="0" y="41002"/>
                      <a:pt x="41002" y="0"/>
                      <a:pt x="91580" y="0"/>
                    </a:cubicBezTo>
                    <a:cubicBezTo>
                      <a:pt x="142159" y="0"/>
                      <a:pt x="183160" y="41002"/>
                      <a:pt x="183160" y="9158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07" name="Freeform 7306">
                <a:extLst>
                  <a:ext uri="{FF2B5EF4-FFF2-40B4-BE49-F238E27FC236}">
                    <a16:creationId xmlns:a16="http://schemas.microsoft.com/office/drawing/2014/main" id="{C6817E2B-FD80-FB51-4E47-C0ADC22969D1}"/>
                  </a:ext>
                </a:extLst>
              </p:cNvPr>
              <p:cNvSpPr/>
              <p:nvPr/>
            </p:nvSpPr>
            <p:spPr>
              <a:xfrm>
                <a:off x="13417693" y="8299127"/>
                <a:ext cx="58306" cy="58306"/>
              </a:xfrm>
              <a:custGeom>
                <a:avLst/>
                <a:gdLst>
                  <a:gd name="connsiteX0" fmla="*/ 29153 w 58306"/>
                  <a:gd name="connsiteY0" fmla="*/ 0 h 58306"/>
                  <a:gd name="connsiteX1" fmla="*/ 0 w 58306"/>
                  <a:gd name="connsiteY1" fmla="*/ 21866 h 58306"/>
                  <a:gd name="connsiteX2" fmla="*/ 7287 w 58306"/>
                  <a:gd name="connsiteY2" fmla="*/ 58306 h 58306"/>
                  <a:gd name="connsiteX3" fmla="*/ 51019 w 58306"/>
                  <a:gd name="connsiteY3" fmla="*/ 58306 h 58306"/>
                  <a:gd name="connsiteX4" fmla="*/ 58306 w 58306"/>
                  <a:gd name="connsiteY4" fmla="*/ 21866 h 58306"/>
                  <a:gd name="connsiteX5" fmla="*/ 29153 w 58306"/>
                  <a:gd name="connsiteY5" fmla="*/ 0 h 5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06" h="58306">
                    <a:moveTo>
                      <a:pt x="29153" y="0"/>
                    </a:moveTo>
                    <a:lnTo>
                      <a:pt x="0" y="21866"/>
                    </a:lnTo>
                    <a:lnTo>
                      <a:pt x="7287" y="58306"/>
                    </a:lnTo>
                    <a:lnTo>
                      <a:pt x="51019" y="58306"/>
                    </a:lnTo>
                    <a:lnTo>
                      <a:pt x="58306" y="21866"/>
                    </a:lnTo>
                    <a:lnTo>
                      <a:pt x="29153"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08" name="Freeform 7307">
                <a:extLst>
                  <a:ext uri="{FF2B5EF4-FFF2-40B4-BE49-F238E27FC236}">
                    <a16:creationId xmlns:a16="http://schemas.microsoft.com/office/drawing/2014/main" id="{BDBC9B39-BA66-5CF8-FFF7-74F6E95D2B85}"/>
                  </a:ext>
                </a:extLst>
              </p:cNvPr>
              <p:cNvSpPr/>
              <p:nvPr/>
            </p:nvSpPr>
            <p:spPr>
              <a:xfrm>
                <a:off x="13417693" y="8240934"/>
                <a:ext cx="58306" cy="29587"/>
              </a:xfrm>
              <a:custGeom>
                <a:avLst/>
                <a:gdLst>
                  <a:gd name="connsiteX0" fmla="*/ 1546 w 58306"/>
                  <a:gd name="connsiteY0" fmla="*/ 0 h 29587"/>
                  <a:gd name="connsiteX1" fmla="*/ 0 w 58306"/>
                  <a:gd name="connsiteY1" fmla="*/ 7726 h 29587"/>
                  <a:gd name="connsiteX2" fmla="*/ 29153 w 58306"/>
                  <a:gd name="connsiteY2" fmla="*/ 29587 h 29587"/>
                  <a:gd name="connsiteX3" fmla="*/ 58306 w 58306"/>
                  <a:gd name="connsiteY3" fmla="*/ 7726 h 29587"/>
                  <a:gd name="connsiteX4" fmla="*/ 56760 w 58306"/>
                  <a:gd name="connsiteY4" fmla="*/ 0 h 29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306" h="29587">
                    <a:moveTo>
                      <a:pt x="1546" y="0"/>
                    </a:moveTo>
                    <a:lnTo>
                      <a:pt x="0" y="7726"/>
                    </a:lnTo>
                    <a:lnTo>
                      <a:pt x="29153" y="29587"/>
                    </a:lnTo>
                    <a:lnTo>
                      <a:pt x="58306" y="7726"/>
                    </a:lnTo>
                    <a:lnTo>
                      <a:pt x="5676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09" name="Freeform 7308">
                <a:extLst>
                  <a:ext uri="{FF2B5EF4-FFF2-40B4-BE49-F238E27FC236}">
                    <a16:creationId xmlns:a16="http://schemas.microsoft.com/office/drawing/2014/main" id="{65C49288-231E-6E26-E5B5-43BF609BD0CC}"/>
                  </a:ext>
                </a:extLst>
              </p:cNvPr>
              <p:cNvSpPr/>
              <p:nvPr/>
            </p:nvSpPr>
            <p:spPr>
              <a:xfrm>
                <a:off x="13355244" y="8275033"/>
                <a:ext cx="36670" cy="56369"/>
              </a:xfrm>
              <a:custGeom>
                <a:avLst/>
                <a:gdLst>
                  <a:gd name="connsiteX0" fmla="*/ 0 w 36670"/>
                  <a:gd name="connsiteY0" fmla="*/ 52513 h 56369"/>
                  <a:gd name="connsiteX1" fmla="*/ 6870 w 36670"/>
                  <a:gd name="connsiteY1" fmla="*/ 56369 h 56369"/>
                  <a:gd name="connsiteX2" fmla="*/ 36671 w 36670"/>
                  <a:gd name="connsiteY2" fmla="*/ 35398 h 56369"/>
                  <a:gd name="connsiteX3" fmla="*/ 24889 w 36670"/>
                  <a:gd name="connsiteY3" fmla="*/ 916 h 56369"/>
                  <a:gd name="connsiteX4" fmla="*/ 17063 w 36670"/>
                  <a:gd name="connsiteY4" fmla="*/ 0 h 56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70" h="56369">
                    <a:moveTo>
                      <a:pt x="0" y="52513"/>
                    </a:moveTo>
                    <a:lnTo>
                      <a:pt x="6870" y="56369"/>
                    </a:lnTo>
                    <a:lnTo>
                      <a:pt x="36671" y="35398"/>
                    </a:lnTo>
                    <a:lnTo>
                      <a:pt x="24889" y="916"/>
                    </a:lnTo>
                    <a:lnTo>
                      <a:pt x="17063"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10" name="Freeform 7309">
                <a:extLst>
                  <a:ext uri="{FF2B5EF4-FFF2-40B4-BE49-F238E27FC236}">
                    <a16:creationId xmlns:a16="http://schemas.microsoft.com/office/drawing/2014/main" id="{D68DCB8A-FBB3-4034-90E7-7D84287C8495}"/>
                  </a:ext>
                </a:extLst>
              </p:cNvPr>
              <p:cNvSpPr/>
              <p:nvPr/>
            </p:nvSpPr>
            <p:spPr>
              <a:xfrm>
                <a:off x="13373171" y="8375008"/>
                <a:ext cx="50458" cy="40162"/>
              </a:xfrm>
              <a:custGeom>
                <a:avLst/>
                <a:gdLst>
                  <a:gd name="connsiteX0" fmla="*/ 44670 w 50458"/>
                  <a:gd name="connsiteY0" fmla="*/ 40162 h 40162"/>
                  <a:gd name="connsiteX1" fmla="*/ 50459 w 50458"/>
                  <a:gd name="connsiteY1" fmla="*/ 34825 h 40162"/>
                  <a:gd name="connsiteX2" fmla="*/ 39728 w 50458"/>
                  <a:gd name="connsiteY2" fmla="*/ 0 h 40162"/>
                  <a:gd name="connsiteX3" fmla="*/ 3288 w 50458"/>
                  <a:gd name="connsiteY3" fmla="*/ 552 h 40162"/>
                  <a:gd name="connsiteX4" fmla="*/ 0 w 50458"/>
                  <a:gd name="connsiteY4" fmla="*/ 7709 h 4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58" h="40162">
                    <a:moveTo>
                      <a:pt x="44670" y="40162"/>
                    </a:moveTo>
                    <a:lnTo>
                      <a:pt x="50459" y="34825"/>
                    </a:lnTo>
                    <a:lnTo>
                      <a:pt x="39728" y="0"/>
                    </a:lnTo>
                    <a:lnTo>
                      <a:pt x="3288" y="552"/>
                    </a:lnTo>
                    <a:lnTo>
                      <a:pt x="0" y="770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11" name="Freeform 7310">
                <a:extLst>
                  <a:ext uri="{FF2B5EF4-FFF2-40B4-BE49-F238E27FC236}">
                    <a16:creationId xmlns:a16="http://schemas.microsoft.com/office/drawing/2014/main" id="{9939FADB-3D9F-84F1-7A02-74C0B25839F5}"/>
                  </a:ext>
                </a:extLst>
              </p:cNvPr>
              <p:cNvSpPr/>
              <p:nvPr/>
            </p:nvSpPr>
            <p:spPr>
              <a:xfrm>
                <a:off x="13470063" y="8375008"/>
                <a:ext cx="50458" cy="40162"/>
              </a:xfrm>
              <a:custGeom>
                <a:avLst/>
                <a:gdLst>
                  <a:gd name="connsiteX0" fmla="*/ 50459 w 50458"/>
                  <a:gd name="connsiteY0" fmla="*/ 7709 h 40162"/>
                  <a:gd name="connsiteX1" fmla="*/ 47171 w 50458"/>
                  <a:gd name="connsiteY1" fmla="*/ 552 h 40162"/>
                  <a:gd name="connsiteX2" fmla="*/ 10731 w 50458"/>
                  <a:gd name="connsiteY2" fmla="*/ 0 h 40162"/>
                  <a:gd name="connsiteX3" fmla="*/ 0 w 50458"/>
                  <a:gd name="connsiteY3" fmla="*/ 34825 h 40162"/>
                  <a:gd name="connsiteX4" fmla="*/ 5789 w 50458"/>
                  <a:gd name="connsiteY4" fmla="*/ 40162 h 4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58" h="40162">
                    <a:moveTo>
                      <a:pt x="50459" y="7709"/>
                    </a:moveTo>
                    <a:lnTo>
                      <a:pt x="47171" y="552"/>
                    </a:lnTo>
                    <a:lnTo>
                      <a:pt x="10731" y="0"/>
                    </a:lnTo>
                    <a:lnTo>
                      <a:pt x="0" y="34825"/>
                    </a:lnTo>
                    <a:lnTo>
                      <a:pt x="5789" y="4016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12" name="Freeform 7311">
                <a:extLst>
                  <a:ext uri="{FF2B5EF4-FFF2-40B4-BE49-F238E27FC236}">
                    <a16:creationId xmlns:a16="http://schemas.microsoft.com/office/drawing/2014/main" id="{7608E35A-4A1C-9C4B-BC7E-54E2488C5129}"/>
                  </a:ext>
                </a:extLst>
              </p:cNvPr>
              <p:cNvSpPr/>
              <p:nvPr/>
            </p:nvSpPr>
            <p:spPr>
              <a:xfrm>
                <a:off x="13501778" y="8275033"/>
                <a:ext cx="36670" cy="56369"/>
              </a:xfrm>
              <a:custGeom>
                <a:avLst/>
                <a:gdLst>
                  <a:gd name="connsiteX0" fmla="*/ 19608 w 36670"/>
                  <a:gd name="connsiteY0" fmla="*/ 0 h 56369"/>
                  <a:gd name="connsiteX1" fmla="*/ 11786 w 36670"/>
                  <a:gd name="connsiteY1" fmla="*/ 916 h 56369"/>
                  <a:gd name="connsiteX2" fmla="*/ 0 w 36670"/>
                  <a:gd name="connsiteY2" fmla="*/ 35398 h 56369"/>
                  <a:gd name="connsiteX3" fmla="*/ 29800 w 36670"/>
                  <a:gd name="connsiteY3" fmla="*/ 56369 h 56369"/>
                  <a:gd name="connsiteX4" fmla="*/ 36670 w 36670"/>
                  <a:gd name="connsiteY4" fmla="*/ 52513 h 56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70" h="56369">
                    <a:moveTo>
                      <a:pt x="19608" y="0"/>
                    </a:moveTo>
                    <a:lnTo>
                      <a:pt x="11786" y="916"/>
                    </a:lnTo>
                    <a:lnTo>
                      <a:pt x="0" y="35398"/>
                    </a:lnTo>
                    <a:lnTo>
                      <a:pt x="29800" y="56369"/>
                    </a:lnTo>
                    <a:lnTo>
                      <a:pt x="36670" y="5251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13" name="Freeform 7312">
                <a:extLst>
                  <a:ext uri="{FF2B5EF4-FFF2-40B4-BE49-F238E27FC236}">
                    <a16:creationId xmlns:a16="http://schemas.microsoft.com/office/drawing/2014/main" id="{F955A65D-3BFD-8E7D-B247-C64A60412A5D}"/>
                  </a:ext>
                </a:extLst>
              </p:cNvPr>
              <p:cNvSpPr/>
              <p:nvPr/>
            </p:nvSpPr>
            <p:spPr>
              <a:xfrm>
                <a:off x="13446846" y="8270521"/>
                <a:ext cx="4342" cy="28605"/>
              </a:xfrm>
              <a:custGeom>
                <a:avLst/>
                <a:gdLst>
                  <a:gd name="connsiteX0" fmla="*/ 0 w 4342"/>
                  <a:gd name="connsiteY0" fmla="*/ 0 h 28605"/>
                  <a:gd name="connsiteX1" fmla="*/ 0 w 4342"/>
                  <a:gd name="connsiteY1" fmla="*/ 28606 h 28605"/>
                </a:gdLst>
                <a:ahLst/>
                <a:cxnLst>
                  <a:cxn ang="0">
                    <a:pos x="connsiteX0" y="connsiteY0"/>
                  </a:cxn>
                  <a:cxn ang="0">
                    <a:pos x="connsiteX1" y="connsiteY1"/>
                  </a:cxn>
                </a:cxnLst>
                <a:rect l="l" t="t" r="r" b="b"/>
                <a:pathLst>
                  <a:path w="4342" h="28605">
                    <a:moveTo>
                      <a:pt x="0" y="0"/>
                    </a:moveTo>
                    <a:lnTo>
                      <a:pt x="0" y="2860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14" name="Freeform 7313">
                <a:extLst>
                  <a:ext uri="{FF2B5EF4-FFF2-40B4-BE49-F238E27FC236}">
                    <a16:creationId xmlns:a16="http://schemas.microsoft.com/office/drawing/2014/main" id="{C60C9368-7F82-A326-9092-B2FABBDD13DB}"/>
                  </a:ext>
                </a:extLst>
              </p:cNvPr>
              <p:cNvSpPr/>
              <p:nvPr/>
            </p:nvSpPr>
            <p:spPr>
              <a:xfrm>
                <a:off x="13475999" y="8310431"/>
                <a:ext cx="25778" cy="10561"/>
              </a:xfrm>
              <a:custGeom>
                <a:avLst/>
                <a:gdLst>
                  <a:gd name="connsiteX0" fmla="*/ 0 w 25778"/>
                  <a:gd name="connsiteY0" fmla="*/ 10562 h 10561"/>
                  <a:gd name="connsiteX1" fmla="*/ 25779 w 25778"/>
                  <a:gd name="connsiteY1" fmla="*/ 0 h 10561"/>
                </a:gdLst>
                <a:ahLst/>
                <a:cxnLst>
                  <a:cxn ang="0">
                    <a:pos x="connsiteX0" y="connsiteY0"/>
                  </a:cxn>
                  <a:cxn ang="0">
                    <a:pos x="connsiteX1" y="connsiteY1"/>
                  </a:cxn>
                </a:cxnLst>
                <a:rect l="l" t="t" r="r" b="b"/>
                <a:pathLst>
                  <a:path w="25778" h="10561">
                    <a:moveTo>
                      <a:pt x="0" y="10562"/>
                    </a:moveTo>
                    <a:lnTo>
                      <a:pt x="2577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15" name="Freeform 7314">
                <a:extLst>
                  <a:ext uri="{FF2B5EF4-FFF2-40B4-BE49-F238E27FC236}">
                    <a16:creationId xmlns:a16="http://schemas.microsoft.com/office/drawing/2014/main" id="{03511C74-BEF4-59CA-189C-BDC51C504B03}"/>
                  </a:ext>
                </a:extLst>
              </p:cNvPr>
              <p:cNvSpPr/>
              <p:nvPr/>
            </p:nvSpPr>
            <p:spPr>
              <a:xfrm>
                <a:off x="13391914" y="8310431"/>
                <a:ext cx="25778" cy="10561"/>
              </a:xfrm>
              <a:custGeom>
                <a:avLst/>
                <a:gdLst>
                  <a:gd name="connsiteX0" fmla="*/ 25779 w 25778"/>
                  <a:gd name="connsiteY0" fmla="*/ 10562 h 10561"/>
                  <a:gd name="connsiteX1" fmla="*/ 0 w 25778"/>
                  <a:gd name="connsiteY1" fmla="*/ 0 h 10561"/>
                </a:gdLst>
                <a:ahLst/>
                <a:cxnLst>
                  <a:cxn ang="0">
                    <a:pos x="connsiteX0" y="connsiteY0"/>
                  </a:cxn>
                  <a:cxn ang="0">
                    <a:pos x="connsiteX1" y="connsiteY1"/>
                  </a:cxn>
                </a:cxnLst>
                <a:rect l="l" t="t" r="r" b="b"/>
                <a:pathLst>
                  <a:path w="25778" h="10561">
                    <a:moveTo>
                      <a:pt x="25779" y="10562"/>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16" name="Freeform 7315">
                <a:extLst>
                  <a:ext uri="{FF2B5EF4-FFF2-40B4-BE49-F238E27FC236}">
                    <a16:creationId xmlns:a16="http://schemas.microsoft.com/office/drawing/2014/main" id="{C769C8F4-60C2-9CC1-A708-0008D2DE7AFB}"/>
                  </a:ext>
                </a:extLst>
              </p:cNvPr>
              <p:cNvSpPr/>
              <p:nvPr/>
            </p:nvSpPr>
            <p:spPr>
              <a:xfrm>
                <a:off x="13412899" y="8357433"/>
                <a:ext cx="12081" cy="17570"/>
              </a:xfrm>
              <a:custGeom>
                <a:avLst/>
                <a:gdLst>
                  <a:gd name="connsiteX0" fmla="*/ 12082 w 12081"/>
                  <a:gd name="connsiteY0" fmla="*/ 0 h 17570"/>
                  <a:gd name="connsiteX1" fmla="*/ 0 w 12081"/>
                  <a:gd name="connsiteY1" fmla="*/ 17571 h 17570"/>
                </a:gdLst>
                <a:ahLst/>
                <a:cxnLst>
                  <a:cxn ang="0">
                    <a:pos x="connsiteX0" y="connsiteY0"/>
                  </a:cxn>
                  <a:cxn ang="0">
                    <a:pos x="connsiteX1" y="connsiteY1"/>
                  </a:cxn>
                </a:cxnLst>
                <a:rect l="l" t="t" r="r" b="b"/>
                <a:pathLst>
                  <a:path w="12081" h="17570">
                    <a:moveTo>
                      <a:pt x="12082" y="0"/>
                    </a:moveTo>
                    <a:lnTo>
                      <a:pt x="0" y="1757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17" name="Freeform 7316">
                <a:extLst>
                  <a:ext uri="{FF2B5EF4-FFF2-40B4-BE49-F238E27FC236}">
                    <a16:creationId xmlns:a16="http://schemas.microsoft.com/office/drawing/2014/main" id="{A102388A-F76D-FA2C-49EC-9A699397E895}"/>
                  </a:ext>
                </a:extLst>
              </p:cNvPr>
              <p:cNvSpPr/>
              <p:nvPr/>
            </p:nvSpPr>
            <p:spPr>
              <a:xfrm>
                <a:off x="13468712" y="8357433"/>
                <a:ext cx="12081" cy="17570"/>
              </a:xfrm>
              <a:custGeom>
                <a:avLst/>
                <a:gdLst>
                  <a:gd name="connsiteX0" fmla="*/ 0 w 12081"/>
                  <a:gd name="connsiteY0" fmla="*/ 0 h 17570"/>
                  <a:gd name="connsiteX1" fmla="*/ 12081 w 12081"/>
                  <a:gd name="connsiteY1" fmla="*/ 17571 h 17570"/>
                </a:gdLst>
                <a:ahLst/>
                <a:cxnLst>
                  <a:cxn ang="0">
                    <a:pos x="connsiteX0" y="connsiteY0"/>
                  </a:cxn>
                  <a:cxn ang="0">
                    <a:pos x="connsiteX1" y="connsiteY1"/>
                  </a:cxn>
                </a:cxnLst>
                <a:rect l="l" t="t" r="r" b="b"/>
                <a:pathLst>
                  <a:path w="12081" h="17570">
                    <a:moveTo>
                      <a:pt x="0" y="0"/>
                    </a:moveTo>
                    <a:lnTo>
                      <a:pt x="12081" y="1757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167" name="Graphic 4210">
            <a:extLst>
              <a:ext uri="{FF2B5EF4-FFF2-40B4-BE49-F238E27FC236}">
                <a16:creationId xmlns:a16="http://schemas.microsoft.com/office/drawing/2014/main" id="{20E475BF-CADC-4D3E-45C1-AA0FB2DF25CB}"/>
              </a:ext>
            </a:extLst>
          </p:cNvPr>
          <p:cNvGrpSpPr/>
          <p:nvPr/>
        </p:nvGrpSpPr>
        <p:grpSpPr>
          <a:xfrm>
            <a:off x="8438473" y="8676906"/>
            <a:ext cx="738615" cy="492411"/>
            <a:chOff x="9882376" y="6896386"/>
            <a:chExt cx="738615" cy="492411"/>
          </a:xfrm>
          <a:noFill/>
        </p:grpSpPr>
        <p:sp>
          <p:nvSpPr>
            <p:cNvPr id="7299" name="Freeform 7298">
              <a:extLst>
                <a:ext uri="{FF2B5EF4-FFF2-40B4-BE49-F238E27FC236}">
                  <a16:creationId xmlns:a16="http://schemas.microsoft.com/office/drawing/2014/main" id="{C6A4E9D3-76F9-C7C6-D8BA-1259F8AEA404}"/>
                </a:ext>
              </a:extLst>
            </p:cNvPr>
            <p:cNvSpPr/>
            <p:nvPr/>
          </p:nvSpPr>
          <p:spPr>
            <a:xfrm>
              <a:off x="9882376" y="6896386"/>
              <a:ext cx="738615" cy="492410"/>
            </a:xfrm>
            <a:custGeom>
              <a:avLst/>
              <a:gdLst>
                <a:gd name="connsiteX0" fmla="*/ 696558 w 738615"/>
                <a:gd name="connsiteY0" fmla="*/ 0 h 492410"/>
                <a:gd name="connsiteX1" fmla="*/ 738616 w 738615"/>
                <a:gd name="connsiteY1" fmla="*/ 42058 h 492410"/>
                <a:gd name="connsiteX2" fmla="*/ 738616 w 738615"/>
                <a:gd name="connsiteY2" fmla="*/ 450352 h 492410"/>
                <a:gd name="connsiteX3" fmla="*/ 696558 w 738615"/>
                <a:gd name="connsiteY3" fmla="*/ 492411 h 492410"/>
                <a:gd name="connsiteX4" fmla="*/ 42058 w 738615"/>
                <a:gd name="connsiteY4" fmla="*/ 492411 h 492410"/>
                <a:gd name="connsiteX5" fmla="*/ 0 w 738615"/>
                <a:gd name="connsiteY5" fmla="*/ 450352 h 492410"/>
                <a:gd name="connsiteX6" fmla="*/ 0 w 738615"/>
                <a:gd name="connsiteY6" fmla="*/ 42058 h 492410"/>
                <a:gd name="connsiteX7" fmla="*/ 42058 w 738615"/>
                <a:gd name="connsiteY7" fmla="*/ 0 h 49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8615" h="492410">
                  <a:moveTo>
                    <a:pt x="696558" y="0"/>
                  </a:moveTo>
                  <a:cubicBezTo>
                    <a:pt x="719786" y="0"/>
                    <a:pt x="738616" y="18830"/>
                    <a:pt x="738616" y="42058"/>
                  </a:cubicBezTo>
                  <a:lnTo>
                    <a:pt x="738616" y="450352"/>
                  </a:lnTo>
                  <a:cubicBezTo>
                    <a:pt x="738616" y="473580"/>
                    <a:pt x="719786" y="492411"/>
                    <a:pt x="696558" y="492411"/>
                  </a:cubicBezTo>
                  <a:lnTo>
                    <a:pt x="42058" y="492411"/>
                  </a:lnTo>
                  <a:cubicBezTo>
                    <a:pt x="18830" y="492411"/>
                    <a:pt x="0" y="473580"/>
                    <a:pt x="0" y="450352"/>
                  </a:cubicBezTo>
                  <a:lnTo>
                    <a:pt x="0" y="42058"/>
                  </a:lnTo>
                  <a:cubicBezTo>
                    <a:pt x="0" y="18830"/>
                    <a:pt x="18830" y="0"/>
                    <a:pt x="42058"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00" name="Freeform 7299">
              <a:extLst>
                <a:ext uri="{FF2B5EF4-FFF2-40B4-BE49-F238E27FC236}">
                  <a16:creationId xmlns:a16="http://schemas.microsoft.com/office/drawing/2014/main" id="{A39DB9E4-72CD-BDC0-B6DE-9FAD1BA975E2}"/>
                </a:ext>
              </a:extLst>
            </p:cNvPr>
            <p:cNvSpPr/>
            <p:nvPr/>
          </p:nvSpPr>
          <p:spPr>
            <a:xfrm>
              <a:off x="10251380" y="6896386"/>
              <a:ext cx="4342" cy="492411"/>
            </a:xfrm>
            <a:custGeom>
              <a:avLst/>
              <a:gdLst>
                <a:gd name="connsiteX0" fmla="*/ 0 w 4342"/>
                <a:gd name="connsiteY0" fmla="*/ 0 h 492411"/>
                <a:gd name="connsiteX1" fmla="*/ 0 w 4342"/>
                <a:gd name="connsiteY1" fmla="*/ 492411 h 492411"/>
              </a:gdLst>
              <a:ahLst/>
              <a:cxnLst>
                <a:cxn ang="0">
                  <a:pos x="connsiteX0" y="connsiteY0"/>
                </a:cxn>
                <a:cxn ang="0">
                  <a:pos x="connsiteX1" y="connsiteY1"/>
                </a:cxn>
              </a:cxnLst>
              <a:rect l="l" t="t" r="r" b="b"/>
              <a:pathLst>
                <a:path w="4342" h="492411">
                  <a:moveTo>
                    <a:pt x="0" y="0"/>
                  </a:moveTo>
                  <a:lnTo>
                    <a:pt x="0" y="49241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01" name="Freeform 7300">
              <a:extLst>
                <a:ext uri="{FF2B5EF4-FFF2-40B4-BE49-F238E27FC236}">
                  <a16:creationId xmlns:a16="http://schemas.microsoft.com/office/drawing/2014/main" id="{BA38B9AB-2221-2B82-6CE2-4122377CEC99}"/>
                </a:ext>
              </a:extLst>
            </p:cNvPr>
            <p:cNvSpPr/>
            <p:nvPr/>
          </p:nvSpPr>
          <p:spPr>
            <a:xfrm>
              <a:off x="10146774" y="7044110"/>
              <a:ext cx="210427" cy="196398"/>
            </a:xfrm>
            <a:custGeom>
              <a:avLst/>
              <a:gdLst>
                <a:gd name="connsiteX0" fmla="*/ 210428 w 210427"/>
                <a:gd name="connsiteY0" fmla="*/ 98199 h 196398"/>
                <a:gd name="connsiteX1" fmla="*/ 105214 w 210427"/>
                <a:gd name="connsiteY1" fmla="*/ 196399 h 196398"/>
                <a:gd name="connsiteX2" fmla="*/ 0 w 210427"/>
                <a:gd name="connsiteY2" fmla="*/ 98199 h 196398"/>
                <a:gd name="connsiteX3" fmla="*/ 105214 w 210427"/>
                <a:gd name="connsiteY3" fmla="*/ 0 h 196398"/>
                <a:gd name="connsiteX4" fmla="*/ 210428 w 210427"/>
                <a:gd name="connsiteY4" fmla="*/ 98199 h 196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427" h="196398">
                  <a:moveTo>
                    <a:pt x="210428" y="98199"/>
                  </a:moveTo>
                  <a:cubicBezTo>
                    <a:pt x="210428" y="152433"/>
                    <a:pt x="163322" y="196399"/>
                    <a:pt x="105214" y="196399"/>
                  </a:cubicBezTo>
                  <a:cubicBezTo>
                    <a:pt x="47106" y="196399"/>
                    <a:pt x="0" y="152433"/>
                    <a:pt x="0" y="98199"/>
                  </a:cubicBezTo>
                  <a:cubicBezTo>
                    <a:pt x="0" y="43965"/>
                    <a:pt x="47106" y="0"/>
                    <a:pt x="105214" y="0"/>
                  </a:cubicBezTo>
                  <a:cubicBezTo>
                    <a:pt x="163322" y="0"/>
                    <a:pt x="210428" y="43965"/>
                    <a:pt x="210428" y="9819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02" name="Freeform 7301">
              <a:extLst>
                <a:ext uri="{FF2B5EF4-FFF2-40B4-BE49-F238E27FC236}">
                  <a16:creationId xmlns:a16="http://schemas.microsoft.com/office/drawing/2014/main" id="{829112C1-566F-7E2D-60AB-A3422BECA631}"/>
                </a:ext>
              </a:extLst>
            </p:cNvPr>
            <p:cNvSpPr/>
            <p:nvPr/>
          </p:nvSpPr>
          <p:spPr>
            <a:xfrm>
              <a:off x="10462717" y="7044110"/>
              <a:ext cx="158272" cy="196963"/>
            </a:xfrm>
            <a:custGeom>
              <a:avLst/>
              <a:gdLst>
                <a:gd name="connsiteX0" fmla="*/ 20863 w 158272"/>
                <a:gd name="connsiteY0" fmla="*/ 0 h 196963"/>
                <a:gd name="connsiteX1" fmla="*/ 158273 w 158272"/>
                <a:gd name="connsiteY1" fmla="*/ 0 h 196963"/>
                <a:gd name="connsiteX2" fmla="*/ 158273 w 158272"/>
                <a:gd name="connsiteY2" fmla="*/ 196964 h 196963"/>
                <a:gd name="connsiteX3" fmla="*/ 20863 w 158272"/>
                <a:gd name="connsiteY3" fmla="*/ 196964 h 196963"/>
                <a:gd name="connsiteX4" fmla="*/ 0 w 158272"/>
                <a:gd name="connsiteY4" fmla="*/ 176097 h 196963"/>
                <a:gd name="connsiteX5" fmla="*/ 0 w 158272"/>
                <a:gd name="connsiteY5" fmla="*/ 20865 h 196963"/>
                <a:gd name="connsiteX6" fmla="*/ 20863 w 158272"/>
                <a:gd name="connsiteY6" fmla="*/ 0 h 19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272" h="196963">
                  <a:moveTo>
                    <a:pt x="20863" y="0"/>
                  </a:moveTo>
                  <a:lnTo>
                    <a:pt x="158273" y="0"/>
                  </a:lnTo>
                  <a:lnTo>
                    <a:pt x="158273" y="196964"/>
                  </a:lnTo>
                  <a:lnTo>
                    <a:pt x="20863" y="196964"/>
                  </a:lnTo>
                  <a:cubicBezTo>
                    <a:pt x="9350" y="196964"/>
                    <a:pt x="0" y="187614"/>
                    <a:pt x="0" y="176097"/>
                  </a:cubicBezTo>
                  <a:lnTo>
                    <a:pt x="0" y="20865"/>
                  </a:lnTo>
                  <a:cubicBezTo>
                    <a:pt x="0" y="9349"/>
                    <a:pt x="9350" y="0"/>
                    <a:pt x="20863"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303" name="Freeform 7302">
              <a:extLst>
                <a:ext uri="{FF2B5EF4-FFF2-40B4-BE49-F238E27FC236}">
                  <a16:creationId xmlns:a16="http://schemas.microsoft.com/office/drawing/2014/main" id="{716AD4FF-33BB-16D1-8FCA-26FFD25540AF}"/>
                </a:ext>
              </a:extLst>
            </p:cNvPr>
            <p:cNvSpPr/>
            <p:nvPr/>
          </p:nvSpPr>
          <p:spPr>
            <a:xfrm>
              <a:off x="9882376" y="7044110"/>
              <a:ext cx="158274" cy="196963"/>
            </a:xfrm>
            <a:custGeom>
              <a:avLst/>
              <a:gdLst>
                <a:gd name="connsiteX0" fmla="*/ 0 w 158274"/>
                <a:gd name="connsiteY0" fmla="*/ 0 h 196963"/>
                <a:gd name="connsiteX1" fmla="*/ 137410 w 158274"/>
                <a:gd name="connsiteY1" fmla="*/ 0 h 196963"/>
                <a:gd name="connsiteX2" fmla="*/ 158274 w 158274"/>
                <a:gd name="connsiteY2" fmla="*/ 20865 h 196963"/>
                <a:gd name="connsiteX3" fmla="*/ 158274 w 158274"/>
                <a:gd name="connsiteY3" fmla="*/ 176097 h 196963"/>
                <a:gd name="connsiteX4" fmla="*/ 137410 w 158274"/>
                <a:gd name="connsiteY4" fmla="*/ 196964 h 196963"/>
                <a:gd name="connsiteX5" fmla="*/ 0 w 158274"/>
                <a:gd name="connsiteY5" fmla="*/ 196964 h 196963"/>
                <a:gd name="connsiteX6" fmla="*/ 0 w 158274"/>
                <a:gd name="connsiteY6" fmla="*/ 0 h 196963"/>
                <a:gd name="connsiteX7" fmla="*/ 0 w 158274"/>
                <a:gd name="connsiteY7" fmla="*/ 0 h 196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8274" h="196963">
                  <a:moveTo>
                    <a:pt x="0" y="0"/>
                  </a:moveTo>
                  <a:lnTo>
                    <a:pt x="137410" y="0"/>
                  </a:lnTo>
                  <a:cubicBezTo>
                    <a:pt x="148925" y="0"/>
                    <a:pt x="158274" y="9349"/>
                    <a:pt x="158274" y="20865"/>
                  </a:cubicBezTo>
                  <a:lnTo>
                    <a:pt x="158274" y="176097"/>
                  </a:lnTo>
                  <a:cubicBezTo>
                    <a:pt x="158274" y="187614"/>
                    <a:pt x="148925" y="196964"/>
                    <a:pt x="137410" y="196964"/>
                  </a:cubicBezTo>
                  <a:lnTo>
                    <a:pt x="0" y="196964"/>
                  </a:lnTo>
                  <a:lnTo>
                    <a:pt x="0"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68" name="Graphic 4210">
            <a:extLst>
              <a:ext uri="{FF2B5EF4-FFF2-40B4-BE49-F238E27FC236}">
                <a16:creationId xmlns:a16="http://schemas.microsoft.com/office/drawing/2014/main" id="{E3817AE0-D459-6CCF-060F-3A40726D3390}"/>
              </a:ext>
            </a:extLst>
          </p:cNvPr>
          <p:cNvGrpSpPr/>
          <p:nvPr/>
        </p:nvGrpSpPr>
        <p:grpSpPr>
          <a:xfrm>
            <a:off x="9664392" y="8633829"/>
            <a:ext cx="769031" cy="578562"/>
            <a:chOff x="10938843" y="6853309"/>
            <a:chExt cx="769031" cy="578562"/>
          </a:xfrm>
          <a:noFill/>
        </p:grpSpPr>
        <p:grpSp>
          <p:nvGrpSpPr>
            <p:cNvPr id="7272" name="Graphic 4210">
              <a:extLst>
                <a:ext uri="{FF2B5EF4-FFF2-40B4-BE49-F238E27FC236}">
                  <a16:creationId xmlns:a16="http://schemas.microsoft.com/office/drawing/2014/main" id="{94592A47-080E-9EA3-3578-9BA9463B981B}"/>
                </a:ext>
              </a:extLst>
            </p:cNvPr>
            <p:cNvGrpSpPr/>
            <p:nvPr/>
          </p:nvGrpSpPr>
          <p:grpSpPr>
            <a:xfrm>
              <a:off x="11353700" y="7054942"/>
              <a:ext cx="354175" cy="354092"/>
              <a:chOff x="11353700" y="7054942"/>
              <a:chExt cx="354175" cy="354092"/>
            </a:xfrm>
            <a:noFill/>
          </p:grpSpPr>
          <p:sp>
            <p:nvSpPr>
              <p:cNvPr id="7282" name="Freeform 7281">
                <a:extLst>
                  <a:ext uri="{FF2B5EF4-FFF2-40B4-BE49-F238E27FC236}">
                    <a16:creationId xmlns:a16="http://schemas.microsoft.com/office/drawing/2014/main" id="{6EB6E344-E2BF-C010-A340-354F1C87BAAE}"/>
                  </a:ext>
                </a:extLst>
              </p:cNvPr>
              <p:cNvSpPr/>
              <p:nvPr/>
            </p:nvSpPr>
            <p:spPr>
              <a:xfrm>
                <a:off x="11353739" y="7054942"/>
                <a:ext cx="354092" cy="354092"/>
              </a:xfrm>
              <a:custGeom>
                <a:avLst/>
                <a:gdLst>
                  <a:gd name="connsiteX0" fmla="*/ 354092 w 354092"/>
                  <a:gd name="connsiteY0" fmla="*/ 177046 h 354092"/>
                  <a:gd name="connsiteX1" fmla="*/ 177046 w 354092"/>
                  <a:gd name="connsiteY1" fmla="*/ 354092 h 354092"/>
                  <a:gd name="connsiteX2" fmla="*/ 0 w 354092"/>
                  <a:gd name="connsiteY2" fmla="*/ 177046 h 354092"/>
                  <a:gd name="connsiteX3" fmla="*/ 177046 w 354092"/>
                  <a:gd name="connsiteY3" fmla="*/ 0 h 354092"/>
                  <a:gd name="connsiteX4" fmla="*/ 354092 w 354092"/>
                  <a:gd name="connsiteY4" fmla="*/ 177046 h 354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092" h="354092">
                    <a:moveTo>
                      <a:pt x="354092" y="177046"/>
                    </a:moveTo>
                    <a:cubicBezTo>
                      <a:pt x="354092" y="274826"/>
                      <a:pt x="274826" y="354092"/>
                      <a:pt x="177046" y="354092"/>
                    </a:cubicBezTo>
                    <a:cubicBezTo>
                      <a:pt x="79266" y="354092"/>
                      <a:pt x="0" y="274826"/>
                      <a:pt x="0" y="177046"/>
                    </a:cubicBezTo>
                    <a:cubicBezTo>
                      <a:pt x="0" y="79266"/>
                      <a:pt x="79266" y="0"/>
                      <a:pt x="177046" y="0"/>
                    </a:cubicBezTo>
                    <a:cubicBezTo>
                      <a:pt x="274826" y="0"/>
                      <a:pt x="354092" y="79266"/>
                      <a:pt x="354092" y="17704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83" name="Freeform 7282">
                <a:extLst>
                  <a:ext uri="{FF2B5EF4-FFF2-40B4-BE49-F238E27FC236}">
                    <a16:creationId xmlns:a16="http://schemas.microsoft.com/office/drawing/2014/main" id="{051FED28-1A9F-CED1-F4B7-0BD4F24FA1A4}"/>
                  </a:ext>
                </a:extLst>
              </p:cNvPr>
              <p:cNvSpPr/>
              <p:nvPr/>
            </p:nvSpPr>
            <p:spPr>
              <a:xfrm>
                <a:off x="11474424" y="7175628"/>
                <a:ext cx="112721" cy="112721"/>
              </a:xfrm>
              <a:custGeom>
                <a:avLst/>
                <a:gdLst>
                  <a:gd name="connsiteX0" fmla="*/ 56361 w 112721"/>
                  <a:gd name="connsiteY0" fmla="*/ 0 h 112721"/>
                  <a:gd name="connsiteX1" fmla="*/ 0 w 112721"/>
                  <a:gd name="connsiteY1" fmla="*/ 42273 h 112721"/>
                  <a:gd name="connsiteX2" fmla="*/ 14092 w 112721"/>
                  <a:gd name="connsiteY2" fmla="*/ 112721 h 112721"/>
                  <a:gd name="connsiteX3" fmla="*/ 98633 w 112721"/>
                  <a:gd name="connsiteY3" fmla="*/ 112721 h 112721"/>
                  <a:gd name="connsiteX4" fmla="*/ 112721 w 112721"/>
                  <a:gd name="connsiteY4" fmla="*/ 42273 h 112721"/>
                  <a:gd name="connsiteX5" fmla="*/ 56361 w 112721"/>
                  <a:gd name="connsiteY5" fmla="*/ 0 h 11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721" h="112721">
                    <a:moveTo>
                      <a:pt x="56361" y="0"/>
                    </a:moveTo>
                    <a:lnTo>
                      <a:pt x="0" y="42273"/>
                    </a:lnTo>
                    <a:lnTo>
                      <a:pt x="14092" y="112721"/>
                    </a:lnTo>
                    <a:lnTo>
                      <a:pt x="98633" y="112721"/>
                    </a:lnTo>
                    <a:lnTo>
                      <a:pt x="112721" y="42273"/>
                    </a:lnTo>
                    <a:lnTo>
                      <a:pt x="56361"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84" name="Freeform 7283">
                <a:extLst>
                  <a:ext uri="{FF2B5EF4-FFF2-40B4-BE49-F238E27FC236}">
                    <a16:creationId xmlns:a16="http://schemas.microsoft.com/office/drawing/2014/main" id="{8215055D-BFA0-4DDA-6EE9-EF7FBE88D09D}"/>
                  </a:ext>
                </a:extLst>
              </p:cNvPr>
              <p:cNvSpPr/>
              <p:nvPr/>
            </p:nvSpPr>
            <p:spPr>
              <a:xfrm>
                <a:off x="11474424" y="7063131"/>
                <a:ext cx="112721" cy="57199"/>
              </a:xfrm>
              <a:custGeom>
                <a:avLst/>
                <a:gdLst>
                  <a:gd name="connsiteX0" fmla="*/ 2988 w 112721"/>
                  <a:gd name="connsiteY0" fmla="*/ 0 h 57199"/>
                  <a:gd name="connsiteX1" fmla="*/ 0 w 112721"/>
                  <a:gd name="connsiteY1" fmla="*/ 14930 h 57199"/>
                  <a:gd name="connsiteX2" fmla="*/ 56361 w 112721"/>
                  <a:gd name="connsiteY2" fmla="*/ 57200 h 57199"/>
                  <a:gd name="connsiteX3" fmla="*/ 112721 w 112721"/>
                  <a:gd name="connsiteY3" fmla="*/ 14930 h 57199"/>
                  <a:gd name="connsiteX4" fmla="*/ 109738 w 112721"/>
                  <a:gd name="connsiteY4" fmla="*/ 0 h 57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721" h="57199">
                    <a:moveTo>
                      <a:pt x="2988" y="0"/>
                    </a:moveTo>
                    <a:lnTo>
                      <a:pt x="0" y="14930"/>
                    </a:lnTo>
                    <a:lnTo>
                      <a:pt x="56361" y="57200"/>
                    </a:lnTo>
                    <a:lnTo>
                      <a:pt x="112721" y="14930"/>
                    </a:lnTo>
                    <a:lnTo>
                      <a:pt x="109738"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85" name="Freeform 7284">
                <a:extLst>
                  <a:ext uri="{FF2B5EF4-FFF2-40B4-BE49-F238E27FC236}">
                    <a16:creationId xmlns:a16="http://schemas.microsoft.com/office/drawing/2014/main" id="{E89CC3B4-6ED4-A621-210B-310311590626}"/>
                  </a:ext>
                </a:extLst>
              </p:cNvPr>
              <p:cNvSpPr/>
              <p:nvPr/>
            </p:nvSpPr>
            <p:spPr>
              <a:xfrm>
                <a:off x="11353700" y="7129047"/>
                <a:ext cx="70895" cy="108977"/>
              </a:xfrm>
              <a:custGeom>
                <a:avLst/>
                <a:gdLst>
                  <a:gd name="connsiteX0" fmla="*/ 0 w 70895"/>
                  <a:gd name="connsiteY0" fmla="*/ 101526 h 108977"/>
                  <a:gd name="connsiteX1" fmla="*/ 13276 w 70895"/>
                  <a:gd name="connsiteY1" fmla="*/ 108978 h 108977"/>
                  <a:gd name="connsiteX2" fmla="*/ 70896 w 70895"/>
                  <a:gd name="connsiteY2" fmla="*/ 68438 h 108977"/>
                  <a:gd name="connsiteX3" fmla="*/ 48109 w 70895"/>
                  <a:gd name="connsiteY3" fmla="*/ 1772 h 108977"/>
                  <a:gd name="connsiteX4" fmla="*/ 32988 w 70895"/>
                  <a:gd name="connsiteY4" fmla="*/ 0 h 108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95" h="108977">
                    <a:moveTo>
                      <a:pt x="0" y="101526"/>
                    </a:moveTo>
                    <a:lnTo>
                      <a:pt x="13276" y="108978"/>
                    </a:lnTo>
                    <a:lnTo>
                      <a:pt x="70896" y="68438"/>
                    </a:lnTo>
                    <a:lnTo>
                      <a:pt x="48109" y="1772"/>
                    </a:lnTo>
                    <a:lnTo>
                      <a:pt x="32988"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86" name="Freeform 7285">
                <a:extLst>
                  <a:ext uri="{FF2B5EF4-FFF2-40B4-BE49-F238E27FC236}">
                    <a16:creationId xmlns:a16="http://schemas.microsoft.com/office/drawing/2014/main" id="{0DA1EE6E-6E04-E545-CBE6-3F2E5862CDEC}"/>
                  </a:ext>
                </a:extLst>
              </p:cNvPr>
              <p:cNvSpPr/>
              <p:nvPr/>
            </p:nvSpPr>
            <p:spPr>
              <a:xfrm>
                <a:off x="11388355" y="7322322"/>
                <a:ext cx="97551" cy="77648"/>
              </a:xfrm>
              <a:custGeom>
                <a:avLst/>
                <a:gdLst>
                  <a:gd name="connsiteX0" fmla="*/ 86361 w 97551"/>
                  <a:gd name="connsiteY0" fmla="*/ 77649 h 77648"/>
                  <a:gd name="connsiteX1" fmla="*/ 97552 w 97551"/>
                  <a:gd name="connsiteY1" fmla="*/ 67326 h 77648"/>
                  <a:gd name="connsiteX2" fmla="*/ 76802 w 97551"/>
                  <a:gd name="connsiteY2" fmla="*/ 0 h 77648"/>
                  <a:gd name="connsiteX3" fmla="*/ 6358 w 97551"/>
                  <a:gd name="connsiteY3" fmla="*/ 1068 h 77648"/>
                  <a:gd name="connsiteX4" fmla="*/ 0 w 97551"/>
                  <a:gd name="connsiteY4" fmla="*/ 14904 h 77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551" h="77648">
                    <a:moveTo>
                      <a:pt x="86361" y="77649"/>
                    </a:moveTo>
                    <a:lnTo>
                      <a:pt x="97552" y="67326"/>
                    </a:lnTo>
                    <a:lnTo>
                      <a:pt x="76802" y="0"/>
                    </a:lnTo>
                    <a:lnTo>
                      <a:pt x="6358" y="1068"/>
                    </a:lnTo>
                    <a:lnTo>
                      <a:pt x="0" y="1490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87" name="Freeform 7286">
                <a:extLst>
                  <a:ext uri="{FF2B5EF4-FFF2-40B4-BE49-F238E27FC236}">
                    <a16:creationId xmlns:a16="http://schemas.microsoft.com/office/drawing/2014/main" id="{0BFC554B-136F-370D-0B49-1DCE83749F41}"/>
                  </a:ext>
                </a:extLst>
              </p:cNvPr>
              <p:cNvSpPr/>
              <p:nvPr/>
            </p:nvSpPr>
            <p:spPr>
              <a:xfrm>
                <a:off x="11575668" y="7322322"/>
                <a:ext cx="97551" cy="77648"/>
              </a:xfrm>
              <a:custGeom>
                <a:avLst/>
                <a:gdLst>
                  <a:gd name="connsiteX0" fmla="*/ 97552 w 97551"/>
                  <a:gd name="connsiteY0" fmla="*/ 14904 h 77648"/>
                  <a:gd name="connsiteX1" fmla="*/ 91194 w 97551"/>
                  <a:gd name="connsiteY1" fmla="*/ 1068 h 77648"/>
                  <a:gd name="connsiteX2" fmla="*/ 20750 w 97551"/>
                  <a:gd name="connsiteY2" fmla="*/ 0 h 77648"/>
                  <a:gd name="connsiteX3" fmla="*/ 0 w 97551"/>
                  <a:gd name="connsiteY3" fmla="*/ 67326 h 77648"/>
                  <a:gd name="connsiteX4" fmla="*/ 11191 w 97551"/>
                  <a:gd name="connsiteY4" fmla="*/ 77649 h 77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551" h="77648">
                    <a:moveTo>
                      <a:pt x="97552" y="14904"/>
                    </a:moveTo>
                    <a:lnTo>
                      <a:pt x="91194" y="1068"/>
                    </a:lnTo>
                    <a:lnTo>
                      <a:pt x="20750" y="0"/>
                    </a:lnTo>
                    <a:lnTo>
                      <a:pt x="0" y="67326"/>
                    </a:lnTo>
                    <a:lnTo>
                      <a:pt x="11191" y="7764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88" name="Freeform 7287">
                <a:extLst>
                  <a:ext uri="{FF2B5EF4-FFF2-40B4-BE49-F238E27FC236}">
                    <a16:creationId xmlns:a16="http://schemas.microsoft.com/office/drawing/2014/main" id="{6F0BE2AC-D96B-D1D6-4A7E-5D9F047B882C}"/>
                  </a:ext>
                </a:extLst>
              </p:cNvPr>
              <p:cNvSpPr/>
              <p:nvPr/>
            </p:nvSpPr>
            <p:spPr>
              <a:xfrm>
                <a:off x="11636979" y="7129047"/>
                <a:ext cx="70895" cy="108977"/>
              </a:xfrm>
              <a:custGeom>
                <a:avLst/>
                <a:gdLst>
                  <a:gd name="connsiteX0" fmla="*/ 37908 w 70895"/>
                  <a:gd name="connsiteY0" fmla="*/ 0 h 108977"/>
                  <a:gd name="connsiteX1" fmla="*/ 22787 w 70895"/>
                  <a:gd name="connsiteY1" fmla="*/ 1772 h 108977"/>
                  <a:gd name="connsiteX2" fmla="*/ 0 w 70895"/>
                  <a:gd name="connsiteY2" fmla="*/ 68438 h 108977"/>
                  <a:gd name="connsiteX3" fmla="*/ 57620 w 70895"/>
                  <a:gd name="connsiteY3" fmla="*/ 108978 h 108977"/>
                  <a:gd name="connsiteX4" fmla="*/ 70896 w 70895"/>
                  <a:gd name="connsiteY4" fmla="*/ 101526 h 108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95" h="108977">
                    <a:moveTo>
                      <a:pt x="37908" y="0"/>
                    </a:moveTo>
                    <a:lnTo>
                      <a:pt x="22787" y="1772"/>
                    </a:lnTo>
                    <a:lnTo>
                      <a:pt x="0" y="68438"/>
                    </a:lnTo>
                    <a:lnTo>
                      <a:pt x="57620" y="108978"/>
                    </a:lnTo>
                    <a:lnTo>
                      <a:pt x="70896" y="10152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89" name="Freeform 7288">
                <a:extLst>
                  <a:ext uri="{FF2B5EF4-FFF2-40B4-BE49-F238E27FC236}">
                    <a16:creationId xmlns:a16="http://schemas.microsoft.com/office/drawing/2014/main" id="{540AA913-063A-0A82-C184-0980B5809189}"/>
                  </a:ext>
                </a:extLst>
              </p:cNvPr>
              <p:cNvSpPr/>
              <p:nvPr/>
            </p:nvSpPr>
            <p:spPr>
              <a:xfrm>
                <a:off x="11530785" y="7120331"/>
                <a:ext cx="4342" cy="55296"/>
              </a:xfrm>
              <a:custGeom>
                <a:avLst/>
                <a:gdLst>
                  <a:gd name="connsiteX0" fmla="*/ 0 w 4342"/>
                  <a:gd name="connsiteY0" fmla="*/ 0 h 55296"/>
                  <a:gd name="connsiteX1" fmla="*/ 0 w 4342"/>
                  <a:gd name="connsiteY1" fmla="*/ 55297 h 55296"/>
                </a:gdLst>
                <a:ahLst/>
                <a:cxnLst>
                  <a:cxn ang="0">
                    <a:pos x="connsiteX0" y="connsiteY0"/>
                  </a:cxn>
                  <a:cxn ang="0">
                    <a:pos x="connsiteX1" y="connsiteY1"/>
                  </a:cxn>
                </a:cxnLst>
                <a:rect l="l" t="t" r="r" b="b"/>
                <a:pathLst>
                  <a:path w="4342" h="55296">
                    <a:moveTo>
                      <a:pt x="0" y="0"/>
                    </a:moveTo>
                    <a:lnTo>
                      <a:pt x="0" y="5529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90" name="Freeform 7289">
                <a:extLst>
                  <a:ext uri="{FF2B5EF4-FFF2-40B4-BE49-F238E27FC236}">
                    <a16:creationId xmlns:a16="http://schemas.microsoft.com/office/drawing/2014/main" id="{3B168DD6-3BA3-AAE1-3065-2C4624700D98}"/>
                  </a:ext>
                </a:extLst>
              </p:cNvPr>
              <p:cNvSpPr/>
              <p:nvPr/>
            </p:nvSpPr>
            <p:spPr>
              <a:xfrm>
                <a:off x="11587146" y="7197485"/>
                <a:ext cx="49833" cy="20415"/>
              </a:xfrm>
              <a:custGeom>
                <a:avLst/>
                <a:gdLst>
                  <a:gd name="connsiteX0" fmla="*/ 0 w 49833"/>
                  <a:gd name="connsiteY0" fmla="*/ 20415 h 20415"/>
                  <a:gd name="connsiteX1" fmla="*/ 49833 w 49833"/>
                  <a:gd name="connsiteY1" fmla="*/ 0 h 20415"/>
                </a:gdLst>
                <a:ahLst/>
                <a:cxnLst>
                  <a:cxn ang="0">
                    <a:pos x="connsiteX0" y="connsiteY0"/>
                  </a:cxn>
                  <a:cxn ang="0">
                    <a:pos x="connsiteX1" y="connsiteY1"/>
                  </a:cxn>
                </a:cxnLst>
                <a:rect l="l" t="t" r="r" b="b"/>
                <a:pathLst>
                  <a:path w="49833" h="20415">
                    <a:moveTo>
                      <a:pt x="0" y="20415"/>
                    </a:moveTo>
                    <a:lnTo>
                      <a:pt x="4983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91" name="Freeform 7290">
                <a:extLst>
                  <a:ext uri="{FF2B5EF4-FFF2-40B4-BE49-F238E27FC236}">
                    <a16:creationId xmlns:a16="http://schemas.microsoft.com/office/drawing/2014/main" id="{10206308-B5E8-984D-08EE-10B121089623}"/>
                  </a:ext>
                </a:extLst>
              </p:cNvPr>
              <p:cNvSpPr/>
              <p:nvPr/>
            </p:nvSpPr>
            <p:spPr>
              <a:xfrm>
                <a:off x="11424595" y="7197485"/>
                <a:ext cx="49829" cy="20415"/>
              </a:xfrm>
              <a:custGeom>
                <a:avLst/>
                <a:gdLst>
                  <a:gd name="connsiteX0" fmla="*/ 49829 w 49829"/>
                  <a:gd name="connsiteY0" fmla="*/ 20415 h 20415"/>
                  <a:gd name="connsiteX1" fmla="*/ 0 w 49829"/>
                  <a:gd name="connsiteY1" fmla="*/ 0 h 20415"/>
                </a:gdLst>
                <a:ahLst/>
                <a:cxnLst>
                  <a:cxn ang="0">
                    <a:pos x="connsiteX0" y="connsiteY0"/>
                  </a:cxn>
                  <a:cxn ang="0">
                    <a:pos x="connsiteX1" y="connsiteY1"/>
                  </a:cxn>
                </a:cxnLst>
                <a:rect l="l" t="t" r="r" b="b"/>
                <a:pathLst>
                  <a:path w="49829" h="20415">
                    <a:moveTo>
                      <a:pt x="49829" y="20415"/>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92" name="Freeform 7291">
                <a:extLst>
                  <a:ext uri="{FF2B5EF4-FFF2-40B4-BE49-F238E27FC236}">
                    <a16:creationId xmlns:a16="http://schemas.microsoft.com/office/drawing/2014/main" id="{AD937CDA-F50C-9683-07FA-82F04BCD73A8}"/>
                  </a:ext>
                </a:extLst>
              </p:cNvPr>
              <p:cNvSpPr/>
              <p:nvPr/>
            </p:nvSpPr>
            <p:spPr>
              <a:xfrm>
                <a:off x="11465157" y="7288349"/>
                <a:ext cx="23359" cy="33973"/>
              </a:xfrm>
              <a:custGeom>
                <a:avLst/>
                <a:gdLst>
                  <a:gd name="connsiteX0" fmla="*/ 23360 w 23359"/>
                  <a:gd name="connsiteY0" fmla="*/ 0 h 33973"/>
                  <a:gd name="connsiteX1" fmla="*/ 0 w 23359"/>
                  <a:gd name="connsiteY1" fmla="*/ 33974 h 33973"/>
                </a:gdLst>
                <a:ahLst/>
                <a:cxnLst>
                  <a:cxn ang="0">
                    <a:pos x="connsiteX0" y="connsiteY0"/>
                  </a:cxn>
                  <a:cxn ang="0">
                    <a:pos x="connsiteX1" y="connsiteY1"/>
                  </a:cxn>
                </a:cxnLst>
                <a:rect l="l" t="t" r="r" b="b"/>
                <a:pathLst>
                  <a:path w="23359" h="33973">
                    <a:moveTo>
                      <a:pt x="23360" y="0"/>
                    </a:moveTo>
                    <a:lnTo>
                      <a:pt x="0" y="3397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93" name="Freeform 7292">
                <a:extLst>
                  <a:ext uri="{FF2B5EF4-FFF2-40B4-BE49-F238E27FC236}">
                    <a16:creationId xmlns:a16="http://schemas.microsoft.com/office/drawing/2014/main" id="{EBE82A70-65AE-8B1C-A211-D9190F81A907}"/>
                  </a:ext>
                </a:extLst>
              </p:cNvPr>
              <p:cNvSpPr/>
              <p:nvPr/>
            </p:nvSpPr>
            <p:spPr>
              <a:xfrm>
                <a:off x="11573058" y="7288349"/>
                <a:ext cx="23359" cy="33973"/>
              </a:xfrm>
              <a:custGeom>
                <a:avLst/>
                <a:gdLst>
                  <a:gd name="connsiteX0" fmla="*/ 0 w 23359"/>
                  <a:gd name="connsiteY0" fmla="*/ 0 h 33973"/>
                  <a:gd name="connsiteX1" fmla="*/ 23360 w 23359"/>
                  <a:gd name="connsiteY1" fmla="*/ 33974 h 33973"/>
                </a:gdLst>
                <a:ahLst/>
                <a:cxnLst>
                  <a:cxn ang="0">
                    <a:pos x="connsiteX0" y="connsiteY0"/>
                  </a:cxn>
                  <a:cxn ang="0">
                    <a:pos x="connsiteX1" y="connsiteY1"/>
                  </a:cxn>
                </a:cxnLst>
                <a:rect l="l" t="t" r="r" b="b"/>
                <a:pathLst>
                  <a:path w="23359" h="33973">
                    <a:moveTo>
                      <a:pt x="0" y="0"/>
                    </a:moveTo>
                    <a:lnTo>
                      <a:pt x="23360" y="3397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94" name="Freeform 7293">
                <a:extLst>
                  <a:ext uri="{FF2B5EF4-FFF2-40B4-BE49-F238E27FC236}">
                    <a16:creationId xmlns:a16="http://schemas.microsoft.com/office/drawing/2014/main" id="{F505B316-E4B2-B3B5-5662-CED0FD99A99B}"/>
                  </a:ext>
                </a:extLst>
              </p:cNvPr>
              <p:cNvSpPr/>
              <p:nvPr/>
            </p:nvSpPr>
            <p:spPr>
              <a:xfrm>
                <a:off x="11401809" y="7078061"/>
                <a:ext cx="72615" cy="52757"/>
              </a:xfrm>
              <a:custGeom>
                <a:avLst/>
                <a:gdLst>
                  <a:gd name="connsiteX0" fmla="*/ 0 w 72615"/>
                  <a:gd name="connsiteY0" fmla="*/ 52758 h 52757"/>
                  <a:gd name="connsiteX1" fmla="*/ 72616 w 72615"/>
                  <a:gd name="connsiteY1" fmla="*/ 0 h 52757"/>
                </a:gdLst>
                <a:ahLst/>
                <a:cxnLst>
                  <a:cxn ang="0">
                    <a:pos x="connsiteX0" y="connsiteY0"/>
                  </a:cxn>
                  <a:cxn ang="0">
                    <a:pos x="connsiteX1" y="connsiteY1"/>
                  </a:cxn>
                </a:cxnLst>
                <a:rect l="l" t="t" r="r" b="b"/>
                <a:pathLst>
                  <a:path w="72615" h="52757">
                    <a:moveTo>
                      <a:pt x="0" y="52758"/>
                    </a:moveTo>
                    <a:lnTo>
                      <a:pt x="7261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95" name="Freeform 7294">
                <a:extLst>
                  <a:ext uri="{FF2B5EF4-FFF2-40B4-BE49-F238E27FC236}">
                    <a16:creationId xmlns:a16="http://schemas.microsoft.com/office/drawing/2014/main" id="{772E64C9-3D92-C709-DB12-DC2DB9D8F631}"/>
                  </a:ext>
                </a:extLst>
              </p:cNvPr>
              <p:cNvSpPr/>
              <p:nvPr/>
            </p:nvSpPr>
            <p:spPr>
              <a:xfrm>
                <a:off x="11587146" y="7078061"/>
                <a:ext cx="72619" cy="52757"/>
              </a:xfrm>
              <a:custGeom>
                <a:avLst/>
                <a:gdLst>
                  <a:gd name="connsiteX0" fmla="*/ 0 w 72619"/>
                  <a:gd name="connsiteY0" fmla="*/ 0 h 52757"/>
                  <a:gd name="connsiteX1" fmla="*/ 72620 w 72619"/>
                  <a:gd name="connsiteY1" fmla="*/ 52758 h 52757"/>
                </a:gdLst>
                <a:ahLst/>
                <a:cxnLst>
                  <a:cxn ang="0">
                    <a:pos x="connsiteX0" y="connsiteY0"/>
                  </a:cxn>
                  <a:cxn ang="0">
                    <a:pos x="connsiteX1" y="connsiteY1"/>
                  </a:cxn>
                </a:cxnLst>
                <a:rect l="l" t="t" r="r" b="b"/>
                <a:pathLst>
                  <a:path w="72619" h="52757">
                    <a:moveTo>
                      <a:pt x="0" y="0"/>
                    </a:moveTo>
                    <a:lnTo>
                      <a:pt x="72620" y="5275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96" name="Freeform 7295">
                <a:extLst>
                  <a:ext uri="{FF2B5EF4-FFF2-40B4-BE49-F238E27FC236}">
                    <a16:creationId xmlns:a16="http://schemas.microsoft.com/office/drawing/2014/main" id="{4EE91ECE-1B3C-88FC-37F0-54CB0A03DE80}"/>
                  </a:ext>
                </a:extLst>
              </p:cNvPr>
              <p:cNvSpPr/>
              <p:nvPr/>
            </p:nvSpPr>
            <p:spPr>
              <a:xfrm>
                <a:off x="11666862" y="7238025"/>
                <a:ext cx="27737" cy="85366"/>
              </a:xfrm>
              <a:custGeom>
                <a:avLst/>
                <a:gdLst>
                  <a:gd name="connsiteX0" fmla="*/ 27737 w 27737"/>
                  <a:gd name="connsiteY0" fmla="*/ 0 h 85366"/>
                  <a:gd name="connsiteX1" fmla="*/ 0 w 27737"/>
                  <a:gd name="connsiteY1" fmla="*/ 85366 h 85366"/>
                </a:gdLst>
                <a:ahLst/>
                <a:cxnLst>
                  <a:cxn ang="0">
                    <a:pos x="connsiteX0" y="connsiteY0"/>
                  </a:cxn>
                  <a:cxn ang="0">
                    <a:pos x="connsiteX1" y="connsiteY1"/>
                  </a:cxn>
                </a:cxnLst>
                <a:rect l="l" t="t" r="r" b="b"/>
                <a:pathLst>
                  <a:path w="27737" h="85366">
                    <a:moveTo>
                      <a:pt x="27737" y="0"/>
                    </a:moveTo>
                    <a:lnTo>
                      <a:pt x="0" y="8536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97" name="Freeform 7296">
                <a:extLst>
                  <a:ext uri="{FF2B5EF4-FFF2-40B4-BE49-F238E27FC236}">
                    <a16:creationId xmlns:a16="http://schemas.microsoft.com/office/drawing/2014/main" id="{8062FC4E-7064-C17F-BB78-DBC9442DBF9B}"/>
                  </a:ext>
                </a:extLst>
              </p:cNvPr>
              <p:cNvSpPr/>
              <p:nvPr/>
            </p:nvSpPr>
            <p:spPr>
              <a:xfrm>
                <a:off x="11485907" y="7389649"/>
                <a:ext cx="89760" cy="4342"/>
              </a:xfrm>
              <a:custGeom>
                <a:avLst/>
                <a:gdLst>
                  <a:gd name="connsiteX0" fmla="*/ 89761 w 89760"/>
                  <a:gd name="connsiteY0" fmla="*/ 0 h 4342"/>
                  <a:gd name="connsiteX1" fmla="*/ 0 w 89760"/>
                  <a:gd name="connsiteY1" fmla="*/ 0 h 4342"/>
                </a:gdLst>
                <a:ahLst/>
                <a:cxnLst>
                  <a:cxn ang="0">
                    <a:pos x="connsiteX0" y="connsiteY0"/>
                  </a:cxn>
                  <a:cxn ang="0">
                    <a:pos x="connsiteX1" y="connsiteY1"/>
                  </a:cxn>
                </a:cxnLst>
                <a:rect l="l" t="t" r="r" b="b"/>
                <a:pathLst>
                  <a:path w="89760" h="4342">
                    <a:moveTo>
                      <a:pt x="89761"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98" name="Freeform 7297">
                <a:extLst>
                  <a:ext uri="{FF2B5EF4-FFF2-40B4-BE49-F238E27FC236}">
                    <a16:creationId xmlns:a16="http://schemas.microsoft.com/office/drawing/2014/main" id="{4DEB44BA-A462-6765-E0A4-BDC7BF9B24C1}"/>
                  </a:ext>
                </a:extLst>
              </p:cNvPr>
              <p:cNvSpPr/>
              <p:nvPr/>
            </p:nvSpPr>
            <p:spPr>
              <a:xfrm>
                <a:off x="11366975" y="7238025"/>
                <a:ext cx="27737" cy="85366"/>
              </a:xfrm>
              <a:custGeom>
                <a:avLst/>
                <a:gdLst>
                  <a:gd name="connsiteX0" fmla="*/ 27737 w 27737"/>
                  <a:gd name="connsiteY0" fmla="*/ 85366 h 85366"/>
                  <a:gd name="connsiteX1" fmla="*/ 0 w 27737"/>
                  <a:gd name="connsiteY1" fmla="*/ 0 h 85366"/>
                </a:gdLst>
                <a:ahLst/>
                <a:cxnLst>
                  <a:cxn ang="0">
                    <a:pos x="connsiteX0" y="connsiteY0"/>
                  </a:cxn>
                  <a:cxn ang="0">
                    <a:pos x="connsiteX1" y="connsiteY1"/>
                  </a:cxn>
                </a:cxnLst>
                <a:rect l="l" t="t" r="r" b="b"/>
                <a:pathLst>
                  <a:path w="27737" h="85366">
                    <a:moveTo>
                      <a:pt x="27737" y="85366"/>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273" name="Graphic 4210">
              <a:extLst>
                <a:ext uri="{FF2B5EF4-FFF2-40B4-BE49-F238E27FC236}">
                  <a16:creationId xmlns:a16="http://schemas.microsoft.com/office/drawing/2014/main" id="{5318AD8B-469B-11B0-87D2-772E3D2EA898}"/>
                </a:ext>
              </a:extLst>
            </p:cNvPr>
            <p:cNvGrpSpPr/>
            <p:nvPr/>
          </p:nvGrpSpPr>
          <p:grpSpPr>
            <a:xfrm>
              <a:off x="10938843" y="6853309"/>
              <a:ext cx="420376" cy="578562"/>
              <a:chOff x="10938843" y="6853309"/>
              <a:chExt cx="420376" cy="578562"/>
            </a:xfrm>
            <a:noFill/>
          </p:grpSpPr>
          <p:sp>
            <p:nvSpPr>
              <p:cNvPr id="7274" name="Freeform 7273">
                <a:extLst>
                  <a:ext uri="{FF2B5EF4-FFF2-40B4-BE49-F238E27FC236}">
                    <a16:creationId xmlns:a16="http://schemas.microsoft.com/office/drawing/2014/main" id="{7AF41C8C-8418-FA60-6F95-86CFD182F4F2}"/>
                  </a:ext>
                </a:extLst>
              </p:cNvPr>
              <p:cNvSpPr/>
              <p:nvPr/>
            </p:nvSpPr>
            <p:spPr>
              <a:xfrm>
                <a:off x="10938843" y="7193867"/>
                <a:ext cx="374898" cy="238004"/>
              </a:xfrm>
              <a:custGeom>
                <a:avLst/>
                <a:gdLst>
                  <a:gd name="connsiteX0" fmla="*/ 133983 w 374898"/>
                  <a:gd name="connsiteY0" fmla="*/ 114159 h 238004"/>
                  <a:gd name="connsiteX1" fmla="*/ 287604 w 374898"/>
                  <a:gd name="connsiteY1" fmla="*/ 216688 h 238004"/>
                  <a:gd name="connsiteX2" fmla="*/ 374898 w 374898"/>
                  <a:gd name="connsiteY2" fmla="*/ 230042 h 238004"/>
                  <a:gd name="connsiteX3" fmla="*/ 26790 w 374898"/>
                  <a:gd name="connsiteY3" fmla="*/ 2819 h 238004"/>
                  <a:gd name="connsiteX4" fmla="*/ 2818 w 374898"/>
                  <a:gd name="connsiteY4" fmla="*/ 7856 h 238004"/>
                  <a:gd name="connsiteX5" fmla="*/ 2818 w 374898"/>
                  <a:gd name="connsiteY5" fmla="*/ 7856 h 238004"/>
                  <a:gd name="connsiteX6" fmla="*/ 7855 w 374898"/>
                  <a:gd name="connsiteY6" fmla="*/ 31828 h 238004"/>
                  <a:gd name="connsiteX7" fmla="*/ 80519 w 374898"/>
                  <a:gd name="connsiteY7" fmla="*/ 79260 h 238004"/>
                  <a:gd name="connsiteX8" fmla="*/ 98389 w 374898"/>
                  <a:gd name="connsiteY8" fmla="*/ 85570 h 238004"/>
                  <a:gd name="connsiteX9" fmla="*/ 115178 w 374898"/>
                  <a:gd name="connsiteY9" fmla="*/ 87268 h 238004"/>
                  <a:gd name="connsiteX10" fmla="*/ 116620 w 374898"/>
                  <a:gd name="connsiteY10" fmla="*/ 88571 h 238004"/>
                  <a:gd name="connsiteX11" fmla="*/ 116620 w 374898"/>
                  <a:gd name="connsiteY11" fmla="*/ 88571 h 238004"/>
                  <a:gd name="connsiteX12" fmla="*/ 133983 w 374898"/>
                  <a:gd name="connsiteY12" fmla="*/ 114159 h 23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4898" h="238004">
                    <a:moveTo>
                      <a:pt x="133983" y="114159"/>
                    </a:moveTo>
                    <a:cubicBezTo>
                      <a:pt x="133983" y="114159"/>
                      <a:pt x="250443" y="197510"/>
                      <a:pt x="287604" y="216688"/>
                    </a:cubicBezTo>
                    <a:cubicBezTo>
                      <a:pt x="287604" y="216688"/>
                      <a:pt x="332148" y="253849"/>
                      <a:pt x="374898" y="230042"/>
                    </a:cubicBezTo>
                    <a:lnTo>
                      <a:pt x="26790" y="2819"/>
                    </a:lnTo>
                    <a:cubicBezTo>
                      <a:pt x="18782" y="-2410"/>
                      <a:pt x="8046" y="-156"/>
                      <a:pt x="2818" y="7856"/>
                    </a:cubicBezTo>
                    <a:lnTo>
                      <a:pt x="2818" y="7856"/>
                    </a:lnTo>
                    <a:cubicBezTo>
                      <a:pt x="-2411" y="15869"/>
                      <a:pt x="-153" y="26600"/>
                      <a:pt x="7855" y="31828"/>
                    </a:cubicBezTo>
                    <a:lnTo>
                      <a:pt x="80519" y="79260"/>
                    </a:lnTo>
                    <a:cubicBezTo>
                      <a:pt x="85886" y="82761"/>
                      <a:pt x="92014" y="84928"/>
                      <a:pt x="98389" y="85570"/>
                    </a:cubicBezTo>
                    <a:lnTo>
                      <a:pt x="115178" y="87268"/>
                    </a:lnTo>
                    <a:cubicBezTo>
                      <a:pt x="115895" y="87338"/>
                      <a:pt x="116477" y="87868"/>
                      <a:pt x="116620" y="88571"/>
                    </a:cubicBezTo>
                    <a:lnTo>
                      <a:pt x="116620" y="88571"/>
                    </a:lnTo>
                    <a:cubicBezTo>
                      <a:pt x="118748" y="99081"/>
                      <a:pt x="125002" y="108296"/>
                      <a:pt x="133983" y="11415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75" name="Freeform 7274">
                <a:extLst>
                  <a:ext uri="{FF2B5EF4-FFF2-40B4-BE49-F238E27FC236}">
                    <a16:creationId xmlns:a16="http://schemas.microsoft.com/office/drawing/2014/main" id="{E83B4AE0-C4E6-8038-92D2-8DA11F2F57A4}"/>
                  </a:ext>
                </a:extLst>
              </p:cNvPr>
              <p:cNvSpPr/>
              <p:nvPr/>
            </p:nvSpPr>
            <p:spPr>
              <a:xfrm>
                <a:off x="10961991" y="7027671"/>
                <a:ext cx="397228" cy="396237"/>
              </a:xfrm>
              <a:custGeom>
                <a:avLst/>
                <a:gdLst>
                  <a:gd name="connsiteX0" fmla="*/ 351751 w 397228"/>
                  <a:gd name="connsiteY0" fmla="*/ 396238 h 396237"/>
                  <a:gd name="connsiteX1" fmla="*/ 357813 w 397228"/>
                  <a:gd name="connsiteY1" fmla="*/ 392451 h 396237"/>
                  <a:gd name="connsiteX2" fmla="*/ 384756 w 397228"/>
                  <a:gd name="connsiteY2" fmla="*/ 299598 h 396237"/>
                  <a:gd name="connsiteX3" fmla="*/ 345649 w 397228"/>
                  <a:gd name="connsiteY3" fmla="*/ 273111 h 396237"/>
                  <a:gd name="connsiteX4" fmla="*/ 301652 w 397228"/>
                  <a:gd name="connsiteY4" fmla="*/ 227190 h 396237"/>
                  <a:gd name="connsiteX5" fmla="*/ 228858 w 397228"/>
                  <a:gd name="connsiteY5" fmla="*/ 109180 h 396237"/>
                  <a:gd name="connsiteX6" fmla="*/ 228858 w 397228"/>
                  <a:gd name="connsiteY6" fmla="*/ 109180 h 396237"/>
                  <a:gd name="connsiteX7" fmla="*/ 105819 w 397228"/>
                  <a:gd name="connsiteY7" fmla="*/ 53903 h 396237"/>
                  <a:gd name="connsiteX8" fmla="*/ 105710 w 397228"/>
                  <a:gd name="connsiteY8" fmla="*/ 44335 h 396237"/>
                  <a:gd name="connsiteX9" fmla="*/ 105710 w 397228"/>
                  <a:gd name="connsiteY9" fmla="*/ 44335 h 396237"/>
                  <a:gd name="connsiteX10" fmla="*/ 93281 w 397228"/>
                  <a:gd name="connsiteY10" fmla="*/ 0 h 396237"/>
                  <a:gd name="connsiteX11" fmla="*/ 93281 w 397228"/>
                  <a:gd name="connsiteY11" fmla="*/ 0 h 396237"/>
                  <a:gd name="connsiteX12" fmla="*/ 11581 w 397228"/>
                  <a:gd name="connsiteY12" fmla="*/ 108159 h 396237"/>
                  <a:gd name="connsiteX13" fmla="*/ 3642 w 397228"/>
                  <a:gd name="connsiteY13" fmla="*/ 169015 h 396237"/>
                  <a:gd name="connsiteX14" fmla="*/ 3642 w 397228"/>
                  <a:gd name="connsiteY14" fmla="*/ 169015 h 39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7228" h="396237">
                    <a:moveTo>
                      <a:pt x="351751" y="396238"/>
                    </a:moveTo>
                    <a:lnTo>
                      <a:pt x="357813" y="392451"/>
                    </a:lnTo>
                    <a:cubicBezTo>
                      <a:pt x="388786" y="373112"/>
                      <a:pt x="412927" y="322549"/>
                      <a:pt x="384756" y="299598"/>
                    </a:cubicBezTo>
                    <a:cubicBezTo>
                      <a:pt x="378693" y="294651"/>
                      <a:pt x="361517" y="283807"/>
                      <a:pt x="345649" y="273111"/>
                    </a:cubicBezTo>
                    <a:cubicBezTo>
                      <a:pt x="327874" y="261129"/>
                      <a:pt x="312909" y="245434"/>
                      <a:pt x="301652" y="227190"/>
                    </a:cubicBezTo>
                    <a:lnTo>
                      <a:pt x="228858" y="109180"/>
                    </a:lnTo>
                    <a:lnTo>
                      <a:pt x="228858" y="109180"/>
                    </a:lnTo>
                    <a:cubicBezTo>
                      <a:pt x="182373" y="103829"/>
                      <a:pt x="131589" y="92052"/>
                      <a:pt x="105819" y="53903"/>
                    </a:cubicBezTo>
                    <a:cubicBezTo>
                      <a:pt x="103873" y="51020"/>
                      <a:pt x="103808" y="47249"/>
                      <a:pt x="105710" y="44335"/>
                    </a:cubicBezTo>
                    <a:lnTo>
                      <a:pt x="105710" y="44335"/>
                    </a:lnTo>
                    <a:cubicBezTo>
                      <a:pt x="116220" y="28239"/>
                      <a:pt x="110626" y="8288"/>
                      <a:pt x="93281" y="0"/>
                    </a:cubicBezTo>
                    <a:lnTo>
                      <a:pt x="93281" y="0"/>
                    </a:lnTo>
                    <a:cubicBezTo>
                      <a:pt x="82324" y="6403"/>
                      <a:pt x="37524" y="68905"/>
                      <a:pt x="11581" y="108159"/>
                    </a:cubicBezTo>
                    <a:cubicBezTo>
                      <a:pt x="-306" y="126138"/>
                      <a:pt x="-3207" y="148582"/>
                      <a:pt x="3642" y="169015"/>
                    </a:cubicBezTo>
                    <a:lnTo>
                      <a:pt x="3642" y="16901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76" name="Freeform 7275">
                <a:extLst>
                  <a:ext uri="{FF2B5EF4-FFF2-40B4-BE49-F238E27FC236}">
                    <a16:creationId xmlns:a16="http://schemas.microsoft.com/office/drawing/2014/main" id="{C4C1F4DB-1885-F455-8186-310197EF5F82}"/>
                  </a:ext>
                </a:extLst>
              </p:cNvPr>
              <p:cNvSpPr/>
              <p:nvPr/>
            </p:nvSpPr>
            <p:spPr>
              <a:xfrm>
                <a:off x="11205133" y="7182606"/>
                <a:ext cx="21935" cy="18435"/>
              </a:xfrm>
              <a:custGeom>
                <a:avLst/>
                <a:gdLst>
                  <a:gd name="connsiteX0" fmla="*/ 21935 w 21935"/>
                  <a:gd name="connsiteY0" fmla="*/ 0 h 18435"/>
                  <a:gd name="connsiteX1" fmla="*/ 0 w 21935"/>
                  <a:gd name="connsiteY1" fmla="*/ 18435 h 18435"/>
                </a:gdLst>
                <a:ahLst/>
                <a:cxnLst>
                  <a:cxn ang="0">
                    <a:pos x="connsiteX0" y="connsiteY0"/>
                  </a:cxn>
                  <a:cxn ang="0">
                    <a:pos x="connsiteX1" y="connsiteY1"/>
                  </a:cxn>
                </a:cxnLst>
                <a:rect l="l" t="t" r="r" b="b"/>
                <a:pathLst>
                  <a:path w="21935" h="18435">
                    <a:moveTo>
                      <a:pt x="21935" y="0"/>
                    </a:moveTo>
                    <a:lnTo>
                      <a:pt x="0" y="1843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77" name="Freeform 7276">
                <a:extLst>
                  <a:ext uri="{FF2B5EF4-FFF2-40B4-BE49-F238E27FC236}">
                    <a16:creationId xmlns:a16="http://schemas.microsoft.com/office/drawing/2014/main" id="{C074A7BC-062A-8296-74D3-EA236CBC09AA}"/>
                  </a:ext>
                </a:extLst>
              </p:cNvPr>
              <p:cNvSpPr/>
              <p:nvPr/>
            </p:nvSpPr>
            <p:spPr>
              <a:xfrm>
                <a:off x="11236935" y="7222773"/>
                <a:ext cx="21935" cy="18430"/>
              </a:xfrm>
              <a:custGeom>
                <a:avLst/>
                <a:gdLst>
                  <a:gd name="connsiteX0" fmla="*/ 21935 w 21935"/>
                  <a:gd name="connsiteY0" fmla="*/ 0 h 18430"/>
                  <a:gd name="connsiteX1" fmla="*/ 0 w 21935"/>
                  <a:gd name="connsiteY1" fmla="*/ 18431 h 18430"/>
                </a:gdLst>
                <a:ahLst/>
                <a:cxnLst>
                  <a:cxn ang="0">
                    <a:pos x="connsiteX0" y="connsiteY0"/>
                  </a:cxn>
                  <a:cxn ang="0">
                    <a:pos x="connsiteX1" y="connsiteY1"/>
                  </a:cxn>
                </a:cxnLst>
                <a:rect l="l" t="t" r="r" b="b"/>
                <a:pathLst>
                  <a:path w="21935" h="18430">
                    <a:moveTo>
                      <a:pt x="21935" y="0"/>
                    </a:moveTo>
                    <a:lnTo>
                      <a:pt x="0" y="1843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78" name="Freeform 7277">
                <a:extLst>
                  <a:ext uri="{FF2B5EF4-FFF2-40B4-BE49-F238E27FC236}">
                    <a16:creationId xmlns:a16="http://schemas.microsoft.com/office/drawing/2014/main" id="{133CD549-E57F-358F-0841-13CD4B1E6D62}"/>
                  </a:ext>
                </a:extLst>
              </p:cNvPr>
              <p:cNvSpPr/>
              <p:nvPr/>
            </p:nvSpPr>
            <p:spPr>
              <a:xfrm>
                <a:off x="11154023" y="7308469"/>
                <a:ext cx="165160" cy="37115"/>
              </a:xfrm>
              <a:custGeom>
                <a:avLst/>
                <a:gdLst>
                  <a:gd name="connsiteX0" fmla="*/ 165160 w 165160"/>
                  <a:gd name="connsiteY0" fmla="*/ 0 h 37115"/>
                  <a:gd name="connsiteX1" fmla="*/ 0 w 165160"/>
                  <a:gd name="connsiteY1" fmla="*/ 11187 h 37115"/>
                </a:gdLst>
                <a:ahLst/>
                <a:cxnLst>
                  <a:cxn ang="0">
                    <a:pos x="connsiteX0" y="connsiteY0"/>
                  </a:cxn>
                  <a:cxn ang="0">
                    <a:pos x="connsiteX1" y="connsiteY1"/>
                  </a:cxn>
                </a:cxnLst>
                <a:rect l="l" t="t" r="r" b="b"/>
                <a:pathLst>
                  <a:path w="165160" h="37115">
                    <a:moveTo>
                      <a:pt x="165160" y="0"/>
                    </a:moveTo>
                    <a:cubicBezTo>
                      <a:pt x="165160" y="0"/>
                      <a:pt x="91989" y="75460"/>
                      <a:pt x="0" y="1118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79" name="Freeform 7278">
                <a:extLst>
                  <a:ext uri="{FF2B5EF4-FFF2-40B4-BE49-F238E27FC236}">
                    <a16:creationId xmlns:a16="http://schemas.microsoft.com/office/drawing/2014/main" id="{9B184727-7732-59C6-8FD6-49EA59167FD3}"/>
                  </a:ext>
                </a:extLst>
              </p:cNvPr>
              <p:cNvSpPr/>
              <p:nvPr/>
            </p:nvSpPr>
            <p:spPr>
              <a:xfrm>
                <a:off x="11017225" y="7073249"/>
                <a:ext cx="48844" cy="174660"/>
              </a:xfrm>
              <a:custGeom>
                <a:avLst/>
                <a:gdLst>
                  <a:gd name="connsiteX0" fmla="*/ 0 w 48844"/>
                  <a:gd name="connsiteY0" fmla="*/ 0 h 174660"/>
                  <a:gd name="connsiteX1" fmla="*/ 26721 w 48844"/>
                  <a:gd name="connsiteY1" fmla="*/ 174660 h 174660"/>
                </a:gdLst>
                <a:ahLst/>
                <a:cxnLst>
                  <a:cxn ang="0">
                    <a:pos x="connsiteX0" y="connsiteY0"/>
                  </a:cxn>
                  <a:cxn ang="0">
                    <a:pos x="connsiteX1" y="connsiteY1"/>
                  </a:cxn>
                </a:cxnLst>
                <a:rect l="l" t="t" r="r" b="b"/>
                <a:pathLst>
                  <a:path w="48844" h="174660">
                    <a:moveTo>
                      <a:pt x="0" y="0"/>
                    </a:moveTo>
                    <a:cubicBezTo>
                      <a:pt x="0" y="0"/>
                      <a:pt x="89005" y="81607"/>
                      <a:pt x="26721" y="17466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80" name="Freeform 7279">
                <a:extLst>
                  <a:ext uri="{FF2B5EF4-FFF2-40B4-BE49-F238E27FC236}">
                    <a16:creationId xmlns:a16="http://schemas.microsoft.com/office/drawing/2014/main" id="{A14F4FCD-BAAE-4C85-A38D-908D38DC8A99}"/>
                  </a:ext>
                </a:extLst>
              </p:cNvPr>
              <p:cNvSpPr/>
              <p:nvPr/>
            </p:nvSpPr>
            <p:spPr>
              <a:xfrm>
                <a:off x="11190850" y="6864805"/>
                <a:ext cx="161143" cy="272045"/>
              </a:xfrm>
              <a:custGeom>
                <a:avLst/>
                <a:gdLst>
                  <a:gd name="connsiteX0" fmla="*/ 0 w 161143"/>
                  <a:gd name="connsiteY0" fmla="*/ 272046 h 272045"/>
                  <a:gd name="connsiteX1" fmla="*/ 161143 w 161143"/>
                  <a:gd name="connsiteY1" fmla="*/ 0 h 272045"/>
                </a:gdLst>
                <a:ahLst/>
                <a:cxnLst>
                  <a:cxn ang="0">
                    <a:pos x="connsiteX0" y="connsiteY0"/>
                  </a:cxn>
                  <a:cxn ang="0">
                    <a:pos x="connsiteX1" y="connsiteY1"/>
                  </a:cxn>
                </a:cxnLst>
                <a:rect l="l" t="t" r="r" b="b"/>
                <a:pathLst>
                  <a:path w="161143" h="272045">
                    <a:moveTo>
                      <a:pt x="0" y="272046"/>
                    </a:moveTo>
                    <a:lnTo>
                      <a:pt x="16114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81" name="Freeform 7280">
                <a:extLst>
                  <a:ext uri="{FF2B5EF4-FFF2-40B4-BE49-F238E27FC236}">
                    <a16:creationId xmlns:a16="http://schemas.microsoft.com/office/drawing/2014/main" id="{B3A2C45E-FF11-21EE-2CC6-0816F58433CF}"/>
                  </a:ext>
                </a:extLst>
              </p:cNvPr>
              <p:cNvSpPr/>
              <p:nvPr/>
            </p:nvSpPr>
            <p:spPr>
              <a:xfrm>
                <a:off x="11074815" y="6853309"/>
                <a:ext cx="99662" cy="207801"/>
              </a:xfrm>
              <a:custGeom>
                <a:avLst/>
                <a:gdLst>
                  <a:gd name="connsiteX0" fmla="*/ 0 w 99662"/>
                  <a:gd name="connsiteY0" fmla="*/ 207801 h 207801"/>
                  <a:gd name="connsiteX1" fmla="*/ 99662 w 99662"/>
                  <a:gd name="connsiteY1" fmla="*/ 0 h 207801"/>
                </a:gdLst>
                <a:ahLst/>
                <a:cxnLst>
                  <a:cxn ang="0">
                    <a:pos x="connsiteX0" y="connsiteY0"/>
                  </a:cxn>
                  <a:cxn ang="0">
                    <a:pos x="connsiteX1" y="connsiteY1"/>
                  </a:cxn>
                </a:cxnLst>
                <a:rect l="l" t="t" r="r" b="b"/>
                <a:pathLst>
                  <a:path w="99662" h="207801">
                    <a:moveTo>
                      <a:pt x="0" y="207801"/>
                    </a:moveTo>
                    <a:lnTo>
                      <a:pt x="9966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169" name="Graphic 4210">
            <a:extLst>
              <a:ext uri="{FF2B5EF4-FFF2-40B4-BE49-F238E27FC236}">
                <a16:creationId xmlns:a16="http://schemas.microsoft.com/office/drawing/2014/main" id="{9420E2D9-8E2E-5710-4F94-08F1A34F72D3}"/>
              </a:ext>
            </a:extLst>
          </p:cNvPr>
          <p:cNvGrpSpPr/>
          <p:nvPr/>
        </p:nvGrpSpPr>
        <p:grpSpPr>
          <a:xfrm>
            <a:off x="11118763" y="8574578"/>
            <a:ext cx="373580" cy="697065"/>
            <a:chOff x="12208244" y="6794058"/>
            <a:chExt cx="373580" cy="697065"/>
          </a:xfrm>
          <a:noFill/>
        </p:grpSpPr>
        <p:sp>
          <p:nvSpPr>
            <p:cNvPr id="7264" name="Freeform 7263">
              <a:extLst>
                <a:ext uri="{FF2B5EF4-FFF2-40B4-BE49-F238E27FC236}">
                  <a16:creationId xmlns:a16="http://schemas.microsoft.com/office/drawing/2014/main" id="{92ABB083-BB7C-68D1-F322-46C291815231}"/>
                </a:ext>
              </a:extLst>
            </p:cNvPr>
            <p:cNvSpPr/>
            <p:nvPr/>
          </p:nvSpPr>
          <p:spPr>
            <a:xfrm>
              <a:off x="12237377" y="6794058"/>
              <a:ext cx="317031" cy="134493"/>
            </a:xfrm>
            <a:custGeom>
              <a:avLst/>
              <a:gdLst>
                <a:gd name="connsiteX0" fmla="*/ 0 w 317031"/>
                <a:gd name="connsiteY0" fmla="*/ 134493 h 134493"/>
                <a:gd name="connsiteX1" fmla="*/ 159159 w 317031"/>
                <a:gd name="connsiteY1" fmla="*/ 0 h 134493"/>
                <a:gd name="connsiteX2" fmla="*/ 317032 w 317031"/>
                <a:gd name="connsiteY2" fmla="*/ 127710 h 134493"/>
              </a:gdLst>
              <a:ahLst/>
              <a:cxnLst>
                <a:cxn ang="0">
                  <a:pos x="connsiteX0" y="connsiteY0"/>
                </a:cxn>
                <a:cxn ang="0">
                  <a:pos x="connsiteX1" y="connsiteY1"/>
                </a:cxn>
                <a:cxn ang="0">
                  <a:pos x="connsiteX2" y="connsiteY2"/>
                </a:cxn>
              </a:cxnLst>
              <a:rect l="l" t="t" r="r" b="b"/>
              <a:pathLst>
                <a:path w="317031" h="134493">
                  <a:moveTo>
                    <a:pt x="0" y="134493"/>
                  </a:moveTo>
                  <a:cubicBezTo>
                    <a:pt x="12803" y="58162"/>
                    <a:pt x="79191" y="0"/>
                    <a:pt x="159159" y="0"/>
                  </a:cubicBezTo>
                  <a:cubicBezTo>
                    <a:pt x="236743" y="0"/>
                    <a:pt x="301541" y="54743"/>
                    <a:pt x="317032" y="12771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65" name="Freeform 7264">
              <a:extLst>
                <a:ext uri="{FF2B5EF4-FFF2-40B4-BE49-F238E27FC236}">
                  <a16:creationId xmlns:a16="http://schemas.microsoft.com/office/drawing/2014/main" id="{9161DF08-2EB5-4054-6F9A-3BAFE36D5447}"/>
                </a:ext>
              </a:extLst>
            </p:cNvPr>
            <p:cNvSpPr/>
            <p:nvPr/>
          </p:nvSpPr>
          <p:spPr>
            <a:xfrm>
              <a:off x="12235145" y="7441931"/>
              <a:ext cx="322785" cy="49192"/>
            </a:xfrm>
            <a:custGeom>
              <a:avLst/>
              <a:gdLst>
                <a:gd name="connsiteX0" fmla="*/ 301067 w 322785"/>
                <a:gd name="connsiteY0" fmla="*/ 0 h 49192"/>
                <a:gd name="connsiteX1" fmla="*/ 322785 w 322785"/>
                <a:gd name="connsiteY1" fmla="*/ 21719 h 49192"/>
                <a:gd name="connsiteX2" fmla="*/ 322785 w 322785"/>
                <a:gd name="connsiteY2" fmla="*/ 27474 h 49192"/>
                <a:gd name="connsiteX3" fmla="*/ 301067 w 322785"/>
                <a:gd name="connsiteY3" fmla="*/ 49193 h 49192"/>
                <a:gd name="connsiteX4" fmla="*/ 21719 w 322785"/>
                <a:gd name="connsiteY4" fmla="*/ 49193 h 49192"/>
                <a:gd name="connsiteX5" fmla="*/ 0 w 322785"/>
                <a:gd name="connsiteY5" fmla="*/ 27474 h 49192"/>
                <a:gd name="connsiteX6" fmla="*/ 0 w 322785"/>
                <a:gd name="connsiteY6" fmla="*/ 21719 h 49192"/>
                <a:gd name="connsiteX7" fmla="*/ 21719 w 322785"/>
                <a:gd name="connsiteY7" fmla="*/ 0 h 49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785" h="49192">
                  <a:moveTo>
                    <a:pt x="301067" y="0"/>
                  </a:moveTo>
                  <a:cubicBezTo>
                    <a:pt x="313062" y="0"/>
                    <a:pt x="322785" y="9724"/>
                    <a:pt x="322785" y="21719"/>
                  </a:cubicBezTo>
                  <a:lnTo>
                    <a:pt x="322785" y="27474"/>
                  </a:lnTo>
                  <a:cubicBezTo>
                    <a:pt x="322785" y="39469"/>
                    <a:pt x="313062" y="49193"/>
                    <a:pt x="301067" y="49193"/>
                  </a:cubicBezTo>
                  <a:lnTo>
                    <a:pt x="21719" y="49193"/>
                  </a:lnTo>
                  <a:cubicBezTo>
                    <a:pt x="9724" y="49193"/>
                    <a:pt x="0" y="39469"/>
                    <a:pt x="0" y="27474"/>
                  </a:cubicBezTo>
                  <a:lnTo>
                    <a:pt x="0" y="21719"/>
                  </a:lnTo>
                  <a:cubicBezTo>
                    <a:pt x="0" y="9724"/>
                    <a:pt x="9724" y="0"/>
                    <a:pt x="2171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66" name="Freeform 7265">
              <a:extLst>
                <a:ext uri="{FF2B5EF4-FFF2-40B4-BE49-F238E27FC236}">
                  <a16:creationId xmlns:a16="http://schemas.microsoft.com/office/drawing/2014/main" id="{F17F704A-B129-3EDF-F6FC-20C4F4023B66}"/>
                </a:ext>
              </a:extLst>
            </p:cNvPr>
            <p:cNvSpPr/>
            <p:nvPr/>
          </p:nvSpPr>
          <p:spPr>
            <a:xfrm>
              <a:off x="12262044" y="7388133"/>
              <a:ext cx="268987" cy="49192"/>
            </a:xfrm>
            <a:custGeom>
              <a:avLst/>
              <a:gdLst>
                <a:gd name="connsiteX0" fmla="*/ 247269 w 268987"/>
                <a:gd name="connsiteY0" fmla="*/ 0 h 49192"/>
                <a:gd name="connsiteX1" fmla="*/ 268988 w 268987"/>
                <a:gd name="connsiteY1" fmla="*/ 21719 h 49192"/>
                <a:gd name="connsiteX2" fmla="*/ 268988 w 268987"/>
                <a:gd name="connsiteY2" fmla="*/ 27474 h 49192"/>
                <a:gd name="connsiteX3" fmla="*/ 247269 w 268987"/>
                <a:gd name="connsiteY3" fmla="*/ 49193 h 49192"/>
                <a:gd name="connsiteX4" fmla="*/ 21719 w 268987"/>
                <a:gd name="connsiteY4" fmla="*/ 49193 h 49192"/>
                <a:gd name="connsiteX5" fmla="*/ 0 w 268987"/>
                <a:gd name="connsiteY5" fmla="*/ 27474 h 49192"/>
                <a:gd name="connsiteX6" fmla="*/ 0 w 268987"/>
                <a:gd name="connsiteY6" fmla="*/ 21719 h 49192"/>
                <a:gd name="connsiteX7" fmla="*/ 21719 w 268987"/>
                <a:gd name="connsiteY7" fmla="*/ 0 h 49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87" h="49192">
                  <a:moveTo>
                    <a:pt x="247269" y="0"/>
                  </a:moveTo>
                  <a:cubicBezTo>
                    <a:pt x="259264" y="0"/>
                    <a:pt x="268988" y="9724"/>
                    <a:pt x="268988" y="21719"/>
                  </a:cubicBezTo>
                  <a:lnTo>
                    <a:pt x="268988" y="27474"/>
                  </a:lnTo>
                  <a:cubicBezTo>
                    <a:pt x="268988" y="39469"/>
                    <a:pt x="259264" y="49193"/>
                    <a:pt x="247269" y="49193"/>
                  </a:cubicBezTo>
                  <a:lnTo>
                    <a:pt x="21719" y="49193"/>
                  </a:lnTo>
                  <a:cubicBezTo>
                    <a:pt x="9724" y="49193"/>
                    <a:pt x="0" y="39469"/>
                    <a:pt x="0" y="27474"/>
                  </a:cubicBezTo>
                  <a:lnTo>
                    <a:pt x="0" y="21719"/>
                  </a:lnTo>
                  <a:cubicBezTo>
                    <a:pt x="0" y="9724"/>
                    <a:pt x="9724" y="0"/>
                    <a:pt x="2171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67" name="Freeform 7266">
              <a:extLst>
                <a:ext uri="{FF2B5EF4-FFF2-40B4-BE49-F238E27FC236}">
                  <a16:creationId xmlns:a16="http://schemas.microsoft.com/office/drawing/2014/main" id="{054A4D57-6F64-4104-D1E5-3BE03DC9E8C3}"/>
                </a:ext>
              </a:extLst>
            </p:cNvPr>
            <p:cNvSpPr/>
            <p:nvPr/>
          </p:nvSpPr>
          <p:spPr>
            <a:xfrm>
              <a:off x="12288943" y="7338942"/>
              <a:ext cx="215189" cy="49190"/>
            </a:xfrm>
            <a:custGeom>
              <a:avLst/>
              <a:gdLst>
                <a:gd name="connsiteX0" fmla="*/ 0 w 215189"/>
                <a:gd name="connsiteY0" fmla="*/ 0 h 49190"/>
                <a:gd name="connsiteX1" fmla="*/ 215189 w 215189"/>
                <a:gd name="connsiteY1" fmla="*/ 0 h 49190"/>
                <a:gd name="connsiteX2" fmla="*/ 215189 w 215189"/>
                <a:gd name="connsiteY2" fmla="*/ 25023 h 49190"/>
                <a:gd name="connsiteX3" fmla="*/ 191017 w 215189"/>
                <a:gd name="connsiteY3" fmla="*/ 49191 h 49190"/>
                <a:gd name="connsiteX4" fmla="*/ 24168 w 215189"/>
                <a:gd name="connsiteY4" fmla="*/ 49191 h 49190"/>
                <a:gd name="connsiteX5" fmla="*/ 0 w 215189"/>
                <a:gd name="connsiteY5" fmla="*/ 25023 h 49190"/>
                <a:gd name="connsiteX6" fmla="*/ 0 w 215189"/>
                <a:gd name="connsiteY6" fmla="*/ 0 h 49190"/>
                <a:gd name="connsiteX7" fmla="*/ 0 w 215189"/>
                <a:gd name="connsiteY7" fmla="*/ 0 h 49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5189" h="49190">
                  <a:moveTo>
                    <a:pt x="0" y="0"/>
                  </a:moveTo>
                  <a:lnTo>
                    <a:pt x="215189" y="0"/>
                  </a:lnTo>
                  <a:lnTo>
                    <a:pt x="215189" y="25023"/>
                  </a:lnTo>
                  <a:cubicBezTo>
                    <a:pt x="215189" y="38360"/>
                    <a:pt x="204358" y="49191"/>
                    <a:pt x="191017" y="49191"/>
                  </a:cubicBezTo>
                  <a:lnTo>
                    <a:pt x="24168" y="49191"/>
                  </a:lnTo>
                  <a:cubicBezTo>
                    <a:pt x="10826" y="49191"/>
                    <a:pt x="0" y="38360"/>
                    <a:pt x="0" y="25023"/>
                  </a:cubicBezTo>
                  <a:lnTo>
                    <a:pt x="0"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68" name="Freeform 7267">
              <a:extLst>
                <a:ext uri="{FF2B5EF4-FFF2-40B4-BE49-F238E27FC236}">
                  <a16:creationId xmlns:a16="http://schemas.microsoft.com/office/drawing/2014/main" id="{D1D2151D-B485-297E-1A90-225B1F8713A6}"/>
                </a:ext>
              </a:extLst>
            </p:cNvPr>
            <p:cNvSpPr/>
            <p:nvPr/>
          </p:nvSpPr>
          <p:spPr>
            <a:xfrm>
              <a:off x="12440016" y="6897565"/>
              <a:ext cx="79766" cy="104456"/>
            </a:xfrm>
            <a:custGeom>
              <a:avLst/>
              <a:gdLst>
                <a:gd name="connsiteX0" fmla="*/ 79767 w 79766"/>
                <a:gd name="connsiteY0" fmla="*/ 52228 h 104456"/>
                <a:gd name="connsiteX1" fmla="*/ 39884 w 79766"/>
                <a:gd name="connsiteY1" fmla="*/ 104457 h 104456"/>
                <a:gd name="connsiteX2" fmla="*/ 0 w 79766"/>
                <a:gd name="connsiteY2" fmla="*/ 52228 h 104456"/>
                <a:gd name="connsiteX3" fmla="*/ 39884 w 79766"/>
                <a:gd name="connsiteY3" fmla="*/ 0 h 104456"/>
                <a:gd name="connsiteX4" fmla="*/ 79767 w 79766"/>
                <a:gd name="connsiteY4" fmla="*/ 52228 h 104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6" h="104456">
                  <a:moveTo>
                    <a:pt x="79767" y="52228"/>
                  </a:moveTo>
                  <a:cubicBezTo>
                    <a:pt x="79767" y="81073"/>
                    <a:pt x="61910" y="104457"/>
                    <a:pt x="39884" y="104457"/>
                  </a:cubicBezTo>
                  <a:cubicBezTo>
                    <a:pt x="17857" y="104457"/>
                    <a:pt x="0" y="81073"/>
                    <a:pt x="0" y="52228"/>
                  </a:cubicBezTo>
                  <a:cubicBezTo>
                    <a:pt x="0" y="23383"/>
                    <a:pt x="17857" y="0"/>
                    <a:pt x="39884" y="0"/>
                  </a:cubicBezTo>
                  <a:cubicBezTo>
                    <a:pt x="61910" y="0"/>
                    <a:pt x="79767" y="23383"/>
                    <a:pt x="79767" y="5222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69" name="Freeform 7268">
              <a:extLst>
                <a:ext uri="{FF2B5EF4-FFF2-40B4-BE49-F238E27FC236}">
                  <a16:creationId xmlns:a16="http://schemas.microsoft.com/office/drawing/2014/main" id="{E3CDAF51-3B24-FA80-3403-98E428AB413F}"/>
                </a:ext>
              </a:extLst>
            </p:cNvPr>
            <p:cNvSpPr/>
            <p:nvPr/>
          </p:nvSpPr>
          <p:spPr>
            <a:xfrm>
              <a:off x="12288943" y="6897565"/>
              <a:ext cx="292880" cy="441376"/>
            </a:xfrm>
            <a:custGeom>
              <a:avLst/>
              <a:gdLst>
                <a:gd name="connsiteX0" fmla="*/ 9 w 292880"/>
                <a:gd name="connsiteY0" fmla="*/ 279135 h 441376"/>
                <a:gd name="connsiteX1" fmla="*/ 24819 w 292880"/>
                <a:gd name="connsiteY1" fmla="*/ 372830 h 441376"/>
                <a:gd name="connsiteX2" fmla="*/ 23612 w 292880"/>
                <a:gd name="connsiteY2" fmla="*/ 388087 h 441376"/>
                <a:gd name="connsiteX3" fmla="*/ 0 w 292880"/>
                <a:gd name="connsiteY3" fmla="*/ 441377 h 441376"/>
                <a:gd name="connsiteX4" fmla="*/ 66406 w 292880"/>
                <a:gd name="connsiteY4" fmla="*/ 391609 h 441376"/>
                <a:gd name="connsiteX5" fmla="*/ 90634 w 292880"/>
                <a:gd name="connsiteY5" fmla="*/ 350413 h 441376"/>
                <a:gd name="connsiteX6" fmla="*/ 106016 w 292880"/>
                <a:gd name="connsiteY6" fmla="*/ 187641 h 441376"/>
                <a:gd name="connsiteX7" fmla="*/ 73267 w 292880"/>
                <a:gd name="connsiteY7" fmla="*/ 14100 h 441376"/>
                <a:gd name="connsiteX8" fmla="*/ 87972 w 292880"/>
                <a:gd name="connsiteY8" fmla="*/ 0 h 441376"/>
                <a:gd name="connsiteX9" fmla="*/ 87972 w 292880"/>
                <a:gd name="connsiteY9" fmla="*/ 0 h 441376"/>
                <a:gd name="connsiteX10" fmla="*/ 102498 w 292880"/>
                <a:gd name="connsiteY10" fmla="*/ 13116 h 441376"/>
                <a:gd name="connsiteX11" fmla="*/ 188303 w 292880"/>
                <a:gd name="connsiteY11" fmla="*/ 138589 h 441376"/>
                <a:gd name="connsiteX12" fmla="*/ 188290 w 292880"/>
                <a:gd name="connsiteY12" fmla="*/ 138582 h 441376"/>
                <a:gd name="connsiteX13" fmla="*/ 263663 w 292880"/>
                <a:gd name="connsiteY13" fmla="*/ 30155 h 441376"/>
                <a:gd name="connsiteX14" fmla="*/ 278190 w 292880"/>
                <a:gd name="connsiteY14" fmla="*/ 17058 h 441376"/>
                <a:gd name="connsiteX15" fmla="*/ 278190 w 292880"/>
                <a:gd name="connsiteY15" fmla="*/ 17058 h 441376"/>
                <a:gd name="connsiteX16" fmla="*/ 292873 w 292880"/>
                <a:gd name="connsiteY16" fmla="*/ 32224 h 441376"/>
                <a:gd name="connsiteX17" fmla="*/ 49325 w 292880"/>
                <a:gd name="connsiteY17" fmla="*/ 441377 h 44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2880" h="441376">
                  <a:moveTo>
                    <a:pt x="9" y="279135"/>
                  </a:moveTo>
                  <a:lnTo>
                    <a:pt x="24819" y="372830"/>
                  </a:lnTo>
                  <a:cubicBezTo>
                    <a:pt x="26165" y="377907"/>
                    <a:pt x="25740" y="383288"/>
                    <a:pt x="23612" y="388087"/>
                  </a:cubicBezTo>
                  <a:lnTo>
                    <a:pt x="0" y="441377"/>
                  </a:lnTo>
                  <a:cubicBezTo>
                    <a:pt x="26895" y="429651"/>
                    <a:pt x="48752" y="411798"/>
                    <a:pt x="66406" y="391609"/>
                  </a:cubicBezTo>
                  <a:cubicBezTo>
                    <a:pt x="75543" y="381160"/>
                    <a:pt x="83642" y="366473"/>
                    <a:pt x="90634" y="350413"/>
                  </a:cubicBezTo>
                  <a:cubicBezTo>
                    <a:pt x="112912" y="299255"/>
                    <a:pt x="117338" y="242282"/>
                    <a:pt x="106016" y="187641"/>
                  </a:cubicBezTo>
                  <a:cubicBezTo>
                    <a:pt x="96041" y="139480"/>
                    <a:pt x="71070" y="82205"/>
                    <a:pt x="73267" y="14100"/>
                  </a:cubicBezTo>
                  <a:cubicBezTo>
                    <a:pt x="73523" y="6223"/>
                    <a:pt x="80090" y="0"/>
                    <a:pt x="87972" y="0"/>
                  </a:cubicBezTo>
                  <a:lnTo>
                    <a:pt x="87972" y="0"/>
                  </a:lnTo>
                  <a:cubicBezTo>
                    <a:pt x="95233" y="0"/>
                    <a:pt x="101773" y="5889"/>
                    <a:pt x="102498" y="13116"/>
                  </a:cubicBezTo>
                  <a:cubicBezTo>
                    <a:pt x="107036" y="58175"/>
                    <a:pt x="117325" y="137958"/>
                    <a:pt x="188303" y="138589"/>
                  </a:cubicBezTo>
                  <a:lnTo>
                    <a:pt x="188290" y="138582"/>
                  </a:lnTo>
                  <a:cubicBezTo>
                    <a:pt x="259281" y="137951"/>
                    <a:pt x="259125" y="75214"/>
                    <a:pt x="263663" y="30155"/>
                  </a:cubicBezTo>
                  <a:cubicBezTo>
                    <a:pt x="264389" y="22940"/>
                    <a:pt x="270937" y="17058"/>
                    <a:pt x="278190" y="17058"/>
                  </a:cubicBezTo>
                  <a:lnTo>
                    <a:pt x="278190" y="17058"/>
                  </a:lnTo>
                  <a:cubicBezTo>
                    <a:pt x="286480" y="17058"/>
                    <a:pt x="293142" y="23939"/>
                    <a:pt x="292873" y="32224"/>
                  </a:cubicBezTo>
                  <a:cubicBezTo>
                    <a:pt x="284118" y="300280"/>
                    <a:pt x="49325" y="441377"/>
                    <a:pt x="49325" y="44137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70" name="Freeform 7269">
              <a:extLst>
                <a:ext uri="{FF2B5EF4-FFF2-40B4-BE49-F238E27FC236}">
                  <a16:creationId xmlns:a16="http://schemas.microsoft.com/office/drawing/2014/main" id="{BF680119-C1BB-3ACB-0EC2-EB5B2F6666C7}"/>
                </a:ext>
              </a:extLst>
            </p:cNvPr>
            <p:cNvSpPr/>
            <p:nvPr/>
          </p:nvSpPr>
          <p:spPr>
            <a:xfrm>
              <a:off x="12208244" y="6914623"/>
              <a:ext cx="163403" cy="356753"/>
            </a:xfrm>
            <a:custGeom>
              <a:avLst/>
              <a:gdLst>
                <a:gd name="connsiteX0" fmla="*/ 163403 w 163403"/>
                <a:gd name="connsiteY0" fmla="*/ 91163 h 356753"/>
                <a:gd name="connsiteX1" fmla="*/ 104602 w 163403"/>
                <a:gd name="connsiteY1" fmla="*/ 121531 h 356753"/>
                <a:gd name="connsiteX2" fmla="*/ 104615 w 163403"/>
                <a:gd name="connsiteY2" fmla="*/ 121524 h 356753"/>
                <a:gd name="connsiteX3" fmla="*/ 29246 w 163403"/>
                <a:gd name="connsiteY3" fmla="*/ 13112 h 356753"/>
                <a:gd name="connsiteX4" fmla="*/ 14715 w 163403"/>
                <a:gd name="connsiteY4" fmla="*/ 0 h 356753"/>
                <a:gd name="connsiteX5" fmla="*/ 14715 w 163403"/>
                <a:gd name="connsiteY5" fmla="*/ 0 h 356753"/>
                <a:gd name="connsiteX6" fmla="*/ 6 w 163403"/>
                <a:gd name="connsiteY6" fmla="*/ 14294 h 356753"/>
                <a:gd name="connsiteX7" fmla="*/ 80708 w 163403"/>
                <a:gd name="connsiteY7" fmla="*/ 262077 h 356753"/>
                <a:gd name="connsiteX8" fmla="*/ 159608 w 163403"/>
                <a:gd name="connsiteY8" fmla="*/ 356754 h 356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03" h="356753">
                  <a:moveTo>
                    <a:pt x="163403" y="91163"/>
                  </a:moveTo>
                  <a:cubicBezTo>
                    <a:pt x="150922" y="108875"/>
                    <a:pt x="132426" y="121283"/>
                    <a:pt x="104602" y="121531"/>
                  </a:cubicBezTo>
                  <a:lnTo>
                    <a:pt x="104615" y="121524"/>
                  </a:lnTo>
                  <a:cubicBezTo>
                    <a:pt x="60501" y="121524"/>
                    <a:pt x="33784" y="58170"/>
                    <a:pt x="29246" y="13112"/>
                  </a:cubicBezTo>
                  <a:cubicBezTo>
                    <a:pt x="28517" y="5887"/>
                    <a:pt x="21976" y="0"/>
                    <a:pt x="14715" y="0"/>
                  </a:cubicBezTo>
                  <a:lnTo>
                    <a:pt x="14715" y="0"/>
                  </a:lnTo>
                  <a:cubicBezTo>
                    <a:pt x="6763" y="0"/>
                    <a:pt x="-237" y="6344"/>
                    <a:pt x="6" y="14294"/>
                  </a:cubicBezTo>
                  <a:cubicBezTo>
                    <a:pt x="3107" y="115027"/>
                    <a:pt x="38136" y="197869"/>
                    <a:pt x="80708" y="262077"/>
                  </a:cubicBezTo>
                  <a:cubicBezTo>
                    <a:pt x="106048" y="300293"/>
                    <a:pt x="134064" y="331904"/>
                    <a:pt x="159608" y="35675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71" name="Freeform 7270">
              <a:extLst>
                <a:ext uri="{FF2B5EF4-FFF2-40B4-BE49-F238E27FC236}">
                  <a16:creationId xmlns:a16="http://schemas.microsoft.com/office/drawing/2014/main" id="{6F368558-F516-A78B-2EF0-5CEC124B55C5}"/>
                </a:ext>
              </a:extLst>
            </p:cNvPr>
            <p:cNvSpPr/>
            <p:nvPr/>
          </p:nvSpPr>
          <p:spPr>
            <a:xfrm>
              <a:off x="12486247" y="7125538"/>
              <a:ext cx="44784" cy="213404"/>
            </a:xfrm>
            <a:custGeom>
              <a:avLst/>
              <a:gdLst>
                <a:gd name="connsiteX0" fmla="*/ 44785 w 44784"/>
                <a:gd name="connsiteY0" fmla="*/ 0 h 213404"/>
                <a:gd name="connsiteX1" fmla="*/ 354 w 44784"/>
                <a:gd name="connsiteY1" fmla="*/ 156848 h 213404"/>
                <a:gd name="connsiteX2" fmla="*/ 17886 w 44784"/>
                <a:gd name="connsiteY2" fmla="*/ 213404 h 213404"/>
              </a:gdLst>
              <a:ahLst/>
              <a:cxnLst>
                <a:cxn ang="0">
                  <a:pos x="connsiteX0" y="connsiteY0"/>
                </a:cxn>
                <a:cxn ang="0">
                  <a:pos x="connsiteX1" y="connsiteY1"/>
                </a:cxn>
                <a:cxn ang="0">
                  <a:pos x="connsiteX2" y="connsiteY2"/>
                </a:cxn>
              </a:cxnLst>
              <a:rect l="l" t="t" r="r" b="b"/>
              <a:pathLst>
                <a:path w="44784" h="213404">
                  <a:moveTo>
                    <a:pt x="44785" y="0"/>
                  </a:moveTo>
                  <a:cubicBezTo>
                    <a:pt x="44785" y="0"/>
                    <a:pt x="3645" y="139555"/>
                    <a:pt x="354" y="156848"/>
                  </a:cubicBezTo>
                  <a:cubicBezTo>
                    <a:pt x="-2942" y="174141"/>
                    <a:pt x="17886" y="213404"/>
                    <a:pt x="17886" y="21340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70" name="Graphic 4210">
            <a:extLst>
              <a:ext uri="{FF2B5EF4-FFF2-40B4-BE49-F238E27FC236}">
                <a16:creationId xmlns:a16="http://schemas.microsoft.com/office/drawing/2014/main" id="{A0137691-98EE-2286-2594-A5FE766430FD}"/>
              </a:ext>
            </a:extLst>
          </p:cNvPr>
          <p:cNvGrpSpPr/>
          <p:nvPr/>
        </p:nvGrpSpPr>
        <p:grpSpPr>
          <a:xfrm>
            <a:off x="12294434" y="8699090"/>
            <a:ext cx="481727" cy="531777"/>
            <a:chOff x="13221486" y="6918570"/>
            <a:chExt cx="481727" cy="531777"/>
          </a:xfrm>
          <a:noFill/>
        </p:grpSpPr>
        <p:grpSp>
          <p:nvGrpSpPr>
            <p:cNvPr id="7253" name="Graphic 4210">
              <a:extLst>
                <a:ext uri="{FF2B5EF4-FFF2-40B4-BE49-F238E27FC236}">
                  <a16:creationId xmlns:a16="http://schemas.microsoft.com/office/drawing/2014/main" id="{E87E257F-6363-E790-4304-C14500EA3C53}"/>
                </a:ext>
              </a:extLst>
            </p:cNvPr>
            <p:cNvGrpSpPr/>
            <p:nvPr/>
          </p:nvGrpSpPr>
          <p:grpSpPr>
            <a:xfrm>
              <a:off x="13221486" y="6918570"/>
              <a:ext cx="481727" cy="531777"/>
              <a:chOff x="13221486" y="6918570"/>
              <a:chExt cx="481727" cy="531777"/>
            </a:xfrm>
            <a:noFill/>
          </p:grpSpPr>
          <p:sp>
            <p:nvSpPr>
              <p:cNvPr id="7260" name="Freeform 7259">
                <a:extLst>
                  <a:ext uri="{FF2B5EF4-FFF2-40B4-BE49-F238E27FC236}">
                    <a16:creationId xmlns:a16="http://schemas.microsoft.com/office/drawing/2014/main" id="{FDBB79E9-1E1C-06EC-F6C5-9F5570B41A98}"/>
                  </a:ext>
                </a:extLst>
              </p:cNvPr>
              <p:cNvSpPr/>
              <p:nvPr/>
            </p:nvSpPr>
            <p:spPr>
              <a:xfrm>
                <a:off x="13221486" y="6918570"/>
                <a:ext cx="4342" cy="531777"/>
              </a:xfrm>
              <a:custGeom>
                <a:avLst/>
                <a:gdLst>
                  <a:gd name="connsiteX0" fmla="*/ 0 w 4342"/>
                  <a:gd name="connsiteY0" fmla="*/ 531778 h 531777"/>
                  <a:gd name="connsiteX1" fmla="*/ 0 w 4342"/>
                  <a:gd name="connsiteY1" fmla="*/ 0 h 531777"/>
                </a:gdLst>
                <a:ahLst/>
                <a:cxnLst>
                  <a:cxn ang="0">
                    <a:pos x="connsiteX0" y="connsiteY0"/>
                  </a:cxn>
                  <a:cxn ang="0">
                    <a:pos x="connsiteX1" y="connsiteY1"/>
                  </a:cxn>
                </a:cxnLst>
                <a:rect l="l" t="t" r="r" b="b"/>
                <a:pathLst>
                  <a:path w="4342" h="531777">
                    <a:moveTo>
                      <a:pt x="0" y="531778"/>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61" name="Freeform 7260">
                <a:extLst>
                  <a:ext uri="{FF2B5EF4-FFF2-40B4-BE49-F238E27FC236}">
                    <a16:creationId xmlns:a16="http://schemas.microsoft.com/office/drawing/2014/main" id="{65847667-68F9-4D81-57DA-EFB09EDFF7CA}"/>
                  </a:ext>
                </a:extLst>
              </p:cNvPr>
              <p:cNvSpPr/>
              <p:nvPr/>
            </p:nvSpPr>
            <p:spPr>
              <a:xfrm>
                <a:off x="13221486" y="6933095"/>
                <a:ext cx="481727" cy="332243"/>
              </a:xfrm>
              <a:custGeom>
                <a:avLst/>
                <a:gdLst>
                  <a:gd name="connsiteX0" fmla="*/ 0 w 481727"/>
                  <a:gd name="connsiteY0" fmla="*/ 25618 h 332243"/>
                  <a:gd name="connsiteX1" fmla="*/ 73493 w 481727"/>
                  <a:gd name="connsiteY1" fmla="*/ 7245 h 332243"/>
                  <a:gd name="connsiteX2" fmla="*/ 240864 w 481727"/>
                  <a:gd name="connsiteY2" fmla="*/ 25618 h 332243"/>
                  <a:gd name="connsiteX3" fmla="*/ 240864 w 481727"/>
                  <a:gd name="connsiteY3" fmla="*/ 25618 h 332243"/>
                  <a:gd name="connsiteX4" fmla="*/ 408234 w 481727"/>
                  <a:gd name="connsiteY4" fmla="*/ 43991 h 332243"/>
                  <a:gd name="connsiteX5" fmla="*/ 481727 w 481727"/>
                  <a:gd name="connsiteY5" fmla="*/ 25618 h 332243"/>
                  <a:gd name="connsiteX6" fmla="*/ 481727 w 481727"/>
                  <a:gd name="connsiteY6" fmla="*/ 306627 h 332243"/>
                  <a:gd name="connsiteX7" fmla="*/ 408234 w 481727"/>
                  <a:gd name="connsiteY7" fmla="*/ 324997 h 332243"/>
                  <a:gd name="connsiteX8" fmla="*/ 240864 w 481727"/>
                  <a:gd name="connsiteY8" fmla="*/ 306623 h 332243"/>
                  <a:gd name="connsiteX9" fmla="*/ 240864 w 481727"/>
                  <a:gd name="connsiteY9" fmla="*/ 306623 h 332243"/>
                  <a:gd name="connsiteX10" fmla="*/ 73493 w 481727"/>
                  <a:gd name="connsiteY10" fmla="*/ 288253 h 332243"/>
                  <a:gd name="connsiteX11" fmla="*/ 0 w 481727"/>
                  <a:gd name="connsiteY11" fmla="*/ 306623 h 332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727" h="332243">
                    <a:moveTo>
                      <a:pt x="0" y="25618"/>
                    </a:moveTo>
                    <a:lnTo>
                      <a:pt x="73493" y="7245"/>
                    </a:lnTo>
                    <a:cubicBezTo>
                      <a:pt x="129688" y="-6803"/>
                      <a:pt x="189054" y="-287"/>
                      <a:pt x="240864" y="25618"/>
                    </a:cubicBezTo>
                    <a:lnTo>
                      <a:pt x="240864" y="25618"/>
                    </a:lnTo>
                    <a:cubicBezTo>
                      <a:pt x="292673" y="51523"/>
                      <a:pt x="352039" y="58040"/>
                      <a:pt x="408234" y="43991"/>
                    </a:cubicBezTo>
                    <a:lnTo>
                      <a:pt x="481727" y="25618"/>
                    </a:lnTo>
                    <a:lnTo>
                      <a:pt x="481727" y="306627"/>
                    </a:lnTo>
                    <a:lnTo>
                      <a:pt x="408234" y="324997"/>
                    </a:lnTo>
                    <a:cubicBezTo>
                      <a:pt x="352039" y="339046"/>
                      <a:pt x="292673" y="332532"/>
                      <a:pt x="240864" y="306623"/>
                    </a:cubicBezTo>
                    <a:lnTo>
                      <a:pt x="240864" y="306623"/>
                    </a:lnTo>
                    <a:cubicBezTo>
                      <a:pt x="189054" y="280718"/>
                      <a:pt x="129688" y="274204"/>
                      <a:pt x="73493" y="288253"/>
                    </a:cubicBezTo>
                    <a:lnTo>
                      <a:pt x="0" y="30662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62" name="Freeform 7261">
                <a:extLst>
                  <a:ext uri="{FF2B5EF4-FFF2-40B4-BE49-F238E27FC236}">
                    <a16:creationId xmlns:a16="http://schemas.microsoft.com/office/drawing/2014/main" id="{66749A81-985E-A93B-E63F-BD03659E144D}"/>
                  </a:ext>
                </a:extLst>
              </p:cNvPr>
              <p:cNvSpPr/>
              <p:nvPr/>
            </p:nvSpPr>
            <p:spPr>
              <a:xfrm>
                <a:off x="13221486" y="7073599"/>
                <a:ext cx="481727" cy="51236"/>
              </a:xfrm>
              <a:custGeom>
                <a:avLst/>
                <a:gdLst>
                  <a:gd name="connsiteX0" fmla="*/ 0 w 481727"/>
                  <a:gd name="connsiteY0" fmla="*/ 25618 h 51236"/>
                  <a:gd name="connsiteX1" fmla="*/ 73493 w 481727"/>
                  <a:gd name="connsiteY1" fmla="*/ 7246 h 51236"/>
                  <a:gd name="connsiteX2" fmla="*/ 240864 w 481727"/>
                  <a:gd name="connsiteY2" fmla="*/ 25618 h 51236"/>
                  <a:gd name="connsiteX3" fmla="*/ 240864 w 481727"/>
                  <a:gd name="connsiteY3" fmla="*/ 25618 h 51236"/>
                  <a:gd name="connsiteX4" fmla="*/ 408234 w 481727"/>
                  <a:gd name="connsiteY4" fmla="*/ 43992 h 51236"/>
                  <a:gd name="connsiteX5" fmla="*/ 481727 w 481727"/>
                  <a:gd name="connsiteY5" fmla="*/ 25618 h 51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1727" h="51236">
                    <a:moveTo>
                      <a:pt x="0" y="25618"/>
                    </a:moveTo>
                    <a:lnTo>
                      <a:pt x="73493" y="7246"/>
                    </a:lnTo>
                    <a:cubicBezTo>
                      <a:pt x="129688" y="-6803"/>
                      <a:pt x="189054" y="-287"/>
                      <a:pt x="240864" y="25618"/>
                    </a:cubicBezTo>
                    <a:lnTo>
                      <a:pt x="240864" y="25618"/>
                    </a:lnTo>
                    <a:cubicBezTo>
                      <a:pt x="292673" y="51522"/>
                      <a:pt x="352039" y="58041"/>
                      <a:pt x="408234" y="43992"/>
                    </a:cubicBezTo>
                    <a:lnTo>
                      <a:pt x="481727" y="2561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63" name="Freeform 7262">
                <a:extLst>
                  <a:ext uri="{FF2B5EF4-FFF2-40B4-BE49-F238E27FC236}">
                    <a16:creationId xmlns:a16="http://schemas.microsoft.com/office/drawing/2014/main" id="{655EAC80-193A-4033-1680-D0265021F562}"/>
                  </a:ext>
                </a:extLst>
              </p:cNvPr>
              <p:cNvSpPr/>
              <p:nvPr/>
            </p:nvSpPr>
            <p:spPr>
              <a:xfrm>
                <a:off x="13481015" y="6967075"/>
                <a:ext cx="4" cy="281007"/>
              </a:xfrm>
              <a:custGeom>
                <a:avLst/>
                <a:gdLst>
                  <a:gd name="connsiteX0" fmla="*/ 4 w 4"/>
                  <a:gd name="connsiteY0" fmla="*/ 0 h 281007"/>
                  <a:gd name="connsiteX1" fmla="*/ 0 w 4"/>
                  <a:gd name="connsiteY1" fmla="*/ 281008 h 281007"/>
                </a:gdLst>
                <a:ahLst/>
                <a:cxnLst>
                  <a:cxn ang="0">
                    <a:pos x="connsiteX0" y="connsiteY0"/>
                  </a:cxn>
                  <a:cxn ang="0">
                    <a:pos x="connsiteX1" y="connsiteY1"/>
                  </a:cxn>
                </a:cxnLst>
                <a:rect l="l" t="t" r="r" b="b"/>
                <a:pathLst>
                  <a:path w="4" h="281007">
                    <a:moveTo>
                      <a:pt x="4" y="0"/>
                    </a:moveTo>
                    <a:lnTo>
                      <a:pt x="0" y="28100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254" name="Freeform 7253">
              <a:extLst>
                <a:ext uri="{FF2B5EF4-FFF2-40B4-BE49-F238E27FC236}">
                  <a16:creationId xmlns:a16="http://schemas.microsoft.com/office/drawing/2014/main" id="{53EEC9D4-6AE6-D0EA-DB64-2AB414C523CF}"/>
                </a:ext>
              </a:extLst>
            </p:cNvPr>
            <p:cNvSpPr/>
            <p:nvPr/>
          </p:nvSpPr>
          <p:spPr>
            <a:xfrm>
              <a:off x="13283036" y="6943326"/>
              <a:ext cx="4342" cy="140503"/>
            </a:xfrm>
            <a:custGeom>
              <a:avLst/>
              <a:gdLst>
                <a:gd name="connsiteX0" fmla="*/ 0 w 4342"/>
                <a:gd name="connsiteY0" fmla="*/ 0 h 140503"/>
                <a:gd name="connsiteX1" fmla="*/ 0 w 4342"/>
                <a:gd name="connsiteY1" fmla="*/ 140503 h 140503"/>
              </a:gdLst>
              <a:ahLst/>
              <a:cxnLst>
                <a:cxn ang="0">
                  <a:pos x="connsiteX0" y="connsiteY0"/>
                </a:cxn>
                <a:cxn ang="0">
                  <a:pos x="connsiteX1" y="connsiteY1"/>
                </a:cxn>
              </a:cxnLst>
              <a:rect l="l" t="t" r="r" b="b"/>
              <a:pathLst>
                <a:path w="4342" h="140503">
                  <a:moveTo>
                    <a:pt x="0" y="0"/>
                  </a:moveTo>
                  <a:lnTo>
                    <a:pt x="0" y="14050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55" name="Freeform 7254">
              <a:extLst>
                <a:ext uri="{FF2B5EF4-FFF2-40B4-BE49-F238E27FC236}">
                  <a16:creationId xmlns:a16="http://schemas.microsoft.com/office/drawing/2014/main" id="{3CB5CEBC-A105-3D1B-3ED6-A03684C4AC23}"/>
                </a:ext>
              </a:extLst>
            </p:cNvPr>
            <p:cNvSpPr/>
            <p:nvPr/>
          </p:nvSpPr>
          <p:spPr>
            <a:xfrm>
              <a:off x="13344591" y="6933095"/>
              <a:ext cx="4342" cy="140543"/>
            </a:xfrm>
            <a:custGeom>
              <a:avLst/>
              <a:gdLst>
                <a:gd name="connsiteX0" fmla="*/ 0 w 4342"/>
                <a:gd name="connsiteY0" fmla="*/ 0 h 140543"/>
                <a:gd name="connsiteX1" fmla="*/ 0 w 4342"/>
                <a:gd name="connsiteY1" fmla="*/ 140544 h 140543"/>
              </a:gdLst>
              <a:ahLst/>
              <a:cxnLst>
                <a:cxn ang="0">
                  <a:pos x="connsiteX0" y="connsiteY0"/>
                </a:cxn>
                <a:cxn ang="0">
                  <a:pos x="connsiteX1" y="connsiteY1"/>
                </a:cxn>
              </a:cxnLst>
              <a:rect l="l" t="t" r="r" b="b"/>
              <a:pathLst>
                <a:path w="4342" h="140543">
                  <a:moveTo>
                    <a:pt x="0" y="0"/>
                  </a:moveTo>
                  <a:lnTo>
                    <a:pt x="0" y="14054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56" name="Freeform 7255">
              <a:extLst>
                <a:ext uri="{FF2B5EF4-FFF2-40B4-BE49-F238E27FC236}">
                  <a16:creationId xmlns:a16="http://schemas.microsoft.com/office/drawing/2014/main" id="{6DFEB528-7FDD-A635-46FC-33F65BB918FA}"/>
                </a:ext>
              </a:extLst>
            </p:cNvPr>
            <p:cNvSpPr/>
            <p:nvPr/>
          </p:nvSpPr>
          <p:spPr>
            <a:xfrm>
              <a:off x="13406141" y="6938813"/>
              <a:ext cx="4342" cy="140503"/>
            </a:xfrm>
            <a:custGeom>
              <a:avLst/>
              <a:gdLst>
                <a:gd name="connsiteX0" fmla="*/ 0 w 4342"/>
                <a:gd name="connsiteY0" fmla="*/ 0 h 140503"/>
                <a:gd name="connsiteX1" fmla="*/ 0 w 4342"/>
                <a:gd name="connsiteY1" fmla="*/ 140503 h 140503"/>
              </a:gdLst>
              <a:ahLst/>
              <a:cxnLst>
                <a:cxn ang="0">
                  <a:pos x="connsiteX0" y="connsiteY0"/>
                </a:cxn>
                <a:cxn ang="0">
                  <a:pos x="connsiteX1" y="connsiteY1"/>
                </a:cxn>
              </a:cxnLst>
              <a:rect l="l" t="t" r="r" b="b"/>
              <a:pathLst>
                <a:path w="4342" h="140503">
                  <a:moveTo>
                    <a:pt x="0" y="0"/>
                  </a:moveTo>
                  <a:lnTo>
                    <a:pt x="0" y="14050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57" name="Freeform 7256">
              <a:extLst>
                <a:ext uri="{FF2B5EF4-FFF2-40B4-BE49-F238E27FC236}">
                  <a16:creationId xmlns:a16="http://schemas.microsoft.com/office/drawing/2014/main" id="{AF0847E7-A096-8A86-53D9-46F43FF23BD2}"/>
                </a:ext>
              </a:extLst>
            </p:cNvPr>
            <p:cNvSpPr/>
            <p:nvPr/>
          </p:nvSpPr>
          <p:spPr>
            <a:xfrm>
              <a:off x="13529242" y="7121230"/>
              <a:ext cx="4342" cy="140506"/>
            </a:xfrm>
            <a:custGeom>
              <a:avLst/>
              <a:gdLst>
                <a:gd name="connsiteX0" fmla="*/ 0 w 4342"/>
                <a:gd name="connsiteY0" fmla="*/ 0 h 140506"/>
                <a:gd name="connsiteX1" fmla="*/ 0 w 4342"/>
                <a:gd name="connsiteY1" fmla="*/ 140506 h 140506"/>
              </a:gdLst>
              <a:ahLst/>
              <a:cxnLst>
                <a:cxn ang="0">
                  <a:pos x="connsiteX0" y="connsiteY0"/>
                </a:cxn>
                <a:cxn ang="0">
                  <a:pos x="connsiteX1" y="connsiteY1"/>
                </a:cxn>
              </a:cxnLst>
              <a:rect l="l" t="t" r="r" b="b"/>
              <a:pathLst>
                <a:path w="4342" h="140506">
                  <a:moveTo>
                    <a:pt x="0" y="0"/>
                  </a:moveTo>
                  <a:lnTo>
                    <a:pt x="0" y="14050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58" name="Freeform 7257">
              <a:extLst>
                <a:ext uri="{FF2B5EF4-FFF2-40B4-BE49-F238E27FC236}">
                  <a16:creationId xmlns:a16="http://schemas.microsoft.com/office/drawing/2014/main" id="{5BE4DBA7-B087-4B49-873D-1BE8B33390DA}"/>
                </a:ext>
              </a:extLst>
            </p:cNvPr>
            <p:cNvSpPr/>
            <p:nvPr/>
          </p:nvSpPr>
          <p:spPr>
            <a:xfrm>
              <a:off x="13590796" y="7124009"/>
              <a:ext cx="4342" cy="140284"/>
            </a:xfrm>
            <a:custGeom>
              <a:avLst/>
              <a:gdLst>
                <a:gd name="connsiteX0" fmla="*/ 0 w 4342"/>
                <a:gd name="connsiteY0" fmla="*/ 0 h 140284"/>
                <a:gd name="connsiteX1" fmla="*/ 0 w 4342"/>
                <a:gd name="connsiteY1" fmla="*/ 140285 h 140284"/>
              </a:gdLst>
              <a:ahLst/>
              <a:cxnLst>
                <a:cxn ang="0">
                  <a:pos x="connsiteX0" y="connsiteY0"/>
                </a:cxn>
                <a:cxn ang="0">
                  <a:pos x="connsiteX1" y="connsiteY1"/>
                </a:cxn>
              </a:cxnLst>
              <a:rect l="l" t="t" r="r" b="b"/>
              <a:pathLst>
                <a:path w="4342" h="140284">
                  <a:moveTo>
                    <a:pt x="0" y="0"/>
                  </a:moveTo>
                  <a:lnTo>
                    <a:pt x="0" y="14028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59" name="Freeform 7258">
              <a:extLst>
                <a:ext uri="{FF2B5EF4-FFF2-40B4-BE49-F238E27FC236}">
                  <a16:creationId xmlns:a16="http://schemas.microsoft.com/office/drawing/2014/main" id="{A5AF0847-A384-6504-FE6D-37B4DA8201D2}"/>
                </a:ext>
              </a:extLst>
            </p:cNvPr>
            <p:cNvSpPr/>
            <p:nvPr/>
          </p:nvSpPr>
          <p:spPr>
            <a:xfrm>
              <a:off x="13652820" y="7111815"/>
              <a:ext cx="4342" cy="139698"/>
            </a:xfrm>
            <a:custGeom>
              <a:avLst/>
              <a:gdLst>
                <a:gd name="connsiteX0" fmla="*/ 0 w 4342"/>
                <a:gd name="connsiteY0" fmla="*/ 0 h 139698"/>
                <a:gd name="connsiteX1" fmla="*/ 0 w 4342"/>
                <a:gd name="connsiteY1" fmla="*/ 139699 h 139698"/>
              </a:gdLst>
              <a:ahLst/>
              <a:cxnLst>
                <a:cxn ang="0">
                  <a:pos x="connsiteX0" y="connsiteY0"/>
                </a:cxn>
                <a:cxn ang="0">
                  <a:pos x="connsiteX1" y="connsiteY1"/>
                </a:cxn>
              </a:cxnLst>
              <a:rect l="l" t="t" r="r" b="b"/>
              <a:pathLst>
                <a:path w="4342" h="139698">
                  <a:moveTo>
                    <a:pt x="0" y="0"/>
                  </a:moveTo>
                  <a:lnTo>
                    <a:pt x="0" y="13969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71" name="Group 6170">
            <a:extLst>
              <a:ext uri="{FF2B5EF4-FFF2-40B4-BE49-F238E27FC236}">
                <a16:creationId xmlns:a16="http://schemas.microsoft.com/office/drawing/2014/main" id="{187D9AD3-3F09-4489-3543-EBB2C186C2D3}"/>
              </a:ext>
            </a:extLst>
          </p:cNvPr>
          <p:cNvGrpSpPr/>
          <p:nvPr/>
        </p:nvGrpSpPr>
        <p:grpSpPr>
          <a:xfrm>
            <a:off x="8591817" y="11376774"/>
            <a:ext cx="402270" cy="645692"/>
            <a:chOff x="15404433" y="11376774"/>
            <a:chExt cx="402270" cy="645692"/>
          </a:xfrm>
        </p:grpSpPr>
        <p:grpSp>
          <p:nvGrpSpPr>
            <p:cNvPr id="7249" name="Graphic 4210">
              <a:extLst>
                <a:ext uri="{FF2B5EF4-FFF2-40B4-BE49-F238E27FC236}">
                  <a16:creationId xmlns:a16="http://schemas.microsoft.com/office/drawing/2014/main" id="{32AA6388-AEAB-7D46-7BDB-CFA14C078706}"/>
                </a:ext>
              </a:extLst>
            </p:cNvPr>
            <p:cNvGrpSpPr/>
            <p:nvPr/>
          </p:nvGrpSpPr>
          <p:grpSpPr>
            <a:xfrm>
              <a:off x="15404433" y="11376774"/>
              <a:ext cx="402270" cy="645692"/>
              <a:chOff x="10079124" y="9093712"/>
              <a:chExt cx="345119" cy="553960"/>
            </a:xfrm>
            <a:noFill/>
          </p:grpSpPr>
          <p:sp>
            <p:nvSpPr>
              <p:cNvPr id="7251" name="Freeform 7250">
                <a:extLst>
                  <a:ext uri="{FF2B5EF4-FFF2-40B4-BE49-F238E27FC236}">
                    <a16:creationId xmlns:a16="http://schemas.microsoft.com/office/drawing/2014/main" id="{777B686C-9AE5-30CF-A842-3E2A1AB8A2E8}"/>
                  </a:ext>
                </a:extLst>
              </p:cNvPr>
              <p:cNvSpPr/>
              <p:nvPr/>
            </p:nvSpPr>
            <p:spPr>
              <a:xfrm>
                <a:off x="10079124" y="9093712"/>
                <a:ext cx="257500" cy="360498"/>
              </a:xfrm>
              <a:custGeom>
                <a:avLst/>
                <a:gdLst>
                  <a:gd name="connsiteX0" fmla="*/ 110832 w 257500"/>
                  <a:gd name="connsiteY0" fmla="*/ 360499 h 360498"/>
                  <a:gd name="connsiteX1" fmla="*/ 14115 w 257500"/>
                  <a:gd name="connsiteY1" fmla="*/ 360499 h 360498"/>
                  <a:gd name="connsiteX2" fmla="*/ 0 w 257500"/>
                  <a:gd name="connsiteY2" fmla="*/ 346385 h 360498"/>
                  <a:gd name="connsiteX3" fmla="*/ 0 w 257500"/>
                  <a:gd name="connsiteY3" fmla="*/ 14114 h 360498"/>
                  <a:gd name="connsiteX4" fmla="*/ 14115 w 257500"/>
                  <a:gd name="connsiteY4" fmla="*/ 0 h 360498"/>
                  <a:gd name="connsiteX5" fmla="*/ 243382 w 257500"/>
                  <a:gd name="connsiteY5" fmla="*/ 0 h 360498"/>
                  <a:gd name="connsiteX6" fmla="*/ 257501 w 257500"/>
                  <a:gd name="connsiteY6" fmla="*/ 14114 h 360498"/>
                  <a:gd name="connsiteX7" fmla="*/ 257501 w 257500"/>
                  <a:gd name="connsiteY7" fmla="*/ 224452 h 360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500" h="360498">
                    <a:moveTo>
                      <a:pt x="110832" y="360499"/>
                    </a:moveTo>
                    <a:lnTo>
                      <a:pt x="14115" y="360499"/>
                    </a:lnTo>
                    <a:cubicBezTo>
                      <a:pt x="6320" y="360499"/>
                      <a:pt x="0" y="354180"/>
                      <a:pt x="0" y="346385"/>
                    </a:cubicBezTo>
                    <a:lnTo>
                      <a:pt x="0" y="14114"/>
                    </a:lnTo>
                    <a:cubicBezTo>
                      <a:pt x="0" y="6319"/>
                      <a:pt x="6320" y="0"/>
                      <a:pt x="14115" y="0"/>
                    </a:cubicBezTo>
                    <a:lnTo>
                      <a:pt x="243382" y="0"/>
                    </a:lnTo>
                    <a:cubicBezTo>
                      <a:pt x="251182" y="0"/>
                      <a:pt x="257501" y="6319"/>
                      <a:pt x="257501" y="14114"/>
                    </a:cubicBezTo>
                    <a:lnTo>
                      <a:pt x="257501" y="22445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52" name="Freeform 7251">
                <a:extLst>
                  <a:ext uri="{FF2B5EF4-FFF2-40B4-BE49-F238E27FC236}">
                    <a16:creationId xmlns:a16="http://schemas.microsoft.com/office/drawing/2014/main" id="{F0F81329-DCE6-0FC5-F774-89B764AA4C75}"/>
                  </a:ext>
                </a:extLst>
              </p:cNvPr>
              <p:cNvSpPr/>
              <p:nvPr/>
            </p:nvSpPr>
            <p:spPr>
              <a:xfrm>
                <a:off x="10167201" y="9141483"/>
                <a:ext cx="257041" cy="506190"/>
              </a:xfrm>
              <a:custGeom>
                <a:avLst/>
                <a:gdLst>
                  <a:gd name="connsiteX0" fmla="*/ 194481 w 257041"/>
                  <a:gd name="connsiteY0" fmla="*/ 441921 h 506190"/>
                  <a:gd name="connsiteX1" fmla="*/ 195845 w 257041"/>
                  <a:gd name="connsiteY1" fmla="*/ 506190 h 506190"/>
                  <a:gd name="connsiteX2" fmla="*/ 6515 w 257041"/>
                  <a:gd name="connsiteY2" fmla="*/ 506190 h 506190"/>
                  <a:gd name="connsiteX3" fmla="*/ 6515 w 257041"/>
                  <a:gd name="connsiteY3" fmla="*/ 423200 h 506190"/>
                  <a:gd name="connsiteX4" fmla="*/ 6515 w 257041"/>
                  <a:gd name="connsiteY4" fmla="*/ 368003 h 506190"/>
                  <a:gd name="connsiteX5" fmla="*/ 6515 w 257041"/>
                  <a:gd name="connsiteY5" fmla="*/ 368003 h 506190"/>
                  <a:gd name="connsiteX6" fmla="*/ 33086 w 257041"/>
                  <a:gd name="connsiteY6" fmla="*/ 179778 h 506190"/>
                  <a:gd name="connsiteX7" fmla="*/ 33030 w 257041"/>
                  <a:gd name="connsiteY7" fmla="*/ 174610 h 506190"/>
                  <a:gd name="connsiteX8" fmla="*/ 60237 w 257041"/>
                  <a:gd name="connsiteY8" fmla="*/ 147116 h 506190"/>
                  <a:gd name="connsiteX9" fmla="*/ 60237 w 257041"/>
                  <a:gd name="connsiteY9" fmla="*/ 147116 h 506190"/>
                  <a:gd name="connsiteX10" fmla="*/ 85855 w 257041"/>
                  <a:gd name="connsiteY10" fmla="*/ 165160 h 506190"/>
                  <a:gd name="connsiteX11" fmla="*/ 109276 w 257041"/>
                  <a:gd name="connsiteY11" fmla="*/ 251921 h 506190"/>
                  <a:gd name="connsiteX12" fmla="*/ 109493 w 257041"/>
                  <a:gd name="connsiteY12" fmla="*/ 252702 h 506190"/>
                  <a:gd name="connsiteX13" fmla="*/ 169436 w 257041"/>
                  <a:gd name="connsiteY13" fmla="*/ 243704 h 506190"/>
                  <a:gd name="connsiteX14" fmla="*/ 169532 w 257041"/>
                  <a:gd name="connsiteY14" fmla="*/ 13780 h 506190"/>
                  <a:gd name="connsiteX15" fmla="*/ 183312 w 257041"/>
                  <a:gd name="connsiteY15" fmla="*/ 0 h 506190"/>
                  <a:gd name="connsiteX16" fmla="*/ 183312 w 257041"/>
                  <a:gd name="connsiteY16" fmla="*/ 0 h 506190"/>
                  <a:gd name="connsiteX17" fmla="*/ 196214 w 257041"/>
                  <a:gd name="connsiteY17" fmla="*/ 8942 h 506190"/>
                  <a:gd name="connsiteX18" fmla="*/ 252826 w 257041"/>
                  <a:gd name="connsiteY18" fmla="*/ 275554 h 506190"/>
                  <a:gd name="connsiteX19" fmla="*/ 250299 w 257041"/>
                  <a:gd name="connsiteY19" fmla="*/ 327919 h 506190"/>
                  <a:gd name="connsiteX20" fmla="*/ 194481 w 257041"/>
                  <a:gd name="connsiteY20" fmla="*/ 441921 h 50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7041" h="506190">
                    <a:moveTo>
                      <a:pt x="194481" y="441921"/>
                    </a:moveTo>
                    <a:lnTo>
                      <a:pt x="195845" y="506190"/>
                    </a:lnTo>
                    <a:lnTo>
                      <a:pt x="6515" y="506190"/>
                    </a:lnTo>
                    <a:lnTo>
                      <a:pt x="6515" y="423200"/>
                    </a:lnTo>
                    <a:cubicBezTo>
                      <a:pt x="-2172" y="405824"/>
                      <a:pt x="-2172" y="385374"/>
                      <a:pt x="6515" y="368003"/>
                    </a:cubicBezTo>
                    <a:lnTo>
                      <a:pt x="6515" y="368003"/>
                    </a:lnTo>
                    <a:cubicBezTo>
                      <a:pt x="28109" y="324810"/>
                      <a:pt x="33594" y="228066"/>
                      <a:pt x="33086" y="179778"/>
                    </a:cubicBezTo>
                    <a:lnTo>
                      <a:pt x="33030" y="174610"/>
                    </a:lnTo>
                    <a:cubicBezTo>
                      <a:pt x="32873" y="159471"/>
                      <a:pt x="45098" y="147116"/>
                      <a:pt x="60237" y="147116"/>
                    </a:cubicBezTo>
                    <a:lnTo>
                      <a:pt x="60237" y="147116"/>
                    </a:lnTo>
                    <a:cubicBezTo>
                      <a:pt x="71728" y="147116"/>
                      <a:pt x="81981" y="154338"/>
                      <a:pt x="85855" y="165160"/>
                    </a:cubicBezTo>
                    <a:lnTo>
                      <a:pt x="109276" y="251921"/>
                    </a:lnTo>
                    <a:cubicBezTo>
                      <a:pt x="109345" y="252181"/>
                      <a:pt x="109419" y="252442"/>
                      <a:pt x="109493" y="252702"/>
                    </a:cubicBezTo>
                    <a:cubicBezTo>
                      <a:pt x="119234" y="286485"/>
                      <a:pt x="169423" y="278859"/>
                      <a:pt x="169436" y="243704"/>
                    </a:cubicBezTo>
                    <a:lnTo>
                      <a:pt x="169532" y="13780"/>
                    </a:lnTo>
                    <a:cubicBezTo>
                      <a:pt x="169532" y="6167"/>
                      <a:pt x="175699" y="0"/>
                      <a:pt x="183312" y="0"/>
                    </a:cubicBezTo>
                    <a:lnTo>
                      <a:pt x="183312" y="0"/>
                    </a:lnTo>
                    <a:cubicBezTo>
                      <a:pt x="189053" y="0"/>
                      <a:pt x="194195" y="3561"/>
                      <a:pt x="196214" y="8942"/>
                    </a:cubicBezTo>
                    <a:lnTo>
                      <a:pt x="252826" y="275554"/>
                    </a:lnTo>
                    <a:cubicBezTo>
                      <a:pt x="259223" y="292612"/>
                      <a:pt x="258307" y="311556"/>
                      <a:pt x="250299" y="327919"/>
                    </a:cubicBezTo>
                    <a:lnTo>
                      <a:pt x="194481" y="441921"/>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250" name="Freeform 7249">
              <a:extLst>
                <a:ext uri="{FF2B5EF4-FFF2-40B4-BE49-F238E27FC236}">
                  <a16:creationId xmlns:a16="http://schemas.microsoft.com/office/drawing/2014/main" id="{41D021AB-0273-12ED-369F-796C164FC475}"/>
                </a:ext>
              </a:extLst>
            </p:cNvPr>
            <p:cNvSpPr/>
            <p:nvPr/>
          </p:nvSpPr>
          <p:spPr>
            <a:xfrm>
              <a:off x="15571762" y="11470411"/>
              <a:ext cx="125574" cy="4342"/>
            </a:xfrm>
            <a:custGeom>
              <a:avLst/>
              <a:gdLst>
                <a:gd name="connsiteX0" fmla="*/ 0 w 125574"/>
                <a:gd name="connsiteY0" fmla="*/ 0 h 4342"/>
                <a:gd name="connsiteX1" fmla="*/ 125575 w 125574"/>
                <a:gd name="connsiteY1" fmla="*/ 0 h 4342"/>
              </a:gdLst>
              <a:ahLst/>
              <a:cxnLst>
                <a:cxn ang="0">
                  <a:pos x="connsiteX0" y="connsiteY0"/>
                </a:cxn>
                <a:cxn ang="0">
                  <a:pos x="connsiteX1" y="connsiteY1"/>
                </a:cxn>
              </a:cxnLst>
              <a:rect l="l" t="t" r="r" b="b"/>
              <a:pathLst>
                <a:path w="125574" h="4342">
                  <a:moveTo>
                    <a:pt x="0" y="0"/>
                  </a:moveTo>
                  <a:lnTo>
                    <a:pt x="12557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72" name="Group 6171">
            <a:extLst>
              <a:ext uri="{FF2B5EF4-FFF2-40B4-BE49-F238E27FC236}">
                <a16:creationId xmlns:a16="http://schemas.microsoft.com/office/drawing/2014/main" id="{D339C28E-9C4C-553B-5ECB-0CC6DD3B4E69}"/>
              </a:ext>
            </a:extLst>
          </p:cNvPr>
          <p:cNvGrpSpPr/>
          <p:nvPr/>
        </p:nvGrpSpPr>
        <p:grpSpPr>
          <a:xfrm>
            <a:off x="9680038" y="11453413"/>
            <a:ext cx="737738" cy="496753"/>
            <a:chOff x="13980744" y="11453413"/>
            <a:chExt cx="737738" cy="496753"/>
          </a:xfrm>
        </p:grpSpPr>
        <p:grpSp>
          <p:nvGrpSpPr>
            <p:cNvPr id="7216" name="Graphic 4210">
              <a:extLst>
                <a:ext uri="{FF2B5EF4-FFF2-40B4-BE49-F238E27FC236}">
                  <a16:creationId xmlns:a16="http://schemas.microsoft.com/office/drawing/2014/main" id="{0AF382DC-4623-B86E-3709-E37AD2DAAF60}"/>
                </a:ext>
              </a:extLst>
            </p:cNvPr>
            <p:cNvGrpSpPr/>
            <p:nvPr/>
          </p:nvGrpSpPr>
          <p:grpSpPr>
            <a:xfrm>
              <a:off x="14011481" y="11688571"/>
              <a:ext cx="676262" cy="256805"/>
              <a:chOff x="10985228" y="9359643"/>
              <a:chExt cx="676262" cy="256805"/>
            </a:xfrm>
            <a:noFill/>
          </p:grpSpPr>
          <p:grpSp>
            <p:nvGrpSpPr>
              <p:cNvPr id="7234" name="Graphic 4210">
                <a:extLst>
                  <a:ext uri="{FF2B5EF4-FFF2-40B4-BE49-F238E27FC236}">
                    <a16:creationId xmlns:a16="http://schemas.microsoft.com/office/drawing/2014/main" id="{419CAB9E-F452-3370-6D03-D24EBD2F4BA4}"/>
                  </a:ext>
                </a:extLst>
              </p:cNvPr>
              <p:cNvGrpSpPr/>
              <p:nvPr/>
            </p:nvGrpSpPr>
            <p:grpSpPr>
              <a:xfrm>
                <a:off x="10985228" y="9359643"/>
                <a:ext cx="208080" cy="256805"/>
                <a:chOff x="10985228" y="9359643"/>
                <a:chExt cx="208080" cy="256805"/>
              </a:xfrm>
              <a:noFill/>
            </p:grpSpPr>
            <p:sp>
              <p:nvSpPr>
                <p:cNvPr id="7245" name="Freeform 7244">
                  <a:extLst>
                    <a:ext uri="{FF2B5EF4-FFF2-40B4-BE49-F238E27FC236}">
                      <a16:creationId xmlns:a16="http://schemas.microsoft.com/office/drawing/2014/main" id="{2F2AAD95-BF64-7364-120F-7B7338E8C780}"/>
                    </a:ext>
                  </a:extLst>
                </p:cNvPr>
                <p:cNvSpPr/>
                <p:nvPr/>
              </p:nvSpPr>
              <p:spPr>
                <a:xfrm>
                  <a:off x="10985228" y="9507883"/>
                  <a:ext cx="208080" cy="34679"/>
                </a:xfrm>
                <a:custGeom>
                  <a:avLst/>
                  <a:gdLst>
                    <a:gd name="connsiteX0" fmla="*/ 193613 w 208080"/>
                    <a:gd name="connsiteY0" fmla="*/ 0 h 34679"/>
                    <a:gd name="connsiteX1" fmla="*/ 208080 w 208080"/>
                    <a:gd name="connsiteY1" fmla="*/ 14467 h 34679"/>
                    <a:gd name="connsiteX2" fmla="*/ 208080 w 208080"/>
                    <a:gd name="connsiteY2" fmla="*/ 20213 h 34679"/>
                    <a:gd name="connsiteX3" fmla="*/ 193613 w 208080"/>
                    <a:gd name="connsiteY3" fmla="*/ 34680 h 34679"/>
                    <a:gd name="connsiteX4" fmla="*/ 14467 w 208080"/>
                    <a:gd name="connsiteY4" fmla="*/ 34680 h 34679"/>
                    <a:gd name="connsiteX5" fmla="*/ 0 w 208080"/>
                    <a:gd name="connsiteY5" fmla="*/ 20213 h 34679"/>
                    <a:gd name="connsiteX6" fmla="*/ 0 w 208080"/>
                    <a:gd name="connsiteY6" fmla="*/ 14467 h 34679"/>
                    <a:gd name="connsiteX7" fmla="*/ 14467 w 208080"/>
                    <a:gd name="connsiteY7" fmla="*/ 0 h 3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080" h="34679">
                      <a:moveTo>
                        <a:pt x="193613" y="0"/>
                      </a:moveTo>
                      <a:cubicBezTo>
                        <a:pt x="201603" y="0"/>
                        <a:pt x="208080" y="6477"/>
                        <a:pt x="208080" y="14467"/>
                      </a:cubicBezTo>
                      <a:lnTo>
                        <a:pt x="208080" y="20213"/>
                      </a:lnTo>
                      <a:cubicBezTo>
                        <a:pt x="208080" y="28203"/>
                        <a:pt x="201603" y="34680"/>
                        <a:pt x="193613" y="34680"/>
                      </a:cubicBezTo>
                      <a:lnTo>
                        <a:pt x="14467" y="34680"/>
                      </a:lnTo>
                      <a:cubicBezTo>
                        <a:pt x="6477" y="34680"/>
                        <a:pt x="0" y="28203"/>
                        <a:pt x="0" y="20213"/>
                      </a:cubicBezTo>
                      <a:lnTo>
                        <a:pt x="0" y="14467"/>
                      </a:lnTo>
                      <a:cubicBezTo>
                        <a:pt x="0" y="6477"/>
                        <a:pt x="6477" y="0"/>
                        <a:pt x="1446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46" name="Freeform 7245">
                  <a:extLst>
                    <a:ext uri="{FF2B5EF4-FFF2-40B4-BE49-F238E27FC236}">
                      <a16:creationId xmlns:a16="http://schemas.microsoft.com/office/drawing/2014/main" id="{93FB2830-6B1C-805B-49BF-29D3EFC27033}"/>
                    </a:ext>
                  </a:extLst>
                </p:cNvPr>
                <p:cNvSpPr/>
                <p:nvPr/>
              </p:nvSpPr>
              <p:spPr>
                <a:xfrm>
                  <a:off x="11010272" y="9359643"/>
                  <a:ext cx="157990" cy="148041"/>
                </a:xfrm>
                <a:custGeom>
                  <a:avLst/>
                  <a:gdLst>
                    <a:gd name="connsiteX0" fmla="*/ 41400 w 157990"/>
                    <a:gd name="connsiteY0" fmla="*/ 0 h 148041"/>
                    <a:gd name="connsiteX1" fmla="*/ 116591 w 157990"/>
                    <a:gd name="connsiteY1" fmla="*/ 0 h 148041"/>
                    <a:gd name="connsiteX2" fmla="*/ 157990 w 157990"/>
                    <a:gd name="connsiteY2" fmla="*/ 41395 h 148041"/>
                    <a:gd name="connsiteX3" fmla="*/ 157990 w 157990"/>
                    <a:gd name="connsiteY3" fmla="*/ 148041 h 148041"/>
                    <a:gd name="connsiteX4" fmla="*/ 0 w 157990"/>
                    <a:gd name="connsiteY4" fmla="*/ 148041 h 148041"/>
                    <a:gd name="connsiteX5" fmla="*/ 0 w 157990"/>
                    <a:gd name="connsiteY5" fmla="*/ 41395 h 148041"/>
                    <a:gd name="connsiteX6" fmla="*/ 41400 w 157990"/>
                    <a:gd name="connsiteY6" fmla="*/ 0 h 14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990" h="148041">
                      <a:moveTo>
                        <a:pt x="41400" y="0"/>
                      </a:moveTo>
                      <a:lnTo>
                        <a:pt x="116591" y="0"/>
                      </a:lnTo>
                      <a:cubicBezTo>
                        <a:pt x="139442" y="0"/>
                        <a:pt x="157990" y="18548"/>
                        <a:pt x="157990" y="41395"/>
                      </a:cubicBezTo>
                      <a:lnTo>
                        <a:pt x="157990" y="148041"/>
                      </a:lnTo>
                      <a:lnTo>
                        <a:pt x="0" y="148041"/>
                      </a:lnTo>
                      <a:lnTo>
                        <a:pt x="0" y="41395"/>
                      </a:lnTo>
                      <a:cubicBezTo>
                        <a:pt x="0" y="18548"/>
                        <a:pt x="18552" y="0"/>
                        <a:pt x="4140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47" name="Freeform 7246">
                  <a:extLst>
                    <a:ext uri="{FF2B5EF4-FFF2-40B4-BE49-F238E27FC236}">
                      <a16:creationId xmlns:a16="http://schemas.microsoft.com/office/drawing/2014/main" id="{F6F9BAC9-8680-B027-6A1C-A550EDD38EFF}"/>
                    </a:ext>
                  </a:extLst>
                </p:cNvPr>
                <p:cNvSpPr/>
                <p:nvPr/>
              </p:nvSpPr>
              <p:spPr>
                <a:xfrm>
                  <a:off x="11054590" y="9403843"/>
                  <a:ext cx="69358" cy="4342"/>
                </a:xfrm>
                <a:custGeom>
                  <a:avLst/>
                  <a:gdLst>
                    <a:gd name="connsiteX0" fmla="*/ 0 w 69358"/>
                    <a:gd name="connsiteY0" fmla="*/ 0 h 4342"/>
                    <a:gd name="connsiteX1" fmla="*/ 69359 w 69358"/>
                    <a:gd name="connsiteY1" fmla="*/ 0 h 4342"/>
                  </a:gdLst>
                  <a:ahLst/>
                  <a:cxnLst>
                    <a:cxn ang="0">
                      <a:pos x="connsiteX0" y="connsiteY0"/>
                    </a:cxn>
                    <a:cxn ang="0">
                      <a:pos x="connsiteX1" y="connsiteY1"/>
                    </a:cxn>
                  </a:cxnLst>
                  <a:rect l="l" t="t" r="r" b="b"/>
                  <a:pathLst>
                    <a:path w="69358" h="4342">
                      <a:moveTo>
                        <a:pt x="0" y="0"/>
                      </a:moveTo>
                      <a:lnTo>
                        <a:pt x="6935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48" name="Freeform 7247">
                  <a:extLst>
                    <a:ext uri="{FF2B5EF4-FFF2-40B4-BE49-F238E27FC236}">
                      <a16:creationId xmlns:a16="http://schemas.microsoft.com/office/drawing/2014/main" id="{D6E65ADE-D298-898C-DBEC-0EA08533B692}"/>
                    </a:ext>
                  </a:extLst>
                </p:cNvPr>
                <p:cNvSpPr/>
                <p:nvPr/>
              </p:nvSpPr>
              <p:spPr>
                <a:xfrm>
                  <a:off x="11089268" y="9542561"/>
                  <a:ext cx="4342" cy="73888"/>
                </a:xfrm>
                <a:custGeom>
                  <a:avLst/>
                  <a:gdLst>
                    <a:gd name="connsiteX0" fmla="*/ 0 w 4342"/>
                    <a:gd name="connsiteY0" fmla="*/ 0 h 73888"/>
                    <a:gd name="connsiteX1" fmla="*/ 0 w 4342"/>
                    <a:gd name="connsiteY1" fmla="*/ 73888 h 73888"/>
                  </a:gdLst>
                  <a:ahLst/>
                  <a:cxnLst>
                    <a:cxn ang="0">
                      <a:pos x="connsiteX0" y="connsiteY0"/>
                    </a:cxn>
                    <a:cxn ang="0">
                      <a:pos x="connsiteX1" y="connsiteY1"/>
                    </a:cxn>
                  </a:cxnLst>
                  <a:rect l="l" t="t" r="r" b="b"/>
                  <a:pathLst>
                    <a:path w="4342" h="73888">
                      <a:moveTo>
                        <a:pt x="0" y="0"/>
                      </a:moveTo>
                      <a:lnTo>
                        <a:pt x="0" y="7388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235" name="Graphic 4210">
                <a:extLst>
                  <a:ext uri="{FF2B5EF4-FFF2-40B4-BE49-F238E27FC236}">
                    <a16:creationId xmlns:a16="http://schemas.microsoft.com/office/drawing/2014/main" id="{2822BF99-E5E3-8BB0-6B92-AE57BD52F0B0}"/>
                  </a:ext>
                </a:extLst>
              </p:cNvPr>
              <p:cNvGrpSpPr/>
              <p:nvPr/>
            </p:nvGrpSpPr>
            <p:grpSpPr>
              <a:xfrm>
                <a:off x="11219316" y="9359643"/>
                <a:ext cx="208080" cy="256805"/>
                <a:chOff x="11219316" y="9359643"/>
                <a:chExt cx="208080" cy="256805"/>
              </a:xfrm>
              <a:noFill/>
            </p:grpSpPr>
            <p:sp>
              <p:nvSpPr>
                <p:cNvPr id="7241" name="Freeform 7240">
                  <a:extLst>
                    <a:ext uri="{FF2B5EF4-FFF2-40B4-BE49-F238E27FC236}">
                      <a16:creationId xmlns:a16="http://schemas.microsoft.com/office/drawing/2014/main" id="{787CF38E-CC43-FA7D-7A0B-E1757F0C4A5D}"/>
                    </a:ext>
                  </a:extLst>
                </p:cNvPr>
                <p:cNvSpPr/>
                <p:nvPr/>
              </p:nvSpPr>
              <p:spPr>
                <a:xfrm>
                  <a:off x="11219316" y="9507883"/>
                  <a:ext cx="208080" cy="34679"/>
                </a:xfrm>
                <a:custGeom>
                  <a:avLst/>
                  <a:gdLst>
                    <a:gd name="connsiteX0" fmla="*/ 193613 w 208080"/>
                    <a:gd name="connsiteY0" fmla="*/ 0 h 34679"/>
                    <a:gd name="connsiteX1" fmla="*/ 208080 w 208080"/>
                    <a:gd name="connsiteY1" fmla="*/ 14467 h 34679"/>
                    <a:gd name="connsiteX2" fmla="*/ 208080 w 208080"/>
                    <a:gd name="connsiteY2" fmla="*/ 20213 h 34679"/>
                    <a:gd name="connsiteX3" fmla="*/ 193613 w 208080"/>
                    <a:gd name="connsiteY3" fmla="*/ 34680 h 34679"/>
                    <a:gd name="connsiteX4" fmla="*/ 14467 w 208080"/>
                    <a:gd name="connsiteY4" fmla="*/ 34680 h 34679"/>
                    <a:gd name="connsiteX5" fmla="*/ 0 w 208080"/>
                    <a:gd name="connsiteY5" fmla="*/ 20213 h 34679"/>
                    <a:gd name="connsiteX6" fmla="*/ 0 w 208080"/>
                    <a:gd name="connsiteY6" fmla="*/ 14467 h 34679"/>
                    <a:gd name="connsiteX7" fmla="*/ 14467 w 208080"/>
                    <a:gd name="connsiteY7" fmla="*/ 0 h 3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080" h="34679">
                      <a:moveTo>
                        <a:pt x="193613" y="0"/>
                      </a:moveTo>
                      <a:cubicBezTo>
                        <a:pt x="201603" y="0"/>
                        <a:pt x="208080" y="6477"/>
                        <a:pt x="208080" y="14467"/>
                      </a:cubicBezTo>
                      <a:lnTo>
                        <a:pt x="208080" y="20213"/>
                      </a:lnTo>
                      <a:cubicBezTo>
                        <a:pt x="208080" y="28203"/>
                        <a:pt x="201603" y="34680"/>
                        <a:pt x="193613" y="34680"/>
                      </a:cubicBezTo>
                      <a:lnTo>
                        <a:pt x="14467" y="34680"/>
                      </a:lnTo>
                      <a:cubicBezTo>
                        <a:pt x="6477" y="34680"/>
                        <a:pt x="0" y="28203"/>
                        <a:pt x="0" y="20213"/>
                      </a:cubicBezTo>
                      <a:lnTo>
                        <a:pt x="0" y="14467"/>
                      </a:lnTo>
                      <a:cubicBezTo>
                        <a:pt x="0" y="6477"/>
                        <a:pt x="6477" y="0"/>
                        <a:pt x="1446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42" name="Freeform 7241">
                  <a:extLst>
                    <a:ext uri="{FF2B5EF4-FFF2-40B4-BE49-F238E27FC236}">
                      <a16:creationId xmlns:a16="http://schemas.microsoft.com/office/drawing/2014/main" id="{B5D1AAFB-CB2D-57DA-693A-35FE9794AC5C}"/>
                    </a:ext>
                  </a:extLst>
                </p:cNvPr>
                <p:cNvSpPr/>
                <p:nvPr/>
              </p:nvSpPr>
              <p:spPr>
                <a:xfrm>
                  <a:off x="11244366" y="9359643"/>
                  <a:ext cx="157986" cy="148041"/>
                </a:xfrm>
                <a:custGeom>
                  <a:avLst/>
                  <a:gdLst>
                    <a:gd name="connsiteX0" fmla="*/ 41395 w 157986"/>
                    <a:gd name="connsiteY0" fmla="*/ 0 h 148041"/>
                    <a:gd name="connsiteX1" fmla="*/ 116591 w 157986"/>
                    <a:gd name="connsiteY1" fmla="*/ 0 h 148041"/>
                    <a:gd name="connsiteX2" fmla="*/ 157986 w 157986"/>
                    <a:gd name="connsiteY2" fmla="*/ 41395 h 148041"/>
                    <a:gd name="connsiteX3" fmla="*/ 157986 w 157986"/>
                    <a:gd name="connsiteY3" fmla="*/ 148041 h 148041"/>
                    <a:gd name="connsiteX4" fmla="*/ 0 w 157986"/>
                    <a:gd name="connsiteY4" fmla="*/ 148041 h 148041"/>
                    <a:gd name="connsiteX5" fmla="*/ 0 w 157986"/>
                    <a:gd name="connsiteY5" fmla="*/ 41395 h 148041"/>
                    <a:gd name="connsiteX6" fmla="*/ 41395 w 157986"/>
                    <a:gd name="connsiteY6" fmla="*/ 0 h 14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986" h="148041">
                      <a:moveTo>
                        <a:pt x="41395" y="0"/>
                      </a:moveTo>
                      <a:lnTo>
                        <a:pt x="116591" y="0"/>
                      </a:lnTo>
                      <a:cubicBezTo>
                        <a:pt x="139438" y="0"/>
                        <a:pt x="157986" y="18548"/>
                        <a:pt x="157986" y="41395"/>
                      </a:cubicBezTo>
                      <a:lnTo>
                        <a:pt x="157986" y="148041"/>
                      </a:lnTo>
                      <a:lnTo>
                        <a:pt x="0" y="148041"/>
                      </a:lnTo>
                      <a:lnTo>
                        <a:pt x="0" y="41395"/>
                      </a:lnTo>
                      <a:cubicBezTo>
                        <a:pt x="0" y="18548"/>
                        <a:pt x="18548" y="0"/>
                        <a:pt x="4139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43" name="Freeform 7242">
                  <a:extLst>
                    <a:ext uri="{FF2B5EF4-FFF2-40B4-BE49-F238E27FC236}">
                      <a16:creationId xmlns:a16="http://schemas.microsoft.com/office/drawing/2014/main" id="{DB79D382-612B-D23F-3270-231DCC541204}"/>
                    </a:ext>
                  </a:extLst>
                </p:cNvPr>
                <p:cNvSpPr/>
                <p:nvPr/>
              </p:nvSpPr>
              <p:spPr>
                <a:xfrm>
                  <a:off x="11288679" y="9403843"/>
                  <a:ext cx="69358" cy="4342"/>
                </a:xfrm>
                <a:custGeom>
                  <a:avLst/>
                  <a:gdLst>
                    <a:gd name="connsiteX0" fmla="*/ 0 w 69358"/>
                    <a:gd name="connsiteY0" fmla="*/ 0 h 4342"/>
                    <a:gd name="connsiteX1" fmla="*/ 69359 w 69358"/>
                    <a:gd name="connsiteY1" fmla="*/ 0 h 4342"/>
                  </a:gdLst>
                  <a:ahLst/>
                  <a:cxnLst>
                    <a:cxn ang="0">
                      <a:pos x="connsiteX0" y="connsiteY0"/>
                    </a:cxn>
                    <a:cxn ang="0">
                      <a:pos x="connsiteX1" y="connsiteY1"/>
                    </a:cxn>
                  </a:cxnLst>
                  <a:rect l="l" t="t" r="r" b="b"/>
                  <a:pathLst>
                    <a:path w="69358" h="4342">
                      <a:moveTo>
                        <a:pt x="0" y="0"/>
                      </a:moveTo>
                      <a:lnTo>
                        <a:pt x="6935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44" name="Freeform 7243">
                  <a:extLst>
                    <a:ext uri="{FF2B5EF4-FFF2-40B4-BE49-F238E27FC236}">
                      <a16:creationId xmlns:a16="http://schemas.microsoft.com/office/drawing/2014/main" id="{7E30167A-BD26-EBB9-AAE5-CF8BFAE7425A}"/>
                    </a:ext>
                  </a:extLst>
                </p:cNvPr>
                <p:cNvSpPr/>
                <p:nvPr/>
              </p:nvSpPr>
              <p:spPr>
                <a:xfrm>
                  <a:off x="11323356" y="9542561"/>
                  <a:ext cx="4342" cy="73888"/>
                </a:xfrm>
                <a:custGeom>
                  <a:avLst/>
                  <a:gdLst>
                    <a:gd name="connsiteX0" fmla="*/ 0 w 4342"/>
                    <a:gd name="connsiteY0" fmla="*/ 0 h 73888"/>
                    <a:gd name="connsiteX1" fmla="*/ 0 w 4342"/>
                    <a:gd name="connsiteY1" fmla="*/ 73888 h 73888"/>
                  </a:gdLst>
                  <a:ahLst/>
                  <a:cxnLst>
                    <a:cxn ang="0">
                      <a:pos x="connsiteX0" y="connsiteY0"/>
                    </a:cxn>
                    <a:cxn ang="0">
                      <a:pos x="connsiteX1" y="connsiteY1"/>
                    </a:cxn>
                  </a:cxnLst>
                  <a:rect l="l" t="t" r="r" b="b"/>
                  <a:pathLst>
                    <a:path w="4342" h="73888">
                      <a:moveTo>
                        <a:pt x="0" y="0"/>
                      </a:moveTo>
                      <a:lnTo>
                        <a:pt x="0" y="7388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236" name="Graphic 4210">
                <a:extLst>
                  <a:ext uri="{FF2B5EF4-FFF2-40B4-BE49-F238E27FC236}">
                    <a16:creationId xmlns:a16="http://schemas.microsoft.com/office/drawing/2014/main" id="{A6989477-E3E5-808E-D682-B4FFEB8AB002}"/>
                  </a:ext>
                </a:extLst>
              </p:cNvPr>
              <p:cNvGrpSpPr/>
              <p:nvPr/>
            </p:nvGrpSpPr>
            <p:grpSpPr>
              <a:xfrm>
                <a:off x="11453410" y="9359643"/>
                <a:ext cx="208080" cy="256805"/>
                <a:chOff x="11453410" y="9359643"/>
                <a:chExt cx="208080" cy="256805"/>
              </a:xfrm>
              <a:noFill/>
            </p:grpSpPr>
            <p:sp>
              <p:nvSpPr>
                <p:cNvPr id="7237" name="Freeform 7236">
                  <a:extLst>
                    <a:ext uri="{FF2B5EF4-FFF2-40B4-BE49-F238E27FC236}">
                      <a16:creationId xmlns:a16="http://schemas.microsoft.com/office/drawing/2014/main" id="{15E1DE7F-F26D-43CD-DAE5-79049A9AADC7}"/>
                    </a:ext>
                  </a:extLst>
                </p:cNvPr>
                <p:cNvSpPr/>
                <p:nvPr/>
              </p:nvSpPr>
              <p:spPr>
                <a:xfrm>
                  <a:off x="11453410" y="9507883"/>
                  <a:ext cx="208080" cy="34679"/>
                </a:xfrm>
                <a:custGeom>
                  <a:avLst/>
                  <a:gdLst>
                    <a:gd name="connsiteX0" fmla="*/ 193613 w 208080"/>
                    <a:gd name="connsiteY0" fmla="*/ 0 h 34679"/>
                    <a:gd name="connsiteX1" fmla="*/ 208080 w 208080"/>
                    <a:gd name="connsiteY1" fmla="*/ 14467 h 34679"/>
                    <a:gd name="connsiteX2" fmla="*/ 208080 w 208080"/>
                    <a:gd name="connsiteY2" fmla="*/ 20213 h 34679"/>
                    <a:gd name="connsiteX3" fmla="*/ 193613 w 208080"/>
                    <a:gd name="connsiteY3" fmla="*/ 34680 h 34679"/>
                    <a:gd name="connsiteX4" fmla="*/ 14467 w 208080"/>
                    <a:gd name="connsiteY4" fmla="*/ 34680 h 34679"/>
                    <a:gd name="connsiteX5" fmla="*/ 0 w 208080"/>
                    <a:gd name="connsiteY5" fmla="*/ 20213 h 34679"/>
                    <a:gd name="connsiteX6" fmla="*/ 0 w 208080"/>
                    <a:gd name="connsiteY6" fmla="*/ 14467 h 34679"/>
                    <a:gd name="connsiteX7" fmla="*/ 14467 w 208080"/>
                    <a:gd name="connsiteY7" fmla="*/ 0 h 3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080" h="34679">
                      <a:moveTo>
                        <a:pt x="193613" y="0"/>
                      </a:moveTo>
                      <a:cubicBezTo>
                        <a:pt x="201603" y="0"/>
                        <a:pt x="208080" y="6477"/>
                        <a:pt x="208080" y="14467"/>
                      </a:cubicBezTo>
                      <a:lnTo>
                        <a:pt x="208080" y="20213"/>
                      </a:lnTo>
                      <a:cubicBezTo>
                        <a:pt x="208080" y="28203"/>
                        <a:pt x="201603" y="34680"/>
                        <a:pt x="193613" y="34680"/>
                      </a:cubicBezTo>
                      <a:lnTo>
                        <a:pt x="14467" y="34680"/>
                      </a:lnTo>
                      <a:cubicBezTo>
                        <a:pt x="6477" y="34680"/>
                        <a:pt x="0" y="28203"/>
                        <a:pt x="0" y="20213"/>
                      </a:cubicBezTo>
                      <a:lnTo>
                        <a:pt x="0" y="14467"/>
                      </a:lnTo>
                      <a:cubicBezTo>
                        <a:pt x="0" y="6477"/>
                        <a:pt x="6477" y="0"/>
                        <a:pt x="1446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38" name="Freeform 7237">
                  <a:extLst>
                    <a:ext uri="{FF2B5EF4-FFF2-40B4-BE49-F238E27FC236}">
                      <a16:creationId xmlns:a16="http://schemas.microsoft.com/office/drawing/2014/main" id="{5C8B17B3-F2F2-1528-A361-B4254D04CBA7}"/>
                    </a:ext>
                  </a:extLst>
                </p:cNvPr>
                <p:cNvSpPr/>
                <p:nvPr/>
              </p:nvSpPr>
              <p:spPr>
                <a:xfrm>
                  <a:off x="11478455" y="9359643"/>
                  <a:ext cx="157990" cy="148041"/>
                </a:xfrm>
                <a:custGeom>
                  <a:avLst/>
                  <a:gdLst>
                    <a:gd name="connsiteX0" fmla="*/ 41400 w 157990"/>
                    <a:gd name="connsiteY0" fmla="*/ 0 h 148041"/>
                    <a:gd name="connsiteX1" fmla="*/ 116591 w 157990"/>
                    <a:gd name="connsiteY1" fmla="*/ 0 h 148041"/>
                    <a:gd name="connsiteX2" fmla="*/ 157990 w 157990"/>
                    <a:gd name="connsiteY2" fmla="*/ 41395 h 148041"/>
                    <a:gd name="connsiteX3" fmla="*/ 157990 w 157990"/>
                    <a:gd name="connsiteY3" fmla="*/ 148041 h 148041"/>
                    <a:gd name="connsiteX4" fmla="*/ 0 w 157990"/>
                    <a:gd name="connsiteY4" fmla="*/ 148041 h 148041"/>
                    <a:gd name="connsiteX5" fmla="*/ 0 w 157990"/>
                    <a:gd name="connsiteY5" fmla="*/ 41395 h 148041"/>
                    <a:gd name="connsiteX6" fmla="*/ 41400 w 157990"/>
                    <a:gd name="connsiteY6" fmla="*/ 0 h 14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990" h="148041">
                      <a:moveTo>
                        <a:pt x="41400" y="0"/>
                      </a:moveTo>
                      <a:lnTo>
                        <a:pt x="116591" y="0"/>
                      </a:lnTo>
                      <a:cubicBezTo>
                        <a:pt x="139438" y="0"/>
                        <a:pt x="157990" y="18548"/>
                        <a:pt x="157990" y="41395"/>
                      </a:cubicBezTo>
                      <a:lnTo>
                        <a:pt x="157990" y="148041"/>
                      </a:lnTo>
                      <a:lnTo>
                        <a:pt x="0" y="148041"/>
                      </a:lnTo>
                      <a:lnTo>
                        <a:pt x="0" y="41395"/>
                      </a:lnTo>
                      <a:cubicBezTo>
                        <a:pt x="0" y="18548"/>
                        <a:pt x="18548" y="0"/>
                        <a:pt x="4140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39" name="Freeform 7238">
                  <a:extLst>
                    <a:ext uri="{FF2B5EF4-FFF2-40B4-BE49-F238E27FC236}">
                      <a16:creationId xmlns:a16="http://schemas.microsoft.com/office/drawing/2014/main" id="{C37217FC-58A2-C40F-657A-8BC6DC66E255}"/>
                    </a:ext>
                  </a:extLst>
                </p:cNvPr>
                <p:cNvSpPr/>
                <p:nvPr/>
              </p:nvSpPr>
              <p:spPr>
                <a:xfrm>
                  <a:off x="11522768" y="9403843"/>
                  <a:ext cx="69358" cy="4342"/>
                </a:xfrm>
                <a:custGeom>
                  <a:avLst/>
                  <a:gdLst>
                    <a:gd name="connsiteX0" fmla="*/ 0 w 69358"/>
                    <a:gd name="connsiteY0" fmla="*/ 0 h 4342"/>
                    <a:gd name="connsiteX1" fmla="*/ 69359 w 69358"/>
                    <a:gd name="connsiteY1" fmla="*/ 0 h 4342"/>
                  </a:gdLst>
                  <a:ahLst/>
                  <a:cxnLst>
                    <a:cxn ang="0">
                      <a:pos x="connsiteX0" y="connsiteY0"/>
                    </a:cxn>
                    <a:cxn ang="0">
                      <a:pos x="connsiteX1" y="connsiteY1"/>
                    </a:cxn>
                  </a:cxnLst>
                  <a:rect l="l" t="t" r="r" b="b"/>
                  <a:pathLst>
                    <a:path w="69358" h="4342">
                      <a:moveTo>
                        <a:pt x="0" y="0"/>
                      </a:moveTo>
                      <a:lnTo>
                        <a:pt x="6935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40" name="Freeform 7239">
                  <a:extLst>
                    <a:ext uri="{FF2B5EF4-FFF2-40B4-BE49-F238E27FC236}">
                      <a16:creationId xmlns:a16="http://schemas.microsoft.com/office/drawing/2014/main" id="{AF044F4A-315C-7EE1-0288-07C26FEAD9A5}"/>
                    </a:ext>
                  </a:extLst>
                </p:cNvPr>
                <p:cNvSpPr/>
                <p:nvPr/>
              </p:nvSpPr>
              <p:spPr>
                <a:xfrm>
                  <a:off x="11557450" y="9542561"/>
                  <a:ext cx="4342" cy="73888"/>
                </a:xfrm>
                <a:custGeom>
                  <a:avLst/>
                  <a:gdLst>
                    <a:gd name="connsiteX0" fmla="*/ 0 w 4342"/>
                    <a:gd name="connsiteY0" fmla="*/ 0 h 73888"/>
                    <a:gd name="connsiteX1" fmla="*/ 0 w 4342"/>
                    <a:gd name="connsiteY1" fmla="*/ 73888 h 73888"/>
                  </a:gdLst>
                  <a:ahLst/>
                  <a:cxnLst>
                    <a:cxn ang="0">
                      <a:pos x="connsiteX0" y="connsiteY0"/>
                    </a:cxn>
                    <a:cxn ang="0">
                      <a:pos x="connsiteX1" y="connsiteY1"/>
                    </a:cxn>
                  </a:cxnLst>
                  <a:rect l="l" t="t" r="r" b="b"/>
                  <a:pathLst>
                    <a:path w="4342" h="73888">
                      <a:moveTo>
                        <a:pt x="0" y="0"/>
                      </a:moveTo>
                      <a:lnTo>
                        <a:pt x="0" y="7388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7217" name="Graphic 4210">
              <a:extLst>
                <a:ext uri="{FF2B5EF4-FFF2-40B4-BE49-F238E27FC236}">
                  <a16:creationId xmlns:a16="http://schemas.microsoft.com/office/drawing/2014/main" id="{6D2B4579-7562-A0F9-8828-74E9EA8E0C84}"/>
                </a:ext>
              </a:extLst>
            </p:cNvPr>
            <p:cNvGrpSpPr/>
            <p:nvPr/>
          </p:nvGrpSpPr>
          <p:grpSpPr>
            <a:xfrm>
              <a:off x="14011481" y="11453413"/>
              <a:ext cx="676262" cy="234940"/>
              <a:chOff x="10985228" y="9124485"/>
              <a:chExt cx="676262" cy="234940"/>
            </a:xfrm>
            <a:noFill/>
          </p:grpSpPr>
          <p:grpSp>
            <p:nvGrpSpPr>
              <p:cNvPr id="7219" name="Graphic 4210">
                <a:extLst>
                  <a:ext uri="{FF2B5EF4-FFF2-40B4-BE49-F238E27FC236}">
                    <a16:creationId xmlns:a16="http://schemas.microsoft.com/office/drawing/2014/main" id="{B3460BFE-353A-F7B7-1204-B7A47C93E315}"/>
                  </a:ext>
                </a:extLst>
              </p:cNvPr>
              <p:cNvGrpSpPr/>
              <p:nvPr/>
            </p:nvGrpSpPr>
            <p:grpSpPr>
              <a:xfrm>
                <a:off x="10985228" y="9124485"/>
                <a:ext cx="208080" cy="234940"/>
                <a:chOff x="10985228" y="9124485"/>
                <a:chExt cx="208080" cy="234940"/>
              </a:xfrm>
              <a:noFill/>
            </p:grpSpPr>
            <p:sp>
              <p:nvSpPr>
                <p:cNvPr id="7230" name="Freeform 7229">
                  <a:extLst>
                    <a:ext uri="{FF2B5EF4-FFF2-40B4-BE49-F238E27FC236}">
                      <a16:creationId xmlns:a16="http://schemas.microsoft.com/office/drawing/2014/main" id="{1FAE3BE7-309D-DE78-BF83-A95A5141644D}"/>
                    </a:ext>
                  </a:extLst>
                </p:cNvPr>
                <p:cNvSpPr/>
                <p:nvPr/>
              </p:nvSpPr>
              <p:spPr>
                <a:xfrm>
                  <a:off x="10985228" y="9272726"/>
                  <a:ext cx="208080" cy="34679"/>
                </a:xfrm>
                <a:custGeom>
                  <a:avLst/>
                  <a:gdLst>
                    <a:gd name="connsiteX0" fmla="*/ 193613 w 208080"/>
                    <a:gd name="connsiteY0" fmla="*/ 0 h 34679"/>
                    <a:gd name="connsiteX1" fmla="*/ 208080 w 208080"/>
                    <a:gd name="connsiteY1" fmla="*/ 14467 h 34679"/>
                    <a:gd name="connsiteX2" fmla="*/ 208080 w 208080"/>
                    <a:gd name="connsiteY2" fmla="*/ 20213 h 34679"/>
                    <a:gd name="connsiteX3" fmla="*/ 193613 w 208080"/>
                    <a:gd name="connsiteY3" fmla="*/ 34680 h 34679"/>
                    <a:gd name="connsiteX4" fmla="*/ 14467 w 208080"/>
                    <a:gd name="connsiteY4" fmla="*/ 34680 h 34679"/>
                    <a:gd name="connsiteX5" fmla="*/ 0 w 208080"/>
                    <a:gd name="connsiteY5" fmla="*/ 20213 h 34679"/>
                    <a:gd name="connsiteX6" fmla="*/ 0 w 208080"/>
                    <a:gd name="connsiteY6" fmla="*/ 14467 h 34679"/>
                    <a:gd name="connsiteX7" fmla="*/ 14467 w 208080"/>
                    <a:gd name="connsiteY7" fmla="*/ 0 h 3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080" h="34679">
                      <a:moveTo>
                        <a:pt x="193613" y="0"/>
                      </a:moveTo>
                      <a:cubicBezTo>
                        <a:pt x="201603" y="0"/>
                        <a:pt x="208080" y="6477"/>
                        <a:pt x="208080" y="14467"/>
                      </a:cubicBezTo>
                      <a:lnTo>
                        <a:pt x="208080" y="20213"/>
                      </a:lnTo>
                      <a:cubicBezTo>
                        <a:pt x="208080" y="28203"/>
                        <a:pt x="201603" y="34680"/>
                        <a:pt x="193613" y="34680"/>
                      </a:cubicBezTo>
                      <a:lnTo>
                        <a:pt x="14467" y="34680"/>
                      </a:lnTo>
                      <a:cubicBezTo>
                        <a:pt x="6477" y="34680"/>
                        <a:pt x="0" y="28203"/>
                        <a:pt x="0" y="20213"/>
                      </a:cubicBezTo>
                      <a:lnTo>
                        <a:pt x="0" y="14467"/>
                      </a:lnTo>
                      <a:cubicBezTo>
                        <a:pt x="0" y="6477"/>
                        <a:pt x="6477" y="0"/>
                        <a:pt x="1446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31" name="Freeform 7230">
                  <a:extLst>
                    <a:ext uri="{FF2B5EF4-FFF2-40B4-BE49-F238E27FC236}">
                      <a16:creationId xmlns:a16="http://schemas.microsoft.com/office/drawing/2014/main" id="{245071BC-D2C7-39B1-6E65-2A89808FA4E8}"/>
                    </a:ext>
                  </a:extLst>
                </p:cNvPr>
                <p:cNvSpPr/>
                <p:nvPr/>
              </p:nvSpPr>
              <p:spPr>
                <a:xfrm>
                  <a:off x="11010272" y="9124485"/>
                  <a:ext cx="157990" cy="148041"/>
                </a:xfrm>
                <a:custGeom>
                  <a:avLst/>
                  <a:gdLst>
                    <a:gd name="connsiteX0" fmla="*/ 41400 w 157990"/>
                    <a:gd name="connsiteY0" fmla="*/ 0 h 148041"/>
                    <a:gd name="connsiteX1" fmla="*/ 116591 w 157990"/>
                    <a:gd name="connsiteY1" fmla="*/ 0 h 148041"/>
                    <a:gd name="connsiteX2" fmla="*/ 157990 w 157990"/>
                    <a:gd name="connsiteY2" fmla="*/ 41400 h 148041"/>
                    <a:gd name="connsiteX3" fmla="*/ 157990 w 157990"/>
                    <a:gd name="connsiteY3" fmla="*/ 148041 h 148041"/>
                    <a:gd name="connsiteX4" fmla="*/ 0 w 157990"/>
                    <a:gd name="connsiteY4" fmla="*/ 148041 h 148041"/>
                    <a:gd name="connsiteX5" fmla="*/ 0 w 157990"/>
                    <a:gd name="connsiteY5" fmla="*/ 41400 h 148041"/>
                    <a:gd name="connsiteX6" fmla="*/ 41400 w 157990"/>
                    <a:gd name="connsiteY6" fmla="*/ 0 h 14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990" h="148041">
                      <a:moveTo>
                        <a:pt x="41400" y="0"/>
                      </a:moveTo>
                      <a:lnTo>
                        <a:pt x="116591" y="0"/>
                      </a:lnTo>
                      <a:cubicBezTo>
                        <a:pt x="139442" y="0"/>
                        <a:pt x="157990" y="18553"/>
                        <a:pt x="157990" y="41400"/>
                      </a:cubicBezTo>
                      <a:lnTo>
                        <a:pt x="157990" y="148041"/>
                      </a:lnTo>
                      <a:lnTo>
                        <a:pt x="0" y="148041"/>
                      </a:lnTo>
                      <a:lnTo>
                        <a:pt x="0" y="41400"/>
                      </a:lnTo>
                      <a:cubicBezTo>
                        <a:pt x="0" y="18553"/>
                        <a:pt x="18552" y="0"/>
                        <a:pt x="4140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32" name="Freeform 7231">
                  <a:extLst>
                    <a:ext uri="{FF2B5EF4-FFF2-40B4-BE49-F238E27FC236}">
                      <a16:creationId xmlns:a16="http://schemas.microsoft.com/office/drawing/2014/main" id="{2563A979-09BB-C678-182B-B4C5B8409AA5}"/>
                    </a:ext>
                  </a:extLst>
                </p:cNvPr>
                <p:cNvSpPr/>
                <p:nvPr/>
              </p:nvSpPr>
              <p:spPr>
                <a:xfrm>
                  <a:off x="11054590" y="9168686"/>
                  <a:ext cx="69358" cy="4342"/>
                </a:xfrm>
                <a:custGeom>
                  <a:avLst/>
                  <a:gdLst>
                    <a:gd name="connsiteX0" fmla="*/ 0 w 69358"/>
                    <a:gd name="connsiteY0" fmla="*/ 0 h 4342"/>
                    <a:gd name="connsiteX1" fmla="*/ 69359 w 69358"/>
                    <a:gd name="connsiteY1" fmla="*/ 0 h 4342"/>
                  </a:gdLst>
                  <a:ahLst/>
                  <a:cxnLst>
                    <a:cxn ang="0">
                      <a:pos x="connsiteX0" y="connsiteY0"/>
                    </a:cxn>
                    <a:cxn ang="0">
                      <a:pos x="connsiteX1" y="connsiteY1"/>
                    </a:cxn>
                  </a:cxnLst>
                  <a:rect l="l" t="t" r="r" b="b"/>
                  <a:pathLst>
                    <a:path w="69358" h="4342">
                      <a:moveTo>
                        <a:pt x="0" y="0"/>
                      </a:moveTo>
                      <a:lnTo>
                        <a:pt x="6935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33" name="Freeform 7232">
                  <a:extLst>
                    <a:ext uri="{FF2B5EF4-FFF2-40B4-BE49-F238E27FC236}">
                      <a16:creationId xmlns:a16="http://schemas.microsoft.com/office/drawing/2014/main" id="{ED356354-9027-87FB-0537-20B919F5B6DB}"/>
                    </a:ext>
                  </a:extLst>
                </p:cNvPr>
                <p:cNvSpPr/>
                <p:nvPr/>
              </p:nvSpPr>
              <p:spPr>
                <a:xfrm>
                  <a:off x="11089268" y="9307408"/>
                  <a:ext cx="4342" cy="52017"/>
                </a:xfrm>
                <a:custGeom>
                  <a:avLst/>
                  <a:gdLst>
                    <a:gd name="connsiteX0" fmla="*/ 0 w 4342"/>
                    <a:gd name="connsiteY0" fmla="*/ 0 h 52017"/>
                    <a:gd name="connsiteX1" fmla="*/ 0 w 4342"/>
                    <a:gd name="connsiteY1" fmla="*/ 52018 h 52017"/>
                  </a:gdLst>
                  <a:ahLst/>
                  <a:cxnLst>
                    <a:cxn ang="0">
                      <a:pos x="connsiteX0" y="connsiteY0"/>
                    </a:cxn>
                    <a:cxn ang="0">
                      <a:pos x="connsiteX1" y="connsiteY1"/>
                    </a:cxn>
                  </a:cxnLst>
                  <a:rect l="l" t="t" r="r" b="b"/>
                  <a:pathLst>
                    <a:path w="4342" h="52017">
                      <a:moveTo>
                        <a:pt x="0" y="0"/>
                      </a:moveTo>
                      <a:lnTo>
                        <a:pt x="0" y="5201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220" name="Graphic 4210">
                <a:extLst>
                  <a:ext uri="{FF2B5EF4-FFF2-40B4-BE49-F238E27FC236}">
                    <a16:creationId xmlns:a16="http://schemas.microsoft.com/office/drawing/2014/main" id="{7722F173-97A6-67AE-0783-2CBF9BD26DF4}"/>
                  </a:ext>
                </a:extLst>
              </p:cNvPr>
              <p:cNvGrpSpPr/>
              <p:nvPr/>
            </p:nvGrpSpPr>
            <p:grpSpPr>
              <a:xfrm>
                <a:off x="11219316" y="9124485"/>
                <a:ext cx="208080" cy="234940"/>
                <a:chOff x="11219316" y="9124485"/>
                <a:chExt cx="208080" cy="234940"/>
              </a:xfrm>
              <a:noFill/>
            </p:grpSpPr>
            <p:sp>
              <p:nvSpPr>
                <p:cNvPr id="7226" name="Freeform 7225">
                  <a:extLst>
                    <a:ext uri="{FF2B5EF4-FFF2-40B4-BE49-F238E27FC236}">
                      <a16:creationId xmlns:a16="http://schemas.microsoft.com/office/drawing/2014/main" id="{FF9E2636-DEC6-BDE6-12B9-33293BBEA5A9}"/>
                    </a:ext>
                  </a:extLst>
                </p:cNvPr>
                <p:cNvSpPr/>
                <p:nvPr/>
              </p:nvSpPr>
              <p:spPr>
                <a:xfrm>
                  <a:off x="11219316" y="9272726"/>
                  <a:ext cx="208080" cy="34679"/>
                </a:xfrm>
                <a:custGeom>
                  <a:avLst/>
                  <a:gdLst>
                    <a:gd name="connsiteX0" fmla="*/ 193613 w 208080"/>
                    <a:gd name="connsiteY0" fmla="*/ 0 h 34679"/>
                    <a:gd name="connsiteX1" fmla="*/ 208080 w 208080"/>
                    <a:gd name="connsiteY1" fmla="*/ 14467 h 34679"/>
                    <a:gd name="connsiteX2" fmla="*/ 208080 w 208080"/>
                    <a:gd name="connsiteY2" fmla="*/ 20213 h 34679"/>
                    <a:gd name="connsiteX3" fmla="*/ 193613 w 208080"/>
                    <a:gd name="connsiteY3" fmla="*/ 34680 h 34679"/>
                    <a:gd name="connsiteX4" fmla="*/ 14467 w 208080"/>
                    <a:gd name="connsiteY4" fmla="*/ 34680 h 34679"/>
                    <a:gd name="connsiteX5" fmla="*/ 0 w 208080"/>
                    <a:gd name="connsiteY5" fmla="*/ 20213 h 34679"/>
                    <a:gd name="connsiteX6" fmla="*/ 0 w 208080"/>
                    <a:gd name="connsiteY6" fmla="*/ 14467 h 34679"/>
                    <a:gd name="connsiteX7" fmla="*/ 14467 w 208080"/>
                    <a:gd name="connsiteY7" fmla="*/ 0 h 3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080" h="34679">
                      <a:moveTo>
                        <a:pt x="193613" y="0"/>
                      </a:moveTo>
                      <a:cubicBezTo>
                        <a:pt x="201603" y="0"/>
                        <a:pt x="208080" y="6477"/>
                        <a:pt x="208080" y="14467"/>
                      </a:cubicBezTo>
                      <a:lnTo>
                        <a:pt x="208080" y="20213"/>
                      </a:lnTo>
                      <a:cubicBezTo>
                        <a:pt x="208080" y="28203"/>
                        <a:pt x="201603" y="34680"/>
                        <a:pt x="193613" y="34680"/>
                      </a:cubicBezTo>
                      <a:lnTo>
                        <a:pt x="14467" y="34680"/>
                      </a:lnTo>
                      <a:cubicBezTo>
                        <a:pt x="6477" y="34680"/>
                        <a:pt x="0" y="28203"/>
                        <a:pt x="0" y="20213"/>
                      </a:cubicBezTo>
                      <a:lnTo>
                        <a:pt x="0" y="14467"/>
                      </a:lnTo>
                      <a:cubicBezTo>
                        <a:pt x="0" y="6477"/>
                        <a:pt x="6477" y="0"/>
                        <a:pt x="1446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27" name="Freeform 7226">
                  <a:extLst>
                    <a:ext uri="{FF2B5EF4-FFF2-40B4-BE49-F238E27FC236}">
                      <a16:creationId xmlns:a16="http://schemas.microsoft.com/office/drawing/2014/main" id="{E3E0C143-F746-D58E-E660-92D428BA290D}"/>
                    </a:ext>
                  </a:extLst>
                </p:cNvPr>
                <p:cNvSpPr/>
                <p:nvPr/>
              </p:nvSpPr>
              <p:spPr>
                <a:xfrm>
                  <a:off x="11244366" y="9124485"/>
                  <a:ext cx="157986" cy="148041"/>
                </a:xfrm>
                <a:custGeom>
                  <a:avLst/>
                  <a:gdLst>
                    <a:gd name="connsiteX0" fmla="*/ 41395 w 157986"/>
                    <a:gd name="connsiteY0" fmla="*/ 0 h 148041"/>
                    <a:gd name="connsiteX1" fmla="*/ 116591 w 157986"/>
                    <a:gd name="connsiteY1" fmla="*/ 0 h 148041"/>
                    <a:gd name="connsiteX2" fmla="*/ 157986 w 157986"/>
                    <a:gd name="connsiteY2" fmla="*/ 41400 h 148041"/>
                    <a:gd name="connsiteX3" fmla="*/ 157986 w 157986"/>
                    <a:gd name="connsiteY3" fmla="*/ 148041 h 148041"/>
                    <a:gd name="connsiteX4" fmla="*/ 0 w 157986"/>
                    <a:gd name="connsiteY4" fmla="*/ 148041 h 148041"/>
                    <a:gd name="connsiteX5" fmla="*/ 0 w 157986"/>
                    <a:gd name="connsiteY5" fmla="*/ 41400 h 148041"/>
                    <a:gd name="connsiteX6" fmla="*/ 41395 w 157986"/>
                    <a:gd name="connsiteY6" fmla="*/ 0 h 14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986" h="148041">
                      <a:moveTo>
                        <a:pt x="41395" y="0"/>
                      </a:moveTo>
                      <a:lnTo>
                        <a:pt x="116591" y="0"/>
                      </a:lnTo>
                      <a:cubicBezTo>
                        <a:pt x="139438" y="0"/>
                        <a:pt x="157986" y="18553"/>
                        <a:pt x="157986" y="41400"/>
                      </a:cubicBezTo>
                      <a:lnTo>
                        <a:pt x="157986" y="148041"/>
                      </a:lnTo>
                      <a:lnTo>
                        <a:pt x="0" y="148041"/>
                      </a:lnTo>
                      <a:lnTo>
                        <a:pt x="0" y="41400"/>
                      </a:lnTo>
                      <a:cubicBezTo>
                        <a:pt x="0" y="18553"/>
                        <a:pt x="18548" y="0"/>
                        <a:pt x="4139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28" name="Freeform 7227">
                  <a:extLst>
                    <a:ext uri="{FF2B5EF4-FFF2-40B4-BE49-F238E27FC236}">
                      <a16:creationId xmlns:a16="http://schemas.microsoft.com/office/drawing/2014/main" id="{A2400B40-42BF-3BF1-10DD-A3D697861468}"/>
                    </a:ext>
                  </a:extLst>
                </p:cNvPr>
                <p:cNvSpPr/>
                <p:nvPr/>
              </p:nvSpPr>
              <p:spPr>
                <a:xfrm>
                  <a:off x="11288679" y="9168686"/>
                  <a:ext cx="69358" cy="4342"/>
                </a:xfrm>
                <a:custGeom>
                  <a:avLst/>
                  <a:gdLst>
                    <a:gd name="connsiteX0" fmla="*/ 0 w 69358"/>
                    <a:gd name="connsiteY0" fmla="*/ 0 h 4342"/>
                    <a:gd name="connsiteX1" fmla="*/ 69359 w 69358"/>
                    <a:gd name="connsiteY1" fmla="*/ 0 h 4342"/>
                  </a:gdLst>
                  <a:ahLst/>
                  <a:cxnLst>
                    <a:cxn ang="0">
                      <a:pos x="connsiteX0" y="connsiteY0"/>
                    </a:cxn>
                    <a:cxn ang="0">
                      <a:pos x="connsiteX1" y="connsiteY1"/>
                    </a:cxn>
                  </a:cxnLst>
                  <a:rect l="l" t="t" r="r" b="b"/>
                  <a:pathLst>
                    <a:path w="69358" h="4342">
                      <a:moveTo>
                        <a:pt x="0" y="0"/>
                      </a:moveTo>
                      <a:lnTo>
                        <a:pt x="6935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29" name="Freeform 7228">
                  <a:extLst>
                    <a:ext uri="{FF2B5EF4-FFF2-40B4-BE49-F238E27FC236}">
                      <a16:creationId xmlns:a16="http://schemas.microsoft.com/office/drawing/2014/main" id="{6EED75CF-3DFA-E3E5-31AA-73F71417FCDA}"/>
                    </a:ext>
                  </a:extLst>
                </p:cNvPr>
                <p:cNvSpPr/>
                <p:nvPr/>
              </p:nvSpPr>
              <p:spPr>
                <a:xfrm>
                  <a:off x="11323356" y="9307408"/>
                  <a:ext cx="4342" cy="52017"/>
                </a:xfrm>
                <a:custGeom>
                  <a:avLst/>
                  <a:gdLst>
                    <a:gd name="connsiteX0" fmla="*/ 0 w 4342"/>
                    <a:gd name="connsiteY0" fmla="*/ 0 h 52017"/>
                    <a:gd name="connsiteX1" fmla="*/ 0 w 4342"/>
                    <a:gd name="connsiteY1" fmla="*/ 52018 h 52017"/>
                  </a:gdLst>
                  <a:ahLst/>
                  <a:cxnLst>
                    <a:cxn ang="0">
                      <a:pos x="connsiteX0" y="connsiteY0"/>
                    </a:cxn>
                    <a:cxn ang="0">
                      <a:pos x="connsiteX1" y="connsiteY1"/>
                    </a:cxn>
                  </a:cxnLst>
                  <a:rect l="l" t="t" r="r" b="b"/>
                  <a:pathLst>
                    <a:path w="4342" h="52017">
                      <a:moveTo>
                        <a:pt x="0" y="0"/>
                      </a:moveTo>
                      <a:lnTo>
                        <a:pt x="0" y="5201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221" name="Graphic 4210">
                <a:extLst>
                  <a:ext uri="{FF2B5EF4-FFF2-40B4-BE49-F238E27FC236}">
                    <a16:creationId xmlns:a16="http://schemas.microsoft.com/office/drawing/2014/main" id="{6033CC2A-0031-A4D3-9BDA-956B600540C0}"/>
                  </a:ext>
                </a:extLst>
              </p:cNvPr>
              <p:cNvGrpSpPr/>
              <p:nvPr/>
            </p:nvGrpSpPr>
            <p:grpSpPr>
              <a:xfrm>
                <a:off x="11453410" y="9124485"/>
                <a:ext cx="208080" cy="234940"/>
                <a:chOff x="11453410" y="9124485"/>
                <a:chExt cx="208080" cy="234940"/>
              </a:xfrm>
              <a:noFill/>
            </p:grpSpPr>
            <p:sp>
              <p:nvSpPr>
                <p:cNvPr id="7222" name="Freeform 7221">
                  <a:extLst>
                    <a:ext uri="{FF2B5EF4-FFF2-40B4-BE49-F238E27FC236}">
                      <a16:creationId xmlns:a16="http://schemas.microsoft.com/office/drawing/2014/main" id="{7048DD10-CC18-A3AE-C370-9076FBE697CC}"/>
                    </a:ext>
                  </a:extLst>
                </p:cNvPr>
                <p:cNvSpPr/>
                <p:nvPr/>
              </p:nvSpPr>
              <p:spPr>
                <a:xfrm>
                  <a:off x="11453410" y="9272726"/>
                  <a:ext cx="208080" cy="34679"/>
                </a:xfrm>
                <a:custGeom>
                  <a:avLst/>
                  <a:gdLst>
                    <a:gd name="connsiteX0" fmla="*/ 193613 w 208080"/>
                    <a:gd name="connsiteY0" fmla="*/ 0 h 34679"/>
                    <a:gd name="connsiteX1" fmla="*/ 208080 w 208080"/>
                    <a:gd name="connsiteY1" fmla="*/ 14467 h 34679"/>
                    <a:gd name="connsiteX2" fmla="*/ 208080 w 208080"/>
                    <a:gd name="connsiteY2" fmla="*/ 20213 h 34679"/>
                    <a:gd name="connsiteX3" fmla="*/ 193613 w 208080"/>
                    <a:gd name="connsiteY3" fmla="*/ 34680 h 34679"/>
                    <a:gd name="connsiteX4" fmla="*/ 14467 w 208080"/>
                    <a:gd name="connsiteY4" fmla="*/ 34680 h 34679"/>
                    <a:gd name="connsiteX5" fmla="*/ 0 w 208080"/>
                    <a:gd name="connsiteY5" fmla="*/ 20213 h 34679"/>
                    <a:gd name="connsiteX6" fmla="*/ 0 w 208080"/>
                    <a:gd name="connsiteY6" fmla="*/ 14467 h 34679"/>
                    <a:gd name="connsiteX7" fmla="*/ 14467 w 208080"/>
                    <a:gd name="connsiteY7" fmla="*/ 0 h 34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080" h="34679">
                      <a:moveTo>
                        <a:pt x="193613" y="0"/>
                      </a:moveTo>
                      <a:cubicBezTo>
                        <a:pt x="201603" y="0"/>
                        <a:pt x="208080" y="6477"/>
                        <a:pt x="208080" y="14467"/>
                      </a:cubicBezTo>
                      <a:lnTo>
                        <a:pt x="208080" y="20213"/>
                      </a:lnTo>
                      <a:cubicBezTo>
                        <a:pt x="208080" y="28203"/>
                        <a:pt x="201603" y="34680"/>
                        <a:pt x="193613" y="34680"/>
                      </a:cubicBezTo>
                      <a:lnTo>
                        <a:pt x="14467" y="34680"/>
                      </a:lnTo>
                      <a:cubicBezTo>
                        <a:pt x="6477" y="34680"/>
                        <a:pt x="0" y="28203"/>
                        <a:pt x="0" y="20213"/>
                      </a:cubicBezTo>
                      <a:lnTo>
                        <a:pt x="0" y="14467"/>
                      </a:lnTo>
                      <a:cubicBezTo>
                        <a:pt x="0" y="6477"/>
                        <a:pt x="6477" y="0"/>
                        <a:pt x="1446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23" name="Freeform 7222">
                  <a:extLst>
                    <a:ext uri="{FF2B5EF4-FFF2-40B4-BE49-F238E27FC236}">
                      <a16:creationId xmlns:a16="http://schemas.microsoft.com/office/drawing/2014/main" id="{E472B59B-1D47-504D-F89B-5991102F243E}"/>
                    </a:ext>
                  </a:extLst>
                </p:cNvPr>
                <p:cNvSpPr/>
                <p:nvPr/>
              </p:nvSpPr>
              <p:spPr>
                <a:xfrm>
                  <a:off x="11478455" y="9124485"/>
                  <a:ext cx="157990" cy="148041"/>
                </a:xfrm>
                <a:custGeom>
                  <a:avLst/>
                  <a:gdLst>
                    <a:gd name="connsiteX0" fmla="*/ 41400 w 157990"/>
                    <a:gd name="connsiteY0" fmla="*/ 0 h 148041"/>
                    <a:gd name="connsiteX1" fmla="*/ 116591 w 157990"/>
                    <a:gd name="connsiteY1" fmla="*/ 0 h 148041"/>
                    <a:gd name="connsiteX2" fmla="*/ 157990 w 157990"/>
                    <a:gd name="connsiteY2" fmla="*/ 41400 h 148041"/>
                    <a:gd name="connsiteX3" fmla="*/ 157990 w 157990"/>
                    <a:gd name="connsiteY3" fmla="*/ 148041 h 148041"/>
                    <a:gd name="connsiteX4" fmla="*/ 0 w 157990"/>
                    <a:gd name="connsiteY4" fmla="*/ 148041 h 148041"/>
                    <a:gd name="connsiteX5" fmla="*/ 0 w 157990"/>
                    <a:gd name="connsiteY5" fmla="*/ 41400 h 148041"/>
                    <a:gd name="connsiteX6" fmla="*/ 41400 w 157990"/>
                    <a:gd name="connsiteY6" fmla="*/ 0 h 14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990" h="148041">
                      <a:moveTo>
                        <a:pt x="41400" y="0"/>
                      </a:moveTo>
                      <a:lnTo>
                        <a:pt x="116591" y="0"/>
                      </a:lnTo>
                      <a:cubicBezTo>
                        <a:pt x="139438" y="0"/>
                        <a:pt x="157990" y="18553"/>
                        <a:pt x="157990" y="41400"/>
                      </a:cubicBezTo>
                      <a:lnTo>
                        <a:pt x="157990" y="148041"/>
                      </a:lnTo>
                      <a:lnTo>
                        <a:pt x="0" y="148041"/>
                      </a:lnTo>
                      <a:lnTo>
                        <a:pt x="0" y="41400"/>
                      </a:lnTo>
                      <a:cubicBezTo>
                        <a:pt x="0" y="18553"/>
                        <a:pt x="18548" y="0"/>
                        <a:pt x="4140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24" name="Freeform 7223">
                  <a:extLst>
                    <a:ext uri="{FF2B5EF4-FFF2-40B4-BE49-F238E27FC236}">
                      <a16:creationId xmlns:a16="http://schemas.microsoft.com/office/drawing/2014/main" id="{54A5CACF-BB19-9660-74BE-8241D5DA1C2B}"/>
                    </a:ext>
                  </a:extLst>
                </p:cNvPr>
                <p:cNvSpPr/>
                <p:nvPr/>
              </p:nvSpPr>
              <p:spPr>
                <a:xfrm>
                  <a:off x="11522768" y="9168686"/>
                  <a:ext cx="69358" cy="4342"/>
                </a:xfrm>
                <a:custGeom>
                  <a:avLst/>
                  <a:gdLst>
                    <a:gd name="connsiteX0" fmla="*/ 0 w 69358"/>
                    <a:gd name="connsiteY0" fmla="*/ 0 h 4342"/>
                    <a:gd name="connsiteX1" fmla="*/ 69359 w 69358"/>
                    <a:gd name="connsiteY1" fmla="*/ 0 h 4342"/>
                  </a:gdLst>
                  <a:ahLst/>
                  <a:cxnLst>
                    <a:cxn ang="0">
                      <a:pos x="connsiteX0" y="connsiteY0"/>
                    </a:cxn>
                    <a:cxn ang="0">
                      <a:pos x="connsiteX1" y="connsiteY1"/>
                    </a:cxn>
                  </a:cxnLst>
                  <a:rect l="l" t="t" r="r" b="b"/>
                  <a:pathLst>
                    <a:path w="69358" h="4342">
                      <a:moveTo>
                        <a:pt x="0" y="0"/>
                      </a:moveTo>
                      <a:lnTo>
                        <a:pt x="6935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25" name="Freeform 7224">
                  <a:extLst>
                    <a:ext uri="{FF2B5EF4-FFF2-40B4-BE49-F238E27FC236}">
                      <a16:creationId xmlns:a16="http://schemas.microsoft.com/office/drawing/2014/main" id="{8FCC99F8-E9D2-A5A2-B70A-EA3A40F692F4}"/>
                    </a:ext>
                  </a:extLst>
                </p:cNvPr>
                <p:cNvSpPr/>
                <p:nvPr/>
              </p:nvSpPr>
              <p:spPr>
                <a:xfrm>
                  <a:off x="11557450" y="9307408"/>
                  <a:ext cx="4342" cy="52017"/>
                </a:xfrm>
                <a:custGeom>
                  <a:avLst/>
                  <a:gdLst>
                    <a:gd name="connsiteX0" fmla="*/ 0 w 4342"/>
                    <a:gd name="connsiteY0" fmla="*/ 0 h 52017"/>
                    <a:gd name="connsiteX1" fmla="*/ 0 w 4342"/>
                    <a:gd name="connsiteY1" fmla="*/ 52018 h 52017"/>
                  </a:gdLst>
                  <a:ahLst/>
                  <a:cxnLst>
                    <a:cxn ang="0">
                      <a:pos x="connsiteX0" y="connsiteY0"/>
                    </a:cxn>
                    <a:cxn ang="0">
                      <a:pos x="connsiteX1" y="connsiteY1"/>
                    </a:cxn>
                  </a:cxnLst>
                  <a:rect l="l" t="t" r="r" b="b"/>
                  <a:pathLst>
                    <a:path w="4342" h="52017">
                      <a:moveTo>
                        <a:pt x="0" y="0"/>
                      </a:moveTo>
                      <a:lnTo>
                        <a:pt x="0" y="5201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7218" name="Freeform 7217">
              <a:extLst>
                <a:ext uri="{FF2B5EF4-FFF2-40B4-BE49-F238E27FC236}">
                  <a16:creationId xmlns:a16="http://schemas.microsoft.com/office/drawing/2014/main" id="{685DB3B0-483C-3BC9-36D5-E47EA172A260}"/>
                </a:ext>
              </a:extLst>
            </p:cNvPr>
            <p:cNvSpPr/>
            <p:nvPr/>
          </p:nvSpPr>
          <p:spPr>
            <a:xfrm>
              <a:off x="13980744" y="11945824"/>
              <a:ext cx="737738" cy="4342"/>
            </a:xfrm>
            <a:custGeom>
              <a:avLst/>
              <a:gdLst>
                <a:gd name="connsiteX0" fmla="*/ 0 w 737738"/>
                <a:gd name="connsiteY0" fmla="*/ 0 h 4342"/>
                <a:gd name="connsiteX1" fmla="*/ 737739 w 737738"/>
                <a:gd name="connsiteY1" fmla="*/ 0 h 4342"/>
              </a:gdLst>
              <a:ahLst/>
              <a:cxnLst>
                <a:cxn ang="0">
                  <a:pos x="connsiteX0" y="connsiteY0"/>
                </a:cxn>
                <a:cxn ang="0">
                  <a:pos x="connsiteX1" y="connsiteY1"/>
                </a:cxn>
              </a:cxnLst>
              <a:rect l="l" t="t" r="r" b="b"/>
              <a:pathLst>
                <a:path w="737738" h="4342">
                  <a:moveTo>
                    <a:pt x="0" y="0"/>
                  </a:moveTo>
                  <a:lnTo>
                    <a:pt x="73773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73" name="Group 6172">
            <a:extLst>
              <a:ext uri="{FF2B5EF4-FFF2-40B4-BE49-F238E27FC236}">
                <a16:creationId xmlns:a16="http://schemas.microsoft.com/office/drawing/2014/main" id="{52E63531-B788-C490-AC57-30E07AF9D65E}"/>
              </a:ext>
            </a:extLst>
          </p:cNvPr>
          <p:cNvGrpSpPr/>
          <p:nvPr/>
        </p:nvGrpSpPr>
        <p:grpSpPr>
          <a:xfrm>
            <a:off x="10842860" y="11487196"/>
            <a:ext cx="949656" cy="486030"/>
            <a:chOff x="12606004" y="11487196"/>
            <a:chExt cx="949656" cy="486030"/>
          </a:xfrm>
        </p:grpSpPr>
        <p:grpSp>
          <p:nvGrpSpPr>
            <p:cNvPr id="7205" name="Graphic 4210">
              <a:extLst>
                <a:ext uri="{FF2B5EF4-FFF2-40B4-BE49-F238E27FC236}">
                  <a16:creationId xmlns:a16="http://schemas.microsoft.com/office/drawing/2014/main" id="{33438226-E147-587F-1F2F-1124C0F2FFF7}"/>
                </a:ext>
              </a:extLst>
            </p:cNvPr>
            <p:cNvGrpSpPr/>
            <p:nvPr/>
          </p:nvGrpSpPr>
          <p:grpSpPr>
            <a:xfrm>
              <a:off x="12801767" y="11487196"/>
              <a:ext cx="552653" cy="486030"/>
              <a:chOff x="12133580" y="9158268"/>
              <a:chExt cx="552653" cy="486030"/>
            </a:xfrm>
            <a:noFill/>
          </p:grpSpPr>
          <p:sp>
            <p:nvSpPr>
              <p:cNvPr id="7212" name="Freeform 7211">
                <a:extLst>
                  <a:ext uri="{FF2B5EF4-FFF2-40B4-BE49-F238E27FC236}">
                    <a16:creationId xmlns:a16="http://schemas.microsoft.com/office/drawing/2014/main" id="{FA3E6053-AD36-B961-52D8-0B97C6C61152}"/>
                  </a:ext>
                </a:extLst>
              </p:cNvPr>
              <p:cNvSpPr/>
              <p:nvPr/>
            </p:nvSpPr>
            <p:spPr>
              <a:xfrm>
                <a:off x="12201254" y="9158268"/>
                <a:ext cx="207133" cy="207137"/>
              </a:xfrm>
              <a:custGeom>
                <a:avLst/>
                <a:gdLst>
                  <a:gd name="connsiteX0" fmla="*/ 0 w 207133"/>
                  <a:gd name="connsiteY0" fmla="*/ 103566 h 207137"/>
                  <a:gd name="connsiteX1" fmla="*/ 103567 w 207133"/>
                  <a:gd name="connsiteY1" fmla="*/ 207137 h 207137"/>
                  <a:gd name="connsiteX2" fmla="*/ 207133 w 207133"/>
                  <a:gd name="connsiteY2" fmla="*/ 103566 h 207137"/>
                  <a:gd name="connsiteX3" fmla="*/ 103567 w 207133"/>
                  <a:gd name="connsiteY3" fmla="*/ 0 h 207137"/>
                  <a:gd name="connsiteX4" fmla="*/ 0 w 207133"/>
                  <a:gd name="connsiteY4" fmla="*/ 103566 h 207137"/>
                  <a:gd name="connsiteX5" fmla="*/ 103567 w 207133"/>
                  <a:gd name="connsiteY5" fmla="*/ 207137 h 207137"/>
                  <a:gd name="connsiteX6" fmla="*/ 207133 w 207133"/>
                  <a:gd name="connsiteY6" fmla="*/ 103566 h 207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133" h="207137">
                    <a:moveTo>
                      <a:pt x="0" y="103566"/>
                    </a:moveTo>
                    <a:cubicBezTo>
                      <a:pt x="0" y="160765"/>
                      <a:pt x="46368" y="207137"/>
                      <a:pt x="103567" y="207137"/>
                    </a:cubicBezTo>
                    <a:cubicBezTo>
                      <a:pt x="160766" y="207137"/>
                      <a:pt x="207133" y="160765"/>
                      <a:pt x="207133" y="103566"/>
                    </a:cubicBezTo>
                    <a:cubicBezTo>
                      <a:pt x="207133" y="46368"/>
                      <a:pt x="160766" y="0"/>
                      <a:pt x="103567" y="0"/>
                    </a:cubicBezTo>
                    <a:cubicBezTo>
                      <a:pt x="46368" y="0"/>
                      <a:pt x="0" y="46368"/>
                      <a:pt x="0" y="103566"/>
                    </a:cubicBezTo>
                    <a:cubicBezTo>
                      <a:pt x="0" y="160765"/>
                      <a:pt x="46368" y="207137"/>
                      <a:pt x="103567" y="207137"/>
                    </a:cubicBezTo>
                    <a:cubicBezTo>
                      <a:pt x="160766" y="207137"/>
                      <a:pt x="207133" y="160765"/>
                      <a:pt x="207133" y="10356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13" name="Freeform 7212">
                <a:extLst>
                  <a:ext uri="{FF2B5EF4-FFF2-40B4-BE49-F238E27FC236}">
                    <a16:creationId xmlns:a16="http://schemas.microsoft.com/office/drawing/2014/main" id="{79B54091-30D2-EA18-662C-B5DEEF372B3E}"/>
                  </a:ext>
                </a:extLst>
              </p:cNvPr>
              <p:cNvSpPr/>
              <p:nvPr/>
            </p:nvSpPr>
            <p:spPr>
              <a:xfrm>
                <a:off x="12133580" y="9383641"/>
                <a:ext cx="342480" cy="260658"/>
              </a:xfrm>
              <a:custGeom>
                <a:avLst/>
                <a:gdLst>
                  <a:gd name="connsiteX0" fmla="*/ 0 w 342480"/>
                  <a:gd name="connsiteY0" fmla="*/ 206108 h 260658"/>
                  <a:gd name="connsiteX1" fmla="*/ 54550 w 342480"/>
                  <a:gd name="connsiteY1" fmla="*/ 260658 h 260658"/>
                  <a:gd name="connsiteX2" fmla="*/ 287931 w 342480"/>
                  <a:gd name="connsiteY2" fmla="*/ 260658 h 260658"/>
                  <a:gd name="connsiteX3" fmla="*/ 342480 w 342480"/>
                  <a:gd name="connsiteY3" fmla="*/ 206108 h 260658"/>
                  <a:gd name="connsiteX4" fmla="*/ 342480 w 342480"/>
                  <a:gd name="connsiteY4" fmla="*/ 171240 h 260658"/>
                  <a:gd name="connsiteX5" fmla="*/ 171240 w 342480"/>
                  <a:gd name="connsiteY5" fmla="*/ 0 h 260658"/>
                  <a:gd name="connsiteX6" fmla="*/ 171240 w 342480"/>
                  <a:gd name="connsiteY6" fmla="*/ 0 h 260658"/>
                  <a:gd name="connsiteX7" fmla="*/ 0 w 342480"/>
                  <a:gd name="connsiteY7" fmla="*/ 171249 h 260658"/>
                  <a:gd name="connsiteX8" fmla="*/ 0 w 342480"/>
                  <a:gd name="connsiteY8" fmla="*/ 206108 h 260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480" h="260658">
                    <a:moveTo>
                      <a:pt x="0" y="206108"/>
                    </a:moveTo>
                    <a:cubicBezTo>
                      <a:pt x="0" y="236238"/>
                      <a:pt x="24424" y="260658"/>
                      <a:pt x="54550" y="260658"/>
                    </a:cubicBezTo>
                    <a:lnTo>
                      <a:pt x="287931" y="260658"/>
                    </a:lnTo>
                    <a:cubicBezTo>
                      <a:pt x="318061" y="260658"/>
                      <a:pt x="342480" y="236238"/>
                      <a:pt x="342480" y="206108"/>
                    </a:cubicBezTo>
                    <a:lnTo>
                      <a:pt x="342480" y="171240"/>
                    </a:lnTo>
                    <a:cubicBezTo>
                      <a:pt x="342480" y="76667"/>
                      <a:pt x="265813" y="0"/>
                      <a:pt x="171240" y="0"/>
                    </a:cubicBezTo>
                    <a:lnTo>
                      <a:pt x="171240" y="0"/>
                    </a:lnTo>
                    <a:cubicBezTo>
                      <a:pt x="76663" y="4"/>
                      <a:pt x="0" y="76672"/>
                      <a:pt x="0" y="171249"/>
                    </a:cubicBezTo>
                    <a:lnTo>
                      <a:pt x="0" y="206108"/>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14" name="Freeform 7213">
                <a:extLst>
                  <a:ext uri="{FF2B5EF4-FFF2-40B4-BE49-F238E27FC236}">
                    <a16:creationId xmlns:a16="http://schemas.microsoft.com/office/drawing/2014/main" id="{CD8214B4-7523-8124-232B-28B986D947DD}"/>
                  </a:ext>
                </a:extLst>
              </p:cNvPr>
              <p:cNvSpPr/>
              <p:nvPr/>
            </p:nvSpPr>
            <p:spPr>
              <a:xfrm>
                <a:off x="12402134" y="9413358"/>
                <a:ext cx="284100" cy="230823"/>
              </a:xfrm>
              <a:custGeom>
                <a:avLst/>
                <a:gdLst>
                  <a:gd name="connsiteX0" fmla="*/ 0 w 284100"/>
                  <a:gd name="connsiteY0" fmla="*/ 230823 h 230823"/>
                  <a:gd name="connsiteX1" fmla="*/ 235869 w 284100"/>
                  <a:gd name="connsiteY1" fmla="*/ 229946 h 230823"/>
                  <a:gd name="connsiteX2" fmla="*/ 284100 w 284100"/>
                  <a:gd name="connsiteY2" fmla="*/ 181824 h 230823"/>
                  <a:gd name="connsiteX3" fmla="*/ 284100 w 284100"/>
                  <a:gd name="connsiteY3" fmla="*/ 151064 h 230823"/>
                  <a:gd name="connsiteX4" fmla="*/ 132689 w 284100"/>
                  <a:gd name="connsiteY4" fmla="*/ 0 h 230823"/>
                  <a:gd name="connsiteX5" fmla="*/ 132689 w 284100"/>
                  <a:gd name="connsiteY5" fmla="*/ 0 h 230823"/>
                  <a:gd name="connsiteX6" fmla="*/ 36410 w 284100"/>
                  <a:gd name="connsiteY6" fmla="*/ 34469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00" h="230823">
                    <a:moveTo>
                      <a:pt x="0" y="230823"/>
                    </a:moveTo>
                    <a:lnTo>
                      <a:pt x="235869" y="229946"/>
                    </a:lnTo>
                    <a:cubicBezTo>
                      <a:pt x="262504" y="229946"/>
                      <a:pt x="284100" y="208402"/>
                      <a:pt x="284100" y="181824"/>
                    </a:cubicBezTo>
                    <a:lnTo>
                      <a:pt x="284100" y="151064"/>
                    </a:lnTo>
                    <a:cubicBezTo>
                      <a:pt x="284100" y="67630"/>
                      <a:pt x="216309" y="0"/>
                      <a:pt x="132689" y="0"/>
                    </a:cubicBezTo>
                    <a:lnTo>
                      <a:pt x="132689" y="0"/>
                    </a:lnTo>
                    <a:cubicBezTo>
                      <a:pt x="96119" y="0"/>
                      <a:pt x="62579" y="12937"/>
                      <a:pt x="36410" y="3446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15" name="Freeform 7214">
                <a:extLst>
                  <a:ext uri="{FF2B5EF4-FFF2-40B4-BE49-F238E27FC236}">
                    <a16:creationId xmlns:a16="http://schemas.microsoft.com/office/drawing/2014/main" id="{98E14BFF-F059-7899-99DB-302E9DC87696}"/>
                  </a:ext>
                </a:extLst>
              </p:cNvPr>
              <p:cNvSpPr/>
              <p:nvPr/>
            </p:nvSpPr>
            <p:spPr>
              <a:xfrm>
                <a:off x="12463580" y="9251885"/>
                <a:ext cx="142486" cy="142482"/>
              </a:xfrm>
              <a:custGeom>
                <a:avLst/>
                <a:gdLst>
                  <a:gd name="connsiteX0" fmla="*/ 0 w 142486"/>
                  <a:gd name="connsiteY0" fmla="*/ 71239 h 142482"/>
                  <a:gd name="connsiteX1" fmla="*/ 71243 w 142486"/>
                  <a:gd name="connsiteY1" fmla="*/ 142482 h 142482"/>
                  <a:gd name="connsiteX2" fmla="*/ 142487 w 142486"/>
                  <a:gd name="connsiteY2" fmla="*/ 71239 h 142482"/>
                  <a:gd name="connsiteX3" fmla="*/ 71243 w 142486"/>
                  <a:gd name="connsiteY3" fmla="*/ 0 h 142482"/>
                  <a:gd name="connsiteX4" fmla="*/ 0 w 142486"/>
                  <a:gd name="connsiteY4" fmla="*/ 71239 h 142482"/>
                  <a:gd name="connsiteX5" fmla="*/ 71243 w 142486"/>
                  <a:gd name="connsiteY5" fmla="*/ 142482 h 142482"/>
                  <a:gd name="connsiteX6" fmla="*/ 142487 w 142486"/>
                  <a:gd name="connsiteY6" fmla="*/ 71239 h 142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486" h="142482">
                    <a:moveTo>
                      <a:pt x="0" y="71239"/>
                    </a:moveTo>
                    <a:cubicBezTo>
                      <a:pt x="0" y="110585"/>
                      <a:pt x="31898" y="142482"/>
                      <a:pt x="71243" y="142482"/>
                    </a:cubicBezTo>
                    <a:cubicBezTo>
                      <a:pt x="110589" y="142482"/>
                      <a:pt x="142487" y="110585"/>
                      <a:pt x="142487" y="71239"/>
                    </a:cubicBezTo>
                    <a:cubicBezTo>
                      <a:pt x="142487" y="31894"/>
                      <a:pt x="110589" y="0"/>
                      <a:pt x="71243" y="0"/>
                    </a:cubicBezTo>
                    <a:cubicBezTo>
                      <a:pt x="31898" y="0"/>
                      <a:pt x="0" y="31894"/>
                      <a:pt x="0" y="71239"/>
                    </a:cubicBezTo>
                    <a:cubicBezTo>
                      <a:pt x="0" y="110585"/>
                      <a:pt x="31898" y="142482"/>
                      <a:pt x="71243" y="142482"/>
                    </a:cubicBezTo>
                    <a:cubicBezTo>
                      <a:pt x="110589" y="142482"/>
                      <a:pt x="142487" y="110585"/>
                      <a:pt x="142487" y="7123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206" name="Graphic 4210">
              <a:extLst>
                <a:ext uri="{FF2B5EF4-FFF2-40B4-BE49-F238E27FC236}">
                  <a16:creationId xmlns:a16="http://schemas.microsoft.com/office/drawing/2014/main" id="{F338B0FA-7D16-F5B3-8EC1-AAF200D707C5}"/>
                </a:ext>
              </a:extLst>
            </p:cNvPr>
            <p:cNvGrpSpPr/>
            <p:nvPr/>
          </p:nvGrpSpPr>
          <p:grpSpPr>
            <a:xfrm>
              <a:off x="13302402" y="11553969"/>
              <a:ext cx="253258" cy="214967"/>
              <a:chOff x="12553514" y="9302205"/>
              <a:chExt cx="253258" cy="214967"/>
            </a:xfrm>
            <a:noFill/>
          </p:grpSpPr>
          <p:sp>
            <p:nvSpPr>
              <p:cNvPr id="7210" name="Freeform 7209">
                <a:extLst>
                  <a:ext uri="{FF2B5EF4-FFF2-40B4-BE49-F238E27FC236}">
                    <a16:creationId xmlns:a16="http://schemas.microsoft.com/office/drawing/2014/main" id="{8572133A-9D3E-D733-5E26-D7E1C02D6687}"/>
                  </a:ext>
                </a:extLst>
              </p:cNvPr>
              <p:cNvSpPr/>
              <p:nvPr/>
            </p:nvSpPr>
            <p:spPr>
              <a:xfrm>
                <a:off x="12553514" y="9302205"/>
                <a:ext cx="113637" cy="214967"/>
              </a:xfrm>
              <a:custGeom>
                <a:avLst/>
                <a:gdLst>
                  <a:gd name="connsiteX0" fmla="*/ 0 w 113637"/>
                  <a:gd name="connsiteY0" fmla="*/ 214968 h 214967"/>
                  <a:gd name="connsiteX1" fmla="*/ 113638 w 113637"/>
                  <a:gd name="connsiteY1" fmla="*/ 0 h 214967"/>
                </a:gdLst>
                <a:ahLst/>
                <a:cxnLst>
                  <a:cxn ang="0">
                    <a:pos x="connsiteX0" y="connsiteY0"/>
                  </a:cxn>
                  <a:cxn ang="0">
                    <a:pos x="connsiteX1" y="connsiteY1"/>
                  </a:cxn>
                </a:cxnLst>
                <a:rect l="l" t="t" r="r" b="b"/>
                <a:pathLst>
                  <a:path w="113637" h="214967">
                    <a:moveTo>
                      <a:pt x="0" y="214968"/>
                    </a:moveTo>
                    <a:lnTo>
                      <a:pt x="11363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11" name="Freeform 7210">
                <a:extLst>
                  <a:ext uri="{FF2B5EF4-FFF2-40B4-BE49-F238E27FC236}">
                    <a16:creationId xmlns:a16="http://schemas.microsoft.com/office/drawing/2014/main" id="{F568DB14-B397-F375-5D2F-E07D7AFAF45F}"/>
                  </a:ext>
                </a:extLst>
              </p:cNvPr>
              <p:cNvSpPr/>
              <p:nvPr/>
            </p:nvSpPr>
            <p:spPr>
              <a:xfrm>
                <a:off x="12615681" y="9314374"/>
                <a:ext cx="191091" cy="162406"/>
              </a:xfrm>
              <a:custGeom>
                <a:avLst/>
                <a:gdLst>
                  <a:gd name="connsiteX0" fmla="*/ 45039 w 191091"/>
                  <a:gd name="connsiteY0" fmla="*/ 0 h 162406"/>
                  <a:gd name="connsiteX1" fmla="*/ 70266 w 191091"/>
                  <a:gd name="connsiteY1" fmla="*/ 6210 h 162406"/>
                  <a:gd name="connsiteX2" fmla="*/ 118063 w 191091"/>
                  <a:gd name="connsiteY2" fmla="*/ 38607 h 162406"/>
                  <a:gd name="connsiteX3" fmla="*/ 118063 w 191091"/>
                  <a:gd name="connsiteY3" fmla="*/ 38607 h 162406"/>
                  <a:gd name="connsiteX4" fmla="*/ 165864 w 191091"/>
                  <a:gd name="connsiteY4" fmla="*/ 71004 h 162406"/>
                  <a:gd name="connsiteX5" fmla="*/ 191091 w 191091"/>
                  <a:gd name="connsiteY5" fmla="*/ 77210 h 162406"/>
                  <a:gd name="connsiteX6" fmla="*/ 146052 w 191091"/>
                  <a:gd name="connsiteY6" fmla="*/ 162407 h 162406"/>
                  <a:gd name="connsiteX7" fmla="*/ 120825 w 191091"/>
                  <a:gd name="connsiteY7" fmla="*/ 156201 h 162406"/>
                  <a:gd name="connsiteX8" fmla="*/ 73024 w 191091"/>
                  <a:gd name="connsiteY8" fmla="*/ 123804 h 162406"/>
                  <a:gd name="connsiteX9" fmla="*/ 73024 w 191091"/>
                  <a:gd name="connsiteY9" fmla="*/ 123804 h 162406"/>
                  <a:gd name="connsiteX10" fmla="*/ 25227 w 191091"/>
                  <a:gd name="connsiteY10" fmla="*/ 91407 h 162406"/>
                  <a:gd name="connsiteX11" fmla="*/ 0 w 191091"/>
                  <a:gd name="connsiteY11" fmla="*/ 85201 h 16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1091" h="162406">
                    <a:moveTo>
                      <a:pt x="45039" y="0"/>
                    </a:moveTo>
                    <a:lnTo>
                      <a:pt x="70266" y="6210"/>
                    </a:lnTo>
                    <a:cubicBezTo>
                      <a:pt x="89552" y="10957"/>
                      <a:pt x="106507" y="22448"/>
                      <a:pt x="118063" y="38607"/>
                    </a:cubicBezTo>
                    <a:lnTo>
                      <a:pt x="118063" y="38607"/>
                    </a:lnTo>
                    <a:cubicBezTo>
                      <a:pt x="129619" y="54762"/>
                      <a:pt x="146578" y="66253"/>
                      <a:pt x="165864" y="71004"/>
                    </a:cubicBezTo>
                    <a:lnTo>
                      <a:pt x="191091" y="77210"/>
                    </a:lnTo>
                    <a:lnTo>
                      <a:pt x="146052" y="162407"/>
                    </a:lnTo>
                    <a:lnTo>
                      <a:pt x="120825" y="156201"/>
                    </a:lnTo>
                    <a:cubicBezTo>
                      <a:pt x="101538" y="151454"/>
                      <a:pt x="84584" y="139964"/>
                      <a:pt x="73024" y="123804"/>
                    </a:cubicBezTo>
                    <a:lnTo>
                      <a:pt x="73024" y="123804"/>
                    </a:lnTo>
                    <a:cubicBezTo>
                      <a:pt x="61468" y="107644"/>
                      <a:pt x="44514" y="96153"/>
                      <a:pt x="25227" y="91407"/>
                    </a:cubicBezTo>
                    <a:lnTo>
                      <a:pt x="0" y="8520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207" name="Graphic 4210">
              <a:extLst>
                <a:ext uri="{FF2B5EF4-FFF2-40B4-BE49-F238E27FC236}">
                  <a16:creationId xmlns:a16="http://schemas.microsoft.com/office/drawing/2014/main" id="{5E04CB9A-3CE5-9DF9-0C6B-90BF4AE0D560}"/>
                </a:ext>
              </a:extLst>
            </p:cNvPr>
            <p:cNvGrpSpPr/>
            <p:nvPr/>
          </p:nvGrpSpPr>
          <p:grpSpPr>
            <a:xfrm>
              <a:off x="12606004" y="11596915"/>
              <a:ext cx="235087" cy="181680"/>
              <a:chOff x="11983294" y="9271845"/>
              <a:chExt cx="235087" cy="181680"/>
            </a:xfrm>
            <a:noFill/>
          </p:grpSpPr>
          <p:sp>
            <p:nvSpPr>
              <p:cNvPr id="7208" name="Freeform 7207">
                <a:extLst>
                  <a:ext uri="{FF2B5EF4-FFF2-40B4-BE49-F238E27FC236}">
                    <a16:creationId xmlns:a16="http://schemas.microsoft.com/office/drawing/2014/main" id="{A31A52B7-0A3B-EBCD-4B47-FD9ABBE0929C}"/>
                  </a:ext>
                </a:extLst>
              </p:cNvPr>
              <p:cNvSpPr/>
              <p:nvPr/>
            </p:nvSpPr>
            <p:spPr>
              <a:xfrm>
                <a:off x="12132204" y="9271845"/>
                <a:ext cx="86178" cy="171565"/>
              </a:xfrm>
              <a:custGeom>
                <a:avLst/>
                <a:gdLst>
                  <a:gd name="connsiteX0" fmla="*/ 86178 w 86178"/>
                  <a:gd name="connsiteY0" fmla="*/ 171566 h 171565"/>
                  <a:gd name="connsiteX1" fmla="*/ 0 w 86178"/>
                  <a:gd name="connsiteY1" fmla="*/ 0 h 171565"/>
                </a:gdLst>
                <a:ahLst/>
                <a:cxnLst>
                  <a:cxn ang="0">
                    <a:pos x="connsiteX0" y="connsiteY0"/>
                  </a:cxn>
                  <a:cxn ang="0">
                    <a:pos x="connsiteX1" y="connsiteY1"/>
                  </a:cxn>
                </a:cxnLst>
                <a:rect l="l" t="t" r="r" b="b"/>
                <a:pathLst>
                  <a:path w="86178" h="171565">
                    <a:moveTo>
                      <a:pt x="86178" y="171566"/>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09" name="Freeform 7208">
                <a:extLst>
                  <a:ext uri="{FF2B5EF4-FFF2-40B4-BE49-F238E27FC236}">
                    <a16:creationId xmlns:a16="http://schemas.microsoft.com/office/drawing/2014/main" id="{7F701A8B-F94C-6090-2C6C-D793E8408BA1}"/>
                  </a:ext>
                </a:extLst>
              </p:cNvPr>
              <p:cNvSpPr/>
              <p:nvPr/>
            </p:nvSpPr>
            <p:spPr>
              <a:xfrm>
                <a:off x="11983294" y="9284799"/>
                <a:ext cx="200953" cy="168725"/>
              </a:xfrm>
              <a:custGeom>
                <a:avLst/>
                <a:gdLst>
                  <a:gd name="connsiteX0" fmla="*/ 155415 w 200953"/>
                  <a:gd name="connsiteY0" fmla="*/ 0 h 168725"/>
                  <a:gd name="connsiteX1" fmla="*/ 128729 w 200953"/>
                  <a:gd name="connsiteY1" fmla="*/ 5980 h 168725"/>
                  <a:gd name="connsiteX2" fmla="*/ 77710 w 200953"/>
                  <a:gd name="connsiteY2" fmla="*/ 39033 h 168725"/>
                  <a:gd name="connsiteX3" fmla="*/ 77710 w 200953"/>
                  <a:gd name="connsiteY3" fmla="*/ 39033 h 168725"/>
                  <a:gd name="connsiteX4" fmla="*/ 26686 w 200953"/>
                  <a:gd name="connsiteY4" fmla="*/ 72081 h 168725"/>
                  <a:gd name="connsiteX5" fmla="*/ 0 w 200953"/>
                  <a:gd name="connsiteY5" fmla="*/ 78066 h 168725"/>
                  <a:gd name="connsiteX6" fmla="*/ 45538 w 200953"/>
                  <a:gd name="connsiteY6" fmla="*/ 168726 h 168725"/>
                  <a:gd name="connsiteX7" fmla="*/ 72225 w 200953"/>
                  <a:gd name="connsiteY7" fmla="*/ 162741 h 168725"/>
                  <a:gd name="connsiteX8" fmla="*/ 123248 w 200953"/>
                  <a:gd name="connsiteY8" fmla="*/ 129688 h 168725"/>
                  <a:gd name="connsiteX9" fmla="*/ 123248 w 200953"/>
                  <a:gd name="connsiteY9" fmla="*/ 129688 h 168725"/>
                  <a:gd name="connsiteX10" fmla="*/ 174267 w 200953"/>
                  <a:gd name="connsiteY10" fmla="*/ 96640 h 168725"/>
                  <a:gd name="connsiteX11" fmla="*/ 200954 w 200953"/>
                  <a:gd name="connsiteY11" fmla="*/ 90656 h 16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953" h="168725">
                    <a:moveTo>
                      <a:pt x="155415" y="0"/>
                    </a:moveTo>
                    <a:lnTo>
                      <a:pt x="128729" y="5980"/>
                    </a:lnTo>
                    <a:cubicBezTo>
                      <a:pt x="108322" y="10553"/>
                      <a:pt x="90226" y="22278"/>
                      <a:pt x="77710" y="39033"/>
                    </a:cubicBezTo>
                    <a:lnTo>
                      <a:pt x="77710" y="39033"/>
                    </a:lnTo>
                    <a:cubicBezTo>
                      <a:pt x="65189" y="55783"/>
                      <a:pt x="47093" y="67508"/>
                      <a:pt x="26686" y="72081"/>
                    </a:cubicBezTo>
                    <a:lnTo>
                      <a:pt x="0" y="78066"/>
                    </a:lnTo>
                    <a:lnTo>
                      <a:pt x="45538" y="168726"/>
                    </a:lnTo>
                    <a:lnTo>
                      <a:pt x="72225" y="162741"/>
                    </a:lnTo>
                    <a:cubicBezTo>
                      <a:pt x="92631" y="158168"/>
                      <a:pt x="110732" y="146443"/>
                      <a:pt x="123248" y="129688"/>
                    </a:cubicBezTo>
                    <a:lnTo>
                      <a:pt x="123248" y="129688"/>
                    </a:lnTo>
                    <a:cubicBezTo>
                      <a:pt x="135764" y="112938"/>
                      <a:pt x="153860" y="101213"/>
                      <a:pt x="174267" y="96640"/>
                    </a:cubicBezTo>
                    <a:lnTo>
                      <a:pt x="200954" y="9065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174" name="Graphic 4212">
            <a:extLst>
              <a:ext uri="{FF2B5EF4-FFF2-40B4-BE49-F238E27FC236}">
                <a16:creationId xmlns:a16="http://schemas.microsoft.com/office/drawing/2014/main" id="{B6E2EBE3-1599-396D-3951-8EFB744F4B11}"/>
              </a:ext>
            </a:extLst>
          </p:cNvPr>
          <p:cNvGrpSpPr/>
          <p:nvPr/>
        </p:nvGrpSpPr>
        <p:grpSpPr>
          <a:xfrm>
            <a:off x="8504255" y="4155563"/>
            <a:ext cx="607052" cy="606714"/>
            <a:chOff x="9946415" y="3200523"/>
            <a:chExt cx="660369" cy="660003"/>
          </a:xfrm>
          <a:noFill/>
        </p:grpSpPr>
        <p:sp>
          <p:nvSpPr>
            <p:cNvPr id="7188" name="Freeform 7187">
              <a:extLst>
                <a:ext uri="{FF2B5EF4-FFF2-40B4-BE49-F238E27FC236}">
                  <a16:creationId xmlns:a16="http://schemas.microsoft.com/office/drawing/2014/main" id="{A94A1C0C-B53A-265B-E2BA-96D0B13299C7}"/>
                </a:ext>
              </a:extLst>
            </p:cNvPr>
            <p:cNvSpPr/>
            <p:nvPr/>
          </p:nvSpPr>
          <p:spPr>
            <a:xfrm>
              <a:off x="9946494" y="3200523"/>
              <a:ext cx="660215" cy="660003"/>
            </a:xfrm>
            <a:custGeom>
              <a:avLst/>
              <a:gdLst>
                <a:gd name="connsiteX0" fmla="*/ 660215 w 660215"/>
                <a:gd name="connsiteY0" fmla="*/ 330002 h 660003"/>
                <a:gd name="connsiteX1" fmla="*/ 330108 w 660215"/>
                <a:gd name="connsiteY1" fmla="*/ 660004 h 660003"/>
                <a:gd name="connsiteX2" fmla="*/ 0 w 660215"/>
                <a:gd name="connsiteY2" fmla="*/ 330002 h 660003"/>
                <a:gd name="connsiteX3" fmla="*/ 330108 w 660215"/>
                <a:gd name="connsiteY3" fmla="*/ 0 h 660003"/>
                <a:gd name="connsiteX4" fmla="*/ 660215 w 660215"/>
                <a:gd name="connsiteY4" fmla="*/ 330002 h 660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15" h="660003">
                  <a:moveTo>
                    <a:pt x="660215" y="330002"/>
                  </a:moveTo>
                  <a:cubicBezTo>
                    <a:pt x="660215" y="512257"/>
                    <a:pt x="512421" y="660004"/>
                    <a:pt x="330108" y="660004"/>
                  </a:cubicBezTo>
                  <a:cubicBezTo>
                    <a:pt x="147794" y="660004"/>
                    <a:pt x="0" y="512257"/>
                    <a:pt x="0" y="330002"/>
                  </a:cubicBezTo>
                  <a:cubicBezTo>
                    <a:pt x="0" y="147747"/>
                    <a:pt x="147794" y="0"/>
                    <a:pt x="330108" y="0"/>
                  </a:cubicBezTo>
                  <a:cubicBezTo>
                    <a:pt x="512421" y="0"/>
                    <a:pt x="660215" y="147747"/>
                    <a:pt x="660215" y="33000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89" name="Freeform 7188">
              <a:extLst>
                <a:ext uri="{FF2B5EF4-FFF2-40B4-BE49-F238E27FC236}">
                  <a16:creationId xmlns:a16="http://schemas.microsoft.com/office/drawing/2014/main" id="{B97B77AC-2812-EE37-3C44-3D91F05330D0}"/>
                </a:ext>
              </a:extLst>
            </p:cNvPr>
            <p:cNvSpPr/>
            <p:nvPr/>
          </p:nvSpPr>
          <p:spPr>
            <a:xfrm>
              <a:off x="10171513" y="3425471"/>
              <a:ext cx="210173" cy="210106"/>
            </a:xfrm>
            <a:custGeom>
              <a:avLst/>
              <a:gdLst>
                <a:gd name="connsiteX0" fmla="*/ 105088 w 210173"/>
                <a:gd name="connsiteY0" fmla="*/ 0 h 210106"/>
                <a:gd name="connsiteX1" fmla="*/ 0 w 210173"/>
                <a:gd name="connsiteY1" fmla="*/ 78789 h 210106"/>
                <a:gd name="connsiteX2" fmla="*/ 26272 w 210173"/>
                <a:gd name="connsiteY2" fmla="*/ 210106 h 210106"/>
                <a:gd name="connsiteX3" fmla="*/ 183900 w 210173"/>
                <a:gd name="connsiteY3" fmla="*/ 210106 h 210106"/>
                <a:gd name="connsiteX4" fmla="*/ 210173 w 210173"/>
                <a:gd name="connsiteY4" fmla="*/ 78789 h 210106"/>
                <a:gd name="connsiteX5" fmla="*/ 105088 w 210173"/>
                <a:gd name="connsiteY5" fmla="*/ 0 h 21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173" h="210106">
                  <a:moveTo>
                    <a:pt x="105088" y="0"/>
                  </a:moveTo>
                  <a:lnTo>
                    <a:pt x="0" y="78789"/>
                  </a:lnTo>
                  <a:lnTo>
                    <a:pt x="26272" y="210106"/>
                  </a:lnTo>
                  <a:lnTo>
                    <a:pt x="183900" y="210106"/>
                  </a:lnTo>
                  <a:lnTo>
                    <a:pt x="210173" y="78789"/>
                  </a:lnTo>
                  <a:lnTo>
                    <a:pt x="105088"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90" name="Freeform 7189">
              <a:extLst>
                <a:ext uri="{FF2B5EF4-FFF2-40B4-BE49-F238E27FC236}">
                  <a16:creationId xmlns:a16="http://schemas.microsoft.com/office/drawing/2014/main" id="{3D700366-C988-C7B7-6D5B-89FDD081C22C}"/>
                </a:ext>
              </a:extLst>
            </p:cNvPr>
            <p:cNvSpPr/>
            <p:nvPr/>
          </p:nvSpPr>
          <p:spPr>
            <a:xfrm>
              <a:off x="10171513" y="3215784"/>
              <a:ext cx="210173" cy="106616"/>
            </a:xfrm>
            <a:custGeom>
              <a:avLst/>
              <a:gdLst>
                <a:gd name="connsiteX0" fmla="*/ 5567 w 210173"/>
                <a:gd name="connsiteY0" fmla="*/ 0 h 106616"/>
                <a:gd name="connsiteX1" fmla="*/ 0 w 210173"/>
                <a:gd name="connsiteY1" fmla="*/ 27827 h 106616"/>
                <a:gd name="connsiteX2" fmla="*/ 105088 w 210173"/>
                <a:gd name="connsiteY2" fmla="*/ 106617 h 106616"/>
                <a:gd name="connsiteX3" fmla="*/ 210173 w 210173"/>
                <a:gd name="connsiteY3" fmla="*/ 27827 h 106616"/>
                <a:gd name="connsiteX4" fmla="*/ 204606 w 210173"/>
                <a:gd name="connsiteY4" fmla="*/ 0 h 106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173" h="106616">
                  <a:moveTo>
                    <a:pt x="5567" y="0"/>
                  </a:moveTo>
                  <a:lnTo>
                    <a:pt x="0" y="27827"/>
                  </a:lnTo>
                  <a:lnTo>
                    <a:pt x="105088" y="106617"/>
                  </a:lnTo>
                  <a:lnTo>
                    <a:pt x="210173" y="27827"/>
                  </a:lnTo>
                  <a:lnTo>
                    <a:pt x="204606"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91" name="Freeform 7190">
              <a:extLst>
                <a:ext uri="{FF2B5EF4-FFF2-40B4-BE49-F238E27FC236}">
                  <a16:creationId xmlns:a16="http://schemas.microsoft.com/office/drawing/2014/main" id="{1C7166A4-D6EF-853B-BE22-10C2FC234B9B}"/>
                </a:ext>
              </a:extLst>
            </p:cNvPr>
            <p:cNvSpPr/>
            <p:nvPr/>
          </p:nvSpPr>
          <p:spPr>
            <a:xfrm>
              <a:off x="9946415" y="3338646"/>
              <a:ext cx="132184" cy="203128"/>
            </a:xfrm>
            <a:custGeom>
              <a:avLst/>
              <a:gdLst>
                <a:gd name="connsiteX0" fmla="*/ 0 w 132184"/>
                <a:gd name="connsiteY0" fmla="*/ 189234 h 203128"/>
                <a:gd name="connsiteX1" fmla="*/ 24753 w 132184"/>
                <a:gd name="connsiteY1" fmla="*/ 203128 h 203128"/>
                <a:gd name="connsiteX2" fmla="*/ 132184 w 132184"/>
                <a:gd name="connsiteY2" fmla="*/ 127564 h 203128"/>
                <a:gd name="connsiteX3" fmla="*/ 89700 w 132184"/>
                <a:gd name="connsiteY3" fmla="*/ 3306 h 203128"/>
                <a:gd name="connsiteX4" fmla="*/ 61506 w 132184"/>
                <a:gd name="connsiteY4" fmla="*/ 0 h 203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184" h="203128">
                  <a:moveTo>
                    <a:pt x="0" y="189234"/>
                  </a:moveTo>
                  <a:lnTo>
                    <a:pt x="24753" y="203128"/>
                  </a:lnTo>
                  <a:lnTo>
                    <a:pt x="132184" y="127564"/>
                  </a:lnTo>
                  <a:lnTo>
                    <a:pt x="89700" y="3306"/>
                  </a:lnTo>
                  <a:lnTo>
                    <a:pt x="61506"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92" name="Freeform 7191">
              <a:extLst>
                <a:ext uri="{FF2B5EF4-FFF2-40B4-BE49-F238E27FC236}">
                  <a16:creationId xmlns:a16="http://schemas.microsoft.com/office/drawing/2014/main" id="{BD764845-B5D1-1BE5-FBD6-E60C3D4E4195}"/>
                </a:ext>
              </a:extLst>
            </p:cNvPr>
            <p:cNvSpPr/>
            <p:nvPr/>
          </p:nvSpPr>
          <p:spPr>
            <a:xfrm>
              <a:off x="10011028" y="3698899"/>
              <a:ext cx="181890" cy="144730"/>
            </a:xfrm>
            <a:custGeom>
              <a:avLst/>
              <a:gdLst>
                <a:gd name="connsiteX0" fmla="*/ 161026 w 181890"/>
                <a:gd name="connsiteY0" fmla="*/ 144731 h 144730"/>
                <a:gd name="connsiteX1" fmla="*/ 181891 w 181890"/>
                <a:gd name="connsiteY1" fmla="*/ 125490 h 144730"/>
                <a:gd name="connsiteX2" fmla="*/ 143201 w 181890"/>
                <a:gd name="connsiteY2" fmla="*/ 0 h 144730"/>
                <a:gd name="connsiteX3" fmla="*/ 11857 w 181890"/>
                <a:gd name="connsiteY3" fmla="*/ 1993 h 144730"/>
                <a:gd name="connsiteX4" fmla="*/ 0 w 181890"/>
                <a:gd name="connsiteY4" fmla="*/ 27779 h 144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890" h="144730">
                  <a:moveTo>
                    <a:pt x="161026" y="144731"/>
                  </a:moveTo>
                  <a:lnTo>
                    <a:pt x="181891" y="125490"/>
                  </a:lnTo>
                  <a:lnTo>
                    <a:pt x="143201" y="0"/>
                  </a:lnTo>
                  <a:lnTo>
                    <a:pt x="11857" y="1993"/>
                  </a:lnTo>
                  <a:lnTo>
                    <a:pt x="0" y="2777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93" name="Freeform 7192">
              <a:extLst>
                <a:ext uri="{FF2B5EF4-FFF2-40B4-BE49-F238E27FC236}">
                  <a16:creationId xmlns:a16="http://schemas.microsoft.com/office/drawing/2014/main" id="{B40C910C-50F0-3527-9017-11F3407C7DAE}"/>
                </a:ext>
              </a:extLst>
            </p:cNvPr>
            <p:cNvSpPr/>
            <p:nvPr/>
          </p:nvSpPr>
          <p:spPr>
            <a:xfrm>
              <a:off x="10360277" y="3698899"/>
              <a:ext cx="181893" cy="144730"/>
            </a:xfrm>
            <a:custGeom>
              <a:avLst/>
              <a:gdLst>
                <a:gd name="connsiteX0" fmla="*/ 181893 w 181893"/>
                <a:gd name="connsiteY0" fmla="*/ 27774 h 144730"/>
                <a:gd name="connsiteX1" fmla="*/ 170035 w 181893"/>
                <a:gd name="connsiteY1" fmla="*/ 1993 h 144730"/>
                <a:gd name="connsiteX2" fmla="*/ 38691 w 181893"/>
                <a:gd name="connsiteY2" fmla="*/ 0 h 144730"/>
                <a:gd name="connsiteX3" fmla="*/ 0 w 181893"/>
                <a:gd name="connsiteY3" fmla="*/ 125490 h 144730"/>
                <a:gd name="connsiteX4" fmla="*/ 20869 w 181893"/>
                <a:gd name="connsiteY4" fmla="*/ 144731 h 144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893" h="144730">
                  <a:moveTo>
                    <a:pt x="181893" y="27774"/>
                  </a:moveTo>
                  <a:lnTo>
                    <a:pt x="170035" y="1993"/>
                  </a:lnTo>
                  <a:lnTo>
                    <a:pt x="38691" y="0"/>
                  </a:lnTo>
                  <a:lnTo>
                    <a:pt x="0" y="125490"/>
                  </a:lnTo>
                  <a:lnTo>
                    <a:pt x="20869" y="14473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94" name="Freeform 7193">
              <a:extLst>
                <a:ext uri="{FF2B5EF4-FFF2-40B4-BE49-F238E27FC236}">
                  <a16:creationId xmlns:a16="http://schemas.microsoft.com/office/drawing/2014/main" id="{BE55BC61-421E-66A8-C22C-A323C17094B1}"/>
                </a:ext>
              </a:extLst>
            </p:cNvPr>
            <p:cNvSpPr/>
            <p:nvPr/>
          </p:nvSpPr>
          <p:spPr>
            <a:xfrm>
              <a:off x="10474597" y="3338646"/>
              <a:ext cx="132188" cy="203128"/>
            </a:xfrm>
            <a:custGeom>
              <a:avLst/>
              <a:gdLst>
                <a:gd name="connsiteX0" fmla="*/ 70681 w 132188"/>
                <a:gd name="connsiteY0" fmla="*/ 0 h 203128"/>
                <a:gd name="connsiteX1" fmla="*/ 42488 w 132188"/>
                <a:gd name="connsiteY1" fmla="*/ 3306 h 203128"/>
                <a:gd name="connsiteX2" fmla="*/ 0 w 132188"/>
                <a:gd name="connsiteY2" fmla="*/ 127564 h 203128"/>
                <a:gd name="connsiteX3" fmla="*/ 107433 w 132188"/>
                <a:gd name="connsiteY3" fmla="*/ 203128 h 203128"/>
                <a:gd name="connsiteX4" fmla="*/ 132188 w 132188"/>
                <a:gd name="connsiteY4" fmla="*/ 189234 h 203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188" h="203128">
                  <a:moveTo>
                    <a:pt x="70681" y="0"/>
                  </a:moveTo>
                  <a:lnTo>
                    <a:pt x="42488" y="3306"/>
                  </a:lnTo>
                  <a:lnTo>
                    <a:pt x="0" y="127564"/>
                  </a:lnTo>
                  <a:lnTo>
                    <a:pt x="107433" y="203128"/>
                  </a:lnTo>
                  <a:lnTo>
                    <a:pt x="132188" y="18923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95" name="Freeform 7194">
              <a:extLst>
                <a:ext uri="{FF2B5EF4-FFF2-40B4-BE49-F238E27FC236}">
                  <a16:creationId xmlns:a16="http://schemas.microsoft.com/office/drawing/2014/main" id="{EC9A0B24-6BDC-A2E9-B746-6AA06E4EB0FB}"/>
                </a:ext>
              </a:extLst>
            </p:cNvPr>
            <p:cNvSpPr/>
            <p:nvPr/>
          </p:nvSpPr>
          <p:spPr>
            <a:xfrm>
              <a:off x="10276601" y="3322401"/>
              <a:ext cx="4659" cy="103069"/>
            </a:xfrm>
            <a:custGeom>
              <a:avLst/>
              <a:gdLst>
                <a:gd name="connsiteX0" fmla="*/ 0 w 4659"/>
                <a:gd name="connsiteY0" fmla="*/ 0 h 103069"/>
                <a:gd name="connsiteX1" fmla="*/ 0 w 4659"/>
                <a:gd name="connsiteY1" fmla="*/ 103070 h 103069"/>
              </a:gdLst>
              <a:ahLst/>
              <a:cxnLst>
                <a:cxn ang="0">
                  <a:pos x="connsiteX0" y="connsiteY0"/>
                </a:cxn>
                <a:cxn ang="0">
                  <a:pos x="connsiteX1" y="connsiteY1"/>
                </a:cxn>
              </a:cxnLst>
              <a:rect l="l" t="t" r="r" b="b"/>
              <a:pathLst>
                <a:path w="4659" h="103069">
                  <a:moveTo>
                    <a:pt x="0" y="0"/>
                  </a:moveTo>
                  <a:lnTo>
                    <a:pt x="0" y="10307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96" name="Freeform 7195">
              <a:extLst>
                <a:ext uri="{FF2B5EF4-FFF2-40B4-BE49-F238E27FC236}">
                  <a16:creationId xmlns:a16="http://schemas.microsoft.com/office/drawing/2014/main" id="{5B9FE015-701B-6A09-47D0-ACE460C4DD8F}"/>
                </a:ext>
              </a:extLst>
            </p:cNvPr>
            <p:cNvSpPr/>
            <p:nvPr/>
          </p:nvSpPr>
          <p:spPr>
            <a:xfrm>
              <a:off x="10381686" y="3466210"/>
              <a:ext cx="92910" cy="38050"/>
            </a:xfrm>
            <a:custGeom>
              <a:avLst/>
              <a:gdLst>
                <a:gd name="connsiteX0" fmla="*/ 0 w 92910"/>
                <a:gd name="connsiteY0" fmla="*/ 38050 h 38050"/>
                <a:gd name="connsiteX1" fmla="*/ 92910 w 92910"/>
                <a:gd name="connsiteY1" fmla="*/ 0 h 38050"/>
              </a:gdLst>
              <a:ahLst/>
              <a:cxnLst>
                <a:cxn ang="0">
                  <a:pos x="connsiteX0" y="connsiteY0"/>
                </a:cxn>
                <a:cxn ang="0">
                  <a:pos x="connsiteX1" y="connsiteY1"/>
                </a:cxn>
              </a:cxnLst>
              <a:rect l="l" t="t" r="r" b="b"/>
              <a:pathLst>
                <a:path w="92910" h="38050">
                  <a:moveTo>
                    <a:pt x="0" y="38050"/>
                  </a:moveTo>
                  <a:lnTo>
                    <a:pt x="9291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97" name="Freeform 7196">
              <a:extLst>
                <a:ext uri="{FF2B5EF4-FFF2-40B4-BE49-F238E27FC236}">
                  <a16:creationId xmlns:a16="http://schemas.microsoft.com/office/drawing/2014/main" id="{FB3625DE-D7B5-D957-48D2-EC1633A377EC}"/>
                </a:ext>
              </a:extLst>
            </p:cNvPr>
            <p:cNvSpPr/>
            <p:nvPr/>
          </p:nvSpPr>
          <p:spPr>
            <a:xfrm>
              <a:off x="10078600" y="3466210"/>
              <a:ext cx="92913" cy="38050"/>
            </a:xfrm>
            <a:custGeom>
              <a:avLst/>
              <a:gdLst>
                <a:gd name="connsiteX0" fmla="*/ 92913 w 92913"/>
                <a:gd name="connsiteY0" fmla="*/ 38050 h 38050"/>
                <a:gd name="connsiteX1" fmla="*/ 0 w 92913"/>
                <a:gd name="connsiteY1" fmla="*/ 0 h 38050"/>
              </a:gdLst>
              <a:ahLst/>
              <a:cxnLst>
                <a:cxn ang="0">
                  <a:pos x="connsiteX0" y="connsiteY0"/>
                </a:cxn>
                <a:cxn ang="0">
                  <a:pos x="connsiteX1" y="connsiteY1"/>
                </a:cxn>
              </a:cxnLst>
              <a:rect l="l" t="t" r="r" b="b"/>
              <a:pathLst>
                <a:path w="92913" h="38050">
                  <a:moveTo>
                    <a:pt x="92913" y="3805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98" name="Freeform 7197">
              <a:extLst>
                <a:ext uri="{FF2B5EF4-FFF2-40B4-BE49-F238E27FC236}">
                  <a16:creationId xmlns:a16="http://schemas.microsoft.com/office/drawing/2014/main" id="{259DA17A-B2EE-978A-7104-078A34A96FF4}"/>
                </a:ext>
              </a:extLst>
            </p:cNvPr>
            <p:cNvSpPr/>
            <p:nvPr/>
          </p:nvSpPr>
          <p:spPr>
            <a:xfrm>
              <a:off x="10154229" y="3635577"/>
              <a:ext cx="43555" cy="63322"/>
            </a:xfrm>
            <a:custGeom>
              <a:avLst/>
              <a:gdLst>
                <a:gd name="connsiteX0" fmla="*/ 43555 w 43555"/>
                <a:gd name="connsiteY0" fmla="*/ 0 h 63322"/>
                <a:gd name="connsiteX1" fmla="*/ 0 w 43555"/>
                <a:gd name="connsiteY1" fmla="*/ 63322 h 63322"/>
              </a:gdLst>
              <a:ahLst/>
              <a:cxnLst>
                <a:cxn ang="0">
                  <a:pos x="connsiteX0" y="connsiteY0"/>
                </a:cxn>
                <a:cxn ang="0">
                  <a:pos x="connsiteX1" y="connsiteY1"/>
                </a:cxn>
              </a:cxnLst>
              <a:rect l="l" t="t" r="r" b="b"/>
              <a:pathLst>
                <a:path w="43555" h="63322">
                  <a:moveTo>
                    <a:pt x="43555" y="0"/>
                  </a:moveTo>
                  <a:lnTo>
                    <a:pt x="0" y="6332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99" name="Freeform 7198">
              <a:extLst>
                <a:ext uri="{FF2B5EF4-FFF2-40B4-BE49-F238E27FC236}">
                  <a16:creationId xmlns:a16="http://schemas.microsoft.com/office/drawing/2014/main" id="{F2D1F04E-FC2B-D7AF-AEA0-E221BFCE89A4}"/>
                </a:ext>
              </a:extLst>
            </p:cNvPr>
            <p:cNvSpPr/>
            <p:nvPr/>
          </p:nvSpPr>
          <p:spPr>
            <a:xfrm>
              <a:off x="10355413" y="3635577"/>
              <a:ext cx="43554" cy="63322"/>
            </a:xfrm>
            <a:custGeom>
              <a:avLst/>
              <a:gdLst>
                <a:gd name="connsiteX0" fmla="*/ 0 w 43554"/>
                <a:gd name="connsiteY0" fmla="*/ 0 h 63322"/>
                <a:gd name="connsiteX1" fmla="*/ 43555 w 43554"/>
                <a:gd name="connsiteY1" fmla="*/ 63322 h 63322"/>
              </a:gdLst>
              <a:ahLst/>
              <a:cxnLst>
                <a:cxn ang="0">
                  <a:pos x="connsiteX0" y="connsiteY0"/>
                </a:cxn>
                <a:cxn ang="0">
                  <a:pos x="connsiteX1" y="connsiteY1"/>
                </a:cxn>
              </a:cxnLst>
              <a:rect l="l" t="t" r="r" b="b"/>
              <a:pathLst>
                <a:path w="43554" h="63322">
                  <a:moveTo>
                    <a:pt x="0" y="0"/>
                  </a:moveTo>
                  <a:lnTo>
                    <a:pt x="43555" y="6332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00" name="Freeform 7199">
              <a:extLst>
                <a:ext uri="{FF2B5EF4-FFF2-40B4-BE49-F238E27FC236}">
                  <a16:creationId xmlns:a16="http://schemas.microsoft.com/office/drawing/2014/main" id="{2153C631-68A1-6FA3-C380-8E8D173FD4DF}"/>
                </a:ext>
              </a:extLst>
            </p:cNvPr>
            <p:cNvSpPr/>
            <p:nvPr/>
          </p:nvSpPr>
          <p:spPr>
            <a:xfrm>
              <a:off x="10036116" y="3243611"/>
              <a:ext cx="135397" cy="98340"/>
            </a:xfrm>
            <a:custGeom>
              <a:avLst/>
              <a:gdLst>
                <a:gd name="connsiteX0" fmla="*/ 0 w 135397"/>
                <a:gd name="connsiteY0" fmla="*/ 98340 h 98340"/>
                <a:gd name="connsiteX1" fmla="*/ 135397 w 135397"/>
                <a:gd name="connsiteY1" fmla="*/ 0 h 98340"/>
              </a:gdLst>
              <a:ahLst/>
              <a:cxnLst>
                <a:cxn ang="0">
                  <a:pos x="connsiteX0" y="connsiteY0"/>
                </a:cxn>
                <a:cxn ang="0">
                  <a:pos x="connsiteX1" y="connsiteY1"/>
                </a:cxn>
              </a:cxnLst>
              <a:rect l="l" t="t" r="r" b="b"/>
              <a:pathLst>
                <a:path w="135397" h="98340">
                  <a:moveTo>
                    <a:pt x="0" y="98340"/>
                  </a:moveTo>
                  <a:lnTo>
                    <a:pt x="13539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01" name="Freeform 7200">
              <a:extLst>
                <a:ext uri="{FF2B5EF4-FFF2-40B4-BE49-F238E27FC236}">
                  <a16:creationId xmlns:a16="http://schemas.microsoft.com/office/drawing/2014/main" id="{9D7DB06F-FA44-CC25-1C7C-6737F1E9EDEB}"/>
                </a:ext>
              </a:extLst>
            </p:cNvPr>
            <p:cNvSpPr/>
            <p:nvPr/>
          </p:nvSpPr>
          <p:spPr>
            <a:xfrm>
              <a:off x="10381686" y="3243611"/>
              <a:ext cx="135398" cy="98340"/>
            </a:xfrm>
            <a:custGeom>
              <a:avLst/>
              <a:gdLst>
                <a:gd name="connsiteX0" fmla="*/ 0 w 135398"/>
                <a:gd name="connsiteY0" fmla="*/ 0 h 98340"/>
                <a:gd name="connsiteX1" fmla="*/ 135398 w 135398"/>
                <a:gd name="connsiteY1" fmla="*/ 98340 h 98340"/>
              </a:gdLst>
              <a:ahLst/>
              <a:cxnLst>
                <a:cxn ang="0">
                  <a:pos x="connsiteX0" y="connsiteY0"/>
                </a:cxn>
                <a:cxn ang="0">
                  <a:pos x="connsiteX1" y="connsiteY1"/>
                </a:cxn>
              </a:cxnLst>
              <a:rect l="l" t="t" r="r" b="b"/>
              <a:pathLst>
                <a:path w="135398" h="98340">
                  <a:moveTo>
                    <a:pt x="0" y="0"/>
                  </a:moveTo>
                  <a:lnTo>
                    <a:pt x="135398" y="9834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02" name="Freeform 7201">
              <a:extLst>
                <a:ext uri="{FF2B5EF4-FFF2-40B4-BE49-F238E27FC236}">
                  <a16:creationId xmlns:a16="http://schemas.microsoft.com/office/drawing/2014/main" id="{A5AE69AE-B747-4700-CCEB-148F8CC1F812}"/>
                </a:ext>
              </a:extLst>
            </p:cNvPr>
            <p:cNvSpPr/>
            <p:nvPr/>
          </p:nvSpPr>
          <p:spPr>
            <a:xfrm>
              <a:off x="10530312" y="3541774"/>
              <a:ext cx="51717" cy="159118"/>
            </a:xfrm>
            <a:custGeom>
              <a:avLst/>
              <a:gdLst>
                <a:gd name="connsiteX0" fmla="*/ 51718 w 51717"/>
                <a:gd name="connsiteY0" fmla="*/ 0 h 159118"/>
                <a:gd name="connsiteX1" fmla="*/ 0 w 51717"/>
                <a:gd name="connsiteY1" fmla="*/ 159119 h 159118"/>
              </a:gdLst>
              <a:ahLst/>
              <a:cxnLst>
                <a:cxn ang="0">
                  <a:pos x="connsiteX0" y="connsiteY0"/>
                </a:cxn>
                <a:cxn ang="0">
                  <a:pos x="connsiteX1" y="connsiteY1"/>
                </a:cxn>
              </a:cxnLst>
              <a:rect l="l" t="t" r="r" b="b"/>
              <a:pathLst>
                <a:path w="51717" h="159118">
                  <a:moveTo>
                    <a:pt x="51718" y="0"/>
                  </a:moveTo>
                  <a:lnTo>
                    <a:pt x="0" y="15911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03" name="Freeform 7202">
              <a:extLst>
                <a:ext uri="{FF2B5EF4-FFF2-40B4-BE49-F238E27FC236}">
                  <a16:creationId xmlns:a16="http://schemas.microsoft.com/office/drawing/2014/main" id="{2905E28E-DF07-DB29-64BB-F642FE0C44B8}"/>
                </a:ext>
              </a:extLst>
            </p:cNvPr>
            <p:cNvSpPr/>
            <p:nvPr/>
          </p:nvSpPr>
          <p:spPr>
            <a:xfrm>
              <a:off x="10192919" y="3824389"/>
              <a:ext cx="167357" cy="4657"/>
            </a:xfrm>
            <a:custGeom>
              <a:avLst/>
              <a:gdLst>
                <a:gd name="connsiteX0" fmla="*/ 167358 w 167357"/>
                <a:gd name="connsiteY0" fmla="*/ 0 h 4657"/>
                <a:gd name="connsiteX1" fmla="*/ 0 w 167357"/>
                <a:gd name="connsiteY1" fmla="*/ 0 h 4657"/>
              </a:gdLst>
              <a:ahLst/>
              <a:cxnLst>
                <a:cxn ang="0">
                  <a:pos x="connsiteX0" y="connsiteY0"/>
                </a:cxn>
                <a:cxn ang="0">
                  <a:pos x="connsiteX1" y="connsiteY1"/>
                </a:cxn>
              </a:cxnLst>
              <a:rect l="l" t="t" r="r" b="b"/>
              <a:pathLst>
                <a:path w="167357" h="4657">
                  <a:moveTo>
                    <a:pt x="167358"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204" name="Freeform 7203">
              <a:extLst>
                <a:ext uri="{FF2B5EF4-FFF2-40B4-BE49-F238E27FC236}">
                  <a16:creationId xmlns:a16="http://schemas.microsoft.com/office/drawing/2014/main" id="{53463540-62C8-A310-4B00-F5DFA6454F63}"/>
                </a:ext>
              </a:extLst>
            </p:cNvPr>
            <p:cNvSpPr/>
            <p:nvPr/>
          </p:nvSpPr>
          <p:spPr>
            <a:xfrm>
              <a:off x="9971169" y="3541774"/>
              <a:ext cx="51716" cy="159118"/>
            </a:xfrm>
            <a:custGeom>
              <a:avLst/>
              <a:gdLst>
                <a:gd name="connsiteX0" fmla="*/ 51717 w 51716"/>
                <a:gd name="connsiteY0" fmla="*/ 159119 h 159118"/>
                <a:gd name="connsiteX1" fmla="*/ 0 w 51716"/>
                <a:gd name="connsiteY1" fmla="*/ 0 h 159118"/>
              </a:gdLst>
              <a:ahLst/>
              <a:cxnLst>
                <a:cxn ang="0">
                  <a:pos x="connsiteX0" y="connsiteY0"/>
                </a:cxn>
                <a:cxn ang="0">
                  <a:pos x="connsiteX1" y="connsiteY1"/>
                </a:cxn>
              </a:cxnLst>
              <a:rect l="l" t="t" r="r" b="b"/>
              <a:pathLst>
                <a:path w="51716" h="159118">
                  <a:moveTo>
                    <a:pt x="51717" y="15911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75" name="Graphic 4212">
            <a:extLst>
              <a:ext uri="{FF2B5EF4-FFF2-40B4-BE49-F238E27FC236}">
                <a16:creationId xmlns:a16="http://schemas.microsoft.com/office/drawing/2014/main" id="{94AD549F-7C5C-247A-FD0A-749A9F84B2DB}"/>
              </a:ext>
            </a:extLst>
          </p:cNvPr>
          <p:cNvGrpSpPr/>
          <p:nvPr/>
        </p:nvGrpSpPr>
        <p:grpSpPr>
          <a:xfrm>
            <a:off x="9745382" y="4155491"/>
            <a:ext cx="607050" cy="606856"/>
            <a:chOff x="11096189" y="3200445"/>
            <a:chExt cx="660368" cy="660158"/>
          </a:xfrm>
          <a:noFill/>
        </p:grpSpPr>
        <p:grpSp>
          <p:nvGrpSpPr>
            <p:cNvPr id="7182" name="Graphic 4212">
              <a:extLst>
                <a:ext uri="{FF2B5EF4-FFF2-40B4-BE49-F238E27FC236}">
                  <a16:creationId xmlns:a16="http://schemas.microsoft.com/office/drawing/2014/main" id="{C11BB810-2A8E-070E-0B54-F694D7041606}"/>
                </a:ext>
              </a:extLst>
            </p:cNvPr>
            <p:cNvGrpSpPr/>
            <p:nvPr/>
          </p:nvGrpSpPr>
          <p:grpSpPr>
            <a:xfrm>
              <a:off x="11096189" y="3200447"/>
              <a:ext cx="660368" cy="660156"/>
              <a:chOff x="11096189" y="3200447"/>
              <a:chExt cx="660368" cy="660156"/>
            </a:xfrm>
            <a:noFill/>
          </p:grpSpPr>
          <p:sp>
            <p:nvSpPr>
              <p:cNvPr id="7184" name="Freeform 7183">
                <a:extLst>
                  <a:ext uri="{FF2B5EF4-FFF2-40B4-BE49-F238E27FC236}">
                    <a16:creationId xmlns:a16="http://schemas.microsoft.com/office/drawing/2014/main" id="{1672BB33-31E6-85EA-4979-6582C8A7EF7F}"/>
                  </a:ext>
                </a:extLst>
              </p:cNvPr>
              <p:cNvSpPr/>
              <p:nvPr/>
            </p:nvSpPr>
            <p:spPr>
              <a:xfrm>
                <a:off x="11096189" y="3200447"/>
                <a:ext cx="660368" cy="660156"/>
              </a:xfrm>
              <a:custGeom>
                <a:avLst/>
                <a:gdLst>
                  <a:gd name="connsiteX0" fmla="*/ 660368 w 660368"/>
                  <a:gd name="connsiteY0" fmla="*/ 330078 h 660156"/>
                  <a:gd name="connsiteX1" fmla="*/ 330184 w 660368"/>
                  <a:gd name="connsiteY1" fmla="*/ 660156 h 660156"/>
                  <a:gd name="connsiteX2" fmla="*/ 0 w 660368"/>
                  <a:gd name="connsiteY2" fmla="*/ 330078 h 660156"/>
                  <a:gd name="connsiteX3" fmla="*/ 330184 w 660368"/>
                  <a:gd name="connsiteY3" fmla="*/ 0 h 660156"/>
                  <a:gd name="connsiteX4" fmla="*/ 660368 w 660368"/>
                  <a:gd name="connsiteY4" fmla="*/ 330078 h 660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368" h="660156">
                    <a:moveTo>
                      <a:pt x="660368" y="330078"/>
                    </a:moveTo>
                    <a:cubicBezTo>
                      <a:pt x="660368" y="512375"/>
                      <a:pt x="512540" y="660156"/>
                      <a:pt x="330184" y="660156"/>
                    </a:cubicBezTo>
                    <a:cubicBezTo>
                      <a:pt x="147828" y="660156"/>
                      <a:pt x="0" y="512375"/>
                      <a:pt x="0" y="330078"/>
                    </a:cubicBezTo>
                    <a:cubicBezTo>
                      <a:pt x="0" y="147781"/>
                      <a:pt x="147829" y="0"/>
                      <a:pt x="330184" y="0"/>
                    </a:cubicBezTo>
                    <a:cubicBezTo>
                      <a:pt x="512540" y="0"/>
                      <a:pt x="660368" y="147781"/>
                      <a:pt x="660368" y="33007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85" name="Freeform 7184">
                <a:extLst>
                  <a:ext uri="{FF2B5EF4-FFF2-40B4-BE49-F238E27FC236}">
                    <a16:creationId xmlns:a16="http://schemas.microsoft.com/office/drawing/2014/main" id="{FEA3BAFB-C3DD-C60E-A1D1-B92FABA96DC1}"/>
                  </a:ext>
                </a:extLst>
              </p:cNvPr>
              <p:cNvSpPr/>
              <p:nvPr/>
            </p:nvSpPr>
            <p:spPr>
              <a:xfrm>
                <a:off x="11220010" y="3272852"/>
                <a:ext cx="123820" cy="515354"/>
              </a:xfrm>
              <a:custGeom>
                <a:avLst/>
                <a:gdLst>
                  <a:gd name="connsiteX0" fmla="*/ 14 w 123820"/>
                  <a:gd name="connsiteY0" fmla="*/ 0 h 515354"/>
                  <a:gd name="connsiteX1" fmla="*/ 123820 w 123820"/>
                  <a:gd name="connsiteY1" fmla="*/ 257673 h 515354"/>
                  <a:gd name="connsiteX2" fmla="*/ 0 w 123820"/>
                  <a:gd name="connsiteY2" fmla="*/ 515355 h 515354"/>
                </a:gdLst>
                <a:ahLst/>
                <a:cxnLst>
                  <a:cxn ang="0">
                    <a:pos x="connsiteX0" y="connsiteY0"/>
                  </a:cxn>
                  <a:cxn ang="0">
                    <a:pos x="connsiteX1" y="connsiteY1"/>
                  </a:cxn>
                  <a:cxn ang="0">
                    <a:pos x="connsiteX2" y="connsiteY2"/>
                  </a:cxn>
                </a:cxnLst>
                <a:rect l="l" t="t" r="r" b="b"/>
                <a:pathLst>
                  <a:path w="123820" h="515354">
                    <a:moveTo>
                      <a:pt x="14" y="0"/>
                    </a:moveTo>
                    <a:cubicBezTo>
                      <a:pt x="75489" y="60492"/>
                      <a:pt x="123820" y="153440"/>
                      <a:pt x="123820" y="257673"/>
                    </a:cubicBezTo>
                    <a:cubicBezTo>
                      <a:pt x="123820" y="361909"/>
                      <a:pt x="75485" y="454860"/>
                      <a:pt x="0" y="51535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86" name="Freeform 7185">
                <a:extLst>
                  <a:ext uri="{FF2B5EF4-FFF2-40B4-BE49-F238E27FC236}">
                    <a16:creationId xmlns:a16="http://schemas.microsoft.com/office/drawing/2014/main" id="{5FCAA4C5-5958-29AD-0691-31DFA1F907AB}"/>
                  </a:ext>
                </a:extLst>
              </p:cNvPr>
              <p:cNvSpPr/>
              <p:nvPr/>
            </p:nvSpPr>
            <p:spPr>
              <a:xfrm>
                <a:off x="11508922" y="3275819"/>
                <a:ext cx="123801" cy="512374"/>
              </a:xfrm>
              <a:custGeom>
                <a:avLst/>
                <a:gdLst>
                  <a:gd name="connsiteX0" fmla="*/ 123801 w 123801"/>
                  <a:gd name="connsiteY0" fmla="*/ 512375 h 512374"/>
                  <a:gd name="connsiteX1" fmla="*/ 0 w 123801"/>
                  <a:gd name="connsiteY1" fmla="*/ 254707 h 512374"/>
                  <a:gd name="connsiteX2" fmla="*/ 120153 w 123801"/>
                  <a:gd name="connsiteY2" fmla="*/ 0 h 512374"/>
                </a:gdLst>
                <a:ahLst/>
                <a:cxnLst>
                  <a:cxn ang="0">
                    <a:pos x="connsiteX0" y="connsiteY0"/>
                  </a:cxn>
                  <a:cxn ang="0">
                    <a:pos x="connsiteX1" y="connsiteY1"/>
                  </a:cxn>
                  <a:cxn ang="0">
                    <a:pos x="connsiteX2" y="connsiteY2"/>
                  </a:cxn>
                </a:cxnLst>
                <a:rect l="l" t="t" r="r" b="b"/>
                <a:pathLst>
                  <a:path w="123801" h="512374">
                    <a:moveTo>
                      <a:pt x="123801" y="512375"/>
                    </a:moveTo>
                    <a:cubicBezTo>
                      <a:pt x="48326" y="451884"/>
                      <a:pt x="0" y="358938"/>
                      <a:pt x="0" y="254707"/>
                    </a:cubicBezTo>
                    <a:cubicBezTo>
                      <a:pt x="0" y="152162"/>
                      <a:pt x="46774" y="60541"/>
                      <a:pt x="120153"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87" name="Freeform 7186">
                <a:extLst>
                  <a:ext uri="{FF2B5EF4-FFF2-40B4-BE49-F238E27FC236}">
                    <a16:creationId xmlns:a16="http://schemas.microsoft.com/office/drawing/2014/main" id="{961AA95A-FF54-0EE4-2055-6E4DF01433CC}"/>
                  </a:ext>
                </a:extLst>
              </p:cNvPr>
              <p:cNvSpPr/>
              <p:nvPr/>
            </p:nvSpPr>
            <p:spPr>
              <a:xfrm>
                <a:off x="11096190" y="3530525"/>
                <a:ext cx="660367" cy="4657"/>
              </a:xfrm>
              <a:custGeom>
                <a:avLst/>
                <a:gdLst>
                  <a:gd name="connsiteX0" fmla="*/ 0 w 660367"/>
                  <a:gd name="connsiteY0" fmla="*/ 0 h 4657"/>
                  <a:gd name="connsiteX1" fmla="*/ 660367 w 660367"/>
                  <a:gd name="connsiteY1" fmla="*/ 0 h 4657"/>
                </a:gdLst>
                <a:ahLst/>
                <a:cxnLst>
                  <a:cxn ang="0">
                    <a:pos x="connsiteX0" y="connsiteY0"/>
                  </a:cxn>
                  <a:cxn ang="0">
                    <a:pos x="connsiteX1" y="connsiteY1"/>
                  </a:cxn>
                </a:cxnLst>
                <a:rect l="l" t="t" r="r" b="b"/>
                <a:pathLst>
                  <a:path w="660367" h="4657">
                    <a:moveTo>
                      <a:pt x="0" y="0"/>
                    </a:moveTo>
                    <a:lnTo>
                      <a:pt x="66036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183" name="Freeform 7182">
              <a:extLst>
                <a:ext uri="{FF2B5EF4-FFF2-40B4-BE49-F238E27FC236}">
                  <a16:creationId xmlns:a16="http://schemas.microsoft.com/office/drawing/2014/main" id="{D28BE67F-6BF3-C84C-5CE4-4A97C48BFC47}"/>
                </a:ext>
              </a:extLst>
            </p:cNvPr>
            <p:cNvSpPr/>
            <p:nvPr/>
          </p:nvSpPr>
          <p:spPr>
            <a:xfrm>
              <a:off x="11426373" y="3200445"/>
              <a:ext cx="4659" cy="660158"/>
            </a:xfrm>
            <a:custGeom>
              <a:avLst/>
              <a:gdLst>
                <a:gd name="connsiteX0" fmla="*/ 0 w 4659"/>
                <a:gd name="connsiteY0" fmla="*/ 0 h 660158"/>
                <a:gd name="connsiteX1" fmla="*/ 0 w 4659"/>
                <a:gd name="connsiteY1" fmla="*/ 660158 h 660158"/>
              </a:gdLst>
              <a:ahLst/>
              <a:cxnLst>
                <a:cxn ang="0">
                  <a:pos x="connsiteX0" y="connsiteY0"/>
                </a:cxn>
                <a:cxn ang="0">
                  <a:pos x="connsiteX1" y="connsiteY1"/>
                </a:cxn>
              </a:cxnLst>
              <a:rect l="l" t="t" r="r" b="b"/>
              <a:pathLst>
                <a:path w="4659" h="660158">
                  <a:moveTo>
                    <a:pt x="0" y="0"/>
                  </a:moveTo>
                  <a:lnTo>
                    <a:pt x="0" y="66015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76" name="Graphic 4212">
            <a:extLst>
              <a:ext uri="{FF2B5EF4-FFF2-40B4-BE49-F238E27FC236}">
                <a16:creationId xmlns:a16="http://schemas.microsoft.com/office/drawing/2014/main" id="{76A180B5-F191-E71B-29DA-051148576CD8}"/>
              </a:ext>
            </a:extLst>
          </p:cNvPr>
          <p:cNvGrpSpPr/>
          <p:nvPr/>
        </p:nvGrpSpPr>
        <p:grpSpPr>
          <a:xfrm>
            <a:off x="11002028" y="4155491"/>
            <a:ext cx="607050" cy="606856"/>
            <a:chOff x="12245966" y="3200447"/>
            <a:chExt cx="660368" cy="660156"/>
          </a:xfrm>
          <a:noFill/>
        </p:grpSpPr>
        <p:sp>
          <p:nvSpPr>
            <p:cNvPr id="7175" name="Freeform 7174">
              <a:extLst>
                <a:ext uri="{FF2B5EF4-FFF2-40B4-BE49-F238E27FC236}">
                  <a16:creationId xmlns:a16="http://schemas.microsoft.com/office/drawing/2014/main" id="{EE908F99-1BFA-A878-A2E1-80DD977D687D}"/>
                </a:ext>
              </a:extLst>
            </p:cNvPr>
            <p:cNvSpPr/>
            <p:nvPr/>
          </p:nvSpPr>
          <p:spPr>
            <a:xfrm>
              <a:off x="12245966" y="3200447"/>
              <a:ext cx="660368" cy="660156"/>
            </a:xfrm>
            <a:custGeom>
              <a:avLst/>
              <a:gdLst>
                <a:gd name="connsiteX0" fmla="*/ 660368 w 660368"/>
                <a:gd name="connsiteY0" fmla="*/ 330078 h 660156"/>
                <a:gd name="connsiteX1" fmla="*/ 330184 w 660368"/>
                <a:gd name="connsiteY1" fmla="*/ 660156 h 660156"/>
                <a:gd name="connsiteX2" fmla="*/ 0 w 660368"/>
                <a:gd name="connsiteY2" fmla="*/ 330078 h 660156"/>
                <a:gd name="connsiteX3" fmla="*/ 330184 w 660368"/>
                <a:gd name="connsiteY3" fmla="*/ 0 h 660156"/>
                <a:gd name="connsiteX4" fmla="*/ 660368 w 660368"/>
                <a:gd name="connsiteY4" fmla="*/ 330078 h 660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368" h="660156">
                  <a:moveTo>
                    <a:pt x="660368" y="330078"/>
                  </a:moveTo>
                  <a:cubicBezTo>
                    <a:pt x="660368" y="512375"/>
                    <a:pt x="512540" y="660156"/>
                    <a:pt x="330184" y="660156"/>
                  </a:cubicBezTo>
                  <a:cubicBezTo>
                    <a:pt x="147829" y="660156"/>
                    <a:pt x="0" y="512375"/>
                    <a:pt x="0" y="330078"/>
                  </a:cubicBezTo>
                  <a:cubicBezTo>
                    <a:pt x="0" y="147781"/>
                    <a:pt x="147829" y="0"/>
                    <a:pt x="330184" y="0"/>
                  </a:cubicBezTo>
                  <a:cubicBezTo>
                    <a:pt x="512540" y="0"/>
                    <a:pt x="660368" y="147781"/>
                    <a:pt x="660368" y="33007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76" name="Freeform 7175">
              <a:extLst>
                <a:ext uri="{FF2B5EF4-FFF2-40B4-BE49-F238E27FC236}">
                  <a16:creationId xmlns:a16="http://schemas.microsoft.com/office/drawing/2014/main" id="{F1CB60BD-1837-E890-1532-C020D42F6A4F}"/>
                </a:ext>
              </a:extLst>
            </p:cNvPr>
            <p:cNvSpPr/>
            <p:nvPr/>
          </p:nvSpPr>
          <p:spPr>
            <a:xfrm>
              <a:off x="12324307" y="3297122"/>
              <a:ext cx="485318" cy="150881"/>
            </a:xfrm>
            <a:custGeom>
              <a:avLst/>
              <a:gdLst>
                <a:gd name="connsiteX0" fmla="*/ 485319 w 485318"/>
                <a:gd name="connsiteY0" fmla="*/ 0 h 150881"/>
                <a:gd name="connsiteX1" fmla="*/ 169294 w 485318"/>
                <a:gd name="connsiteY1" fmla="*/ 150881 h 150881"/>
                <a:gd name="connsiteX2" fmla="*/ 0 w 485318"/>
                <a:gd name="connsiteY2" fmla="*/ 19954 h 150881"/>
              </a:gdLst>
              <a:ahLst/>
              <a:cxnLst>
                <a:cxn ang="0">
                  <a:pos x="connsiteX0" y="connsiteY0"/>
                </a:cxn>
                <a:cxn ang="0">
                  <a:pos x="connsiteX1" y="connsiteY1"/>
                </a:cxn>
                <a:cxn ang="0">
                  <a:pos x="connsiteX2" y="connsiteY2"/>
                </a:cxn>
              </a:cxnLst>
              <a:rect l="l" t="t" r="r" b="b"/>
              <a:pathLst>
                <a:path w="485318" h="150881">
                  <a:moveTo>
                    <a:pt x="485319" y="0"/>
                  </a:moveTo>
                  <a:cubicBezTo>
                    <a:pt x="485319" y="0"/>
                    <a:pt x="379306" y="150881"/>
                    <a:pt x="169294" y="150881"/>
                  </a:cubicBezTo>
                  <a:cubicBezTo>
                    <a:pt x="169294" y="150881"/>
                    <a:pt x="120936" y="25833"/>
                    <a:pt x="0" y="1995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77" name="Freeform 7176">
              <a:extLst>
                <a:ext uri="{FF2B5EF4-FFF2-40B4-BE49-F238E27FC236}">
                  <a16:creationId xmlns:a16="http://schemas.microsoft.com/office/drawing/2014/main" id="{1C083F31-30E2-3B04-5BB0-2CE684259B06}"/>
                </a:ext>
              </a:extLst>
            </p:cNvPr>
            <p:cNvSpPr/>
            <p:nvPr/>
          </p:nvSpPr>
          <p:spPr>
            <a:xfrm>
              <a:off x="12484434" y="3448004"/>
              <a:ext cx="273091" cy="358364"/>
            </a:xfrm>
            <a:custGeom>
              <a:avLst/>
              <a:gdLst>
                <a:gd name="connsiteX0" fmla="*/ 9168 w 273091"/>
                <a:gd name="connsiteY0" fmla="*/ 0 h 358364"/>
                <a:gd name="connsiteX1" fmla="*/ 273092 w 273091"/>
                <a:gd name="connsiteY1" fmla="*/ 358364 h 358364"/>
              </a:gdLst>
              <a:ahLst/>
              <a:cxnLst>
                <a:cxn ang="0">
                  <a:pos x="connsiteX0" y="connsiteY0"/>
                </a:cxn>
                <a:cxn ang="0">
                  <a:pos x="connsiteX1" y="connsiteY1"/>
                </a:cxn>
              </a:cxnLst>
              <a:rect l="l" t="t" r="r" b="b"/>
              <a:pathLst>
                <a:path w="273091" h="358364">
                  <a:moveTo>
                    <a:pt x="9168" y="0"/>
                  </a:moveTo>
                  <a:cubicBezTo>
                    <a:pt x="9168" y="0"/>
                    <a:pt x="-76041" y="253215"/>
                    <a:pt x="273092" y="35836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78" name="Freeform 7177">
              <a:extLst>
                <a:ext uri="{FF2B5EF4-FFF2-40B4-BE49-F238E27FC236}">
                  <a16:creationId xmlns:a16="http://schemas.microsoft.com/office/drawing/2014/main" id="{473BE832-F246-3212-3332-23607C171DB3}"/>
                </a:ext>
              </a:extLst>
            </p:cNvPr>
            <p:cNvSpPr/>
            <p:nvPr/>
          </p:nvSpPr>
          <p:spPr>
            <a:xfrm>
              <a:off x="12369289" y="3333752"/>
              <a:ext cx="262423" cy="522179"/>
            </a:xfrm>
            <a:custGeom>
              <a:avLst/>
              <a:gdLst>
                <a:gd name="connsiteX0" fmla="*/ 20593 w 262423"/>
                <a:gd name="connsiteY0" fmla="*/ 0 h 522179"/>
                <a:gd name="connsiteX1" fmla="*/ 262423 w 262423"/>
                <a:gd name="connsiteY1" fmla="*/ 522179 h 522179"/>
              </a:gdLst>
              <a:ahLst/>
              <a:cxnLst>
                <a:cxn ang="0">
                  <a:pos x="connsiteX0" y="connsiteY0"/>
                </a:cxn>
                <a:cxn ang="0">
                  <a:pos x="connsiteX1" y="connsiteY1"/>
                </a:cxn>
              </a:cxnLst>
              <a:rect l="l" t="t" r="r" b="b"/>
              <a:pathLst>
                <a:path w="262423" h="522179">
                  <a:moveTo>
                    <a:pt x="20593" y="0"/>
                  </a:moveTo>
                  <a:cubicBezTo>
                    <a:pt x="20593" y="0"/>
                    <a:pt x="-104611" y="378752"/>
                    <a:pt x="262423" y="52217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79" name="Freeform 7178">
              <a:extLst>
                <a:ext uri="{FF2B5EF4-FFF2-40B4-BE49-F238E27FC236}">
                  <a16:creationId xmlns:a16="http://schemas.microsoft.com/office/drawing/2014/main" id="{A8B1F108-E8EE-7DE0-668E-8E53A1CC0BBB}"/>
                </a:ext>
              </a:extLst>
            </p:cNvPr>
            <p:cNvSpPr/>
            <p:nvPr/>
          </p:nvSpPr>
          <p:spPr>
            <a:xfrm>
              <a:off x="12452330" y="3224451"/>
              <a:ext cx="220937" cy="182292"/>
            </a:xfrm>
            <a:custGeom>
              <a:avLst/>
              <a:gdLst>
                <a:gd name="connsiteX0" fmla="*/ 0 w 220937"/>
                <a:gd name="connsiteY0" fmla="*/ 0 h 182292"/>
                <a:gd name="connsiteX1" fmla="*/ 220938 w 220937"/>
                <a:gd name="connsiteY1" fmla="*/ 182293 h 182292"/>
              </a:gdLst>
              <a:ahLst/>
              <a:cxnLst>
                <a:cxn ang="0">
                  <a:pos x="connsiteX0" y="connsiteY0"/>
                </a:cxn>
                <a:cxn ang="0">
                  <a:pos x="connsiteX1" y="connsiteY1"/>
                </a:cxn>
              </a:cxnLst>
              <a:rect l="l" t="t" r="r" b="b"/>
              <a:pathLst>
                <a:path w="220937" h="182292">
                  <a:moveTo>
                    <a:pt x="0" y="0"/>
                  </a:moveTo>
                  <a:cubicBezTo>
                    <a:pt x="0" y="0"/>
                    <a:pt x="216036" y="35193"/>
                    <a:pt x="220938" y="18229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80" name="Freeform 7179">
              <a:extLst>
                <a:ext uri="{FF2B5EF4-FFF2-40B4-BE49-F238E27FC236}">
                  <a16:creationId xmlns:a16="http://schemas.microsoft.com/office/drawing/2014/main" id="{CD33564C-F810-4BD5-9531-378FF362EAF2}"/>
                </a:ext>
              </a:extLst>
            </p:cNvPr>
            <p:cNvSpPr/>
            <p:nvPr/>
          </p:nvSpPr>
          <p:spPr>
            <a:xfrm>
              <a:off x="12500731" y="3406744"/>
              <a:ext cx="381598" cy="199171"/>
            </a:xfrm>
            <a:custGeom>
              <a:avLst/>
              <a:gdLst>
                <a:gd name="connsiteX0" fmla="*/ 381599 w 381598"/>
                <a:gd name="connsiteY0" fmla="*/ 0 h 199171"/>
                <a:gd name="connsiteX1" fmla="*/ 0 w 381598"/>
                <a:gd name="connsiteY1" fmla="*/ 199172 h 199171"/>
              </a:gdLst>
              <a:ahLst/>
              <a:cxnLst>
                <a:cxn ang="0">
                  <a:pos x="connsiteX0" y="connsiteY0"/>
                </a:cxn>
                <a:cxn ang="0">
                  <a:pos x="connsiteX1" y="connsiteY1"/>
                </a:cxn>
              </a:cxnLst>
              <a:rect l="l" t="t" r="r" b="b"/>
              <a:pathLst>
                <a:path w="381598" h="199171">
                  <a:moveTo>
                    <a:pt x="381599" y="0"/>
                  </a:moveTo>
                  <a:cubicBezTo>
                    <a:pt x="381599" y="0"/>
                    <a:pt x="306291" y="180229"/>
                    <a:pt x="0" y="19917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81" name="Freeform 7180">
              <a:extLst>
                <a:ext uri="{FF2B5EF4-FFF2-40B4-BE49-F238E27FC236}">
                  <a16:creationId xmlns:a16="http://schemas.microsoft.com/office/drawing/2014/main" id="{F4308F8B-171E-93F6-E9E7-C8903846DB79}"/>
                </a:ext>
              </a:extLst>
            </p:cNvPr>
            <p:cNvSpPr/>
            <p:nvPr/>
          </p:nvSpPr>
          <p:spPr>
            <a:xfrm>
              <a:off x="12576150" y="3543828"/>
              <a:ext cx="329922" cy="168676"/>
            </a:xfrm>
            <a:custGeom>
              <a:avLst/>
              <a:gdLst>
                <a:gd name="connsiteX0" fmla="*/ 329923 w 329922"/>
                <a:gd name="connsiteY0" fmla="*/ 0 h 168676"/>
                <a:gd name="connsiteX1" fmla="*/ 0 w 329922"/>
                <a:gd name="connsiteY1" fmla="*/ 168677 h 168676"/>
              </a:gdLst>
              <a:ahLst/>
              <a:cxnLst>
                <a:cxn ang="0">
                  <a:pos x="connsiteX0" y="connsiteY0"/>
                </a:cxn>
                <a:cxn ang="0">
                  <a:pos x="connsiteX1" y="connsiteY1"/>
                </a:cxn>
              </a:cxnLst>
              <a:rect l="l" t="t" r="r" b="b"/>
              <a:pathLst>
                <a:path w="329922" h="168676">
                  <a:moveTo>
                    <a:pt x="329923" y="0"/>
                  </a:moveTo>
                  <a:cubicBezTo>
                    <a:pt x="329923" y="0"/>
                    <a:pt x="247635" y="156701"/>
                    <a:pt x="0" y="16867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77" name="Graphic 4212">
            <a:extLst>
              <a:ext uri="{FF2B5EF4-FFF2-40B4-BE49-F238E27FC236}">
                <a16:creationId xmlns:a16="http://schemas.microsoft.com/office/drawing/2014/main" id="{B13D994C-32FB-FB18-6946-BBB67B629CE7}"/>
              </a:ext>
            </a:extLst>
          </p:cNvPr>
          <p:cNvGrpSpPr/>
          <p:nvPr/>
        </p:nvGrpSpPr>
        <p:grpSpPr>
          <a:xfrm>
            <a:off x="12252398" y="4176292"/>
            <a:ext cx="565798" cy="565256"/>
            <a:chOff x="13418154" y="3222944"/>
            <a:chExt cx="615492" cy="614903"/>
          </a:xfrm>
          <a:noFill/>
        </p:grpSpPr>
        <p:sp>
          <p:nvSpPr>
            <p:cNvPr id="7166" name="Freeform 7165">
              <a:extLst>
                <a:ext uri="{FF2B5EF4-FFF2-40B4-BE49-F238E27FC236}">
                  <a16:creationId xmlns:a16="http://schemas.microsoft.com/office/drawing/2014/main" id="{E57FC362-EBAA-EB64-0C09-FEEA5EE33B38}"/>
                </a:ext>
              </a:extLst>
            </p:cNvPr>
            <p:cNvSpPr/>
            <p:nvPr/>
          </p:nvSpPr>
          <p:spPr>
            <a:xfrm>
              <a:off x="13418154" y="3222944"/>
              <a:ext cx="615492" cy="614903"/>
            </a:xfrm>
            <a:custGeom>
              <a:avLst/>
              <a:gdLst>
                <a:gd name="connsiteX0" fmla="*/ 1626 w 615492"/>
                <a:gd name="connsiteY0" fmla="*/ 480268 h 614903"/>
                <a:gd name="connsiteX1" fmla="*/ 18217 w 615492"/>
                <a:gd name="connsiteY1" fmla="*/ 381072 h 614903"/>
                <a:gd name="connsiteX2" fmla="*/ 381417 w 615492"/>
                <a:gd name="connsiteY2" fmla="*/ 18187 h 614903"/>
                <a:gd name="connsiteX3" fmla="*/ 480878 w 615492"/>
                <a:gd name="connsiteY3" fmla="*/ 1615 h 614903"/>
                <a:gd name="connsiteX4" fmla="*/ 613877 w 615492"/>
                <a:gd name="connsiteY4" fmla="*/ 134574 h 614903"/>
                <a:gd name="connsiteX5" fmla="*/ 597360 w 615492"/>
                <a:gd name="connsiteY5" fmla="*/ 233644 h 614903"/>
                <a:gd name="connsiteX6" fmla="*/ 233886 w 615492"/>
                <a:gd name="connsiteY6" fmla="*/ 596806 h 614903"/>
                <a:gd name="connsiteX7" fmla="*/ 134555 w 615492"/>
                <a:gd name="connsiteY7" fmla="*/ 613299 h 614903"/>
                <a:gd name="connsiteX8" fmla="*/ 1626 w 615492"/>
                <a:gd name="connsiteY8" fmla="*/ 480268 h 614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5492" h="614903">
                  <a:moveTo>
                    <a:pt x="1626" y="480268"/>
                  </a:moveTo>
                  <a:lnTo>
                    <a:pt x="18217" y="381072"/>
                  </a:lnTo>
                  <a:cubicBezTo>
                    <a:pt x="49346" y="194987"/>
                    <a:pt x="195256" y="49204"/>
                    <a:pt x="381417" y="18187"/>
                  </a:cubicBezTo>
                  <a:lnTo>
                    <a:pt x="480878" y="1615"/>
                  </a:lnTo>
                  <a:cubicBezTo>
                    <a:pt x="559098" y="-11418"/>
                    <a:pt x="626914" y="56376"/>
                    <a:pt x="613877" y="134574"/>
                  </a:cubicBezTo>
                  <a:lnTo>
                    <a:pt x="597360" y="233644"/>
                  </a:lnTo>
                  <a:cubicBezTo>
                    <a:pt x="566306" y="419917"/>
                    <a:pt x="420238" y="565860"/>
                    <a:pt x="233886" y="596806"/>
                  </a:cubicBezTo>
                  <a:lnTo>
                    <a:pt x="134555" y="613299"/>
                  </a:lnTo>
                  <a:cubicBezTo>
                    <a:pt x="56326" y="626289"/>
                    <a:pt x="-11453" y="558458"/>
                    <a:pt x="1626" y="48026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67" name="Freeform 7166">
              <a:extLst>
                <a:ext uri="{FF2B5EF4-FFF2-40B4-BE49-F238E27FC236}">
                  <a16:creationId xmlns:a16="http://schemas.microsoft.com/office/drawing/2014/main" id="{D9352F24-886A-3069-6008-AD13B7B4AE69}"/>
                </a:ext>
              </a:extLst>
            </p:cNvPr>
            <p:cNvSpPr/>
            <p:nvPr/>
          </p:nvSpPr>
          <p:spPr>
            <a:xfrm>
              <a:off x="13620036" y="3424565"/>
              <a:ext cx="211926" cy="211859"/>
            </a:xfrm>
            <a:custGeom>
              <a:avLst/>
              <a:gdLst>
                <a:gd name="connsiteX0" fmla="*/ 0 w 211926"/>
                <a:gd name="connsiteY0" fmla="*/ 211859 h 211859"/>
                <a:gd name="connsiteX1" fmla="*/ 211927 w 211926"/>
                <a:gd name="connsiteY1" fmla="*/ 0 h 211859"/>
              </a:gdLst>
              <a:ahLst/>
              <a:cxnLst>
                <a:cxn ang="0">
                  <a:pos x="connsiteX0" y="connsiteY0"/>
                </a:cxn>
                <a:cxn ang="0">
                  <a:pos x="connsiteX1" y="connsiteY1"/>
                </a:cxn>
              </a:cxnLst>
              <a:rect l="l" t="t" r="r" b="b"/>
              <a:pathLst>
                <a:path w="211926" h="211859">
                  <a:moveTo>
                    <a:pt x="0" y="211859"/>
                  </a:moveTo>
                  <a:lnTo>
                    <a:pt x="2119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7168" name="Graphic 4212">
              <a:extLst>
                <a:ext uri="{FF2B5EF4-FFF2-40B4-BE49-F238E27FC236}">
                  <a16:creationId xmlns:a16="http://schemas.microsoft.com/office/drawing/2014/main" id="{C8358913-8597-58D9-0A2C-957D91630571}"/>
                </a:ext>
              </a:extLst>
            </p:cNvPr>
            <p:cNvGrpSpPr/>
            <p:nvPr/>
          </p:nvGrpSpPr>
          <p:grpSpPr>
            <a:xfrm>
              <a:off x="13614566" y="3419095"/>
              <a:ext cx="222731" cy="222662"/>
              <a:chOff x="13614566" y="3419095"/>
              <a:chExt cx="222731" cy="222662"/>
            </a:xfrm>
          </p:grpSpPr>
          <p:sp>
            <p:nvSpPr>
              <p:cNvPr id="7171" name="Freeform 7170">
                <a:extLst>
                  <a:ext uri="{FF2B5EF4-FFF2-40B4-BE49-F238E27FC236}">
                    <a16:creationId xmlns:a16="http://schemas.microsoft.com/office/drawing/2014/main" id="{3BBAAFE6-8BDE-B901-2153-D61D1FA7334D}"/>
                  </a:ext>
                </a:extLst>
              </p:cNvPr>
              <p:cNvSpPr/>
              <p:nvPr/>
            </p:nvSpPr>
            <p:spPr>
              <a:xfrm>
                <a:off x="13614566" y="3572962"/>
                <a:ext cx="68817" cy="68795"/>
              </a:xfrm>
              <a:custGeom>
                <a:avLst/>
                <a:gdLst>
                  <a:gd name="connsiteX0" fmla="*/ 0 w 68817"/>
                  <a:gd name="connsiteY0" fmla="*/ 0 h 68795"/>
                  <a:gd name="connsiteX1" fmla="*/ 68817 w 68817"/>
                  <a:gd name="connsiteY1" fmla="*/ 68795 h 68795"/>
                </a:gdLst>
                <a:ahLst/>
                <a:cxnLst>
                  <a:cxn ang="0">
                    <a:pos x="connsiteX0" y="connsiteY0"/>
                  </a:cxn>
                  <a:cxn ang="0">
                    <a:pos x="connsiteX1" y="connsiteY1"/>
                  </a:cxn>
                </a:cxnLst>
                <a:rect l="l" t="t" r="r" b="b"/>
                <a:pathLst>
                  <a:path w="68817" h="68795">
                    <a:moveTo>
                      <a:pt x="0" y="0"/>
                    </a:moveTo>
                    <a:lnTo>
                      <a:pt x="68817" y="6879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72" name="Freeform 7171">
                <a:extLst>
                  <a:ext uri="{FF2B5EF4-FFF2-40B4-BE49-F238E27FC236}">
                    <a16:creationId xmlns:a16="http://schemas.microsoft.com/office/drawing/2014/main" id="{EC74C806-B941-0F9A-5692-C51E9EC80269}"/>
                  </a:ext>
                </a:extLst>
              </p:cNvPr>
              <p:cNvSpPr/>
              <p:nvPr/>
            </p:nvSpPr>
            <p:spPr>
              <a:xfrm>
                <a:off x="13665869" y="3521671"/>
                <a:ext cx="68817" cy="68795"/>
              </a:xfrm>
              <a:custGeom>
                <a:avLst/>
                <a:gdLst>
                  <a:gd name="connsiteX0" fmla="*/ 0 w 68817"/>
                  <a:gd name="connsiteY0" fmla="*/ 0 h 68795"/>
                  <a:gd name="connsiteX1" fmla="*/ 68817 w 68817"/>
                  <a:gd name="connsiteY1" fmla="*/ 68795 h 68795"/>
                </a:gdLst>
                <a:ahLst/>
                <a:cxnLst>
                  <a:cxn ang="0">
                    <a:pos x="connsiteX0" y="connsiteY0"/>
                  </a:cxn>
                  <a:cxn ang="0">
                    <a:pos x="connsiteX1" y="connsiteY1"/>
                  </a:cxn>
                </a:cxnLst>
                <a:rect l="l" t="t" r="r" b="b"/>
                <a:pathLst>
                  <a:path w="68817" h="68795">
                    <a:moveTo>
                      <a:pt x="0" y="0"/>
                    </a:moveTo>
                    <a:lnTo>
                      <a:pt x="68817" y="6879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73" name="Freeform 7172">
                <a:extLst>
                  <a:ext uri="{FF2B5EF4-FFF2-40B4-BE49-F238E27FC236}">
                    <a16:creationId xmlns:a16="http://schemas.microsoft.com/office/drawing/2014/main" id="{D4A5A891-485F-EB0C-ECEB-A912171F4E03}"/>
                  </a:ext>
                </a:extLst>
              </p:cNvPr>
              <p:cNvSpPr/>
              <p:nvPr/>
            </p:nvSpPr>
            <p:spPr>
              <a:xfrm>
                <a:off x="13717177" y="3470384"/>
                <a:ext cx="68817" cy="68795"/>
              </a:xfrm>
              <a:custGeom>
                <a:avLst/>
                <a:gdLst>
                  <a:gd name="connsiteX0" fmla="*/ 0 w 68817"/>
                  <a:gd name="connsiteY0" fmla="*/ 0 h 68795"/>
                  <a:gd name="connsiteX1" fmla="*/ 68817 w 68817"/>
                  <a:gd name="connsiteY1" fmla="*/ 68796 h 68795"/>
                </a:gdLst>
                <a:ahLst/>
                <a:cxnLst>
                  <a:cxn ang="0">
                    <a:pos x="connsiteX0" y="connsiteY0"/>
                  </a:cxn>
                  <a:cxn ang="0">
                    <a:pos x="connsiteX1" y="connsiteY1"/>
                  </a:cxn>
                </a:cxnLst>
                <a:rect l="l" t="t" r="r" b="b"/>
                <a:pathLst>
                  <a:path w="68817" h="68795">
                    <a:moveTo>
                      <a:pt x="0" y="0"/>
                    </a:moveTo>
                    <a:lnTo>
                      <a:pt x="68817" y="6879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74" name="Freeform 7173">
                <a:extLst>
                  <a:ext uri="{FF2B5EF4-FFF2-40B4-BE49-F238E27FC236}">
                    <a16:creationId xmlns:a16="http://schemas.microsoft.com/office/drawing/2014/main" id="{7361F19C-F27C-1D11-B576-D3E552C96232}"/>
                  </a:ext>
                </a:extLst>
              </p:cNvPr>
              <p:cNvSpPr/>
              <p:nvPr/>
            </p:nvSpPr>
            <p:spPr>
              <a:xfrm>
                <a:off x="13768480" y="3419095"/>
                <a:ext cx="68817" cy="68797"/>
              </a:xfrm>
              <a:custGeom>
                <a:avLst/>
                <a:gdLst>
                  <a:gd name="connsiteX0" fmla="*/ 0 w 68817"/>
                  <a:gd name="connsiteY0" fmla="*/ 0 h 68797"/>
                  <a:gd name="connsiteX1" fmla="*/ 68817 w 68817"/>
                  <a:gd name="connsiteY1" fmla="*/ 68798 h 68797"/>
                </a:gdLst>
                <a:ahLst/>
                <a:cxnLst>
                  <a:cxn ang="0">
                    <a:pos x="connsiteX0" y="connsiteY0"/>
                  </a:cxn>
                  <a:cxn ang="0">
                    <a:pos x="connsiteX1" y="connsiteY1"/>
                  </a:cxn>
                </a:cxnLst>
                <a:rect l="l" t="t" r="r" b="b"/>
                <a:pathLst>
                  <a:path w="68817" h="68797">
                    <a:moveTo>
                      <a:pt x="0" y="0"/>
                    </a:moveTo>
                    <a:lnTo>
                      <a:pt x="68817" y="6879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169" name="Freeform 7168">
              <a:extLst>
                <a:ext uri="{FF2B5EF4-FFF2-40B4-BE49-F238E27FC236}">
                  <a16:creationId xmlns:a16="http://schemas.microsoft.com/office/drawing/2014/main" id="{2D57EBA7-5B30-99B7-7E3B-0C091E3F23D9}"/>
                </a:ext>
              </a:extLst>
            </p:cNvPr>
            <p:cNvSpPr/>
            <p:nvPr/>
          </p:nvSpPr>
          <p:spPr>
            <a:xfrm>
              <a:off x="13446692" y="3557764"/>
              <a:ext cx="251758" cy="251678"/>
            </a:xfrm>
            <a:custGeom>
              <a:avLst/>
              <a:gdLst>
                <a:gd name="connsiteX0" fmla="*/ 0 w 251758"/>
                <a:gd name="connsiteY0" fmla="*/ 0 h 251678"/>
                <a:gd name="connsiteX1" fmla="*/ 251759 w 251758"/>
                <a:gd name="connsiteY1" fmla="*/ 251678 h 251678"/>
              </a:gdLst>
              <a:ahLst/>
              <a:cxnLst>
                <a:cxn ang="0">
                  <a:pos x="connsiteX0" y="connsiteY0"/>
                </a:cxn>
                <a:cxn ang="0">
                  <a:pos x="connsiteX1" y="connsiteY1"/>
                </a:cxn>
              </a:cxnLst>
              <a:rect l="l" t="t" r="r" b="b"/>
              <a:pathLst>
                <a:path w="251758" h="251678">
                  <a:moveTo>
                    <a:pt x="0" y="0"/>
                  </a:moveTo>
                  <a:lnTo>
                    <a:pt x="251759" y="25167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70" name="Freeform 7169">
              <a:extLst>
                <a:ext uri="{FF2B5EF4-FFF2-40B4-BE49-F238E27FC236}">
                  <a16:creationId xmlns:a16="http://schemas.microsoft.com/office/drawing/2014/main" id="{C804B8FB-4C93-790A-E9DB-15A20FCCD18D}"/>
                </a:ext>
              </a:extLst>
            </p:cNvPr>
            <p:cNvSpPr/>
            <p:nvPr/>
          </p:nvSpPr>
          <p:spPr>
            <a:xfrm>
              <a:off x="13750938" y="3253614"/>
              <a:ext cx="251758" cy="251679"/>
            </a:xfrm>
            <a:custGeom>
              <a:avLst/>
              <a:gdLst>
                <a:gd name="connsiteX0" fmla="*/ 0 w 251758"/>
                <a:gd name="connsiteY0" fmla="*/ 0 h 251679"/>
                <a:gd name="connsiteX1" fmla="*/ 251759 w 251758"/>
                <a:gd name="connsiteY1" fmla="*/ 251680 h 251679"/>
              </a:gdLst>
              <a:ahLst/>
              <a:cxnLst>
                <a:cxn ang="0">
                  <a:pos x="connsiteX0" y="connsiteY0"/>
                </a:cxn>
                <a:cxn ang="0">
                  <a:pos x="connsiteX1" y="connsiteY1"/>
                </a:cxn>
              </a:cxnLst>
              <a:rect l="l" t="t" r="r" b="b"/>
              <a:pathLst>
                <a:path w="251758" h="251679">
                  <a:moveTo>
                    <a:pt x="0" y="0"/>
                  </a:moveTo>
                  <a:lnTo>
                    <a:pt x="251759" y="25168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78" name="Graphic 4212">
            <a:extLst>
              <a:ext uri="{FF2B5EF4-FFF2-40B4-BE49-F238E27FC236}">
                <a16:creationId xmlns:a16="http://schemas.microsoft.com/office/drawing/2014/main" id="{3716DB0F-238D-588F-6577-C7DCC1D83AD1}"/>
              </a:ext>
            </a:extLst>
          </p:cNvPr>
          <p:cNvGrpSpPr/>
          <p:nvPr/>
        </p:nvGrpSpPr>
        <p:grpSpPr>
          <a:xfrm>
            <a:off x="8502612" y="5617144"/>
            <a:ext cx="610336" cy="610140"/>
            <a:chOff x="9946417" y="4403773"/>
            <a:chExt cx="660368" cy="660156"/>
          </a:xfrm>
          <a:noFill/>
        </p:grpSpPr>
        <p:sp>
          <p:nvSpPr>
            <p:cNvPr id="7161" name="Freeform 7160">
              <a:extLst>
                <a:ext uri="{FF2B5EF4-FFF2-40B4-BE49-F238E27FC236}">
                  <a16:creationId xmlns:a16="http://schemas.microsoft.com/office/drawing/2014/main" id="{63067BFE-327E-0109-958D-D22D3531E24B}"/>
                </a:ext>
              </a:extLst>
            </p:cNvPr>
            <p:cNvSpPr/>
            <p:nvPr/>
          </p:nvSpPr>
          <p:spPr>
            <a:xfrm>
              <a:off x="9946417" y="4403773"/>
              <a:ext cx="660368" cy="660156"/>
            </a:xfrm>
            <a:custGeom>
              <a:avLst/>
              <a:gdLst>
                <a:gd name="connsiteX0" fmla="*/ 660368 w 660368"/>
                <a:gd name="connsiteY0" fmla="*/ 330078 h 660156"/>
                <a:gd name="connsiteX1" fmla="*/ 330184 w 660368"/>
                <a:gd name="connsiteY1" fmla="*/ 660156 h 660156"/>
                <a:gd name="connsiteX2" fmla="*/ 0 w 660368"/>
                <a:gd name="connsiteY2" fmla="*/ 330078 h 660156"/>
                <a:gd name="connsiteX3" fmla="*/ 330184 w 660368"/>
                <a:gd name="connsiteY3" fmla="*/ 0 h 660156"/>
                <a:gd name="connsiteX4" fmla="*/ 660368 w 660368"/>
                <a:gd name="connsiteY4" fmla="*/ 330078 h 660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368" h="660156">
                  <a:moveTo>
                    <a:pt x="660368" y="330078"/>
                  </a:moveTo>
                  <a:cubicBezTo>
                    <a:pt x="660368" y="512375"/>
                    <a:pt x="512540" y="660156"/>
                    <a:pt x="330184" y="660156"/>
                  </a:cubicBezTo>
                  <a:cubicBezTo>
                    <a:pt x="147828" y="660156"/>
                    <a:pt x="0" y="512375"/>
                    <a:pt x="0" y="330078"/>
                  </a:cubicBezTo>
                  <a:cubicBezTo>
                    <a:pt x="0" y="147781"/>
                    <a:pt x="147828" y="0"/>
                    <a:pt x="330184" y="0"/>
                  </a:cubicBezTo>
                  <a:cubicBezTo>
                    <a:pt x="512540" y="0"/>
                    <a:pt x="660368" y="147781"/>
                    <a:pt x="660368" y="33007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62" name="Freeform 7161">
              <a:extLst>
                <a:ext uri="{FF2B5EF4-FFF2-40B4-BE49-F238E27FC236}">
                  <a16:creationId xmlns:a16="http://schemas.microsoft.com/office/drawing/2014/main" id="{AD700D19-F6DF-E25F-80C0-6973255567C6}"/>
                </a:ext>
              </a:extLst>
            </p:cNvPr>
            <p:cNvSpPr/>
            <p:nvPr/>
          </p:nvSpPr>
          <p:spPr>
            <a:xfrm>
              <a:off x="10276601" y="4931318"/>
              <a:ext cx="163083" cy="58599"/>
            </a:xfrm>
            <a:custGeom>
              <a:avLst/>
              <a:gdLst>
                <a:gd name="connsiteX0" fmla="*/ 163084 w 163083"/>
                <a:gd name="connsiteY0" fmla="*/ 0 h 58599"/>
                <a:gd name="connsiteX1" fmla="*/ 0 w 163083"/>
                <a:gd name="connsiteY1" fmla="*/ 58599 h 58599"/>
              </a:gdLst>
              <a:ahLst/>
              <a:cxnLst>
                <a:cxn ang="0">
                  <a:pos x="connsiteX0" y="connsiteY0"/>
                </a:cxn>
                <a:cxn ang="0">
                  <a:pos x="connsiteX1" y="connsiteY1"/>
                </a:cxn>
              </a:cxnLst>
              <a:rect l="l" t="t" r="r" b="b"/>
              <a:pathLst>
                <a:path w="163083" h="58599">
                  <a:moveTo>
                    <a:pt x="163084" y="0"/>
                  </a:moveTo>
                  <a:cubicBezTo>
                    <a:pt x="118788" y="36605"/>
                    <a:pt x="61959" y="58599"/>
                    <a:pt x="0" y="5859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63" name="Freeform 7162">
              <a:extLst>
                <a:ext uri="{FF2B5EF4-FFF2-40B4-BE49-F238E27FC236}">
                  <a16:creationId xmlns:a16="http://schemas.microsoft.com/office/drawing/2014/main" id="{8F5AD4B5-1F0C-1530-80DA-23417A959813}"/>
                </a:ext>
              </a:extLst>
            </p:cNvPr>
            <p:cNvSpPr/>
            <p:nvPr/>
          </p:nvSpPr>
          <p:spPr>
            <a:xfrm>
              <a:off x="10098229" y="4541921"/>
              <a:ext cx="69296" cy="69274"/>
            </a:xfrm>
            <a:custGeom>
              <a:avLst/>
              <a:gdLst>
                <a:gd name="connsiteX0" fmla="*/ 69296 w 69296"/>
                <a:gd name="connsiteY0" fmla="*/ 34637 h 69274"/>
                <a:gd name="connsiteX1" fmla="*/ 34648 w 69296"/>
                <a:gd name="connsiteY1" fmla="*/ 69274 h 69274"/>
                <a:gd name="connsiteX2" fmla="*/ 0 w 69296"/>
                <a:gd name="connsiteY2" fmla="*/ 34637 h 69274"/>
                <a:gd name="connsiteX3" fmla="*/ 34648 w 69296"/>
                <a:gd name="connsiteY3" fmla="*/ 0 h 69274"/>
                <a:gd name="connsiteX4" fmla="*/ 69296 w 69296"/>
                <a:gd name="connsiteY4" fmla="*/ 34637 h 69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96" h="69274">
                  <a:moveTo>
                    <a:pt x="69296" y="34637"/>
                  </a:moveTo>
                  <a:cubicBezTo>
                    <a:pt x="69296" y="53767"/>
                    <a:pt x="53784" y="69274"/>
                    <a:pt x="34648" y="69274"/>
                  </a:cubicBezTo>
                  <a:cubicBezTo>
                    <a:pt x="15513" y="69274"/>
                    <a:pt x="0" y="53766"/>
                    <a:pt x="0" y="34637"/>
                  </a:cubicBezTo>
                  <a:cubicBezTo>
                    <a:pt x="0" y="15507"/>
                    <a:pt x="15513" y="0"/>
                    <a:pt x="34648" y="0"/>
                  </a:cubicBezTo>
                  <a:cubicBezTo>
                    <a:pt x="53784" y="0"/>
                    <a:pt x="69296" y="15508"/>
                    <a:pt x="69296" y="3463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64" name="Freeform 7163">
              <a:extLst>
                <a:ext uri="{FF2B5EF4-FFF2-40B4-BE49-F238E27FC236}">
                  <a16:creationId xmlns:a16="http://schemas.microsoft.com/office/drawing/2014/main" id="{7D0D4B62-CAD7-AD3E-8E4F-0F2C54F6E544}"/>
                </a:ext>
              </a:extLst>
            </p:cNvPr>
            <p:cNvSpPr/>
            <p:nvPr/>
          </p:nvSpPr>
          <p:spPr>
            <a:xfrm>
              <a:off x="10230305" y="4574931"/>
              <a:ext cx="69296" cy="69274"/>
            </a:xfrm>
            <a:custGeom>
              <a:avLst/>
              <a:gdLst>
                <a:gd name="connsiteX0" fmla="*/ 69296 w 69296"/>
                <a:gd name="connsiteY0" fmla="*/ 34637 h 69274"/>
                <a:gd name="connsiteX1" fmla="*/ 34648 w 69296"/>
                <a:gd name="connsiteY1" fmla="*/ 69274 h 69274"/>
                <a:gd name="connsiteX2" fmla="*/ 0 w 69296"/>
                <a:gd name="connsiteY2" fmla="*/ 34637 h 69274"/>
                <a:gd name="connsiteX3" fmla="*/ 34648 w 69296"/>
                <a:gd name="connsiteY3" fmla="*/ 0 h 69274"/>
                <a:gd name="connsiteX4" fmla="*/ 69296 w 69296"/>
                <a:gd name="connsiteY4" fmla="*/ 34637 h 69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96" h="69274">
                  <a:moveTo>
                    <a:pt x="69296" y="34637"/>
                  </a:moveTo>
                  <a:cubicBezTo>
                    <a:pt x="69296" y="53767"/>
                    <a:pt x="53784" y="69274"/>
                    <a:pt x="34648" y="69274"/>
                  </a:cubicBezTo>
                  <a:cubicBezTo>
                    <a:pt x="15513" y="69274"/>
                    <a:pt x="0" y="53767"/>
                    <a:pt x="0" y="34637"/>
                  </a:cubicBezTo>
                  <a:cubicBezTo>
                    <a:pt x="0" y="15507"/>
                    <a:pt x="15513" y="0"/>
                    <a:pt x="34648" y="0"/>
                  </a:cubicBezTo>
                  <a:cubicBezTo>
                    <a:pt x="53784" y="0"/>
                    <a:pt x="69296" y="15508"/>
                    <a:pt x="69296" y="3463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65" name="Freeform 7164">
              <a:extLst>
                <a:ext uri="{FF2B5EF4-FFF2-40B4-BE49-F238E27FC236}">
                  <a16:creationId xmlns:a16="http://schemas.microsoft.com/office/drawing/2014/main" id="{9806E95C-32F6-75E8-EF22-EC98E60F9036}"/>
                </a:ext>
              </a:extLst>
            </p:cNvPr>
            <p:cNvSpPr/>
            <p:nvPr/>
          </p:nvSpPr>
          <p:spPr>
            <a:xfrm>
              <a:off x="10098229" y="4673955"/>
              <a:ext cx="69296" cy="69274"/>
            </a:xfrm>
            <a:custGeom>
              <a:avLst/>
              <a:gdLst>
                <a:gd name="connsiteX0" fmla="*/ 69296 w 69296"/>
                <a:gd name="connsiteY0" fmla="*/ 34637 h 69274"/>
                <a:gd name="connsiteX1" fmla="*/ 34648 w 69296"/>
                <a:gd name="connsiteY1" fmla="*/ 69274 h 69274"/>
                <a:gd name="connsiteX2" fmla="*/ 0 w 69296"/>
                <a:gd name="connsiteY2" fmla="*/ 34637 h 69274"/>
                <a:gd name="connsiteX3" fmla="*/ 34648 w 69296"/>
                <a:gd name="connsiteY3" fmla="*/ 0 h 69274"/>
                <a:gd name="connsiteX4" fmla="*/ 69296 w 69296"/>
                <a:gd name="connsiteY4" fmla="*/ 34637 h 69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96" h="69274">
                  <a:moveTo>
                    <a:pt x="69296" y="34637"/>
                  </a:moveTo>
                  <a:cubicBezTo>
                    <a:pt x="69296" y="53767"/>
                    <a:pt x="53784" y="69274"/>
                    <a:pt x="34648" y="69274"/>
                  </a:cubicBezTo>
                  <a:cubicBezTo>
                    <a:pt x="15513" y="69274"/>
                    <a:pt x="0" y="53767"/>
                    <a:pt x="0" y="34637"/>
                  </a:cubicBezTo>
                  <a:cubicBezTo>
                    <a:pt x="0" y="15508"/>
                    <a:pt x="15513" y="0"/>
                    <a:pt x="34648" y="0"/>
                  </a:cubicBezTo>
                  <a:cubicBezTo>
                    <a:pt x="53784" y="0"/>
                    <a:pt x="69296" y="15508"/>
                    <a:pt x="69296" y="3463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79" name="Graphic 4212">
            <a:extLst>
              <a:ext uri="{FF2B5EF4-FFF2-40B4-BE49-F238E27FC236}">
                <a16:creationId xmlns:a16="http://schemas.microsoft.com/office/drawing/2014/main" id="{D9FC9802-9966-D18C-4E46-ADAF4E4277DA}"/>
              </a:ext>
            </a:extLst>
          </p:cNvPr>
          <p:cNvGrpSpPr/>
          <p:nvPr/>
        </p:nvGrpSpPr>
        <p:grpSpPr>
          <a:xfrm>
            <a:off x="9743739" y="5617144"/>
            <a:ext cx="610336" cy="610140"/>
            <a:chOff x="11096189" y="4403773"/>
            <a:chExt cx="660368" cy="660156"/>
          </a:xfrm>
          <a:noFill/>
        </p:grpSpPr>
        <p:sp>
          <p:nvSpPr>
            <p:cNvPr id="7148" name="Freeform 7147">
              <a:extLst>
                <a:ext uri="{FF2B5EF4-FFF2-40B4-BE49-F238E27FC236}">
                  <a16:creationId xmlns:a16="http://schemas.microsoft.com/office/drawing/2014/main" id="{73B28097-0972-8074-3849-355B2CBD118B}"/>
                </a:ext>
              </a:extLst>
            </p:cNvPr>
            <p:cNvSpPr/>
            <p:nvPr/>
          </p:nvSpPr>
          <p:spPr>
            <a:xfrm>
              <a:off x="11096189" y="4403773"/>
              <a:ext cx="660368" cy="660156"/>
            </a:xfrm>
            <a:custGeom>
              <a:avLst/>
              <a:gdLst>
                <a:gd name="connsiteX0" fmla="*/ 660368 w 660368"/>
                <a:gd name="connsiteY0" fmla="*/ 330078 h 660156"/>
                <a:gd name="connsiteX1" fmla="*/ 330184 w 660368"/>
                <a:gd name="connsiteY1" fmla="*/ 660156 h 660156"/>
                <a:gd name="connsiteX2" fmla="*/ 0 w 660368"/>
                <a:gd name="connsiteY2" fmla="*/ 330078 h 660156"/>
                <a:gd name="connsiteX3" fmla="*/ 330184 w 660368"/>
                <a:gd name="connsiteY3" fmla="*/ 0 h 660156"/>
                <a:gd name="connsiteX4" fmla="*/ 660368 w 660368"/>
                <a:gd name="connsiteY4" fmla="*/ 330078 h 660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368" h="660156">
                  <a:moveTo>
                    <a:pt x="660368" y="330078"/>
                  </a:moveTo>
                  <a:cubicBezTo>
                    <a:pt x="660368" y="512375"/>
                    <a:pt x="512540" y="660156"/>
                    <a:pt x="330184" y="660156"/>
                  </a:cubicBezTo>
                  <a:cubicBezTo>
                    <a:pt x="147828" y="660156"/>
                    <a:pt x="0" y="512375"/>
                    <a:pt x="0" y="330078"/>
                  </a:cubicBezTo>
                  <a:cubicBezTo>
                    <a:pt x="0" y="147781"/>
                    <a:pt x="147829" y="0"/>
                    <a:pt x="330184" y="0"/>
                  </a:cubicBezTo>
                  <a:cubicBezTo>
                    <a:pt x="512540" y="0"/>
                    <a:pt x="660368" y="147781"/>
                    <a:pt x="660368" y="33007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7149" name="Graphic 4212">
              <a:extLst>
                <a:ext uri="{FF2B5EF4-FFF2-40B4-BE49-F238E27FC236}">
                  <a16:creationId xmlns:a16="http://schemas.microsoft.com/office/drawing/2014/main" id="{6E25DAAB-2EC3-74E8-D485-52672BDAADEC}"/>
                </a:ext>
              </a:extLst>
            </p:cNvPr>
            <p:cNvGrpSpPr/>
            <p:nvPr/>
          </p:nvGrpSpPr>
          <p:grpSpPr>
            <a:xfrm>
              <a:off x="11182866" y="4510935"/>
              <a:ext cx="122599" cy="445837"/>
              <a:chOff x="11182866" y="4510935"/>
              <a:chExt cx="122599" cy="445837"/>
            </a:xfrm>
            <a:noFill/>
          </p:grpSpPr>
          <p:sp>
            <p:nvSpPr>
              <p:cNvPr id="7156" name="Freeform 7155">
                <a:extLst>
                  <a:ext uri="{FF2B5EF4-FFF2-40B4-BE49-F238E27FC236}">
                    <a16:creationId xmlns:a16="http://schemas.microsoft.com/office/drawing/2014/main" id="{5C0E8506-5721-C612-92A4-1E7DEB2D0BC6}"/>
                  </a:ext>
                </a:extLst>
              </p:cNvPr>
              <p:cNvSpPr/>
              <p:nvPr/>
            </p:nvSpPr>
            <p:spPr>
              <a:xfrm>
                <a:off x="11182866" y="4510935"/>
                <a:ext cx="86676" cy="445837"/>
              </a:xfrm>
              <a:custGeom>
                <a:avLst/>
                <a:gdLst>
                  <a:gd name="connsiteX0" fmla="*/ 9 w 86676"/>
                  <a:gd name="connsiteY0" fmla="*/ 0 h 445837"/>
                  <a:gd name="connsiteX1" fmla="*/ 86676 w 86676"/>
                  <a:gd name="connsiteY1" fmla="*/ 222916 h 445837"/>
                  <a:gd name="connsiteX2" fmla="*/ 0 w 86676"/>
                  <a:gd name="connsiteY2" fmla="*/ 445837 h 445837"/>
                </a:gdLst>
                <a:ahLst/>
                <a:cxnLst>
                  <a:cxn ang="0">
                    <a:pos x="connsiteX0" y="connsiteY0"/>
                  </a:cxn>
                  <a:cxn ang="0">
                    <a:pos x="connsiteX1" y="connsiteY1"/>
                  </a:cxn>
                  <a:cxn ang="0">
                    <a:pos x="connsiteX2" y="connsiteY2"/>
                  </a:cxn>
                </a:cxnLst>
                <a:rect l="l" t="t" r="r" b="b"/>
                <a:pathLst>
                  <a:path w="86676" h="445837">
                    <a:moveTo>
                      <a:pt x="9" y="0"/>
                    </a:moveTo>
                    <a:cubicBezTo>
                      <a:pt x="53828" y="58730"/>
                      <a:pt x="86676" y="136990"/>
                      <a:pt x="86676" y="222916"/>
                    </a:cubicBezTo>
                    <a:cubicBezTo>
                      <a:pt x="86676" y="308843"/>
                      <a:pt x="53828" y="387108"/>
                      <a:pt x="0" y="44583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57" name="Freeform 7156">
                <a:extLst>
                  <a:ext uri="{FF2B5EF4-FFF2-40B4-BE49-F238E27FC236}">
                    <a16:creationId xmlns:a16="http://schemas.microsoft.com/office/drawing/2014/main" id="{D9DF9876-A1DA-ECBC-19DA-CDCBD0A66CDC}"/>
                  </a:ext>
                </a:extLst>
              </p:cNvPr>
              <p:cNvSpPr/>
              <p:nvPr/>
            </p:nvSpPr>
            <p:spPr>
              <a:xfrm>
                <a:off x="11189305" y="4548034"/>
                <a:ext cx="71999" cy="41556"/>
              </a:xfrm>
              <a:custGeom>
                <a:avLst/>
                <a:gdLst>
                  <a:gd name="connsiteX0" fmla="*/ 0 w 71999"/>
                  <a:gd name="connsiteY0" fmla="*/ 41557 h 41556"/>
                  <a:gd name="connsiteX1" fmla="*/ 72000 w 71999"/>
                  <a:gd name="connsiteY1" fmla="*/ 0 h 41556"/>
                </a:gdLst>
                <a:ahLst/>
                <a:cxnLst>
                  <a:cxn ang="0">
                    <a:pos x="connsiteX0" y="connsiteY0"/>
                  </a:cxn>
                  <a:cxn ang="0">
                    <a:pos x="connsiteX1" y="connsiteY1"/>
                  </a:cxn>
                </a:cxnLst>
                <a:rect l="l" t="t" r="r" b="b"/>
                <a:pathLst>
                  <a:path w="71999" h="41556">
                    <a:moveTo>
                      <a:pt x="0" y="41557"/>
                    </a:moveTo>
                    <a:lnTo>
                      <a:pt x="7200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58" name="Freeform 7157">
                <a:extLst>
                  <a:ext uri="{FF2B5EF4-FFF2-40B4-BE49-F238E27FC236}">
                    <a16:creationId xmlns:a16="http://schemas.microsoft.com/office/drawing/2014/main" id="{DC02EE66-A301-316D-9385-56E9E426A1E8}"/>
                  </a:ext>
                </a:extLst>
              </p:cNvPr>
              <p:cNvSpPr/>
              <p:nvPr/>
            </p:nvSpPr>
            <p:spPr>
              <a:xfrm>
                <a:off x="11223583" y="4669318"/>
                <a:ext cx="81881" cy="14434"/>
              </a:xfrm>
              <a:custGeom>
                <a:avLst/>
                <a:gdLst>
                  <a:gd name="connsiteX0" fmla="*/ 0 w 81881"/>
                  <a:gd name="connsiteY0" fmla="*/ 14434 h 14434"/>
                  <a:gd name="connsiteX1" fmla="*/ 81882 w 81881"/>
                  <a:gd name="connsiteY1" fmla="*/ 0 h 14434"/>
                </a:gdLst>
                <a:ahLst/>
                <a:cxnLst>
                  <a:cxn ang="0">
                    <a:pos x="connsiteX0" y="connsiteY0"/>
                  </a:cxn>
                  <a:cxn ang="0">
                    <a:pos x="connsiteX1" y="connsiteY1"/>
                  </a:cxn>
                </a:cxnLst>
                <a:rect l="l" t="t" r="r" b="b"/>
                <a:pathLst>
                  <a:path w="81881" h="14434">
                    <a:moveTo>
                      <a:pt x="0" y="14434"/>
                    </a:moveTo>
                    <a:lnTo>
                      <a:pt x="8188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59" name="Freeform 7158">
                <a:extLst>
                  <a:ext uri="{FF2B5EF4-FFF2-40B4-BE49-F238E27FC236}">
                    <a16:creationId xmlns:a16="http://schemas.microsoft.com/office/drawing/2014/main" id="{8B9BE720-71EF-D6D4-457D-EEF46D77C822}"/>
                  </a:ext>
                </a:extLst>
              </p:cNvPr>
              <p:cNvSpPr/>
              <p:nvPr/>
            </p:nvSpPr>
            <p:spPr>
              <a:xfrm>
                <a:off x="11223583" y="4783955"/>
                <a:ext cx="81881" cy="14429"/>
              </a:xfrm>
              <a:custGeom>
                <a:avLst/>
                <a:gdLst>
                  <a:gd name="connsiteX0" fmla="*/ 0 w 81881"/>
                  <a:gd name="connsiteY0" fmla="*/ 0 h 14429"/>
                  <a:gd name="connsiteX1" fmla="*/ 81882 w 81881"/>
                  <a:gd name="connsiteY1" fmla="*/ 14430 h 14429"/>
                </a:gdLst>
                <a:ahLst/>
                <a:cxnLst>
                  <a:cxn ang="0">
                    <a:pos x="connsiteX0" y="connsiteY0"/>
                  </a:cxn>
                  <a:cxn ang="0">
                    <a:pos x="connsiteX1" y="connsiteY1"/>
                  </a:cxn>
                </a:cxnLst>
                <a:rect l="l" t="t" r="r" b="b"/>
                <a:pathLst>
                  <a:path w="81881" h="14429">
                    <a:moveTo>
                      <a:pt x="0" y="0"/>
                    </a:moveTo>
                    <a:lnTo>
                      <a:pt x="81882" y="1443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60" name="Freeform 7159">
                <a:extLst>
                  <a:ext uri="{FF2B5EF4-FFF2-40B4-BE49-F238E27FC236}">
                    <a16:creationId xmlns:a16="http://schemas.microsoft.com/office/drawing/2014/main" id="{F848C6DA-C9CF-4744-AE86-9677D7F5A90A}"/>
                  </a:ext>
                </a:extLst>
              </p:cNvPr>
              <p:cNvSpPr/>
              <p:nvPr/>
            </p:nvSpPr>
            <p:spPr>
              <a:xfrm>
                <a:off x="11189305" y="4878112"/>
                <a:ext cx="71999" cy="41556"/>
              </a:xfrm>
              <a:custGeom>
                <a:avLst/>
                <a:gdLst>
                  <a:gd name="connsiteX0" fmla="*/ 0 w 71999"/>
                  <a:gd name="connsiteY0" fmla="*/ 0 h 41556"/>
                  <a:gd name="connsiteX1" fmla="*/ 72000 w 71999"/>
                  <a:gd name="connsiteY1" fmla="*/ 41557 h 41556"/>
                </a:gdLst>
                <a:ahLst/>
                <a:cxnLst>
                  <a:cxn ang="0">
                    <a:pos x="connsiteX0" y="connsiteY0"/>
                  </a:cxn>
                  <a:cxn ang="0">
                    <a:pos x="connsiteX1" y="connsiteY1"/>
                  </a:cxn>
                </a:cxnLst>
                <a:rect l="l" t="t" r="r" b="b"/>
                <a:pathLst>
                  <a:path w="71999" h="41556">
                    <a:moveTo>
                      <a:pt x="0" y="0"/>
                    </a:moveTo>
                    <a:lnTo>
                      <a:pt x="72000" y="4155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150" name="Graphic 4212">
              <a:extLst>
                <a:ext uri="{FF2B5EF4-FFF2-40B4-BE49-F238E27FC236}">
                  <a16:creationId xmlns:a16="http://schemas.microsoft.com/office/drawing/2014/main" id="{3A2E8F19-7A42-4E47-007A-5CFD48BAEF26}"/>
                </a:ext>
              </a:extLst>
            </p:cNvPr>
            <p:cNvGrpSpPr/>
            <p:nvPr/>
          </p:nvGrpSpPr>
          <p:grpSpPr>
            <a:xfrm>
              <a:off x="11546969" y="4510935"/>
              <a:ext cx="122594" cy="445837"/>
              <a:chOff x="11546969" y="4510935"/>
              <a:chExt cx="122594" cy="445837"/>
            </a:xfrm>
            <a:noFill/>
          </p:grpSpPr>
          <p:sp>
            <p:nvSpPr>
              <p:cNvPr id="7151" name="Freeform 7150">
                <a:extLst>
                  <a:ext uri="{FF2B5EF4-FFF2-40B4-BE49-F238E27FC236}">
                    <a16:creationId xmlns:a16="http://schemas.microsoft.com/office/drawing/2014/main" id="{648660C8-A0B0-2E4F-1B21-F930631E6919}"/>
                  </a:ext>
                </a:extLst>
              </p:cNvPr>
              <p:cNvSpPr/>
              <p:nvPr/>
            </p:nvSpPr>
            <p:spPr>
              <a:xfrm>
                <a:off x="11582892" y="4510935"/>
                <a:ext cx="86671" cy="445837"/>
              </a:xfrm>
              <a:custGeom>
                <a:avLst/>
                <a:gdLst>
                  <a:gd name="connsiteX0" fmla="*/ 86667 w 86671"/>
                  <a:gd name="connsiteY0" fmla="*/ 0 h 445837"/>
                  <a:gd name="connsiteX1" fmla="*/ 0 w 86671"/>
                  <a:gd name="connsiteY1" fmla="*/ 222916 h 445837"/>
                  <a:gd name="connsiteX2" fmla="*/ 86672 w 86671"/>
                  <a:gd name="connsiteY2" fmla="*/ 445837 h 445837"/>
                </a:gdLst>
                <a:ahLst/>
                <a:cxnLst>
                  <a:cxn ang="0">
                    <a:pos x="connsiteX0" y="connsiteY0"/>
                  </a:cxn>
                  <a:cxn ang="0">
                    <a:pos x="connsiteX1" y="connsiteY1"/>
                  </a:cxn>
                  <a:cxn ang="0">
                    <a:pos x="connsiteX2" y="connsiteY2"/>
                  </a:cxn>
                </a:cxnLst>
                <a:rect l="l" t="t" r="r" b="b"/>
                <a:pathLst>
                  <a:path w="86671" h="445837">
                    <a:moveTo>
                      <a:pt x="86667" y="0"/>
                    </a:moveTo>
                    <a:cubicBezTo>
                      <a:pt x="32843" y="58730"/>
                      <a:pt x="0" y="136990"/>
                      <a:pt x="0" y="222916"/>
                    </a:cubicBezTo>
                    <a:cubicBezTo>
                      <a:pt x="0" y="308843"/>
                      <a:pt x="32848" y="387108"/>
                      <a:pt x="86672" y="44583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52" name="Freeform 7151">
                <a:extLst>
                  <a:ext uri="{FF2B5EF4-FFF2-40B4-BE49-F238E27FC236}">
                    <a16:creationId xmlns:a16="http://schemas.microsoft.com/office/drawing/2014/main" id="{9752CF90-D0A8-5346-0DF8-101BA2CBA15A}"/>
                  </a:ext>
                </a:extLst>
              </p:cNvPr>
              <p:cNvSpPr/>
              <p:nvPr/>
            </p:nvSpPr>
            <p:spPr>
              <a:xfrm>
                <a:off x="11591125" y="4548034"/>
                <a:ext cx="72004" cy="41556"/>
              </a:xfrm>
              <a:custGeom>
                <a:avLst/>
                <a:gdLst>
                  <a:gd name="connsiteX0" fmla="*/ 72004 w 72004"/>
                  <a:gd name="connsiteY0" fmla="*/ 41557 h 41556"/>
                  <a:gd name="connsiteX1" fmla="*/ 0 w 72004"/>
                  <a:gd name="connsiteY1" fmla="*/ 0 h 41556"/>
                </a:gdLst>
                <a:ahLst/>
                <a:cxnLst>
                  <a:cxn ang="0">
                    <a:pos x="connsiteX0" y="connsiteY0"/>
                  </a:cxn>
                  <a:cxn ang="0">
                    <a:pos x="connsiteX1" y="connsiteY1"/>
                  </a:cxn>
                </a:cxnLst>
                <a:rect l="l" t="t" r="r" b="b"/>
                <a:pathLst>
                  <a:path w="72004" h="41556">
                    <a:moveTo>
                      <a:pt x="72004" y="4155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53" name="Freeform 7152">
                <a:extLst>
                  <a:ext uri="{FF2B5EF4-FFF2-40B4-BE49-F238E27FC236}">
                    <a16:creationId xmlns:a16="http://schemas.microsoft.com/office/drawing/2014/main" id="{9BB66704-B071-F17F-C50C-9576C964B5C9}"/>
                  </a:ext>
                </a:extLst>
              </p:cNvPr>
              <p:cNvSpPr/>
              <p:nvPr/>
            </p:nvSpPr>
            <p:spPr>
              <a:xfrm>
                <a:off x="11546969" y="4669318"/>
                <a:ext cx="81877" cy="14434"/>
              </a:xfrm>
              <a:custGeom>
                <a:avLst/>
                <a:gdLst>
                  <a:gd name="connsiteX0" fmla="*/ 81877 w 81877"/>
                  <a:gd name="connsiteY0" fmla="*/ 14434 h 14434"/>
                  <a:gd name="connsiteX1" fmla="*/ 0 w 81877"/>
                  <a:gd name="connsiteY1" fmla="*/ 0 h 14434"/>
                </a:gdLst>
                <a:ahLst/>
                <a:cxnLst>
                  <a:cxn ang="0">
                    <a:pos x="connsiteX0" y="connsiteY0"/>
                  </a:cxn>
                  <a:cxn ang="0">
                    <a:pos x="connsiteX1" y="connsiteY1"/>
                  </a:cxn>
                </a:cxnLst>
                <a:rect l="l" t="t" r="r" b="b"/>
                <a:pathLst>
                  <a:path w="81877" h="14434">
                    <a:moveTo>
                      <a:pt x="81877" y="14434"/>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54" name="Freeform 7153">
                <a:extLst>
                  <a:ext uri="{FF2B5EF4-FFF2-40B4-BE49-F238E27FC236}">
                    <a16:creationId xmlns:a16="http://schemas.microsoft.com/office/drawing/2014/main" id="{8C2CA067-D590-F925-8FC2-2CF7CE249EC5}"/>
                  </a:ext>
                </a:extLst>
              </p:cNvPr>
              <p:cNvSpPr/>
              <p:nvPr/>
            </p:nvSpPr>
            <p:spPr>
              <a:xfrm>
                <a:off x="11546969" y="4783955"/>
                <a:ext cx="81877" cy="14429"/>
              </a:xfrm>
              <a:custGeom>
                <a:avLst/>
                <a:gdLst>
                  <a:gd name="connsiteX0" fmla="*/ 81877 w 81877"/>
                  <a:gd name="connsiteY0" fmla="*/ 0 h 14429"/>
                  <a:gd name="connsiteX1" fmla="*/ 0 w 81877"/>
                  <a:gd name="connsiteY1" fmla="*/ 14430 h 14429"/>
                </a:gdLst>
                <a:ahLst/>
                <a:cxnLst>
                  <a:cxn ang="0">
                    <a:pos x="connsiteX0" y="connsiteY0"/>
                  </a:cxn>
                  <a:cxn ang="0">
                    <a:pos x="connsiteX1" y="connsiteY1"/>
                  </a:cxn>
                </a:cxnLst>
                <a:rect l="l" t="t" r="r" b="b"/>
                <a:pathLst>
                  <a:path w="81877" h="14429">
                    <a:moveTo>
                      <a:pt x="81877" y="0"/>
                    </a:moveTo>
                    <a:lnTo>
                      <a:pt x="0" y="1443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55" name="Freeform 7154">
                <a:extLst>
                  <a:ext uri="{FF2B5EF4-FFF2-40B4-BE49-F238E27FC236}">
                    <a16:creationId xmlns:a16="http://schemas.microsoft.com/office/drawing/2014/main" id="{4C1B7FCD-71DB-C430-41A2-C384E701056B}"/>
                  </a:ext>
                </a:extLst>
              </p:cNvPr>
              <p:cNvSpPr/>
              <p:nvPr/>
            </p:nvSpPr>
            <p:spPr>
              <a:xfrm>
                <a:off x="11591125" y="4878112"/>
                <a:ext cx="72004" cy="41556"/>
              </a:xfrm>
              <a:custGeom>
                <a:avLst/>
                <a:gdLst>
                  <a:gd name="connsiteX0" fmla="*/ 72004 w 72004"/>
                  <a:gd name="connsiteY0" fmla="*/ 0 h 41556"/>
                  <a:gd name="connsiteX1" fmla="*/ 0 w 72004"/>
                  <a:gd name="connsiteY1" fmla="*/ 41557 h 41556"/>
                </a:gdLst>
                <a:ahLst/>
                <a:cxnLst>
                  <a:cxn ang="0">
                    <a:pos x="connsiteX0" y="connsiteY0"/>
                  </a:cxn>
                  <a:cxn ang="0">
                    <a:pos x="connsiteX1" y="connsiteY1"/>
                  </a:cxn>
                </a:cxnLst>
                <a:rect l="l" t="t" r="r" b="b"/>
                <a:pathLst>
                  <a:path w="72004" h="41556">
                    <a:moveTo>
                      <a:pt x="72004" y="0"/>
                    </a:moveTo>
                    <a:lnTo>
                      <a:pt x="0" y="4155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180" name="Graphic 4212">
            <a:extLst>
              <a:ext uri="{FF2B5EF4-FFF2-40B4-BE49-F238E27FC236}">
                <a16:creationId xmlns:a16="http://schemas.microsoft.com/office/drawing/2014/main" id="{7D38FEE9-BD6F-1EB9-577D-5AE73D0A1723}"/>
              </a:ext>
            </a:extLst>
          </p:cNvPr>
          <p:cNvGrpSpPr/>
          <p:nvPr/>
        </p:nvGrpSpPr>
        <p:grpSpPr>
          <a:xfrm>
            <a:off x="11028128" y="5568286"/>
            <a:ext cx="554852" cy="657074"/>
            <a:chOff x="12305997" y="4352990"/>
            <a:chExt cx="600335" cy="710939"/>
          </a:xfrm>
          <a:noFill/>
        </p:grpSpPr>
        <p:sp>
          <p:nvSpPr>
            <p:cNvPr id="7140" name="Freeform 7139">
              <a:extLst>
                <a:ext uri="{FF2B5EF4-FFF2-40B4-BE49-F238E27FC236}">
                  <a16:creationId xmlns:a16="http://schemas.microsoft.com/office/drawing/2014/main" id="{5CEE920E-C651-7F80-AED8-E64249650D3B}"/>
                </a:ext>
              </a:extLst>
            </p:cNvPr>
            <p:cNvSpPr/>
            <p:nvPr/>
          </p:nvSpPr>
          <p:spPr>
            <a:xfrm>
              <a:off x="12305997" y="4413006"/>
              <a:ext cx="600335" cy="600142"/>
            </a:xfrm>
            <a:custGeom>
              <a:avLst/>
              <a:gdLst>
                <a:gd name="connsiteX0" fmla="*/ 600335 w 600335"/>
                <a:gd name="connsiteY0" fmla="*/ 300071 h 600142"/>
                <a:gd name="connsiteX1" fmla="*/ 300168 w 600335"/>
                <a:gd name="connsiteY1" fmla="*/ 600143 h 600142"/>
                <a:gd name="connsiteX2" fmla="*/ 0 w 600335"/>
                <a:gd name="connsiteY2" fmla="*/ 300071 h 600142"/>
                <a:gd name="connsiteX3" fmla="*/ 300168 w 600335"/>
                <a:gd name="connsiteY3" fmla="*/ 0 h 600142"/>
                <a:gd name="connsiteX4" fmla="*/ 600335 w 600335"/>
                <a:gd name="connsiteY4" fmla="*/ 300071 h 600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335" h="600142">
                  <a:moveTo>
                    <a:pt x="600335" y="300071"/>
                  </a:moveTo>
                  <a:cubicBezTo>
                    <a:pt x="600335" y="465796"/>
                    <a:pt x="465946" y="600143"/>
                    <a:pt x="300168" y="600143"/>
                  </a:cubicBezTo>
                  <a:cubicBezTo>
                    <a:pt x="134390" y="600143"/>
                    <a:pt x="0" y="465796"/>
                    <a:pt x="0" y="300071"/>
                  </a:cubicBezTo>
                  <a:cubicBezTo>
                    <a:pt x="0" y="134347"/>
                    <a:pt x="134389" y="0"/>
                    <a:pt x="300168" y="0"/>
                  </a:cubicBezTo>
                  <a:cubicBezTo>
                    <a:pt x="465946" y="0"/>
                    <a:pt x="600335" y="134347"/>
                    <a:pt x="600335" y="30007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41" name="Freeform 7140">
              <a:extLst>
                <a:ext uri="{FF2B5EF4-FFF2-40B4-BE49-F238E27FC236}">
                  <a16:creationId xmlns:a16="http://schemas.microsoft.com/office/drawing/2014/main" id="{1C3E64B9-3985-1223-580F-1BD9F30F5F24}"/>
                </a:ext>
              </a:extLst>
            </p:cNvPr>
            <p:cNvSpPr/>
            <p:nvPr/>
          </p:nvSpPr>
          <p:spPr>
            <a:xfrm>
              <a:off x="12426064" y="4533035"/>
              <a:ext cx="360201" cy="360085"/>
            </a:xfrm>
            <a:custGeom>
              <a:avLst/>
              <a:gdLst>
                <a:gd name="connsiteX0" fmla="*/ 360202 w 360201"/>
                <a:gd name="connsiteY0" fmla="*/ 180043 h 360085"/>
                <a:gd name="connsiteX1" fmla="*/ 180101 w 360201"/>
                <a:gd name="connsiteY1" fmla="*/ 360086 h 360085"/>
                <a:gd name="connsiteX2" fmla="*/ 0 w 360201"/>
                <a:gd name="connsiteY2" fmla="*/ 180043 h 360085"/>
                <a:gd name="connsiteX3" fmla="*/ 180101 w 360201"/>
                <a:gd name="connsiteY3" fmla="*/ 0 h 360085"/>
                <a:gd name="connsiteX4" fmla="*/ 360202 w 360201"/>
                <a:gd name="connsiteY4" fmla="*/ 180043 h 3600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201" h="360085">
                  <a:moveTo>
                    <a:pt x="360202" y="180043"/>
                  </a:moveTo>
                  <a:cubicBezTo>
                    <a:pt x="360202" y="279478"/>
                    <a:pt x="279568" y="360086"/>
                    <a:pt x="180101" y="360086"/>
                  </a:cubicBezTo>
                  <a:cubicBezTo>
                    <a:pt x="80634" y="360086"/>
                    <a:pt x="0" y="279478"/>
                    <a:pt x="0" y="180043"/>
                  </a:cubicBezTo>
                  <a:cubicBezTo>
                    <a:pt x="0" y="80608"/>
                    <a:pt x="80634" y="0"/>
                    <a:pt x="180101" y="0"/>
                  </a:cubicBezTo>
                  <a:cubicBezTo>
                    <a:pt x="279568" y="0"/>
                    <a:pt x="360202" y="80608"/>
                    <a:pt x="360202" y="18004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42" name="Freeform 7141">
              <a:extLst>
                <a:ext uri="{FF2B5EF4-FFF2-40B4-BE49-F238E27FC236}">
                  <a16:creationId xmlns:a16="http://schemas.microsoft.com/office/drawing/2014/main" id="{64688BB9-2127-CC0B-EBF4-3B1DDE12A249}"/>
                </a:ext>
              </a:extLst>
            </p:cNvPr>
            <p:cNvSpPr/>
            <p:nvPr/>
          </p:nvSpPr>
          <p:spPr>
            <a:xfrm>
              <a:off x="12351703" y="4458698"/>
              <a:ext cx="508923" cy="508760"/>
            </a:xfrm>
            <a:custGeom>
              <a:avLst/>
              <a:gdLst>
                <a:gd name="connsiteX0" fmla="*/ 508923 w 508923"/>
                <a:gd name="connsiteY0" fmla="*/ 254380 h 508760"/>
                <a:gd name="connsiteX1" fmla="*/ 254462 w 508923"/>
                <a:gd name="connsiteY1" fmla="*/ 508760 h 508760"/>
                <a:gd name="connsiteX2" fmla="*/ 0 w 508923"/>
                <a:gd name="connsiteY2" fmla="*/ 254380 h 508760"/>
                <a:gd name="connsiteX3" fmla="*/ 254462 w 508923"/>
                <a:gd name="connsiteY3" fmla="*/ 0 h 508760"/>
                <a:gd name="connsiteX4" fmla="*/ 508923 w 508923"/>
                <a:gd name="connsiteY4" fmla="*/ 254380 h 508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923" h="508760">
                  <a:moveTo>
                    <a:pt x="508923" y="254380"/>
                  </a:moveTo>
                  <a:cubicBezTo>
                    <a:pt x="508923" y="394870"/>
                    <a:pt x="394997" y="508760"/>
                    <a:pt x="254462" y="508760"/>
                  </a:cubicBezTo>
                  <a:cubicBezTo>
                    <a:pt x="113927" y="508760"/>
                    <a:pt x="0" y="394870"/>
                    <a:pt x="0" y="254380"/>
                  </a:cubicBezTo>
                  <a:cubicBezTo>
                    <a:pt x="0" y="113890"/>
                    <a:pt x="113927" y="0"/>
                    <a:pt x="254462" y="0"/>
                  </a:cubicBezTo>
                  <a:cubicBezTo>
                    <a:pt x="394997" y="0"/>
                    <a:pt x="508923" y="113890"/>
                    <a:pt x="508923" y="25438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43" name="Freeform 7142">
              <a:extLst>
                <a:ext uri="{FF2B5EF4-FFF2-40B4-BE49-F238E27FC236}">
                  <a16:creationId xmlns:a16="http://schemas.microsoft.com/office/drawing/2014/main" id="{BB10501D-9A1C-D1FD-C1FF-6A4AF244B04E}"/>
                </a:ext>
              </a:extLst>
            </p:cNvPr>
            <p:cNvSpPr/>
            <p:nvPr/>
          </p:nvSpPr>
          <p:spPr>
            <a:xfrm>
              <a:off x="12475276" y="4582231"/>
              <a:ext cx="261778" cy="261694"/>
            </a:xfrm>
            <a:custGeom>
              <a:avLst/>
              <a:gdLst>
                <a:gd name="connsiteX0" fmla="*/ 261778 w 261778"/>
                <a:gd name="connsiteY0" fmla="*/ 130847 h 261694"/>
                <a:gd name="connsiteX1" fmla="*/ 130889 w 261778"/>
                <a:gd name="connsiteY1" fmla="*/ 261694 h 261694"/>
                <a:gd name="connsiteX2" fmla="*/ 0 w 261778"/>
                <a:gd name="connsiteY2" fmla="*/ 130847 h 261694"/>
                <a:gd name="connsiteX3" fmla="*/ 130889 w 261778"/>
                <a:gd name="connsiteY3" fmla="*/ 0 h 261694"/>
                <a:gd name="connsiteX4" fmla="*/ 261778 w 261778"/>
                <a:gd name="connsiteY4" fmla="*/ 130847 h 261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778" h="261694">
                  <a:moveTo>
                    <a:pt x="261778" y="130847"/>
                  </a:moveTo>
                  <a:cubicBezTo>
                    <a:pt x="261778" y="203112"/>
                    <a:pt x="203177" y="261694"/>
                    <a:pt x="130889" y="261694"/>
                  </a:cubicBezTo>
                  <a:cubicBezTo>
                    <a:pt x="58601" y="261694"/>
                    <a:pt x="0" y="203112"/>
                    <a:pt x="0" y="130847"/>
                  </a:cubicBezTo>
                  <a:cubicBezTo>
                    <a:pt x="0" y="58582"/>
                    <a:pt x="58601" y="0"/>
                    <a:pt x="130889" y="0"/>
                  </a:cubicBezTo>
                  <a:cubicBezTo>
                    <a:pt x="203177" y="0"/>
                    <a:pt x="261778" y="58582"/>
                    <a:pt x="261778" y="13084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44" name="Freeform 7143">
              <a:extLst>
                <a:ext uri="{FF2B5EF4-FFF2-40B4-BE49-F238E27FC236}">
                  <a16:creationId xmlns:a16="http://schemas.microsoft.com/office/drawing/2014/main" id="{E7FBB71D-E4DC-EA55-2FC7-0185FC55A298}"/>
                </a:ext>
              </a:extLst>
            </p:cNvPr>
            <p:cNvSpPr/>
            <p:nvPr/>
          </p:nvSpPr>
          <p:spPr>
            <a:xfrm>
              <a:off x="12546131" y="4653063"/>
              <a:ext cx="120067" cy="120028"/>
            </a:xfrm>
            <a:custGeom>
              <a:avLst/>
              <a:gdLst>
                <a:gd name="connsiteX0" fmla="*/ 120067 w 120067"/>
                <a:gd name="connsiteY0" fmla="*/ 60015 h 120028"/>
                <a:gd name="connsiteX1" fmla="*/ 60034 w 120067"/>
                <a:gd name="connsiteY1" fmla="*/ 120029 h 120028"/>
                <a:gd name="connsiteX2" fmla="*/ 0 w 120067"/>
                <a:gd name="connsiteY2" fmla="*/ 60015 h 120028"/>
                <a:gd name="connsiteX3" fmla="*/ 60034 w 120067"/>
                <a:gd name="connsiteY3" fmla="*/ 0 h 120028"/>
                <a:gd name="connsiteX4" fmla="*/ 120067 w 120067"/>
                <a:gd name="connsiteY4" fmla="*/ 60015 h 120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067" h="120028">
                  <a:moveTo>
                    <a:pt x="120067" y="60015"/>
                  </a:moveTo>
                  <a:cubicBezTo>
                    <a:pt x="120067" y="93160"/>
                    <a:pt x="93189" y="120029"/>
                    <a:pt x="60034" y="120029"/>
                  </a:cubicBezTo>
                  <a:cubicBezTo>
                    <a:pt x="26878" y="120029"/>
                    <a:pt x="0" y="93160"/>
                    <a:pt x="0" y="60015"/>
                  </a:cubicBezTo>
                  <a:cubicBezTo>
                    <a:pt x="0" y="26869"/>
                    <a:pt x="26878" y="0"/>
                    <a:pt x="60034" y="0"/>
                  </a:cubicBezTo>
                  <a:cubicBezTo>
                    <a:pt x="93189" y="0"/>
                    <a:pt x="120067" y="26869"/>
                    <a:pt x="120067" y="6001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45" name="Freeform 7144">
              <a:extLst>
                <a:ext uri="{FF2B5EF4-FFF2-40B4-BE49-F238E27FC236}">
                  <a16:creationId xmlns:a16="http://schemas.microsoft.com/office/drawing/2014/main" id="{DCAEC53F-14B0-14CE-0BF3-3821A0DC5C89}"/>
                </a:ext>
              </a:extLst>
            </p:cNvPr>
            <p:cNvSpPr/>
            <p:nvPr/>
          </p:nvSpPr>
          <p:spPr>
            <a:xfrm>
              <a:off x="12347562" y="4950820"/>
              <a:ext cx="75438" cy="113109"/>
            </a:xfrm>
            <a:custGeom>
              <a:avLst/>
              <a:gdLst>
                <a:gd name="connsiteX0" fmla="*/ 75438 w 75438"/>
                <a:gd name="connsiteY0" fmla="*/ 0 h 113109"/>
                <a:gd name="connsiteX1" fmla="*/ 0 w 75438"/>
                <a:gd name="connsiteY1" fmla="*/ 113109 h 113109"/>
              </a:gdLst>
              <a:ahLst/>
              <a:cxnLst>
                <a:cxn ang="0">
                  <a:pos x="connsiteX0" y="connsiteY0"/>
                </a:cxn>
                <a:cxn ang="0">
                  <a:pos x="connsiteX1" y="connsiteY1"/>
                </a:cxn>
              </a:cxnLst>
              <a:rect l="l" t="t" r="r" b="b"/>
              <a:pathLst>
                <a:path w="75438" h="113109">
                  <a:moveTo>
                    <a:pt x="75438" y="0"/>
                  </a:moveTo>
                  <a:lnTo>
                    <a:pt x="0" y="11310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46" name="Freeform 7145">
              <a:extLst>
                <a:ext uri="{FF2B5EF4-FFF2-40B4-BE49-F238E27FC236}">
                  <a16:creationId xmlns:a16="http://schemas.microsoft.com/office/drawing/2014/main" id="{B0B2B69F-31D3-657E-8D98-8007D2B3B101}"/>
                </a:ext>
              </a:extLst>
            </p:cNvPr>
            <p:cNvSpPr/>
            <p:nvPr/>
          </p:nvSpPr>
          <p:spPr>
            <a:xfrm>
              <a:off x="12783119" y="4955352"/>
              <a:ext cx="72418" cy="108577"/>
            </a:xfrm>
            <a:custGeom>
              <a:avLst/>
              <a:gdLst>
                <a:gd name="connsiteX0" fmla="*/ 0 w 72418"/>
                <a:gd name="connsiteY0" fmla="*/ 0 h 108577"/>
                <a:gd name="connsiteX1" fmla="*/ 72419 w 72418"/>
                <a:gd name="connsiteY1" fmla="*/ 108577 h 108577"/>
              </a:gdLst>
              <a:ahLst/>
              <a:cxnLst>
                <a:cxn ang="0">
                  <a:pos x="connsiteX0" y="connsiteY0"/>
                </a:cxn>
                <a:cxn ang="0">
                  <a:pos x="connsiteX1" y="connsiteY1"/>
                </a:cxn>
              </a:cxnLst>
              <a:rect l="l" t="t" r="r" b="b"/>
              <a:pathLst>
                <a:path w="72418" h="108577">
                  <a:moveTo>
                    <a:pt x="0" y="0"/>
                  </a:moveTo>
                  <a:lnTo>
                    <a:pt x="72419" y="10857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47" name="Freeform 7146">
              <a:extLst>
                <a:ext uri="{FF2B5EF4-FFF2-40B4-BE49-F238E27FC236}">
                  <a16:creationId xmlns:a16="http://schemas.microsoft.com/office/drawing/2014/main" id="{FA7B0395-8B18-206F-1414-203B795EFFFF}"/>
                </a:ext>
              </a:extLst>
            </p:cNvPr>
            <p:cNvSpPr/>
            <p:nvPr/>
          </p:nvSpPr>
          <p:spPr>
            <a:xfrm>
              <a:off x="12606165" y="4352990"/>
              <a:ext cx="4659" cy="60015"/>
            </a:xfrm>
            <a:custGeom>
              <a:avLst/>
              <a:gdLst>
                <a:gd name="connsiteX0" fmla="*/ 0 w 4659"/>
                <a:gd name="connsiteY0" fmla="*/ 60015 h 60015"/>
                <a:gd name="connsiteX1" fmla="*/ 0 w 4659"/>
                <a:gd name="connsiteY1" fmla="*/ 0 h 60015"/>
              </a:gdLst>
              <a:ahLst/>
              <a:cxnLst>
                <a:cxn ang="0">
                  <a:pos x="connsiteX0" y="connsiteY0"/>
                </a:cxn>
                <a:cxn ang="0">
                  <a:pos x="connsiteX1" y="connsiteY1"/>
                </a:cxn>
              </a:cxnLst>
              <a:rect l="l" t="t" r="r" b="b"/>
              <a:pathLst>
                <a:path w="4659" h="60015">
                  <a:moveTo>
                    <a:pt x="0" y="60015"/>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81" name="Graphic 4212">
            <a:extLst>
              <a:ext uri="{FF2B5EF4-FFF2-40B4-BE49-F238E27FC236}">
                <a16:creationId xmlns:a16="http://schemas.microsoft.com/office/drawing/2014/main" id="{8D95ECF4-26CC-3DD7-6EEC-DB28C4EC5F5C}"/>
              </a:ext>
            </a:extLst>
          </p:cNvPr>
          <p:cNvGrpSpPr/>
          <p:nvPr/>
        </p:nvGrpSpPr>
        <p:grpSpPr>
          <a:xfrm>
            <a:off x="12204778" y="5593680"/>
            <a:ext cx="661040" cy="657070"/>
            <a:chOff x="13368309" y="4378384"/>
            <a:chExt cx="715229" cy="710935"/>
          </a:xfrm>
          <a:noFill/>
        </p:grpSpPr>
        <p:grpSp>
          <p:nvGrpSpPr>
            <p:cNvPr id="7134" name="Graphic 4212">
              <a:extLst>
                <a:ext uri="{FF2B5EF4-FFF2-40B4-BE49-F238E27FC236}">
                  <a16:creationId xmlns:a16="http://schemas.microsoft.com/office/drawing/2014/main" id="{B3A642DC-AC1A-8137-8795-2D0E43E09971}"/>
                </a:ext>
              </a:extLst>
            </p:cNvPr>
            <p:cNvGrpSpPr/>
            <p:nvPr/>
          </p:nvGrpSpPr>
          <p:grpSpPr>
            <a:xfrm>
              <a:off x="13368309" y="4378384"/>
              <a:ext cx="525140" cy="710935"/>
              <a:chOff x="13368309" y="4378384"/>
              <a:chExt cx="525140" cy="710935"/>
            </a:xfrm>
            <a:noFill/>
          </p:grpSpPr>
          <p:sp>
            <p:nvSpPr>
              <p:cNvPr id="7136" name="Freeform 7135">
                <a:extLst>
                  <a:ext uri="{FF2B5EF4-FFF2-40B4-BE49-F238E27FC236}">
                    <a16:creationId xmlns:a16="http://schemas.microsoft.com/office/drawing/2014/main" id="{461EC0D6-6F5B-39D2-D3A2-A04CB4C4D2F6}"/>
                  </a:ext>
                </a:extLst>
              </p:cNvPr>
              <p:cNvSpPr/>
              <p:nvPr/>
            </p:nvSpPr>
            <p:spPr>
              <a:xfrm>
                <a:off x="13368309" y="4378384"/>
                <a:ext cx="519597" cy="480510"/>
              </a:xfrm>
              <a:custGeom>
                <a:avLst/>
                <a:gdLst>
                  <a:gd name="connsiteX0" fmla="*/ 64820 w 519597"/>
                  <a:gd name="connsiteY0" fmla="*/ 480510 h 480510"/>
                  <a:gd name="connsiteX1" fmla="*/ 519597 w 519597"/>
                  <a:gd name="connsiteY1" fmla="*/ 337260 h 480510"/>
                  <a:gd name="connsiteX2" fmla="*/ 465867 w 519597"/>
                  <a:gd name="connsiteY2" fmla="*/ 166772 h 480510"/>
                  <a:gd name="connsiteX3" fmla="*/ 166830 w 519597"/>
                  <a:gd name="connsiteY3" fmla="*/ 11081 h 480510"/>
                  <a:gd name="connsiteX4" fmla="*/ 166826 w 519597"/>
                  <a:gd name="connsiteY4" fmla="*/ 11081 h 480510"/>
                  <a:gd name="connsiteX5" fmla="*/ 11085 w 519597"/>
                  <a:gd name="connsiteY5" fmla="*/ 310022 h 480510"/>
                  <a:gd name="connsiteX6" fmla="*/ 64820 w 519597"/>
                  <a:gd name="connsiteY6" fmla="*/ 480510 h 48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597" h="480510">
                    <a:moveTo>
                      <a:pt x="64820" y="480510"/>
                    </a:moveTo>
                    <a:lnTo>
                      <a:pt x="519597" y="337260"/>
                    </a:lnTo>
                    <a:lnTo>
                      <a:pt x="465867" y="166772"/>
                    </a:lnTo>
                    <a:cubicBezTo>
                      <a:pt x="426295" y="41231"/>
                      <a:pt x="292411" y="-28477"/>
                      <a:pt x="166830" y="11081"/>
                    </a:cubicBezTo>
                    <a:lnTo>
                      <a:pt x="166826" y="11081"/>
                    </a:lnTo>
                    <a:cubicBezTo>
                      <a:pt x="41244" y="50635"/>
                      <a:pt x="-28486" y="184476"/>
                      <a:pt x="11085" y="310022"/>
                    </a:cubicBezTo>
                    <a:lnTo>
                      <a:pt x="64820" y="48051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37" name="Freeform 7136">
                <a:extLst>
                  <a:ext uri="{FF2B5EF4-FFF2-40B4-BE49-F238E27FC236}">
                    <a16:creationId xmlns:a16="http://schemas.microsoft.com/office/drawing/2014/main" id="{31484333-DA58-BC3A-DE60-C57A2D9C4B2D}"/>
                  </a:ext>
                </a:extLst>
              </p:cNvPr>
              <p:cNvSpPr/>
              <p:nvPr/>
            </p:nvSpPr>
            <p:spPr>
              <a:xfrm>
                <a:off x="13548982" y="4424759"/>
                <a:ext cx="232991" cy="129940"/>
              </a:xfrm>
              <a:custGeom>
                <a:avLst/>
                <a:gdLst>
                  <a:gd name="connsiteX0" fmla="*/ 232991 w 232991"/>
                  <a:gd name="connsiteY0" fmla="*/ 129941 h 129940"/>
                  <a:gd name="connsiteX1" fmla="*/ 0 w 232991"/>
                  <a:gd name="connsiteY1" fmla="*/ 8634 h 129940"/>
                </a:gdLst>
                <a:ahLst/>
                <a:cxnLst>
                  <a:cxn ang="0">
                    <a:pos x="connsiteX0" y="connsiteY0"/>
                  </a:cxn>
                  <a:cxn ang="0">
                    <a:pos x="connsiteX1" y="connsiteY1"/>
                  </a:cxn>
                </a:cxnLst>
                <a:rect l="l" t="t" r="r" b="b"/>
                <a:pathLst>
                  <a:path w="232991" h="129940">
                    <a:moveTo>
                      <a:pt x="232991" y="129941"/>
                    </a:moveTo>
                    <a:cubicBezTo>
                      <a:pt x="202166" y="32123"/>
                      <a:pt x="97849" y="-22187"/>
                      <a:pt x="0" y="863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38" name="Freeform 7137">
                <a:extLst>
                  <a:ext uri="{FF2B5EF4-FFF2-40B4-BE49-F238E27FC236}">
                    <a16:creationId xmlns:a16="http://schemas.microsoft.com/office/drawing/2014/main" id="{7DA9CA72-D589-2658-5B61-A8CBF3678D07}"/>
                  </a:ext>
                </a:extLst>
              </p:cNvPr>
              <p:cNvSpPr/>
              <p:nvPr/>
            </p:nvSpPr>
            <p:spPr>
              <a:xfrm>
                <a:off x="13433129" y="4715644"/>
                <a:ext cx="460320" cy="226634"/>
              </a:xfrm>
              <a:custGeom>
                <a:avLst/>
                <a:gdLst>
                  <a:gd name="connsiteX0" fmla="*/ 320059 w 460320"/>
                  <a:gd name="connsiteY0" fmla="*/ 167377 h 226634"/>
                  <a:gd name="connsiteX1" fmla="*/ 376907 w 460320"/>
                  <a:gd name="connsiteY1" fmla="*/ 149473 h 226634"/>
                  <a:gd name="connsiteX2" fmla="*/ 454777 w 460320"/>
                  <a:gd name="connsiteY2" fmla="*/ 0 h 226634"/>
                  <a:gd name="connsiteX3" fmla="*/ 454777 w 460320"/>
                  <a:gd name="connsiteY3" fmla="*/ 0 h 226634"/>
                  <a:gd name="connsiteX4" fmla="*/ 0 w 460320"/>
                  <a:gd name="connsiteY4" fmla="*/ 143250 h 226634"/>
                  <a:gd name="connsiteX5" fmla="*/ 0 w 460320"/>
                  <a:gd name="connsiteY5" fmla="*/ 143250 h 226634"/>
                  <a:gd name="connsiteX6" fmla="*/ 149516 w 460320"/>
                  <a:gd name="connsiteY6" fmla="*/ 221095 h 226634"/>
                  <a:gd name="connsiteX7" fmla="*/ 206364 w 460320"/>
                  <a:gd name="connsiteY7" fmla="*/ 203191 h 226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0320" h="226634">
                    <a:moveTo>
                      <a:pt x="320059" y="167377"/>
                    </a:moveTo>
                    <a:lnTo>
                      <a:pt x="376907" y="149473"/>
                    </a:lnTo>
                    <a:cubicBezTo>
                      <a:pt x="439700" y="129691"/>
                      <a:pt x="474565" y="62773"/>
                      <a:pt x="454777" y="0"/>
                    </a:cubicBezTo>
                    <a:lnTo>
                      <a:pt x="454777" y="0"/>
                    </a:lnTo>
                    <a:cubicBezTo>
                      <a:pt x="454777" y="0"/>
                      <a:pt x="0" y="143250"/>
                      <a:pt x="0" y="143250"/>
                    </a:cubicBezTo>
                    <a:lnTo>
                      <a:pt x="0" y="143250"/>
                    </a:lnTo>
                    <a:cubicBezTo>
                      <a:pt x="19783" y="206018"/>
                      <a:pt x="86723" y="240872"/>
                      <a:pt x="149516" y="221095"/>
                    </a:cubicBezTo>
                    <a:lnTo>
                      <a:pt x="206364" y="20319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39" name="Freeform 7138">
                <a:extLst>
                  <a:ext uri="{FF2B5EF4-FFF2-40B4-BE49-F238E27FC236}">
                    <a16:creationId xmlns:a16="http://schemas.microsoft.com/office/drawing/2014/main" id="{AEBFF6DB-1831-145D-A9A7-418EF62CB1EE}"/>
                  </a:ext>
                </a:extLst>
              </p:cNvPr>
              <p:cNvSpPr/>
              <p:nvPr/>
            </p:nvSpPr>
            <p:spPr>
              <a:xfrm rot="-1049319">
                <a:off x="13657708" y="4858458"/>
                <a:ext cx="119207" cy="217993"/>
              </a:xfrm>
              <a:custGeom>
                <a:avLst/>
                <a:gdLst>
                  <a:gd name="connsiteX0" fmla="*/ 43494 w 119207"/>
                  <a:gd name="connsiteY0" fmla="*/ 0 h 217993"/>
                  <a:gd name="connsiteX1" fmla="*/ 75718 w 119207"/>
                  <a:gd name="connsiteY1" fmla="*/ 0 h 217993"/>
                  <a:gd name="connsiteX2" fmla="*/ 119207 w 119207"/>
                  <a:gd name="connsiteY2" fmla="*/ 43480 h 217993"/>
                  <a:gd name="connsiteX3" fmla="*/ 119207 w 119207"/>
                  <a:gd name="connsiteY3" fmla="*/ 217993 h 217993"/>
                  <a:gd name="connsiteX4" fmla="*/ 0 w 119207"/>
                  <a:gd name="connsiteY4" fmla="*/ 217993 h 217993"/>
                  <a:gd name="connsiteX5" fmla="*/ 0 w 119207"/>
                  <a:gd name="connsiteY5" fmla="*/ 43480 h 217993"/>
                  <a:gd name="connsiteX6" fmla="*/ 43494 w 119207"/>
                  <a:gd name="connsiteY6" fmla="*/ 0 h 217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207" h="217993">
                    <a:moveTo>
                      <a:pt x="43494" y="0"/>
                    </a:moveTo>
                    <a:lnTo>
                      <a:pt x="75718" y="0"/>
                    </a:lnTo>
                    <a:cubicBezTo>
                      <a:pt x="99718" y="0"/>
                      <a:pt x="119207" y="19484"/>
                      <a:pt x="119207" y="43480"/>
                    </a:cubicBezTo>
                    <a:lnTo>
                      <a:pt x="119207" y="217993"/>
                    </a:lnTo>
                    <a:lnTo>
                      <a:pt x="0" y="217993"/>
                    </a:lnTo>
                    <a:lnTo>
                      <a:pt x="0" y="43480"/>
                    </a:lnTo>
                    <a:cubicBezTo>
                      <a:pt x="0" y="19484"/>
                      <a:pt x="19490" y="0"/>
                      <a:pt x="4349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135" name="Freeform 7134">
              <a:extLst>
                <a:ext uri="{FF2B5EF4-FFF2-40B4-BE49-F238E27FC236}">
                  <a16:creationId xmlns:a16="http://schemas.microsoft.com/office/drawing/2014/main" id="{096683DC-5A19-D0E7-1ED6-B2208F686CA7}"/>
                </a:ext>
              </a:extLst>
            </p:cNvPr>
            <p:cNvSpPr/>
            <p:nvPr/>
          </p:nvSpPr>
          <p:spPr>
            <a:xfrm>
              <a:off x="13888476" y="4401790"/>
              <a:ext cx="195063" cy="195000"/>
            </a:xfrm>
            <a:custGeom>
              <a:avLst/>
              <a:gdLst>
                <a:gd name="connsiteX0" fmla="*/ 195063 w 195063"/>
                <a:gd name="connsiteY0" fmla="*/ 97500 h 195000"/>
                <a:gd name="connsiteX1" fmla="*/ 97531 w 195063"/>
                <a:gd name="connsiteY1" fmla="*/ 195000 h 195000"/>
                <a:gd name="connsiteX2" fmla="*/ 0 w 195063"/>
                <a:gd name="connsiteY2" fmla="*/ 97500 h 195000"/>
                <a:gd name="connsiteX3" fmla="*/ 97531 w 195063"/>
                <a:gd name="connsiteY3" fmla="*/ 0 h 195000"/>
                <a:gd name="connsiteX4" fmla="*/ 195063 w 195063"/>
                <a:gd name="connsiteY4" fmla="*/ 97500 h 19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063" h="195000">
                  <a:moveTo>
                    <a:pt x="195063" y="97500"/>
                  </a:moveTo>
                  <a:cubicBezTo>
                    <a:pt x="195063" y="151348"/>
                    <a:pt x="151397" y="195000"/>
                    <a:pt x="97531" y="195000"/>
                  </a:cubicBezTo>
                  <a:cubicBezTo>
                    <a:pt x="43666" y="195000"/>
                    <a:pt x="0" y="151348"/>
                    <a:pt x="0" y="97500"/>
                  </a:cubicBezTo>
                  <a:cubicBezTo>
                    <a:pt x="0" y="43652"/>
                    <a:pt x="43666" y="0"/>
                    <a:pt x="97531" y="0"/>
                  </a:cubicBezTo>
                  <a:cubicBezTo>
                    <a:pt x="151397" y="0"/>
                    <a:pt x="195063" y="43652"/>
                    <a:pt x="195063" y="9750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82" name="Graphic 4212">
            <a:extLst>
              <a:ext uri="{FF2B5EF4-FFF2-40B4-BE49-F238E27FC236}">
                <a16:creationId xmlns:a16="http://schemas.microsoft.com/office/drawing/2014/main" id="{0EC09D72-136F-1E8B-0131-6CD3012781B0}"/>
              </a:ext>
            </a:extLst>
          </p:cNvPr>
          <p:cNvGrpSpPr/>
          <p:nvPr/>
        </p:nvGrpSpPr>
        <p:grpSpPr>
          <a:xfrm>
            <a:off x="8447996" y="7066461"/>
            <a:ext cx="719570" cy="719338"/>
            <a:chOff x="9880378" y="5524140"/>
            <a:chExt cx="792441" cy="792186"/>
          </a:xfrm>
          <a:noFill/>
        </p:grpSpPr>
        <p:grpSp>
          <p:nvGrpSpPr>
            <p:cNvPr id="7123" name="Graphic 4212">
              <a:extLst>
                <a:ext uri="{FF2B5EF4-FFF2-40B4-BE49-F238E27FC236}">
                  <a16:creationId xmlns:a16="http://schemas.microsoft.com/office/drawing/2014/main" id="{E3F646BE-059D-251A-B3BE-DCA87028B021}"/>
                </a:ext>
              </a:extLst>
            </p:cNvPr>
            <p:cNvGrpSpPr/>
            <p:nvPr/>
          </p:nvGrpSpPr>
          <p:grpSpPr>
            <a:xfrm>
              <a:off x="9880378" y="5728318"/>
              <a:ext cx="792441" cy="365627"/>
              <a:chOff x="9880378" y="5728318"/>
              <a:chExt cx="792441" cy="365627"/>
            </a:xfrm>
            <a:noFill/>
          </p:grpSpPr>
          <p:sp>
            <p:nvSpPr>
              <p:cNvPr id="7129" name="Freeform 7128">
                <a:extLst>
                  <a:ext uri="{FF2B5EF4-FFF2-40B4-BE49-F238E27FC236}">
                    <a16:creationId xmlns:a16="http://schemas.microsoft.com/office/drawing/2014/main" id="{1C0BFDD4-7313-2C5E-4EA4-EAC4FD6F2D8E}"/>
                  </a:ext>
                </a:extLst>
              </p:cNvPr>
              <p:cNvSpPr/>
              <p:nvPr/>
            </p:nvSpPr>
            <p:spPr>
              <a:xfrm>
                <a:off x="9880378" y="5728318"/>
                <a:ext cx="792441" cy="365627"/>
              </a:xfrm>
              <a:custGeom>
                <a:avLst/>
                <a:gdLst>
                  <a:gd name="connsiteX0" fmla="*/ 609571 w 792441"/>
                  <a:gd name="connsiteY0" fmla="*/ 0 h 365627"/>
                  <a:gd name="connsiteX1" fmla="*/ 182871 w 792441"/>
                  <a:gd name="connsiteY1" fmla="*/ 0 h 365627"/>
                  <a:gd name="connsiteX2" fmla="*/ 143 w 792441"/>
                  <a:gd name="connsiteY2" fmla="*/ 190144 h 365627"/>
                  <a:gd name="connsiteX3" fmla="*/ 172432 w 792441"/>
                  <a:gd name="connsiteY3" fmla="*/ 365337 h 365627"/>
                  <a:gd name="connsiteX4" fmla="*/ 341112 w 792441"/>
                  <a:gd name="connsiteY4" fmla="*/ 274506 h 365627"/>
                  <a:gd name="connsiteX5" fmla="*/ 393954 w 792441"/>
                  <a:gd name="connsiteY5" fmla="*/ 243769 h 365627"/>
                  <a:gd name="connsiteX6" fmla="*/ 398516 w 792441"/>
                  <a:gd name="connsiteY6" fmla="*/ 243774 h 365627"/>
                  <a:gd name="connsiteX7" fmla="*/ 451328 w 792441"/>
                  <a:gd name="connsiteY7" fmla="*/ 274501 h 365627"/>
                  <a:gd name="connsiteX8" fmla="*/ 620017 w 792441"/>
                  <a:gd name="connsiteY8" fmla="*/ 365337 h 365627"/>
                  <a:gd name="connsiteX9" fmla="*/ 792298 w 792441"/>
                  <a:gd name="connsiteY9" fmla="*/ 190144 h 365627"/>
                  <a:gd name="connsiteX10" fmla="*/ 609571 w 792441"/>
                  <a:gd name="connsiteY10" fmla="*/ 0 h 36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2441" h="365627">
                    <a:moveTo>
                      <a:pt x="609571" y="0"/>
                    </a:moveTo>
                    <a:lnTo>
                      <a:pt x="182871" y="0"/>
                    </a:lnTo>
                    <a:cubicBezTo>
                      <a:pt x="79441" y="0"/>
                      <a:pt x="-3934" y="85843"/>
                      <a:pt x="143" y="190144"/>
                    </a:cubicBezTo>
                    <a:cubicBezTo>
                      <a:pt x="3797" y="283598"/>
                      <a:pt x="79023" y="360148"/>
                      <a:pt x="172432" y="365337"/>
                    </a:cubicBezTo>
                    <a:cubicBezTo>
                      <a:pt x="244330" y="369329"/>
                      <a:pt x="307832" y="331778"/>
                      <a:pt x="341112" y="274506"/>
                    </a:cubicBezTo>
                    <a:cubicBezTo>
                      <a:pt x="352095" y="255604"/>
                      <a:pt x="372088" y="243764"/>
                      <a:pt x="393954" y="243769"/>
                    </a:cubicBezTo>
                    <a:lnTo>
                      <a:pt x="398516" y="243774"/>
                    </a:lnTo>
                    <a:cubicBezTo>
                      <a:pt x="420372" y="243778"/>
                      <a:pt x="440351" y="255614"/>
                      <a:pt x="451328" y="274501"/>
                    </a:cubicBezTo>
                    <a:cubicBezTo>
                      <a:pt x="484609" y="331778"/>
                      <a:pt x="548115" y="369333"/>
                      <a:pt x="620017" y="365337"/>
                    </a:cubicBezTo>
                    <a:cubicBezTo>
                      <a:pt x="713421" y="360144"/>
                      <a:pt x="788645" y="283593"/>
                      <a:pt x="792298" y="190144"/>
                    </a:cubicBezTo>
                    <a:cubicBezTo>
                      <a:pt x="796375" y="85843"/>
                      <a:pt x="713002" y="0"/>
                      <a:pt x="60957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7130" name="Graphic 4212">
                <a:extLst>
                  <a:ext uri="{FF2B5EF4-FFF2-40B4-BE49-F238E27FC236}">
                    <a16:creationId xmlns:a16="http://schemas.microsoft.com/office/drawing/2014/main" id="{F4451A49-0866-F595-58FE-D21EBC9D3AC5}"/>
                  </a:ext>
                </a:extLst>
              </p:cNvPr>
              <p:cNvGrpSpPr/>
              <p:nvPr/>
            </p:nvGrpSpPr>
            <p:grpSpPr>
              <a:xfrm>
                <a:off x="9880378" y="5728318"/>
                <a:ext cx="792441" cy="365627"/>
                <a:chOff x="9880378" y="5728318"/>
                <a:chExt cx="792441" cy="365627"/>
              </a:xfrm>
              <a:noFill/>
            </p:grpSpPr>
            <p:sp>
              <p:nvSpPr>
                <p:cNvPr id="7131" name="Freeform 7130">
                  <a:extLst>
                    <a:ext uri="{FF2B5EF4-FFF2-40B4-BE49-F238E27FC236}">
                      <a16:creationId xmlns:a16="http://schemas.microsoft.com/office/drawing/2014/main" id="{C5A4D395-3DB2-2D47-F569-C045C2BBD77C}"/>
                    </a:ext>
                  </a:extLst>
                </p:cNvPr>
                <p:cNvSpPr/>
                <p:nvPr/>
              </p:nvSpPr>
              <p:spPr>
                <a:xfrm>
                  <a:off x="9880378" y="5728318"/>
                  <a:ext cx="792441" cy="365627"/>
                </a:xfrm>
                <a:custGeom>
                  <a:avLst/>
                  <a:gdLst>
                    <a:gd name="connsiteX0" fmla="*/ 609571 w 792441"/>
                    <a:gd name="connsiteY0" fmla="*/ 0 h 365627"/>
                    <a:gd name="connsiteX1" fmla="*/ 182871 w 792441"/>
                    <a:gd name="connsiteY1" fmla="*/ 0 h 365627"/>
                    <a:gd name="connsiteX2" fmla="*/ 143 w 792441"/>
                    <a:gd name="connsiteY2" fmla="*/ 190144 h 365627"/>
                    <a:gd name="connsiteX3" fmla="*/ 172432 w 792441"/>
                    <a:gd name="connsiteY3" fmla="*/ 365337 h 365627"/>
                    <a:gd name="connsiteX4" fmla="*/ 341112 w 792441"/>
                    <a:gd name="connsiteY4" fmla="*/ 274506 h 365627"/>
                    <a:gd name="connsiteX5" fmla="*/ 393954 w 792441"/>
                    <a:gd name="connsiteY5" fmla="*/ 243769 h 365627"/>
                    <a:gd name="connsiteX6" fmla="*/ 398516 w 792441"/>
                    <a:gd name="connsiteY6" fmla="*/ 243774 h 365627"/>
                    <a:gd name="connsiteX7" fmla="*/ 451328 w 792441"/>
                    <a:gd name="connsiteY7" fmla="*/ 274501 h 365627"/>
                    <a:gd name="connsiteX8" fmla="*/ 620017 w 792441"/>
                    <a:gd name="connsiteY8" fmla="*/ 365337 h 365627"/>
                    <a:gd name="connsiteX9" fmla="*/ 792298 w 792441"/>
                    <a:gd name="connsiteY9" fmla="*/ 190144 h 365627"/>
                    <a:gd name="connsiteX10" fmla="*/ 609571 w 792441"/>
                    <a:gd name="connsiteY10" fmla="*/ 0 h 36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2441" h="365627">
                      <a:moveTo>
                        <a:pt x="609571" y="0"/>
                      </a:moveTo>
                      <a:lnTo>
                        <a:pt x="182871" y="0"/>
                      </a:lnTo>
                      <a:cubicBezTo>
                        <a:pt x="79441" y="0"/>
                        <a:pt x="-3934" y="85843"/>
                        <a:pt x="143" y="190144"/>
                      </a:cubicBezTo>
                      <a:cubicBezTo>
                        <a:pt x="3797" y="283598"/>
                        <a:pt x="79023" y="360148"/>
                        <a:pt x="172432" y="365337"/>
                      </a:cubicBezTo>
                      <a:cubicBezTo>
                        <a:pt x="244330" y="369329"/>
                        <a:pt x="307832" y="331778"/>
                        <a:pt x="341112" y="274506"/>
                      </a:cubicBezTo>
                      <a:cubicBezTo>
                        <a:pt x="352095" y="255604"/>
                        <a:pt x="372088" y="243764"/>
                        <a:pt x="393954" y="243769"/>
                      </a:cubicBezTo>
                      <a:lnTo>
                        <a:pt x="398516" y="243774"/>
                      </a:lnTo>
                      <a:cubicBezTo>
                        <a:pt x="420372" y="243778"/>
                        <a:pt x="440351" y="255614"/>
                        <a:pt x="451328" y="274501"/>
                      </a:cubicBezTo>
                      <a:cubicBezTo>
                        <a:pt x="484609" y="331778"/>
                        <a:pt x="548115" y="369333"/>
                        <a:pt x="620017" y="365337"/>
                      </a:cubicBezTo>
                      <a:cubicBezTo>
                        <a:pt x="713421" y="360144"/>
                        <a:pt x="788645" y="283593"/>
                        <a:pt x="792298" y="190144"/>
                      </a:cubicBezTo>
                      <a:cubicBezTo>
                        <a:pt x="796375" y="85843"/>
                        <a:pt x="713002" y="0"/>
                        <a:pt x="60957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32" name="Freeform 7131">
                  <a:extLst>
                    <a:ext uri="{FF2B5EF4-FFF2-40B4-BE49-F238E27FC236}">
                      <a16:creationId xmlns:a16="http://schemas.microsoft.com/office/drawing/2014/main" id="{83CB1336-55A5-7F28-1526-59F8087267C0}"/>
                    </a:ext>
                  </a:extLst>
                </p:cNvPr>
                <p:cNvSpPr/>
                <p:nvPr/>
              </p:nvSpPr>
              <p:spPr>
                <a:xfrm>
                  <a:off x="9916952" y="5764882"/>
                  <a:ext cx="719293" cy="292498"/>
                </a:xfrm>
                <a:custGeom>
                  <a:avLst/>
                  <a:gdLst>
                    <a:gd name="connsiteX0" fmla="*/ 572997 w 719293"/>
                    <a:gd name="connsiteY0" fmla="*/ 292499 h 292498"/>
                    <a:gd name="connsiteX1" fmla="*/ 446381 w 719293"/>
                    <a:gd name="connsiteY1" fmla="*/ 219572 h 292498"/>
                    <a:gd name="connsiteX2" fmla="*/ 361951 w 719293"/>
                    <a:gd name="connsiteY2" fmla="*/ 170647 h 292498"/>
                    <a:gd name="connsiteX3" fmla="*/ 357380 w 719293"/>
                    <a:gd name="connsiteY3" fmla="*/ 170647 h 292498"/>
                    <a:gd name="connsiteX4" fmla="*/ 272910 w 719293"/>
                    <a:gd name="connsiteY4" fmla="*/ 219572 h 292498"/>
                    <a:gd name="connsiteX5" fmla="*/ 146295 w 719293"/>
                    <a:gd name="connsiteY5" fmla="*/ 292499 h 292498"/>
                    <a:gd name="connsiteX6" fmla="*/ 137886 w 719293"/>
                    <a:gd name="connsiteY6" fmla="*/ 292266 h 292498"/>
                    <a:gd name="connsiteX7" fmla="*/ 116 w 719293"/>
                    <a:gd name="connsiteY7" fmla="*/ 152155 h 292498"/>
                    <a:gd name="connsiteX8" fmla="*/ 40835 w 719293"/>
                    <a:gd name="connsiteY8" fmla="*/ 44892 h 292498"/>
                    <a:gd name="connsiteX9" fmla="*/ 146299 w 719293"/>
                    <a:gd name="connsiteY9" fmla="*/ 0 h 292498"/>
                    <a:gd name="connsiteX10" fmla="*/ 572997 w 719293"/>
                    <a:gd name="connsiteY10" fmla="*/ 0 h 292498"/>
                    <a:gd name="connsiteX11" fmla="*/ 678459 w 719293"/>
                    <a:gd name="connsiteY11" fmla="*/ 44892 h 292498"/>
                    <a:gd name="connsiteX12" fmla="*/ 719177 w 719293"/>
                    <a:gd name="connsiteY12" fmla="*/ 152155 h 292498"/>
                    <a:gd name="connsiteX13" fmla="*/ 581407 w 719293"/>
                    <a:gd name="connsiteY13" fmla="*/ 292266 h 292498"/>
                    <a:gd name="connsiteX14" fmla="*/ 573006 w 719293"/>
                    <a:gd name="connsiteY14" fmla="*/ 292499 h 292498"/>
                    <a:gd name="connsiteX15" fmla="*/ 572997 w 719293"/>
                    <a:gd name="connsiteY15" fmla="*/ 292499 h 292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9293" h="292498">
                      <a:moveTo>
                        <a:pt x="572997" y="292499"/>
                      </a:moveTo>
                      <a:cubicBezTo>
                        <a:pt x="521032" y="292499"/>
                        <a:pt x="472520" y="264552"/>
                        <a:pt x="446381" y="219572"/>
                      </a:cubicBezTo>
                      <a:cubicBezTo>
                        <a:pt x="428849" y="189399"/>
                        <a:pt x="396495" y="170651"/>
                        <a:pt x="361951" y="170647"/>
                      </a:cubicBezTo>
                      <a:lnTo>
                        <a:pt x="357380" y="170647"/>
                      </a:lnTo>
                      <a:cubicBezTo>
                        <a:pt x="322813" y="170647"/>
                        <a:pt x="290453" y="189394"/>
                        <a:pt x="272910" y="219572"/>
                      </a:cubicBezTo>
                      <a:cubicBezTo>
                        <a:pt x="246777" y="264557"/>
                        <a:pt x="198262" y="292499"/>
                        <a:pt x="146295" y="292499"/>
                      </a:cubicBezTo>
                      <a:cubicBezTo>
                        <a:pt x="143510" y="292499"/>
                        <a:pt x="140683" y="292420"/>
                        <a:pt x="137886" y="292266"/>
                      </a:cubicBezTo>
                      <a:cubicBezTo>
                        <a:pt x="63541" y="288139"/>
                        <a:pt x="3026" y="226591"/>
                        <a:pt x="116" y="152155"/>
                      </a:cubicBezTo>
                      <a:cubicBezTo>
                        <a:pt x="-1455" y="111912"/>
                        <a:pt x="13006" y="73821"/>
                        <a:pt x="40835" y="44892"/>
                      </a:cubicBezTo>
                      <a:cubicBezTo>
                        <a:pt x="68682" y="15943"/>
                        <a:pt x="106138" y="0"/>
                        <a:pt x="146299" y="0"/>
                      </a:cubicBezTo>
                      <a:lnTo>
                        <a:pt x="572997" y="0"/>
                      </a:lnTo>
                      <a:cubicBezTo>
                        <a:pt x="613155" y="0"/>
                        <a:pt x="650611" y="15943"/>
                        <a:pt x="678459" y="44892"/>
                      </a:cubicBezTo>
                      <a:cubicBezTo>
                        <a:pt x="706289" y="73821"/>
                        <a:pt x="720752" y="111912"/>
                        <a:pt x="719177" y="152155"/>
                      </a:cubicBezTo>
                      <a:cubicBezTo>
                        <a:pt x="716269" y="226587"/>
                        <a:pt x="655755" y="288135"/>
                        <a:pt x="581407" y="292266"/>
                      </a:cubicBezTo>
                      <a:cubicBezTo>
                        <a:pt x="578611" y="292420"/>
                        <a:pt x="575783" y="292499"/>
                        <a:pt x="573006" y="292499"/>
                      </a:cubicBezTo>
                      <a:lnTo>
                        <a:pt x="572997" y="29249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33" name="Freeform 7132">
                  <a:extLst>
                    <a:ext uri="{FF2B5EF4-FFF2-40B4-BE49-F238E27FC236}">
                      <a16:creationId xmlns:a16="http://schemas.microsoft.com/office/drawing/2014/main" id="{B748BEC7-43E3-AE96-98EE-C4975F1499F2}"/>
                    </a:ext>
                  </a:extLst>
                </p:cNvPr>
                <p:cNvSpPr/>
                <p:nvPr/>
              </p:nvSpPr>
              <p:spPr>
                <a:xfrm>
                  <a:off x="10489949" y="5812410"/>
                  <a:ext cx="98751" cy="102773"/>
                </a:xfrm>
                <a:custGeom>
                  <a:avLst/>
                  <a:gdLst>
                    <a:gd name="connsiteX0" fmla="*/ 0 w 98751"/>
                    <a:gd name="connsiteY0" fmla="*/ 0 h 102773"/>
                    <a:gd name="connsiteX1" fmla="*/ 71184 w 98751"/>
                    <a:gd name="connsiteY1" fmla="*/ 30313 h 102773"/>
                    <a:gd name="connsiteX2" fmla="*/ 98674 w 98751"/>
                    <a:gd name="connsiteY2" fmla="*/ 102774 h 102773"/>
                  </a:gdLst>
                  <a:ahLst/>
                  <a:cxnLst>
                    <a:cxn ang="0">
                      <a:pos x="connsiteX0" y="connsiteY0"/>
                    </a:cxn>
                    <a:cxn ang="0">
                      <a:pos x="connsiteX1" y="connsiteY1"/>
                    </a:cxn>
                    <a:cxn ang="0">
                      <a:pos x="connsiteX2" y="connsiteY2"/>
                    </a:cxn>
                  </a:cxnLst>
                  <a:rect l="l" t="t" r="r" b="b"/>
                  <a:pathLst>
                    <a:path w="98751" h="102773">
                      <a:moveTo>
                        <a:pt x="0" y="0"/>
                      </a:moveTo>
                      <a:cubicBezTo>
                        <a:pt x="27108" y="0"/>
                        <a:pt x="52389" y="10764"/>
                        <a:pt x="71184" y="30313"/>
                      </a:cubicBezTo>
                      <a:cubicBezTo>
                        <a:pt x="89975" y="49838"/>
                        <a:pt x="99732" y="75573"/>
                        <a:pt x="98674" y="10277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7124" name="Freeform 7123">
              <a:extLst>
                <a:ext uri="{FF2B5EF4-FFF2-40B4-BE49-F238E27FC236}">
                  <a16:creationId xmlns:a16="http://schemas.microsoft.com/office/drawing/2014/main" id="{4FD053C7-7E5C-023A-3D1A-9AF3F3872A8B}"/>
                </a:ext>
              </a:extLst>
            </p:cNvPr>
            <p:cNvSpPr/>
            <p:nvPr/>
          </p:nvSpPr>
          <p:spPr>
            <a:xfrm>
              <a:off x="10355841" y="5524140"/>
              <a:ext cx="118867" cy="204178"/>
            </a:xfrm>
            <a:custGeom>
              <a:avLst/>
              <a:gdLst>
                <a:gd name="connsiteX0" fmla="*/ 0 w 118867"/>
                <a:gd name="connsiteY0" fmla="*/ 204178 h 204178"/>
                <a:gd name="connsiteX1" fmla="*/ 0 w 118867"/>
                <a:gd name="connsiteY1" fmla="*/ 32968 h 204178"/>
                <a:gd name="connsiteX2" fmla="*/ 31497 w 118867"/>
                <a:gd name="connsiteY2" fmla="*/ 0 h 204178"/>
                <a:gd name="connsiteX3" fmla="*/ 87371 w 118867"/>
                <a:gd name="connsiteY3" fmla="*/ 0 h 204178"/>
                <a:gd name="connsiteX4" fmla="*/ 118867 w 118867"/>
                <a:gd name="connsiteY4" fmla="*/ 32968 h 204178"/>
                <a:gd name="connsiteX5" fmla="*/ 118867 w 118867"/>
                <a:gd name="connsiteY5" fmla="*/ 204178 h 20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867" h="204178">
                  <a:moveTo>
                    <a:pt x="0" y="204178"/>
                  </a:moveTo>
                  <a:lnTo>
                    <a:pt x="0" y="32968"/>
                  </a:lnTo>
                  <a:cubicBezTo>
                    <a:pt x="0" y="14760"/>
                    <a:pt x="14104" y="0"/>
                    <a:pt x="31497" y="0"/>
                  </a:cubicBezTo>
                  <a:lnTo>
                    <a:pt x="87371" y="0"/>
                  </a:lnTo>
                  <a:cubicBezTo>
                    <a:pt x="104768" y="0"/>
                    <a:pt x="118867" y="14760"/>
                    <a:pt x="118867" y="32968"/>
                  </a:cubicBezTo>
                  <a:lnTo>
                    <a:pt x="118867" y="20417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7125" name="Graphic 4212">
              <a:extLst>
                <a:ext uri="{FF2B5EF4-FFF2-40B4-BE49-F238E27FC236}">
                  <a16:creationId xmlns:a16="http://schemas.microsoft.com/office/drawing/2014/main" id="{960C7FD6-9FB5-E09C-C92F-3DF0380E24C8}"/>
                </a:ext>
              </a:extLst>
            </p:cNvPr>
            <p:cNvGrpSpPr/>
            <p:nvPr/>
          </p:nvGrpSpPr>
          <p:grpSpPr>
            <a:xfrm>
              <a:off x="10070924" y="6054805"/>
              <a:ext cx="403784" cy="261522"/>
              <a:chOff x="10070924" y="6054805"/>
              <a:chExt cx="403784" cy="261522"/>
            </a:xfrm>
            <a:noFill/>
          </p:grpSpPr>
          <p:sp>
            <p:nvSpPr>
              <p:cNvPr id="7126" name="Freeform 7125">
                <a:extLst>
                  <a:ext uri="{FF2B5EF4-FFF2-40B4-BE49-F238E27FC236}">
                    <a16:creationId xmlns:a16="http://schemas.microsoft.com/office/drawing/2014/main" id="{B0340ED1-F9A0-4F7A-4208-1756BBE1E1EA}"/>
                  </a:ext>
                </a:extLst>
              </p:cNvPr>
              <p:cNvSpPr/>
              <p:nvPr/>
            </p:nvSpPr>
            <p:spPr>
              <a:xfrm>
                <a:off x="10228685" y="6095206"/>
                <a:ext cx="246023" cy="185453"/>
              </a:xfrm>
              <a:custGeom>
                <a:avLst/>
                <a:gdLst>
                  <a:gd name="connsiteX0" fmla="*/ 0 w 246023"/>
                  <a:gd name="connsiteY0" fmla="*/ 185454 h 185453"/>
                  <a:gd name="connsiteX1" fmla="*/ 106157 w 246023"/>
                  <a:gd name="connsiteY1" fmla="*/ 185454 h 185453"/>
                  <a:gd name="connsiteX2" fmla="*/ 246023 w 246023"/>
                  <a:gd name="connsiteY2" fmla="*/ 45632 h 185453"/>
                  <a:gd name="connsiteX3" fmla="*/ 246023 w 246023"/>
                  <a:gd name="connsiteY3" fmla="*/ 0 h 185453"/>
                </a:gdLst>
                <a:ahLst/>
                <a:cxnLst>
                  <a:cxn ang="0">
                    <a:pos x="connsiteX0" y="connsiteY0"/>
                  </a:cxn>
                  <a:cxn ang="0">
                    <a:pos x="connsiteX1" y="connsiteY1"/>
                  </a:cxn>
                  <a:cxn ang="0">
                    <a:pos x="connsiteX2" y="connsiteY2"/>
                  </a:cxn>
                  <a:cxn ang="0">
                    <a:pos x="connsiteX3" y="connsiteY3"/>
                  </a:cxn>
                </a:cxnLst>
                <a:rect l="l" t="t" r="r" b="b"/>
                <a:pathLst>
                  <a:path w="246023" h="185453">
                    <a:moveTo>
                      <a:pt x="0" y="185454"/>
                    </a:moveTo>
                    <a:lnTo>
                      <a:pt x="106157" y="185454"/>
                    </a:lnTo>
                    <a:cubicBezTo>
                      <a:pt x="183403" y="185454"/>
                      <a:pt x="246023" y="122853"/>
                      <a:pt x="246023" y="45632"/>
                    </a:cubicBezTo>
                    <a:lnTo>
                      <a:pt x="246023"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27" name="Freeform 7126">
                <a:extLst>
                  <a:ext uri="{FF2B5EF4-FFF2-40B4-BE49-F238E27FC236}">
                    <a16:creationId xmlns:a16="http://schemas.microsoft.com/office/drawing/2014/main" id="{B3106D2D-44D9-26F9-60FA-B56CD2F55DB2}"/>
                  </a:ext>
                </a:extLst>
              </p:cNvPr>
              <p:cNvSpPr/>
              <p:nvPr/>
            </p:nvSpPr>
            <p:spPr>
              <a:xfrm>
                <a:off x="10236979" y="6054805"/>
                <a:ext cx="134326" cy="129663"/>
              </a:xfrm>
              <a:custGeom>
                <a:avLst/>
                <a:gdLst>
                  <a:gd name="connsiteX0" fmla="*/ 134327 w 134326"/>
                  <a:gd name="connsiteY0" fmla="*/ 0 h 129663"/>
                  <a:gd name="connsiteX1" fmla="*/ 134327 w 134326"/>
                  <a:gd name="connsiteY1" fmla="*/ 81837 h 129663"/>
                  <a:gd name="connsiteX2" fmla="*/ 86989 w 134326"/>
                  <a:gd name="connsiteY2" fmla="*/ 129663 h 129663"/>
                  <a:gd name="connsiteX3" fmla="*/ 0 w 134326"/>
                  <a:gd name="connsiteY3" fmla="*/ 129663 h 129663"/>
                </a:gdLst>
                <a:ahLst/>
                <a:cxnLst>
                  <a:cxn ang="0">
                    <a:pos x="connsiteX0" y="connsiteY0"/>
                  </a:cxn>
                  <a:cxn ang="0">
                    <a:pos x="connsiteX1" y="connsiteY1"/>
                  </a:cxn>
                  <a:cxn ang="0">
                    <a:pos x="connsiteX2" y="connsiteY2"/>
                  </a:cxn>
                  <a:cxn ang="0">
                    <a:pos x="connsiteX3" y="connsiteY3"/>
                  </a:cxn>
                </a:cxnLst>
                <a:rect l="l" t="t" r="r" b="b"/>
                <a:pathLst>
                  <a:path w="134326" h="129663">
                    <a:moveTo>
                      <a:pt x="134327" y="0"/>
                    </a:moveTo>
                    <a:lnTo>
                      <a:pt x="134327" y="81837"/>
                    </a:lnTo>
                    <a:cubicBezTo>
                      <a:pt x="134327" y="108251"/>
                      <a:pt x="113132" y="129663"/>
                      <a:pt x="86989" y="129663"/>
                    </a:cubicBezTo>
                    <a:lnTo>
                      <a:pt x="0" y="12966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28" name="Freeform 7127">
                <a:extLst>
                  <a:ext uri="{FF2B5EF4-FFF2-40B4-BE49-F238E27FC236}">
                    <a16:creationId xmlns:a16="http://schemas.microsoft.com/office/drawing/2014/main" id="{A02AB3ED-C569-6694-34FF-4E00D754DD18}"/>
                  </a:ext>
                </a:extLst>
              </p:cNvPr>
              <p:cNvSpPr/>
              <p:nvPr/>
            </p:nvSpPr>
            <p:spPr>
              <a:xfrm>
                <a:off x="10070924" y="6142765"/>
                <a:ext cx="173618" cy="173562"/>
              </a:xfrm>
              <a:custGeom>
                <a:avLst/>
                <a:gdLst>
                  <a:gd name="connsiteX0" fmla="*/ 173618 w 173618"/>
                  <a:gd name="connsiteY0" fmla="*/ 86781 h 173562"/>
                  <a:gd name="connsiteX1" fmla="*/ 86809 w 173618"/>
                  <a:gd name="connsiteY1" fmla="*/ 173562 h 173562"/>
                  <a:gd name="connsiteX2" fmla="*/ 0 w 173618"/>
                  <a:gd name="connsiteY2" fmla="*/ 86781 h 173562"/>
                  <a:gd name="connsiteX3" fmla="*/ 86809 w 173618"/>
                  <a:gd name="connsiteY3" fmla="*/ 0 h 173562"/>
                  <a:gd name="connsiteX4" fmla="*/ 173618 w 173618"/>
                  <a:gd name="connsiteY4" fmla="*/ 86781 h 173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618" h="173562">
                    <a:moveTo>
                      <a:pt x="173618" y="86781"/>
                    </a:moveTo>
                    <a:cubicBezTo>
                      <a:pt x="173618" y="134709"/>
                      <a:pt x="134753" y="173562"/>
                      <a:pt x="86809" y="173562"/>
                    </a:cubicBezTo>
                    <a:cubicBezTo>
                      <a:pt x="38866" y="173562"/>
                      <a:pt x="0" y="134709"/>
                      <a:pt x="0" y="86781"/>
                    </a:cubicBezTo>
                    <a:cubicBezTo>
                      <a:pt x="0" y="38853"/>
                      <a:pt x="38866" y="0"/>
                      <a:pt x="86809" y="0"/>
                    </a:cubicBezTo>
                    <a:cubicBezTo>
                      <a:pt x="134753" y="0"/>
                      <a:pt x="173618" y="38853"/>
                      <a:pt x="173618" y="867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183" name="Graphic 4212">
            <a:extLst>
              <a:ext uri="{FF2B5EF4-FFF2-40B4-BE49-F238E27FC236}">
                <a16:creationId xmlns:a16="http://schemas.microsoft.com/office/drawing/2014/main" id="{713CD582-FF71-31FD-5010-D85DAC489125}"/>
              </a:ext>
            </a:extLst>
          </p:cNvPr>
          <p:cNvGrpSpPr/>
          <p:nvPr/>
        </p:nvGrpSpPr>
        <p:grpSpPr>
          <a:xfrm>
            <a:off x="9754711" y="7102937"/>
            <a:ext cx="588392" cy="646384"/>
            <a:chOff x="11098058" y="5564309"/>
            <a:chExt cx="647978" cy="711845"/>
          </a:xfrm>
          <a:noFill/>
        </p:grpSpPr>
        <p:grpSp>
          <p:nvGrpSpPr>
            <p:cNvPr id="7112" name="Graphic 4212">
              <a:extLst>
                <a:ext uri="{FF2B5EF4-FFF2-40B4-BE49-F238E27FC236}">
                  <a16:creationId xmlns:a16="http://schemas.microsoft.com/office/drawing/2014/main" id="{B8BD1EB3-F557-5BE7-54F8-8350235CA59B}"/>
                </a:ext>
              </a:extLst>
            </p:cNvPr>
            <p:cNvGrpSpPr/>
            <p:nvPr/>
          </p:nvGrpSpPr>
          <p:grpSpPr>
            <a:xfrm>
              <a:off x="11106711" y="5564309"/>
              <a:ext cx="639325" cy="711845"/>
              <a:chOff x="11106711" y="5564309"/>
              <a:chExt cx="639325" cy="711845"/>
            </a:xfrm>
            <a:noFill/>
          </p:grpSpPr>
          <p:sp>
            <p:nvSpPr>
              <p:cNvPr id="7115" name="Freeform 7114">
                <a:extLst>
                  <a:ext uri="{FF2B5EF4-FFF2-40B4-BE49-F238E27FC236}">
                    <a16:creationId xmlns:a16="http://schemas.microsoft.com/office/drawing/2014/main" id="{C493B66D-6510-A049-1B85-FE4FD12E0665}"/>
                  </a:ext>
                </a:extLst>
              </p:cNvPr>
              <p:cNvSpPr/>
              <p:nvPr/>
            </p:nvSpPr>
            <p:spPr>
              <a:xfrm>
                <a:off x="11106711" y="5908978"/>
                <a:ext cx="569053" cy="367176"/>
              </a:xfrm>
              <a:custGeom>
                <a:avLst/>
                <a:gdLst>
                  <a:gd name="connsiteX0" fmla="*/ 203101 w 569053"/>
                  <a:gd name="connsiteY0" fmla="*/ 175585 h 367176"/>
                  <a:gd name="connsiteX1" fmla="*/ 436083 w 569053"/>
                  <a:gd name="connsiteY1" fmla="*/ 333931 h 367176"/>
                  <a:gd name="connsiteX2" fmla="*/ 569054 w 569053"/>
                  <a:gd name="connsiteY2" fmla="*/ 355431 h 367176"/>
                  <a:gd name="connsiteX3" fmla="*/ 41052 w 569053"/>
                  <a:gd name="connsiteY3" fmla="*/ 4422 h 367176"/>
                  <a:gd name="connsiteX4" fmla="*/ 4425 w 569053"/>
                  <a:gd name="connsiteY4" fmla="*/ 11786 h 367176"/>
                  <a:gd name="connsiteX5" fmla="*/ 4425 w 569053"/>
                  <a:gd name="connsiteY5" fmla="*/ 11786 h 367176"/>
                  <a:gd name="connsiteX6" fmla="*/ 11792 w 569053"/>
                  <a:gd name="connsiteY6" fmla="*/ 48405 h 367176"/>
                  <a:gd name="connsiteX7" fmla="*/ 122011 w 569053"/>
                  <a:gd name="connsiteY7" fmla="*/ 121677 h 367176"/>
                  <a:gd name="connsiteX8" fmla="*/ 149179 w 569053"/>
                  <a:gd name="connsiteY8" fmla="*/ 131533 h 367176"/>
                  <a:gd name="connsiteX9" fmla="*/ 174773 w 569053"/>
                  <a:gd name="connsiteY9" fmla="*/ 134336 h 367176"/>
                  <a:gd name="connsiteX10" fmla="*/ 176949 w 569053"/>
                  <a:gd name="connsiteY10" fmla="*/ 136344 h 367176"/>
                  <a:gd name="connsiteX11" fmla="*/ 176949 w 569053"/>
                  <a:gd name="connsiteY11" fmla="*/ 136344 h 367176"/>
                  <a:gd name="connsiteX12" fmla="*/ 203101 w 569053"/>
                  <a:gd name="connsiteY12" fmla="*/ 175585 h 367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9053" h="367176">
                    <a:moveTo>
                      <a:pt x="203101" y="175585"/>
                    </a:moveTo>
                    <a:cubicBezTo>
                      <a:pt x="203101" y="175585"/>
                      <a:pt x="379650" y="304201"/>
                      <a:pt x="436083" y="333931"/>
                    </a:cubicBezTo>
                    <a:cubicBezTo>
                      <a:pt x="436083" y="333931"/>
                      <a:pt x="503540" y="391175"/>
                      <a:pt x="569054" y="355431"/>
                    </a:cubicBezTo>
                    <a:lnTo>
                      <a:pt x="41052" y="4422"/>
                    </a:lnTo>
                    <a:cubicBezTo>
                      <a:pt x="28905" y="-3655"/>
                      <a:pt x="12504" y="-357"/>
                      <a:pt x="4425" y="11786"/>
                    </a:cubicBezTo>
                    <a:lnTo>
                      <a:pt x="4425" y="11786"/>
                    </a:lnTo>
                    <a:cubicBezTo>
                      <a:pt x="-3659" y="23933"/>
                      <a:pt x="-355" y="40328"/>
                      <a:pt x="11792" y="48405"/>
                    </a:cubicBezTo>
                    <a:lnTo>
                      <a:pt x="122011" y="121677"/>
                    </a:lnTo>
                    <a:cubicBezTo>
                      <a:pt x="130146" y="127089"/>
                      <a:pt x="139465" y="130466"/>
                      <a:pt x="149179" y="131533"/>
                    </a:cubicBezTo>
                    <a:lnTo>
                      <a:pt x="174773" y="134336"/>
                    </a:lnTo>
                    <a:cubicBezTo>
                      <a:pt x="175858" y="134458"/>
                      <a:pt x="176744" y="135273"/>
                      <a:pt x="176949" y="136344"/>
                    </a:cubicBezTo>
                    <a:lnTo>
                      <a:pt x="176949" y="136344"/>
                    </a:lnTo>
                    <a:cubicBezTo>
                      <a:pt x="180061" y="152395"/>
                      <a:pt x="189482" y="166531"/>
                      <a:pt x="203101" y="17558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16" name="Freeform 7115">
                <a:extLst>
                  <a:ext uri="{FF2B5EF4-FFF2-40B4-BE49-F238E27FC236}">
                    <a16:creationId xmlns:a16="http://schemas.microsoft.com/office/drawing/2014/main" id="{3C94BDA1-C13E-30BF-0296-379A37E02E5D}"/>
                  </a:ext>
                </a:extLst>
              </p:cNvPr>
              <p:cNvSpPr/>
              <p:nvPr/>
            </p:nvSpPr>
            <p:spPr>
              <a:xfrm>
                <a:off x="11142495" y="5656850"/>
                <a:ext cx="603541" cy="607559"/>
              </a:xfrm>
              <a:custGeom>
                <a:avLst/>
                <a:gdLst>
                  <a:gd name="connsiteX0" fmla="*/ 533270 w 603541"/>
                  <a:gd name="connsiteY0" fmla="*/ 607560 h 607559"/>
                  <a:gd name="connsiteX1" fmla="*/ 542570 w 603541"/>
                  <a:gd name="connsiteY1" fmla="*/ 601863 h 607559"/>
                  <a:gd name="connsiteX2" fmla="*/ 584876 w 603541"/>
                  <a:gd name="connsiteY2" fmla="*/ 460630 h 607559"/>
                  <a:gd name="connsiteX3" fmla="*/ 525573 w 603541"/>
                  <a:gd name="connsiteY3" fmla="*/ 419735 h 607559"/>
                  <a:gd name="connsiteX4" fmla="*/ 459067 w 603541"/>
                  <a:gd name="connsiteY4" fmla="*/ 349142 h 607559"/>
                  <a:gd name="connsiteX5" fmla="*/ 349569 w 603541"/>
                  <a:gd name="connsiteY5" fmla="*/ 168248 h 607559"/>
                  <a:gd name="connsiteX6" fmla="*/ 349569 w 603541"/>
                  <a:gd name="connsiteY6" fmla="*/ 168248 h 607559"/>
                  <a:gd name="connsiteX7" fmla="*/ 162621 w 603541"/>
                  <a:gd name="connsiteY7" fmla="*/ 82358 h 607559"/>
                  <a:gd name="connsiteX8" fmla="*/ 162583 w 603541"/>
                  <a:gd name="connsiteY8" fmla="*/ 67766 h 607559"/>
                  <a:gd name="connsiteX9" fmla="*/ 162583 w 603541"/>
                  <a:gd name="connsiteY9" fmla="*/ 67766 h 607559"/>
                  <a:gd name="connsiteX10" fmla="*/ 144203 w 603541"/>
                  <a:gd name="connsiteY10" fmla="*/ 0 h 607559"/>
                  <a:gd name="connsiteX11" fmla="*/ 144203 w 603541"/>
                  <a:gd name="connsiteY11" fmla="*/ 0 h 607559"/>
                  <a:gd name="connsiteX12" fmla="*/ 18169 w 603541"/>
                  <a:gd name="connsiteY12" fmla="*/ 163856 h 607559"/>
                  <a:gd name="connsiteX13" fmla="*/ 5268 w 603541"/>
                  <a:gd name="connsiteY13" fmla="*/ 256550 h 607559"/>
                  <a:gd name="connsiteX14" fmla="*/ 5268 w 603541"/>
                  <a:gd name="connsiteY14" fmla="*/ 256550 h 607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3541" h="607559">
                    <a:moveTo>
                      <a:pt x="533270" y="607560"/>
                    </a:moveTo>
                    <a:lnTo>
                      <a:pt x="542570" y="601863"/>
                    </a:lnTo>
                    <a:cubicBezTo>
                      <a:pt x="590062" y="572785"/>
                      <a:pt x="627546" y="495997"/>
                      <a:pt x="584876" y="460630"/>
                    </a:cubicBezTo>
                    <a:cubicBezTo>
                      <a:pt x="575693" y="453015"/>
                      <a:pt x="549638" y="436251"/>
                      <a:pt x="525573" y="419735"/>
                    </a:cubicBezTo>
                    <a:cubicBezTo>
                      <a:pt x="498614" y="401234"/>
                      <a:pt x="475994" y="377107"/>
                      <a:pt x="459067" y="349142"/>
                    </a:cubicBezTo>
                    <a:lnTo>
                      <a:pt x="349569" y="168248"/>
                    </a:lnTo>
                    <a:lnTo>
                      <a:pt x="349569" y="168248"/>
                    </a:lnTo>
                    <a:cubicBezTo>
                      <a:pt x="278734" y="159477"/>
                      <a:pt x="201428" y="140860"/>
                      <a:pt x="162621" y="82358"/>
                    </a:cubicBezTo>
                    <a:cubicBezTo>
                      <a:pt x="159690" y="77934"/>
                      <a:pt x="159644" y="72181"/>
                      <a:pt x="162583" y="67766"/>
                    </a:cubicBezTo>
                    <a:lnTo>
                      <a:pt x="162583" y="67766"/>
                    </a:lnTo>
                    <a:cubicBezTo>
                      <a:pt x="178816" y="43359"/>
                      <a:pt x="170546" y="12865"/>
                      <a:pt x="144203" y="0"/>
                    </a:cubicBezTo>
                    <a:lnTo>
                      <a:pt x="144203" y="0"/>
                    </a:lnTo>
                    <a:cubicBezTo>
                      <a:pt x="127406" y="9623"/>
                      <a:pt x="58258" y="104338"/>
                      <a:pt x="18169" y="163856"/>
                    </a:cubicBezTo>
                    <a:cubicBezTo>
                      <a:pt x="-193" y="191118"/>
                      <a:pt x="-4912" y="225301"/>
                      <a:pt x="5268" y="256550"/>
                    </a:cubicBezTo>
                    <a:lnTo>
                      <a:pt x="5268" y="25655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17" name="Freeform 7116">
                <a:extLst>
                  <a:ext uri="{FF2B5EF4-FFF2-40B4-BE49-F238E27FC236}">
                    <a16:creationId xmlns:a16="http://schemas.microsoft.com/office/drawing/2014/main" id="{ABBF4206-7709-2C0C-EB3C-C94C461E8334}"/>
                  </a:ext>
                </a:extLst>
              </p:cNvPr>
              <p:cNvSpPr/>
              <p:nvPr/>
            </p:nvSpPr>
            <p:spPr>
              <a:xfrm>
                <a:off x="11513017" y="5895337"/>
                <a:ext cx="33700" cy="27820"/>
              </a:xfrm>
              <a:custGeom>
                <a:avLst/>
                <a:gdLst>
                  <a:gd name="connsiteX0" fmla="*/ 33700 w 33700"/>
                  <a:gd name="connsiteY0" fmla="*/ 0 h 27820"/>
                  <a:gd name="connsiteX1" fmla="*/ 0 w 33700"/>
                  <a:gd name="connsiteY1" fmla="*/ 27821 h 27820"/>
                </a:gdLst>
                <a:ahLst/>
                <a:cxnLst>
                  <a:cxn ang="0">
                    <a:pos x="connsiteX0" y="connsiteY0"/>
                  </a:cxn>
                  <a:cxn ang="0">
                    <a:pos x="connsiteX1" y="connsiteY1"/>
                  </a:cxn>
                </a:cxnLst>
                <a:rect l="l" t="t" r="r" b="b"/>
                <a:pathLst>
                  <a:path w="33700" h="27820">
                    <a:moveTo>
                      <a:pt x="33700" y="0"/>
                    </a:moveTo>
                    <a:lnTo>
                      <a:pt x="0" y="2782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18" name="Freeform 7117">
                <a:extLst>
                  <a:ext uri="{FF2B5EF4-FFF2-40B4-BE49-F238E27FC236}">
                    <a16:creationId xmlns:a16="http://schemas.microsoft.com/office/drawing/2014/main" id="{44825620-339F-FA8A-D504-2BE6FFE6F719}"/>
                  </a:ext>
                </a:extLst>
              </p:cNvPr>
              <p:cNvSpPr/>
              <p:nvPr/>
            </p:nvSpPr>
            <p:spPr>
              <a:xfrm>
                <a:off x="11560998" y="5956996"/>
                <a:ext cx="33700" cy="27820"/>
              </a:xfrm>
              <a:custGeom>
                <a:avLst/>
                <a:gdLst>
                  <a:gd name="connsiteX0" fmla="*/ 33700 w 33700"/>
                  <a:gd name="connsiteY0" fmla="*/ 0 h 27820"/>
                  <a:gd name="connsiteX1" fmla="*/ 0 w 33700"/>
                  <a:gd name="connsiteY1" fmla="*/ 27821 h 27820"/>
                </a:gdLst>
                <a:ahLst/>
                <a:cxnLst>
                  <a:cxn ang="0">
                    <a:pos x="connsiteX0" y="connsiteY0"/>
                  </a:cxn>
                  <a:cxn ang="0">
                    <a:pos x="connsiteX1" y="connsiteY1"/>
                  </a:cxn>
                </a:cxnLst>
                <a:rect l="l" t="t" r="r" b="b"/>
                <a:pathLst>
                  <a:path w="33700" h="27820">
                    <a:moveTo>
                      <a:pt x="33700" y="0"/>
                    </a:moveTo>
                    <a:lnTo>
                      <a:pt x="0" y="2782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19" name="Freeform 7118">
                <a:extLst>
                  <a:ext uri="{FF2B5EF4-FFF2-40B4-BE49-F238E27FC236}">
                    <a16:creationId xmlns:a16="http://schemas.microsoft.com/office/drawing/2014/main" id="{46818693-5E18-DF95-6DAF-0C556DA360FD}"/>
                  </a:ext>
                </a:extLst>
              </p:cNvPr>
              <p:cNvSpPr/>
              <p:nvPr/>
            </p:nvSpPr>
            <p:spPr>
              <a:xfrm>
                <a:off x="11433511" y="6088453"/>
                <a:ext cx="252066" cy="55439"/>
              </a:xfrm>
              <a:custGeom>
                <a:avLst/>
                <a:gdLst>
                  <a:gd name="connsiteX0" fmla="*/ 252066 w 252066"/>
                  <a:gd name="connsiteY0" fmla="*/ 0 h 55439"/>
                  <a:gd name="connsiteX1" fmla="*/ 0 w 252066"/>
                  <a:gd name="connsiteY1" fmla="*/ 14909 h 55439"/>
                </a:gdLst>
                <a:ahLst/>
                <a:cxnLst>
                  <a:cxn ang="0">
                    <a:pos x="connsiteX0" y="connsiteY0"/>
                  </a:cxn>
                  <a:cxn ang="0">
                    <a:pos x="connsiteX1" y="connsiteY1"/>
                  </a:cxn>
                </a:cxnLst>
                <a:rect l="l" t="t" r="r" b="b"/>
                <a:pathLst>
                  <a:path w="252066" h="55439">
                    <a:moveTo>
                      <a:pt x="252066" y="0"/>
                    </a:moveTo>
                    <a:cubicBezTo>
                      <a:pt x="252066" y="0"/>
                      <a:pt x="139466" y="114111"/>
                      <a:pt x="0" y="1490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20" name="Freeform 7119">
                <a:extLst>
                  <a:ext uri="{FF2B5EF4-FFF2-40B4-BE49-F238E27FC236}">
                    <a16:creationId xmlns:a16="http://schemas.microsoft.com/office/drawing/2014/main" id="{8FA74FA6-3000-A9EB-5716-29A188604221}"/>
                  </a:ext>
                </a:extLst>
              </p:cNvPr>
              <p:cNvSpPr/>
              <p:nvPr/>
            </p:nvSpPr>
            <p:spPr>
              <a:xfrm>
                <a:off x="11228066" y="5725850"/>
                <a:ext cx="73129" cy="266676"/>
              </a:xfrm>
              <a:custGeom>
                <a:avLst/>
                <a:gdLst>
                  <a:gd name="connsiteX0" fmla="*/ 0 w 73129"/>
                  <a:gd name="connsiteY0" fmla="*/ 0 h 266676"/>
                  <a:gd name="connsiteX1" fmla="*/ 38481 w 73129"/>
                  <a:gd name="connsiteY1" fmla="*/ 266676 h 266676"/>
                </a:gdLst>
                <a:ahLst/>
                <a:cxnLst>
                  <a:cxn ang="0">
                    <a:pos x="connsiteX0" y="connsiteY0"/>
                  </a:cxn>
                  <a:cxn ang="0">
                    <a:pos x="connsiteX1" y="connsiteY1"/>
                  </a:cxn>
                </a:cxnLst>
                <a:rect l="l" t="t" r="r" b="b"/>
                <a:pathLst>
                  <a:path w="73129" h="266676">
                    <a:moveTo>
                      <a:pt x="0" y="0"/>
                    </a:moveTo>
                    <a:cubicBezTo>
                      <a:pt x="0" y="0"/>
                      <a:pt x="134695" y="125597"/>
                      <a:pt x="38481" y="26667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21" name="Freeform 7120">
                <a:extLst>
                  <a:ext uri="{FF2B5EF4-FFF2-40B4-BE49-F238E27FC236}">
                    <a16:creationId xmlns:a16="http://schemas.microsoft.com/office/drawing/2014/main" id="{5C41BAF7-29C9-F767-3E0B-639FE031BB11}"/>
                  </a:ext>
                </a:extLst>
              </p:cNvPr>
              <p:cNvSpPr/>
              <p:nvPr/>
            </p:nvSpPr>
            <p:spPr>
              <a:xfrm>
                <a:off x="11492064" y="5681312"/>
                <a:ext cx="95650" cy="143785"/>
              </a:xfrm>
              <a:custGeom>
                <a:avLst/>
                <a:gdLst>
                  <a:gd name="connsiteX0" fmla="*/ 0 w 95650"/>
                  <a:gd name="connsiteY0" fmla="*/ 143785 h 143785"/>
                  <a:gd name="connsiteX1" fmla="*/ 95650 w 95650"/>
                  <a:gd name="connsiteY1" fmla="*/ 0 h 143785"/>
                </a:gdLst>
                <a:ahLst/>
                <a:cxnLst>
                  <a:cxn ang="0">
                    <a:pos x="connsiteX0" y="connsiteY0"/>
                  </a:cxn>
                  <a:cxn ang="0">
                    <a:pos x="connsiteX1" y="connsiteY1"/>
                  </a:cxn>
                </a:cxnLst>
                <a:rect l="l" t="t" r="r" b="b"/>
                <a:pathLst>
                  <a:path w="95650" h="143785">
                    <a:moveTo>
                      <a:pt x="0" y="143785"/>
                    </a:moveTo>
                    <a:lnTo>
                      <a:pt x="9565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22" name="Freeform 7121">
                <a:extLst>
                  <a:ext uri="{FF2B5EF4-FFF2-40B4-BE49-F238E27FC236}">
                    <a16:creationId xmlns:a16="http://schemas.microsoft.com/office/drawing/2014/main" id="{75B948FD-D6EA-8C3A-4E7C-E58E31C6172C}"/>
                  </a:ext>
                </a:extLst>
              </p:cNvPr>
              <p:cNvSpPr/>
              <p:nvPr/>
            </p:nvSpPr>
            <p:spPr>
              <a:xfrm>
                <a:off x="11316065" y="5564309"/>
                <a:ext cx="95650" cy="143785"/>
              </a:xfrm>
              <a:custGeom>
                <a:avLst/>
                <a:gdLst>
                  <a:gd name="connsiteX0" fmla="*/ 0 w 95650"/>
                  <a:gd name="connsiteY0" fmla="*/ 143785 h 143785"/>
                  <a:gd name="connsiteX1" fmla="*/ 95650 w 95650"/>
                  <a:gd name="connsiteY1" fmla="*/ 0 h 143785"/>
                </a:gdLst>
                <a:ahLst/>
                <a:cxnLst>
                  <a:cxn ang="0">
                    <a:pos x="connsiteX0" y="connsiteY0"/>
                  </a:cxn>
                  <a:cxn ang="0">
                    <a:pos x="connsiteX1" y="connsiteY1"/>
                  </a:cxn>
                </a:cxnLst>
                <a:rect l="l" t="t" r="r" b="b"/>
                <a:pathLst>
                  <a:path w="95650" h="143785">
                    <a:moveTo>
                      <a:pt x="0" y="143785"/>
                    </a:moveTo>
                    <a:lnTo>
                      <a:pt x="9565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113" name="Freeform 7112">
              <a:extLst>
                <a:ext uri="{FF2B5EF4-FFF2-40B4-BE49-F238E27FC236}">
                  <a16:creationId xmlns:a16="http://schemas.microsoft.com/office/drawing/2014/main" id="{EA8EF8B2-3B66-AEBA-98DA-1150F66B1E0F}"/>
                </a:ext>
              </a:extLst>
            </p:cNvPr>
            <p:cNvSpPr/>
            <p:nvPr/>
          </p:nvSpPr>
          <p:spPr>
            <a:xfrm>
              <a:off x="11098058" y="6184296"/>
              <a:ext cx="159034" cy="4657"/>
            </a:xfrm>
            <a:custGeom>
              <a:avLst/>
              <a:gdLst>
                <a:gd name="connsiteX0" fmla="*/ 0 w 159034"/>
                <a:gd name="connsiteY0" fmla="*/ 0 h 4657"/>
                <a:gd name="connsiteX1" fmla="*/ 159035 w 159034"/>
                <a:gd name="connsiteY1" fmla="*/ 0 h 4657"/>
              </a:gdLst>
              <a:ahLst/>
              <a:cxnLst>
                <a:cxn ang="0">
                  <a:pos x="connsiteX0" y="connsiteY0"/>
                </a:cxn>
                <a:cxn ang="0">
                  <a:pos x="connsiteX1" y="connsiteY1"/>
                </a:cxn>
              </a:cxnLst>
              <a:rect l="l" t="t" r="r" b="b"/>
              <a:pathLst>
                <a:path w="159034" h="4657">
                  <a:moveTo>
                    <a:pt x="0" y="0"/>
                  </a:moveTo>
                  <a:lnTo>
                    <a:pt x="15903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14" name="Freeform 7113">
              <a:extLst>
                <a:ext uri="{FF2B5EF4-FFF2-40B4-BE49-F238E27FC236}">
                  <a16:creationId xmlns:a16="http://schemas.microsoft.com/office/drawing/2014/main" id="{87DAC8E5-2497-A84F-C88C-701A6C8A8974}"/>
                </a:ext>
              </a:extLst>
            </p:cNvPr>
            <p:cNvSpPr/>
            <p:nvPr/>
          </p:nvSpPr>
          <p:spPr>
            <a:xfrm>
              <a:off x="11144082" y="6250310"/>
              <a:ext cx="287122" cy="4657"/>
            </a:xfrm>
            <a:custGeom>
              <a:avLst/>
              <a:gdLst>
                <a:gd name="connsiteX0" fmla="*/ 0 w 287122"/>
                <a:gd name="connsiteY0" fmla="*/ 0 h 4657"/>
                <a:gd name="connsiteX1" fmla="*/ 287123 w 287122"/>
                <a:gd name="connsiteY1" fmla="*/ 0 h 4657"/>
              </a:gdLst>
              <a:ahLst/>
              <a:cxnLst>
                <a:cxn ang="0">
                  <a:pos x="connsiteX0" y="connsiteY0"/>
                </a:cxn>
                <a:cxn ang="0">
                  <a:pos x="connsiteX1" y="connsiteY1"/>
                </a:cxn>
              </a:cxnLst>
              <a:rect l="l" t="t" r="r" b="b"/>
              <a:pathLst>
                <a:path w="287122" h="4657">
                  <a:moveTo>
                    <a:pt x="0" y="0"/>
                  </a:moveTo>
                  <a:lnTo>
                    <a:pt x="28712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84" name="Graphic 4212">
            <a:extLst>
              <a:ext uri="{FF2B5EF4-FFF2-40B4-BE49-F238E27FC236}">
                <a16:creationId xmlns:a16="http://schemas.microsoft.com/office/drawing/2014/main" id="{E12AA96A-3419-F88B-9B6E-032DFC732F7A}"/>
              </a:ext>
            </a:extLst>
          </p:cNvPr>
          <p:cNvGrpSpPr/>
          <p:nvPr/>
        </p:nvGrpSpPr>
        <p:grpSpPr>
          <a:xfrm>
            <a:off x="11051857" y="7161467"/>
            <a:ext cx="507392" cy="529320"/>
            <a:chOff x="12296762" y="5628768"/>
            <a:chExt cx="558776" cy="582924"/>
          </a:xfrm>
          <a:noFill/>
        </p:grpSpPr>
        <p:grpSp>
          <p:nvGrpSpPr>
            <p:cNvPr id="7103" name="Graphic 4212">
              <a:extLst>
                <a:ext uri="{FF2B5EF4-FFF2-40B4-BE49-F238E27FC236}">
                  <a16:creationId xmlns:a16="http://schemas.microsoft.com/office/drawing/2014/main" id="{0E669A07-D80D-757E-4625-87E68B527113}"/>
                </a:ext>
              </a:extLst>
            </p:cNvPr>
            <p:cNvGrpSpPr/>
            <p:nvPr/>
          </p:nvGrpSpPr>
          <p:grpSpPr>
            <a:xfrm>
              <a:off x="12352640" y="5628768"/>
              <a:ext cx="447019" cy="582924"/>
              <a:chOff x="12352640" y="5628768"/>
              <a:chExt cx="447019" cy="582924"/>
            </a:xfrm>
            <a:noFill/>
          </p:grpSpPr>
          <p:sp>
            <p:nvSpPr>
              <p:cNvPr id="7106" name="Freeform 7105">
                <a:extLst>
                  <a:ext uri="{FF2B5EF4-FFF2-40B4-BE49-F238E27FC236}">
                    <a16:creationId xmlns:a16="http://schemas.microsoft.com/office/drawing/2014/main" id="{32D3B6B7-2B67-9ABF-7748-DB53C952920B}"/>
                  </a:ext>
                </a:extLst>
              </p:cNvPr>
              <p:cNvSpPr/>
              <p:nvPr/>
            </p:nvSpPr>
            <p:spPr>
              <a:xfrm>
                <a:off x="12352640" y="5628768"/>
                <a:ext cx="447019" cy="447229"/>
              </a:xfrm>
              <a:custGeom>
                <a:avLst/>
                <a:gdLst>
                  <a:gd name="connsiteX0" fmla="*/ 63660 w 447019"/>
                  <a:gd name="connsiteY0" fmla="*/ 0 h 447229"/>
                  <a:gd name="connsiteX1" fmla="*/ 383360 w 447019"/>
                  <a:gd name="connsiteY1" fmla="*/ 0 h 447229"/>
                  <a:gd name="connsiteX2" fmla="*/ 447020 w 447019"/>
                  <a:gd name="connsiteY2" fmla="*/ 63639 h 447229"/>
                  <a:gd name="connsiteX3" fmla="*/ 447020 w 447019"/>
                  <a:gd name="connsiteY3" fmla="*/ 241599 h 447229"/>
                  <a:gd name="connsiteX4" fmla="*/ 241322 w 447019"/>
                  <a:gd name="connsiteY4" fmla="*/ 447230 h 447229"/>
                  <a:gd name="connsiteX5" fmla="*/ 205697 w 447019"/>
                  <a:gd name="connsiteY5" fmla="*/ 447230 h 447229"/>
                  <a:gd name="connsiteX6" fmla="*/ 0 w 447019"/>
                  <a:gd name="connsiteY6" fmla="*/ 241599 h 447229"/>
                  <a:gd name="connsiteX7" fmla="*/ 0 w 447019"/>
                  <a:gd name="connsiteY7" fmla="*/ 63639 h 447229"/>
                  <a:gd name="connsiteX8" fmla="*/ 63660 w 447019"/>
                  <a:gd name="connsiteY8" fmla="*/ 0 h 44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019" h="447229">
                    <a:moveTo>
                      <a:pt x="63660" y="0"/>
                    </a:moveTo>
                    <a:lnTo>
                      <a:pt x="383360" y="0"/>
                    </a:lnTo>
                    <a:cubicBezTo>
                      <a:pt x="418495" y="0"/>
                      <a:pt x="447020" y="28515"/>
                      <a:pt x="447020" y="63639"/>
                    </a:cubicBezTo>
                    <a:lnTo>
                      <a:pt x="447020" y="241599"/>
                    </a:lnTo>
                    <a:cubicBezTo>
                      <a:pt x="447020" y="355090"/>
                      <a:pt x="354850" y="447230"/>
                      <a:pt x="241322" y="447230"/>
                    </a:cubicBezTo>
                    <a:lnTo>
                      <a:pt x="205697" y="447230"/>
                    </a:lnTo>
                    <a:cubicBezTo>
                      <a:pt x="92170" y="447230"/>
                      <a:pt x="0" y="355090"/>
                      <a:pt x="0" y="241599"/>
                    </a:cubicBezTo>
                    <a:lnTo>
                      <a:pt x="0" y="63639"/>
                    </a:lnTo>
                    <a:cubicBezTo>
                      <a:pt x="0" y="28515"/>
                      <a:pt x="28524" y="0"/>
                      <a:pt x="6366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07" name="Freeform 7106">
                <a:extLst>
                  <a:ext uri="{FF2B5EF4-FFF2-40B4-BE49-F238E27FC236}">
                    <a16:creationId xmlns:a16="http://schemas.microsoft.com/office/drawing/2014/main" id="{F76B411A-80A7-C6BE-3A4C-F9057C9B9E9B}"/>
                  </a:ext>
                </a:extLst>
              </p:cNvPr>
              <p:cNvSpPr/>
              <p:nvPr/>
            </p:nvSpPr>
            <p:spPr>
              <a:xfrm>
                <a:off x="12606967" y="5970816"/>
                <a:ext cx="106030" cy="48380"/>
              </a:xfrm>
              <a:custGeom>
                <a:avLst/>
                <a:gdLst>
                  <a:gd name="connsiteX0" fmla="*/ 106031 w 106030"/>
                  <a:gd name="connsiteY0" fmla="*/ 0 h 48380"/>
                  <a:gd name="connsiteX1" fmla="*/ 0 w 106030"/>
                  <a:gd name="connsiteY1" fmla="*/ 48380 h 48380"/>
                </a:gdLst>
                <a:ahLst/>
                <a:cxnLst>
                  <a:cxn ang="0">
                    <a:pos x="connsiteX0" y="connsiteY0"/>
                  </a:cxn>
                  <a:cxn ang="0">
                    <a:pos x="connsiteX1" y="connsiteY1"/>
                  </a:cxn>
                </a:cxnLst>
                <a:rect l="l" t="t" r="r" b="b"/>
                <a:pathLst>
                  <a:path w="106030" h="48380">
                    <a:moveTo>
                      <a:pt x="106031" y="0"/>
                    </a:moveTo>
                    <a:cubicBezTo>
                      <a:pt x="80246" y="29623"/>
                      <a:pt x="42274" y="48380"/>
                      <a:pt x="0" y="4838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08" name="Freeform 7107">
                <a:extLst>
                  <a:ext uri="{FF2B5EF4-FFF2-40B4-BE49-F238E27FC236}">
                    <a16:creationId xmlns:a16="http://schemas.microsoft.com/office/drawing/2014/main" id="{DFAE0EDA-CC70-6BE4-DA14-94309D58807D}"/>
                  </a:ext>
                </a:extLst>
              </p:cNvPr>
              <p:cNvSpPr/>
              <p:nvPr/>
            </p:nvSpPr>
            <p:spPr>
              <a:xfrm>
                <a:off x="12730251" y="5878713"/>
                <a:ext cx="17243" cy="67374"/>
              </a:xfrm>
              <a:custGeom>
                <a:avLst/>
                <a:gdLst>
                  <a:gd name="connsiteX0" fmla="*/ 17244 w 17243"/>
                  <a:gd name="connsiteY0" fmla="*/ 0 h 67374"/>
                  <a:gd name="connsiteX1" fmla="*/ 0 w 17243"/>
                  <a:gd name="connsiteY1" fmla="*/ 67375 h 67374"/>
                </a:gdLst>
                <a:ahLst/>
                <a:cxnLst>
                  <a:cxn ang="0">
                    <a:pos x="connsiteX0" y="connsiteY0"/>
                  </a:cxn>
                  <a:cxn ang="0">
                    <a:pos x="connsiteX1" y="connsiteY1"/>
                  </a:cxn>
                </a:cxnLst>
                <a:rect l="l" t="t" r="r" b="b"/>
                <a:pathLst>
                  <a:path w="17243" h="67374">
                    <a:moveTo>
                      <a:pt x="17244" y="0"/>
                    </a:moveTo>
                    <a:cubicBezTo>
                      <a:pt x="17244" y="24397"/>
                      <a:pt x="10991" y="47360"/>
                      <a:pt x="0" y="6737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09" name="Freeform 7108">
                <a:extLst>
                  <a:ext uri="{FF2B5EF4-FFF2-40B4-BE49-F238E27FC236}">
                    <a16:creationId xmlns:a16="http://schemas.microsoft.com/office/drawing/2014/main" id="{79E84076-376B-18C8-F1FA-00D59B01A321}"/>
                  </a:ext>
                </a:extLst>
              </p:cNvPr>
              <p:cNvSpPr/>
              <p:nvPr/>
            </p:nvSpPr>
            <p:spPr>
              <a:xfrm>
                <a:off x="12488379" y="6061735"/>
                <a:ext cx="180984" cy="59493"/>
              </a:xfrm>
              <a:custGeom>
                <a:avLst/>
                <a:gdLst>
                  <a:gd name="connsiteX0" fmla="*/ 180985 w 180984"/>
                  <a:gd name="connsiteY0" fmla="*/ 0 h 59493"/>
                  <a:gd name="connsiteX1" fmla="*/ 180985 w 180984"/>
                  <a:gd name="connsiteY1" fmla="*/ 59494 h 59493"/>
                  <a:gd name="connsiteX2" fmla="*/ 0 w 180984"/>
                  <a:gd name="connsiteY2" fmla="*/ 59494 h 59493"/>
                  <a:gd name="connsiteX3" fmla="*/ 0 w 180984"/>
                  <a:gd name="connsiteY3" fmla="*/ 2054 h 59493"/>
                </a:gdLst>
                <a:ahLst/>
                <a:cxnLst>
                  <a:cxn ang="0">
                    <a:pos x="connsiteX0" y="connsiteY0"/>
                  </a:cxn>
                  <a:cxn ang="0">
                    <a:pos x="connsiteX1" y="connsiteY1"/>
                  </a:cxn>
                  <a:cxn ang="0">
                    <a:pos x="connsiteX2" y="connsiteY2"/>
                  </a:cxn>
                  <a:cxn ang="0">
                    <a:pos x="connsiteX3" y="connsiteY3"/>
                  </a:cxn>
                </a:cxnLst>
                <a:rect l="l" t="t" r="r" b="b"/>
                <a:pathLst>
                  <a:path w="180984" h="59493">
                    <a:moveTo>
                      <a:pt x="180985" y="0"/>
                    </a:moveTo>
                    <a:lnTo>
                      <a:pt x="180985" y="59494"/>
                    </a:lnTo>
                    <a:lnTo>
                      <a:pt x="0" y="59494"/>
                    </a:lnTo>
                    <a:lnTo>
                      <a:pt x="0" y="205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10" name="Freeform 7109">
                <a:extLst>
                  <a:ext uri="{FF2B5EF4-FFF2-40B4-BE49-F238E27FC236}">
                    <a16:creationId xmlns:a16="http://schemas.microsoft.com/office/drawing/2014/main" id="{79EA26CA-C7FA-2FAA-B4F5-759B2FC3380B}"/>
                  </a:ext>
                </a:extLst>
              </p:cNvPr>
              <p:cNvSpPr/>
              <p:nvPr/>
            </p:nvSpPr>
            <p:spPr>
              <a:xfrm>
                <a:off x="12443133" y="6121229"/>
                <a:ext cx="271476" cy="45231"/>
              </a:xfrm>
              <a:custGeom>
                <a:avLst/>
                <a:gdLst>
                  <a:gd name="connsiteX0" fmla="*/ 45246 w 271476"/>
                  <a:gd name="connsiteY0" fmla="*/ 0 h 45231"/>
                  <a:gd name="connsiteX1" fmla="*/ 226231 w 271476"/>
                  <a:gd name="connsiteY1" fmla="*/ 0 h 45231"/>
                  <a:gd name="connsiteX2" fmla="*/ 271477 w 271476"/>
                  <a:gd name="connsiteY2" fmla="*/ 45232 h 45231"/>
                  <a:gd name="connsiteX3" fmla="*/ 0 w 271476"/>
                  <a:gd name="connsiteY3" fmla="*/ 45232 h 45231"/>
                  <a:gd name="connsiteX4" fmla="*/ 45246 w 271476"/>
                  <a:gd name="connsiteY4" fmla="*/ 0 h 45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476" h="45231">
                    <a:moveTo>
                      <a:pt x="45246" y="0"/>
                    </a:moveTo>
                    <a:lnTo>
                      <a:pt x="226231" y="0"/>
                    </a:lnTo>
                    <a:cubicBezTo>
                      <a:pt x="251204" y="0"/>
                      <a:pt x="271477" y="20271"/>
                      <a:pt x="271477" y="45232"/>
                    </a:cubicBezTo>
                    <a:lnTo>
                      <a:pt x="0" y="45232"/>
                    </a:lnTo>
                    <a:cubicBezTo>
                      <a:pt x="0" y="20271"/>
                      <a:pt x="20273" y="0"/>
                      <a:pt x="4524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11" name="Freeform 7110">
                <a:extLst>
                  <a:ext uri="{FF2B5EF4-FFF2-40B4-BE49-F238E27FC236}">
                    <a16:creationId xmlns:a16="http://schemas.microsoft.com/office/drawing/2014/main" id="{C5EB11AB-2D75-B262-B1AA-A4CE89FF941D}"/>
                  </a:ext>
                </a:extLst>
              </p:cNvPr>
              <p:cNvSpPr/>
              <p:nvPr/>
            </p:nvSpPr>
            <p:spPr>
              <a:xfrm>
                <a:off x="12397887" y="6166461"/>
                <a:ext cx="361969" cy="45231"/>
              </a:xfrm>
              <a:custGeom>
                <a:avLst/>
                <a:gdLst>
                  <a:gd name="connsiteX0" fmla="*/ 45246 w 361969"/>
                  <a:gd name="connsiteY0" fmla="*/ 0 h 45231"/>
                  <a:gd name="connsiteX1" fmla="*/ 316723 w 361969"/>
                  <a:gd name="connsiteY1" fmla="*/ 0 h 45231"/>
                  <a:gd name="connsiteX2" fmla="*/ 361969 w 361969"/>
                  <a:gd name="connsiteY2" fmla="*/ 45232 h 45231"/>
                  <a:gd name="connsiteX3" fmla="*/ 0 w 361969"/>
                  <a:gd name="connsiteY3" fmla="*/ 45232 h 45231"/>
                  <a:gd name="connsiteX4" fmla="*/ 45246 w 361969"/>
                  <a:gd name="connsiteY4" fmla="*/ 0 h 45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69" h="45231">
                    <a:moveTo>
                      <a:pt x="45246" y="0"/>
                    </a:moveTo>
                    <a:lnTo>
                      <a:pt x="316723" y="0"/>
                    </a:lnTo>
                    <a:cubicBezTo>
                      <a:pt x="341697" y="0"/>
                      <a:pt x="361969" y="20271"/>
                      <a:pt x="361969" y="45232"/>
                    </a:cubicBezTo>
                    <a:lnTo>
                      <a:pt x="0" y="45232"/>
                    </a:lnTo>
                    <a:cubicBezTo>
                      <a:pt x="0" y="20271"/>
                      <a:pt x="20273" y="0"/>
                      <a:pt x="4524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104" name="Freeform 7103">
              <a:extLst>
                <a:ext uri="{FF2B5EF4-FFF2-40B4-BE49-F238E27FC236}">
                  <a16:creationId xmlns:a16="http://schemas.microsoft.com/office/drawing/2014/main" id="{79546F94-8A57-1768-8883-983B669D191C}"/>
                </a:ext>
              </a:extLst>
            </p:cNvPr>
            <p:cNvSpPr/>
            <p:nvPr/>
          </p:nvSpPr>
          <p:spPr>
            <a:xfrm>
              <a:off x="12734821" y="5669994"/>
              <a:ext cx="120716" cy="350213"/>
            </a:xfrm>
            <a:custGeom>
              <a:avLst/>
              <a:gdLst>
                <a:gd name="connsiteX0" fmla="*/ 63334 w 120716"/>
                <a:gd name="connsiteY0" fmla="*/ 0 h 350213"/>
                <a:gd name="connsiteX1" fmla="*/ 120717 w 120716"/>
                <a:gd name="connsiteY1" fmla="*/ 0 h 350213"/>
                <a:gd name="connsiteX2" fmla="*/ 120717 w 120716"/>
                <a:gd name="connsiteY2" fmla="*/ 247915 h 350213"/>
                <a:gd name="connsiteX3" fmla="*/ 19816 w 120716"/>
                <a:gd name="connsiteY3" fmla="*/ 348788 h 350213"/>
                <a:gd name="connsiteX4" fmla="*/ 0 w 120716"/>
                <a:gd name="connsiteY4" fmla="*/ 350213 h 350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716" h="350213">
                  <a:moveTo>
                    <a:pt x="63334" y="0"/>
                  </a:moveTo>
                  <a:lnTo>
                    <a:pt x="120717" y="0"/>
                  </a:lnTo>
                  <a:lnTo>
                    <a:pt x="120717" y="247915"/>
                  </a:lnTo>
                  <a:cubicBezTo>
                    <a:pt x="120717" y="303626"/>
                    <a:pt x="75541" y="348788"/>
                    <a:pt x="19816" y="348788"/>
                  </a:cubicBezTo>
                  <a:lnTo>
                    <a:pt x="0" y="35021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05" name="Freeform 7104">
              <a:extLst>
                <a:ext uri="{FF2B5EF4-FFF2-40B4-BE49-F238E27FC236}">
                  <a16:creationId xmlns:a16="http://schemas.microsoft.com/office/drawing/2014/main" id="{77CDF8CC-35E7-C21A-1AED-6F076F61692A}"/>
                </a:ext>
              </a:extLst>
            </p:cNvPr>
            <p:cNvSpPr/>
            <p:nvPr/>
          </p:nvSpPr>
          <p:spPr>
            <a:xfrm>
              <a:off x="12296762" y="5669994"/>
              <a:ext cx="119207" cy="348787"/>
            </a:xfrm>
            <a:custGeom>
              <a:avLst/>
              <a:gdLst>
                <a:gd name="connsiteX0" fmla="*/ 57383 w 119207"/>
                <a:gd name="connsiteY0" fmla="*/ 0 h 348787"/>
                <a:gd name="connsiteX1" fmla="*/ 0 w 119207"/>
                <a:gd name="connsiteY1" fmla="*/ 0 h 348787"/>
                <a:gd name="connsiteX2" fmla="*/ 0 w 119207"/>
                <a:gd name="connsiteY2" fmla="*/ 247915 h 348787"/>
                <a:gd name="connsiteX3" fmla="*/ 100901 w 119207"/>
                <a:gd name="connsiteY3" fmla="*/ 348788 h 348787"/>
                <a:gd name="connsiteX4" fmla="*/ 119207 w 119207"/>
                <a:gd name="connsiteY4" fmla="*/ 348788 h 348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07" h="348787">
                  <a:moveTo>
                    <a:pt x="57383" y="0"/>
                  </a:moveTo>
                  <a:lnTo>
                    <a:pt x="0" y="0"/>
                  </a:lnTo>
                  <a:cubicBezTo>
                    <a:pt x="0" y="0"/>
                    <a:pt x="0" y="247915"/>
                    <a:pt x="0" y="247915"/>
                  </a:cubicBezTo>
                  <a:cubicBezTo>
                    <a:pt x="0" y="303626"/>
                    <a:pt x="45176" y="348788"/>
                    <a:pt x="100901" y="348788"/>
                  </a:cubicBezTo>
                  <a:lnTo>
                    <a:pt x="119207" y="34878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85" name="Group 6184">
            <a:extLst>
              <a:ext uri="{FF2B5EF4-FFF2-40B4-BE49-F238E27FC236}">
                <a16:creationId xmlns:a16="http://schemas.microsoft.com/office/drawing/2014/main" id="{6B6218CB-D7A0-AFCF-8E4E-DC845E7A8224}"/>
              </a:ext>
            </a:extLst>
          </p:cNvPr>
          <p:cNvGrpSpPr/>
          <p:nvPr/>
        </p:nvGrpSpPr>
        <p:grpSpPr>
          <a:xfrm>
            <a:off x="12343766" y="7175344"/>
            <a:ext cx="383062" cy="501570"/>
            <a:chOff x="13864133" y="5325079"/>
            <a:chExt cx="421854" cy="552364"/>
          </a:xfrm>
        </p:grpSpPr>
        <p:grpSp>
          <p:nvGrpSpPr>
            <p:cNvPr id="7092" name="Graphic 4212">
              <a:extLst>
                <a:ext uri="{FF2B5EF4-FFF2-40B4-BE49-F238E27FC236}">
                  <a16:creationId xmlns:a16="http://schemas.microsoft.com/office/drawing/2014/main" id="{DBC21F0E-8CB3-BD6A-294D-90DECBC8008B}"/>
                </a:ext>
              </a:extLst>
            </p:cNvPr>
            <p:cNvGrpSpPr/>
            <p:nvPr/>
          </p:nvGrpSpPr>
          <p:grpSpPr>
            <a:xfrm>
              <a:off x="13864133" y="5325079"/>
              <a:ext cx="421854" cy="552364"/>
              <a:chOff x="13514997" y="5644050"/>
              <a:chExt cx="421854" cy="552364"/>
            </a:xfrm>
          </p:grpSpPr>
          <p:grpSp>
            <p:nvGrpSpPr>
              <p:cNvPr id="7094" name="Graphic 4212">
                <a:extLst>
                  <a:ext uri="{FF2B5EF4-FFF2-40B4-BE49-F238E27FC236}">
                    <a16:creationId xmlns:a16="http://schemas.microsoft.com/office/drawing/2014/main" id="{9BF739A4-BF0B-052D-DCCA-A7F0ED47DABB}"/>
                  </a:ext>
                </a:extLst>
              </p:cNvPr>
              <p:cNvGrpSpPr/>
              <p:nvPr/>
            </p:nvGrpSpPr>
            <p:grpSpPr>
              <a:xfrm>
                <a:off x="13567731" y="5880125"/>
                <a:ext cx="316391" cy="316289"/>
                <a:chOff x="13567731" y="5880125"/>
                <a:chExt cx="316391" cy="316289"/>
              </a:xfrm>
            </p:grpSpPr>
            <p:sp>
              <p:nvSpPr>
                <p:cNvPr id="7100" name="Freeform 7099">
                  <a:extLst>
                    <a:ext uri="{FF2B5EF4-FFF2-40B4-BE49-F238E27FC236}">
                      <a16:creationId xmlns:a16="http://schemas.microsoft.com/office/drawing/2014/main" id="{A2B9A9B4-B733-9ACB-A871-F1421177F82E}"/>
                    </a:ext>
                  </a:extLst>
                </p:cNvPr>
                <p:cNvSpPr/>
                <p:nvPr/>
              </p:nvSpPr>
              <p:spPr>
                <a:xfrm>
                  <a:off x="13607280" y="5919661"/>
                  <a:ext cx="237292" cy="237216"/>
                </a:xfrm>
                <a:custGeom>
                  <a:avLst/>
                  <a:gdLst>
                    <a:gd name="connsiteX0" fmla="*/ 237293 w 237292"/>
                    <a:gd name="connsiteY0" fmla="*/ 118608 h 237216"/>
                    <a:gd name="connsiteX1" fmla="*/ 118646 w 237292"/>
                    <a:gd name="connsiteY1" fmla="*/ 237217 h 237216"/>
                    <a:gd name="connsiteX2" fmla="*/ 0 w 237292"/>
                    <a:gd name="connsiteY2" fmla="*/ 118608 h 237216"/>
                    <a:gd name="connsiteX3" fmla="*/ 118646 w 237292"/>
                    <a:gd name="connsiteY3" fmla="*/ 0 h 237216"/>
                    <a:gd name="connsiteX4" fmla="*/ 237293 w 237292"/>
                    <a:gd name="connsiteY4" fmla="*/ 118608 h 237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292" h="237216">
                      <a:moveTo>
                        <a:pt x="237293" y="118608"/>
                      </a:moveTo>
                      <a:cubicBezTo>
                        <a:pt x="237293" y="184114"/>
                        <a:pt x="184173" y="237217"/>
                        <a:pt x="118646" y="237217"/>
                      </a:cubicBezTo>
                      <a:cubicBezTo>
                        <a:pt x="53120" y="237217"/>
                        <a:pt x="0" y="184114"/>
                        <a:pt x="0" y="118608"/>
                      </a:cubicBezTo>
                      <a:cubicBezTo>
                        <a:pt x="0" y="53103"/>
                        <a:pt x="53120" y="0"/>
                        <a:pt x="118646" y="0"/>
                      </a:cubicBezTo>
                      <a:cubicBezTo>
                        <a:pt x="184173" y="0"/>
                        <a:pt x="237293" y="53103"/>
                        <a:pt x="237293" y="11860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01" name="Freeform 7100">
                  <a:extLst>
                    <a:ext uri="{FF2B5EF4-FFF2-40B4-BE49-F238E27FC236}">
                      <a16:creationId xmlns:a16="http://schemas.microsoft.com/office/drawing/2014/main" id="{5E134305-3F3C-5008-E2E7-3D05FE5F0620}"/>
                    </a:ext>
                  </a:extLst>
                </p:cNvPr>
                <p:cNvSpPr/>
                <p:nvPr/>
              </p:nvSpPr>
              <p:spPr>
                <a:xfrm>
                  <a:off x="13567731" y="5880125"/>
                  <a:ext cx="316391" cy="316289"/>
                </a:xfrm>
                <a:custGeom>
                  <a:avLst/>
                  <a:gdLst>
                    <a:gd name="connsiteX0" fmla="*/ 316391 w 316391"/>
                    <a:gd name="connsiteY0" fmla="*/ 158145 h 316289"/>
                    <a:gd name="connsiteX1" fmla="*/ 158196 w 316391"/>
                    <a:gd name="connsiteY1" fmla="*/ 316290 h 316289"/>
                    <a:gd name="connsiteX2" fmla="*/ 0 w 316391"/>
                    <a:gd name="connsiteY2" fmla="*/ 158145 h 316289"/>
                    <a:gd name="connsiteX3" fmla="*/ 158196 w 316391"/>
                    <a:gd name="connsiteY3" fmla="*/ 0 h 316289"/>
                    <a:gd name="connsiteX4" fmla="*/ 316391 w 316391"/>
                    <a:gd name="connsiteY4" fmla="*/ 158145 h 316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391" h="316289">
                      <a:moveTo>
                        <a:pt x="316391" y="158145"/>
                      </a:moveTo>
                      <a:cubicBezTo>
                        <a:pt x="316391" y="245486"/>
                        <a:pt x="245565" y="316290"/>
                        <a:pt x="158196" y="316290"/>
                      </a:cubicBezTo>
                      <a:cubicBezTo>
                        <a:pt x="70827" y="316290"/>
                        <a:pt x="0" y="245486"/>
                        <a:pt x="0" y="158145"/>
                      </a:cubicBezTo>
                      <a:cubicBezTo>
                        <a:pt x="0" y="70804"/>
                        <a:pt x="70827" y="0"/>
                        <a:pt x="158196" y="0"/>
                      </a:cubicBezTo>
                      <a:cubicBezTo>
                        <a:pt x="245565" y="0"/>
                        <a:pt x="316391" y="70804"/>
                        <a:pt x="316391" y="15814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102" name="Freeform 7101">
                  <a:extLst>
                    <a:ext uri="{FF2B5EF4-FFF2-40B4-BE49-F238E27FC236}">
                      <a16:creationId xmlns:a16="http://schemas.microsoft.com/office/drawing/2014/main" id="{9C39FF7E-1E51-8C31-EB1C-74001BADDD2C}"/>
                    </a:ext>
                  </a:extLst>
                </p:cNvPr>
                <p:cNvSpPr/>
                <p:nvPr/>
              </p:nvSpPr>
              <p:spPr>
                <a:xfrm>
                  <a:off x="13696317" y="5987961"/>
                  <a:ext cx="47291" cy="100621"/>
                </a:xfrm>
                <a:custGeom>
                  <a:avLst/>
                  <a:gdLst>
                    <a:gd name="connsiteX0" fmla="*/ 24764 w 47291"/>
                    <a:gd name="connsiteY0" fmla="*/ 22041 h 100621"/>
                    <a:gd name="connsiteX1" fmla="*/ 7031 w 47291"/>
                    <a:gd name="connsiteY1" fmla="*/ 33699 h 100621"/>
                    <a:gd name="connsiteX2" fmla="*/ 0 w 47291"/>
                    <a:gd name="connsiteY2" fmla="*/ 16288 h 100621"/>
                    <a:gd name="connsiteX3" fmla="*/ 26045 w 47291"/>
                    <a:gd name="connsiteY3" fmla="*/ 0 h 100621"/>
                    <a:gd name="connsiteX4" fmla="*/ 47292 w 47291"/>
                    <a:gd name="connsiteY4" fmla="*/ 0 h 100621"/>
                    <a:gd name="connsiteX5" fmla="*/ 47292 w 47291"/>
                    <a:gd name="connsiteY5" fmla="*/ 100622 h 100621"/>
                    <a:gd name="connsiteX6" fmla="*/ 24764 w 47291"/>
                    <a:gd name="connsiteY6" fmla="*/ 100622 h 100621"/>
                    <a:gd name="connsiteX7" fmla="*/ 24764 w 47291"/>
                    <a:gd name="connsiteY7" fmla="*/ 22041 h 100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291" h="100621">
                      <a:moveTo>
                        <a:pt x="24764" y="22041"/>
                      </a:moveTo>
                      <a:lnTo>
                        <a:pt x="7031" y="33699"/>
                      </a:lnTo>
                      <a:lnTo>
                        <a:pt x="0" y="16288"/>
                      </a:lnTo>
                      <a:lnTo>
                        <a:pt x="26045" y="0"/>
                      </a:lnTo>
                      <a:lnTo>
                        <a:pt x="47292" y="0"/>
                      </a:lnTo>
                      <a:lnTo>
                        <a:pt x="47292" y="100622"/>
                      </a:lnTo>
                      <a:lnTo>
                        <a:pt x="24764" y="100622"/>
                      </a:lnTo>
                      <a:lnTo>
                        <a:pt x="24764" y="22041"/>
                      </a:lnTo>
                      <a:close/>
                    </a:path>
                  </a:pathLst>
                </a:custGeom>
                <a:solidFill>
                  <a:srgbClr val="000000"/>
                </a:solidFill>
                <a:ln w="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7095" name="Freeform 7094">
                <a:extLst>
                  <a:ext uri="{FF2B5EF4-FFF2-40B4-BE49-F238E27FC236}">
                    <a16:creationId xmlns:a16="http://schemas.microsoft.com/office/drawing/2014/main" id="{52D5B1BB-B145-B1EB-94D8-13858628E62C}"/>
                  </a:ext>
                </a:extLst>
              </p:cNvPr>
              <p:cNvSpPr/>
              <p:nvPr/>
            </p:nvSpPr>
            <p:spPr>
              <a:xfrm>
                <a:off x="13725927" y="5854907"/>
                <a:ext cx="4659" cy="25221"/>
              </a:xfrm>
              <a:custGeom>
                <a:avLst/>
                <a:gdLst>
                  <a:gd name="connsiteX0" fmla="*/ 0 w 4659"/>
                  <a:gd name="connsiteY0" fmla="*/ 0 h 25221"/>
                  <a:gd name="connsiteX1" fmla="*/ 0 w 4659"/>
                  <a:gd name="connsiteY1" fmla="*/ 25222 h 25221"/>
                </a:gdLst>
                <a:ahLst/>
                <a:cxnLst>
                  <a:cxn ang="0">
                    <a:pos x="connsiteX0" y="connsiteY0"/>
                  </a:cxn>
                  <a:cxn ang="0">
                    <a:pos x="connsiteX1" y="connsiteY1"/>
                  </a:cxn>
                </a:cxnLst>
                <a:rect l="l" t="t" r="r" b="b"/>
                <a:pathLst>
                  <a:path w="4659" h="25221">
                    <a:moveTo>
                      <a:pt x="0" y="0"/>
                    </a:moveTo>
                    <a:lnTo>
                      <a:pt x="0" y="2522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7096" name="Graphic 4212">
                <a:extLst>
                  <a:ext uri="{FF2B5EF4-FFF2-40B4-BE49-F238E27FC236}">
                    <a16:creationId xmlns:a16="http://schemas.microsoft.com/office/drawing/2014/main" id="{9C2CA49B-63BA-1C5B-066C-7BE4427A4824}"/>
                  </a:ext>
                </a:extLst>
              </p:cNvPr>
              <p:cNvGrpSpPr/>
              <p:nvPr/>
            </p:nvGrpSpPr>
            <p:grpSpPr>
              <a:xfrm>
                <a:off x="13514997" y="5644050"/>
                <a:ext cx="421854" cy="210857"/>
                <a:chOff x="13514997" y="5644050"/>
                <a:chExt cx="421854" cy="210857"/>
              </a:xfrm>
              <a:noFill/>
            </p:grpSpPr>
            <p:sp>
              <p:nvSpPr>
                <p:cNvPr id="7097" name="Freeform 7096">
                  <a:extLst>
                    <a:ext uri="{FF2B5EF4-FFF2-40B4-BE49-F238E27FC236}">
                      <a16:creationId xmlns:a16="http://schemas.microsoft.com/office/drawing/2014/main" id="{B9F1BB8C-168E-501A-599E-0FD95FCE4C5A}"/>
                    </a:ext>
                  </a:extLst>
                </p:cNvPr>
                <p:cNvSpPr/>
                <p:nvPr/>
              </p:nvSpPr>
              <p:spPr>
                <a:xfrm>
                  <a:off x="13514997" y="5644050"/>
                  <a:ext cx="421854" cy="210857"/>
                </a:xfrm>
                <a:custGeom>
                  <a:avLst/>
                  <a:gdLst>
                    <a:gd name="connsiteX0" fmla="*/ 210930 w 421854"/>
                    <a:gd name="connsiteY0" fmla="*/ 210857 h 210857"/>
                    <a:gd name="connsiteX1" fmla="*/ 421855 w 421854"/>
                    <a:gd name="connsiteY1" fmla="*/ 158141 h 210857"/>
                    <a:gd name="connsiteX2" fmla="*/ 421855 w 421854"/>
                    <a:gd name="connsiteY2" fmla="*/ 0 h 210857"/>
                    <a:gd name="connsiteX3" fmla="*/ 0 w 421854"/>
                    <a:gd name="connsiteY3" fmla="*/ 0 h 210857"/>
                    <a:gd name="connsiteX4" fmla="*/ 0 w 421854"/>
                    <a:gd name="connsiteY4" fmla="*/ 158141 h 210857"/>
                    <a:gd name="connsiteX5" fmla="*/ 210930 w 421854"/>
                    <a:gd name="connsiteY5" fmla="*/ 210857 h 21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854" h="210857">
                      <a:moveTo>
                        <a:pt x="210930" y="210857"/>
                      </a:moveTo>
                      <a:lnTo>
                        <a:pt x="421855" y="158141"/>
                      </a:lnTo>
                      <a:lnTo>
                        <a:pt x="421855" y="0"/>
                      </a:lnTo>
                      <a:lnTo>
                        <a:pt x="0" y="0"/>
                      </a:lnTo>
                      <a:lnTo>
                        <a:pt x="0" y="158141"/>
                      </a:lnTo>
                      <a:lnTo>
                        <a:pt x="210930" y="210857"/>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98" name="Freeform 7097">
                  <a:extLst>
                    <a:ext uri="{FF2B5EF4-FFF2-40B4-BE49-F238E27FC236}">
                      <a16:creationId xmlns:a16="http://schemas.microsoft.com/office/drawing/2014/main" id="{D63D13FE-6F6D-6CE3-1DCC-45E9E89BB07B}"/>
                    </a:ext>
                  </a:extLst>
                </p:cNvPr>
                <p:cNvSpPr/>
                <p:nvPr/>
              </p:nvSpPr>
              <p:spPr>
                <a:xfrm>
                  <a:off x="13567731" y="5644050"/>
                  <a:ext cx="4659" cy="171322"/>
                </a:xfrm>
                <a:custGeom>
                  <a:avLst/>
                  <a:gdLst>
                    <a:gd name="connsiteX0" fmla="*/ 0 w 4659"/>
                    <a:gd name="connsiteY0" fmla="*/ 0 h 171322"/>
                    <a:gd name="connsiteX1" fmla="*/ 0 w 4659"/>
                    <a:gd name="connsiteY1" fmla="*/ 171322 h 171322"/>
                  </a:gdLst>
                  <a:ahLst/>
                  <a:cxnLst>
                    <a:cxn ang="0">
                      <a:pos x="connsiteX0" y="connsiteY0"/>
                    </a:cxn>
                    <a:cxn ang="0">
                      <a:pos x="connsiteX1" y="connsiteY1"/>
                    </a:cxn>
                  </a:cxnLst>
                  <a:rect l="l" t="t" r="r" b="b"/>
                  <a:pathLst>
                    <a:path w="4659" h="171322">
                      <a:moveTo>
                        <a:pt x="0" y="0"/>
                      </a:moveTo>
                      <a:lnTo>
                        <a:pt x="0" y="17132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99" name="Freeform 7098">
                  <a:extLst>
                    <a:ext uri="{FF2B5EF4-FFF2-40B4-BE49-F238E27FC236}">
                      <a16:creationId xmlns:a16="http://schemas.microsoft.com/office/drawing/2014/main" id="{3AB5E1A2-311B-2C21-F0D9-B2364CE09CF8}"/>
                    </a:ext>
                  </a:extLst>
                </p:cNvPr>
                <p:cNvSpPr/>
                <p:nvPr/>
              </p:nvSpPr>
              <p:spPr>
                <a:xfrm>
                  <a:off x="13884118" y="5644050"/>
                  <a:ext cx="4659" cy="171322"/>
                </a:xfrm>
                <a:custGeom>
                  <a:avLst/>
                  <a:gdLst>
                    <a:gd name="connsiteX0" fmla="*/ 0 w 4659"/>
                    <a:gd name="connsiteY0" fmla="*/ 0 h 171322"/>
                    <a:gd name="connsiteX1" fmla="*/ 0 w 4659"/>
                    <a:gd name="connsiteY1" fmla="*/ 171322 h 171322"/>
                  </a:gdLst>
                  <a:ahLst/>
                  <a:cxnLst>
                    <a:cxn ang="0">
                      <a:pos x="connsiteX0" y="connsiteY0"/>
                    </a:cxn>
                    <a:cxn ang="0">
                      <a:pos x="connsiteX1" y="connsiteY1"/>
                    </a:cxn>
                  </a:cxnLst>
                  <a:rect l="l" t="t" r="r" b="b"/>
                  <a:pathLst>
                    <a:path w="4659" h="171322">
                      <a:moveTo>
                        <a:pt x="0" y="0"/>
                      </a:moveTo>
                      <a:lnTo>
                        <a:pt x="0" y="17132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7093" name="Freeform 7092">
              <a:extLst>
                <a:ext uri="{FF2B5EF4-FFF2-40B4-BE49-F238E27FC236}">
                  <a16:creationId xmlns:a16="http://schemas.microsoft.com/office/drawing/2014/main" id="{BD3A5639-F0EA-B988-CE6A-7D0F3DC6B711}"/>
                </a:ext>
              </a:extLst>
            </p:cNvPr>
            <p:cNvSpPr/>
            <p:nvPr/>
          </p:nvSpPr>
          <p:spPr>
            <a:xfrm>
              <a:off x="13864133" y="5405928"/>
              <a:ext cx="421854" cy="4657"/>
            </a:xfrm>
            <a:custGeom>
              <a:avLst/>
              <a:gdLst>
                <a:gd name="connsiteX0" fmla="*/ 0 w 421854"/>
                <a:gd name="connsiteY0" fmla="*/ 0 h 4657"/>
                <a:gd name="connsiteX1" fmla="*/ 421855 w 421854"/>
                <a:gd name="connsiteY1" fmla="*/ 0 h 4657"/>
              </a:gdLst>
              <a:ahLst/>
              <a:cxnLst>
                <a:cxn ang="0">
                  <a:pos x="connsiteX0" y="connsiteY0"/>
                </a:cxn>
                <a:cxn ang="0">
                  <a:pos x="connsiteX1" y="connsiteY1"/>
                </a:cxn>
              </a:cxnLst>
              <a:rect l="l" t="t" r="r" b="b"/>
              <a:pathLst>
                <a:path w="421854" h="4657">
                  <a:moveTo>
                    <a:pt x="0" y="0"/>
                  </a:moveTo>
                  <a:lnTo>
                    <a:pt x="42185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186" name="Title 3">
            <a:extLst>
              <a:ext uri="{FF2B5EF4-FFF2-40B4-BE49-F238E27FC236}">
                <a16:creationId xmlns:a16="http://schemas.microsoft.com/office/drawing/2014/main" id="{958EEF11-F6A5-0AF3-6809-9C0464D7678D}"/>
              </a:ext>
            </a:extLst>
          </p:cNvPr>
          <p:cNvSpPr txBox="1">
            <a:spLocks/>
          </p:cNvSpPr>
          <p:nvPr/>
        </p:nvSpPr>
        <p:spPr>
          <a:xfrm>
            <a:off x="1690920" y="3019436"/>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dirty="0">
                <a:solidFill>
                  <a:schemeClr val="tx1"/>
                </a:solidFill>
                <a:latin typeface="Calibri" panose="020F0502020204030204" pitchFamily="34" charset="0"/>
                <a:cs typeface="Calibri" panose="020F0502020204030204" pitchFamily="34" charset="0"/>
              </a:rPr>
              <a:t>Communication</a:t>
            </a:r>
            <a:endParaRPr lang="ar-QA" sz="3200">
              <a:solidFill>
                <a:schemeClr val="tx1"/>
              </a:solidFill>
              <a:latin typeface="Calibri" panose="020F0502020204030204" pitchFamily="34" charset="0"/>
              <a:cs typeface="Calibri" panose="020F0502020204030204" pitchFamily="34" charset="0"/>
            </a:endParaRPr>
          </a:p>
        </p:txBody>
      </p:sp>
      <p:sp>
        <p:nvSpPr>
          <p:cNvPr id="6187" name="Title 3">
            <a:extLst>
              <a:ext uri="{FF2B5EF4-FFF2-40B4-BE49-F238E27FC236}">
                <a16:creationId xmlns:a16="http://schemas.microsoft.com/office/drawing/2014/main" id="{FC38C289-B793-C805-24B9-ED214AE01ED5}"/>
              </a:ext>
            </a:extLst>
          </p:cNvPr>
          <p:cNvSpPr txBox="1">
            <a:spLocks/>
          </p:cNvSpPr>
          <p:nvPr/>
        </p:nvSpPr>
        <p:spPr>
          <a:xfrm>
            <a:off x="8418553" y="3019436"/>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dirty="0">
                <a:solidFill>
                  <a:schemeClr val="tx1"/>
                </a:solidFill>
                <a:latin typeface="Calibri" panose="020F0502020204030204" pitchFamily="34" charset="0"/>
                <a:cs typeface="Calibri" panose="020F0502020204030204" pitchFamily="34" charset="0"/>
              </a:rPr>
              <a:t>Sports and Football</a:t>
            </a:r>
            <a:endParaRPr lang="ar-QA" sz="3200">
              <a:solidFill>
                <a:schemeClr val="tx1"/>
              </a:solidFill>
              <a:latin typeface="Calibri" panose="020F0502020204030204" pitchFamily="34" charset="0"/>
              <a:cs typeface="Calibri" panose="020F0502020204030204" pitchFamily="34" charset="0"/>
            </a:endParaRPr>
          </a:p>
        </p:txBody>
      </p:sp>
      <p:grpSp>
        <p:nvGrpSpPr>
          <p:cNvPr id="6188" name="Graphic 2658">
            <a:extLst>
              <a:ext uri="{FF2B5EF4-FFF2-40B4-BE49-F238E27FC236}">
                <a16:creationId xmlns:a16="http://schemas.microsoft.com/office/drawing/2014/main" id="{9825ACA0-1E23-B0BB-FE84-97B5371DC594}"/>
              </a:ext>
            </a:extLst>
          </p:cNvPr>
          <p:cNvGrpSpPr/>
          <p:nvPr/>
        </p:nvGrpSpPr>
        <p:grpSpPr>
          <a:xfrm rot="21425697">
            <a:off x="3219853" y="12344191"/>
            <a:ext cx="460860" cy="533367"/>
            <a:chOff x="21679877" y="4781663"/>
            <a:chExt cx="719983" cy="833257"/>
          </a:xfrm>
        </p:grpSpPr>
        <p:grpSp>
          <p:nvGrpSpPr>
            <p:cNvPr id="7076" name="Graphic 2658">
              <a:extLst>
                <a:ext uri="{FF2B5EF4-FFF2-40B4-BE49-F238E27FC236}">
                  <a16:creationId xmlns:a16="http://schemas.microsoft.com/office/drawing/2014/main" id="{C42AE375-B871-76A5-1E51-1682E2C14FEB}"/>
                </a:ext>
              </a:extLst>
            </p:cNvPr>
            <p:cNvGrpSpPr/>
            <p:nvPr/>
          </p:nvGrpSpPr>
          <p:grpSpPr>
            <a:xfrm>
              <a:off x="22111510" y="4952289"/>
              <a:ext cx="288351" cy="259878"/>
              <a:chOff x="22111510" y="4952289"/>
              <a:chExt cx="288351" cy="259878"/>
            </a:xfrm>
          </p:grpSpPr>
          <p:sp>
            <p:nvSpPr>
              <p:cNvPr id="7090" name="Freeform 7089">
                <a:extLst>
                  <a:ext uri="{FF2B5EF4-FFF2-40B4-BE49-F238E27FC236}">
                    <a16:creationId xmlns:a16="http://schemas.microsoft.com/office/drawing/2014/main" id="{F10DD987-F90B-A354-6E3B-CF588F5FE56F}"/>
                  </a:ext>
                </a:extLst>
              </p:cNvPr>
              <p:cNvSpPr/>
              <p:nvPr/>
            </p:nvSpPr>
            <p:spPr>
              <a:xfrm>
                <a:off x="22111510" y="4952289"/>
                <a:ext cx="288351" cy="259878"/>
              </a:xfrm>
              <a:custGeom>
                <a:avLst/>
                <a:gdLst>
                  <a:gd name="connsiteX0" fmla="*/ 177156 w 288351"/>
                  <a:gd name="connsiteY0" fmla="*/ 19044 h 259878"/>
                  <a:gd name="connsiteX1" fmla="*/ 283191 w 288351"/>
                  <a:gd name="connsiteY1" fmla="*/ 202751 h 259878"/>
                  <a:gd name="connsiteX2" fmla="*/ 250217 w 288351"/>
                  <a:gd name="connsiteY2" fmla="*/ 259878 h 259878"/>
                  <a:gd name="connsiteX3" fmla="*/ 38140 w 288351"/>
                  <a:gd name="connsiteY3" fmla="*/ 259878 h 259878"/>
                  <a:gd name="connsiteX4" fmla="*/ 5160 w 288351"/>
                  <a:gd name="connsiteY4" fmla="*/ 202751 h 259878"/>
                  <a:gd name="connsiteX5" fmla="*/ 111201 w 288351"/>
                  <a:gd name="connsiteY5" fmla="*/ 19044 h 259878"/>
                  <a:gd name="connsiteX6" fmla="*/ 177156 w 288351"/>
                  <a:gd name="connsiteY6" fmla="*/ 19044 h 259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8351" h="259878">
                    <a:moveTo>
                      <a:pt x="177156" y="19044"/>
                    </a:moveTo>
                    <a:lnTo>
                      <a:pt x="283191" y="202751"/>
                    </a:lnTo>
                    <a:cubicBezTo>
                      <a:pt x="297851" y="228143"/>
                      <a:pt x="279530" y="259878"/>
                      <a:pt x="250217" y="259878"/>
                    </a:cubicBezTo>
                    <a:lnTo>
                      <a:pt x="38140" y="259878"/>
                    </a:lnTo>
                    <a:cubicBezTo>
                      <a:pt x="8822" y="259878"/>
                      <a:pt x="-9499" y="228143"/>
                      <a:pt x="5160" y="202751"/>
                    </a:cubicBezTo>
                    <a:lnTo>
                      <a:pt x="111201" y="19044"/>
                    </a:lnTo>
                    <a:cubicBezTo>
                      <a:pt x="125854" y="-6348"/>
                      <a:pt x="162497" y="-6348"/>
                      <a:pt x="177156" y="1904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91" name="Freeform 7090">
                <a:extLst>
                  <a:ext uri="{FF2B5EF4-FFF2-40B4-BE49-F238E27FC236}">
                    <a16:creationId xmlns:a16="http://schemas.microsoft.com/office/drawing/2014/main" id="{F233F179-3598-FEA9-5DA6-E9AB4238AA21}"/>
                  </a:ext>
                </a:extLst>
              </p:cNvPr>
              <p:cNvSpPr/>
              <p:nvPr/>
            </p:nvSpPr>
            <p:spPr>
              <a:xfrm>
                <a:off x="22245001" y="5035438"/>
                <a:ext cx="21070" cy="127221"/>
              </a:xfrm>
              <a:custGeom>
                <a:avLst/>
                <a:gdLst>
                  <a:gd name="connsiteX0" fmla="*/ 9392 w 21070"/>
                  <a:gd name="connsiteY0" fmla="*/ 106016 h 127221"/>
                  <a:gd name="connsiteX1" fmla="*/ 21071 w 21070"/>
                  <a:gd name="connsiteY1" fmla="*/ 116686 h 127221"/>
                  <a:gd name="connsiteX2" fmla="*/ 10538 w 21070"/>
                  <a:gd name="connsiteY2" fmla="*/ 127222 h 127221"/>
                  <a:gd name="connsiteX3" fmla="*/ 58 w 21070"/>
                  <a:gd name="connsiteY3" fmla="*/ 115522 h 127221"/>
                  <a:gd name="connsiteX4" fmla="*/ 9392 w 21070"/>
                  <a:gd name="connsiteY4" fmla="*/ 106016 h 127221"/>
                  <a:gd name="connsiteX5" fmla="*/ 2591 w 21070"/>
                  <a:gd name="connsiteY5" fmla="*/ 43330 h 127221"/>
                  <a:gd name="connsiteX6" fmla="*/ 2591 w 21070"/>
                  <a:gd name="connsiteY6" fmla="*/ 6020 h 127221"/>
                  <a:gd name="connsiteX7" fmla="*/ 8610 w 21070"/>
                  <a:gd name="connsiteY7" fmla="*/ 0 h 127221"/>
                  <a:gd name="connsiteX8" fmla="*/ 12477 w 21070"/>
                  <a:gd name="connsiteY8" fmla="*/ 0 h 127221"/>
                  <a:gd name="connsiteX9" fmla="*/ 18496 w 21070"/>
                  <a:gd name="connsiteY9" fmla="*/ 6020 h 127221"/>
                  <a:gd name="connsiteX10" fmla="*/ 18496 w 21070"/>
                  <a:gd name="connsiteY10" fmla="*/ 43330 h 127221"/>
                  <a:gd name="connsiteX11" fmla="*/ 16545 w 21070"/>
                  <a:gd name="connsiteY11" fmla="*/ 86738 h 127221"/>
                  <a:gd name="connsiteX12" fmla="*/ 10538 w 21070"/>
                  <a:gd name="connsiteY12" fmla="*/ 92441 h 127221"/>
                  <a:gd name="connsiteX13" fmla="*/ 10538 w 21070"/>
                  <a:gd name="connsiteY13" fmla="*/ 92441 h 127221"/>
                  <a:gd name="connsiteX14" fmla="*/ 4525 w 21070"/>
                  <a:gd name="connsiteY14" fmla="*/ 86732 h 127221"/>
                  <a:gd name="connsiteX15" fmla="*/ 2591 w 21070"/>
                  <a:gd name="connsiteY15" fmla="*/ 43330 h 127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070" h="127221">
                    <a:moveTo>
                      <a:pt x="9392" y="106016"/>
                    </a:moveTo>
                    <a:cubicBezTo>
                      <a:pt x="15916" y="105328"/>
                      <a:pt x="21071" y="110560"/>
                      <a:pt x="21071" y="116686"/>
                    </a:cubicBezTo>
                    <a:cubicBezTo>
                      <a:pt x="21071" y="122448"/>
                      <a:pt x="16510" y="127222"/>
                      <a:pt x="10538" y="127222"/>
                    </a:cubicBezTo>
                    <a:cubicBezTo>
                      <a:pt x="4202" y="127222"/>
                      <a:pt x="-583" y="122036"/>
                      <a:pt x="58" y="115522"/>
                    </a:cubicBezTo>
                    <a:cubicBezTo>
                      <a:pt x="539" y="110619"/>
                      <a:pt x="4489" y="106527"/>
                      <a:pt x="9392" y="106016"/>
                    </a:cubicBezTo>
                    <a:close/>
                    <a:moveTo>
                      <a:pt x="2591" y="43330"/>
                    </a:moveTo>
                    <a:lnTo>
                      <a:pt x="2591" y="6020"/>
                    </a:lnTo>
                    <a:cubicBezTo>
                      <a:pt x="2591" y="2696"/>
                      <a:pt x="5283" y="0"/>
                      <a:pt x="8610" y="0"/>
                    </a:cubicBezTo>
                    <a:lnTo>
                      <a:pt x="12477" y="0"/>
                    </a:lnTo>
                    <a:cubicBezTo>
                      <a:pt x="15804" y="0"/>
                      <a:pt x="18496" y="2696"/>
                      <a:pt x="18496" y="6020"/>
                    </a:cubicBezTo>
                    <a:lnTo>
                      <a:pt x="18496" y="43330"/>
                    </a:lnTo>
                    <a:cubicBezTo>
                      <a:pt x="18496" y="57714"/>
                      <a:pt x="17250" y="72413"/>
                      <a:pt x="16545" y="86738"/>
                    </a:cubicBezTo>
                    <a:cubicBezTo>
                      <a:pt x="16386" y="89936"/>
                      <a:pt x="13735" y="92441"/>
                      <a:pt x="10538" y="92441"/>
                    </a:cubicBezTo>
                    <a:lnTo>
                      <a:pt x="10538" y="92441"/>
                    </a:lnTo>
                    <a:cubicBezTo>
                      <a:pt x="7334" y="92441"/>
                      <a:pt x="4683" y="89931"/>
                      <a:pt x="4525" y="86732"/>
                    </a:cubicBezTo>
                    <a:cubicBezTo>
                      <a:pt x="3825" y="72411"/>
                      <a:pt x="2591" y="57713"/>
                      <a:pt x="2591" y="43330"/>
                    </a:cubicBezTo>
                    <a:close/>
                  </a:path>
                </a:pathLst>
              </a:custGeom>
              <a:solidFill>
                <a:srgbClr val="000000"/>
              </a:solidFill>
              <a:ln w="63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077" name="Graphic 2658">
              <a:extLst>
                <a:ext uri="{FF2B5EF4-FFF2-40B4-BE49-F238E27FC236}">
                  <a16:creationId xmlns:a16="http://schemas.microsoft.com/office/drawing/2014/main" id="{91BFB0B7-1D1C-9DAF-C8D2-39A2AE769E52}"/>
                </a:ext>
              </a:extLst>
            </p:cNvPr>
            <p:cNvGrpSpPr/>
            <p:nvPr/>
          </p:nvGrpSpPr>
          <p:grpSpPr>
            <a:xfrm>
              <a:off x="21679877" y="4781663"/>
              <a:ext cx="709914" cy="833257"/>
              <a:chOff x="21679877" y="4781663"/>
              <a:chExt cx="709914" cy="833257"/>
            </a:xfrm>
            <a:noFill/>
          </p:grpSpPr>
          <p:grpSp>
            <p:nvGrpSpPr>
              <p:cNvPr id="7078" name="Graphic 2658">
                <a:extLst>
                  <a:ext uri="{FF2B5EF4-FFF2-40B4-BE49-F238E27FC236}">
                    <a16:creationId xmlns:a16="http://schemas.microsoft.com/office/drawing/2014/main" id="{162C90A8-C127-D512-CDF4-256B6719F007}"/>
                  </a:ext>
                </a:extLst>
              </p:cNvPr>
              <p:cNvGrpSpPr/>
              <p:nvPr/>
            </p:nvGrpSpPr>
            <p:grpSpPr>
              <a:xfrm>
                <a:off x="21861685" y="5088904"/>
                <a:ext cx="376807" cy="346297"/>
                <a:chOff x="21861685" y="5088904"/>
                <a:chExt cx="376807" cy="346297"/>
              </a:xfrm>
            </p:grpSpPr>
            <p:sp>
              <p:nvSpPr>
                <p:cNvPr id="7084" name="Freeform 7083">
                  <a:extLst>
                    <a:ext uri="{FF2B5EF4-FFF2-40B4-BE49-F238E27FC236}">
                      <a16:creationId xmlns:a16="http://schemas.microsoft.com/office/drawing/2014/main" id="{CA087D51-712A-F330-A58C-BEB4833A2F62}"/>
                    </a:ext>
                  </a:extLst>
                </p:cNvPr>
                <p:cNvSpPr/>
                <p:nvPr/>
              </p:nvSpPr>
              <p:spPr>
                <a:xfrm>
                  <a:off x="21892955" y="5209257"/>
                  <a:ext cx="241971" cy="73306"/>
                </a:xfrm>
                <a:custGeom>
                  <a:avLst/>
                  <a:gdLst>
                    <a:gd name="connsiteX0" fmla="*/ 0 w 241971"/>
                    <a:gd name="connsiteY0" fmla="*/ 73306 h 73306"/>
                    <a:gd name="connsiteX1" fmla="*/ 241971 w 241971"/>
                    <a:gd name="connsiteY1" fmla="*/ 0 h 73306"/>
                  </a:gdLst>
                  <a:ahLst/>
                  <a:cxnLst>
                    <a:cxn ang="0">
                      <a:pos x="connsiteX0" y="connsiteY0"/>
                    </a:cxn>
                    <a:cxn ang="0">
                      <a:pos x="connsiteX1" y="connsiteY1"/>
                    </a:cxn>
                  </a:cxnLst>
                  <a:rect l="l" t="t" r="r" b="b"/>
                  <a:pathLst>
                    <a:path w="241971" h="73306">
                      <a:moveTo>
                        <a:pt x="0" y="73306"/>
                      </a:moveTo>
                      <a:lnTo>
                        <a:pt x="241971"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7085" name="Freeform 7084">
                  <a:extLst>
                    <a:ext uri="{FF2B5EF4-FFF2-40B4-BE49-F238E27FC236}">
                      <a16:creationId xmlns:a16="http://schemas.microsoft.com/office/drawing/2014/main" id="{660836E6-58BA-5D3F-04F0-BBA6B4A1D75B}"/>
                    </a:ext>
                  </a:extLst>
                </p:cNvPr>
                <p:cNvSpPr/>
                <p:nvPr/>
              </p:nvSpPr>
              <p:spPr>
                <a:xfrm>
                  <a:off x="21877320" y="5155040"/>
                  <a:ext cx="239349" cy="75099"/>
                </a:xfrm>
                <a:custGeom>
                  <a:avLst/>
                  <a:gdLst>
                    <a:gd name="connsiteX0" fmla="*/ 0 w 239349"/>
                    <a:gd name="connsiteY0" fmla="*/ 75099 h 75099"/>
                    <a:gd name="connsiteX1" fmla="*/ 239350 w 239349"/>
                    <a:gd name="connsiteY1" fmla="*/ 0 h 75099"/>
                  </a:gdLst>
                  <a:ahLst/>
                  <a:cxnLst>
                    <a:cxn ang="0">
                      <a:pos x="connsiteX0" y="connsiteY0"/>
                    </a:cxn>
                    <a:cxn ang="0">
                      <a:pos x="connsiteX1" y="connsiteY1"/>
                    </a:cxn>
                  </a:cxnLst>
                  <a:rect l="l" t="t" r="r" b="b"/>
                  <a:pathLst>
                    <a:path w="239349" h="75099">
                      <a:moveTo>
                        <a:pt x="0" y="75099"/>
                      </a:moveTo>
                      <a:lnTo>
                        <a:pt x="239350"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7086" name="Freeform 7085">
                  <a:extLst>
                    <a:ext uri="{FF2B5EF4-FFF2-40B4-BE49-F238E27FC236}">
                      <a16:creationId xmlns:a16="http://schemas.microsoft.com/office/drawing/2014/main" id="{1645673D-3F0E-481F-3B02-74F9F880594E}"/>
                    </a:ext>
                  </a:extLst>
                </p:cNvPr>
                <p:cNvSpPr/>
                <p:nvPr/>
              </p:nvSpPr>
              <p:spPr>
                <a:xfrm>
                  <a:off x="21861685" y="5088904"/>
                  <a:ext cx="293160" cy="88811"/>
                </a:xfrm>
                <a:custGeom>
                  <a:avLst/>
                  <a:gdLst>
                    <a:gd name="connsiteX0" fmla="*/ 0 w 293160"/>
                    <a:gd name="connsiteY0" fmla="*/ 88811 h 88811"/>
                    <a:gd name="connsiteX1" fmla="*/ 293161 w 293160"/>
                    <a:gd name="connsiteY1" fmla="*/ 0 h 88811"/>
                  </a:gdLst>
                  <a:ahLst/>
                  <a:cxnLst>
                    <a:cxn ang="0">
                      <a:pos x="connsiteX0" y="connsiteY0"/>
                    </a:cxn>
                    <a:cxn ang="0">
                      <a:pos x="connsiteX1" y="connsiteY1"/>
                    </a:cxn>
                  </a:cxnLst>
                  <a:rect l="l" t="t" r="r" b="b"/>
                  <a:pathLst>
                    <a:path w="293160" h="88811">
                      <a:moveTo>
                        <a:pt x="0" y="88811"/>
                      </a:moveTo>
                      <a:lnTo>
                        <a:pt x="293161"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7087" name="Freeform 7086">
                  <a:extLst>
                    <a:ext uri="{FF2B5EF4-FFF2-40B4-BE49-F238E27FC236}">
                      <a16:creationId xmlns:a16="http://schemas.microsoft.com/office/drawing/2014/main" id="{CE90360E-3ACE-D1CD-E3E2-E2207653B1AC}"/>
                    </a:ext>
                  </a:extLst>
                </p:cNvPr>
                <p:cNvSpPr/>
                <p:nvPr/>
              </p:nvSpPr>
              <p:spPr>
                <a:xfrm>
                  <a:off x="21908125" y="5237953"/>
                  <a:ext cx="315190" cy="95488"/>
                </a:xfrm>
                <a:custGeom>
                  <a:avLst/>
                  <a:gdLst>
                    <a:gd name="connsiteX0" fmla="*/ 0 w 315190"/>
                    <a:gd name="connsiteY0" fmla="*/ 95488 h 95488"/>
                    <a:gd name="connsiteX1" fmla="*/ 315191 w 315190"/>
                    <a:gd name="connsiteY1" fmla="*/ 0 h 95488"/>
                  </a:gdLst>
                  <a:ahLst/>
                  <a:cxnLst>
                    <a:cxn ang="0">
                      <a:pos x="connsiteX0" y="connsiteY0"/>
                    </a:cxn>
                    <a:cxn ang="0">
                      <a:pos x="connsiteX1" y="connsiteY1"/>
                    </a:cxn>
                  </a:cxnLst>
                  <a:rect l="l" t="t" r="r" b="b"/>
                  <a:pathLst>
                    <a:path w="315190" h="95488">
                      <a:moveTo>
                        <a:pt x="0" y="95488"/>
                      </a:moveTo>
                      <a:lnTo>
                        <a:pt x="315191"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7088" name="Freeform 7087">
                  <a:extLst>
                    <a:ext uri="{FF2B5EF4-FFF2-40B4-BE49-F238E27FC236}">
                      <a16:creationId xmlns:a16="http://schemas.microsoft.com/office/drawing/2014/main" id="{CDABC96A-9C53-7F5F-80AD-D0F7F34ED358}"/>
                    </a:ext>
                  </a:extLst>
                </p:cNvPr>
                <p:cNvSpPr/>
                <p:nvPr/>
              </p:nvSpPr>
              <p:spPr>
                <a:xfrm>
                  <a:off x="21923302" y="5288836"/>
                  <a:ext cx="315190" cy="95488"/>
                </a:xfrm>
                <a:custGeom>
                  <a:avLst/>
                  <a:gdLst>
                    <a:gd name="connsiteX0" fmla="*/ 0 w 315190"/>
                    <a:gd name="connsiteY0" fmla="*/ 95488 h 95488"/>
                    <a:gd name="connsiteX1" fmla="*/ 315191 w 315190"/>
                    <a:gd name="connsiteY1" fmla="*/ 0 h 95488"/>
                  </a:gdLst>
                  <a:ahLst/>
                  <a:cxnLst>
                    <a:cxn ang="0">
                      <a:pos x="connsiteX0" y="connsiteY0"/>
                    </a:cxn>
                    <a:cxn ang="0">
                      <a:pos x="connsiteX1" y="connsiteY1"/>
                    </a:cxn>
                  </a:cxnLst>
                  <a:rect l="l" t="t" r="r" b="b"/>
                  <a:pathLst>
                    <a:path w="315190" h="95488">
                      <a:moveTo>
                        <a:pt x="0" y="95488"/>
                      </a:moveTo>
                      <a:lnTo>
                        <a:pt x="315191"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7089" name="Freeform 7088">
                  <a:extLst>
                    <a:ext uri="{FF2B5EF4-FFF2-40B4-BE49-F238E27FC236}">
                      <a16:creationId xmlns:a16="http://schemas.microsoft.com/office/drawing/2014/main" id="{DC618E96-B4B5-B393-7053-BCB1C8F62C3D}"/>
                    </a:ext>
                  </a:extLst>
                </p:cNvPr>
                <p:cNvSpPr/>
                <p:nvPr/>
              </p:nvSpPr>
              <p:spPr>
                <a:xfrm>
                  <a:off x="21938472" y="5388546"/>
                  <a:ext cx="151517" cy="46656"/>
                </a:xfrm>
                <a:custGeom>
                  <a:avLst/>
                  <a:gdLst>
                    <a:gd name="connsiteX0" fmla="*/ 0 w 151517"/>
                    <a:gd name="connsiteY0" fmla="*/ 46656 h 46656"/>
                    <a:gd name="connsiteX1" fmla="*/ 151518 w 151517"/>
                    <a:gd name="connsiteY1" fmla="*/ 0 h 46656"/>
                  </a:gdLst>
                  <a:ahLst/>
                  <a:cxnLst>
                    <a:cxn ang="0">
                      <a:pos x="connsiteX0" y="connsiteY0"/>
                    </a:cxn>
                    <a:cxn ang="0">
                      <a:pos x="connsiteX1" y="connsiteY1"/>
                    </a:cxn>
                  </a:cxnLst>
                  <a:rect l="l" t="t" r="r" b="b"/>
                  <a:pathLst>
                    <a:path w="151517" h="46656">
                      <a:moveTo>
                        <a:pt x="0" y="46656"/>
                      </a:moveTo>
                      <a:lnTo>
                        <a:pt x="151518"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7079" name="Freeform 7078">
                <a:extLst>
                  <a:ext uri="{FF2B5EF4-FFF2-40B4-BE49-F238E27FC236}">
                    <a16:creationId xmlns:a16="http://schemas.microsoft.com/office/drawing/2014/main" id="{F54EB5DA-4A79-0DB1-1896-48868A43F6BE}"/>
                  </a:ext>
                </a:extLst>
              </p:cNvPr>
              <p:cNvSpPr/>
              <p:nvPr/>
            </p:nvSpPr>
            <p:spPr>
              <a:xfrm>
                <a:off x="22028867" y="4781663"/>
                <a:ext cx="185550" cy="100485"/>
              </a:xfrm>
              <a:custGeom>
                <a:avLst/>
                <a:gdLst>
                  <a:gd name="connsiteX0" fmla="*/ 185550 w 185550"/>
                  <a:gd name="connsiteY0" fmla="*/ 58690 h 100485"/>
                  <a:gd name="connsiteX1" fmla="*/ 99952 w 185550"/>
                  <a:gd name="connsiteY1" fmla="*/ 99025 h 100485"/>
                  <a:gd name="connsiteX2" fmla="*/ 64908 w 185550"/>
                  <a:gd name="connsiteY2" fmla="*/ 89908 h 100485"/>
                  <a:gd name="connsiteX3" fmla="*/ 0 w 185550"/>
                  <a:gd name="connsiteY3" fmla="*/ 0 h 100485"/>
                  <a:gd name="connsiteX4" fmla="*/ 185550 w 185550"/>
                  <a:gd name="connsiteY4" fmla="*/ 58690 h 1004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550" h="100485">
                    <a:moveTo>
                      <a:pt x="185550" y="58690"/>
                    </a:moveTo>
                    <a:lnTo>
                      <a:pt x="99952" y="99025"/>
                    </a:lnTo>
                    <a:cubicBezTo>
                      <a:pt x="87479" y="102746"/>
                      <a:pt x="73978" y="99233"/>
                      <a:pt x="64908" y="89908"/>
                    </a:cubicBezTo>
                    <a:lnTo>
                      <a:pt x="0" y="0"/>
                    </a:lnTo>
                    <a:lnTo>
                      <a:pt x="185550" y="5869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80" name="Freeform 7079">
                <a:extLst>
                  <a:ext uri="{FF2B5EF4-FFF2-40B4-BE49-F238E27FC236}">
                    <a16:creationId xmlns:a16="http://schemas.microsoft.com/office/drawing/2014/main" id="{4FAC8FF8-3AC4-F597-D8AC-5F993D37B8C3}"/>
                  </a:ext>
                </a:extLst>
              </p:cNvPr>
              <p:cNvSpPr/>
              <p:nvPr/>
            </p:nvSpPr>
            <p:spPr>
              <a:xfrm rot="-996533">
                <a:off x="21904844" y="4945786"/>
                <a:ext cx="241738" cy="105004"/>
              </a:xfrm>
              <a:custGeom>
                <a:avLst/>
                <a:gdLst>
                  <a:gd name="connsiteX0" fmla="*/ 209989 w 241738"/>
                  <a:gd name="connsiteY0" fmla="*/ 0 h 105004"/>
                  <a:gd name="connsiteX1" fmla="*/ 241739 w 241738"/>
                  <a:gd name="connsiteY1" fmla="*/ 31757 h 105004"/>
                  <a:gd name="connsiteX2" fmla="*/ 241739 w 241738"/>
                  <a:gd name="connsiteY2" fmla="*/ 73248 h 105004"/>
                  <a:gd name="connsiteX3" fmla="*/ 209989 w 241738"/>
                  <a:gd name="connsiteY3" fmla="*/ 105005 h 105004"/>
                  <a:gd name="connsiteX4" fmla="*/ 31750 w 241738"/>
                  <a:gd name="connsiteY4" fmla="*/ 105005 h 105004"/>
                  <a:gd name="connsiteX5" fmla="*/ 0 w 241738"/>
                  <a:gd name="connsiteY5" fmla="*/ 73248 h 105004"/>
                  <a:gd name="connsiteX6" fmla="*/ 0 w 241738"/>
                  <a:gd name="connsiteY6" fmla="*/ 31757 h 105004"/>
                  <a:gd name="connsiteX7" fmla="*/ 31750 w 241738"/>
                  <a:gd name="connsiteY7" fmla="*/ 0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738" h="105004">
                    <a:moveTo>
                      <a:pt x="209989" y="0"/>
                    </a:moveTo>
                    <a:cubicBezTo>
                      <a:pt x="227524" y="0"/>
                      <a:pt x="241739" y="14218"/>
                      <a:pt x="241739" y="31757"/>
                    </a:cubicBezTo>
                    <a:lnTo>
                      <a:pt x="241739" y="73248"/>
                    </a:lnTo>
                    <a:cubicBezTo>
                      <a:pt x="241739" y="90787"/>
                      <a:pt x="227524" y="105005"/>
                      <a:pt x="209989" y="105005"/>
                    </a:cubicBezTo>
                    <a:lnTo>
                      <a:pt x="31750" y="105005"/>
                    </a:lnTo>
                    <a:cubicBezTo>
                      <a:pt x="14215" y="105005"/>
                      <a:pt x="0" y="90787"/>
                      <a:pt x="0" y="73248"/>
                    </a:cubicBezTo>
                    <a:lnTo>
                      <a:pt x="0" y="31757"/>
                    </a:lnTo>
                    <a:cubicBezTo>
                      <a:pt x="0" y="14218"/>
                      <a:pt x="14215" y="0"/>
                      <a:pt x="31750" y="0"/>
                    </a:cubicBezTo>
                    <a:close/>
                  </a:path>
                </a:pathLst>
              </a:custGeom>
              <a:noFill/>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nvGrpSpPr>
              <p:cNvPr id="7081" name="Graphic 2658">
                <a:extLst>
                  <a:ext uri="{FF2B5EF4-FFF2-40B4-BE49-F238E27FC236}">
                    <a16:creationId xmlns:a16="http://schemas.microsoft.com/office/drawing/2014/main" id="{DA45297D-0CD0-82C8-A095-142691ABB4DF}"/>
                  </a:ext>
                </a:extLst>
              </p:cNvPr>
              <p:cNvGrpSpPr/>
              <p:nvPr/>
            </p:nvGrpSpPr>
            <p:grpSpPr>
              <a:xfrm>
                <a:off x="21679877" y="4781663"/>
                <a:ext cx="709914" cy="833257"/>
                <a:chOff x="21679877" y="4781663"/>
                <a:chExt cx="709914" cy="833257"/>
              </a:xfrm>
              <a:noFill/>
            </p:grpSpPr>
            <p:sp>
              <p:nvSpPr>
                <p:cNvPr id="7082" name="Freeform 7081">
                  <a:extLst>
                    <a:ext uri="{FF2B5EF4-FFF2-40B4-BE49-F238E27FC236}">
                      <a16:creationId xmlns:a16="http://schemas.microsoft.com/office/drawing/2014/main" id="{8F1C0543-FD89-21A9-6A61-AADEDF2C40F3}"/>
                    </a:ext>
                  </a:extLst>
                </p:cNvPr>
                <p:cNvSpPr/>
                <p:nvPr/>
              </p:nvSpPr>
              <p:spPr>
                <a:xfrm>
                  <a:off x="22214417" y="4840354"/>
                  <a:ext cx="33615" cy="112715"/>
                </a:xfrm>
                <a:custGeom>
                  <a:avLst/>
                  <a:gdLst>
                    <a:gd name="connsiteX0" fmla="*/ 33615 w 33615"/>
                    <a:gd name="connsiteY0" fmla="*/ 112716 h 112715"/>
                    <a:gd name="connsiteX1" fmla="*/ 0 w 33615"/>
                    <a:gd name="connsiteY1" fmla="*/ 0 h 112715"/>
                  </a:gdLst>
                  <a:ahLst/>
                  <a:cxnLst>
                    <a:cxn ang="0">
                      <a:pos x="connsiteX0" y="connsiteY0"/>
                    </a:cxn>
                    <a:cxn ang="0">
                      <a:pos x="connsiteX1" y="connsiteY1"/>
                    </a:cxn>
                  </a:cxnLst>
                  <a:rect l="l" t="t" r="r" b="b"/>
                  <a:pathLst>
                    <a:path w="33615" h="112715">
                      <a:moveTo>
                        <a:pt x="33615" y="112716"/>
                      </a:moveTo>
                      <a:lnTo>
                        <a:pt x="0"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7083" name="Freeform 7082">
                  <a:extLst>
                    <a:ext uri="{FF2B5EF4-FFF2-40B4-BE49-F238E27FC236}">
                      <a16:creationId xmlns:a16="http://schemas.microsoft.com/office/drawing/2014/main" id="{A095E5F8-FAA6-C227-3C35-8CDAFD8EB8DC}"/>
                    </a:ext>
                  </a:extLst>
                </p:cNvPr>
                <p:cNvSpPr/>
                <p:nvPr/>
              </p:nvSpPr>
              <p:spPr>
                <a:xfrm>
                  <a:off x="21679877" y="4781663"/>
                  <a:ext cx="709914" cy="833257"/>
                </a:xfrm>
                <a:custGeom>
                  <a:avLst/>
                  <a:gdLst>
                    <a:gd name="connsiteX0" fmla="*/ 348990 w 709914"/>
                    <a:gd name="connsiteY0" fmla="*/ 0 h 833257"/>
                    <a:gd name="connsiteX1" fmla="*/ 40147 w 709914"/>
                    <a:gd name="connsiteY1" fmla="*/ 92142 h 833257"/>
                    <a:gd name="connsiteX2" fmla="*/ 2359 w 709914"/>
                    <a:gd name="connsiteY2" fmla="*/ 162076 h 833257"/>
                    <a:gd name="connsiteX3" fmla="*/ 10929 w 709914"/>
                    <a:gd name="connsiteY3" fmla="*/ 190807 h 833257"/>
                    <a:gd name="connsiteX4" fmla="*/ 85436 w 709914"/>
                    <a:gd name="connsiteY4" fmla="*/ 440651 h 833257"/>
                    <a:gd name="connsiteX5" fmla="*/ 190542 w 709914"/>
                    <a:gd name="connsiteY5" fmla="*/ 793096 h 833257"/>
                    <a:gd name="connsiteX6" fmla="*/ 260459 w 709914"/>
                    <a:gd name="connsiteY6" fmla="*/ 830899 h 833257"/>
                    <a:gd name="connsiteX7" fmla="*/ 669765 w 709914"/>
                    <a:gd name="connsiteY7" fmla="*/ 708778 h 833257"/>
                    <a:gd name="connsiteX8" fmla="*/ 707553 w 709914"/>
                    <a:gd name="connsiteY8" fmla="*/ 638847 h 833257"/>
                    <a:gd name="connsiteX9" fmla="*/ 645425 w 709914"/>
                    <a:gd name="connsiteY9" fmla="*/ 430504 h 83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914" h="833257">
                      <a:moveTo>
                        <a:pt x="348990" y="0"/>
                      </a:moveTo>
                      <a:lnTo>
                        <a:pt x="40147" y="92142"/>
                      </a:lnTo>
                      <a:cubicBezTo>
                        <a:pt x="10406" y="101016"/>
                        <a:pt x="-6511" y="132326"/>
                        <a:pt x="2359" y="162076"/>
                      </a:cubicBezTo>
                      <a:lnTo>
                        <a:pt x="10929" y="190807"/>
                      </a:lnTo>
                      <a:lnTo>
                        <a:pt x="85436" y="440651"/>
                      </a:lnTo>
                      <a:lnTo>
                        <a:pt x="190542" y="793096"/>
                      </a:lnTo>
                      <a:cubicBezTo>
                        <a:pt x="199412" y="822844"/>
                        <a:pt x="230717" y="839770"/>
                        <a:pt x="260459" y="830899"/>
                      </a:cubicBezTo>
                      <a:lnTo>
                        <a:pt x="669765" y="708778"/>
                      </a:lnTo>
                      <a:cubicBezTo>
                        <a:pt x="699506" y="699907"/>
                        <a:pt x="716429" y="668595"/>
                        <a:pt x="707553" y="638847"/>
                      </a:cubicBezTo>
                      <a:lnTo>
                        <a:pt x="645425" y="430504"/>
                      </a:lnTo>
                    </a:path>
                  </a:pathLst>
                </a:custGeom>
                <a:noFill/>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grpSp>
      <p:grpSp>
        <p:nvGrpSpPr>
          <p:cNvPr id="6189" name="Graphic 2658">
            <a:extLst>
              <a:ext uri="{FF2B5EF4-FFF2-40B4-BE49-F238E27FC236}">
                <a16:creationId xmlns:a16="http://schemas.microsoft.com/office/drawing/2014/main" id="{F9A998B3-BFE4-E1FD-849A-79E501183BFE}"/>
              </a:ext>
            </a:extLst>
          </p:cNvPr>
          <p:cNvGrpSpPr/>
          <p:nvPr/>
        </p:nvGrpSpPr>
        <p:grpSpPr>
          <a:xfrm>
            <a:off x="5579806" y="11210433"/>
            <a:ext cx="426599" cy="469361"/>
            <a:chOff x="17198301" y="7847972"/>
            <a:chExt cx="666460" cy="733263"/>
          </a:xfrm>
          <a:noFill/>
        </p:grpSpPr>
        <p:grpSp>
          <p:nvGrpSpPr>
            <p:cNvPr id="7064" name="Graphic 2658">
              <a:extLst>
                <a:ext uri="{FF2B5EF4-FFF2-40B4-BE49-F238E27FC236}">
                  <a16:creationId xmlns:a16="http://schemas.microsoft.com/office/drawing/2014/main" id="{6542A8DB-0997-E301-8560-5D0D820D238A}"/>
                </a:ext>
              </a:extLst>
            </p:cNvPr>
            <p:cNvGrpSpPr/>
            <p:nvPr/>
          </p:nvGrpSpPr>
          <p:grpSpPr>
            <a:xfrm>
              <a:off x="17198301" y="7847972"/>
              <a:ext cx="666460" cy="733263"/>
              <a:chOff x="17198301" y="7847972"/>
              <a:chExt cx="666460" cy="733263"/>
            </a:xfrm>
            <a:noFill/>
          </p:grpSpPr>
          <p:grpSp>
            <p:nvGrpSpPr>
              <p:cNvPr id="7066" name="Graphic 2658">
                <a:extLst>
                  <a:ext uri="{FF2B5EF4-FFF2-40B4-BE49-F238E27FC236}">
                    <a16:creationId xmlns:a16="http://schemas.microsoft.com/office/drawing/2014/main" id="{07A43200-C2E4-12DA-CEAB-BE15B45230D5}"/>
                  </a:ext>
                </a:extLst>
              </p:cNvPr>
              <p:cNvGrpSpPr/>
              <p:nvPr/>
            </p:nvGrpSpPr>
            <p:grpSpPr>
              <a:xfrm>
                <a:off x="17198301" y="7847972"/>
                <a:ext cx="666460" cy="733263"/>
                <a:chOff x="17198301" y="7847972"/>
                <a:chExt cx="666460" cy="733263"/>
              </a:xfrm>
              <a:noFill/>
            </p:grpSpPr>
            <p:sp>
              <p:nvSpPr>
                <p:cNvPr id="7074" name="Freeform 7073">
                  <a:extLst>
                    <a:ext uri="{FF2B5EF4-FFF2-40B4-BE49-F238E27FC236}">
                      <a16:creationId xmlns:a16="http://schemas.microsoft.com/office/drawing/2014/main" id="{5CC87BFD-73EF-3312-BA16-13DA0DC6D564}"/>
                    </a:ext>
                  </a:extLst>
                </p:cNvPr>
                <p:cNvSpPr/>
                <p:nvPr/>
              </p:nvSpPr>
              <p:spPr>
                <a:xfrm>
                  <a:off x="17264947" y="7847972"/>
                  <a:ext cx="599814" cy="733263"/>
                </a:xfrm>
                <a:custGeom>
                  <a:avLst/>
                  <a:gdLst>
                    <a:gd name="connsiteX0" fmla="*/ 66646 w 599814"/>
                    <a:gd name="connsiteY0" fmla="*/ 666606 h 733263"/>
                    <a:gd name="connsiteX1" fmla="*/ 66646 w 599814"/>
                    <a:gd name="connsiteY1" fmla="*/ 66304 h 733263"/>
                    <a:gd name="connsiteX2" fmla="*/ 132936 w 599814"/>
                    <a:gd name="connsiteY2" fmla="*/ 0 h 733263"/>
                    <a:gd name="connsiteX3" fmla="*/ 533524 w 599814"/>
                    <a:gd name="connsiteY3" fmla="*/ 0 h 733263"/>
                    <a:gd name="connsiteX4" fmla="*/ 599814 w 599814"/>
                    <a:gd name="connsiteY4" fmla="*/ 66304 h 733263"/>
                    <a:gd name="connsiteX5" fmla="*/ 599814 w 599814"/>
                    <a:gd name="connsiteY5" fmla="*/ 636100 h 733263"/>
                    <a:gd name="connsiteX6" fmla="*/ 502666 w 599814"/>
                    <a:gd name="connsiteY6" fmla="*/ 733263 h 733263"/>
                    <a:gd name="connsiteX7" fmla="*/ 0 w 599814"/>
                    <a:gd name="connsiteY7" fmla="*/ 733263 h 73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9814" h="733263">
                      <a:moveTo>
                        <a:pt x="66646" y="666606"/>
                      </a:moveTo>
                      <a:lnTo>
                        <a:pt x="66646" y="66304"/>
                      </a:lnTo>
                      <a:cubicBezTo>
                        <a:pt x="66646" y="29684"/>
                        <a:pt x="96325" y="0"/>
                        <a:pt x="132936" y="0"/>
                      </a:cubicBezTo>
                      <a:lnTo>
                        <a:pt x="533524" y="0"/>
                      </a:lnTo>
                      <a:cubicBezTo>
                        <a:pt x="570131" y="0"/>
                        <a:pt x="599814" y="29684"/>
                        <a:pt x="599814" y="66304"/>
                      </a:cubicBezTo>
                      <a:lnTo>
                        <a:pt x="599814" y="636100"/>
                      </a:lnTo>
                      <a:cubicBezTo>
                        <a:pt x="599814" y="689764"/>
                        <a:pt x="556319" y="733263"/>
                        <a:pt x="502666" y="733263"/>
                      </a:cubicBezTo>
                      <a:lnTo>
                        <a:pt x="0" y="73326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75" name="Freeform 7074">
                  <a:extLst>
                    <a:ext uri="{FF2B5EF4-FFF2-40B4-BE49-F238E27FC236}">
                      <a16:creationId xmlns:a16="http://schemas.microsoft.com/office/drawing/2014/main" id="{84BDF984-12DE-5711-184D-F5C6D89AA028}"/>
                    </a:ext>
                  </a:extLst>
                </p:cNvPr>
                <p:cNvSpPr/>
                <p:nvPr/>
              </p:nvSpPr>
              <p:spPr>
                <a:xfrm>
                  <a:off x="17198301" y="8447916"/>
                  <a:ext cx="133291" cy="133319"/>
                </a:xfrm>
                <a:custGeom>
                  <a:avLst/>
                  <a:gdLst>
                    <a:gd name="connsiteX0" fmla="*/ 133292 w 133291"/>
                    <a:gd name="connsiteY0" fmla="*/ 66663 h 133319"/>
                    <a:gd name="connsiteX1" fmla="*/ 63424 w 133291"/>
                    <a:gd name="connsiteY1" fmla="*/ 133244 h 133319"/>
                    <a:gd name="connsiteX2" fmla="*/ 0 w 133291"/>
                    <a:gd name="connsiteY2" fmla="*/ 64782 h 133319"/>
                    <a:gd name="connsiteX3" fmla="*/ 0 w 133291"/>
                    <a:gd name="connsiteY3" fmla="*/ 51530 h 133319"/>
                    <a:gd name="connsiteX4" fmla="*/ 51516 w 133291"/>
                    <a:gd name="connsiteY4" fmla="*/ 0 h 133319"/>
                    <a:gd name="connsiteX5" fmla="*/ 133292 w 133291"/>
                    <a:gd name="connsiteY5" fmla="*/ 0 h 133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291" h="133319">
                      <a:moveTo>
                        <a:pt x="133292" y="66663"/>
                      </a:moveTo>
                      <a:cubicBezTo>
                        <a:pt x="133292" y="104548"/>
                        <a:pt x="101696" y="135048"/>
                        <a:pt x="63424" y="133244"/>
                      </a:cubicBezTo>
                      <a:cubicBezTo>
                        <a:pt x="27578" y="131556"/>
                        <a:pt x="0" y="100673"/>
                        <a:pt x="0" y="64782"/>
                      </a:cubicBezTo>
                      <a:lnTo>
                        <a:pt x="0" y="51530"/>
                      </a:lnTo>
                      <a:cubicBezTo>
                        <a:pt x="0" y="23069"/>
                        <a:pt x="23065" y="0"/>
                        <a:pt x="51516" y="0"/>
                      </a:cubicBezTo>
                      <a:lnTo>
                        <a:pt x="133292"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067" name="Freeform 7066">
                <a:extLst>
                  <a:ext uri="{FF2B5EF4-FFF2-40B4-BE49-F238E27FC236}">
                    <a16:creationId xmlns:a16="http://schemas.microsoft.com/office/drawing/2014/main" id="{2E71A27D-A3EB-2339-38BA-FB495C7FAD26}"/>
                  </a:ext>
                </a:extLst>
              </p:cNvPr>
              <p:cNvSpPr/>
              <p:nvPr/>
            </p:nvSpPr>
            <p:spPr>
              <a:xfrm>
                <a:off x="17398239" y="7981293"/>
                <a:ext cx="399874" cy="5879"/>
              </a:xfrm>
              <a:custGeom>
                <a:avLst/>
                <a:gdLst>
                  <a:gd name="connsiteX0" fmla="*/ 0 w 399874"/>
                  <a:gd name="connsiteY0" fmla="*/ 0 h 5879"/>
                  <a:gd name="connsiteX1" fmla="*/ 399874 w 399874"/>
                  <a:gd name="connsiteY1" fmla="*/ 0 h 5879"/>
                </a:gdLst>
                <a:ahLst/>
                <a:cxnLst>
                  <a:cxn ang="0">
                    <a:pos x="connsiteX0" y="connsiteY0"/>
                  </a:cxn>
                  <a:cxn ang="0">
                    <a:pos x="connsiteX1" y="connsiteY1"/>
                  </a:cxn>
                </a:cxnLst>
                <a:rect l="l" t="t" r="r" b="b"/>
                <a:pathLst>
                  <a:path w="399874" h="5879">
                    <a:moveTo>
                      <a:pt x="0" y="0"/>
                    </a:moveTo>
                    <a:lnTo>
                      <a:pt x="39987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68" name="Freeform 7067">
                <a:extLst>
                  <a:ext uri="{FF2B5EF4-FFF2-40B4-BE49-F238E27FC236}">
                    <a16:creationId xmlns:a16="http://schemas.microsoft.com/office/drawing/2014/main" id="{1BEEBCB8-2570-3681-89E6-5A0C1D01E3C0}"/>
                  </a:ext>
                </a:extLst>
              </p:cNvPr>
              <p:cNvSpPr/>
              <p:nvPr/>
            </p:nvSpPr>
            <p:spPr>
              <a:xfrm>
                <a:off x="17398239" y="8047956"/>
                <a:ext cx="399874" cy="5879"/>
              </a:xfrm>
              <a:custGeom>
                <a:avLst/>
                <a:gdLst>
                  <a:gd name="connsiteX0" fmla="*/ 0 w 399874"/>
                  <a:gd name="connsiteY0" fmla="*/ 0 h 5879"/>
                  <a:gd name="connsiteX1" fmla="*/ 399874 w 399874"/>
                  <a:gd name="connsiteY1" fmla="*/ 0 h 5879"/>
                </a:gdLst>
                <a:ahLst/>
                <a:cxnLst>
                  <a:cxn ang="0">
                    <a:pos x="connsiteX0" y="connsiteY0"/>
                  </a:cxn>
                  <a:cxn ang="0">
                    <a:pos x="connsiteX1" y="connsiteY1"/>
                  </a:cxn>
                </a:cxnLst>
                <a:rect l="l" t="t" r="r" b="b"/>
                <a:pathLst>
                  <a:path w="399874" h="5879">
                    <a:moveTo>
                      <a:pt x="0" y="0"/>
                    </a:moveTo>
                    <a:lnTo>
                      <a:pt x="39987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69" name="Freeform 7068">
                <a:extLst>
                  <a:ext uri="{FF2B5EF4-FFF2-40B4-BE49-F238E27FC236}">
                    <a16:creationId xmlns:a16="http://schemas.microsoft.com/office/drawing/2014/main" id="{7070E7E6-5B87-9BAA-B4B9-3318688F8A4A}"/>
                  </a:ext>
                </a:extLst>
              </p:cNvPr>
              <p:cNvSpPr/>
              <p:nvPr/>
            </p:nvSpPr>
            <p:spPr>
              <a:xfrm>
                <a:off x="17398239" y="8114613"/>
                <a:ext cx="399874" cy="5879"/>
              </a:xfrm>
              <a:custGeom>
                <a:avLst/>
                <a:gdLst>
                  <a:gd name="connsiteX0" fmla="*/ 0 w 399874"/>
                  <a:gd name="connsiteY0" fmla="*/ 0 h 5879"/>
                  <a:gd name="connsiteX1" fmla="*/ 399874 w 399874"/>
                  <a:gd name="connsiteY1" fmla="*/ 0 h 5879"/>
                </a:gdLst>
                <a:ahLst/>
                <a:cxnLst>
                  <a:cxn ang="0">
                    <a:pos x="connsiteX0" y="connsiteY0"/>
                  </a:cxn>
                  <a:cxn ang="0">
                    <a:pos x="connsiteX1" y="connsiteY1"/>
                  </a:cxn>
                </a:cxnLst>
                <a:rect l="l" t="t" r="r" b="b"/>
                <a:pathLst>
                  <a:path w="399874" h="5879">
                    <a:moveTo>
                      <a:pt x="0" y="0"/>
                    </a:moveTo>
                    <a:lnTo>
                      <a:pt x="39987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70" name="Freeform 7069">
                <a:extLst>
                  <a:ext uri="{FF2B5EF4-FFF2-40B4-BE49-F238E27FC236}">
                    <a16:creationId xmlns:a16="http://schemas.microsoft.com/office/drawing/2014/main" id="{77C7A050-A9C5-A179-9219-1CCD48CADCF4}"/>
                  </a:ext>
                </a:extLst>
              </p:cNvPr>
              <p:cNvSpPr/>
              <p:nvPr/>
            </p:nvSpPr>
            <p:spPr>
              <a:xfrm>
                <a:off x="17398239" y="8181276"/>
                <a:ext cx="399874" cy="5879"/>
              </a:xfrm>
              <a:custGeom>
                <a:avLst/>
                <a:gdLst>
                  <a:gd name="connsiteX0" fmla="*/ 0 w 399874"/>
                  <a:gd name="connsiteY0" fmla="*/ 0 h 5879"/>
                  <a:gd name="connsiteX1" fmla="*/ 399874 w 399874"/>
                  <a:gd name="connsiteY1" fmla="*/ 0 h 5879"/>
                </a:gdLst>
                <a:ahLst/>
                <a:cxnLst>
                  <a:cxn ang="0">
                    <a:pos x="connsiteX0" y="connsiteY0"/>
                  </a:cxn>
                  <a:cxn ang="0">
                    <a:pos x="connsiteX1" y="connsiteY1"/>
                  </a:cxn>
                </a:cxnLst>
                <a:rect l="l" t="t" r="r" b="b"/>
                <a:pathLst>
                  <a:path w="399874" h="5879">
                    <a:moveTo>
                      <a:pt x="0" y="0"/>
                    </a:moveTo>
                    <a:lnTo>
                      <a:pt x="39987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71" name="Freeform 7070">
                <a:extLst>
                  <a:ext uri="{FF2B5EF4-FFF2-40B4-BE49-F238E27FC236}">
                    <a16:creationId xmlns:a16="http://schemas.microsoft.com/office/drawing/2014/main" id="{1251C356-C5C4-A5F5-80D3-80CC2825A448}"/>
                  </a:ext>
                </a:extLst>
              </p:cNvPr>
              <p:cNvSpPr/>
              <p:nvPr/>
            </p:nvSpPr>
            <p:spPr>
              <a:xfrm>
                <a:off x="17398239" y="8247933"/>
                <a:ext cx="399874" cy="5879"/>
              </a:xfrm>
              <a:custGeom>
                <a:avLst/>
                <a:gdLst>
                  <a:gd name="connsiteX0" fmla="*/ 0 w 399874"/>
                  <a:gd name="connsiteY0" fmla="*/ 0 h 5879"/>
                  <a:gd name="connsiteX1" fmla="*/ 399874 w 399874"/>
                  <a:gd name="connsiteY1" fmla="*/ 0 h 5879"/>
                </a:gdLst>
                <a:ahLst/>
                <a:cxnLst>
                  <a:cxn ang="0">
                    <a:pos x="connsiteX0" y="connsiteY0"/>
                  </a:cxn>
                  <a:cxn ang="0">
                    <a:pos x="connsiteX1" y="connsiteY1"/>
                  </a:cxn>
                </a:cxnLst>
                <a:rect l="l" t="t" r="r" b="b"/>
                <a:pathLst>
                  <a:path w="399874" h="5879">
                    <a:moveTo>
                      <a:pt x="0" y="0"/>
                    </a:moveTo>
                    <a:lnTo>
                      <a:pt x="39987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72" name="Freeform 7071">
                <a:extLst>
                  <a:ext uri="{FF2B5EF4-FFF2-40B4-BE49-F238E27FC236}">
                    <a16:creationId xmlns:a16="http://schemas.microsoft.com/office/drawing/2014/main" id="{33F71D6A-7E48-AF84-E7FE-3CF7E992C0BA}"/>
                  </a:ext>
                </a:extLst>
              </p:cNvPr>
              <p:cNvSpPr/>
              <p:nvPr/>
            </p:nvSpPr>
            <p:spPr>
              <a:xfrm>
                <a:off x="17398239" y="8314596"/>
                <a:ext cx="399874" cy="5879"/>
              </a:xfrm>
              <a:custGeom>
                <a:avLst/>
                <a:gdLst>
                  <a:gd name="connsiteX0" fmla="*/ 0 w 399874"/>
                  <a:gd name="connsiteY0" fmla="*/ 0 h 5879"/>
                  <a:gd name="connsiteX1" fmla="*/ 399874 w 399874"/>
                  <a:gd name="connsiteY1" fmla="*/ 0 h 5879"/>
                </a:gdLst>
                <a:ahLst/>
                <a:cxnLst>
                  <a:cxn ang="0">
                    <a:pos x="connsiteX0" y="connsiteY0"/>
                  </a:cxn>
                  <a:cxn ang="0">
                    <a:pos x="connsiteX1" y="connsiteY1"/>
                  </a:cxn>
                </a:cxnLst>
                <a:rect l="l" t="t" r="r" b="b"/>
                <a:pathLst>
                  <a:path w="399874" h="5879">
                    <a:moveTo>
                      <a:pt x="0" y="0"/>
                    </a:moveTo>
                    <a:lnTo>
                      <a:pt x="39987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73" name="Freeform 7072">
                <a:extLst>
                  <a:ext uri="{FF2B5EF4-FFF2-40B4-BE49-F238E27FC236}">
                    <a16:creationId xmlns:a16="http://schemas.microsoft.com/office/drawing/2014/main" id="{55530154-86A3-38EA-8F67-C746132D8529}"/>
                  </a:ext>
                </a:extLst>
              </p:cNvPr>
              <p:cNvSpPr/>
              <p:nvPr/>
            </p:nvSpPr>
            <p:spPr>
              <a:xfrm>
                <a:off x="17398239" y="8381259"/>
                <a:ext cx="206582" cy="5879"/>
              </a:xfrm>
              <a:custGeom>
                <a:avLst/>
                <a:gdLst>
                  <a:gd name="connsiteX0" fmla="*/ 0 w 206582"/>
                  <a:gd name="connsiteY0" fmla="*/ 0 h 5879"/>
                  <a:gd name="connsiteX1" fmla="*/ 206583 w 206582"/>
                  <a:gd name="connsiteY1" fmla="*/ 0 h 5879"/>
                </a:gdLst>
                <a:ahLst/>
                <a:cxnLst>
                  <a:cxn ang="0">
                    <a:pos x="connsiteX0" y="connsiteY0"/>
                  </a:cxn>
                  <a:cxn ang="0">
                    <a:pos x="connsiteX1" y="connsiteY1"/>
                  </a:cxn>
                </a:cxnLst>
                <a:rect l="l" t="t" r="r" b="b"/>
                <a:pathLst>
                  <a:path w="206582" h="5879">
                    <a:moveTo>
                      <a:pt x="0" y="0"/>
                    </a:moveTo>
                    <a:lnTo>
                      <a:pt x="20658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065" name="Freeform 7064">
              <a:extLst>
                <a:ext uri="{FF2B5EF4-FFF2-40B4-BE49-F238E27FC236}">
                  <a16:creationId xmlns:a16="http://schemas.microsoft.com/office/drawing/2014/main" id="{6E619F15-8F06-569B-FA08-0767A44C214A}"/>
                </a:ext>
              </a:extLst>
            </p:cNvPr>
            <p:cNvSpPr/>
            <p:nvPr/>
          </p:nvSpPr>
          <p:spPr>
            <a:xfrm>
              <a:off x="17673415" y="8381259"/>
              <a:ext cx="121964" cy="85152"/>
            </a:xfrm>
            <a:custGeom>
              <a:avLst/>
              <a:gdLst>
                <a:gd name="connsiteX0" fmla="*/ 0 w 121964"/>
                <a:gd name="connsiteY0" fmla="*/ 48320 h 85152"/>
                <a:gd name="connsiteX1" fmla="*/ 36824 w 121964"/>
                <a:gd name="connsiteY1" fmla="*/ 85153 h 85152"/>
                <a:gd name="connsiteX2" fmla="*/ 121964 w 121964"/>
                <a:gd name="connsiteY2" fmla="*/ 0 h 85152"/>
              </a:gdLst>
              <a:ahLst/>
              <a:cxnLst>
                <a:cxn ang="0">
                  <a:pos x="connsiteX0" y="connsiteY0"/>
                </a:cxn>
                <a:cxn ang="0">
                  <a:pos x="connsiteX1" y="connsiteY1"/>
                </a:cxn>
                <a:cxn ang="0">
                  <a:pos x="connsiteX2" y="connsiteY2"/>
                </a:cxn>
              </a:cxnLst>
              <a:rect l="l" t="t" r="r" b="b"/>
              <a:pathLst>
                <a:path w="121964" h="85152">
                  <a:moveTo>
                    <a:pt x="0" y="48320"/>
                  </a:moveTo>
                  <a:lnTo>
                    <a:pt x="36824" y="85153"/>
                  </a:lnTo>
                  <a:lnTo>
                    <a:pt x="121964"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90" name="Graphic 2658">
            <a:extLst>
              <a:ext uri="{FF2B5EF4-FFF2-40B4-BE49-F238E27FC236}">
                <a16:creationId xmlns:a16="http://schemas.microsoft.com/office/drawing/2014/main" id="{8F99381C-DAA1-8C2B-D1B3-658E4238A96B}"/>
              </a:ext>
            </a:extLst>
          </p:cNvPr>
          <p:cNvGrpSpPr/>
          <p:nvPr/>
        </p:nvGrpSpPr>
        <p:grpSpPr>
          <a:xfrm>
            <a:off x="4383847" y="11200750"/>
            <a:ext cx="473945" cy="533303"/>
            <a:chOff x="20156055" y="6300609"/>
            <a:chExt cx="740425" cy="833160"/>
          </a:xfrm>
          <a:noFill/>
        </p:grpSpPr>
        <p:grpSp>
          <p:nvGrpSpPr>
            <p:cNvPr id="7046" name="Graphic 2658">
              <a:extLst>
                <a:ext uri="{FF2B5EF4-FFF2-40B4-BE49-F238E27FC236}">
                  <a16:creationId xmlns:a16="http://schemas.microsoft.com/office/drawing/2014/main" id="{9CC701FA-C76F-D857-D8FA-3D79D46CDF70}"/>
                </a:ext>
              </a:extLst>
            </p:cNvPr>
            <p:cNvGrpSpPr/>
            <p:nvPr/>
          </p:nvGrpSpPr>
          <p:grpSpPr>
            <a:xfrm>
              <a:off x="20156055" y="6300609"/>
              <a:ext cx="555316" cy="732134"/>
              <a:chOff x="20156055" y="6300609"/>
              <a:chExt cx="555316" cy="732134"/>
            </a:xfrm>
            <a:noFill/>
          </p:grpSpPr>
          <p:grpSp>
            <p:nvGrpSpPr>
              <p:cNvPr id="7058" name="Graphic 2658">
                <a:extLst>
                  <a:ext uri="{FF2B5EF4-FFF2-40B4-BE49-F238E27FC236}">
                    <a16:creationId xmlns:a16="http://schemas.microsoft.com/office/drawing/2014/main" id="{CD3CF33D-9E91-1E5B-D31E-01BED16D5E4C}"/>
                  </a:ext>
                </a:extLst>
              </p:cNvPr>
              <p:cNvGrpSpPr/>
              <p:nvPr/>
            </p:nvGrpSpPr>
            <p:grpSpPr>
              <a:xfrm>
                <a:off x="20280552" y="6519035"/>
                <a:ext cx="329673" cy="103348"/>
                <a:chOff x="20280552" y="6519035"/>
                <a:chExt cx="329673" cy="103348"/>
              </a:xfrm>
            </p:grpSpPr>
            <p:sp>
              <p:nvSpPr>
                <p:cNvPr id="7061" name="Freeform 7060">
                  <a:extLst>
                    <a:ext uri="{FF2B5EF4-FFF2-40B4-BE49-F238E27FC236}">
                      <a16:creationId xmlns:a16="http://schemas.microsoft.com/office/drawing/2014/main" id="{892ABCD9-82CA-D049-96F3-86561765819E}"/>
                    </a:ext>
                  </a:extLst>
                </p:cNvPr>
                <p:cNvSpPr/>
                <p:nvPr/>
              </p:nvSpPr>
              <p:spPr>
                <a:xfrm>
                  <a:off x="20280552" y="6519035"/>
                  <a:ext cx="329673" cy="1334"/>
                </a:xfrm>
                <a:custGeom>
                  <a:avLst/>
                  <a:gdLst>
                    <a:gd name="connsiteX0" fmla="*/ 0 w 329673"/>
                    <a:gd name="connsiteY0" fmla="*/ 1335 h 1334"/>
                    <a:gd name="connsiteX1" fmla="*/ 329674 w 329673"/>
                    <a:gd name="connsiteY1" fmla="*/ 0 h 1334"/>
                  </a:gdLst>
                  <a:ahLst/>
                  <a:cxnLst>
                    <a:cxn ang="0">
                      <a:pos x="connsiteX0" y="connsiteY0"/>
                    </a:cxn>
                    <a:cxn ang="0">
                      <a:pos x="connsiteX1" y="connsiteY1"/>
                    </a:cxn>
                  </a:cxnLst>
                  <a:rect l="l" t="t" r="r" b="b"/>
                  <a:pathLst>
                    <a:path w="329673" h="1334">
                      <a:moveTo>
                        <a:pt x="0" y="1335"/>
                      </a:moveTo>
                      <a:lnTo>
                        <a:pt x="329674"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7062" name="Freeform 7061">
                  <a:extLst>
                    <a:ext uri="{FF2B5EF4-FFF2-40B4-BE49-F238E27FC236}">
                      <a16:creationId xmlns:a16="http://schemas.microsoft.com/office/drawing/2014/main" id="{BCD4BADF-1E9E-A820-5FDC-BB75FC3E3D0F}"/>
                    </a:ext>
                  </a:extLst>
                </p:cNvPr>
                <p:cNvSpPr/>
                <p:nvPr/>
              </p:nvSpPr>
              <p:spPr>
                <a:xfrm>
                  <a:off x="20280552" y="6570042"/>
                  <a:ext cx="329673" cy="1334"/>
                </a:xfrm>
                <a:custGeom>
                  <a:avLst/>
                  <a:gdLst>
                    <a:gd name="connsiteX0" fmla="*/ 0 w 329673"/>
                    <a:gd name="connsiteY0" fmla="*/ 1335 h 1334"/>
                    <a:gd name="connsiteX1" fmla="*/ 329674 w 329673"/>
                    <a:gd name="connsiteY1" fmla="*/ 0 h 1334"/>
                  </a:gdLst>
                  <a:ahLst/>
                  <a:cxnLst>
                    <a:cxn ang="0">
                      <a:pos x="connsiteX0" y="connsiteY0"/>
                    </a:cxn>
                    <a:cxn ang="0">
                      <a:pos x="connsiteX1" y="connsiteY1"/>
                    </a:cxn>
                  </a:cxnLst>
                  <a:rect l="l" t="t" r="r" b="b"/>
                  <a:pathLst>
                    <a:path w="329673" h="1334">
                      <a:moveTo>
                        <a:pt x="0" y="1335"/>
                      </a:moveTo>
                      <a:lnTo>
                        <a:pt x="329674"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7063" name="Freeform 7062">
                  <a:extLst>
                    <a:ext uri="{FF2B5EF4-FFF2-40B4-BE49-F238E27FC236}">
                      <a16:creationId xmlns:a16="http://schemas.microsoft.com/office/drawing/2014/main" id="{E5163558-6E3A-5277-75EF-1AE666BAFFF5}"/>
                    </a:ext>
                  </a:extLst>
                </p:cNvPr>
                <p:cNvSpPr/>
                <p:nvPr/>
              </p:nvSpPr>
              <p:spPr>
                <a:xfrm>
                  <a:off x="20280552" y="6621049"/>
                  <a:ext cx="329673" cy="1334"/>
                </a:xfrm>
                <a:custGeom>
                  <a:avLst/>
                  <a:gdLst>
                    <a:gd name="connsiteX0" fmla="*/ 0 w 329673"/>
                    <a:gd name="connsiteY0" fmla="*/ 1335 h 1334"/>
                    <a:gd name="connsiteX1" fmla="*/ 329674 w 329673"/>
                    <a:gd name="connsiteY1" fmla="*/ 0 h 1334"/>
                  </a:gdLst>
                  <a:ahLst/>
                  <a:cxnLst>
                    <a:cxn ang="0">
                      <a:pos x="connsiteX0" y="connsiteY0"/>
                    </a:cxn>
                    <a:cxn ang="0">
                      <a:pos x="connsiteX1" y="connsiteY1"/>
                    </a:cxn>
                  </a:cxnLst>
                  <a:rect l="l" t="t" r="r" b="b"/>
                  <a:pathLst>
                    <a:path w="329673" h="1334">
                      <a:moveTo>
                        <a:pt x="0" y="1335"/>
                      </a:moveTo>
                      <a:lnTo>
                        <a:pt x="329674"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7059" name="Freeform 7058">
                <a:extLst>
                  <a:ext uri="{FF2B5EF4-FFF2-40B4-BE49-F238E27FC236}">
                    <a16:creationId xmlns:a16="http://schemas.microsoft.com/office/drawing/2014/main" id="{666C5065-50D9-25E3-2685-9A061FE7EE89}"/>
                  </a:ext>
                </a:extLst>
              </p:cNvPr>
              <p:cNvSpPr/>
              <p:nvPr/>
            </p:nvSpPr>
            <p:spPr>
              <a:xfrm>
                <a:off x="20559001" y="6306282"/>
                <a:ext cx="152369" cy="99321"/>
              </a:xfrm>
              <a:custGeom>
                <a:avLst/>
                <a:gdLst>
                  <a:gd name="connsiteX0" fmla="*/ 0 w 152369"/>
                  <a:gd name="connsiteY0" fmla="*/ 0 h 99321"/>
                  <a:gd name="connsiteX1" fmla="*/ 42444 w 152369"/>
                  <a:gd name="connsiteY1" fmla="*/ 82278 h 99321"/>
                  <a:gd name="connsiteX2" fmla="*/ 71756 w 152369"/>
                  <a:gd name="connsiteY2" fmla="*/ 99321 h 99321"/>
                  <a:gd name="connsiteX3" fmla="*/ 152370 w 152369"/>
                  <a:gd name="connsiteY3" fmla="*/ 99321 h 99321"/>
                </a:gdLst>
                <a:ahLst/>
                <a:cxnLst>
                  <a:cxn ang="0">
                    <a:pos x="connsiteX0" y="connsiteY0"/>
                  </a:cxn>
                  <a:cxn ang="0">
                    <a:pos x="connsiteX1" y="connsiteY1"/>
                  </a:cxn>
                  <a:cxn ang="0">
                    <a:pos x="connsiteX2" y="connsiteY2"/>
                  </a:cxn>
                  <a:cxn ang="0">
                    <a:pos x="connsiteX3" y="connsiteY3"/>
                  </a:cxn>
                </a:cxnLst>
                <a:rect l="l" t="t" r="r" b="b"/>
                <a:pathLst>
                  <a:path w="152369" h="99321">
                    <a:moveTo>
                      <a:pt x="0" y="0"/>
                    </a:moveTo>
                    <a:lnTo>
                      <a:pt x="42444" y="82278"/>
                    </a:lnTo>
                    <a:cubicBezTo>
                      <a:pt x="48145" y="92754"/>
                      <a:pt x="59442" y="99321"/>
                      <a:pt x="71756" y="99321"/>
                    </a:cubicBezTo>
                    <a:lnTo>
                      <a:pt x="152370" y="99321"/>
                    </a:lnTo>
                  </a:path>
                </a:pathLst>
              </a:custGeom>
              <a:no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7060" name="Freeform 7059">
                <a:extLst>
                  <a:ext uri="{FF2B5EF4-FFF2-40B4-BE49-F238E27FC236}">
                    <a16:creationId xmlns:a16="http://schemas.microsoft.com/office/drawing/2014/main" id="{2649A0FA-D8F2-29A3-5037-9CFB8A797D80}"/>
                  </a:ext>
                </a:extLst>
              </p:cNvPr>
              <p:cNvSpPr/>
              <p:nvPr/>
            </p:nvSpPr>
            <p:spPr>
              <a:xfrm>
                <a:off x="20156055" y="6300609"/>
                <a:ext cx="555316" cy="732134"/>
              </a:xfrm>
              <a:custGeom>
                <a:avLst/>
                <a:gdLst>
                  <a:gd name="connsiteX0" fmla="*/ 31905 w 555316"/>
                  <a:gd name="connsiteY0" fmla="*/ 732134 h 732134"/>
                  <a:gd name="connsiteX1" fmla="*/ 0 w 555316"/>
                  <a:gd name="connsiteY1" fmla="*/ 676012 h 732134"/>
                  <a:gd name="connsiteX2" fmla="*/ 0 w 555316"/>
                  <a:gd name="connsiteY2" fmla="*/ 65281 h 732134"/>
                  <a:gd name="connsiteX3" fmla="*/ 65267 w 555316"/>
                  <a:gd name="connsiteY3" fmla="*/ 0 h 732134"/>
                  <a:gd name="connsiteX4" fmla="*/ 490055 w 555316"/>
                  <a:gd name="connsiteY4" fmla="*/ 0 h 732134"/>
                  <a:gd name="connsiteX5" fmla="*/ 555316 w 555316"/>
                  <a:gd name="connsiteY5" fmla="*/ 65281 h 732134"/>
                  <a:gd name="connsiteX6" fmla="*/ 555316 w 555316"/>
                  <a:gd name="connsiteY6" fmla="*/ 474795 h 73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316" h="732134">
                    <a:moveTo>
                      <a:pt x="31905" y="732134"/>
                    </a:moveTo>
                    <a:cubicBezTo>
                      <a:pt x="12796" y="720746"/>
                      <a:pt x="0" y="699876"/>
                      <a:pt x="0" y="676012"/>
                    </a:cubicBezTo>
                    <a:lnTo>
                      <a:pt x="0" y="65281"/>
                    </a:lnTo>
                    <a:cubicBezTo>
                      <a:pt x="0" y="29231"/>
                      <a:pt x="29219" y="0"/>
                      <a:pt x="65267" y="0"/>
                    </a:cubicBezTo>
                    <a:lnTo>
                      <a:pt x="490055" y="0"/>
                    </a:lnTo>
                    <a:cubicBezTo>
                      <a:pt x="526098" y="0"/>
                      <a:pt x="555316" y="29231"/>
                      <a:pt x="555316" y="65281"/>
                    </a:cubicBezTo>
                    <a:lnTo>
                      <a:pt x="555316" y="47479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047" name="Graphic 2658">
              <a:extLst>
                <a:ext uri="{FF2B5EF4-FFF2-40B4-BE49-F238E27FC236}">
                  <a16:creationId xmlns:a16="http://schemas.microsoft.com/office/drawing/2014/main" id="{0866AE63-D85D-00F9-D489-96ADF8AD2D81}"/>
                </a:ext>
              </a:extLst>
            </p:cNvPr>
            <p:cNvGrpSpPr/>
            <p:nvPr/>
          </p:nvGrpSpPr>
          <p:grpSpPr>
            <a:xfrm>
              <a:off x="20220722" y="6683148"/>
              <a:ext cx="675758" cy="450621"/>
              <a:chOff x="20220722" y="6683148"/>
              <a:chExt cx="675758" cy="450621"/>
            </a:xfrm>
            <a:noFill/>
          </p:grpSpPr>
          <p:grpSp>
            <p:nvGrpSpPr>
              <p:cNvPr id="7048" name="Graphic 2658">
                <a:extLst>
                  <a:ext uri="{FF2B5EF4-FFF2-40B4-BE49-F238E27FC236}">
                    <a16:creationId xmlns:a16="http://schemas.microsoft.com/office/drawing/2014/main" id="{3F718787-B2DC-F06D-6BA8-B1A3267C958F}"/>
                  </a:ext>
                </a:extLst>
              </p:cNvPr>
              <p:cNvGrpSpPr/>
              <p:nvPr/>
            </p:nvGrpSpPr>
            <p:grpSpPr>
              <a:xfrm>
                <a:off x="20220722" y="6808440"/>
                <a:ext cx="229980" cy="325329"/>
                <a:chOff x="20220722" y="6808440"/>
                <a:chExt cx="229980" cy="325329"/>
              </a:xfrm>
              <a:noFill/>
            </p:grpSpPr>
            <p:sp>
              <p:nvSpPr>
                <p:cNvPr id="7056" name="Freeform 7055">
                  <a:extLst>
                    <a:ext uri="{FF2B5EF4-FFF2-40B4-BE49-F238E27FC236}">
                      <a16:creationId xmlns:a16="http://schemas.microsoft.com/office/drawing/2014/main" id="{DF46C2D0-8821-A5E5-E8CC-A55C8B6D2AC5}"/>
                    </a:ext>
                  </a:extLst>
                </p:cNvPr>
                <p:cNvSpPr/>
                <p:nvPr/>
              </p:nvSpPr>
              <p:spPr>
                <a:xfrm>
                  <a:off x="20220722" y="6987974"/>
                  <a:ext cx="229980" cy="145795"/>
                </a:xfrm>
                <a:custGeom>
                  <a:avLst/>
                  <a:gdLst>
                    <a:gd name="connsiteX0" fmla="*/ 229981 w 229980"/>
                    <a:gd name="connsiteY0" fmla="*/ 115018 h 145795"/>
                    <a:gd name="connsiteX1" fmla="*/ 229981 w 229980"/>
                    <a:gd name="connsiteY1" fmla="*/ 115018 h 145795"/>
                    <a:gd name="connsiteX2" fmla="*/ 114987 w 229980"/>
                    <a:gd name="connsiteY2" fmla="*/ 0 h 145795"/>
                    <a:gd name="connsiteX3" fmla="*/ 114987 w 229980"/>
                    <a:gd name="connsiteY3" fmla="*/ 0 h 145795"/>
                    <a:gd name="connsiteX4" fmla="*/ 0 w 229980"/>
                    <a:gd name="connsiteY4" fmla="*/ 115018 h 145795"/>
                    <a:gd name="connsiteX5" fmla="*/ 0 w 229980"/>
                    <a:gd name="connsiteY5" fmla="*/ 115018 h 145795"/>
                    <a:gd name="connsiteX6" fmla="*/ 30770 w 229980"/>
                    <a:gd name="connsiteY6" fmla="*/ 145796 h 145795"/>
                    <a:gd name="connsiteX7" fmla="*/ 199204 w 229980"/>
                    <a:gd name="connsiteY7" fmla="*/ 145796 h 145795"/>
                    <a:gd name="connsiteX8" fmla="*/ 229981 w 229980"/>
                    <a:gd name="connsiteY8" fmla="*/ 115018 h 14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980" h="145795">
                      <a:moveTo>
                        <a:pt x="229981" y="115018"/>
                      </a:moveTo>
                      <a:lnTo>
                        <a:pt x="229981" y="115018"/>
                      </a:lnTo>
                      <a:cubicBezTo>
                        <a:pt x="229981" y="51495"/>
                        <a:pt x="178497" y="0"/>
                        <a:pt x="114987" y="0"/>
                      </a:cubicBezTo>
                      <a:lnTo>
                        <a:pt x="114987" y="0"/>
                      </a:lnTo>
                      <a:cubicBezTo>
                        <a:pt x="51478" y="0"/>
                        <a:pt x="0" y="51495"/>
                        <a:pt x="0" y="115018"/>
                      </a:cubicBezTo>
                      <a:lnTo>
                        <a:pt x="0" y="115018"/>
                      </a:lnTo>
                      <a:cubicBezTo>
                        <a:pt x="0" y="132015"/>
                        <a:pt x="13778" y="145796"/>
                        <a:pt x="30770" y="145796"/>
                      </a:cubicBezTo>
                      <a:lnTo>
                        <a:pt x="199204" y="145796"/>
                      </a:lnTo>
                      <a:cubicBezTo>
                        <a:pt x="216197" y="145796"/>
                        <a:pt x="229981" y="132015"/>
                        <a:pt x="229981" y="11501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57" name="Freeform 7056">
                  <a:extLst>
                    <a:ext uri="{FF2B5EF4-FFF2-40B4-BE49-F238E27FC236}">
                      <a16:creationId xmlns:a16="http://schemas.microsoft.com/office/drawing/2014/main" id="{722A2A53-7A36-E892-2990-8A1845C4FD54}"/>
                    </a:ext>
                  </a:extLst>
                </p:cNvPr>
                <p:cNvSpPr/>
                <p:nvPr/>
              </p:nvSpPr>
              <p:spPr>
                <a:xfrm>
                  <a:off x="20264977" y="6808440"/>
                  <a:ext cx="141464" cy="141495"/>
                </a:xfrm>
                <a:custGeom>
                  <a:avLst/>
                  <a:gdLst>
                    <a:gd name="connsiteX0" fmla="*/ 141465 w 141464"/>
                    <a:gd name="connsiteY0" fmla="*/ 70748 h 141495"/>
                    <a:gd name="connsiteX1" fmla="*/ 70732 w 141464"/>
                    <a:gd name="connsiteY1" fmla="*/ 141496 h 141495"/>
                    <a:gd name="connsiteX2" fmla="*/ 0 w 141464"/>
                    <a:gd name="connsiteY2" fmla="*/ 70748 h 141495"/>
                    <a:gd name="connsiteX3" fmla="*/ 70732 w 141464"/>
                    <a:gd name="connsiteY3" fmla="*/ 0 h 141495"/>
                    <a:gd name="connsiteX4" fmla="*/ 141465 w 141464"/>
                    <a:gd name="connsiteY4" fmla="*/ 70748 h 14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464" h="141495">
                      <a:moveTo>
                        <a:pt x="141465" y="70748"/>
                      </a:moveTo>
                      <a:cubicBezTo>
                        <a:pt x="141465" y="109821"/>
                        <a:pt x="109797" y="141496"/>
                        <a:pt x="70732" y="141496"/>
                      </a:cubicBezTo>
                      <a:cubicBezTo>
                        <a:pt x="31668" y="141496"/>
                        <a:pt x="0" y="109821"/>
                        <a:pt x="0" y="70748"/>
                      </a:cubicBezTo>
                      <a:cubicBezTo>
                        <a:pt x="0" y="31675"/>
                        <a:pt x="31668" y="0"/>
                        <a:pt x="70732" y="0"/>
                      </a:cubicBezTo>
                      <a:cubicBezTo>
                        <a:pt x="109796" y="0"/>
                        <a:pt x="141465" y="31675"/>
                        <a:pt x="141465" y="7074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049" name="Graphic 2658">
                <a:extLst>
                  <a:ext uri="{FF2B5EF4-FFF2-40B4-BE49-F238E27FC236}">
                    <a16:creationId xmlns:a16="http://schemas.microsoft.com/office/drawing/2014/main" id="{87B7A0BD-96E0-377F-ED42-6254CAAAA2BF}"/>
                  </a:ext>
                </a:extLst>
              </p:cNvPr>
              <p:cNvGrpSpPr/>
              <p:nvPr/>
            </p:nvGrpSpPr>
            <p:grpSpPr>
              <a:xfrm>
                <a:off x="20415506" y="6683148"/>
                <a:ext cx="283597" cy="450621"/>
                <a:chOff x="20415506" y="6683148"/>
                <a:chExt cx="283597" cy="450621"/>
              </a:xfrm>
              <a:noFill/>
            </p:grpSpPr>
            <p:sp>
              <p:nvSpPr>
                <p:cNvPr id="7053" name="Freeform 7052">
                  <a:extLst>
                    <a:ext uri="{FF2B5EF4-FFF2-40B4-BE49-F238E27FC236}">
                      <a16:creationId xmlns:a16="http://schemas.microsoft.com/office/drawing/2014/main" id="{C08781FC-FDC0-F234-734B-1E7844F881E8}"/>
                    </a:ext>
                  </a:extLst>
                </p:cNvPr>
                <p:cNvSpPr/>
                <p:nvPr/>
              </p:nvSpPr>
              <p:spPr>
                <a:xfrm>
                  <a:off x="20415506" y="6931829"/>
                  <a:ext cx="283597" cy="87904"/>
                </a:xfrm>
                <a:custGeom>
                  <a:avLst/>
                  <a:gdLst>
                    <a:gd name="connsiteX0" fmla="*/ 283598 w 283597"/>
                    <a:gd name="connsiteY0" fmla="*/ 87904 h 87904"/>
                    <a:gd name="connsiteX1" fmla="*/ 141179 w 283597"/>
                    <a:gd name="connsiteY1" fmla="*/ 0 h 87904"/>
                    <a:gd name="connsiteX2" fmla="*/ 141179 w 283597"/>
                    <a:gd name="connsiteY2" fmla="*/ 0 h 87904"/>
                    <a:gd name="connsiteX3" fmla="*/ 0 w 283597"/>
                    <a:gd name="connsiteY3" fmla="*/ 85482 h 87904"/>
                  </a:gdLst>
                  <a:ahLst/>
                  <a:cxnLst>
                    <a:cxn ang="0">
                      <a:pos x="connsiteX0" y="connsiteY0"/>
                    </a:cxn>
                    <a:cxn ang="0">
                      <a:pos x="connsiteX1" y="connsiteY1"/>
                    </a:cxn>
                    <a:cxn ang="0">
                      <a:pos x="connsiteX2" y="connsiteY2"/>
                    </a:cxn>
                    <a:cxn ang="0">
                      <a:pos x="connsiteX3" y="connsiteY3"/>
                    </a:cxn>
                  </a:cxnLst>
                  <a:rect l="l" t="t" r="r" b="b"/>
                  <a:pathLst>
                    <a:path w="283597" h="87904">
                      <a:moveTo>
                        <a:pt x="283598" y="87904"/>
                      </a:moveTo>
                      <a:cubicBezTo>
                        <a:pt x="257418" y="35774"/>
                        <a:pt x="203477" y="0"/>
                        <a:pt x="141179" y="0"/>
                      </a:cubicBezTo>
                      <a:lnTo>
                        <a:pt x="141179" y="0"/>
                      </a:lnTo>
                      <a:cubicBezTo>
                        <a:pt x="79850" y="0"/>
                        <a:pt x="26615" y="34669"/>
                        <a:pt x="0" y="8548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54" name="Freeform 7053">
                  <a:extLst>
                    <a:ext uri="{FF2B5EF4-FFF2-40B4-BE49-F238E27FC236}">
                      <a16:creationId xmlns:a16="http://schemas.microsoft.com/office/drawing/2014/main" id="{C0CB9CE4-7549-CADE-BE60-3549E74D695B}"/>
                    </a:ext>
                  </a:extLst>
                </p:cNvPr>
                <p:cNvSpPr/>
                <p:nvPr/>
              </p:nvSpPr>
              <p:spPr>
                <a:xfrm>
                  <a:off x="20429190" y="7131877"/>
                  <a:ext cx="256748" cy="1893"/>
                </a:xfrm>
                <a:custGeom>
                  <a:avLst/>
                  <a:gdLst>
                    <a:gd name="connsiteX0" fmla="*/ 0 w 256748"/>
                    <a:gd name="connsiteY0" fmla="*/ 506 h 1893"/>
                    <a:gd name="connsiteX1" fmla="*/ 10845 w 256748"/>
                    <a:gd name="connsiteY1" fmla="*/ 1893 h 1893"/>
                    <a:gd name="connsiteX2" fmla="*/ 244140 w 256748"/>
                    <a:gd name="connsiteY2" fmla="*/ 1893 h 1893"/>
                    <a:gd name="connsiteX3" fmla="*/ 256748 w 256748"/>
                    <a:gd name="connsiteY3" fmla="*/ 0 h 1893"/>
                  </a:gdLst>
                  <a:ahLst/>
                  <a:cxnLst>
                    <a:cxn ang="0">
                      <a:pos x="connsiteX0" y="connsiteY0"/>
                    </a:cxn>
                    <a:cxn ang="0">
                      <a:pos x="connsiteX1" y="connsiteY1"/>
                    </a:cxn>
                    <a:cxn ang="0">
                      <a:pos x="connsiteX2" y="connsiteY2"/>
                    </a:cxn>
                    <a:cxn ang="0">
                      <a:pos x="connsiteX3" y="connsiteY3"/>
                    </a:cxn>
                  </a:cxnLst>
                  <a:rect l="l" t="t" r="r" b="b"/>
                  <a:pathLst>
                    <a:path w="256748" h="1893">
                      <a:moveTo>
                        <a:pt x="0" y="506"/>
                      </a:moveTo>
                      <a:cubicBezTo>
                        <a:pt x="3462" y="1411"/>
                        <a:pt x="7095" y="1893"/>
                        <a:pt x="10845" y="1893"/>
                      </a:cubicBezTo>
                      <a:lnTo>
                        <a:pt x="244140" y="1893"/>
                      </a:lnTo>
                      <a:cubicBezTo>
                        <a:pt x="248531" y="1893"/>
                        <a:pt x="252763" y="1235"/>
                        <a:pt x="256748"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55" name="Freeform 7054">
                  <a:extLst>
                    <a:ext uri="{FF2B5EF4-FFF2-40B4-BE49-F238E27FC236}">
                      <a16:creationId xmlns:a16="http://schemas.microsoft.com/office/drawing/2014/main" id="{E0833620-717B-D5C8-7D88-3598111F1B7E}"/>
                    </a:ext>
                  </a:extLst>
                </p:cNvPr>
                <p:cNvSpPr/>
                <p:nvPr/>
              </p:nvSpPr>
              <p:spPr>
                <a:xfrm>
                  <a:off x="20458713" y="6683148"/>
                  <a:ext cx="195944" cy="195987"/>
                </a:xfrm>
                <a:custGeom>
                  <a:avLst/>
                  <a:gdLst>
                    <a:gd name="connsiteX0" fmla="*/ 195944 w 195944"/>
                    <a:gd name="connsiteY0" fmla="*/ 97994 h 195987"/>
                    <a:gd name="connsiteX1" fmla="*/ 97972 w 195944"/>
                    <a:gd name="connsiteY1" fmla="*/ 195988 h 195987"/>
                    <a:gd name="connsiteX2" fmla="*/ 0 w 195944"/>
                    <a:gd name="connsiteY2" fmla="*/ 97994 h 195987"/>
                    <a:gd name="connsiteX3" fmla="*/ 97972 w 195944"/>
                    <a:gd name="connsiteY3" fmla="*/ 0 h 195987"/>
                    <a:gd name="connsiteX4" fmla="*/ 195944 w 195944"/>
                    <a:gd name="connsiteY4" fmla="*/ 97994 h 1959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944" h="195987">
                      <a:moveTo>
                        <a:pt x="195944" y="97994"/>
                      </a:moveTo>
                      <a:cubicBezTo>
                        <a:pt x="195944" y="152114"/>
                        <a:pt x="152081" y="195988"/>
                        <a:pt x="97972" y="195988"/>
                      </a:cubicBezTo>
                      <a:cubicBezTo>
                        <a:pt x="43864" y="195988"/>
                        <a:pt x="0" y="152114"/>
                        <a:pt x="0" y="97994"/>
                      </a:cubicBezTo>
                      <a:cubicBezTo>
                        <a:pt x="0" y="43873"/>
                        <a:pt x="43863" y="0"/>
                        <a:pt x="97972" y="0"/>
                      </a:cubicBezTo>
                      <a:cubicBezTo>
                        <a:pt x="152081" y="0"/>
                        <a:pt x="195944" y="43873"/>
                        <a:pt x="195944" y="9799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050" name="Graphic 2658">
                <a:extLst>
                  <a:ext uri="{FF2B5EF4-FFF2-40B4-BE49-F238E27FC236}">
                    <a16:creationId xmlns:a16="http://schemas.microsoft.com/office/drawing/2014/main" id="{AE6684E4-7296-4E7A-CAD0-CF271BABC6A9}"/>
                  </a:ext>
                </a:extLst>
              </p:cNvPr>
              <p:cNvGrpSpPr/>
              <p:nvPr/>
            </p:nvGrpSpPr>
            <p:grpSpPr>
              <a:xfrm>
                <a:off x="20666500" y="6808440"/>
                <a:ext cx="229980" cy="325329"/>
                <a:chOff x="20666500" y="6808440"/>
                <a:chExt cx="229980" cy="325329"/>
              </a:xfrm>
              <a:noFill/>
            </p:grpSpPr>
            <p:sp>
              <p:nvSpPr>
                <p:cNvPr id="7051" name="Freeform 7050">
                  <a:extLst>
                    <a:ext uri="{FF2B5EF4-FFF2-40B4-BE49-F238E27FC236}">
                      <a16:creationId xmlns:a16="http://schemas.microsoft.com/office/drawing/2014/main" id="{5BC9D657-354B-3202-053C-58E936FF9539}"/>
                    </a:ext>
                  </a:extLst>
                </p:cNvPr>
                <p:cNvSpPr/>
                <p:nvPr/>
              </p:nvSpPr>
              <p:spPr>
                <a:xfrm>
                  <a:off x="20666500" y="6987974"/>
                  <a:ext cx="229980" cy="145795"/>
                </a:xfrm>
                <a:custGeom>
                  <a:avLst/>
                  <a:gdLst>
                    <a:gd name="connsiteX0" fmla="*/ 229980 w 229980"/>
                    <a:gd name="connsiteY0" fmla="*/ 115018 h 145795"/>
                    <a:gd name="connsiteX1" fmla="*/ 229980 w 229980"/>
                    <a:gd name="connsiteY1" fmla="*/ 115018 h 145795"/>
                    <a:gd name="connsiteX2" fmla="*/ 114987 w 229980"/>
                    <a:gd name="connsiteY2" fmla="*/ 0 h 145795"/>
                    <a:gd name="connsiteX3" fmla="*/ 114987 w 229980"/>
                    <a:gd name="connsiteY3" fmla="*/ 0 h 145795"/>
                    <a:gd name="connsiteX4" fmla="*/ 0 w 229980"/>
                    <a:gd name="connsiteY4" fmla="*/ 115018 h 145795"/>
                    <a:gd name="connsiteX5" fmla="*/ 0 w 229980"/>
                    <a:gd name="connsiteY5" fmla="*/ 115018 h 145795"/>
                    <a:gd name="connsiteX6" fmla="*/ 30776 w 229980"/>
                    <a:gd name="connsiteY6" fmla="*/ 145796 h 145795"/>
                    <a:gd name="connsiteX7" fmla="*/ 199204 w 229980"/>
                    <a:gd name="connsiteY7" fmla="*/ 145796 h 145795"/>
                    <a:gd name="connsiteX8" fmla="*/ 229980 w 229980"/>
                    <a:gd name="connsiteY8" fmla="*/ 115018 h 14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980" h="145795">
                      <a:moveTo>
                        <a:pt x="229980" y="115018"/>
                      </a:moveTo>
                      <a:lnTo>
                        <a:pt x="229980" y="115018"/>
                      </a:lnTo>
                      <a:cubicBezTo>
                        <a:pt x="229980" y="51495"/>
                        <a:pt x="178497" y="0"/>
                        <a:pt x="114987" y="0"/>
                      </a:cubicBezTo>
                      <a:lnTo>
                        <a:pt x="114987" y="0"/>
                      </a:lnTo>
                      <a:cubicBezTo>
                        <a:pt x="51483" y="0"/>
                        <a:pt x="0" y="51495"/>
                        <a:pt x="0" y="115018"/>
                      </a:cubicBezTo>
                      <a:lnTo>
                        <a:pt x="0" y="115018"/>
                      </a:lnTo>
                      <a:cubicBezTo>
                        <a:pt x="0" y="132015"/>
                        <a:pt x="13778" y="145796"/>
                        <a:pt x="30776" y="145796"/>
                      </a:cubicBezTo>
                      <a:lnTo>
                        <a:pt x="199204" y="145796"/>
                      </a:lnTo>
                      <a:cubicBezTo>
                        <a:pt x="216203" y="145796"/>
                        <a:pt x="229980" y="132015"/>
                        <a:pt x="229980" y="11501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52" name="Freeform 7051">
                  <a:extLst>
                    <a:ext uri="{FF2B5EF4-FFF2-40B4-BE49-F238E27FC236}">
                      <a16:creationId xmlns:a16="http://schemas.microsoft.com/office/drawing/2014/main" id="{D04FE249-9B6F-4FFB-B12D-7D8116FAA238}"/>
                    </a:ext>
                  </a:extLst>
                </p:cNvPr>
                <p:cNvSpPr/>
                <p:nvPr/>
              </p:nvSpPr>
              <p:spPr>
                <a:xfrm>
                  <a:off x="20710761" y="6808440"/>
                  <a:ext cx="141464" cy="141495"/>
                </a:xfrm>
                <a:custGeom>
                  <a:avLst/>
                  <a:gdLst>
                    <a:gd name="connsiteX0" fmla="*/ 141464 w 141464"/>
                    <a:gd name="connsiteY0" fmla="*/ 70748 h 141495"/>
                    <a:gd name="connsiteX1" fmla="*/ 70732 w 141464"/>
                    <a:gd name="connsiteY1" fmla="*/ 141496 h 141495"/>
                    <a:gd name="connsiteX2" fmla="*/ 0 w 141464"/>
                    <a:gd name="connsiteY2" fmla="*/ 70748 h 141495"/>
                    <a:gd name="connsiteX3" fmla="*/ 70732 w 141464"/>
                    <a:gd name="connsiteY3" fmla="*/ 0 h 141495"/>
                    <a:gd name="connsiteX4" fmla="*/ 141464 w 141464"/>
                    <a:gd name="connsiteY4" fmla="*/ 70748 h 14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464" h="141495">
                      <a:moveTo>
                        <a:pt x="141464" y="70748"/>
                      </a:moveTo>
                      <a:cubicBezTo>
                        <a:pt x="141464" y="109821"/>
                        <a:pt x="109797" y="141496"/>
                        <a:pt x="70732" y="141496"/>
                      </a:cubicBezTo>
                      <a:cubicBezTo>
                        <a:pt x="31668" y="141496"/>
                        <a:pt x="0" y="109821"/>
                        <a:pt x="0" y="70748"/>
                      </a:cubicBezTo>
                      <a:cubicBezTo>
                        <a:pt x="0" y="31675"/>
                        <a:pt x="31668" y="0"/>
                        <a:pt x="70732" y="0"/>
                      </a:cubicBezTo>
                      <a:cubicBezTo>
                        <a:pt x="109796" y="0"/>
                        <a:pt x="141464" y="31675"/>
                        <a:pt x="141464" y="7074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grpSp>
        <p:nvGrpSpPr>
          <p:cNvPr id="6191" name="Graphic 2658">
            <a:extLst>
              <a:ext uri="{FF2B5EF4-FFF2-40B4-BE49-F238E27FC236}">
                <a16:creationId xmlns:a16="http://schemas.microsoft.com/office/drawing/2014/main" id="{6107AA8C-DD26-E402-B603-8F06C800C1A9}"/>
              </a:ext>
            </a:extLst>
          </p:cNvPr>
          <p:cNvGrpSpPr/>
          <p:nvPr/>
        </p:nvGrpSpPr>
        <p:grpSpPr>
          <a:xfrm>
            <a:off x="3184560" y="11201043"/>
            <a:ext cx="531451" cy="532631"/>
            <a:chOff x="18610324" y="6301090"/>
            <a:chExt cx="830268" cy="832109"/>
          </a:xfrm>
          <a:noFill/>
        </p:grpSpPr>
        <p:grpSp>
          <p:nvGrpSpPr>
            <p:cNvPr id="7024" name="Graphic 2658">
              <a:extLst>
                <a:ext uri="{FF2B5EF4-FFF2-40B4-BE49-F238E27FC236}">
                  <a16:creationId xmlns:a16="http://schemas.microsoft.com/office/drawing/2014/main" id="{AD567713-C38E-01BE-20F1-E4133D58D3CE}"/>
                </a:ext>
              </a:extLst>
            </p:cNvPr>
            <p:cNvGrpSpPr/>
            <p:nvPr/>
          </p:nvGrpSpPr>
          <p:grpSpPr>
            <a:xfrm>
              <a:off x="18751121" y="6301090"/>
              <a:ext cx="689472" cy="832109"/>
              <a:chOff x="18751121" y="6301090"/>
              <a:chExt cx="689472" cy="832109"/>
            </a:xfrm>
            <a:noFill/>
          </p:grpSpPr>
          <p:grpSp>
            <p:nvGrpSpPr>
              <p:cNvPr id="7028" name="Graphic 2658">
                <a:extLst>
                  <a:ext uri="{FF2B5EF4-FFF2-40B4-BE49-F238E27FC236}">
                    <a16:creationId xmlns:a16="http://schemas.microsoft.com/office/drawing/2014/main" id="{9E3530F4-0AF9-0B15-E4A7-6D62ED032009}"/>
                  </a:ext>
                </a:extLst>
              </p:cNvPr>
              <p:cNvGrpSpPr/>
              <p:nvPr/>
            </p:nvGrpSpPr>
            <p:grpSpPr>
              <a:xfrm>
                <a:off x="18751121" y="6400536"/>
                <a:ext cx="512755" cy="732663"/>
                <a:chOff x="18751121" y="6400536"/>
                <a:chExt cx="512755" cy="732663"/>
              </a:xfrm>
              <a:noFill/>
            </p:grpSpPr>
            <p:sp>
              <p:nvSpPr>
                <p:cNvPr id="7038" name="Freeform 7037">
                  <a:extLst>
                    <a:ext uri="{FF2B5EF4-FFF2-40B4-BE49-F238E27FC236}">
                      <a16:creationId xmlns:a16="http://schemas.microsoft.com/office/drawing/2014/main" id="{2B9F65FC-96BE-9D03-3CE2-33901E0D2058}"/>
                    </a:ext>
                  </a:extLst>
                </p:cNvPr>
                <p:cNvSpPr/>
                <p:nvPr/>
              </p:nvSpPr>
              <p:spPr>
                <a:xfrm>
                  <a:off x="18751121" y="6400536"/>
                  <a:ext cx="512755" cy="732663"/>
                </a:xfrm>
                <a:custGeom>
                  <a:avLst/>
                  <a:gdLst>
                    <a:gd name="connsiteX0" fmla="*/ 0 w 512755"/>
                    <a:gd name="connsiteY0" fmla="*/ 189894 h 732663"/>
                    <a:gd name="connsiteX1" fmla="*/ 0 w 512755"/>
                    <a:gd name="connsiteY1" fmla="*/ 50983 h 732663"/>
                    <a:gd name="connsiteX2" fmla="*/ 50978 w 512755"/>
                    <a:gd name="connsiteY2" fmla="*/ 0 h 732663"/>
                    <a:gd name="connsiteX3" fmla="*/ 461777 w 512755"/>
                    <a:gd name="connsiteY3" fmla="*/ 0 h 732663"/>
                    <a:gd name="connsiteX4" fmla="*/ 512755 w 512755"/>
                    <a:gd name="connsiteY4" fmla="*/ 50983 h 732663"/>
                    <a:gd name="connsiteX5" fmla="*/ 512755 w 512755"/>
                    <a:gd name="connsiteY5" fmla="*/ 681674 h 732663"/>
                    <a:gd name="connsiteX6" fmla="*/ 461777 w 512755"/>
                    <a:gd name="connsiteY6" fmla="*/ 732663 h 732663"/>
                    <a:gd name="connsiteX7" fmla="*/ 50978 w 512755"/>
                    <a:gd name="connsiteY7" fmla="*/ 732663 h 732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2755" h="732663">
                      <a:moveTo>
                        <a:pt x="0" y="189894"/>
                      </a:moveTo>
                      <a:lnTo>
                        <a:pt x="0" y="50983"/>
                      </a:lnTo>
                      <a:cubicBezTo>
                        <a:pt x="0" y="22823"/>
                        <a:pt x="22823" y="0"/>
                        <a:pt x="50978" y="0"/>
                      </a:cubicBezTo>
                      <a:lnTo>
                        <a:pt x="461777" y="0"/>
                      </a:lnTo>
                      <a:cubicBezTo>
                        <a:pt x="489932" y="0"/>
                        <a:pt x="512755" y="22823"/>
                        <a:pt x="512755" y="50983"/>
                      </a:cubicBezTo>
                      <a:lnTo>
                        <a:pt x="512755" y="681674"/>
                      </a:lnTo>
                      <a:cubicBezTo>
                        <a:pt x="512755" y="709835"/>
                        <a:pt x="489932" y="732663"/>
                        <a:pt x="461777" y="732663"/>
                      </a:cubicBezTo>
                      <a:lnTo>
                        <a:pt x="50978" y="73266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39" name="Freeform 7038">
                  <a:extLst>
                    <a:ext uri="{FF2B5EF4-FFF2-40B4-BE49-F238E27FC236}">
                      <a16:creationId xmlns:a16="http://schemas.microsoft.com/office/drawing/2014/main" id="{65A67171-ED24-777E-3F17-6A94C0B473C3}"/>
                    </a:ext>
                  </a:extLst>
                </p:cNvPr>
                <p:cNvSpPr/>
                <p:nvPr/>
              </p:nvSpPr>
              <p:spPr>
                <a:xfrm>
                  <a:off x="18876018" y="6574122"/>
                  <a:ext cx="285131" cy="5879"/>
                </a:xfrm>
                <a:custGeom>
                  <a:avLst/>
                  <a:gdLst>
                    <a:gd name="connsiteX0" fmla="*/ 0 w 285131"/>
                    <a:gd name="connsiteY0" fmla="*/ 0 h 5879"/>
                    <a:gd name="connsiteX1" fmla="*/ 285132 w 285131"/>
                    <a:gd name="connsiteY1" fmla="*/ 0 h 5879"/>
                  </a:gdLst>
                  <a:ahLst/>
                  <a:cxnLst>
                    <a:cxn ang="0">
                      <a:pos x="connsiteX0" y="connsiteY0"/>
                    </a:cxn>
                    <a:cxn ang="0">
                      <a:pos x="connsiteX1" y="connsiteY1"/>
                    </a:cxn>
                  </a:cxnLst>
                  <a:rect l="l" t="t" r="r" b="b"/>
                  <a:pathLst>
                    <a:path w="285131" h="5879">
                      <a:moveTo>
                        <a:pt x="0" y="0"/>
                      </a:moveTo>
                      <a:lnTo>
                        <a:pt x="28513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40" name="Freeform 7039">
                  <a:extLst>
                    <a:ext uri="{FF2B5EF4-FFF2-40B4-BE49-F238E27FC236}">
                      <a16:creationId xmlns:a16="http://schemas.microsoft.com/office/drawing/2014/main" id="{561809E2-3774-E34C-BBB3-715D3A31671F}"/>
                    </a:ext>
                  </a:extLst>
                </p:cNvPr>
                <p:cNvSpPr/>
                <p:nvPr/>
              </p:nvSpPr>
              <p:spPr>
                <a:xfrm>
                  <a:off x="18923987" y="6632930"/>
                  <a:ext cx="237163" cy="5879"/>
                </a:xfrm>
                <a:custGeom>
                  <a:avLst/>
                  <a:gdLst>
                    <a:gd name="connsiteX0" fmla="*/ 0 w 237163"/>
                    <a:gd name="connsiteY0" fmla="*/ 0 h 5879"/>
                    <a:gd name="connsiteX1" fmla="*/ 237163 w 237163"/>
                    <a:gd name="connsiteY1" fmla="*/ 0 h 5879"/>
                  </a:gdLst>
                  <a:ahLst/>
                  <a:cxnLst>
                    <a:cxn ang="0">
                      <a:pos x="connsiteX0" y="connsiteY0"/>
                    </a:cxn>
                    <a:cxn ang="0">
                      <a:pos x="connsiteX1" y="connsiteY1"/>
                    </a:cxn>
                  </a:cxnLst>
                  <a:rect l="l" t="t" r="r" b="b"/>
                  <a:pathLst>
                    <a:path w="237163" h="5879">
                      <a:moveTo>
                        <a:pt x="0" y="0"/>
                      </a:moveTo>
                      <a:lnTo>
                        <a:pt x="23716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41" name="Freeform 7040">
                  <a:extLst>
                    <a:ext uri="{FF2B5EF4-FFF2-40B4-BE49-F238E27FC236}">
                      <a16:creationId xmlns:a16="http://schemas.microsoft.com/office/drawing/2014/main" id="{46A880E0-2AB2-CE1B-E564-3225EDE5CB2B}"/>
                    </a:ext>
                  </a:extLst>
                </p:cNvPr>
                <p:cNvSpPr/>
                <p:nvPr/>
              </p:nvSpPr>
              <p:spPr>
                <a:xfrm>
                  <a:off x="18927584" y="6691739"/>
                  <a:ext cx="233565" cy="5879"/>
                </a:xfrm>
                <a:custGeom>
                  <a:avLst/>
                  <a:gdLst>
                    <a:gd name="connsiteX0" fmla="*/ 0 w 233565"/>
                    <a:gd name="connsiteY0" fmla="*/ 0 h 5879"/>
                    <a:gd name="connsiteX1" fmla="*/ 233566 w 233565"/>
                    <a:gd name="connsiteY1" fmla="*/ 0 h 5879"/>
                  </a:gdLst>
                  <a:ahLst/>
                  <a:cxnLst>
                    <a:cxn ang="0">
                      <a:pos x="connsiteX0" y="connsiteY0"/>
                    </a:cxn>
                    <a:cxn ang="0">
                      <a:pos x="connsiteX1" y="connsiteY1"/>
                    </a:cxn>
                  </a:cxnLst>
                  <a:rect l="l" t="t" r="r" b="b"/>
                  <a:pathLst>
                    <a:path w="233565" h="5879">
                      <a:moveTo>
                        <a:pt x="0" y="0"/>
                      </a:moveTo>
                      <a:lnTo>
                        <a:pt x="23356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42" name="Freeform 7041">
                  <a:extLst>
                    <a:ext uri="{FF2B5EF4-FFF2-40B4-BE49-F238E27FC236}">
                      <a16:creationId xmlns:a16="http://schemas.microsoft.com/office/drawing/2014/main" id="{922E9FFC-2974-683B-2ABA-86A0063C6D70}"/>
                    </a:ext>
                  </a:extLst>
                </p:cNvPr>
                <p:cNvSpPr/>
                <p:nvPr/>
              </p:nvSpPr>
              <p:spPr>
                <a:xfrm>
                  <a:off x="18913089" y="6750547"/>
                  <a:ext cx="248060" cy="5879"/>
                </a:xfrm>
                <a:custGeom>
                  <a:avLst/>
                  <a:gdLst>
                    <a:gd name="connsiteX0" fmla="*/ 0 w 248060"/>
                    <a:gd name="connsiteY0" fmla="*/ 0 h 5879"/>
                    <a:gd name="connsiteX1" fmla="*/ 248061 w 248060"/>
                    <a:gd name="connsiteY1" fmla="*/ 0 h 5879"/>
                  </a:gdLst>
                  <a:ahLst/>
                  <a:cxnLst>
                    <a:cxn ang="0">
                      <a:pos x="connsiteX0" y="connsiteY0"/>
                    </a:cxn>
                    <a:cxn ang="0">
                      <a:pos x="connsiteX1" y="connsiteY1"/>
                    </a:cxn>
                  </a:cxnLst>
                  <a:rect l="l" t="t" r="r" b="b"/>
                  <a:pathLst>
                    <a:path w="248060" h="5879">
                      <a:moveTo>
                        <a:pt x="0" y="0"/>
                      </a:moveTo>
                      <a:lnTo>
                        <a:pt x="24806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43" name="Freeform 7042">
                  <a:extLst>
                    <a:ext uri="{FF2B5EF4-FFF2-40B4-BE49-F238E27FC236}">
                      <a16:creationId xmlns:a16="http://schemas.microsoft.com/office/drawing/2014/main" id="{C11BC08C-8EB0-6912-CD39-3128CD30351E}"/>
                    </a:ext>
                  </a:extLst>
                </p:cNvPr>
                <p:cNvSpPr/>
                <p:nvPr/>
              </p:nvSpPr>
              <p:spPr>
                <a:xfrm>
                  <a:off x="18887004" y="6809356"/>
                  <a:ext cx="274146" cy="5879"/>
                </a:xfrm>
                <a:custGeom>
                  <a:avLst/>
                  <a:gdLst>
                    <a:gd name="connsiteX0" fmla="*/ 0 w 274146"/>
                    <a:gd name="connsiteY0" fmla="*/ 0 h 5879"/>
                    <a:gd name="connsiteX1" fmla="*/ 274146 w 274146"/>
                    <a:gd name="connsiteY1" fmla="*/ 0 h 5879"/>
                  </a:gdLst>
                  <a:ahLst/>
                  <a:cxnLst>
                    <a:cxn ang="0">
                      <a:pos x="connsiteX0" y="connsiteY0"/>
                    </a:cxn>
                    <a:cxn ang="0">
                      <a:pos x="connsiteX1" y="connsiteY1"/>
                    </a:cxn>
                  </a:cxnLst>
                  <a:rect l="l" t="t" r="r" b="b"/>
                  <a:pathLst>
                    <a:path w="274146" h="5879">
                      <a:moveTo>
                        <a:pt x="0" y="0"/>
                      </a:moveTo>
                      <a:lnTo>
                        <a:pt x="27414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44" name="Freeform 7043">
                  <a:extLst>
                    <a:ext uri="{FF2B5EF4-FFF2-40B4-BE49-F238E27FC236}">
                      <a16:creationId xmlns:a16="http://schemas.microsoft.com/office/drawing/2014/main" id="{EDD4BB02-DDE6-D0A1-238C-EEBED96D629C}"/>
                    </a:ext>
                  </a:extLst>
                </p:cNvPr>
                <p:cNvSpPr/>
                <p:nvPr/>
              </p:nvSpPr>
              <p:spPr>
                <a:xfrm>
                  <a:off x="18972584" y="6868164"/>
                  <a:ext cx="188565" cy="5879"/>
                </a:xfrm>
                <a:custGeom>
                  <a:avLst/>
                  <a:gdLst>
                    <a:gd name="connsiteX0" fmla="*/ 0 w 188565"/>
                    <a:gd name="connsiteY0" fmla="*/ 0 h 5879"/>
                    <a:gd name="connsiteX1" fmla="*/ 188565 w 188565"/>
                    <a:gd name="connsiteY1" fmla="*/ 0 h 5879"/>
                  </a:gdLst>
                  <a:ahLst/>
                  <a:cxnLst>
                    <a:cxn ang="0">
                      <a:pos x="connsiteX0" y="connsiteY0"/>
                    </a:cxn>
                    <a:cxn ang="0">
                      <a:pos x="connsiteX1" y="connsiteY1"/>
                    </a:cxn>
                  </a:cxnLst>
                  <a:rect l="l" t="t" r="r" b="b"/>
                  <a:pathLst>
                    <a:path w="188565" h="5879">
                      <a:moveTo>
                        <a:pt x="0" y="0"/>
                      </a:moveTo>
                      <a:lnTo>
                        <a:pt x="18856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45" name="Freeform 7044">
                  <a:extLst>
                    <a:ext uri="{FF2B5EF4-FFF2-40B4-BE49-F238E27FC236}">
                      <a16:creationId xmlns:a16="http://schemas.microsoft.com/office/drawing/2014/main" id="{BBC84DE6-DEE2-9458-23DB-235C49FC8879}"/>
                    </a:ext>
                  </a:extLst>
                </p:cNvPr>
                <p:cNvSpPr/>
                <p:nvPr/>
              </p:nvSpPr>
              <p:spPr>
                <a:xfrm>
                  <a:off x="19007275" y="6926973"/>
                  <a:ext cx="100680" cy="5879"/>
                </a:xfrm>
                <a:custGeom>
                  <a:avLst/>
                  <a:gdLst>
                    <a:gd name="connsiteX0" fmla="*/ 0 w 100680"/>
                    <a:gd name="connsiteY0" fmla="*/ 0 h 5879"/>
                    <a:gd name="connsiteX1" fmla="*/ 100681 w 100680"/>
                    <a:gd name="connsiteY1" fmla="*/ 0 h 5879"/>
                  </a:gdLst>
                  <a:ahLst/>
                  <a:cxnLst>
                    <a:cxn ang="0">
                      <a:pos x="connsiteX0" y="connsiteY0"/>
                    </a:cxn>
                    <a:cxn ang="0">
                      <a:pos x="connsiteX1" y="connsiteY1"/>
                    </a:cxn>
                  </a:cxnLst>
                  <a:rect l="l" t="t" r="r" b="b"/>
                  <a:pathLst>
                    <a:path w="100680" h="5879">
                      <a:moveTo>
                        <a:pt x="0" y="0"/>
                      </a:moveTo>
                      <a:lnTo>
                        <a:pt x="10068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029" name="Graphic 2658">
                <a:extLst>
                  <a:ext uri="{FF2B5EF4-FFF2-40B4-BE49-F238E27FC236}">
                    <a16:creationId xmlns:a16="http://schemas.microsoft.com/office/drawing/2014/main" id="{E87FD20A-2FA9-4B19-FFA4-28C5719D1F94}"/>
                  </a:ext>
                </a:extLst>
              </p:cNvPr>
              <p:cNvGrpSpPr/>
              <p:nvPr/>
            </p:nvGrpSpPr>
            <p:grpSpPr>
              <a:xfrm>
                <a:off x="18923987" y="6301090"/>
                <a:ext cx="516606" cy="777081"/>
                <a:chOff x="18923987" y="6301090"/>
                <a:chExt cx="516606" cy="777081"/>
              </a:xfrm>
              <a:noFill/>
            </p:grpSpPr>
            <p:sp>
              <p:nvSpPr>
                <p:cNvPr id="7031" name="Freeform 7030">
                  <a:extLst>
                    <a:ext uri="{FF2B5EF4-FFF2-40B4-BE49-F238E27FC236}">
                      <a16:creationId xmlns:a16="http://schemas.microsoft.com/office/drawing/2014/main" id="{7846030F-F7A0-26EE-7131-D9E0069F0789}"/>
                    </a:ext>
                  </a:extLst>
                </p:cNvPr>
                <p:cNvSpPr/>
                <p:nvPr/>
              </p:nvSpPr>
              <p:spPr>
                <a:xfrm>
                  <a:off x="18923987" y="6301090"/>
                  <a:ext cx="516606" cy="777081"/>
                </a:xfrm>
                <a:custGeom>
                  <a:avLst/>
                  <a:gdLst>
                    <a:gd name="connsiteX0" fmla="*/ 0 w 516606"/>
                    <a:gd name="connsiteY0" fmla="*/ 99175 h 777081"/>
                    <a:gd name="connsiteX1" fmla="*/ 6936 w 516606"/>
                    <a:gd name="connsiteY1" fmla="*/ 39056 h 777081"/>
                    <a:gd name="connsiteX2" fmla="*/ 55792 w 516606"/>
                    <a:gd name="connsiteY2" fmla="*/ 295 h 777081"/>
                    <a:gd name="connsiteX3" fmla="*/ 477559 w 516606"/>
                    <a:gd name="connsiteY3" fmla="*/ 48950 h 777081"/>
                    <a:gd name="connsiteX4" fmla="*/ 516311 w 516606"/>
                    <a:gd name="connsiteY4" fmla="*/ 97817 h 777081"/>
                    <a:gd name="connsiteX5" fmla="*/ 442492 w 516606"/>
                    <a:gd name="connsiteY5" fmla="*/ 738032 h 777081"/>
                    <a:gd name="connsiteX6" fmla="*/ 393636 w 516606"/>
                    <a:gd name="connsiteY6" fmla="*/ 776787 h 777081"/>
                    <a:gd name="connsiteX7" fmla="*/ 339637 w 516606"/>
                    <a:gd name="connsiteY7" fmla="*/ 770561 h 777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6606" h="777081">
                      <a:moveTo>
                        <a:pt x="0" y="99175"/>
                      </a:moveTo>
                      <a:lnTo>
                        <a:pt x="6936" y="39056"/>
                      </a:lnTo>
                      <a:cubicBezTo>
                        <a:pt x="9722" y="14858"/>
                        <a:pt x="31599" y="-2498"/>
                        <a:pt x="55792" y="295"/>
                      </a:cubicBezTo>
                      <a:lnTo>
                        <a:pt x="477559" y="48950"/>
                      </a:lnTo>
                      <a:cubicBezTo>
                        <a:pt x="501752" y="51737"/>
                        <a:pt x="519103" y="73619"/>
                        <a:pt x="516311" y="97817"/>
                      </a:cubicBezTo>
                      <a:lnTo>
                        <a:pt x="442492" y="738032"/>
                      </a:lnTo>
                      <a:cubicBezTo>
                        <a:pt x="439700" y="762224"/>
                        <a:pt x="417829" y="779579"/>
                        <a:pt x="393636" y="776787"/>
                      </a:cubicBezTo>
                      <a:lnTo>
                        <a:pt x="339637" y="77056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32" name="Freeform 7031">
                  <a:extLst>
                    <a:ext uri="{FF2B5EF4-FFF2-40B4-BE49-F238E27FC236}">
                      <a16:creationId xmlns:a16="http://schemas.microsoft.com/office/drawing/2014/main" id="{80FB3771-38A8-9FD3-D283-EFA1C7A868ED}"/>
                    </a:ext>
                  </a:extLst>
                </p:cNvPr>
                <p:cNvSpPr/>
                <p:nvPr/>
              </p:nvSpPr>
              <p:spPr>
                <a:xfrm>
                  <a:off x="19263876" y="6508893"/>
                  <a:ext cx="59542" cy="6872"/>
                </a:xfrm>
                <a:custGeom>
                  <a:avLst/>
                  <a:gdLst>
                    <a:gd name="connsiteX0" fmla="*/ 0 w 59542"/>
                    <a:gd name="connsiteY0" fmla="*/ 0 h 6872"/>
                    <a:gd name="connsiteX1" fmla="*/ 59542 w 59542"/>
                    <a:gd name="connsiteY1" fmla="*/ 6873 h 6872"/>
                  </a:gdLst>
                  <a:ahLst/>
                  <a:cxnLst>
                    <a:cxn ang="0">
                      <a:pos x="connsiteX0" y="connsiteY0"/>
                    </a:cxn>
                    <a:cxn ang="0">
                      <a:pos x="connsiteX1" y="connsiteY1"/>
                    </a:cxn>
                  </a:cxnLst>
                  <a:rect l="l" t="t" r="r" b="b"/>
                  <a:pathLst>
                    <a:path w="59542" h="6872">
                      <a:moveTo>
                        <a:pt x="0" y="0"/>
                      </a:moveTo>
                      <a:lnTo>
                        <a:pt x="59542" y="687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33" name="Freeform 7032">
                  <a:extLst>
                    <a:ext uri="{FF2B5EF4-FFF2-40B4-BE49-F238E27FC236}">
                      <a16:creationId xmlns:a16="http://schemas.microsoft.com/office/drawing/2014/main" id="{66374188-F94D-EDF0-2D34-8F469E4E1B51}"/>
                    </a:ext>
                  </a:extLst>
                </p:cNvPr>
                <p:cNvSpPr/>
                <p:nvPr/>
              </p:nvSpPr>
              <p:spPr>
                <a:xfrm>
                  <a:off x="19263876" y="6568096"/>
                  <a:ext cx="52806" cy="6090"/>
                </a:xfrm>
                <a:custGeom>
                  <a:avLst/>
                  <a:gdLst>
                    <a:gd name="connsiteX0" fmla="*/ 0 w 52806"/>
                    <a:gd name="connsiteY0" fmla="*/ 0 h 6090"/>
                    <a:gd name="connsiteX1" fmla="*/ 52806 w 52806"/>
                    <a:gd name="connsiteY1" fmla="*/ 6091 h 6090"/>
                  </a:gdLst>
                  <a:ahLst/>
                  <a:cxnLst>
                    <a:cxn ang="0">
                      <a:pos x="connsiteX0" y="connsiteY0"/>
                    </a:cxn>
                    <a:cxn ang="0">
                      <a:pos x="connsiteX1" y="connsiteY1"/>
                    </a:cxn>
                  </a:cxnLst>
                  <a:rect l="l" t="t" r="r" b="b"/>
                  <a:pathLst>
                    <a:path w="52806" h="6090">
                      <a:moveTo>
                        <a:pt x="0" y="0"/>
                      </a:moveTo>
                      <a:lnTo>
                        <a:pt x="52806" y="609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34" name="Freeform 7033">
                  <a:extLst>
                    <a:ext uri="{FF2B5EF4-FFF2-40B4-BE49-F238E27FC236}">
                      <a16:creationId xmlns:a16="http://schemas.microsoft.com/office/drawing/2014/main" id="{2B0ED7B7-D70C-D4D8-1662-C731E2BF78EF}"/>
                    </a:ext>
                  </a:extLst>
                </p:cNvPr>
                <p:cNvSpPr/>
                <p:nvPr/>
              </p:nvSpPr>
              <p:spPr>
                <a:xfrm>
                  <a:off x="19263876" y="6627292"/>
                  <a:ext cx="46070" cy="5314"/>
                </a:xfrm>
                <a:custGeom>
                  <a:avLst/>
                  <a:gdLst>
                    <a:gd name="connsiteX0" fmla="*/ 0 w 46070"/>
                    <a:gd name="connsiteY0" fmla="*/ 0 h 5314"/>
                    <a:gd name="connsiteX1" fmla="*/ 46070 w 46070"/>
                    <a:gd name="connsiteY1" fmla="*/ 5315 h 5314"/>
                  </a:gdLst>
                  <a:ahLst/>
                  <a:cxnLst>
                    <a:cxn ang="0">
                      <a:pos x="connsiteX0" y="connsiteY0"/>
                    </a:cxn>
                    <a:cxn ang="0">
                      <a:pos x="connsiteX1" y="connsiteY1"/>
                    </a:cxn>
                  </a:cxnLst>
                  <a:rect l="l" t="t" r="r" b="b"/>
                  <a:pathLst>
                    <a:path w="46070" h="5314">
                      <a:moveTo>
                        <a:pt x="0" y="0"/>
                      </a:moveTo>
                      <a:lnTo>
                        <a:pt x="46070" y="531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35" name="Freeform 7034">
                  <a:extLst>
                    <a:ext uri="{FF2B5EF4-FFF2-40B4-BE49-F238E27FC236}">
                      <a16:creationId xmlns:a16="http://schemas.microsoft.com/office/drawing/2014/main" id="{3D565FA8-4970-C944-733D-F0428D8A6143}"/>
                    </a:ext>
                  </a:extLst>
                </p:cNvPr>
                <p:cNvSpPr/>
                <p:nvPr/>
              </p:nvSpPr>
              <p:spPr>
                <a:xfrm>
                  <a:off x="19263876" y="6686489"/>
                  <a:ext cx="39334" cy="4538"/>
                </a:xfrm>
                <a:custGeom>
                  <a:avLst/>
                  <a:gdLst>
                    <a:gd name="connsiteX0" fmla="*/ 0 w 39334"/>
                    <a:gd name="connsiteY0" fmla="*/ 0 h 4538"/>
                    <a:gd name="connsiteX1" fmla="*/ 39334 w 39334"/>
                    <a:gd name="connsiteY1" fmla="*/ 4539 h 4538"/>
                  </a:gdLst>
                  <a:ahLst/>
                  <a:cxnLst>
                    <a:cxn ang="0">
                      <a:pos x="connsiteX0" y="connsiteY0"/>
                    </a:cxn>
                    <a:cxn ang="0">
                      <a:pos x="connsiteX1" y="connsiteY1"/>
                    </a:cxn>
                  </a:cxnLst>
                  <a:rect l="l" t="t" r="r" b="b"/>
                  <a:pathLst>
                    <a:path w="39334" h="4538">
                      <a:moveTo>
                        <a:pt x="0" y="0"/>
                      </a:moveTo>
                      <a:lnTo>
                        <a:pt x="39334" y="453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36" name="Freeform 7035">
                  <a:extLst>
                    <a:ext uri="{FF2B5EF4-FFF2-40B4-BE49-F238E27FC236}">
                      <a16:creationId xmlns:a16="http://schemas.microsoft.com/office/drawing/2014/main" id="{9201706D-516A-9A71-F9BA-7F764E24E7B6}"/>
                    </a:ext>
                  </a:extLst>
                </p:cNvPr>
                <p:cNvSpPr/>
                <p:nvPr/>
              </p:nvSpPr>
              <p:spPr>
                <a:xfrm>
                  <a:off x="19263876" y="6745685"/>
                  <a:ext cx="32598" cy="3762"/>
                </a:xfrm>
                <a:custGeom>
                  <a:avLst/>
                  <a:gdLst>
                    <a:gd name="connsiteX0" fmla="*/ 0 w 32598"/>
                    <a:gd name="connsiteY0" fmla="*/ 0 h 3762"/>
                    <a:gd name="connsiteX1" fmla="*/ 32598 w 32598"/>
                    <a:gd name="connsiteY1" fmla="*/ 3763 h 3762"/>
                  </a:gdLst>
                  <a:ahLst/>
                  <a:cxnLst>
                    <a:cxn ang="0">
                      <a:pos x="connsiteX0" y="connsiteY0"/>
                    </a:cxn>
                    <a:cxn ang="0">
                      <a:pos x="connsiteX1" y="connsiteY1"/>
                    </a:cxn>
                  </a:cxnLst>
                  <a:rect l="l" t="t" r="r" b="b"/>
                  <a:pathLst>
                    <a:path w="32598" h="3762">
                      <a:moveTo>
                        <a:pt x="0" y="0"/>
                      </a:moveTo>
                      <a:lnTo>
                        <a:pt x="32598" y="376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37" name="Freeform 7036">
                  <a:extLst>
                    <a:ext uri="{FF2B5EF4-FFF2-40B4-BE49-F238E27FC236}">
                      <a16:creationId xmlns:a16="http://schemas.microsoft.com/office/drawing/2014/main" id="{849D51A5-FEC1-7718-2E0F-1A5F7480CE8F}"/>
                    </a:ext>
                  </a:extLst>
                </p:cNvPr>
                <p:cNvSpPr/>
                <p:nvPr/>
              </p:nvSpPr>
              <p:spPr>
                <a:xfrm>
                  <a:off x="19263876" y="6804888"/>
                  <a:ext cx="25856" cy="2980"/>
                </a:xfrm>
                <a:custGeom>
                  <a:avLst/>
                  <a:gdLst>
                    <a:gd name="connsiteX0" fmla="*/ 0 w 25856"/>
                    <a:gd name="connsiteY0" fmla="*/ 0 h 2980"/>
                    <a:gd name="connsiteX1" fmla="*/ 25856 w 25856"/>
                    <a:gd name="connsiteY1" fmla="*/ 2981 h 2980"/>
                  </a:gdLst>
                  <a:ahLst/>
                  <a:cxnLst>
                    <a:cxn ang="0">
                      <a:pos x="connsiteX0" y="connsiteY0"/>
                    </a:cxn>
                    <a:cxn ang="0">
                      <a:pos x="connsiteX1" y="connsiteY1"/>
                    </a:cxn>
                  </a:cxnLst>
                  <a:rect l="l" t="t" r="r" b="b"/>
                  <a:pathLst>
                    <a:path w="25856" h="2980">
                      <a:moveTo>
                        <a:pt x="0" y="0"/>
                      </a:moveTo>
                      <a:lnTo>
                        <a:pt x="25856" y="298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030" name="Freeform 7029">
                <a:extLst>
                  <a:ext uri="{FF2B5EF4-FFF2-40B4-BE49-F238E27FC236}">
                    <a16:creationId xmlns:a16="http://schemas.microsoft.com/office/drawing/2014/main" id="{F2600BA6-1DB8-A744-493F-DC81E3E70A2B}"/>
                  </a:ext>
                </a:extLst>
              </p:cNvPr>
              <p:cNvSpPr/>
              <p:nvPr/>
            </p:nvSpPr>
            <p:spPr>
              <a:xfrm>
                <a:off x="18752337" y="6766868"/>
                <a:ext cx="5877" cy="59084"/>
              </a:xfrm>
              <a:custGeom>
                <a:avLst/>
                <a:gdLst>
                  <a:gd name="connsiteX0" fmla="*/ 0 w 5877"/>
                  <a:gd name="connsiteY0" fmla="*/ 0 h 59084"/>
                  <a:gd name="connsiteX1" fmla="*/ 0 w 5877"/>
                  <a:gd name="connsiteY1" fmla="*/ 59085 h 59084"/>
                </a:gdLst>
                <a:ahLst/>
                <a:cxnLst>
                  <a:cxn ang="0">
                    <a:pos x="connsiteX0" y="connsiteY0"/>
                  </a:cxn>
                  <a:cxn ang="0">
                    <a:pos x="connsiteX1" y="connsiteY1"/>
                  </a:cxn>
                </a:cxnLst>
                <a:rect l="l" t="t" r="r" b="b"/>
                <a:pathLst>
                  <a:path w="5877" h="59084">
                    <a:moveTo>
                      <a:pt x="0" y="0"/>
                    </a:moveTo>
                    <a:lnTo>
                      <a:pt x="0" y="5908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025" name="Graphic 2658">
              <a:extLst>
                <a:ext uri="{FF2B5EF4-FFF2-40B4-BE49-F238E27FC236}">
                  <a16:creationId xmlns:a16="http://schemas.microsoft.com/office/drawing/2014/main" id="{E4BC3521-CE0D-4A58-FE6F-62364F4D085E}"/>
                </a:ext>
              </a:extLst>
            </p:cNvPr>
            <p:cNvGrpSpPr/>
            <p:nvPr/>
          </p:nvGrpSpPr>
          <p:grpSpPr>
            <a:xfrm>
              <a:off x="18610324" y="6578556"/>
              <a:ext cx="376073" cy="554642"/>
              <a:chOff x="18610324" y="6578556"/>
              <a:chExt cx="376073" cy="554642"/>
            </a:xfrm>
            <a:noFill/>
          </p:grpSpPr>
          <p:sp>
            <p:nvSpPr>
              <p:cNvPr id="7026" name="Freeform 7025">
                <a:extLst>
                  <a:ext uri="{FF2B5EF4-FFF2-40B4-BE49-F238E27FC236}">
                    <a16:creationId xmlns:a16="http://schemas.microsoft.com/office/drawing/2014/main" id="{409E046E-2C76-9B28-928B-B5931DDB799C}"/>
                  </a:ext>
                </a:extLst>
              </p:cNvPr>
              <p:cNvSpPr/>
              <p:nvPr/>
            </p:nvSpPr>
            <p:spPr>
              <a:xfrm>
                <a:off x="18698598" y="6578556"/>
                <a:ext cx="199524" cy="199567"/>
              </a:xfrm>
              <a:custGeom>
                <a:avLst/>
                <a:gdLst>
                  <a:gd name="connsiteX0" fmla="*/ 199524 w 199524"/>
                  <a:gd name="connsiteY0" fmla="*/ 99784 h 199567"/>
                  <a:gd name="connsiteX1" fmla="*/ 99762 w 199524"/>
                  <a:gd name="connsiteY1" fmla="*/ 199568 h 199567"/>
                  <a:gd name="connsiteX2" fmla="*/ 0 w 199524"/>
                  <a:gd name="connsiteY2" fmla="*/ 99784 h 199567"/>
                  <a:gd name="connsiteX3" fmla="*/ 99762 w 199524"/>
                  <a:gd name="connsiteY3" fmla="*/ 0 h 199567"/>
                  <a:gd name="connsiteX4" fmla="*/ 199524 w 199524"/>
                  <a:gd name="connsiteY4" fmla="*/ 99784 h 199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524" h="199567">
                    <a:moveTo>
                      <a:pt x="199524" y="99784"/>
                    </a:moveTo>
                    <a:cubicBezTo>
                      <a:pt x="199524" y="154893"/>
                      <a:pt x="154859" y="199568"/>
                      <a:pt x="99762" y="199568"/>
                    </a:cubicBezTo>
                    <a:cubicBezTo>
                      <a:pt x="44665" y="199568"/>
                      <a:pt x="0" y="154893"/>
                      <a:pt x="0" y="99784"/>
                    </a:cubicBezTo>
                    <a:cubicBezTo>
                      <a:pt x="0" y="44675"/>
                      <a:pt x="44665" y="0"/>
                      <a:pt x="99762" y="0"/>
                    </a:cubicBezTo>
                    <a:cubicBezTo>
                      <a:pt x="154859" y="0"/>
                      <a:pt x="199524" y="44675"/>
                      <a:pt x="199524" y="9978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27" name="Freeform 7026">
                <a:extLst>
                  <a:ext uri="{FF2B5EF4-FFF2-40B4-BE49-F238E27FC236}">
                    <a16:creationId xmlns:a16="http://schemas.microsoft.com/office/drawing/2014/main" id="{27FFFF05-7FBA-DF18-F184-3CF3B627FC86}"/>
                  </a:ext>
                </a:extLst>
              </p:cNvPr>
              <p:cNvSpPr/>
              <p:nvPr/>
            </p:nvSpPr>
            <p:spPr>
              <a:xfrm>
                <a:off x="18610324" y="6820261"/>
                <a:ext cx="376073" cy="312937"/>
              </a:xfrm>
              <a:custGeom>
                <a:avLst/>
                <a:gdLst>
                  <a:gd name="connsiteX0" fmla="*/ 0 w 376073"/>
                  <a:gd name="connsiteY0" fmla="*/ 228555 h 312937"/>
                  <a:gd name="connsiteX1" fmla="*/ 0 w 376073"/>
                  <a:gd name="connsiteY1" fmla="*/ 253024 h 312937"/>
                  <a:gd name="connsiteX2" fmla="*/ 59901 w 376073"/>
                  <a:gd name="connsiteY2" fmla="*/ 312938 h 312937"/>
                  <a:gd name="connsiteX3" fmla="*/ 316172 w 376073"/>
                  <a:gd name="connsiteY3" fmla="*/ 312938 h 312937"/>
                  <a:gd name="connsiteX4" fmla="*/ 376073 w 376073"/>
                  <a:gd name="connsiteY4" fmla="*/ 253024 h 312937"/>
                  <a:gd name="connsiteX5" fmla="*/ 376073 w 376073"/>
                  <a:gd name="connsiteY5" fmla="*/ 228555 h 312937"/>
                  <a:gd name="connsiteX6" fmla="*/ 376073 w 376073"/>
                  <a:gd name="connsiteY6" fmla="*/ 188078 h 312937"/>
                  <a:gd name="connsiteX7" fmla="*/ 188037 w 376073"/>
                  <a:gd name="connsiteY7" fmla="*/ 0 h 312937"/>
                  <a:gd name="connsiteX8" fmla="*/ 188037 w 376073"/>
                  <a:gd name="connsiteY8" fmla="*/ 0 h 312937"/>
                  <a:gd name="connsiteX9" fmla="*/ 0 w 376073"/>
                  <a:gd name="connsiteY9" fmla="*/ 188090 h 312937"/>
                  <a:gd name="connsiteX10" fmla="*/ 0 w 376073"/>
                  <a:gd name="connsiteY10" fmla="*/ 228555 h 31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6073" h="312937">
                    <a:moveTo>
                      <a:pt x="0" y="228555"/>
                    </a:moveTo>
                    <a:lnTo>
                      <a:pt x="0" y="253024"/>
                    </a:lnTo>
                    <a:cubicBezTo>
                      <a:pt x="0" y="286112"/>
                      <a:pt x="26820" y="312938"/>
                      <a:pt x="59901" y="312938"/>
                    </a:cubicBezTo>
                    <a:lnTo>
                      <a:pt x="316172" y="312938"/>
                    </a:lnTo>
                    <a:cubicBezTo>
                      <a:pt x="349258" y="312938"/>
                      <a:pt x="376073" y="286112"/>
                      <a:pt x="376073" y="253024"/>
                    </a:cubicBezTo>
                    <a:lnTo>
                      <a:pt x="376073" y="228555"/>
                    </a:lnTo>
                    <a:cubicBezTo>
                      <a:pt x="376073" y="228555"/>
                      <a:pt x="376073" y="188078"/>
                      <a:pt x="376073" y="188078"/>
                    </a:cubicBezTo>
                    <a:cubicBezTo>
                      <a:pt x="376073" y="84206"/>
                      <a:pt x="291885" y="0"/>
                      <a:pt x="188037" y="0"/>
                    </a:cubicBezTo>
                    <a:lnTo>
                      <a:pt x="188037" y="0"/>
                    </a:lnTo>
                    <a:cubicBezTo>
                      <a:pt x="84188" y="6"/>
                      <a:pt x="0" y="84212"/>
                      <a:pt x="0" y="188090"/>
                    </a:cubicBezTo>
                    <a:lnTo>
                      <a:pt x="0" y="228555"/>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192" name="Graphic 2658">
            <a:extLst>
              <a:ext uri="{FF2B5EF4-FFF2-40B4-BE49-F238E27FC236}">
                <a16:creationId xmlns:a16="http://schemas.microsoft.com/office/drawing/2014/main" id="{2A3E49E4-4BC9-A3AB-4A12-E2DC2EAC4456}"/>
              </a:ext>
            </a:extLst>
          </p:cNvPr>
          <p:cNvGrpSpPr/>
          <p:nvPr/>
        </p:nvGrpSpPr>
        <p:grpSpPr>
          <a:xfrm>
            <a:off x="4308945" y="9800314"/>
            <a:ext cx="623748" cy="533365"/>
            <a:chOff x="20039039" y="4781663"/>
            <a:chExt cx="974457" cy="833256"/>
          </a:xfrm>
          <a:noFill/>
        </p:grpSpPr>
        <p:grpSp>
          <p:nvGrpSpPr>
            <p:cNvPr id="7009" name="Graphic 2658">
              <a:extLst>
                <a:ext uri="{FF2B5EF4-FFF2-40B4-BE49-F238E27FC236}">
                  <a16:creationId xmlns:a16="http://schemas.microsoft.com/office/drawing/2014/main" id="{92EA8FB8-63D4-9E25-FBE8-FA9FFEE49802}"/>
                </a:ext>
              </a:extLst>
            </p:cNvPr>
            <p:cNvGrpSpPr/>
            <p:nvPr/>
          </p:nvGrpSpPr>
          <p:grpSpPr>
            <a:xfrm>
              <a:off x="20039039" y="4781663"/>
              <a:ext cx="833030" cy="833256"/>
              <a:chOff x="20039039" y="4781663"/>
              <a:chExt cx="833030" cy="833256"/>
            </a:xfrm>
            <a:noFill/>
          </p:grpSpPr>
          <p:grpSp>
            <p:nvGrpSpPr>
              <p:cNvPr id="7013" name="Graphic 2658">
                <a:extLst>
                  <a:ext uri="{FF2B5EF4-FFF2-40B4-BE49-F238E27FC236}">
                    <a16:creationId xmlns:a16="http://schemas.microsoft.com/office/drawing/2014/main" id="{F94C413C-1474-20F1-20C6-B1EAF448F6A0}"/>
                  </a:ext>
                </a:extLst>
              </p:cNvPr>
              <p:cNvGrpSpPr/>
              <p:nvPr/>
            </p:nvGrpSpPr>
            <p:grpSpPr>
              <a:xfrm>
                <a:off x="20039039" y="4781663"/>
                <a:ext cx="833030" cy="833256"/>
                <a:chOff x="20039039" y="4781663"/>
                <a:chExt cx="833030" cy="833256"/>
              </a:xfrm>
              <a:noFill/>
            </p:grpSpPr>
            <p:sp>
              <p:nvSpPr>
                <p:cNvPr id="7020" name="Freeform 7019">
                  <a:extLst>
                    <a:ext uri="{FF2B5EF4-FFF2-40B4-BE49-F238E27FC236}">
                      <a16:creationId xmlns:a16="http://schemas.microsoft.com/office/drawing/2014/main" id="{ACF996B3-52FF-93DE-18DA-37D0C7624AF0}"/>
                    </a:ext>
                  </a:extLst>
                </p:cNvPr>
                <p:cNvSpPr/>
                <p:nvPr/>
              </p:nvSpPr>
              <p:spPr>
                <a:xfrm>
                  <a:off x="20039039" y="4781663"/>
                  <a:ext cx="143606" cy="182328"/>
                </a:xfrm>
                <a:custGeom>
                  <a:avLst/>
                  <a:gdLst>
                    <a:gd name="connsiteX0" fmla="*/ 143606 w 143606"/>
                    <a:gd name="connsiteY0" fmla="*/ 71820 h 182328"/>
                    <a:gd name="connsiteX1" fmla="*/ 143606 w 143606"/>
                    <a:gd name="connsiteY1" fmla="*/ 182329 h 182328"/>
                    <a:gd name="connsiteX2" fmla="*/ 30130 w 143606"/>
                    <a:gd name="connsiteY2" fmla="*/ 182329 h 182328"/>
                    <a:gd name="connsiteX3" fmla="*/ 0 w 143606"/>
                    <a:gd name="connsiteY3" fmla="*/ 152194 h 182328"/>
                    <a:gd name="connsiteX4" fmla="*/ 0 w 143606"/>
                    <a:gd name="connsiteY4" fmla="*/ 71820 h 182328"/>
                    <a:gd name="connsiteX5" fmla="*/ 71803 w 143606"/>
                    <a:gd name="connsiteY5" fmla="*/ 0 h 182328"/>
                    <a:gd name="connsiteX6" fmla="*/ 71803 w 143606"/>
                    <a:gd name="connsiteY6" fmla="*/ 0 h 182328"/>
                    <a:gd name="connsiteX7" fmla="*/ 143606 w 143606"/>
                    <a:gd name="connsiteY7" fmla="*/ 71820 h 182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606" h="182328">
                      <a:moveTo>
                        <a:pt x="143606" y="71820"/>
                      </a:moveTo>
                      <a:lnTo>
                        <a:pt x="143606" y="182329"/>
                      </a:lnTo>
                      <a:lnTo>
                        <a:pt x="30130" y="182329"/>
                      </a:lnTo>
                      <a:cubicBezTo>
                        <a:pt x="13490" y="182329"/>
                        <a:pt x="0" y="168837"/>
                        <a:pt x="0" y="152194"/>
                      </a:cubicBezTo>
                      <a:lnTo>
                        <a:pt x="0" y="71820"/>
                      </a:lnTo>
                      <a:cubicBezTo>
                        <a:pt x="0" y="32324"/>
                        <a:pt x="32316" y="0"/>
                        <a:pt x="71803" y="0"/>
                      </a:cubicBezTo>
                      <a:lnTo>
                        <a:pt x="71803" y="0"/>
                      </a:lnTo>
                      <a:cubicBezTo>
                        <a:pt x="111290" y="0"/>
                        <a:pt x="143606" y="32324"/>
                        <a:pt x="143606" y="7182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21" name="Freeform 7020">
                  <a:extLst>
                    <a:ext uri="{FF2B5EF4-FFF2-40B4-BE49-F238E27FC236}">
                      <a16:creationId xmlns:a16="http://schemas.microsoft.com/office/drawing/2014/main" id="{888755E5-A688-4053-1140-3D833CD3F170}"/>
                    </a:ext>
                  </a:extLst>
                </p:cNvPr>
                <p:cNvSpPr/>
                <p:nvPr/>
              </p:nvSpPr>
              <p:spPr>
                <a:xfrm>
                  <a:off x="20182652" y="5514346"/>
                  <a:ext cx="689418" cy="100573"/>
                </a:xfrm>
                <a:custGeom>
                  <a:avLst/>
                  <a:gdLst>
                    <a:gd name="connsiteX0" fmla="*/ 0 w 689418"/>
                    <a:gd name="connsiteY0" fmla="*/ 28719 h 100573"/>
                    <a:gd name="connsiteX1" fmla="*/ 82677 w 689418"/>
                    <a:gd name="connsiteY1" fmla="*/ 99768 h 100573"/>
                    <a:gd name="connsiteX2" fmla="*/ 143641 w 689418"/>
                    <a:gd name="connsiteY2" fmla="*/ 26109 h 100573"/>
                    <a:gd name="connsiteX3" fmla="*/ 143641 w 689418"/>
                    <a:gd name="connsiteY3" fmla="*/ 0 h 100573"/>
                    <a:gd name="connsiteX4" fmla="*/ 689418 w 689418"/>
                    <a:gd name="connsiteY4" fmla="*/ 0 h 100573"/>
                    <a:gd name="connsiteX5" fmla="*/ 689418 w 689418"/>
                    <a:gd name="connsiteY5" fmla="*/ 28719 h 100573"/>
                    <a:gd name="connsiteX6" fmla="*/ 617580 w 689418"/>
                    <a:gd name="connsiteY6" fmla="*/ 100573 h 100573"/>
                    <a:gd name="connsiteX7" fmla="*/ 71838 w 689418"/>
                    <a:gd name="connsiteY7" fmla="*/ 100573 h 100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9418" h="100573">
                      <a:moveTo>
                        <a:pt x="0" y="28719"/>
                      </a:moveTo>
                      <a:cubicBezTo>
                        <a:pt x="0" y="71813"/>
                        <a:pt x="38399" y="106341"/>
                        <a:pt x="82677" y="99768"/>
                      </a:cubicBezTo>
                      <a:cubicBezTo>
                        <a:pt x="118291" y="94477"/>
                        <a:pt x="143641" y="62118"/>
                        <a:pt x="143641" y="26109"/>
                      </a:cubicBezTo>
                      <a:lnTo>
                        <a:pt x="143641" y="0"/>
                      </a:lnTo>
                      <a:cubicBezTo>
                        <a:pt x="143641" y="0"/>
                        <a:pt x="689418" y="0"/>
                        <a:pt x="689418" y="0"/>
                      </a:cubicBezTo>
                      <a:lnTo>
                        <a:pt x="689418" y="28719"/>
                      </a:lnTo>
                      <a:cubicBezTo>
                        <a:pt x="689418" y="68239"/>
                        <a:pt x="657090" y="100573"/>
                        <a:pt x="617580" y="100573"/>
                      </a:cubicBezTo>
                      <a:lnTo>
                        <a:pt x="71838" y="10057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22" name="Freeform 7021">
                  <a:extLst>
                    <a:ext uri="{FF2B5EF4-FFF2-40B4-BE49-F238E27FC236}">
                      <a16:creationId xmlns:a16="http://schemas.microsoft.com/office/drawing/2014/main" id="{4EBC0B05-773D-2032-0EC1-69D15521B136}"/>
                    </a:ext>
                  </a:extLst>
                </p:cNvPr>
                <p:cNvSpPr/>
                <p:nvPr/>
              </p:nvSpPr>
              <p:spPr>
                <a:xfrm>
                  <a:off x="20110837" y="4781663"/>
                  <a:ext cx="689294" cy="833250"/>
                </a:xfrm>
                <a:custGeom>
                  <a:avLst/>
                  <a:gdLst>
                    <a:gd name="connsiteX0" fmla="*/ 689295 w 689294"/>
                    <a:gd name="connsiteY0" fmla="*/ 279872 h 833250"/>
                    <a:gd name="connsiteX1" fmla="*/ 689295 w 689294"/>
                    <a:gd name="connsiteY1" fmla="*/ 71684 h 833250"/>
                    <a:gd name="connsiteX2" fmla="*/ 617627 w 689294"/>
                    <a:gd name="connsiteY2" fmla="*/ 0 h 833250"/>
                    <a:gd name="connsiteX3" fmla="*/ 0 w 689294"/>
                    <a:gd name="connsiteY3" fmla="*/ 0 h 833250"/>
                    <a:gd name="connsiteX4" fmla="*/ 71809 w 689294"/>
                    <a:gd name="connsiteY4" fmla="*/ 71820 h 833250"/>
                    <a:gd name="connsiteX5" fmla="*/ 71809 w 689294"/>
                    <a:gd name="connsiteY5" fmla="*/ 330411 h 833250"/>
                    <a:gd name="connsiteX6" fmla="*/ 71803 w 689294"/>
                    <a:gd name="connsiteY6" fmla="*/ 761396 h 833250"/>
                    <a:gd name="connsiteX7" fmla="*/ 143641 w 689294"/>
                    <a:gd name="connsiteY7" fmla="*/ 833250 h 833250"/>
                    <a:gd name="connsiteX8" fmla="*/ 215445 w 689294"/>
                    <a:gd name="connsiteY8" fmla="*/ 761396 h 83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294" h="833250">
                      <a:moveTo>
                        <a:pt x="689295" y="279872"/>
                      </a:moveTo>
                      <a:lnTo>
                        <a:pt x="689295" y="71684"/>
                      </a:lnTo>
                      <a:cubicBezTo>
                        <a:pt x="689295" y="32089"/>
                        <a:pt x="657214" y="0"/>
                        <a:pt x="617627" y="0"/>
                      </a:cubicBezTo>
                      <a:lnTo>
                        <a:pt x="0" y="0"/>
                      </a:lnTo>
                      <a:cubicBezTo>
                        <a:pt x="39493" y="0"/>
                        <a:pt x="71809" y="32324"/>
                        <a:pt x="71809" y="71820"/>
                      </a:cubicBezTo>
                      <a:lnTo>
                        <a:pt x="71809" y="330411"/>
                      </a:lnTo>
                      <a:cubicBezTo>
                        <a:pt x="71809" y="330411"/>
                        <a:pt x="71803" y="761396"/>
                        <a:pt x="71803" y="761396"/>
                      </a:cubicBezTo>
                      <a:cubicBezTo>
                        <a:pt x="71803" y="801057"/>
                        <a:pt x="103990" y="833250"/>
                        <a:pt x="143641" y="833250"/>
                      </a:cubicBezTo>
                      <a:cubicBezTo>
                        <a:pt x="183129" y="833250"/>
                        <a:pt x="215445" y="800921"/>
                        <a:pt x="215445" y="76139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23" name="Freeform 7022">
                  <a:extLst>
                    <a:ext uri="{FF2B5EF4-FFF2-40B4-BE49-F238E27FC236}">
                      <a16:creationId xmlns:a16="http://schemas.microsoft.com/office/drawing/2014/main" id="{6D497500-C5E7-D5B6-AD98-4581D04A3472}"/>
                    </a:ext>
                  </a:extLst>
                </p:cNvPr>
                <p:cNvSpPr/>
                <p:nvPr/>
              </p:nvSpPr>
              <p:spPr>
                <a:xfrm>
                  <a:off x="20800132" y="5206347"/>
                  <a:ext cx="5877" cy="307987"/>
                </a:xfrm>
                <a:custGeom>
                  <a:avLst/>
                  <a:gdLst>
                    <a:gd name="connsiteX0" fmla="*/ 0 w 5877"/>
                    <a:gd name="connsiteY0" fmla="*/ 307988 h 307987"/>
                    <a:gd name="connsiteX1" fmla="*/ 0 w 5877"/>
                    <a:gd name="connsiteY1" fmla="*/ 0 h 307987"/>
                  </a:gdLst>
                  <a:ahLst/>
                  <a:cxnLst>
                    <a:cxn ang="0">
                      <a:pos x="connsiteX0" y="connsiteY0"/>
                    </a:cxn>
                    <a:cxn ang="0">
                      <a:pos x="connsiteX1" y="connsiteY1"/>
                    </a:cxn>
                  </a:cxnLst>
                  <a:rect l="l" t="t" r="r" b="b"/>
                  <a:pathLst>
                    <a:path w="5877" h="307987">
                      <a:moveTo>
                        <a:pt x="0" y="307988"/>
                      </a:move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7014" name="Freeform 7013">
                <a:extLst>
                  <a:ext uri="{FF2B5EF4-FFF2-40B4-BE49-F238E27FC236}">
                    <a16:creationId xmlns:a16="http://schemas.microsoft.com/office/drawing/2014/main" id="{CB3F8D9D-FDAC-7086-C76D-E60170A6F315}"/>
                  </a:ext>
                </a:extLst>
              </p:cNvPr>
              <p:cNvSpPr/>
              <p:nvPr/>
            </p:nvSpPr>
            <p:spPr>
              <a:xfrm>
                <a:off x="20323437" y="4926139"/>
                <a:ext cx="259592" cy="5879"/>
              </a:xfrm>
              <a:custGeom>
                <a:avLst/>
                <a:gdLst>
                  <a:gd name="connsiteX0" fmla="*/ 0 w 259592"/>
                  <a:gd name="connsiteY0" fmla="*/ 0 h 5879"/>
                  <a:gd name="connsiteX1" fmla="*/ 259593 w 259592"/>
                  <a:gd name="connsiteY1" fmla="*/ 0 h 5879"/>
                </a:gdLst>
                <a:ahLst/>
                <a:cxnLst>
                  <a:cxn ang="0">
                    <a:pos x="connsiteX0" y="connsiteY0"/>
                  </a:cxn>
                  <a:cxn ang="0">
                    <a:pos x="connsiteX1" y="connsiteY1"/>
                  </a:cxn>
                </a:cxnLst>
                <a:rect l="l" t="t" r="r" b="b"/>
                <a:pathLst>
                  <a:path w="259592" h="5879">
                    <a:moveTo>
                      <a:pt x="0" y="0"/>
                    </a:moveTo>
                    <a:lnTo>
                      <a:pt x="25959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15" name="Freeform 7014">
                <a:extLst>
                  <a:ext uri="{FF2B5EF4-FFF2-40B4-BE49-F238E27FC236}">
                    <a16:creationId xmlns:a16="http://schemas.microsoft.com/office/drawing/2014/main" id="{529172F7-28F1-2BDD-FD83-91DA8AC5BD9D}"/>
                  </a:ext>
                </a:extLst>
              </p:cNvPr>
              <p:cNvSpPr/>
              <p:nvPr/>
            </p:nvSpPr>
            <p:spPr>
              <a:xfrm>
                <a:off x="20323437" y="5024877"/>
                <a:ext cx="333758" cy="5879"/>
              </a:xfrm>
              <a:custGeom>
                <a:avLst/>
                <a:gdLst>
                  <a:gd name="connsiteX0" fmla="*/ 0 w 333758"/>
                  <a:gd name="connsiteY0" fmla="*/ 0 h 5879"/>
                  <a:gd name="connsiteX1" fmla="*/ 333759 w 333758"/>
                  <a:gd name="connsiteY1" fmla="*/ 0 h 5879"/>
                </a:gdLst>
                <a:ahLst/>
                <a:cxnLst>
                  <a:cxn ang="0">
                    <a:pos x="connsiteX0" y="connsiteY0"/>
                  </a:cxn>
                  <a:cxn ang="0">
                    <a:pos x="connsiteX1" y="connsiteY1"/>
                  </a:cxn>
                </a:cxnLst>
                <a:rect l="l" t="t" r="r" b="b"/>
                <a:pathLst>
                  <a:path w="333758" h="5879">
                    <a:moveTo>
                      <a:pt x="0" y="0"/>
                    </a:moveTo>
                    <a:lnTo>
                      <a:pt x="33375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16" name="Freeform 7015">
                <a:extLst>
                  <a:ext uri="{FF2B5EF4-FFF2-40B4-BE49-F238E27FC236}">
                    <a16:creationId xmlns:a16="http://schemas.microsoft.com/office/drawing/2014/main" id="{181F7930-8617-5E50-3E90-12B9AEA539BE}"/>
                  </a:ext>
                </a:extLst>
              </p:cNvPr>
              <p:cNvSpPr/>
              <p:nvPr/>
            </p:nvSpPr>
            <p:spPr>
              <a:xfrm>
                <a:off x="20323437" y="5114787"/>
                <a:ext cx="333758" cy="5879"/>
              </a:xfrm>
              <a:custGeom>
                <a:avLst/>
                <a:gdLst>
                  <a:gd name="connsiteX0" fmla="*/ 0 w 333758"/>
                  <a:gd name="connsiteY0" fmla="*/ 0 h 5879"/>
                  <a:gd name="connsiteX1" fmla="*/ 333759 w 333758"/>
                  <a:gd name="connsiteY1" fmla="*/ 0 h 5879"/>
                </a:gdLst>
                <a:ahLst/>
                <a:cxnLst>
                  <a:cxn ang="0">
                    <a:pos x="connsiteX0" y="connsiteY0"/>
                  </a:cxn>
                  <a:cxn ang="0">
                    <a:pos x="connsiteX1" y="connsiteY1"/>
                  </a:cxn>
                </a:cxnLst>
                <a:rect l="l" t="t" r="r" b="b"/>
                <a:pathLst>
                  <a:path w="333758" h="5879">
                    <a:moveTo>
                      <a:pt x="0" y="0"/>
                    </a:moveTo>
                    <a:lnTo>
                      <a:pt x="33375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17" name="Freeform 7016">
                <a:extLst>
                  <a:ext uri="{FF2B5EF4-FFF2-40B4-BE49-F238E27FC236}">
                    <a16:creationId xmlns:a16="http://schemas.microsoft.com/office/drawing/2014/main" id="{242EACB7-7B54-6343-5CC0-33AB19D41C8D}"/>
                  </a:ext>
                </a:extLst>
              </p:cNvPr>
              <p:cNvSpPr/>
              <p:nvPr/>
            </p:nvSpPr>
            <p:spPr>
              <a:xfrm>
                <a:off x="20323437" y="5204695"/>
                <a:ext cx="333758" cy="5879"/>
              </a:xfrm>
              <a:custGeom>
                <a:avLst/>
                <a:gdLst>
                  <a:gd name="connsiteX0" fmla="*/ 0 w 333758"/>
                  <a:gd name="connsiteY0" fmla="*/ 0 h 5879"/>
                  <a:gd name="connsiteX1" fmla="*/ 333759 w 333758"/>
                  <a:gd name="connsiteY1" fmla="*/ 0 h 5879"/>
                </a:gdLst>
                <a:ahLst/>
                <a:cxnLst>
                  <a:cxn ang="0">
                    <a:pos x="connsiteX0" y="connsiteY0"/>
                  </a:cxn>
                  <a:cxn ang="0">
                    <a:pos x="connsiteX1" y="connsiteY1"/>
                  </a:cxn>
                </a:cxnLst>
                <a:rect l="l" t="t" r="r" b="b"/>
                <a:pathLst>
                  <a:path w="333758" h="5879">
                    <a:moveTo>
                      <a:pt x="0" y="0"/>
                    </a:moveTo>
                    <a:lnTo>
                      <a:pt x="33375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18" name="Freeform 7017">
                <a:extLst>
                  <a:ext uri="{FF2B5EF4-FFF2-40B4-BE49-F238E27FC236}">
                    <a16:creationId xmlns:a16="http://schemas.microsoft.com/office/drawing/2014/main" id="{7B5791B8-9B3A-EDB7-2F15-22FA4A469A3A}"/>
                  </a:ext>
                </a:extLst>
              </p:cNvPr>
              <p:cNvSpPr/>
              <p:nvPr/>
            </p:nvSpPr>
            <p:spPr>
              <a:xfrm>
                <a:off x="20323437" y="5294610"/>
                <a:ext cx="278542" cy="5879"/>
              </a:xfrm>
              <a:custGeom>
                <a:avLst/>
                <a:gdLst>
                  <a:gd name="connsiteX0" fmla="*/ 0 w 278542"/>
                  <a:gd name="connsiteY0" fmla="*/ 0 h 5879"/>
                  <a:gd name="connsiteX1" fmla="*/ 278543 w 278542"/>
                  <a:gd name="connsiteY1" fmla="*/ 0 h 5879"/>
                </a:gdLst>
                <a:ahLst/>
                <a:cxnLst>
                  <a:cxn ang="0">
                    <a:pos x="connsiteX0" y="connsiteY0"/>
                  </a:cxn>
                  <a:cxn ang="0">
                    <a:pos x="connsiteX1" y="connsiteY1"/>
                  </a:cxn>
                </a:cxnLst>
                <a:rect l="l" t="t" r="r" b="b"/>
                <a:pathLst>
                  <a:path w="278542" h="5879">
                    <a:moveTo>
                      <a:pt x="0" y="0"/>
                    </a:moveTo>
                    <a:lnTo>
                      <a:pt x="27854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19" name="Freeform 7018">
                <a:extLst>
                  <a:ext uri="{FF2B5EF4-FFF2-40B4-BE49-F238E27FC236}">
                    <a16:creationId xmlns:a16="http://schemas.microsoft.com/office/drawing/2014/main" id="{BFED4D02-CEAC-9A40-6AA8-231113CDBF2C}"/>
                  </a:ext>
                </a:extLst>
              </p:cNvPr>
              <p:cNvSpPr/>
              <p:nvPr/>
            </p:nvSpPr>
            <p:spPr>
              <a:xfrm>
                <a:off x="20323437" y="5384518"/>
                <a:ext cx="177926" cy="5879"/>
              </a:xfrm>
              <a:custGeom>
                <a:avLst/>
                <a:gdLst>
                  <a:gd name="connsiteX0" fmla="*/ 0 w 177926"/>
                  <a:gd name="connsiteY0" fmla="*/ 0 h 5879"/>
                  <a:gd name="connsiteX1" fmla="*/ 177927 w 177926"/>
                  <a:gd name="connsiteY1" fmla="*/ 0 h 5879"/>
                </a:gdLst>
                <a:ahLst/>
                <a:cxnLst>
                  <a:cxn ang="0">
                    <a:pos x="connsiteX0" y="connsiteY0"/>
                  </a:cxn>
                  <a:cxn ang="0">
                    <a:pos x="connsiteX1" y="connsiteY1"/>
                  </a:cxn>
                </a:cxnLst>
                <a:rect l="l" t="t" r="r" b="b"/>
                <a:pathLst>
                  <a:path w="177926" h="5879">
                    <a:moveTo>
                      <a:pt x="0" y="0"/>
                    </a:moveTo>
                    <a:lnTo>
                      <a:pt x="1779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7010" name="Graphic 2658">
              <a:extLst>
                <a:ext uri="{FF2B5EF4-FFF2-40B4-BE49-F238E27FC236}">
                  <a16:creationId xmlns:a16="http://schemas.microsoft.com/office/drawing/2014/main" id="{D9F798D6-A067-AA8D-B333-7744259CAB64}"/>
                </a:ext>
              </a:extLst>
            </p:cNvPr>
            <p:cNvGrpSpPr/>
            <p:nvPr/>
          </p:nvGrpSpPr>
          <p:grpSpPr>
            <a:xfrm>
              <a:off x="20601980" y="4920320"/>
              <a:ext cx="411517" cy="412138"/>
              <a:chOff x="20601980" y="4920320"/>
              <a:chExt cx="411517" cy="412138"/>
            </a:xfrm>
            <a:noFill/>
          </p:grpSpPr>
          <p:sp>
            <p:nvSpPr>
              <p:cNvPr id="7011" name="Freeform 7010">
                <a:extLst>
                  <a:ext uri="{FF2B5EF4-FFF2-40B4-BE49-F238E27FC236}">
                    <a16:creationId xmlns:a16="http://schemas.microsoft.com/office/drawing/2014/main" id="{3690677A-985E-9B5D-CDFB-3B88780BA7A3}"/>
                  </a:ext>
                </a:extLst>
              </p:cNvPr>
              <p:cNvSpPr/>
              <p:nvPr/>
            </p:nvSpPr>
            <p:spPr>
              <a:xfrm>
                <a:off x="20601980" y="4920320"/>
                <a:ext cx="411517" cy="412138"/>
              </a:xfrm>
              <a:custGeom>
                <a:avLst/>
                <a:gdLst>
                  <a:gd name="connsiteX0" fmla="*/ 65561 w 411517"/>
                  <a:gd name="connsiteY0" fmla="*/ 412051 h 412138"/>
                  <a:gd name="connsiteX1" fmla="*/ 16493 w 411517"/>
                  <a:gd name="connsiteY1" fmla="*/ 412139 h 412138"/>
                  <a:gd name="connsiteX2" fmla="*/ 88 w 411517"/>
                  <a:gd name="connsiteY2" fmla="*/ 395789 h 412138"/>
                  <a:gd name="connsiteX3" fmla="*/ 0 w 411517"/>
                  <a:gd name="connsiteY3" fmla="*/ 346475 h 412138"/>
                  <a:gd name="connsiteX4" fmla="*/ 4790 w 411517"/>
                  <a:gd name="connsiteY4" fmla="*/ 334870 h 412138"/>
                  <a:gd name="connsiteX5" fmla="*/ 324190 w 411517"/>
                  <a:gd name="connsiteY5" fmla="*/ 14986 h 412138"/>
                  <a:gd name="connsiteX6" fmla="*/ 396533 w 411517"/>
                  <a:gd name="connsiteY6" fmla="*/ 14986 h 412138"/>
                  <a:gd name="connsiteX7" fmla="*/ 396533 w 411517"/>
                  <a:gd name="connsiteY7" fmla="*/ 14986 h 412138"/>
                  <a:gd name="connsiteX8" fmla="*/ 396533 w 411517"/>
                  <a:gd name="connsiteY8" fmla="*/ 87344 h 412138"/>
                  <a:gd name="connsiteX9" fmla="*/ 77111 w 411517"/>
                  <a:gd name="connsiteY9" fmla="*/ 407253 h 412138"/>
                  <a:gd name="connsiteX10" fmla="*/ 65561 w 411517"/>
                  <a:gd name="connsiteY10" fmla="*/ 412051 h 41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1517" h="412138">
                    <a:moveTo>
                      <a:pt x="65561" y="412051"/>
                    </a:moveTo>
                    <a:lnTo>
                      <a:pt x="16493" y="412139"/>
                    </a:lnTo>
                    <a:cubicBezTo>
                      <a:pt x="7447" y="412156"/>
                      <a:pt x="106" y="404837"/>
                      <a:pt x="88" y="395789"/>
                    </a:cubicBezTo>
                    <a:lnTo>
                      <a:pt x="0" y="346475"/>
                    </a:lnTo>
                    <a:cubicBezTo>
                      <a:pt x="-12" y="342125"/>
                      <a:pt x="1716" y="337945"/>
                      <a:pt x="4790" y="334870"/>
                    </a:cubicBezTo>
                    <a:lnTo>
                      <a:pt x="324190" y="14986"/>
                    </a:lnTo>
                    <a:cubicBezTo>
                      <a:pt x="344168" y="-4995"/>
                      <a:pt x="376555" y="-4995"/>
                      <a:pt x="396533" y="14986"/>
                    </a:cubicBezTo>
                    <a:lnTo>
                      <a:pt x="396533" y="14986"/>
                    </a:lnTo>
                    <a:cubicBezTo>
                      <a:pt x="416512" y="34967"/>
                      <a:pt x="416512" y="67363"/>
                      <a:pt x="396533" y="87344"/>
                    </a:cubicBezTo>
                    <a:lnTo>
                      <a:pt x="77111" y="407253"/>
                    </a:lnTo>
                    <a:cubicBezTo>
                      <a:pt x="74048" y="410316"/>
                      <a:pt x="69893" y="412039"/>
                      <a:pt x="65561" y="41205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12" name="Freeform 7011">
                <a:extLst>
                  <a:ext uri="{FF2B5EF4-FFF2-40B4-BE49-F238E27FC236}">
                    <a16:creationId xmlns:a16="http://schemas.microsoft.com/office/drawing/2014/main" id="{454A6CBA-4680-5614-D85E-29116FB81D44}"/>
                  </a:ext>
                </a:extLst>
              </p:cNvPr>
              <p:cNvSpPr/>
              <p:nvPr/>
            </p:nvSpPr>
            <p:spPr>
              <a:xfrm>
                <a:off x="20933573" y="4956202"/>
                <a:ext cx="44217" cy="44227"/>
              </a:xfrm>
              <a:custGeom>
                <a:avLst/>
                <a:gdLst>
                  <a:gd name="connsiteX0" fmla="*/ 44218 w 44217"/>
                  <a:gd name="connsiteY0" fmla="*/ 22114 h 44227"/>
                  <a:gd name="connsiteX1" fmla="*/ 22109 w 44217"/>
                  <a:gd name="connsiteY1" fmla="*/ 44227 h 44227"/>
                  <a:gd name="connsiteX2" fmla="*/ 0 w 44217"/>
                  <a:gd name="connsiteY2" fmla="*/ 22114 h 44227"/>
                  <a:gd name="connsiteX3" fmla="*/ 22109 w 44217"/>
                  <a:gd name="connsiteY3" fmla="*/ 0 h 44227"/>
                  <a:gd name="connsiteX4" fmla="*/ 44218 w 44217"/>
                  <a:gd name="connsiteY4" fmla="*/ 22114 h 44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17" h="44227">
                    <a:moveTo>
                      <a:pt x="44218" y="22114"/>
                    </a:moveTo>
                    <a:cubicBezTo>
                      <a:pt x="44218" y="34327"/>
                      <a:pt x="34319" y="44227"/>
                      <a:pt x="22109" y="44227"/>
                    </a:cubicBezTo>
                    <a:cubicBezTo>
                      <a:pt x="9898" y="44227"/>
                      <a:pt x="0" y="34327"/>
                      <a:pt x="0" y="22114"/>
                    </a:cubicBezTo>
                    <a:cubicBezTo>
                      <a:pt x="0" y="9901"/>
                      <a:pt x="9898" y="0"/>
                      <a:pt x="22109" y="0"/>
                    </a:cubicBezTo>
                    <a:cubicBezTo>
                      <a:pt x="34319" y="0"/>
                      <a:pt x="44218" y="9901"/>
                      <a:pt x="44218" y="2211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193" name="Graphic 2658">
            <a:extLst>
              <a:ext uri="{FF2B5EF4-FFF2-40B4-BE49-F238E27FC236}">
                <a16:creationId xmlns:a16="http://schemas.microsoft.com/office/drawing/2014/main" id="{067C59B6-4713-EAFA-83DF-1A499275F001}"/>
              </a:ext>
            </a:extLst>
          </p:cNvPr>
          <p:cNvGrpSpPr/>
          <p:nvPr/>
        </p:nvGrpSpPr>
        <p:grpSpPr>
          <a:xfrm>
            <a:off x="1807282" y="11200676"/>
            <a:ext cx="585017" cy="533365"/>
            <a:chOff x="17125605" y="6300515"/>
            <a:chExt cx="913950" cy="833258"/>
          </a:xfrm>
          <a:noFill/>
        </p:grpSpPr>
        <p:grpSp>
          <p:nvGrpSpPr>
            <p:cNvPr id="6993" name="Graphic 2658">
              <a:extLst>
                <a:ext uri="{FF2B5EF4-FFF2-40B4-BE49-F238E27FC236}">
                  <a16:creationId xmlns:a16="http://schemas.microsoft.com/office/drawing/2014/main" id="{D702504E-E566-3786-BD6F-A929E19DF591}"/>
                </a:ext>
              </a:extLst>
            </p:cNvPr>
            <p:cNvGrpSpPr/>
            <p:nvPr/>
          </p:nvGrpSpPr>
          <p:grpSpPr>
            <a:xfrm>
              <a:off x="17125605" y="6300515"/>
              <a:ext cx="757341" cy="833258"/>
              <a:chOff x="17125605" y="6300515"/>
              <a:chExt cx="757341" cy="833258"/>
            </a:xfrm>
            <a:noFill/>
          </p:grpSpPr>
          <p:grpSp>
            <p:nvGrpSpPr>
              <p:cNvPr id="6998" name="Graphic 2658">
                <a:extLst>
                  <a:ext uri="{FF2B5EF4-FFF2-40B4-BE49-F238E27FC236}">
                    <a16:creationId xmlns:a16="http://schemas.microsoft.com/office/drawing/2014/main" id="{044082D8-5B8C-EC61-A92B-09837916A3B1}"/>
                  </a:ext>
                </a:extLst>
              </p:cNvPr>
              <p:cNvGrpSpPr/>
              <p:nvPr/>
            </p:nvGrpSpPr>
            <p:grpSpPr>
              <a:xfrm>
                <a:off x="17125605" y="6300515"/>
                <a:ext cx="757341" cy="833258"/>
                <a:chOff x="17125605" y="6300515"/>
                <a:chExt cx="757341" cy="833258"/>
              </a:xfrm>
              <a:noFill/>
            </p:grpSpPr>
            <p:sp>
              <p:nvSpPr>
                <p:cNvPr id="7006" name="Freeform 7005">
                  <a:extLst>
                    <a:ext uri="{FF2B5EF4-FFF2-40B4-BE49-F238E27FC236}">
                      <a16:creationId xmlns:a16="http://schemas.microsoft.com/office/drawing/2014/main" id="{EFF1670B-350D-95C3-D028-2AEE83AFE398}"/>
                    </a:ext>
                  </a:extLst>
                </p:cNvPr>
                <p:cNvSpPr/>
                <p:nvPr/>
              </p:nvSpPr>
              <p:spPr>
                <a:xfrm>
                  <a:off x="17201339" y="6998786"/>
                  <a:ext cx="681607" cy="134983"/>
                </a:xfrm>
                <a:custGeom>
                  <a:avLst/>
                  <a:gdLst>
                    <a:gd name="connsiteX0" fmla="*/ 681608 w 681607"/>
                    <a:gd name="connsiteY0" fmla="*/ 0 h 134983"/>
                    <a:gd name="connsiteX1" fmla="*/ 681608 w 681607"/>
                    <a:gd name="connsiteY1" fmla="*/ 24569 h 134983"/>
                    <a:gd name="connsiteX2" fmla="*/ 571211 w 681607"/>
                    <a:gd name="connsiteY2" fmla="*/ 134984 h 134983"/>
                    <a:gd name="connsiteX3" fmla="*/ 0 w 681607"/>
                    <a:gd name="connsiteY3" fmla="*/ 134984 h 134983"/>
                  </a:gdLst>
                  <a:ahLst/>
                  <a:cxnLst>
                    <a:cxn ang="0">
                      <a:pos x="connsiteX0" y="connsiteY0"/>
                    </a:cxn>
                    <a:cxn ang="0">
                      <a:pos x="connsiteX1" y="connsiteY1"/>
                    </a:cxn>
                    <a:cxn ang="0">
                      <a:pos x="connsiteX2" y="connsiteY2"/>
                    </a:cxn>
                    <a:cxn ang="0">
                      <a:pos x="connsiteX3" y="connsiteY3"/>
                    </a:cxn>
                  </a:cxnLst>
                  <a:rect l="l" t="t" r="r" b="b"/>
                  <a:pathLst>
                    <a:path w="681607" h="134983">
                      <a:moveTo>
                        <a:pt x="681608" y="0"/>
                      </a:moveTo>
                      <a:lnTo>
                        <a:pt x="681608" y="24569"/>
                      </a:lnTo>
                      <a:cubicBezTo>
                        <a:pt x="681608" y="85552"/>
                        <a:pt x="632182" y="134984"/>
                        <a:pt x="571211" y="134984"/>
                      </a:cubicBezTo>
                      <a:lnTo>
                        <a:pt x="0" y="13498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07" name="Freeform 7006">
                  <a:extLst>
                    <a:ext uri="{FF2B5EF4-FFF2-40B4-BE49-F238E27FC236}">
                      <a16:creationId xmlns:a16="http://schemas.microsoft.com/office/drawing/2014/main" id="{5747A0AD-F6FE-840E-7795-C9496C05ACFF}"/>
                    </a:ext>
                  </a:extLst>
                </p:cNvPr>
                <p:cNvSpPr/>
                <p:nvPr/>
              </p:nvSpPr>
              <p:spPr>
                <a:xfrm>
                  <a:off x="17277073" y="6300515"/>
                  <a:ext cx="605873" cy="757508"/>
                </a:xfrm>
                <a:custGeom>
                  <a:avLst/>
                  <a:gdLst>
                    <a:gd name="connsiteX0" fmla="*/ 0 w 605873"/>
                    <a:gd name="connsiteY0" fmla="*/ 757508 h 757508"/>
                    <a:gd name="connsiteX1" fmla="*/ 0 w 605873"/>
                    <a:gd name="connsiteY1" fmla="*/ 75346 h 757508"/>
                    <a:gd name="connsiteX2" fmla="*/ 75330 w 605873"/>
                    <a:gd name="connsiteY2" fmla="*/ 0 h 757508"/>
                    <a:gd name="connsiteX3" fmla="*/ 530544 w 605873"/>
                    <a:gd name="connsiteY3" fmla="*/ 0 h 757508"/>
                    <a:gd name="connsiteX4" fmla="*/ 605874 w 605873"/>
                    <a:gd name="connsiteY4" fmla="*/ 75346 h 757508"/>
                    <a:gd name="connsiteX5" fmla="*/ 605874 w 605873"/>
                    <a:gd name="connsiteY5" fmla="*/ 336495 h 757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873" h="757508">
                      <a:moveTo>
                        <a:pt x="0" y="757508"/>
                      </a:moveTo>
                      <a:lnTo>
                        <a:pt x="0" y="75346"/>
                      </a:lnTo>
                      <a:cubicBezTo>
                        <a:pt x="0" y="33734"/>
                        <a:pt x="33726" y="0"/>
                        <a:pt x="75330" y="0"/>
                      </a:cubicBezTo>
                      <a:lnTo>
                        <a:pt x="530544" y="0"/>
                      </a:lnTo>
                      <a:cubicBezTo>
                        <a:pt x="572147" y="0"/>
                        <a:pt x="605874" y="33734"/>
                        <a:pt x="605874" y="75346"/>
                      </a:cubicBezTo>
                      <a:lnTo>
                        <a:pt x="605874" y="33649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08" name="Freeform 7007">
                  <a:extLst>
                    <a:ext uri="{FF2B5EF4-FFF2-40B4-BE49-F238E27FC236}">
                      <a16:creationId xmlns:a16="http://schemas.microsoft.com/office/drawing/2014/main" id="{5A292CB2-A5A9-4EA5-51E7-3DD2D3292BB0}"/>
                    </a:ext>
                  </a:extLst>
                </p:cNvPr>
                <p:cNvSpPr/>
                <p:nvPr/>
              </p:nvSpPr>
              <p:spPr>
                <a:xfrm>
                  <a:off x="17125605" y="6982271"/>
                  <a:ext cx="151467" cy="151502"/>
                </a:xfrm>
                <a:custGeom>
                  <a:avLst/>
                  <a:gdLst>
                    <a:gd name="connsiteX0" fmla="*/ 151468 w 151467"/>
                    <a:gd name="connsiteY0" fmla="*/ 75752 h 151502"/>
                    <a:gd name="connsiteX1" fmla="*/ 72073 w 151467"/>
                    <a:gd name="connsiteY1" fmla="*/ 151416 h 151502"/>
                    <a:gd name="connsiteX2" fmla="*/ 0 w 151467"/>
                    <a:gd name="connsiteY2" fmla="*/ 73612 h 151502"/>
                    <a:gd name="connsiteX3" fmla="*/ 0 w 151467"/>
                    <a:gd name="connsiteY3" fmla="*/ 58556 h 151502"/>
                    <a:gd name="connsiteX4" fmla="*/ 58542 w 151467"/>
                    <a:gd name="connsiteY4" fmla="*/ 0 h 151502"/>
                    <a:gd name="connsiteX5" fmla="*/ 151468 w 151467"/>
                    <a:gd name="connsiteY5" fmla="*/ 0 h 151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467" h="151502">
                      <a:moveTo>
                        <a:pt x="151468" y="75752"/>
                      </a:moveTo>
                      <a:cubicBezTo>
                        <a:pt x="151468" y="118799"/>
                        <a:pt x="115564" y="153462"/>
                        <a:pt x="72073" y="151416"/>
                      </a:cubicBezTo>
                      <a:cubicBezTo>
                        <a:pt x="31339" y="149493"/>
                        <a:pt x="0" y="114401"/>
                        <a:pt x="0" y="73612"/>
                      </a:cubicBezTo>
                      <a:lnTo>
                        <a:pt x="0" y="58556"/>
                      </a:lnTo>
                      <a:cubicBezTo>
                        <a:pt x="0" y="26215"/>
                        <a:pt x="26210" y="0"/>
                        <a:pt x="58542" y="0"/>
                      </a:cubicBezTo>
                      <a:lnTo>
                        <a:pt x="151468"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999" name="Freeform 6998">
                <a:extLst>
                  <a:ext uri="{FF2B5EF4-FFF2-40B4-BE49-F238E27FC236}">
                    <a16:creationId xmlns:a16="http://schemas.microsoft.com/office/drawing/2014/main" id="{7979F740-2A5C-D07C-3EFD-473EF072EBE1}"/>
                  </a:ext>
                </a:extLst>
              </p:cNvPr>
              <p:cNvSpPr/>
              <p:nvPr/>
            </p:nvSpPr>
            <p:spPr>
              <a:xfrm>
                <a:off x="17352807" y="6452019"/>
                <a:ext cx="454404" cy="5879"/>
              </a:xfrm>
              <a:custGeom>
                <a:avLst/>
                <a:gdLst>
                  <a:gd name="connsiteX0" fmla="*/ 0 w 454404"/>
                  <a:gd name="connsiteY0" fmla="*/ 0 h 5879"/>
                  <a:gd name="connsiteX1" fmla="*/ 454405 w 454404"/>
                  <a:gd name="connsiteY1" fmla="*/ 0 h 5879"/>
                </a:gdLst>
                <a:ahLst/>
                <a:cxnLst>
                  <a:cxn ang="0">
                    <a:pos x="connsiteX0" y="connsiteY0"/>
                  </a:cxn>
                  <a:cxn ang="0">
                    <a:pos x="connsiteX1" y="connsiteY1"/>
                  </a:cxn>
                </a:cxnLst>
                <a:rect l="l" t="t" r="r" b="b"/>
                <a:pathLst>
                  <a:path w="454404" h="5879">
                    <a:moveTo>
                      <a:pt x="0" y="0"/>
                    </a:moveTo>
                    <a:lnTo>
                      <a:pt x="45440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00" name="Freeform 6999">
                <a:extLst>
                  <a:ext uri="{FF2B5EF4-FFF2-40B4-BE49-F238E27FC236}">
                    <a16:creationId xmlns:a16="http://schemas.microsoft.com/office/drawing/2014/main" id="{042ACF4D-368B-9E90-65F1-BD4800572837}"/>
                  </a:ext>
                </a:extLst>
              </p:cNvPr>
              <p:cNvSpPr/>
              <p:nvPr/>
            </p:nvSpPr>
            <p:spPr>
              <a:xfrm>
                <a:off x="17352807" y="6527765"/>
                <a:ext cx="454404" cy="5879"/>
              </a:xfrm>
              <a:custGeom>
                <a:avLst/>
                <a:gdLst>
                  <a:gd name="connsiteX0" fmla="*/ 0 w 454404"/>
                  <a:gd name="connsiteY0" fmla="*/ 0 h 5879"/>
                  <a:gd name="connsiteX1" fmla="*/ 454405 w 454404"/>
                  <a:gd name="connsiteY1" fmla="*/ 0 h 5879"/>
                </a:gdLst>
                <a:ahLst/>
                <a:cxnLst>
                  <a:cxn ang="0">
                    <a:pos x="connsiteX0" y="connsiteY0"/>
                  </a:cxn>
                  <a:cxn ang="0">
                    <a:pos x="connsiteX1" y="connsiteY1"/>
                  </a:cxn>
                </a:cxnLst>
                <a:rect l="l" t="t" r="r" b="b"/>
                <a:pathLst>
                  <a:path w="454404" h="5879">
                    <a:moveTo>
                      <a:pt x="0" y="0"/>
                    </a:moveTo>
                    <a:lnTo>
                      <a:pt x="45440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01" name="Freeform 7000">
                <a:extLst>
                  <a:ext uri="{FF2B5EF4-FFF2-40B4-BE49-F238E27FC236}">
                    <a16:creationId xmlns:a16="http://schemas.microsoft.com/office/drawing/2014/main" id="{CE162F9A-8C61-1BF0-5A13-CFCD89B518E1}"/>
                  </a:ext>
                </a:extLst>
              </p:cNvPr>
              <p:cNvSpPr/>
              <p:nvPr/>
            </p:nvSpPr>
            <p:spPr>
              <a:xfrm>
                <a:off x="17352807" y="6603517"/>
                <a:ext cx="454404" cy="5879"/>
              </a:xfrm>
              <a:custGeom>
                <a:avLst/>
                <a:gdLst>
                  <a:gd name="connsiteX0" fmla="*/ 0 w 454404"/>
                  <a:gd name="connsiteY0" fmla="*/ 0 h 5879"/>
                  <a:gd name="connsiteX1" fmla="*/ 454405 w 454404"/>
                  <a:gd name="connsiteY1" fmla="*/ 0 h 5879"/>
                </a:gdLst>
                <a:ahLst/>
                <a:cxnLst>
                  <a:cxn ang="0">
                    <a:pos x="connsiteX0" y="connsiteY0"/>
                  </a:cxn>
                  <a:cxn ang="0">
                    <a:pos x="connsiteX1" y="connsiteY1"/>
                  </a:cxn>
                </a:cxnLst>
                <a:rect l="l" t="t" r="r" b="b"/>
                <a:pathLst>
                  <a:path w="454404" h="5879">
                    <a:moveTo>
                      <a:pt x="0" y="0"/>
                    </a:moveTo>
                    <a:lnTo>
                      <a:pt x="45440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02" name="Freeform 7001">
                <a:extLst>
                  <a:ext uri="{FF2B5EF4-FFF2-40B4-BE49-F238E27FC236}">
                    <a16:creationId xmlns:a16="http://schemas.microsoft.com/office/drawing/2014/main" id="{6F8A2B2E-5EB8-91D9-88CE-E6C930A1924E}"/>
                  </a:ext>
                </a:extLst>
              </p:cNvPr>
              <p:cNvSpPr/>
              <p:nvPr/>
            </p:nvSpPr>
            <p:spPr>
              <a:xfrm>
                <a:off x="17352807" y="6679269"/>
                <a:ext cx="327026" cy="5879"/>
              </a:xfrm>
              <a:custGeom>
                <a:avLst/>
                <a:gdLst>
                  <a:gd name="connsiteX0" fmla="*/ 0 w 327026"/>
                  <a:gd name="connsiteY0" fmla="*/ 0 h 5879"/>
                  <a:gd name="connsiteX1" fmla="*/ 327027 w 327026"/>
                  <a:gd name="connsiteY1" fmla="*/ 0 h 5879"/>
                </a:gdLst>
                <a:ahLst/>
                <a:cxnLst>
                  <a:cxn ang="0">
                    <a:pos x="connsiteX0" y="connsiteY0"/>
                  </a:cxn>
                  <a:cxn ang="0">
                    <a:pos x="connsiteX1" y="connsiteY1"/>
                  </a:cxn>
                </a:cxnLst>
                <a:rect l="l" t="t" r="r" b="b"/>
                <a:pathLst>
                  <a:path w="327026" h="5879">
                    <a:moveTo>
                      <a:pt x="0" y="0"/>
                    </a:moveTo>
                    <a:lnTo>
                      <a:pt x="3270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03" name="Freeform 7002">
                <a:extLst>
                  <a:ext uri="{FF2B5EF4-FFF2-40B4-BE49-F238E27FC236}">
                    <a16:creationId xmlns:a16="http://schemas.microsoft.com/office/drawing/2014/main" id="{811CCB92-3102-D68A-EBCA-B6E13F7262D6}"/>
                  </a:ext>
                </a:extLst>
              </p:cNvPr>
              <p:cNvSpPr/>
              <p:nvPr/>
            </p:nvSpPr>
            <p:spPr>
              <a:xfrm>
                <a:off x="17352807" y="6755021"/>
                <a:ext cx="281644" cy="5879"/>
              </a:xfrm>
              <a:custGeom>
                <a:avLst/>
                <a:gdLst>
                  <a:gd name="connsiteX0" fmla="*/ 0 w 281644"/>
                  <a:gd name="connsiteY0" fmla="*/ 0 h 5879"/>
                  <a:gd name="connsiteX1" fmla="*/ 281645 w 281644"/>
                  <a:gd name="connsiteY1" fmla="*/ 0 h 5879"/>
                </a:gdLst>
                <a:ahLst/>
                <a:cxnLst>
                  <a:cxn ang="0">
                    <a:pos x="connsiteX0" y="connsiteY0"/>
                  </a:cxn>
                  <a:cxn ang="0">
                    <a:pos x="connsiteX1" y="connsiteY1"/>
                  </a:cxn>
                </a:cxnLst>
                <a:rect l="l" t="t" r="r" b="b"/>
                <a:pathLst>
                  <a:path w="281644" h="5879">
                    <a:moveTo>
                      <a:pt x="0" y="0"/>
                    </a:moveTo>
                    <a:lnTo>
                      <a:pt x="28164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04" name="Freeform 7003">
                <a:extLst>
                  <a:ext uri="{FF2B5EF4-FFF2-40B4-BE49-F238E27FC236}">
                    <a16:creationId xmlns:a16="http://schemas.microsoft.com/office/drawing/2014/main" id="{9AD55197-976F-04D8-5655-7045B226336A}"/>
                  </a:ext>
                </a:extLst>
              </p:cNvPr>
              <p:cNvSpPr/>
              <p:nvPr/>
            </p:nvSpPr>
            <p:spPr>
              <a:xfrm>
                <a:off x="17352807" y="6830767"/>
                <a:ext cx="270506" cy="5879"/>
              </a:xfrm>
              <a:custGeom>
                <a:avLst/>
                <a:gdLst>
                  <a:gd name="connsiteX0" fmla="*/ 0 w 270506"/>
                  <a:gd name="connsiteY0" fmla="*/ 0 h 5879"/>
                  <a:gd name="connsiteX1" fmla="*/ 270506 w 270506"/>
                  <a:gd name="connsiteY1" fmla="*/ 0 h 5879"/>
                </a:gdLst>
                <a:ahLst/>
                <a:cxnLst>
                  <a:cxn ang="0">
                    <a:pos x="connsiteX0" y="connsiteY0"/>
                  </a:cxn>
                  <a:cxn ang="0">
                    <a:pos x="connsiteX1" y="connsiteY1"/>
                  </a:cxn>
                </a:cxnLst>
                <a:rect l="l" t="t" r="r" b="b"/>
                <a:pathLst>
                  <a:path w="270506" h="5879">
                    <a:moveTo>
                      <a:pt x="0" y="0"/>
                    </a:moveTo>
                    <a:lnTo>
                      <a:pt x="27050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7005" name="Freeform 7004">
                <a:extLst>
                  <a:ext uri="{FF2B5EF4-FFF2-40B4-BE49-F238E27FC236}">
                    <a16:creationId xmlns:a16="http://schemas.microsoft.com/office/drawing/2014/main" id="{8C5A32E8-1A18-2EF5-D74B-E7980D1777BE}"/>
                  </a:ext>
                </a:extLst>
              </p:cNvPr>
              <p:cNvSpPr/>
              <p:nvPr/>
            </p:nvSpPr>
            <p:spPr>
              <a:xfrm>
                <a:off x="17352807" y="6906519"/>
                <a:ext cx="234757" cy="5879"/>
              </a:xfrm>
              <a:custGeom>
                <a:avLst/>
                <a:gdLst>
                  <a:gd name="connsiteX0" fmla="*/ 0 w 234757"/>
                  <a:gd name="connsiteY0" fmla="*/ 0 h 5879"/>
                  <a:gd name="connsiteX1" fmla="*/ 234757 w 234757"/>
                  <a:gd name="connsiteY1" fmla="*/ 0 h 5879"/>
                </a:gdLst>
                <a:ahLst/>
                <a:cxnLst>
                  <a:cxn ang="0">
                    <a:pos x="connsiteX0" y="connsiteY0"/>
                  </a:cxn>
                  <a:cxn ang="0">
                    <a:pos x="connsiteX1" y="connsiteY1"/>
                  </a:cxn>
                </a:cxnLst>
                <a:rect l="l" t="t" r="r" b="b"/>
                <a:pathLst>
                  <a:path w="234757" h="5879">
                    <a:moveTo>
                      <a:pt x="0" y="0"/>
                    </a:moveTo>
                    <a:lnTo>
                      <a:pt x="23475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994" name="Graphic 2658">
              <a:extLst>
                <a:ext uri="{FF2B5EF4-FFF2-40B4-BE49-F238E27FC236}">
                  <a16:creationId xmlns:a16="http://schemas.microsoft.com/office/drawing/2014/main" id="{E574BEC8-EFA1-357E-1F19-C73A4C38AC81}"/>
                </a:ext>
              </a:extLst>
            </p:cNvPr>
            <p:cNvGrpSpPr/>
            <p:nvPr/>
          </p:nvGrpSpPr>
          <p:grpSpPr>
            <a:xfrm>
              <a:off x="17676188" y="6637039"/>
              <a:ext cx="363367" cy="456454"/>
              <a:chOff x="17676188" y="6637039"/>
              <a:chExt cx="363367" cy="456454"/>
            </a:xfrm>
            <a:noFill/>
          </p:grpSpPr>
          <p:sp>
            <p:nvSpPr>
              <p:cNvPr id="6995" name="Freeform 6994">
                <a:extLst>
                  <a:ext uri="{FF2B5EF4-FFF2-40B4-BE49-F238E27FC236}">
                    <a16:creationId xmlns:a16="http://schemas.microsoft.com/office/drawing/2014/main" id="{8512A001-FA56-90AB-466B-2E6BB9B18DDA}"/>
                  </a:ext>
                </a:extLst>
              </p:cNvPr>
              <p:cNvSpPr/>
              <p:nvPr/>
            </p:nvSpPr>
            <p:spPr>
              <a:xfrm>
                <a:off x="17676188" y="6637039"/>
                <a:ext cx="363367" cy="363447"/>
              </a:xfrm>
              <a:custGeom>
                <a:avLst/>
                <a:gdLst>
                  <a:gd name="connsiteX0" fmla="*/ 363368 w 363367"/>
                  <a:gd name="connsiteY0" fmla="*/ 181724 h 363447"/>
                  <a:gd name="connsiteX1" fmla="*/ 181684 w 363367"/>
                  <a:gd name="connsiteY1" fmla="*/ 363447 h 363447"/>
                  <a:gd name="connsiteX2" fmla="*/ 0 w 363367"/>
                  <a:gd name="connsiteY2" fmla="*/ 181724 h 363447"/>
                  <a:gd name="connsiteX3" fmla="*/ 181684 w 363367"/>
                  <a:gd name="connsiteY3" fmla="*/ 0 h 363447"/>
                  <a:gd name="connsiteX4" fmla="*/ 363368 w 363367"/>
                  <a:gd name="connsiteY4" fmla="*/ 181724 h 36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367" h="363447">
                    <a:moveTo>
                      <a:pt x="363368" y="181724"/>
                    </a:moveTo>
                    <a:cubicBezTo>
                      <a:pt x="363368" y="282087"/>
                      <a:pt x="282025" y="363447"/>
                      <a:pt x="181684" y="363447"/>
                    </a:cubicBezTo>
                    <a:cubicBezTo>
                      <a:pt x="81343" y="363447"/>
                      <a:pt x="0" y="282087"/>
                      <a:pt x="0" y="181724"/>
                    </a:cubicBezTo>
                    <a:cubicBezTo>
                      <a:pt x="0" y="81361"/>
                      <a:pt x="81343" y="0"/>
                      <a:pt x="181684" y="0"/>
                    </a:cubicBezTo>
                    <a:cubicBezTo>
                      <a:pt x="282025" y="0"/>
                      <a:pt x="363368" y="81361"/>
                      <a:pt x="363368" y="18172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96" name="Freeform 6995">
                <a:extLst>
                  <a:ext uri="{FF2B5EF4-FFF2-40B4-BE49-F238E27FC236}">
                    <a16:creationId xmlns:a16="http://schemas.microsoft.com/office/drawing/2014/main" id="{D48022D7-2BB7-0C25-D89C-18AEA9D5698F}"/>
                  </a:ext>
                </a:extLst>
              </p:cNvPr>
              <p:cNvSpPr/>
              <p:nvPr/>
            </p:nvSpPr>
            <p:spPr>
              <a:xfrm>
                <a:off x="17708477" y="6669335"/>
                <a:ext cx="298789" cy="298855"/>
              </a:xfrm>
              <a:custGeom>
                <a:avLst/>
                <a:gdLst>
                  <a:gd name="connsiteX0" fmla="*/ 298790 w 298789"/>
                  <a:gd name="connsiteY0" fmla="*/ 149428 h 298855"/>
                  <a:gd name="connsiteX1" fmla="*/ 149395 w 298789"/>
                  <a:gd name="connsiteY1" fmla="*/ 298855 h 298855"/>
                  <a:gd name="connsiteX2" fmla="*/ 0 w 298789"/>
                  <a:gd name="connsiteY2" fmla="*/ 149428 h 298855"/>
                  <a:gd name="connsiteX3" fmla="*/ 149395 w 298789"/>
                  <a:gd name="connsiteY3" fmla="*/ 0 h 298855"/>
                  <a:gd name="connsiteX4" fmla="*/ 298790 w 298789"/>
                  <a:gd name="connsiteY4" fmla="*/ 149428 h 298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789" h="298855">
                    <a:moveTo>
                      <a:pt x="298790" y="149428"/>
                    </a:moveTo>
                    <a:cubicBezTo>
                      <a:pt x="298790" y="231954"/>
                      <a:pt x="231903" y="298855"/>
                      <a:pt x="149395" y="298855"/>
                    </a:cubicBezTo>
                    <a:cubicBezTo>
                      <a:pt x="66886" y="298855"/>
                      <a:pt x="0" y="231954"/>
                      <a:pt x="0" y="149428"/>
                    </a:cubicBezTo>
                    <a:cubicBezTo>
                      <a:pt x="0" y="66901"/>
                      <a:pt x="66886" y="0"/>
                      <a:pt x="149395" y="0"/>
                    </a:cubicBezTo>
                    <a:cubicBezTo>
                      <a:pt x="231903" y="0"/>
                      <a:pt x="298790" y="66901"/>
                      <a:pt x="298790" y="14942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97" name="Freeform 6996">
                <a:extLst>
                  <a:ext uri="{FF2B5EF4-FFF2-40B4-BE49-F238E27FC236}">
                    <a16:creationId xmlns:a16="http://schemas.microsoft.com/office/drawing/2014/main" id="{B5FE6284-235F-FA7D-9187-EBDD49A38158}"/>
                  </a:ext>
                </a:extLst>
              </p:cNvPr>
              <p:cNvSpPr/>
              <p:nvPr/>
            </p:nvSpPr>
            <p:spPr>
              <a:xfrm>
                <a:off x="17928647" y="6960736"/>
                <a:ext cx="103003" cy="132756"/>
              </a:xfrm>
              <a:custGeom>
                <a:avLst/>
                <a:gdLst>
                  <a:gd name="connsiteX0" fmla="*/ 42926 w 103003"/>
                  <a:gd name="connsiteY0" fmla="*/ 0 h 132756"/>
                  <a:gd name="connsiteX1" fmla="*/ 99482 w 103003"/>
                  <a:gd name="connsiteY1" fmla="*/ 94977 h 132756"/>
                  <a:gd name="connsiteX2" fmla="*/ 90800 w 103003"/>
                  <a:gd name="connsiteY2" fmla="*/ 129234 h 132756"/>
                  <a:gd name="connsiteX3" fmla="*/ 90800 w 103003"/>
                  <a:gd name="connsiteY3" fmla="*/ 129234 h 132756"/>
                  <a:gd name="connsiteX4" fmla="*/ 56556 w 103003"/>
                  <a:gd name="connsiteY4" fmla="*/ 120551 h 132756"/>
                  <a:gd name="connsiteX5" fmla="*/ 0 w 103003"/>
                  <a:gd name="connsiteY5" fmla="*/ 25574 h 132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003" h="132756">
                    <a:moveTo>
                      <a:pt x="42926" y="0"/>
                    </a:moveTo>
                    <a:lnTo>
                      <a:pt x="99482" y="94977"/>
                    </a:lnTo>
                    <a:cubicBezTo>
                      <a:pt x="106541" y="106835"/>
                      <a:pt x="102656" y="122167"/>
                      <a:pt x="90800" y="129234"/>
                    </a:cubicBezTo>
                    <a:lnTo>
                      <a:pt x="90800" y="129234"/>
                    </a:lnTo>
                    <a:cubicBezTo>
                      <a:pt x="78945" y="136295"/>
                      <a:pt x="63615" y="132409"/>
                      <a:pt x="56556" y="120551"/>
                    </a:cubicBezTo>
                    <a:lnTo>
                      <a:pt x="0" y="2557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194" name="Graphic 2658">
            <a:extLst>
              <a:ext uri="{FF2B5EF4-FFF2-40B4-BE49-F238E27FC236}">
                <a16:creationId xmlns:a16="http://schemas.microsoft.com/office/drawing/2014/main" id="{25D8A3A8-D44A-1375-65D4-25F829AB0285}"/>
              </a:ext>
            </a:extLst>
          </p:cNvPr>
          <p:cNvGrpSpPr/>
          <p:nvPr/>
        </p:nvGrpSpPr>
        <p:grpSpPr>
          <a:xfrm>
            <a:off x="1740900" y="12343382"/>
            <a:ext cx="527033" cy="527177"/>
            <a:chOff x="18689086" y="7911273"/>
            <a:chExt cx="672748" cy="672931"/>
          </a:xfrm>
          <a:noFill/>
        </p:grpSpPr>
        <p:grpSp>
          <p:nvGrpSpPr>
            <p:cNvPr id="6982" name="Graphic 2658">
              <a:extLst>
                <a:ext uri="{FF2B5EF4-FFF2-40B4-BE49-F238E27FC236}">
                  <a16:creationId xmlns:a16="http://schemas.microsoft.com/office/drawing/2014/main" id="{06FE7AC6-FCC0-048C-928C-D6FB7268C80D}"/>
                </a:ext>
              </a:extLst>
            </p:cNvPr>
            <p:cNvGrpSpPr/>
            <p:nvPr/>
          </p:nvGrpSpPr>
          <p:grpSpPr>
            <a:xfrm>
              <a:off x="18689086" y="7911273"/>
              <a:ext cx="672748" cy="672931"/>
              <a:chOff x="18689086" y="7911273"/>
              <a:chExt cx="672748" cy="672931"/>
            </a:xfrm>
            <a:noFill/>
          </p:grpSpPr>
          <p:sp>
            <p:nvSpPr>
              <p:cNvPr id="6989" name="Freeform 6988">
                <a:extLst>
                  <a:ext uri="{FF2B5EF4-FFF2-40B4-BE49-F238E27FC236}">
                    <a16:creationId xmlns:a16="http://schemas.microsoft.com/office/drawing/2014/main" id="{DFA0754F-BED1-A81C-A216-8D5813017B8B}"/>
                  </a:ext>
                </a:extLst>
              </p:cNvPr>
              <p:cNvSpPr/>
              <p:nvPr/>
            </p:nvSpPr>
            <p:spPr>
              <a:xfrm>
                <a:off x="18689086" y="7911273"/>
                <a:ext cx="115974" cy="147247"/>
              </a:xfrm>
              <a:custGeom>
                <a:avLst/>
                <a:gdLst>
                  <a:gd name="connsiteX0" fmla="*/ 115975 w 115974"/>
                  <a:gd name="connsiteY0" fmla="*/ 58003 h 147247"/>
                  <a:gd name="connsiteX1" fmla="*/ 115975 w 115974"/>
                  <a:gd name="connsiteY1" fmla="*/ 147248 h 147247"/>
                  <a:gd name="connsiteX2" fmla="*/ 24328 w 115974"/>
                  <a:gd name="connsiteY2" fmla="*/ 147248 h 147247"/>
                  <a:gd name="connsiteX3" fmla="*/ 0 w 115974"/>
                  <a:gd name="connsiteY3" fmla="*/ 122914 h 147247"/>
                  <a:gd name="connsiteX4" fmla="*/ 0 w 115974"/>
                  <a:gd name="connsiteY4" fmla="*/ 58003 h 147247"/>
                  <a:gd name="connsiteX5" fmla="*/ 57984 w 115974"/>
                  <a:gd name="connsiteY5" fmla="*/ 0 h 147247"/>
                  <a:gd name="connsiteX6" fmla="*/ 57984 w 115974"/>
                  <a:gd name="connsiteY6" fmla="*/ 0 h 147247"/>
                  <a:gd name="connsiteX7" fmla="*/ 115975 w 115974"/>
                  <a:gd name="connsiteY7" fmla="*/ 58003 h 14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974" h="147247">
                    <a:moveTo>
                      <a:pt x="115975" y="58003"/>
                    </a:moveTo>
                    <a:lnTo>
                      <a:pt x="115975" y="147248"/>
                    </a:lnTo>
                    <a:lnTo>
                      <a:pt x="24328" y="147248"/>
                    </a:lnTo>
                    <a:cubicBezTo>
                      <a:pt x="10892" y="147248"/>
                      <a:pt x="0" y="136354"/>
                      <a:pt x="0" y="122914"/>
                    </a:cubicBezTo>
                    <a:lnTo>
                      <a:pt x="0" y="58003"/>
                    </a:lnTo>
                    <a:cubicBezTo>
                      <a:pt x="0" y="26103"/>
                      <a:pt x="26097" y="0"/>
                      <a:pt x="57984" y="0"/>
                    </a:cubicBezTo>
                    <a:lnTo>
                      <a:pt x="57984" y="0"/>
                    </a:lnTo>
                    <a:cubicBezTo>
                      <a:pt x="89877" y="0"/>
                      <a:pt x="115975" y="26103"/>
                      <a:pt x="115975" y="5800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90" name="Freeform 6989">
                <a:extLst>
                  <a:ext uri="{FF2B5EF4-FFF2-40B4-BE49-F238E27FC236}">
                    <a16:creationId xmlns:a16="http://schemas.microsoft.com/office/drawing/2014/main" id="{F4DDEB3D-A539-A735-9BAD-BCD262006BBF}"/>
                  </a:ext>
                </a:extLst>
              </p:cNvPr>
              <p:cNvSpPr/>
              <p:nvPr/>
            </p:nvSpPr>
            <p:spPr>
              <a:xfrm>
                <a:off x="18805061" y="8502979"/>
                <a:ext cx="556774" cy="81225"/>
              </a:xfrm>
              <a:custGeom>
                <a:avLst/>
                <a:gdLst>
                  <a:gd name="connsiteX0" fmla="*/ 0 w 556774"/>
                  <a:gd name="connsiteY0" fmla="*/ 23193 h 81225"/>
                  <a:gd name="connsiteX1" fmla="*/ 66772 w 556774"/>
                  <a:gd name="connsiteY1" fmla="*/ 80573 h 81225"/>
                  <a:gd name="connsiteX2" fmla="*/ 116004 w 556774"/>
                  <a:gd name="connsiteY2" fmla="*/ 21088 h 81225"/>
                  <a:gd name="connsiteX3" fmla="*/ 116004 w 556774"/>
                  <a:gd name="connsiteY3" fmla="*/ 0 h 81225"/>
                  <a:gd name="connsiteX4" fmla="*/ 556774 w 556774"/>
                  <a:gd name="connsiteY4" fmla="*/ 0 h 81225"/>
                  <a:gd name="connsiteX5" fmla="*/ 556774 w 556774"/>
                  <a:gd name="connsiteY5" fmla="*/ 23193 h 81225"/>
                  <a:gd name="connsiteX6" fmla="*/ 498754 w 556774"/>
                  <a:gd name="connsiteY6" fmla="*/ 81225 h 81225"/>
                  <a:gd name="connsiteX7" fmla="*/ 58020 w 556774"/>
                  <a:gd name="connsiteY7" fmla="*/ 81225 h 8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774" h="81225">
                    <a:moveTo>
                      <a:pt x="0" y="23193"/>
                    </a:moveTo>
                    <a:cubicBezTo>
                      <a:pt x="0" y="57997"/>
                      <a:pt x="31017" y="85882"/>
                      <a:pt x="66772" y="80573"/>
                    </a:cubicBezTo>
                    <a:cubicBezTo>
                      <a:pt x="95532" y="76299"/>
                      <a:pt x="116004" y="50166"/>
                      <a:pt x="116004" y="21088"/>
                    </a:cubicBezTo>
                    <a:lnTo>
                      <a:pt x="116004" y="0"/>
                    </a:lnTo>
                    <a:cubicBezTo>
                      <a:pt x="116004" y="0"/>
                      <a:pt x="556774" y="0"/>
                      <a:pt x="556774" y="0"/>
                    </a:cubicBezTo>
                    <a:lnTo>
                      <a:pt x="556774" y="23193"/>
                    </a:lnTo>
                    <a:cubicBezTo>
                      <a:pt x="556774" y="55111"/>
                      <a:pt x="530665" y="81225"/>
                      <a:pt x="498754" y="81225"/>
                    </a:cubicBezTo>
                    <a:lnTo>
                      <a:pt x="58020" y="8122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91" name="Freeform 6990">
                <a:extLst>
                  <a:ext uri="{FF2B5EF4-FFF2-40B4-BE49-F238E27FC236}">
                    <a16:creationId xmlns:a16="http://schemas.microsoft.com/office/drawing/2014/main" id="{D75C6135-5C10-23DA-C253-18F33C0C0EED}"/>
                  </a:ext>
                </a:extLst>
              </p:cNvPr>
              <p:cNvSpPr/>
              <p:nvPr/>
            </p:nvSpPr>
            <p:spPr>
              <a:xfrm>
                <a:off x="18747071" y="7911273"/>
                <a:ext cx="556662" cy="672920"/>
              </a:xfrm>
              <a:custGeom>
                <a:avLst/>
                <a:gdLst>
                  <a:gd name="connsiteX0" fmla="*/ 556663 w 556662"/>
                  <a:gd name="connsiteY0" fmla="*/ 110233 h 672920"/>
                  <a:gd name="connsiteX1" fmla="*/ 556663 w 556662"/>
                  <a:gd name="connsiteY1" fmla="*/ 57891 h 672920"/>
                  <a:gd name="connsiteX2" fmla="*/ 498784 w 556662"/>
                  <a:gd name="connsiteY2" fmla="*/ 0 h 672920"/>
                  <a:gd name="connsiteX3" fmla="*/ 0 w 556662"/>
                  <a:gd name="connsiteY3" fmla="*/ 0 h 672920"/>
                  <a:gd name="connsiteX4" fmla="*/ 57990 w 556662"/>
                  <a:gd name="connsiteY4" fmla="*/ 58003 h 672920"/>
                  <a:gd name="connsiteX5" fmla="*/ 57990 w 556662"/>
                  <a:gd name="connsiteY5" fmla="*/ 266840 h 672920"/>
                  <a:gd name="connsiteX6" fmla="*/ 57985 w 556662"/>
                  <a:gd name="connsiteY6" fmla="*/ 614894 h 672920"/>
                  <a:gd name="connsiteX7" fmla="*/ 115998 w 556662"/>
                  <a:gd name="connsiteY7" fmla="*/ 672920 h 672920"/>
                  <a:gd name="connsiteX8" fmla="*/ 173989 w 556662"/>
                  <a:gd name="connsiteY8" fmla="*/ 614894 h 67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6662" h="672920">
                    <a:moveTo>
                      <a:pt x="556663" y="110233"/>
                    </a:moveTo>
                    <a:lnTo>
                      <a:pt x="556663" y="57891"/>
                    </a:lnTo>
                    <a:cubicBezTo>
                      <a:pt x="556663" y="25915"/>
                      <a:pt x="530759" y="0"/>
                      <a:pt x="498784" y="0"/>
                    </a:cubicBezTo>
                    <a:lnTo>
                      <a:pt x="0" y="0"/>
                    </a:lnTo>
                    <a:cubicBezTo>
                      <a:pt x="31887" y="0"/>
                      <a:pt x="57990" y="26103"/>
                      <a:pt x="57990" y="58003"/>
                    </a:cubicBezTo>
                    <a:lnTo>
                      <a:pt x="57990" y="266840"/>
                    </a:lnTo>
                    <a:cubicBezTo>
                      <a:pt x="57990" y="266840"/>
                      <a:pt x="57985" y="614894"/>
                      <a:pt x="57985" y="614894"/>
                    </a:cubicBezTo>
                    <a:cubicBezTo>
                      <a:pt x="57985" y="646929"/>
                      <a:pt x="83976" y="672920"/>
                      <a:pt x="115998" y="672920"/>
                    </a:cubicBezTo>
                    <a:cubicBezTo>
                      <a:pt x="147891" y="672920"/>
                      <a:pt x="173989" y="646817"/>
                      <a:pt x="173989" y="61489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92" name="Freeform 6991">
                <a:extLst>
                  <a:ext uri="{FF2B5EF4-FFF2-40B4-BE49-F238E27FC236}">
                    <a16:creationId xmlns:a16="http://schemas.microsoft.com/office/drawing/2014/main" id="{139A9A9F-AE42-C2AA-BFD8-FE6A0CC11458}"/>
                  </a:ext>
                </a:extLst>
              </p:cNvPr>
              <p:cNvSpPr/>
              <p:nvPr/>
            </p:nvSpPr>
            <p:spPr>
              <a:xfrm>
                <a:off x="19303733" y="8021506"/>
                <a:ext cx="5877" cy="481467"/>
              </a:xfrm>
              <a:custGeom>
                <a:avLst/>
                <a:gdLst>
                  <a:gd name="connsiteX0" fmla="*/ 0 w 5877"/>
                  <a:gd name="connsiteY0" fmla="*/ 481468 h 481467"/>
                  <a:gd name="connsiteX1" fmla="*/ 0 w 5877"/>
                  <a:gd name="connsiteY1" fmla="*/ 0 h 481467"/>
                </a:gdLst>
                <a:ahLst/>
                <a:cxnLst>
                  <a:cxn ang="0">
                    <a:pos x="connsiteX0" y="connsiteY0"/>
                  </a:cxn>
                  <a:cxn ang="0">
                    <a:pos x="connsiteX1" y="connsiteY1"/>
                  </a:cxn>
                </a:cxnLst>
                <a:rect l="l" t="t" r="r" b="b"/>
                <a:pathLst>
                  <a:path w="5877" h="481467">
                    <a:moveTo>
                      <a:pt x="0" y="481468"/>
                    </a:move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983" name="Freeform 6982">
              <a:extLst>
                <a:ext uri="{FF2B5EF4-FFF2-40B4-BE49-F238E27FC236}">
                  <a16:creationId xmlns:a16="http://schemas.microsoft.com/office/drawing/2014/main" id="{A72A500B-1776-E940-D127-B47167E8FDE1}"/>
                </a:ext>
              </a:extLst>
            </p:cNvPr>
            <p:cNvSpPr/>
            <p:nvPr/>
          </p:nvSpPr>
          <p:spPr>
            <a:xfrm>
              <a:off x="18918761" y="8027949"/>
              <a:ext cx="209643" cy="5879"/>
            </a:xfrm>
            <a:custGeom>
              <a:avLst/>
              <a:gdLst>
                <a:gd name="connsiteX0" fmla="*/ 0 w 209643"/>
                <a:gd name="connsiteY0" fmla="*/ 0 h 5879"/>
                <a:gd name="connsiteX1" fmla="*/ 209643 w 209643"/>
                <a:gd name="connsiteY1" fmla="*/ 0 h 5879"/>
              </a:gdLst>
              <a:ahLst/>
              <a:cxnLst>
                <a:cxn ang="0">
                  <a:pos x="connsiteX0" y="connsiteY0"/>
                </a:cxn>
                <a:cxn ang="0">
                  <a:pos x="connsiteX1" y="connsiteY1"/>
                </a:cxn>
              </a:cxnLst>
              <a:rect l="l" t="t" r="r" b="b"/>
              <a:pathLst>
                <a:path w="209643" h="5879">
                  <a:moveTo>
                    <a:pt x="0" y="0"/>
                  </a:moveTo>
                  <a:lnTo>
                    <a:pt x="20964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84" name="Freeform 6983">
              <a:extLst>
                <a:ext uri="{FF2B5EF4-FFF2-40B4-BE49-F238E27FC236}">
                  <a16:creationId xmlns:a16="http://schemas.microsoft.com/office/drawing/2014/main" id="{CA2FD01C-D7B4-41A4-A6CC-4ABB11600F07}"/>
                </a:ext>
              </a:extLst>
            </p:cNvPr>
            <p:cNvSpPr/>
            <p:nvPr/>
          </p:nvSpPr>
          <p:spPr>
            <a:xfrm>
              <a:off x="18918761" y="8107693"/>
              <a:ext cx="269543" cy="5879"/>
            </a:xfrm>
            <a:custGeom>
              <a:avLst/>
              <a:gdLst>
                <a:gd name="connsiteX0" fmla="*/ 0 w 269543"/>
                <a:gd name="connsiteY0" fmla="*/ 0 h 5879"/>
                <a:gd name="connsiteX1" fmla="*/ 269544 w 269543"/>
                <a:gd name="connsiteY1" fmla="*/ 0 h 5879"/>
              </a:gdLst>
              <a:ahLst/>
              <a:cxnLst>
                <a:cxn ang="0">
                  <a:pos x="connsiteX0" y="connsiteY0"/>
                </a:cxn>
                <a:cxn ang="0">
                  <a:pos x="connsiteX1" y="connsiteY1"/>
                </a:cxn>
              </a:cxnLst>
              <a:rect l="l" t="t" r="r" b="b"/>
              <a:pathLst>
                <a:path w="269543" h="5879">
                  <a:moveTo>
                    <a:pt x="0" y="0"/>
                  </a:moveTo>
                  <a:lnTo>
                    <a:pt x="26954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85" name="Freeform 6984">
              <a:extLst>
                <a:ext uri="{FF2B5EF4-FFF2-40B4-BE49-F238E27FC236}">
                  <a16:creationId xmlns:a16="http://schemas.microsoft.com/office/drawing/2014/main" id="{B1C85A11-D944-4508-F8E4-7461A0E9C153}"/>
                </a:ext>
              </a:extLst>
            </p:cNvPr>
            <p:cNvSpPr/>
            <p:nvPr/>
          </p:nvSpPr>
          <p:spPr>
            <a:xfrm>
              <a:off x="18918761" y="8180300"/>
              <a:ext cx="269543" cy="5879"/>
            </a:xfrm>
            <a:custGeom>
              <a:avLst/>
              <a:gdLst>
                <a:gd name="connsiteX0" fmla="*/ 0 w 269543"/>
                <a:gd name="connsiteY0" fmla="*/ 0 h 5879"/>
                <a:gd name="connsiteX1" fmla="*/ 269544 w 269543"/>
                <a:gd name="connsiteY1" fmla="*/ 0 h 5879"/>
              </a:gdLst>
              <a:ahLst/>
              <a:cxnLst>
                <a:cxn ang="0">
                  <a:pos x="connsiteX0" y="connsiteY0"/>
                </a:cxn>
                <a:cxn ang="0">
                  <a:pos x="connsiteX1" y="connsiteY1"/>
                </a:cxn>
              </a:cxnLst>
              <a:rect l="l" t="t" r="r" b="b"/>
              <a:pathLst>
                <a:path w="269543" h="5879">
                  <a:moveTo>
                    <a:pt x="0" y="0"/>
                  </a:moveTo>
                  <a:lnTo>
                    <a:pt x="26954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86" name="Freeform 6985">
              <a:extLst>
                <a:ext uri="{FF2B5EF4-FFF2-40B4-BE49-F238E27FC236}">
                  <a16:creationId xmlns:a16="http://schemas.microsoft.com/office/drawing/2014/main" id="{E61736A0-B85B-C65E-D64F-BBE6F7BBB639}"/>
                </a:ext>
              </a:extLst>
            </p:cNvPr>
            <p:cNvSpPr/>
            <p:nvPr/>
          </p:nvSpPr>
          <p:spPr>
            <a:xfrm>
              <a:off x="18918761" y="8252912"/>
              <a:ext cx="269543" cy="5879"/>
            </a:xfrm>
            <a:custGeom>
              <a:avLst/>
              <a:gdLst>
                <a:gd name="connsiteX0" fmla="*/ 0 w 269543"/>
                <a:gd name="connsiteY0" fmla="*/ 0 h 5879"/>
                <a:gd name="connsiteX1" fmla="*/ 269544 w 269543"/>
                <a:gd name="connsiteY1" fmla="*/ 0 h 5879"/>
              </a:gdLst>
              <a:ahLst/>
              <a:cxnLst>
                <a:cxn ang="0">
                  <a:pos x="connsiteX0" y="connsiteY0"/>
                </a:cxn>
                <a:cxn ang="0">
                  <a:pos x="connsiteX1" y="connsiteY1"/>
                </a:cxn>
              </a:cxnLst>
              <a:rect l="l" t="t" r="r" b="b"/>
              <a:pathLst>
                <a:path w="269543" h="5879">
                  <a:moveTo>
                    <a:pt x="0" y="0"/>
                  </a:moveTo>
                  <a:lnTo>
                    <a:pt x="26954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87" name="Freeform 6986">
              <a:extLst>
                <a:ext uri="{FF2B5EF4-FFF2-40B4-BE49-F238E27FC236}">
                  <a16:creationId xmlns:a16="http://schemas.microsoft.com/office/drawing/2014/main" id="{8DFF89E1-0187-EA34-6482-D608A6A8FB13}"/>
                </a:ext>
              </a:extLst>
            </p:cNvPr>
            <p:cNvSpPr/>
            <p:nvPr/>
          </p:nvSpPr>
          <p:spPr>
            <a:xfrm>
              <a:off x="18918761" y="8325519"/>
              <a:ext cx="269543" cy="5879"/>
            </a:xfrm>
            <a:custGeom>
              <a:avLst/>
              <a:gdLst>
                <a:gd name="connsiteX0" fmla="*/ 0 w 269543"/>
                <a:gd name="connsiteY0" fmla="*/ 0 h 5879"/>
                <a:gd name="connsiteX1" fmla="*/ 269544 w 269543"/>
                <a:gd name="connsiteY1" fmla="*/ 0 h 5879"/>
              </a:gdLst>
              <a:ahLst/>
              <a:cxnLst>
                <a:cxn ang="0">
                  <a:pos x="connsiteX0" y="connsiteY0"/>
                </a:cxn>
                <a:cxn ang="0">
                  <a:pos x="connsiteX1" y="connsiteY1"/>
                </a:cxn>
              </a:cxnLst>
              <a:rect l="l" t="t" r="r" b="b"/>
              <a:pathLst>
                <a:path w="269543" h="5879">
                  <a:moveTo>
                    <a:pt x="0" y="0"/>
                  </a:moveTo>
                  <a:lnTo>
                    <a:pt x="26954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88" name="Freeform 6987">
              <a:extLst>
                <a:ext uri="{FF2B5EF4-FFF2-40B4-BE49-F238E27FC236}">
                  <a16:creationId xmlns:a16="http://schemas.microsoft.com/office/drawing/2014/main" id="{2C91A875-9A0C-8721-4287-55473FFC4603}"/>
                </a:ext>
              </a:extLst>
            </p:cNvPr>
            <p:cNvSpPr/>
            <p:nvPr/>
          </p:nvSpPr>
          <p:spPr>
            <a:xfrm>
              <a:off x="18918761" y="8398132"/>
              <a:ext cx="143694" cy="5879"/>
            </a:xfrm>
            <a:custGeom>
              <a:avLst/>
              <a:gdLst>
                <a:gd name="connsiteX0" fmla="*/ 0 w 143694"/>
                <a:gd name="connsiteY0" fmla="*/ 0 h 5879"/>
                <a:gd name="connsiteX1" fmla="*/ 143694 w 143694"/>
                <a:gd name="connsiteY1" fmla="*/ 0 h 5879"/>
              </a:gdLst>
              <a:ahLst/>
              <a:cxnLst>
                <a:cxn ang="0">
                  <a:pos x="connsiteX0" y="connsiteY0"/>
                </a:cxn>
                <a:cxn ang="0">
                  <a:pos x="connsiteX1" y="connsiteY1"/>
                </a:cxn>
              </a:cxnLst>
              <a:rect l="l" t="t" r="r" b="b"/>
              <a:pathLst>
                <a:path w="143694" h="5879">
                  <a:moveTo>
                    <a:pt x="0" y="0"/>
                  </a:moveTo>
                  <a:lnTo>
                    <a:pt x="14369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95" name="Graphic 2658">
            <a:extLst>
              <a:ext uri="{FF2B5EF4-FFF2-40B4-BE49-F238E27FC236}">
                <a16:creationId xmlns:a16="http://schemas.microsoft.com/office/drawing/2014/main" id="{69630E47-E2DF-D7F0-5181-99E19E071E75}"/>
              </a:ext>
            </a:extLst>
          </p:cNvPr>
          <p:cNvGrpSpPr/>
          <p:nvPr/>
        </p:nvGrpSpPr>
        <p:grpSpPr>
          <a:xfrm>
            <a:off x="5534609" y="9743222"/>
            <a:ext cx="516993" cy="546983"/>
            <a:chOff x="20051818" y="7793003"/>
            <a:chExt cx="807678" cy="854531"/>
          </a:xfrm>
          <a:noFill/>
        </p:grpSpPr>
        <p:grpSp>
          <p:nvGrpSpPr>
            <p:cNvPr id="6965" name="Graphic 2658">
              <a:extLst>
                <a:ext uri="{FF2B5EF4-FFF2-40B4-BE49-F238E27FC236}">
                  <a16:creationId xmlns:a16="http://schemas.microsoft.com/office/drawing/2014/main" id="{860A24B2-E77F-074C-C01E-BAFDFF9A94AD}"/>
                </a:ext>
              </a:extLst>
            </p:cNvPr>
            <p:cNvGrpSpPr/>
            <p:nvPr/>
          </p:nvGrpSpPr>
          <p:grpSpPr>
            <a:xfrm>
              <a:off x="20051818" y="8075217"/>
              <a:ext cx="570907" cy="572318"/>
              <a:chOff x="20051818" y="8075217"/>
              <a:chExt cx="570907" cy="572318"/>
            </a:xfrm>
            <a:noFill/>
          </p:grpSpPr>
          <p:grpSp>
            <p:nvGrpSpPr>
              <p:cNvPr id="6975" name="Graphic 2658">
                <a:extLst>
                  <a:ext uri="{FF2B5EF4-FFF2-40B4-BE49-F238E27FC236}">
                    <a16:creationId xmlns:a16="http://schemas.microsoft.com/office/drawing/2014/main" id="{0F144251-6ED6-030F-85CD-2CD01702AF09}"/>
                  </a:ext>
                </a:extLst>
              </p:cNvPr>
              <p:cNvGrpSpPr/>
              <p:nvPr/>
            </p:nvGrpSpPr>
            <p:grpSpPr>
              <a:xfrm>
                <a:off x="20051818" y="8075217"/>
                <a:ext cx="570907" cy="504210"/>
                <a:chOff x="20051818" y="8075217"/>
                <a:chExt cx="570907" cy="504210"/>
              </a:xfrm>
              <a:noFill/>
            </p:grpSpPr>
            <p:sp>
              <p:nvSpPr>
                <p:cNvPr id="6978" name="Freeform 6977">
                  <a:extLst>
                    <a:ext uri="{FF2B5EF4-FFF2-40B4-BE49-F238E27FC236}">
                      <a16:creationId xmlns:a16="http://schemas.microsoft.com/office/drawing/2014/main" id="{208FA181-5619-888B-8284-F2411EBC2B89}"/>
                    </a:ext>
                  </a:extLst>
                </p:cNvPr>
                <p:cNvSpPr/>
                <p:nvPr/>
              </p:nvSpPr>
              <p:spPr>
                <a:xfrm>
                  <a:off x="20178026" y="8075217"/>
                  <a:ext cx="444700" cy="435011"/>
                </a:xfrm>
                <a:custGeom>
                  <a:avLst/>
                  <a:gdLst>
                    <a:gd name="connsiteX0" fmla="*/ 116445 w 444700"/>
                    <a:gd name="connsiteY0" fmla="*/ 435012 h 435011"/>
                    <a:gd name="connsiteX1" fmla="*/ 397063 w 444700"/>
                    <a:gd name="connsiteY1" fmla="*/ 375356 h 435011"/>
                    <a:gd name="connsiteX2" fmla="*/ 435527 w 444700"/>
                    <a:gd name="connsiteY2" fmla="*/ 283055 h 435011"/>
                    <a:gd name="connsiteX3" fmla="*/ 396140 w 444700"/>
                    <a:gd name="connsiteY3" fmla="*/ 219002 h 435011"/>
                    <a:gd name="connsiteX4" fmla="*/ 279530 w 444700"/>
                    <a:gd name="connsiteY4" fmla="*/ 29349 h 435011"/>
                    <a:gd name="connsiteX5" fmla="*/ 179825 w 444700"/>
                    <a:gd name="connsiteY5" fmla="*/ 22041 h 435011"/>
                    <a:gd name="connsiteX6" fmla="*/ 0 w 444700"/>
                    <a:gd name="connsiteY6" fmla="*/ 245617 h 435011"/>
                    <a:gd name="connsiteX7" fmla="*/ 116445 w 444700"/>
                    <a:gd name="connsiteY7" fmla="*/ 435012 h 43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700" h="435011">
                      <a:moveTo>
                        <a:pt x="116445" y="435012"/>
                      </a:moveTo>
                      <a:lnTo>
                        <a:pt x="397063" y="375356"/>
                      </a:lnTo>
                      <a:cubicBezTo>
                        <a:pt x="438019" y="365779"/>
                        <a:pt x="457557" y="318888"/>
                        <a:pt x="435527" y="283055"/>
                      </a:cubicBezTo>
                      <a:lnTo>
                        <a:pt x="396140" y="219002"/>
                      </a:lnTo>
                      <a:lnTo>
                        <a:pt x="279530" y="29349"/>
                      </a:lnTo>
                      <a:cubicBezTo>
                        <a:pt x="257500" y="-6484"/>
                        <a:pt x="206846" y="-10200"/>
                        <a:pt x="179825" y="22041"/>
                      </a:cubicBezTo>
                      <a:lnTo>
                        <a:pt x="0" y="245617"/>
                      </a:lnTo>
                      <a:lnTo>
                        <a:pt x="116445" y="435012"/>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79" name="Freeform 6978">
                  <a:extLst>
                    <a:ext uri="{FF2B5EF4-FFF2-40B4-BE49-F238E27FC236}">
                      <a16:creationId xmlns:a16="http://schemas.microsoft.com/office/drawing/2014/main" id="{A787C7F2-8E1D-7E24-1652-C43B549299E4}"/>
                    </a:ext>
                  </a:extLst>
                </p:cNvPr>
                <p:cNvSpPr/>
                <p:nvPr/>
              </p:nvSpPr>
              <p:spPr>
                <a:xfrm>
                  <a:off x="20098711" y="8320833"/>
                  <a:ext cx="79314" cy="48784"/>
                </a:xfrm>
                <a:custGeom>
                  <a:avLst/>
                  <a:gdLst>
                    <a:gd name="connsiteX0" fmla="*/ 0 w 79314"/>
                    <a:gd name="connsiteY0" fmla="*/ 48784 h 48784"/>
                    <a:gd name="connsiteX1" fmla="*/ 79315 w 79314"/>
                    <a:gd name="connsiteY1" fmla="*/ 0 h 48784"/>
                  </a:gdLst>
                  <a:ahLst/>
                  <a:cxnLst>
                    <a:cxn ang="0">
                      <a:pos x="connsiteX0" y="connsiteY0"/>
                    </a:cxn>
                    <a:cxn ang="0">
                      <a:pos x="connsiteX1" y="connsiteY1"/>
                    </a:cxn>
                  </a:cxnLst>
                  <a:rect l="l" t="t" r="r" b="b"/>
                  <a:pathLst>
                    <a:path w="79314" h="48784">
                      <a:moveTo>
                        <a:pt x="0" y="48784"/>
                      </a:moveTo>
                      <a:lnTo>
                        <a:pt x="7931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80" name="Freeform 6979">
                  <a:extLst>
                    <a:ext uri="{FF2B5EF4-FFF2-40B4-BE49-F238E27FC236}">
                      <a16:creationId xmlns:a16="http://schemas.microsoft.com/office/drawing/2014/main" id="{A0C7C565-39CF-CCA7-2DDA-09702174412F}"/>
                    </a:ext>
                  </a:extLst>
                </p:cNvPr>
                <p:cNvSpPr/>
                <p:nvPr/>
              </p:nvSpPr>
              <p:spPr>
                <a:xfrm>
                  <a:off x="20215162" y="8510228"/>
                  <a:ext cx="79309" cy="48784"/>
                </a:xfrm>
                <a:custGeom>
                  <a:avLst/>
                  <a:gdLst>
                    <a:gd name="connsiteX0" fmla="*/ 79309 w 79309"/>
                    <a:gd name="connsiteY0" fmla="*/ 0 h 48784"/>
                    <a:gd name="connsiteX1" fmla="*/ 0 w 79309"/>
                    <a:gd name="connsiteY1" fmla="*/ 48785 h 48784"/>
                  </a:gdLst>
                  <a:ahLst/>
                  <a:cxnLst>
                    <a:cxn ang="0">
                      <a:pos x="connsiteX0" y="connsiteY0"/>
                    </a:cxn>
                    <a:cxn ang="0">
                      <a:pos x="connsiteX1" y="connsiteY1"/>
                    </a:cxn>
                  </a:cxnLst>
                  <a:rect l="l" t="t" r="r" b="b"/>
                  <a:pathLst>
                    <a:path w="79309" h="48784">
                      <a:moveTo>
                        <a:pt x="79309" y="0"/>
                      </a:moveTo>
                      <a:lnTo>
                        <a:pt x="0" y="4878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81" name="Freeform 6980">
                  <a:extLst>
                    <a:ext uri="{FF2B5EF4-FFF2-40B4-BE49-F238E27FC236}">
                      <a16:creationId xmlns:a16="http://schemas.microsoft.com/office/drawing/2014/main" id="{696E8E89-E46C-3F6A-55D7-F5937A165DDF}"/>
                    </a:ext>
                  </a:extLst>
                </p:cNvPr>
                <p:cNvSpPr/>
                <p:nvPr/>
              </p:nvSpPr>
              <p:spPr>
                <a:xfrm>
                  <a:off x="20051818" y="8369618"/>
                  <a:ext cx="163343" cy="209809"/>
                </a:xfrm>
                <a:custGeom>
                  <a:avLst/>
                  <a:gdLst>
                    <a:gd name="connsiteX0" fmla="*/ 163343 w 163343"/>
                    <a:gd name="connsiteY0" fmla="*/ 189395 h 209809"/>
                    <a:gd name="connsiteX1" fmla="*/ 144217 w 163343"/>
                    <a:gd name="connsiteY1" fmla="*/ 201159 h 209809"/>
                    <a:gd name="connsiteX2" fmla="*/ 64021 w 163343"/>
                    <a:gd name="connsiteY2" fmla="*/ 182040 h 209809"/>
                    <a:gd name="connsiteX3" fmla="*/ 8646 w 163343"/>
                    <a:gd name="connsiteY3" fmla="*/ 91978 h 209809"/>
                    <a:gd name="connsiteX4" fmla="*/ 27766 w 163343"/>
                    <a:gd name="connsiteY4" fmla="*/ 11764 h 209809"/>
                    <a:gd name="connsiteX5" fmla="*/ 46893 w 163343"/>
                    <a:gd name="connsiteY5" fmla="*/ 0 h 20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343" h="209809">
                      <a:moveTo>
                        <a:pt x="163343" y="189395"/>
                      </a:moveTo>
                      <a:lnTo>
                        <a:pt x="144217" y="201159"/>
                      </a:lnTo>
                      <a:cubicBezTo>
                        <a:pt x="116791" y="218032"/>
                        <a:pt x="80884" y="209466"/>
                        <a:pt x="64021" y="182040"/>
                      </a:cubicBezTo>
                      <a:lnTo>
                        <a:pt x="8646" y="91978"/>
                      </a:lnTo>
                      <a:cubicBezTo>
                        <a:pt x="-8218" y="64553"/>
                        <a:pt x="340" y="28637"/>
                        <a:pt x="27766" y="11764"/>
                      </a:cubicBezTo>
                      <a:lnTo>
                        <a:pt x="46893"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976" name="Freeform 6975">
                <a:extLst>
                  <a:ext uri="{FF2B5EF4-FFF2-40B4-BE49-F238E27FC236}">
                    <a16:creationId xmlns:a16="http://schemas.microsoft.com/office/drawing/2014/main" id="{9722B444-1605-AE59-BD2A-DBC7D7B6A220}"/>
                  </a:ext>
                </a:extLst>
              </p:cNvPr>
              <p:cNvSpPr/>
              <p:nvPr/>
            </p:nvSpPr>
            <p:spPr>
              <a:xfrm>
                <a:off x="20496197" y="8157026"/>
                <a:ext cx="96379" cy="135982"/>
              </a:xfrm>
              <a:custGeom>
                <a:avLst/>
                <a:gdLst>
                  <a:gd name="connsiteX0" fmla="*/ 0 w 96379"/>
                  <a:gd name="connsiteY0" fmla="*/ 252 h 135982"/>
                  <a:gd name="connsiteX1" fmla="*/ 83094 w 96379"/>
                  <a:gd name="connsiteY1" fmla="*/ 42675 h 135982"/>
                  <a:gd name="connsiteX2" fmla="*/ 83459 w 96379"/>
                  <a:gd name="connsiteY2" fmla="*/ 135982 h 135982"/>
                </a:gdLst>
                <a:ahLst/>
                <a:cxnLst>
                  <a:cxn ang="0">
                    <a:pos x="connsiteX0" y="connsiteY0"/>
                  </a:cxn>
                  <a:cxn ang="0">
                    <a:pos x="connsiteX1" y="connsiteY1"/>
                  </a:cxn>
                  <a:cxn ang="0">
                    <a:pos x="connsiteX2" y="connsiteY2"/>
                  </a:cxn>
                </a:cxnLst>
                <a:rect l="l" t="t" r="r" b="b"/>
                <a:pathLst>
                  <a:path w="96379" h="135982">
                    <a:moveTo>
                      <a:pt x="0" y="252"/>
                    </a:moveTo>
                    <a:cubicBezTo>
                      <a:pt x="32363" y="-2182"/>
                      <a:pt x="64920" y="13121"/>
                      <a:pt x="83094" y="42675"/>
                    </a:cubicBezTo>
                    <a:cubicBezTo>
                      <a:pt x="101262" y="72229"/>
                      <a:pt x="100228" y="108192"/>
                      <a:pt x="83459" y="13598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77" name="Freeform 6976">
                <a:extLst>
                  <a:ext uri="{FF2B5EF4-FFF2-40B4-BE49-F238E27FC236}">
                    <a16:creationId xmlns:a16="http://schemas.microsoft.com/office/drawing/2014/main" id="{B2DD7A93-291C-8AE1-8769-7DE48444E6BD}"/>
                  </a:ext>
                </a:extLst>
              </p:cNvPr>
              <p:cNvSpPr/>
              <p:nvPr/>
            </p:nvSpPr>
            <p:spPr>
              <a:xfrm>
                <a:off x="20204188" y="8523568"/>
                <a:ext cx="115665" cy="123967"/>
              </a:xfrm>
              <a:custGeom>
                <a:avLst/>
                <a:gdLst>
                  <a:gd name="connsiteX0" fmla="*/ 104613 w 115665"/>
                  <a:gd name="connsiteY0" fmla="*/ 102678 h 123967"/>
                  <a:gd name="connsiteX1" fmla="*/ 112260 w 115665"/>
                  <a:gd name="connsiteY1" fmla="*/ 71013 h 123967"/>
                  <a:gd name="connsiteX2" fmla="*/ 68600 w 115665"/>
                  <a:gd name="connsiteY2" fmla="*/ 0 h 123967"/>
                  <a:gd name="connsiteX3" fmla="*/ 0 w 115665"/>
                  <a:gd name="connsiteY3" fmla="*/ 42194 h 123967"/>
                  <a:gd name="connsiteX4" fmla="*/ 43554 w 115665"/>
                  <a:gd name="connsiteY4" fmla="*/ 113031 h 123967"/>
                  <a:gd name="connsiteX5" fmla="*/ 75018 w 115665"/>
                  <a:gd name="connsiteY5" fmla="*/ 120633 h 123967"/>
                  <a:gd name="connsiteX6" fmla="*/ 104613 w 115665"/>
                  <a:gd name="connsiteY6" fmla="*/ 102678 h 123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665" h="123967">
                    <a:moveTo>
                      <a:pt x="104613" y="102678"/>
                    </a:moveTo>
                    <a:cubicBezTo>
                      <a:pt x="115498" y="96070"/>
                      <a:pt x="118931" y="81860"/>
                      <a:pt x="112260" y="71013"/>
                    </a:cubicBezTo>
                    <a:lnTo>
                      <a:pt x="68600" y="0"/>
                    </a:lnTo>
                    <a:lnTo>
                      <a:pt x="0" y="42194"/>
                    </a:lnTo>
                    <a:lnTo>
                      <a:pt x="43554" y="113031"/>
                    </a:lnTo>
                    <a:cubicBezTo>
                      <a:pt x="50167" y="123790"/>
                      <a:pt x="64227" y="127182"/>
                      <a:pt x="75018" y="120633"/>
                    </a:cubicBezTo>
                    <a:lnTo>
                      <a:pt x="104613" y="10267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966" name="Freeform 6965">
              <a:extLst>
                <a:ext uri="{FF2B5EF4-FFF2-40B4-BE49-F238E27FC236}">
                  <a16:creationId xmlns:a16="http://schemas.microsoft.com/office/drawing/2014/main" id="{035E2AF9-FBE0-7B95-97E1-23183435B5D8}"/>
                </a:ext>
              </a:extLst>
            </p:cNvPr>
            <p:cNvSpPr/>
            <p:nvPr/>
          </p:nvSpPr>
          <p:spPr>
            <a:xfrm>
              <a:off x="20276344" y="7793003"/>
              <a:ext cx="583153" cy="833260"/>
            </a:xfrm>
            <a:custGeom>
              <a:avLst/>
              <a:gdLst>
                <a:gd name="connsiteX0" fmla="*/ 0 w 583153"/>
                <a:gd name="connsiteY0" fmla="*/ 405586 h 833260"/>
                <a:gd name="connsiteX1" fmla="*/ 0 w 583153"/>
                <a:gd name="connsiteY1" fmla="*/ 69814 h 833260"/>
                <a:gd name="connsiteX2" fmla="*/ 69799 w 583153"/>
                <a:gd name="connsiteY2" fmla="*/ 0 h 833260"/>
                <a:gd name="connsiteX3" fmla="*/ 513355 w 583153"/>
                <a:gd name="connsiteY3" fmla="*/ 0 h 833260"/>
                <a:gd name="connsiteX4" fmla="*/ 583153 w 583153"/>
                <a:gd name="connsiteY4" fmla="*/ 69814 h 833260"/>
                <a:gd name="connsiteX5" fmla="*/ 583153 w 583153"/>
                <a:gd name="connsiteY5" fmla="*/ 763446 h 833260"/>
                <a:gd name="connsiteX6" fmla="*/ 513355 w 583153"/>
                <a:gd name="connsiteY6" fmla="*/ 833261 h 833260"/>
                <a:gd name="connsiteX7" fmla="*/ 69799 w 583153"/>
                <a:gd name="connsiteY7" fmla="*/ 833261 h 833260"/>
                <a:gd name="connsiteX8" fmla="*/ 42632 w 583153"/>
                <a:gd name="connsiteY8" fmla="*/ 827769 h 83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3153" h="833260">
                  <a:moveTo>
                    <a:pt x="0" y="405586"/>
                  </a:moveTo>
                  <a:lnTo>
                    <a:pt x="0" y="69814"/>
                  </a:lnTo>
                  <a:cubicBezTo>
                    <a:pt x="0" y="31259"/>
                    <a:pt x="31252" y="0"/>
                    <a:pt x="69799" y="0"/>
                  </a:cubicBezTo>
                  <a:lnTo>
                    <a:pt x="513355" y="0"/>
                  </a:lnTo>
                  <a:cubicBezTo>
                    <a:pt x="551907" y="0"/>
                    <a:pt x="583153" y="31259"/>
                    <a:pt x="583153" y="69814"/>
                  </a:cubicBezTo>
                  <a:lnTo>
                    <a:pt x="583153" y="763446"/>
                  </a:lnTo>
                  <a:cubicBezTo>
                    <a:pt x="583153" y="802001"/>
                    <a:pt x="551907" y="833261"/>
                    <a:pt x="513355" y="833261"/>
                  </a:cubicBezTo>
                  <a:lnTo>
                    <a:pt x="69799" y="833261"/>
                  </a:lnTo>
                  <a:cubicBezTo>
                    <a:pt x="60159" y="833261"/>
                    <a:pt x="50978" y="831303"/>
                    <a:pt x="42632" y="82776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67" name="Freeform 6966">
              <a:extLst>
                <a:ext uri="{FF2B5EF4-FFF2-40B4-BE49-F238E27FC236}">
                  <a16:creationId xmlns:a16="http://schemas.microsoft.com/office/drawing/2014/main" id="{25FFF116-BC58-0818-2594-2352B7057330}"/>
                </a:ext>
              </a:extLst>
            </p:cNvPr>
            <p:cNvSpPr/>
            <p:nvPr/>
          </p:nvSpPr>
          <p:spPr>
            <a:xfrm>
              <a:off x="20359656" y="7959658"/>
              <a:ext cx="416535" cy="5879"/>
            </a:xfrm>
            <a:custGeom>
              <a:avLst/>
              <a:gdLst>
                <a:gd name="connsiteX0" fmla="*/ 0 w 416535"/>
                <a:gd name="connsiteY0" fmla="*/ 0 h 5879"/>
                <a:gd name="connsiteX1" fmla="*/ 416536 w 416535"/>
                <a:gd name="connsiteY1" fmla="*/ 0 h 5879"/>
              </a:gdLst>
              <a:ahLst/>
              <a:cxnLst>
                <a:cxn ang="0">
                  <a:pos x="connsiteX0" y="connsiteY0"/>
                </a:cxn>
                <a:cxn ang="0">
                  <a:pos x="connsiteX1" y="connsiteY1"/>
                </a:cxn>
              </a:cxnLst>
              <a:rect l="l" t="t" r="r" b="b"/>
              <a:pathLst>
                <a:path w="416535" h="5879">
                  <a:moveTo>
                    <a:pt x="0" y="0"/>
                  </a:moveTo>
                  <a:lnTo>
                    <a:pt x="41653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68" name="Freeform 6967">
              <a:extLst>
                <a:ext uri="{FF2B5EF4-FFF2-40B4-BE49-F238E27FC236}">
                  <a16:creationId xmlns:a16="http://schemas.microsoft.com/office/drawing/2014/main" id="{7311DBC2-218D-EE92-555B-264C09991B60}"/>
                </a:ext>
              </a:extLst>
            </p:cNvPr>
            <p:cNvSpPr/>
            <p:nvPr/>
          </p:nvSpPr>
          <p:spPr>
            <a:xfrm>
              <a:off x="20359656" y="8042982"/>
              <a:ext cx="416535" cy="5879"/>
            </a:xfrm>
            <a:custGeom>
              <a:avLst/>
              <a:gdLst>
                <a:gd name="connsiteX0" fmla="*/ 0 w 416535"/>
                <a:gd name="connsiteY0" fmla="*/ 0 h 5879"/>
                <a:gd name="connsiteX1" fmla="*/ 416536 w 416535"/>
                <a:gd name="connsiteY1" fmla="*/ 0 h 5879"/>
              </a:gdLst>
              <a:ahLst/>
              <a:cxnLst>
                <a:cxn ang="0">
                  <a:pos x="connsiteX0" y="connsiteY0"/>
                </a:cxn>
                <a:cxn ang="0">
                  <a:pos x="connsiteX1" y="connsiteY1"/>
                </a:cxn>
              </a:cxnLst>
              <a:rect l="l" t="t" r="r" b="b"/>
              <a:pathLst>
                <a:path w="416535" h="5879">
                  <a:moveTo>
                    <a:pt x="0" y="0"/>
                  </a:moveTo>
                  <a:lnTo>
                    <a:pt x="41653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69" name="Freeform 6968">
              <a:extLst>
                <a:ext uri="{FF2B5EF4-FFF2-40B4-BE49-F238E27FC236}">
                  <a16:creationId xmlns:a16="http://schemas.microsoft.com/office/drawing/2014/main" id="{8A658EB5-0C10-D82D-C37D-3065C0100BE2}"/>
                </a:ext>
              </a:extLst>
            </p:cNvPr>
            <p:cNvSpPr/>
            <p:nvPr/>
          </p:nvSpPr>
          <p:spPr>
            <a:xfrm>
              <a:off x="20470928" y="8126306"/>
              <a:ext cx="305263" cy="5879"/>
            </a:xfrm>
            <a:custGeom>
              <a:avLst/>
              <a:gdLst>
                <a:gd name="connsiteX0" fmla="*/ 0 w 305263"/>
                <a:gd name="connsiteY0" fmla="*/ 0 h 5879"/>
                <a:gd name="connsiteX1" fmla="*/ 305263 w 305263"/>
                <a:gd name="connsiteY1" fmla="*/ 0 h 5879"/>
              </a:gdLst>
              <a:ahLst/>
              <a:cxnLst>
                <a:cxn ang="0">
                  <a:pos x="connsiteX0" y="connsiteY0"/>
                </a:cxn>
                <a:cxn ang="0">
                  <a:pos x="connsiteX1" y="connsiteY1"/>
                </a:cxn>
              </a:cxnLst>
              <a:rect l="l" t="t" r="r" b="b"/>
              <a:pathLst>
                <a:path w="305263" h="5879">
                  <a:moveTo>
                    <a:pt x="0" y="0"/>
                  </a:moveTo>
                  <a:lnTo>
                    <a:pt x="30526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70" name="Freeform 6969">
              <a:extLst>
                <a:ext uri="{FF2B5EF4-FFF2-40B4-BE49-F238E27FC236}">
                  <a16:creationId xmlns:a16="http://schemas.microsoft.com/office/drawing/2014/main" id="{BDEB6F28-BC8B-05C0-18F7-36D1C0F5D03E}"/>
                </a:ext>
              </a:extLst>
            </p:cNvPr>
            <p:cNvSpPr/>
            <p:nvPr/>
          </p:nvSpPr>
          <p:spPr>
            <a:xfrm>
              <a:off x="20585692" y="8209630"/>
              <a:ext cx="190499" cy="5879"/>
            </a:xfrm>
            <a:custGeom>
              <a:avLst/>
              <a:gdLst>
                <a:gd name="connsiteX0" fmla="*/ 0 w 190499"/>
                <a:gd name="connsiteY0" fmla="*/ 0 h 5879"/>
                <a:gd name="connsiteX1" fmla="*/ 190499 w 190499"/>
                <a:gd name="connsiteY1" fmla="*/ 0 h 5879"/>
              </a:gdLst>
              <a:ahLst/>
              <a:cxnLst>
                <a:cxn ang="0">
                  <a:pos x="connsiteX0" y="connsiteY0"/>
                </a:cxn>
                <a:cxn ang="0">
                  <a:pos x="connsiteX1" y="connsiteY1"/>
                </a:cxn>
              </a:cxnLst>
              <a:rect l="l" t="t" r="r" b="b"/>
              <a:pathLst>
                <a:path w="190499" h="5879">
                  <a:moveTo>
                    <a:pt x="0" y="0"/>
                  </a:moveTo>
                  <a:lnTo>
                    <a:pt x="19049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71" name="Freeform 6970">
              <a:extLst>
                <a:ext uri="{FF2B5EF4-FFF2-40B4-BE49-F238E27FC236}">
                  <a16:creationId xmlns:a16="http://schemas.microsoft.com/office/drawing/2014/main" id="{4E1EDAF3-A6CB-6D72-8B81-5603AC88B280}"/>
                </a:ext>
              </a:extLst>
            </p:cNvPr>
            <p:cNvSpPr/>
            <p:nvPr/>
          </p:nvSpPr>
          <p:spPr>
            <a:xfrm>
              <a:off x="20579661" y="8292961"/>
              <a:ext cx="196529" cy="5879"/>
            </a:xfrm>
            <a:custGeom>
              <a:avLst/>
              <a:gdLst>
                <a:gd name="connsiteX0" fmla="*/ 0 w 196529"/>
                <a:gd name="connsiteY0" fmla="*/ 0 h 5879"/>
                <a:gd name="connsiteX1" fmla="*/ 196530 w 196529"/>
                <a:gd name="connsiteY1" fmla="*/ 0 h 5879"/>
              </a:gdLst>
              <a:ahLst/>
              <a:cxnLst>
                <a:cxn ang="0">
                  <a:pos x="connsiteX0" y="connsiteY0"/>
                </a:cxn>
                <a:cxn ang="0">
                  <a:pos x="connsiteX1" y="connsiteY1"/>
                </a:cxn>
              </a:cxnLst>
              <a:rect l="l" t="t" r="r" b="b"/>
              <a:pathLst>
                <a:path w="196529" h="5879">
                  <a:moveTo>
                    <a:pt x="0" y="0"/>
                  </a:moveTo>
                  <a:lnTo>
                    <a:pt x="19653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72" name="Freeform 6971">
              <a:extLst>
                <a:ext uri="{FF2B5EF4-FFF2-40B4-BE49-F238E27FC236}">
                  <a16:creationId xmlns:a16="http://schemas.microsoft.com/office/drawing/2014/main" id="{667EB3D5-C95C-5BA0-1071-BAE122ABAFE6}"/>
                </a:ext>
              </a:extLst>
            </p:cNvPr>
            <p:cNvSpPr/>
            <p:nvPr/>
          </p:nvSpPr>
          <p:spPr>
            <a:xfrm>
              <a:off x="20621041" y="8376285"/>
              <a:ext cx="155150" cy="5879"/>
            </a:xfrm>
            <a:custGeom>
              <a:avLst/>
              <a:gdLst>
                <a:gd name="connsiteX0" fmla="*/ 0 w 155150"/>
                <a:gd name="connsiteY0" fmla="*/ 0 h 5879"/>
                <a:gd name="connsiteX1" fmla="*/ 155150 w 155150"/>
                <a:gd name="connsiteY1" fmla="*/ 0 h 5879"/>
              </a:gdLst>
              <a:ahLst/>
              <a:cxnLst>
                <a:cxn ang="0">
                  <a:pos x="connsiteX0" y="connsiteY0"/>
                </a:cxn>
                <a:cxn ang="0">
                  <a:pos x="connsiteX1" y="connsiteY1"/>
                </a:cxn>
              </a:cxnLst>
              <a:rect l="l" t="t" r="r" b="b"/>
              <a:pathLst>
                <a:path w="155150" h="5879">
                  <a:moveTo>
                    <a:pt x="0" y="0"/>
                  </a:moveTo>
                  <a:lnTo>
                    <a:pt x="15515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73" name="Freeform 6972">
              <a:extLst>
                <a:ext uri="{FF2B5EF4-FFF2-40B4-BE49-F238E27FC236}">
                  <a16:creationId xmlns:a16="http://schemas.microsoft.com/office/drawing/2014/main" id="{ED0ADA17-54CE-08A2-3294-34C92A543985}"/>
                </a:ext>
              </a:extLst>
            </p:cNvPr>
            <p:cNvSpPr/>
            <p:nvPr/>
          </p:nvSpPr>
          <p:spPr>
            <a:xfrm>
              <a:off x="20532580" y="8459609"/>
              <a:ext cx="243611" cy="5879"/>
            </a:xfrm>
            <a:custGeom>
              <a:avLst/>
              <a:gdLst>
                <a:gd name="connsiteX0" fmla="*/ 0 w 243611"/>
                <a:gd name="connsiteY0" fmla="*/ 0 h 5879"/>
                <a:gd name="connsiteX1" fmla="*/ 243611 w 243611"/>
                <a:gd name="connsiteY1" fmla="*/ 0 h 5879"/>
              </a:gdLst>
              <a:ahLst/>
              <a:cxnLst>
                <a:cxn ang="0">
                  <a:pos x="connsiteX0" y="connsiteY0"/>
                </a:cxn>
                <a:cxn ang="0">
                  <a:pos x="connsiteX1" y="connsiteY1"/>
                </a:cxn>
              </a:cxnLst>
              <a:rect l="l" t="t" r="r" b="b"/>
              <a:pathLst>
                <a:path w="243611" h="5879">
                  <a:moveTo>
                    <a:pt x="0" y="0"/>
                  </a:moveTo>
                  <a:lnTo>
                    <a:pt x="24361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74" name="Freeform 6973">
              <a:extLst>
                <a:ext uri="{FF2B5EF4-FFF2-40B4-BE49-F238E27FC236}">
                  <a16:creationId xmlns:a16="http://schemas.microsoft.com/office/drawing/2014/main" id="{73B79EC0-4E1C-649F-9616-241C1968AC4B}"/>
                </a:ext>
              </a:extLst>
            </p:cNvPr>
            <p:cNvSpPr/>
            <p:nvPr/>
          </p:nvSpPr>
          <p:spPr>
            <a:xfrm>
              <a:off x="20532580" y="8542933"/>
              <a:ext cx="243611" cy="5879"/>
            </a:xfrm>
            <a:custGeom>
              <a:avLst/>
              <a:gdLst>
                <a:gd name="connsiteX0" fmla="*/ 0 w 243611"/>
                <a:gd name="connsiteY0" fmla="*/ 0 h 5879"/>
                <a:gd name="connsiteX1" fmla="*/ 243611 w 243611"/>
                <a:gd name="connsiteY1" fmla="*/ 0 h 5879"/>
              </a:gdLst>
              <a:ahLst/>
              <a:cxnLst>
                <a:cxn ang="0">
                  <a:pos x="connsiteX0" y="connsiteY0"/>
                </a:cxn>
                <a:cxn ang="0">
                  <a:pos x="connsiteX1" y="connsiteY1"/>
                </a:cxn>
              </a:cxnLst>
              <a:rect l="l" t="t" r="r" b="b"/>
              <a:pathLst>
                <a:path w="243611" h="5879">
                  <a:moveTo>
                    <a:pt x="0" y="0"/>
                  </a:moveTo>
                  <a:lnTo>
                    <a:pt x="24361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96" name="Graphic 2658">
            <a:extLst>
              <a:ext uri="{FF2B5EF4-FFF2-40B4-BE49-F238E27FC236}">
                <a16:creationId xmlns:a16="http://schemas.microsoft.com/office/drawing/2014/main" id="{56E49105-9242-8EDB-1361-42BB286C1D36}"/>
              </a:ext>
            </a:extLst>
          </p:cNvPr>
          <p:cNvGrpSpPr/>
          <p:nvPr/>
        </p:nvGrpSpPr>
        <p:grpSpPr>
          <a:xfrm>
            <a:off x="1866445" y="9800315"/>
            <a:ext cx="466691" cy="533365"/>
            <a:chOff x="17166985" y="4781663"/>
            <a:chExt cx="729092" cy="833254"/>
          </a:xfrm>
          <a:noFill/>
        </p:grpSpPr>
        <p:grpSp>
          <p:nvGrpSpPr>
            <p:cNvPr id="6947" name="Graphic 2658">
              <a:extLst>
                <a:ext uri="{FF2B5EF4-FFF2-40B4-BE49-F238E27FC236}">
                  <a16:creationId xmlns:a16="http://schemas.microsoft.com/office/drawing/2014/main" id="{E864E57D-129A-F501-6CD8-BBB40052F747}"/>
                </a:ext>
              </a:extLst>
            </p:cNvPr>
            <p:cNvGrpSpPr/>
            <p:nvPr/>
          </p:nvGrpSpPr>
          <p:grpSpPr>
            <a:xfrm>
              <a:off x="17166985" y="4781663"/>
              <a:ext cx="585133" cy="804730"/>
              <a:chOff x="17166985" y="4781663"/>
              <a:chExt cx="585133" cy="804730"/>
            </a:xfrm>
            <a:noFill/>
          </p:grpSpPr>
          <p:sp>
            <p:nvSpPr>
              <p:cNvPr id="6953" name="Freeform 6952">
                <a:extLst>
                  <a:ext uri="{FF2B5EF4-FFF2-40B4-BE49-F238E27FC236}">
                    <a16:creationId xmlns:a16="http://schemas.microsoft.com/office/drawing/2014/main" id="{857E45EC-936E-CC98-571F-558F9B47677C}"/>
                  </a:ext>
                </a:extLst>
              </p:cNvPr>
              <p:cNvSpPr/>
              <p:nvPr/>
            </p:nvSpPr>
            <p:spPr>
              <a:xfrm>
                <a:off x="17166985" y="4781663"/>
                <a:ext cx="585133" cy="804730"/>
              </a:xfrm>
              <a:custGeom>
                <a:avLst/>
                <a:gdLst>
                  <a:gd name="connsiteX0" fmla="*/ 528213 w 585133"/>
                  <a:gd name="connsiteY0" fmla="*/ 804731 h 804730"/>
                  <a:gd name="connsiteX1" fmla="*/ 43885 w 585133"/>
                  <a:gd name="connsiteY1" fmla="*/ 804731 h 804730"/>
                  <a:gd name="connsiteX2" fmla="*/ 0 w 585133"/>
                  <a:gd name="connsiteY2" fmla="*/ 760838 h 804730"/>
                  <a:gd name="connsiteX3" fmla="*/ 0 w 585133"/>
                  <a:gd name="connsiteY3" fmla="*/ 43894 h 804730"/>
                  <a:gd name="connsiteX4" fmla="*/ 43885 w 585133"/>
                  <a:gd name="connsiteY4" fmla="*/ 0 h 804730"/>
                  <a:gd name="connsiteX5" fmla="*/ 541244 w 585133"/>
                  <a:gd name="connsiteY5" fmla="*/ 0 h 804730"/>
                  <a:gd name="connsiteX6" fmla="*/ 585134 w 585133"/>
                  <a:gd name="connsiteY6" fmla="*/ 43894 h 804730"/>
                  <a:gd name="connsiteX7" fmla="*/ 585134 w 585133"/>
                  <a:gd name="connsiteY7" fmla="*/ 491440 h 80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5133" h="804730">
                    <a:moveTo>
                      <a:pt x="528213" y="804731"/>
                    </a:moveTo>
                    <a:lnTo>
                      <a:pt x="43885" y="804731"/>
                    </a:lnTo>
                    <a:cubicBezTo>
                      <a:pt x="19648" y="804731"/>
                      <a:pt x="0" y="785083"/>
                      <a:pt x="0" y="760838"/>
                    </a:cubicBezTo>
                    <a:lnTo>
                      <a:pt x="0" y="43894"/>
                    </a:lnTo>
                    <a:cubicBezTo>
                      <a:pt x="0" y="19652"/>
                      <a:pt x="19648" y="0"/>
                      <a:pt x="43885" y="0"/>
                    </a:cubicBezTo>
                    <a:lnTo>
                      <a:pt x="541244" y="0"/>
                    </a:lnTo>
                    <a:cubicBezTo>
                      <a:pt x="565484" y="0"/>
                      <a:pt x="585134" y="19652"/>
                      <a:pt x="585134" y="43894"/>
                    </a:cubicBezTo>
                    <a:lnTo>
                      <a:pt x="585134" y="491440"/>
                    </a:lnTo>
                  </a:path>
                </a:pathLst>
              </a:custGeom>
              <a:noFill/>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nvGrpSpPr>
              <p:cNvPr id="6954" name="Graphic 2658">
                <a:extLst>
                  <a:ext uri="{FF2B5EF4-FFF2-40B4-BE49-F238E27FC236}">
                    <a16:creationId xmlns:a16="http://schemas.microsoft.com/office/drawing/2014/main" id="{1443260E-1AC8-BA35-3680-07461D6FD9AB}"/>
                  </a:ext>
                </a:extLst>
              </p:cNvPr>
              <p:cNvGrpSpPr/>
              <p:nvPr/>
            </p:nvGrpSpPr>
            <p:grpSpPr>
              <a:xfrm>
                <a:off x="17284538" y="4959629"/>
                <a:ext cx="350025" cy="448799"/>
                <a:chOff x="17284538" y="4959629"/>
                <a:chExt cx="350025" cy="448799"/>
              </a:xfrm>
            </p:grpSpPr>
            <p:sp>
              <p:nvSpPr>
                <p:cNvPr id="6956" name="Freeform 6955">
                  <a:extLst>
                    <a:ext uri="{FF2B5EF4-FFF2-40B4-BE49-F238E27FC236}">
                      <a16:creationId xmlns:a16="http://schemas.microsoft.com/office/drawing/2014/main" id="{DDC8E4C8-089B-643D-8E8E-B25309E7E024}"/>
                    </a:ext>
                  </a:extLst>
                </p:cNvPr>
                <p:cNvSpPr/>
                <p:nvPr/>
              </p:nvSpPr>
              <p:spPr>
                <a:xfrm>
                  <a:off x="17284538" y="4959629"/>
                  <a:ext cx="350025" cy="1453"/>
                </a:xfrm>
                <a:custGeom>
                  <a:avLst/>
                  <a:gdLst>
                    <a:gd name="connsiteX0" fmla="*/ 0 w 350025"/>
                    <a:gd name="connsiteY0" fmla="*/ 1453 h 1453"/>
                    <a:gd name="connsiteX1" fmla="*/ 350025 w 350025"/>
                    <a:gd name="connsiteY1" fmla="*/ 0 h 1453"/>
                  </a:gdLst>
                  <a:ahLst/>
                  <a:cxnLst>
                    <a:cxn ang="0">
                      <a:pos x="connsiteX0" y="connsiteY0"/>
                    </a:cxn>
                    <a:cxn ang="0">
                      <a:pos x="connsiteX1" y="connsiteY1"/>
                    </a:cxn>
                  </a:cxnLst>
                  <a:rect l="l" t="t" r="r" b="b"/>
                  <a:pathLst>
                    <a:path w="350025" h="1453">
                      <a:moveTo>
                        <a:pt x="0" y="1453"/>
                      </a:moveTo>
                      <a:lnTo>
                        <a:pt x="350025"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957" name="Freeform 6956">
                  <a:extLst>
                    <a:ext uri="{FF2B5EF4-FFF2-40B4-BE49-F238E27FC236}">
                      <a16:creationId xmlns:a16="http://schemas.microsoft.com/office/drawing/2014/main" id="{3CBBF8DF-6325-7E71-6722-E47BCBC06E49}"/>
                    </a:ext>
                  </a:extLst>
                </p:cNvPr>
                <p:cNvSpPr/>
                <p:nvPr/>
              </p:nvSpPr>
              <p:spPr>
                <a:xfrm>
                  <a:off x="17284538" y="5019003"/>
                  <a:ext cx="350025" cy="1453"/>
                </a:xfrm>
                <a:custGeom>
                  <a:avLst/>
                  <a:gdLst>
                    <a:gd name="connsiteX0" fmla="*/ 0 w 350025"/>
                    <a:gd name="connsiteY0" fmla="*/ 1453 h 1453"/>
                    <a:gd name="connsiteX1" fmla="*/ 350025 w 350025"/>
                    <a:gd name="connsiteY1" fmla="*/ 0 h 1453"/>
                  </a:gdLst>
                  <a:ahLst/>
                  <a:cxnLst>
                    <a:cxn ang="0">
                      <a:pos x="connsiteX0" y="connsiteY0"/>
                    </a:cxn>
                    <a:cxn ang="0">
                      <a:pos x="connsiteX1" y="connsiteY1"/>
                    </a:cxn>
                  </a:cxnLst>
                  <a:rect l="l" t="t" r="r" b="b"/>
                  <a:pathLst>
                    <a:path w="350025" h="1453">
                      <a:moveTo>
                        <a:pt x="0" y="1453"/>
                      </a:moveTo>
                      <a:lnTo>
                        <a:pt x="350025"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958" name="Freeform 6957">
                  <a:extLst>
                    <a:ext uri="{FF2B5EF4-FFF2-40B4-BE49-F238E27FC236}">
                      <a16:creationId xmlns:a16="http://schemas.microsoft.com/office/drawing/2014/main" id="{BB9A72B0-D685-FB3E-7464-7F5F76F29AAD}"/>
                    </a:ext>
                  </a:extLst>
                </p:cNvPr>
                <p:cNvSpPr/>
                <p:nvPr/>
              </p:nvSpPr>
              <p:spPr>
                <a:xfrm>
                  <a:off x="17284538" y="5074428"/>
                  <a:ext cx="350025" cy="1452"/>
                </a:xfrm>
                <a:custGeom>
                  <a:avLst/>
                  <a:gdLst>
                    <a:gd name="connsiteX0" fmla="*/ 0 w 350025"/>
                    <a:gd name="connsiteY0" fmla="*/ 1453 h 1452"/>
                    <a:gd name="connsiteX1" fmla="*/ 350025 w 350025"/>
                    <a:gd name="connsiteY1" fmla="*/ 0 h 1452"/>
                  </a:gdLst>
                  <a:ahLst/>
                  <a:cxnLst>
                    <a:cxn ang="0">
                      <a:pos x="connsiteX0" y="connsiteY0"/>
                    </a:cxn>
                    <a:cxn ang="0">
                      <a:pos x="connsiteX1" y="connsiteY1"/>
                    </a:cxn>
                  </a:cxnLst>
                  <a:rect l="l" t="t" r="r" b="b"/>
                  <a:pathLst>
                    <a:path w="350025" h="1452">
                      <a:moveTo>
                        <a:pt x="0" y="1453"/>
                      </a:moveTo>
                      <a:lnTo>
                        <a:pt x="350025"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959" name="Freeform 6958">
                  <a:extLst>
                    <a:ext uri="{FF2B5EF4-FFF2-40B4-BE49-F238E27FC236}">
                      <a16:creationId xmlns:a16="http://schemas.microsoft.com/office/drawing/2014/main" id="{DF4D5B60-1178-088A-3E32-FF2973F5B99A}"/>
                    </a:ext>
                  </a:extLst>
                </p:cNvPr>
                <p:cNvSpPr/>
                <p:nvPr/>
              </p:nvSpPr>
              <p:spPr>
                <a:xfrm>
                  <a:off x="17284538" y="5129854"/>
                  <a:ext cx="350025" cy="1452"/>
                </a:xfrm>
                <a:custGeom>
                  <a:avLst/>
                  <a:gdLst>
                    <a:gd name="connsiteX0" fmla="*/ 0 w 350025"/>
                    <a:gd name="connsiteY0" fmla="*/ 1452 h 1452"/>
                    <a:gd name="connsiteX1" fmla="*/ 350025 w 350025"/>
                    <a:gd name="connsiteY1" fmla="*/ 0 h 1452"/>
                  </a:gdLst>
                  <a:ahLst/>
                  <a:cxnLst>
                    <a:cxn ang="0">
                      <a:pos x="connsiteX0" y="connsiteY0"/>
                    </a:cxn>
                    <a:cxn ang="0">
                      <a:pos x="connsiteX1" y="connsiteY1"/>
                    </a:cxn>
                  </a:cxnLst>
                  <a:rect l="l" t="t" r="r" b="b"/>
                  <a:pathLst>
                    <a:path w="350025" h="1452">
                      <a:moveTo>
                        <a:pt x="0" y="1452"/>
                      </a:moveTo>
                      <a:lnTo>
                        <a:pt x="350025"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960" name="Freeform 6959">
                  <a:extLst>
                    <a:ext uri="{FF2B5EF4-FFF2-40B4-BE49-F238E27FC236}">
                      <a16:creationId xmlns:a16="http://schemas.microsoft.com/office/drawing/2014/main" id="{1A1B8895-B488-E762-B7CA-D5E0AB1A5B2D}"/>
                    </a:ext>
                  </a:extLst>
                </p:cNvPr>
                <p:cNvSpPr/>
                <p:nvPr/>
              </p:nvSpPr>
              <p:spPr>
                <a:xfrm>
                  <a:off x="17284538" y="5185276"/>
                  <a:ext cx="350025" cy="1452"/>
                </a:xfrm>
                <a:custGeom>
                  <a:avLst/>
                  <a:gdLst>
                    <a:gd name="connsiteX0" fmla="*/ 0 w 350025"/>
                    <a:gd name="connsiteY0" fmla="*/ 1452 h 1452"/>
                    <a:gd name="connsiteX1" fmla="*/ 350025 w 350025"/>
                    <a:gd name="connsiteY1" fmla="*/ 0 h 1452"/>
                  </a:gdLst>
                  <a:ahLst/>
                  <a:cxnLst>
                    <a:cxn ang="0">
                      <a:pos x="connsiteX0" y="connsiteY0"/>
                    </a:cxn>
                    <a:cxn ang="0">
                      <a:pos x="connsiteX1" y="connsiteY1"/>
                    </a:cxn>
                  </a:cxnLst>
                  <a:rect l="l" t="t" r="r" b="b"/>
                  <a:pathLst>
                    <a:path w="350025" h="1452">
                      <a:moveTo>
                        <a:pt x="0" y="1452"/>
                      </a:moveTo>
                      <a:lnTo>
                        <a:pt x="350025"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961" name="Freeform 6960">
                  <a:extLst>
                    <a:ext uri="{FF2B5EF4-FFF2-40B4-BE49-F238E27FC236}">
                      <a16:creationId xmlns:a16="http://schemas.microsoft.com/office/drawing/2014/main" id="{766E017E-78E7-02E3-CB81-AFAD09AA80E8}"/>
                    </a:ext>
                  </a:extLst>
                </p:cNvPr>
                <p:cNvSpPr/>
                <p:nvPr/>
              </p:nvSpPr>
              <p:spPr>
                <a:xfrm>
                  <a:off x="17284538" y="5240704"/>
                  <a:ext cx="350025" cy="1452"/>
                </a:xfrm>
                <a:custGeom>
                  <a:avLst/>
                  <a:gdLst>
                    <a:gd name="connsiteX0" fmla="*/ 0 w 350025"/>
                    <a:gd name="connsiteY0" fmla="*/ 1452 h 1452"/>
                    <a:gd name="connsiteX1" fmla="*/ 350025 w 350025"/>
                    <a:gd name="connsiteY1" fmla="*/ 0 h 1452"/>
                  </a:gdLst>
                  <a:ahLst/>
                  <a:cxnLst>
                    <a:cxn ang="0">
                      <a:pos x="connsiteX0" y="connsiteY0"/>
                    </a:cxn>
                    <a:cxn ang="0">
                      <a:pos x="connsiteX1" y="connsiteY1"/>
                    </a:cxn>
                  </a:cxnLst>
                  <a:rect l="l" t="t" r="r" b="b"/>
                  <a:pathLst>
                    <a:path w="350025" h="1452">
                      <a:moveTo>
                        <a:pt x="0" y="1452"/>
                      </a:moveTo>
                      <a:lnTo>
                        <a:pt x="350025"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962" name="Freeform 6961">
                  <a:extLst>
                    <a:ext uri="{FF2B5EF4-FFF2-40B4-BE49-F238E27FC236}">
                      <a16:creationId xmlns:a16="http://schemas.microsoft.com/office/drawing/2014/main" id="{27E3256B-D5B9-92EF-2BDF-67428B3AF351}"/>
                    </a:ext>
                  </a:extLst>
                </p:cNvPr>
                <p:cNvSpPr/>
                <p:nvPr/>
              </p:nvSpPr>
              <p:spPr>
                <a:xfrm>
                  <a:off x="17284538" y="5296126"/>
                  <a:ext cx="297283" cy="1452"/>
                </a:xfrm>
                <a:custGeom>
                  <a:avLst/>
                  <a:gdLst>
                    <a:gd name="connsiteX0" fmla="*/ 0 w 297283"/>
                    <a:gd name="connsiteY0" fmla="*/ 1452 h 1452"/>
                    <a:gd name="connsiteX1" fmla="*/ 297284 w 297283"/>
                    <a:gd name="connsiteY1" fmla="*/ 0 h 1452"/>
                  </a:gdLst>
                  <a:ahLst/>
                  <a:cxnLst>
                    <a:cxn ang="0">
                      <a:pos x="connsiteX0" y="connsiteY0"/>
                    </a:cxn>
                    <a:cxn ang="0">
                      <a:pos x="connsiteX1" y="connsiteY1"/>
                    </a:cxn>
                  </a:cxnLst>
                  <a:rect l="l" t="t" r="r" b="b"/>
                  <a:pathLst>
                    <a:path w="297283" h="1452">
                      <a:moveTo>
                        <a:pt x="0" y="1452"/>
                      </a:moveTo>
                      <a:lnTo>
                        <a:pt x="297284"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963" name="Freeform 6962">
                  <a:extLst>
                    <a:ext uri="{FF2B5EF4-FFF2-40B4-BE49-F238E27FC236}">
                      <a16:creationId xmlns:a16="http://schemas.microsoft.com/office/drawing/2014/main" id="{FE573554-FA12-D1E7-0AE1-B0AB7E397445}"/>
                    </a:ext>
                  </a:extLst>
                </p:cNvPr>
                <p:cNvSpPr/>
                <p:nvPr/>
              </p:nvSpPr>
              <p:spPr>
                <a:xfrm>
                  <a:off x="17284538" y="5351554"/>
                  <a:ext cx="297283" cy="1452"/>
                </a:xfrm>
                <a:custGeom>
                  <a:avLst/>
                  <a:gdLst>
                    <a:gd name="connsiteX0" fmla="*/ 0 w 297283"/>
                    <a:gd name="connsiteY0" fmla="*/ 1452 h 1452"/>
                    <a:gd name="connsiteX1" fmla="*/ 297284 w 297283"/>
                    <a:gd name="connsiteY1" fmla="*/ 0 h 1452"/>
                  </a:gdLst>
                  <a:ahLst/>
                  <a:cxnLst>
                    <a:cxn ang="0">
                      <a:pos x="connsiteX0" y="connsiteY0"/>
                    </a:cxn>
                    <a:cxn ang="0">
                      <a:pos x="connsiteX1" y="connsiteY1"/>
                    </a:cxn>
                  </a:cxnLst>
                  <a:rect l="l" t="t" r="r" b="b"/>
                  <a:pathLst>
                    <a:path w="297283" h="1452">
                      <a:moveTo>
                        <a:pt x="0" y="1452"/>
                      </a:moveTo>
                      <a:lnTo>
                        <a:pt x="297284"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964" name="Freeform 6963">
                  <a:extLst>
                    <a:ext uri="{FF2B5EF4-FFF2-40B4-BE49-F238E27FC236}">
                      <a16:creationId xmlns:a16="http://schemas.microsoft.com/office/drawing/2014/main" id="{3DAD8088-B295-A331-B311-E03CA6200844}"/>
                    </a:ext>
                  </a:extLst>
                </p:cNvPr>
                <p:cNvSpPr/>
                <p:nvPr/>
              </p:nvSpPr>
              <p:spPr>
                <a:xfrm>
                  <a:off x="17284538" y="5406976"/>
                  <a:ext cx="168489" cy="1452"/>
                </a:xfrm>
                <a:custGeom>
                  <a:avLst/>
                  <a:gdLst>
                    <a:gd name="connsiteX0" fmla="*/ 0 w 168489"/>
                    <a:gd name="connsiteY0" fmla="*/ 1452 h 1452"/>
                    <a:gd name="connsiteX1" fmla="*/ 168489 w 168489"/>
                    <a:gd name="connsiteY1" fmla="*/ 0 h 1452"/>
                  </a:gdLst>
                  <a:ahLst/>
                  <a:cxnLst>
                    <a:cxn ang="0">
                      <a:pos x="connsiteX0" y="connsiteY0"/>
                    </a:cxn>
                    <a:cxn ang="0">
                      <a:pos x="connsiteX1" y="connsiteY1"/>
                    </a:cxn>
                  </a:cxnLst>
                  <a:rect l="l" t="t" r="r" b="b"/>
                  <a:pathLst>
                    <a:path w="168489" h="1452">
                      <a:moveTo>
                        <a:pt x="0" y="1452"/>
                      </a:moveTo>
                      <a:lnTo>
                        <a:pt x="168489"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6955" name="Freeform 6954">
                <a:extLst>
                  <a:ext uri="{FF2B5EF4-FFF2-40B4-BE49-F238E27FC236}">
                    <a16:creationId xmlns:a16="http://schemas.microsoft.com/office/drawing/2014/main" id="{C00B8CC9-6C62-B0F9-E3BC-8E3C66283A07}"/>
                  </a:ext>
                </a:extLst>
              </p:cNvPr>
              <p:cNvSpPr/>
              <p:nvPr/>
            </p:nvSpPr>
            <p:spPr>
              <a:xfrm>
                <a:off x="17573910" y="4781663"/>
                <a:ext cx="178208" cy="114083"/>
              </a:xfrm>
              <a:custGeom>
                <a:avLst/>
                <a:gdLst>
                  <a:gd name="connsiteX0" fmla="*/ 0 w 178208"/>
                  <a:gd name="connsiteY0" fmla="*/ 0 h 114083"/>
                  <a:gd name="connsiteX1" fmla="*/ 51331 w 178208"/>
                  <a:gd name="connsiteY1" fmla="*/ 95563 h 114083"/>
                  <a:gd name="connsiteX2" fmla="*/ 82454 w 178208"/>
                  <a:gd name="connsiteY2" fmla="*/ 114084 h 114083"/>
                  <a:gd name="connsiteX3" fmla="*/ 178209 w 178208"/>
                  <a:gd name="connsiteY3" fmla="*/ 114084 h 114083"/>
                </a:gdLst>
                <a:ahLst/>
                <a:cxnLst>
                  <a:cxn ang="0">
                    <a:pos x="connsiteX0" y="connsiteY0"/>
                  </a:cxn>
                  <a:cxn ang="0">
                    <a:pos x="connsiteX1" y="connsiteY1"/>
                  </a:cxn>
                  <a:cxn ang="0">
                    <a:pos x="connsiteX2" y="connsiteY2"/>
                  </a:cxn>
                  <a:cxn ang="0">
                    <a:pos x="connsiteX3" y="connsiteY3"/>
                  </a:cxn>
                </a:cxnLst>
                <a:rect l="l" t="t" r="r" b="b"/>
                <a:pathLst>
                  <a:path w="178208" h="114083">
                    <a:moveTo>
                      <a:pt x="0" y="0"/>
                    </a:moveTo>
                    <a:lnTo>
                      <a:pt x="51331" y="95563"/>
                    </a:lnTo>
                    <a:cubicBezTo>
                      <a:pt x="57385" y="106947"/>
                      <a:pt x="69376" y="114084"/>
                      <a:pt x="82454" y="114084"/>
                    </a:cubicBezTo>
                    <a:lnTo>
                      <a:pt x="178209" y="114084"/>
                    </a:lnTo>
                  </a:path>
                </a:pathLst>
              </a:custGeom>
              <a:no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948" name="Graphic 2658">
              <a:extLst>
                <a:ext uri="{FF2B5EF4-FFF2-40B4-BE49-F238E27FC236}">
                  <a16:creationId xmlns:a16="http://schemas.microsoft.com/office/drawing/2014/main" id="{ABDCC172-F366-D825-7571-D3A7194E1DC6}"/>
                </a:ext>
              </a:extLst>
            </p:cNvPr>
            <p:cNvGrpSpPr/>
            <p:nvPr/>
          </p:nvGrpSpPr>
          <p:grpSpPr>
            <a:xfrm>
              <a:off x="17608160" y="5273104"/>
              <a:ext cx="287917" cy="341814"/>
              <a:chOff x="17608160" y="5273104"/>
              <a:chExt cx="287917" cy="341814"/>
            </a:xfrm>
            <a:noFill/>
          </p:grpSpPr>
          <p:sp>
            <p:nvSpPr>
              <p:cNvPr id="6949" name="Freeform 6948">
                <a:extLst>
                  <a:ext uri="{FF2B5EF4-FFF2-40B4-BE49-F238E27FC236}">
                    <a16:creationId xmlns:a16="http://schemas.microsoft.com/office/drawing/2014/main" id="{0518A728-BB67-85F7-CFB9-A6BC0CEA8E55}"/>
                  </a:ext>
                </a:extLst>
              </p:cNvPr>
              <p:cNvSpPr/>
              <p:nvPr/>
            </p:nvSpPr>
            <p:spPr>
              <a:xfrm>
                <a:off x="17608160" y="5273104"/>
                <a:ext cx="287917" cy="341814"/>
              </a:xfrm>
              <a:custGeom>
                <a:avLst/>
                <a:gdLst>
                  <a:gd name="connsiteX0" fmla="*/ 123857 w 287917"/>
                  <a:gd name="connsiteY0" fmla="*/ 336836 h 341814"/>
                  <a:gd name="connsiteX1" fmla="*/ 164055 w 287917"/>
                  <a:gd name="connsiteY1" fmla="*/ 336836 h 341814"/>
                  <a:gd name="connsiteX2" fmla="*/ 287918 w 287917"/>
                  <a:gd name="connsiteY2" fmla="*/ 141051 h 341814"/>
                  <a:gd name="connsiteX3" fmla="*/ 287918 w 287917"/>
                  <a:gd name="connsiteY3" fmla="*/ 55446 h 341814"/>
                  <a:gd name="connsiteX4" fmla="*/ 255755 w 287917"/>
                  <a:gd name="connsiteY4" fmla="*/ 13863 h 341814"/>
                  <a:gd name="connsiteX5" fmla="*/ 32157 w 287917"/>
                  <a:gd name="connsiteY5" fmla="*/ 13863 h 341814"/>
                  <a:gd name="connsiteX6" fmla="*/ 0 w 287917"/>
                  <a:gd name="connsiteY6" fmla="*/ 55446 h 341814"/>
                  <a:gd name="connsiteX7" fmla="*/ 0 w 287917"/>
                  <a:gd name="connsiteY7" fmla="*/ 141051 h 341814"/>
                  <a:gd name="connsiteX8" fmla="*/ 123857 w 287917"/>
                  <a:gd name="connsiteY8" fmla="*/ 336836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917" h="341814">
                    <a:moveTo>
                      <a:pt x="123857" y="336836"/>
                    </a:moveTo>
                    <a:cubicBezTo>
                      <a:pt x="136459" y="343474"/>
                      <a:pt x="151453" y="343474"/>
                      <a:pt x="164055" y="336836"/>
                    </a:cubicBezTo>
                    <a:cubicBezTo>
                      <a:pt x="203648" y="315989"/>
                      <a:pt x="287918" y="257892"/>
                      <a:pt x="287918" y="141051"/>
                    </a:cubicBezTo>
                    <a:lnTo>
                      <a:pt x="287918" y="55446"/>
                    </a:lnTo>
                    <a:cubicBezTo>
                      <a:pt x="287918" y="35886"/>
                      <a:pt x="274722" y="18643"/>
                      <a:pt x="255755" y="13863"/>
                    </a:cubicBezTo>
                    <a:cubicBezTo>
                      <a:pt x="182435" y="-4621"/>
                      <a:pt x="105477" y="-4621"/>
                      <a:pt x="32157" y="13863"/>
                    </a:cubicBezTo>
                    <a:cubicBezTo>
                      <a:pt x="13190" y="18643"/>
                      <a:pt x="0" y="35886"/>
                      <a:pt x="0" y="55446"/>
                    </a:cubicBezTo>
                    <a:lnTo>
                      <a:pt x="0" y="141051"/>
                    </a:lnTo>
                    <a:cubicBezTo>
                      <a:pt x="0" y="257892"/>
                      <a:pt x="84264" y="315989"/>
                      <a:pt x="123857" y="336836"/>
                    </a:cubicBezTo>
                    <a:close/>
                  </a:path>
                </a:pathLst>
              </a:custGeom>
              <a:no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nvGrpSpPr>
              <p:cNvPr id="6950" name="Graphic 2658">
                <a:extLst>
                  <a:ext uri="{FF2B5EF4-FFF2-40B4-BE49-F238E27FC236}">
                    <a16:creationId xmlns:a16="http://schemas.microsoft.com/office/drawing/2014/main" id="{62F4AC2F-02D6-6CE5-B4FF-B34470F32A11}"/>
                  </a:ext>
                </a:extLst>
              </p:cNvPr>
              <p:cNvGrpSpPr/>
              <p:nvPr/>
            </p:nvGrpSpPr>
            <p:grpSpPr>
              <a:xfrm>
                <a:off x="17667761" y="5340155"/>
                <a:ext cx="168716" cy="168753"/>
                <a:chOff x="17667761" y="5340155"/>
                <a:chExt cx="168716" cy="168753"/>
              </a:xfrm>
              <a:noFill/>
            </p:grpSpPr>
            <p:sp>
              <p:nvSpPr>
                <p:cNvPr id="6951" name="Freeform 6950">
                  <a:extLst>
                    <a:ext uri="{FF2B5EF4-FFF2-40B4-BE49-F238E27FC236}">
                      <a16:creationId xmlns:a16="http://schemas.microsoft.com/office/drawing/2014/main" id="{1CF1A31C-F1A9-0286-456E-A2654AABC5E9}"/>
                    </a:ext>
                  </a:extLst>
                </p:cNvPr>
                <p:cNvSpPr/>
                <p:nvPr/>
              </p:nvSpPr>
              <p:spPr>
                <a:xfrm>
                  <a:off x="17719150" y="5397164"/>
                  <a:ext cx="65937" cy="54740"/>
                </a:xfrm>
                <a:custGeom>
                  <a:avLst/>
                  <a:gdLst>
                    <a:gd name="connsiteX0" fmla="*/ 0 w 65937"/>
                    <a:gd name="connsiteY0" fmla="*/ 34240 h 54740"/>
                    <a:gd name="connsiteX1" fmla="*/ 19567 w 65937"/>
                    <a:gd name="connsiteY1" fmla="*/ 54740 h 54740"/>
                    <a:gd name="connsiteX2" fmla="*/ 65937 w 65937"/>
                    <a:gd name="connsiteY2" fmla="*/ 0 h 54740"/>
                  </a:gdLst>
                  <a:ahLst/>
                  <a:cxnLst>
                    <a:cxn ang="0">
                      <a:pos x="connsiteX0" y="connsiteY0"/>
                    </a:cxn>
                    <a:cxn ang="0">
                      <a:pos x="connsiteX1" y="connsiteY1"/>
                    </a:cxn>
                    <a:cxn ang="0">
                      <a:pos x="connsiteX2" y="connsiteY2"/>
                    </a:cxn>
                  </a:cxnLst>
                  <a:rect l="l" t="t" r="r" b="b"/>
                  <a:pathLst>
                    <a:path w="65937" h="54740">
                      <a:moveTo>
                        <a:pt x="0" y="34240"/>
                      </a:moveTo>
                      <a:lnTo>
                        <a:pt x="19567" y="54740"/>
                      </a:lnTo>
                      <a:lnTo>
                        <a:pt x="65937"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52" name="Freeform 6951">
                  <a:extLst>
                    <a:ext uri="{FF2B5EF4-FFF2-40B4-BE49-F238E27FC236}">
                      <a16:creationId xmlns:a16="http://schemas.microsoft.com/office/drawing/2014/main" id="{B0828D1A-0E39-F04A-203B-EB59E22BBF4C}"/>
                    </a:ext>
                  </a:extLst>
                </p:cNvPr>
                <p:cNvSpPr/>
                <p:nvPr/>
              </p:nvSpPr>
              <p:spPr>
                <a:xfrm>
                  <a:off x="17667761" y="5340155"/>
                  <a:ext cx="168716" cy="168753"/>
                </a:xfrm>
                <a:custGeom>
                  <a:avLst/>
                  <a:gdLst>
                    <a:gd name="connsiteX0" fmla="*/ 168716 w 168716"/>
                    <a:gd name="connsiteY0" fmla="*/ 84377 h 168753"/>
                    <a:gd name="connsiteX1" fmla="*/ 84358 w 168716"/>
                    <a:gd name="connsiteY1" fmla="*/ 168753 h 168753"/>
                    <a:gd name="connsiteX2" fmla="*/ 0 w 168716"/>
                    <a:gd name="connsiteY2" fmla="*/ 84377 h 168753"/>
                    <a:gd name="connsiteX3" fmla="*/ 84358 w 168716"/>
                    <a:gd name="connsiteY3" fmla="*/ 0 h 168753"/>
                    <a:gd name="connsiteX4" fmla="*/ 168716 w 168716"/>
                    <a:gd name="connsiteY4" fmla="*/ 84377 h 1687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716" h="168753">
                      <a:moveTo>
                        <a:pt x="168716" y="84377"/>
                      </a:moveTo>
                      <a:cubicBezTo>
                        <a:pt x="168716" y="130977"/>
                        <a:pt x="130948" y="168753"/>
                        <a:pt x="84358" y="168753"/>
                      </a:cubicBezTo>
                      <a:cubicBezTo>
                        <a:pt x="37768" y="168753"/>
                        <a:pt x="0" y="130977"/>
                        <a:pt x="0" y="84377"/>
                      </a:cubicBezTo>
                      <a:cubicBezTo>
                        <a:pt x="0" y="37777"/>
                        <a:pt x="37768" y="0"/>
                        <a:pt x="84358" y="0"/>
                      </a:cubicBezTo>
                      <a:cubicBezTo>
                        <a:pt x="130948" y="0"/>
                        <a:pt x="168716" y="37777"/>
                        <a:pt x="168716" y="8437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grpSp>
        <p:nvGrpSpPr>
          <p:cNvPr id="6197" name="Graphic 2658">
            <a:extLst>
              <a:ext uri="{FF2B5EF4-FFF2-40B4-BE49-F238E27FC236}">
                <a16:creationId xmlns:a16="http://schemas.microsoft.com/office/drawing/2014/main" id="{DD358ED6-8C68-1336-64E3-C8931CFF3B1A}"/>
              </a:ext>
            </a:extLst>
          </p:cNvPr>
          <p:cNvGrpSpPr/>
          <p:nvPr/>
        </p:nvGrpSpPr>
        <p:grpSpPr>
          <a:xfrm>
            <a:off x="3212742" y="9776429"/>
            <a:ext cx="475085" cy="581141"/>
            <a:chOff x="18654355" y="4744345"/>
            <a:chExt cx="742206" cy="907894"/>
          </a:xfrm>
          <a:noFill/>
        </p:grpSpPr>
        <p:grpSp>
          <p:nvGrpSpPr>
            <p:cNvPr id="6931" name="Graphic 2658">
              <a:extLst>
                <a:ext uri="{FF2B5EF4-FFF2-40B4-BE49-F238E27FC236}">
                  <a16:creationId xmlns:a16="http://schemas.microsoft.com/office/drawing/2014/main" id="{9E24EA7D-0A68-983F-EE2C-9F07BD65D286}"/>
                </a:ext>
              </a:extLst>
            </p:cNvPr>
            <p:cNvGrpSpPr/>
            <p:nvPr/>
          </p:nvGrpSpPr>
          <p:grpSpPr>
            <a:xfrm>
              <a:off x="19084169" y="5339779"/>
              <a:ext cx="312391" cy="312460"/>
              <a:chOff x="19084169" y="5339779"/>
              <a:chExt cx="312391" cy="312460"/>
            </a:xfrm>
            <a:noFill/>
          </p:grpSpPr>
          <p:sp>
            <p:nvSpPr>
              <p:cNvPr id="6945" name="Freeform 6944">
                <a:extLst>
                  <a:ext uri="{FF2B5EF4-FFF2-40B4-BE49-F238E27FC236}">
                    <a16:creationId xmlns:a16="http://schemas.microsoft.com/office/drawing/2014/main" id="{1040B82A-637B-B37C-53C2-057A61345517}"/>
                  </a:ext>
                </a:extLst>
              </p:cNvPr>
              <p:cNvSpPr/>
              <p:nvPr/>
            </p:nvSpPr>
            <p:spPr>
              <a:xfrm>
                <a:off x="19179324" y="5445326"/>
                <a:ext cx="122087" cy="101361"/>
              </a:xfrm>
              <a:custGeom>
                <a:avLst/>
                <a:gdLst>
                  <a:gd name="connsiteX0" fmla="*/ 0 w 122087"/>
                  <a:gd name="connsiteY0" fmla="*/ 63400 h 101361"/>
                  <a:gd name="connsiteX1" fmla="*/ 36237 w 122087"/>
                  <a:gd name="connsiteY1" fmla="*/ 101361 h 101361"/>
                  <a:gd name="connsiteX2" fmla="*/ 122088 w 122087"/>
                  <a:gd name="connsiteY2" fmla="*/ 0 h 101361"/>
                </a:gdLst>
                <a:ahLst/>
                <a:cxnLst>
                  <a:cxn ang="0">
                    <a:pos x="connsiteX0" y="connsiteY0"/>
                  </a:cxn>
                  <a:cxn ang="0">
                    <a:pos x="connsiteX1" y="connsiteY1"/>
                  </a:cxn>
                  <a:cxn ang="0">
                    <a:pos x="connsiteX2" y="connsiteY2"/>
                  </a:cxn>
                </a:cxnLst>
                <a:rect l="l" t="t" r="r" b="b"/>
                <a:pathLst>
                  <a:path w="122087" h="101361">
                    <a:moveTo>
                      <a:pt x="0" y="63400"/>
                    </a:moveTo>
                    <a:lnTo>
                      <a:pt x="36237" y="101361"/>
                    </a:lnTo>
                    <a:lnTo>
                      <a:pt x="122088"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46" name="Freeform 6945">
                <a:extLst>
                  <a:ext uri="{FF2B5EF4-FFF2-40B4-BE49-F238E27FC236}">
                    <a16:creationId xmlns:a16="http://schemas.microsoft.com/office/drawing/2014/main" id="{4104C672-2452-197E-8C4E-B813B985DDA7}"/>
                  </a:ext>
                </a:extLst>
              </p:cNvPr>
              <p:cNvSpPr/>
              <p:nvPr/>
            </p:nvSpPr>
            <p:spPr>
              <a:xfrm>
                <a:off x="19084169" y="5339779"/>
                <a:ext cx="312391" cy="312460"/>
              </a:xfrm>
              <a:custGeom>
                <a:avLst/>
                <a:gdLst>
                  <a:gd name="connsiteX0" fmla="*/ 312392 w 312391"/>
                  <a:gd name="connsiteY0" fmla="*/ 156230 h 312460"/>
                  <a:gd name="connsiteX1" fmla="*/ 156196 w 312391"/>
                  <a:gd name="connsiteY1" fmla="*/ 312460 h 312460"/>
                  <a:gd name="connsiteX2" fmla="*/ 0 w 312391"/>
                  <a:gd name="connsiteY2" fmla="*/ 156230 h 312460"/>
                  <a:gd name="connsiteX3" fmla="*/ 156196 w 312391"/>
                  <a:gd name="connsiteY3" fmla="*/ 0 h 312460"/>
                  <a:gd name="connsiteX4" fmla="*/ 312392 w 312391"/>
                  <a:gd name="connsiteY4" fmla="*/ 156230 h 312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391" h="312460">
                    <a:moveTo>
                      <a:pt x="312392" y="156230"/>
                    </a:moveTo>
                    <a:cubicBezTo>
                      <a:pt x="312392" y="242514"/>
                      <a:pt x="242460" y="312460"/>
                      <a:pt x="156196" y="312460"/>
                    </a:cubicBezTo>
                    <a:cubicBezTo>
                      <a:pt x="69931" y="312460"/>
                      <a:pt x="0" y="242514"/>
                      <a:pt x="0" y="156230"/>
                    </a:cubicBezTo>
                    <a:cubicBezTo>
                      <a:pt x="0" y="69947"/>
                      <a:pt x="69931" y="0"/>
                      <a:pt x="156196" y="0"/>
                    </a:cubicBezTo>
                    <a:cubicBezTo>
                      <a:pt x="242460" y="0"/>
                      <a:pt x="312392" y="69947"/>
                      <a:pt x="312392" y="15623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932" name="Graphic 2658">
              <a:extLst>
                <a:ext uri="{FF2B5EF4-FFF2-40B4-BE49-F238E27FC236}">
                  <a16:creationId xmlns:a16="http://schemas.microsoft.com/office/drawing/2014/main" id="{490CDC69-6C61-61D0-69C6-B6F91AFE02D9}"/>
                </a:ext>
              </a:extLst>
            </p:cNvPr>
            <p:cNvGrpSpPr/>
            <p:nvPr/>
          </p:nvGrpSpPr>
          <p:grpSpPr>
            <a:xfrm>
              <a:off x="18654355" y="4744345"/>
              <a:ext cx="585134" cy="804734"/>
              <a:chOff x="18654355" y="4744345"/>
              <a:chExt cx="585134" cy="804734"/>
            </a:xfrm>
            <a:noFill/>
          </p:grpSpPr>
          <p:sp>
            <p:nvSpPr>
              <p:cNvPr id="6933" name="Freeform 6932">
                <a:extLst>
                  <a:ext uri="{FF2B5EF4-FFF2-40B4-BE49-F238E27FC236}">
                    <a16:creationId xmlns:a16="http://schemas.microsoft.com/office/drawing/2014/main" id="{D1D4AC37-F641-35D8-5462-CA6FE4571080}"/>
                  </a:ext>
                </a:extLst>
              </p:cNvPr>
              <p:cNvSpPr/>
              <p:nvPr/>
            </p:nvSpPr>
            <p:spPr>
              <a:xfrm>
                <a:off x="18654355" y="4744345"/>
                <a:ext cx="585134" cy="804734"/>
              </a:xfrm>
              <a:custGeom>
                <a:avLst/>
                <a:gdLst>
                  <a:gd name="connsiteX0" fmla="*/ 585134 w 585134"/>
                  <a:gd name="connsiteY0" fmla="*/ 590548 h 804734"/>
                  <a:gd name="connsiteX1" fmla="*/ 585134 w 585134"/>
                  <a:gd name="connsiteY1" fmla="*/ 43894 h 804734"/>
                  <a:gd name="connsiteX2" fmla="*/ 541251 w 585134"/>
                  <a:gd name="connsiteY2" fmla="*/ 0 h 804734"/>
                  <a:gd name="connsiteX3" fmla="*/ 43890 w 585134"/>
                  <a:gd name="connsiteY3" fmla="*/ 0 h 804734"/>
                  <a:gd name="connsiteX4" fmla="*/ 0 w 585134"/>
                  <a:gd name="connsiteY4" fmla="*/ 43894 h 804734"/>
                  <a:gd name="connsiteX5" fmla="*/ 0 w 585134"/>
                  <a:gd name="connsiteY5" fmla="*/ 760841 h 804734"/>
                  <a:gd name="connsiteX6" fmla="*/ 43890 w 585134"/>
                  <a:gd name="connsiteY6" fmla="*/ 804734 h 804734"/>
                  <a:gd name="connsiteX7" fmla="*/ 435063 w 585134"/>
                  <a:gd name="connsiteY7" fmla="*/ 804734 h 804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5134" h="804734">
                    <a:moveTo>
                      <a:pt x="585134" y="590548"/>
                    </a:moveTo>
                    <a:lnTo>
                      <a:pt x="585134" y="43894"/>
                    </a:lnTo>
                    <a:cubicBezTo>
                      <a:pt x="585134" y="19653"/>
                      <a:pt x="565485" y="0"/>
                      <a:pt x="541251" y="0"/>
                    </a:cubicBezTo>
                    <a:lnTo>
                      <a:pt x="43890" y="0"/>
                    </a:lnTo>
                    <a:cubicBezTo>
                      <a:pt x="19649" y="0"/>
                      <a:pt x="0" y="19653"/>
                      <a:pt x="0" y="43894"/>
                    </a:cubicBezTo>
                    <a:lnTo>
                      <a:pt x="0" y="760841"/>
                    </a:lnTo>
                    <a:cubicBezTo>
                      <a:pt x="0" y="785081"/>
                      <a:pt x="19649" y="804734"/>
                      <a:pt x="43890" y="804734"/>
                    </a:cubicBezTo>
                    <a:lnTo>
                      <a:pt x="435063" y="804734"/>
                    </a:lnTo>
                  </a:path>
                </a:pathLst>
              </a:custGeom>
              <a:noFill/>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nvGrpSpPr>
              <p:cNvPr id="6934" name="Graphic 2658">
                <a:extLst>
                  <a:ext uri="{FF2B5EF4-FFF2-40B4-BE49-F238E27FC236}">
                    <a16:creationId xmlns:a16="http://schemas.microsoft.com/office/drawing/2014/main" id="{C4EF1245-51B9-C335-BC76-A4AFFB5011A1}"/>
                  </a:ext>
                </a:extLst>
              </p:cNvPr>
              <p:cNvGrpSpPr/>
              <p:nvPr/>
            </p:nvGrpSpPr>
            <p:grpSpPr>
              <a:xfrm>
                <a:off x="18771910" y="4922312"/>
                <a:ext cx="350022" cy="448802"/>
                <a:chOff x="18771910" y="4922312"/>
                <a:chExt cx="350022" cy="448802"/>
              </a:xfrm>
            </p:grpSpPr>
            <p:sp>
              <p:nvSpPr>
                <p:cNvPr id="6936" name="Freeform 6935">
                  <a:extLst>
                    <a:ext uri="{FF2B5EF4-FFF2-40B4-BE49-F238E27FC236}">
                      <a16:creationId xmlns:a16="http://schemas.microsoft.com/office/drawing/2014/main" id="{E97F67E8-1C39-193C-E990-8CB0AE495D32}"/>
                    </a:ext>
                  </a:extLst>
                </p:cNvPr>
                <p:cNvSpPr/>
                <p:nvPr/>
              </p:nvSpPr>
              <p:spPr>
                <a:xfrm>
                  <a:off x="18771910" y="4922312"/>
                  <a:ext cx="350022" cy="1452"/>
                </a:xfrm>
                <a:custGeom>
                  <a:avLst/>
                  <a:gdLst>
                    <a:gd name="connsiteX0" fmla="*/ 0 w 350022"/>
                    <a:gd name="connsiteY0" fmla="*/ 1453 h 1452"/>
                    <a:gd name="connsiteX1" fmla="*/ 350023 w 350022"/>
                    <a:gd name="connsiteY1" fmla="*/ 0 h 1452"/>
                  </a:gdLst>
                  <a:ahLst/>
                  <a:cxnLst>
                    <a:cxn ang="0">
                      <a:pos x="connsiteX0" y="connsiteY0"/>
                    </a:cxn>
                    <a:cxn ang="0">
                      <a:pos x="connsiteX1" y="connsiteY1"/>
                    </a:cxn>
                  </a:cxnLst>
                  <a:rect l="l" t="t" r="r" b="b"/>
                  <a:pathLst>
                    <a:path w="350022" h="1452">
                      <a:moveTo>
                        <a:pt x="0" y="1453"/>
                      </a:moveTo>
                      <a:lnTo>
                        <a:pt x="350023"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937" name="Freeform 6936">
                  <a:extLst>
                    <a:ext uri="{FF2B5EF4-FFF2-40B4-BE49-F238E27FC236}">
                      <a16:creationId xmlns:a16="http://schemas.microsoft.com/office/drawing/2014/main" id="{64914BA6-0DED-BE6A-FD1C-23C9B6B81003}"/>
                    </a:ext>
                  </a:extLst>
                </p:cNvPr>
                <p:cNvSpPr/>
                <p:nvPr/>
              </p:nvSpPr>
              <p:spPr>
                <a:xfrm>
                  <a:off x="18771910" y="4981685"/>
                  <a:ext cx="350022" cy="1453"/>
                </a:xfrm>
                <a:custGeom>
                  <a:avLst/>
                  <a:gdLst>
                    <a:gd name="connsiteX0" fmla="*/ 0 w 350022"/>
                    <a:gd name="connsiteY0" fmla="*/ 1453 h 1453"/>
                    <a:gd name="connsiteX1" fmla="*/ 350023 w 350022"/>
                    <a:gd name="connsiteY1" fmla="*/ 0 h 1453"/>
                  </a:gdLst>
                  <a:ahLst/>
                  <a:cxnLst>
                    <a:cxn ang="0">
                      <a:pos x="connsiteX0" y="connsiteY0"/>
                    </a:cxn>
                    <a:cxn ang="0">
                      <a:pos x="connsiteX1" y="connsiteY1"/>
                    </a:cxn>
                  </a:cxnLst>
                  <a:rect l="l" t="t" r="r" b="b"/>
                  <a:pathLst>
                    <a:path w="350022" h="1453">
                      <a:moveTo>
                        <a:pt x="0" y="1453"/>
                      </a:moveTo>
                      <a:lnTo>
                        <a:pt x="350023"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938" name="Freeform 6937">
                  <a:extLst>
                    <a:ext uri="{FF2B5EF4-FFF2-40B4-BE49-F238E27FC236}">
                      <a16:creationId xmlns:a16="http://schemas.microsoft.com/office/drawing/2014/main" id="{60C30A22-5BCB-FB07-F83F-73523945A0FB}"/>
                    </a:ext>
                  </a:extLst>
                </p:cNvPr>
                <p:cNvSpPr/>
                <p:nvPr/>
              </p:nvSpPr>
              <p:spPr>
                <a:xfrm>
                  <a:off x="18771910" y="5037110"/>
                  <a:ext cx="350022" cy="1452"/>
                </a:xfrm>
                <a:custGeom>
                  <a:avLst/>
                  <a:gdLst>
                    <a:gd name="connsiteX0" fmla="*/ 0 w 350022"/>
                    <a:gd name="connsiteY0" fmla="*/ 1453 h 1452"/>
                    <a:gd name="connsiteX1" fmla="*/ 350023 w 350022"/>
                    <a:gd name="connsiteY1" fmla="*/ 0 h 1452"/>
                  </a:gdLst>
                  <a:ahLst/>
                  <a:cxnLst>
                    <a:cxn ang="0">
                      <a:pos x="connsiteX0" y="connsiteY0"/>
                    </a:cxn>
                    <a:cxn ang="0">
                      <a:pos x="connsiteX1" y="connsiteY1"/>
                    </a:cxn>
                  </a:cxnLst>
                  <a:rect l="l" t="t" r="r" b="b"/>
                  <a:pathLst>
                    <a:path w="350022" h="1452">
                      <a:moveTo>
                        <a:pt x="0" y="1453"/>
                      </a:moveTo>
                      <a:lnTo>
                        <a:pt x="350023"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939" name="Freeform 6938">
                  <a:extLst>
                    <a:ext uri="{FF2B5EF4-FFF2-40B4-BE49-F238E27FC236}">
                      <a16:creationId xmlns:a16="http://schemas.microsoft.com/office/drawing/2014/main" id="{7A18DC70-3D72-C84A-1CB7-37715D9F732C}"/>
                    </a:ext>
                  </a:extLst>
                </p:cNvPr>
                <p:cNvSpPr/>
                <p:nvPr/>
              </p:nvSpPr>
              <p:spPr>
                <a:xfrm>
                  <a:off x="18771910" y="5092535"/>
                  <a:ext cx="350022" cy="1452"/>
                </a:xfrm>
                <a:custGeom>
                  <a:avLst/>
                  <a:gdLst>
                    <a:gd name="connsiteX0" fmla="*/ 0 w 350022"/>
                    <a:gd name="connsiteY0" fmla="*/ 1453 h 1452"/>
                    <a:gd name="connsiteX1" fmla="*/ 350023 w 350022"/>
                    <a:gd name="connsiteY1" fmla="*/ 0 h 1452"/>
                  </a:gdLst>
                  <a:ahLst/>
                  <a:cxnLst>
                    <a:cxn ang="0">
                      <a:pos x="connsiteX0" y="connsiteY0"/>
                    </a:cxn>
                    <a:cxn ang="0">
                      <a:pos x="connsiteX1" y="connsiteY1"/>
                    </a:cxn>
                  </a:cxnLst>
                  <a:rect l="l" t="t" r="r" b="b"/>
                  <a:pathLst>
                    <a:path w="350022" h="1452">
                      <a:moveTo>
                        <a:pt x="0" y="1453"/>
                      </a:moveTo>
                      <a:lnTo>
                        <a:pt x="350023"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940" name="Freeform 6939">
                  <a:extLst>
                    <a:ext uri="{FF2B5EF4-FFF2-40B4-BE49-F238E27FC236}">
                      <a16:creationId xmlns:a16="http://schemas.microsoft.com/office/drawing/2014/main" id="{ED33D469-06CC-B2D3-F72D-1FF18578D532}"/>
                    </a:ext>
                  </a:extLst>
                </p:cNvPr>
                <p:cNvSpPr/>
                <p:nvPr/>
              </p:nvSpPr>
              <p:spPr>
                <a:xfrm>
                  <a:off x="18771910" y="5147962"/>
                  <a:ext cx="350022" cy="1452"/>
                </a:xfrm>
                <a:custGeom>
                  <a:avLst/>
                  <a:gdLst>
                    <a:gd name="connsiteX0" fmla="*/ 0 w 350022"/>
                    <a:gd name="connsiteY0" fmla="*/ 1452 h 1452"/>
                    <a:gd name="connsiteX1" fmla="*/ 350023 w 350022"/>
                    <a:gd name="connsiteY1" fmla="*/ 0 h 1452"/>
                  </a:gdLst>
                  <a:ahLst/>
                  <a:cxnLst>
                    <a:cxn ang="0">
                      <a:pos x="connsiteX0" y="connsiteY0"/>
                    </a:cxn>
                    <a:cxn ang="0">
                      <a:pos x="connsiteX1" y="connsiteY1"/>
                    </a:cxn>
                  </a:cxnLst>
                  <a:rect l="l" t="t" r="r" b="b"/>
                  <a:pathLst>
                    <a:path w="350022" h="1452">
                      <a:moveTo>
                        <a:pt x="0" y="1452"/>
                      </a:moveTo>
                      <a:lnTo>
                        <a:pt x="350023"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941" name="Freeform 6940">
                  <a:extLst>
                    <a:ext uri="{FF2B5EF4-FFF2-40B4-BE49-F238E27FC236}">
                      <a16:creationId xmlns:a16="http://schemas.microsoft.com/office/drawing/2014/main" id="{9FC7BD5B-A34B-6725-CDC0-54B38A65348C}"/>
                    </a:ext>
                  </a:extLst>
                </p:cNvPr>
                <p:cNvSpPr/>
                <p:nvPr/>
              </p:nvSpPr>
              <p:spPr>
                <a:xfrm>
                  <a:off x="18771910" y="5203384"/>
                  <a:ext cx="350022" cy="1452"/>
                </a:xfrm>
                <a:custGeom>
                  <a:avLst/>
                  <a:gdLst>
                    <a:gd name="connsiteX0" fmla="*/ 0 w 350022"/>
                    <a:gd name="connsiteY0" fmla="*/ 1452 h 1452"/>
                    <a:gd name="connsiteX1" fmla="*/ 350023 w 350022"/>
                    <a:gd name="connsiteY1" fmla="*/ 0 h 1452"/>
                  </a:gdLst>
                  <a:ahLst/>
                  <a:cxnLst>
                    <a:cxn ang="0">
                      <a:pos x="connsiteX0" y="connsiteY0"/>
                    </a:cxn>
                    <a:cxn ang="0">
                      <a:pos x="connsiteX1" y="connsiteY1"/>
                    </a:cxn>
                  </a:cxnLst>
                  <a:rect l="l" t="t" r="r" b="b"/>
                  <a:pathLst>
                    <a:path w="350022" h="1452">
                      <a:moveTo>
                        <a:pt x="0" y="1452"/>
                      </a:moveTo>
                      <a:lnTo>
                        <a:pt x="350023"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942" name="Freeform 6941">
                  <a:extLst>
                    <a:ext uri="{FF2B5EF4-FFF2-40B4-BE49-F238E27FC236}">
                      <a16:creationId xmlns:a16="http://schemas.microsoft.com/office/drawing/2014/main" id="{DB7E4224-C08C-3A58-2E45-CA7702197B6A}"/>
                    </a:ext>
                  </a:extLst>
                </p:cNvPr>
                <p:cNvSpPr/>
                <p:nvPr/>
              </p:nvSpPr>
              <p:spPr>
                <a:xfrm>
                  <a:off x="18771910" y="5258812"/>
                  <a:ext cx="297281" cy="1452"/>
                </a:xfrm>
                <a:custGeom>
                  <a:avLst/>
                  <a:gdLst>
                    <a:gd name="connsiteX0" fmla="*/ 0 w 297281"/>
                    <a:gd name="connsiteY0" fmla="*/ 1452 h 1452"/>
                    <a:gd name="connsiteX1" fmla="*/ 297281 w 297281"/>
                    <a:gd name="connsiteY1" fmla="*/ 0 h 1452"/>
                  </a:gdLst>
                  <a:ahLst/>
                  <a:cxnLst>
                    <a:cxn ang="0">
                      <a:pos x="connsiteX0" y="connsiteY0"/>
                    </a:cxn>
                    <a:cxn ang="0">
                      <a:pos x="connsiteX1" y="connsiteY1"/>
                    </a:cxn>
                  </a:cxnLst>
                  <a:rect l="l" t="t" r="r" b="b"/>
                  <a:pathLst>
                    <a:path w="297281" h="1452">
                      <a:moveTo>
                        <a:pt x="0" y="1452"/>
                      </a:moveTo>
                      <a:lnTo>
                        <a:pt x="297281"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943" name="Freeform 6942">
                  <a:extLst>
                    <a:ext uri="{FF2B5EF4-FFF2-40B4-BE49-F238E27FC236}">
                      <a16:creationId xmlns:a16="http://schemas.microsoft.com/office/drawing/2014/main" id="{3DC3C40E-6F56-9DCA-0E42-F5A0C9F93155}"/>
                    </a:ext>
                  </a:extLst>
                </p:cNvPr>
                <p:cNvSpPr/>
                <p:nvPr/>
              </p:nvSpPr>
              <p:spPr>
                <a:xfrm>
                  <a:off x="18771910" y="5314234"/>
                  <a:ext cx="297281" cy="1452"/>
                </a:xfrm>
                <a:custGeom>
                  <a:avLst/>
                  <a:gdLst>
                    <a:gd name="connsiteX0" fmla="*/ 0 w 297281"/>
                    <a:gd name="connsiteY0" fmla="*/ 1452 h 1452"/>
                    <a:gd name="connsiteX1" fmla="*/ 297281 w 297281"/>
                    <a:gd name="connsiteY1" fmla="*/ 0 h 1452"/>
                  </a:gdLst>
                  <a:ahLst/>
                  <a:cxnLst>
                    <a:cxn ang="0">
                      <a:pos x="connsiteX0" y="connsiteY0"/>
                    </a:cxn>
                    <a:cxn ang="0">
                      <a:pos x="connsiteX1" y="connsiteY1"/>
                    </a:cxn>
                  </a:cxnLst>
                  <a:rect l="l" t="t" r="r" b="b"/>
                  <a:pathLst>
                    <a:path w="297281" h="1452">
                      <a:moveTo>
                        <a:pt x="0" y="1452"/>
                      </a:moveTo>
                      <a:lnTo>
                        <a:pt x="297281"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944" name="Freeform 6943">
                  <a:extLst>
                    <a:ext uri="{FF2B5EF4-FFF2-40B4-BE49-F238E27FC236}">
                      <a16:creationId xmlns:a16="http://schemas.microsoft.com/office/drawing/2014/main" id="{84E25FB4-F7E9-9F3B-AE42-0A1E8B6D9BBF}"/>
                    </a:ext>
                  </a:extLst>
                </p:cNvPr>
                <p:cNvSpPr/>
                <p:nvPr/>
              </p:nvSpPr>
              <p:spPr>
                <a:xfrm>
                  <a:off x="18771910" y="5369662"/>
                  <a:ext cx="168492" cy="1452"/>
                </a:xfrm>
                <a:custGeom>
                  <a:avLst/>
                  <a:gdLst>
                    <a:gd name="connsiteX0" fmla="*/ 0 w 168492"/>
                    <a:gd name="connsiteY0" fmla="*/ 1452 h 1452"/>
                    <a:gd name="connsiteX1" fmla="*/ 168493 w 168492"/>
                    <a:gd name="connsiteY1" fmla="*/ 0 h 1452"/>
                  </a:gdLst>
                  <a:ahLst/>
                  <a:cxnLst>
                    <a:cxn ang="0">
                      <a:pos x="connsiteX0" y="connsiteY0"/>
                    </a:cxn>
                    <a:cxn ang="0">
                      <a:pos x="connsiteX1" y="connsiteY1"/>
                    </a:cxn>
                  </a:cxnLst>
                  <a:rect l="l" t="t" r="r" b="b"/>
                  <a:pathLst>
                    <a:path w="168492" h="1452">
                      <a:moveTo>
                        <a:pt x="0" y="1452"/>
                      </a:moveTo>
                      <a:lnTo>
                        <a:pt x="168493"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6935" name="Freeform 6934">
                <a:extLst>
                  <a:ext uri="{FF2B5EF4-FFF2-40B4-BE49-F238E27FC236}">
                    <a16:creationId xmlns:a16="http://schemas.microsoft.com/office/drawing/2014/main" id="{8BFDCE18-AF7B-A01C-57FD-04347656FFD9}"/>
                  </a:ext>
                </a:extLst>
              </p:cNvPr>
              <p:cNvSpPr/>
              <p:nvPr/>
            </p:nvSpPr>
            <p:spPr>
              <a:xfrm>
                <a:off x="19061286" y="4744345"/>
                <a:ext cx="178202" cy="114084"/>
              </a:xfrm>
              <a:custGeom>
                <a:avLst/>
                <a:gdLst>
                  <a:gd name="connsiteX0" fmla="*/ 0 w 178202"/>
                  <a:gd name="connsiteY0" fmla="*/ 0 h 114084"/>
                  <a:gd name="connsiteX1" fmla="*/ 51331 w 178202"/>
                  <a:gd name="connsiteY1" fmla="*/ 95563 h 114084"/>
                  <a:gd name="connsiteX2" fmla="*/ 82448 w 178202"/>
                  <a:gd name="connsiteY2" fmla="*/ 114084 h 114084"/>
                  <a:gd name="connsiteX3" fmla="*/ 178203 w 178202"/>
                  <a:gd name="connsiteY3" fmla="*/ 114084 h 114084"/>
                </a:gdLst>
                <a:ahLst/>
                <a:cxnLst>
                  <a:cxn ang="0">
                    <a:pos x="connsiteX0" y="connsiteY0"/>
                  </a:cxn>
                  <a:cxn ang="0">
                    <a:pos x="connsiteX1" y="connsiteY1"/>
                  </a:cxn>
                  <a:cxn ang="0">
                    <a:pos x="connsiteX2" y="connsiteY2"/>
                  </a:cxn>
                  <a:cxn ang="0">
                    <a:pos x="connsiteX3" y="connsiteY3"/>
                  </a:cxn>
                </a:cxnLst>
                <a:rect l="l" t="t" r="r" b="b"/>
                <a:pathLst>
                  <a:path w="178202" h="114084">
                    <a:moveTo>
                      <a:pt x="0" y="0"/>
                    </a:moveTo>
                    <a:lnTo>
                      <a:pt x="51331" y="95563"/>
                    </a:lnTo>
                    <a:cubicBezTo>
                      <a:pt x="57379" y="106947"/>
                      <a:pt x="69376" y="114084"/>
                      <a:pt x="82448" y="114084"/>
                    </a:cubicBezTo>
                    <a:lnTo>
                      <a:pt x="178203" y="114084"/>
                    </a:lnTo>
                  </a:path>
                </a:pathLst>
              </a:custGeom>
              <a:no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6198" name="Title 3">
            <a:extLst>
              <a:ext uri="{FF2B5EF4-FFF2-40B4-BE49-F238E27FC236}">
                <a16:creationId xmlns:a16="http://schemas.microsoft.com/office/drawing/2014/main" id="{9368B3E5-F82C-85D3-BAB0-2DF792808B0C}"/>
              </a:ext>
            </a:extLst>
          </p:cNvPr>
          <p:cNvSpPr txBox="1">
            <a:spLocks/>
          </p:cNvSpPr>
          <p:nvPr/>
        </p:nvSpPr>
        <p:spPr>
          <a:xfrm>
            <a:off x="1690920" y="8680010"/>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dirty="0">
                <a:solidFill>
                  <a:schemeClr val="tx1"/>
                </a:solidFill>
                <a:latin typeface="Calibri" panose="020F0502020204030204" pitchFamily="34" charset="0"/>
                <a:cs typeface="Calibri" panose="020F0502020204030204" pitchFamily="34" charset="0"/>
              </a:rPr>
              <a:t>Documents</a:t>
            </a:r>
          </a:p>
        </p:txBody>
      </p:sp>
      <p:sp>
        <p:nvSpPr>
          <p:cNvPr id="6199" name="Title 3">
            <a:extLst>
              <a:ext uri="{FF2B5EF4-FFF2-40B4-BE49-F238E27FC236}">
                <a16:creationId xmlns:a16="http://schemas.microsoft.com/office/drawing/2014/main" id="{52EBF13B-7B2F-A67D-7AA9-1BB9833046E4}"/>
              </a:ext>
            </a:extLst>
          </p:cNvPr>
          <p:cNvSpPr txBox="1">
            <a:spLocks/>
          </p:cNvSpPr>
          <p:nvPr/>
        </p:nvSpPr>
        <p:spPr>
          <a:xfrm>
            <a:off x="14961996" y="3019436"/>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dirty="0">
                <a:solidFill>
                  <a:schemeClr val="tx1"/>
                </a:solidFill>
                <a:latin typeface="Calibri" panose="020F0502020204030204" pitchFamily="34" charset="0"/>
                <a:cs typeface="Calibri" panose="020F0502020204030204" pitchFamily="34" charset="0"/>
              </a:rPr>
              <a:t>Qatar Culture</a:t>
            </a:r>
            <a:endParaRPr lang="ar-QA" sz="3200">
              <a:solidFill>
                <a:schemeClr val="tx1"/>
              </a:solidFill>
              <a:latin typeface="Calibri" panose="020F0502020204030204" pitchFamily="34" charset="0"/>
              <a:cs typeface="Calibri" panose="020F0502020204030204" pitchFamily="34" charset="0"/>
            </a:endParaRPr>
          </a:p>
        </p:txBody>
      </p:sp>
      <p:grpSp>
        <p:nvGrpSpPr>
          <p:cNvPr id="6200" name="Graphic 1431">
            <a:extLst>
              <a:ext uri="{FF2B5EF4-FFF2-40B4-BE49-F238E27FC236}">
                <a16:creationId xmlns:a16="http://schemas.microsoft.com/office/drawing/2014/main" id="{ECC0118A-3363-2B2C-B9B6-70F2F63AAAB5}"/>
              </a:ext>
            </a:extLst>
          </p:cNvPr>
          <p:cNvGrpSpPr/>
          <p:nvPr/>
        </p:nvGrpSpPr>
        <p:grpSpPr>
          <a:xfrm flipH="1">
            <a:off x="18147149" y="4386373"/>
            <a:ext cx="708500" cy="1009531"/>
            <a:chOff x="12493940" y="1415500"/>
            <a:chExt cx="738877" cy="1052819"/>
          </a:xfrm>
          <a:noFill/>
        </p:grpSpPr>
        <p:grpSp>
          <p:nvGrpSpPr>
            <p:cNvPr id="6917" name="Graphic 1431">
              <a:extLst>
                <a:ext uri="{FF2B5EF4-FFF2-40B4-BE49-F238E27FC236}">
                  <a16:creationId xmlns:a16="http://schemas.microsoft.com/office/drawing/2014/main" id="{0DBEFB95-EA4C-696B-C39E-A2AAA963AFDD}"/>
                </a:ext>
              </a:extLst>
            </p:cNvPr>
            <p:cNvGrpSpPr/>
            <p:nvPr/>
          </p:nvGrpSpPr>
          <p:grpSpPr>
            <a:xfrm>
              <a:off x="12493940" y="1415500"/>
              <a:ext cx="738877" cy="1052819"/>
              <a:chOff x="12493940" y="1415500"/>
              <a:chExt cx="738877" cy="1052819"/>
            </a:xfrm>
            <a:noFill/>
          </p:grpSpPr>
          <p:grpSp>
            <p:nvGrpSpPr>
              <p:cNvPr id="6919" name="Graphic 1431">
                <a:extLst>
                  <a:ext uri="{FF2B5EF4-FFF2-40B4-BE49-F238E27FC236}">
                    <a16:creationId xmlns:a16="http://schemas.microsoft.com/office/drawing/2014/main" id="{68FF0D5A-A332-10BB-E573-52F3DF46FB08}"/>
                  </a:ext>
                </a:extLst>
              </p:cNvPr>
              <p:cNvGrpSpPr/>
              <p:nvPr/>
            </p:nvGrpSpPr>
            <p:grpSpPr>
              <a:xfrm>
                <a:off x="12694589" y="1415500"/>
                <a:ext cx="348451" cy="1052819"/>
                <a:chOff x="12694589" y="1415500"/>
                <a:chExt cx="348451" cy="1052819"/>
              </a:xfrm>
              <a:noFill/>
            </p:grpSpPr>
            <p:sp>
              <p:nvSpPr>
                <p:cNvPr id="6926" name="Freeform 6925">
                  <a:extLst>
                    <a:ext uri="{FF2B5EF4-FFF2-40B4-BE49-F238E27FC236}">
                      <a16:creationId xmlns:a16="http://schemas.microsoft.com/office/drawing/2014/main" id="{0FBD485F-FFC7-F0F0-A69D-13B21C421A72}"/>
                    </a:ext>
                  </a:extLst>
                </p:cNvPr>
                <p:cNvSpPr/>
                <p:nvPr/>
              </p:nvSpPr>
              <p:spPr>
                <a:xfrm>
                  <a:off x="12697700" y="1934686"/>
                  <a:ext cx="168161" cy="234586"/>
                </a:xfrm>
                <a:custGeom>
                  <a:avLst/>
                  <a:gdLst>
                    <a:gd name="connsiteX0" fmla="*/ 59143 w 168161"/>
                    <a:gd name="connsiteY0" fmla="*/ 234586 h 234586"/>
                    <a:gd name="connsiteX1" fmla="*/ 35060 w 168161"/>
                    <a:gd name="connsiteY1" fmla="*/ 158189 h 234586"/>
                    <a:gd name="connsiteX2" fmla="*/ 0 w 168161"/>
                    <a:gd name="connsiteY2" fmla="*/ 113394 h 234586"/>
                    <a:gd name="connsiteX3" fmla="*/ 168161 w 168161"/>
                    <a:gd name="connsiteY3" fmla="*/ 0 h 234586"/>
                  </a:gdLst>
                  <a:ahLst/>
                  <a:cxnLst>
                    <a:cxn ang="0">
                      <a:pos x="connsiteX0" y="connsiteY0"/>
                    </a:cxn>
                    <a:cxn ang="0">
                      <a:pos x="connsiteX1" y="connsiteY1"/>
                    </a:cxn>
                    <a:cxn ang="0">
                      <a:pos x="connsiteX2" y="connsiteY2"/>
                    </a:cxn>
                    <a:cxn ang="0">
                      <a:pos x="connsiteX3" y="connsiteY3"/>
                    </a:cxn>
                  </a:cxnLst>
                  <a:rect l="l" t="t" r="r" b="b"/>
                  <a:pathLst>
                    <a:path w="168161" h="234586">
                      <a:moveTo>
                        <a:pt x="59143" y="234586"/>
                      </a:moveTo>
                      <a:cubicBezTo>
                        <a:pt x="56194" y="190385"/>
                        <a:pt x="45206" y="169599"/>
                        <a:pt x="35060" y="158189"/>
                      </a:cubicBezTo>
                      <a:cubicBezTo>
                        <a:pt x="22122" y="143644"/>
                        <a:pt x="0" y="113394"/>
                        <a:pt x="0" y="113394"/>
                      </a:cubicBezTo>
                      <a:cubicBezTo>
                        <a:pt x="27707" y="46757"/>
                        <a:pt x="92565" y="0"/>
                        <a:pt x="168161"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27" name="Freeform 6926">
                  <a:extLst>
                    <a:ext uri="{FF2B5EF4-FFF2-40B4-BE49-F238E27FC236}">
                      <a16:creationId xmlns:a16="http://schemas.microsoft.com/office/drawing/2014/main" id="{8D9A10BB-DC54-8616-624C-B1314E8448C0}"/>
                    </a:ext>
                  </a:extLst>
                </p:cNvPr>
                <p:cNvSpPr/>
                <p:nvPr/>
              </p:nvSpPr>
              <p:spPr>
                <a:xfrm>
                  <a:off x="12757029" y="1934686"/>
                  <a:ext cx="278548" cy="533633"/>
                </a:xfrm>
                <a:custGeom>
                  <a:avLst/>
                  <a:gdLst>
                    <a:gd name="connsiteX0" fmla="*/ 110387 w 278548"/>
                    <a:gd name="connsiteY0" fmla="*/ 0 h 533633"/>
                    <a:gd name="connsiteX1" fmla="*/ 278548 w 278548"/>
                    <a:gd name="connsiteY1" fmla="*/ 113394 h 533633"/>
                    <a:gd name="connsiteX2" fmla="*/ 243493 w 278548"/>
                    <a:gd name="connsiteY2" fmla="*/ 158189 h 533633"/>
                    <a:gd name="connsiteX3" fmla="*/ 218979 w 278548"/>
                    <a:gd name="connsiteY3" fmla="*/ 276643 h 533633"/>
                    <a:gd name="connsiteX4" fmla="*/ 178802 w 278548"/>
                    <a:gd name="connsiteY4" fmla="*/ 415180 h 533633"/>
                    <a:gd name="connsiteX5" fmla="*/ 171995 w 278548"/>
                    <a:gd name="connsiteY5" fmla="*/ 502463 h 533633"/>
                    <a:gd name="connsiteX6" fmla="*/ 110387 w 278548"/>
                    <a:gd name="connsiteY6" fmla="*/ 533634 h 533633"/>
                    <a:gd name="connsiteX7" fmla="*/ 108832 w 278548"/>
                    <a:gd name="connsiteY7" fmla="*/ 533634 h 533633"/>
                    <a:gd name="connsiteX8" fmla="*/ 47224 w 278548"/>
                    <a:gd name="connsiteY8" fmla="*/ 502463 h 533633"/>
                    <a:gd name="connsiteX9" fmla="*/ 40417 w 278548"/>
                    <a:gd name="connsiteY9" fmla="*/ 415180 h 533633"/>
                    <a:gd name="connsiteX10" fmla="*/ 245 w 278548"/>
                    <a:gd name="connsiteY10" fmla="*/ 276643 h 533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548" h="533633">
                      <a:moveTo>
                        <a:pt x="110387" y="0"/>
                      </a:moveTo>
                      <a:cubicBezTo>
                        <a:pt x="185983" y="0"/>
                        <a:pt x="250846" y="46757"/>
                        <a:pt x="278548" y="113394"/>
                      </a:cubicBezTo>
                      <a:cubicBezTo>
                        <a:pt x="278548" y="113394"/>
                        <a:pt x="256426" y="143644"/>
                        <a:pt x="243493" y="158189"/>
                      </a:cubicBezTo>
                      <a:cubicBezTo>
                        <a:pt x="230555" y="172738"/>
                        <a:pt x="216254" y="202525"/>
                        <a:pt x="218979" y="276643"/>
                      </a:cubicBezTo>
                      <a:cubicBezTo>
                        <a:pt x="221704" y="350760"/>
                        <a:pt x="201272" y="383847"/>
                        <a:pt x="178802" y="415180"/>
                      </a:cubicBezTo>
                      <a:cubicBezTo>
                        <a:pt x="156331" y="446518"/>
                        <a:pt x="195146" y="471286"/>
                        <a:pt x="171995" y="502463"/>
                      </a:cubicBezTo>
                      <a:cubicBezTo>
                        <a:pt x="148843" y="533634"/>
                        <a:pt x="110387" y="533634"/>
                        <a:pt x="110387" y="533634"/>
                      </a:cubicBezTo>
                      <a:lnTo>
                        <a:pt x="108832" y="533634"/>
                      </a:lnTo>
                      <a:cubicBezTo>
                        <a:pt x="108832" y="533634"/>
                        <a:pt x="70376" y="533634"/>
                        <a:pt x="47224" y="502463"/>
                      </a:cubicBezTo>
                      <a:cubicBezTo>
                        <a:pt x="24073" y="471286"/>
                        <a:pt x="62888" y="446518"/>
                        <a:pt x="40417" y="415180"/>
                      </a:cubicBezTo>
                      <a:cubicBezTo>
                        <a:pt x="17947" y="383847"/>
                        <a:pt x="-2480" y="350760"/>
                        <a:pt x="245" y="27664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28" name="Freeform 6927">
                  <a:extLst>
                    <a:ext uri="{FF2B5EF4-FFF2-40B4-BE49-F238E27FC236}">
                      <a16:creationId xmlns:a16="http://schemas.microsoft.com/office/drawing/2014/main" id="{562FE152-2F65-74E5-455E-BD51879B69B9}"/>
                    </a:ext>
                  </a:extLst>
                </p:cNvPr>
                <p:cNvSpPr/>
                <p:nvPr/>
              </p:nvSpPr>
              <p:spPr>
                <a:xfrm>
                  <a:off x="12968016" y="1734858"/>
                  <a:ext cx="49573" cy="234294"/>
                </a:xfrm>
                <a:custGeom>
                  <a:avLst/>
                  <a:gdLst>
                    <a:gd name="connsiteX0" fmla="*/ 49574 w 49573"/>
                    <a:gd name="connsiteY0" fmla="*/ 0 h 234294"/>
                    <a:gd name="connsiteX1" fmla="*/ 5335 w 49573"/>
                    <a:gd name="connsiteY1" fmla="*/ 234295 h 234294"/>
                  </a:gdLst>
                  <a:ahLst/>
                  <a:cxnLst>
                    <a:cxn ang="0">
                      <a:pos x="connsiteX0" y="connsiteY0"/>
                    </a:cxn>
                    <a:cxn ang="0">
                      <a:pos x="connsiteX1" y="connsiteY1"/>
                    </a:cxn>
                  </a:cxnLst>
                  <a:rect l="l" t="t" r="r" b="b"/>
                  <a:pathLst>
                    <a:path w="49573" h="234294">
                      <a:moveTo>
                        <a:pt x="49574" y="0"/>
                      </a:moveTo>
                      <a:cubicBezTo>
                        <a:pt x="21513" y="156304"/>
                        <a:pt x="-13521" y="189964"/>
                        <a:pt x="5335" y="23429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29" name="Freeform 6928">
                  <a:extLst>
                    <a:ext uri="{FF2B5EF4-FFF2-40B4-BE49-F238E27FC236}">
                      <a16:creationId xmlns:a16="http://schemas.microsoft.com/office/drawing/2014/main" id="{9C73BE0E-31AC-2062-60AF-8B1A0103EB51}"/>
                    </a:ext>
                  </a:extLst>
                </p:cNvPr>
                <p:cNvSpPr/>
                <p:nvPr/>
              </p:nvSpPr>
              <p:spPr>
                <a:xfrm>
                  <a:off x="12903657" y="1423398"/>
                  <a:ext cx="139384" cy="514962"/>
                </a:xfrm>
                <a:custGeom>
                  <a:avLst/>
                  <a:gdLst>
                    <a:gd name="connsiteX0" fmla="*/ 0 w 139384"/>
                    <a:gd name="connsiteY0" fmla="*/ 514963 h 514962"/>
                    <a:gd name="connsiteX1" fmla="*/ 139316 w 139384"/>
                    <a:gd name="connsiteY1" fmla="*/ 0 h 514962"/>
                    <a:gd name="connsiteX2" fmla="*/ 122290 w 139384"/>
                    <a:gd name="connsiteY2" fmla="*/ 258911 h 514962"/>
                  </a:gdLst>
                  <a:ahLst/>
                  <a:cxnLst>
                    <a:cxn ang="0">
                      <a:pos x="connsiteX0" y="connsiteY0"/>
                    </a:cxn>
                    <a:cxn ang="0">
                      <a:pos x="connsiteX1" y="connsiteY1"/>
                    </a:cxn>
                    <a:cxn ang="0">
                      <a:pos x="connsiteX2" y="connsiteY2"/>
                    </a:cxn>
                  </a:cxnLst>
                  <a:rect l="l" t="t" r="r" b="b"/>
                  <a:pathLst>
                    <a:path w="139384" h="514962">
                      <a:moveTo>
                        <a:pt x="0" y="514963"/>
                      </a:moveTo>
                      <a:cubicBezTo>
                        <a:pt x="0" y="514963"/>
                        <a:pt x="115264" y="109880"/>
                        <a:pt x="139316" y="0"/>
                      </a:cubicBezTo>
                      <a:cubicBezTo>
                        <a:pt x="139316" y="0"/>
                        <a:pt x="141422" y="122174"/>
                        <a:pt x="122290" y="25891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30" name="Freeform 6929">
                  <a:extLst>
                    <a:ext uri="{FF2B5EF4-FFF2-40B4-BE49-F238E27FC236}">
                      <a16:creationId xmlns:a16="http://schemas.microsoft.com/office/drawing/2014/main" id="{4F1698D7-3AA1-5BD5-6DAF-9AFCDAAF3712}"/>
                    </a:ext>
                  </a:extLst>
                </p:cNvPr>
                <p:cNvSpPr/>
                <p:nvPr/>
              </p:nvSpPr>
              <p:spPr>
                <a:xfrm>
                  <a:off x="12694589" y="1415500"/>
                  <a:ext cx="139384" cy="545755"/>
                </a:xfrm>
                <a:custGeom>
                  <a:avLst/>
                  <a:gdLst>
                    <a:gd name="connsiteX0" fmla="*/ 139384 w 139384"/>
                    <a:gd name="connsiteY0" fmla="*/ 514959 h 545755"/>
                    <a:gd name="connsiteX1" fmla="*/ 68 w 139384"/>
                    <a:gd name="connsiteY1" fmla="*/ 0 h 545755"/>
                    <a:gd name="connsiteX2" fmla="*/ 25451 w 139384"/>
                    <a:gd name="connsiteY2" fmla="*/ 311459 h 545755"/>
                    <a:gd name="connsiteX3" fmla="*/ 69690 w 139384"/>
                    <a:gd name="connsiteY3" fmla="*/ 545756 h 545755"/>
                  </a:gdLst>
                  <a:ahLst/>
                  <a:cxnLst>
                    <a:cxn ang="0">
                      <a:pos x="connsiteX0" y="connsiteY0"/>
                    </a:cxn>
                    <a:cxn ang="0">
                      <a:pos x="connsiteX1" y="connsiteY1"/>
                    </a:cxn>
                    <a:cxn ang="0">
                      <a:pos x="connsiteX2" y="connsiteY2"/>
                    </a:cxn>
                    <a:cxn ang="0">
                      <a:pos x="connsiteX3" y="connsiteY3"/>
                    </a:cxn>
                  </a:cxnLst>
                  <a:rect l="l" t="t" r="r" b="b"/>
                  <a:pathLst>
                    <a:path w="139384" h="545755">
                      <a:moveTo>
                        <a:pt x="139384" y="514959"/>
                      </a:moveTo>
                      <a:cubicBezTo>
                        <a:pt x="139384" y="514959"/>
                        <a:pt x="24115" y="109880"/>
                        <a:pt x="68" y="0"/>
                      </a:cubicBezTo>
                      <a:cubicBezTo>
                        <a:pt x="68" y="0"/>
                        <a:pt x="-2604" y="155156"/>
                        <a:pt x="25451" y="311459"/>
                      </a:cubicBezTo>
                      <a:cubicBezTo>
                        <a:pt x="53512" y="467765"/>
                        <a:pt x="88546" y="501419"/>
                        <a:pt x="69690" y="54575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920" name="Freeform 6919">
                <a:extLst>
                  <a:ext uri="{FF2B5EF4-FFF2-40B4-BE49-F238E27FC236}">
                    <a16:creationId xmlns:a16="http://schemas.microsoft.com/office/drawing/2014/main" id="{9321F3E3-2113-B493-6FE4-0B27AE90783E}"/>
                  </a:ext>
                </a:extLst>
              </p:cNvPr>
              <p:cNvSpPr/>
              <p:nvPr/>
            </p:nvSpPr>
            <p:spPr>
              <a:xfrm>
                <a:off x="13002790" y="1862799"/>
                <a:ext cx="230026" cy="184656"/>
              </a:xfrm>
              <a:custGeom>
                <a:avLst/>
                <a:gdLst>
                  <a:gd name="connsiteX0" fmla="*/ 0 w 230026"/>
                  <a:gd name="connsiteY0" fmla="*/ 133033 h 184656"/>
                  <a:gd name="connsiteX1" fmla="*/ 118124 w 230026"/>
                  <a:gd name="connsiteY1" fmla="*/ 49233 h 184656"/>
                  <a:gd name="connsiteX2" fmla="*/ 229956 w 230026"/>
                  <a:gd name="connsiteY2" fmla="*/ 21143 h 184656"/>
                  <a:gd name="connsiteX3" fmla="*/ 100173 w 230026"/>
                  <a:gd name="connsiteY3" fmla="*/ 162304 h 184656"/>
                  <a:gd name="connsiteX4" fmla="*/ 30957 w 230026"/>
                  <a:gd name="connsiteY4" fmla="*/ 184657 h 184656"/>
                  <a:gd name="connsiteX5" fmla="*/ 0 w 230026"/>
                  <a:gd name="connsiteY5" fmla="*/ 133033 h 18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26" h="184656">
                    <a:moveTo>
                      <a:pt x="0" y="133033"/>
                    </a:moveTo>
                    <a:cubicBezTo>
                      <a:pt x="0" y="133033"/>
                      <a:pt x="35279" y="82944"/>
                      <a:pt x="118124" y="49233"/>
                    </a:cubicBezTo>
                    <a:cubicBezTo>
                      <a:pt x="200964" y="15521"/>
                      <a:pt x="227195" y="-25912"/>
                      <a:pt x="229956" y="21143"/>
                    </a:cubicBezTo>
                    <a:cubicBezTo>
                      <a:pt x="232717" y="68197"/>
                      <a:pt x="154022" y="146151"/>
                      <a:pt x="100173" y="162304"/>
                    </a:cubicBezTo>
                    <a:cubicBezTo>
                      <a:pt x="46324" y="178457"/>
                      <a:pt x="30957" y="184657"/>
                      <a:pt x="30957" y="184657"/>
                    </a:cubicBezTo>
                    <a:cubicBezTo>
                      <a:pt x="30957" y="184657"/>
                      <a:pt x="23848" y="160164"/>
                      <a:pt x="0" y="13303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21" name="Freeform 6920">
                <a:extLst>
                  <a:ext uri="{FF2B5EF4-FFF2-40B4-BE49-F238E27FC236}">
                    <a16:creationId xmlns:a16="http://schemas.microsoft.com/office/drawing/2014/main" id="{19A795A2-22F2-4BEB-B3DD-7C2724690E0F}"/>
                  </a:ext>
                </a:extLst>
              </p:cNvPr>
              <p:cNvSpPr/>
              <p:nvPr/>
            </p:nvSpPr>
            <p:spPr>
              <a:xfrm>
                <a:off x="12493940" y="1862799"/>
                <a:ext cx="230027" cy="184656"/>
              </a:xfrm>
              <a:custGeom>
                <a:avLst/>
                <a:gdLst>
                  <a:gd name="connsiteX0" fmla="*/ 230027 w 230027"/>
                  <a:gd name="connsiteY0" fmla="*/ 134865 h 184656"/>
                  <a:gd name="connsiteX1" fmla="*/ 111908 w 230027"/>
                  <a:gd name="connsiteY1" fmla="*/ 49233 h 184656"/>
                  <a:gd name="connsiteX2" fmla="*/ 71 w 230027"/>
                  <a:gd name="connsiteY2" fmla="*/ 21143 h 184656"/>
                  <a:gd name="connsiteX3" fmla="*/ 129854 w 230027"/>
                  <a:gd name="connsiteY3" fmla="*/ 162304 h 184656"/>
                  <a:gd name="connsiteX4" fmla="*/ 199070 w 230027"/>
                  <a:gd name="connsiteY4" fmla="*/ 184657 h 184656"/>
                  <a:gd name="connsiteX5" fmla="*/ 230027 w 230027"/>
                  <a:gd name="connsiteY5" fmla="*/ 134865 h 18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27" h="184656">
                    <a:moveTo>
                      <a:pt x="230027" y="134865"/>
                    </a:moveTo>
                    <a:cubicBezTo>
                      <a:pt x="230027" y="134865"/>
                      <a:pt x="194748" y="82944"/>
                      <a:pt x="111908" y="49233"/>
                    </a:cubicBezTo>
                    <a:cubicBezTo>
                      <a:pt x="29062" y="15521"/>
                      <a:pt x="2832" y="-25912"/>
                      <a:pt x="71" y="21143"/>
                    </a:cubicBezTo>
                    <a:cubicBezTo>
                      <a:pt x="-2691" y="68197"/>
                      <a:pt x="76010" y="146151"/>
                      <a:pt x="129854" y="162304"/>
                    </a:cubicBezTo>
                    <a:cubicBezTo>
                      <a:pt x="183703" y="178457"/>
                      <a:pt x="199070" y="184657"/>
                      <a:pt x="199070" y="184657"/>
                    </a:cubicBezTo>
                    <a:cubicBezTo>
                      <a:pt x="199070" y="184657"/>
                      <a:pt x="219049" y="138327"/>
                      <a:pt x="230027" y="13486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22" name="Freeform 6921">
                <a:extLst>
                  <a:ext uri="{FF2B5EF4-FFF2-40B4-BE49-F238E27FC236}">
                    <a16:creationId xmlns:a16="http://schemas.microsoft.com/office/drawing/2014/main" id="{66E38518-6835-5DB1-3581-71DA6F8990CB}"/>
                  </a:ext>
                </a:extLst>
              </p:cNvPr>
              <p:cNvSpPr/>
              <p:nvPr/>
            </p:nvSpPr>
            <p:spPr>
              <a:xfrm>
                <a:off x="13061090" y="1879709"/>
                <a:ext cx="124327" cy="158365"/>
              </a:xfrm>
              <a:custGeom>
                <a:avLst/>
                <a:gdLst>
                  <a:gd name="connsiteX0" fmla="*/ 124328 w 124327"/>
                  <a:gd name="connsiteY0" fmla="*/ 0 h 158365"/>
                  <a:gd name="connsiteX1" fmla="*/ 79320 w 124327"/>
                  <a:gd name="connsiteY1" fmla="*/ 97616 h 158365"/>
                  <a:gd name="connsiteX2" fmla="*/ 0 w 124327"/>
                  <a:gd name="connsiteY2" fmla="*/ 158366 h 158365"/>
                </a:gdLst>
                <a:ahLst/>
                <a:cxnLst>
                  <a:cxn ang="0">
                    <a:pos x="connsiteX0" y="connsiteY0"/>
                  </a:cxn>
                  <a:cxn ang="0">
                    <a:pos x="connsiteX1" y="connsiteY1"/>
                  </a:cxn>
                  <a:cxn ang="0">
                    <a:pos x="connsiteX2" y="connsiteY2"/>
                  </a:cxn>
                </a:cxnLst>
                <a:rect l="l" t="t" r="r" b="b"/>
                <a:pathLst>
                  <a:path w="124327" h="158365">
                    <a:moveTo>
                      <a:pt x="124328" y="0"/>
                    </a:moveTo>
                    <a:cubicBezTo>
                      <a:pt x="124328" y="0"/>
                      <a:pt x="120059" y="55773"/>
                      <a:pt x="79320" y="97616"/>
                    </a:cubicBezTo>
                    <a:cubicBezTo>
                      <a:pt x="38581" y="139459"/>
                      <a:pt x="0" y="158366"/>
                      <a:pt x="0" y="15836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23" name="Freeform 6922">
                <a:extLst>
                  <a:ext uri="{FF2B5EF4-FFF2-40B4-BE49-F238E27FC236}">
                    <a16:creationId xmlns:a16="http://schemas.microsoft.com/office/drawing/2014/main" id="{AA97CDDE-E03D-AFCF-F69A-3A24617BAD50}"/>
                  </a:ext>
                </a:extLst>
              </p:cNvPr>
              <p:cNvSpPr/>
              <p:nvPr/>
            </p:nvSpPr>
            <p:spPr>
              <a:xfrm>
                <a:off x="12550142" y="1884743"/>
                <a:ext cx="118956" cy="154445"/>
              </a:xfrm>
              <a:custGeom>
                <a:avLst/>
                <a:gdLst>
                  <a:gd name="connsiteX0" fmla="*/ 0 w 118956"/>
                  <a:gd name="connsiteY0" fmla="*/ 0 h 154445"/>
                  <a:gd name="connsiteX1" fmla="*/ 44119 w 118956"/>
                  <a:gd name="connsiteY1" fmla="*/ 97892 h 154445"/>
                  <a:gd name="connsiteX2" fmla="*/ 118956 w 118956"/>
                  <a:gd name="connsiteY2" fmla="*/ 154446 h 154445"/>
                </a:gdLst>
                <a:ahLst/>
                <a:cxnLst>
                  <a:cxn ang="0">
                    <a:pos x="connsiteX0" y="connsiteY0"/>
                  </a:cxn>
                  <a:cxn ang="0">
                    <a:pos x="connsiteX1" y="connsiteY1"/>
                  </a:cxn>
                  <a:cxn ang="0">
                    <a:pos x="connsiteX2" y="connsiteY2"/>
                  </a:cxn>
                </a:cxnLst>
                <a:rect l="l" t="t" r="r" b="b"/>
                <a:pathLst>
                  <a:path w="118956" h="154445">
                    <a:moveTo>
                      <a:pt x="0" y="0"/>
                    </a:moveTo>
                    <a:cubicBezTo>
                      <a:pt x="0" y="0"/>
                      <a:pt x="3380" y="56049"/>
                      <a:pt x="44119" y="97892"/>
                    </a:cubicBezTo>
                    <a:cubicBezTo>
                      <a:pt x="84858" y="139735"/>
                      <a:pt x="118956" y="154446"/>
                      <a:pt x="118956" y="15444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24" name="Freeform 6923">
                <a:extLst>
                  <a:ext uri="{FF2B5EF4-FFF2-40B4-BE49-F238E27FC236}">
                    <a16:creationId xmlns:a16="http://schemas.microsoft.com/office/drawing/2014/main" id="{99CE4691-3854-A540-85A3-2EE22B98B045}"/>
                  </a:ext>
                </a:extLst>
              </p:cNvPr>
              <p:cNvSpPr/>
              <p:nvPr/>
            </p:nvSpPr>
            <p:spPr>
              <a:xfrm>
                <a:off x="12790561" y="2263588"/>
                <a:ext cx="152160" cy="68407"/>
              </a:xfrm>
              <a:custGeom>
                <a:avLst/>
                <a:gdLst>
                  <a:gd name="connsiteX0" fmla="*/ 152160 w 152160"/>
                  <a:gd name="connsiteY0" fmla="*/ 68407 h 68407"/>
                  <a:gd name="connsiteX1" fmla="*/ 76080 w 152160"/>
                  <a:gd name="connsiteY1" fmla="*/ 0 h 68407"/>
                  <a:gd name="connsiteX2" fmla="*/ 0 w 152160"/>
                  <a:gd name="connsiteY2" fmla="*/ 68407 h 68407"/>
                </a:gdLst>
                <a:ahLst/>
                <a:cxnLst>
                  <a:cxn ang="0">
                    <a:pos x="connsiteX0" y="connsiteY0"/>
                  </a:cxn>
                  <a:cxn ang="0">
                    <a:pos x="connsiteX1" y="connsiteY1"/>
                  </a:cxn>
                  <a:cxn ang="0">
                    <a:pos x="connsiteX2" y="connsiteY2"/>
                  </a:cxn>
                </a:cxnLst>
                <a:rect l="l" t="t" r="r" b="b"/>
                <a:pathLst>
                  <a:path w="152160" h="68407">
                    <a:moveTo>
                      <a:pt x="152160" y="68407"/>
                    </a:moveTo>
                    <a:cubicBezTo>
                      <a:pt x="152160" y="25664"/>
                      <a:pt x="118098" y="0"/>
                      <a:pt x="76080" y="0"/>
                    </a:cubicBezTo>
                    <a:cubicBezTo>
                      <a:pt x="34062" y="0"/>
                      <a:pt x="0" y="25664"/>
                      <a:pt x="0" y="6840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25" name="Freeform 6924">
                <a:extLst>
                  <a:ext uri="{FF2B5EF4-FFF2-40B4-BE49-F238E27FC236}">
                    <a16:creationId xmlns:a16="http://schemas.microsoft.com/office/drawing/2014/main" id="{91DD9DAD-92E4-6344-9C05-AB5CDA802F50}"/>
                  </a:ext>
                </a:extLst>
              </p:cNvPr>
              <p:cNvSpPr/>
              <p:nvPr/>
            </p:nvSpPr>
            <p:spPr>
              <a:xfrm>
                <a:off x="12788242" y="1952265"/>
                <a:ext cx="154479" cy="66054"/>
              </a:xfrm>
              <a:custGeom>
                <a:avLst/>
                <a:gdLst>
                  <a:gd name="connsiteX0" fmla="*/ 154479 w 154479"/>
                  <a:gd name="connsiteY0" fmla="*/ 0 h 66054"/>
                  <a:gd name="connsiteX1" fmla="*/ 113610 w 154479"/>
                  <a:gd name="connsiteY1" fmla="*/ 66054 h 66054"/>
                  <a:gd name="connsiteX2" fmla="*/ 40869 w 154479"/>
                  <a:gd name="connsiteY2" fmla="*/ 66054 h 66054"/>
                  <a:gd name="connsiteX3" fmla="*/ 0 w 154479"/>
                  <a:gd name="connsiteY3" fmla="*/ 0 h 66054"/>
                </a:gdLst>
                <a:ahLst/>
                <a:cxnLst>
                  <a:cxn ang="0">
                    <a:pos x="connsiteX0" y="connsiteY0"/>
                  </a:cxn>
                  <a:cxn ang="0">
                    <a:pos x="connsiteX1" y="connsiteY1"/>
                  </a:cxn>
                  <a:cxn ang="0">
                    <a:pos x="connsiteX2" y="connsiteY2"/>
                  </a:cxn>
                  <a:cxn ang="0">
                    <a:pos x="connsiteX3" y="connsiteY3"/>
                  </a:cxn>
                </a:cxnLst>
                <a:rect l="l" t="t" r="r" b="b"/>
                <a:pathLst>
                  <a:path w="154479" h="66054">
                    <a:moveTo>
                      <a:pt x="154479" y="0"/>
                    </a:moveTo>
                    <a:lnTo>
                      <a:pt x="113610" y="66054"/>
                    </a:lnTo>
                    <a:lnTo>
                      <a:pt x="40869" y="66054"/>
                    </a:ln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918" name="Freeform 6917">
              <a:extLst>
                <a:ext uri="{FF2B5EF4-FFF2-40B4-BE49-F238E27FC236}">
                  <a16:creationId xmlns:a16="http://schemas.microsoft.com/office/drawing/2014/main" id="{45A9F2BE-0169-EE92-1DE7-2DF426B3215B}"/>
                </a:ext>
              </a:extLst>
            </p:cNvPr>
            <p:cNvSpPr/>
            <p:nvPr/>
          </p:nvSpPr>
          <p:spPr>
            <a:xfrm>
              <a:off x="12824738" y="2105103"/>
              <a:ext cx="80988" cy="162300"/>
            </a:xfrm>
            <a:custGeom>
              <a:avLst/>
              <a:gdLst>
                <a:gd name="connsiteX0" fmla="*/ 80989 w 80988"/>
                <a:gd name="connsiteY0" fmla="*/ 160479 h 162300"/>
                <a:gd name="connsiteX1" fmla="*/ 80989 w 80988"/>
                <a:gd name="connsiteY1" fmla="*/ 90802 h 162300"/>
                <a:gd name="connsiteX2" fmla="*/ 53006 w 80988"/>
                <a:gd name="connsiteY2" fmla="*/ 9047 h 162300"/>
                <a:gd name="connsiteX3" fmla="*/ 40494 w 80988"/>
                <a:gd name="connsiteY3" fmla="*/ 0 h 162300"/>
                <a:gd name="connsiteX4" fmla="*/ 40494 w 80988"/>
                <a:gd name="connsiteY4" fmla="*/ 0 h 162300"/>
                <a:gd name="connsiteX5" fmla="*/ 27983 w 80988"/>
                <a:gd name="connsiteY5" fmla="*/ 9047 h 162300"/>
                <a:gd name="connsiteX6" fmla="*/ 0 w 80988"/>
                <a:gd name="connsiteY6" fmla="*/ 90802 h 162300"/>
                <a:gd name="connsiteX7" fmla="*/ 0 w 80988"/>
                <a:gd name="connsiteY7" fmla="*/ 162301 h 162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988" h="162300">
                  <a:moveTo>
                    <a:pt x="80989" y="160479"/>
                  </a:moveTo>
                  <a:lnTo>
                    <a:pt x="80989" y="90802"/>
                  </a:lnTo>
                  <a:lnTo>
                    <a:pt x="53006" y="9047"/>
                  </a:lnTo>
                  <a:cubicBezTo>
                    <a:pt x="51150" y="3634"/>
                    <a:pt x="46131" y="0"/>
                    <a:pt x="40494" y="0"/>
                  </a:cubicBezTo>
                  <a:lnTo>
                    <a:pt x="40494" y="0"/>
                  </a:lnTo>
                  <a:cubicBezTo>
                    <a:pt x="34857" y="0"/>
                    <a:pt x="29839" y="3634"/>
                    <a:pt x="27983" y="9047"/>
                  </a:cubicBezTo>
                  <a:lnTo>
                    <a:pt x="0" y="90802"/>
                  </a:lnTo>
                  <a:lnTo>
                    <a:pt x="0" y="16230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01" name="Graphic 1431">
            <a:extLst>
              <a:ext uri="{FF2B5EF4-FFF2-40B4-BE49-F238E27FC236}">
                <a16:creationId xmlns:a16="http://schemas.microsoft.com/office/drawing/2014/main" id="{A58CCC28-DA5A-2ECF-6B0D-45F6BC2D6AD4}"/>
              </a:ext>
            </a:extLst>
          </p:cNvPr>
          <p:cNvGrpSpPr/>
          <p:nvPr/>
        </p:nvGrpSpPr>
        <p:grpSpPr>
          <a:xfrm flipH="1">
            <a:off x="16668313" y="4537403"/>
            <a:ext cx="771781" cy="707470"/>
            <a:chOff x="11182631" y="1573008"/>
            <a:chExt cx="804872" cy="737805"/>
          </a:xfrm>
          <a:noFill/>
        </p:grpSpPr>
        <p:grpSp>
          <p:nvGrpSpPr>
            <p:cNvPr id="6903" name="Graphic 1431">
              <a:extLst>
                <a:ext uri="{FF2B5EF4-FFF2-40B4-BE49-F238E27FC236}">
                  <a16:creationId xmlns:a16="http://schemas.microsoft.com/office/drawing/2014/main" id="{93833C46-4F70-FEC5-2FFE-39CC6FBC14A0}"/>
                </a:ext>
              </a:extLst>
            </p:cNvPr>
            <p:cNvGrpSpPr/>
            <p:nvPr/>
          </p:nvGrpSpPr>
          <p:grpSpPr>
            <a:xfrm>
              <a:off x="11182631" y="1573008"/>
              <a:ext cx="804872" cy="737805"/>
              <a:chOff x="11182631" y="1573008"/>
              <a:chExt cx="804872" cy="737805"/>
            </a:xfrm>
            <a:noFill/>
          </p:grpSpPr>
          <p:grpSp>
            <p:nvGrpSpPr>
              <p:cNvPr id="6907" name="Graphic 1431">
                <a:extLst>
                  <a:ext uri="{FF2B5EF4-FFF2-40B4-BE49-F238E27FC236}">
                    <a16:creationId xmlns:a16="http://schemas.microsoft.com/office/drawing/2014/main" id="{A78FF4C8-AE1F-CA69-967F-0D9B185CC909}"/>
                  </a:ext>
                </a:extLst>
              </p:cNvPr>
              <p:cNvGrpSpPr/>
              <p:nvPr/>
            </p:nvGrpSpPr>
            <p:grpSpPr>
              <a:xfrm>
                <a:off x="11182631" y="1573008"/>
                <a:ext cx="804872" cy="737805"/>
                <a:chOff x="11182631" y="1573008"/>
                <a:chExt cx="804872" cy="737805"/>
              </a:xfrm>
              <a:noFill/>
            </p:grpSpPr>
            <p:sp>
              <p:nvSpPr>
                <p:cNvPr id="6909" name="Freeform 6908">
                  <a:extLst>
                    <a:ext uri="{FF2B5EF4-FFF2-40B4-BE49-F238E27FC236}">
                      <a16:creationId xmlns:a16="http://schemas.microsoft.com/office/drawing/2014/main" id="{56706530-2D16-73AB-C73E-BD84B4F21E4D}"/>
                    </a:ext>
                  </a:extLst>
                </p:cNvPr>
                <p:cNvSpPr/>
                <p:nvPr/>
              </p:nvSpPr>
              <p:spPr>
                <a:xfrm>
                  <a:off x="11182631" y="2043692"/>
                  <a:ext cx="804872" cy="113347"/>
                </a:xfrm>
                <a:custGeom>
                  <a:avLst/>
                  <a:gdLst>
                    <a:gd name="connsiteX0" fmla="*/ 492622 w 804872"/>
                    <a:gd name="connsiteY0" fmla="*/ 0 h 113347"/>
                    <a:gd name="connsiteX1" fmla="*/ 804873 w 804872"/>
                    <a:gd name="connsiteY1" fmla="*/ 55950 h 113347"/>
                    <a:gd name="connsiteX2" fmla="*/ 402434 w 804872"/>
                    <a:gd name="connsiteY2" fmla="*/ 113347 h 113347"/>
                    <a:gd name="connsiteX3" fmla="*/ 0 w 804872"/>
                    <a:gd name="connsiteY3" fmla="*/ 55950 h 113347"/>
                    <a:gd name="connsiteX4" fmla="*/ 308933 w 804872"/>
                    <a:gd name="connsiteY4" fmla="*/ 109 h 113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872" h="113347">
                      <a:moveTo>
                        <a:pt x="492622" y="0"/>
                      </a:moveTo>
                      <a:cubicBezTo>
                        <a:pt x="671460" y="5841"/>
                        <a:pt x="804873" y="28673"/>
                        <a:pt x="804873" y="55950"/>
                      </a:cubicBezTo>
                      <a:cubicBezTo>
                        <a:pt x="804873" y="87647"/>
                        <a:pt x="624699" y="113347"/>
                        <a:pt x="402434" y="113347"/>
                      </a:cubicBezTo>
                      <a:cubicBezTo>
                        <a:pt x="180174" y="113347"/>
                        <a:pt x="0" y="87647"/>
                        <a:pt x="0" y="55950"/>
                      </a:cubicBezTo>
                      <a:cubicBezTo>
                        <a:pt x="0" y="28839"/>
                        <a:pt x="131765" y="6122"/>
                        <a:pt x="308933" y="10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10" name="Freeform 6909">
                  <a:extLst>
                    <a:ext uri="{FF2B5EF4-FFF2-40B4-BE49-F238E27FC236}">
                      <a16:creationId xmlns:a16="http://schemas.microsoft.com/office/drawing/2014/main" id="{20780B9E-97F4-206E-4FE3-96B830D29E01}"/>
                    </a:ext>
                  </a:extLst>
                </p:cNvPr>
                <p:cNvSpPr/>
                <p:nvPr/>
              </p:nvSpPr>
              <p:spPr>
                <a:xfrm>
                  <a:off x="11182631" y="2043692"/>
                  <a:ext cx="414430" cy="267121"/>
                </a:xfrm>
                <a:custGeom>
                  <a:avLst/>
                  <a:gdLst>
                    <a:gd name="connsiteX0" fmla="*/ 414431 w 414430"/>
                    <a:gd name="connsiteY0" fmla="*/ 266950 h 267121"/>
                    <a:gd name="connsiteX1" fmla="*/ 402434 w 414430"/>
                    <a:gd name="connsiteY1" fmla="*/ 267121 h 267121"/>
                    <a:gd name="connsiteX2" fmla="*/ 0 w 414430"/>
                    <a:gd name="connsiteY2" fmla="*/ 55950 h 267121"/>
                    <a:gd name="connsiteX3" fmla="*/ 312271 w 414430"/>
                    <a:gd name="connsiteY3" fmla="*/ 0 h 267121"/>
                  </a:gdLst>
                  <a:ahLst/>
                  <a:cxnLst>
                    <a:cxn ang="0">
                      <a:pos x="connsiteX0" y="connsiteY0"/>
                    </a:cxn>
                    <a:cxn ang="0">
                      <a:pos x="connsiteX1" y="connsiteY1"/>
                    </a:cxn>
                    <a:cxn ang="0">
                      <a:pos x="connsiteX2" y="connsiteY2"/>
                    </a:cxn>
                    <a:cxn ang="0">
                      <a:pos x="connsiteX3" y="connsiteY3"/>
                    </a:cxn>
                  </a:cxnLst>
                  <a:rect l="l" t="t" r="r" b="b"/>
                  <a:pathLst>
                    <a:path w="414430" h="267121">
                      <a:moveTo>
                        <a:pt x="414431" y="266950"/>
                      </a:moveTo>
                      <a:cubicBezTo>
                        <a:pt x="410447" y="267064"/>
                        <a:pt x="406448" y="267121"/>
                        <a:pt x="402434" y="267121"/>
                      </a:cubicBezTo>
                      <a:cubicBezTo>
                        <a:pt x="180174" y="267121"/>
                        <a:pt x="0" y="87647"/>
                        <a:pt x="0" y="55950"/>
                      </a:cubicBezTo>
                      <a:cubicBezTo>
                        <a:pt x="0" y="28673"/>
                        <a:pt x="133424" y="5836"/>
                        <a:pt x="312271"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11" name="Freeform 6910">
                  <a:extLst>
                    <a:ext uri="{FF2B5EF4-FFF2-40B4-BE49-F238E27FC236}">
                      <a16:creationId xmlns:a16="http://schemas.microsoft.com/office/drawing/2014/main" id="{E3129272-5CDC-F57E-4367-1CCCB0D624CE}"/>
                    </a:ext>
                  </a:extLst>
                </p:cNvPr>
                <p:cNvSpPr/>
                <p:nvPr/>
              </p:nvSpPr>
              <p:spPr>
                <a:xfrm>
                  <a:off x="11654707" y="2043692"/>
                  <a:ext cx="332796" cy="261374"/>
                </a:xfrm>
                <a:custGeom>
                  <a:avLst/>
                  <a:gdLst>
                    <a:gd name="connsiteX0" fmla="*/ 20526 w 332796"/>
                    <a:gd name="connsiteY0" fmla="*/ 0 h 261374"/>
                    <a:gd name="connsiteX1" fmla="*/ 332797 w 332796"/>
                    <a:gd name="connsiteY1" fmla="*/ 55950 h 261374"/>
                    <a:gd name="connsiteX2" fmla="*/ 0 w 332796"/>
                    <a:gd name="connsiteY2" fmla="*/ 261374 h 261374"/>
                  </a:gdLst>
                  <a:ahLst/>
                  <a:cxnLst>
                    <a:cxn ang="0">
                      <a:pos x="connsiteX0" y="connsiteY0"/>
                    </a:cxn>
                    <a:cxn ang="0">
                      <a:pos x="connsiteX1" y="connsiteY1"/>
                    </a:cxn>
                    <a:cxn ang="0">
                      <a:pos x="connsiteX2" y="connsiteY2"/>
                    </a:cxn>
                  </a:cxnLst>
                  <a:rect l="l" t="t" r="r" b="b"/>
                  <a:pathLst>
                    <a:path w="332796" h="261374">
                      <a:moveTo>
                        <a:pt x="20526" y="0"/>
                      </a:moveTo>
                      <a:cubicBezTo>
                        <a:pt x="199373" y="5836"/>
                        <a:pt x="332797" y="28673"/>
                        <a:pt x="332797" y="55950"/>
                      </a:cubicBezTo>
                      <a:cubicBezTo>
                        <a:pt x="332797" y="84263"/>
                        <a:pt x="189072" y="230453"/>
                        <a:pt x="0" y="26137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12" name="Freeform 6911">
                  <a:extLst>
                    <a:ext uri="{FF2B5EF4-FFF2-40B4-BE49-F238E27FC236}">
                      <a16:creationId xmlns:a16="http://schemas.microsoft.com/office/drawing/2014/main" id="{3798A61B-4A3B-67C4-B50F-422E4D4E1435}"/>
                    </a:ext>
                  </a:extLst>
                </p:cNvPr>
                <p:cNvSpPr/>
                <p:nvPr/>
              </p:nvSpPr>
              <p:spPr>
                <a:xfrm>
                  <a:off x="11186925" y="1573008"/>
                  <a:ext cx="568817" cy="472505"/>
                </a:xfrm>
                <a:custGeom>
                  <a:avLst/>
                  <a:gdLst>
                    <a:gd name="connsiteX0" fmla="*/ 568818 w 568817"/>
                    <a:gd name="connsiteY0" fmla="*/ 25276 h 472505"/>
                    <a:gd name="connsiteX1" fmla="*/ 55306 w 568817"/>
                    <a:gd name="connsiteY1" fmla="*/ 110020 h 472505"/>
                    <a:gd name="connsiteX2" fmla="*/ 45930 w 568817"/>
                    <a:gd name="connsiteY2" fmla="*/ 116727 h 472505"/>
                    <a:gd name="connsiteX3" fmla="*/ 40688 w 568817"/>
                    <a:gd name="connsiteY3" fmla="*/ 291504 h 472505"/>
                    <a:gd name="connsiteX4" fmla="*/ 263988 w 568817"/>
                    <a:gd name="connsiteY4" fmla="*/ 472506 h 472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817" h="472505">
                      <a:moveTo>
                        <a:pt x="568818" y="25276"/>
                      </a:moveTo>
                      <a:cubicBezTo>
                        <a:pt x="397110" y="-26733"/>
                        <a:pt x="206920" y="1522"/>
                        <a:pt x="55306" y="110020"/>
                      </a:cubicBezTo>
                      <a:lnTo>
                        <a:pt x="45930" y="116727"/>
                      </a:lnTo>
                      <a:cubicBezTo>
                        <a:pt x="-13067" y="158947"/>
                        <a:pt x="-15672" y="245818"/>
                        <a:pt x="40688" y="291504"/>
                      </a:cubicBezTo>
                      <a:lnTo>
                        <a:pt x="263988" y="47250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13" name="Freeform 6912">
                  <a:extLst>
                    <a:ext uri="{FF2B5EF4-FFF2-40B4-BE49-F238E27FC236}">
                      <a16:creationId xmlns:a16="http://schemas.microsoft.com/office/drawing/2014/main" id="{6DD593D7-1B66-D46D-1AF2-D924FD20418B}"/>
                    </a:ext>
                  </a:extLst>
                </p:cNvPr>
                <p:cNvSpPr/>
                <p:nvPr/>
              </p:nvSpPr>
              <p:spPr>
                <a:xfrm>
                  <a:off x="11719211" y="1624310"/>
                  <a:ext cx="257950" cy="421204"/>
                </a:xfrm>
                <a:custGeom>
                  <a:avLst/>
                  <a:gdLst>
                    <a:gd name="connsiteX0" fmla="*/ 0 w 257950"/>
                    <a:gd name="connsiteY0" fmla="*/ 421204 h 421204"/>
                    <a:gd name="connsiteX1" fmla="*/ 213866 w 257950"/>
                    <a:gd name="connsiteY1" fmla="*/ 247851 h 421204"/>
                    <a:gd name="connsiteX2" fmla="*/ 208115 w 257950"/>
                    <a:gd name="connsiteY2" fmla="*/ 58453 h 421204"/>
                    <a:gd name="connsiteX3" fmla="*/ 208115 w 257950"/>
                    <a:gd name="connsiteY3" fmla="*/ 58453 h 421204"/>
                    <a:gd name="connsiteX4" fmla="*/ 106210 w 257950"/>
                    <a:gd name="connsiteY4" fmla="*/ 0 h 4212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950" h="421204">
                      <a:moveTo>
                        <a:pt x="0" y="421204"/>
                      </a:moveTo>
                      <a:lnTo>
                        <a:pt x="213866" y="247851"/>
                      </a:lnTo>
                      <a:cubicBezTo>
                        <a:pt x="274959" y="198334"/>
                        <a:pt x="272099" y="104165"/>
                        <a:pt x="208115" y="58453"/>
                      </a:cubicBezTo>
                      <a:lnTo>
                        <a:pt x="208115" y="58453"/>
                      </a:lnTo>
                      <a:cubicBezTo>
                        <a:pt x="175717" y="35308"/>
                        <a:pt x="141567" y="15824"/>
                        <a:pt x="10621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14" name="Freeform 6913">
                  <a:extLst>
                    <a:ext uri="{FF2B5EF4-FFF2-40B4-BE49-F238E27FC236}">
                      <a16:creationId xmlns:a16="http://schemas.microsoft.com/office/drawing/2014/main" id="{3593948B-D9BC-CBBC-67B2-2F2E33533963}"/>
                    </a:ext>
                  </a:extLst>
                </p:cNvPr>
                <p:cNvSpPr/>
                <p:nvPr/>
              </p:nvSpPr>
              <p:spPr>
                <a:xfrm>
                  <a:off x="11297951" y="1639393"/>
                  <a:ext cx="568183" cy="403393"/>
                </a:xfrm>
                <a:custGeom>
                  <a:avLst/>
                  <a:gdLst>
                    <a:gd name="connsiteX0" fmla="*/ 382720 w 568183"/>
                    <a:gd name="connsiteY0" fmla="*/ 403393 h 403393"/>
                    <a:gd name="connsiteX1" fmla="*/ 536487 w 568183"/>
                    <a:gd name="connsiteY1" fmla="*/ 215093 h 403393"/>
                    <a:gd name="connsiteX2" fmla="*/ 532353 w 568183"/>
                    <a:gd name="connsiteY2" fmla="*/ 78915 h 403393"/>
                    <a:gd name="connsiteX3" fmla="*/ 532353 w 568183"/>
                    <a:gd name="connsiteY3" fmla="*/ 78915 h 403393"/>
                    <a:gd name="connsiteX4" fmla="*/ 39762 w 568183"/>
                    <a:gd name="connsiteY4" fmla="*/ 79106 h 403393"/>
                    <a:gd name="connsiteX5" fmla="*/ 33023 w 568183"/>
                    <a:gd name="connsiteY5" fmla="*/ 83928 h 403393"/>
                    <a:gd name="connsiteX6" fmla="*/ 29258 w 568183"/>
                    <a:gd name="connsiteY6" fmla="*/ 209594 h 403393"/>
                    <a:gd name="connsiteX7" fmla="*/ 189806 w 568183"/>
                    <a:gd name="connsiteY7" fmla="*/ 403393 h 40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8183" h="403393">
                      <a:moveTo>
                        <a:pt x="382720" y="403393"/>
                      </a:moveTo>
                      <a:lnTo>
                        <a:pt x="536487" y="215093"/>
                      </a:lnTo>
                      <a:cubicBezTo>
                        <a:pt x="580414" y="179490"/>
                        <a:pt x="578355" y="111782"/>
                        <a:pt x="532353" y="78915"/>
                      </a:cubicBezTo>
                      <a:lnTo>
                        <a:pt x="532353" y="78915"/>
                      </a:lnTo>
                      <a:cubicBezTo>
                        <a:pt x="384977" y="-26375"/>
                        <a:pt x="187055" y="-26298"/>
                        <a:pt x="39762" y="79106"/>
                      </a:cubicBezTo>
                      <a:lnTo>
                        <a:pt x="33023" y="83928"/>
                      </a:lnTo>
                      <a:cubicBezTo>
                        <a:pt x="-9396" y="114284"/>
                        <a:pt x="-11268" y="176745"/>
                        <a:pt x="29258" y="209594"/>
                      </a:cubicBezTo>
                      <a:lnTo>
                        <a:pt x="189806" y="40339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15" name="Freeform 6914">
                  <a:extLst>
                    <a:ext uri="{FF2B5EF4-FFF2-40B4-BE49-F238E27FC236}">
                      <a16:creationId xmlns:a16="http://schemas.microsoft.com/office/drawing/2014/main" id="{F2C8944B-2C89-1A42-A18D-39F04F7B9D70}"/>
                    </a:ext>
                  </a:extLst>
                </p:cNvPr>
                <p:cNvSpPr/>
                <p:nvPr/>
              </p:nvSpPr>
              <p:spPr>
                <a:xfrm>
                  <a:off x="11837961" y="1936779"/>
                  <a:ext cx="27976" cy="121759"/>
                </a:xfrm>
                <a:custGeom>
                  <a:avLst/>
                  <a:gdLst>
                    <a:gd name="connsiteX0" fmla="*/ 15397 w 27976"/>
                    <a:gd name="connsiteY0" fmla="*/ 0 h 121759"/>
                    <a:gd name="connsiteX1" fmla="*/ 27976 w 27976"/>
                    <a:gd name="connsiteY1" fmla="*/ 121760 h 121759"/>
                  </a:gdLst>
                  <a:ahLst/>
                  <a:cxnLst>
                    <a:cxn ang="0">
                      <a:pos x="connsiteX0" y="connsiteY0"/>
                    </a:cxn>
                    <a:cxn ang="0">
                      <a:pos x="connsiteX1" y="connsiteY1"/>
                    </a:cxn>
                  </a:cxnLst>
                  <a:rect l="l" t="t" r="r" b="b"/>
                  <a:pathLst>
                    <a:path w="27976" h="121759">
                      <a:moveTo>
                        <a:pt x="15397" y="0"/>
                      </a:moveTo>
                      <a:cubicBezTo>
                        <a:pt x="15397" y="0"/>
                        <a:pt x="-26523" y="86325"/>
                        <a:pt x="27976" y="12176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16" name="Freeform 6915">
                  <a:extLst>
                    <a:ext uri="{FF2B5EF4-FFF2-40B4-BE49-F238E27FC236}">
                      <a16:creationId xmlns:a16="http://schemas.microsoft.com/office/drawing/2014/main" id="{BBE42370-FBAA-679F-A907-E3FB7A6F4261}"/>
                    </a:ext>
                  </a:extLst>
                </p:cNvPr>
                <p:cNvSpPr/>
                <p:nvPr/>
              </p:nvSpPr>
              <p:spPr>
                <a:xfrm>
                  <a:off x="11302788" y="1936779"/>
                  <a:ext cx="27974" cy="121759"/>
                </a:xfrm>
                <a:custGeom>
                  <a:avLst/>
                  <a:gdLst>
                    <a:gd name="connsiteX0" fmla="*/ 12574 w 27974"/>
                    <a:gd name="connsiteY0" fmla="*/ 0 h 121759"/>
                    <a:gd name="connsiteX1" fmla="*/ 0 w 27974"/>
                    <a:gd name="connsiteY1" fmla="*/ 121760 h 121759"/>
                  </a:gdLst>
                  <a:ahLst/>
                  <a:cxnLst>
                    <a:cxn ang="0">
                      <a:pos x="connsiteX0" y="connsiteY0"/>
                    </a:cxn>
                    <a:cxn ang="0">
                      <a:pos x="connsiteX1" y="connsiteY1"/>
                    </a:cxn>
                  </a:cxnLst>
                  <a:rect l="l" t="t" r="r" b="b"/>
                  <a:pathLst>
                    <a:path w="27974" h="121759">
                      <a:moveTo>
                        <a:pt x="12574" y="0"/>
                      </a:moveTo>
                      <a:cubicBezTo>
                        <a:pt x="12574" y="0"/>
                        <a:pt x="54499" y="86325"/>
                        <a:pt x="0" y="12176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908" name="Freeform 6907">
                <a:extLst>
                  <a:ext uri="{FF2B5EF4-FFF2-40B4-BE49-F238E27FC236}">
                    <a16:creationId xmlns:a16="http://schemas.microsoft.com/office/drawing/2014/main" id="{E3CB0104-AB8C-F24D-896A-3E9268C76A48}"/>
                  </a:ext>
                </a:extLst>
              </p:cNvPr>
              <p:cNvSpPr/>
              <p:nvPr/>
            </p:nvSpPr>
            <p:spPr>
              <a:xfrm>
                <a:off x="11494899" y="1950752"/>
                <a:ext cx="180332" cy="180517"/>
              </a:xfrm>
              <a:custGeom>
                <a:avLst/>
                <a:gdLst>
                  <a:gd name="connsiteX0" fmla="*/ 180332 w 180332"/>
                  <a:gd name="connsiteY0" fmla="*/ 90259 h 180517"/>
                  <a:gd name="connsiteX1" fmla="*/ 90166 w 180332"/>
                  <a:gd name="connsiteY1" fmla="*/ 180518 h 180517"/>
                  <a:gd name="connsiteX2" fmla="*/ 0 w 180332"/>
                  <a:gd name="connsiteY2" fmla="*/ 90259 h 180517"/>
                  <a:gd name="connsiteX3" fmla="*/ 90166 w 180332"/>
                  <a:gd name="connsiteY3" fmla="*/ 0 h 180517"/>
                  <a:gd name="connsiteX4" fmla="*/ 180332 w 180332"/>
                  <a:gd name="connsiteY4" fmla="*/ 90259 h 18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332" h="180517">
                    <a:moveTo>
                      <a:pt x="180332" y="90259"/>
                    </a:moveTo>
                    <a:cubicBezTo>
                      <a:pt x="180332" y="140107"/>
                      <a:pt x="139963" y="180518"/>
                      <a:pt x="90166" y="180518"/>
                    </a:cubicBezTo>
                    <a:cubicBezTo>
                      <a:pt x="40369" y="180518"/>
                      <a:pt x="0" y="140107"/>
                      <a:pt x="0" y="90259"/>
                    </a:cubicBezTo>
                    <a:cubicBezTo>
                      <a:pt x="0" y="40410"/>
                      <a:pt x="40369" y="0"/>
                      <a:pt x="90166" y="0"/>
                    </a:cubicBezTo>
                    <a:cubicBezTo>
                      <a:pt x="139963" y="0"/>
                      <a:pt x="180332" y="40410"/>
                      <a:pt x="180332" y="9025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904" name="Freeform 6903">
              <a:extLst>
                <a:ext uri="{FF2B5EF4-FFF2-40B4-BE49-F238E27FC236}">
                  <a16:creationId xmlns:a16="http://schemas.microsoft.com/office/drawing/2014/main" id="{EADF2C5C-5E61-3857-5F99-191160FF2AF0}"/>
                </a:ext>
              </a:extLst>
            </p:cNvPr>
            <p:cNvSpPr/>
            <p:nvPr/>
          </p:nvSpPr>
          <p:spPr>
            <a:xfrm>
              <a:off x="11654707" y="1794350"/>
              <a:ext cx="77770" cy="189326"/>
            </a:xfrm>
            <a:custGeom>
              <a:avLst/>
              <a:gdLst>
                <a:gd name="connsiteX0" fmla="*/ 0 w 77770"/>
                <a:gd name="connsiteY0" fmla="*/ 189326 h 189326"/>
                <a:gd name="connsiteX1" fmla="*/ 77770 w 77770"/>
                <a:gd name="connsiteY1" fmla="*/ 0 h 189326"/>
              </a:gdLst>
              <a:ahLst/>
              <a:cxnLst>
                <a:cxn ang="0">
                  <a:pos x="connsiteX0" y="connsiteY0"/>
                </a:cxn>
                <a:cxn ang="0">
                  <a:pos x="connsiteX1" y="connsiteY1"/>
                </a:cxn>
              </a:cxnLst>
              <a:rect l="l" t="t" r="r" b="b"/>
              <a:pathLst>
                <a:path w="77770" h="189326">
                  <a:moveTo>
                    <a:pt x="0" y="189326"/>
                  </a:moveTo>
                  <a:lnTo>
                    <a:pt x="7777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05" name="Freeform 6904">
              <a:extLst>
                <a:ext uri="{FF2B5EF4-FFF2-40B4-BE49-F238E27FC236}">
                  <a16:creationId xmlns:a16="http://schemas.microsoft.com/office/drawing/2014/main" id="{7AB98952-3A1F-4E1A-34E0-EB84D31768E0}"/>
                </a:ext>
              </a:extLst>
            </p:cNvPr>
            <p:cNvSpPr/>
            <p:nvPr/>
          </p:nvSpPr>
          <p:spPr>
            <a:xfrm>
              <a:off x="11435624" y="1794350"/>
              <a:ext cx="77770" cy="189326"/>
            </a:xfrm>
            <a:custGeom>
              <a:avLst/>
              <a:gdLst>
                <a:gd name="connsiteX0" fmla="*/ 77770 w 77770"/>
                <a:gd name="connsiteY0" fmla="*/ 189326 h 189326"/>
                <a:gd name="connsiteX1" fmla="*/ 0 w 77770"/>
                <a:gd name="connsiteY1" fmla="*/ 0 h 189326"/>
              </a:gdLst>
              <a:ahLst/>
              <a:cxnLst>
                <a:cxn ang="0">
                  <a:pos x="connsiteX0" y="connsiteY0"/>
                </a:cxn>
                <a:cxn ang="0">
                  <a:pos x="connsiteX1" y="connsiteY1"/>
                </a:cxn>
              </a:cxnLst>
              <a:rect l="l" t="t" r="r" b="b"/>
              <a:pathLst>
                <a:path w="77770" h="189326">
                  <a:moveTo>
                    <a:pt x="77770" y="189326"/>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06" name="Freeform 6905">
              <a:extLst>
                <a:ext uri="{FF2B5EF4-FFF2-40B4-BE49-F238E27FC236}">
                  <a16:creationId xmlns:a16="http://schemas.microsoft.com/office/drawing/2014/main" id="{592D4E39-E180-F9A6-DB29-AB768E0F58DA}"/>
                </a:ext>
              </a:extLst>
            </p:cNvPr>
            <p:cNvSpPr/>
            <p:nvPr/>
          </p:nvSpPr>
          <p:spPr>
            <a:xfrm>
              <a:off x="11585065" y="1720569"/>
              <a:ext cx="5200" cy="230181"/>
            </a:xfrm>
            <a:custGeom>
              <a:avLst/>
              <a:gdLst>
                <a:gd name="connsiteX0" fmla="*/ 0 w 5200"/>
                <a:gd name="connsiteY0" fmla="*/ 230182 h 230181"/>
                <a:gd name="connsiteX1" fmla="*/ 0 w 5200"/>
                <a:gd name="connsiteY1" fmla="*/ 0 h 230181"/>
              </a:gdLst>
              <a:ahLst/>
              <a:cxnLst>
                <a:cxn ang="0">
                  <a:pos x="connsiteX0" y="connsiteY0"/>
                </a:cxn>
                <a:cxn ang="0">
                  <a:pos x="connsiteX1" y="connsiteY1"/>
                </a:cxn>
              </a:cxnLst>
              <a:rect l="l" t="t" r="r" b="b"/>
              <a:pathLst>
                <a:path w="5200" h="230181">
                  <a:moveTo>
                    <a:pt x="0" y="230182"/>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02" name="Graphic 1431">
            <a:extLst>
              <a:ext uri="{FF2B5EF4-FFF2-40B4-BE49-F238E27FC236}">
                <a16:creationId xmlns:a16="http://schemas.microsoft.com/office/drawing/2014/main" id="{4B156967-C8E9-20F4-FB41-98EB49C01075}"/>
              </a:ext>
            </a:extLst>
          </p:cNvPr>
          <p:cNvGrpSpPr/>
          <p:nvPr/>
        </p:nvGrpSpPr>
        <p:grpSpPr>
          <a:xfrm flipH="1">
            <a:off x="19483050" y="4596714"/>
            <a:ext cx="989439" cy="588849"/>
            <a:chOff x="13651529" y="1634860"/>
            <a:chExt cx="1031864" cy="614099"/>
          </a:xfrm>
          <a:noFill/>
        </p:grpSpPr>
        <p:sp>
          <p:nvSpPr>
            <p:cNvPr id="6882" name="Freeform 6881">
              <a:extLst>
                <a:ext uri="{FF2B5EF4-FFF2-40B4-BE49-F238E27FC236}">
                  <a16:creationId xmlns:a16="http://schemas.microsoft.com/office/drawing/2014/main" id="{4BAB5026-79B0-B1F9-07AA-3841F85F92B7}"/>
                </a:ext>
              </a:extLst>
            </p:cNvPr>
            <p:cNvSpPr/>
            <p:nvPr/>
          </p:nvSpPr>
          <p:spPr>
            <a:xfrm>
              <a:off x="14205707" y="1989522"/>
              <a:ext cx="182867" cy="259437"/>
            </a:xfrm>
            <a:custGeom>
              <a:avLst/>
              <a:gdLst>
                <a:gd name="connsiteX0" fmla="*/ 0 w 182867"/>
                <a:gd name="connsiteY0" fmla="*/ 0 h 259437"/>
                <a:gd name="connsiteX1" fmla="*/ 31056 w 182867"/>
                <a:gd name="connsiteY1" fmla="*/ 44055 h 259437"/>
                <a:gd name="connsiteX2" fmla="*/ 182868 w 182867"/>
                <a:gd name="connsiteY2" fmla="*/ 259438 h 259437"/>
              </a:gdLst>
              <a:ahLst/>
              <a:cxnLst>
                <a:cxn ang="0">
                  <a:pos x="connsiteX0" y="connsiteY0"/>
                </a:cxn>
                <a:cxn ang="0">
                  <a:pos x="connsiteX1" y="connsiteY1"/>
                </a:cxn>
                <a:cxn ang="0">
                  <a:pos x="connsiteX2" y="connsiteY2"/>
                </a:cxn>
              </a:cxnLst>
              <a:rect l="l" t="t" r="r" b="b"/>
              <a:pathLst>
                <a:path w="182867" h="259437">
                  <a:moveTo>
                    <a:pt x="0" y="0"/>
                  </a:moveTo>
                  <a:lnTo>
                    <a:pt x="31056" y="44055"/>
                  </a:lnTo>
                  <a:lnTo>
                    <a:pt x="182868" y="25943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83" name="Freeform 6882">
              <a:extLst>
                <a:ext uri="{FF2B5EF4-FFF2-40B4-BE49-F238E27FC236}">
                  <a16:creationId xmlns:a16="http://schemas.microsoft.com/office/drawing/2014/main" id="{025F1E41-3F55-635D-3E2C-5BC1E2E59EA7}"/>
                </a:ext>
              </a:extLst>
            </p:cNvPr>
            <p:cNvSpPr/>
            <p:nvPr/>
          </p:nvSpPr>
          <p:spPr>
            <a:xfrm>
              <a:off x="14160194" y="1924952"/>
              <a:ext cx="19989" cy="28360"/>
            </a:xfrm>
            <a:custGeom>
              <a:avLst/>
              <a:gdLst>
                <a:gd name="connsiteX0" fmla="*/ 0 w 19989"/>
                <a:gd name="connsiteY0" fmla="*/ 0 h 28360"/>
                <a:gd name="connsiteX1" fmla="*/ 19990 w 19989"/>
                <a:gd name="connsiteY1" fmla="*/ 28360 h 28360"/>
              </a:gdLst>
              <a:ahLst/>
              <a:cxnLst>
                <a:cxn ang="0">
                  <a:pos x="connsiteX0" y="connsiteY0"/>
                </a:cxn>
                <a:cxn ang="0">
                  <a:pos x="connsiteX1" y="connsiteY1"/>
                </a:cxn>
              </a:cxnLst>
              <a:rect l="l" t="t" r="r" b="b"/>
              <a:pathLst>
                <a:path w="19989" h="28360">
                  <a:moveTo>
                    <a:pt x="0" y="0"/>
                  </a:moveTo>
                  <a:lnTo>
                    <a:pt x="19990" y="2836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84" name="Freeform 6883">
              <a:extLst>
                <a:ext uri="{FF2B5EF4-FFF2-40B4-BE49-F238E27FC236}">
                  <a16:creationId xmlns:a16="http://schemas.microsoft.com/office/drawing/2014/main" id="{D6E0B22A-FFFD-F774-96D0-133993823D51}"/>
                </a:ext>
              </a:extLst>
            </p:cNvPr>
            <p:cNvSpPr/>
            <p:nvPr/>
          </p:nvSpPr>
          <p:spPr>
            <a:xfrm>
              <a:off x="13651529" y="1793213"/>
              <a:ext cx="484343" cy="455746"/>
            </a:xfrm>
            <a:custGeom>
              <a:avLst/>
              <a:gdLst>
                <a:gd name="connsiteX0" fmla="*/ 0 w 484343"/>
                <a:gd name="connsiteY0" fmla="*/ 455747 h 455746"/>
                <a:gd name="connsiteX1" fmla="*/ 293977 w 484343"/>
                <a:gd name="connsiteY1" fmla="*/ 38675 h 455746"/>
                <a:gd name="connsiteX2" fmla="*/ 443069 w 484343"/>
                <a:gd name="connsiteY2" fmla="*/ 38675 h 455746"/>
                <a:gd name="connsiteX3" fmla="*/ 484343 w 484343"/>
                <a:gd name="connsiteY3" fmla="*/ 97230 h 455746"/>
              </a:gdLst>
              <a:ahLst/>
              <a:cxnLst>
                <a:cxn ang="0">
                  <a:pos x="connsiteX0" y="connsiteY0"/>
                </a:cxn>
                <a:cxn ang="0">
                  <a:pos x="connsiteX1" y="connsiteY1"/>
                </a:cxn>
                <a:cxn ang="0">
                  <a:pos x="connsiteX2" y="connsiteY2"/>
                </a:cxn>
                <a:cxn ang="0">
                  <a:pos x="connsiteX3" y="connsiteY3"/>
                </a:cxn>
              </a:cxnLst>
              <a:rect l="l" t="t" r="r" b="b"/>
              <a:pathLst>
                <a:path w="484343" h="455746">
                  <a:moveTo>
                    <a:pt x="0" y="455747"/>
                  </a:moveTo>
                  <a:lnTo>
                    <a:pt x="293977" y="38675"/>
                  </a:lnTo>
                  <a:cubicBezTo>
                    <a:pt x="330327" y="-12892"/>
                    <a:pt x="406719" y="-12892"/>
                    <a:pt x="443069" y="38675"/>
                  </a:cubicBezTo>
                  <a:lnTo>
                    <a:pt x="484343" y="9723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85" name="Freeform 6884">
              <a:extLst>
                <a:ext uri="{FF2B5EF4-FFF2-40B4-BE49-F238E27FC236}">
                  <a16:creationId xmlns:a16="http://schemas.microsoft.com/office/drawing/2014/main" id="{F1B5463F-220D-04BD-91EE-0D65ECA4473B}"/>
                </a:ext>
              </a:extLst>
            </p:cNvPr>
            <p:cNvSpPr/>
            <p:nvPr/>
          </p:nvSpPr>
          <p:spPr>
            <a:xfrm>
              <a:off x="14520454" y="2033577"/>
              <a:ext cx="162940" cy="215382"/>
            </a:xfrm>
            <a:custGeom>
              <a:avLst/>
              <a:gdLst>
                <a:gd name="connsiteX0" fmla="*/ 0 w 162940"/>
                <a:gd name="connsiteY0" fmla="*/ 0 h 215382"/>
                <a:gd name="connsiteX1" fmla="*/ 162940 w 162940"/>
                <a:gd name="connsiteY1" fmla="*/ 215383 h 215382"/>
              </a:gdLst>
              <a:ahLst/>
              <a:cxnLst>
                <a:cxn ang="0">
                  <a:pos x="connsiteX0" y="connsiteY0"/>
                </a:cxn>
                <a:cxn ang="0">
                  <a:pos x="connsiteX1" y="connsiteY1"/>
                </a:cxn>
              </a:cxnLst>
              <a:rect l="l" t="t" r="r" b="b"/>
              <a:pathLst>
                <a:path w="162940" h="215382">
                  <a:moveTo>
                    <a:pt x="0" y="0"/>
                  </a:moveTo>
                  <a:lnTo>
                    <a:pt x="162940" y="21538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86" name="Freeform 6885">
              <a:extLst>
                <a:ext uri="{FF2B5EF4-FFF2-40B4-BE49-F238E27FC236}">
                  <a16:creationId xmlns:a16="http://schemas.microsoft.com/office/drawing/2014/main" id="{CDBFAC92-030D-D3A0-86D0-57B05CA4A8C6}"/>
                </a:ext>
              </a:extLst>
            </p:cNvPr>
            <p:cNvSpPr/>
            <p:nvPr/>
          </p:nvSpPr>
          <p:spPr>
            <a:xfrm>
              <a:off x="14236763" y="1918216"/>
              <a:ext cx="243274" cy="115361"/>
            </a:xfrm>
            <a:custGeom>
              <a:avLst/>
              <a:gdLst>
                <a:gd name="connsiteX0" fmla="*/ 0 w 243274"/>
                <a:gd name="connsiteY0" fmla="*/ 115361 h 115361"/>
                <a:gd name="connsiteX1" fmla="*/ 87302 w 243274"/>
                <a:gd name="connsiteY1" fmla="*/ 27074 h 115361"/>
                <a:gd name="connsiteX2" fmla="*/ 216654 w 243274"/>
                <a:gd name="connsiteY2" fmla="*/ 26746 h 115361"/>
                <a:gd name="connsiteX3" fmla="*/ 243274 w 243274"/>
                <a:gd name="connsiteY3" fmla="*/ 61936 h 115361"/>
              </a:gdLst>
              <a:ahLst/>
              <a:cxnLst>
                <a:cxn ang="0">
                  <a:pos x="connsiteX0" y="connsiteY0"/>
                </a:cxn>
                <a:cxn ang="0">
                  <a:pos x="connsiteX1" y="connsiteY1"/>
                </a:cxn>
                <a:cxn ang="0">
                  <a:pos x="connsiteX2" y="connsiteY2"/>
                </a:cxn>
                <a:cxn ang="0">
                  <a:pos x="connsiteX3" y="connsiteY3"/>
                </a:cxn>
              </a:cxnLst>
              <a:rect l="l" t="t" r="r" b="b"/>
              <a:pathLst>
                <a:path w="243274" h="115361">
                  <a:moveTo>
                    <a:pt x="0" y="115361"/>
                  </a:moveTo>
                  <a:lnTo>
                    <a:pt x="87302" y="27074"/>
                  </a:lnTo>
                  <a:cubicBezTo>
                    <a:pt x="122877" y="-8897"/>
                    <a:pt x="180897" y="-9043"/>
                    <a:pt x="216654" y="26746"/>
                  </a:cubicBezTo>
                  <a:lnTo>
                    <a:pt x="243274" y="6193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887" name="Graphic 1431">
              <a:extLst>
                <a:ext uri="{FF2B5EF4-FFF2-40B4-BE49-F238E27FC236}">
                  <a16:creationId xmlns:a16="http://schemas.microsoft.com/office/drawing/2014/main" id="{D55DC778-0144-C7EA-6799-C6BD4778857C}"/>
                </a:ext>
              </a:extLst>
            </p:cNvPr>
            <p:cNvGrpSpPr/>
            <p:nvPr/>
          </p:nvGrpSpPr>
          <p:grpSpPr>
            <a:xfrm>
              <a:off x="13651529" y="1634860"/>
              <a:ext cx="255323" cy="255583"/>
              <a:chOff x="13651529" y="1634860"/>
              <a:chExt cx="255323" cy="255583"/>
            </a:xfrm>
            <a:noFill/>
          </p:grpSpPr>
          <p:sp>
            <p:nvSpPr>
              <p:cNvPr id="6890" name="Freeform 6889">
                <a:extLst>
                  <a:ext uri="{FF2B5EF4-FFF2-40B4-BE49-F238E27FC236}">
                    <a16:creationId xmlns:a16="http://schemas.microsoft.com/office/drawing/2014/main" id="{ED6B70E6-F129-DF05-F1DD-ED751D7F6249}"/>
                  </a:ext>
                </a:extLst>
              </p:cNvPr>
              <p:cNvSpPr/>
              <p:nvPr/>
            </p:nvSpPr>
            <p:spPr>
              <a:xfrm>
                <a:off x="13723565" y="1706969"/>
                <a:ext cx="111251" cy="111366"/>
              </a:xfrm>
              <a:custGeom>
                <a:avLst/>
                <a:gdLst>
                  <a:gd name="connsiteX0" fmla="*/ 111252 w 111251"/>
                  <a:gd name="connsiteY0" fmla="*/ 55683 h 111366"/>
                  <a:gd name="connsiteX1" fmla="*/ 55626 w 111251"/>
                  <a:gd name="connsiteY1" fmla="*/ 111366 h 111366"/>
                  <a:gd name="connsiteX2" fmla="*/ 0 w 111251"/>
                  <a:gd name="connsiteY2" fmla="*/ 55683 h 111366"/>
                  <a:gd name="connsiteX3" fmla="*/ 55626 w 111251"/>
                  <a:gd name="connsiteY3" fmla="*/ 0 h 111366"/>
                  <a:gd name="connsiteX4" fmla="*/ 111252 w 111251"/>
                  <a:gd name="connsiteY4" fmla="*/ 55683 h 111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251" h="111366">
                    <a:moveTo>
                      <a:pt x="111252" y="55683"/>
                    </a:moveTo>
                    <a:cubicBezTo>
                      <a:pt x="111252" y="86436"/>
                      <a:pt x="86347" y="111366"/>
                      <a:pt x="55626" y="111366"/>
                    </a:cubicBezTo>
                    <a:cubicBezTo>
                      <a:pt x="24904" y="111366"/>
                      <a:pt x="0" y="86436"/>
                      <a:pt x="0" y="55683"/>
                    </a:cubicBezTo>
                    <a:cubicBezTo>
                      <a:pt x="0" y="24930"/>
                      <a:pt x="24904" y="0"/>
                      <a:pt x="55626" y="0"/>
                    </a:cubicBezTo>
                    <a:cubicBezTo>
                      <a:pt x="86347" y="0"/>
                      <a:pt x="111252" y="24930"/>
                      <a:pt x="111252" y="5568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91" name="Freeform 6890">
                <a:extLst>
                  <a:ext uri="{FF2B5EF4-FFF2-40B4-BE49-F238E27FC236}">
                    <a16:creationId xmlns:a16="http://schemas.microsoft.com/office/drawing/2014/main" id="{7FC6CA62-04D5-FDFB-850A-9D37B1CF60E0}"/>
                  </a:ext>
                </a:extLst>
              </p:cNvPr>
              <p:cNvSpPr/>
              <p:nvPr/>
            </p:nvSpPr>
            <p:spPr>
              <a:xfrm>
                <a:off x="13779191" y="1634860"/>
                <a:ext cx="5200" cy="30099"/>
              </a:xfrm>
              <a:custGeom>
                <a:avLst/>
                <a:gdLst>
                  <a:gd name="connsiteX0" fmla="*/ 0 w 5200"/>
                  <a:gd name="connsiteY0" fmla="*/ 30099 h 30099"/>
                  <a:gd name="connsiteX1" fmla="*/ 0 w 5200"/>
                  <a:gd name="connsiteY1" fmla="*/ 0 h 30099"/>
                </a:gdLst>
                <a:ahLst/>
                <a:cxnLst>
                  <a:cxn ang="0">
                    <a:pos x="connsiteX0" y="connsiteY0"/>
                  </a:cxn>
                  <a:cxn ang="0">
                    <a:pos x="connsiteX1" y="connsiteY1"/>
                  </a:cxn>
                </a:cxnLst>
                <a:rect l="l" t="t" r="r" b="b"/>
                <a:pathLst>
                  <a:path w="5200" h="30099">
                    <a:moveTo>
                      <a:pt x="0" y="3009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92" name="Freeform 6891">
                <a:extLst>
                  <a:ext uri="{FF2B5EF4-FFF2-40B4-BE49-F238E27FC236}">
                    <a16:creationId xmlns:a16="http://schemas.microsoft.com/office/drawing/2014/main" id="{31632A61-5F5A-980D-A537-5DA06D6DA617}"/>
                  </a:ext>
                </a:extLst>
              </p:cNvPr>
              <p:cNvSpPr/>
              <p:nvPr/>
            </p:nvSpPr>
            <p:spPr>
              <a:xfrm>
                <a:off x="13715357" y="1651981"/>
                <a:ext cx="15033" cy="26066"/>
              </a:xfrm>
              <a:custGeom>
                <a:avLst/>
                <a:gdLst>
                  <a:gd name="connsiteX0" fmla="*/ 15034 w 15033"/>
                  <a:gd name="connsiteY0" fmla="*/ 26067 h 26066"/>
                  <a:gd name="connsiteX1" fmla="*/ 0 w 15033"/>
                  <a:gd name="connsiteY1" fmla="*/ 0 h 26066"/>
                </a:gdLst>
                <a:ahLst/>
                <a:cxnLst>
                  <a:cxn ang="0">
                    <a:pos x="connsiteX0" y="connsiteY0"/>
                  </a:cxn>
                  <a:cxn ang="0">
                    <a:pos x="connsiteX1" y="connsiteY1"/>
                  </a:cxn>
                </a:cxnLst>
                <a:rect l="l" t="t" r="r" b="b"/>
                <a:pathLst>
                  <a:path w="15033" h="26066">
                    <a:moveTo>
                      <a:pt x="15034" y="2606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93" name="Freeform 6892">
                <a:extLst>
                  <a:ext uri="{FF2B5EF4-FFF2-40B4-BE49-F238E27FC236}">
                    <a16:creationId xmlns:a16="http://schemas.microsoft.com/office/drawing/2014/main" id="{C93EE8D5-22E7-3238-41B7-9E71D2AAF7E5}"/>
                  </a:ext>
                </a:extLst>
              </p:cNvPr>
              <p:cNvSpPr/>
              <p:nvPr/>
            </p:nvSpPr>
            <p:spPr>
              <a:xfrm>
                <a:off x="13668633" y="1698756"/>
                <a:ext cx="26037" cy="15049"/>
              </a:xfrm>
              <a:custGeom>
                <a:avLst/>
                <a:gdLst>
                  <a:gd name="connsiteX0" fmla="*/ 26038 w 26037"/>
                  <a:gd name="connsiteY0" fmla="*/ 15050 h 15049"/>
                  <a:gd name="connsiteX1" fmla="*/ 0 w 26037"/>
                  <a:gd name="connsiteY1" fmla="*/ 0 h 15049"/>
                </a:gdLst>
                <a:ahLst/>
                <a:cxnLst>
                  <a:cxn ang="0">
                    <a:pos x="connsiteX0" y="connsiteY0"/>
                  </a:cxn>
                  <a:cxn ang="0">
                    <a:pos x="connsiteX1" y="connsiteY1"/>
                  </a:cxn>
                </a:cxnLst>
                <a:rect l="l" t="t" r="r" b="b"/>
                <a:pathLst>
                  <a:path w="26037" h="15049">
                    <a:moveTo>
                      <a:pt x="26038" y="1505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94" name="Freeform 6893">
                <a:extLst>
                  <a:ext uri="{FF2B5EF4-FFF2-40B4-BE49-F238E27FC236}">
                    <a16:creationId xmlns:a16="http://schemas.microsoft.com/office/drawing/2014/main" id="{CB7E55E1-C374-1F96-610D-FBA7999B2681}"/>
                  </a:ext>
                </a:extLst>
              </p:cNvPr>
              <p:cNvSpPr/>
              <p:nvPr/>
            </p:nvSpPr>
            <p:spPr>
              <a:xfrm>
                <a:off x="13651529" y="1762652"/>
                <a:ext cx="30067" cy="5205"/>
              </a:xfrm>
              <a:custGeom>
                <a:avLst/>
                <a:gdLst>
                  <a:gd name="connsiteX0" fmla="*/ 30068 w 30067"/>
                  <a:gd name="connsiteY0" fmla="*/ 0 h 5205"/>
                  <a:gd name="connsiteX1" fmla="*/ 0 w 30067"/>
                  <a:gd name="connsiteY1" fmla="*/ 0 h 5205"/>
                </a:gdLst>
                <a:ahLst/>
                <a:cxnLst>
                  <a:cxn ang="0">
                    <a:pos x="connsiteX0" y="connsiteY0"/>
                  </a:cxn>
                  <a:cxn ang="0">
                    <a:pos x="connsiteX1" y="connsiteY1"/>
                  </a:cxn>
                </a:cxnLst>
                <a:rect l="l" t="t" r="r" b="b"/>
                <a:pathLst>
                  <a:path w="30067" h="5205">
                    <a:moveTo>
                      <a:pt x="30068"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95" name="Freeform 6894">
                <a:extLst>
                  <a:ext uri="{FF2B5EF4-FFF2-40B4-BE49-F238E27FC236}">
                    <a16:creationId xmlns:a16="http://schemas.microsoft.com/office/drawing/2014/main" id="{152A32E4-D6C6-81AD-C41B-76845009326B}"/>
                  </a:ext>
                </a:extLst>
              </p:cNvPr>
              <p:cNvSpPr/>
              <p:nvPr/>
            </p:nvSpPr>
            <p:spPr>
              <a:xfrm>
                <a:off x="13668633" y="1811498"/>
                <a:ext cx="26037" cy="15049"/>
              </a:xfrm>
              <a:custGeom>
                <a:avLst/>
                <a:gdLst>
                  <a:gd name="connsiteX0" fmla="*/ 26038 w 26037"/>
                  <a:gd name="connsiteY0" fmla="*/ 0 h 15049"/>
                  <a:gd name="connsiteX1" fmla="*/ 0 w 26037"/>
                  <a:gd name="connsiteY1" fmla="*/ 15050 h 15049"/>
                </a:gdLst>
                <a:ahLst/>
                <a:cxnLst>
                  <a:cxn ang="0">
                    <a:pos x="connsiteX0" y="connsiteY0"/>
                  </a:cxn>
                  <a:cxn ang="0">
                    <a:pos x="connsiteX1" y="connsiteY1"/>
                  </a:cxn>
                </a:cxnLst>
                <a:rect l="l" t="t" r="r" b="b"/>
                <a:pathLst>
                  <a:path w="26037" h="15049">
                    <a:moveTo>
                      <a:pt x="26038" y="0"/>
                    </a:moveTo>
                    <a:lnTo>
                      <a:pt x="0" y="1505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96" name="Freeform 6895">
                <a:extLst>
                  <a:ext uri="{FF2B5EF4-FFF2-40B4-BE49-F238E27FC236}">
                    <a16:creationId xmlns:a16="http://schemas.microsoft.com/office/drawing/2014/main" id="{58FB1F86-FB9F-2C27-BDF8-CEBA80EF6864}"/>
                  </a:ext>
                </a:extLst>
              </p:cNvPr>
              <p:cNvSpPr/>
              <p:nvPr/>
            </p:nvSpPr>
            <p:spPr>
              <a:xfrm>
                <a:off x="13715357" y="1847256"/>
                <a:ext cx="15033" cy="26066"/>
              </a:xfrm>
              <a:custGeom>
                <a:avLst/>
                <a:gdLst>
                  <a:gd name="connsiteX0" fmla="*/ 15034 w 15033"/>
                  <a:gd name="connsiteY0" fmla="*/ 0 h 26066"/>
                  <a:gd name="connsiteX1" fmla="*/ 0 w 15033"/>
                  <a:gd name="connsiteY1" fmla="*/ 26067 h 26066"/>
                </a:gdLst>
                <a:ahLst/>
                <a:cxnLst>
                  <a:cxn ang="0">
                    <a:pos x="connsiteX0" y="connsiteY0"/>
                  </a:cxn>
                  <a:cxn ang="0">
                    <a:pos x="connsiteX1" y="connsiteY1"/>
                  </a:cxn>
                </a:cxnLst>
                <a:rect l="l" t="t" r="r" b="b"/>
                <a:pathLst>
                  <a:path w="15033" h="26066">
                    <a:moveTo>
                      <a:pt x="15034" y="0"/>
                    </a:moveTo>
                    <a:lnTo>
                      <a:pt x="0" y="2606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97" name="Freeform 6896">
                <a:extLst>
                  <a:ext uri="{FF2B5EF4-FFF2-40B4-BE49-F238E27FC236}">
                    <a16:creationId xmlns:a16="http://schemas.microsoft.com/office/drawing/2014/main" id="{067EA146-96E5-43D6-9CDC-49CA384EF9A6}"/>
                  </a:ext>
                </a:extLst>
              </p:cNvPr>
              <p:cNvSpPr/>
              <p:nvPr/>
            </p:nvSpPr>
            <p:spPr>
              <a:xfrm>
                <a:off x="13779191" y="1860344"/>
                <a:ext cx="5200" cy="30099"/>
              </a:xfrm>
              <a:custGeom>
                <a:avLst/>
                <a:gdLst>
                  <a:gd name="connsiteX0" fmla="*/ 0 w 5200"/>
                  <a:gd name="connsiteY0" fmla="*/ 0 h 30099"/>
                  <a:gd name="connsiteX1" fmla="*/ 0 w 5200"/>
                  <a:gd name="connsiteY1" fmla="*/ 30099 h 30099"/>
                </a:gdLst>
                <a:ahLst/>
                <a:cxnLst>
                  <a:cxn ang="0">
                    <a:pos x="connsiteX0" y="connsiteY0"/>
                  </a:cxn>
                  <a:cxn ang="0">
                    <a:pos x="connsiteX1" y="connsiteY1"/>
                  </a:cxn>
                </a:cxnLst>
                <a:rect l="l" t="t" r="r" b="b"/>
                <a:pathLst>
                  <a:path w="5200" h="30099">
                    <a:moveTo>
                      <a:pt x="0" y="0"/>
                    </a:moveTo>
                    <a:lnTo>
                      <a:pt x="0" y="3009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98" name="Freeform 6897">
                <a:extLst>
                  <a:ext uri="{FF2B5EF4-FFF2-40B4-BE49-F238E27FC236}">
                    <a16:creationId xmlns:a16="http://schemas.microsoft.com/office/drawing/2014/main" id="{9560C362-0DBB-2797-7D26-06315A0D6B18}"/>
                  </a:ext>
                </a:extLst>
              </p:cNvPr>
              <p:cNvSpPr/>
              <p:nvPr/>
            </p:nvSpPr>
            <p:spPr>
              <a:xfrm>
                <a:off x="13827985" y="1847256"/>
                <a:ext cx="15033" cy="26066"/>
              </a:xfrm>
              <a:custGeom>
                <a:avLst/>
                <a:gdLst>
                  <a:gd name="connsiteX0" fmla="*/ 0 w 15033"/>
                  <a:gd name="connsiteY0" fmla="*/ 0 h 26066"/>
                  <a:gd name="connsiteX1" fmla="*/ 15034 w 15033"/>
                  <a:gd name="connsiteY1" fmla="*/ 26067 h 26066"/>
                </a:gdLst>
                <a:ahLst/>
                <a:cxnLst>
                  <a:cxn ang="0">
                    <a:pos x="connsiteX0" y="connsiteY0"/>
                  </a:cxn>
                  <a:cxn ang="0">
                    <a:pos x="connsiteX1" y="connsiteY1"/>
                  </a:cxn>
                </a:cxnLst>
                <a:rect l="l" t="t" r="r" b="b"/>
                <a:pathLst>
                  <a:path w="15033" h="26066">
                    <a:moveTo>
                      <a:pt x="0" y="0"/>
                    </a:moveTo>
                    <a:lnTo>
                      <a:pt x="15034" y="2606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99" name="Freeform 6898">
                <a:extLst>
                  <a:ext uri="{FF2B5EF4-FFF2-40B4-BE49-F238E27FC236}">
                    <a16:creationId xmlns:a16="http://schemas.microsoft.com/office/drawing/2014/main" id="{4D546DAE-2FA3-B675-F791-9496063A7A60}"/>
                  </a:ext>
                </a:extLst>
              </p:cNvPr>
              <p:cNvSpPr/>
              <p:nvPr/>
            </p:nvSpPr>
            <p:spPr>
              <a:xfrm>
                <a:off x="13863706" y="1811498"/>
                <a:ext cx="26042" cy="15049"/>
              </a:xfrm>
              <a:custGeom>
                <a:avLst/>
                <a:gdLst>
                  <a:gd name="connsiteX0" fmla="*/ 0 w 26042"/>
                  <a:gd name="connsiteY0" fmla="*/ 0 h 15049"/>
                  <a:gd name="connsiteX1" fmla="*/ 26043 w 26042"/>
                  <a:gd name="connsiteY1" fmla="*/ 15050 h 15049"/>
                </a:gdLst>
                <a:ahLst/>
                <a:cxnLst>
                  <a:cxn ang="0">
                    <a:pos x="connsiteX0" y="connsiteY0"/>
                  </a:cxn>
                  <a:cxn ang="0">
                    <a:pos x="connsiteX1" y="connsiteY1"/>
                  </a:cxn>
                </a:cxnLst>
                <a:rect l="l" t="t" r="r" b="b"/>
                <a:pathLst>
                  <a:path w="26042" h="15049">
                    <a:moveTo>
                      <a:pt x="0" y="0"/>
                    </a:moveTo>
                    <a:lnTo>
                      <a:pt x="26043" y="1505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00" name="Freeform 6899">
                <a:extLst>
                  <a:ext uri="{FF2B5EF4-FFF2-40B4-BE49-F238E27FC236}">
                    <a16:creationId xmlns:a16="http://schemas.microsoft.com/office/drawing/2014/main" id="{1F5D0890-94C7-15AF-EF1E-3651A225FD59}"/>
                  </a:ext>
                </a:extLst>
              </p:cNvPr>
              <p:cNvSpPr/>
              <p:nvPr/>
            </p:nvSpPr>
            <p:spPr>
              <a:xfrm>
                <a:off x="13876779" y="1762652"/>
                <a:ext cx="30073" cy="5205"/>
              </a:xfrm>
              <a:custGeom>
                <a:avLst/>
                <a:gdLst>
                  <a:gd name="connsiteX0" fmla="*/ 0 w 30073"/>
                  <a:gd name="connsiteY0" fmla="*/ 0 h 5205"/>
                  <a:gd name="connsiteX1" fmla="*/ 30073 w 30073"/>
                  <a:gd name="connsiteY1" fmla="*/ 0 h 5205"/>
                </a:gdLst>
                <a:ahLst/>
                <a:cxnLst>
                  <a:cxn ang="0">
                    <a:pos x="connsiteX0" y="connsiteY0"/>
                  </a:cxn>
                  <a:cxn ang="0">
                    <a:pos x="connsiteX1" y="connsiteY1"/>
                  </a:cxn>
                </a:cxnLst>
                <a:rect l="l" t="t" r="r" b="b"/>
                <a:pathLst>
                  <a:path w="30073" h="5205">
                    <a:moveTo>
                      <a:pt x="0" y="0"/>
                    </a:moveTo>
                    <a:lnTo>
                      <a:pt x="3007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01" name="Freeform 6900">
                <a:extLst>
                  <a:ext uri="{FF2B5EF4-FFF2-40B4-BE49-F238E27FC236}">
                    <a16:creationId xmlns:a16="http://schemas.microsoft.com/office/drawing/2014/main" id="{E3A9644B-203B-EC86-00FB-43C7B40C5FC5}"/>
                  </a:ext>
                </a:extLst>
              </p:cNvPr>
              <p:cNvSpPr/>
              <p:nvPr/>
            </p:nvSpPr>
            <p:spPr>
              <a:xfrm>
                <a:off x="13863706" y="1698756"/>
                <a:ext cx="26042" cy="15049"/>
              </a:xfrm>
              <a:custGeom>
                <a:avLst/>
                <a:gdLst>
                  <a:gd name="connsiteX0" fmla="*/ 0 w 26042"/>
                  <a:gd name="connsiteY0" fmla="*/ 15050 h 15049"/>
                  <a:gd name="connsiteX1" fmla="*/ 26043 w 26042"/>
                  <a:gd name="connsiteY1" fmla="*/ 0 h 15049"/>
                </a:gdLst>
                <a:ahLst/>
                <a:cxnLst>
                  <a:cxn ang="0">
                    <a:pos x="connsiteX0" y="connsiteY0"/>
                  </a:cxn>
                  <a:cxn ang="0">
                    <a:pos x="connsiteX1" y="connsiteY1"/>
                  </a:cxn>
                </a:cxnLst>
                <a:rect l="l" t="t" r="r" b="b"/>
                <a:pathLst>
                  <a:path w="26042" h="15049">
                    <a:moveTo>
                      <a:pt x="0" y="15050"/>
                    </a:moveTo>
                    <a:lnTo>
                      <a:pt x="2604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902" name="Freeform 6901">
                <a:extLst>
                  <a:ext uri="{FF2B5EF4-FFF2-40B4-BE49-F238E27FC236}">
                    <a16:creationId xmlns:a16="http://schemas.microsoft.com/office/drawing/2014/main" id="{7564A49A-D529-9E02-66DA-10DECA09AD00}"/>
                  </a:ext>
                </a:extLst>
              </p:cNvPr>
              <p:cNvSpPr/>
              <p:nvPr/>
            </p:nvSpPr>
            <p:spPr>
              <a:xfrm>
                <a:off x="13827985" y="1651981"/>
                <a:ext cx="15033" cy="26066"/>
              </a:xfrm>
              <a:custGeom>
                <a:avLst/>
                <a:gdLst>
                  <a:gd name="connsiteX0" fmla="*/ 0 w 15033"/>
                  <a:gd name="connsiteY0" fmla="*/ 26067 h 26066"/>
                  <a:gd name="connsiteX1" fmla="*/ 15034 w 15033"/>
                  <a:gd name="connsiteY1" fmla="*/ 0 h 26066"/>
                </a:gdLst>
                <a:ahLst/>
                <a:cxnLst>
                  <a:cxn ang="0">
                    <a:pos x="connsiteX0" y="connsiteY0"/>
                  </a:cxn>
                  <a:cxn ang="0">
                    <a:pos x="connsiteX1" y="connsiteY1"/>
                  </a:cxn>
                </a:cxnLst>
                <a:rect l="l" t="t" r="r" b="b"/>
                <a:pathLst>
                  <a:path w="15033" h="26066">
                    <a:moveTo>
                      <a:pt x="0" y="26067"/>
                    </a:moveTo>
                    <a:lnTo>
                      <a:pt x="1503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888" name="Freeform 6887">
              <a:extLst>
                <a:ext uri="{FF2B5EF4-FFF2-40B4-BE49-F238E27FC236}">
                  <a16:creationId xmlns:a16="http://schemas.microsoft.com/office/drawing/2014/main" id="{B39070FB-D2CF-5562-24AA-561D6C8D8DE8}"/>
                </a:ext>
              </a:extLst>
            </p:cNvPr>
            <p:cNvSpPr/>
            <p:nvPr/>
          </p:nvSpPr>
          <p:spPr>
            <a:xfrm>
              <a:off x="13872620" y="1793649"/>
              <a:ext cx="185222" cy="455311"/>
            </a:xfrm>
            <a:custGeom>
              <a:avLst/>
              <a:gdLst>
                <a:gd name="connsiteX0" fmla="*/ 136974 w 185222"/>
                <a:gd name="connsiteY0" fmla="*/ 0 h 455311"/>
                <a:gd name="connsiteX1" fmla="*/ 185207 w 185222"/>
                <a:gd name="connsiteY1" fmla="*/ 87409 h 455311"/>
                <a:gd name="connsiteX2" fmla="*/ 149689 w 185222"/>
                <a:gd name="connsiteY2" fmla="*/ 185259 h 455311"/>
                <a:gd name="connsiteX3" fmla="*/ 88112 w 185222"/>
                <a:gd name="connsiteY3" fmla="*/ 270887 h 455311"/>
                <a:gd name="connsiteX4" fmla="*/ 25 w 185222"/>
                <a:gd name="connsiteY4" fmla="*/ 455312 h 455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222" h="455311">
                  <a:moveTo>
                    <a:pt x="136974" y="0"/>
                  </a:moveTo>
                  <a:cubicBezTo>
                    <a:pt x="168685" y="15149"/>
                    <a:pt x="185825" y="52235"/>
                    <a:pt x="185207" y="87409"/>
                  </a:cubicBezTo>
                  <a:cubicBezTo>
                    <a:pt x="184588" y="122578"/>
                    <a:pt x="169018" y="155884"/>
                    <a:pt x="149689" y="185259"/>
                  </a:cubicBezTo>
                  <a:cubicBezTo>
                    <a:pt x="130354" y="214635"/>
                    <a:pt x="107041" y="241251"/>
                    <a:pt x="88112" y="270887"/>
                  </a:cubicBezTo>
                  <a:cubicBezTo>
                    <a:pt x="51310" y="328492"/>
                    <a:pt x="-1307" y="386946"/>
                    <a:pt x="25" y="45531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89" name="Freeform 6888">
              <a:extLst>
                <a:ext uri="{FF2B5EF4-FFF2-40B4-BE49-F238E27FC236}">
                  <a16:creationId xmlns:a16="http://schemas.microsoft.com/office/drawing/2014/main" id="{DD5056DF-0066-67F1-8D8C-D019404A4121}"/>
                </a:ext>
              </a:extLst>
            </p:cNvPr>
            <p:cNvSpPr/>
            <p:nvPr/>
          </p:nvSpPr>
          <p:spPr>
            <a:xfrm>
              <a:off x="14376553" y="1923088"/>
              <a:ext cx="100095" cy="325872"/>
            </a:xfrm>
            <a:custGeom>
              <a:avLst/>
              <a:gdLst>
                <a:gd name="connsiteX0" fmla="*/ 27814 w 100095"/>
                <a:gd name="connsiteY0" fmla="*/ 0 h 325872"/>
                <a:gd name="connsiteX1" fmla="*/ 12874 w 100095"/>
                <a:gd name="connsiteY1" fmla="*/ 141197 h 325872"/>
                <a:gd name="connsiteX2" fmla="*/ 85272 w 100095"/>
                <a:gd name="connsiteY2" fmla="*/ 232525 h 325872"/>
                <a:gd name="connsiteX3" fmla="*/ 85730 w 100095"/>
                <a:gd name="connsiteY3" fmla="*/ 325872 h 325872"/>
              </a:gdLst>
              <a:ahLst/>
              <a:cxnLst>
                <a:cxn ang="0">
                  <a:pos x="connsiteX0" y="connsiteY0"/>
                </a:cxn>
                <a:cxn ang="0">
                  <a:pos x="connsiteX1" y="connsiteY1"/>
                </a:cxn>
                <a:cxn ang="0">
                  <a:pos x="connsiteX2" y="connsiteY2"/>
                </a:cxn>
                <a:cxn ang="0">
                  <a:pos x="connsiteX3" y="connsiteY3"/>
                </a:cxn>
              </a:cxnLst>
              <a:rect l="l" t="t" r="r" b="b"/>
              <a:pathLst>
                <a:path w="100095" h="325872">
                  <a:moveTo>
                    <a:pt x="27814" y="0"/>
                  </a:moveTo>
                  <a:cubicBezTo>
                    <a:pt x="-2722" y="39370"/>
                    <a:pt x="-8743" y="96294"/>
                    <a:pt x="12874" y="141197"/>
                  </a:cubicBezTo>
                  <a:cubicBezTo>
                    <a:pt x="29786" y="176325"/>
                    <a:pt x="60779" y="202207"/>
                    <a:pt x="85272" y="232525"/>
                  </a:cubicBezTo>
                  <a:cubicBezTo>
                    <a:pt x="109771" y="262842"/>
                    <a:pt x="99547" y="289417"/>
                    <a:pt x="85730" y="32587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03" name="Graphic 1431">
            <a:extLst>
              <a:ext uri="{FF2B5EF4-FFF2-40B4-BE49-F238E27FC236}">
                <a16:creationId xmlns:a16="http://schemas.microsoft.com/office/drawing/2014/main" id="{D721475A-1745-8385-E163-224AD296D529}"/>
              </a:ext>
            </a:extLst>
          </p:cNvPr>
          <p:cNvGrpSpPr/>
          <p:nvPr/>
        </p:nvGrpSpPr>
        <p:grpSpPr>
          <a:xfrm flipH="1">
            <a:off x="18078900" y="6224524"/>
            <a:ext cx="848094" cy="596966"/>
            <a:chOff x="12422517" y="3019778"/>
            <a:chExt cx="884457" cy="622562"/>
          </a:xfrm>
          <a:noFill/>
        </p:grpSpPr>
        <p:sp>
          <p:nvSpPr>
            <p:cNvPr id="6875" name="Freeform 6874">
              <a:extLst>
                <a:ext uri="{FF2B5EF4-FFF2-40B4-BE49-F238E27FC236}">
                  <a16:creationId xmlns:a16="http://schemas.microsoft.com/office/drawing/2014/main" id="{13D88E07-60E6-7140-AF88-934469D3C5CB}"/>
                </a:ext>
              </a:extLst>
            </p:cNvPr>
            <p:cNvSpPr/>
            <p:nvPr/>
          </p:nvSpPr>
          <p:spPr>
            <a:xfrm>
              <a:off x="12422517" y="3142589"/>
              <a:ext cx="884457" cy="499750"/>
            </a:xfrm>
            <a:custGeom>
              <a:avLst/>
              <a:gdLst>
                <a:gd name="connsiteX0" fmla="*/ 840235 w 884457"/>
                <a:gd name="connsiteY0" fmla="*/ 0 h 499750"/>
                <a:gd name="connsiteX1" fmla="*/ 884458 w 884457"/>
                <a:gd name="connsiteY1" fmla="*/ 44268 h 499750"/>
                <a:gd name="connsiteX2" fmla="*/ 884458 w 884457"/>
                <a:gd name="connsiteY2" fmla="*/ 455483 h 499750"/>
                <a:gd name="connsiteX3" fmla="*/ 840235 w 884457"/>
                <a:gd name="connsiteY3" fmla="*/ 499751 h 499750"/>
                <a:gd name="connsiteX4" fmla="*/ 44223 w 884457"/>
                <a:gd name="connsiteY4" fmla="*/ 499751 h 499750"/>
                <a:gd name="connsiteX5" fmla="*/ 0 w 884457"/>
                <a:gd name="connsiteY5" fmla="*/ 455483 h 499750"/>
                <a:gd name="connsiteX6" fmla="*/ 0 w 884457"/>
                <a:gd name="connsiteY6" fmla="*/ 44268 h 499750"/>
                <a:gd name="connsiteX7" fmla="*/ 44223 w 884457"/>
                <a:gd name="connsiteY7" fmla="*/ 0 h 49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4457" h="499750">
                  <a:moveTo>
                    <a:pt x="840235" y="0"/>
                  </a:moveTo>
                  <a:cubicBezTo>
                    <a:pt x="864659" y="0"/>
                    <a:pt x="884458" y="19820"/>
                    <a:pt x="884458" y="44268"/>
                  </a:cubicBezTo>
                  <a:lnTo>
                    <a:pt x="884458" y="455483"/>
                  </a:lnTo>
                  <a:cubicBezTo>
                    <a:pt x="884458" y="479931"/>
                    <a:pt x="864659" y="499751"/>
                    <a:pt x="840235" y="499751"/>
                  </a:cubicBezTo>
                  <a:lnTo>
                    <a:pt x="44223" y="499751"/>
                  </a:lnTo>
                  <a:cubicBezTo>
                    <a:pt x="19799" y="499751"/>
                    <a:pt x="0" y="479931"/>
                    <a:pt x="0" y="455483"/>
                  </a:cubicBezTo>
                  <a:lnTo>
                    <a:pt x="0" y="44268"/>
                  </a:lnTo>
                  <a:cubicBezTo>
                    <a:pt x="0" y="19820"/>
                    <a:pt x="19799" y="0"/>
                    <a:pt x="44223" y="0"/>
                  </a:cubicBezTo>
                  <a:close/>
                </a:path>
              </a:pathLst>
            </a:custGeom>
            <a:noFill/>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76" name="Freeform 6875">
              <a:extLst>
                <a:ext uri="{FF2B5EF4-FFF2-40B4-BE49-F238E27FC236}">
                  <a16:creationId xmlns:a16="http://schemas.microsoft.com/office/drawing/2014/main" id="{F3B2511E-B8C2-4F9A-5578-0EF5D7B577EC}"/>
                </a:ext>
              </a:extLst>
            </p:cNvPr>
            <p:cNvSpPr/>
            <p:nvPr/>
          </p:nvSpPr>
          <p:spPr>
            <a:xfrm>
              <a:off x="12495674" y="3083547"/>
              <a:ext cx="106382" cy="59042"/>
            </a:xfrm>
            <a:custGeom>
              <a:avLst/>
              <a:gdLst>
                <a:gd name="connsiteX0" fmla="*/ 0 w 106382"/>
                <a:gd name="connsiteY0" fmla="*/ 59042 h 59042"/>
                <a:gd name="connsiteX1" fmla="*/ 0 w 106382"/>
                <a:gd name="connsiteY1" fmla="*/ 43618 h 59042"/>
                <a:gd name="connsiteX2" fmla="*/ 39293 w 106382"/>
                <a:gd name="connsiteY2" fmla="*/ 0 h 59042"/>
                <a:gd name="connsiteX3" fmla="*/ 67089 w 106382"/>
                <a:gd name="connsiteY3" fmla="*/ 0 h 59042"/>
                <a:gd name="connsiteX4" fmla="*/ 106382 w 106382"/>
                <a:gd name="connsiteY4" fmla="*/ 43618 h 59042"/>
                <a:gd name="connsiteX5" fmla="*/ 106382 w 106382"/>
                <a:gd name="connsiteY5" fmla="*/ 59042 h 59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382" h="59042">
                  <a:moveTo>
                    <a:pt x="0" y="59042"/>
                  </a:moveTo>
                  <a:lnTo>
                    <a:pt x="0" y="43618"/>
                  </a:lnTo>
                  <a:cubicBezTo>
                    <a:pt x="0" y="19532"/>
                    <a:pt x="17593" y="0"/>
                    <a:pt x="39293" y="0"/>
                  </a:cubicBezTo>
                  <a:lnTo>
                    <a:pt x="67089" y="0"/>
                  </a:lnTo>
                  <a:cubicBezTo>
                    <a:pt x="88789" y="0"/>
                    <a:pt x="106382" y="19532"/>
                    <a:pt x="106382" y="43618"/>
                  </a:cubicBezTo>
                  <a:lnTo>
                    <a:pt x="106382" y="59042"/>
                  </a:lnTo>
                </a:path>
              </a:pathLst>
            </a:custGeom>
            <a:noFill/>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77" name="Freeform 6876">
              <a:extLst>
                <a:ext uri="{FF2B5EF4-FFF2-40B4-BE49-F238E27FC236}">
                  <a16:creationId xmlns:a16="http://schemas.microsoft.com/office/drawing/2014/main" id="{8BA898DC-EA51-C877-50F0-BBBE5E57577D}"/>
                </a:ext>
              </a:extLst>
            </p:cNvPr>
            <p:cNvSpPr/>
            <p:nvPr/>
          </p:nvSpPr>
          <p:spPr>
            <a:xfrm>
              <a:off x="12675651" y="3019778"/>
              <a:ext cx="504967" cy="122811"/>
            </a:xfrm>
            <a:custGeom>
              <a:avLst/>
              <a:gdLst>
                <a:gd name="connsiteX0" fmla="*/ 0 w 504967"/>
                <a:gd name="connsiteY0" fmla="*/ 122811 h 122811"/>
                <a:gd name="connsiteX1" fmla="*/ 0 w 504967"/>
                <a:gd name="connsiteY1" fmla="*/ 41791 h 122811"/>
                <a:gd name="connsiteX2" fmla="*/ 46667 w 504967"/>
                <a:gd name="connsiteY2" fmla="*/ 0 h 122811"/>
                <a:gd name="connsiteX3" fmla="*/ 458300 w 504967"/>
                <a:gd name="connsiteY3" fmla="*/ 0 h 122811"/>
                <a:gd name="connsiteX4" fmla="*/ 504968 w 504967"/>
                <a:gd name="connsiteY4" fmla="*/ 41791 h 122811"/>
                <a:gd name="connsiteX5" fmla="*/ 504968 w 504967"/>
                <a:gd name="connsiteY5" fmla="*/ 122811 h 12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967" h="122811">
                  <a:moveTo>
                    <a:pt x="0" y="122811"/>
                  </a:moveTo>
                  <a:lnTo>
                    <a:pt x="0" y="41791"/>
                  </a:lnTo>
                  <a:cubicBezTo>
                    <a:pt x="0" y="18709"/>
                    <a:pt x="20895" y="0"/>
                    <a:pt x="46667" y="0"/>
                  </a:cubicBezTo>
                  <a:lnTo>
                    <a:pt x="458300" y="0"/>
                  </a:lnTo>
                  <a:cubicBezTo>
                    <a:pt x="484073" y="0"/>
                    <a:pt x="504968" y="18709"/>
                    <a:pt x="504968" y="41791"/>
                  </a:cubicBezTo>
                  <a:lnTo>
                    <a:pt x="504968" y="122811"/>
                  </a:lnTo>
                </a:path>
              </a:pathLst>
            </a:custGeom>
            <a:noFill/>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78" name="Freeform 6877">
              <a:extLst>
                <a:ext uri="{FF2B5EF4-FFF2-40B4-BE49-F238E27FC236}">
                  <a16:creationId xmlns:a16="http://schemas.microsoft.com/office/drawing/2014/main" id="{97F1849D-5296-F08D-3134-72A4B04374CD}"/>
                </a:ext>
              </a:extLst>
            </p:cNvPr>
            <p:cNvSpPr/>
            <p:nvPr/>
          </p:nvSpPr>
          <p:spPr>
            <a:xfrm>
              <a:off x="12734039" y="3256910"/>
              <a:ext cx="258682" cy="258948"/>
            </a:xfrm>
            <a:custGeom>
              <a:avLst/>
              <a:gdLst>
                <a:gd name="connsiteX0" fmla="*/ 258682 w 258682"/>
                <a:gd name="connsiteY0" fmla="*/ 129474 h 258948"/>
                <a:gd name="connsiteX1" fmla="*/ 129341 w 258682"/>
                <a:gd name="connsiteY1" fmla="*/ 258949 h 258948"/>
                <a:gd name="connsiteX2" fmla="*/ 0 w 258682"/>
                <a:gd name="connsiteY2" fmla="*/ 129474 h 258948"/>
                <a:gd name="connsiteX3" fmla="*/ 129341 w 258682"/>
                <a:gd name="connsiteY3" fmla="*/ 0 h 258948"/>
                <a:gd name="connsiteX4" fmla="*/ 258682 w 258682"/>
                <a:gd name="connsiteY4" fmla="*/ 129474 h 258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682" h="258948">
                  <a:moveTo>
                    <a:pt x="258682" y="129474"/>
                  </a:moveTo>
                  <a:cubicBezTo>
                    <a:pt x="258682" y="200981"/>
                    <a:pt x="200774" y="258949"/>
                    <a:pt x="129341" y="258949"/>
                  </a:cubicBezTo>
                  <a:cubicBezTo>
                    <a:pt x="57908" y="258949"/>
                    <a:pt x="0" y="200981"/>
                    <a:pt x="0" y="129474"/>
                  </a:cubicBezTo>
                  <a:cubicBezTo>
                    <a:pt x="0" y="57968"/>
                    <a:pt x="57908" y="0"/>
                    <a:pt x="129341" y="0"/>
                  </a:cubicBezTo>
                  <a:cubicBezTo>
                    <a:pt x="200774" y="0"/>
                    <a:pt x="258682" y="57967"/>
                    <a:pt x="258682" y="129474"/>
                  </a:cubicBezTo>
                  <a:close/>
                </a:path>
              </a:pathLst>
            </a:custGeom>
            <a:noFill/>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79" name="Freeform 6878">
              <a:extLst>
                <a:ext uri="{FF2B5EF4-FFF2-40B4-BE49-F238E27FC236}">
                  <a16:creationId xmlns:a16="http://schemas.microsoft.com/office/drawing/2014/main" id="{3F230712-5E1F-FEF6-A581-D407CFCF7F13}"/>
                </a:ext>
              </a:extLst>
            </p:cNvPr>
            <p:cNvSpPr/>
            <p:nvPr/>
          </p:nvSpPr>
          <p:spPr>
            <a:xfrm>
              <a:off x="12690169" y="3212994"/>
              <a:ext cx="346422" cy="346778"/>
            </a:xfrm>
            <a:custGeom>
              <a:avLst/>
              <a:gdLst>
                <a:gd name="connsiteX0" fmla="*/ 346423 w 346422"/>
                <a:gd name="connsiteY0" fmla="*/ 173389 h 346778"/>
                <a:gd name="connsiteX1" fmla="*/ 173211 w 346422"/>
                <a:gd name="connsiteY1" fmla="*/ 346779 h 346778"/>
                <a:gd name="connsiteX2" fmla="*/ 0 w 346422"/>
                <a:gd name="connsiteY2" fmla="*/ 173389 h 346778"/>
                <a:gd name="connsiteX3" fmla="*/ 173211 w 346422"/>
                <a:gd name="connsiteY3" fmla="*/ 0 h 346778"/>
                <a:gd name="connsiteX4" fmla="*/ 346423 w 346422"/>
                <a:gd name="connsiteY4" fmla="*/ 173389 h 346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422" h="346778">
                  <a:moveTo>
                    <a:pt x="346423" y="173389"/>
                  </a:moveTo>
                  <a:cubicBezTo>
                    <a:pt x="346423" y="269150"/>
                    <a:pt x="268873" y="346779"/>
                    <a:pt x="173211" y="346779"/>
                  </a:cubicBezTo>
                  <a:cubicBezTo>
                    <a:pt x="77549" y="346779"/>
                    <a:pt x="0" y="269150"/>
                    <a:pt x="0" y="173389"/>
                  </a:cubicBezTo>
                  <a:cubicBezTo>
                    <a:pt x="0" y="77629"/>
                    <a:pt x="77549" y="0"/>
                    <a:pt x="173211" y="0"/>
                  </a:cubicBezTo>
                  <a:cubicBezTo>
                    <a:pt x="268873" y="0"/>
                    <a:pt x="346423" y="77629"/>
                    <a:pt x="346423" y="173389"/>
                  </a:cubicBezTo>
                  <a:close/>
                </a:path>
              </a:pathLst>
            </a:custGeom>
            <a:noFill/>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80" name="Freeform 6879">
              <a:extLst>
                <a:ext uri="{FF2B5EF4-FFF2-40B4-BE49-F238E27FC236}">
                  <a16:creationId xmlns:a16="http://schemas.microsoft.com/office/drawing/2014/main" id="{BE0EEA93-F85C-3F0A-C4B6-A94D59B6985D}"/>
                </a:ext>
              </a:extLst>
            </p:cNvPr>
            <p:cNvSpPr/>
            <p:nvPr/>
          </p:nvSpPr>
          <p:spPr>
            <a:xfrm>
              <a:off x="12432527" y="3386384"/>
              <a:ext cx="257637" cy="5205"/>
            </a:xfrm>
            <a:custGeom>
              <a:avLst/>
              <a:gdLst>
                <a:gd name="connsiteX0" fmla="*/ 257637 w 257637"/>
                <a:gd name="connsiteY0" fmla="*/ 0 h 5205"/>
                <a:gd name="connsiteX1" fmla="*/ 0 w 257637"/>
                <a:gd name="connsiteY1" fmla="*/ 0 h 5205"/>
              </a:gdLst>
              <a:ahLst/>
              <a:cxnLst>
                <a:cxn ang="0">
                  <a:pos x="connsiteX0" y="connsiteY0"/>
                </a:cxn>
                <a:cxn ang="0">
                  <a:pos x="connsiteX1" y="connsiteY1"/>
                </a:cxn>
              </a:cxnLst>
              <a:rect l="l" t="t" r="r" b="b"/>
              <a:pathLst>
                <a:path w="257637" h="5205">
                  <a:moveTo>
                    <a:pt x="257637" y="0"/>
                  </a:moveTo>
                  <a:lnTo>
                    <a:pt x="0"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81" name="Freeform 6880">
              <a:extLst>
                <a:ext uri="{FF2B5EF4-FFF2-40B4-BE49-F238E27FC236}">
                  <a16:creationId xmlns:a16="http://schemas.microsoft.com/office/drawing/2014/main" id="{66B98110-4722-D0AE-8367-2D3477343557}"/>
                </a:ext>
              </a:extLst>
            </p:cNvPr>
            <p:cNvSpPr/>
            <p:nvPr/>
          </p:nvSpPr>
          <p:spPr>
            <a:xfrm>
              <a:off x="13043003" y="3386384"/>
              <a:ext cx="251776" cy="5205"/>
            </a:xfrm>
            <a:custGeom>
              <a:avLst/>
              <a:gdLst>
                <a:gd name="connsiteX0" fmla="*/ 251777 w 251776"/>
                <a:gd name="connsiteY0" fmla="*/ 0 h 5205"/>
                <a:gd name="connsiteX1" fmla="*/ 0 w 251776"/>
                <a:gd name="connsiteY1" fmla="*/ 0 h 5205"/>
              </a:gdLst>
              <a:ahLst/>
              <a:cxnLst>
                <a:cxn ang="0">
                  <a:pos x="connsiteX0" y="connsiteY0"/>
                </a:cxn>
                <a:cxn ang="0">
                  <a:pos x="connsiteX1" y="connsiteY1"/>
                </a:cxn>
              </a:cxnLst>
              <a:rect l="l" t="t" r="r" b="b"/>
              <a:pathLst>
                <a:path w="251776" h="5205">
                  <a:moveTo>
                    <a:pt x="251777" y="0"/>
                  </a:moveTo>
                  <a:lnTo>
                    <a:pt x="0"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04" name="Graphic 1431">
            <a:extLst>
              <a:ext uri="{FF2B5EF4-FFF2-40B4-BE49-F238E27FC236}">
                <a16:creationId xmlns:a16="http://schemas.microsoft.com/office/drawing/2014/main" id="{DF1461BF-352C-C645-5F03-6DBE7BF1221C}"/>
              </a:ext>
            </a:extLst>
          </p:cNvPr>
          <p:cNvGrpSpPr/>
          <p:nvPr/>
        </p:nvGrpSpPr>
        <p:grpSpPr>
          <a:xfrm flipH="1">
            <a:off x="16732282" y="6169274"/>
            <a:ext cx="646931" cy="707467"/>
            <a:chOff x="11249096" y="2978315"/>
            <a:chExt cx="674669" cy="737803"/>
          </a:xfrm>
        </p:grpSpPr>
        <p:grpSp>
          <p:nvGrpSpPr>
            <p:cNvPr id="6863" name="Graphic 1431">
              <a:extLst>
                <a:ext uri="{FF2B5EF4-FFF2-40B4-BE49-F238E27FC236}">
                  <a16:creationId xmlns:a16="http://schemas.microsoft.com/office/drawing/2014/main" id="{38A76F65-F2CA-F424-32BA-DD2841AD50BA}"/>
                </a:ext>
              </a:extLst>
            </p:cNvPr>
            <p:cNvGrpSpPr/>
            <p:nvPr/>
          </p:nvGrpSpPr>
          <p:grpSpPr>
            <a:xfrm>
              <a:off x="11249096" y="2978315"/>
              <a:ext cx="674669" cy="737803"/>
              <a:chOff x="11249096" y="2978315"/>
              <a:chExt cx="674669" cy="737803"/>
            </a:xfrm>
            <a:noFill/>
          </p:grpSpPr>
          <p:sp>
            <p:nvSpPr>
              <p:cNvPr id="6866" name="Freeform 6865">
                <a:extLst>
                  <a:ext uri="{FF2B5EF4-FFF2-40B4-BE49-F238E27FC236}">
                    <a16:creationId xmlns:a16="http://schemas.microsoft.com/office/drawing/2014/main" id="{3BC361B6-5FCA-D340-7984-B4D28008CB64}"/>
                  </a:ext>
                </a:extLst>
              </p:cNvPr>
              <p:cNvSpPr/>
              <p:nvPr/>
            </p:nvSpPr>
            <p:spPr>
              <a:xfrm>
                <a:off x="11433393" y="3366238"/>
                <a:ext cx="101895" cy="349880"/>
              </a:xfrm>
              <a:custGeom>
                <a:avLst/>
                <a:gdLst>
                  <a:gd name="connsiteX0" fmla="*/ 0 w 101895"/>
                  <a:gd name="connsiteY0" fmla="*/ 0 h 349880"/>
                  <a:gd name="connsiteX1" fmla="*/ 0 w 101895"/>
                  <a:gd name="connsiteY1" fmla="*/ 0 h 349880"/>
                  <a:gd name="connsiteX2" fmla="*/ 7192 w 101895"/>
                  <a:gd name="connsiteY2" fmla="*/ 182 h 349880"/>
                  <a:gd name="connsiteX3" fmla="*/ 99034 w 101895"/>
                  <a:gd name="connsiteY3" fmla="*/ 104789 h 349880"/>
                  <a:gd name="connsiteX4" fmla="*/ 84692 w 101895"/>
                  <a:gd name="connsiteY4" fmla="*/ 249230 h 349880"/>
                  <a:gd name="connsiteX5" fmla="*/ 51030 w 101895"/>
                  <a:gd name="connsiteY5" fmla="*/ 349881 h 349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895" h="349880">
                    <a:moveTo>
                      <a:pt x="0" y="0"/>
                    </a:moveTo>
                    <a:lnTo>
                      <a:pt x="0" y="0"/>
                    </a:lnTo>
                    <a:cubicBezTo>
                      <a:pt x="2413" y="0"/>
                      <a:pt x="4810" y="62"/>
                      <a:pt x="7192" y="182"/>
                    </a:cubicBezTo>
                    <a:cubicBezTo>
                      <a:pt x="69070" y="3321"/>
                      <a:pt x="91379" y="50390"/>
                      <a:pt x="99034" y="104789"/>
                    </a:cubicBezTo>
                    <a:cubicBezTo>
                      <a:pt x="105862" y="153306"/>
                      <a:pt x="100230" y="202764"/>
                      <a:pt x="84692" y="249230"/>
                    </a:cubicBezTo>
                    <a:lnTo>
                      <a:pt x="51030" y="34988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67" name="Freeform 6866">
                <a:extLst>
                  <a:ext uri="{FF2B5EF4-FFF2-40B4-BE49-F238E27FC236}">
                    <a16:creationId xmlns:a16="http://schemas.microsoft.com/office/drawing/2014/main" id="{7E738BC3-F7BF-CAD3-875B-44A656C4CAB2}"/>
                  </a:ext>
                </a:extLst>
              </p:cNvPr>
              <p:cNvSpPr/>
              <p:nvPr/>
            </p:nvSpPr>
            <p:spPr>
              <a:xfrm>
                <a:off x="11265362" y="3226285"/>
                <a:ext cx="284523" cy="140061"/>
              </a:xfrm>
              <a:custGeom>
                <a:avLst/>
                <a:gdLst>
                  <a:gd name="connsiteX0" fmla="*/ 275869 w 284523"/>
                  <a:gd name="connsiteY0" fmla="*/ 0 h 140061"/>
                  <a:gd name="connsiteX1" fmla="*/ 272885 w 284523"/>
                  <a:gd name="connsiteY1" fmla="*/ 67184 h 140061"/>
                  <a:gd name="connsiteX2" fmla="*/ 133075 w 284523"/>
                  <a:gd name="connsiteY2" fmla="*/ 139552 h 140061"/>
                  <a:gd name="connsiteX3" fmla="*/ 0 w 284523"/>
                  <a:gd name="connsiteY3" fmla="*/ 70245 h 140061"/>
                </a:gdLst>
                <a:ahLst/>
                <a:cxnLst>
                  <a:cxn ang="0">
                    <a:pos x="connsiteX0" y="connsiteY0"/>
                  </a:cxn>
                  <a:cxn ang="0">
                    <a:pos x="connsiteX1" y="connsiteY1"/>
                  </a:cxn>
                  <a:cxn ang="0">
                    <a:pos x="connsiteX2" y="connsiteY2"/>
                  </a:cxn>
                  <a:cxn ang="0">
                    <a:pos x="connsiteX3" y="connsiteY3"/>
                  </a:cxn>
                </a:cxnLst>
                <a:rect l="l" t="t" r="r" b="b"/>
                <a:pathLst>
                  <a:path w="284523" h="140061">
                    <a:moveTo>
                      <a:pt x="275869" y="0"/>
                    </a:moveTo>
                    <a:cubicBezTo>
                      <a:pt x="287586" y="13227"/>
                      <a:pt x="288173" y="44310"/>
                      <a:pt x="272885" y="67184"/>
                    </a:cubicBezTo>
                    <a:cubicBezTo>
                      <a:pt x="242161" y="113160"/>
                      <a:pt x="192348" y="139552"/>
                      <a:pt x="133075" y="139552"/>
                    </a:cubicBezTo>
                    <a:cubicBezTo>
                      <a:pt x="78035" y="139552"/>
                      <a:pt x="35663" y="150557"/>
                      <a:pt x="0" y="7024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68" name="Freeform 6867">
                <a:extLst>
                  <a:ext uri="{FF2B5EF4-FFF2-40B4-BE49-F238E27FC236}">
                    <a16:creationId xmlns:a16="http://schemas.microsoft.com/office/drawing/2014/main" id="{E56A1D96-BCCF-8328-A7C5-E7E1956BF835}"/>
                  </a:ext>
                </a:extLst>
              </p:cNvPr>
              <p:cNvSpPr/>
              <p:nvPr/>
            </p:nvSpPr>
            <p:spPr>
              <a:xfrm>
                <a:off x="11782914" y="2988159"/>
                <a:ext cx="140850" cy="308105"/>
              </a:xfrm>
              <a:custGeom>
                <a:avLst/>
                <a:gdLst>
                  <a:gd name="connsiteX0" fmla="*/ 139809 w 140850"/>
                  <a:gd name="connsiteY0" fmla="*/ 308106 h 308105"/>
                  <a:gd name="connsiteX1" fmla="*/ 104853 w 140850"/>
                  <a:gd name="connsiteY1" fmla="*/ 168152 h 308105"/>
                  <a:gd name="connsiteX2" fmla="*/ 104853 w 140850"/>
                  <a:gd name="connsiteY2" fmla="*/ 168152 h 308105"/>
                  <a:gd name="connsiteX3" fmla="*/ 140673 w 140850"/>
                  <a:gd name="connsiteY3" fmla="*/ 17522 h 308105"/>
                  <a:gd name="connsiteX4" fmla="*/ 140465 w 140850"/>
                  <a:gd name="connsiteY4" fmla="*/ 11630 h 308105"/>
                  <a:gd name="connsiteX5" fmla="*/ 123018 w 140850"/>
                  <a:gd name="connsiteY5" fmla="*/ 1312 h 308105"/>
                  <a:gd name="connsiteX6" fmla="*/ 111478 w 140850"/>
                  <a:gd name="connsiteY6" fmla="*/ 7153 h 308105"/>
                  <a:gd name="connsiteX7" fmla="*/ 36958 w 140850"/>
                  <a:gd name="connsiteY7" fmla="*/ 61177 h 308105"/>
                  <a:gd name="connsiteX8" fmla="*/ 0 w 140850"/>
                  <a:gd name="connsiteY8" fmla="*/ 98178 h 308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850" h="308105">
                    <a:moveTo>
                      <a:pt x="139809" y="308106"/>
                    </a:moveTo>
                    <a:cubicBezTo>
                      <a:pt x="139809" y="269459"/>
                      <a:pt x="139898" y="214248"/>
                      <a:pt x="104853" y="168152"/>
                    </a:cubicBezTo>
                    <a:lnTo>
                      <a:pt x="104853" y="168152"/>
                    </a:lnTo>
                    <a:cubicBezTo>
                      <a:pt x="130137" y="122093"/>
                      <a:pt x="142508" y="70047"/>
                      <a:pt x="140673" y="17522"/>
                    </a:cubicBezTo>
                    <a:lnTo>
                      <a:pt x="140465" y="11630"/>
                    </a:lnTo>
                    <a:cubicBezTo>
                      <a:pt x="140158" y="2848"/>
                      <a:pt x="130855" y="-2660"/>
                      <a:pt x="123018" y="1312"/>
                    </a:cubicBezTo>
                    <a:lnTo>
                      <a:pt x="111478" y="7153"/>
                    </a:lnTo>
                    <a:cubicBezTo>
                      <a:pt x="83938" y="21093"/>
                      <a:pt x="58784" y="39329"/>
                      <a:pt x="36958" y="61177"/>
                    </a:cubicBezTo>
                    <a:lnTo>
                      <a:pt x="0" y="9817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69" name="Freeform 6868">
                <a:extLst>
                  <a:ext uri="{FF2B5EF4-FFF2-40B4-BE49-F238E27FC236}">
                    <a16:creationId xmlns:a16="http://schemas.microsoft.com/office/drawing/2014/main" id="{D42868DA-36AC-3A71-2C8E-81C173CF1B8A}"/>
                  </a:ext>
                </a:extLst>
              </p:cNvPr>
              <p:cNvSpPr/>
              <p:nvPr/>
            </p:nvSpPr>
            <p:spPr>
              <a:xfrm>
                <a:off x="11922724" y="3403615"/>
                <a:ext cx="5200" cy="312504"/>
              </a:xfrm>
              <a:custGeom>
                <a:avLst/>
                <a:gdLst>
                  <a:gd name="connsiteX0" fmla="*/ 0 w 5200"/>
                  <a:gd name="connsiteY0" fmla="*/ 312504 h 312504"/>
                  <a:gd name="connsiteX1" fmla="*/ 0 w 5200"/>
                  <a:gd name="connsiteY1" fmla="*/ 0 h 312504"/>
                </a:gdLst>
                <a:ahLst/>
                <a:cxnLst>
                  <a:cxn ang="0">
                    <a:pos x="connsiteX0" y="connsiteY0"/>
                  </a:cxn>
                  <a:cxn ang="0">
                    <a:pos x="connsiteX1" y="connsiteY1"/>
                  </a:cxn>
                </a:cxnLst>
                <a:rect l="l" t="t" r="r" b="b"/>
                <a:pathLst>
                  <a:path w="5200" h="312504">
                    <a:moveTo>
                      <a:pt x="0" y="312504"/>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70" name="Freeform 6869">
                <a:extLst>
                  <a:ext uri="{FF2B5EF4-FFF2-40B4-BE49-F238E27FC236}">
                    <a16:creationId xmlns:a16="http://schemas.microsoft.com/office/drawing/2014/main" id="{087561A3-F74D-5332-608A-7AF69F1BB6D0}"/>
                  </a:ext>
                </a:extLst>
              </p:cNvPr>
              <p:cNvSpPr/>
              <p:nvPr/>
            </p:nvSpPr>
            <p:spPr>
              <a:xfrm>
                <a:off x="11249096" y="3076367"/>
                <a:ext cx="324101" cy="220331"/>
              </a:xfrm>
              <a:custGeom>
                <a:avLst/>
                <a:gdLst>
                  <a:gd name="connsiteX0" fmla="*/ 324102 w 324101"/>
                  <a:gd name="connsiteY0" fmla="*/ 35659 h 220331"/>
                  <a:gd name="connsiteX1" fmla="*/ 180267 w 324101"/>
                  <a:gd name="connsiteY1" fmla="*/ 5935 h 220331"/>
                  <a:gd name="connsiteX2" fmla="*/ 44488 w 324101"/>
                  <a:gd name="connsiteY2" fmla="*/ 79944 h 220331"/>
                  <a:gd name="connsiteX3" fmla="*/ 182 w 324101"/>
                  <a:gd name="connsiteY3" fmla="*/ 184910 h 220331"/>
                  <a:gd name="connsiteX4" fmla="*/ 62601 w 324101"/>
                  <a:gd name="connsiteY4" fmla="*/ 204733 h 220331"/>
                  <a:gd name="connsiteX5" fmla="*/ 158525 w 324101"/>
                  <a:gd name="connsiteY5" fmla="*/ 219949 h 220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101" h="220331">
                    <a:moveTo>
                      <a:pt x="324102" y="35659"/>
                    </a:moveTo>
                    <a:cubicBezTo>
                      <a:pt x="324102" y="35659"/>
                      <a:pt x="246139" y="23811"/>
                      <a:pt x="180267" y="5935"/>
                    </a:cubicBezTo>
                    <a:cubicBezTo>
                      <a:pt x="114390" y="-11946"/>
                      <a:pt x="57473" y="9970"/>
                      <a:pt x="44488" y="79944"/>
                    </a:cubicBezTo>
                    <a:cubicBezTo>
                      <a:pt x="44488" y="79944"/>
                      <a:pt x="-3303" y="135915"/>
                      <a:pt x="182" y="184910"/>
                    </a:cubicBezTo>
                    <a:cubicBezTo>
                      <a:pt x="3671" y="233905"/>
                      <a:pt x="46911" y="209012"/>
                      <a:pt x="62601" y="204733"/>
                    </a:cubicBezTo>
                    <a:cubicBezTo>
                      <a:pt x="62601" y="204733"/>
                      <a:pt x="102965" y="223192"/>
                      <a:pt x="158525" y="21994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71" name="Freeform 6870">
                <a:extLst>
                  <a:ext uri="{FF2B5EF4-FFF2-40B4-BE49-F238E27FC236}">
                    <a16:creationId xmlns:a16="http://schemas.microsoft.com/office/drawing/2014/main" id="{9161D726-CD62-01BF-A6CB-7238E1DA374C}"/>
                  </a:ext>
                </a:extLst>
              </p:cNvPr>
              <p:cNvSpPr/>
              <p:nvPr/>
            </p:nvSpPr>
            <p:spPr>
              <a:xfrm>
                <a:off x="11863865" y="3051345"/>
                <a:ext cx="35795" cy="104966"/>
              </a:xfrm>
              <a:custGeom>
                <a:avLst/>
                <a:gdLst>
                  <a:gd name="connsiteX0" fmla="*/ 23902 w 35795"/>
                  <a:gd name="connsiteY0" fmla="*/ 104966 h 104966"/>
                  <a:gd name="connsiteX1" fmla="*/ 33 w 35795"/>
                  <a:gd name="connsiteY1" fmla="*/ 69979 h 104966"/>
                  <a:gd name="connsiteX2" fmla="*/ 35795 w 35795"/>
                  <a:gd name="connsiteY2" fmla="*/ 0 h 104966"/>
                </a:gdLst>
                <a:ahLst/>
                <a:cxnLst>
                  <a:cxn ang="0">
                    <a:pos x="connsiteX0" y="connsiteY0"/>
                  </a:cxn>
                  <a:cxn ang="0">
                    <a:pos x="connsiteX1" y="connsiteY1"/>
                  </a:cxn>
                  <a:cxn ang="0">
                    <a:pos x="connsiteX2" y="connsiteY2"/>
                  </a:cxn>
                </a:cxnLst>
                <a:rect l="l" t="t" r="r" b="b"/>
                <a:pathLst>
                  <a:path w="35795" h="104966">
                    <a:moveTo>
                      <a:pt x="23902" y="104966"/>
                    </a:moveTo>
                    <a:cubicBezTo>
                      <a:pt x="23902" y="104966"/>
                      <a:pt x="-1033" y="98907"/>
                      <a:pt x="33" y="69979"/>
                    </a:cubicBezTo>
                    <a:cubicBezTo>
                      <a:pt x="1099" y="41046"/>
                      <a:pt x="16580" y="11322"/>
                      <a:pt x="35795"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72" name="Freeform 6871">
                <a:extLst>
                  <a:ext uri="{FF2B5EF4-FFF2-40B4-BE49-F238E27FC236}">
                    <a16:creationId xmlns:a16="http://schemas.microsoft.com/office/drawing/2014/main" id="{31521AD5-D016-3343-4081-8EDFFF3DD2C8}"/>
                  </a:ext>
                </a:extLst>
              </p:cNvPr>
              <p:cNvSpPr/>
              <p:nvPr/>
            </p:nvSpPr>
            <p:spPr>
              <a:xfrm>
                <a:off x="11496993" y="3048763"/>
                <a:ext cx="285921" cy="49406"/>
              </a:xfrm>
              <a:custGeom>
                <a:avLst/>
                <a:gdLst>
                  <a:gd name="connsiteX0" fmla="*/ 0 w 285921"/>
                  <a:gd name="connsiteY0" fmla="*/ 49407 h 49406"/>
                  <a:gd name="connsiteX1" fmla="*/ 149310 w 285921"/>
                  <a:gd name="connsiteY1" fmla="*/ 0 h 49406"/>
                  <a:gd name="connsiteX2" fmla="*/ 285922 w 285921"/>
                  <a:gd name="connsiteY2" fmla="*/ 40547 h 49406"/>
                </a:gdLst>
                <a:ahLst/>
                <a:cxnLst>
                  <a:cxn ang="0">
                    <a:pos x="connsiteX0" y="connsiteY0"/>
                  </a:cxn>
                  <a:cxn ang="0">
                    <a:pos x="connsiteX1" y="connsiteY1"/>
                  </a:cxn>
                  <a:cxn ang="0">
                    <a:pos x="connsiteX2" y="connsiteY2"/>
                  </a:cxn>
                </a:cxnLst>
                <a:rect l="l" t="t" r="r" b="b"/>
                <a:pathLst>
                  <a:path w="285921" h="49406">
                    <a:moveTo>
                      <a:pt x="0" y="49407"/>
                    </a:moveTo>
                    <a:cubicBezTo>
                      <a:pt x="41696" y="18366"/>
                      <a:pt x="93361" y="0"/>
                      <a:pt x="149310" y="0"/>
                    </a:cubicBezTo>
                    <a:cubicBezTo>
                      <a:pt x="199712" y="0"/>
                      <a:pt x="246633" y="14904"/>
                      <a:pt x="285922" y="4054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73" name="Freeform 6872">
                <a:extLst>
                  <a:ext uri="{FF2B5EF4-FFF2-40B4-BE49-F238E27FC236}">
                    <a16:creationId xmlns:a16="http://schemas.microsoft.com/office/drawing/2014/main" id="{8835AE48-1F5B-496B-3E32-FCFD4CE33A41}"/>
                  </a:ext>
                </a:extLst>
              </p:cNvPr>
              <p:cNvSpPr/>
              <p:nvPr/>
            </p:nvSpPr>
            <p:spPr>
              <a:xfrm>
                <a:off x="11474696" y="2978315"/>
                <a:ext cx="104710" cy="108021"/>
              </a:xfrm>
              <a:custGeom>
                <a:avLst/>
                <a:gdLst>
                  <a:gd name="connsiteX0" fmla="*/ 39671 w 104710"/>
                  <a:gd name="connsiteY0" fmla="*/ 108022 h 108021"/>
                  <a:gd name="connsiteX1" fmla="*/ 8 w 104710"/>
                  <a:gd name="connsiteY1" fmla="*/ 62270 h 108021"/>
                  <a:gd name="connsiteX2" fmla="*/ 28599 w 104710"/>
                  <a:gd name="connsiteY2" fmla="*/ 0 h 108021"/>
                  <a:gd name="connsiteX3" fmla="*/ 104711 w 104710"/>
                  <a:gd name="connsiteY3" fmla="*/ 79506 h 108021"/>
                </a:gdLst>
                <a:ahLst/>
                <a:cxnLst>
                  <a:cxn ang="0">
                    <a:pos x="connsiteX0" y="connsiteY0"/>
                  </a:cxn>
                  <a:cxn ang="0">
                    <a:pos x="connsiteX1" y="connsiteY1"/>
                  </a:cxn>
                  <a:cxn ang="0">
                    <a:pos x="connsiteX2" y="connsiteY2"/>
                  </a:cxn>
                  <a:cxn ang="0">
                    <a:pos x="connsiteX3" y="connsiteY3"/>
                  </a:cxn>
                </a:cxnLst>
                <a:rect l="l" t="t" r="r" b="b"/>
                <a:pathLst>
                  <a:path w="104710" h="108021">
                    <a:moveTo>
                      <a:pt x="39671" y="108022"/>
                    </a:moveTo>
                    <a:cubicBezTo>
                      <a:pt x="39671" y="108022"/>
                      <a:pt x="-668" y="100849"/>
                      <a:pt x="8" y="62270"/>
                    </a:cubicBezTo>
                    <a:cubicBezTo>
                      <a:pt x="684" y="23691"/>
                      <a:pt x="28599" y="0"/>
                      <a:pt x="28599" y="0"/>
                    </a:cubicBezTo>
                    <a:cubicBezTo>
                      <a:pt x="28599" y="0"/>
                      <a:pt x="91086" y="31093"/>
                      <a:pt x="104711" y="7950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74" name="Freeform 6873">
                <a:extLst>
                  <a:ext uri="{FF2B5EF4-FFF2-40B4-BE49-F238E27FC236}">
                    <a16:creationId xmlns:a16="http://schemas.microsoft.com/office/drawing/2014/main" id="{F9173806-CD0F-5248-4FD5-656550676314}"/>
                  </a:ext>
                </a:extLst>
              </p:cNvPr>
              <p:cNvSpPr/>
              <p:nvPr/>
            </p:nvSpPr>
            <p:spPr>
              <a:xfrm>
                <a:off x="11465458" y="3366238"/>
                <a:ext cx="387878" cy="109209"/>
              </a:xfrm>
              <a:custGeom>
                <a:avLst/>
                <a:gdLst>
                  <a:gd name="connsiteX0" fmla="*/ 0 w 387878"/>
                  <a:gd name="connsiteY0" fmla="*/ 0 h 109209"/>
                  <a:gd name="connsiteX1" fmla="*/ 213164 w 387878"/>
                  <a:gd name="connsiteY1" fmla="*/ 84951 h 109209"/>
                  <a:gd name="connsiteX2" fmla="*/ 387878 w 387878"/>
                  <a:gd name="connsiteY2" fmla="*/ 33790 h 109209"/>
                </a:gdLst>
                <a:ahLst/>
                <a:cxnLst>
                  <a:cxn ang="0">
                    <a:pos x="connsiteX0" y="connsiteY0"/>
                  </a:cxn>
                  <a:cxn ang="0">
                    <a:pos x="connsiteX1" y="connsiteY1"/>
                  </a:cxn>
                  <a:cxn ang="0">
                    <a:pos x="connsiteX2" y="connsiteY2"/>
                  </a:cxn>
                </a:cxnLst>
                <a:rect l="l" t="t" r="r" b="b"/>
                <a:pathLst>
                  <a:path w="387878" h="109209">
                    <a:moveTo>
                      <a:pt x="0" y="0"/>
                    </a:moveTo>
                    <a:cubicBezTo>
                      <a:pt x="0" y="0"/>
                      <a:pt x="108816" y="8850"/>
                      <a:pt x="213164" y="84951"/>
                    </a:cubicBezTo>
                    <a:cubicBezTo>
                      <a:pt x="317508" y="161052"/>
                      <a:pt x="387878" y="33790"/>
                      <a:pt x="387878" y="3379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864" name="Freeform 6863">
              <a:extLst>
                <a:ext uri="{FF2B5EF4-FFF2-40B4-BE49-F238E27FC236}">
                  <a16:creationId xmlns:a16="http://schemas.microsoft.com/office/drawing/2014/main" id="{B2486646-3EAA-C645-42DB-BECE12177127}"/>
                </a:ext>
              </a:extLst>
            </p:cNvPr>
            <p:cNvSpPr/>
            <p:nvPr/>
          </p:nvSpPr>
          <p:spPr>
            <a:xfrm>
              <a:off x="11769617" y="3142209"/>
              <a:ext cx="64894" cy="57022"/>
            </a:xfrm>
            <a:custGeom>
              <a:avLst/>
              <a:gdLst>
                <a:gd name="connsiteX0" fmla="*/ 0 w 64894"/>
                <a:gd name="connsiteY0" fmla="*/ 0 h 57022"/>
                <a:gd name="connsiteX1" fmla="*/ 64894 w 64894"/>
                <a:gd name="connsiteY1" fmla="*/ 57022 h 57022"/>
              </a:gdLst>
              <a:ahLst/>
              <a:cxnLst>
                <a:cxn ang="0">
                  <a:pos x="connsiteX0" y="connsiteY0"/>
                </a:cxn>
                <a:cxn ang="0">
                  <a:pos x="connsiteX1" y="connsiteY1"/>
                </a:cxn>
              </a:cxnLst>
              <a:rect l="l" t="t" r="r" b="b"/>
              <a:pathLst>
                <a:path w="64894" h="57022">
                  <a:moveTo>
                    <a:pt x="0" y="0"/>
                  </a:moveTo>
                  <a:cubicBezTo>
                    <a:pt x="0" y="0"/>
                    <a:pt x="64894" y="32566"/>
                    <a:pt x="64894" y="5702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65" name="Freeform 6864">
              <a:extLst>
                <a:ext uri="{FF2B5EF4-FFF2-40B4-BE49-F238E27FC236}">
                  <a16:creationId xmlns:a16="http://schemas.microsoft.com/office/drawing/2014/main" id="{79A3FA2F-30DD-4B0B-C6DC-46D3D94B5212}"/>
                </a:ext>
              </a:extLst>
            </p:cNvPr>
            <p:cNvSpPr/>
            <p:nvPr/>
          </p:nvSpPr>
          <p:spPr>
            <a:xfrm>
              <a:off x="11762518" y="3157403"/>
              <a:ext cx="43955" cy="44000"/>
            </a:xfrm>
            <a:custGeom>
              <a:avLst/>
              <a:gdLst>
                <a:gd name="connsiteX0" fmla="*/ 43955 w 43955"/>
                <a:gd name="connsiteY0" fmla="*/ 22000 h 44000"/>
                <a:gd name="connsiteX1" fmla="*/ 21978 w 43955"/>
                <a:gd name="connsiteY1" fmla="*/ 44000 h 44000"/>
                <a:gd name="connsiteX2" fmla="*/ 0 w 43955"/>
                <a:gd name="connsiteY2" fmla="*/ 22000 h 44000"/>
                <a:gd name="connsiteX3" fmla="*/ 21978 w 43955"/>
                <a:gd name="connsiteY3" fmla="*/ 0 h 44000"/>
                <a:gd name="connsiteX4" fmla="*/ 43955 w 43955"/>
                <a:gd name="connsiteY4" fmla="*/ 22000 h 4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955" h="44000">
                  <a:moveTo>
                    <a:pt x="43955" y="22000"/>
                  </a:moveTo>
                  <a:cubicBezTo>
                    <a:pt x="43955" y="34150"/>
                    <a:pt x="34115" y="44000"/>
                    <a:pt x="21978" y="44000"/>
                  </a:cubicBezTo>
                  <a:cubicBezTo>
                    <a:pt x="9840" y="44000"/>
                    <a:pt x="0" y="34150"/>
                    <a:pt x="0" y="22000"/>
                  </a:cubicBezTo>
                  <a:cubicBezTo>
                    <a:pt x="0" y="9850"/>
                    <a:pt x="9840" y="0"/>
                    <a:pt x="21978" y="0"/>
                  </a:cubicBezTo>
                  <a:cubicBezTo>
                    <a:pt x="34115" y="0"/>
                    <a:pt x="43955" y="9850"/>
                    <a:pt x="43955" y="2200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05" name="Graphic 1431">
            <a:extLst>
              <a:ext uri="{FF2B5EF4-FFF2-40B4-BE49-F238E27FC236}">
                <a16:creationId xmlns:a16="http://schemas.microsoft.com/office/drawing/2014/main" id="{C2137381-021E-D64A-C090-825385843F6D}"/>
              </a:ext>
            </a:extLst>
          </p:cNvPr>
          <p:cNvGrpSpPr/>
          <p:nvPr/>
        </p:nvGrpSpPr>
        <p:grpSpPr>
          <a:xfrm flipH="1">
            <a:off x="19480773" y="6292133"/>
            <a:ext cx="997083" cy="461749"/>
            <a:chOff x="13648908" y="3234571"/>
            <a:chExt cx="1039835" cy="481548"/>
          </a:xfrm>
          <a:noFill/>
        </p:grpSpPr>
        <p:sp>
          <p:nvSpPr>
            <p:cNvPr id="6841" name="Freeform 6840">
              <a:extLst>
                <a:ext uri="{FF2B5EF4-FFF2-40B4-BE49-F238E27FC236}">
                  <a16:creationId xmlns:a16="http://schemas.microsoft.com/office/drawing/2014/main" id="{8222E874-51C4-CE63-BCE4-5ECFC440DCD9}"/>
                </a:ext>
              </a:extLst>
            </p:cNvPr>
            <p:cNvSpPr/>
            <p:nvPr/>
          </p:nvSpPr>
          <p:spPr>
            <a:xfrm>
              <a:off x="13648908" y="3391355"/>
              <a:ext cx="1035983" cy="56272"/>
            </a:xfrm>
            <a:custGeom>
              <a:avLst/>
              <a:gdLst>
                <a:gd name="connsiteX0" fmla="*/ 1035984 w 1035983"/>
                <a:gd name="connsiteY0" fmla="*/ 6070 h 56272"/>
                <a:gd name="connsiteX1" fmla="*/ 520049 w 1035983"/>
                <a:gd name="connsiteY1" fmla="*/ 56273 h 56272"/>
                <a:gd name="connsiteX2" fmla="*/ 0 w 1035983"/>
                <a:gd name="connsiteY2" fmla="*/ 0 h 56272"/>
              </a:gdLst>
              <a:ahLst/>
              <a:cxnLst>
                <a:cxn ang="0">
                  <a:pos x="connsiteX0" y="connsiteY0"/>
                </a:cxn>
                <a:cxn ang="0">
                  <a:pos x="connsiteX1" y="connsiteY1"/>
                </a:cxn>
                <a:cxn ang="0">
                  <a:pos x="connsiteX2" y="connsiteY2"/>
                </a:cxn>
              </a:cxnLst>
              <a:rect l="l" t="t" r="r" b="b"/>
              <a:pathLst>
                <a:path w="1035983" h="56272">
                  <a:moveTo>
                    <a:pt x="1035984" y="6070"/>
                  </a:moveTo>
                  <a:cubicBezTo>
                    <a:pt x="1035984" y="33795"/>
                    <a:pt x="804992" y="56273"/>
                    <a:pt x="520049" y="56273"/>
                  </a:cubicBezTo>
                  <a:cubicBezTo>
                    <a:pt x="235110" y="56273"/>
                    <a:pt x="29663" y="38985"/>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42" name="Freeform 6841">
              <a:extLst>
                <a:ext uri="{FF2B5EF4-FFF2-40B4-BE49-F238E27FC236}">
                  <a16:creationId xmlns:a16="http://schemas.microsoft.com/office/drawing/2014/main" id="{27B2B0B9-0882-97E2-337B-A871A0A3C4CC}"/>
                </a:ext>
              </a:extLst>
            </p:cNvPr>
            <p:cNvSpPr/>
            <p:nvPr/>
          </p:nvSpPr>
          <p:spPr>
            <a:xfrm>
              <a:off x="13732081" y="3526249"/>
              <a:ext cx="505191" cy="41842"/>
            </a:xfrm>
            <a:custGeom>
              <a:avLst/>
              <a:gdLst>
                <a:gd name="connsiteX0" fmla="*/ 505191 w 505191"/>
                <a:gd name="connsiteY0" fmla="*/ 40671 h 41842"/>
                <a:gd name="connsiteX1" fmla="*/ 437187 w 505191"/>
                <a:gd name="connsiteY1" fmla="*/ 41843 h 41842"/>
                <a:gd name="connsiteX2" fmla="*/ 0 w 505191"/>
                <a:gd name="connsiteY2" fmla="*/ 0 h 41842"/>
              </a:gdLst>
              <a:ahLst/>
              <a:cxnLst>
                <a:cxn ang="0">
                  <a:pos x="connsiteX0" y="connsiteY0"/>
                </a:cxn>
                <a:cxn ang="0">
                  <a:pos x="connsiteX1" y="connsiteY1"/>
                </a:cxn>
                <a:cxn ang="0">
                  <a:pos x="connsiteX2" y="connsiteY2"/>
                </a:cxn>
              </a:cxnLst>
              <a:rect l="l" t="t" r="r" b="b"/>
              <a:pathLst>
                <a:path w="505191" h="41842">
                  <a:moveTo>
                    <a:pt x="505191" y="40671"/>
                  </a:moveTo>
                  <a:cubicBezTo>
                    <a:pt x="482944" y="41426"/>
                    <a:pt x="460245" y="41843"/>
                    <a:pt x="437187" y="41843"/>
                  </a:cubicBezTo>
                  <a:cubicBezTo>
                    <a:pt x="246166" y="41843"/>
                    <a:pt x="90558" y="16866"/>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43" name="Freeform 6842">
              <a:extLst>
                <a:ext uri="{FF2B5EF4-FFF2-40B4-BE49-F238E27FC236}">
                  <a16:creationId xmlns:a16="http://schemas.microsoft.com/office/drawing/2014/main" id="{A36E3ADC-7A52-4B5A-17D4-A0A861ADD75E}"/>
                </a:ext>
              </a:extLst>
            </p:cNvPr>
            <p:cNvSpPr/>
            <p:nvPr/>
          </p:nvSpPr>
          <p:spPr>
            <a:xfrm>
              <a:off x="14393005" y="3527305"/>
              <a:ext cx="213455" cy="28896"/>
            </a:xfrm>
            <a:custGeom>
              <a:avLst/>
              <a:gdLst>
                <a:gd name="connsiteX0" fmla="*/ 213456 w 213455"/>
                <a:gd name="connsiteY0" fmla="*/ 0 h 28896"/>
                <a:gd name="connsiteX1" fmla="*/ 0 w 213455"/>
                <a:gd name="connsiteY1" fmla="*/ 28896 h 28896"/>
              </a:gdLst>
              <a:ahLst/>
              <a:cxnLst>
                <a:cxn ang="0">
                  <a:pos x="connsiteX0" y="connsiteY0"/>
                </a:cxn>
                <a:cxn ang="0">
                  <a:pos x="connsiteX1" y="connsiteY1"/>
                </a:cxn>
              </a:cxnLst>
              <a:rect l="l" t="t" r="r" b="b"/>
              <a:pathLst>
                <a:path w="213455" h="28896">
                  <a:moveTo>
                    <a:pt x="213456" y="0"/>
                  </a:moveTo>
                  <a:cubicBezTo>
                    <a:pt x="161911" y="8001"/>
                    <a:pt x="87905" y="19990"/>
                    <a:pt x="0" y="2889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44" name="Freeform 6843">
              <a:extLst>
                <a:ext uri="{FF2B5EF4-FFF2-40B4-BE49-F238E27FC236}">
                  <a16:creationId xmlns:a16="http://schemas.microsoft.com/office/drawing/2014/main" id="{AD5877B5-A0BF-F860-82AE-73EBC4D2D9DE}"/>
                </a:ext>
              </a:extLst>
            </p:cNvPr>
            <p:cNvSpPr/>
            <p:nvPr/>
          </p:nvSpPr>
          <p:spPr>
            <a:xfrm>
              <a:off x="13648908" y="3391355"/>
              <a:ext cx="1035983" cy="324763"/>
            </a:xfrm>
            <a:custGeom>
              <a:avLst/>
              <a:gdLst>
                <a:gd name="connsiteX0" fmla="*/ 1035984 w 1035983"/>
                <a:gd name="connsiteY0" fmla="*/ 6070 h 324763"/>
                <a:gd name="connsiteX1" fmla="*/ 522295 w 1035983"/>
                <a:gd name="connsiteY1" fmla="*/ 324763 h 324763"/>
                <a:gd name="connsiteX2" fmla="*/ 520049 w 1035983"/>
                <a:gd name="connsiteY2" fmla="*/ 324763 h 324763"/>
                <a:gd name="connsiteX3" fmla="*/ 0 w 1035983"/>
                <a:gd name="connsiteY3" fmla="*/ 0 h 324763"/>
              </a:gdLst>
              <a:ahLst/>
              <a:cxnLst>
                <a:cxn ang="0">
                  <a:pos x="connsiteX0" y="connsiteY0"/>
                </a:cxn>
                <a:cxn ang="0">
                  <a:pos x="connsiteX1" y="connsiteY1"/>
                </a:cxn>
                <a:cxn ang="0">
                  <a:pos x="connsiteX2" y="connsiteY2"/>
                </a:cxn>
                <a:cxn ang="0">
                  <a:pos x="connsiteX3" y="connsiteY3"/>
                </a:cxn>
              </a:cxnLst>
              <a:rect l="l" t="t" r="r" b="b"/>
              <a:pathLst>
                <a:path w="1035983" h="324763">
                  <a:moveTo>
                    <a:pt x="1035984" y="6070"/>
                  </a:moveTo>
                  <a:cubicBezTo>
                    <a:pt x="1035984" y="6070"/>
                    <a:pt x="927007" y="324763"/>
                    <a:pt x="522295" y="324763"/>
                  </a:cubicBezTo>
                  <a:lnTo>
                    <a:pt x="520049" y="324763"/>
                  </a:lnTo>
                  <a:cubicBezTo>
                    <a:pt x="115342" y="324763"/>
                    <a:pt x="0" y="0"/>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45" name="Freeform 6844">
              <a:extLst>
                <a:ext uri="{FF2B5EF4-FFF2-40B4-BE49-F238E27FC236}">
                  <a16:creationId xmlns:a16="http://schemas.microsoft.com/office/drawing/2014/main" id="{DEBCA065-32F4-6951-D7D9-787B7251B3D0}"/>
                </a:ext>
              </a:extLst>
            </p:cNvPr>
            <p:cNvSpPr/>
            <p:nvPr/>
          </p:nvSpPr>
          <p:spPr>
            <a:xfrm>
              <a:off x="13648908" y="3344023"/>
              <a:ext cx="319077" cy="100345"/>
            </a:xfrm>
            <a:custGeom>
              <a:avLst/>
              <a:gdLst>
                <a:gd name="connsiteX0" fmla="*/ 0 w 319077"/>
                <a:gd name="connsiteY0" fmla="*/ 47332 h 100345"/>
                <a:gd name="connsiteX1" fmla="*/ 262510 w 319077"/>
                <a:gd name="connsiteY1" fmla="*/ 14375 h 100345"/>
                <a:gd name="connsiteX2" fmla="*/ 313390 w 319077"/>
                <a:gd name="connsiteY2" fmla="*/ 47592 h 100345"/>
                <a:gd name="connsiteX3" fmla="*/ 300186 w 319077"/>
                <a:gd name="connsiteY3" fmla="*/ 100346 h 100345"/>
              </a:gdLst>
              <a:ahLst/>
              <a:cxnLst>
                <a:cxn ang="0">
                  <a:pos x="connsiteX0" y="connsiteY0"/>
                </a:cxn>
                <a:cxn ang="0">
                  <a:pos x="connsiteX1" y="connsiteY1"/>
                </a:cxn>
                <a:cxn ang="0">
                  <a:pos x="connsiteX2" y="connsiteY2"/>
                </a:cxn>
                <a:cxn ang="0">
                  <a:pos x="connsiteX3" y="connsiteY3"/>
                </a:cxn>
              </a:cxnLst>
              <a:rect l="l" t="t" r="r" b="b"/>
              <a:pathLst>
                <a:path w="319077" h="100345">
                  <a:moveTo>
                    <a:pt x="0" y="47332"/>
                  </a:moveTo>
                  <a:cubicBezTo>
                    <a:pt x="77286" y="-721"/>
                    <a:pt x="175764" y="-13085"/>
                    <a:pt x="262510" y="14375"/>
                  </a:cubicBezTo>
                  <a:cubicBezTo>
                    <a:pt x="282250" y="20622"/>
                    <a:pt x="302651" y="29872"/>
                    <a:pt x="313390" y="47592"/>
                  </a:cubicBezTo>
                  <a:cubicBezTo>
                    <a:pt x="324123" y="65317"/>
                    <a:pt x="319635" y="93230"/>
                    <a:pt x="300186" y="10034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46" name="Freeform 6845">
              <a:extLst>
                <a:ext uri="{FF2B5EF4-FFF2-40B4-BE49-F238E27FC236}">
                  <a16:creationId xmlns:a16="http://schemas.microsoft.com/office/drawing/2014/main" id="{F9320319-A0D6-1650-EDE0-6F0D099D0A47}"/>
                </a:ext>
              </a:extLst>
            </p:cNvPr>
            <p:cNvSpPr/>
            <p:nvPr/>
          </p:nvSpPr>
          <p:spPr>
            <a:xfrm>
              <a:off x="13862281" y="3247355"/>
              <a:ext cx="389964" cy="156691"/>
            </a:xfrm>
            <a:custGeom>
              <a:avLst/>
              <a:gdLst>
                <a:gd name="connsiteX0" fmla="*/ 0 w 389964"/>
                <a:gd name="connsiteY0" fmla="*/ 99175 h 156691"/>
                <a:gd name="connsiteX1" fmla="*/ 326838 w 389964"/>
                <a:gd name="connsiteY1" fmla="*/ 8430 h 156691"/>
                <a:gd name="connsiteX2" fmla="*/ 366656 w 389964"/>
                <a:gd name="connsiteY2" fmla="*/ 23667 h 156691"/>
                <a:gd name="connsiteX3" fmla="*/ 389709 w 389964"/>
                <a:gd name="connsiteY3" fmla="*/ 58258 h 156691"/>
                <a:gd name="connsiteX4" fmla="*/ 343458 w 389964"/>
                <a:gd name="connsiteY4" fmla="*/ 119830 h 156691"/>
                <a:gd name="connsiteX5" fmla="*/ 98290 w 389964"/>
                <a:gd name="connsiteY5" fmla="*/ 142027 h 15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9964" h="156691">
                  <a:moveTo>
                    <a:pt x="0" y="99175"/>
                  </a:moveTo>
                  <a:cubicBezTo>
                    <a:pt x="85082" y="17660"/>
                    <a:pt x="211969" y="-17572"/>
                    <a:pt x="326838" y="8430"/>
                  </a:cubicBezTo>
                  <a:cubicBezTo>
                    <a:pt x="340779" y="11585"/>
                    <a:pt x="354789" y="15692"/>
                    <a:pt x="366656" y="23667"/>
                  </a:cubicBezTo>
                  <a:cubicBezTo>
                    <a:pt x="378523" y="31637"/>
                    <a:pt x="388102" y="44042"/>
                    <a:pt x="389709" y="58258"/>
                  </a:cubicBezTo>
                  <a:cubicBezTo>
                    <a:pt x="392787" y="85421"/>
                    <a:pt x="367571" y="107004"/>
                    <a:pt x="343458" y="119830"/>
                  </a:cubicBezTo>
                  <a:cubicBezTo>
                    <a:pt x="269047" y="159419"/>
                    <a:pt x="178588" y="167608"/>
                    <a:pt x="98290" y="14202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47" name="Freeform 6846">
              <a:extLst>
                <a:ext uri="{FF2B5EF4-FFF2-40B4-BE49-F238E27FC236}">
                  <a16:creationId xmlns:a16="http://schemas.microsoft.com/office/drawing/2014/main" id="{14CFBB29-F585-D2E0-7595-6550A8F7DAEF}"/>
                </a:ext>
              </a:extLst>
            </p:cNvPr>
            <p:cNvSpPr/>
            <p:nvPr/>
          </p:nvSpPr>
          <p:spPr>
            <a:xfrm>
              <a:off x="14216030" y="3346693"/>
              <a:ext cx="96247" cy="97827"/>
            </a:xfrm>
            <a:custGeom>
              <a:avLst/>
              <a:gdLst>
                <a:gd name="connsiteX0" fmla="*/ 0 w 96247"/>
                <a:gd name="connsiteY0" fmla="*/ 14475 h 97827"/>
                <a:gd name="connsiteX1" fmla="*/ 44530 w 96247"/>
                <a:gd name="connsiteY1" fmla="*/ 170 h 97827"/>
                <a:gd name="connsiteX2" fmla="*/ 76101 w 96247"/>
                <a:gd name="connsiteY2" fmla="*/ 10768 h 97827"/>
                <a:gd name="connsiteX3" fmla="*/ 95976 w 96247"/>
                <a:gd name="connsiteY3" fmla="*/ 51586 h 97827"/>
                <a:gd name="connsiteX4" fmla="*/ 90422 w 96247"/>
                <a:gd name="connsiteY4" fmla="*/ 97827 h 97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47" h="97827">
                  <a:moveTo>
                    <a:pt x="0" y="14475"/>
                  </a:moveTo>
                  <a:cubicBezTo>
                    <a:pt x="22169" y="144"/>
                    <a:pt x="33282" y="-497"/>
                    <a:pt x="44530" y="170"/>
                  </a:cubicBezTo>
                  <a:cubicBezTo>
                    <a:pt x="55778" y="831"/>
                    <a:pt x="67161" y="3897"/>
                    <a:pt x="76101" y="10768"/>
                  </a:cubicBezTo>
                  <a:cubicBezTo>
                    <a:pt x="88451" y="20264"/>
                    <a:pt x="94733" y="36047"/>
                    <a:pt x="95976" y="51586"/>
                  </a:cubicBezTo>
                  <a:cubicBezTo>
                    <a:pt x="97219" y="67130"/>
                    <a:pt x="93995" y="82653"/>
                    <a:pt x="90422" y="9782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48" name="Freeform 6847">
              <a:extLst>
                <a:ext uri="{FF2B5EF4-FFF2-40B4-BE49-F238E27FC236}">
                  <a16:creationId xmlns:a16="http://schemas.microsoft.com/office/drawing/2014/main" id="{F58CA602-139A-A64A-B53B-CA505CFBBCBD}"/>
                </a:ext>
              </a:extLst>
            </p:cNvPr>
            <p:cNvSpPr/>
            <p:nvPr/>
          </p:nvSpPr>
          <p:spPr>
            <a:xfrm>
              <a:off x="14292708" y="3305544"/>
              <a:ext cx="210061" cy="136832"/>
            </a:xfrm>
            <a:custGeom>
              <a:avLst/>
              <a:gdLst>
                <a:gd name="connsiteX0" fmla="*/ 0 w 210061"/>
                <a:gd name="connsiteY0" fmla="*/ 50496 h 136832"/>
                <a:gd name="connsiteX1" fmla="*/ 30890 w 210061"/>
                <a:gd name="connsiteY1" fmla="*/ 9007 h 136832"/>
                <a:gd name="connsiteX2" fmla="*/ 83470 w 210061"/>
                <a:gd name="connsiteY2" fmla="*/ 309 h 136832"/>
                <a:gd name="connsiteX3" fmla="*/ 159144 w 210061"/>
                <a:gd name="connsiteY3" fmla="*/ 24510 h 136832"/>
                <a:gd name="connsiteX4" fmla="*/ 207262 w 210061"/>
                <a:gd name="connsiteY4" fmla="*/ 86946 h 136832"/>
                <a:gd name="connsiteX5" fmla="*/ 203497 w 210061"/>
                <a:gd name="connsiteY5" fmla="*/ 123619 h 136832"/>
                <a:gd name="connsiteX6" fmla="*/ 150044 w 210061"/>
                <a:gd name="connsiteY6" fmla="*/ 135853 h 136832"/>
                <a:gd name="connsiteX7" fmla="*/ 18607 w 210061"/>
                <a:gd name="connsiteY7" fmla="*/ 83963 h 136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61" h="136832">
                  <a:moveTo>
                    <a:pt x="0" y="50496"/>
                  </a:moveTo>
                  <a:cubicBezTo>
                    <a:pt x="1773" y="32589"/>
                    <a:pt x="14852" y="17138"/>
                    <a:pt x="30890" y="9007"/>
                  </a:cubicBezTo>
                  <a:cubicBezTo>
                    <a:pt x="46927" y="876"/>
                    <a:pt x="65529" y="-805"/>
                    <a:pt x="83470" y="309"/>
                  </a:cubicBezTo>
                  <a:cubicBezTo>
                    <a:pt x="110199" y="1974"/>
                    <a:pt x="136799" y="9726"/>
                    <a:pt x="159144" y="24510"/>
                  </a:cubicBezTo>
                  <a:cubicBezTo>
                    <a:pt x="181490" y="39288"/>
                    <a:pt x="199358" y="61329"/>
                    <a:pt x="207262" y="86946"/>
                  </a:cubicBezTo>
                  <a:cubicBezTo>
                    <a:pt x="211048" y="99236"/>
                    <a:pt x="212036" y="114015"/>
                    <a:pt x="203497" y="123619"/>
                  </a:cubicBezTo>
                  <a:cubicBezTo>
                    <a:pt x="196794" y="131157"/>
                    <a:pt x="184516" y="133812"/>
                    <a:pt x="150044" y="135853"/>
                  </a:cubicBezTo>
                  <a:cubicBezTo>
                    <a:pt x="59486" y="141209"/>
                    <a:pt x="61285" y="124702"/>
                    <a:pt x="18607" y="8396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49" name="Freeform 6848">
              <a:extLst>
                <a:ext uri="{FF2B5EF4-FFF2-40B4-BE49-F238E27FC236}">
                  <a16:creationId xmlns:a16="http://schemas.microsoft.com/office/drawing/2014/main" id="{5C8597B2-FD5C-A862-C564-1059627B7B88}"/>
                </a:ext>
              </a:extLst>
            </p:cNvPr>
            <p:cNvSpPr/>
            <p:nvPr/>
          </p:nvSpPr>
          <p:spPr>
            <a:xfrm>
              <a:off x="14466308" y="3327579"/>
              <a:ext cx="222435" cy="83974"/>
            </a:xfrm>
            <a:custGeom>
              <a:avLst/>
              <a:gdLst>
                <a:gd name="connsiteX0" fmla="*/ 0 w 222435"/>
                <a:gd name="connsiteY0" fmla="*/ 13636 h 83974"/>
                <a:gd name="connsiteX1" fmla="*/ 141286 w 222435"/>
                <a:gd name="connsiteY1" fmla="*/ 435 h 83974"/>
                <a:gd name="connsiteX2" fmla="*/ 193679 w 222435"/>
                <a:gd name="connsiteY2" fmla="*/ 10107 h 83974"/>
                <a:gd name="connsiteX3" fmla="*/ 222135 w 222435"/>
                <a:gd name="connsiteY3" fmla="*/ 45250 h 83974"/>
                <a:gd name="connsiteX4" fmla="*/ 197860 w 222435"/>
                <a:gd name="connsiteY4" fmla="*/ 83975 h 839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35" h="83974">
                  <a:moveTo>
                    <a:pt x="0" y="13636"/>
                  </a:moveTo>
                  <a:cubicBezTo>
                    <a:pt x="50365" y="3912"/>
                    <a:pt x="90038" y="-1647"/>
                    <a:pt x="141286" y="435"/>
                  </a:cubicBezTo>
                  <a:cubicBezTo>
                    <a:pt x="159144" y="1163"/>
                    <a:pt x="177402" y="2715"/>
                    <a:pt x="193679" y="10107"/>
                  </a:cubicBezTo>
                  <a:cubicBezTo>
                    <a:pt x="209956" y="17504"/>
                    <a:pt x="219478" y="27556"/>
                    <a:pt x="222135" y="45250"/>
                  </a:cubicBezTo>
                  <a:cubicBezTo>
                    <a:pt x="224792" y="62944"/>
                    <a:pt x="209264" y="81981"/>
                    <a:pt x="197860" y="8397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50" name="Freeform 6849">
              <a:extLst>
                <a:ext uri="{FF2B5EF4-FFF2-40B4-BE49-F238E27FC236}">
                  <a16:creationId xmlns:a16="http://schemas.microsoft.com/office/drawing/2014/main" id="{B4AAC070-E2DA-EE4B-4E7F-85CEFFE6D2C1}"/>
                </a:ext>
              </a:extLst>
            </p:cNvPr>
            <p:cNvSpPr/>
            <p:nvPr/>
          </p:nvSpPr>
          <p:spPr>
            <a:xfrm>
              <a:off x="14223352" y="3234571"/>
              <a:ext cx="328652" cy="92896"/>
            </a:xfrm>
            <a:custGeom>
              <a:avLst/>
              <a:gdLst>
                <a:gd name="connsiteX0" fmla="*/ 328652 w 328652"/>
                <a:gd name="connsiteY0" fmla="*/ 92896 h 92896"/>
                <a:gd name="connsiteX1" fmla="*/ 158515 w 328652"/>
                <a:gd name="connsiteY1" fmla="*/ 1288 h 92896"/>
                <a:gd name="connsiteX2" fmla="*/ 0 w 328652"/>
                <a:gd name="connsiteY2" fmla="*/ 28195 h 92896"/>
              </a:gdLst>
              <a:ahLst/>
              <a:cxnLst>
                <a:cxn ang="0">
                  <a:pos x="connsiteX0" y="connsiteY0"/>
                </a:cxn>
                <a:cxn ang="0">
                  <a:pos x="connsiteX1" y="connsiteY1"/>
                </a:cxn>
                <a:cxn ang="0">
                  <a:pos x="connsiteX2" y="connsiteY2"/>
                </a:cxn>
              </a:cxnLst>
              <a:rect l="l" t="t" r="r" b="b"/>
              <a:pathLst>
                <a:path w="328652" h="92896">
                  <a:moveTo>
                    <a:pt x="328652" y="92896"/>
                  </a:moveTo>
                  <a:cubicBezTo>
                    <a:pt x="327856" y="69460"/>
                    <a:pt x="255526" y="7560"/>
                    <a:pt x="158515" y="1288"/>
                  </a:cubicBezTo>
                  <a:cubicBezTo>
                    <a:pt x="82055" y="-3658"/>
                    <a:pt x="73256" y="5712"/>
                    <a:pt x="0" y="2819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51" name="Freeform 6850">
              <a:extLst>
                <a:ext uri="{FF2B5EF4-FFF2-40B4-BE49-F238E27FC236}">
                  <a16:creationId xmlns:a16="http://schemas.microsoft.com/office/drawing/2014/main" id="{DD6E4339-6FF4-136D-2EC6-FC7EC00CE187}"/>
                </a:ext>
              </a:extLst>
            </p:cNvPr>
            <p:cNvSpPr/>
            <p:nvPr/>
          </p:nvSpPr>
          <p:spPr>
            <a:xfrm>
              <a:off x="13740183" y="3255708"/>
              <a:ext cx="215858" cy="97547"/>
            </a:xfrm>
            <a:custGeom>
              <a:avLst/>
              <a:gdLst>
                <a:gd name="connsiteX0" fmla="*/ 215858 w 215858"/>
                <a:gd name="connsiteY0" fmla="*/ 23976 h 97547"/>
                <a:gd name="connsiteX1" fmla="*/ 107547 w 215858"/>
                <a:gd name="connsiteY1" fmla="*/ 587 h 97547"/>
                <a:gd name="connsiteX2" fmla="*/ 0 w 215858"/>
                <a:gd name="connsiteY2" fmla="*/ 97547 h 97547"/>
              </a:gdLst>
              <a:ahLst/>
              <a:cxnLst>
                <a:cxn ang="0">
                  <a:pos x="connsiteX0" y="connsiteY0"/>
                </a:cxn>
                <a:cxn ang="0">
                  <a:pos x="connsiteX1" y="connsiteY1"/>
                </a:cxn>
                <a:cxn ang="0">
                  <a:pos x="connsiteX2" y="connsiteY2"/>
                </a:cxn>
              </a:cxnLst>
              <a:rect l="l" t="t" r="r" b="b"/>
              <a:pathLst>
                <a:path w="215858" h="97547">
                  <a:moveTo>
                    <a:pt x="215858" y="23976"/>
                  </a:moveTo>
                  <a:cubicBezTo>
                    <a:pt x="181048" y="10598"/>
                    <a:pt x="144662" y="-3015"/>
                    <a:pt x="107547" y="587"/>
                  </a:cubicBezTo>
                  <a:cubicBezTo>
                    <a:pt x="54889" y="5694"/>
                    <a:pt x="8404" y="45257"/>
                    <a:pt x="0" y="9754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52" name="Freeform 6851">
              <a:extLst>
                <a:ext uri="{FF2B5EF4-FFF2-40B4-BE49-F238E27FC236}">
                  <a16:creationId xmlns:a16="http://schemas.microsoft.com/office/drawing/2014/main" id="{BC27E12D-CBE7-A38D-9570-294699FDF81D}"/>
                </a:ext>
              </a:extLst>
            </p:cNvPr>
            <p:cNvSpPr/>
            <p:nvPr/>
          </p:nvSpPr>
          <p:spPr>
            <a:xfrm>
              <a:off x="14373499" y="3342531"/>
              <a:ext cx="76880" cy="40776"/>
            </a:xfrm>
            <a:custGeom>
              <a:avLst/>
              <a:gdLst>
                <a:gd name="connsiteX0" fmla="*/ 0 w 76880"/>
                <a:gd name="connsiteY0" fmla="*/ 21 h 40776"/>
                <a:gd name="connsiteX1" fmla="*/ 76881 w 76880"/>
                <a:gd name="connsiteY1" fmla="*/ 40776 h 40776"/>
              </a:gdLst>
              <a:ahLst/>
              <a:cxnLst>
                <a:cxn ang="0">
                  <a:pos x="connsiteX0" y="connsiteY0"/>
                </a:cxn>
                <a:cxn ang="0">
                  <a:pos x="connsiteX1" y="connsiteY1"/>
                </a:cxn>
              </a:cxnLst>
              <a:rect l="l" t="t" r="r" b="b"/>
              <a:pathLst>
                <a:path w="76880" h="40776">
                  <a:moveTo>
                    <a:pt x="0" y="21"/>
                  </a:moveTo>
                  <a:cubicBezTo>
                    <a:pt x="30286" y="-666"/>
                    <a:pt x="60432" y="15315"/>
                    <a:pt x="76881" y="4077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53" name="Freeform 6852">
              <a:extLst>
                <a:ext uri="{FF2B5EF4-FFF2-40B4-BE49-F238E27FC236}">
                  <a16:creationId xmlns:a16="http://schemas.microsoft.com/office/drawing/2014/main" id="{519667B6-490B-D2EA-02E6-8048B1ABC9B2}"/>
                </a:ext>
              </a:extLst>
            </p:cNvPr>
            <p:cNvSpPr/>
            <p:nvPr/>
          </p:nvSpPr>
          <p:spPr>
            <a:xfrm>
              <a:off x="14369438" y="3378586"/>
              <a:ext cx="35013" cy="22878"/>
            </a:xfrm>
            <a:custGeom>
              <a:avLst/>
              <a:gdLst>
                <a:gd name="connsiteX0" fmla="*/ 0 w 35013"/>
                <a:gd name="connsiteY0" fmla="*/ 0 h 22878"/>
                <a:gd name="connsiteX1" fmla="*/ 11477 w 35013"/>
                <a:gd name="connsiteY1" fmla="*/ 9032 h 22878"/>
                <a:gd name="connsiteX2" fmla="*/ 35013 w 35013"/>
                <a:gd name="connsiteY2" fmla="*/ 22879 h 22878"/>
              </a:gdLst>
              <a:ahLst/>
              <a:cxnLst>
                <a:cxn ang="0">
                  <a:pos x="connsiteX0" y="connsiteY0"/>
                </a:cxn>
                <a:cxn ang="0">
                  <a:pos x="connsiteX1" y="connsiteY1"/>
                </a:cxn>
                <a:cxn ang="0">
                  <a:pos x="connsiteX2" y="connsiteY2"/>
                </a:cxn>
              </a:cxnLst>
              <a:rect l="l" t="t" r="r" b="b"/>
              <a:pathLst>
                <a:path w="35013" h="22878">
                  <a:moveTo>
                    <a:pt x="0" y="0"/>
                  </a:moveTo>
                  <a:lnTo>
                    <a:pt x="11477" y="9032"/>
                  </a:lnTo>
                  <a:cubicBezTo>
                    <a:pt x="18685" y="14706"/>
                    <a:pt x="26157" y="20510"/>
                    <a:pt x="35013" y="2287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54" name="Freeform 6853">
              <a:extLst>
                <a:ext uri="{FF2B5EF4-FFF2-40B4-BE49-F238E27FC236}">
                  <a16:creationId xmlns:a16="http://schemas.microsoft.com/office/drawing/2014/main" id="{CA917606-A994-0355-3F65-B7BE81690CE4}"/>
                </a:ext>
              </a:extLst>
            </p:cNvPr>
            <p:cNvSpPr/>
            <p:nvPr/>
          </p:nvSpPr>
          <p:spPr>
            <a:xfrm>
              <a:off x="14007707" y="3283554"/>
              <a:ext cx="137318" cy="41236"/>
            </a:xfrm>
            <a:custGeom>
              <a:avLst/>
              <a:gdLst>
                <a:gd name="connsiteX0" fmla="*/ 0 w 137318"/>
                <a:gd name="connsiteY0" fmla="*/ 41236 h 41236"/>
                <a:gd name="connsiteX1" fmla="*/ 63750 w 137318"/>
                <a:gd name="connsiteY1" fmla="*/ 4464 h 41236"/>
                <a:gd name="connsiteX2" fmla="*/ 137319 w 137318"/>
                <a:gd name="connsiteY2" fmla="*/ 5422 h 41236"/>
              </a:gdLst>
              <a:ahLst/>
              <a:cxnLst>
                <a:cxn ang="0">
                  <a:pos x="connsiteX0" y="connsiteY0"/>
                </a:cxn>
                <a:cxn ang="0">
                  <a:pos x="connsiteX1" y="connsiteY1"/>
                </a:cxn>
                <a:cxn ang="0">
                  <a:pos x="connsiteX2" y="connsiteY2"/>
                </a:cxn>
              </a:cxnLst>
              <a:rect l="l" t="t" r="r" b="b"/>
              <a:pathLst>
                <a:path w="137318" h="41236">
                  <a:moveTo>
                    <a:pt x="0" y="41236"/>
                  </a:moveTo>
                  <a:cubicBezTo>
                    <a:pt x="17457" y="23574"/>
                    <a:pt x="39730" y="10732"/>
                    <a:pt x="63750" y="4464"/>
                  </a:cubicBezTo>
                  <a:cubicBezTo>
                    <a:pt x="87770" y="-1798"/>
                    <a:pt x="113470" y="-1465"/>
                    <a:pt x="137319" y="542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55" name="Freeform 6854">
              <a:extLst>
                <a:ext uri="{FF2B5EF4-FFF2-40B4-BE49-F238E27FC236}">
                  <a16:creationId xmlns:a16="http://schemas.microsoft.com/office/drawing/2014/main" id="{63C3243E-4DDD-A68E-51D6-861D81AFCBC1}"/>
                </a:ext>
              </a:extLst>
            </p:cNvPr>
            <p:cNvSpPr/>
            <p:nvPr/>
          </p:nvSpPr>
          <p:spPr>
            <a:xfrm>
              <a:off x="14068461" y="3336493"/>
              <a:ext cx="60926" cy="7876"/>
            </a:xfrm>
            <a:custGeom>
              <a:avLst/>
              <a:gdLst>
                <a:gd name="connsiteX0" fmla="*/ 0 w 60926"/>
                <a:gd name="connsiteY0" fmla="*/ 7543 h 7876"/>
                <a:gd name="connsiteX1" fmla="*/ 60926 w 60926"/>
                <a:gd name="connsiteY1" fmla="*/ 0 h 7876"/>
              </a:gdLst>
              <a:ahLst/>
              <a:cxnLst>
                <a:cxn ang="0">
                  <a:pos x="connsiteX0" y="connsiteY0"/>
                </a:cxn>
                <a:cxn ang="0">
                  <a:pos x="connsiteX1" y="connsiteY1"/>
                </a:cxn>
              </a:cxnLst>
              <a:rect l="l" t="t" r="r" b="b"/>
              <a:pathLst>
                <a:path w="60926" h="7876">
                  <a:moveTo>
                    <a:pt x="0" y="7543"/>
                  </a:moveTo>
                  <a:cubicBezTo>
                    <a:pt x="20541" y="8855"/>
                    <a:pt x="41327" y="6283"/>
                    <a:pt x="60926"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56" name="Freeform 6855">
              <a:extLst>
                <a:ext uri="{FF2B5EF4-FFF2-40B4-BE49-F238E27FC236}">
                  <a16:creationId xmlns:a16="http://schemas.microsoft.com/office/drawing/2014/main" id="{54D0FE8B-B421-B01D-B951-FA1CA02D1E9F}"/>
                </a:ext>
              </a:extLst>
            </p:cNvPr>
            <p:cNvSpPr/>
            <p:nvPr/>
          </p:nvSpPr>
          <p:spPr>
            <a:xfrm>
              <a:off x="13786180" y="3376818"/>
              <a:ext cx="87151" cy="4636"/>
            </a:xfrm>
            <a:custGeom>
              <a:avLst/>
              <a:gdLst>
                <a:gd name="connsiteX0" fmla="*/ 0 w 87151"/>
                <a:gd name="connsiteY0" fmla="*/ 1789 h 4636"/>
                <a:gd name="connsiteX1" fmla="*/ 87151 w 87151"/>
                <a:gd name="connsiteY1" fmla="*/ 4637 h 4636"/>
              </a:gdLst>
              <a:ahLst/>
              <a:cxnLst>
                <a:cxn ang="0">
                  <a:pos x="connsiteX0" y="connsiteY0"/>
                </a:cxn>
                <a:cxn ang="0">
                  <a:pos x="connsiteX1" y="connsiteY1"/>
                </a:cxn>
              </a:cxnLst>
              <a:rect l="l" t="t" r="r" b="b"/>
              <a:pathLst>
                <a:path w="87151" h="4636">
                  <a:moveTo>
                    <a:pt x="0" y="1789"/>
                  </a:moveTo>
                  <a:cubicBezTo>
                    <a:pt x="28997" y="-1329"/>
                    <a:pt x="58425" y="-366"/>
                    <a:pt x="87151" y="463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57" name="Freeform 6856">
              <a:extLst>
                <a:ext uri="{FF2B5EF4-FFF2-40B4-BE49-F238E27FC236}">
                  <a16:creationId xmlns:a16="http://schemas.microsoft.com/office/drawing/2014/main" id="{92AE9995-0A39-9EEE-9F75-575216F63BD0}"/>
                </a:ext>
              </a:extLst>
            </p:cNvPr>
            <p:cNvSpPr/>
            <p:nvPr/>
          </p:nvSpPr>
          <p:spPr>
            <a:xfrm>
              <a:off x="13803180" y="3409205"/>
              <a:ext cx="30421" cy="619"/>
            </a:xfrm>
            <a:custGeom>
              <a:avLst/>
              <a:gdLst>
                <a:gd name="connsiteX0" fmla="*/ 0 w 30421"/>
                <a:gd name="connsiteY0" fmla="*/ 0 h 619"/>
                <a:gd name="connsiteX1" fmla="*/ 30422 w 30421"/>
                <a:gd name="connsiteY1" fmla="*/ 620 h 619"/>
              </a:gdLst>
              <a:ahLst/>
              <a:cxnLst>
                <a:cxn ang="0">
                  <a:pos x="connsiteX0" y="connsiteY0"/>
                </a:cxn>
                <a:cxn ang="0">
                  <a:pos x="connsiteX1" y="connsiteY1"/>
                </a:cxn>
              </a:cxnLst>
              <a:rect l="l" t="t" r="r" b="b"/>
              <a:pathLst>
                <a:path w="30421" h="619">
                  <a:moveTo>
                    <a:pt x="0" y="0"/>
                  </a:moveTo>
                  <a:cubicBezTo>
                    <a:pt x="10141" y="203"/>
                    <a:pt x="20281" y="411"/>
                    <a:pt x="30422" y="62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58" name="Freeform 6857">
              <a:extLst>
                <a:ext uri="{FF2B5EF4-FFF2-40B4-BE49-F238E27FC236}">
                  <a16:creationId xmlns:a16="http://schemas.microsoft.com/office/drawing/2014/main" id="{0E205A78-3005-E4C8-3C9E-2552C4809275}"/>
                </a:ext>
              </a:extLst>
            </p:cNvPr>
            <p:cNvSpPr/>
            <p:nvPr/>
          </p:nvSpPr>
          <p:spPr>
            <a:xfrm>
              <a:off x="13817818" y="3303633"/>
              <a:ext cx="62034" cy="7118"/>
            </a:xfrm>
            <a:custGeom>
              <a:avLst/>
              <a:gdLst>
                <a:gd name="connsiteX0" fmla="*/ 0 w 62034"/>
                <a:gd name="connsiteY0" fmla="*/ 7118 h 7118"/>
                <a:gd name="connsiteX1" fmla="*/ 62034 w 62034"/>
                <a:gd name="connsiteY1" fmla="*/ 1433 h 7118"/>
              </a:gdLst>
              <a:ahLst/>
              <a:cxnLst>
                <a:cxn ang="0">
                  <a:pos x="connsiteX0" y="connsiteY0"/>
                </a:cxn>
                <a:cxn ang="0">
                  <a:pos x="connsiteX1" y="connsiteY1"/>
                </a:cxn>
              </a:cxnLst>
              <a:rect l="l" t="t" r="r" b="b"/>
              <a:pathLst>
                <a:path w="62034" h="7118">
                  <a:moveTo>
                    <a:pt x="0" y="7118"/>
                  </a:moveTo>
                  <a:cubicBezTo>
                    <a:pt x="19829" y="293"/>
                    <a:pt x="41301" y="-1674"/>
                    <a:pt x="62034" y="143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59" name="Freeform 6858">
              <a:extLst>
                <a:ext uri="{FF2B5EF4-FFF2-40B4-BE49-F238E27FC236}">
                  <a16:creationId xmlns:a16="http://schemas.microsoft.com/office/drawing/2014/main" id="{622FFB92-F48F-6211-E478-3D0ACCDF6928}"/>
                </a:ext>
              </a:extLst>
            </p:cNvPr>
            <p:cNvSpPr/>
            <p:nvPr/>
          </p:nvSpPr>
          <p:spPr>
            <a:xfrm>
              <a:off x="14300539" y="3270630"/>
              <a:ext cx="125326" cy="17617"/>
            </a:xfrm>
            <a:custGeom>
              <a:avLst/>
              <a:gdLst>
                <a:gd name="connsiteX0" fmla="*/ 0 w 125326"/>
                <a:gd name="connsiteY0" fmla="*/ 8576 h 17617"/>
                <a:gd name="connsiteX1" fmla="*/ 64073 w 125326"/>
                <a:gd name="connsiteY1" fmla="*/ 2 h 17617"/>
                <a:gd name="connsiteX2" fmla="*/ 125327 w 125326"/>
                <a:gd name="connsiteY2" fmla="*/ 17618 h 17617"/>
              </a:gdLst>
              <a:ahLst/>
              <a:cxnLst>
                <a:cxn ang="0">
                  <a:pos x="connsiteX0" y="connsiteY0"/>
                </a:cxn>
                <a:cxn ang="0">
                  <a:pos x="connsiteX1" y="connsiteY1"/>
                </a:cxn>
                <a:cxn ang="0">
                  <a:pos x="connsiteX2" y="connsiteY2"/>
                </a:cxn>
              </a:cxnLst>
              <a:rect l="l" t="t" r="r" b="b"/>
              <a:pathLst>
                <a:path w="125326" h="17617">
                  <a:moveTo>
                    <a:pt x="0" y="8576"/>
                  </a:moveTo>
                  <a:cubicBezTo>
                    <a:pt x="21150" y="4244"/>
                    <a:pt x="42486" y="-102"/>
                    <a:pt x="64073" y="2"/>
                  </a:cubicBezTo>
                  <a:cubicBezTo>
                    <a:pt x="85664" y="106"/>
                    <a:pt x="107807" y="4989"/>
                    <a:pt x="125327" y="1761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60" name="Freeform 6859">
              <a:extLst>
                <a:ext uri="{FF2B5EF4-FFF2-40B4-BE49-F238E27FC236}">
                  <a16:creationId xmlns:a16="http://schemas.microsoft.com/office/drawing/2014/main" id="{E2896345-E482-E0C4-256D-9FC180AB110E}"/>
                </a:ext>
              </a:extLst>
            </p:cNvPr>
            <p:cNvSpPr/>
            <p:nvPr/>
          </p:nvSpPr>
          <p:spPr>
            <a:xfrm>
              <a:off x="14126626" y="3406342"/>
              <a:ext cx="109736" cy="38386"/>
            </a:xfrm>
            <a:custGeom>
              <a:avLst/>
              <a:gdLst>
                <a:gd name="connsiteX0" fmla="*/ 0 w 109736"/>
                <a:gd name="connsiteY0" fmla="*/ 38386 h 38386"/>
                <a:gd name="connsiteX1" fmla="*/ 109736 w 109736"/>
                <a:gd name="connsiteY1" fmla="*/ 0 h 38386"/>
              </a:gdLst>
              <a:ahLst/>
              <a:cxnLst>
                <a:cxn ang="0">
                  <a:pos x="connsiteX0" y="connsiteY0"/>
                </a:cxn>
                <a:cxn ang="0">
                  <a:pos x="connsiteX1" y="connsiteY1"/>
                </a:cxn>
              </a:cxnLst>
              <a:rect l="l" t="t" r="r" b="b"/>
              <a:pathLst>
                <a:path w="109736" h="38386">
                  <a:moveTo>
                    <a:pt x="0" y="38386"/>
                  </a:moveTo>
                  <a:cubicBezTo>
                    <a:pt x="39085" y="35476"/>
                    <a:pt x="77344" y="22093"/>
                    <a:pt x="109736"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61" name="Freeform 6860">
              <a:extLst>
                <a:ext uri="{FF2B5EF4-FFF2-40B4-BE49-F238E27FC236}">
                  <a16:creationId xmlns:a16="http://schemas.microsoft.com/office/drawing/2014/main" id="{FF3A642A-BC40-800A-7D51-6B2831E38F53}"/>
                </a:ext>
              </a:extLst>
            </p:cNvPr>
            <p:cNvSpPr/>
            <p:nvPr/>
          </p:nvSpPr>
          <p:spPr>
            <a:xfrm>
              <a:off x="14529710" y="3368943"/>
              <a:ext cx="106850" cy="7774"/>
            </a:xfrm>
            <a:custGeom>
              <a:avLst/>
              <a:gdLst>
                <a:gd name="connsiteX0" fmla="*/ 0 w 106850"/>
                <a:gd name="connsiteY0" fmla="*/ 1871 h 7774"/>
                <a:gd name="connsiteX1" fmla="*/ 106850 w 106850"/>
                <a:gd name="connsiteY1" fmla="*/ 7774 h 7774"/>
              </a:gdLst>
              <a:ahLst/>
              <a:cxnLst>
                <a:cxn ang="0">
                  <a:pos x="connsiteX0" y="connsiteY0"/>
                </a:cxn>
                <a:cxn ang="0">
                  <a:pos x="connsiteX1" y="connsiteY1"/>
                </a:cxn>
              </a:cxnLst>
              <a:rect l="l" t="t" r="r" b="b"/>
              <a:pathLst>
                <a:path w="106850" h="7774">
                  <a:moveTo>
                    <a:pt x="0" y="1871"/>
                  </a:moveTo>
                  <a:cubicBezTo>
                    <a:pt x="35622" y="-1929"/>
                    <a:pt x="71857" y="70"/>
                    <a:pt x="106850" y="777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62" name="Freeform 6861">
              <a:extLst>
                <a:ext uri="{FF2B5EF4-FFF2-40B4-BE49-F238E27FC236}">
                  <a16:creationId xmlns:a16="http://schemas.microsoft.com/office/drawing/2014/main" id="{5AC5806D-68D3-965B-5485-7A14655A1784}"/>
                </a:ext>
              </a:extLst>
            </p:cNvPr>
            <p:cNvSpPr/>
            <p:nvPr/>
          </p:nvSpPr>
          <p:spPr>
            <a:xfrm>
              <a:off x="14566102" y="3400386"/>
              <a:ext cx="72606" cy="13910"/>
            </a:xfrm>
            <a:custGeom>
              <a:avLst/>
              <a:gdLst>
                <a:gd name="connsiteX0" fmla="*/ 0 w 72606"/>
                <a:gd name="connsiteY0" fmla="*/ 1625 h 13910"/>
                <a:gd name="connsiteX1" fmla="*/ 37770 w 72606"/>
                <a:gd name="connsiteY1" fmla="*/ 569 h 13910"/>
                <a:gd name="connsiteX2" fmla="*/ 72606 w 72606"/>
                <a:gd name="connsiteY2" fmla="*/ 13911 h 13910"/>
              </a:gdLst>
              <a:ahLst/>
              <a:cxnLst>
                <a:cxn ang="0">
                  <a:pos x="connsiteX0" y="connsiteY0"/>
                </a:cxn>
                <a:cxn ang="0">
                  <a:pos x="connsiteX1" y="connsiteY1"/>
                </a:cxn>
                <a:cxn ang="0">
                  <a:pos x="connsiteX2" y="connsiteY2"/>
                </a:cxn>
              </a:cxnLst>
              <a:rect l="l" t="t" r="r" b="b"/>
              <a:pathLst>
                <a:path w="72606" h="13910">
                  <a:moveTo>
                    <a:pt x="0" y="1625"/>
                  </a:moveTo>
                  <a:cubicBezTo>
                    <a:pt x="12559" y="449"/>
                    <a:pt x="25221" y="-733"/>
                    <a:pt x="37770" y="569"/>
                  </a:cubicBezTo>
                  <a:cubicBezTo>
                    <a:pt x="50318" y="1870"/>
                    <a:pt x="62903" y="5837"/>
                    <a:pt x="72606" y="1391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06" name="Graphic 1431">
            <a:extLst>
              <a:ext uri="{FF2B5EF4-FFF2-40B4-BE49-F238E27FC236}">
                <a16:creationId xmlns:a16="http://schemas.microsoft.com/office/drawing/2014/main" id="{48541C66-00FA-F029-A375-8B373A1A6BED}"/>
              </a:ext>
            </a:extLst>
          </p:cNvPr>
          <p:cNvGrpSpPr/>
          <p:nvPr/>
        </p:nvGrpSpPr>
        <p:grpSpPr>
          <a:xfrm flipH="1">
            <a:off x="15089158" y="7627681"/>
            <a:ext cx="988284" cy="574193"/>
            <a:chOff x="9770485" y="4456573"/>
            <a:chExt cx="1030658" cy="598812"/>
          </a:xfrm>
        </p:grpSpPr>
        <p:grpSp>
          <p:nvGrpSpPr>
            <p:cNvPr id="6801" name="Graphic 1431">
              <a:extLst>
                <a:ext uri="{FF2B5EF4-FFF2-40B4-BE49-F238E27FC236}">
                  <a16:creationId xmlns:a16="http://schemas.microsoft.com/office/drawing/2014/main" id="{5F32BB6D-0A16-10F3-E2F5-5102440407C4}"/>
                </a:ext>
              </a:extLst>
            </p:cNvPr>
            <p:cNvGrpSpPr/>
            <p:nvPr/>
          </p:nvGrpSpPr>
          <p:grpSpPr>
            <a:xfrm>
              <a:off x="9770485" y="4456573"/>
              <a:ext cx="1030658" cy="598812"/>
              <a:chOff x="9770485" y="4456573"/>
              <a:chExt cx="1030658" cy="598812"/>
            </a:xfrm>
            <a:noFill/>
          </p:grpSpPr>
          <p:grpSp>
            <p:nvGrpSpPr>
              <p:cNvPr id="6830" name="Graphic 1431">
                <a:extLst>
                  <a:ext uri="{FF2B5EF4-FFF2-40B4-BE49-F238E27FC236}">
                    <a16:creationId xmlns:a16="http://schemas.microsoft.com/office/drawing/2014/main" id="{85725D26-0D91-ACD5-F583-6802C6F52333}"/>
                  </a:ext>
                </a:extLst>
              </p:cNvPr>
              <p:cNvGrpSpPr/>
              <p:nvPr/>
            </p:nvGrpSpPr>
            <p:grpSpPr>
              <a:xfrm>
                <a:off x="9770485" y="4484812"/>
                <a:ext cx="366201" cy="570572"/>
                <a:chOff x="9770485" y="4484812"/>
                <a:chExt cx="366201" cy="570572"/>
              </a:xfrm>
              <a:noFill/>
            </p:grpSpPr>
            <p:sp>
              <p:nvSpPr>
                <p:cNvPr id="6839" name="Freeform 6838">
                  <a:extLst>
                    <a:ext uri="{FF2B5EF4-FFF2-40B4-BE49-F238E27FC236}">
                      <a16:creationId xmlns:a16="http://schemas.microsoft.com/office/drawing/2014/main" id="{B62A2B30-19C5-B43D-94F5-EC25924290F6}"/>
                    </a:ext>
                  </a:extLst>
                </p:cNvPr>
                <p:cNvSpPr/>
                <p:nvPr/>
              </p:nvSpPr>
              <p:spPr>
                <a:xfrm>
                  <a:off x="9815580" y="4484812"/>
                  <a:ext cx="7733" cy="81655"/>
                </a:xfrm>
                <a:custGeom>
                  <a:avLst/>
                  <a:gdLst>
                    <a:gd name="connsiteX0" fmla="*/ 0 w 7733"/>
                    <a:gd name="connsiteY0" fmla="*/ 81655 h 81655"/>
                    <a:gd name="connsiteX1" fmla="*/ 7733 w 7733"/>
                    <a:gd name="connsiteY1" fmla="*/ 0 h 81655"/>
                  </a:gdLst>
                  <a:ahLst/>
                  <a:cxnLst>
                    <a:cxn ang="0">
                      <a:pos x="connsiteX0" y="connsiteY0"/>
                    </a:cxn>
                    <a:cxn ang="0">
                      <a:pos x="connsiteX1" y="connsiteY1"/>
                    </a:cxn>
                  </a:cxnLst>
                  <a:rect l="l" t="t" r="r" b="b"/>
                  <a:pathLst>
                    <a:path w="7733" h="81655">
                      <a:moveTo>
                        <a:pt x="0" y="81655"/>
                      </a:moveTo>
                      <a:lnTo>
                        <a:pt x="773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40" name="Freeform 6839">
                  <a:extLst>
                    <a:ext uri="{FF2B5EF4-FFF2-40B4-BE49-F238E27FC236}">
                      <a16:creationId xmlns:a16="http://schemas.microsoft.com/office/drawing/2014/main" id="{6AE31469-3BD1-66B6-646A-E2B2D3BEFEE9}"/>
                    </a:ext>
                  </a:extLst>
                </p:cNvPr>
                <p:cNvSpPr/>
                <p:nvPr/>
              </p:nvSpPr>
              <p:spPr>
                <a:xfrm>
                  <a:off x="9770485" y="4484813"/>
                  <a:ext cx="366201" cy="570572"/>
                </a:xfrm>
                <a:custGeom>
                  <a:avLst/>
                  <a:gdLst>
                    <a:gd name="connsiteX0" fmla="*/ 313373 w 366201"/>
                    <a:gd name="connsiteY0" fmla="*/ 0 h 570572"/>
                    <a:gd name="connsiteX1" fmla="*/ 366146 w 366201"/>
                    <a:gd name="connsiteY1" fmla="*/ 557252 h 570572"/>
                    <a:gd name="connsiteX2" fmla="*/ 354042 w 366201"/>
                    <a:gd name="connsiteY2" fmla="*/ 570573 h 570572"/>
                    <a:gd name="connsiteX3" fmla="*/ 12160 w 366201"/>
                    <a:gd name="connsiteY3" fmla="*/ 570573 h 570572"/>
                    <a:gd name="connsiteX4" fmla="*/ 55 w 366201"/>
                    <a:gd name="connsiteY4" fmla="*/ 557252 h 570572"/>
                    <a:gd name="connsiteX5" fmla="*/ 37452 w 366201"/>
                    <a:gd name="connsiteY5" fmla="*/ 162369 h 570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201" h="570572">
                      <a:moveTo>
                        <a:pt x="313373" y="0"/>
                      </a:moveTo>
                      <a:lnTo>
                        <a:pt x="366146" y="557252"/>
                      </a:lnTo>
                      <a:cubicBezTo>
                        <a:pt x="366822" y="564394"/>
                        <a:pt x="361210" y="570573"/>
                        <a:pt x="354042" y="570573"/>
                      </a:cubicBezTo>
                      <a:lnTo>
                        <a:pt x="12160" y="570573"/>
                      </a:lnTo>
                      <a:cubicBezTo>
                        <a:pt x="4991" y="570573"/>
                        <a:pt x="-621" y="564394"/>
                        <a:pt x="55" y="557252"/>
                      </a:cubicBezTo>
                      <a:lnTo>
                        <a:pt x="37452" y="16236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831" name="Freeform 6830">
                <a:extLst>
                  <a:ext uri="{FF2B5EF4-FFF2-40B4-BE49-F238E27FC236}">
                    <a16:creationId xmlns:a16="http://schemas.microsoft.com/office/drawing/2014/main" id="{51F24914-2C59-B38D-4A42-AD8077B0B054}"/>
                  </a:ext>
                </a:extLst>
              </p:cNvPr>
              <p:cNvSpPr/>
              <p:nvPr/>
            </p:nvSpPr>
            <p:spPr>
              <a:xfrm>
                <a:off x="9823315" y="4456573"/>
                <a:ext cx="260543" cy="28239"/>
              </a:xfrm>
              <a:custGeom>
                <a:avLst/>
                <a:gdLst>
                  <a:gd name="connsiteX0" fmla="*/ 260544 w 260543"/>
                  <a:gd name="connsiteY0" fmla="*/ 28239 h 28239"/>
                  <a:gd name="connsiteX1" fmla="*/ 249688 w 260543"/>
                  <a:gd name="connsiteY1" fmla="*/ 6688 h 28239"/>
                  <a:gd name="connsiteX2" fmla="*/ 227976 w 260543"/>
                  <a:gd name="connsiteY2" fmla="*/ 6688 h 28239"/>
                  <a:gd name="connsiteX3" fmla="*/ 227976 w 260543"/>
                  <a:gd name="connsiteY3" fmla="*/ 6688 h 28239"/>
                  <a:gd name="connsiteX4" fmla="*/ 206264 w 260543"/>
                  <a:gd name="connsiteY4" fmla="*/ 6688 h 28239"/>
                  <a:gd name="connsiteX5" fmla="*/ 206264 w 260543"/>
                  <a:gd name="connsiteY5" fmla="*/ 6688 h 28239"/>
                  <a:gd name="connsiteX6" fmla="*/ 184552 w 260543"/>
                  <a:gd name="connsiteY6" fmla="*/ 6688 h 28239"/>
                  <a:gd name="connsiteX7" fmla="*/ 184552 w 260543"/>
                  <a:gd name="connsiteY7" fmla="*/ 6688 h 28239"/>
                  <a:gd name="connsiteX8" fmla="*/ 162840 w 260543"/>
                  <a:gd name="connsiteY8" fmla="*/ 6688 h 28239"/>
                  <a:gd name="connsiteX9" fmla="*/ 162840 w 260543"/>
                  <a:gd name="connsiteY9" fmla="*/ 6688 h 28239"/>
                  <a:gd name="connsiteX10" fmla="*/ 141128 w 260543"/>
                  <a:gd name="connsiteY10" fmla="*/ 6688 h 28239"/>
                  <a:gd name="connsiteX11" fmla="*/ 141128 w 260543"/>
                  <a:gd name="connsiteY11" fmla="*/ 6688 h 28239"/>
                  <a:gd name="connsiteX12" fmla="*/ 119416 w 260543"/>
                  <a:gd name="connsiteY12" fmla="*/ 6688 h 28239"/>
                  <a:gd name="connsiteX13" fmla="*/ 119416 w 260543"/>
                  <a:gd name="connsiteY13" fmla="*/ 6688 h 28239"/>
                  <a:gd name="connsiteX14" fmla="*/ 97704 w 260543"/>
                  <a:gd name="connsiteY14" fmla="*/ 6688 h 28239"/>
                  <a:gd name="connsiteX15" fmla="*/ 97704 w 260543"/>
                  <a:gd name="connsiteY15" fmla="*/ 6688 h 28239"/>
                  <a:gd name="connsiteX16" fmla="*/ 75992 w 260543"/>
                  <a:gd name="connsiteY16" fmla="*/ 6688 h 28239"/>
                  <a:gd name="connsiteX17" fmla="*/ 75992 w 260543"/>
                  <a:gd name="connsiteY17" fmla="*/ 6688 h 28239"/>
                  <a:gd name="connsiteX18" fmla="*/ 54280 w 260543"/>
                  <a:gd name="connsiteY18" fmla="*/ 6688 h 28239"/>
                  <a:gd name="connsiteX19" fmla="*/ 54280 w 260543"/>
                  <a:gd name="connsiteY19" fmla="*/ 6688 h 28239"/>
                  <a:gd name="connsiteX20" fmla="*/ 32568 w 260543"/>
                  <a:gd name="connsiteY20" fmla="*/ 6688 h 28239"/>
                  <a:gd name="connsiteX21" fmla="*/ 32568 w 260543"/>
                  <a:gd name="connsiteY21" fmla="*/ 6688 h 28239"/>
                  <a:gd name="connsiteX22" fmla="*/ 10856 w 260543"/>
                  <a:gd name="connsiteY22" fmla="*/ 6688 h 28239"/>
                  <a:gd name="connsiteX23" fmla="*/ 0 w 260543"/>
                  <a:gd name="connsiteY23" fmla="*/ 28239 h 28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543" h="28239">
                    <a:moveTo>
                      <a:pt x="260544" y="28239"/>
                    </a:moveTo>
                    <a:lnTo>
                      <a:pt x="249688" y="6688"/>
                    </a:lnTo>
                    <a:cubicBezTo>
                      <a:pt x="245193" y="-2229"/>
                      <a:pt x="232470" y="-2229"/>
                      <a:pt x="227976" y="6688"/>
                    </a:cubicBezTo>
                    <a:lnTo>
                      <a:pt x="227976" y="6688"/>
                    </a:lnTo>
                    <a:cubicBezTo>
                      <a:pt x="223481" y="15610"/>
                      <a:pt x="210758" y="15610"/>
                      <a:pt x="206264" y="6688"/>
                    </a:cubicBezTo>
                    <a:lnTo>
                      <a:pt x="206264" y="6688"/>
                    </a:lnTo>
                    <a:cubicBezTo>
                      <a:pt x="201770" y="-2229"/>
                      <a:pt x="189046" y="-2229"/>
                      <a:pt x="184552" y="6688"/>
                    </a:cubicBezTo>
                    <a:lnTo>
                      <a:pt x="184552" y="6688"/>
                    </a:lnTo>
                    <a:cubicBezTo>
                      <a:pt x="180057" y="15610"/>
                      <a:pt x="167334" y="15610"/>
                      <a:pt x="162840" y="6688"/>
                    </a:cubicBezTo>
                    <a:lnTo>
                      <a:pt x="162840" y="6688"/>
                    </a:lnTo>
                    <a:cubicBezTo>
                      <a:pt x="158346" y="-2229"/>
                      <a:pt x="145622" y="-2229"/>
                      <a:pt x="141128" y="6688"/>
                    </a:cubicBezTo>
                    <a:lnTo>
                      <a:pt x="141128" y="6688"/>
                    </a:lnTo>
                    <a:cubicBezTo>
                      <a:pt x="136634" y="15610"/>
                      <a:pt x="123910" y="15610"/>
                      <a:pt x="119416" y="6688"/>
                    </a:cubicBezTo>
                    <a:lnTo>
                      <a:pt x="119416" y="6688"/>
                    </a:lnTo>
                    <a:cubicBezTo>
                      <a:pt x="114922" y="-2229"/>
                      <a:pt x="102198" y="-2229"/>
                      <a:pt x="97704" y="6688"/>
                    </a:cubicBezTo>
                    <a:lnTo>
                      <a:pt x="97704" y="6688"/>
                    </a:lnTo>
                    <a:cubicBezTo>
                      <a:pt x="93210" y="15610"/>
                      <a:pt x="80486" y="15610"/>
                      <a:pt x="75992" y="6688"/>
                    </a:cubicBezTo>
                    <a:lnTo>
                      <a:pt x="75992" y="6688"/>
                    </a:lnTo>
                    <a:cubicBezTo>
                      <a:pt x="71498" y="-2229"/>
                      <a:pt x="58774" y="-2229"/>
                      <a:pt x="54280" y="6688"/>
                    </a:cubicBezTo>
                    <a:lnTo>
                      <a:pt x="54280" y="6688"/>
                    </a:lnTo>
                    <a:cubicBezTo>
                      <a:pt x="49786" y="15610"/>
                      <a:pt x="37062" y="15610"/>
                      <a:pt x="32568" y="6688"/>
                    </a:cubicBezTo>
                    <a:lnTo>
                      <a:pt x="32568" y="6688"/>
                    </a:lnTo>
                    <a:cubicBezTo>
                      <a:pt x="28074" y="-2229"/>
                      <a:pt x="15350" y="-2229"/>
                      <a:pt x="10856" y="6688"/>
                    </a:cubicBezTo>
                    <a:lnTo>
                      <a:pt x="0" y="2823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32" name="Freeform 6831">
                <a:extLst>
                  <a:ext uri="{FF2B5EF4-FFF2-40B4-BE49-F238E27FC236}">
                    <a16:creationId xmlns:a16="http://schemas.microsoft.com/office/drawing/2014/main" id="{73CBA121-7040-806F-1C2E-C2E65AD0C1AC}"/>
                  </a:ext>
                </a:extLst>
              </p:cNvPr>
              <p:cNvSpPr/>
              <p:nvPr/>
            </p:nvSpPr>
            <p:spPr>
              <a:xfrm>
                <a:off x="10432621" y="4572566"/>
                <a:ext cx="368522" cy="482819"/>
              </a:xfrm>
              <a:custGeom>
                <a:avLst/>
                <a:gdLst>
                  <a:gd name="connsiteX0" fmla="*/ 368523 w 368522"/>
                  <a:gd name="connsiteY0" fmla="*/ 149264 h 482819"/>
                  <a:gd name="connsiteX1" fmla="*/ 368523 w 368522"/>
                  <a:gd name="connsiteY1" fmla="*/ 28847 h 482819"/>
                  <a:gd name="connsiteX2" fmla="*/ 366547 w 368522"/>
                  <a:gd name="connsiteY2" fmla="*/ 22194 h 482819"/>
                  <a:gd name="connsiteX3" fmla="*/ 355673 w 368522"/>
                  <a:gd name="connsiteY3" fmla="*/ 5521 h 482819"/>
                  <a:gd name="connsiteX4" fmla="*/ 335309 w 368522"/>
                  <a:gd name="connsiteY4" fmla="*/ 5521 h 482819"/>
                  <a:gd name="connsiteX5" fmla="*/ 332641 w 368522"/>
                  <a:gd name="connsiteY5" fmla="*/ 9612 h 482819"/>
                  <a:gd name="connsiteX6" fmla="*/ 312277 w 368522"/>
                  <a:gd name="connsiteY6" fmla="*/ 9612 h 482819"/>
                  <a:gd name="connsiteX7" fmla="*/ 309609 w 368522"/>
                  <a:gd name="connsiteY7" fmla="*/ 5521 h 482819"/>
                  <a:gd name="connsiteX8" fmla="*/ 289245 w 368522"/>
                  <a:gd name="connsiteY8" fmla="*/ 5521 h 482819"/>
                  <a:gd name="connsiteX9" fmla="*/ 286577 w 368522"/>
                  <a:gd name="connsiteY9" fmla="*/ 9612 h 482819"/>
                  <a:gd name="connsiteX10" fmla="*/ 266213 w 368522"/>
                  <a:gd name="connsiteY10" fmla="*/ 9612 h 482819"/>
                  <a:gd name="connsiteX11" fmla="*/ 263540 w 368522"/>
                  <a:gd name="connsiteY11" fmla="*/ 5521 h 482819"/>
                  <a:gd name="connsiteX12" fmla="*/ 243180 w 368522"/>
                  <a:gd name="connsiteY12" fmla="*/ 5521 h 482819"/>
                  <a:gd name="connsiteX13" fmla="*/ 240508 w 368522"/>
                  <a:gd name="connsiteY13" fmla="*/ 9612 h 482819"/>
                  <a:gd name="connsiteX14" fmla="*/ 220148 w 368522"/>
                  <a:gd name="connsiteY14" fmla="*/ 9612 h 482819"/>
                  <a:gd name="connsiteX15" fmla="*/ 217476 w 368522"/>
                  <a:gd name="connsiteY15" fmla="*/ 5521 h 482819"/>
                  <a:gd name="connsiteX16" fmla="*/ 197111 w 368522"/>
                  <a:gd name="connsiteY16" fmla="*/ 5521 h 482819"/>
                  <a:gd name="connsiteX17" fmla="*/ 194444 w 368522"/>
                  <a:gd name="connsiteY17" fmla="*/ 9612 h 482819"/>
                  <a:gd name="connsiteX18" fmla="*/ 174079 w 368522"/>
                  <a:gd name="connsiteY18" fmla="*/ 9612 h 482819"/>
                  <a:gd name="connsiteX19" fmla="*/ 171412 w 368522"/>
                  <a:gd name="connsiteY19" fmla="*/ 5521 h 482819"/>
                  <a:gd name="connsiteX20" fmla="*/ 151047 w 368522"/>
                  <a:gd name="connsiteY20" fmla="*/ 5521 h 482819"/>
                  <a:gd name="connsiteX21" fmla="*/ 148379 w 368522"/>
                  <a:gd name="connsiteY21" fmla="*/ 9612 h 482819"/>
                  <a:gd name="connsiteX22" fmla="*/ 128015 w 368522"/>
                  <a:gd name="connsiteY22" fmla="*/ 9612 h 482819"/>
                  <a:gd name="connsiteX23" fmla="*/ 125347 w 368522"/>
                  <a:gd name="connsiteY23" fmla="*/ 5521 h 482819"/>
                  <a:gd name="connsiteX24" fmla="*/ 104983 w 368522"/>
                  <a:gd name="connsiteY24" fmla="*/ 5521 h 482819"/>
                  <a:gd name="connsiteX25" fmla="*/ 102315 w 368522"/>
                  <a:gd name="connsiteY25" fmla="*/ 9612 h 482819"/>
                  <a:gd name="connsiteX26" fmla="*/ 81951 w 368522"/>
                  <a:gd name="connsiteY26" fmla="*/ 9612 h 482819"/>
                  <a:gd name="connsiteX27" fmla="*/ 79278 w 368522"/>
                  <a:gd name="connsiteY27" fmla="*/ 5521 h 482819"/>
                  <a:gd name="connsiteX28" fmla="*/ 58919 w 368522"/>
                  <a:gd name="connsiteY28" fmla="*/ 5521 h 482819"/>
                  <a:gd name="connsiteX29" fmla="*/ 56246 w 368522"/>
                  <a:gd name="connsiteY29" fmla="*/ 9612 h 482819"/>
                  <a:gd name="connsiteX30" fmla="*/ 35887 w 368522"/>
                  <a:gd name="connsiteY30" fmla="*/ 9612 h 482819"/>
                  <a:gd name="connsiteX31" fmla="*/ 33214 w 368522"/>
                  <a:gd name="connsiteY31" fmla="*/ 5521 h 482819"/>
                  <a:gd name="connsiteX32" fmla="*/ 12850 w 368522"/>
                  <a:gd name="connsiteY32" fmla="*/ 5521 h 482819"/>
                  <a:gd name="connsiteX33" fmla="*/ 1976 w 368522"/>
                  <a:gd name="connsiteY33" fmla="*/ 22194 h 482819"/>
                  <a:gd name="connsiteX34" fmla="*/ 0 w 368522"/>
                  <a:gd name="connsiteY34" fmla="*/ 28847 h 482819"/>
                  <a:gd name="connsiteX35" fmla="*/ 0 w 368522"/>
                  <a:gd name="connsiteY35" fmla="*/ 470643 h 482819"/>
                  <a:gd name="connsiteX36" fmla="*/ 12158 w 368522"/>
                  <a:gd name="connsiteY36" fmla="*/ 482819 h 482819"/>
                  <a:gd name="connsiteX37" fmla="*/ 356364 w 368522"/>
                  <a:gd name="connsiteY37" fmla="*/ 482819 h 482819"/>
                  <a:gd name="connsiteX38" fmla="*/ 368523 w 368522"/>
                  <a:gd name="connsiteY38" fmla="*/ 470643 h 482819"/>
                  <a:gd name="connsiteX39" fmla="*/ 368523 w 368522"/>
                  <a:gd name="connsiteY39" fmla="*/ 261877 h 48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68522" h="482819">
                    <a:moveTo>
                      <a:pt x="368523" y="149264"/>
                    </a:moveTo>
                    <a:lnTo>
                      <a:pt x="368523" y="28847"/>
                    </a:lnTo>
                    <a:cubicBezTo>
                      <a:pt x="368523" y="26484"/>
                      <a:pt x="367836" y="24172"/>
                      <a:pt x="366547" y="22194"/>
                    </a:cubicBezTo>
                    <a:lnTo>
                      <a:pt x="355673" y="5521"/>
                    </a:lnTo>
                    <a:cubicBezTo>
                      <a:pt x="350873" y="-1840"/>
                      <a:pt x="340108" y="-1840"/>
                      <a:pt x="335309" y="5521"/>
                    </a:cubicBezTo>
                    <a:lnTo>
                      <a:pt x="332641" y="9612"/>
                    </a:lnTo>
                    <a:cubicBezTo>
                      <a:pt x="327841" y="16973"/>
                      <a:pt x="317076" y="16973"/>
                      <a:pt x="312277" y="9612"/>
                    </a:cubicBezTo>
                    <a:lnTo>
                      <a:pt x="309609" y="5521"/>
                    </a:lnTo>
                    <a:cubicBezTo>
                      <a:pt x="304809" y="-1840"/>
                      <a:pt x="294044" y="-1840"/>
                      <a:pt x="289245" y="5521"/>
                    </a:cubicBezTo>
                    <a:lnTo>
                      <a:pt x="286577" y="9612"/>
                    </a:lnTo>
                    <a:cubicBezTo>
                      <a:pt x="281777" y="16973"/>
                      <a:pt x="271007" y="16973"/>
                      <a:pt x="266213" y="9612"/>
                    </a:cubicBezTo>
                    <a:lnTo>
                      <a:pt x="263540" y="5521"/>
                    </a:lnTo>
                    <a:cubicBezTo>
                      <a:pt x="258745" y="-1840"/>
                      <a:pt x="247975" y="-1840"/>
                      <a:pt x="243180" y="5521"/>
                    </a:cubicBezTo>
                    <a:lnTo>
                      <a:pt x="240508" y="9612"/>
                    </a:lnTo>
                    <a:cubicBezTo>
                      <a:pt x="235713" y="16973"/>
                      <a:pt x="224943" y="16973"/>
                      <a:pt x="220148" y="9612"/>
                    </a:cubicBezTo>
                    <a:lnTo>
                      <a:pt x="217476" y="5521"/>
                    </a:lnTo>
                    <a:cubicBezTo>
                      <a:pt x="212681" y="-1840"/>
                      <a:pt x="201911" y="-1840"/>
                      <a:pt x="197111" y="5521"/>
                    </a:cubicBezTo>
                    <a:lnTo>
                      <a:pt x="194444" y="9612"/>
                    </a:lnTo>
                    <a:cubicBezTo>
                      <a:pt x="189644" y="16973"/>
                      <a:pt x="178879" y="16973"/>
                      <a:pt x="174079" y="9612"/>
                    </a:cubicBezTo>
                    <a:lnTo>
                      <a:pt x="171412" y="5521"/>
                    </a:lnTo>
                    <a:cubicBezTo>
                      <a:pt x="166612" y="-1840"/>
                      <a:pt x="155847" y="-1840"/>
                      <a:pt x="151047" y="5521"/>
                    </a:cubicBezTo>
                    <a:lnTo>
                      <a:pt x="148379" y="9612"/>
                    </a:lnTo>
                    <a:cubicBezTo>
                      <a:pt x="143580" y="16973"/>
                      <a:pt x="132815" y="16973"/>
                      <a:pt x="128015" y="9612"/>
                    </a:cubicBezTo>
                    <a:lnTo>
                      <a:pt x="125347" y="5521"/>
                    </a:lnTo>
                    <a:cubicBezTo>
                      <a:pt x="120548" y="-1840"/>
                      <a:pt x="109783" y="-1840"/>
                      <a:pt x="104983" y="5521"/>
                    </a:cubicBezTo>
                    <a:lnTo>
                      <a:pt x="102315" y="9612"/>
                    </a:lnTo>
                    <a:cubicBezTo>
                      <a:pt x="97516" y="16973"/>
                      <a:pt x="86746" y="16973"/>
                      <a:pt x="81951" y="9612"/>
                    </a:cubicBezTo>
                    <a:lnTo>
                      <a:pt x="79278" y="5521"/>
                    </a:lnTo>
                    <a:cubicBezTo>
                      <a:pt x="74484" y="-1840"/>
                      <a:pt x="63714" y="-1840"/>
                      <a:pt x="58919" y="5521"/>
                    </a:cubicBezTo>
                    <a:lnTo>
                      <a:pt x="56246" y="9612"/>
                    </a:lnTo>
                    <a:cubicBezTo>
                      <a:pt x="51452" y="16973"/>
                      <a:pt x="40682" y="16973"/>
                      <a:pt x="35887" y="9612"/>
                    </a:cubicBezTo>
                    <a:lnTo>
                      <a:pt x="33214" y="5521"/>
                    </a:lnTo>
                    <a:cubicBezTo>
                      <a:pt x="28420" y="-1840"/>
                      <a:pt x="17650" y="-1840"/>
                      <a:pt x="12850" y="5521"/>
                    </a:cubicBezTo>
                    <a:lnTo>
                      <a:pt x="1976" y="22194"/>
                    </a:lnTo>
                    <a:cubicBezTo>
                      <a:pt x="686" y="24172"/>
                      <a:pt x="0" y="26484"/>
                      <a:pt x="0" y="28847"/>
                    </a:cubicBezTo>
                    <a:lnTo>
                      <a:pt x="0" y="470643"/>
                    </a:lnTo>
                    <a:cubicBezTo>
                      <a:pt x="0" y="477369"/>
                      <a:pt x="5445" y="482819"/>
                      <a:pt x="12158" y="482819"/>
                    </a:cubicBezTo>
                    <a:lnTo>
                      <a:pt x="356364" y="482819"/>
                    </a:lnTo>
                    <a:cubicBezTo>
                      <a:pt x="363083" y="482819"/>
                      <a:pt x="368523" y="477369"/>
                      <a:pt x="368523" y="470643"/>
                    </a:cubicBezTo>
                    <a:lnTo>
                      <a:pt x="368523" y="26187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833" name="Graphic 1431">
                <a:extLst>
                  <a:ext uri="{FF2B5EF4-FFF2-40B4-BE49-F238E27FC236}">
                    <a16:creationId xmlns:a16="http://schemas.microsoft.com/office/drawing/2014/main" id="{AA836370-1CC1-9F10-81BC-3BC9D89220DA}"/>
                  </a:ext>
                </a:extLst>
              </p:cNvPr>
              <p:cNvGrpSpPr/>
              <p:nvPr/>
            </p:nvGrpSpPr>
            <p:grpSpPr>
              <a:xfrm>
                <a:off x="10524754" y="4663053"/>
                <a:ext cx="184259" cy="69486"/>
                <a:chOff x="10524754" y="4663053"/>
                <a:chExt cx="184259" cy="69486"/>
              </a:xfrm>
              <a:noFill/>
            </p:grpSpPr>
            <p:sp>
              <p:nvSpPr>
                <p:cNvPr id="6836" name="Freeform 6835">
                  <a:extLst>
                    <a:ext uri="{FF2B5EF4-FFF2-40B4-BE49-F238E27FC236}">
                      <a16:creationId xmlns:a16="http://schemas.microsoft.com/office/drawing/2014/main" id="{EFEE915E-DA9F-6356-52D8-C3E507876471}"/>
                    </a:ext>
                  </a:extLst>
                </p:cNvPr>
                <p:cNvSpPr/>
                <p:nvPr/>
              </p:nvSpPr>
              <p:spPr>
                <a:xfrm>
                  <a:off x="10524754" y="4663053"/>
                  <a:ext cx="36852" cy="69486"/>
                </a:xfrm>
                <a:custGeom>
                  <a:avLst/>
                  <a:gdLst>
                    <a:gd name="connsiteX0" fmla="*/ 26977 w 36852"/>
                    <a:gd name="connsiteY0" fmla="*/ 0 h 69486"/>
                    <a:gd name="connsiteX1" fmla="*/ 36852 w 36852"/>
                    <a:gd name="connsiteY1" fmla="*/ 9885 h 69486"/>
                    <a:gd name="connsiteX2" fmla="*/ 36852 w 36852"/>
                    <a:gd name="connsiteY2" fmla="*/ 59601 h 69486"/>
                    <a:gd name="connsiteX3" fmla="*/ 26977 w 36852"/>
                    <a:gd name="connsiteY3" fmla="*/ 69486 h 69486"/>
                    <a:gd name="connsiteX4" fmla="*/ 9875 w 36852"/>
                    <a:gd name="connsiteY4" fmla="*/ 69486 h 69486"/>
                    <a:gd name="connsiteX5" fmla="*/ 0 w 36852"/>
                    <a:gd name="connsiteY5" fmla="*/ 59601 h 69486"/>
                    <a:gd name="connsiteX6" fmla="*/ 0 w 36852"/>
                    <a:gd name="connsiteY6" fmla="*/ 9885 h 69486"/>
                    <a:gd name="connsiteX7" fmla="*/ 9875 w 36852"/>
                    <a:gd name="connsiteY7" fmla="*/ 0 h 6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852" h="69486">
                      <a:moveTo>
                        <a:pt x="26977" y="0"/>
                      </a:moveTo>
                      <a:cubicBezTo>
                        <a:pt x="32431" y="0"/>
                        <a:pt x="36852" y="4426"/>
                        <a:pt x="36852" y="9885"/>
                      </a:cubicBezTo>
                      <a:lnTo>
                        <a:pt x="36852" y="59601"/>
                      </a:lnTo>
                      <a:cubicBezTo>
                        <a:pt x="36852" y="65060"/>
                        <a:pt x="32431" y="69486"/>
                        <a:pt x="26977" y="69486"/>
                      </a:cubicBezTo>
                      <a:lnTo>
                        <a:pt x="9875" y="69486"/>
                      </a:lnTo>
                      <a:cubicBezTo>
                        <a:pt x="4421" y="69486"/>
                        <a:pt x="0" y="65060"/>
                        <a:pt x="0" y="59601"/>
                      </a:cubicBezTo>
                      <a:lnTo>
                        <a:pt x="0" y="9885"/>
                      </a:lnTo>
                      <a:cubicBezTo>
                        <a:pt x="0" y="4426"/>
                        <a:pt x="4421" y="0"/>
                        <a:pt x="987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37" name="Freeform 6836">
                  <a:extLst>
                    <a:ext uri="{FF2B5EF4-FFF2-40B4-BE49-F238E27FC236}">
                      <a16:creationId xmlns:a16="http://schemas.microsoft.com/office/drawing/2014/main" id="{BDEACC52-DC3C-24E8-7830-A3B9021F7E3E}"/>
                    </a:ext>
                  </a:extLst>
                </p:cNvPr>
                <p:cNvSpPr/>
                <p:nvPr/>
              </p:nvSpPr>
              <p:spPr>
                <a:xfrm>
                  <a:off x="10598458" y="4663053"/>
                  <a:ext cx="36852" cy="69486"/>
                </a:xfrm>
                <a:custGeom>
                  <a:avLst/>
                  <a:gdLst>
                    <a:gd name="connsiteX0" fmla="*/ 26977 w 36852"/>
                    <a:gd name="connsiteY0" fmla="*/ 0 h 69486"/>
                    <a:gd name="connsiteX1" fmla="*/ 36852 w 36852"/>
                    <a:gd name="connsiteY1" fmla="*/ 9885 h 69486"/>
                    <a:gd name="connsiteX2" fmla="*/ 36852 w 36852"/>
                    <a:gd name="connsiteY2" fmla="*/ 59601 h 69486"/>
                    <a:gd name="connsiteX3" fmla="*/ 26977 w 36852"/>
                    <a:gd name="connsiteY3" fmla="*/ 69486 h 69486"/>
                    <a:gd name="connsiteX4" fmla="*/ 9875 w 36852"/>
                    <a:gd name="connsiteY4" fmla="*/ 69486 h 69486"/>
                    <a:gd name="connsiteX5" fmla="*/ 0 w 36852"/>
                    <a:gd name="connsiteY5" fmla="*/ 59601 h 69486"/>
                    <a:gd name="connsiteX6" fmla="*/ 0 w 36852"/>
                    <a:gd name="connsiteY6" fmla="*/ 9885 h 69486"/>
                    <a:gd name="connsiteX7" fmla="*/ 9875 w 36852"/>
                    <a:gd name="connsiteY7" fmla="*/ 0 h 6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852" h="69486">
                      <a:moveTo>
                        <a:pt x="26977" y="0"/>
                      </a:moveTo>
                      <a:cubicBezTo>
                        <a:pt x="32431" y="0"/>
                        <a:pt x="36852" y="4426"/>
                        <a:pt x="36852" y="9885"/>
                      </a:cubicBezTo>
                      <a:lnTo>
                        <a:pt x="36852" y="59601"/>
                      </a:lnTo>
                      <a:cubicBezTo>
                        <a:pt x="36852" y="65060"/>
                        <a:pt x="32431" y="69486"/>
                        <a:pt x="26977" y="69486"/>
                      </a:cubicBezTo>
                      <a:lnTo>
                        <a:pt x="9875" y="69486"/>
                      </a:lnTo>
                      <a:cubicBezTo>
                        <a:pt x="4421" y="69486"/>
                        <a:pt x="0" y="65060"/>
                        <a:pt x="0" y="59601"/>
                      </a:cubicBezTo>
                      <a:lnTo>
                        <a:pt x="0" y="9885"/>
                      </a:lnTo>
                      <a:cubicBezTo>
                        <a:pt x="0" y="4426"/>
                        <a:pt x="4421" y="0"/>
                        <a:pt x="987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38" name="Freeform 6837">
                  <a:extLst>
                    <a:ext uri="{FF2B5EF4-FFF2-40B4-BE49-F238E27FC236}">
                      <a16:creationId xmlns:a16="http://schemas.microsoft.com/office/drawing/2014/main" id="{7B1CDFE8-137F-8DC8-8CEA-61C26F16CBB2}"/>
                    </a:ext>
                  </a:extLst>
                </p:cNvPr>
                <p:cNvSpPr/>
                <p:nvPr/>
              </p:nvSpPr>
              <p:spPr>
                <a:xfrm>
                  <a:off x="10672161" y="4663053"/>
                  <a:ext cx="36852" cy="69486"/>
                </a:xfrm>
                <a:custGeom>
                  <a:avLst/>
                  <a:gdLst>
                    <a:gd name="connsiteX0" fmla="*/ 26977 w 36852"/>
                    <a:gd name="connsiteY0" fmla="*/ 0 h 69486"/>
                    <a:gd name="connsiteX1" fmla="*/ 36852 w 36852"/>
                    <a:gd name="connsiteY1" fmla="*/ 9885 h 69486"/>
                    <a:gd name="connsiteX2" fmla="*/ 36852 w 36852"/>
                    <a:gd name="connsiteY2" fmla="*/ 59601 h 69486"/>
                    <a:gd name="connsiteX3" fmla="*/ 26977 w 36852"/>
                    <a:gd name="connsiteY3" fmla="*/ 69486 h 69486"/>
                    <a:gd name="connsiteX4" fmla="*/ 9875 w 36852"/>
                    <a:gd name="connsiteY4" fmla="*/ 69486 h 69486"/>
                    <a:gd name="connsiteX5" fmla="*/ 0 w 36852"/>
                    <a:gd name="connsiteY5" fmla="*/ 59601 h 69486"/>
                    <a:gd name="connsiteX6" fmla="*/ 0 w 36852"/>
                    <a:gd name="connsiteY6" fmla="*/ 9885 h 69486"/>
                    <a:gd name="connsiteX7" fmla="*/ 9875 w 36852"/>
                    <a:gd name="connsiteY7" fmla="*/ 0 h 6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852" h="69486">
                      <a:moveTo>
                        <a:pt x="26977" y="0"/>
                      </a:moveTo>
                      <a:cubicBezTo>
                        <a:pt x="32431" y="0"/>
                        <a:pt x="36852" y="4426"/>
                        <a:pt x="36852" y="9885"/>
                      </a:cubicBezTo>
                      <a:lnTo>
                        <a:pt x="36852" y="59601"/>
                      </a:lnTo>
                      <a:cubicBezTo>
                        <a:pt x="36852" y="65060"/>
                        <a:pt x="32431" y="69486"/>
                        <a:pt x="26977" y="69486"/>
                      </a:cubicBezTo>
                      <a:lnTo>
                        <a:pt x="9875" y="69486"/>
                      </a:lnTo>
                      <a:cubicBezTo>
                        <a:pt x="4421" y="69486"/>
                        <a:pt x="0" y="65060"/>
                        <a:pt x="0" y="59601"/>
                      </a:cubicBezTo>
                      <a:lnTo>
                        <a:pt x="0" y="9885"/>
                      </a:lnTo>
                      <a:cubicBezTo>
                        <a:pt x="0" y="4426"/>
                        <a:pt x="4421" y="0"/>
                        <a:pt x="987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834" name="Freeform 6833">
                <a:extLst>
                  <a:ext uri="{FF2B5EF4-FFF2-40B4-BE49-F238E27FC236}">
                    <a16:creationId xmlns:a16="http://schemas.microsoft.com/office/drawing/2014/main" id="{E172F919-536E-66D5-9C4F-A46E5C7F5736}"/>
                  </a:ext>
                </a:extLst>
              </p:cNvPr>
              <p:cNvSpPr/>
              <p:nvPr/>
            </p:nvSpPr>
            <p:spPr>
              <a:xfrm>
                <a:off x="10110049" y="4761366"/>
                <a:ext cx="322572" cy="5205"/>
              </a:xfrm>
              <a:custGeom>
                <a:avLst/>
                <a:gdLst>
                  <a:gd name="connsiteX0" fmla="*/ 0 w 322572"/>
                  <a:gd name="connsiteY0" fmla="*/ 0 h 5205"/>
                  <a:gd name="connsiteX1" fmla="*/ 322572 w 322572"/>
                  <a:gd name="connsiteY1" fmla="*/ 0 h 5205"/>
                </a:gdLst>
                <a:ahLst/>
                <a:cxnLst>
                  <a:cxn ang="0">
                    <a:pos x="connsiteX0" y="connsiteY0"/>
                  </a:cxn>
                  <a:cxn ang="0">
                    <a:pos x="connsiteX1" y="connsiteY1"/>
                  </a:cxn>
                </a:cxnLst>
                <a:rect l="l" t="t" r="r" b="b"/>
                <a:pathLst>
                  <a:path w="322572" h="5205">
                    <a:moveTo>
                      <a:pt x="0" y="0"/>
                    </a:moveTo>
                    <a:lnTo>
                      <a:pt x="32257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35" name="Freeform 6834">
                <a:extLst>
                  <a:ext uri="{FF2B5EF4-FFF2-40B4-BE49-F238E27FC236}">
                    <a16:creationId xmlns:a16="http://schemas.microsoft.com/office/drawing/2014/main" id="{8C968AD4-617A-6651-2B3D-614C227497C0}"/>
                  </a:ext>
                </a:extLst>
              </p:cNvPr>
              <p:cNvSpPr/>
              <p:nvPr/>
            </p:nvSpPr>
            <p:spPr>
              <a:xfrm>
                <a:off x="10103923" y="5055385"/>
                <a:ext cx="402401" cy="5205"/>
              </a:xfrm>
              <a:custGeom>
                <a:avLst/>
                <a:gdLst>
                  <a:gd name="connsiteX0" fmla="*/ 0 w 402401"/>
                  <a:gd name="connsiteY0" fmla="*/ 0 h 5205"/>
                  <a:gd name="connsiteX1" fmla="*/ 402401 w 402401"/>
                  <a:gd name="connsiteY1" fmla="*/ 0 h 5205"/>
                </a:gdLst>
                <a:ahLst/>
                <a:cxnLst>
                  <a:cxn ang="0">
                    <a:pos x="connsiteX0" y="connsiteY0"/>
                  </a:cxn>
                  <a:cxn ang="0">
                    <a:pos x="connsiteX1" y="connsiteY1"/>
                  </a:cxn>
                </a:cxnLst>
                <a:rect l="l" t="t" r="r" b="b"/>
                <a:pathLst>
                  <a:path w="402401" h="5205">
                    <a:moveTo>
                      <a:pt x="0" y="0"/>
                    </a:moveTo>
                    <a:lnTo>
                      <a:pt x="40240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802" name="Freeform 6801">
              <a:extLst>
                <a:ext uri="{FF2B5EF4-FFF2-40B4-BE49-F238E27FC236}">
                  <a16:creationId xmlns:a16="http://schemas.microsoft.com/office/drawing/2014/main" id="{C02097C4-D8C1-EB86-49F5-771FB7A768ED}"/>
                </a:ext>
              </a:extLst>
            </p:cNvPr>
            <p:cNvSpPr/>
            <p:nvPr/>
          </p:nvSpPr>
          <p:spPr>
            <a:xfrm>
              <a:off x="10285214" y="4921288"/>
              <a:ext cx="73703" cy="134096"/>
            </a:xfrm>
            <a:custGeom>
              <a:avLst/>
              <a:gdLst>
                <a:gd name="connsiteX0" fmla="*/ 0 w 73703"/>
                <a:gd name="connsiteY0" fmla="*/ 39813 h 134096"/>
                <a:gd name="connsiteX1" fmla="*/ 0 w 73703"/>
                <a:gd name="connsiteY1" fmla="*/ 12171 h 134096"/>
                <a:gd name="connsiteX2" fmla="*/ 12158 w 73703"/>
                <a:gd name="connsiteY2" fmla="*/ 0 h 134096"/>
                <a:gd name="connsiteX3" fmla="*/ 61545 w 73703"/>
                <a:gd name="connsiteY3" fmla="*/ 0 h 134096"/>
                <a:gd name="connsiteX4" fmla="*/ 73703 w 73703"/>
                <a:gd name="connsiteY4" fmla="*/ 12171 h 134096"/>
                <a:gd name="connsiteX5" fmla="*/ 73703 w 73703"/>
                <a:gd name="connsiteY5" fmla="*/ 121926 h 134096"/>
                <a:gd name="connsiteX6" fmla="*/ 61545 w 73703"/>
                <a:gd name="connsiteY6" fmla="*/ 134097 h 134096"/>
                <a:gd name="connsiteX7" fmla="*/ 12158 w 73703"/>
                <a:gd name="connsiteY7" fmla="*/ 134097 h 134096"/>
                <a:gd name="connsiteX8" fmla="*/ 0 w 73703"/>
                <a:gd name="connsiteY8" fmla="*/ 121926 h 134096"/>
                <a:gd name="connsiteX9" fmla="*/ 0 w 73703"/>
                <a:gd name="connsiteY9" fmla="*/ 84659 h 134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703" h="134096">
                  <a:moveTo>
                    <a:pt x="0" y="39813"/>
                  </a:moveTo>
                  <a:lnTo>
                    <a:pt x="0" y="12171"/>
                  </a:lnTo>
                  <a:cubicBezTo>
                    <a:pt x="0" y="5450"/>
                    <a:pt x="5439" y="0"/>
                    <a:pt x="12158" y="0"/>
                  </a:cubicBezTo>
                  <a:lnTo>
                    <a:pt x="61545" y="0"/>
                  </a:lnTo>
                  <a:cubicBezTo>
                    <a:pt x="68259" y="0"/>
                    <a:pt x="73703" y="5450"/>
                    <a:pt x="73703" y="12171"/>
                  </a:cubicBezTo>
                  <a:lnTo>
                    <a:pt x="73703" y="121926"/>
                  </a:lnTo>
                  <a:cubicBezTo>
                    <a:pt x="73703" y="128647"/>
                    <a:pt x="68259" y="134097"/>
                    <a:pt x="61545" y="134097"/>
                  </a:cubicBezTo>
                  <a:lnTo>
                    <a:pt x="12158" y="134097"/>
                  </a:lnTo>
                  <a:cubicBezTo>
                    <a:pt x="5439" y="134097"/>
                    <a:pt x="0" y="128647"/>
                    <a:pt x="0" y="121926"/>
                  </a:cubicBezTo>
                  <a:lnTo>
                    <a:pt x="0" y="8465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03" name="Freeform 6802">
              <a:extLst>
                <a:ext uri="{FF2B5EF4-FFF2-40B4-BE49-F238E27FC236}">
                  <a16:creationId xmlns:a16="http://schemas.microsoft.com/office/drawing/2014/main" id="{54F4A993-8D83-A002-CD81-249A03B392F9}"/>
                </a:ext>
              </a:extLst>
            </p:cNvPr>
            <p:cNvSpPr/>
            <p:nvPr/>
          </p:nvSpPr>
          <p:spPr>
            <a:xfrm>
              <a:off x="10187814" y="4810617"/>
              <a:ext cx="5200" cy="27116"/>
            </a:xfrm>
            <a:custGeom>
              <a:avLst/>
              <a:gdLst>
                <a:gd name="connsiteX0" fmla="*/ 0 w 5200"/>
                <a:gd name="connsiteY0" fmla="*/ 0 h 27116"/>
                <a:gd name="connsiteX1" fmla="*/ 0 w 5200"/>
                <a:gd name="connsiteY1" fmla="*/ 27116 h 27116"/>
              </a:gdLst>
              <a:ahLst/>
              <a:cxnLst>
                <a:cxn ang="0">
                  <a:pos x="connsiteX0" y="connsiteY0"/>
                </a:cxn>
                <a:cxn ang="0">
                  <a:pos x="connsiteX1" y="connsiteY1"/>
                </a:cxn>
              </a:cxnLst>
              <a:rect l="l" t="t" r="r" b="b"/>
              <a:pathLst>
                <a:path w="5200" h="27116">
                  <a:moveTo>
                    <a:pt x="0" y="0"/>
                  </a:moveTo>
                  <a:lnTo>
                    <a:pt x="0" y="271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04" name="Freeform 6803">
              <a:extLst>
                <a:ext uri="{FF2B5EF4-FFF2-40B4-BE49-F238E27FC236}">
                  <a16:creationId xmlns:a16="http://schemas.microsoft.com/office/drawing/2014/main" id="{183C78FC-DB7C-F89C-FE62-352E704B6158}"/>
                </a:ext>
              </a:extLst>
            </p:cNvPr>
            <p:cNvSpPr/>
            <p:nvPr/>
          </p:nvSpPr>
          <p:spPr>
            <a:xfrm>
              <a:off x="10237824" y="4810617"/>
              <a:ext cx="5200" cy="27116"/>
            </a:xfrm>
            <a:custGeom>
              <a:avLst/>
              <a:gdLst>
                <a:gd name="connsiteX0" fmla="*/ 0 w 5200"/>
                <a:gd name="connsiteY0" fmla="*/ 0 h 27116"/>
                <a:gd name="connsiteX1" fmla="*/ 0 w 5200"/>
                <a:gd name="connsiteY1" fmla="*/ 27116 h 27116"/>
              </a:gdLst>
              <a:ahLst/>
              <a:cxnLst>
                <a:cxn ang="0">
                  <a:pos x="connsiteX0" y="connsiteY0"/>
                </a:cxn>
                <a:cxn ang="0">
                  <a:pos x="connsiteX1" y="connsiteY1"/>
                </a:cxn>
              </a:cxnLst>
              <a:rect l="l" t="t" r="r" b="b"/>
              <a:pathLst>
                <a:path w="5200" h="27116">
                  <a:moveTo>
                    <a:pt x="0" y="0"/>
                  </a:moveTo>
                  <a:lnTo>
                    <a:pt x="0" y="271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05" name="Freeform 6804">
              <a:extLst>
                <a:ext uri="{FF2B5EF4-FFF2-40B4-BE49-F238E27FC236}">
                  <a16:creationId xmlns:a16="http://schemas.microsoft.com/office/drawing/2014/main" id="{1147B2EA-EBF7-D94D-862C-411230AD483B}"/>
                </a:ext>
              </a:extLst>
            </p:cNvPr>
            <p:cNvSpPr/>
            <p:nvPr/>
          </p:nvSpPr>
          <p:spPr>
            <a:xfrm>
              <a:off x="10287835" y="4810617"/>
              <a:ext cx="5200" cy="27116"/>
            </a:xfrm>
            <a:custGeom>
              <a:avLst/>
              <a:gdLst>
                <a:gd name="connsiteX0" fmla="*/ 0 w 5200"/>
                <a:gd name="connsiteY0" fmla="*/ 0 h 27116"/>
                <a:gd name="connsiteX1" fmla="*/ 0 w 5200"/>
                <a:gd name="connsiteY1" fmla="*/ 27116 h 27116"/>
              </a:gdLst>
              <a:ahLst/>
              <a:cxnLst>
                <a:cxn ang="0">
                  <a:pos x="connsiteX0" y="connsiteY0"/>
                </a:cxn>
                <a:cxn ang="0">
                  <a:pos x="connsiteX1" y="connsiteY1"/>
                </a:cxn>
              </a:cxnLst>
              <a:rect l="l" t="t" r="r" b="b"/>
              <a:pathLst>
                <a:path w="5200" h="27116">
                  <a:moveTo>
                    <a:pt x="0" y="0"/>
                  </a:moveTo>
                  <a:lnTo>
                    <a:pt x="0" y="271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06" name="Freeform 6805">
              <a:extLst>
                <a:ext uri="{FF2B5EF4-FFF2-40B4-BE49-F238E27FC236}">
                  <a16:creationId xmlns:a16="http://schemas.microsoft.com/office/drawing/2014/main" id="{C0A1B013-41AD-E4AD-2CB4-9DB3391FF9C9}"/>
                </a:ext>
              </a:extLst>
            </p:cNvPr>
            <p:cNvSpPr/>
            <p:nvPr/>
          </p:nvSpPr>
          <p:spPr>
            <a:xfrm>
              <a:off x="10337846" y="4810617"/>
              <a:ext cx="5200" cy="27116"/>
            </a:xfrm>
            <a:custGeom>
              <a:avLst/>
              <a:gdLst>
                <a:gd name="connsiteX0" fmla="*/ 0 w 5200"/>
                <a:gd name="connsiteY0" fmla="*/ 0 h 27116"/>
                <a:gd name="connsiteX1" fmla="*/ 0 w 5200"/>
                <a:gd name="connsiteY1" fmla="*/ 27116 h 27116"/>
              </a:gdLst>
              <a:ahLst/>
              <a:cxnLst>
                <a:cxn ang="0">
                  <a:pos x="connsiteX0" y="connsiteY0"/>
                </a:cxn>
                <a:cxn ang="0">
                  <a:pos x="connsiteX1" y="connsiteY1"/>
                </a:cxn>
              </a:cxnLst>
              <a:rect l="l" t="t" r="r" b="b"/>
              <a:pathLst>
                <a:path w="5200" h="27116">
                  <a:moveTo>
                    <a:pt x="0" y="0"/>
                  </a:moveTo>
                  <a:lnTo>
                    <a:pt x="0" y="271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07" name="Freeform 6806">
              <a:extLst>
                <a:ext uri="{FF2B5EF4-FFF2-40B4-BE49-F238E27FC236}">
                  <a16:creationId xmlns:a16="http://schemas.microsoft.com/office/drawing/2014/main" id="{76C36958-5ED5-A188-0258-74520AD40821}"/>
                </a:ext>
              </a:extLst>
            </p:cNvPr>
            <p:cNvSpPr/>
            <p:nvPr/>
          </p:nvSpPr>
          <p:spPr>
            <a:xfrm>
              <a:off x="10432621" y="4889274"/>
              <a:ext cx="368522" cy="5205"/>
            </a:xfrm>
            <a:custGeom>
              <a:avLst/>
              <a:gdLst>
                <a:gd name="connsiteX0" fmla="*/ 0 w 368522"/>
                <a:gd name="connsiteY0" fmla="*/ 0 h 5205"/>
                <a:gd name="connsiteX1" fmla="*/ 368523 w 368522"/>
                <a:gd name="connsiteY1" fmla="*/ 0 h 5205"/>
              </a:gdLst>
              <a:ahLst/>
              <a:cxnLst>
                <a:cxn ang="0">
                  <a:pos x="connsiteX0" y="connsiteY0"/>
                </a:cxn>
                <a:cxn ang="0">
                  <a:pos x="connsiteX1" y="connsiteY1"/>
                </a:cxn>
              </a:cxnLst>
              <a:rect l="l" t="t" r="r" b="b"/>
              <a:pathLst>
                <a:path w="368522" h="5205">
                  <a:moveTo>
                    <a:pt x="0" y="0"/>
                  </a:moveTo>
                  <a:lnTo>
                    <a:pt x="36852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08" name="Freeform 6807">
              <a:extLst>
                <a:ext uri="{FF2B5EF4-FFF2-40B4-BE49-F238E27FC236}">
                  <a16:creationId xmlns:a16="http://schemas.microsoft.com/office/drawing/2014/main" id="{A5013137-323B-61DF-0A3A-64C31A28E8A9}"/>
                </a:ext>
              </a:extLst>
            </p:cNvPr>
            <p:cNvSpPr/>
            <p:nvPr/>
          </p:nvSpPr>
          <p:spPr>
            <a:xfrm>
              <a:off x="10432621" y="4977749"/>
              <a:ext cx="368522" cy="5205"/>
            </a:xfrm>
            <a:custGeom>
              <a:avLst/>
              <a:gdLst>
                <a:gd name="connsiteX0" fmla="*/ 0 w 368522"/>
                <a:gd name="connsiteY0" fmla="*/ 0 h 5205"/>
                <a:gd name="connsiteX1" fmla="*/ 368523 w 368522"/>
                <a:gd name="connsiteY1" fmla="*/ 0 h 5205"/>
              </a:gdLst>
              <a:ahLst/>
              <a:cxnLst>
                <a:cxn ang="0">
                  <a:pos x="connsiteX0" y="connsiteY0"/>
                </a:cxn>
                <a:cxn ang="0">
                  <a:pos x="connsiteX1" y="connsiteY1"/>
                </a:cxn>
              </a:cxnLst>
              <a:rect l="l" t="t" r="r" b="b"/>
              <a:pathLst>
                <a:path w="368522" h="5205">
                  <a:moveTo>
                    <a:pt x="0" y="0"/>
                  </a:moveTo>
                  <a:lnTo>
                    <a:pt x="36852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09" name="Freeform 6808">
              <a:extLst>
                <a:ext uri="{FF2B5EF4-FFF2-40B4-BE49-F238E27FC236}">
                  <a16:creationId xmlns:a16="http://schemas.microsoft.com/office/drawing/2014/main" id="{C38D285A-7483-825D-5D1D-78793A295863}"/>
                </a:ext>
              </a:extLst>
            </p:cNvPr>
            <p:cNvSpPr/>
            <p:nvPr/>
          </p:nvSpPr>
          <p:spPr>
            <a:xfrm>
              <a:off x="9833851" y="4801052"/>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3"/>
                    <a:pt x="4089" y="0"/>
                    <a:pt x="9134" y="0"/>
                  </a:cubicBezTo>
                  <a:cubicBezTo>
                    <a:pt x="14178" y="0"/>
                    <a:pt x="18267" y="4093"/>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10" name="Freeform 6809">
              <a:extLst>
                <a:ext uri="{FF2B5EF4-FFF2-40B4-BE49-F238E27FC236}">
                  <a16:creationId xmlns:a16="http://schemas.microsoft.com/office/drawing/2014/main" id="{1FD34868-E44E-8529-448D-3D613A1136C7}"/>
                </a:ext>
              </a:extLst>
            </p:cNvPr>
            <p:cNvSpPr/>
            <p:nvPr/>
          </p:nvSpPr>
          <p:spPr>
            <a:xfrm>
              <a:off x="9907555" y="4801052"/>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3"/>
                    <a:pt x="4089" y="0"/>
                    <a:pt x="9134" y="0"/>
                  </a:cubicBezTo>
                  <a:cubicBezTo>
                    <a:pt x="14178" y="0"/>
                    <a:pt x="18267" y="4093"/>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11" name="Freeform 6810">
              <a:extLst>
                <a:ext uri="{FF2B5EF4-FFF2-40B4-BE49-F238E27FC236}">
                  <a16:creationId xmlns:a16="http://schemas.microsoft.com/office/drawing/2014/main" id="{2DF72CFD-A926-B17C-623A-4061633CFCD0}"/>
                </a:ext>
              </a:extLst>
            </p:cNvPr>
            <p:cNvSpPr/>
            <p:nvPr/>
          </p:nvSpPr>
          <p:spPr>
            <a:xfrm>
              <a:off x="9981260" y="4801052"/>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3"/>
                    <a:pt x="4089" y="0"/>
                    <a:pt x="9134" y="0"/>
                  </a:cubicBezTo>
                  <a:cubicBezTo>
                    <a:pt x="14178" y="0"/>
                    <a:pt x="18267" y="4093"/>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12" name="Freeform 6811">
              <a:extLst>
                <a:ext uri="{FF2B5EF4-FFF2-40B4-BE49-F238E27FC236}">
                  <a16:creationId xmlns:a16="http://schemas.microsoft.com/office/drawing/2014/main" id="{9B3AF58C-AF7A-D072-8E20-F8547D90B84D}"/>
                </a:ext>
              </a:extLst>
            </p:cNvPr>
            <p:cNvSpPr/>
            <p:nvPr/>
          </p:nvSpPr>
          <p:spPr>
            <a:xfrm>
              <a:off x="9833851" y="4874160"/>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3"/>
                    <a:pt x="4089" y="0"/>
                    <a:pt x="9134" y="0"/>
                  </a:cubicBezTo>
                  <a:cubicBezTo>
                    <a:pt x="14178" y="0"/>
                    <a:pt x="18267" y="4093"/>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13" name="Freeform 6812">
              <a:extLst>
                <a:ext uri="{FF2B5EF4-FFF2-40B4-BE49-F238E27FC236}">
                  <a16:creationId xmlns:a16="http://schemas.microsoft.com/office/drawing/2014/main" id="{9AB3468F-92D3-4DBF-94D5-E808554BD848}"/>
                </a:ext>
              </a:extLst>
            </p:cNvPr>
            <p:cNvSpPr/>
            <p:nvPr/>
          </p:nvSpPr>
          <p:spPr>
            <a:xfrm>
              <a:off x="9907555" y="4874160"/>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3"/>
                    <a:pt x="4089" y="0"/>
                    <a:pt x="9134" y="0"/>
                  </a:cubicBezTo>
                  <a:cubicBezTo>
                    <a:pt x="14178" y="0"/>
                    <a:pt x="18267" y="4093"/>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14" name="Freeform 6813">
              <a:extLst>
                <a:ext uri="{FF2B5EF4-FFF2-40B4-BE49-F238E27FC236}">
                  <a16:creationId xmlns:a16="http://schemas.microsoft.com/office/drawing/2014/main" id="{07726F54-D071-7603-2BB0-D09B91195B24}"/>
                </a:ext>
              </a:extLst>
            </p:cNvPr>
            <p:cNvSpPr/>
            <p:nvPr/>
          </p:nvSpPr>
          <p:spPr>
            <a:xfrm>
              <a:off x="9981260" y="4874160"/>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3"/>
                    <a:pt x="4089" y="0"/>
                    <a:pt x="9134" y="0"/>
                  </a:cubicBezTo>
                  <a:cubicBezTo>
                    <a:pt x="14178" y="0"/>
                    <a:pt x="18267" y="4093"/>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15" name="Freeform 6814">
              <a:extLst>
                <a:ext uri="{FF2B5EF4-FFF2-40B4-BE49-F238E27FC236}">
                  <a16:creationId xmlns:a16="http://schemas.microsoft.com/office/drawing/2014/main" id="{97AA2640-AA3D-2630-C829-4BB21B496496}"/>
                </a:ext>
              </a:extLst>
            </p:cNvPr>
            <p:cNvSpPr/>
            <p:nvPr/>
          </p:nvSpPr>
          <p:spPr>
            <a:xfrm>
              <a:off x="10054965" y="4801052"/>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3"/>
                    <a:pt x="4089" y="0"/>
                    <a:pt x="9134" y="0"/>
                  </a:cubicBezTo>
                  <a:cubicBezTo>
                    <a:pt x="14178" y="0"/>
                    <a:pt x="18267" y="4093"/>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16" name="Freeform 6815">
              <a:extLst>
                <a:ext uri="{FF2B5EF4-FFF2-40B4-BE49-F238E27FC236}">
                  <a16:creationId xmlns:a16="http://schemas.microsoft.com/office/drawing/2014/main" id="{DC2B25A7-3556-CAB6-B72F-862BB4DF6148}"/>
                </a:ext>
              </a:extLst>
            </p:cNvPr>
            <p:cNvSpPr/>
            <p:nvPr/>
          </p:nvSpPr>
          <p:spPr>
            <a:xfrm>
              <a:off x="9870748" y="4653613"/>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3"/>
                    <a:pt x="4089" y="0"/>
                    <a:pt x="9134" y="0"/>
                  </a:cubicBezTo>
                  <a:cubicBezTo>
                    <a:pt x="14178" y="0"/>
                    <a:pt x="18267" y="4093"/>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17" name="Freeform 6816">
              <a:extLst>
                <a:ext uri="{FF2B5EF4-FFF2-40B4-BE49-F238E27FC236}">
                  <a16:creationId xmlns:a16="http://schemas.microsoft.com/office/drawing/2014/main" id="{F52B1BDC-AC31-34F1-53E6-2AD67F2AB219}"/>
                </a:ext>
              </a:extLst>
            </p:cNvPr>
            <p:cNvSpPr/>
            <p:nvPr/>
          </p:nvSpPr>
          <p:spPr>
            <a:xfrm>
              <a:off x="9944453" y="4653613"/>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3"/>
                    <a:pt x="4089" y="0"/>
                    <a:pt x="9134" y="0"/>
                  </a:cubicBezTo>
                  <a:cubicBezTo>
                    <a:pt x="14178" y="0"/>
                    <a:pt x="18267" y="4093"/>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18" name="Freeform 6817">
              <a:extLst>
                <a:ext uri="{FF2B5EF4-FFF2-40B4-BE49-F238E27FC236}">
                  <a16:creationId xmlns:a16="http://schemas.microsoft.com/office/drawing/2014/main" id="{DE335C40-2855-3668-4ECB-54E391F64148}"/>
                </a:ext>
              </a:extLst>
            </p:cNvPr>
            <p:cNvSpPr/>
            <p:nvPr/>
          </p:nvSpPr>
          <p:spPr>
            <a:xfrm>
              <a:off x="10018157" y="4653613"/>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3"/>
                    <a:pt x="4089" y="0"/>
                    <a:pt x="9134" y="0"/>
                  </a:cubicBezTo>
                  <a:cubicBezTo>
                    <a:pt x="14178" y="0"/>
                    <a:pt x="18267" y="4093"/>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19" name="Freeform 6818">
              <a:extLst>
                <a:ext uri="{FF2B5EF4-FFF2-40B4-BE49-F238E27FC236}">
                  <a16:creationId xmlns:a16="http://schemas.microsoft.com/office/drawing/2014/main" id="{F8019277-4F73-B628-4DC1-743672D6255F}"/>
                </a:ext>
              </a:extLst>
            </p:cNvPr>
            <p:cNvSpPr/>
            <p:nvPr/>
          </p:nvSpPr>
          <p:spPr>
            <a:xfrm>
              <a:off x="9907555" y="4580131"/>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3"/>
                    <a:pt x="4089" y="0"/>
                    <a:pt x="9134" y="0"/>
                  </a:cubicBezTo>
                  <a:cubicBezTo>
                    <a:pt x="14178" y="0"/>
                    <a:pt x="18267" y="4093"/>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20" name="Freeform 6819">
              <a:extLst>
                <a:ext uri="{FF2B5EF4-FFF2-40B4-BE49-F238E27FC236}">
                  <a16:creationId xmlns:a16="http://schemas.microsoft.com/office/drawing/2014/main" id="{BA209A73-1938-B694-7465-230C420C9525}"/>
                </a:ext>
              </a:extLst>
            </p:cNvPr>
            <p:cNvSpPr/>
            <p:nvPr/>
          </p:nvSpPr>
          <p:spPr>
            <a:xfrm>
              <a:off x="9981260" y="4580131"/>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3"/>
                    <a:pt x="4089" y="0"/>
                    <a:pt x="9134" y="0"/>
                  </a:cubicBezTo>
                  <a:cubicBezTo>
                    <a:pt x="14178" y="0"/>
                    <a:pt x="18267" y="4093"/>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21" name="Freeform 6820">
              <a:extLst>
                <a:ext uri="{FF2B5EF4-FFF2-40B4-BE49-F238E27FC236}">
                  <a16:creationId xmlns:a16="http://schemas.microsoft.com/office/drawing/2014/main" id="{2B057F71-4228-E35D-6D23-0EBC15121BDE}"/>
                </a:ext>
              </a:extLst>
            </p:cNvPr>
            <p:cNvSpPr/>
            <p:nvPr/>
          </p:nvSpPr>
          <p:spPr>
            <a:xfrm>
              <a:off x="10054965" y="4875253"/>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4"/>
                    <a:pt x="4089" y="0"/>
                    <a:pt x="9134" y="0"/>
                  </a:cubicBezTo>
                  <a:cubicBezTo>
                    <a:pt x="14178" y="0"/>
                    <a:pt x="18267" y="4094"/>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22" name="Freeform 6821">
              <a:extLst>
                <a:ext uri="{FF2B5EF4-FFF2-40B4-BE49-F238E27FC236}">
                  <a16:creationId xmlns:a16="http://schemas.microsoft.com/office/drawing/2014/main" id="{7B99E0B9-50CB-C26D-7CB3-CC65EC7FC4FF}"/>
                </a:ext>
              </a:extLst>
            </p:cNvPr>
            <p:cNvSpPr/>
            <p:nvPr/>
          </p:nvSpPr>
          <p:spPr>
            <a:xfrm>
              <a:off x="9833851" y="4948486"/>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4"/>
                    <a:pt x="4089" y="0"/>
                    <a:pt x="9134" y="0"/>
                  </a:cubicBezTo>
                  <a:cubicBezTo>
                    <a:pt x="14178" y="0"/>
                    <a:pt x="18267" y="4094"/>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23" name="Freeform 6822">
              <a:extLst>
                <a:ext uri="{FF2B5EF4-FFF2-40B4-BE49-F238E27FC236}">
                  <a16:creationId xmlns:a16="http://schemas.microsoft.com/office/drawing/2014/main" id="{3E6B633B-A655-9EE7-4FAE-F23EB9A0BDE8}"/>
                </a:ext>
              </a:extLst>
            </p:cNvPr>
            <p:cNvSpPr/>
            <p:nvPr/>
          </p:nvSpPr>
          <p:spPr>
            <a:xfrm>
              <a:off x="9907555" y="4948486"/>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4"/>
                    <a:pt x="4089" y="0"/>
                    <a:pt x="9134" y="0"/>
                  </a:cubicBezTo>
                  <a:cubicBezTo>
                    <a:pt x="14178" y="0"/>
                    <a:pt x="18267" y="4094"/>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24" name="Freeform 6823">
              <a:extLst>
                <a:ext uri="{FF2B5EF4-FFF2-40B4-BE49-F238E27FC236}">
                  <a16:creationId xmlns:a16="http://schemas.microsoft.com/office/drawing/2014/main" id="{EFBDC275-56E1-8D8E-18AC-8229CFB28134}"/>
                </a:ext>
              </a:extLst>
            </p:cNvPr>
            <p:cNvSpPr/>
            <p:nvPr/>
          </p:nvSpPr>
          <p:spPr>
            <a:xfrm>
              <a:off x="9981260" y="4948486"/>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4"/>
                    <a:pt x="4089" y="0"/>
                    <a:pt x="9134" y="0"/>
                  </a:cubicBezTo>
                  <a:cubicBezTo>
                    <a:pt x="14178" y="0"/>
                    <a:pt x="18267" y="4094"/>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25" name="Freeform 6824">
              <a:extLst>
                <a:ext uri="{FF2B5EF4-FFF2-40B4-BE49-F238E27FC236}">
                  <a16:creationId xmlns:a16="http://schemas.microsoft.com/office/drawing/2014/main" id="{8F3D80A9-CBE6-3552-A8E4-EC371C3D6E83}"/>
                </a:ext>
              </a:extLst>
            </p:cNvPr>
            <p:cNvSpPr/>
            <p:nvPr/>
          </p:nvSpPr>
          <p:spPr>
            <a:xfrm>
              <a:off x="10054965" y="4949584"/>
              <a:ext cx="18267" cy="18286"/>
            </a:xfrm>
            <a:custGeom>
              <a:avLst/>
              <a:gdLst>
                <a:gd name="connsiteX0" fmla="*/ 18267 w 18267"/>
                <a:gd name="connsiteY0" fmla="*/ 9143 h 18286"/>
                <a:gd name="connsiteX1" fmla="*/ 9134 w 18267"/>
                <a:gd name="connsiteY1" fmla="*/ 18286 h 18286"/>
                <a:gd name="connsiteX2" fmla="*/ 0 w 18267"/>
                <a:gd name="connsiteY2" fmla="*/ 9143 h 18286"/>
                <a:gd name="connsiteX3" fmla="*/ 9134 w 18267"/>
                <a:gd name="connsiteY3" fmla="*/ 0 h 18286"/>
                <a:gd name="connsiteX4" fmla="*/ 18267 w 18267"/>
                <a:gd name="connsiteY4" fmla="*/ 9143 h 18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7" h="18286">
                  <a:moveTo>
                    <a:pt x="18267" y="9143"/>
                  </a:moveTo>
                  <a:cubicBezTo>
                    <a:pt x="18267" y="14193"/>
                    <a:pt x="14178" y="18286"/>
                    <a:pt x="9134" y="18286"/>
                  </a:cubicBezTo>
                  <a:cubicBezTo>
                    <a:pt x="4089" y="18286"/>
                    <a:pt x="0" y="14193"/>
                    <a:pt x="0" y="9143"/>
                  </a:cubicBezTo>
                  <a:cubicBezTo>
                    <a:pt x="0" y="4094"/>
                    <a:pt x="4089" y="0"/>
                    <a:pt x="9134" y="0"/>
                  </a:cubicBezTo>
                  <a:cubicBezTo>
                    <a:pt x="14178" y="0"/>
                    <a:pt x="18267" y="4094"/>
                    <a:pt x="18267" y="914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26" name="Freeform 6825">
              <a:extLst>
                <a:ext uri="{FF2B5EF4-FFF2-40B4-BE49-F238E27FC236}">
                  <a16:creationId xmlns:a16="http://schemas.microsoft.com/office/drawing/2014/main" id="{D8C21A3B-3D3D-D10A-56EC-28CEFFFE6E97}"/>
                </a:ext>
              </a:extLst>
            </p:cNvPr>
            <p:cNvSpPr/>
            <p:nvPr/>
          </p:nvSpPr>
          <p:spPr>
            <a:xfrm>
              <a:off x="9842984" y="4725901"/>
              <a:ext cx="5200" cy="15299"/>
            </a:xfrm>
            <a:custGeom>
              <a:avLst/>
              <a:gdLst>
                <a:gd name="connsiteX0" fmla="*/ 0 w 5200"/>
                <a:gd name="connsiteY0" fmla="*/ 0 h 15299"/>
                <a:gd name="connsiteX1" fmla="*/ 0 w 5200"/>
                <a:gd name="connsiteY1" fmla="*/ 15299 h 15299"/>
              </a:gdLst>
              <a:ahLst/>
              <a:cxnLst>
                <a:cxn ang="0">
                  <a:pos x="connsiteX0" y="connsiteY0"/>
                </a:cxn>
                <a:cxn ang="0">
                  <a:pos x="connsiteX1" y="connsiteY1"/>
                </a:cxn>
              </a:cxnLst>
              <a:rect l="l" t="t" r="r" b="b"/>
              <a:pathLst>
                <a:path w="5200" h="15299">
                  <a:moveTo>
                    <a:pt x="0" y="0"/>
                  </a:moveTo>
                  <a:lnTo>
                    <a:pt x="0" y="1529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27" name="Freeform 6826">
              <a:extLst>
                <a:ext uri="{FF2B5EF4-FFF2-40B4-BE49-F238E27FC236}">
                  <a16:creationId xmlns:a16="http://schemas.microsoft.com/office/drawing/2014/main" id="{97E75BCC-15D3-193C-A4E9-88EA8A23ED80}"/>
                </a:ext>
              </a:extLst>
            </p:cNvPr>
            <p:cNvSpPr/>
            <p:nvPr/>
          </p:nvSpPr>
          <p:spPr>
            <a:xfrm>
              <a:off x="9916566" y="4725901"/>
              <a:ext cx="5200" cy="15299"/>
            </a:xfrm>
            <a:custGeom>
              <a:avLst/>
              <a:gdLst>
                <a:gd name="connsiteX0" fmla="*/ 0 w 5200"/>
                <a:gd name="connsiteY0" fmla="*/ 0 h 15299"/>
                <a:gd name="connsiteX1" fmla="*/ 0 w 5200"/>
                <a:gd name="connsiteY1" fmla="*/ 15299 h 15299"/>
              </a:gdLst>
              <a:ahLst/>
              <a:cxnLst>
                <a:cxn ang="0">
                  <a:pos x="connsiteX0" y="connsiteY0"/>
                </a:cxn>
                <a:cxn ang="0">
                  <a:pos x="connsiteX1" y="connsiteY1"/>
                </a:cxn>
              </a:cxnLst>
              <a:rect l="l" t="t" r="r" b="b"/>
              <a:pathLst>
                <a:path w="5200" h="15299">
                  <a:moveTo>
                    <a:pt x="0" y="0"/>
                  </a:moveTo>
                  <a:lnTo>
                    <a:pt x="0" y="1529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28" name="Freeform 6827">
              <a:extLst>
                <a:ext uri="{FF2B5EF4-FFF2-40B4-BE49-F238E27FC236}">
                  <a16:creationId xmlns:a16="http://schemas.microsoft.com/office/drawing/2014/main" id="{23976063-AB60-49E6-27EE-F1EB36751F69}"/>
                </a:ext>
              </a:extLst>
            </p:cNvPr>
            <p:cNvSpPr/>
            <p:nvPr/>
          </p:nvSpPr>
          <p:spPr>
            <a:xfrm>
              <a:off x="9990147" y="4725901"/>
              <a:ext cx="5200" cy="15299"/>
            </a:xfrm>
            <a:custGeom>
              <a:avLst/>
              <a:gdLst>
                <a:gd name="connsiteX0" fmla="*/ 0 w 5200"/>
                <a:gd name="connsiteY0" fmla="*/ 0 h 15299"/>
                <a:gd name="connsiteX1" fmla="*/ 0 w 5200"/>
                <a:gd name="connsiteY1" fmla="*/ 15299 h 15299"/>
              </a:gdLst>
              <a:ahLst/>
              <a:cxnLst>
                <a:cxn ang="0">
                  <a:pos x="connsiteX0" y="connsiteY0"/>
                </a:cxn>
                <a:cxn ang="0">
                  <a:pos x="connsiteX1" y="connsiteY1"/>
                </a:cxn>
              </a:cxnLst>
              <a:rect l="l" t="t" r="r" b="b"/>
              <a:pathLst>
                <a:path w="5200" h="15299">
                  <a:moveTo>
                    <a:pt x="0" y="0"/>
                  </a:moveTo>
                  <a:lnTo>
                    <a:pt x="0" y="1529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829" name="Freeform 6828">
              <a:extLst>
                <a:ext uri="{FF2B5EF4-FFF2-40B4-BE49-F238E27FC236}">
                  <a16:creationId xmlns:a16="http://schemas.microsoft.com/office/drawing/2014/main" id="{034BB361-C13E-4FC6-73DA-628EC51D0786}"/>
                </a:ext>
              </a:extLst>
            </p:cNvPr>
            <p:cNvSpPr/>
            <p:nvPr/>
          </p:nvSpPr>
          <p:spPr>
            <a:xfrm>
              <a:off x="10063729" y="4725901"/>
              <a:ext cx="5200" cy="15299"/>
            </a:xfrm>
            <a:custGeom>
              <a:avLst/>
              <a:gdLst>
                <a:gd name="connsiteX0" fmla="*/ 0 w 5200"/>
                <a:gd name="connsiteY0" fmla="*/ 0 h 15299"/>
                <a:gd name="connsiteX1" fmla="*/ 0 w 5200"/>
                <a:gd name="connsiteY1" fmla="*/ 15299 h 15299"/>
              </a:gdLst>
              <a:ahLst/>
              <a:cxnLst>
                <a:cxn ang="0">
                  <a:pos x="connsiteX0" y="connsiteY0"/>
                </a:cxn>
                <a:cxn ang="0">
                  <a:pos x="connsiteX1" y="connsiteY1"/>
                </a:cxn>
              </a:cxnLst>
              <a:rect l="l" t="t" r="r" b="b"/>
              <a:pathLst>
                <a:path w="5200" h="15299">
                  <a:moveTo>
                    <a:pt x="0" y="0"/>
                  </a:moveTo>
                  <a:lnTo>
                    <a:pt x="0" y="1529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07" name="Graphic 1431">
            <a:extLst>
              <a:ext uri="{FF2B5EF4-FFF2-40B4-BE49-F238E27FC236}">
                <a16:creationId xmlns:a16="http://schemas.microsoft.com/office/drawing/2014/main" id="{D3E2BA55-6B41-6B6B-0B46-BD05A4E11A62}"/>
              </a:ext>
            </a:extLst>
          </p:cNvPr>
          <p:cNvGrpSpPr/>
          <p:nvPr/>
        </p:nvGrpSpPr>
        <p:grpSpPr>
          <a:xfrm flipH="1">
            <a:off x="18043957" y="7495845"/>
            <a:ext cx="914882" cy="837864"/>
            <a:chOff x="12386323" y="4175807"/>
            <a:chExt cx="954110" cy="873790"/>
          </a:xfrm>
        </p:grpSpPr>
        <p:sp>
          <p:nvSpPr>
            <p:cNvPr id="6682" name="Freeform 6681">
              <a:extLst>
                <a:ext uri="{FF2B5EF4-FFF2-40B4-BE49-F238E27FC236}">
                  <a16:creationId xmlns:a16="http://schemas.microsoft.com/office/drawing/2014/main" id="{E7F12D65-A137-B53F-2638-E578C1F39EFD}"/>
                </a:ext>
              </a:extLst>
            </p:cNvPr>
            <p:cNvSpPr/>
            <p:nvPr/>
          </p:nvSpPr>
          <p:spPr>
            <a:xfrm>
              <a:off x="12492232" y="4175807"/>
              <a:ext cx="387950" cy="873790"/>
            </a:xfrm>
            <a:custGeom>
              <a:avLst/>
              <a:gdLst>
                <a:gd name="connsiteX0" fmla="*/ 96990 w 387950"/>
                <a:gd name="connsiteY0" fmla="*/ 97085 h 873790"/>
                <a:gd name="connsiteX1" fmla="*/ 0 w 387950"/>
                <a:gd name="connsiteY1" fmla="*/ 873790 h 873790"/>
                <a:gd name="connsiteX2" fmla="*/ 387951 w 387950"/>
                <a:gd name="connsiteY2" fmla="*/ 873790 h 873790"/>
                <a:gd name="connsiteX3" fmla="*/ 290966 w 387950"/>
                <a:gd name="connsiteY3" fmla="*/ 97085 h 873790"/>
                <a:gd name="connsiteX4" fmla="*/ 193975 w 387950"/>
                <a:gd name="connsiteY4" fmla="*/ 0 h 873790"/>
                <a:gd name="connsiteX5" fmla="*/ 126814 w 387950"/>
                <a:gd name="connsiteY5" fmla="*/ 30062 h 87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950" h="873790">
                  <a:moveTo>
                    <a:pt x="96990" y="97085"/>
                  </a:moveTo>
                  <a:lnTo>
                    <a:pt x="0" y="873790"/>
                  </a:lnTo>
                  <a:lnTo>
                    <a:pt x="387951" y="873790"/>
                  </a:lnTo>
                  <a:lnTo>
                    <a:pt x="290966" y="97085"/>
                  </a:lnTo>
                  <a:cubicBezTo>
                    <a:pt x="283774" y="42545"/>
                    <a:pt x="247543" y="0"/>
                    <a:pt x="193975" y="0"/>
                  </a:cubicBezTo>
                  <a:cubicBezTo>
                    <a:pt x="166014" y="0"/>
                    <a:pt x="143392" y="11332"/>
                    <a:pt x="126814" y="3006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83" name="Freeform 6682">
              <a:extLst>
                <a:ext uri="{FF2B5EF4-FFF2-40B4-BE49-F238E27FC236}">
                  <a16:creationId xmlns:a16="http://schemas.microsoft.com/office/drawing/2014/main" id="{83A2A693-D82D-2434-63D9-5396D86CAC06}"/>
                </a:ext>
              </a:extLst>
            </p:cNvPr>
            <p:cNvSpPr/>
            <p:nvPr/>
          </p:nvSpPr>
          <p:spPr>
            <a:xfrm>
              <a:off x="12861535" y="4175807"/>
              <a:ext cx="286311" cy="722962"/>
            </a:xfrm>
            <a:custGeom>
              <a:avLst/>
              <a:gdLst>
                <a:gd name="connsiteX0" fmla="*/ 286312 w 286311"/>
                <a:gd name="connsiteY0" fmla="*/ 201354 h 722962"/>
                <a:gd name="connsiteX1" fmla="*/ 273290 w 286311"/>
                <a:gd name="connsiteY1" fmla="*/ 97085 h 722962"/>
                <a:gd name="connsiteX2" fmla="*/ 176300 w 286311"/>
                <a:gd name="connsiteY2" fmla="*/ 0 h 722962"/>
                <a:gd name="connsiteX3" fmla="*/ 79315 w 286311"/>
                <a:gd name="connsiteY3" fmla="*/ 97085 h 722962"/>
                <a:gd name="connsiteX4" fmla="*/ 0 w 286311"/>
                <a:gd name="connsiteY4" fmla="*/ 722962 h 72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311" h="722962">
                  <a:moveTo>
                    <a:pt x="286312" y="201354"/>
                  </a:moveTo>
                  <a:lnTo>
                    <a:pt x="273290" y="97085"/>
                  </a:lnTo>
                  <a:cubicBezTo>
                    <a:pt x="266098" y="42545"/>
                    <a:pt x="229868" y="0"/>
                    <a:pt x="176300" y="0"/>
                  </a:cubicBezTo>
                  <a:cubicBezTo>
                    <a:pt x="122737" y="0"/>
                    <a:pt x="88795" y="41582"/>
                    <a:pt x="79315" y="97085"/>
                  </a:cubicBezTo>
                  <a:lnTo>
                    <a:pt x="0" y="72296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84" name="Freeform 6683">
              <a:extLst>
                <a:ext uri="{FF2B5EF4-FFF2-40B4-BE49-F238E27FC236}">
                  <a16:creationId xmlns:a16="http://schemas.microsoft.com/office/drawing/2014/main" id="{00A5A863-84FC-691A-F837-455F0868EA3F}"/>
                </a:ext>
              </a:extLst>
            </p:cNvPr>
            <p:cNvSpPr/>
            <p:nvPr/>
          </p:nvSpPr>
          <p:spPr>
            <a:xfrm>
              <a:off x="12880183" y="4423589"/>
              <a:ext cx="351627" cy="626007"/>
            </a:xfrm>
            <a:custGeom>
              <a:avLst/>
              <a:gdLst>
                <a:gd name="connsiteX0" fmla="*/ 0 w 351627"/>
                <a:gd name="connsiteY0" fmla="*/ 626008 h 626007"/>
                <a:gd name="connsiteX1" fmla="*/ 351627 w 351627"/>
                <a:gd name="connsiteY1" fmla="*/ 626008 h 626007"/>
                <a:gd name="connsiteX2" fmla="*/ 273457 w 351627"/>
                <a:gd name="connsiteY2" fmla="*/ 0 h 626007"/>
              </a:gdLst>
              <a:ahLst/>
              <a:cxnLst>
                <a:cxn ang="0">
                  <a:pos x="connsiteX0" y="connsiteY0"/>
                </a:cxn>
                <a:cxn ang="0">
                  <a:pos x="connsiteX1" y="connsiteY1"/>
                </a:cxn>
                <a:cxn ang="0">
                  <a:pos x="connsiteX2" y="connsiteY2"/>
                </a:cxn>
              </a:cxnLst>
              <a:rect l="l" t="t" r="r" b="b"/>
              <a:pathLst>
                <a:path w="351627" h="626007">
                  <a:moveTo>
                    <a:pt x="0" y="626008"/>
                  </a:moveTo>
                  <a:lnTo>
                    <a:pt x="351627" y="626008"/>
                  </a:lnTo>
                  <a:lnTo>
                    <a:pt x="273457"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85" name="Freeform 6684">
              <a:extLst>
                <a:ext uri="{FF2B5EF4-FFF2-40B4-BE49-F238E27FC236}">
                  <a16:creationId xmlns:a16="http://schemas.microsoft.com/office/drawing/2014/main" id="{8EDC1836-2473-2C44-63DF-41F0B5B05A3F}"/>
                </a:ext>
              </a:extLst>
            </p:cNvPr>
            <p:cNvSpPr/>
            <p:nvPr/>
          </p:nvSpPr>
          <p:spPr>
            <a:xfrm>
              <a:off x="12788336" y="4209414"/>
              <a:ext cx="145888" cy="115736"/>
            </a:xfrm>
            <a:custGeom>
              <a:avLst/>
              <a:gdLst>
                <a:gd name="connsiteX0" fmla="*/ 145889 w 145888"/>
                <a:gd name="connsiteY0" fmla="*/ 115737 h 115736"/>
                <a:gd name="connsiteX1" fmla="*/ 139887 w 145888"/>
                <a:gd name="connsiteY1" fmla="*/ 67668 h 115736"/>
                <a:gd name="connsiteX2" fmla="*/ 72284 w 145888"/>
                <a:gd name="connsiteY2" fmla="*/ 0 h 115736"/>
                <a:gd name="connsiteX3" fmla="*/ 4685 w 145888"/>
                <a:gd name="connsiteY3" fmla="*/ 67668 h 115736"/>
                <a:gd name="connsiteX4" fmla="*/ 0 w 145888"/>
                <a:gd name="connsiteY4" fmla="*/ 104633 h 115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888" h="115736">
                  <a:moveTo>
                    <a:pt x="145889" y="115737"/>
                  </a:moveTo>
                  <a:lnTo>
                    <a:pt x="139887" y="67668"/>
                  </a:lnTo>
                  <a:cubicBezTo>
                    <a:pt x="134874" y="29651"/>
                    <a:pt x="109622" y="0"/>
                    <a:pt x="72284" y="0"/>
                  </a:cubicBezTo>
                  <a:cubicBezTo>
                    <a:pt x="34951" y="0"/>
                    <a:pt x="11290" y="28979"/>
                    <a:pt x="4685" y="67668"/>
                  </a:cubicBezTo>
                  <a:lnTo>
                    <a:pt x="0" y="10463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86" name="Freeform 6685">
              <a:extLst>
                <a:ext uri="{FF2B5EF4-FFF2-40B4-BE49-F238E27FC236}">
                  <a16:creationId xmlns:a16="http://schemas.microsoft.com/office/drawing/2014/main" id="{F584F9F6-C0BD-1068-55EA-2BEE0975FAC4}"/>
                </a:ext>
              </a:extLst>
            </p:cNvPr>
            <p:cNvSpPr/>
            <p:nvPr/>
          </p:nvSpPr>
          <p:spPr>
            <a:xfrm>
              <a:off x="13139453" y="4289503"/>
              <a:ext cx="40307" cy="20442"/>
            </a:xfrm>
            <a:custGeom>
              <a:avLst/>
              <a:gdLst>
                <a:gd name="connsiteX0" fmla="*/ 0 w 40307"/>
                <a:gd name="connsiteY0" fmla="*/ 20442 h 20442"/>
                <a:gd name="connsiteX1" fmla="*/ 40307 w 40307"/>
                <a:gd name="connsiteY1" fmla="*/ 0 h 20442"/>
              </a:gdLst>
              <a:ahLst/>
              <a:cxnLst>
                <a:cxn ang="0">
                  <a:pos x="connsiteX0" y="connsiteY0"/>
                </a:cxn>
                <a:cxn ang="0">
                  <a:pos x="connsiteX1" y="connsiteY1"/>
                </a:cxn>
              </a:cxnLst>
              <a:rect l="l" t="t" r="r" b="b"/>
              <a:pathLst>
                <a:path w="40307" h="20442">
                  <a:moveTo>
                    <a:pt x="0" y="20442"/>
                  </a:moveTo>
                  <a:lnTo>
                    <a:pt x="4030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87" name="Freeform 6686">
              <a:extLst>
                <a:ext uri="{FF2B5EF4-FFF2-40B4-BE49-F238E27FC236}">
                  <a16:creationId xmlns:a16="http://schemas.microsoft.com/office/drawing/2014/main" id="{580700C4-CB99-3E76-E894-3EA9103BAFBD}"/>
                </a:ext>
              </a:extLst>
            </p:cNvPr>
            <p:cNvSpPr/>
            <p:nvPr/>
          </p:nvSpPr>
          <p:spPr>
            <a:xfrm>
              <a:off x="12900875" y="4289503"/>
              <a:ext cx="35861" cy="15845"/>
            </a:xfrm>
            <a:custGeom>
              <a:avLst/>
              <a:gdLst>
                <a:gd name="connsiteX0" fmla="*/ 0 w 35861"/>
                <a:gd name="connsiteY0" fmla="*/ 0 h 15845"/>
                <a:gd name="connsiteX1" fmla="*/ 35861 w 35861"/>
                <a:gd name="connsiteY1" fmla="*/ 15846 h 15845"/>
              </a:gdLst>
              <a:ahLst/>
              <a:cxnLst>
                <a:cxn ang="0">
                  <a:pos x="connsiteX0" y="connsiteY0"/>
                </a:cxn>
                <a:cxn ang="0">
                  <a:pos x="connsiteX1" y="connsiteY1"/>
                </a:cxn>
              </a:cxnLst>
              <a:rect l="l" t="t" r="r" b="b"/>
              <a:pathLst>
                <a:path w="35861" h="15845">
                  <a:moveTo>
                    <a:pt x="0" y="0"/>
                  </a:moveTo>
                  <a:lnTo>
                    <a:pt x="35861" y="1584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88" name="Freeform 6687">
              <a:extLst>
                <a:ext uri="{FF2B5EF4-FFF2-40B4-BE49-F238E27FC236}">
                  <a16:creationId xmlns:a16="http://schemas.microsoft.com/office/drawing/2014/main" id="{F039C48C-1580-5A63-E16F-80D6D87B9941}"/>
                </a:ext>
              </a:extLst>
            </p:cNvPr>
            <p:cNvSpPr/>
            <p:nvPr/>
          </p:nvSpPr>
          <p:spPr>
            <a:xfrm>
              <a:off x="12537308" y="4293433"/>
              <a:ext cx="41862" cy="16512"/>
            </a:xfrm>
            <a:custGeom>
              <a:avLst/>
              <a:gdLst>
                <a:gd name="connsiteX0" fmla="*/ 0 w 41862"/>
                <a:gd name="connsiteY0" fmla="*/ 0 h 16512"/>
                <a:gd name="connsiteX1" fmla="*/ 41862 w 41862"/>
                <a:gd name="connsiteY1" fmla="*/ 16512 h 16512"/>
              </a:gdLst>
              <a:ahLst/>
              <a:cxnLst>
                <a:cxn ang="0">
                  <a:pos x="connsiteX0" y="connsiteY0"/>
                </a:cxn>
                <a:cxn ang="0">
                  <a:pos x="connsiteX1" y="connsiteY1"/>
                </a:cxn>
              </a:cxnLst>
              <a:rect l="l" t="t" r="r" b="b"/>
              <a:pathLst>
                <a:path w="41862" h="16512">
                  <a:moveTo>
                    <a:pt x="0" y="0"/>
                  </a:moveTo>
                  <a:lnTo>
                    <a:pt x="41862" y="1651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89" name="Freeform 6688">
              <a:extLst>
                <a:ext uri="{FF2B5EF4-FFF2-40B4-BE49-F238E27FC236}">
                  <a16:creationId xmlns:a16="http://schemas.microsoft.com/office/drawing/2014/main" id="{F51BBA41-22C7-442B-F5D3-B7BF0A77D552}"/>
                </a:ext>
              </a:extLst>
            </p:cNvPr>
            <p:cNvSpPr/>
            <p:nvPr/>
          </p:nvSpPr>
          <p:spPr>
            <a:xfrm>
              <a:off x="12788336" y="4289503"/>
              <a:ext cx="38097" cy="15549"/>
            </a:xfrm>
            <a:custGeom>
              <a:avLst/>
              <a:gdLst>
                <a:gd name="connsiteX0" fmla="*/ 0 w 38097"/>
                <a:gd name="connsiteY0" fmla="*/ 15549 h 15549"/>
                <a:gd name="connsiteX1" fmla="*/ 38097 w 38097"/>
                <a:gd name="connsiteY1" fmla="*/ 0 h 15549"/>
              </a:gdLst>
              <a:ahLst/>
              <a:cxnLst>
                <a:cxn ang="0">
                  <a:pos x="connsiteX0" y="connsiteY0"/>
                </a:cxn>
                <a:cxn ang="0">
                  <a:pos x="connsiteX1" y="connsiteY1"/>
                </a:cxn>
              </a:cxnLst>
              <a:rect l="l" t="t" r="r" b="b"/>
              <a:pathLst>
                <a:path w="38097" h="15549">
                  <a:moveTo>
                    <a:pt x="0" y="15549"/>
                  </a:moveTo>
                  <a:lnTo>
                    <a:pt x="3809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90" name="Freeform 6689">
              <a:extLst>
                <a:ext uri="{FF2B5EF4-FFF2-40B4-BE49-F238E27FC236}">
                  <a16:creationId xmlns:a16="http://schemas.microsoft.com/office/drawing/2014/main" id="{0EF58159-3C12-9662-140B-FC864911CC8A}"/>
                </a:ext>
              </a:extLst>
            </p:cNvPr>
            <p:cNvSpPr/>
            <p:nvPr/>
          </p:nvSpPr>
          <p:spPr>
            <a:xfrm>
              <a:off x="12796219" y="4377160"/>
              <a:ext cx="35725" cy="5205"/>
            </a:xfrm>
            <a:custGeom>
              <a:avLst/>
              <a:gdLst>
                <a:gd name="connsiteX0" fmla="*/ 0 w 35725"/>
                <a:gd name="connsiteY0" fmla="*/ 0 h 5205"/>
                <a:gd name="connsiteX1" fmla="*/ 35726 w 35725"/>
                <a:gd name="connsiteY1" fmla="*/ 0 h 5205"/>
              </a:gdLst>
              <a:ahLst/>
              <a:cxnLst>
                <a:cxn ang="0">
                  <a:pos x="connsiteX0" y="connsiteY0"/>
                </a:cxn>
                <a:cxn ang="0">
                  <a:pos x="connsiteX1" y="connsiteY1"/>
                </a:cxn>
              </a:cxnLst>
              <a:rect l="l" t="t" r="r" b="b"/>
              <a:pathLst>
                <a:path w="35725" h="5205">
                  <a:moveTo>
                    <a:pt x="0" y="0"/>
                  </a:moveTo>
                  <a:lnTo>
                    <a:pt x="3572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91" name="Freeform 6690">
              <a:extLst>
                <a:ext uri="{FF2B5EF4-FFF2-40B4-BE49-F238E27FC236}">
                  <a16:creationId xmlns:a16="http://schemas.microsoft.com/office/drawing/2014/main" id="{965D0CA9-E88E-6397-5335-95FCDD0B0FC2}"/>
                </a:ext>
              </a:extLst>
            </p:cNvPr>
            <p:cNvSpPr/>
            <p:nvPr/>
          </p:nvSpPr>
          <p:spPr>
            <a:xfrm>
              <a:off x="12804607" y="4444375"/>
              <a:ext cx="31399" cy="5205"/>
            </a:xfrm>
            <a:custGeom>
              <a:avLst/>
              <a:gdLst>
                <a:gd name="connsiteX0" fmla="*/ 0 w 31399"/>
                <a:gd name="connsiteY0" fmla="*/ 0 h 5205"/>
                <a:gd name="connsiteX1" fmla="*/ 31399 w 31399"/>
                <a:gd name="connsiteY1" fmla="*/ 0 h 5205"/>
              </a:gdLst>
              <a:ahLst/>
              <a:cxnLst>
                <a:cxn ang="0">
                  <a:pos x="connsiteX0" y="connsiteY0"/>
                </a:cxn>
                <a:cxn ang="0">
                  <a:pos x="connsiteX1" y="connsiteY1"/>
                </a:cxn>
              </a:cxnLst>
              <a:rect l="l" t="t" r="r" b="b"/>
              <a:pathLst>
                <a:path w="31399" h="5205">
                  <a:moveTo>
                    <a:pt x="0" y="0"/>
                  </a:moveTo>
                  <a:lnTo>
                    <a:pt x="3139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92" name="Freeform 6691">
              <a:extLst>
                <a:ext uri="{FF2B5EF4-FFF2-40B4-BE49-F238E27FC236}">
                  <a16:creationId xmlns:a16="http://schemas.microsoft.com/office/drawing/2014/main" id="{4ED3C5A2-B16B-BEB1-5E23-73BE4C914D97}"/>
                </a:ext>
              </a:extLst>
            </p:cNvPr>
            <p:cNvSpPr/>
            <p:nvPr/>
          </p:nvSpPr>
          <p:spPr>
            <a:xfrm>
              <a:off x="12814259" y="4511590"/>
              <a:ext cx="21747" cy="5205"/>
            </a:xfrm>
            <a:custGeom>
              <a:avLst/>
              <a:gdLst>
                <a:gd name="connsiteX0" fmla="*/ 0 w 21747"/>
                <a:gd name="connsiteY0" fmla="*/ 0 h 5205"/>
                <a:gd name="connsiteX1" fmla="*/ 21748 w 21747"/>
                <a:gd name="connsiteY1" fmla="*/ 0 h 5205"/>
              </a:gdLst>
              <a:ahLst/>
              <a:cxnLst>
                <a:cxn ang="0">
                  <a:pos x="connsiteX0" y="connsiteY0"/>
                </a:cxn>
                <a:cxn ang="0">
                  <a:pos x="connsiteX1" y="connsiteY1"/>
                </a:cxn>
              </a:cxnLst>
              <a:rect l="l" t="t" r="r" b="b"/>
              <a:pathLst>
                <a:path w="21747" h="5205">
                  <a:moveTo>
                    <a:pt x="0" y="0"/>
                  </a:moveTo>
                  <a:lnTo>
                    <a:pt x="2174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93" name="Freeform 6692">
              <a:extLst>
                <a:ext uri="{FF2B5EF4-FFF2-40B4-BE49-F238E27FC236}">
                  <a16:creationId xmlns:a16="http://schemas.microsoft.com/office/drawing/2014/main" id="{8D7A89FC-156C-B2B7-483E-2C10D019518E}"/>
                </a:ext>
              </a:extLst>
            </p:cNvPr>
            <p:cNvSpPr/>
            <p:nvPr/>
          </p:nvSpPr>
          <p:spPr>
            <a:xfrm>
              <a:off x="12821680" y="4578805"/>
              <a:ext cx="39724" cy="5205"/>
            </a:xfrm>
            <a:custGeom>
              <a:avLst/>
              <a:gdLst>
                <a:gd name="connsiteX0" fmla="*/ 0 w 39724"/>
                <a:gd name="connsiteY0" fmla="*/ 0 h 5205"/>
                <a:gd name="connsiteX1" fmla="*/ 39725 w 39724"/>
                <a:gd name="connsiteY1" fmla="*/ 0 h 5205"/>
              </a:gdLst>
              <a:ahLst/>
              <a:cxnLst>
                <a:cxn ang="0">
                  <a:pos x="connsiteX0" y="connsiteY0"/>
                </a:cxn>
                <a:cxn ang="0">
                  <a:pos x="connsiteX1" y="connsiteY1"/>
                </a:cxn>
              </a:cxnLst>
              <a:rect l="l" t="t" r="r" b="b"/>
              <a:pathLst>
                <a:path w="39724" h="5205">
                  <a:moveTo>
                    <a:pt x="0" y="0"/>
                  </a:moveTo>
                  <a:lnTo>
                    <a:pt x="3972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94" name="Freeform 6693">
              <a:extLst>
                <a:ext uri="{FF2B5EF4-FFF2-40B4-BE49-F238E27FC236}">
                  <a16:creationId xmlns:a16="http://schemas.microsoft.com/office/drawing/2014/main" id="{1AE4438B-5F2F-0FE4-4BFA-67AA0A98B13D}"/>
                </a:ext>
              </a:extLst>
            </p:cNvPr>
            <p:cNvSpPr/>
            <p:nvPr/>
          </p:nvSpPr>
          <p:spPr>
            <a:xfrm>
              <a:off x="12829787" y="4646020"/>
              <a:ext cx="36885" cy="5205"/>
            </a:xfrm>
            <a:custGeom>
              <a:avLst/>
              <a:gdLst>
                <a:gd name="connsiteX0" fmla="*/ 0 w 36885"/>
                <a:gd name="connsiteY0" fmla="*/ 0 h 5205"/>
                <a:gd name="connsiteX1" fmla="*/ 36885 w 36885"/>
                <a:gd name="connsiteY1" fmla="*/ 0 h 5205"/>
              </a:gdLst>
              <a:ahLst/>
              <a:cxnLst>
                <a:cxn ang="0">
                  <a:pos x="connsiteX0" y="connsiteY0"/>
                </a:cxn>
                <a:cxn ang="0">
                  <a:pos x="connsiteX1" y="connsiteY1"/>
                </a:cxn>
              </a:cxnLst>
              <a:rect l="l" t="t" r="r" b="b"/>
              <a:pathLst>
                <a:path w="36885" h="5205">
                  <a:moveTo>
                    <a:pt x="0" y="0"/>
                  </a:moveTo>
                  <a:lnTo>
                    <a:pt x="3688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95" name="Freeform 6694">
              <a:extLst>
                <a:ext uri="{FF2B5EF4-FFF2-40B4-BE49-F238E27FC236}">
                  <a16:creationId xmlns:a16="http://schemas.microsoft.com/office/drawing/2014/main" id="{049B896D-D072-087A-3D16-A40B916BBEEA}"/>
                </a:ext>
              </a:extLst>
            </p:cNvPr>
            <p:cNvSpPr/>
            <p:nvPr/>
          </p:nvSpPr>
          <p:spPr>
            <a:xfrm>
              <a:off x="12537308" y="4377160"/>
              <a:ext cx="38892" cy="5205"/>
            </a:xfrm>
            <a:custGeom>
              <a:avLst/>
              <a:gdLst>
                <a:gd name="connsiteX0" fmla="*/ 0 w 38892"/>
                <a:gd name="connsiteY0" fmla="*/ 0 h 5205"/>
                <a:gd name="connsiteX1" fmla="*/ 38893 w 38892"/>
                <a:gd name="connsiteY1" fmla="*/ 0 h 5205"/>
              </a:gdLst>
              <a:ahLst/>
              <a:cxnLst>
                <a:cxn ang="0">
                  <a:pos x="connsiteX0" y="connsiteY0"/>
                </a:cxn>
                <a:cxn ang="0">
                  <a:pos x="connsiteX1" y="connsiteY1"/>
                </a:cxn>
              </a:cxnLst>
              <a:rect l="l" t="t" r="r" b="b"/>
              <a:pathLst>
                <a:path w="38892" h="5205">
                  <a:moveTo>
                    <a:pt x="0" y="0"/>
                  </a:moveTo>
                  <a:lnTo>
                    <a:pt x="3889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96" name="Freeform 6695">
              <a:extLst>
                <a:ext uri="{FF2B5EF4-FFF2-40B4-BE49-F238E27FC236}">
                  <a16:creationId xmlns:a16="http://schemas.microsoft.com/office/drawing/2014/main" id="{3604D0F0-1A25-5326-2FE7-8494DDB7833F}"/>
                </a:ext>
              </a:extLst>
            </p:cNvPr>
            <p:cNvSpPr/>
            <p:nvPr/>
          </p:nvSpPr>
          <p:spPr>
            <a:xfrm>
              <a:off x="12518311" y="4444375"/>
              <a:ext cx="46506" cy="5205"/>
            </a:xfrm>
            <a:custGeom>
              <a:avLst/>
              <a:gdLst>
                <a:gd name="connsiteX0" fmla="*/ 0 w 46506"/>
                <a:gd name="connsiteY0" fmla="*/ 0 h 5205"/>
                <a:gd name="connsiteX1" fmla="*/ 46506 w 46506"/>
                <a:gd name="connsiteY1" fmla="*/ 0 h 5205"/>
              </a:gdLst>
              <a:ahLst/>
              <a:cxnLst>
                <a:cxn ang="0">
                  <a:pos x="connsiteX0" y="connsiteY0"/>
                </a:cxn>
                <a:cxn ang="0">
                  <a:pos x="connsiteX1" y="connsiteY1"/>
                </a:cxn>
              </a:cxnLst>
              <a:rect l="l" t="t" r="r" b="b"/>
              <a:pathLst>
                <a:path w="46506" h="5205">
                  <a:moveTo>
                    <a:pt x="0" y="0"/>
                  </a:moveTo>
                  <a:lnTo>
                    <a:pt x="4650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97" name="Freeform 6696">
              <a:extLst>
                <a:ext uri="{FF2B5EF4-FFF2-40B4-BE49-F238E27FC236}">
                  <a16:creationId xmlns:a16="http://schemas.microsoft.com/office/drawing/2014/main" id="{16F9611B-5781-44DE-12DD-84B4F50A2461}"/>
                </a:ext>
              </a:extLst>
            </p:cNvPr>
            <p:cNvSpPr/>
            <p:nvPr/>
          </p:nvSpPr>
          <p:spPr>
            <a:xfrm>
              <a:off x="12511010" y="4511590"/>
              <a:ext cx="48404" cy="5205"/>
            </a:xfrm>
            <a:custGeom>
              <a:avLst/>
              <a:gdLst>
                <a:gd name="connsiteX0" fmla="*/ 0 w 48404"/>
                <a:gd name="connsiteY0" fmla="*/ 0 h 5205"/>
                <a:gd name="connsiteX1" fmla="*/ 48404 w 48404"/>
                <a:gd name="connsiteY1" fmla="*/ 0 h 5205"/>
              </a:gdLst>
              <a:ahLst/>
              <a:cxnLst>
                <a:cxn ang="0">
                  <a:pos x="connsiteX0" y="connsiteY0"/>
                </a:cxn>
                <a:cxn ang="0">
                  <a:pos x="connsiteX1" y="connsiteY1"/>
                </a:cxn>
              </a:cxnLst>
              <a:rect l="l" t="t" r="r" b="b"/>
              <a:pathLst>
                <a:path w="48404" h="5205">
                  <a:moveTo>
                    <a:pt x="0" y="0"/>
                  </a:moveTo>
                  <a:lnTo>
                    <a:pt x="4840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98" name="Freeform 6697">
              <a:extLst>
                <a:ext uri="{FF2B5EF4-FFF2-40B4-BE49-F238E27FC236}">
                  <a16:creationId xmlns:a16="http://schemas.microsoft.com/office/drawing/2014/main" id="{1569F960-6531-5B63-33B6-DD8F7D6A28B3}"/>
                </a:ext>
              </a:extLst>
            </p:cNvPr>
            <p:cNvSpPr/>
            <p:nvPr/>
          </p:nvSpPr>
          <p:spPr>
            <a:xfrm>
              <a:off x="12505233" y="4578805"/>
              <a:ext cx="45788" cy="5205"/>
            </a:xfrm>
            <a:custGeom>
              <a:avLst/>
              <a:gdLst>
                <a:gd name="connsiteX0" fmla="*/ 0 w 45788"/>
                <a:gd name="connsiteY0" fmla="*/ 0 h 5205"/>
                <a:gd name="connsiteX1" fmla="*/ 45788 w 45788"/>
                <a:gd name="connsiteY1" fmla="*/ 0 h 5205"/>
              </a:gdLst>
              <a:ahLst/>
              <a:cxnLst>
                <a:cxn ang="0">
                  <a:pos x="connsiteX0" y="connsiteY0"/>
                </a:cxn>
                <a:cxn ang="0">
                  <a:pos x="connsiteX1" y="connsiteY1"/>
                </a:cxn>
              </a:cxnLst>
              <a:rect l="l" t="t" r="r" b="b"/>
              <a:pathLst>
                <a:path w="45788" h="5205">
                  <a:moveTo>
                    <a:pt x="0" y="0"/>
                  </a:moveTo>
                  <a:lnTo>
                    <a:pt x="4578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99" name="Freeform 6698">
              <a:extLst>
                <a:ext uri="{FF2B5EF4-FFF2-40B4-BE49-F238E27FC236}">
                  <a16:creationId xmlns:a16="http://schemas.microsoft.com/office/drawing/2014/main" id="{9A289E57-1A00-F735-D790-0DF1B3E8E2F7}"/>
                </a:ext>
              </a:extLst>
            </p:cNvPr>
            <p:cNvSpPr/>
            <p:nvPr/>
          </p:nvSpPr>
          <p:spPr>
            <a:xfrm>
              <a:off x="12499455" y="4646020"/>
              <a:ext cx="43172" cy="5205"/>
            </a:xfrm>
            <a:custGeom>
              <a:avLst/>
              <a:gdLst>
                <a:gd name="connsiteX0" fmla="*/ 0 w 43172"/>
                <a:gd name="connsiteY0" fmla="*/ 0 h 5205"/>
                <a:gd name="connsiteX1" fmla="*/ 43173 w 43172"/>
                <a:gd name="connsiteY1" fmla="*/ 0 h 5205"/>
              </a:gdLst>
              <a:ahLst/>
              <a:cxnLst>
                <a:cxn ang="0">
                  <a:pos x="connsiteX0" y="connsiteY0"/>
                </a:cxn>
                <a:cxn ang="0">
                  <a:pos x="connsiteX1" y="connsiteY1"/>
                </a:cxn>
              </a:cxnLst>
              <a:rect l="l" t="t" r="r" b="b"/>
              <a:pathLst>
                <a:path w="43172" h="5205">
                  <a:moveTo>
                    <a:pt x="0" y="0"/>
                  </a:moveTo>
                  <a:lnTo>
                    <a:pt x="4317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00" name="Freeform 6699">
              <a:extLst>
                <a:ext uri="{FF2B5EF4-FFF2-40B4-BE49-F238E27FC236}">
                  <a16:creationId xmlns:a16="http://schemas.microsoft.com/office/drawing/2014/main" id="{83BF9EDD-2ADE-18B1-8D21-FB6B353B110D}"/>
                </a:ext>
              </a:extLst>
            </p:cNvPr>
            <p:cNvSpPr/>
            <p:nvPr/>
          </p:nvSpPr>
          <p:spPr>
            <a:xfrm>
              <a:off x="12495056" y="4713235"/>
              <a:ext cx="39178" cy="5205"/>
            </a:xfrm>
            <a:custGeom>
              <a:avLst/>
              <a:gdLst>
                <a:gd name="connsiteX0" fmla="*/ 0 w 39178"/>
                <a:gd name="connsiteY0" fmla="*/ 0 h 5205"/>
                <a:gd name="connsiteX1" fmla="*/ 39179 w 39178"/>
                <a:gd name="connsiteY1" fmla="*/ 0 h 5205"/>
              </a:gdLst>
              <a:ahLst/>
              <a:cxnLst>
                <a:cxn ang="0">
                  <a:pos x="connsiteX0" y="connsiteY0"/>
                </a:cxn>
                <a:cxn ang="0">
                  <a:pos x="connsiteX1" y="connsiteY1"/>
                </a:cxn>
              </a:cxnLst>
              <a:rect l="l" t="t" r="r" b="b"/>
              <a:pathLst>
                <a:path w="39178" h="5205">
                  <a:moveTo>
                    <a:pt x="0" y="0"/>
                  </a:moveTo>
                  <a:lnTo>
                    <a:pt x="3917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01" name="Freeform 6700">
              <a:extLst>
                <a:ext uri="{FF2B5EF4-FFF2-40B4-BE49-F238E27FC236}">
                  <a16:creationId xmlns:a16="http://schemas.microsoft.com/office/drawing/2014/main" id="{A6CD5024-E221-797C-C8F8-CF30131F984D}"/>
                </a:ext>
              </a:extLst>
            </p:cNvPr>
            <p:cNvSpPr/>
            <p:nvPr/>
          </p:nvSpPr>
          <p:spPr>
            <a:xfrm>
              <a:off x="12491405" y="4780445"/>
              <a:ext cx="34436" cy="5205"/>
            </a:xfrm>
            <a:custGeom>
              <a:avLst/>
              <a:gdLst>
                <a:gd name="connsiteX0" fmla="*/ 0 w 34436"/>
                <a:gd name="connsiteY0" fmla="*/ 0 h 5205"/>
                <a:gd name="connsiteX1" fmla="*/ 34436 w 34436"/>
                <a:gd name="connsiteY1" fmla="*/ 0 h 5205"/>
              </a:gdLst>
              <a:ahLst/>
              <a:cxnLst>
                <a:cxn ang="0">
                  <a:pos x="connsiteX0" y="connsiteY0"/>
                </a:cxn>
                <a:cxn ang="0">
                  <a:pos x="connsiteX1" y="connsiteY1"/>
                </a:cxn>
              </a:cxnLst>
              <a:rect l="l" t="t" r="r" b="b"/>
              <a:pathLst>
                <a:path w="34436" h="5205">
                  <a:moveTo>
                    <a:pt x="0" y="0"/>
                  </a:moveTo>
                  <a:lnTo>
                    <a:pt x="3443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02" name="Freeform 6701">
              <a:extLst>
                <a:ext uri="{FF2B5EF4-FFF2-40B4-BE49-F238E27FC236}">
                  <a16:creationId xmlns:a16="http://schemas.microsoft.com/office/drawing/2014/main" id="{9172775B-01DD-11EE-A6C3-5C6D0E12D263}"/>
                </a:ext>
              </a:extLst>
            </p:cNvPr>
            <p:cNvSpPr/>
            <p:nvPr/>
          </p:nvSpPr>
          <p:spPr>
            <a:xfrm>
              <a:off x="12484104" y="4847660"/>
              <a:ext cx="33344" cy="5205"/>
            </a:xfrm>
            <a:custGeom>
              <a:avLst/>
              <a:gdLst>
                <a:gd name="connsiteX0" fmla="*/ 0 w 33344"/>
                <a:gd name="connsiteY0" fmla="*/ 0 h 5205"/>
                <a:gd name="connsiteX1" fmla="*/ 33344 w 33344"/>
                <a:gd name="connsiteY1" fmla="*/ 0 h 5205"/>
              </a:gdLst>
              <a:ahLst/>
              <a:cxnLst>
                <a:cxn ang="0">
                  <a:pos x="connsiteX0" y="connsiteY0"/>
                </a:cxn>
                <a:cxn ang="0">
                  <a:pos x="connsiteX1" y="connsiteY1"/>
                </a:cxn>
              </a:cxnLst>
              <a:rect l="l" t="t" r="r" b="b"/>
              <a:pathLst>
                <a:path w="33344" h="5205">
                  <a:moveTo>
                    <a:pt x="0" y="0"/>
                  </a:moveTo>
                  <a:lnTo>
                    <a:pt x="3334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03" name="Freeform 6702">
              <a:extLst>
                <a:ext uri="{FF2B5EF4-FFF2-40B4-BE49-F238E27FC236}">
                  <a16:creationId xmlns:a16="http://schemas.microsoft.com/office/drawing/2014/main" id="{5CDC0493-7664-829E-497B-88C319789EAC}"/>
                </a:ext>
              </a:extLst>
            </p:cNvPr>
            <p:cNvSpPr/>
            <p:nvPr/>
          </p:nvSpPr>
          <p:spPr>
            <a:xfrm>
              <a:off x="12478326" y="4914875"/>
              <a:ext cx="30728" cy="5205"/>
            </a:xfrm>
            <a:custGeom>
              <a:avLst/>
              <a:gdLst>
                <a:gd name="connsiteX0" fmla="*/ 0 w 30728"/>
                <a:gd name="connsiteY0" fmla="*/ 0 h 5205"/>
                <a:gd name="connsiteX1" fmla="*/ 30728 w 30728"/>
                <a:gd name="connsiteY1" fmla="*/ 0 h 5205"/>
              </a:gdLst>
              <a:ahLst/>
              <a:cxnLst>
                <a:cxn ang="0">
                  <a:pos x="connsiteX0" y="connsiteY0"/>
                </a:cxn>
                <a:cxn ang="0">
                  <a:pos x="connsiteX1" y="connsiteY1"/>
                </a:cxn>
              </a:cxnLst>
              <a:rect l="l" t="t" r="r" b="b"/>
              <a:pathLst>
                <a:path w="30728" h="5205">
                  <a:moveTo>
                    <a:pt x="0" y="0"/>
                  </a:moveTo>
                  <a:lnTo>
                    <a:pt x="3072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04" name="Freeform 6703">
              <a:extLst>
                <a:ext uri="{FF2B5EF4-FFF2-40B4-BE49-F238E27FC236}">
                  <a16:creationId xmlns:a16="http://schemas.microsoft.com/office/drawing/2014/main" id="{E1D0B6C6-7EF2-20D1-8019-4F08ECA83003}"/>
                </a:ext>
              </a:extLst>
            </p:cNvPr>
            <p:cNvSpPr/>
            <p:nvPr/>
          </p:nvSpPr>
          <p:spPr>
            <a:xfrm>
              <a:off x="12472549" y="4982090"/>
              <a:ext cx="28112" cy="5205"/>
            </a:xfrm>
            <a:custGeom>
              <a:avLst/>
              <a:gdLst>
                <a:gd name="connsiteX0" fmla="*/ 0 w 28112"/>
                <a:gd name="connsiteY0" fmla="*/ 0 h 5205"/>
                <a:gd name="connsiteX1" fmla="*/ 28113 w 28112"/>
                <a:gd name="connsiteY1" fmla="*/ 0 h 5205"/>
              </a:gdLst>
              <a:ahLst/>
              <a:cxnLst>
                <a:cxn ang="0">
                  <a:pos x="connsiteX0" y="connsiteY0"/>
                </a:cxn>
                <a:cxn ang="0">
                  <a:pos x="connsiteX1" y="connsiteY1"/>
                </a:cxn>
              </a:cxnLst>
              <a:rect l="l" t="t" r="r" b="b"/>
              <a:pathLst>
                <a:path w="28112" h="5205">
                  <a:moveTo>
                    <a:pt x="0" y="0"/>
                  </a:moveTo>
                  <a:lnTo>
                    <a:pt x="2811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05" name="Freeform 6704">
              <a:extLst>
                <a:ext uri="{FF2B5EF4-FFF2-40B4-BE49-F238E27FC236}">
                  <a16:creationId xmlns:a16="http://schemas.microsoft.com/office/drawing/2014/main" id="{270DEBC0-B717-22BC-AB90-D1D225B90162}"/>
                </a:ext>
              </a:extLst>
            </p:cNvPr>
            <p:cNvSpPr/>
            <p:nvPr/>
          </p:nvSpPr>
          <p:spPr>
            <a:xfrm>
              <a:off x="13147846" y="4377160"/>
              <a:ext cx="36011" cy="5205"/>
            </a:xfrm>
            <a:custGeom>
              <a:avLst/>
              <a:gdLst>
                <a:gd name="connsiteX0" fmla="*/ 0 w 36011"/>
                <a:gd name="connsiteY0" fmla="*/ 0 h 5205"/>
                <a:gd name="connsiteX1" fmla="*/ 36012 w 36011"/>
                <a:gd name="connsiteY1" fmla="*/ 0 h 5205"/>
              </a:gdLst>
              <a:ahLst/>
              <a:cxnLst>
                <a:cxn ang="0">
                  <a:pos x="connsiteX0" y="connsiteY0"/>
                </a:cxn>
                <a:cxn ang="0">
                  <a:pos x="connsiteX1" y="connsiteY1"/>
                </a:cxn>
              </a:cxnLst>
              <a:rect l="l" t="t" r="r" b="b"/>
              <a:pathLst>
                <a:path w="36011" h="5205">
                  <a:moveTo>
                    <a:pt x="0" y="0"/>
                  </a:moveTo>
                  <a:lnTo>
                    <a:pt x="3601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06" name="Freeform 6705">
              <a:extLst>
                <a:ext uri="{FF2B5EF4-FFF2-40B4-BE49-F238E27FC236}">
                  <a16:creationId xmlns:a16="http://schemas.microsoft.com/office/drawing/2014/main" id="{B32FFB57-AA42-CD18-83B8-938BA8FC11F4}"/>
                </a:ext>
              </a:extLst>
            </p:cNvPr>
            <p:cNvSpPr/>
            <p:nvPr/>
          </p:nvSpPr>
          <p:spPr>
            <a:xfrm>
              <a:off x="12892195" y="4377160"/>
              <a:ext cx="35439" cy="5205"/>
            </a:xfrm>
            <a:custGeom>
              <a:avLst/>
              <a:gdLst>
                <a:gd name="connsiteX0" fmla="*/ 0 w 35439"/>
                <a:gd name="connsiteY0" fmla="*/ 0 h 5205"/>
                <a:gd name="connsiteX1" fmla="*/ 35440 w 35439"/>
                <a:gd name="connsiteY1" fmla="*/ 0 h 5205"/>
              </a:gdLst>
              <a:ahLst/>
              <a:cxnLst>
                <a:cxn ang="0">
                  <a:pos x="connsiteX0" y="connsiteY0"/>
                </a:cxn>
                <a:cxn ang="0">
                  <a:pos x="connsiteX1" y="connsiteY1"/>
                </a:cxn>
              </a:cxnLst>
              <a:rect l="l" t="t" r="r" b="b"/>
              <a:pathLst>
                <a:path w="35439" h="5205">
                  <a:moveTo>
                    <a:pt x="0" y="0"/>
                  </a:moveTo>
                  <a:lnTo>
                    <a:pt x="3544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07" name="Freeform 6706">
              <a:extLst>
                <a:ext uri="{FF2B5EF4-FFF2-40B4-BE49-F238E27FC236}">
                  <a16:creationId xmlns:a16="http://schemas.microsoft.com/office/drawing/2014/main" id="{62401B2C-B958-1761-E854-2FCBCF3066EB}"/>
                </a:ext>
              </a:extLst>
            </p:cNvPr>
            <p:cNvSpPr/>
            <p:nvPr/>
          </p:nvSpPr>
          <p:spPr>
            <a:xfrm>
              <a:off x="13156239" y="4444375"/>
              <a:ext cx="30754" cy="5205"/>
            </a:xfrm>
            <a:custGeom>
              <a:avLst/>
              <a:gdLst>
                <a:gd name="connsiteX0" fmla="*/ 0 w 30754"/>
                <a:gd name="connsiteY0" fmla="*/ 0 h 5205"/>
                <a:gd name="connsiteX1" fmla="*/ 30755 w 30754"/>
                <a:gd name="connsiteY1" fmla="*/ 0 h 5205"/>
              </a:gdLst>
              <a:ahLst/>
              <a:cxnLst>
                <a:cxn ang="0">
                  <a:pos x="connsiteX0" y="connsiteY0"/>
                </a:cxn>
                <a:cxn ang="0">
                  <a:pos x="connsiteX1" y="connsiteY1"/>
                </a:cxn>
              </a:cxnLst>
              <a:rect l="l" t="t" r="r" b="b"/>
              <a:pathLst>
                <a:path w="30754" h="5205">
                  <a:moveTo>
                    <a:pt x="0" y="0"/>
                  </a:moveTo>
                  <a:lnTo>
                    <a:pt x="3075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08" name="Freeform 6707">
              <a:extLst>
                <a:ext uri="{FF2B5EF4-FFF2-40B4-BE49-F238E27FC236}">
                  <a16:creationId xmlns:a16="http://schemas.microsoft.com/office/drawing/2014/main" id="{A94AF5F9-402C-60EF-884B-C61FE149DC98}"/>
                </a:ext>
              </a:extLst>
            </p:cNvPr>
            <p:cNvSpPr/>
            <p:nvPr/>
          </p:nvSpPr>
          <p:spPr>
            <a:xfrm>
              <a:off x="13164633" y="4511590"/>
              <a:ext cx="22361" cy="5205"/>
            </a:xfrm>
            <a:custGeom>
              <a:avLst/>
              <a:gdLst>
                <a:gd name="connsiteX0" fmla="*/ 0 w 22361"/>
                <a:gd name="connsiteY0" fmla="*/ 0 h 5205"/>
                <a:gd name="connsiteX1" fmla="*/ 22361 w 22361"/>
                <a:gd name="connsiteY1" fmla="*/ 0 h 5205"/>
              </a:gdLst>
              <a:ahLst/>
              <a:cxnLst>
                <a:cxn ang="0">
                  <a:pos x="connsiteX0" y="connsiteY0"/>
                </a:cxn>
                <a:cxn ang="0">
                  <a:pos x="connsiteX1" y="connsiteY1"/>
                </a:cxn>
              </a:cxnLst>
              <a:rect l="l" t="t" r="r" b="b"/>
              <a:pathLst>
                <a:path w="22361" h="5205">
                  <a:moveTo>
                    <a:pt x="0" y="0"/>
                  </a:moveTo>
                  <a:lnTo>
                    <a:pt x="2236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09" name="Freeform 6708">
              <a:extLst>
                <a:ext uri="{FF2B5EF4-FFF2-40B4-BE49-F238E27FC236}">
                  <a16:creationId xmlns:a16="http://schemas.microsoft.com/office/drawing/2014/main" id="{BC2FA3E8-2B2B-B7D5-9AA0-74E3225FB803}"/>
                </a:ext>
              </a:extLst>
            </p:cNvPr>
            <p:cNvSpPr/>
            <p:nvPr/>
          </p:nvSpPr>
          <p:spPr>
            <a:xfrm>
              <a:off x="12892195" y="4444375"/>
              <a:ext cx="26172" cy="5205"/>
            </a:xfrm>
            <a:custGeom>
              <a:avLst/>
              <a:gdLst>
                <a:gd name="connsiteX0" fmla="*/ 0 w 26172"/>
                <a:gd name="connsiteY0" fmla="*/ 0 h 5205"/>
                <a:gd name="connsiteX1" fmla="*/ 26173 w 26172"/>
                <a:gd name="connsiteY1" fmla="*/ 0 h 5205"/>
              </a:gdLst>
              <a:ahLst/>
              <a:cxnLst>
                <a:cxn ang="0">
                  <a:pos x="connsiteX0" y="connsiteY0"/>
                </a:cxn>
                <a:cxn ang="0">
                  <a:pos x="connsiteX1" y="connsiteY1"/>
                </a:cxn>
              </a:cxnLst>
              <a:rect l="l" t="t" r="r" b="b"/>
              <a:pathLst>
                <a:path w="26172" h="5205">
                  <a:moveTo>
                    <a:pt x="0" y="0"/>
                  </a:moveTo>
                  <a:lnTo>
                    <a:pt x="2617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10" name="Freeform 6709">
              <a:extLst>
                <a:ext uri="{FF2B5EF4-FFF2-40B4-BE49-F238E27FC236}">
                  <a16:creationId xmlns:a16="http://schemas.microsoft.com/office/drawing/2014/main" id="{5672090A-5F68-69D4-2A4E-0101A1287A4F}"/>
                </a:ext>
              </a:extLst>
            </p:cNvPr>
            <p:cNvSpPr/>
            <p:nvPr/>
          </p:nvSpPr>
          <p:spPr>
            <a:xfrm>
              <a:off x="12884998" y="4511590"/>
              <a:ext cx="25600" cy="5205"/>
            </a:xfrm>
            <a:custGeom>
              <a:avLst/>
              <a:gdLst>
                <a:gd name="connsiteX0" fmla="*/ 0 w 25600"/>
                <a:gd name="connsiteY0" fmla="*/ 0 h 5205"/>
                <a:gd name="connsiteX1" fmla="*/ 25601 w 25600"/>
                <a:gd name="connsiteY1" fmla="*/ 0 h 5205"/>
              </a:gdLst>
              <a:ahLst/>
              <a:cxnLst>
                <a:cxn ang="0">
                  <a:pos x="connsiteX0" y="connsiteY0"/>
                </a:cxn>
                <a:cxn ang="0">
                  <a:pos x="connsiteX1" y="connsiteY1"/>
                </a:cxn>
              </a:cxnLst>
              <a:rect l="l" t="t" r="r" b="b"/>
              <a:pathLst>
                <a:path w="25600" h="5205">
                  <a:moveTo>
                    <a:pt x="0" y="0"/>
                  </a:moveTo>
                  <a:lnTo>
                    <a:pt x="2560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11" name="Freeform 6710">
              <a:extLst>
                <a:ext uri="{FF2B5EF4-FFF2-40B4-BE49-F238E27FC236}">
                  <a16:creationId xmlns:a16="http://schemas.microsoft.com/office/drawing/2014/main" id="{C427FDE3-9689-C30C-9091-3F21D2D93D20}"/>
                </a:ext>
              </a:extLst>
            </p:cNvPr>
            <p:cNvSpPr/>
            <p:nvPr/>
          </p:nvSpPr>
          <p:spPr>
            <a:xfrm>
              <a:off x="13173026" y="4578805"/>
              <a:ext cx="27103" cy="5205"/>
            </a:xfrm>
            <a:custGeom>
              <a:avLst/>
              <a:gdLst>
                <a:gd name="connsiteX0" fmla="*/ 0 w 27103"/>
                <a:gd name="connsiteY0" fmla="*/ 0 h 5205"/>
                <a:gd name="connsiteX1" fmla="*/ 27104 w 27103"/>
                <a:gd name="connsiteY1" fmla="*/ 0 h 5205"/>
              </a:gdLst>
              <a:ahLst/>
              <a:cxnLst>
                <a:cxn ang="0">
                  <a:pos x="connsiteX0" y="connsiteY0"/>
                </a:cxn>
                <a:cxn ang="0">
                  <a:pos x="connsiteX1" y="connsiteY1"/>
                </a:cxn>
              </a:cxnLst>
              <a:rect l="l" t="t" r="r" b="b"/>
              <a:pathLst>
                <a:path w="27103" h="5205">
                  <a:moveTo>
                    <a:pt x="0" y="0"/>
                  </a:moveTo>
                  <a:lnTo>
                    <a:pt x="2710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12" name="Freeform 6711">
              <a:extLst>
                <a:ext uri="{FF2B5EF4-FFF2-40B4-BE49-F238E27FC236}">
                  <a16:creationId xmlns:a16="http://schemas.microsoft.com/office/drawing/2014/main" id="{14847142-4AF8-1C83-888F-73C461E35C22}"/>
                </a:ext>
              </a:extLst>
            </p:cNvPr>
            <p:cNvSpPr/>
            <p:nvPr/>
          </p:nvSpPr>
          <p:spPr>
            <a:xfrm>
              <a:off x="12861405" y="4578805"/>
              <a:ext cx="40676" cy="5205"/>
            </a:xfrm>
            <a:custGeom>
              <a:avLst/>
              <a:gdLst>
                <a:gd name="connsiteX0" fmla="*/ 0 w 40676"/>
                <a:gd name="connsiteY0" fmla="*/ 0 h 5205"/>
                <a:gd name="connsiteX1" fmla="*/ 40677 w 40676"/>
                <a:gd name="connsiteY1" fmla="*/ 0 h 5205"/>
              </a:gdLst>
              <a:ahLst/>
              <a:cxnLst>
                <a:cxn ang="0">
                  <a:pos x="connsiteX0" y="connsiteY0"/>
                </a:cxn>
                <a:cxn ang="0">
                  <a:pos x="connsiteX1" y="connsiteY1"/>
                </a:cxn>
              </a:cxnLst>
              <a:rect l="l" t="t" r="r" b="b"/>
              <a:pathLst>
                <a:path w="40676" h="5205">
                  <a:moveTo>
                    <a:pt x="0" y="0"/>
                  </a:moveTo>
                  <a:lnTo>
                    <a:pt x="4067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13" name="Freeform 6712">
              <a:extLst>
                <a:ext uri="{FF2B5EF4-FFF2-40B4-BE49-F238E27FC236}">
                  <a16:creationId xmlns:a16="http://schemas.microsoft.com/office/drawing/2014/main" id="{55425EE0-397B-C6EF-7CCD-511145894DF5}"/>
                </a:ext>
              </a:extLst>
            </p:cNvPr>
            <p:cNvSpPr/>
            <p:nvPr/>
          </p:nvSpPr>
          <p:spPr>
            <a:xfrm>
              <a:off x="13181419" y="4646020"/>
              <a:ext cx="23364" cy="5205"/>
            </a:xfrm>
            <a:custGeom>
              <a:avLst/>
              <a:gdLst>
                <a:gd name="connsiteX0" fmla="*/ 0 w 23364"/>
                <a:gd name="connsiteY0" fmla="*/ 0 h 5205"/>
                <a:gd name="connsiteX1" fmla="*/ 23365 w 23364"/>
                <a:gd name="connsiteY1" fmla="*/ 0 h 5205"/>
              </a:gdLst>
              <a:ahLst/>
              <a:cxnLst>
                <a:cxn ang="0">
                  <a:pos x="connsiteX0" y="connsiteY0"/>
                </a:cxn>
                <a:cxn ang="0">
                  <a:pos x="connsiteX1" y="connsiteY1"/>
                </a:cxn>
              </a:cxnLst>
              <a:rect l="l" t="t" r="r" b="b"/>
              <a:pathLst>
                <a:path w="23364" h="5205">
                  <a:moveTo>
                    <a:pt x="0" y="0"/>
                  </a:moveTo>
                  <a:lnTo>
                    <a:pt x="2336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14" name="Freeform 6713">
              <a:extLst>
                <a:ext uri="{FF2B5EF4-FFF2-40B4-BE49-F238E27FC236}">
                  <a16:creationId xmlns:a16="http://schemas.microsoft.com/office/drawing/2014/main" id="{6E43812E-C209-7777-C19E-59200D1D7C82}"/>
                </a:ext>
              </a:extLst>
            </p:cNvPr>
            <p:cNvSpPr/>
            <p:nvPr/>
          </p:nvSpPr>
          <p:spPr>
            <a:xfrm>
              <a:off x="12855123" y="4646020"/>
              <a:ext cx="38440" cy="5205"/>
            </a:xfrm>
            <a:custGeom>
              <a:avLst/>
              <a:gdLst>
                <a:gd name="connsiteX0" fmla="*/ 0 w 38440"/>
                <a:gd name="connsiteY0" fmla="*/ 0 h 5205"/>
                <a:gd name="connsiteX1" fmla="*/ 38440 w 38440"/>
                <a:gd name="connsiteY1" fmla="*/ 0 h 5205"/>
              </a:gdLst>
              <a:ahLst/>
              <a:cxnLst>
                <a:cxn ang="0">
                  <a:pos x="connsiteX0" y="connsiteY0"/>
                </a:cxn>
                <a:cxn ang="0">
                  <a:pos x="connsiteX1" y="connsiteY1"/>
                </a:cxn>
              </a:cxnLst>
              <a:rect l="l" t="t" r="r" b="b"/>
              <a:pathLst>
                <a:path w="38440" h="5205">
                  <a:moveTo>
                    <a:pt x="0" y="0"/>
                  </a:moveTo>
                  <a:lnTo>
                    <a:pt x="3844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15" name="Freeform 6714">
              <a:extLst>
                <a:ext uri="{FF2B5EF4-FFF2-40B4-BE49-F238E27FC236}">
                  <a16:creationId xmlns:a16="http://schemas.microsoft.com/office/drawing/2014/main" id="{760F77B2-6B31-6684-01DA-6B5DC7162027}"/>
                </a:ext>
              </a:extLst>
            </p:cNvPr>
            <p:cNvSpPr/>
            <p:nvPr/>
          </p:nvSpPr>
          <p:spPr>
            <a:xfrm>
              <a:off x="13189812" y="4713235"/>
              <a:ext cx="22205" cy="5205"/>
            </a:xfrm>
            <a:custGeom>
              <a:avLst/>
              <a:gdLst>
                <a:gd name="connsiteX0" fmla="*/ 0 w 22205"/>
                <a:gd name="connsiteY0" fmla="*/ 0 h 5205"/>
                <a:gd name="connsiteX1" fmla="*/ 22205 w 22205"/>
                <a:gd name="connsiteY1" fmla="*/ 0 h 5205"/>
              </a:gdLst>
              <a:ahLst/>
              <a:cxnLst>
                <a:cxn ang="0">
                  <a:pos x="connsiteX0" y="connsiteY0"/>
                </a:cxn>
                <a:cxn ang="0">
                  <a:pos x="connsiteX1" y="connsiteY1"/>
                </a:cxn>
              </a:cxnLst>
              <a:rect l="l" t="t" r="r" b="b"/>
              <a:pathLst>
                <a:path w="22205" h="5205">
                  <a:moveTo>
                    <a:pt x="0" y="0"/>
                  </a:moveTo>
                  <a:lnTo>
                    <a:pt x="2220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16" name="Freeform 6715">
              <a:extLst>
                <a:ext uri="{FF2B5EF4-FFF2-40B4-BE49-F238E27FC236}">
                  <a16:creationId xmlns:a16="http://schemas.microsoft.com/office/drawing/2014/main" id="{E9444277-BEA9-931C-72B0-AA10D824D5CE}"/>
                </a:ext>
              </a:extLst>
            </p:cNvPr>
            <p:cNvSpPr/>
            <p:nvPr/>
          </p:nvSpPr>
          <p:spPr>
            <a:xfrm>
              <a:off x="12844114" y="4713235"/>
              <a:ext cx="40931" cy="5205"/>
            </a:xfrm>
            <a:custGeom>
              <a:avLst/>
              <a:gdLst>
                <a:gd name="connsiteX0" fmla="*/ 0 w 40931"/>
                <a:gd name="connsiteY0" fmla="*/ 0 h 5205"/>
                <a:gd name="connsiteX1" fmla="*/ 40931 w 40931"/>
                <a:gd name="connsiteY1" fmla="*/ 0 h 5205"/>
              </a:gdLst>
              <a:ahLst/>
              <a:cxnLst>
                <a:cxn ang="0">
                  <a:pos x="connsiteX0" y="connsiteY0"/>
                </a:cxn>
                <a:cxn ang="0">
                  <a:pos x="connsiteX1" y="connsiteY1"/>
                </a:cxn>
              </a:cxnLst>
              <a:rect l="l" t="t" r="r" b="b"/>
              <a:pathLst>
                <a:path w="40931" h="5205">
                  <a:moveTo>
                    <a:pt x="0" y="0"/>
                  </a:moveTo>
                  <a:lnTo>
                    <a:pt x="4093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17" name="Freeform 6716">
              <a:extLst>
                <a:ext uri="{FF2B5EF4-FFF2-40B4-BE49-F238E27FC236}">
                  <a16:creationId xmlns:a16="http://schemas.microsoft.com/office/drawing/2014/main" id="{0BF77339-D41C-DC1B-A949-AA85923915FF}"/>
                </a:ext>
              </a:extLst>
            </p:cNvPr>
            <p:cNvSpPr/>
            <p:nvPr/>
          </p:nvSpPr>
          <p:spPr>
            <a:xfrm>
              <a:off x="13198206" y="4780445"/>
              <a:ext cx="17530" cy="5205"/>
            </a:xfrm>
            <a:custGeom>
              <a:avLst/>
              <a:gdLst>
                <a:gd name="connsiteX0" fmla="*/ 0 w 17530"/>
                <a:gd name="connsiteY0" fmla="*/ 0 h 5205"/>
                <a:gd name="connsiteX1" fmla="*/ 17530 w 17530"/>
                <a:gd name="connsiteY1" fmla="*/ 0 h 5205"/>
              </a:gdLst>
              <a:ahLst/>
              <a:cxnLst>
                <a:cxn ang="0">
                  <a:pos x="connsiteX0" y="connsiteY0"/>
                </a:cxn>
                <a:cxn ang="0">
                  <a:pos x="connsiteX1" y="connsiteY1"/>
                </a:cxn>
              </a:cxnLst>
              <a:rect l="l" t="t" r="r" b="b"/>
              <a:pathLst>
                <a:path w="17530" h="5205">
                  <a:moveTo>
                    <a:pt x="0" y="0"/>
                  </a:moveTo>
                  <a:lnTo>
                    <a:pt x="1753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18" name="Freeform 6717">
              <a:extLst>
                <a:ext uri="{FF2B5EF4-FFF2-40B4-BE49-F238E27FC236}">
                  <a16:creationId xmlns:a16="http://schemas.microsoft.com/office/drawing/2014/main" id="{385FCD85-1662-403D-5303-4ADB04FB407F}"/>
                </a:ext>
              </a:extLst>
            </p:cNvPr>
            <p:cNvSpPr/>
            <p:nvPr/>
          </p:nvSpPr>
          <p:spPr>
            <a:xfrm>
              <a:off x="13206968" y="4847660"/>
              <a:ext cx="15798" cy="5205"/>
            </a:xfrm>
            <a:custGeom>
              <a:avLst/>
              <a:gdLst>
                <a:gd name="connsiteX0" fmla="*/ 0 w 15798"/>
                <a:gd name="connsiteY0" fmla="*/ 0 h 5205"/>
                <a:gd name="connsiteX1" fmla="*/ 15798 w 15798"/>
                <a:gd name="connsiteY1" fmla="*/ 0 h 5205"/>
              </a:gdLst>
              <a:ahLst/>
              <a:cxnLst>
                <a:cxn ang="0">
                  <a:pos x="connsiteX0" y="connsiteY0"/>
                </a:cxn>
                <a:cxn ang="0">
                  <a:pos x="connsiteX1" y="connsiteY1"/>
                </a:cxn>
              </a:cxnLst>
              <a:rect l="l" t="t" r="r" b="b"/>
              <a:pathLst>
                <a:path w="15798" h="5205">
                  <a:moveTo>
                    <a:pt x="0" y="0"/>
                  </a:moveTo>
                  <a:lnTo>
                    <a:pt x="1579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719" name="Freeform 6718">
              <a:extLst>
                <a:ext uri="{FF2B5EF4-FFF2-40B4-BE49-F238E27FC236}">
                  <a16:creationId xmlns:a16="http://schemas.microsoft.com/office/drawing/2014/main" id="{996190A2-4449-CAD8-B476-6D537A032E7C}"/>
                </a:ext>
              </a:extLst>
            </p:cNvPr>
            <p:cNvSpPr/>
            <p:nvPr/>
          </p:nvSpPr>
          <p:spPr>
            <a:xfrm>
              <a:off x="13215122" y="4914875"/>
              <a:ext cx="10026" cy="5205"/>
            </a:xfrm>
            <a:custGeom>
              <a:avLst/>
              <a:gdLst>
                <a:gd name="connsiteX0" fmla="*/ 0 w 10026"/>
                <a:gd name="connsiteY0" fmla="*/ 0 h 5205"/>
                <a:gd name="connsiteX1" fmla="*/ 10026 w 10026"/>
                <a:gd name="connsiteY1" fmla="*/ 0 h 5205"/>
              </a:gdLst>
              <a:ahLst/>
              <a:cxnLst>
                <a:cxn ang="0">
                  <a:pos x="connsiteX0" y="connsiteY0"/>
                </a:cxn>
                <a:cxn ang="0">
                  <a:pos x="connsiteX1" y="connsiteY1"/>
                </a:cxn>
              </a:cxnLst>
              <a:rect l="l" t="t" r="r" b="b"/>
              <a:pathLst>
                <a:path w="10026" h="5205">
                  <a:moveTo>
                    <a:pt x="0" y="0"/>
                  </a:moveTo>
                  <a:lnTo>
                    <a:pt x="1002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720" name="Graphic 1431">
              <a:extLst>
                <a:ext uri="{FF2B5EF4-FFF2-40B4-BE49-F238E27FC236}">
                  <a16:creationId xmlns:a16="http://schemas.microsoft.com/office/drawing/2014/main" id="{0792003A-71ED-E2F7-ECBA-555838C867B4}"/>
                </a:ext>
              </a:extLst>
            </p:cNvPr>
            <p:cNvGrpSpPr/>
            <p:nvPr/>
          </p:nvGrpSpPr>
          <p:grpSpPr>
            <a:xfrm>
              <a:off x="12551057" y="4302381"/>
              <a:ext cx="285225" cy="688038"/>
              <a:chOff x="12551057" y="4302381"/>
              <a:chExt cx="285225" cy="688038"/>
            </a:xfrm>
            <a:solidFill>
              <a:srgbClr val="000000"/>
            </a:solidFill>
          </p:grpSpPr>
          <p:grpSp>
            <p:nvGrpSpPr>
              <p:cNvPr id="6762" name="Graphic 1431">
                <a:extLst>
                  <a:ext uri="{FF2B5EF4-FFF2-40B4-BE49-F238E27FC236}">
                    <a16:creationId xmlns:a16="http://schemas.microsoft.com/office/drawing/2014/main" id="{D8EBB4BC-4071-3C05-4DA6-995DF8B3C209}"/>
                  </a:ext>
                </a:extLst>
              </p:cNvPr>
              <p:cNvGrpSpPr/>
              <p:nvPr/>
            </p:nvGrpSpPr>
            <p:grpSpPr>
              <a:xfrm>
                <a:off x="12610741" y="4436046"/>
                <a:ext cx="150933" cy="352728"/>
                <a:chOff x="12610741" y="4436046"/>
                <a:chExt cx="150933" cy="352728"/>
              </a:xfrm>
              <a:solidFill>
                <a:srgbClr val="000000"/>
              </a:solidFill>
            </p:grpSpPr>
            <p:sp>
              <p:nvSpPr>
                <p:cNvPr id="6783" name="Freeform 6782">
                  <a:extLst>
                    <a:ext uri="{FF2B5EF4-FFF2-40B4-BE49-F238E27FC236}">
                      <a16:creationId xmlns:a16="http://schemas.microsoft.com/office/drawing/2014/main" id="{BFFFC132-4521-8E4A-2CE4-6881A447EE29}"/>
                    </a:ext>
                  </a:extLst>
                </p:cNvPr>
                <p:cNvSpPr/>
                <p:nvPr/>
              </p:nvSpPr>
              <p:spPr>
                <a:xfrm>
                  <a:off x="12610741" y="443604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84" name="Freeform 6783">
                  <a:extLst>
                    <a:ext uri="{FF2B5EF4-FFF2-40B4-BE49-F238E27FC236}">
                      <a16:creationId xmlns:a16="http://schemas.microsoft.com/office/drawing/2014/main" id="{E6369BD2-2F2B-51F4-FD6A-A59C2B3AF92A}"/>
                    </a:ext>
                  </a:extLst>
                </p:cNvPr>
                <p:cNvSpPr/>
                <p:nvPr/>
              </p:nvSpPr>
              <p:spPr>
                <a:xfrm>
                  <a:off x="12677886" y="443604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85" name="Freeform 6784">
                  <a:extLst>
                    <a:ext uri="{FF2B5EF4-FFF2-40B4-BE49-F238E27FC236}">
                      <a16:creationId xmlns:a16="http://schemas.microsoft.com/office/drawing/2014/main" id="{D4926F00-5324-9FB8-CACC-DBF941F23A6D}"/>
                    </a:ext>
                  </a:extLst>
                </p:cNvPr>
                <p:cNvSpPr/>
                <p:nvPr/>
              </p:nvSpPr>
              <p:spPr>
                <a:xfrm>
                  <a:off x="12610741" y="450326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86" name="Freeform 6785">
                  <a:extLst>
                    <a:ext uri="{FF2B5EF4-FFF2-40B4-BE49-F238E27FC236}">
                      <a16:creationId xmlns:a16="http://schemas.microsoft.com/office/drawing/2014/main" id="{8291B061-ED7E-496C-0D37-766D6E2B4F49}"/>
                    </a:ext>
                  </a:extLst>
                </p:cNvPr>
                <p:cNvSpPr/>
                <p:nvPr/>
              </p:nvSpPr>
              <p:spPr>
                <a:xfrm>
                  <a:off x="12677886" y="450326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87" name="Freeform 6786">
                  <a:extLst>
                    <a:ext uri="{FF2B5EF4-FFF2-40B4-BE49-F238E27FC236}">
                      <a16:creationId xmlns:a16="http://schemas.microsoft.com/office/drawing/2014/main" id="{FFDC29CF-5E33-146A-A1FB-0BE3728AA3A6}"/>
                    </a:ext>
                  </a:extLst>
                </p:cNvPr>
                <p:cNvSpPr/>
                <p:nvPr/>
              </p:nvSpPr>
              <p:spPr>
                <a:xfrm>
                  <a:off x="12610741" y="457047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88" name="Freeform 6787">
                  <a:extLst>
                    <a:ext uri="{FF2B5EF4-FFF2-40B4-BE49-F238E27FC236}">
                      <a16:creationId xmlns:a16="http://schemas.microsoft.com/office/drawing/2014/main" id="{6C40273C-5492-536B-868E-1A62C424DF04}"/>
                    </a:ext>
                  </a:extLst>
                </p:cNvPr>
                <p:cNvSpPr/>
                <p:nvPr/>
              </p:nvSpPr>
              <p:spPr>
                <a:xfrm>
                  <a:off x="12677886" y="457047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89" name="Freeform 6788">
                  <a:extLst>
                    <a:ext uri="{FF2B5EF4-FFF2-40B4-BE49-F238E27FC236}">
                      <a16:creationId xmlns:a16="http://schemas.microsoft.com/office/drawing/2014/main" id="{9BE492BE-0967-0301-6F47-5BB554D9D399}"/>
                    </a:ext>
                  </a:extLst>
                </p:cNvPr>
                <p:cNvSpPr/>
                <p:nvPr/>
              </p:nvSpPr>
              <p:spPr>
                <a:xfrm>
                  <a:off x="12745032" y="443604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90" name="Freeform 6789">
                  <a:extLst>
                    <a:ext uri="{FF2B5EF4-FFF2-40B4-BE49-F238E27FC236}">
                      <a16:creationId xmlns:a16="http://schemas.microsoft.com/office/drawing/2014/main" id="{55B257B0-B210-A18C-24E1-CBF40026B193}"/>
                    </a:ext>
                  </a:extLst>
                </p:cNvPr>
                <p:cNvSpPr/>
                <p:nvPr/>
              </p:nvSpPr>
              <p:spPr>
                <a:xfrm>
                  <a:off x="12745032" y="450326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91" name="Freeform 6790">
                  <a:extLst>
                    <a:ext uri="{FF2B5EF4-FFF2-40B4-BE49-F238E27FC236}">
                      <a16:creationId xmlns:a16="http://schemas.microsoft.com/office/drawing/2014/main" id="{688A87F3-F008-BCE5-57D1-FE786F7CADFA}"/>
                    </a:ext>
                  </a:extLst>
                </p:cNvPr>
                <p:cNvSpPr/>
                <p:nvPr/>
              </p:nvSpPr>
              <p:spPr>
                <a:xfrm>
                  <a:off x="12745032" y="457047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92" name="Freeform 6791">
                  <a:extLst>
                    <a:ext uri="{FF2B5EF4-FFF2-40B4-BE49-F238E27FC236}">
                      <a16:creationId xmlns:a16="http://schemas.microsoft.com/office/drawing/2014/main" id="{E65DE728-1D72-757B-0E62-E3D854F7251F}"/>
                    </a:ext>
                  </a:extLst>
                </p:cNvPr>
                <p:cNvSpPr/>
                <p:nvPr/>
              </p:nvSpPr>
              <p:spPr>
                <a:xfrm>
                  <a:off x="12610741" y="463769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93" name="Freeform 6792">
                  <a:extLst>
                    <a:ext uri="{FF2B5EF4-FFF2-40B4-BE49-F238E27FC236}">
                      <a16:creationId xmlns:a16="http://schemas.microsoft.com/office/drawing/2014/main" id="{572CCA53-9CAA-8D6E-8B98-8976CAAFC2B3}"/>
                    </a:ext>
                  </a:extLst>
                </p:cNvPr>
                <p:cNvSpPr/>
                <p:nvPr/>
              </p:nvSpPr>
              <p:spPr>
                <a:xfrm>
                  <a:off x="12677886" y="463769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94" name="Freeform 6793">
                  <a:extLst>
                    <a:ext uri="{FF2B5EF4-FFF2-40B4-BE49-F238E27FC236}">
                      <a16:creationId xmlns:a16="http://schemas.microsoft.com/office/drawing/2014/main" id="{6DC65B3A-0F31-2C3E-E00F-F6336C13251F}"/>
                    </a:ext>
                  </a:extLst>
                </p:cNvPr>
                <p:cNvSpPr/>
                <p:nvPr/>
              </p:nvSpPr>
              <p:spPr>
                <a:xfrm>
                  <a:off x="12745032" y="463769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95" name="Freeform 6794">
                  <a:extLst>
                    <a:ext uri="{FF2B5EF4-FFF2-40B4-BE49-F238E27FC236}">
                      <a16:creationId xmlns:a16="http://schemas.microsoft.com/office/drawing/2014/main" id="{17E98851-B249-18CE-4718-DF6FE0216C81}"/>
                    </a:ext>
                  </a:extLst>
                </p:cNvPr>
                <p:cNvSpPr/>
                <p:nvPr/>
              </p:nvSpPr>
              <p:spPr>
                <a:xfrm>
                  <a:off x="12610741" y="4704906"/>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96" name="Freeform 6795">
                  <a:extLst>
                    <a:ext uri="{FF2B5EF4-FFF2-40B4-BE49-F238E27FC236}">
                      <a16:creationId xmlns:a16="http://schemas.microsoft.com/office/drawing/2014/main" id="{3A1B5EE6-1EAF-FFE0-9FAE-2F80E9398C0B}"/>
                    </a:ext>
                  </a:extLst>
                </p:cNvPr>
                <p:cNvSpPr/>
                <p:nvPr/>
              </p:nvSpPr>
              <p:spPr>
                <a:xfrm>
                  <a:off x="12677886" y="4704906"/>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97" name="Freeform 6796">
                  <a:extLst>
                    <a:ext uri="{FF2B5EF4-FFF2-40B4-BE49-F238E27FC236}">
                      <a16:creationId xmlns:a16="http://schemas.microsoft.com/office/drawing/2014/main" id="{B9F3408A-8807-E42E-DC75-E1CA0D9C941F}"/>
                    </a:ext>
                  </a:extLst>
                </p:cNvPr>
                <p:cNvSpPr/>
                <p:nvPr/>
              </p:nvSpPr>
              <p:spPr>
                <a:xfrm>
                  <a:off x="12745032" y="4704906"/>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98" name="Freeform 6797">
                  <a:extLst>
                    <a:ext uri="{FF2B5EF4-FFF2-40B4-BE49-F238E27FC236}">
                      <a16:creationId xmlns:a16="http://schemas.microsoft.com/office/drawing/2014/main" id="{AD737223-DE61-C9D8-734D-AAF30034847D}"/>
                    </a:ext>
                  </a:extLst>
                </p:cNvPr>
                <p:cNvSpPr/>
                <p:nvPr/>
              </p:nvSpPr>
              <p:spPr>
                <a:xfrm>
                  <a:off x="12610741" y="4772116"/>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99" name="Freeform 6798">
                  <a:extLst>
                    <a:ext uri="{FF2B5EF4-FFF2-40B4-BE49-F238E27FC236}">
                      <a16:creationId xmlns:a16="http://schemas.microsoft.com/office/drawing/2014/main" id="{87F1527C-A108-E620-DB32-4EB9EEFD200F}"/>
                    </a:ext>
                  </a:extLst>
                </p:cNvPr>
                <p:cNvSpPr/>
                <p:nvPr/>
              </p:nvSpPr>
              <p:spPr>
                <a:xfrm>
                  <a:off x="12677886" y="4772116"/>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800" name="Freeform 6799">
                  <a:extLst>
                    <a:ext uri="{FF2B5EF4-FFF2-40B4-BE49-F238E27FC236}">
                      <a16:creationId xmlns:a16="http://schemas.microsoft.com/office/drawing/2014/main" id="{41B4DCFB-E65E-4F10-A45E-06AA90FA2C86}"/>
                    </a:ext>
                  </a:extLst>
                </p:cNvPr>
                <p:cNvSpPr/>
                <p:nvPr/>
              </p:nvSpPr>
              <p:spPr>
                <a:xfrm>
                  <a:off x="12745032" y="4772116"/>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763" name="Graphic 1431">
                <a:extLst>
                  <a:ext uri="{FF2B5EF4-FFF2-40B4-BE49-F238E27FC236}">
                    <a16:creationId xmlns:a16="http://schemas.microsoft.com/office/drawing/2014/main" id="{B356B346-BCB4-787E-024C-F826D45E1E8C}"/>
                  </a:ext>
                </a:extLst>
              </p:cNvPr>
              <p:cNvGrpSpPr/>
              <p:nvPr/>
            </p:nvGrpSpPr>
            <p:grpSpPr>
              <a:xfrm>
                <a:off x="12577168" y="4839331"/>
                <a:ext cx="218079" cy="16658"/>
                <a:chOff x="12577168" y="4839331"/>
                <a:chExt cx="218079" cy="16658"/>
              </a:xfrm>
              <a:solidFill>
                <a:srgbClr val="000000"/>
              </a:solidFill>
            </p:grpSpPr>
            <p:sp>
              <p:nvSpPr>
                <p:cNvPr id="6779" name="Freeform 6778">
                  <a:extLst>
                    <a:ext uri="{FF2B5EF4-FFF2-40B4-BE49-F238E27FC236}">
                      <a16:creationId xmlns:a16="http://schemas.microsoft.com/office/drawing/2014/main" id="{CC1D1137-4700-DF71-1CDC-ECC0FCE12D91}"/>
                    </a:ext>
                  </a:extLst>
                </p:cNvPr>
                <p:cNvSpPr/>
                <p:nvPr/>
              </p:nvSpPr>
              <p:spPr>
                <a:xfrm>
                  <a:off x="12577168" y="4839331"/>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80" name="Freeform 6779">
                  <a:extLst>
                    <a:ext uri="{FF2B5EF4-FFF2-40B4-BE49-F238E27FC236}">
                      <a16:creationId xmlns:a16="http://schemas.microsoft.com/office/drawing/2014/main" id="{98721843-13DF-A262-2F40-D10C9058CB08}"/>
                    </a:ext>
                  </a:extLst>
                </p:cNvPr>
                <p:cNvSpPr/>
                <p:nvPr/>
              </p:nvSpPr>
              <p:spPr>
                <a:xfrm>
                  <a:off x="12644313" y="4839331"/>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81" name="Freeform 6780">
                  <a:extLst>
                    <a:ext uri="{FF2B5EF4-FFF2-40B4-BE49-F238E27FC236}">
                      <a16:creationId xmlns:a16="http://schemas.microsoft.com/office/drawing/2014/main" id="{ED737929-07C6-E1DF-4B84-09381F8C05B2}"/>
                    </a:ext>
                  </a:extLst>
                </p:cNvPr>
                <p:cNvSpPr/>
                <p:nvPr/>
              </p:nvSpPr>
              <p:spPr>
                <a:xfrm>
                  <a:off x="12711459" y="4839331"/>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82" name="Freeform 6781">
                  <a:extLst>
                    <a:ext uri="{FF2B5EF4-FFF2-40B4-BE49-F238E27FC236}">
                      <a16:creationId xmlns:a16="http://schemas.microsoft.com/office/drawing/2014/main" id="{10F556EE-641A-AEE9-FC9C-7A5AFF730EB7}"/>
                    </a:ext>
                  </a:extLst>
                </p:cNvPr>
                <p:cNvSpPr/>
                <p:nvPr/>
              </p:nvSpPr>
              <p:spPr>
                <a:xfrm>
                  <a:off x="12778605" y="4839331"/>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764" name="Graphic 1431">
                <a:extLst>
                  <a:ext uri="{FF2B5EF4-FFF2-40B4-BE49-F238E27FC236}">
                    <a16:creationId xmlns:a16="http://schemas.microsoft.com/office/drawing/2014/main" id="{AC164F09-C255-7B6B-CB67-CDA1F73254D0}"/>
                  </a:ext>
                </a:extLst>
              </p:cNvPr>
              <p:cNvGrpSpPr/>
              <p:nvPr/>
            </p:nvGrpSpPr>
            <p:grpSpPr>
              <a:xfrm>
                <a:off x="12577168" y="4906546"/>
                <a:ext cx="218079" cy="16658"/>
                <a:chOff x="12577168" y="4906546"/>
                <a:chExt cx="218079" cy="16658"/>
              </a:xfrm>
              <a:solidFill>
                <a:srgbClr val="000000"/>
              </a:solidFill>
            </p:grpSpPr>
            <p:sp>
              <p:nvSpPr>
                <p:cNvPr id="6775" name="Freeform 6774">
                  <a:extLst>
                    <a:ext uri="{FF2B5EF4-FFF2-40B4-BE49-F238E27FC236}">
                      <a16:creationId xmlns:a16="http://schemas.microsoft.com/office/drawing/2014/main" id="{B901B49A-BE09-5590-9DB2-96A523BDA0FE}"/>
                    </a:ext>
                  </a:extLst>
                </p:cNvPr>
                <p:cNvSpPr/>
                <p:nvPr/>
              </p:nvSpPr>
              <p:spPr>
                <a:xfrm>
                  <a:off x="12577168" y="490654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76" name="Freeform 6775">
                  <a:extLst>
                    <a:ext uri="{FF2B5EF4-FFF2-40B4-BE49-F238E27FC236}">
                      <a16:creationId xmlns:a16="http://schemas.microsoft.com/office/drawing/2014/main" id="{646DAD80-775C-E054-0578-33F9EEA15900}"/>
                    </a:ext>
                  </a:extLst>
                </p:cNvPr>
                <p:cNvSpPr/>
                <p:nvPr/>
              </p:nvSpPr>
              <p:spPr>
                <a:xfrm>
                  <a:off x="12644313" y="490654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77" name="Freeform 6776">
                  <a:extLst>
                    <a:ext uri="{FF2B5EF4-FFF2-40B4-BE49-F238E27FC236}">
                      <a16:creationId xmlns:a16="http://schemas.microsoft.com/office/drawing/2014/main" id="{4C09988B-8774-3A3E-02C2-5C355103DD9C}"/>
                    </a:ext>
                  </a:extLst>
                </p:cNvPr>
                <p:cNvSpPr/>
                <p:nvPr/>
              </p:nvSpPr>
              <p:spPr>
                <a:xfrm>
                  <a:off x="12711459" y="490654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78" name="Freeform 6777">
                  <a:extLst>
                    <a:ext uri="{FF2B5EF4-FFF2-40B4-BE49-F238E27FC236}">
                      <a16:creationId xmlns:a16="http://schemas.microsoft.com/office/drawing/2014/main" id="{702ABD94-42D1-A386-877F-510462793D05}"/>
                    </a:ext>
                  </a:extLst>
                </p:cNvPr>
                <p:cNvSpPr/>
                <p:nvPr/>
              </p:nvSpPr>
              <p:spPr>
                <a:xfrm>
                  <a:off x="12778605" y="490654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6765" name="Freeform 6764">
                <a:extLst>
                  <a:ext uri="{FF2B5EF4-FFF2-40B4-BE49-F238E27FC236}">
                    <a16:creationId xmlns:a16="http://schemas.microsoft.com/office/drawing/2014/main" id="{9C13D0CF-799C-9DE4-E9BB-FEEC64EA6726}"/>
                  </a:ext>
                </a:extLst>
              </p:cNvPr>
              <p:cNvSpPr/>
              <p:nvPr/>
            </p:nvSpPr>
            <p:spPr>
              <a:xfrm>
                <a:off x="12618203" y="497376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66" name="Freeform 6765">
                <a:extLst>
                  <a:ext uri="{FF2B5EF4-FFF2-40B4-BE49-F238E27FC236}">
                    <a16:creationId xmlns:a16="http://schemas.microsoft.com/office/drawing/2014/main" id="{CCCB5CE0-10CE-DB5A-72E0-93F6B6ED9C58}"/>
                  </a:ext>
                </a:extLst>
              </p:cNvPr>
              <p:cNvSpPr/>
              <p:nvPr/>
            </p:nvSpPr>
            <p:spPr>
              <a:xfrm>
                <a:off x="12551057" y="497376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67" name="Freeform 6766">
                <a:extLst>
                  <a:ext uri="{FF2B5EF4-FFF2-40B4-BE49-F238E27FC236}">
                    <a16:creationId xmlns:a16="http://schemas.microsoft.com/office/drawing/2014/main" id="{F4FC7083-54D9-93D0-F020-9169D028F06A}"/>
                  </a:ext>
                </a:extLst>
              </p:cNvPr>
              <p:cNvSpPr/>
              <p:nvPr/>
            </p:nvSpPr>
            <p:spPr>
              <a:xfrm>
                <a:off x="12685349" y="497376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68" name="Freeform 6767">
                <a:extLst>
                  <a:ext uri="{FF2B5EF4-FFF2-40B4-BE49-F238E27FC236}">
                    <a16:creationId xmlns:a16="http://schemas.microsoft.com/office/drawing/2014/main" id="{1476701E-1E05-0A89-6D15-34E4938C34AC}"/>
                  </a:ext>
                </a:extLst>
              </p:cNvPr>
              <p:cNvSpPr/>
              <p:nvPr/>
            </p:nvSpPr>
            <p:spPr>
              <a:xfrm>
                <a:off x="12752495" y="497376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69" name="Freeform 6768">
                <a:extLst>
                  <a:ext uri="{FF2B5EF4-FFF2-40B4-BE49-F238E27FC236}">
                    <a16:creationId xmlns:a16="http://schemas.microsoft.com/office/drawing/2014/main" id="{C15837FF-0F0F-7A49-49E6-73714A4220E0}"/>
                  </a:ext>
                </a:extLst>
              </p:cNvPr>
              <p:cNvSpPr/>
              <p:nvPr/>
            </p:nvSpPr>
            <p:spPr>
              <a:xfrm>
                <a:off x="12819641" y="497376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7" y="16659"/>
                      <a:pt x="8321" y="16659"/>
                    </a:cubicBezTo>
                    <a:cubicBezTo>
                      <a:pt x="3725" y="16659"/>
                      <a:pt x="0" y="12930"/>
                      <a:pt x="0" y="8329"/>
                    </a:cubicBezTo>
                    <a:cubicBezTo>
                      <a:pt x="0" y="3729"/>
                      <a:pt x="3725" y="0"/>
                      <a:pt x="8321" y="0"/>
                    </a:cubicBezTo>
                    <a:cubicBezTo>
                      <a:pt x="12917"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nvGrpSpPr>
              <p:cNvPr id="6770" name="Graphic 1431">
                <a:extLst>
                  <a:ext uri="{FF2B5EF4-FFF2-40B4-BE49-F238E27FC236}">
                    <a16:creationId xmlns:a16="http://schemas.microsoft.com/office/drawing/2014/main" id="{1F92D8A2-1D9A-680B-4C5F-01A91A7F95F5}"/>
                  </a:ext>
                </a:extLst>
              </p:cNvPr>
              <p:cNvGrpSpPr/>
              <p:nvPr/>
            </p:nvGrpSpPr>
            <p:grpSpPr>
              <a:xfrm>
                <a:off x="12644313" y="4302381"/>
                <a:ext cx="83787" cy="83108"/>
                <a:chOff x="12644313" y="4302381"/>
                <a:chExt cx="83787" cy="83108"/>
              </a:xfrm>
              <a:solidFill>
                <a:srgbClr val="000000"/>
              </a:solidFill>
            </p:grpSpPr>
            <p:sp>
              <p:nvSpPr>
                <p:cNvPr id="6771" name="Freeform 6770">
                  <a:extLst>
                    <a:ext uri="{FF2B5EF4-FFF2-40B4-BE49-F238E27FC236}">
                      <a16:creationId xmlns:a16="http://schemas.microsoft.com/office/drawing/2014/main" id="{6BA1AD2E-A627-5A6F-9B7A-10439C63C9D7}"/>
                    </a:ext>
                  </a:extLst>
                </p:cNvPr>
                <p:cNvSpPr/>
                <p:nvPr/>
              </p:nvSpPr>
              <p:spPr>
                <a:xfrm>
                  <a:off x="12644313" y="430238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72" name="Freeform 6771">
                  <a:extLst>
                    <a:ext uri="{FF2B5EF4-FFF2-40B4-BE49-F238E27FC236}">
                      <a16:creationId xmlns:a16="http://schemas.microsoft.com/office/drawing/2014/main" id="{C2FA45E3-2E11-E7DB-D6E1-5E26F5AB6C09}"/>
                    </a:ext>
                  </a:extLst>
                </p:cNvPr>
                <p:cNvSpPr/>
                <p:nvPr/>
              </p:nvSpPr>
              <p:spPr>
                <a:xfrm>
                  <a:off x="12644313" y="4368831"/>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73" name="Freeform 6772">
                  <a:extLst>
                    <a:ext uri="{FF2B5EF4-FFF2-40B4-BE49-F238E27FC236}">
                      <a16:creationId xmlns:a16="http://schemas.microsoft.com/office/drawing/2014/main" id="{E77BE790-4CA9-BD59-F00A-5A54D4F3F614}"/>
                    </a:ext>
                  </a:extLst>
                </p:cNvPr>
                <p:cNvSpPr/>
                <p:nvPr/>
              </p:nvSpPr>
              <p:spPr>
                <a:xfrm>
                  <a:off x="12711459" y="430238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74" name="Freeform 6773">
                  <a:extLst>
                    <a:ext uri="{FF2B5EF4-FFF2-40B4-BE49-F238E27FC236}">
                      <a16:creationId xmlns:a16="http://schemas.microsoft.com/office/drawing/2014/main" id="{B5365857-5BE5-BB3E-A248-E6DC22EC91C2}"/>
                    </a:ext>
                  </a:extLst>
                </p:cNvPr>
                <p:cNvSpPr/>
                <p:nvPr/>
              </p:nvSpPr>
              <p:spPr>
                <a:xfrm>
                  <a:off x="12711459" y="4368831"/>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721" name="Graphic 1431">
              <a:extLst>
                <a:ext uri="{FF2B5EF4-FFF2-40B4-BE49-F238E27FC236}">
                  <a16:creationId xmlns:a16="http://schemas.microsoft.com/office/drawing/2014/main" id="{63CE2AE9-D3F4-C87A-49DE-7E8DE0BBF1F7}"/>
                </a:ext>
              </a:extLst>
            </p:cNvPr>
            <p:cNvGrpSpPr/>
            <p:nvPr/>
          </p:nvGrpSpPr>
          <p:grpSpPr>
            <a:xfrm>
              <a:off x="12904062" y="4302381"/>
              <a:ext cx="285220" cy="688038"/>
              <a:chOff x="12904062" y="4302381"/>
              <a:chExt cx="285220" cy="688038"/>
            </a:xfrm>
            <a:solidFill>
              <a:srgbClr val="000000"/>
            </a:solidFill>
          </p:grpSpPr>
          <p:grpSp>
            <p:nvGrpSpPr>
              <p:cNvPr id="6723" name="Graphic 1431">
                <a:extLst>
                  <a:ext uri="{FF2B5EF4-FFF2-40B4-BE49-F238E27FC236}">
                    <a16:creationId xmlns:a16="http://schemas.microsoft.com/office/drawing/2014/main" id="{23736C93-62CA-9DE6-06A7-1837156C8D0D}"/>
                  </a:ext>
                </a:extLst>
              </p:cNvPr>
              <p:cNvGrpSpPr/>
              <p:nvPr/>
            </p:nvGrpSpPr>
            <p:grpSpPr>
              <a:xfrm>
                <a:off x="12963746" y="4436046"/>
                <a:ext cx="150933" cy="352728"/>
                <a:chOff x="12963746" y="4436046"/>
                <a:chExt cx="150933" cy="352728"/>
              </a:xfrm>
              <a:solidFill>
                <a:srgbClr val="000000"/>
              </a:solidFill>
            </p:grpSpPr>
            <p:sp>
              <p:nvSpPr>
                <p:cNvPr id="6744" name="Freeform 6743">
                  <a:extLst>
                    <a:ext uri="{FF2B5EF4-FFF2-40B4-BE49-F238E27FC236}">
                      <a16:creationId xmlns:a16="http://schemas.microsoft.com/office/drawing/2014/main" id="{52524F93-FF60-822C-125D-3F3BD75AA288}"/>
                    </a:ext>
                  </a:extLst>
                </p:cNvPr>
                <p:cNvSpPr/>
                <p:nvPr/>
              </p:nvSpPr>
              <p:spPr>
                <a:xfrm>
                  <a:off x="12963746" y="443604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7" y="16659"/>
                        <a:pt x="8321" y="16659"/>
                      </a:cubicBezTo>
                      <a:cubicBezTo>
                        <a:pt x="3725" y="16659"/>
                        <a:pt x="0" y="12930"/>
                        <a:pt x="0" y="8329"/>
                      </a:cubicBezTo>
                      <a:cubicBezTo>
                        <a:pt x="0" y="3729"/>
                        <a:pt x="3725" y="0"/>
                        <a:pt x="8321" y="0"/>
                      </a:cubicBezTo>
                      <a:cubicBezTo>
                        <a:pt x="12917"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45" name="Freeform 6744">
                  <a:extLst>
                    <a:ext uri="{FF2B5EF4-FFF2-40B4-BE49-F238E27FC236}">
                      <a16:creationId xmlns:a16="http://schemas.microsoft.com/office/drawing/2014/main" id="{A09F88A7-614B-ED25-74CE-63E71412323A}"/>
                    </a:ext>
                  </a:extLst>
                </p:cNvPr>
                <p:cNvSpPr/>
                <p:nvPr/>
              </p:nvSpPr>
              <p:spPr>
                <a:xfrm>
                  <a:off x="13030892" y="443604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46" name="Freeform 6745">
                  <a:extLst>
                    <a:ext uri="{FF2B5EF4-FFF2-40B4-BE49-F238E27FC236}">
                      <a16:creationId xmlns:a16="http://schemas.microsoft.com/office/drawing/2014/main" id="{5FCC06B9-41B3-E79C-199B-942CD8021005}"/>
                    </a:ext>
                  </a:extLst>
                </p:cNvPr>
                <p:cNvSpPr/>
                <p:nvPr/>
              </p:nvSpPr>
              <p:spPr>
                <a:xfrm>
                  <a:off x="12963746" y="450326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7" y="16659"/>
                        <a:pt x="8321" y="16659"/>
                      </a:cubicBezTo>
                      <a:cubicBezTo>
                        <a:pt x="3725" y="16659"/>
                        <a:pt x="0" y="12930"/>
                        <a:pt x="0" y="8329"/>
                      </a:cubicBezTo>
                      <a:cubicBezTo>
                        <a:pt x="0" y="3729"/>
                        <a:pt x="3725" y="0"/>
                        <a:pt x="8321" y="0"/>
                      </a:cubicBezTo>
                      <a:cubicBezTo>
                        <a:pt x="12917"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47" name="Freeform 6746">
                  <a:extLst>
                    <a:ext uri="{FF2B5EF4-FFF2-40B4-BE49-F238E27FC236}">
                      <a16:creationId xmlns:a16="http://schemas.microsoft.com/office/drawing/2014/main" id="{B3813F26-AD16-D11F-35C7-B4CDD1F72F5E}"/>
                    </a:ext>
                  </a:extLst>
                </p:cNvPr>
                <p:cNvSpPr/>
                <p:nvPr/>
              </p:nvSpPr>
              <p:spPr>
                <a:xfrm>
                  <a:off x="13030892" y="450326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48" name="Freeform 6747">
                  <a:extLst>
                    <a:ext uri="{FF2B5EF4-FFF2-40B4-BE49-F238E27FC236}">
                      <a16:creationId xmlns:a16="http://schemas.microsoft.com/office/drawing/2014/main" id="{C5F6EAFD-4B41-DF5A-E209-320E34980529}"/>
                    </a:ext>
                  </a:extLst>
                </p:cNvPr>
                <p:cNvSpPr/>
                <p:nvPr/>
              </p:nvSpPr>
              <p:spPr>
                <a:xfrm>
                  <a:off x="12963746" y="457047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7" y="16659"/>
                        <a:pt x="8321" y="16659"/>
                      </a:cubicBezTo>
                      <a:cubicBezTo>
                        <a:pt x="3725" y="16659"/>
                        <a:pt x="0" y="12930"/>
                        <a:pt x="0" y="8329"/>
                      </a:cubicBezTo>
                      <a:cubicBezTo>
                        <a:pt x="0" y="3729"/>
                        <a:pt x="3725" y="0"/>
                        <a:pt x="8321" y="0"/>
                      </a:cubicBezTo>
                      <a:cubicBezTo>
                        <a:pt x="12917"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49" name="Freeform 6748">
                  <a:extLst>
                    <a:ext uri="{FF2B5EF4-FFF2-40B4-BE49-F238E27FC236}">
                      <a16:creationId xmlns:a16="http://schemas.microsoft.com/office/drawing/2014/main" id="{9525F327-CE7D-26ED-4B61-495DDC815AAD}"/>
                    </a:ext>
                  </a:extLst>
                </p:cNvPr>
                <p:cNvSpPr/>
                <p:nvPr/>
              </p:nvSpPr>
              <p:spPr>
                <a:xfrm>
                  <a:off x="13030892" y="457047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50" name="Freeform 6749">
                  <a:extLst>
                    <a:ext uri="{FF2B5EF4-FFF2-40B4-BE49-F238E27FC236}">
                      <a16:creationId xmlns:a16="http://schemas.microsoft.com/office/drawing/2014/main" id="{C6F3F5FB-DC56-6711-CE37-5FC7E751FE99}"/>
                    </a:ext>
                  </a:extLst>
                </p:cNvPr>
                <p:cNvSpPr/>
                <p:nvPr/>
              </p:nvSpPr>
              <p:spPr>
                <a:xfrm>
                  <a:off x="13098038" y="443604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51" name="Freeform 6750">
                  <a:extLst>
                    <a:ext uri="{FF2B5EF4-FFF2-40B4-BE49-F238E27FC236}">
                      <a16:creationId xmlns:a16="http://schemas.microsoft.com/office/drawing/2014/main" id="{8599C685-4523-2976-EEAE-03476CBA9020}"/>
                    </a:ext>
                  </a:extLst>
                </p:cNvPr>
                <p:cNvSpPr/>
                <p:nvPr/>
              </p:nvSpPr>
              <p:spPr>
                <a:xfrm>
                  <a:off x="13098038" y="450326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52" name="Freeform 6751">
                  <a:extLst>
                    <a:ext uri="{FF2B5EF4-FFF2-40B4-BE49-F238E27FC236}">
                      <a16:creationId xmlns:a16="http://schemas.microsoft.com/office/drawing/2014/main" id="{B708E0F4-C5E3-1E1F-4F14-3ACFF75A7774}"/>
                    </a:ext>
                  </a:extLst>
                </p:cNvPr>
                <p:cNvSpPr/>
                <p:nvPr/>
              </p:nvSpPr>
              <p:spPr>
                <a:xfrm>
                  <a:off x="13098038" y="457047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53" name="Freeform 6752">
                  <a:extLst>
                    <a:ext uri="{FF2B5EF4-FFF2-40B4-BE49-F238E27FC236}">
                      <a16:creationId xmlns:a16="http://schemas.microsoft.com/office/drawing/2014/main" id="{AB550243-F058-176B-DE3E-6EF9C051567C}"/>
                    </a:ext>
                  </a:extLst>
                </p:cNvPr>
                <p:cNvSpPr/>
                <p:nvPr/>
              </p:nvSpPr>
              <p:spPr>
                <a:xfrm>
                  <a:off x="12963746" y="463769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7" y="16659"/>
                        <a:pt x="8321" y="16659"/>
                      </a:cubicBezTo>
                      <a:cubicBezTo>
                        <a:pt x="3725" y="16659"/>
                        <a:pt x="0" y="12930"/>
                        <a:pt x="0" y="8329"/>
                      </a:cubicBezTo>
                      <a:cubicBezTo>
                        <a:pt x="0" y="3729"/>
                        <a:pt x="3725" y="0"/>
                        <a:pt x="8321" y="0"/>
                      </a:cubicBezTo>
                      <a:cubicBezTo>
                        <a:pt x="12917"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54" name="Freeform 6753">
                  <a:extLst>
                    <a:ext uri="{FF2B5EF4-FFF2-40B4-BE49-F238E27FC236}">
                      <a16:creationId xmlns:a16="http://schemas.microsoft.com/office/drawing/2014/main" id="{91A64D25-CD01-3FDD-31A4-79FDA5048C43}"/>
                    </a:ext>
                  </a:extLst>
                </p:cNvPr>
                <p:cNvSpPr/>
                <p:nvPr/>
              </p:nvSpPr>
              <p:spPr>
                <a:xfrm>
                  <a:off x="13030892" y="463769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55" name="Freeform 6754">
                  <a:extLst>
                    <a:ext uri="{FF2B5EF4-FFF2-40B4-BE49-F238E27FC236}">
                      <a16:creationId xmlns:a16="http://schemas.microsoft.com/office/drawing/2014/main" id="{8982273D-8124-2AD4-2569-0D3C90F2C52E}"/>
                    </a:ext>
                  </a:extLst>
                </p:cNvPr>
                <p:cNvSpPr/>
                <p:nvPr/>
              </p:nvSpPr>
              <p:spPr>
                <a:xfrm>
                  <a:off x="13098038" y="463769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56" name="Freeform 6755">
                  <a:extLst>
                    <a:ext uri="{FF2B5EF4-FFF2-40B4-BE49-F238E27FC236}">
                      <a16:creationId xmlns:a16="http://schemas.microsoft.com/office/drawing/2014/main" id="{BD3E029F-1825-389D-D9E1-0CB4A9024F1D}"/>
                    </a:ext>
                  </a:extLst>
                </p:cNvPr>
                <p:cNvSpPr/>
                <p:nvPr/>
              </p:nvSpPr>
              <p:spPr>
                <a:xfrm>
                  <a:off x="12963746" y="4704906"/>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7" y="16659"/>
                        <a:pt x="8321" y="16659"/>
                      </a:cubicBezTo>
                      <a:cubicBezTo>
                        <a:pt x="3725" y="16659"/>
                        <a:pt x="0" y="12930"/>
                        <a:pt x="0" y="8330"/>
                      </a:cubicBezTo>
                      <a:cubicBezTo>
                        <a:pt x="0" y="3729"/>
                        <a:pt x="3725" y="0"/>
                        <a:pt x="8321" y="0"/>
                      </a:cubicBezTo>
                      <a:cubicBezTo>
                        <a:pt x="12917"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57" name="Freeform 6756">
                  <a:extLst>
                    <a:ext uri="{FF2B5EF4-FFF2-40B4-BE49-F238E27FC236}">
                      <a16:creationId xmlns:a16="http://schemas.microsoft.com/office/drawing/2014/main" id="{4181F357-72AB-C426-672A-C8002AA46204}"/>
                    </a:ext>
                  </a:extLst>
                </p:cNvPr>
                <p:cNvSpPr/>
                <p:nvPr/>
              </p:nvSpPr>
              <p:spPr>
                <a:xfrm>
                  <a:off x="13030892" y="4704906"/>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58" name="Freeform 6757">
                  <a:extLst>
                    <a:ext uri="{FF2B5EF4-FFF2-40B4-BE49-F238E27FC236}">
                      <a16:creationId xmlns:a16="http://schemas.microsoft.com/office/drawing/2014/main" id="{15D7E014-E21F-6EC1-42A2-AB79B4C412FA}"/>
                    </a:ext>
                  </a:extLst>
                </p:cNvPr>
                <p:cNvSpPr/>
                <p:nvPr/>
              </p:nvSpPr>
              <p:spPr>
                <a:xfrm>
                  <a:off x="13098038" y="4704906"/>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59" name="Freeform 6758">
                  <a:extLst>
                    <a:ext uri="{FF2B5EF4-FFF2-40B4-BE49-F238E27FC236}">
                      <a16:creationId xmlns:a16="http://schemas.microsoft.com/office/drawing/2014/main" id="{7AC7E12D-D771-A3F8-A639-FCBC5C381EA8}"/>
                    </a:ext>
                  </a:extLst>
                </p:cNvPr>
                <p:cNvSpPr/>
                <p:nvPr/>
              </p:nvSpPr>
              <p:spPr>
                <a:xfrm>
                  <a:off x="12963746" y="4772116"/>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7" y="16659"/>
                        <a:pt x="8321" y="16659"/>
                      </a:cubicBezTo>
                      <a:cubicBezTo>
                        <a:pt x="3725" y="16659"/>
                        <a:pt x="0" y="12930"/>
                        <a:pt x="0" y="8330"/>
                      </a:cubicBezTo>
                      <a:cubicBezTo>
                        <a:pt x="0" y="3729"/>
                        <a:pt x="3725" y="0"/>
                        <a:pt x="8321" y="0"/>
                      </a:cubicBezTo>
                      <a:cubicBezTo>
                        <a:pt x="12917"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60" name="Freeform 6759">
                  <a:extLst>
                    <a:ext uri="{FF2B5EF4-FFF2-40B4-BE49-F238E27FC236}">
                      <a16:creationId xmlns:a16="http://schemas.microsoft.com/office/drawing/2014/main" id="{1FA3C9F8-5C7C-DF34-EF61-1C7148B1FEB8}"/>
                    </a:ext>
                  </a:extLst>
                </p:cNvPr>
                <p:cNvSpPr/>
                <p:nvPr/>
              </p:nvSpPr>
              <p:spPr>
                <a:xfrm>
                  <a:off x="13030892" y="4772116"/>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61" name="Freeform 6760">
                  <a:extLst>
                    <a:ext uri="{FF2B5EF4-FFF2-40B4-BE49-F238E27FC236}">
                      <a16:creationId xmlns:a16="http://schemas.microsoft.com/office/drawing/2014/main" id="{C427EA8E-9355-AFB0-5B6E-1A2E2FCAE878}"/>
                    </a:ext>
                  </a:extLst>
                </p:cNvPr>
                <p:cNvSpPr/>
                <p:nvPr/>
              </p:nvSpPr>
              <p:spPr>
                <a:xfrm>
                  <a:off x="13098038" y="4772116"/>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724" name="Graphic 1431">
                <a:extLst>
                  <a:ext uri="{FF2B5EF4-FFF2-40B4-BE49-F238E27FC236}">
                    <a16:creationId xmlns:a16="http://schemas.microsoft.com/office/drawing/2014/main" id="{A5C129A1-D8FE-3ED6-C3AD-E217303B5833}"/>
                  </a:ext>
                </a:extLst>
              </p:cNvPr>
              <p:cNvGrpSpPr/>
              <p:nvPr/>
            </p:nvGrpSpPr>
            <p:grpSpPr>
              <a:xfrm>
                <a:off x="12930173" y="4839331"/>
                <a:ext cx="218079" cy="16658"/>
                <a:chOff x="12930173" y="4839331"/>
                <a:chExt cx="218079" cy="16658"/>
              </a:xfrm>
              <a:solidFill>
                <a:srgbClr val="000000"/>
              </a:solidFill>
            </p:grpSpPr>
            <p:sp>
              <p:nvSpPr>
                <p:cNvPr id="6740" name="Freeform 6739">
                  <a:extLst>
                    <a:ext uri="{FF2B5EF4-FFF2-40B4-BE49-F238E27FC236}">
                      <a16:creationId xmlns:a16="http://schemas.microsoft.com/office/drawing/2014/main" id="{11CBFE85-5E46-6A2D-6E50-FF241F05081E}"/>
                    </a:ext>
                  </a:extLst>
                </p:cNvPr>
                <p:cNvSpPr/>
                <p:nvPr/>
              </p:nvSpPr>
              <p:spPr>
                <a:xfrm>
                  <a:off x="12930173" y="4839331"/>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7" y="16659"/>
                        <a:pt x="8321" y="16659"/>
                      </a:cubicBezTo>
                      <a:cubicBezTo>
                        <a:pt x="3725" y="16659"/>
                        <a:pt x="0" y="12930"/>
                        <a:pt x="0" y="8330"/>
                      </a:cubicBezTo>
                      <a:cubicBezTo>
                        <a:pt x="0" y="3729"/>
                        <a:pt x="3725" y="0"/>
                        <a:pt x="8321" y="0"/>
                      </a:cubicBezTo>
                      <a:cubicBezTo>
                        <a:pt x="12917"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41" name="Freeform 6740">
                  <a:extLst>
                    <a:ext uri="{FF2B5EF4-FFF2-40B4-BE49-F238E27FC236}">
                      <a16:creationId xmlns:a16="http://schemas.microsoft.com/office/drawing/2014/main" id="{DDBE5B36-72E4-D246-9F8D-C10D8A63EE5D}"/>
                    </a:ext>
                  </a:extLst>
                </p:cNvPr>
                <p:cNvSpPr/>
                <p:nvPr/>
              </p:nvSpPr>
              <p:spPr>
                <a:xfrm>
                  <a:off x="12997319" y="4839331"/>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42" name="Freeform 6741">
                  <a:extLst>
                    <a:ext uri="{FF2B5EF4-FFF2-40B4-BE49-F238E27FC236}">
                      <a16:creationId xmlns:a16="http://schemas.microsoft.com/office/drawing/2014/main" id="{B1F7DDE4-C74D-973F-9FDC-C37E52008250}"/>
                    </a:ext>
                  </a:extLst>
                </p:cNvPr>
                <p:cNvSpPr/>
                <p:nvPr/>
              </p:nvSpPr>
              <p:spPr>
                <a:xfrm>
                  <a:off x="13064465" y="4839331"/>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43" name="Freeform 6742">
                  <a:extLst>
                    <a:ext uri="{FF2B5EF4-FFF2-40B4-BE49-F238E27FC236}">
                      <a16:creationId xmlns:a16="http://schemas.microsoft.com/office/drawing/2014/main" id="{86619E0F-7016-0165-A24A-215411CC8CA0}"/>
                    </a:ext>
                  </a:extLst>
                </p:cNvPr>
                <p:cNvSpPr/>
                <p:nvPr/>
              </p:nvSpPr>
              <p:spPr>
                <a:xfrm>
                  <a:off x="13131610" y="4839331"/>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725" name="Graphic 1431">
                <a:extLst>
                  <a:ext uri="{FF2B5EF4-FFF2-40B4-BE49-F238E27FC236}">
                    <a16:creationId xmlns:a16="http://schemas.microsoft.com/office/drawing/2014/main" id="{AB47E0DC-85A7-5923-FC11-9ADAEBA735DD}"/>
                  </a:ext>
                </a:extLst>
              </p:cNvPr>
              <p:cNvGrpSpPr/>
              <p:nvPr/>
            </p:nvGrpSpPr>
            <p:grpSpPr>
              <a:xfrm>
                <a:off x="12930173" y="4906546"/>
                <a:ext cx="218079" cy="16658"/>
                <a:chOff x="12930173" y="4906546"/>
                <a:chExt cx="218079" cy="16658"/>
              </a:xfrm>
              <a:solidFill>
                <a:srgbClr val="000000"/>
              </a:solidFill>
            </p:grpSpPr>
            <p:sp>
              <p:nvSpPr>
                <p:cNvPr id="6736" name="Freeform 6735">
                  <a:extLst>
                    <a:ext uri="{FF2B5EF4-FFF2-40B4-BE49-F238E27FC236}">
                      <a16:creationId xmlns:a16="http://schemas.microsoft.com/office/drawing/2014/main" id="{81CECB42-3369-3B89-C416-FAF102B524EB}"/>
                    </a:ext>
                  </a:extLst>
                </p:cNvPr>
                <p:cNvSpPr/>
                <p:nvPr/>
              </p:nvSpPr>
              <p:spPr>
                <a:xfrm>
                  <a:off x="12930173" y="490654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7" y="16659"/>
                        <a:pt x="8321" y="16659"/>
                      </a:cubicBezTo>
                      <a:cubicBezTo>
                        <a:pt x="3725" y="16659"/>
                        <a:pt x="0" y="12930"/>
                        <a:pt x="0" y="8329"/>
                      </a:cubicBezTo>
                      <a:cubicBezTo>
                        <a:pt x="0" y="3729"/>
                        <a:pt x="3725" y="0"/>
                        <a:pt x="8321" y="0"/>
                      </a:cubicBezTo>
                      <a:cubicBezTo>
                        <a:pt x="12917"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37" name="Freeform 6736">
                  <a:extLst>
                    <a:ext uri="{FF2B5EF4-FFF2-40B4-BE49-F238E27FC236}">
                      <a16:creationId xmlns:a16="http://schemas.microsoft.com/office/drawing/2014/main" id="{41F6CFBD-5CC3-FBC2-6187-C68598354BD5}"/>
                    </a:ext>
                  </a:extLst>
                </p:cNvPr>
                <p:cNvSpPr/>
                <p:nvPr/>
              </p:nvSpPr>
              <p:spPr>
                <a:xfrm>
                  <a:off x="12997319" y="490654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38" name="Freeform 6737">
                  <a:extLst>
                    <a:ext uri="{FF2B5EF4-FFF2-40B4-BE49-F238E27FC236}">
                      <a16:creationId xmlns:a16="http://schemas.microsoft.com/office/drawing/2014/main" id="{820A3084-D68C-4BA0-4C7D-BE890B2AEE9D}"/>
                    </a:ext>
                  </a:extLst>
                </p:cNvPr>
                <p:cNvSpPr/>
                <p:nvPr/>
              </p:nvSpPr>
              <p:spPr>
                <a:xfrm>
                  <a:off x="13064465" y="490654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39" name="Freeform 6738">
                  <a:extLst>
                    <a:ext uri="{FF2B5EF4-FFF2-40B4-BE49-F238E27FC236}">
                      <a16:creationId xmlns:a16="http://schemas.microsoft.com/office/drawing/2014/main" id="{F4E00B29-0139-E707-D2FB-0C3AC357E2CF}"/>
                    </a:ext>
                  </a:extLst>
                </p:cNvPr>
                <p:cNvSpPr/>
                <p:nvPr/>
              </p:nvSpPr>
              <p:spPr>
                <a:xfrm>
                  <a:off x="13131610" y="4906546"/>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6726" name="Freeform 6725">
                <a:extLst>
                  <a:ext uri="{FF2B5EF4-FFF2-40B4-BE49-F238E27FC236}">
                    <a16:creationId xmlns:a16="http://schemas.microsoft.com/office/drawing/2014/main" id="{14FCBE35-622F-B60C-5561-1AD8A58D912C}"/>
                  </a:ext>
                </a:extLst>
              </p:cNvPr>
              <p:cNvSpPr/>
              <p:nvPr/>
            </p:nvSpPr>
            <p:spPr>
              <a:xfrm>
                <a:off x="12971208" y="497376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27" name="Freeform 6726">
                <a:extLst>
                  <a:ext uri="{FF2B5EF4-FFF2-40B4-BE49-F238E27FC236}">
                    <a16:creationId xmlns:a16="http://schemas.microsoft.com/office/drawing/2014/main" id="{16924F24-3D70-FBCC-9EEF-721FBB2E5ECB}"/>
                  </a:ext>
                </a:extLst>
              </p:cNvPr>
              <p:cNvSpPr/>
              <p:nvPr/>
            </p:nvSpPr>
            <p:spPr>
              <a:xfrm>
                <a:off x="12904062" y="497376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28" name="Freeform 6727">
                <a:extLst>
                  <a:ext uri="{FF2B5EF4-FFF2-40B4-BE49-F238E27FC236}">
                    <a16:creationId xmlns:a16="http://schemas.microsoft.com/office/drawing/2014/main" id="{93780051-ED4E-7B03-1977-1B7B09B3DFE9}"/>
                  </a:ext>
                </a:extLst>
              </p:cNvPr>
              <p:cNvSpPr/>
              <p:nvPr/>
            </p:nvSpPr>
            <p:spPr>
              <a:xfrm>
                <a:off x="13038354" y="497376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29" name="Freeform 6728">
                <a:extLst>
                  <a:ext uri="{FF2B5EF4-FFF2-40B4-BE49-F238E27FC236}">
                    <a16:creationId xmlns:a16="http://schemas.microsoft.com/office/drawing/2014/main" id="{B13E9324-7DD1-802D-FD7C-446C62D69BCD}"/>
                  </a:ext>
                </a:extLst>
              </p:cNvPr>
              <p:cNvSpPr/>
              <p:nvPr/>
            </p:nvSpPr>
            <p:spPr>
              <a:xfrm>
                <a:off x="13105500" y="497376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30" name="Freeform 6729">
                <a:extLst>
                  <a:ext uri="{FF2B5EF4-FFF2-40B4-BE49-F238E27FC236}">
                    <a16:creationId xmlns:a16="http://schemas.microsoft.com/office/drawing/2014/main" id="{ADDCC82D-8564-1DBA-B03A-1FD6D20B8123}"/>
                  </a:ext>
                </a:extLst>
              </p:cNvPr>
              <p:cNvSpPr/>
              <p:nvPr/>
            </p:nvSpPr>
            <p:spPr>
              <a:xfrm>
                <a:off x="13172641" y="497376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nvGrpSpPr>
              <p:cNvPr id="6731" name="Graphic 1431">
                <a:extLst>
                  <a:ext uri="{FF2B5EF4-FFF2-40B4-BE49-F238E27FC236}">
                    <a16:creationId xmlns:a16="http://schemas.microsoft.com/office/drawing/2014/main" id="{D78B27AF-0538-295D-9DB7-9A08D5B101D3}"/>
                  </a:ext>
                </a:extLst>
              </p:cNvPr>
              <p:cNvGrpSpPr/>
              <p:nvPr/>
            </p:nvGrpSpPr>
            <p:grpSpPr>
              <a:xfrm>
                <a:off x="12997319" y="4302381"/>
                <a:ext cx="83787" cy="83108"/>
                <a:chOff x="12997319" y="4302381"/>
                <a:chExt cx="83787" cy="83108"/>
              </a:xfrm>
              <a:solidFill>
                <a:srgbClr val="000000"/>
              </a:solidFill>
            </p:grpSpPr>
            <p:sp>
              <p:nvSpPr>
                <p:cNvPr id="6732" name="Freeform 6731">
                  <a:extLst>
                    <a:ext uri="{FF2B5EF4-FFF2-40B4-BE49-F238E27FC236}">
                      <a16:creationId xmlns:a16="http://schemas.microsoft.com/office/drawing/2014/main" id="{FD619C0B-21C0-137F-67A3-21F1F79D3A1D}"/>
                    </a:ext>
                  </a:extLst>
                </p:cNvPr>
                <p:cNvSpPr/>
                <p:nvPr/>
              </p:nvSpPr>
              <p:spPr>
                <a:xfrm>
                  <a:off x="12997319" y="430238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33" name="Freeform 6732">
                  <a:extLst>
                    <a:ext uri="{FF2B5EF4-FFF2-40B4-BE49-F238E27FC236}">
                      <a16:creationId xmlns:a16="http://schemas.microsoft.com/office/drawing/2014/main" id="{F7284C2B-73C9-AAB0-1EED-FA040F6F3183}"/>
                    </a:ext>
                  </a:extLst>
                </p:cNvPr>
                <p:cNvSpPr/>
                <p:nvPr/>
              </p:nvSpPr>
              <p:spPr>
                <a:xfrm>
                  <a:off x="12997319" y="4368831"/>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34" name="Freeform 6733">
                  <a:extLst>
                    <a:ext uri="{FF2B5EF4-FFF2-40B4-BE49-F238E27FC236}">
                      <a16:creationId xmlns:a16="http://schemas.microsoft.com/office/drawing/2014/main" id="{069F093A-5E88-6D4B-C9E1-883D54CFB9F3}"/>
                    </a:ext>
                  </a:extLst>
                </p:cNvPr>
                <p:cNvSpPr/>
                <p:nvPr/>
              </p:nvSpPr>
              <p:spPr>
                <a:xfrm>
                  <a:off x="13064465" y="4302381"/>
                  <a:ext cx="16641" cy="16658"/>
                </a:xfrm>
                <a:custGeom>
                  <a:avLst/>
                  <a:gdLst>
                    <a:gd name="connsiteX0" fmla="*/ 16642 w 16641"/>
                    <a:gd name="connsiteY0" fmla="*/ 8329 h 16658"/>
                    <a:gd name="connsiteX1" fmla="*/ 8321 w 16641"/>
                    <a:gd name="connsiteY1" fmla="*/ 16659 h 16658"/>
                    <a:gd name="connsiteX2" fmla="*/ 0 w 16641"/>
                    <a:gd name="connsiteY2" fmla="*/ 8329 h 16658"/>
                    <a:gd name="connsiteX3" fmla="*/ 8321 w 16641"/>
                    <a:gd name="connsiteY3" fmla="*/ 0 h 16658"/>
                    <a:gd name="connsiteX4" fmla="*/ 16642 w 16641"/>
                    <a:gd name="connsiteY4" fmla="*/ 8329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29"/>
                      </a:moveTo>
                      <a:cubicBezTo>
                        <a:pt x="16642" y="12930"/>
                        <a:pt x="12916" y="16659"/>
                        <a:pt x="8321" y="16659"/>
                      </a:cubicBezTo>
                      <a:cubicBezTo>
                        <a:pt x="3725" y="16659"/>
                        <a:pt x="0" y="12930"/>
                        <a:pt x="0" y="8329"/>
                      </a:cubicBezTo>
                      <a:cubicBezTo>
                        <a:pt x="0" y="3729"/>
                        <a:pt x="3725" y="0"/>
                        <a:pt x="8321" y="0"/>
                      </a:cubicBezTo>
                      <a:cubicBezTo>
                        <a:pt x="12916" y="0"/>
                        <a:pt x="16642" y="3729"/>
                        <a:pt x="16642" y="8329"/>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735" name="Freeform 6734">
                  <a:extLst>
                    <a:ext uri="{FF2B5EF4-FFF2-40B4-BE49-F238E27FC236}">
                      <a16:creationId xmlns:a16="http://schemas.microsoft.com/office/drawing/2014/main" id="{B4E467E2-D98F-B111-BB79-8C3559C6D3A5}"/>
                    </a:ext>
                  </a:extLst>
                </p:cNvPr>
                <p:cNvSpPr/>
                <p:nvPr/>
              </p:nvSpPr>
              <p:spPr>
                <a:xfrm>
                  <a:off x="13064465" y="4368831"/>
                  <a:ext cx="16641" cy="16658"/>
                </a:xfrm>
                <a:custGeom>
                  <a:avLst/>
                  <a:gdLst>
                    <a:gd name="connsiteX0" fmla="*/ 16642 w 16641"/>
                    <a:gd name="connsiteY0" fmla="*/ 8330 h 16658"/>
                    <a:gd name="connsiteX1" fmla="*/ 8321 w 16641"/>
                    <a:gd name="connsiteY1" fmla="*/ 16659 h 16658"/>
                    <a:gd name="connsiteX2" fmla="*/ 0 w 16641"/>
                    <a:gd name="connsiteY2" fmla="*/ 8330 h 16658"/>
                    <a:gd name="connsiteX3" fmla="*/ 8321 w 16641"/>
                    <a:gd name="connsiteY3" fmla="*/ 0 h 16658"/>
                    <a:gd name="connsiteX4" fmla="*/ 16642 w 16641"/>
                    <a:gd name="connsiteY4" fmla="*/ 8330 h 16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41" h="16658">
                      <a:moveTo>
                        <a:pt x="16642" y="8330"/>
                      </a:moveTo>
                      <a:cubicBezTo>
                        <a:pt x="16642" y="12930"/>
                        <a:pt x="12916" y="16659"/>
                        <a:pt x="8321" y="16659"/>
                      </a:cubicBezTo>
                      <a:cubicBezTo>
                        <a:pt x="3725" y="16659"/>
                        <a:pt x="0" y="12930"/>
                        <a:pt x="0" y="8330"/>
                      </a:cubicBezTo>
                      <a:cubicBezTo>
                        <a:pt x="0" y="3729"/>
                        <a:pt x="3725" y="0"/>
                        <a:pt x="8321" y="0"/>
                      </a:cubicBezTo>
                      <a:cubicBezTo>
                        <a:pt x="12916" y="0"/>
                        <a:pt x="16642" y="3729"/>
                        <a:pt x="16642" y="833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6722" name="Freeform 6721">
              <a:extLst>
                <a:ext uri="{FF2B5EF4-FFF2-40B4-BE49-F238E27FC236}">
                  <a16:creationId xmlns:a16="http://schemas.microsoft.com/office/drawing/2014/main" id="{7F1ADCEA-1574-8412-80F2-6B0C1D84B794}"/>
                </a:ext>
              </a:extLst>
            </p:cNvPr>
            <p:cNvSpPr/>
            <p:nvPr/>
          </p:nvSpPr>
          <p:spPr>
            <a:xfrm>
              <a:off x="12386323" y="5049597"/>
              <a:ext cx="954110" cy="5205"/>
            </a:xfrm>
            <a:custGeom>
              <a:avLst/>
              <a:gdLst>
                <a:gd name="connsiteX0" fmla="*/ 0 w 954110"/>
                <a:gd name="connsiteY0" fmla="*/ 0 h 5205"/>
                <a:gd name="connsiteX1" fmla="*/ 954110 w 954110"/>
                <a:gd name="connsiteY1" fmla="*/ 0 h 5205"/>
              </a:gdLst>
              <a:ahLst/>
              <a:cxnLst>
                <a:cxn ang="0">
                  <a:pos x="connsiteX0" y="connsiteY0"/>
                </a:cxn>
                <a:cxn ang="0">
                  <a:pos x="connsiteX1" y="connsiteY1"/>
                </a:cxn>
              </a:cxnLst>
              <a:rect l="l" t="t" r="r" b="b"/>
              <a:pathLst>
                <a:path w="954110" h="5205">
                  <a:moveTo>
                    <a:pt x="0" y="0"/>
                  </a:moveTo>
                  <a:lnTo>
                    <a:pt x="95411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08" name="Graphic 1431">
            <a:extLst>
              <a:ext uri="{FF2B5EF4-FFF2-40B4-BE49-F238E27FC236}">
                <a16:creationId xmlns:a16="http://schemas.microsoft.com/office/drawing/2014/main" id="{88591010-75BC-515E-58C0-858979E25DCE}"/>
              </a:ext>
            </a:extLst>
          </p:cNvPr>
          <p:cNvGrpSpPr/>
          <p:nvPr/>
        </p:nvGrpSpPr>
        <p:grpSpPr>
          <a:xfrm flipH="1">
            <a:off x="16816844" y="7419347"/>
            <a:ext cx="474718" cy="990861"/>
            <a:chOff x="11337531" y="4096025"/>
            <a:chExt cx="495071" cy="1033347"/>
          </a:xfrm>
          <a:noFill/>
        </p:grpSpPr>
        <p:grpSp>
          <p:nvGrpSpPr>
            <p:cNvPr id="6658" name="Graphic 1431">
              <a:extLst>
                <a:ext uri="{FF2B5EF4-FFF2-40B4-BE49-F238E27FC236}">
                  <a16:creationId xmlns:a16="http://schemas.microsoft.com/office/drawing/2014/main" id="{899E4BCC-863D-A28C-1F9E-CA21C1D4E602}"/>
                </a:ext>
              </a:extLst>
            </p:cNvPr>
            <p:cNvGrpSpPr/>
            <p:nvPr/>
          </p:nvGrpSpPr>
          <p:grpSpPr>
            <a:xfrm>
              <a:off x="11337531" y="4096025"/>
              <a:ext cx="495071" cy="1033347"/>
              <a:chOff x="11337531" y="4096025"/>
              <a:chExt cx="495071" cy="1033347"/>
            </a:xfrm>
            <a:noFill/>
          </p:grpSpPr>
          <p:sp>
            <p:nvSpPr>
              <p:cNvPr id="6671" name="Freeform 6670">
                <a:extLst>
                  <a:ext uri="{FF2B5EF4-FFF2-40B4-BE49-F238E27FC236}">
                    <a16:creationId xmlns:a16="http://schemas.microsoft.com/office/drawing/2014/main" id="{503BF777-7583-B8D3-8989-C1C11D08D913}"/>
                  </a:ext>
                </a:extLst>
              </p:cNvPr>
              <p:cNvSpPr/>
              <p:nvPr/>
            </p:nvSpPr>
            <p:spPr>
              <a:xfrm>
                <a:off x="11337531" y="4810574"/>
                <a:ext cx="495071" cy="318799"/>
              </a:xfrm>
              <a:custGeom>
                <a:avLst/>
                <a:gdLst>
                  <a:gd name="connsiteX0" fmla="*/ 463225 w 495071"/>
                  <a:gd name="connsiteY0" fmla="*/ 318799 h 318799"/>
                  <a:gd name="connsiteX1" fmla="*/ 31847 w 495071"/>
                  <a:gd name="connsiteY1" fmla="*/ 318799 h 318799"/>
                  <a:gd name="connsiteX2" fmla="*/ 0 w 495071"/>
                  <a:gd name="connsiteY2" fmla="*/ 286920 h 318799"/>
                  <a:gd name="connsiteX3" fmla="*/ 0 w 495071"/>
                  <a:gd name="connsiteY3" fmla="*/ 97295 h 318799"/>
                  <a:gd name="connsiteX4" fmla="*/ 23017 w 495071"/>
                  <a:gd name="connsiteY4" fmla="*/ 66665 h 318799"/>
                  <a:gd name="connsiteX5" fmla="*/ 495072 w 495071"/>
                  <a:gd name="connsiteY5" fmla="*/ 8877 h 318799"/>
                  <a:gd name="connsiteX6" fmla="*/ 495072 w 495071"/>
                  <a:gd name="connsiteY6" fmla="*/ 8877 h 318799"/>
                  <a:gd name="connsiteX7" fmla="*/ 495072 w 495071"/>
                  <a:gd name="connsiteY7" fmla="*/ 286920 h 318799"/>
                  <a:gd name="connsiteX8" fmla="*/ 463225 w 495071"/>
                  <a:gd name="connsiteY8" fmla="*/ 318799 h 318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5071" h="318799">
                    <a:moveTo>
                      <a:pt x="463225" y="318799"/>
                    </a:moveTo>
                    <a:lnTo>
                      <a:pt x="31847" y="318799"/>
                    </a:lnTo>
                    <a:cubicBezTo>
                      <a:pt x="14254" y="318799"/>
                      <a:pt x="0" y="304531"/>
                      <a:pt x="0" y="286920"/>
                    </a:cubicBezTo>
                    <a:lnTo>
                      <a:pt x="0" y="97295"/>
                    </a:lnTo>
                    <a:cubicBezTo>
                      <a:pt x="0" y="83083"/>
                      <a:pt x="9376" y="70605"/>
                      <a:pt x="23017" y="66665"/>
                    </a:cubicBezTo>
                    <a:cubicBezTo>
                      <a:pt x="100927" y="44156"/>
                      <a:pt x="357472" y="-24194"/>
                      <a:pt x="495072" y="8877"/>
                    </a:cubicBezTo>
                    <a:lnTo>
                      <a:pt x="495072" y="8877"/>
                    </a:lnTo>
                    <a:lnTo>
                      <a:pt x="495072" y="286920"/>
                    </a:lnTo>
                    <a:cubicBezTo>
                      <a:pt x="495072" y="304531"/>
                      <a:pt x="480812" y="318799"/>
                      <a:pt x="463225" y="31879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72" name="Freeform 6671">
                <a:extLst>
                  <a:ext uri="{FF2B5EF4-FFF2-40B4-BE49-F238E27FC236}">
                    <a16:creationId xmlns:a16="http://schemas.microsoft.com/office/drawing/2014/main" id="{FEDD3C7E-9ABA-3F1B-16EB-2A7A3E98534F}"/>
                  </a:ext>
                </a:extLst>
              </p:cNvPr>
              <p:cNvSpPr/>
              <p:nvPr/>
            </p:nvSpPr>
            <p:spPr>
              <a:xfrm>
                <a:off x="11399305" y="4585559"/>
                <a:ext cx="371523" cy="270987"/>
              </a:xfrm>
              <a:custGeom>
                <a:avLst/>
                <a:gdLst>
                  <a:gd name="connsiteX0" fmla="*/ 371523 w 371523"/>
                  <a:gd name="connsiteY0" fmla="*/ 73143 h 270987"/>
                  <a:gd name="connsiteX1" fmla="*/ 371523 w 371523"/>
                  <a:gd name="connsiteY1" fmla="*/ 36365 h 270987"/>
                  <a:gd name="connsiteX2" fmla="*/ 323748 w 371523"/>
                  <a:gd name="connsiteY2" fmla="*/ 1893 h 270987"/>
                  <a:gd name="connsiteX3" fmla="*/ 24816 w 371523"/>
                  <a:gd name="connsiteY3" fmla="*/ 138130 h 270987"/>
                  <a:gd name="connsiteX4" fmla="*/ 0 w 371523"/>
                  <a:gd name="connsiteY4" fmla="*/ 172601 h 270987"/>
                  <a:gd name="connsiteX5" fmla="*/ 0 w 371523"/>
                  <a:gd name="connsiteY5" fmla="*/ 270987 h 27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1523" h="270987">
                    <a:moveTo>
                      <a:pt x="371523" y="73143"/>
                    </a:moveTo>
                    <a:lnTo>
                      <a:pt x="371523" y="36365"/>
                    </a:lnTo>
                    <a:cubicBezTo>
                      <a:pt x="371523" y="11565"/>
                      <a:pt x="347254" y="-5952"/>
                      <a:pt x="323748" y="1893"/>
                    </a:cubicBezTo>
                    <a:lnTo>
                      <a:pt x="24816" y="138130"/>
                    </a:lnTo>
                    <a:cubicBezTo>
                      <a:pt x="9995" y="143075"/>
                      <a:pt x="0" y="156958"/>
                      <a:pt x="0" y="172601"/>
                    </a:cubicBezTo>
                    <a:lnTo>
                      <a:pt x="0" y="27098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73" name="Freeform 6672">
                <a:extLst>
                  <a:ext uri="{FF2B5EF4-FFF2-40B4-BE49-F238E27FC236}">
                    <a16:creationId xmlns:a16="http://schemas.microsoft.com/office/drawing/2014/main" id="{D5E58715-C25B-6C3B-65FF-8132A675E320}"/>
                  </a:ext>
                </a:extLst>
              </p:cNvPr>
              <p:cNvSpPr/>
              <p:nvPr/>
            </p:nvSpPr>
            <p:spPr>
              <a:xfrm>
                <a:off x="11770829" y="4704901"/>
                <a:ext cx="5200" cy="93810"/>
              </a:xfrm>
              <a:custGeom>
                <a:avLst/>
                <a:gdLst>
                  <a:gd name="connsiteX0" fmla="*/ 0 w 5200"/>
                  <a:gd name="connsiteY0" fmla="*/ 93811 h 93810"/>
                  <a:gd name="connsiteX1" fmla="*/ 0 w 5200"/>
                  <a:gd name="connsiteY1" fmla="*/ 0 h 93810"/>
                </a:gdLst>
                <a:ahLst/>
                <a:cxnLst>
                  <a:cxn ang="0">
                    <a:pos x="connsiteX0" y="connsiteY0"/>
                  </a:cxn>
                  <a:cxn ang="0">
                    <a:pos x="connsiteX1" y="connsiteY1"/>
                  </a:cxn>
                </a:cxnLst>
                <a:rect l="l" t="t" r="r" b="b"/>
                <a:pathLst>
                  <a:path w="5200" h="93810">
                    <a:moveTo>
                      <a:pt x="0" y="93811"/>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74" name="Freeform 6673">
                <a:extLst>
                  <a:ext uri="{FF2B5EF4-FFF2-40B4-BE49-F238E27FC236}">
                    <a16:creationId xmlns:a16="http://schemas.microsoft.com/office/drawing/2014/main" id="{40D779AB-5C25-3236-FA19-42404D071DDF}"/>
                  </a:ext>
                </a:extLst>
              </p:cNvPr>
              <p:cNvSpPr/>
              <p:nvPr/>
            </p:nvSpPr>
            <p:spPr>
              <a:xfrm>
                <a:off x="11461225" y="4469950"/>
                <a:ext cx="249202" cy="237814"/>
              </a:xfrm>
              <a:custGeom>
                <a:avLst/>
                <a:gdLst>
                  <a:gd name="connsiteX0" fmla="*/ 0 w 249202"/>
                  <a:gd name="connsiteY0" fmla="*/ 237814 h 237814"/>
                  <a:gd name="connsiteX1" fmla="*/ 249202 w 249202"/>
                  <a:gd name="connsiteY1" fmla="*/ 121719 h 237814"/>
                  <a:gd name="connsiteX2" fmla="*/ 247684 w 249202"/>
                  <a:gd name="connsiteY2" fmla="*/ 36383 h 237814"/>
                  <a:gd name="connsiteX3" fmla="*/ 195151 w 249202"/>
                  <a:gd name="connsiteY3" fmla="*/ 3884 h 237814"/>
                  <a:gd name="connsiteX4" fmla="*/ 20063 w 249202"/>
                  <a:gd name="connsiteY4" fmla="*/ 122359 h 237814"/>
                  <a:gd name="connsiteX5" fmla="*/ 0 w 249202"/>
                  <a:gd name="connsiteY5" fmla="*/ 154858 h 237814"/>
                  <a:gd name="connsiteX6" fmla="*/ 0 w 249202"/>
                  <a:gd name="connsiteY6" fmla="*/ 237814 h 23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202" h="237814">
                    <a:moveTo>
                      <a:pt x="0" y="237814"/>
                    </a:moveTo>
                    <a:lnTo>
                      <a:pt x="249202" y="121719"/>
                    </a:lnTo>
                    <a:lnTo>
                      <a:pt x="247684" y="36383"/>
                    </a:lnTo>
                    <a:cubicBezTo>
                      <a:pt x="247684" y="9371"/>
                      <a:pt x="219285" y="-8198"/>
                      <a:pt x="195151" y="3884"/>
                    </a:cubicBezTo>
                    <a:lnTo>
                      <a:pt x="20063" y="122359"/>
                    </a:lnTo>
                    <a:cubicBezTo>
                      <a:pt x="7769" y="128512"/>
                      <a:pt x="0" y="141094"/>
                      <a:pt x="0" y="154858"/>
                    </a:cubicBezTo>
                    <a:lnTo>
                      <a:pt x="0" y="237814"/>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75" name="Freeform 6674">
                <a:extLst>
                  <a:ext uri="{FF2B5EF4-FFF2-40B4-BE49-F238E27FC236}">
                    <a16:creationId xmlns:a16="http://schemas.microsoft.com/office/drawing/2014/main" id="{D1223405-8AE0-137D-1A17-3A542CBBF83A}"/>
                  </a:ext>
                </a:extLst>
              </p:cNvPr>
              <p:cNvSpPr/>
              <p:nvPr/>
            </p:nvSpPr>
            <p:spPr>
              <a:xfrm>
                <a:off x="11523145" y="4323568"/>
                <a:ext cx="123844" cy="240416"/>
              </a:xfrm>
              <a:custGeom>
                <a:avLst/>
                <a:gdLst>
                  <a:gd name="connsiteX0" fmla="*/ 0 w 123844"/>
                  <a:gd name="connsiteY0" fmla="*/ 146382 h 240416"/>
                  <a:gd name="connsiteX1" fmla="*/ 0 w 123844"/>
                  <a:gd name="connsiteY1" fmla="*/ 0 h 240416"/>
                  <a:gd name="connsiteX2" fmla="*/ 123845 w 123844"/>
                  <a:gd name="connsiteY2" fmla="*/ 0 h 240416"/>
                  <a:gd name="connsiteX3" fmla="*/ 123845 w 123844"/>
                  <a:gd name="connsiteY3" fmla="*/ 156616 h 240416"/>
                  <a:gd name="connsiteX4" fmla="*/ 0 w 123844"/>
                  <a:gd name="connsiteY4" fmla="*/ 240417 h 240416"/>
                  <a:gd name="connsiteX5" fmla="*/ 0 w 123844"/>
                  <a:gd name="connsiteY5" fmla="*/ 186643 h 240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44" h="240416">
                    <a:moveTo>
                      <a:pt x="0" y="146382"/>
                    </a:moveTo>
                    <a:lnTo>
                      <a:pt x="0" y="0"/>
                    </a:lnTo>
                    <a:lnTo>
                      <a:pt x="123845" y="0"/>
                    </a:lnTo>
                    <a:lnTo>
                      <a:pt x="123845" y="156616"/>
                    </a:lnTo>
                    <a:lnTo>
                      <a:pt x="0" y="240417"/>
                    </a:lnTo>
                    <a:lnTo>
                      <a:pt x="0" y="18664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76" name="Freeform 6675">
                <a:extLst>
                  <a:ext uri="{FF2B5EF4-FFF2-40B4-BE49-F238E27FC236}">
                    <a16:creationId xmlns:a16="http://schemas.microsoft.com/office/drawing/2014/main" id="{BBBA47C5-4BF1-1F4A-46F2-EBFB6D998F18}"/>
                  </a:ext>
                </a:extLst>
              </p:cNvPr>
              <p:cNvSpPr/>
              <p:nvPr/>
            </p:nvSpPr>
            <p:spPr>
              <a:xfrm>
                <a:off x="11523145" y="4137613"/>
                <a:ext cx="123844" cy="61988"/>
              </a:xfrm>
              <a:custGeom>
                <a:avLst/>
                <a:gdLst>
                  <a:gd name="connsiteX0" fmla="*/ 123845 w 123844"/>
                  <a:gd name="connsiteY0" fmla="*/ 61989 h 61988"/>
                  <a:gd name="connsiteX1" fmla="*/ 61920 w 123844"/>
                  <a:gd name="connsiteY1" fmla="*/ 0 h 61988"/>
                  <a:gd name="connsiteX2" fmla="*/ 0 w 123844"/>
                  <a:gd name="connsiteY2" fmla="*/ 61989 h 61988"/>
                  <a:gd name="connsiteX3" fmla="*/ 123845 w 123844"/>
                  <a:gd name="connsiteY3" fmla="*/ 61989 h 61988"/>
                </a:gdLst>
                <a:ahLst/>
                <a:cxnLst>
                  <a:cxn ang="0">
                    <a:pos x="connsiteX0" y="connsiteY0"/>
                  </a:cxn>
                  <a:cxn ang="0">
                    <a:pos x="connsiteX1" y="connsiteY1"/>
                  </a:cxn>
                  <a:cxn ang="0">
                    <a:pos x="connsiteX2" y="connsiteY2"/>
                  </a:cxn>
                  <a:cxn ang="0">
                    <a:pos x="connsiteX3" y="connsiteY3"/>
                  </a:cxn>
                </a:cxnLst>
                <a:rect l="l" t="t" r="r" b="b"/>
                <a:pathLst>
                  <a:path w="123844" h="61988">
                    <a:moveTo>
                      <a:pt x="123845" y="61989"/>
                    </a:moveTo>
                    <a:cubicBezTo>
                      <a:pt x="123845" y="27751"/>
                      <a:pt x="96122" y="0"/>
                      <a:pt x="61920" y="0"/>
                    </a:cubicBezTo>
                    <a:cubicBezTo>
                      <a:pt x="27723" y="0"/>
                      <a:pt x="0" y="27751"/>
                      <a:pt x="0" y="61989"/>
                    </a:cubicBezTo>
                    <a:lnTo>
                      <a:pt x="123845" y="6198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77" name="Freeform 6676">
                <a:extLst>
                  <a:ext uri="{FF2B5EF4-FFF2-40B4-BE49-F238E27FC236}">
                    <a16:creationId xmlns:a16="http://schemas.microsoft.com/office/drawing/2014/main" id="{F8963049-9072-CE70-33DF-70D7C1365C4C}"/>
                  </a:ext>
                </a:extLst>
              </p:cNvPr>
              <p:cNvSpPr/>
              <p:nvPr/>
            </p:nvSpPr>
            <p:spPr>
              <a:xfrm>
                <a:off x="11523145" y="4323568"/>
                <a:ext cx="123262" cy="5205"/>
              </a:xfrm>
              <a:custGeom>
                <a:avLst/>
                <a:gdLst>
                  <a:gd name="connsiteX0" fmla="*/ 0 w 123262"/>
                  <a:gd name="connsiteY0" fmla="*/ 0 h 5205"/>
                  <a:gd name="connsiteX1" fmla="*/ 123262 w 123262"/>
                  <a:gd name="connsiteY1" fmla="*/ 0 h 5205"/>
                </a:gdLst>
                <a:ahLst/>
                <a:cxnLst>
                  <a:cxn ang="0">
                    <a:pos x="connsiteX0" y="connsiteY0"/>
                  </a:cxn>
                  <a:cxn ang="0">
                    <a:pos x="connsiteX1" y="connsiteY1"/>
                  </a:cxn>
                </a:cxnLst>
                <a:rect l="l" t="t" r="r" b="b"/>
                <a:pathLst>
                  <a:path w="123262" h="5205">
                    <a:moveTo>
                      <a:pt x="0" y="0"/>
                    </a:moveTo>
                    <a:lnTo>
                      <a:pt x="12326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78" name="Freeform 6677">
                <a:extLst>
                  <a:ext uri="{FF2B5EF4-FFF2-40B4-BE49-F238E27FC236}">
                    <a16:creationId xmlns:a16="http://schemas.microsoft.com/office/drawing/2014/main" id="{1F88E9D4-6BD3-AE71-347D-B20B7A350750}"/>
                  </a:ext>
                </a:extLst>
              </p:cNvPr>
              <p:cNvSpPr/>
              <p:nvPr/>
            </p:nvSpPr>
            <p:spPr>
              <a:xfrm>
                <a:off x="11554107" y="4199601"/>
                <a:ext cx="5200" cy="123966"/>
              </a:xfrm>
              <a:custGeom>
                <a:avLst/>
                <a:gdLst>
                  <a:gd name="connsiteX0" fmla="*/ 0 w 5200"/>
                  <a:gd name="connsiteY0" fmla="*/ 0 h 123966"/>
                  <a:gd name="connsiteX1" fmla="*/ 0 w 5200"/>
                  <a:gd name="connsiteY1" fmla="*/ 123967 h 123966"/>
                </a:gdLst>
                <a:ahLst/>
                <a:cxnLst>
                  <a:cxn ang="0">
                    <a:pos x="connsiteX0" y="connsiteY0"/>
                  </a:cxn>
                  <a:cxn ang="0">
                    <a:pos x="connsiteX1" y="connsiteY1"/>
                  </a:cxn>
                </a:cxnLst>
                <a:rect l="l" t="t" r="r" b="b"/>
                <a:pathLst>
                  <a:path w="5200" h="123966">
                    <a:moveTo>
                      <a:pt x="0" y="0"/>
                    </a:moveTo>
                    <a:lnTo>
                      <a:pt x="0" y="12396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79" name="Freeform 6678">
                <a:extLst>
                  <a:ext uri="{FF2B5EF4-FFF2-40B4-BE49-F238E27FC236}">
                    <a16:creationId xmlns:a16="http://schemas.microsoft.com/office/drawing/2014/main" id="{BE25B653-84C5-A389-1ACE-5BA9D9506DB7}"/>
                  </a:ext>
                </a:extLst>
              </p:cNvPr>
              <p:cNvSpPr/>
              <p:nvPr/>
            </p:nvSpPr>
            <p:spPr>
              <a:xfrm>
                <a:off x="11616027" y="4199601"/>
                <a:ext cx="5200" cy="123966"/>
              </a:xfrm>
              <a:custGeom>
                <a:avLst/>
                <a:gdLst>
                  <a:gd name="connsiteX0" fmla="*/ 0 w 5200"/>
                  <a:gd name="connsiteY0" fmla="*/ 0 h 123966"/>
                  <a:gd name="connsiteX1" fmla="*/ 0 w 5200"/>
                  <a:gd name="connsiteY1" fmla="*/ 123967 h 123966"/>
                </a:gdLst>
                <a:ahLst/>
                <a:cxnLst>
                  <a:cxn ang="0">
                    <a:pos x="connsiteX0" y="connsiteY0"/>
                  </a:cxn>
                  <a:cxn ang="0">
                    <a:pos x="connsiteX1" y="connsiteY1"/>
                  </a:cxn>
                </a:cxnLst>
                <a:rect l="l" t="t" r="r" b="b"/>
                <a:pathLst>
                  <a:path w="5200" h="123966">
                    <a:moveTo>
                      <a:pt x="0" y="0"/>
                    </a:moveTo>
                    <a:lnTo>
                      <a:pt x="0" y="12396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80" name="Freeform 6679">
                <a:extLst>
                  <a:ext uri="{FF2B5EF4-FFF2-40B4-BE49-F238E27FC236}">
                    <a16:creationId xmlns:a16="http://schemas.microsoft.com/office/drawing/2014/main" id="{9505ED3C-1AEE-5089-6987-190CD6056F6A}"/>
                  </a:ext>
                </a:extLst>
              </p:cNvPr>
              <p:cNvSpPr/>
              <p:nvPr/>
            </p:nvSpPr>
            <p:spPr>
              <a:xfrm>
                <a:off x="11585065" y="4199601"/>
                <a:ext cx="5200" cy="123966"/>
              </a:xfrm>
              <a:custGeom>
                <a:avLst/>
                <a:gdLst>
                  <a:gd name="connsiteX0" fmla="*/ 0 w 5200"/>
                  <a:gd name="connsiteY0" fmla="*/ 0 h 123966"/>
                  <a:gd name="connsiteX1" fmla="*/ 0 w 5200"/>
                  <a:gd name="connsiteY1" fmla="*/ 123967 h 123966"/>
                </a:gdLst>
                <a:ahLst/>
                <a:cxnLst>
                  <a:cxn ang="0">
                    <a:pos x="connsiteX0" y="connsiteY0"/>
                  </a:cxn>
                  <a:cxn ang="0">
                    <a:pos x="connsiteX1" y="connsiteY1"/>
                  </a:cxn>
                </a:cxnLst>
                <a:rect l="l" t="t" r="r" b="b"/>
                <a:pathLst>
                  <a:path w="5200" h="123966">
                    <a:moveTo>
                      <a:pt x="0" y="0"/>
                    </a:moveTo>
                    <a:lnTo>
                      <a:pt x="0" y="12396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81" name="Freeform 6680">
                <a:extLst>
                  <a:ext uri="{FF2B5EF4-FFF2-40B4-BE49-F238E27FC236}">
                    <a16:creationId xmlns:a16="http://schemas.microsoft.com/office/drawing/2014/main" id="{A9503BDA-AB68-03C7-45D9-A2BE03079672}"/>
                  </a:ext>
                </a:extLst>
              </p:cNvPr>
              <p:cNvSpPr/>
              <p:nvPr/>
            </p:nvSpPr>
            <p:spPr>
              <a:xfrm>
                <a:off x="11585065" y="4096025"/>
                <a:ext cx="5200" cy="41587"/>
              </a:xfrm>
              <a:custGeom>
                <a:avLst/>
                <a:gdLst>
                  <a:gd name="connsiteX0" fmla="*/ 0 w 5200"/>
                  <a:gd name="connsiteY0" fmla="*/ 41588 h 41587"/>
                  <a:gd name="connsiteX1" fmla="*/ 0 w 5200"/>
                  <a:gd name="connsiteY1" fmla="*/ 0 h 41587"/>
                </a:gdLst>
                <a:ahLst/>
                <a:cxnLst>
                  <a:cxn ang="0">
                    <a:pos x="connsiteX0" y="connsiteY0"/>
                  </a:cxn>
                  <a:cxn ang="0">
                    <a:pos x="connsiteX1" y="connsiteY1"/>
                  </a:cxn>
                </a:cxnLst>
                <a:rect l="l" t="t" r="r" b="b"/>
                <a:pathLst>
                  <a:path w="5200" h="41587">
                    <a:moveTo>
                      <a:pt x="0" y="41588"/>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659" name="Freeform 6658">
              <a:extLst>
                <a:ext uri="{FF2B5EF4-FFF2-40B4-BE49-F238E27FC236}">
                  <a16:creationId xmlns:a16="http://schemas.microsoft.com/office/drawing/2014/main" id="{D5C4D21D-CB7F-E2D5-2615-74F62546B163}"/>
                </a:ext>
              </a:extLst>
            </p:cNvPr>
            <p:cNvSpPr/>
            <p:nvPr/>
          </p:nvSpPr>
          <p:spPr>
            <a:xfrm>
              <a:off x="11523145" y="4385557"/>
              <a:ext cx="123844" cy="5205"/>
            </a:xfrm>
            <a:custGeom>
              <a:avLst/>
              <a:gdLst>
                <a:gd name="connsiteX0" fmla="*/ 0 w 123844"/>
                <a:gd name="connsiteY0" fmla="*/ 0 h 5205"/>
                <a:gd name="connsiteX1" fmla="*/ 123845 w 123844"/>
                <a:gd name="connsiteY1" fmla="*/ 0 h 5205"/>
              </a:gdLst>
              <a:ahLst/>
              <a:cxnLst>
                <a:cxn ang="0">
                  <a:pos x="connsiteX0" y="connsiteY0"/>
                </a:cxn>
                <a:cxn ang="0">
                  <a:pos x="connsiteX1" y="connsiteY1"/>
                </a:cxn>
              </a:cxnLst>
              <a:rect l="l" t="t" r="r" b="b"/>
              <a:pathLst>
                <a:path w="123844" h="5205">
                  <a:moveTo>
                    <a:pt x="0" y="0"/>
                  </a:moveTo>
                  <a:lnTo>
                    <a:pt x="12384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60" name="Freeform 6659">
              <a:extLst>
                <a:ext uri="{FF2B5EF4-FFF2-40B4-BE49-F238E27FC236}">
                  <a16:creationId xmlns:a16="http://schemas.microsoft.com/office/drawing/2014/main" id="{F8FC49A6-A3BC-C36A-8634-46F35BE59B1E}"/>
                </a:ext>
              </a:extLst>
            </p:cNvPr>
            <p:cNvSpPr/>
            <p:nvPr/>
          </p:nvSpPr>
          <p:spPr>
            <a:xfrm>
              <a:off x="11523145" y="4447540"/>
              <a:ext cx="123844" cy="5205"/>
            </a:xfrm>
            <a:custGeom>
              <a:avLst/>
              <a:gdLst>
                <a:gd name="connsiteX0" fmla="*/ 0 w 123844"/>
                <a:gd name="connsiteY0" fmla="*/ 0 h 5205"/>
                <a:gd name="connsiteX1" fmla="*/ 123845 w 123844"/>
                <a:gd name="connsiteY1" fmla="*/ 0 h 5205"/>
              </a:gdLst>
              <a:ahLst/>
              <a:cxnLst>
                <a:cxn ang="0">
                  <a:pos x="connsiteX0" y="connsiteY0"/>
                </a:cxn>
                <a:cxn ang="0">
                  <a:pos x="connsiteX1" y="connsiteY1"/>
                </a:cxn>
              </a:cxnLst>
              <a:rect l="l" t="t" r="r" b="b"/>
              <a:pathLst>
                <a:path w="123844" h="5205">
                  <a:moveTo>
                    <a:pt x="0" y="0"/>
                  </a:moveTo>
                  <a:lnTo>
                    <a:pt x="12384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61" name="Freeform 6660">
              <a:extLst>
                <a:ext uri="{FF2B5EF4-FFF2-40B4-BE49-F238E27FC236}">
                  <a16:creationId xmlns:a16="http://schemas.microsoft.com/office/drawing/2014/main" id="{75779C66-42B4-C219-7848-626D54DA741E}"/>
                </a:ext>
              </a:extLst>
            </p:cNvPr>
            <p:cNvSpPr/>
            <p:nvPr/>
          </p:nvSpPr>
          <p:spPr>
            <a:xfrm>
              <a:off x="11511361" y="4919024"/>
              <a:ext cx="5200" cy="27116"/>
            </a:xfrm>
            <a:custGeom>
              <a:avLst/>
              <a:gdLst>
                <a:gd name="connsiteX0" fmla="*/ 0 w 5200"/>
                <a:gd name="connsiteY0" fmla="*/ 0 h 27116"/>
                <a:gd name="connsiteX1" fmla="*/ 0 w 5200"/>
                <a:gd name="connsiteY1" fmla="*/ 27116 h 27116"/>
              </a:gdLst>
              <a:ahLst/>
              <a:cxnLst>
                <a:cxn ang="0">
                  <a:pos x="connsiteX0" y="connsiteY0"/>
                </a:cxn>
                <a:cxn ang="0">
                  <a:pos x="connsiteX1" y="connsiteY1"/>
                </a:cxn>
              </a:cxnLst>
              <a:rect l="l" t="t" r="r" b="b"/>
              <a:pathLst>
                <a:path w="5200" h="27116">
                  <a:moveTo>
                    <a:pt x="0" y="0"/>
                  </a:moveTo>
                  <a:lnTo>
                    <a:pt x="0" y="271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62" name="Freeform 6661">
              <a:extLst>
                <a:ext uri="{FF2B5EF4-FFF2-40B4-BE49-F238E27FC236}">
                  <a16:creationId xmlns:a16="http://schemas.microsoft.com/office/drawing/2014/main" id="{E2E544CD-EA96-2B5A-E2E7-12676F2EB9CB}"/>
                </a:ext>
              </a:extLst>
            </p:cNvPr>
            <p:cNvSpPr/>
            <p:nvPr/>
          </p:nvSpPr>
          <p:spPr>
            <a:xfrm>
              <a:off x="11437658" y="4919024"/>
              <a:ext cx="5200" cy="27116"/>
            </a:xfrm>
            <a:custGeom>
              <a:avLst/>
              <a:gdLst>
                <a:gd name="connsiteX0" fmla="*/ 0 w 5200"/>
                <a:gd name="connsiteY0" fmla="*/ 0 h 27116"/>
                <a:gd name="connsiteX1" fmla="*/ 0 w 5200"/>
                <a:gd name="connsiteY1" fmla="*/ 27116 h 27116"/>
              </a:gdLst>
              <a:ahLst/>
              <a:cxnLst>
                <a:cxn ang="0">
                  <a:pos x="connsiteX0" y="connsiteY0"/>
                </a:cxn>
                <a:cxn ang="0">
                  <a:pos x="connsiteX1" y="connsiteY1"/>
                </a:cxn>
              </a:cxnLst>
              <a:rect l="l" t="t" r="r" b="b"/>
              <a:pathLst>
                <a:path w="5200" h="27116">
                  <a:moveTo>
                    <a:pt x="0" y="0"/>
                  </a:moveTo>
                  <a:lnTo>
                    <a:pt x="0" y="271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63" name="Freeform 6662">
              <a:extLst>
                <a:ext uri="{FF2B5EF4-FFF2-40B4-BE49-F238E27FC236}">
                  <a16:creationId xmlns:a16="http://schemas.microsoft.com/office/drawing/2014/main" id="{C188C57D-8339-2394-4A7C-31246F73BE92}"/>
                </a:ext>
              </a:extLst>
            </p:cNvPr>
            <p:cNvSpPr/>
            <p:nvPr/>
          </p:nvSpPr>
          <p:spPr>
            <a:xfrm>
              <a:off x="11585065" y="4919024"/>
              <a:ext cx="5200" cy="27116"/>
            </a:xfrm>
            <a:custGeom>
              <a:avLst/>
              <a:gdLst>
                <a:gd name="connsiteX0" fmla="*/ 0 w 5200"/>
                <a:gd name="connsiteY0" fmla="*/ 0 h 27116"/>
                <a:gd name="connsiteX1" fmla="*/ 0 w 5200"/>
                <a:gd name="connsiteY1" fmla="*/ 27116 h 27116"/>
              </a:gdLst>
              <a:ahLst/>
              <a:cxnLst>
                <a:cxn ang="0">
                  <a:pos x="connsiteX0" y="connsiteY0"/>
                </a:cxn>
                <a:cxn ang="0">
                  <a:pos x="connsiteX1" y="connsiteY1"/>
                </a:cxn>
              </a:cxnLst>
              <a:rect l="l" t="t" r="r" b="b"/>
              <a:pathLst>
                <a:path w="5200" h="27116">
                  <a:moveTo>
                    <a:pt x="0" y="0"/>
                  </a:moveTo>
                  <a:lnTo>
                    <a:pt x="0" y="271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64" name="Freeform 6663">
              <a:extLst>
                <a:ext uri="{FF2B5EF4-FFF2-40B4-BE49-F238E27FC236}">
                  <a16:creationId xmlns:a16="http://schemas.microsoft.com/office/drawing/2014/main" id="{82C698AC-3677-1D75-33B2-6C1E46B91E30}"/>
                </a:ext>
              </a:extLst>
            </p:cNvPr>
            <p:cNvSpPr/>
            <p:nvPr/>
          </p:nvSpPr>
          <p:spPr>
            <a:xfrm>
              <a:off x="11658773" y="4919024"/>
              <a:ext cx="5200" cy="27116"/>
            </a:xfrm>
            <a:custGeom>
              <a:avLst/>
              <a:gdLst>
                <a:gd name="connsiteX0" fmla="*/ 0 w 5200"/>
                <a:gd name="connsiteY0" fmla="*/ 0 h 27116"/>
                <a:gd name="connsiteX1" fmla="*/ 0 w 5200"/>
                <a:gd name="connsiteY1" fmla="*/ 27116 h 27116"/>
              </a:gdLst>
              <a:ahLst/>
              <a:cxnLst>
                <a:cxn ang="0">
                  <a:pos x="connsiteX0" y="connsiteY0"/>
                </a:cxn>
                <a:cxn ang="0">
                  <a:pos x="connsiteX1" y="connsiteY1"/>
                </a:cxn>
              </a:cxnLst>
              <a:rect l="l" t="t" r="r" b="b"/>
              <a:pathLst>
                <a:path w="5200" h="27116">
                  <a:moveTo>
                    <a:pt x="0" y="0"/>
                  </a:moveTo>
                  <a:lnTo>
                    <a:pt x="0" y="271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65" name="Freeform 6664">
              <a:extLst>
                <a:ext uri="{FF2B5EF4-FFF2-40B4-BE49-F238E27FC236}">
                  <a16:creationId xmlns:a16="http://schemas.microsoft.com/office/drawing/2014/main" id="{997F4BB7-BC2C-3334-9BC5-FFB8CEF16CC1}"/>
                </a:ext>
              </a:extLst>
            </p:cNvPr>
            <p:cNvSpPr/>
            <p:nvPr/>
          </p:nvSpPr>
          <p:spPr>
            <a:xfrm>
              <a:off x="11732477" y="4919024"/>
              <a:ext cx="5200" cy="27116"/>
            </a:xfrm>
            <a:custGeom>
              <a:avLst/>
              <a:gdLst>
                <a:gd name="connsiteX0" fmla="*/ 0 w 5200"/>
                <a:gd name="connsiteY0" fmla="*/ 0 h 27116"/>
                <a:gd name="connsiteX1" fmla="*/ 0 w 5200"/>
                <a:gd name="connsiteY1" fmla="*/ 27116 h 27116"/>
              </a:gdLst>
              <a:ahLst/>
              <a:cxnLst>
                <a:cxn ang="0">
                  <a:pos x="connsiteX0" y="connsiteY0"/>
                </a:cxn>
                <a:cxn ang="0">
                  <a:pos x="connsiteX1" y="connsiteY1"/>
                </a:cxn>
              </a:cxnLst>
              <a:rect l="l" t="t" r="r" b="b"/>
              <a:pathLst>
                <a:path w="5200" h="27116">
                  <a:moveTo>
                    <a:pt x="0" y="0"/>
                  </a:moveTo>
                  <a:lnTo>
                    <a:pt x="0" y="271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66" name="Freeform 6665">
              <a:extLst>
                <a:ext uri="{FF2B5EF4-FFF2-40B4-BE49-F238E27FC236}">
                  <a16:creationId xmlns:a16="http://schemas.microsoft.com/office/drawing/2014/main" id="{C980F46B-25AF-50D1-4C37-D44D1EACAA41}"/>
                </a:ext>
              </a:extLst>
            </p:cNvPr>
            <p:cNvSpPr/>
            <p:nvPr/>
          </p:nvSpPr>
          <p:spPr>
            <a:xfrm>
              <a:off x="11511361" y="5004932"/>
              <a:ext cx="5200" cy="27116"/>
            </a:xfrm>
            <a:custGeom>
              <a:avLst/>
              <a:gdLst>
                <a:gd name="connsiteX0" fmla="*/ 0 w 5200"/>
                <a:gd name="connsiteY0" fmla="*/ 0 h 27116"/>
                <a:gd name="connsiteX1" fmla="*/ 0 w 5200"/>
                <a:gd name="connsiteY1" fmla="*/ 27116 h 27116"/>
              </a:gdLst>
              <a:ahLst/>
              <a:cxnLst>
                <a:cxn ang="0">
                  <a:pos x="connsiteX0" y="connsiteY0"/>
                </a:cxn>
                <a:cxn ang="0">
                  <a:pos x="connsiteX1" y="connsiteY1"/>
                </a:cxn>
              </a:cxnLst>
              <a:rect l="l" t="t" r="r" b="b"/>
              <a:pathLst>
                <a:path w="5200" h="27116">
                  <a:moveTo>
                    <a:pt x="0" y="0"/>
                  </a:moveTo>
                  <a:lnTo>
                    <a:pt x="0" y="271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67" name="Freeform 6666">
              <a:extLst>
                <a:ext uri="{FF2B5EF4-FFF2-40B4-BE49-F238E27FC236}">
                  <a16:creationId xmlns:a16="http://schemas.microsoft.com/office/drawing/2014/main" id="{183EB4DF-8D5B-9935-40E6-87D288C3F0C7}"/>
                </a:ext>
              </a:extLst>
            </p:cNvPr>
            <p:cNvSpPr/>
            <p:nvPr/>
          </p:nvSpPr>
          <p:spPr>
            <a:xfrm>
              <a:off x="11437658" y="5004932"/>
              <a:ext cx="5200" cy="27116"/>
            </a:xfrm>
            <a:custGeom>
              <a:avLst/>
              <a:gdLst>
                <a:gd name="connsiteX0" fmla="*/ 0 w 5200"/>
                <a:gd name="connsiteY0" fmla="*/ 0 h 27116"/>
                <a:gd name="connsiteX1" fmla="*/ 0 w 5200"/>
                <a:gd name="connsiteY1" fmla="*/ 27116 h 27116"/>
              </a:gdLst>
              <a:ahLst/>
              <a:cxnLst>
                <a:cxn ang="0">
                  <a:pos x="connsiteX0" y="connsiteY0"/>
                </a:cxn>
                <a:cxn ang="0">
                  <a:pos x="connsiteX1" y="connsiteY1"/>
                </a:cxn>
              </a:cxnLst>
              <a:rect l="l" t="t" r="r" b="b"/>
              <a:pathLst>
                <a:path w="5200" h="27116">
                  <a:moveTo>
                    <a:pt x="0" y="0"/>
                  </a:moveTo>
                  <a:lnTo>
                    <a:pt x="0" y="271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68" name="Freeform 6667">
              <a:extLst>
                <a:ext uri="{FF2B5EF4-FFF2-40B4-BE49-F238E27FC236}">
                  <a16:creationId xmlns:a16="http://schemas.microsoft.com/office/drawing/2014/main" id="{2845BA7E-F919-E272-8C42-7A1E50A12C50}"/>
                </a:ext>
              </a:extLst>
            </p:cNvPr>
            <p:cNvSpPr/>
            <p:nvPr/>
          </p:nvSpPr>
          <p:spPr>
            <a:xfrm>
              <a:off x="11585065" y="5004932"/>
              <a:ext cx="5200" cy="27116"/>
            </a:xfrm>
            <a:custGeom>
              <a:avLst/>
              <a:gdLst>
                <a:gd name="connsiteX0" fmla="*/ 0 w 5200"/>
                <a:gd name="connsiteY0" fmla="*/ 0 h 27116"/>
                <a:gd name="connsiteX1" fmla="*/ 0 w 5200"/>
                <a:gd name="connsiteY1" fmla="*/ 27116 h 27116"/>
              </a:gdLst>
              <a:ahLst/>
              <a:cxnLst>
                <a:cxn ang="0">
                  <a:pos x="connsiteX0" y="connsiteY0"/>
                </a:cxn>
                <a:cxn ang="0">
                  <a:pos x="connsiteX1" y="connsiteY1"/>
                </a:cxn>
              </a:cxnLst>
              <a:rect l="l" t="t" r="r" b="b"/>
              <a:pathLst>
                <a:path w="5200" h="27116">
                  <a:moveTo>
                    <a:pt x="0" y="0"/>
                  </a:moveTo>
                  <a:lnTo>
                    <a:pt x="0" y="271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69" name="Freeform 6668">
              <a:extLst>
                <a:ext uri="{FF2B5EF4-FFF2-40B4-BE49-F238E27FC236}">
                  <a16:creationId xmlns:a16="http://schemas.microsoft.com/office/drawing/2014/main" id="{BAA55C78-4040-81BF-6D7E-F879CB49DB74}"/>
                </a:ext>
              </a:extLst>
            </p:cNvPr>
            <p:cNvSpPr/>
            <p:nvPr/>
          </p:nvSpPr>
          <p:spPr>
            <a:xfrm>
              <a:off x="11658773" y="5004932"/>
              <a:ext cx="5200" cy="27116"/>
            </a:xfrm>
            <a:custGeom>
              <a:avLst/>
              <a:gdLst>
                <a:gd name="connsiteX0" fmla="*/ 0 w 5200"/>
                <a:gd name="connsiteY0" fmla="*/ 0 h 27116"/>
                <a:gd name="connsiteX1" fmla="*/ 0 w 5200"/>
                <a:gd name="connsiteY1" fmla="*/ 27116 h 27116"/>
              </a:gdLst>
              <a:ahLst/>
              <a:cxnLst>
                <a:cxn ang="0">
                  <a:pos x="connsiteX0" y="connsiteY0"/>
                </a:cxn>
                <a:cxn ang="0">
                  <a:pos x="connsiteX1" y="connsiteY1"/>
                </a:cxn>
              </a:cxnLst>
              <a:rect l="l" t="t" r="r" b="b"/>
              <a:pathLst>
                <a:path w="5200" h="27116">
                  <a:moveTo>
                    <a:pt x="0" y="0"/>
                  </a:moveTo>
                  <a:lnTo>
                    <a:pt x="0" y="271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70" name="Freeform 6669">
              <a:extLst>
                <a:ext uri="{FF2B5EF4-FFF2-40B4-BE49-F238E27FC236}">
                  <a16:creationId xmlns:a16="http://schemas.microsoft.com/office/drawing/2014/main" id="{E2943A7C-010B-B6FD-CFAC-09EB496157BB}"/>
                </a:ext>
              </a:extLst>
            </p:cNvPr>
            <p:cNvSpPr/>
            <p:nvPr/>
          </p:nvSpPr>
          <p:spPr>
            <a:xfrm>
              <a:off x="11732477" y="5004932"/>
              <a:ext cx="5200" cy="27116"/>
            </a:xfrm>
            <a:custGeom>
              <a:avLst/>
              <a:gdLst>
                <a:gd name="connsiteX0" fmla="*/ 0 w 5200"/>
                <a:gd name="connsiteY0" fmla="*/ 0 h 27116"/>
                <a:gd name="connsiteX1" fmla="*/ 0 w 5200"/>
                <a:gd name="connsiteY1" fmla="*/ 27116 h 27116"/>
              </a:gdLst>
              <a:ahLst/>
              <a:cxnLst>
                <a:cxn ang="0">
                  <a:pos x="connsiteX0" y="connsiteY0"/>
                </a:cxn>
                <a:cxn ang="0">
                  <a:pos x="connsiteX1" y="connsiteY1"/>
                </a:cxn>
              </a:cxnLst>
              <a:rect l="l" t="t" r="r" b="b"/>
              <a:pathLst>
                <a:path w="5200" h="27116">
                  <a:moveTo>
                    <a:pt x="0" y="0"/>
                  </a:moveTo>
                  <a:lnTo>
                    <a:pt x="0" y="271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09" name="Graphic 1431">
            <a:extLst>
              <a:ext uri="{FF2B5EF4-FFF2-40B4-BE49-F238E27FC236}">
                <a16:creationId xmlns:a16="http://schemas.microsoft.com/office/drawing/2014/main" id="{8B1B0E9D-C9E4-6FC4-4363-241F8506D726}"/>
              </a:ext>
            </a:extLst>
          </p:cNvPr>
          <p:cNvGrpSpPr/>
          <p:nvPr/>
        </p:nvGrpSpPr>
        <p:grpSpPr>
          <a:xfrm flipH="1">
            <a:off x="19662384" y="7463938"/>
            <a:ext cx="630776" cy="901679"/>
            <a:chOff x="13838552" y="4142527"/>
            <a:chExt cx="657822" cy="940343"/>
          </a:xfrm>
          <a:noFill/>
        </p:grpSpPr>
        <p:grpSp>
          <p:nvGrpSpPr>
            <p:cNvPr id="6645" name="Graphic 1431">
              <a:extLst>
                <a:ext uri="{FF2B5EF4-FFF2-40B4-BE49-F238E27FC236}">
                  <a16:creationId xmlns:a16="http://schemas.microsoft.com/office/drawing/2014/main" id="{62845E06-6642-9B16-0F04-66B465BC5C47}"/>
                </a:ext>
              </a:extLst>
            </p:cNvPr>
            <p:cNvGrpSpPr/>
            <p:nvPr/>
          </p:nvGrpSpPr>
          <p:grpSpPr>
            <a:xfrm>
              <a:off x="13840627" y="4239680"/>
              <a:ext cx="655747" cy="788152"/>
              <a:chOff x="13840627" y="4239680"/>
              <a:chExt cx="655747" cy="788152"/>
            </a:xfrm>
            <a:noFill/>
          </p:grpSpPr>
          <p:sp>
            <p:nvSpPr>
              <p:cNvPr id="6650" name="Freeform 6649">
                <a:extLst>
                  <a:ext uri="{FF2B5EF4-FFF2-40B4-BE49-F238E27FC236}">
                    <a16:creationId xmlns:a16="http://schemas.microsoft.com/office/drawing/2014/main" id="{75E2CA70-E9D4-81B0-86D1-2DC8ADD3F500}"/>
                  </a:ext>
                </a:extLst>
              </p:cNvPr>
              <p:cNvSpPr/>
              <p:nvPr/>
            </p:nvSpPr>
            <p:spPr>
              <a:xfrm>
                <a:off x="14000426" y="4362850"/>
                <a:ext cx="289270" cy="33430"/>
              </a:xfrm>
              <a:custGeom>
                <a:avLst/>
                <a:gdLst>
                  <a:gd name="connsiteX0" fmla="*/ 289271 w 289270"/>
                  <a:gd name="connsiteY0" fmla="*/ 0 h 33430"/>
                  <a:gd name="connsiteX1" fmla="*/ 147189 w 289270"/>
                  <a:gd name="connsiteY1" fmla="*/ 33431 h 33430"/>
                  <a:gd name="connsiteX2" fmla="*/ 0 w 289270"/>
                  <a:gd name="connsiteY2" fmla="*/ 1067 h 33430"/>
                </a:gdLst>
                <a:ahLst/>
                <a:cxnLst>
                  <a:cxn ang="0">
                    <a:pos x="connsiteX0" y="connsiteY0"/>
                  </a:cxn>
                  <a:cxn ang="0">
                    <a:pos x="connsiteX1" y="connsiteY1"/>
                  </a:cxn>
                  <a:cxn ang="0">
                    <a:pos x="connsiteX2" y="connsiteY2"/>
                  </a:cxn>
                </a:cxnLst>
                <a:rect l="l" t="t" r="r" b="b"/>
                <a:pathLst>
                  <a:path w="289270" h="33430">
                    <a:moveTo>
                      <a:pt x="289271" y="0"/>
                    </a:moveTo>
                    <a:cubicBezTo>
                      <a:pt x="289271" y="18464"/>
                      <a:pt x="225661" y="33431"/>
                      <a:pt x="147189" y="33431"/>
                    </a:cubicBezTo>
                    <a:cubicBezTo>
                      <a:pt x="68722" y="33431"/>
                      <a:pt x="20562" y="33431"/>
                      <a:pt x="0" y="106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651" name="Graphic 1431">
                <a:extLst>
                  <a:ext uri="{FF2B5EF4-FFF2-40B4-BE49-F238E27FC236}">
                    <a16:creationId xmlns:a16="http://schemas.microsoft.com/office/drawing/2014/main" id="{9F4EECF3-B34B-0F05-21AF-15EA69418CF7}"/>
                  </a:ext>
                </a:extLst>
              </p:cNvPr>
              <p:cNvGrpSpPr/>
              <p:nvPr/>
            </p:nvGrpSpPr>
            <p:grpSpPr>
              <a:xfrm>
                <a:off x="13944222" y="4363646"/>
                <a:ext cx="393082" cy="664185"/>
                <a:chOff x="13944222" y="4363646"/>
                <a:chExt cx="393082" cy="664185"/>
              </a:xfrm>
              <a:noFill/>
            </p:grpSpPr>
            <p:sp>
              <p:nvSpPr>
                <p:cNvPr id="6656" name="Freeform 6655">
                  <a:extLst>
                    <a:ext uri="{FF2B5EF4-FFF2-40B4-BE49-F238E27FC236}">
                      <a16:creationId xmlns:a16="http://schemas.microsoft.com/office/drawing/2014/main" id="{F0538742-9366-F9D5-8C74-D5155BB35CF4}"/>
                    </a:ext>
                  </a:extLst>
                </p:cNvPr>
                <p:cNvSpPr/>
                <p:nvPr/>
              </p:nvSpPr>
              <p:spPr>
                <a:xfrm>
                  <a:off x="14274585" y="4363646"/>
                  <a:ext cx="14966" cy="94143"/>
                </a:xfrm>
                <a:custGeom>
                  <a:avLst/>
                  <a:gdLst>
                    <a:gd name="connsiteX0" fmla="*/ 0 w 14966"/>
                    <a:gd name="connsiteY0" fmla="*/ 94144 h 94143"/>
                    <a:gd name="connsiteX1" fmla="*/ 14966 w 14966"/>
                    <a:gd name="connsiteY1" fmla="*/ 0 h 94143"/>
                    <a:gd name="connsiteX2" fmla="*/ 14966 w 14966"/>
                    <a:gd name="connsiteY2" fmla="*/ 0 h 94143"/>
                  </a:gdLst>
                  <a:ahLst/>
                  <a:cxnLst>
                    <a:cxn ang="0">
                      <a:pos x="connsiteX0" y="connsiteY0"/>
                    </a:cxn>
                    <a:cxn ang="0">
                      <a:pos x="connsiteX1" y="connsiteY1"/>
                    </a:cxn>
                    <a:cxn ang="0">
                      <a:pos x="connsiteX2" y="connsiteY2"/>
                    </a:cxn>
                  </a:cxnLst>
                  <a:rect l="l" t="t" r="r" b="b"/>
                  <a:pathLst>
                    <a:path w="14966" h="94143">
                      <a:moveTo>
                        <a:pt x="0" y="94144"/>
                      </a:moveTo>
                      <a:cubicBezTo>
                        <a:pt x="9813" y="63790"/>
                        <a:pt x="15023" y="32082"/>
                        <a:pt x="14966" y="0"/>
                      </a:cubicBezTo>
                      <a:lnTo>
                        <a:pt x="14966"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57" name="Freeform 6656">
                  <a:extLst>
                    <a:ext uri="{FF2B5EF4-FFF2-40B4-BE49-F238E27FC236}">
                      <a16:creationId xmlns:a16="http://schemas.microsoft.com/office/drawing/2014/main" id="{6FFA3470-556E-462B-F3E3-3E6165336D17}"/>
                    </a:ext>
                  </a:extLst>
                </p:cNvPr>
                <p:cNvSpPr/>
                <p:nvPr/>
              </p:nvSpPr>
              <p:spPr>
                <a:xfrm>
                  <a:off x="13944222" y="4363917"/>
                  <a:ext cx="393082" cy="663914"/>
                </a:xfrm>
                <a:custGeom>
                  <a:avLst/>
                  <a:gdLst>
                    <a:gd name="connsiteX0" fmla="*/ 56204 w 393082"/>
                    <a:gd name="connsiteY0" fmla="*/ 0 h 663914"/>
                    <a:gd name="connsiteX1" fmla="*/ 56199 w 393082"/>
                    <a:gd name="connsiteY1" fmla="*/ 1520 h 663914"/>
                    <a:gd name="connsiteX2" fmla="*/ 87089 w 393082"/>
                    <a:gd name="connsiteY2" fmla="*/ 134118 h 663914"/>
                    <a:gd name="connsiteX3" fmla="*/ 8746 w 393082"/>
                    <a:gd name="connsiteY3" fmla="*/ 458751 h 663914"/>
                    <a:gd name="connsiteX4" fmla="*/ 153959 w 393082"/>
                    <a:gd name="connsiteY4" fmla="*/ 663915 h 663914"/>
                    <a:gd name="connsiteX5" fmla="*/ 228292 w 393082"/>
                    <a:gd name="connsiteY5" fmla="*/ 663868 h 663914"/>
                    <a:gd name="connsiteX6" fmla="*/ 382693 w 393082"/>
                    <a:gd name="connsiteY6" fmla="*/ 442681 h 663914"/>
                    <a:gd name="connsiteX7" fmla="*/ 304023 w 393082"/>
                    <a:gd name="connsiteY7" fmla="*/ 157845 h 6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3082" h="663914">
                      <a:moveTo>
                        <a:pt x="56204" y="0"/>
                      </a:moveTo>
                      <a:lnTo>
                        <a:pt x="56199" y="1520"/>
                      </a:lnTo>
                      <a:cubicBezTo>
                        <a:pt x="56116" y="47506"/>
                        <a:pt x="66890" y="92816"/>
                        <a:pt x="87089" y="134118"/>
                      </a:cubicBezTo>
                      <a:cubicBezTo>
                        <a:pt x="151036" y="264888"/>
                        <a:pt x="60489" y="310125"/>
                        <a:pt x="8746" y="458751"/>
                      </a:cubicBezTo>
                      <a:cubicBezTo>
                        <a:pt x="-26184" y="559063"/>
                        <a:pt x="47832" y="663977"/>
                        <a:pt x="153959" y="663915"/>
                      </a:cubicBezTo>
                      <a:lnTo>
                        <a:pt x="228292" y="663868"/>
                      </a:lnTo>
                      <a:cubicBezTo>
                        <a:pt x="342500" y="663800"/>
                        <a:pt x="422605" y="549797"/>
                        <a:pt x="382693" y="442681"/>
                      </a:cubicBezTo>
                      <a:cubicBezTo>
                        <a:pt x="335293" y="315461"/>
                        <a:pt x="263165" y="266418"/>
                        <a:pt x="304023" y="15784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652" name="Freeform 6651">
                <a:extLst>
                  <a:ext uri="{FF2B5EF4-FFF2-40B4-BE49-F238E27FC236}">
                    <a16:creationId xmlns:a16="http://schemas.microsoft.com/office/drawing/2014/main" id="{B6F48A99-30F1-9551-591A-B408579351D7}"/>
                  </a:ext>
                </a:extLst>
              </p:cNvPr>
              <p:cNvSpPr/>
              <p:nvPr/>
            </p:nvSpPr>
            <p:spPr>
              <a:xfrm>
                <a:off x="14000421" y="4289071"/>
                <a:ext cx="289275" cy="76366"/>
              </a:xfrm>
              <a:custGeom>
                <a:avLst/>
                <a:gdLst>
                  <a:gd name="connsiteX0" fmla="*/ 289276 w 289275"/>
                  <a:gd name="connsiteY0" fmla="*/ 76366 h 76366"/>
                  <a:gd name="connsiteX1" fmla="*/ 212988 w 289275"/>
                  <a:gd name="connsiteY1" fmla="*/ 0 h 76366"/>
                  <a:gd name="connsiteX2" fmla="*/ 76288 w 289275"/>
                  <a:gd name="connsiteY2" fmla="*/ 0 h 76366"/>
                  <a:gd name="connsiteX3" fmla="*/ 0 w 289275"/>
                  <a:gd name="connsiteY3" fmla="*/ 76366 h 76366"/>
                </a:gdLst>
                <a:ahLst/>
                <a:cxnLst>
                  <a:cxn ang="0">
                    <a:pos x="connsiteX0" y="connsiteY0"/>
                  </a:cxn>
                  <a:cxn ang="0">
                    <a:pos x="connsiteX1" y="connsiteY1"/>
                  </a:cxn>
                  <a:cxn ang="0">
                    <a:pos x="connsiteX2" y="connsiteY2"/>
                  </a:cxn>
                  <a:cxn ang="0">
                    <a:pos x="connsiteX3" y="connsiteY3"/>
                  </a:cxn>
                </a:cxnLst>
                <a:rect l="l" t="t" r="r" b="b"/>
                <a:pathLst>
                  <a:path w="289275" h="76366">
                    <a:moveTo>
                      <a:pt x="289276" y="76366"/>
                    </a:moveTo>
                    <a:cubicBezTo>
                      <a:pt x="289276" y="34191"/>
                      <a:pt x="255120" y="0"/>
                      <a:pt x="212988" y="0"/>
                    </a:cubicBezTo>
                    <a:lnTo>
                      <a:pt x="76288" y="0"/>
                    </a:lnTo>
                    <a:cubicBezTo>
                      <a:pt x="34155" y="0"/>
                      <a:pt x="0" y="34191"/>
                      <a:pt x="0" y="7636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53" name="Freeform 6652">
                <a:extLst>
                  <a:ext uri="{FF2B5EF4-FFF2-40B4-BE49-F238E27FC236}">
                    <a16:creationId xmlns:a16="http://schemas.microsoft.com/office/drawing/2014/main" id="{19F66649-B681-BFF5-471F-C20857F3B6F5}"/>
                  </a:ext>
                </a:extLst>
              </p:cNvPr>
              <p:cNvSpPr/>
              <p:nvPr/>
            </p:nvSpPr>
            <p:spPr>
              <a:xfrm>
                <a:off x="14095721" y="4239680"/>
                <a:ext cx="98675" cy="49391"/>
              </a:xfrm>
              <a:custGeom>
                <a:avLst/>
                <a:gdLst>
                  <a:gd name="connsiteX0" fmla="*/ 0 w 98675"/>
                  <a:gd name="connsiteY0" fmla="*/ 49391 h 49391"/>
                  <a:gd name="connsiteX1" fmla="*/ 49340 w 98675"/>
                  <a:gd name="connsiteY1" fmla="*/ 0 h 49391"/>
                  <a:gd name="connsiteX2" fmla="*/ 98675 w 98675"/>
                  <a:gd name="connsiteY2" fmla="*/ 49391 h 49391"/>
                </a:gdLst>
                <a:ahLst/>
                <a:cxnLst>
                  <a:cxn ang="0">
                    <a:pos x="connsiteX0" y="connsiteY0"/>
                  </a:cxn>
                  <a:cxn ang="0">
                    <a:pos x="connsiteX1" y="connsiteY1"/>
                  </a:cxn>
                  <a:cxn ang="0">
                    <a:pos x="connsiteX2" y="connsiteY2"/>
                  </a:cxn>
                </a:cxnLst>
                <a:rect l="l" t="t" r="r" b="b"/>
                <a:pathLst>
                  <a:path w="98675" h="49391">
                    <a:moveTo>
                      <a:pt x="0" y="49391"/>
                    </a:moveTo>
                    <a:cubicBezTo>
                      <a:pt x="0" y="22113"/>
                      <a:pt x="22086" y="0"/>
                      <a:pt x="49340" y="0"/>
                    </a:cubicBezTo>
                    <a:cubicBezTo>
                      <a:pt x="76590" y="0"/>
                      <a:pt x="98675" y="22113"/>
                      <a:pt x="98675" y="4939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54" name="Freeform 6653">
                <a:extLst>
                  <a:ext uri="{FF2B5EF4-FFF2-40B4-BE49-F238E27FC236}">
                    <a16:creationId xmlns:a16="http://schemas.microsoft.com/office/drawing/2014/main" id="{F7D9F935-4B78-9F0B-EEDE-0AF3134D9A9B}"/>
                  </a:ext>
                </a:extLst>
              </p:cNvPr>
              <p:cNvSpPr/>
              <p:nvPr/>
            </p:nvSpPr>
            <p:spPr>
              <a:xfrm>
                <a:off x="13840627" y="4359711"/>
                <a:ext cx="212670" cy="224482"/>
              </a:xfrm>
              <a:custGeom>
                <a:avLst/>
                <a:gdLst>
                  <a:gd name="connsiteX0" fmla="*/ 159799 w 212670"/>
                  <a:gd name="connsiteY0" fmla="*/ 4206 h 224482"/>
                  <a:gd name="connsiteX1" fmla="*/ 0 w 212670"/>
                  <a:gd name="connsiteY1" fmla="*/ 59787 h 224482"/>
                  <a:gd name="connsiteX2" fmla="*/ 212670 w 212670"/>
                  <a:gd name="connsiteY2" fmla="*/ 224482 h 224482"/>
                </a:gdLst>
                <a:ahLst/>
                <a:cxnLst>
                  <a:cxn ang="0">
                    <a:pos x="connsiteX0" y="connsiteY0"/>
                  </a:cxn>
                  <a:cxn ang="0">
                    <a:pos x="connsiteX1" y="connsiteY1"/>
                  </a:cxn>
                  <a:cxn ang="0">
                    <a:pos x="connsiteX2" y="connsiteY2"/>
                  </a:cxn>
                </a:cxnLst>
                <a:rect l="l" t="t" r="r" b="b"/>
                <a:pathLst>
                  <a:path w="212670" h="224482">
                    <a:moveTo>
                      <a:pt x="159799" y="4206"/>
                    </a:moveTo>
                    <a:cubicBezTo>
                      <a:pt x="159799" y="4206"/>
                      <a:pt x="88514" y="-22743"/>
                      <a:pt x="0" y="59787"/>
                    </a:cubicBezTo>
                    <a:cubicBezTo>
                      <a:pt x="0" y="59787"/>
                      <a:pt x="148634" y="43982"/>
                      <a:pt x="212670" y="22448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55" name="Freeform 6654">
                <a:extLst>
                  <a:ext uri="{FF2B5EF4-FFF2-40B4-BE49-F238E27FC236}">
                    <a16:creationId xmlns:a16="http://schemas.microsoft.com/office/drawing/2014/main" id="{EC6A8A20-A95D-19E7-8A53-6FDD6883BB06}"/>
                  </a:ext>
                </a:extLst>
              </p:cNvPr>
              <p:cNvSpPr/>
              <p:nvPr/>
            </p:nvSpPr>
            <p:spPr>
              <a:xfrm>
                <a:off x="14280612" y="4397360"/>
                <a:ext cx="215762" cy="412335"/>
              </a:xfrm>
              <a:custGeom>
                <a:avLst/>
                <a:gdLst>
                  <a:gd name="connsiteX0" fmla="*/ 47437 w 215762"/>
                  <a:gd name="connsiteY0" fmla="*/ 412335 h 412335"/>
                  <a:gd name="connsiteX1" fmla="*/ 199477 w 215762"/>
                  <a:gd name="connsiteY1" fmla="*/ 166323 h 412335"/>
                  <a:gd name="connsiteX2" fmla="*/ 203331 w 215762"/>
                  <a:gd name="connsiteY2" fmla="*/ 58426 h 412335"/>
                  <a:gd name="connsiteX3" fmla="*/ 203331 w 215762"/>
                  <a:gd name="connsiteY3" fmla="*/ 58426 h 412335"/>
                  <a:gd name="connsiteX4" fmla="*/ 60079 w 215762"/>
                  <a:gd name="connsiteY4" fmla="*/ 10617 h 412335"/>
                  <a:gd name="connsiteX5" fmla="*/ 0 w 215762"/>
                  <a:gd name="connsiteY5" fmla="*/ 39269 h 41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762" h="412335">
                    <a:moveTo>
                      <a:pt x="47437" y="412335"/>
                    </a:moveTo>
                    <a:lnTo>
                      <a:pt x="199477" y="166323"/>
                    </a:lnTo>
                    <a:cubicBezTo>
                      <a:pt x="219722" y="133564"/>
                      <a:pt x="221189" y="92543"/>
                      <a:pt x="203331" y="58426"/>
                    </a:cubicBezTo>
                    <a:lnTo>
                      <a:pt x="203331" y="58426"/>
                    </a:lnTo>
                    <a:cubicBezTo>
                      <a:pt x="176180" y="6536"/>
                      <a:pt x="112908" y="-14578"/>
                      <a:pt x="60079" y="10617"/>
                    </a:cubicBezTo>
                    <a:lnTo>
                      <a:pt x="0" y="3926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646" name="Freeform 6645">
              <a:extLst>
                <a:ext uri="{FF2B5EF4-FFF2-40B4-BE49-F238E27FC236}">
                  <a16:creationId xmlns:a16="http://schemas.microsoft.com/office/drawing/2014/main" id="{B7D324A7-DB55-82DD-15BB-38FFE4E7E1C0}"/>
                </a:ext>
              </a:extLst>
            </p:cNvPr>
            <p:cNvSpPr/>
            <p:nvPr/>
          </p:nvSpPr>
          <p:spPr>
            <a:xfrm>
              <a:off x="14145061" y="4142527"/>
              <a:ext cx="5200" cy="97152"/>
            </a:xfrm>
            <a:custGeom>
              <a:avLst/>
              <a:gdLst>
                <a:gd name="connsiteX0" fmla="*/ 0 w 5200"/>
                <a:gd name="connsiteY0" fmla="*/ 97153 h 97152"/>
                <a:gd name="connsiteX1" fmla="*/ 0 w 5200"/>
                <a:gd name="connsiteY1" fmla="*/ 0 h 97152"/>
              </a:gdLst>
              <a:ahLst/>
              <a:cxnLst>
                <a:cxn ang="0">
                  <a:pos x="connsiteX0" y="connsiteY0"/>
                </a:cxn>
                <a:cxn ang="0">
                  <a:pos x="connsiteX1" y="connsiteY1"/>
                </a:cxn>
              </a:cxnLst>
              <a:rect l="l" t="t" r="r" b="b"/>
              <a:pathLst>
                <a:path w="5200" h="97152">
                  <a:moveTo>
                    <a:pt x="0" y="97153"/>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47" name="Freeform 6646">
              <a:extLst>
                <a:ext uri="{FF2B5EF4-FFF2-40B4-BE49-F238E27FC236}">
                  <a16:creationId xmlns:a16="http://schemas.microsoft.com/office/drawing/2014/main" id="{8EBE74D2-8C73-F323-C4CC-F1D591EBCE06}"/>
                </a:ext>
              </a:extLst>
            </p:cNvPr>
            <p:cNvSpPr/>
            <p:nvPr/>
          </p:nvSpPr>
          <p:spPr>
            <a:xfrm>
              <a:off x="14038643" y="4646535"/>
              <a:ext cx="211308" cy="15143"/>
            </a:xfrm>
            <a:custGeom>
              <a:avLst/>
              <a:gdLst>
                <a:gd name="connsiteX0" fmla="*/ 0 w 211308"/>
                <a:gd name="connsiteY0" fmla="*/ 0 h 15143"/>
                <a:gd name="connsiteX1" fmla="*/ 1409 w 211308"/>
                <a:gd name="connsiteY1" fmla="*/ 406 h 15143"/>
                <a:gd name="connsiteX2" fmla="*/ 211308 w 211308"/>
                <a:gd name="connsiteY2" fmla="*/ 0 h 15143"/>
                <a:gd name="connsiteX3" fmla="*/ 211308 w 211308"/>
                <a:gd name="connsiteY3" fmla="*/ 0 h 15143"/>
              </a:gdLst>
              <a:ahLst/>
              <a:cxnLst>
                <a:cxn ang="0">
                  <a:pos x="connsiteX0" y="connsiteY0"/>
                </a:cxn>
                <a:cxn ang="0">
                  <a:pos x="connsiteX1" y="connsiteY1"/>
                </a:cxn>
                <a:cxn ang="0">
                  <a:pos x="connsiteX2" y="connsiteY2"/>
                </a:cxn>
                <a:cxn ang="0">
                  <a:pos x="connsiteX3" y="connsiteY3"/>
                </a:cxn>
              </a:cxnLst>
              <a:rect l="l" t="t" r="r" b="b"/>
              <a:pathLst>
                <a:path w="211308" h="15143">
                  <a:moveTo>
                    <a:pt x="0" y="0"/>
                  </a:moveTo>
                  <a:lnTo>
                    <a:pt x="1409" y="406"/>
                  </a:lnTo>
                  <a:cubicBezTo>
                    <a:pt x="70001" y="20193"/>
                    <a:pt x="142795" y="20052"/>
                    <a:pt x="211308" y="0"/>
                  </a:cubicBezTo>
                  <a:lnTo>
                    <a:pt x="211308"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48" name="Freeform 6647">
              <a:extLst>
                <a:ext uri="{FF2B5EF4-FFF2-40B4-BE49-F238E27FC236}">
                  <a16:creationId xmlns:a16="http://schemas.microsoft.com/office/drawing/2014/main" id="{9950BA09-AA64-C69E-9199-0A4D10D37952}"/>
                </a:ext>
              </a:extLst>
            </p:cNvPr>
            <p:cNvSpPr/>
            <p:nvPr/>
          </p:nvSpPr>
          <p:spPr>
            <a:xfrm>
              <a:off x="13993260" y="4732772"/>
              <a:ext cx="300373" cy="26688"/>
            </a:xfrm>
            <a:custGeom>
              <a:avLst/>
              <a:gdLst>
                <a:gd name="connsiteX0" fmla="*/ 0 w 300373"/>
                <a:gd name="connsiteY0" fmla="*/ 0 h 26688"/>
                <a:gd name="connsiteX1" fmla="*/ 28196 w 300373"/>
                <a:gd name="connsiteY1" fmla="*/ 8496 h 26688"/>
                <a:gd name="connsiteX2" fmla="*/ 298985 w 300373"/>
                <a:gd name="connsiteY2" fmla="*/ 510 h 26688"/>
                <a:gd name="connsiteX3" fmla="*/ 300373 w 300373"/>
                <a:gd name="connsiteY3" fmla="*/ 0 h 26688"/>
              </a:gdLst>
              <a:ahLst/>
              <a:cxnLst>
                <a:cxn ang="0">
                  <a:pos x="connsiteX0" y="connsiteY0"/>
                </a:cxn>
                <a:cxn ang="0">
                  <a:pos x="connsiteX1" y="connsiteY1"/>
                </a:cxn>
                <a:cxn ang="0">
                  <a:pos x="connsiteX2" y="connsiteY2"/>
                </a:cxn>
                <a:cxn ang="0">
                  <a:pos x="connsiteX3" y="connsiteY3"/>
                </a:cxn>
              </a:cxnLst>
              <a:rect l="l" t="t" r="r" b="b"/>
              <a:pathLst>
                <a:path w="300373" h="26688">
                  <a:moveTo>
                    <a:pt x="0" y="0"/>
                  </a:moveTo>
                  <a:lnTo>
                    <a:pt x="28196" y="8496"/>
                  </a:lnTo>
                  <a:cubicBezTo>
                    <a:pt x="116944" y="35237"/>
                    <a:pt x="211963" y="32436"/>
                    <a:pt x="298985" y="510"/>
                  </a:cubicBezTo>
                  <a:lnTo>
                    <a:pt x="300373"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49" name="Freeform 6648">
              <a:extLst>
                <a:ext uri="{FF2B5EF4-FFF2-40B4-BE49-F238E27FC236}">
                  <a16:creationId xmlns:a16="http://schemas.microsoft.com/office/drawing/2014/main" id="{9D0A8F7E-48F7-56F3-54E0-B032186725FF}"/>
                </a:ext>
              </a:extLst>
            </p:cNvPr>
            <p:cNvSpPr/>
            <p:nvPr/>
          </p:nvSpPr>
          <p:spPr>
            <a:xfrm>
              <a:off x="13838552" y="4964453"/>
              <a:ext cx="604422" cy="118417"/>
            </a:xfrm>
            <a:custGeom>
              <a:avLst/>
              <a:gdLst>
                <a:gd name="connsiteX0" fmla="*/ 463683 w 604422"/>
                <a:gd name="connsiteY0" fmla="*/ 0 h 118417"/>
                <a:gd name="connsiteX1" fmla="*/ 604423 w 604422"/>
                <a:gd name="connsiteY1" fmla="*/ 54253 h 118417"/>
                <a:gd name="connsiteX2" fmla="*/ 302209 w 604422"/>
                <a:gd name="connsiteY2" fmla="*/ 118417 h 118417"/>
                <a:gd name="connsiteX3" fmla="*/ 0 w 604422"/>
                <a:gd name="connsiteY3" fmla="*/ 54253 h 118417"/>
                <a:gd name="connsiteX4" fmla="*/ 133242 w 604422"/>
                <a:gd name="connsiteY4" fmla="*/ 1041 h 118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422" h="118417">
                  <a:moveTo>
                    <a:pt x="463683" y="0"/>
                  </a:moveTo>
                  <a:cubicBezTo>
                    <a:pt x="548265" y="11374"/>
                    <a:pt x="604423" y="31421"/>
                    <a:pt x="604423" y="54253"/>
                  </a:cubicBezTo>
                  <a:cubicBezTo>
                    <a:pt x="604423" y="89688"/>
                    <a:pt x="469117" y="118417"/>
                    <a:pt x="302209" y="118417"/>
                  </a:cubicBezTo>
                  <a:cubicBezTo>
                    <a:pt x="135306" y="118417"/>
                    <a:pt x="0" y="89688"/>
                    <a:pt x="0" y="54253"/>
                  </a:cubicBezTo>
                  <a:cubicBezTo>
                    <a:pt x="0" y="32103"/>
                    <a:pt x="52851" y="12572"/>
                    <a:pt x="133242" y="104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10" name="Graphic 1431">
            <a:extLst>
              <a:ext uri="{FF2B5EF4-FFF2-40B4-BE49-F238E27FC236}">
                <a16:creationId xmlns:a16="http://schemas.microsoft.com/office/drawing/2014/main" id="{39F92BDA-BA22-D9B4-84E5-9236328B3D37}"/>
              </a:ext>
            </a:extLst>
          </p:cNvPr>
          <p:cNvGrpSpPr/>
          <p:nvPr/>
        </p:nvGrpSpPr>
        <p:grpSpPr>
          <a:xfrm flipH="1">
            <a:off x="15286435" y="6132833"/>
            <a:ext cx="591709" cy="780348"/>
            <a:chOff x="9976381" y="2879873"/>
            <a:chExt cx="617079" cy="813809"/>
          </a:xfrm>
          <a:noFill/>
        </p:grpSpPr>
        <p:sp>
          <p:nvSpPr>
            <p:cNvPr id="6629" name="Freeform 6628">
              <a:extLst>
                <a:ext uri="{FF2B5EF4-FFF2-40B4-BE49-F238E27FC236}">
                  <a16:creationId xmlns:a16="http://schemas.microsoft.com/office/drawing/2014/main" id="{66F7D203-5B2D-0A30-42FC-B04459D89284}"/>
                </a:ext>
              </a:extLst>
            </p:cNvPr>
            <p:cNvSpPr/>
            <p:nvPr/>
          </p:nvSpPr>
          <p:spPr>
            <a:xfrm>
              <a:off x="10226357" y="3213115"/>
              <a:ext cx="112955" cy="480567"/>
            </a:xfrm>
            <a:custGeom>
              <a:avLst/>
              <a:gdLst>
                <a:gd name="connsiteX0" fmla="*/ 90932 w 112955"/>
                <a:gd name="connsiteY0" fmla="*/ 0 h 480567"/>
                <a:gd name="connsiteX1" fmla="*/ 112955 w 112955"/>
                <a:gd name="connsiteY1" fmla="*/ 480568 h 480567"/>
                <a:gd name="connsiteX2" fmla="*/ 0 w 112955"/>
                <a:gd name="connsiteY2" fmla="*/ 480568 h 480567"/>
                <a:gd name="connsiteX3" fmla="*/ 20723 w 112955"/>
                <a:gd name="connsiteY3" fmla="*/ 16700 h 480567"/>
              </a:gdLst>
              <a:ahLst/>
              <a:cxnLst>
                <a:cxn ang="0">
                  <a:pos x="connsiteX0" y="connsiteY0"/>
                </a:cxn>
                <a:cxn ang="0">
                  <a:pos x="connsiteX1" y="connsiteY1"/>
                </a:cxn>
                <a:cxn ang="0">
                  <a:pos x="connsiteX2" y="connsiteY2"/>
                </a:cxn>
                <a:cxn ang="0">
                  <a:pos x="connsiteX3" y="connsiteY3"/>
                </a:cxn>
              </a:cxnLst>
              <a:rect l="l" t="t" r="r" b="b"/>
              <a:pathLst>
                <a:path w="112955" h="480567">
                  <a:moveTo>
                    <a:pt x="90932" y="0"/>
                  </a:moveTo>
                  <a:lnTo>
                    <a:pt x="112955" y="480568"/>
                  </a:lnTo>
                  <a:lnTo>
                    <a:pt x="0" y="480568"/>
                  </a:lnTo>
                  <a:lnTo>
                    <a:pt x="20723" y="1670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630" name="Graphic 1431">
              <a:extLst>
                <a:ext uri="{FF2B5EF4-FFF2-40B4-BE49-F238E27FC236}">
                  <a16:creationId xmlns:a16="http://schemas.microsoft.com/office/drawing/2014/main" id="{A088A6F4-4A29-78F3-C55C-B4D85F411E64}"/>
                </a:ext>
              </a:extLst>
            </p:cNvPr>
            <p:cNvGrpSpPr/>
            <p:nvPr/>
          </p:nvGrpSpPr>
          <p:grpSpPr>
            <a:xfrm>
              <a:off x="9976381" y="2879873"/>
              <a:ext cx="617079" cy="542866"/>
              <a:chOff x="9976381" y="2879873"/>
              <a:chExt cx="617079" cy="542866"/>
            </a:xfrm>
            <a:noFill/>
          </p:grpSpPr>
          <p:sp>
            <p:nvSpPr>
              <p:cNvPr id="6637" name="Freeform 6636">
                <a:extLst>
                  <a:ext uri="{FF2B5EF4-FFF2-40B4-BE49-F238E27FC236}">
                    <a16:creationId xmlns:a16="http://schemas.microsoft.com/office/drawing/2014/main" id="{6A031EB4-2B69-171C-7513-05C6A211AEFC}"/>
                  </a:ext>
                </a:extLst>
              </p:cNvPr>
              <p:cNvSpPr/>
              <p:nvPr/>
            </p:nvSpPr>
            <p:spPr>
              <a:xfrm>
                <a:off x="10082877" y="2879873"/>
                <a:ext cx="202051" cy="249972"/>
              </a:xfrm>
              <a:custGeom>
                <a:avLst/>
                <a:gdLst>
                  <a:gd name="connsiteX0" fmla="*/ 200148 w 202051"/>
                  <a:gd name="connsiteY0" fmla="*/ 249972 h 249972"/>
                  <a:gd name="connsiteX1" fmla="*/ 200148 w 202051"/>
                  <a:gd name="connsiteY1" fmla="*/ 249972 h 249972"/>
                  <a:gd name="connsiteX2" fmla="*/ 0 w 202051"/>
                  <a:gd name="connsiteY2" fmla="*/ 11201 h 249972"/>
                  <a:gd name="connsiteX3" fmla="*/ 125428 w 202051"/>
                  <a:gd name="connsiteY3" fmla="*/ 22002 h 249972"/>
                  <a:gd name="connsiteX4" fmla="*/ 192222 w 202051"/>
                  <a:gd name="connsiteY4" fmla="*/ 96703 h 249972"/>
                  <a:gd name="connsiteX5" fmla="*/ 202051 w 202051"/>
                  <a:gd name="connsiteY5" fmla="*/ 110477 h 24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51" h="249972">
                    <a:moveTo>
                      <a:pt x="200148" y="249972"/>
                    </a:moveTo>
                    <a:lnTo>
                      <a:pt x="200148" y="249972"/>
                    </a:lnTo>
                    <a:cubicBezTo>
                      <a:pt x="200148" y="249972"/>
                      <a:pt x="0" y="11201"/>
                      <a:pt x="0" y="11201"/>
                    </a:cubicBezTo>
                    <a:cubicBezTo>
                      <a:pt x="0" y="11201"/>
                      <a:pt x="80280" y="-20127"/>
                      <a:pt x="125428" y="22002"/>
                    </a:cubicBezTo>
                    <a:cubicBezTo>
                      <a:pt x="144302" y="39618"/>
                      <a:pt x="169404" y="68754"/>
                      <a:pt x="192222" y="96703"/>
                    </a:cubicBezTo>
                    <a:cubicBezTo>
                      <a:pt x="195826" y="101123"/>
                      <a:pt x="199108" y="105724"/>
                      <a:pt x="202051" y="11047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38" name="Freeform 6637">
                <a:extLst>
                  <a:ext uri="{FF2B5EF4-FFF2-40B4-BE49-F238E27FC236}">
                    <a16:creationId xmlns:a16="http://schemas.microsoft.com/office/drawing/2014/main" id="{BA2D2AFD-844C-D007-479D-0A42EE9E7330}"/>
                  </a:ext>
                </a:extLst>
              </p:cNvPr>
              <p:cNvSpPr/>
              <p:nvPr/>
            </p:nvSpPr>
            <p:spPr>
              <a:xfrm>
                <a:off x="9976381" y="3003186"/>
                <a:ext cx="215166" cy="101724"/>
              </a:xfrm>
              <a:custGeom>
                <a:avLst/>
                <a:gdLst>
                  <a:gd name="connsiteX0" fmla="*/ 165388 w 215166"/>
                  <a:gd name="connsiteY0" fmla="*/ 101724 h 101724"/>
                  <a:gd name="connsiteX1" fmla="*/ 0 w 215166"/>
                  <a:gd name="connsiteY1" fmla="*/ 72531 h 101724"/>
                  <a:gd name="connsiteX2" fmla="*/ 103021 w 215166"/>
                  <a:gd name="connsiteY2" fmla="*/ 100 h 101724"/>
                  <a:gd name="connsiteX3" fmla="*/ 202155 w 215166"/>
                  <a:gd name="connsiteY3" fmla="*/ 14348 h 101724"/>
                  <a:gd name="connsiteX4" fmla="*/ 215166 w 215166"/>
                  <a:gd name="connsiteY4" fmla="*/ 17518 h 101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166" h="101724">
                    <a:moveTo>
                      <a:pt x="165388" y="101724"/>
                    </a:moveTo>
                    <a:lnTo>
                      <a:pt x="0" y="72531"/>
                    </a:lnTo>
                    <a:cubicBezTo>
                      <a:pt x="0" y="72531"/>
                      <a:pt x="41382" y="-3122"/>
                      <a:pt x="103021" y="100"/>
                    </a:cubicBezTo>
                    <a:cubicBezTo>
                      <a:pt x="128790" y="1448"/>
                      <a:pt x="166727" y="7622"/>
                      <a:pt x="202155" y="14348"/>
                    </a:cubicBezTo>
                    <a:cubicBezTo>
                      <a:pt x="206580" y="15191"/>
                      <a:pt x="210921" y="16248"/>
                      <a:pt x="215166" y="1751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39" name="Freeform 6638">
                <a:extLst>
                  <a:ext uri="{FF2B5EF4-FFF2-40B4-BE49-F238E27FC236}">
                    <a16:creationId xmlns:a16="http://schemas.microsoft.com/office/drawing/2014/main" id="{C91548FB-2BE1-9820-0A5C-F35E2804F8BF}"/>
                  </a:ext>
                </a:extLst>
              </p:cNvPr>
              <p:cNvSpPr/>
              <p:nvPr/>
            </p:nvSpPr>
            <p:spPr>
              <a:xfrm>
                <a:off x="10010578" y="3094484"/>
                <a:ext cx="272446" cy="191207"/>
              </a:xfrm>
              <a:custGeom>
                <a:avLst/>
                <a:gdLst>
                  <a:gd name="connsiteX0" fmla="*/ 272447 w 272446"/>
                  <a:gd name="connsiteY0" fmla="*/ 35362 h 191207"/>
                  <a:gd name="connsiteX1" fmla="*/ 2789 w 272446"/>
                  <a:gd name="connsiteY1" fmla="*/ 191208 h 191207"/>
                  <a:gd name="connsiteX2" fmla="*/ 35198 w 272446"/>
                  <a:gd name="connsiteY2" fmla="*/ 69432 h 191207"/>
                  <a:gd name="connsiteX3" fmla="*/ 120287 w 272446"/>
                  <a:gd name="connsiteY3" fmla="*/ 16559 h 191207"/>
                  <a:gd name="connsiteX4" fmla="*/ 272447 w 272446"/>
                  <a:gd name="connsiteY4" fmla="*/ 35362 h 191207"/>
                  <a:gd name="connsiteX5" fmla="*/ 272447 w 272446"/>
                  <a:gd name="connsiteY5" fmla="*/ 35362 h 19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2446" h="191207">
                    <a:moveTo>
                      <a:pt x="272447" y="35362"/>
                    </a:moveTo>
                    <a:lnTo>
                      <a:pt x="2789" y="191208"/>
                    </a:lnTo>
                    <a:cubicBezTo>
                      <a:pt x="2789" y="191208"/>
                      <a:pt x="-14090" y="106627"/>
                      <a:pt x="35198" y="69432"/>
                    </a:cubicBezTo>
                    <a:cubicBezTo>
                      <a:pt x="55803" y="53883"/>
                      <a:pt x="88828" y="34201"/>
                      <a:pt x="120287" y="16559"/>
                    </a:cubicBezTo>
                    <a:cubicBezTo>
                      <a:pt x="169679" y="-11140"/>
                      <a:pt x="231302" y="-3566"/>
                      <a:pt x="272447" y="35362"/>
                    </a:cubicBezTo>
                    <a:lnTo>
                      <a:pt x="272447" y="35362"/>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40" name="Freeform 6639">
                <a:extLst>
                  <a:ext uri="{FF2B5EF4-FFF2-40B4-BE49-F238E27FC236}">
                    <a16:creationId xmlns:a16="http://schemas.microsoft.com/office/drawing/2014/main" id="{FE3F813C-2D48-C81C-C58E-AE0E2D66AFFA}"/>
                  </a:ext>
                </a:extLst>
              </p:cNvPr>
              <p:cNvSpPr/>
              <p:nvPr/>
            </p:nvSpPr>
            <p:spPr>
              <a:xfrm>
                <a:off x="10121275" y="3129846"/>
                <a:ext cx="161749" cy="292894"/>
              </a:xfrm>
              <a:custGeom>
                <a:avLst/>
                <a:gdLst>
                  <a:gd name="connsiteX0" fmla="*/ 161749 w 161749"/>
                  <a:gd name="connsiteY0" fmla="*/ 0 h 292894"/>
                  <a:gd name="connsiteX1" fmla="*/ 55253 w 161749"/>
                  <a:gd name="connsiteY1" fmla="*/ 292894 h 292894"/>
                  <a:gd name="connsiteX2" fmla="*/ 1886 w 161749"/>
                  <a:gd name="connsiteY2" fmla="*/ 178756 h 292894"/>
                  <a:gd name="connsiteX3" fmla="*/ 33115 w 161749"/>
                  <a:gd name="connsiteY3" fmla="*/ 83503 h 292894"/>
                  <a:gd name="connsiteX4" fmla="*/ 38492 w 161749"/>
                  <a:gd name="connsiteY4" fmla="*/ 71228 h 292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749" h="292894">
                    <a:moveTo>
                      <a:pt x="161749" y="0"/>
                    </a:moveTo>
                    <a:lnTo>
                      <a:pt x="55253" y="292894"/>
                    </a:lnTo>
                    <a:cubicBezTo>
                      <a:pt x="55253" y="292894"/>
                      <a:pt x="-11989" y="238964"/>
                      <a:pt x="1886" y="178756"/>
                    </a:cubicBezTo>
                    <a:cubicBezTo>
                      <a:pt x="7686" y="153587"/>
                      <a:pt x="20346" y="117262"/>
                      <a:pt x="33115" y="83503"/>
                    </a:cubicBezTo>
                    <a:cubicBezTo>
                      <a:pt x="34710" y="79287"/>
                      <a:pt x="36507" y="75195"/>
                      <a:pt x="38492" y="7122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41" name="Freeform 6640">
                <a:extLst>
                  <a:ext uri="{FF2B5EF4-FFF2-40B4-BE49-F238E27FC236}">
                    <a16:creationId xmlns:a16="http://schemas.microsoft.com/office/drawing/2014/main" id="{06CD4FB7-03DC-366A-3112-942D3382F7C1}"/>
                  </a:ext>
                </a:extLst>
              </p:cNvPr>
              <p:cNvSpPr/>
              <p:nvPr/>
            </p:nvSpPr>
            <p:spPr>
              <a:xfrm>
                <a:off x="10265490" y="2879873"/>
                <a:ext cx="221479" cy="249972"/>
              </a:xfrm>
              <a:custGeom>
                <a:avLst/>
                <a:gdLst>
                  <a:gd name="connsiteX0" fmla="*/ 21331 w 221479"/>
                  <a:gd name="connsiteY0" fmla="*/ 249972 h 249972"/>
                  <a:gd name="connsiteX1" fmla="*/ 221480 w 221479"/>
                  <a:gd name="connsiteY1" fmla="*/ 11201 h 249972"/>
                  <a:gd name="connsiteX2" fmla="*/ 96049 w 221479"/>
                  <a:gd name="connsiteY2" fmla="*/ 22002 h 249972"/>
                  <a:gd name="connsiteX3" fmla="*/ 29257 w 221479"/>
                  <a:gd name="connsiteY3" fmla="*/ 96703 h 249972"/>
                  <a:gd name="connsiteX4" fmla="*/ 21331 w 221479"/>
                  <a:gd name="connsiteY4" fmla="*/ 249972 h 249972"/>
                  <a:gd name="connsiteX5" fmla="*/ 21331 w 221479"/>
                  <a:gd name="connsiteY5" fmla="*/ 249972 h 24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479" h="249972">
                    <a:moveTo>
                      <a:pt x="21331" y="249972"/>
                    </a:moveTo>
                    <a:lnTo>
                      <a:pt x="221480" y="11201"/>
                    </a:lnTo>
                    <a:cubicBezTo>
                      <a:pt x="221480" y="11201"/>
                      <a:pt x="141198" y="-20127"/>
                      <a:pt x="96049" y="22002"/>
                    </a:cubicBezTo>
                    <a:cubicBezTo>
                      <a:pt x="77177" y="39618"/>
                      <a:pt x="52075" y="68754"/>
                      <a:pt x="29257" y="96703"/>
                    </a:cubicBezTo>
                    <a:cubicBezTo>
                      <a:pt x="-6573" y="140587"/>
                      <a:pt x="-9824" y="202648"/>
                      <a:pt x="21331" y="249972"/>
                    </a:cubicBezTo>
                    <a:lnTo>
                      <a:pt x="21331" y="249972"/>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42" name="Freeform 6641">
                <a:extLst>
                  <a:ext uri="{FF2B5EF4-FFF2-40B4-BE49-F238E27FC236}">
                    <a16:creationId xmlns:a16="http://schemas.microsoft.com/office/drawing/2014/main" id="{95D6265A-15AD-755B-DD64-194034BDC97E}"/>
                  </a:ext>
                </a:extLst>
              </p:cNvPr>
              <p:cNvSpPr/>
              <p:nvPr/>
            </p:nvSpPr>
            <p:spPr>
              <a:xfrm>
                <a:off x="10286821" y="3003186"/>
                <a:ext cx="306639" cy="126659"/>
              </a:xfrm>
              <a:custGeom>
                <a:avLst/>
                <a:gdLst>
                  <a:gd name="connsiteX0" fmla="*/ 0 w 306639"/>
                  <a:gd name="connsiteY0" fmla="*/ 126659 h 126659"/>
                  <a:gd name="connsiteX1" fmla="*/ 0 w 306639"/>
                  <a:gd name="connsiteY1" fmla="*/ 126659 h 126659"/>
                  <a:gd name="connsiteX2" fmla="*/ 306639 w 306639"/>
                  <a:gd name="connsiteY2" fmla="*/ 72531 h 126659"/>
                  <a:gd name="connsiteX3" fmla="*/ 203622 w 306639"/>
                  <a:gd name="connsiteY3" fmla="*/ 100 h 126659"/>
                  <a:gd name="connsiteX4" fmla="*/ 104489 w 306639"/>
                  <a:gd name="connsiteY4" fmla="*/ 14348 h 126659"/>
                  <a:gd name="connsiteX5" fmla="*/ 91457 w 306639"/>
                  <a:gd name="connsiteY5" fmla="*/ 17523 h 1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639" h="126659">
                    <a:moveTo>
                      <a:pt x="0" y="126659"/>
                    </a:moveTo>
                    <a:lnTo>
                      <a:pt x="0" y="126659"/>
                    </a:lnTo>
                    <a:cubicBezTo>
                      <a:pt x="0" y="126659"/>
                      <a:pt x="306639" y="72531"/>
                      <a:pt x="306639" y="72531"/>
                    </a:cubicBezTo>
                    <a:cubicBezTo>
                      <a:pt x="306639" y="72531"/>
                      <a:pt x="265261" y="-3122"/>
                      <a:pt x="203622" y="100"/>
                    </a:cubicBezTo>
                    <a:cubicBezTo>
                      <a:pt x="177855" y="1448"/>
                      <a:pt x="139913" y="7622"/>
                      <a:pt x="104489" y="14348"/>
                    </a:cubicBezTo>
                    <a:cubicBezTo>
                      <a:pt x="100053" y="15191"/>
                      <a:pt x="95711" y="16253"/>
                      <a:pt x="91457" y="1752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43" name="Freeform 6642">
                <a:extLst>
                  <a:ext uri="{FF2B5EF4-FFF2-40B4-BE49-F238E27FC236}">
                    <a16:creationId xmlns:a16="http://schemas.microsoft.com/office/drawing/2014/main" id="{C4AE1B6E-3DA4-1004-49FC-CC265AAFB385}"/>
                  </a:ext>
                </a:extLst>
              </p:cNvPr>
              <p:cNvSpPr/>
              <p:nvPr/>
            </p:nvSpPr>
            <p:spPr>
              <a:xfrm>
                <a:off x="10286821" y="3105098"/>
                <a:ext cx="272444" cy="180593"/>
              </a:xfrm>
              <a:custGeom>
                <a:avLst/>
                <a:gdLst>
                  <a:gd name="connsiteX0" fmla="*/ 0 w 272444"/>
                  <a:gd name="connsiteY0" fmla="*/ 24748 h 180593"/>
                  <a:gd name="connsiteX1" fmla="*/ 0 w 272444"/>
                  <a:gd name="connsiteY1" fmla="*/ 24748 h 180593"/>
                  <a:gd name="connsiteX2" fmla="*/ 269655 w 272444"/>
                  <a:gd name="connsiteY2" fmla="*/ 180593 h 180593"/>
                  <a:gd name="connsiteX3" fmla="*/ 237247 w 272444"/>
                  <a:gd name="connsiteY3" fmla="*/ 58818 h 180593"/>
                  <a:gd name="connsiteX4" fmla="*/ 152160 w 272444"/>
                  <a:gd name="connsiteY4" fmla="*/ 5945 h 180593"/>
                  <a:gd name="connsiteX5" fmla="*/ 140158 w 272444"/>
                  <a:gd name="connsiteY5" fmla="*/ 0 h 180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2444" h="180593">
                    <a:moveTo>
                      <a:pt x="0" y="24748"/>
                    </a:moveTo>
                    <a:lnTo>
                      <a:pt x="0" y="24748"/>
                    </a:lnTo>
                    <a:cubicBezTo>
                      <a:pt x="0" y="24748"/>
                      <a:pt x="269655" y="180593"/>
                      <a:pt x="269655" y="180593"/>
                    </a:cubicBezTo>
                    <a:cubicBezTo>
                      <a:pt x="269655" y="180593"/>
                      <a:pt x="286535" y="96013"/>
                      <a:pt x="237247" y="58818"/>
                    </a:cubicBezTo>
                    <a:cubicBezTo>
                      <a:pt x="216643" y="43269"/>
                      <a:pt x="183617" y="23587"/>
                      <a:pt x="152160" y="5945"/>
                    </a:cubicBezTo>
                    <a:cubicBezTo>
                      <a:pt x="148229" y="3743"/>
                      <a:pt x="144224" y="1759"/>
                      <a:pt x="140158"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44" name="Freeform 6643">
                <a:extLst>
                  <a:ext uri="{FF2B5EF4-FFF2-40B4-BE49-F238E27FC236}">
                    <a16:creationId xmlns:a16="http://schemas.microsoft.com/office/drawing/2014/main" id="{F3AFC61F-C079-DAB1-FC23-A2C4A9F06732}"/>
                  </a:ext>
                </a:extLst>
              </p:cNvPr>
              <p:cNvSpPr/>
              <p:nvPr/>
            </p:nvSpPr>
            <p:spPr>
              <a:xfrm>
                <a:off x="10286821" y="3129846"/>
                <a:ext cx="161747" cy="292894"/>
              </a:xfrm>
              <a:custGeom>
                <a:avLst/>
                <a:gdLst>
                  <a:gd name="connsiteX0" fmla="*/ 0 w 161747"/>
                  <a:gd name="connsiteY0" fmla="*/ 0 h 292894"/>
                  <a:gd name="connsiteX1" fmla="*/ 0 w 161747"/>
                  <a:gd name="connsiteY1" fmla="*/ 0 h 292894"/>
                  <a:gd name="connsiteX2" fmla="*/ 106496 w 161747"/>
                  <a:gd name="connsiteY2" fmla="*/ 292894 h 292894"/>
                  <a:gd name="connsiteX3" fmla="*/ 159862 w 161747"/>
                  <a:gd name="connsiteY3" fmla="*/ 178756 h 292894"/>
                  <a:gd name="connsiteX4" fmla="*/ 128634 w 161747"/>
                  <a:gd name="connsiteY4" fmla="*/ 83503 h 292894"/>
                  <a:gd name="connsiteX5" fmla="*/ 123257 w 161747"/>
                  <a:gd name="connsiteY5" fmla="*/ 71228 h 29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747" h="292894">
                    <a:moveTo>
                      <a:pt x="0" y="0"/>
                    </a:moveTo>
                    <a:lnTo>
                      <a:pt x="0" y="0"/>
                    </a:lnTo>
                    <a:cubicBezTo>
                      <a:pt x="0" y="0"/>
                      <a:pt x="106496" y="292894"/>
                      <a:pt x="106496" y="292894"/>
                    </a:cubicBezTo>
                    <a:cubicBezTo>
                      <a:pt x="106496" y="292894"/>
                      <a:pt x="173736" y="238964"/>
                      <a:pt x="159862" y="178756"/>
                    </a:cubicBezTo>
                    <a:cubicBezTo>
                      <a:pt x="154063" y="153587"/>
                      <a:pt x="141401" y="117262"/>
                      <a:pt x="128634" y="83503"/>
                    </a:cubicBezTo>
                    <a:cubicBezTo>
                      <a:pt x="127037" y="79287"/>
                      <a:pt x="125238" y="75195"/>
                      <a:pt x="123257" y="7122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631" name="Freeform 6630">
              <a:extLst>
                <a:ext uri="{FF2B5EF4-FFF2-40B4-BE49-F238E27FC236}">
                  <a16:creationId xmlns:a16="http://schemas.microsoft.com/office/drawing/2014/main" id="{9983E2EE-1C77-1EA1-E4FB-583F894CCB8D}"/>
                </a:ext>
              </a:extLst>
            </p:cNvPr>
            <p:cNvSpPr/>
            <p:nvPr/>
          </p:nvSpPr>
          <p:spPr>
            <a:xfrm>
              <a:off x="10243092" y="3319096"/>
              <a:ext cx="79174" cy="5205"/>
            </a:xfrm>
            <a:custGeom>
              <a:avLst/>
              <a:gdLst>
                <a:gd name="connsiteX0" fmla="*/ 0 w 79174"/>
                <a:gd name="connsiteY0" fmla="*/ 0 h 5205"/>
                <a:gd name="connsiteX1" fmla="*/ 79174 w 79174"/>
                <a:gd name="connsiteY1" fmla="*/ 0 h 5205"/>
              </a:gdLst>
              <a:ahLst/>
              <a:cxnLst>
                <a:cxn ang="0">
                  <a:pos x="connsiteX0" y="connsiteY0"/>
                </a:cxn>
                <a:cxn ang="0">
                  <a:pos x="connsiteX1" y="connsiteY1"/>
                </a:cxn>
              </a:cxnLst>
              <a:rect l="l" t="t" r="r" b="b"/>
              <a:pathLst>
                <a:path w="79174" h="5205">
                  <a:moveTo>
                    <a:pt x="0" y="0"/>
                  </a:moveTo>
                  <a:lnTo>
                    <a:pt x="7917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32" name="Freeform 6631">
              <a:extLst>
                <a:ext uri="{FF2B5EF4-FFF2-40B4-BE49-F238E27FC236}">
                  <a16:creationId xmlns:a16="http://schemas.microsoft.com/office/drawing/2014/main" id="{3443ED85-FC9C-D06F-4BD3-ACF91E00BE54}"/>
                </a:ext>
              </a:extLst>
            </p:cNvPr>
            <p:cNvSpPr/>
            <p:nvPr/>
          </p:nvSpPr>
          <p:spPr>
            <a:xfrm>
              <a:off x="10243092" y="3381839"/>
              <a:ext cx="79174" cy="5205"/>
            </a:xfrm>
            <a:custGeom>
              <a:avLst/>
              <a:gdLst>
                <a:gd name="connsiteX0" fmla="*/ 0 w 79174"/>
                <a:gd name="connsiteY0" fmla="*/ 0 h 5205"/>
                <a:gd name="connsiteX1" fmla="*/ 79174 w 79174"/>
                <a:gd name="connsiteY1" fmla="*/ 0 h 5205"/>
              </a:gdLst>
              <a:ahLst/>
              <a:cxnLst>
                <a:cxn ang="0">
                  <a:pos x="connsiteX0" y="connsiteY0"/>
                </a:cxn>
                <a:cxn ang="0">
                  <a:pos x="connsiteX1" y="connsiteY1"/>
                </a:cxn>
              </a:cxnLst>
              <a:rect l="l" t="t" r="r" b="b"/>
              <a:pathLst>
                <a:path w="79174" h="5205">
                  <a:moveTo>
                    <a:pt x="0" y="0"/>
                  </a:moveTo>
                  <a:lnTo>
                    <a:pt x="7917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33" name="Freeform 6632">
              <a:extLst>
                <a:ext uri="{FF2B5EF4-FFF2-40B4-BE49-F238E27FC236}">
                  <a16:creationId xmlns:a16="http://schemas.microsoft.com/office/drawing/2014/main" id="{AA04AC80-5FD8-D195-66E5-CEDD4BA24EA2}"/>
                </a:ext>
              </a:extLst>
            </p:cNvPr>
            <p:cNvSpPr/>
            <p:nvPr/>
          </p:nvSpPr>
          <p:spPr>
            <a:xfrm>
              <a:off x="10243092" y="3444588"/>
              <a:ext cx="79174" cy="5205"/>
            </a:xfrm>
            <a:custGeom>
              <a:avLst/>
              <a:gdLst>
                <a:gd name="connsiteX0" fmla="*/ 0 w 79174"/>
                <a:gd name="connsiteY0" fmla="*/ 0 h 5205"/>
                <a:gd name="connsiteX1" fmla="*/ 79174 w 79174"/>
                <a:gd name="connsiteY1" fmla="*/ 0 h 5205"/>
              </a:gdLst>
              <a:ahLst/>
              <a:cxnLst>
                <a:cxn ang="0">
                  <a:pos x="connsiteX0" y="connsiteY0"/>
                </a:cxn>
                <a:cxn ang="0">
                  <a:pos x="connsiteX1" y="connsiteY1"/>
                </a:cxn>
              </a:cxnLst>
              <a:rect l="l" t="t" r="r" b="b"/>
              <a:pathLst>
                <a:path w="79174" h="5205">
                  <a:moveTo>
                    <a:pt x="0" y="0"/>
                  </a:moveTo>
                  <a:lnTo>
                    <a:pt x="7917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34" name="Freeform 6633">
              <a:extLst>
                <a:ext uri="{FF2B5EF4-FFF2-40B4-BE49-F238E27FC236}">
                  <a16:creationId xmlns:a16="http://schemas.microsoft.com/office/drawing/2014/main" id="{928D0EC7-D7D7-8A3E-EE89-B388AF4C8794}"/>
                </a:ext>
              </a:extLst>
            </p:cNvPr>
            <p:cNvSpPr/>
            <p:nvPr/>
          </p:nvSpPr>
          <p:spPr>
            <a:xfrm>
              <a:off x="10237892" y="3507331"/>
              <a:ext cx="89574" cy="5205"/>
            </a:xfrm>
            <a:custGeom>
              <a:avLst/>
              <a:gdLst>
                <a:gd name="connsiteX0" fmla="*/ 0 w 89574"/>
                <a:gd name="connsiteY0" fmla="*/ 0 h 5205"/>
                <a:gd name="connsiteX1" fmla="*/ 89575 w 89574"/>
                <a:gd name="connsiteY1" fmla="*/ 0 h 5205"/>
              </a:gdLst>
              <a:ahLst/>
              <a:cxnLst>
                <a:cxn ang="0">
                  <a:pos x="connsiteX0" y="connsiteY0"/>
                </a:cxn>
                <a:cxn ang="0">
                  <a:pos x="connsiteX1" y="connsiteY1"/>
                </a:cxn>
              </a:cxnLst>
              <a:rect l="l" t="t" r="r" b="b"/>
              <a:pathLst>
                <a:path w="89574" h="5205">
                  <a:moveTo>
                    <a:pt x="0" y="0"/>
                  </a:moveTo>
                  <a:lnTo>
                    <a:pt x="8957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35" name="Freeform 6634">
              <a:extLst>
                <a:ext uri="{FF2B5EF4-FFF2-40B4-BE49-F238E27FC236}">
                  <a16:creationId xmlns:a16="http://schemas.microsoft.com/office/drawing/2014/main" id="{A884DC45-1529-12E2-0B17-0186058553B2}"/>
                </a:ext>
              </a:extLst>
            </p:cNvPr>
            <p:cNvSpPr/>
            <p:nvPr/>
          </p:nvSpPr>
          <p:spPr>
            <a:xfrm>
              <a:off x="10233315" y="3570080"/>
              <a:ext cx="98727" cy="5205"/>
            </a:xfrm>
            <a:custGeom>
              <a:avLst/>
              <a:gdLst>
                <a:gd name="connsiteX0" fmla="*/ 0 w 98727"/>
                <a:gd name="connsiteY0" fmla="*/ 0 h 5205"/>
                <a:gd name="connsiteX1" fmla="*/ 98727 w 98727"/>
                <a:gd name="connsiteY1" fmla="*/ 0 h 5205"/>
              </a:gdLst>
              <a:ahLst/>
              <a:cxnLst>
                <a:cxn ang="0">
                  <a:pos x="connsiteX0" y="connsiteY0"/>
                </a:cxn>
                <a:cxn ang="0">
                  <a:pos x="connsiteX1" y="connsiteY1"/>
                </a:cxn>
              </a:cxnLst>
              <a:rect l="l" t="t" r="r" b="b"/>
              <a:pathLst>
                <a:path w="98727" h="5205">
                  <a:moveTo>
                    <a:pt x="0" y="0"/>
                  </a:moveTo>
                  <a:lnTo>
                    <a:pt x="987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36" name="Freeform 6635">
              <a:extLst>
                <a:ext uri="{FF2B5EF4-FFF2-40B4-BE49-F238E27FC236}">
                  <a16:creationId xmlns:a16="http://schemas.microsoft.com/office/drawing/2014/main" id="{E1E8A480-9B9E-57EE-674F-FEE919CF23AE}"/>
                </a:ext>
              </a:extLst>
            </p:cNvPr>
            <p:cNvSpPr/>
            <p:nvPr/>
          </p:nvSpPr>
          <p:spPr>
            <a:xfrm>
              <a:off x="10228786" y="3632823"/>
              <a:ext cx="107786" cy="5205"/>
            </a:xfrm>
            <a:custGeom>
              <a:avLst/>
              <a:gdLst>
                <a:gd name="connsiteX0" fmla="*/ 0 w 107786"/>
                <a:gd name="connsiteY0" fmla="*/ 0 h 5205"/>
                <a:gd name="connsiteX1" fmla="*/ 107786 w 107786"/>
                <a:gd name="connsiteY1" fmla="*/ 0 h 5205"/>
              </a:gdLst>
              <a:ahLst/>
              <a:cxnLst>
                <a:cxn ang="0">
                  <a:pos x="connsiteX0" y="connsiteY0"/>
                </a:cxn>
                <a:cxn ang="0">
                  <a:pos x="connsiteX1" y="connsiteY1"/>
                </a:cxn>
              </a:cxnLst>
              <a:rect l="l" t="t" r="r" b="b"/>
              <a:pathLst>
                <a:path w="107786" h="5205">
                  <a:moveTo>
                    <a:pt x="0" y="0"/>
                  </a:moveTo>
                  <a:lnTo>
                    <a:pt x="10778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11" name="Graphic 1431">
            <a:extLst>
              <a:ext uri="{FF2B5EF4-FFF2-40B4-BE49-F238E27FC236}">
                <a16:creationId xmlns:a16="http://schemas.microsoft.com/office/drawing/2014/main" id="{B89F40A3-B972-399B-859C-69DEC62ECF33}"/>
              </a:ext>
            </a:extLst>
          </p:cNvPr>
          <p:cNvGrpSpPr/>
          <p:nvPr/>
        </p:nvGrpSpPr>
        <p:grpSpPr>
          <a:xfrm flipH="1">
            <a:off x="15098820" y="4471975"/>
            <a:ext cx="966939" cy="838326"/>
            <a:chOff x="9780721" y="1504775"/>
            <a:chExt cx="1008399" cy="874273"/>
          </a:xfrm>
          <a:noFill/>
        </p:grpSpPr>
        <p:grpSp>
          <p:nvGrpSpPr>
            <p:cNvPr id="6621" name="Graphic 1431">
              <a:extLst>
                <a:ext uri="{FF2B5EF4-FFF2-40B4-BE49-F238E27FC236}">
                  <a16:creationId xmlns:a16="http://schemas.microsoft.com/office/drawing/2014/main" id="{1713F780-AB73-2163-94AD-BA86FF806FA5}"/>
                </a:ext>
              </a:extLst>
            </p:cNvPr>
            <p:cNvGrpSpPr/>
            <p:nvPr/>
          </p:nvGrpSpPr>
          <p:grpSpPr>
            <a:xfrm>
              <a:off x="9780721" y="1969991"/>
              <a:ext cx="1008399" cy="409058"/>
              <a:chOff x="9780721" y="1969991"/>
              <a:chExt cx="1008399" cy="409058"/>
            </a:xfrm>
            <a:noFill/>
          </p:grpSpPr>
          <p:sp>
            <p:nvSpPr>
              <p:cNvPr id="6625" name="Freeform 6624">
                <a:extLst>
                  <a:ext uri="{FF2B5EF4-FFF2-40B4-BE49-F238E27FC236}">
                    <a16:creationId xmlns:a16="http://schemas.microsoft.com/office/drawing/2014/main" id="{2943133E-A0FD-6116-D03F-3441AA2F7ACF}"/>
                  </a:ext>
                </a:extLst>
              </p:cNvPr>
              <p:cNvSpPr/>
              <p:nvPr/>
            </p:nvSpPr>
            <p:spPr>
              <a:xfrm>
                <a:off x="9784562" y="1969991"/>
                <a:ext cx="802055" cy="190411"/>
              </a:xfrm>
              <a:custGeom>
                <a:avLst/>
                <a:gdLst>
                  <a:gd name="connsiteX0" fmla="*/ 802055 w 802055"/>
                  <a:gd name="connsiteY0" fmla="*/ 0 h 190411"/>
                  <a:gd name="connsiteX1" fmla="*/ 0 w 802055"/>
                  <a:gd name="connsiteY1" fmla="*/ 0 h 190411"/>
                  <a:gd name="connsiteX2" fmla="*/ 0 w 802055"/>
                  <a:gd name="connsiteY2" fmla="*/ 130406 h 190411"/>
                  <a:gd name="connsiteX3" fmla="*/ 40167 w 802055"/>
                  <a:gd name="connsiteY3" fmla="*/ 190411 h 190411"/>
                </a:gdLst>
                <a:ahLst/>
                <a:cxnLst>
                  <a:cxn ang="0">
                    <a:pos x="connsiteX0" y="connsiteY0"/>
                  </a:cxn>
                  <a:cxn ang="0">
                    <a:pos x="connsiteX1" y="connsiteY1"/>
                  </a:cxn>
                  <a:cxn ang="0">
                    <a:pos x="connsiteX2" y="connsiteY2"/>
                  </a:cxn>
                  <a:cxn ang="0">
                    <a:pos x="connsiteX3" y="connsiteY3"/>
                  </a:cxn>
                </a:cxnLst>
                <a:rect l="l" t="t" r="r" b="b"/>
                <a:pathLst>
                  <a:path w="802055" h="190411">
                    <a:moveTo>
                      <a:pt x="802055" y="0"/>
                    </a:moveTo>
                    <a:lnTo>
                      <a:pt x="0" y="0"/>
                    </a:lnTo>
                    <a:lnTo>
                      <a:pt x="0" y="130406"/>
                    </a:lnTo>
                    <a:lnTo>
                      <a:pt x="40167" y="19041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26" name="Freeform 6625">
                <a:extLst>
                  <a:ext uri="{FF2B5EF4-FFF2-40B4-BE49-F238E27FC236}">
                    <a16:creationId xmlns:a16="http://schemas.microsoft.com/office/drawing/2014/main" id="{CE6D3993-9492-EBF7-07B7-BCB8D91A28F6}"/>
                  </a:ext>
                </a:extLst>
              </p:cNvPr>
              <p:cNvSpPr/>
              <p:nvPr/>
            </p:nvSpPr>
            <p:spPr>
              <a:xfrm>
                <a:off x="10591978" y="1969991"/>
                <a:ext cx="196398" cy="211525"/>
              </a:xfrm>
              <a:custGeom>
                <a:avLst/>
                <a:gdLst>
                  <a:gd name="connsiteX0" fmla="*/ 0 w 196398"/>
                  <a:gd name="connsiteY0" fmla="*/ 211525 h 211525"/>
                  <a:gd name="connsiteX1" fmla="*/ 196399 w 196398"/>
                  <a:gd name="connsiteY1" fmla="*/ 0 h 211525"/>
                  <a:gd name="connsiteX2" fmla="*/ 110454 w 196398"/>
                  <a:gd name="connsiteY2" fmla="*/ 0 h 211525"/>
                </a:gdLst>
                <a:ahLst/>
                <a:cxnLst>
                  <a:cxn ang="0">
                    <a:pos x="connsiteX0" y="connsiteY0"/>
                  </a:cxn>
                  <a:cxn ang="0">
                    <a:pos x="connsiteX1" y="connsiteY1"/>
                  </a:cxn>
                  <a:cxn ang="0">
                    <a:pos x="connsiteX2" y="connsiteY2"/>
                  </a:cxn>
                </a:cxnLst>
                <a:rect l="l" t="t" r="r" b="b"/>
                <a:pathLst>
                  <a:path w="196398" h="211525">
                    <a:moveTo>
                      <a:pt x="0" y="211525"/>
                    </a:moveTo>
                    <a:cubicBezTo>
                      <a:pt x="54556" y="119152"/>
                      <a:pt x="147298" y="118178"/>
                      <a:pt x="196399" y="0"/>
                    </a:cubicBezTo>
                    <a:lnTo>
                      <a:pt x="110454"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27" name="Freeform 6626">
                <a:extLst>
                  <a:ext uri="{FF2B5EF4-FFF2-40B4-BE49-F238E27FC236}">
                    <a16:creationId xmlns:a16="http://schemas.microsoft.com/office/drawing/2014/main" id="{3C3AACFE-FB73-9E97-2B93-C78DC36346EC}"/>
                  </a:ext>
                </a:extLst>
              </p:cNvPr>
              <p:cNvSpPr/>
              <p:nvPr/>
            </p:nvSpPr>
            <p:spPr>
              <a:xfrm>
                <a:off x="9780721" y="2143860"/>
                <a:ext cx="869422" cy="83048"/>
              </a:xfrm>
              <a:custGeom>
                <a:avLst/>
                <a:gdLst>
                  <a:gd name="connsiteX0" fmla="*/ 869423 w 869422"/>
                  <a:gd name="connsiteY0" fmla="*/ 83049 h 83048"/>
                  <a:gd name="connsiteX1" fmla="*/ 777180 w 869422"/>
                  <a:gd name="connsiteY1" fmla="*/ 11060 h 83048"/>
                  <a:gd name="connsiteX2" fmla="*/ 710492 w 869422"/>
                  <a:gd name="connsiteY2" fmla="*/ 15844 h 83048"/>
                  <a:gd name="connsiteX3" fmla="*/ 676056 w 869422"/>
                  <a:gd name="connsiteY3" fmla="*/ 50342 h 83048"/>
                  <a:gd name="connsiteX4" fmla="*/ 608306 w 869422"/>
                  <a:gd name="connsiteY4" fmla="*/ 54272 h 83048"/>
                  <a:gd name="connsiteX5" fmla="*/ 556506 w 869422"/>
                  <a:gd name="connsiteY5" fmla="*/ 11810 h 83048"/>
                  <a:gd name="connsiteX6" fmla="*/ 490031 w 869422"/>
                  <a:gd name="connsiteY6" fmla="*/ 14496 h 83048"/>
                  <a:gd name="connsiteX7" fmla="*/ 450650 w 869422"/>
                  <a:gd name="connsiteY7" fmla="*/ 51664 h 83048"/>
                  <a:gd name="connsiteX8" fmla="*/ 383058 w 869422"/>
                  <a:gd name="connsiteY8" fmla="*/ 53408 h 83048"/>
                  <a:gd name="connsiteX9" fmla="*/ 335907 w 869422"/>
                  <a:gd name="connsiteY9" fmla="*/ 12710 h 83048"/>
                  <a:gd name="connsiteX10" fmla="*/ 269533 w 869422"/>
                  <a:gd name="connsiteY10" fmla="*/ 13335 h 83048"/>
                  <a:gd name="connsiteX11" fmla="*/ 225293 w 869422"/>
                  <a:gd name="connsiteY11" fmla="*/ 52799 h 83048"/>
                  <a:gd name="connsiteX12" fmla="*/ 157738 w 869422"/>
                  <a:gd name="connsiteY12" fmla="*/ 52377 h 83048"/>
                  <a:gd name="connsiteX13" fmla="*/ 115375 w 869422"/>
                  <a:gd name="connsiteY13" fmla="*/ 13767 h 83048"/>
                  <a:gd name="connsiteX14" fmla="*/ 48977 w 869422"/>
                  <a:gd name="connsiteY14" fmla="*/ 12341 h 83048"/>
                  <a:gd name="connsiteX15" fmla="*/ 0 w 869422"/>
                  <a:gd name="connsiteY15" fmla="*/ 53762 h 8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9422" h="83048">
                    <a:moveTo>
                      <a:pt x="869423" y="83049"/>
                    </a:moveTo>
                    <a:lnTo>
                      <a:pt x="777180" y="11060"/>
                    </a:lnTo>
                    <a:cubicBezTo>
                      <a:pt x="756478" y="-5098"/>
                      <a:pt x="729457" y="-3156"/>
                      <a:pt x="710492" y="15844"/>
                    </a:cubicBezTo>
                    <a:lnTo>
                      <a:pt x="676056" y="50342"/>
                    </a:lnTo>
                    <a:cubicBezTo>
                      <a:pt x="656726" y="69707"/>
                      <a:pt x="629092" y="71310"/>
                      <a:pt x="608306" y="54272"/>
                    </a:cubicBezTo>
                    <a:lnTo>
                      <a:pt x="556506" y="11810"/>
                    </a:lnTo>
                    <a:cubicBezTo>
                      <a:pt x="536225" y="-4812"/>
                      <a:pt x="509345" y="-3729"/>
                      <a:pt x="490031" y="14496"/>
                    </a:cubicBezTo>
                    <a:lnTo>
                      <a:pt x="450650" y="51664"/>
                    </a:lnTo>
                    <a:cubicBezTo>
                      <a:pt x="430942" y="70264"/>
                      <a:pt x="403411" y="70972"/>
                      <a:pt x="383058" y="53408"/>
                    </a:cubicBezTo>
                    <a:lnTo>
                      <a:pt x="335907" y="12710"/>
                    </a:lnTo>
                    <a:cubicBezTo>
                      <a:pt x="316016" y="-4463"/>
                      <a:pt x="289199" y="-4213"/>
                      <a:pt x="269533" y="13335"/>
                    </a:cubicBezTo>
                    <a:lnTo>
                      <a:pt x="225293" y="52799"/>
                    </a:lnTo>
                    <a:cubicBezTo>
                      <a:pt x="205193" y="70732"/>
                      <a:pt x="177684" y="70560"/>
                      <a:pt x="157738" y="52377"/>
                    </a:cubicBezTo>
                    <a:lnTo>
                      <a:pt x="115375" y="13767"/>
                    </a:lnTo>
                    <a:cubicBezTo>
                      <a:pt x="95851" y="-4031"/>
                      <a:pt x="69019" y="-4609"/>
                      <a:pt x="48977" y="12341"/>
                    </a:cubicBezTo>
                    <a:lnTo>
                      <a:pt x="0" y="5376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28" name="Freeform 6627">
                <a:extLst>
                  <a:ext uri="{FF2B5EF4-FFF2-40B4-BE49-F238E27FC236}">
                    <a16:creationId xmlns:a16="http://schemas.microsoft.com/office/drawing/2014/main" id="{8F8B83BF-CF12-C9B5-E87D-725A07FA6C24}"/>
                  </a:ext>
                </a:extLst>
              </p:cNvPr>
              <p:cNvSpPr/>
              <p:nvPr/>
            </p:nvSpPr>
            <p:spPr>
              <a:xfrm>
                <a:off x="9920177" y="2296000"/>
                <a:ext cx="868943" cy="83048"/>
              </a:xfrm>
              <a:custGeom>
                <a:avLst/>
                <a:gdLst>
                  <a:gd name="connsiteX0" fmla="*/ 868944 w 868943"/>
                  <a:gd name="connsiteY0" fmla="*/ 54272 h 83048"/>
                  <a:gd name="connsiteX1" fmla="*/ 817144 w 868943"/>
                  <a:gd name="connsiteY1" fmla="*/ 11810 h 83048"/>
                  <a:gd name="connsiteX2" fmla="*/ 750674 w 868943"/>
                  <a:gd name="connsiteY2" fmla="*/ 14496 h 83048"/>
                  <a:gd name="connsiteX3" fmla="*/ 711292 w 868943"/>
                  <a:gd name="connsiteY3" fmla="*/ 51659 h 83048"/>
                  <a:gd name="connsiteX4" fmla="*/ 643699 w 868943"/>
                  <a:gd name="connsiteY4" fmla="*/ 53408 h 83048"/>
                  <a:gd name="connsiteX5" fmla="*/ 596548 w 868943"/>
                  <a:gd name="connsiteY5" fmla="*/ 12710 h 83048"/>
                  <a:gd name="connsiteX6" fmla="*/ 530172 w 868943"/>
                  <a:gd name="connsiteY6" fmla="*/ 13335 h 83048"/>
                  <a:gd name="connsiteX7" fmla="*/ 485933 w 868943"/>
                  <a:gd name="connsiteY7" fmla="*/ 52799 h 83048"/>
                  <a:gd name="connsiteX8" fmla="*/ 418381 w 868943"/>
                  <a:gd name="connsiteY8" fmla="*/ 52377 h 83048"/>
                  <a:gd name="connsiteX9" fmla="*/ 376020 w 868943"/>
                  <a:gd name="connsiteY9" fmla="*/ 13767 h 83048"/>
                  <a:gd name="connsiteX10" fmla="*/ 309618 w 868943"/>
                  <a:gd name="connsiteY10" fmla="*/ 12335 h 83048"/>
                  <a:gd name="connsiteX11" fmla="*/ 260640 w 868943"/>
                  <a:gd name="connsiteY11" fmla="*/ 53762 h 83048"/>
                  <a:gd name="connsiteX12" fmla="*/ 193000 w 868943"/>
                  <a:gd name="connsiteY12" fmla="*/ 51169 h 83048"/>
                  <a:gd name="connsiteX13" fmla="*/ 155535 w 868943"/>
                  <a:gd name="connsiteY13" fmla="*/ 14996 h 83048"/>
                  <a:gd name="connsiteX14" fmla="*/ 88992 w 868943"/>
                  <a:gd name="connsiteY14" fmla="*/ 11503 h 83048"/>
                  <a:gd name="connsiteX15" fmla="*/ 0 w 868943"/>
                  <a:gd name="connsiteY15" fmla="*/ 83049 h 8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8943" h="83048">
                    <a:moveTo>
                      <a:pt x="868944" y="54272"/>
                    </a:moveTo>
                    <a:lnTo>
                      <a:pt x="817144" y="11810"/>
                    </a:lnTo>
                    <a:cubicBezTo>
                      <a:pt x="796868" y="-4817"/>
                      <a:pt x="769988" y="-3729"/>
                      <a:pt x="750674" y="14496"/>
                    </a:cubicBezTo>
                    <a:lnTo>
                      <a:pt x="711292" y="51659"/>
                    </a:lnTo>
                    <a:cubicBezTo>
                      <a:pt x="691583" y="70258"/>
                      <a:pt x="664053" y="70972"/>
                      <a:pt x="643699" y="53408"/>
                    </a:cubicBezTo>
                    <a:lnTo>
                      <a:pt x="596548" y="12710"/>
                    </a:lnTo>
                    <a:cubicBezTo>
                      <a:pt x="576657" y="-4463"/>
                      <a:pt x="549839" y="-4213"/>
                      <a:pt x="530172" y="13335"/>
                    </a:cubicBezTo>
                    <a:lnTo>
                      <a:pt x="485933" y="52799"/>
                    </a:lnTo>
                    <a:cubicBezTo>
                      <a:pt x="465834" y="70727"/>
                      <a:pt x="438324" y="70560"/>
                      <a:pt x="418381" y="52377"/>
                    </a:cubicBezTo>
                    <a:lnTo>
                      <a:pt x="376020" y="13767"/>
                    </a:lnTo>
                    <a:cubicBezTo>
                      <a:pt x="356493" y="-4031"/>
                      <a:pt x="329660" y="-4609"/>
                      <a:pt x="309618" y="12335"/>
                    </a:cubicBezTo>
                    <a:lnTo>
                      <a:pt x="260640" y="53762"/>
                    </a:lnTo>
                    <a:cubicBezTo>
                      <a:pt x="240123" y="71112"/>
                      <a:pt x="212560" y="70055"/>
                      <a:pt x="193000" y="51169"/>
                    </a:cubicBezTo>
                    <a:lnTo>
                      <a:pt x="155535" y="14996"/>
                    </a:lnTo>
                    <a:cubicBezTo>
                      <a:pt x="136360" y="-3516"/>
                      <a:pt x="109435" y="-4937"/>
                      <a:pt x="88992" y="11503"/>
                    </a:cubicBezTo>
                    <a:lnTo>
                      <a:pt x="0" y="8304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622" name="Freeform 6621">
              <a:extLst>
                <a:ext uri="{FF2B5EF4-FFF2-40B4-BE49-F238E27FC236}">
                  <a16:creationId xmlns:a16="http://schemas.microsoft.com/office/drawing/2014/main" id="{36DF7850-1D33-8175-20A5-A4D9D4C62188}"/>
                </a:ext>
              </a:extLst>
            </p:cNvPr>
            <p:cNvSpPr/>
            <p:nvPr/>
          </p:nvSpPr>
          <p:spPr>
            <a:xfrm>
              <a:off x="10066361" y="1504775"/>
              <a:ext cx="5200" cy="465215"/>
            </a:xfrm>
            <a:custGeom>
              <a:avLst/>
              <a:gdLst>
                <a:gd name="connsiteX0" fmla="*/ 0 w 5200"/>
                <a:gd name="connsiteY0" fmla="*/ 0 h 465215"/>
                <a:gd name="connsiteX1" fmla="*/ 0 w 5200"/>
                <a:gd name="connsiteY1" fmla="*/ 465216 h 465215"/>
              </a:gdLst>
              <a:ahLst/>
              <a:cxnLst>
                <a:cxn ang="0">
                  <a:pos x="connsiteX0" y="connsiteY0"/>
                </a:cxn>
                <a:cxn ang="0">
                  <a:pos x="connsiteX1" y="connsiteY1"/>
                </a:cxn>
              </a:cxnLst>
              <a:rect l="l" t="t" r="r" b="b"/>
              <a:pathLst>
                <a:path w="5200" h="465215">
                  <a:moveTo>
                    <a:pt x="0" y="0"/>
                  </a:moveTo>
                  <a:lnTo>
                    <a:pt x="0" y="46521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23" name="Freeform 6622">
              <a:extLst>
                <a:ext uri="{FF2B5EF4-FFF2-40B4-BE49-F238E27FC236}">
                  <a16:creationId xmlns:a16="http://schemas.microsoft.com/office/drawing/2014/main" id="{6D00B050-9EEC-931C-36E3-97540EC0EC77}"/>
                </a:ext>
              </a:extLst>
            </p:cNvPr>
            <p:cNvSpPr/>
            <p:nvPr/>
          </p:nvSpPr>
          <p:spPr>
            <a:xfrm>
              <a:off x="10066361" y="1530703"/>
              <a:ext cx="442230" cy="439287"/>
            </a:xfrm>
            <a:custGeom>
              <a:avLst/>
              <a:gdLst>
                <a:gd name="connsiteX0" fmla="*/ 0 w 442230"/>
                <a:gd name="connsiteY0" fmla="*/ 0 h 439287"/>
                <a:gd name="connsiteX1" fmla="*/ 73705 w 442230"/>
                <a:gd name="connsiteY1" fmla="*/ 223062 h 439287"/>
                <a:gd name="connsiteX2" fmla="*/ 50584 w 442230"/>
                <a:gd name="connsiteY2" fmla="*/ 439288 h 439287"/>
                <a:gd name="connsiteX3" fmla="*/ 442231 w 442230"/>
                <a:gd name="connsiteY3" fmla="*/ 439288 h 439287"/>
                <a:gd name="connsiteX4" fmla="*/ 0 w 442230"/>
                <a:gd name="connsiteY4" fmla="*/ 0 h 439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230" h="439287">
                  <a:moveTo>
                    <a:pt x="0" y="0"/>
                  </a:moveTo>
                  <a:cubicBezTo>
                    <a:pt x="0" y="0"/>
                    <a:pt x="66278" y="95715"/>
                    <a:pt x="73705" y="223062"/>
                  </a:cubicBezTo>
                  <a:cubicBezTo>
                    <a:pt x="81132" y="350407"/>
                    <a:pt x="50584" y="439288"/>
                    <a:pt x="50584" y="439288"/>
                  </a:cubicBezTo>
                  <a:cubicBezTo>
                    <a:pt x="185915" y="303819"/>
                    <a:pt x="442231" y="439288"/>
                    <a:pt x="442231" y="439288"/>
                  </a:cubicBezTo>
                  <a:cubicBezTo>
                    <a:pt x="442231" y="80376"/>
                    <a:pt x="0" y="0"/>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24" name="Freeform 6623">
              <a:extLst>
                <a:ext uri="{FF2B5EF4-FFF2-40B4-BE49-F238E27FC236}">
                  <a16:creationId xmlns:a16="http://schemas.microsoft.com/office/drawing/2014/main" id="{4DBDDDE1-8F6D-057A-E48F-C77CA8A38589}"/>
                </a:ext>
              </a:extLst>
            </p:cNvPr>
            <p:cNvSpPr/>
            <p:nvPr/>
          </p:nvSpPr>
          <p:spPr>
            <a:xfrm>
              <a:off x="9918952" y="1651987"/>
              <a:ext cx="148026" cy="318003"/>
            </a:xfrm>
            <a:custGeom>
              <a:avLst/>
              <a:gdLst>
                <a:gd name="connsiteX0" fmla="*/ 148027 w 148026"/>
                <a:gd name="connsiteY0" fmla="*/ 0 h 318003"/>
                <a:gd name="connsiteX1" fmla="*/ 0 w 148026"/>
                <a:gd name="connsiteY1" fmla="*/ 318004 h 318003"/>
              </a:gdLst>
              <a:ahLst/>
              <a:cxnLst>
                <a:cxn ang="0">
                  <a:pos x="connsiteX0" y="connsiteY0"/>
                </a:cxn>
                <a:cxn ang="0">
                  <a:pos x="connsiteX1" y="connsiteY1"/>
                </a:cxn>
              </a:cxnLst>
              <a:rect l="l" t="t" r="r" b="b"/>
              <a:pathLst>
                <a:path w="148026" h="318003">
                  <a:moveTo>
                    <a:pt x="148027" y="0"/>
                  </a:moveTo>
                  <a:lnTo>
                    <a:pt x="0" y="31800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12" name="Graphic 1431">
            <a:extLst>
              <a:ext uri="{FF2B5EF4-FFF2-40B4-BE49-F238E27FC236}">
                <a16:creationId xmlns:a16="http://schemas.microsoft.com/office/drawing/2014/main" id="{7DFDD456-DAA4-A692-36B8-EA8001FDB658}"/>
              </a:ext>
            </a:extLst>
          </p:cNvPr>
          <p:cNvGrpSpPr/>
          <p:nvPr/>
        </p:nvGrpSpPr>
        <p:grpSpPr>
          <a:xfrm flipH="1">
            <a:off x="15149618" y="9107575"/>
            <a:ext cx="865343" cy="707470"/>
            <a:chOff x="9833697" y="5565538"/>
            <a:chExt cx="902448" cy="737807"/>
          </a:xfrm>
          <a:noFill/>
        </p:grpSpPr>
        <p:grpSp>
          <p:nvGrpSpPr>
            <p:cNvPr id="6606" name="Graphic 1431">
              <a:extLst>
                <a:ext uri="{FF2B5EF4-FFF2-40B4-BE49-F238E27FC236}">
                  <a16:creationId xmlns:a16="http://schemas.microsoft.com/office/drawing/2014/main" id="{B90FBFB9-63E3-ABA7-3711-1B4CAE83F260}"/>
                </a:ext>
              </a:extLst>
            </p:cNvPr>
            <p:cNvGrpSpPr/>
            <p:nvPr/>
          </p:nvGrpSpPr>
          <p:grpSpPr>
            <a:xfrm>
              <a:off x="9833697" y="5565538"/>
              <a:ext cx="902448" cy="737807"/>
              <a:chOff x="9833697" y="5565538"/>
              <a:chExt cx="902448" cy="737807"/>
            </a:xfrm>
            <a:noFill/>
          </p:grpSpPr>
          <p:sp>
            <p:nvSpPr>
              <p:cNvPr id="6618" name="Freeform 6617">
                <a:extLst>
                  <a:ext uri="{FF2B5EF4-FFF2-40B4-BE49-F238E27FC236}">
                    <a16:creationId xmlns:a16="http://schemas.microsoft.com/office/drawing/2014/main" id="{6602EDC4-FD55-6CAC-33DF-D5A83333FDF2}"/>
                  </a:ext>
                </a:extLst>
              </p:cNvPr>
              <p:cNvSpPr/>
              <p:nvPr/>
            </p:nvSpPr>
            <p:spPr>
              <a:xfrm>
                <a:off x="9878497" y="5565538"/>
                <a:ext cx="812848" cy="574981"/>
              </a:xfrm>
              <a:custGeom>
                <a:avLst/>
                <a:gdLst>
                  <a:gd name="connsiteX0" fmla="*/ 750123 w 812848"/>
                  <a:gd name="connsiteY0" fmla="*/ 18979 h 574981"/>
                  <a:gd name="connsiteX1" fmla="*/ 754902 w 812848"/>
                  <a:gd name="connsiteY1" fmla="*/ 90770 h 574981"/>
                  <a:gd name="connsiteX2" fmla="*/ 420010 w 812848"/>
                  <a:gd name="connsiteY2" fmla="*/ 426996 h 574981"/>
                  <a:gd name="connsiteX3" fmla="*/ 57731 w 812848"/>
                  <a:gd name="connsiteY3" fmla="*/ 78198 h 574981"/>
                  <a:gd name="connsiteX4" fmla="*/ 62720 w 812848"/>
                  <a:gd name="connsiteY4" fmla="*/ 19031 h 574981"/>
                  <a:gd name="connsiteX5" fmla="*/ 31657 w 812848"/>
                  <a:gd name="connsiteY5" fmla="*/ 10447 h 574981"/>
                  <a:gd name="connsiteX6" fmla="*/ 213 w 812848"/>
                  <a:gd name="connsiteY6" fmla="*/ 181472 h 574981"/>
                  <a:gd name="connsiteX7" fmla="*/ 387232 w 812848"/>
                  <a:gd name="connsiteY7" fmla="*/ 574539 h 574981"/>
                  <a:gd name="connsiteX8" fmla="*/ 812849 w 812848"/>
                  <a:gd name="connsiteY8" fmla="*/ 168141 h 574981"/>
                  <a:gd name="connsiteX9" fmla="*/ 780914 w 812848"/>
                  <a:gd name="connsiteY9" fmla="*/ 9775 h 574981"/>
                  <a:gd name="connsiteX10" fmla="*/ 750123 w 812848"/>
                  <a:gd name="connsiteY10" fmla="*/ 18979 h 574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12848" h="574981">
                    <a:moveTo>
                      <a:pt x="750123" y="18979"/>
                    </a:moveTo>
                    <a:cubicBezTo>
                      <a:pt x="754086" y="42206"/>
                      <a:pt x="755760" y="66214"/>
                      <a:pt x="754902" y="90770"/>
                    </a:cubicBezTo>
                    <a:cubicBezTo>
                      <a:pt x="748542" y="272092"/>
                      <a:pt x="601130" y="420109"/>
                      <a:pt x="420010" y="426996"/>
                    </a:cubicBezTo>
                    <a:cubicBezTo>
                      <a:pt x="221242" y="434549"/>
                      <a:pt x="57731" y="275491"/>
                      <a:pt x="57731" y="78198"/>
                    </a:cubicBezTo>
                    <a:cubicBezTo>
                      <a:pt x="57731" y="58031"/>
                      <a:pt x="59440" y="38260"/>
                      <a:pt x="62720" y="19031"/>
                    </a:cubicBezTo>
                    <a:cubicBezTo>
                      <a:pt x="65963" y="20"/>
                      <a:pt x="39131" y="-7331"/>
                      <a:pt x="31657" y="10447"/>
                    </a:cubicBezTo>
                    <a:cubicBezTo>
                      <a:pt x="9654" y="62779"/>
                      <a:pt x="-1728" y="120691"/>
                      <a:pt x="213" y="181472"/>
                    </a:cubicBezTo>
                    <a:cubicBezTo>
                      <a:pt x="6943" y="392243"/>
                      <a:pt x="176791" y="564846"/>
                      <a:pt x="387232" y="574539"/>
                    </a:cubicBezTo>
                    <a:cubicBezTo>
                      <a:pt x="620423" y="585278"/>
                      <a:pt x="812849" y="399203"/>
                      <a:pt x="812849" y="168141"/>
                    </a:cubicBezTo>
                    <a:cubicBezTo>
                      <a:pt x="812849" y="111967"/>
                      <a:pt x="801481" y="58453"/>
                      <a:pt x="780914" y="9775"/>
                    </a:cubicBezTo>
                    <a:cubicBezTo>
                      <a:pt x="773488" y="-7794"/>
                      <a:pt x="746914" y="176"/>
                      <a:pt x="750123" y="1897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19" name="Freeform 6618">
                <a:extLst>
                  <a:ext uri="{FF2B5EF4-FFF2-40B4-BE49-F238E27FC236}">
                    <a16:creationId xmlns:a16="http://schemas.microsoft.com/office/drawing/2014/main" id="{497B1B68-FB15-D1BD-0702-8219CC9F491F}"/>
                  </a:ext>
                </a:extLst>
              </p:cNvPr>
              <p:cNvSpPr/>
              <p:nvPr/>
            </p:nvSpPr>
            <p:spPr>
              <a:xfrm>
                <a:off x="9833697" y="5841612"/>
                <a:ext cx="451225" cy="461733"/>
              </a:xfrm>
              <a:custGeom>
                <a:avLst/>
                <a:gdLst>
                  <a:gd name="connsiteX0" fmla="*/ 59273 w 451225"/>
                  <a:gd name="connsiteY0" fmla="*/ 0 h 461733"/>
                  <a:gd name="connsiteX1" fmla="*/ 0 w 451225"/>
                  <a:gd name="connsiteY1" fmla="*/ 461734 h 461733"/>
                  <a:gd name="connsiteX2" fmla="*/ 126906 w 451225"/>
                  <a:gd name="connsiteY2" fmla="*/ 460515 h 461733"/>
                  <a:gd name="connsiteX3" fmla="*/ 451226 w 451225"/>
                  <a:gd name="connsiteY3" fmla="*/ 298907 h 461733"/>
                </a:gdLst>
                <a:ahLst/>
                <a:cxnLst>
                  <a:cxn ang="0">
                    <a:pos x="connsiteX0" y="connsiteY0"/>
                  </a:cxn>
                  <a:cxn ang="0">
                    <a:pos x="connsiteX1" y="connsiteY1"/>
                  </a:cxn>
                  <a:cxn ang="0">
                    <a:pos x="connsiteX2" y="connsiteY2"/>
                  </a:cxn>
                  <a:cxn ang="0">
                    <a:pos x="connsiteX3" y="connsiteY3"/>
                  </a:cxn>
                </a:cxnLst>
                <a:rect l="l" t="t" r="r" b="b"/>
                <a:pathLst>
                  <a:path w="451225" h="461733">
                    <a:moveTo>
                      <a:pt x="59273" y="0"/>
                    </a:moveTo>
                    <a:cubicBezTo>
                      <a:pt x="59273" y="0"/>
                      <a:pt x="190421" y="333274"/>
                      <a:pt x="0" y="461734"/>
                    </a:cubicBezTo>
                    <a:lnTo>
                      <a:pt x="126906" y="460515"/>
                    </a:lnTo>
                    <a:cubicBezTo>
                      <a:pt x="201106" y="362337"/>
                      <a:pt x="318765" y="298907"/>
                      <a:pt x="451226" y="29890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20" name="Freeform 6619">
                <a:extLst>
                  <a:ext uri="{FF2B5EF4-FFF2-40B4-BE49-F238E27FC236}">
                    <a16:creationId xmlns:a16="http://schemas.microsoft.com/office/drawing/2014/main" id="{513EF356-9161-67E5-6B69-3580668D8F37}"/>
                  </a:ext>
                </a:extLst>
              </p:cNvPr>
              <p:cNvSpPr/>
              <p:nvPr/>
            </p:nvSpPr>
            <p:spPr>
              <a:xfrm>
                <a:off x="10284923" y="5841612"/>
                <a:ext cx="451222" cy="461733"/>
              </a:xfrm>
              <a:custGeom>
                <a:avLst/>
                <a:gdLst>
                  <a:gd name="connsiteX0" fmla="*/ 391950 w 451222"/>
                  <a:gd name="connsiteY0" fmla="*/ 0 h 461733"/>
                  <a:gd name="connsiteX1" fmla="*/ 451223 w 451222"/>
                  <a:gd name="connsiteY1" fmla="*/ 461734 h 461733"/>
                  <a:gd name="connsiteX2" fmla="*/ 324315 w 451222"/>
                  <a:gd name="connsiteY2" fmla="*/ 460515 h 461733"/>
                  <a:gd name="connsiteX3" fmla="*/ 0 w 451222"/>
                  <a:gd name="connsiteY3" fmla="*/ 298907 h 461733"/>
                </a:gdLst>
                <a:ahLst/>
                <a:cxnLst>
                  <a:cxn ang="0">
                    <a:pos x="connsiteX0" y="connsiteY0"/>
                  </a:cxn>
                  <a:cxn ang="0">
                    <a:pos x="connsiteX1" y="connsiteY1"/>
                  </a:cxn>
                  <a:cxn ang="0">
                    <a:pos x="connsiteX2" y="connsiteY2"/>
                  </a:cxn>
                  <a:cxn ang="0">
                    <a:pos x="connsiteX3" y="connsiteY3"/>
                  </a:cxn>
                </a:cxnLst>
                <a:rect l="l" t="t" r="r" b="b"/>
                <a:pathLst>
                  <a:path w="451222" h="461733">
                    <a:moveTo>
                      <a:pt x="391950" y="0"/>
                    </a:moveTo>
                    <a:cubicBezTo>
                      <a:pt x="391950" y="0"/>
                      <a:pt x="260804" y="333274"/>
                      <a:pt x="451223" y="461734"/>
                    </a:cubicBezTo>
                    <a:lnTo>
                      <a:pt x="324315" y="460515"/>
                    </a:lnTo>
                    <a:cubicBezTo>
                      <a:pt x="250118" y="362337"/>
                      <a:pt x="132456" y="298907"/>
                      <a:pt x="0" y="29890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607" name="Freeform 6606">
              <a:extLst>
                <a:ext uri="{FF2B5EF4-FFF2-40B4-BE49-F238E27FC236}">
                  <a16:creationId xmlns:a16="http://schemas.microsoft.com/office/drawing/2014/main" id="{D37CC7F5-847C-A4D7-C8FD-F1CF30EB029E}"/>
                </a:ext>
              </a:extLst>
            </p:cNvPr>
            <p:cNvSpPr/>
            <p:nvPr/>
          </p:nvSpPr>
          <p:spPr>
            <a:xfrm>
              <a:off x="9891501" y="5631310"/>
              <a:ext cx="44970" cy="5205"/>
            </a:xfrm>
            <a:custGeom>
              <a:avLst/>
              <a:gdLst>
                <a:gd name="connsiteX0" fmla="*/ 0 w 44970"/>
                <a:gd name="connsiteY0" fmla="*/ 0 h 5205"/>
                <a:gd name="connsiteX1" fmla="*/ 44970 w 44970"/>
                <a:gd name="connsiteY1" fmla="*/ 0 h 5205"/>
              </a:gdLst>
              <a:ahLst/>
              <a:cxnLst>
                <a:cxn ang="0">
                  <a:pos x="connsiteX0" y="connsiteY0"/>
                </a:cxn>
                <a:cxn ang="0">
                  <a:pos x="connsiteX1" y="connsiteY1"/>
                </a:cxn>
              </a:cxnLst>
              <a:rect l="l" t="t" r="r" b="b"/>
              <a:pathLst>
                <a:path w="44970" h="5205">
                  <a:moveTo>
                    <a:pt x="0" y="0"/>
                  </a:moveTo>
                  <a:lnTo>
                    <a:pt x="4497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08" name="Freeform 6607">
              <a:extLst>
                <a:ext uri="{FF2B5EF4-FFF2-40B4-BE49-F238E27FC236}">
                  <a16:creationId xmlns:a16="http://schemas.microsoft.com/office/drawing/2014/main" id="{2B6FD329-5FD2-BB71-81FA-6E0F84F25AD3}"/>
                </a:ext>
              </a:extLst>
            </p:cNvPr>
            <p:cNvSpPr/>
            <p:nvPr/>
          </p:nvSpPr>
          <p:spPr>
            <a:xfrm>
              <a:off x="10633378" y="5631310"/>
              <a:ext cx="44992" cy="5205"/>
            </a:xfrm>
            <a:custGeom>
              <a:avLst/>
              <a:gdLst>
                <a:gd name="connsiteX0" fmla="*/ 0 w 44992"/>
                <a:gd name="connsiteY0" fmla="*/ 0 h 5205"/>
                <a:gd name="connsiteX1" fmla="*/ 44993 w 44992"/>
                <a:gd name="connsiteY1" fmla="*/ 0 h 5205"/>
              </a:gdLst>
              <a:ahLst/>
              <a:cxnLst>
                <a:cxn ang="0">
                  <a:pos x="connsiteX0" y="connsiteY0"/>
                </a:cxn>
                <a:cxn ang="0">
                  <a:pos x="connsiteX1" y="connsiteY1"/>
                </a:cxn>
              </a:cxnLst>
              <a:rect l="l" t="t" r="r" b="b"/>
              <a:pathLst>
                <a:path w="44992" h="5205">
                  <a:moveTo>
                    <a:pt x="0" y="0"/>
                  </a:moveTo>
                  <a:lnTo>
                    <a:pt x="4499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09" name="Freeform 6608">
              <a:extLst>
                <a:ext uri="{FF2B5EF4-FFF2-40B4-BE49-F238E27FC236}">
                  <a16:creationId xmlns:a16="http://schemas.microsoft.com/office/drawing/2014/main" id="{8C1EE43E-BCF8-E056-FC67-BABBA8BBABD7}"/>
                </a:ext>
              </a:extLst>
            </p:cNvPr>
            <p:cNvSpPr/>
            <p:nvPr/>
          </p:nvSpPr>
          <p:spPr>
            <a:xfrm>
              <a:off x="9878496" y="5712585"/>
              <a:ext cx="64752" cy="5205"/>
            </a:xfrm>
            <a:custGeom>
              <a:avLst/>
              <a:gdLst>
                <a:gd name="connsiteX0" fmla="*/ 0 w 64752"/>
                <a:gd name="connsiteY0" fmla="*/ 0 h 5205"/>
                <a:gd name="connsiteX1" fmla="*/ 64752 w 64752"/>
                <a:gd name="connsiteY1" fmla="*/ 0 h 5205"/>
              </a:gdLst>
              <a:ahLst/>
              <a:cxnLst>
                <a:cxn ang="0">
                  <a:pos x="connsiteX0" y="connsiteY0"/>
                </a:cxn>
                <a:cxn ang="0">
                  <a:pos x="connsiteX1" y="connsiteY1"/>
                </a:cxn>
              </a:cxnLst>
              <a:rect l="l" t="t" r="r" b="b"/>
              <a:pathLst>
                <a:path w="64752" h="5205">
                  <a:moveTo>
                    <a:pt x="0" y="0"/>
                  </a:moveTo>
                  <a:lnTo>
                    <a:pt x="6475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10" name="Freeform 6609">
              <a:extLst>
                <a:ext uri="{FF2B5EF4-FFF2-40B4-BE49-F238E27FC236}">
                  <a16:creationId xmlns:a16="http://schemas.microsoft.com/office/drawing/2014/main" id="{B2DB09E4-7619-E21E-B49D-37858B93CC4D}"/>
                </a:ext>
              </a:extLst>
            </p:cNvPr>
            <p:cNvSpPr/>
            <p:nvPr/>
          </p:nvSpPr>
          <p:spPr>
            <a:xfrm>
              <a:off x="10626732" y="5712585"/>
              <a:ext cx="64150" cy="5205"/>
            </a:xfrm>
            <a:custGeom>
              <a:avLst/>
              <a:gdLst>
                <a:gd name="connsiteX0" fmla="*/ 0 w 64150"/>
                <a:gd name="connsiteY0" fmla="*/ 0 h 5205"/>
                <a:gd name="connsiteX1" fmla="*/ 64151 w 64150"/>
                <a:gd name="connsiteY1" fmla="*/ 0 h 5205"/>
              </a:gdLst>
              <a:ahLst/>
              <a:cxnLst>
                <a:cxn ang="0">
                  <a:pos x="connsiteX0" y="connsiteY0"/>
                </a:cxn>
                <a:cxn ang="0">
                  <a:pos x="connsiteX1" y="connsiteY1"/>
                </a:cxn>
              </a:cxnLst>
              <a:rect l="l" t="t" r="r" b="b"/>
              <a:pathLst>
                <a:path w="64150" h="5205">
                  <a:moveTo>
                    <a:pt x="0" y="0"/>
                  </a:moveTo>
                  <a:lnTo>
                    <a:pt x="6415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11" name="Freeform 6610">
              <a:extLst>
                <a:ext uri="{FF2B5EF4-FFF2-40B4-BE49-F238E27FC236}">
                  <a16:creationId xmlns:a16="http://schemas.microsoft.com/office/drawing/2014/main" id="{CC5DE70E-0684-7756-B33D-FCD33BC1E8AE}"/>
                </a:ext>
              </a:extLst>
            </p:cNvPr>
            <p:cNvSpPr/>
            <p:nvPr/>
          </p:nvSpPr>
          <p:spPr>
            <a:xfrm>
              <a:off x="9882953" y="5793861"/>
              <a:ext cx="87094" cy="5205"/>
            </a:xfrm>
            <a:custGeom>
              <a:avLst/>
              <a:gdLst>
                <a:gd name="connsiteX0" fmla="*/ 0 w 87094"/>
                <a:gd name="connsiteY0" fmla="*/ 0 h 5205"/>
                <a:gd name="connsiteX1" fmla="*/ 87094 w 87094"/>
                <a:gd name="connsiteY1" fmla="*/ 0 h 5205"/>
              </a:gdLst>
              <a:ahLst/>
              <a:cxnLst>
                <a:cxn ang="0">
                  <a:pos x="connsiteX0" y="connsiteY0"/>
                </a:cxn>
                <a:cxn ang="0">
                  <a:pos x="connsiteX1" y="connsiteY1"/>
                </a:cxn>
              </a:cxnLst>
              <a:rect l="l" t="t" r="r" b="b"/>
              <a:pathLst>
                <a:path w="87094" h="5205">
                  <a:moveTo>
                    <a:pt x="0" y="0"/>
                  </a:moveTo>
                  <a:lnTo>
                    <a:pt x="8709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12" name="Freeform 6611">
              <a:extLst>
                <a:ext uri="{FF2B5EF4-FFF2-40B4-BE49-F238E27FC236}">
                  <a16:creationId xmlns:a16="http://schemas.microsoft.com/office/drawing/2014/main" id="{4FDCCBBF-16C6-778A-33A9-184E4B3F87CC}"/>
                </a:ext>
              </a:extLst>
            </p:cNvPr>
            <p:cNvSpPr/>
            <p:nvPr/>
          </p:nvSpPr>
          <p:spPr>
            <a:xfrm>
              <a:off x="10599420" y="5793861"/>
              <a:ext cx="87499" cy="5205"/>
            </a:xfrm>
            <a:custGeom>
              <a:avLst/>
              <a:gdLst>
                <a:gd name="connsiteX0" fmla="*/ 0 w 87499"/>
                <a:gd name="connsiteY0" fmla="*/ 0 h 5205"/>
                <a:gd name="connsiteX1" fmla="*/ 87500 w 87499"/>
                <a:gd name="connsiteY1" fmla="*/ 0 h 5205"/>
              </a:gdLst>
              <a:ahLst/>
              <a:cxnLst>
                <a:cxn ang="0">
                  <a:pos x="connsiteX0" y="connsiteY0"/>
                </a:cxn>
                <a:cxn ang="0">
                  <a:pos x="connsiteX1" y="connsiteY1"/>
                </a:cxn>
              </a:cxnLst>
              <a:rect l="l" t="t" r="r" b="b"/>
              <a:pathLst>
                <a:path w="87499" h="5205">
                  <a:moveTo>
                    <a:pt x="0" y="0"/>
                  </a:moveTo>
                  <a:lnTo>
                    <a:pt x="8750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13" name="Freeform 6612">
              <a:extLst>
                <a:ext uri="{FF2B5EF4-FFF2-40B4-BE49-F238E27FC236}">
                  <a16:creationId xmlns:a16="http://schemas.microsoft.com/office/drawing/2014/main" id="{8B3EF4F7-8129-C53A-907E-476694A1FBCC}"/>
                </a:ext>
              </a:extLst>
            </p:cNvPr>
            <p:cNvSpPr/>
            <p:nvPr/>
          </p:nvSpPr>
          <p:spPr>
            <a:xfrm>
              <a:off x="9904505" y="5875433"/>
              <a:ext cx="119654" cy="5205"/>
            </a:xfrm>
            <a:custGeom>
              <a:avLst/>
              <a:gdLst>
                <a:gd name="connsiteX0" fmla="*/ 0 w 119654"/>
                <a:gd name="connsiteY0" fmla="*/ 0 h 5205"/>
                <a:gd name="connsiteX1" fmla="*/ 119654 w 119654"/>
                <a:gd name="connsiteY1" fmla="*/ 0 h 5205"/>
              </a:gdLst>
              <a:ahLst/>
              <a:cxnLst>
                <a:cxn ang="0">
                  <a:pos x="connsiteX0" y="connsiteY0"/>
                </a:cxn>
                <a:cxn ang="0">
                  <a:pos x="connsiteX1" y="connsiteY1"/>
                </a:cxn>
              </a:cxnLst>
              <a:rect l="l" t="t" r="r" b="b"/>
              <a:pathLst>
                <a:path w="119654" h="5205">
                  <a:moveTo>
                    <a:pt x="0" y="0"/>
                  </a:moveTo>
                  <a:lnTo>
                    <a:pt x="11965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14" name="Freeform 6613">
              <a:extLst>
                <a:ext uri="{FF2B5EF4-FFF2-40B4-BE49-F238E27FC236}">
                  <a16:creationId xmlns:a16="http://schemas.microsoft.com/office/drawing/2014/main" id="{BB894636-057B-4C91-53FA-04285F8A15DD}"/>
                </a:ext>
              </a:extLst>
            </p:cNvPr>
            <p:cNvSpPr/>
            <p:nvPr/>
          </p:nvSpPr>
          <p:spPr>
            <a:xfrm>
              <a:off x="10545654" y="5874667"/>
              <a:ext cx="120604" cy="5205"/>
            </a:xfrm>
            <a:custGeom>
              <a:avLst/>
              <a:gdLst>
                <a:gd name="connsiteX0" fmla="*/ 0 w 120604"/>
                <a:gd name="connsiteY0" fmla="*/ 0 h 5205"/>
                <a:gd name="connsiteX1" fmla="*/ 120605 w 120604"/>
                <a:gd name="connsiteY1" fmla="*/ 0 h 5205"/>
              </a:gdLst>
              <a:ahLst/>
              <a:cxnLst>
                <a:cxn ang="0">
                  <a:pos x="connsiteX0" y="connsiteY0"/>
                </a:cxn>
                <a:cxn ang="0">
                  <a:pos x="connsiteX1" y="connsiteY1"/>
                </a:cxn>
              </a:cxnLst>
              <a:rect l="l" t="t" r="r" b="b"/>
              <a:pathLst>
                <a:path w="120604" h="5205">
                  <a:moveTo>
                    <a:pt x="0" y="0"/>
                  </a:moveTo>
                  <a:lnTo>
                    <a:pt x="12060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15" name="Freeform 6614">
              <a:extLst>
                <a:ext uri="{FF2B5EF4-FFF2-40B4-BE49-F238E27FC236}">
                  <a16:creationId xmlns:a16="http://schemas.microsoft.com/office/drawing/2014/main" id="{869B3747-0416-968D-C056-6EED6AC47146}"/>
                </a:ext>
              </a:extLst>
            </p:cNvPr>
            <p:cNvSpPr/>
            <p:nvPr/>
          </p:nvSpPr>
          <p:spPr>
            <a:xfrm>
              <a:off x="9945296" y="5956411"/>
              <a:ext cx="184457" cy="5205"/>
            </a:xfrm>
            <a:custGeom>
              <a:avLst/>
              <a:gdLst>
                <a:gd name="connsiteX0" fmla="*/ 0 w 184457"/>
                <a:gd name="connsiteY0" fmla="*/ 0 h 5205"/>
                <a:gd name="connsiteX1" fmla="*/ 184458 w 184457"/>
                <a:gd name="connsiteY1" fmla="*/ 0 h 5205"/>
              </a:gdLst>
              <a:ahLst/>
              <a:cxnLst>
                <a:cxn ang="0">
                  <a:pos x="connsiteX0" y="connsiteY0"/>
                </a:cxn>
                <a:cxn ang="0">
                  <a:pos x="connsiteX1" y="connsiteY1"/>
                </a:cxn>
              </a:cxnLst>
              <a:rect l="l" t="t" r="r" b="b"/>
              <a:pathLst>
                <a:path w="184457" h="5205">
                  <a:moveTo>
                    <a:pt x="0" y="0"/>
                  </a:moveTo>
                  <a:lnTo>
                    <a:pt x="18445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16" name="Freeform 6615">
              <a:extLst>
                <a:ext uri="{FF2B5EF4-FFF2-40B4-BE49-F238E27FC236}">
                  <a16:creationId xmlns:a16="http://schemas.microsoft.com/office/drawing/2014/main" id="{025D739B-2A5D-18B4-13FF-C84134386ADD}"/>
                </a:ext>
              </a:extLst>
            </p:cNvPr>
            <p:cNvSpPr/>
            <p:nvPr/>
          </p:nvSpPr>
          <p:spPr>
            <a:xfrm>
              <a:off x="10442512" y="5954808"/>
              <a:ext cx="183595" cy="5205"/>
            </a:xfrm>
            <a:custGeom>
              <a:avLst/>
              <a:gdLst>
                <a:gd name="connsiteX0" fmla="*/ 0 w 183595"/>
                <a:gd name="connsiteY0" fmla="*/ 0 h 5205"/>
                <a:gd name="connsiteX1" fmla="*/ 183596 w 183595"/>
                <a:gd name="connsiteY1" fmla="*/ 0 h 5205"/>
              </a:gdLst>
              <a:ahLst/>
              <a:cxnLst>
                <a:cxn ang="0">
                  <a:pos x="connsiteX0" y="connsiteY0"/>
                </a:cxn>
                <a:cxn ang="0">
                  <a:pos x="connsiteX1" y="connsiteY1"/>
                </a:cxn>
              </a:cxnLst>
              <a:rect l="l" t="t" r="r" b="b"/>
              <a:pathLst>
                <a:path w="183595" h="5205">
                  <a:moveTo>
                    <a:pt x="0" y="0"/>
                  </a:moveTo>
                  <a:lnTo>
                    <a:pt x="18359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17" name="Freeform 6616">
              <a:extLst>
                <a:ext uri="{FF2B5EF4-FFF2-40B4-BE49-F238E27FC236}">
                  <a16:creationId xmlns:a16="http://schemas.microsoft.com/office/drawing/2014/main" id="{92E775C4-2BFA-EF60-07D5-8CFE75F3D62C}"/>
                </a:ext>
              </a:extLst>
            </p:cNvPr>
            <p:cNvSpPr/>
            <p:nvPr/>
          </p:nvSpPr>
          <p:spPr>
            <a:xfrm>
              <a:off x="10015538" y="6037687"/>
              <a:ext cx="539450" cy="5205"/>
            </a:xfrm>
            <a:custGeom>
              <a:avLst/>
              <a:gdLst>
                <a:gd name="connsiteX0" fmla="*/ 0 w 539450"/>
                <a:gd name="connsiteY0" fmla="*/ 0 h 5205"/>
                <a:gd name="connsiteX1" fmla="*/ 539451 w 539450"/>
                <a:gd name="connsiteY1" fmla="*/ 0 h 5205"/>
              </a:gdLst>
              <a:ahLst/>
              <a:cxnLst>
                <a:cxn ang="0">
                  <a:pos x="connsiteX0" y="connsiteY0"/>
                </a:cxn>
                <a:cxn ang="0">
                  <a:pos x="connsiteX1" y="connsiteY1"/>
                </a:cxn>
              </a:cxnLst>
              <a:rect l="l" t="t" r="r" b="b"/>
              <a:pathLst>
                <a:path w="539450" h="5205">
                  <a:moveTo>
                    <a:pt x="0" y="0"/>
                  </a:moveTo>
                  <a:lnTo>
                    <a:pt x="53945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13" name="Graphic 1431">
            <a:extLst>
              <a:ext uri="{FF2B5EF4-FFF2-40B4-BE49-F238E27FC236}">
                <a16:creationId xmlns:a16="http://schemas.microsoft.com/office/drawing/2014/main" id="{1D52CF77-0507-AA80-EF7F-73F615DC00CE}"/>
              </a:ext>
            </a:extLst>
          </p:cNvPr>
          <p:cNvGrpSpPr/>
          <p:nvPr/>
        </p:nvGrpSpPr>
        <p:grpSpPr>
          <a:xfrm flipH="1">
            <a:off x="16559485" y="9072000"/>
            <a:ext cx="989436" cy="778621"/>
            <a:chOff x="11069135" y="5545724"/>
            <a:chExt cx="1031864" cy="812009"/>
          </a:xfrm>
          <a:noFill/>
        </p:grpSpPr>
        <p:sp>
          <p:nvSpPr>
            <p:cNvPr id="6535" name="Freeform 6534">
              <a:extLst>
                <a:ext uri="{FF2B5EF4-FFF2-40B4-BE49-F238E27FC236}">
                  <a16:creationId xmlns:a16="http://schemas.microsoft.com/office/drawing/2014/main" id="{C191365A-F1A1-AB57-09D1-3507E2BE5595}"/>
                </a:ext>
              </a:extLst>
            </p:cNvPr>
            <p:cNvSpPr/>
            <p:nvPr/>
          </p:nvSpPr>
          <p:spPr>
            <a:xfrm>
              <a:off x="11069135" y="6357406"/>
              <a:ext cx="1031864" cy="5205"/>
            </a:xfrm>
            <a:custGeom>
              <a:avLst/>
              <a:gdLst>
                <a:gd name="connsiteX0" fmla="*/ 0 w 1031864"/>
                <a:gd name="connsiteY0" fmla="*/ 0 h 5205"/>
                <a:gd name="connsiteX1" fmla="*/ 1031865 w 1031864"/>
                <a:gd name="connsiteY1" fmla="*/ 0 h 5205"/>
              </a:gdLst>
              <a:ahLst/>
              <a:cxnLst>
                <a:cxn ang="0">
                  <a:pos x="connsiteX0" y="connsiteY0"/>
                </a:cxn>
                <a:cxn ang="0">
                  <a:pos x="connsiteX1" y="connsiteY1"/>
                </a:cxn>
              </a:cxnLst>
              <a:rect l="l" t="t" r="r" b="b"/>
              <a:pathLst>
                <a:path w="1031864" h="5205">
                  <a:moveTo>
                    <a:pt x="0" y="0"/>
                  </a:moveTo>
                  <a:lnTo>
                    <a:pt x="103186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536" name="Graphic 1431">
              <a:extLst>
                <a:ext uri="{FF2B5EF4-FFF2-40B4-BE49-F238E27FC236}">
                  <a16:creationId xmlns:a16="http://schemas.microsoft.com/office/drawing/2014/main" id="{9482EF1F-10AD-2048-95D0-3B3A14B3C2E4}"/>
                </a:ext>
              </a:extLst>
            </p:cNvPr>
            <p:cNvGrpSpPr/>
            <p:nvPr/>
          </p:nvGrpSpPr>
          <p:grpSpPr>
            <a:xfrm>
              <a:off x="11618014" y="5702187"/>
              <a:ext cx="209444" cy="653798"/>
              <a:chOff x="11618014" y="5702187"/>
              <a:chExt cx="209444" cy="653798"/>
            </a:xfrm>
            <a:noFill/>
          </p:grpSpPr>
          <p:sp>
            <p:nvSpPr>
              <p:cNvPr id="6592" name="Freeform 6591">
                <a:extLst>
                  <a:ext uri="{FF2B5EF4-FFF2-40B4-BE49-F238E27FC236}">
                    <a16:creationId xmlns:a16="http://schemas.microsoft.com/office/drawing/2014/main" id="{FA2ED4FC-B4E4-E68C-7A14-558C9BAD908F}"/>
                  </a:ext>
                </a:extLst>
              </p:cNvPr>
              <p:cNvSpPr/>
              <p:nvPr/>
            </p:nvSpPr>
            <p:spPr>
              <a:xfrm>
                <a:off x="11618014" y="5702187"/>
                <a:ext cx="209444" cy="81823"/>
              </a:xfrm>
              <a:custGeom>
                <a:avLst/>
                <a:gdLst>
                  <a:gd name="connsiteX0" fmla="*/ 209368 w 209444"/>
                  <a:gd name="connsiteY0" fmla="*/ 76666 h 81823"/>
                  <a:gd name="connsiteX1" fmla="*/ 100739 w 209444"/>
                  <a:gd name="connsiteY1" fmla="*/ 60778 h 81823"/>
                  <a:gd name="connsiteX2" fmla="*/ 77 w 209444"/>
                  <a:gd name="connsiteY2" fmla="*/ 5156 h 81823"/>
                  <a:gd name="connsiteX3" fmla="*/ 108706 w 209444"/>
                  <a:gd name="connsiteY3" fmla="*/ 21044 h 81823"/>
                  <a:gd name="connsiteX4" fmla="*/ 209368 w 209444"/>
                  <a:gd name="connsiteY4" fmla="*/ 76666 h 81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444" h="81823">
                    <a:moveTo>
                      <a:pt x="209368" y="76666"/>
                    </a:moveTo>
                    <a:cubicBezTo>
                      <a:pt x="207168" y="87640"/>
                      <a:pt x="158535" y="80529"/>
                      <a:pt x="100739" y="60778"/>
                    </a:cubicBezTo>
                    <a:cubicBezTo>
                      <a:pt x="42948" y="41034"/>
                      <a:pt x="-2123" y="16130"/>
                      <a:pt x="77" y="5156"/>
                    </a:cubicBezTo>
                    <a:cubicBezTo>
                      <a:pt x="2277" y="-5817"/>
                      <a:pt x="50910" y="1299"/>
                      <a:pt x="108706" y="21044"/>
                    </a:cubicBezTo>
                    <a:cubicBezTo>
                      <a:pt x="166496" y="40789"/>
                      <a:pt x="211567" y="65693"/>
                      <a:pt x="209368" y="7666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93" name="Freeform 6592">
                <a:extLst>
                  <a:ext uri="{FF2B5EF4-FFF2-40B4-BE49-F238E27FC236}">
                    <a16:creationId xmlns:a16="http://schemas.microsoft.com/office/drawing/2014/main" id="{B6CEA6D3-249B-0717-4749-7E850C833566}"/>
                  </a:ext>
                </a:extLst>
              </p:cNvPr>
              <p:cNvSpPr/>
              <p:nvPr/>
            </p:nvSpPr>
            <p:spPr>
              <a:xfrm>
                <a:off x="11618092" y="5707343"/>
                <a:ext cx="209290" cy="648641"/>
              </a:xfrm>
              <a:custGeom>
                <a:avLst/>
                <a:gdLst>
                  <a:gd name="connsiteX0" fmla="*/ 201053 w 209290"/>
                  <a:gd name="connsiteY0" fmla="*/ 648642 h 648641"/>
                  <a:gd name="connsiteX1" fmla="*/ 191588 w 209290"/>
                  <a:gd name="connsiteY1" fmla="*/ 585966 h 648641"/>
                  <a:gd name="connsiteX2" fmla="*/ 195905 w 209290"/>
                  <a:gd name="connsiteY2" fmla="*/ 149495 h 648641"/>
                  <a:gd name="connsiteX3" fmla="*/ 209290 w 209290"/>
                  <a:gd name="connsiteY3" fmla="*/ 71510 h 648641"/>
                  <a:gd name="connsiteX4" fmla="*/ 6480 w 209290"/>
                  <a:gd name="connsiteY4" fmla="*/ 645409 h 648641"/>
                  <a:gd name="connsiteX5" fmla="*/ 14176 w 209290"/>
                  <a:gd name="connsiteY5" fmla="*/ 585966 h 648641"/>
                  <a:gd name="connsiteX6" fmla="*/ 0 w 209290"/>
                  <a:gd name="connsiteY6" fmla="*/ 0 h 648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290" h="648641">
                    <a:moveTo>
                      <a:pt x="201053" y="648642"/>
                    </a:moveTo>
                    <a:lnTo>
                      <a:pt x="191588" y="585966"/>
                    </a:lnTo>
                    <a:cubicBezTo>
                      <a:pt x="169805" y="441666"/>
                      <a:pt x="171271" y="293019"/>
                      <a:pt x="195905" y="149495"/>
                    </a:cubicBezTo>
                    <a:lnTo>
                      <a:pt x="209290" y="71510"/>
                    </a:lnTo>
                    <a:cubicBezTo>
                      <a:pt x="209290" y="71510"/>
                      <a:pt x="59637" y="642166"/>
                      <a:pt x="6480" y="645409"/>
                    </a:cubicBezTo>
                    <a:lnTo>
                      <a:pt x="14176" y="585966"/>
                    </a:lnTo>
                    <a:cubicBezTo>
                      <a:pt x="82034" y="235305"/>
                      <a:pt x="0" y="0"/>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594" name="Graphic 1431">
                <a:extLst>
                  <a:ext uri="{FF2B5EF4-FFF2-40B4-BE49-F238E27FC236}">
                    <a16:creationId xmlns:a16="http://schemas.microsoft.com/office/drawing/2014/main" id="{A988A5FF-0FF2-B925-5876-79E42E3F9471}"/>
                  </a:ext>
                </a:extLst>
              </p:cNvPr>
              <p:cNvGrpSpPr/>
              <p:nvPr/>
            </p:nvGrpSpPr>
            <p:grpSpPr>
              <a:xfrm>
                <a:off x="11642075" y="5809389"/>
                <a:ext cx="48627" cy="410010"/>
                <a:chOff x="11642075" y="5809389"/>
                <a:chExt cx="48627" cy="410010"/>
              </a:xfrm>
            </p:grpSpPr>
            <p:sp>
              <p:nvSpPr>
                <p:cNvPr id="6595" name="Freeform 6594">
                  <a:extLst>
                    <a:ext uri="{FF2B5EF4-FFF2-40B4-BE49-F238E27FC236}">
                      <a16:creationId xmlns:a16="http://schemas.microsoft.com/office/drawing/2014/main" id="{BBF9ECF6-97FC-A5BF-4CE1-658D01BC98EB}"/>
                    </a:ext>
                  </a:extLst>
                </p:cNvPr>
                <p:cNvSpPr/>
                <p:nvPr/>
              </p:nvSpPr>
              <p:spPr>
                <a:xfrm>
                  <a:off x="11642075" y="5809389"/>
                  <a:ext cx="48627" cy="5205"/>
                </a:xfrm>
                <a:custGeom>
                  <a:avLst/>
                  <a:gdLst>
                    <a:gd name="connsiteX0" fmla="*/ 0 w 48627"/>
                    <a:gd name="connsiteY0" fmla="*/ 0 h 5205"/>
                    <a:gd name="connsiteX1" fmla="*/ 48628 w 48627"/>
                    <a:gd name="connsiteY1" fmla="*/ 0 h 5205"/>
                  </a:gdLst>
                  <a:ahLst/>
                  <a:cxnLst>
                    <a:cxn ang="0">
                      <a:pos x="connsiteX0" y="connsiteY0"/>
                    </a:cxn>
                    <a:cxn ang="0">
                      <a:pos x="connsiteX1" y="connsiteY1"/>
                    </a:cxn>
                  </a:cxnLst>
                  <a:rect l="l" t="t" r="r" b="b"/>
                  <a:pathLst>
                    <a:path w="48627" h="5205">
                      <a:moveTo>
                        <a:pt x="0" y="0"/>
                      </a:moveTo>
                      <a:lnTo>
                        <a:pt x="4862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96" name="Freeform 6595">
                  <a:extLst>
                    <a:ext uri="{FF2B5EF4-FFF2-40B4-BE49-F238E27FC236}">
                      <a16:creationId xmlns:a16="http://schemas.microsoft.com/office/drawing/2014/main" id="{CEC8A7F6-0EBA-4723-37BB-C615876AD53D}"/>
                    </a:ext>
                  </a:extLst>
                </p:cNvPr>
                <p:cNvSpPr/>
                <p:nvPr/>
              </p:nvSpPr>
              <p:spPr>
                <a:xfrm>
                  <a:off x="11648321" y="5850394"/>
                  <a:ext cx="42382" cy="5205"/>
                </a:xfrm>
                <a:custGeom>
                  <a:avLst/>
                  <a:gdLst>
                    <a:gd name="connsiteX0" fmla="*/ 0 w 42382"/>
                    <a:gd name="connsiteY0" fmla="*/ 0 h 5205"/>
                    <a:gd name="connsiteX1" fmla="*/ 42382 w 42382"/>
                    <a:gd name="connsiteY1" fmla="*/ 0 h 5205"/>
                  </a:gdLst>
                  <a:ahLst/>
                  <a:cxnLst>
                    <a:cxn ang="0">
                      <a:pos x="connsiteX0" y="connsiteY0"/>
                    </a:cxn>
                    <a:cxn ang="0">
                      <a:pos x="connsiteX1" y="connsiteY1"/>
                    </a:cxn>
                  </a:cxnLst>
                  <a:rect l="l" t="t" r="r" b="b"/>
                  <a:pathLst>
                    <a:path w="42382" h="5205">
                      <a:moveTo>
                        <a:pt x="0" y="0"/>
                      </a:moveTo>
                      <a:lnTo>
                        <a:pt x="4238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97" name="Freeform 6596">
                  <a:extLst>
                    <a:ext uri="{FF2B5EF4-FFF2-40B4-BE49-F238E27FC236}">
                      <a16:creationId xmlns:a16="http://schemas.microsoft.com/office/drawing/2014/main" id="{50FC05F5-2DCC-97D9-3DD6-4D3DEA99F27E}"/>
                    </a:ext>
                  </a:extLst>
                </p:cNvPr>
                <p:cNvSpPr/>
                <p:nvPr/>
              </p:nvSpPr>
              <p:spPr>
                <a:xfrm>
                  <a:off x="11653053" y="5891393"/>
                  <a:ext cx="37649" cy="5205"/>
                </a:xfrm>
                <a:custGeom>
                  <a:avLst/>
                  <a:gdLst>
                    <a:gd name="connsiteX0" fmla="*/ 0 w 37649"/>
                    <a:gd name="connsiteY0" fmla="*/ 0 h 5205"/>
                    <a:gd name="connsiteX1" fmla="*/ 37650 w 37649"/>
                    <a:gd name="connsiteY1" fmla="*/ 0 h 5205"/>
                  </a:gdLst>
                  <a:ahLst/>
                  <a:cxnLst>
                    <a:cxn ang="0">
                      <a:pos x="connsiteX0" y="connsiteY0"/>
                    </a:cxn>
                    <a:cxn ang="0">
                      <a:pos x="connsiteX1" y="connsiteY1"/>
                    </a:cxn>
                  </a:cxnLst>
                  <a:rect l="l" t="t" r="r" b="b"/>
                  <a:pathLst>
                    <a:path w="37649" h="5205">
                      <a:moveTo>
                        <a:pt x="0" y="0"/>
                      </a:moveTo>
                      <a:lnTo>
                        <a:pt x="3765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98" name="Freeform 6597">
                  <a:extLst>
                    <a:ext uri="{FF2B5EF4-FFF2-40B4-BE49-F238E27FC236}">
                      <a16:creationId xmlns:a16="http://schemas.microsoft.com/office/drawing/2014/main" id="{1428FD2E-2F6D-B643-8776-DFA897A67A47}"/>
                    </a:ext>
                  </a:extLst>
                </p:cNvPr>
                <p:cNvSpPr/>
                <p:nvPr/>
              </p:nvSpPr>
              <p:spPr>
                <a:xfrm>
                  <a:off x="11656392" y="5932393"/>
                  <a:ext cx="34311" cy="5205"/>
                </a:xfrm>
                <a:custGeom>
                  <a:avLst/>
                  <a:gdLst>
                    <a:gd name="connsiteX0" fmla="*/ 0 w 34311"/>
                    <a:gd name="connsiteY0" fmla="*/ 0 h 5205"/>
                    <a:gd name="connsiteX1" fmla="*/ 34311 w 34311"/>
                    <a:gd name="connsiteY1" fmla="*/ 0 h 5205"/>
                  </a:gdLst>
                  <a:ahLst/>
                  <a:cxnLst>
                    <a:cxn ang="0">
                      <a:pos x="connsiteX0" y="connsiteY0"/>
                    </a:cxn>
                    <a:cxn ang="0">
                      <a:pos x="connsiteX1" y="connsiteY1"/>
                    </a:cxn>
                  </a:cxnLst>
                  <a:rect l="l" t="t" r="r" b="b"/>
                  <a:pathLst>
                    <a:path w="34311" h="5205">
                      <a:moveTo>
                        <a:pt x="0" y="0"/>
                      </a:moveTo>
                      <a:lnTo>
                        <a:pt x="3431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99" name="Freeform 6598">
                  <a:extLst>
                    <a:ext uri="{FF2B5EF4-FFF2-40B4-BE49-F238E27FC236}">
                      <a16:creationId xmlns:a16="http://schemas.microsoft.com/office/drawing/2014/main" id="{DFF3CD77-2834-C7AF-55E6-628F3123741A}"/>
                    </a:ext>
                  </a:extLst>
                </p:cNvPr>
                <p:cNvSpPr/>
                <p:nvPr/>
              </p:nvSpPr>
              <p:spPr>
                <a:xfrm>
                  <a:off x="11658404" y="5973392"/>
                  <a:ext cx="32298" cy="5205"/>
                </a:xfrm>
                <a:custGeom>
                  <a:avLst/>
                  <a:gdLst>
                    <a:gd name="connsiteX0" fmla="*/ 0 w 32298"/>
                    <a:gd name="connsiteY0" fmla="*/ 0 h 5205"/>
                    <a:gd name="connsiteX1" fmla="*/ 32299 w 32298"/>
                    <a:gd name="connsiteY1" fmla="*/ 0 h 5205"/>
                  </a:gdLst>
                  <a:ahLst/>
                  <a:cxnLst>
                    <a:cxn ang="0">
                      <a:pos x="connsiteX0" y="connsiteY0"/>
                    </a:cxn>
                    <a:cxn ang="0">
                      <a:pos x="connsiteX1" y="connsiteY1"/>
                    </a:cxn>
                  </a:cxnLst>
                  <a:rect l="l" t="t" r="r" b="b"/>
                  <a:pathLst>
                    <a:path w="32298" h="5205">
                      <a:moveTo>
                        <a:pt x="0" y="0"/>
                      </a:moveTo>
                      <a:lnTo>
                        <a:pt x="3229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00" name="Freeform 6599">
                  <a:extLst>
                    <a:ext uri="{FF2B5EF4-FFF2-40B4-BE49-F238E27FC236}">
                      <a16:creationId xmlns:a16="http://schemas.microsoft.com/office/drawing/2014/main" id="{47BDF269-1CED-1F94-058D-5C112FC06D46}"/>
                    </a:ext>
                  </a:extLst>
                </p:cNvPr>
                <p:cNvSpPr/>
                <p:nvPr/>
              </p:nvSpPr>
              <p:spPr>
                <a:xfrm>
                  <a:off x="11659137" y="6014392"/>
                  <a:ext cx="31565" cy="5205"/>
                </a:xfrm>
                <a:custGeom>
                  <a:avLst/>
                  <a:gdLst>
                    <a:gd name="connsiteX0" fmla="*/ 0 w 31565"/>
                    <a:gd name="connsiteY0" fmla="*/ 0 h 5205"/>
                    <a:gd name="connsiteX1" fmla="*/ 31566 w 31565"/>
                    <a:gd name="connsiteY1" fmla="*/ 0 h 5205"/>
                  </a:gdLst>
                  <a:ahLst/>
                  <a:cxnLst>
                    <a:cxn ang="0">
                      <a:pos x="connsiteX0" y="connsiteY0"/>
                    </a:cxn>
                    <a:cxn ang="0">
                      <a:pos x="connsiteX1" y="connsiteY1"/>
                    </a:cxn>
                  </a:cxnLst>
                  <a:rect l="l" t="t" r="r" b="b"/>
                  <a:pathLst>
                    <a:path w="31565" h="5205">
                      <a:moveTo>
                        <a:pt x="0" y="0"/>
                      </a:moveTo>
                      <a:lnTo>
                        <a:pt x="3156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01" name="Freeform 6600">
                  <a:extLst>
                    <a:ext uri="{FF2B5EF4-FFF2-40B4-BE49-F238E27FC236}">
                      <a16:creationId xmlns:a16="http://schemas.microsoft.com/office/drawing/2014/main" id="{70BD0816-22C5-46AF-F0F9-D69DB9583BC2}"/>
                    </a:ext>
                  </a:extLst>
                </p:cNvPr>
                <p:cNvSpPr/>
                <p:nvPr/>
              </p:nvSpPr>
              <p:spPr>
                <a:xfrm>
                  <a:off x="11658602" y="6055396"/>
                  <a:ext cx="32101" cy="5205"/>
                </a:xfrm>
                <a:custGeom>
                  <a:avLst/>
                  <a:gdLst>
                    <a:gd name="connsiteX0" fmla="*/ 0 w 32101"/>
                    <a:gd name="connsiteY0" fmla="*/ 0 h 5205"/>
                    <a:gd name="connsiteX1" fmla="*/ 32101 w 32101"/>
                    <a:gd name="connsiteY1" fmla="*/ 0 h 5205"/>
                  </a:gdLst>
                  <a:ahLst/>
                  <a:cxnLst>
                    <a:cxn ang="0">
                      <a:pos x="connsiteX0" y="connsiteY0"/>
                    </a:cxn>
                    <a:cxn ang="0">
                      <a:pos x="connsiteX1" y="connsiteY1"/>
                    </a:cxn>
                  </a:cxnLst>
                  <a:rect l="l" t="t" r="r" b="b"/>
                  <a:pathLst>
                    <a:path w="32101" h="5205">
                      <a:moveTo>
                        <a:pt x="0" y="0"/>
                      </a:moveTo>
                      <a:lnTo>
                        <a:pt x="3210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02" name="Freeform 6601">
                  <a:extLst>
                    <a:ext uri="{FF2B5EF4-FFF2-40B4-BE49-F238E27FC236}">
                      <a16:creationId xmlns:a16="http://schemas.microsoft.com/office/drawing/2014/main" id="{78946BD1-9BAA-70E9-2D72-5B2AFC2AD3A7}"/>
                    </a:ext>
                  </a:extLst>
                </p:cNvPr>
                <p:cNvSpPr/>
                <p:nvPr/>
              </p:nvSpPr>
              <p:spPr>
                <a:xfrm>
                  <a:off x="11656927" y="6096396"/>
                  <a:ext cx="33775" cy="5205"/>
                </a:xfrm>
                <a:custGeom>
                  <a:avLst/>
                  <a:gdLst>
                    <a:gd name="connsiteX0" fmla="*/ 0 w 33775"/>
                    <a:gd name="connsiteY0" fmla="*/ 0 h 5205"/>
                    <a:gd name="connsiteX1" fmla="*/ 33776 w 33775"/>
                    <a:gd name="connsiteY1" fmla="*/ 0 h 5205"/>
                  </a:gdLst>
                  <a:ahLst/>
                  <a:cxnLst>
                    <a:cxn ang="0">
                      <a:pos x="connsiteX0" y="connsiteY0"/>
                    </a:cxn>
                    <a:cxn ang="0">
                      <a:pos x="connsiteX1" y="connsiteY1"/>
                    </a:cxn>
                  </a:cxnLst>
                  <a:rect l="l" t="t" r="r" b="b"/>
                  <a:pathLst>
                    <a:path w="33775" h="5205">
                      <a:moveTo>
                        <a:pt x="0" y="0"/>
                      </a:moveTo>
                      <a:lnTo>
                        <a:pt x="3377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03" name="Freeform 6602">
                  <a:extLst>
                    <a:ext uri="{FF2B5EF4-FFF2-40B4-BE49-F238E27FC236}">
                      <a16:creationId xmlns:a16="http://schemas.microsoft.com/office/drawing/2014/main" id="{CB756189-89AE-819F-8FC9-000FEC5D6298}"/>
                    </a:ext>
                  </a:extLst>
                </p:cNvPr>
                <p:cNvSpPr/>
                <p:nvPr/>
              </p:nvSpPr>
              <p:spPr>
                <a:xfrm>
                  <a:off x="11654020" y="6137395"/>
                  <a:ext cx="36682" cy="5205"/>
                </a:xfrm>
                <a:custGeom>
                  <a:avLst/>
                  <a:gdLst>
                    <a:gd name="connsiteX0" fmla="*/ 0 w 36682"/>
                    <a:gd name="connsiteY0" fmla="*/ 0 h 5205"/>
                    <a:gd name="connsiteX1" fmla="*/ 36683 w 36682"/>
                    <a:gd name="connsiteY1" fmla="*/ 0 h 5205"/>
                  </a:gdLst>
                  <a:ahLst/>
                  <a:cxnLst>
                    <a:cxn ang="0">
                      <a:pos x="connsiteX0" y="connsiteY0"/>
                    </a:cxn>
                    <a:cxn ang="0">
                      <a:pos x="connsiteX1" y="connsiteY1"/>
                    </a:cxn>
                  </a:cxnLst>
                  <a:rect l="l" t="t" r="r" b="b"/>
                  <a:pathLst>
                    <a:path w="36682" h="5205">
                      <a:moveTo>
                        <a:pt x="0" y="0"/>
                      </a:moveTo>
                      <a:lnTo>
                        <a:pt x="3668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04" name="Freeform 6603">
                  <a:extLst>
                    <a:ext uri="{FF2B5EF4-FFF2-40B4-BE49-F238E27FC236}">
                      <a16:creationId xmlns:a16="http://schemas.microsoft.com/office/drawing/2014/main" id="{13E01A39-9F81-497E-C381-3E4E1E990D28}"/>
                    </a:ext>
                  </a:extLst>
                </p:cNvPr>
                <p:cNvSpPr/>
                <p:nvPr/>
              </p:nvSpPr>
              <p:spPr>
                <a:xfrm>
                  <a:off x="11649938" y="6178395"/>
                  <a:ext cx="40764" cy="5205"/>
                </a:xfrm>
                <a:custGeom>
                  <a:avLst/>
                  <a:gdLst>
                    <a:gd name="connsiteX0" fmla="*/ 0 w 40764"/>
                    <a:gd name="connsiteY0" fmla="*/ 0 h 5205"/>
                    <a:gd name="connsiteX1" fmla="*/ 40765 w 40764"/>
                    <a:gd name="connsiteY1" fmla="*/ 0 h 5205"/>
                  </a:gdLst>
                  <a:ahLst/>
                  <a:cxnLst>
                    <a:cxn ang="0">
                      <a:pos x="connsiteX0" y="connsiteY0"/>
                    </a:cxn>
                    <a:cxn ang="0">
                      <a:pos x="connsiteX1" y="connsiteY1"/>
                    </a:cxn>
                  </a:cxnLst>
                  <a:rect l="l" t="t" r="r" b="b"/>
                  <a:pathLst>
                    <a:path w="40764" h="5205">
                      <a:moveTo>
                        <a:pt x="0" y="0"/>
                      </a:moveTo>
                      <a:lnTo>
                        <a:pt x="4076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05" name="Freeform 6604">
                  <a:extLst>
                    <a:ext uri="{FF2B5EF4-FFF2-40B4-BE49-F238E27FC236}">
                      <a16:creationId xmlns:a16="http://schemas.microsoft.com/office/drawing/2014/main" id="{C2B1E0B4-F0F4-3DC5-8E8B-8B34D2790B15}"/>
                    </a:ext>
                  </a:extLst>
                </p:cNvPr>
                <p:cNvSpPr/>
                <p:nvPr/>
              </p:nvSpPr>
              <p:spPr>
                <a:xfrm>
                  <a:off x="11644681" y="6219400"/>
                  <a:ext cx="46022" cy="5205"/>
                </a:xfrm>
                <a:custGeom>
                  <a:avLst/>
                  <a:gdLst>
                    <a:gd name="connsiteX0" fmla="*/ 0 w 46022"/>
                    <a:gd name="connsiteY0" fmla="*/ 0 h 5205"/>
                    <a:gd name="connsiteX1" fmla="*/ 46022 w 46022"/>
                    <a:gd name="connsiteY1" fmla="*/ 0 h 5205"/>
                  </a:gdLst>
                  <a:ahLst/>
                  <a:cxnLst>
                    <a:cxn ang="0">
                      <a:pos x="connsiteX0" y="connsiteY0"/>
                    </a:cxn>
                    <a:cxn ang="0">
                      <a:pos x="connsiteX1" y="connsiteY1"/>
                    </a:cxn>
                  </a:cxnLst>
                  <a:rect l="l" t="t" r="r" b="b"/>
                  <a:pathLst>
                    <a:path w="46022" h="5205">
                      <a:moveTo>
                        <a:pt x="0" y="0"/>
                      </a:moveTo>
                      <a:lnTo>
                        <a:pt x="4602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537" name="Graphic 1431">
              <a:extLst>
                <a:ext uri="{FF2B5EF4-FFF2-40B4-BE49-F238E27FC236}">
                  <a16:creationId xmlns:a16="http://schemas.microsoft.com/office/drawing/2014/main" id="{ADF9C1FF-390B-D27B-1100-94925236CEF1}"/>
                </a:ext>
              </a:extLst>
            </p:cNvPr>
            <p:cNvGrpSpPr/>
            <p:nvPr/>
          </p:nvGrpSpPr>
          <p:grpSpPr>
            <a:xfrm>
              <a:off x="11871246" y="5718629"/>
              <a:ext cx="196341" cy="638855"/>
              <a:chOff x="11871246" y="5718629"/>
              <a:chExt cx="196341" cy="638855"/>
            </a:xfrm>
            <a:noFill/>
          </p:grpSpPr>
          <p:grpSp>
            <p:nvGrpSpPr>
              <p:cNvPr id="6561" name="Graphic 1431">
                <a:extLst>
                  <a:ext uri="{FF2B5EF4-FFF2-40B4-BE49-F238E27FC236}">
                    <a16:creationId xmlns:a16="http://schemas.microsoft.com/office/drawing/2014/main" id="{44637F6F-A995-16FD-67E3-3C0622B4E2B8}"/>
                  </a:ext>
                </a:extLst>
              </p:cNvPr>
              <p:cNvGrpSpPr/>
              <p:nvPr/>
            </p:nvGrpSpPr>
            <p:grpSpPr>
              <a:xfrm>
                <a:off x="11871246" y="5718629"/>
                <a:ext cx="196341" cy="638855"/>
                <a:chOff x="11871246" y="5718629"/>
                <a:chExt cx="196341" cy="638855"/>
              </a:xfrm>
              <a:noFill/>
            </p:grpSpPr>
            <p:sp>
              <p:nvSpPr>
                <p:cNvPr id="6582" name="Freeform 6581">
                  <a:extLst>
                    <a:ext uri="{FF2B5EF4-FFF2-40B4-BE49-F238E27FC236}">
                      <a16:creationId xmlns:a16="http://schemas.microsoft.com/office/drawing/2014/main" id="{1F81E069-E5DD-799D-FDAD-3CE456489652}"/>
                    </a:ext>
                  </a:extLst>
                </p:cNvPr>
                <p:cNvSpPr/>
                <p:nvPr/>
              </p:nvSpPr>
              <p:spPr>
                <a:xfrm>
                  <a:off x="11871246" y="5764622"/>
                  <a:ext cx="196341" cy="592862"/>
                </a:xfrm>
                <a:custGeom>
                  <a:avLst/>
                  <a:gdLst>
                    <a:gd name="connsiteX0" fmla="*/ 196342 w 196341"/>
                    <a:gd name="connsiteY0" fmla="*/ 592862 h 592862"/>
                    <a:gd name="connsiteX1" fmla="*/ 196342 w 196341"/>
                    <a:gd name="connsiteY1" fmla="*/ 100706 h 592862"/>
                    <a:gd name="connsiteX2" fmla="*/ 196201 w 196341"/>
                    <a:gd name="connsiteY2" fmla="*/ 92971 h 592862"/>
                    <a:gd name="connsiteX3" fmla="*/ 146 w 196341"/>
                    <a:gd name="connsiteY3" fmla="*/ 92971 h 592862"/>
                    <a:gd name="connsiteX4" fmla="*/ 0 w 196341"/>
                    <a:gd name="connsiteY4" fmla="*/ 100706 h 592862"/>
                    <a:gd name="connsiteX5" fmla="*/ 0 w 196341"/>
                    <a:gd name="connsiteY5" fmla="*/ 592862 h 59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341" h="592862">
                      <a:moveTo>
                        <a:pt x="196342" y="592862"/>
                      </a:moveTo>
                      <a:lnTo>
                        <a:pt x="196342" y="100706"/>
                      </a:lnTo>
                      <a:cubicBezTo>
                        <a:pt x="196342" y="98120"/>
                        <a:pt x="196295" y="95542"/>
                        <a:pt x="196201" y="92971"/>
                      </a:cubicBezTo>
                      <a:cubicBezTo>
                        <a:pt x="191672" y="-30990"/>
                        <a:pt x="4670" y="-30990"/>
                        <a:pt x="146" y="92971"/>
                      </a:cubicBezTo>
                      <a:cubicBezTo>
                        <a:pt x="47" y="95542"/>
                        <a:pt x="0" y="98120"/>
                        <a:pt x="0" y="100706"/>
                      </a:cubicBezTo>
                      <a:lnTo>
                        <a:pt x="0" y="59286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83" name="Freeform 6582">
                  <a:extLst>
                    <a:ext uri="{FF2B5EF4-FFF2-40B4-BE49-F238E27FC236}">
                      <a16:creationId xmlns:a16="http://schemas.microsoft.com/office/drawing/2014/main" id="{5C835B33-FDB4-8D79-CA6B-6A537D7B2315}"/>
                    </a:ext>
                  </a:extLst>
                </p:cNvPr>
                <p:cNvSpPr/>
                <p:nvPr/>
              </p:nvSpPr>
              <p:spPr>
                <a:xfrm>
                  <a:off x="11969417" y="5718629"/>
                  <a:ext cx="5200" cy="39182"/>
                </a:xfrm>
                <a:custGeom>
                  <a:avLst/>
                  <a:gdLst>
                    <a:gd name="connsiteX0" fmla="*/ 0 w 5200"/>
                    <a:gd name="connsiteY0" fmla="*/ 0 h 39182"/>
                    <a:gd name="connsiteX1" fmla="*/ 0 w 5200"/>
                    <a:gd name="connsiteY1" fmla="*/ 39183 h 39182"/>
                    <a:gd name="connsiteX2" fmla="*/ 0 w 5200"/>
                    <a:gd name="connsiteY2" fmla="*/ 39183 h 39182"/>
                  </a:gdLst>
                  <a:ahLst/>
                  <a:cxnLst>
                    <a:cxn ang="0">
                      <a:pos x="connsiteX0" y="connsiteY0"/>
                    </a:cxn>
                    <a:cxn ang="0">
                      <a:pos x="connsiteX1" y="connsiteY1"/>
                    </a:cxn>
                    <a:cxn ang="0">
                      <a:pos x="connsiteX2" y="connsiteY2"/>
                    </a:cxn>
                  </a:cxnLst>
                  <a:rect l="l" t="t" r="r" b="b"/>
                  <a:pathLst>
                    <a:path w="5200" h="39182">
                      <a:moveTo>
                        <a:pt x="0" y="0"/>
                      </a:moveTo>
                      <a:lnTo>
                        <a:pt x="0" y="39183"/>
                      </a:lnTo>
                      <a:lnTo>
                        <a:pt x="0" y="3918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584" name="Graphic 1431">
                  <a:extLst>
                    <a:ext uri="{FF2B5EF4-FFF2-40B4-BE49-F238E27FC236}">
                      <a16:creationId xmlns:a16="http://schemas.microsoft.com/office/drawing/2014/main" id="{56A2B501-A980-C44A-94D7-576895634FDA}"/>
                    </a:ext>
                  </a:extLst>
                </p:cNvPr>
                <p:cNvGrpSpPr/>
                <p:nvPr/>
              </p:nvGrpSpPr>
              <p:grpSpPr>
                <a:xfrm>
                  <a:off x="11934877" y="5947427"/>
                  <a:ext cx="74811" cy="25913"/>
                  <a:chOff x="11934877" y="5947427"/>
                  <a:chExt cx="74811" cy="25913"/>
                </a:xfrm>
              </p:grpSpPr>
              <p:sp>
                <p:nvSpPr>
                  <p:cNvPr id="6589" name="Freeform 6588">
                    <a:extLst>
                      <a:ext uri="{FF2B5EF4-FFF2-40B4-BE49-F238E27FC236}">
                        <a16:creationId xmlns:a16="http://schemas.microsoft.com/office/drawing/2014/main" id="{0852A9D9-3D7E-671B-4582-8B2894E57856}"/>
                      </a:ext>
                    </a:extLst>
                  </p:cNvPr>
                  <p:cNvSpPr/>
                  <p:nvPr/>
                </p:nvSpPr>
                <p:spPr>
                  <a:xfrm>
                    <a:off x="12009688" y="5947427"/>
                    <a:ext cx="5200" cy="25913"/>
                  </a:xfrm>
                  <a:custGeom>
                    <a:avLst/>
                    <a:gdLst>
                      <a:gd name="connsiteX0" fmla="*/ 0 w 5200"/>
                      <a:gd name="connsiteY0" fmla="*/ 0 h 25913"/>
                      <a:gd name="connsiteX1" fmla="*/ 0 w 5200"/>
                      <a:gd name="connsiteY1" fmla="*/ 25914 h 25913"/>
                    </a:gdLst>
                    <a:ahLst/>
                    <a:cxnLst>
                      <a:cxn ang="0">
                        <a:pos x="connsiteX0" y="connsiteY0"/>
                      </a:cxn>
                      <a:cxn ang="0">
                        <a:pos x="connsiteX1" y="connsiteY1"/>
                      </a:cxn>
                    </a:cxnLst>
                    <a:rect l="l" t="t" r="r" b="b"/>
                    <a:pathLst>
                      <a:path w="5200" h="25913">
                        <a:moveTo>
                          <a:pt x="0" y="0"/>
                        </a:moveTo>
                        <a:lnTo>
                          <a:pt x="0" y="259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90" name="Freeform 6589">
                    <a:extLst>
                      <a:ext uri="{FF2B5EF4-FFF2-40B4-BE49-F238E27FC236}">
                        <a16:creationId xmlns:a16="http://schemas.microsoft.com/office/drawing/2014/main" id="{E38A691D-6DA1-4BBC-2590-CC406A639DF7}"/>
                      </a:ext>
                    </a:extLst>
                  </p:cNvPr>
                  <p:cNvSpPr/>
                  <p:nvPr/>
                </p:nvSpPr>
                <p:spPr>
                  <a:xfrm>
                    <a:off x="11971986" y="5947427"/>
                    <a:ext cx="5200" cy="25913"/>
                  </a:xfrm>
                  <a:custGeom>
                    <a:avLst/>
                    <a:gdLst>
                      <a:gd name="connsiteX0" fmla="*/ 0 w 5200"/>
                      <a:gd name="connsiteY0" fmla="*/ 0 h 25913"/>
                      <a:gd name="connsiteX1" fmla="*/ 0 w 5200"/>
                      <a:gd name="connsiteY1" fmla="*/ 25914 h 25913"/>
                    </a:gdLst>
                    <a:ahLst/>
                    <a:cxnLst>
                      <a:cxn ang="0">
                        <a:pos x="connsiteX0" y="connsiteY0"/>
                      </a:cxn>
                      <a:cxn ang="0">
                        <a:pos x="connsiteX1" y="connsiteY1"/>
                      </a:cxn>
                    </a:cxnLst>
                    <a:rect l="l" t="t" r="r" b="b"/>
                    <a:pathLst>
                      <a:path w="5200" h="25913">
                        <a:moveTo>
                          <a:pt x="0" y="0"/>
                        </a:moveTo>
                        <a:lnTo>
                          <a:pt x="0" y="259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91" name="Freeform 6590">
                    <a:extLst>
                      <a:ext uri="{FF2B5EF4-FFF2-40B4-BE49-F238E27FC236}">
                        <a16:creationId xmlns:a16="http://schemas.microsoft.com/office/drawing/2014/main" id="{7DE90F21-7240-FCC8-EA8B-08EB7363E234}"/>
                      </a:ext>
                    </a:extLst>
                  </p:cNvPr>
                  <p:cNvSpPr/>
                  <p:nvPr/>
                </p:nvSpPr>
                <p:spPr>
                  <a:xfrm>
                    <a:off x="11934877" y="5947427"/>
                    <a:ext cx="5200" cy="25913"/>
                  </a:xfrm>
                  <a:custGeom>
                    <a:avLst/>
                    <a:gdLst>
                      <a:gd name="connsiteX0" fmla="*/ 0 w 5200"/>
                      <a:gd name="connsiteY0" fmla="*/ 0 h 25913"/>
                      <a:gd name="connsiteX1" fmla="*/ 0 w 5200"/>
                      <a:gd name="connsiteY1" fmla="*/ 25914 h 25913"/>
                    </a:gdLst>
                    <a:ahLst/>
                    <a:cxnLst>
                      <a:cxn ang="0">
                        <a:pos x="connsiteX0" y="connsiteY0"/>
                      </a:cxn>
                      <a:cxn ang="0">
                        <a:pos x="connsiteX1" y="connsiteY1"/>
                      </a:cxn>
                    </a:cxnLst>
                    <a:rect l="l" t="t" r="r" b="b"/>
                    <a:pathLst>
                      <a:path w="5200" h="25913">
                        <a:moveTo>
                          <a:pt x="0" y="0"/>
                        </a:moveTo>
                        <a:lnTo>
                          <a:pt x="0" y="259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585" name="Graphic 1431">
                  <a:extLst>
                    <a:ext uri="{FF2B5EF4-FFF2-40B4-BE49-F238E27FC236}">
                      <a16:creationId xmlns:a16="http://schemas.microsoft.com/office/drawing/2014/main" id="{DC9DE78B-C396-532D-1C6E-B3EB867335E0}"/>
                    </a:ext>
                  </a:extLst>
                </p:cNvPr>
                <p:cNvGrpSpPr/>
                <p:nvPr/>
              </p:nvGrpSpPr>
              <p:grpSpPr>
                <a:xfrm>
                  <a:off x="11934877" y="5883449"/>
                  <a:ext cx="74811" cy="25913"/>
                  <a:chOff x="11934877" y="5883449"/>
                  <a:chExt cx="74811" cy="25913"/>
                </a:xfrm>
              </p:grpSpPr>
              <p:sp>
                <p:nvSpPr>
                  <p:cNvPr id="6586" name="Freeform 6585">
                    <a:extLst>
                      <a:ext uri="{FF2B5EF4-FFF2-40B4-BE49-F238E27FC236}">
                        <a16:creationId xmlns:a16="http://schemas.microsoft.com/office/drawing/2014/main" id="{826FA899-DC6A-9E56-ADCF-366657716EFB}"/>
                      </a:ext>
                    </a:extLst>
                  </p:cNvPr>
                  <p:cNvSpPr/>
                  <p:nvPr/>
                </p:nvSpPr>
                <p:spPr>
                  <a:xfrm>
                    <a:off x="12009688" y="5883449"/>
                    <a:ext cx="5200" cy="25913"/>
                  </a:xfrm>
                  <a:custGeom>
                    <a:avLst/>
                    <a:gdLst>
                      <a:gd name="connsiteX0" fmla="*/ 0 w 5200"/>
                      <a:gd name="connsiteY0" fmla="*/ 0 h 25913"/>
                      <a:gd name="connsiteX1" fmla="*/ 0 w 5200"/>
                      <a:gd name="connsiteY1" fmla="*/ 25914 h 25913"/>
                    </a:gdLst>
                    <a:ahLst/>
                    <a:cxnLst>
                      <a:cxn ang="0">
                        <a:pos x="connsiteX0" y="connsiteY0"/>
                      </a:cxn>
                      <a:cxn ang="0">
                        <a:pos x="connsiteX1" y="connsiteY1"/>
                      </a:cxn>
                    </a:cxnLst>
                    <a:rect l="l" t="t" r="r" b="b"/>
                    <a:pathLst>
                      <a:path w="5200" h="25913">
                        <a:moveTo>
                          <a:pt x="0" y="0"/>
                        </a:moveTo>
                        <a:lnTo>
                          <a:pt x="0" y="259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87" name="Freeform 6586">
                    <a:extLst>
                      <a:ext uri="{FF2B5EF4-FFF2-40B4-BE49-F238E27FC236}">
                        <a16:creationId xmlns:a16="http://schemas.microsoft.com/office/drawing/2014/main" id="{1191F592-F6B9-25D1-BBCF-97C9E40F330B}"/>
                      </a:ext>
                    </a:extLst>
                  </p:cNvPr>
                  <p:cNvSpPr/>
                  <p:nvPr/>
                </p:nvSpPr>
                <p:spPr>
                  <a:xfrm>
                    <a:off x="11971986" y="5883449"/>
                    <a:ext cx="5200" cy="25913"/>
                  </a:xfrm>
                  <a:custGeom>
                    <a:avLst/>
                    <a:gdLst>
                      <a:gd name="connsiteX0" fmla="*/ 0 w 5200"/>
                      <a:gd name="connsiteY0" fmla="*/ 0 h 25913"/>
                      <a:gd name="connsiteX1" fmla="*/ 0 w 5200"/>
                      <a:gd name="connsiteY1" fmla="*/ 25914 h 25913"/>
                    </a:gdLst>
                    <a:ahLst/>
                    <a:cxnLst>
                      <a:cxn ang="0">
                        <a:pos x="connsiteX0" y="connsiteY0"/>
                      </a:cxn>
                      <a:cxn ang="0">
                        <a:pos x="connsiteX1" y="connsiteY1"/>
                      </a:cxn>
                    </a:cxnLst>
                    <a:rect l="l" t="t" r="r" b="b"/>
                    <a:pathLst>
                      <a:path w="5200" h="25913">
                        <a:moveTo>
                          <a:pt x="0" y="0"/>
                        </a:moveTo>
                        <a:lnTo>
                          <a:pt x="0" y="259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88" name="Freeform 6587">
                    <a:extLst>
                      <a:ext uri="{FF2B5EF4-FFF2-40B4-BE49-F238E27FC236}">
                        <a16:creationId xmlns:a16="http://schemas.microsoft.com/office/drawing/2014/main" id="{2294B95B-0E8B-6463-64DF-D171D1D0E56B}"/>
                      </a:ext>
                    </a:extLst>
                  </p:cNvPr>
                  <p:cNvSpPr/>
                  <p:nvPr/>
                </p:nvSpPr>
                <p:spPr>
                  <a:xfrm>
                    <a:off x="11934877" y="5883449"/>
                    <a:ext cx="5200" cy="25913"/>
                  </a:xfrm>
                  <a:custGeom>
                    <a:avLst/>
                    <a:gdLst>
                      <a:gd name="connsiteX0" fmla="*/ 0 w 5200"/>
                      <a:gd name="connsiteY0" fmla="*/ 0 h 25913"/>
                      <a:gd name="connsiteX1" fmla="*/ 0 w 5200"/>
                      <a:gd name="connsiteY1" fmla="*/ 25914 h 25913"/>
                    </a:gdLst>
                    <a:ahLst/>
                    <a:cxnLst>
                      <a:cxn ang="0">
                        <a:pos x="connsiteX0" y="connsiteY0"/>
                      </a:cxn>
                      <a:cxn ang="0">
                        <a:pos x="connsiteX1" y="connsiteY1"/>
                      </a:cxn>
                    </a:cxnLst>
                    <a:rect l="l" t="t" r="r" b="b"/>
                    <a:pathLst>
                      <a:path w="5200" h="25913">
                        <a:moveTo>
                          <a:pt x="0" y="0"/>
                        </a:moveTo>
                        <a:lnTo>
                          <a:pt x="0" y="259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562" name="Graphic 1431">
                <a:extLst>
                  <a:ext uri="{FF2B5EF4-FFF2-40B4-BE49-F238E27FC236}">
                    <a16:creationId xmlns:a16="http://schemas.microsoft.com/office/drawing/2014/main" id="{F707F673-595D-51B9-DB2F-0B21A526D25F}"/>
                  </a:ext>
                </a:extLst>
              </p:cNvPr>
              <p:cNvGrpSpPr/>
              <p:nvPr/>
            </p:nvGrpSpPr>
            <p:grpSpPr>
              <a:xfrm>
                <a:off x="11934877" y="6013793"/>
                <a:ext cx="74811" cy="25913"/>
                <a:chOff x="11934877" y="6013793"/>
                <a:chExt cx="74811" cy="25913"/>
              </a:xfrm>
            </p:grpSpPr>
            <p:sp>
              <p:nvSpPr>
                <p:cNvPr id="6579" name="Freeform 6578">
                  <a:extLst>
                    <a:ext uri="{FF2B5EF4-FFF2-40B4-BE49-F238E27FC236}">
                      <a16:creationId xmlns:a16="http://schemas.microsoft.com/office/drawing/2014/main" id="{1223AA04-4FFE-5136-B97E-B4C53B40ECBD}"/>
                    </a:ext>
                  </a:extLst>
                </p:cNvPr>
                <p:cNvSpPr/>
                <p:nvPr/>
              </p:nvSpPr>
              <p:spPr>
                <a:xfrm>
                  <a:off x="12009688" y="6013793"/>
                  <a:ext cx="5200" cy="25913"/>
                </a:xfrm>
                <a:custGeom>
                  <a:avLst/>
                  <a:gdLst>
                    <a:gd name="connsiteX0" fmla="*/ 0 w 5200"/>
                    <a:gd name="connsiteY0" fmla="*/ 0 h 25913"/>
                    <a:gd name="connsiteX1" fmla="*/ 0 w 5200"/>
                    <a:gd name="connsiteY1" fmla="*/ 25914 h 25913"/>
                  </a:gdLst>
                  <a:ahLst/>
                  <a:cxnLst>
                    <a:cxn ang="0">
                      <a:pos x="connsiteX0" y="connsiteY0"/>
                    </a:cxn>
                    <a:cxn ang="0">
                      <a:pos x="connsiteX1" y="connsiteY1"/>
                    </a:cxn>
                  </a:cxnLst>
                  <a:rect l="l" t="t" r="r" b="b"/>
                  <a:pathLst>
                    <a:path w="5200" h="25913">
                      <a:moveTo>
                        <a:pt x="0" y="0"/>
                      </a:moveTo>
                      <a:lnTo>
                        <a:pt x="0" y="259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80" name="Freeform 6579">
                  <a:extLst>
                    <a:ext uri="{FF2B5EF4-FFF2-40B4-BE49-F238E27FC236}">
                      <a16:creationId xmlns:a16="http://schemas.microsoft.com/office/drawing/2014/main" id="{E169BFEC-B890-A788-641D-3CF9614C12E7}"/>
                    </a:ext>
                  </a:extLst>
                </p:cNvPr>
                <p:cNvSpPr/>
                <p:nvPr/>
              </p:nvSpPr>
              <p:spPr>
                <a:xfrm>
                  <a:off x="11971986" y="6013793"/>
                  <a:ext cx="5200" cy="25913"/>
                </a:xfrm>
                <a:custGeom>
                  <a:avLst/>
                  <a:gdLst>
                    <a:gd name="connsiteX0" fmla="*/ 0 w 5200"/>
                    <a:gd name="connsiteY0" fmla="*/ 0 h 25913"/>
                    <a:gd name="connsiteX1" fmla="*/ 0 w 5200"/>
                    <a:gd name="connsiteY1" fmla="*/ 25914 h 25913"/>
                  </a:gdLst>
                  <a:ahLst/>
                  <a:cxnLst>
                    <a:cxn ang="0">
                      <a:pos x="connsiteX0" y="connsiteY0"/>
                    </a:cxn>
                    <a:cxn ang="0">
                      <a:pos x="connsiteX1" y="connsiteY1"/>
                    </a:cxn>
                  </a:cxnLst>
                  <a:rect l="l" t="t" r="r" b="b"/>
                  <a:pathLst>
                    <a:path w="5200" h="25913">
                      <a:moveTo>
                        <a:pt x="0" y="0"/>
                      </a:moveTo>
                      <a:lnTo>
                        <a:pt x="0" y="259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81" name="Freeform 6580">
                  <a:extLst>
                    <a:ext uri="{FF2B5EF4-FFF2-40B4-BE49-F238E27FC236}">
                      <a16:creationId xmlns:a16="http://schemas.microsoft.com/office/drawing/2014/main" id="{101DCCD6-7252-6DB5-E35F-7913E27F3450}"/>
                    </a:ext>
                  </a:extLst>
                </p:cNvPr>
                <p:cNvSpPr/>
                <p:nvPr/>
              </p:nvSpPr>
              <p:spPr>
                <a:xfrm>
                  <a:off x="11934877" y="6013793"/>
                  <a:ext cx="5200" cy="25913"/>
                </a:xfrm>
                <a:custGeom>
                  <a:avLst/>
                  <a:gdLst>
                    <a:gd name="connsiteX0" fmla="*/ 0 w 5200"/>
                    <a:gd name="connsiteY0" fmla="*/ 0 h 25913"/>
                    <a:gd name="connsiteX1" fmla="*/ 0 w 5200"/>
                    <a:gd name="connsiteY1" fmla="*/ 25914 h 25913"/>
                  </a:gdLst>
                  <a:ahLst/>
                  <a:cxnLst>
                    <a:cxn ang="0">
                      <a:pos x="connsiteX0" y="connsiteY0"/>
                    </a:cxn>
                    <a:cxn ang="0">
                      <a:pos x="connsiteX1" y="connsiteY1"/>
                    </a:cxn>
                  </a:cxnLst>
                  <a:rect l="l" t="t" r="r" b="b"/>
                  <a:pathLst>
                    <a:path w="5200" h="25913">
                      <a:moveTo>
                        <a:pt x="0" y="0"/>
                      </a:moveTo>
                      <a:lnTo>
                        <a:pt x="0" y="259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563" name="Graphic 1431">
                <a:extLst>
                  <a:ext uri="{FF2B5EF4-FFF2-40B4-BE49-F238E27FC236}">
                    <a16:creationId xmlns:a16="http://schemas.microsoft.com/office/drawing/2014/main" id="{D0452337-0CF6-A1AE-0CCD-4F666271AE64}"/>
                  </a:ext>
                </a:extLst>
              </p:cNvPr>
              <p:cNvGrpSpPr/>
              <p:nvPr/>
            </p:nvGrpSpPr>
            <p:grpSpPr>
              <a:xfrm>
                <a:off x="11934877" y="6080160"/>
                <a:ext cx="74811" cy="25913"/>
                <a:chOff x="11934877" y="6080160"/>
                <a:chExt cx="74811" cy="25913"/>
              </a:xfrm>
            </p:grpSpPr>
            <p:sp>
              <p:nvSpPr>
                <p:cNvPr id="6576" name="Freeform 6575">
                  <a:extLst>
                    <a:ext uri="{FF2B5EF4-FFF2-40B4-BE49-F238E27FC236}">
                      <a16:creationId xmlns:a16="http://schemas.microsoft.com/office/drawing/2014/main" id="{6B2555C6-B767-93D8-088E-4A1EB4471077}"/>
                    </a:ext>
                  </a:extLst>
                </p:cNvPr>
                <p:cNvSpPr/>
                <p:nvPr/>
              </p:nvSpPr>
              <p:spPr>
                <a:xfrm>
                  <a:off x="12009688" y="6080160"/>
                  <a:ext cx="5200" cy="25913"/>
                </a:xfrm>
                <a:custGeom>
                  <a:avLst/>
                  <a:gdLst>
                    <a:gd name="connsiteX0" fmla="*/ 0 w 5200"/>
                    <a:gd name="connsiteY0" fmla="*/ 0 h 25913"/>
                    <a:gd name="connsiteX1" fmla="*/ 0 w 5200"/>
                    <a:gd name="connsiteY1" fmla="*/ 25914 h 25913"/>
                  </a:gdLst>
                  <a:ahLst/>
                  <a:cxnLst>
                    <a:cxn ang="0">
                      <a:pos x="connsiteX0" y="connsiteY0"/>
                    </a:cxn>
                    <a:cxn ang="0">
                      <a:pos x="connsiteX1" y="connsiteY1"/>
                    </a:cxn>
                  </a:cxnLst>
                  <a:rect l="l" t="t" r="r" b="b"/>
                  <a:pathLst>
                    <a:path w="5200" h="25913">
                      <a:moveTo>
                        <a:pt x="0" y="0"/>
                      </a:moveTo>
                      <a:lnTo>
                        <a:pt x="0" y="259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77" name="Freeform 6576">
                  <a:extLst>
                    <a:ext uri="{FF2B5EF4-FFF2-40B4-BE49-F238E27FC236}">
                      <a16:creationId xmlns:a16="http://schemas.microsoft.com/office/drawing/2014/main" id="{7127C372-0121-9BFC-42DB-7C2974777FF3}"/>
                    </a:ext>
                  </a:extLst>
                </p:cNvPr>
                <p:cNvSpPr/>
                <p:nvPr/>
              </p:nvSpPr>
              <p:spPr>
                <a:xfrm>
                  <a:off x="11971986" y="6080160"/>
                  <a:ext cx="5200" cy="25913"/>
                </a:xfrm>
                <a:custGeom>
                  <a:avLst/>
                  <a:gdLst>
                    <a:gd name="connsiteX0" fmla="*/ 0 w 5200"/>
                    <a:gd name="connsiteY0" fmla="*/ 0 h 25913"/>
                    <a:gd name="connsiteX1" fmla="*/ 0 w 5200"/>
                    <a:gd name="connsiteY1" fmla="*/ 25914 h 25913"/>
                  </a:gdLst>
                  <a:ahLst/>
                  <a:cxnLst>
                    <a:cxn ang="0">
                      <a:pos x="connsiteX0" y="connsiteY0"/>
                    </a:cxn>
                    <a:cxn ang="0">
                      <a:pos x="connsiteX1" y="connsiteY1"/>
                    </a:cxn>
                  </a:cxnLst>
                  <a:rect l="l" t="t" r="r" b="b"/>
                  <a:pathLst>
                    <a:path w="5200" h="25913">
                      <a:moveTo>
                        <a:pt x="0" y="0"/>
                      </a:moveTo>
                      <a:lnTo>
                        <a:pt x="0" y="259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78" name="Freeform 6577">
                  <a:extLst>
                    <a:ext uri="{FF2B5EF4-FFF2-40B4-BE49-F238E27FC236}">
                      <a16:creationId xmlns:a16="http://schemas.microsoft.com/office/drawing/2014/main" id="{0FE87DDF-3C01-5D2C-271B-37627EB3887D}"/>
                    </a:ext>
                  </a:extLst>
                </p:cNvPr>
                <p:cNvSpPr/>
                <p:nvPr/>
              </p:nvSpPr>
              <p:spPr>
                <a:xfrm>
                  <a:off x="11934877" y="6080160"/>
                  <a:ext cx="5200" cy="25913"/>
                </a:xfrm>
                <a:custGeom>
                  <a:avLst/>
                  <a:gdLst>
                    <a:gd name="connsiteX0" fmla="*/ 0 w 5200"/>
                    <a:gd name="connsiteY0" fmla="*/ 0 h 25913"/>
                    <a:gd name="connsiteX1" fmla="*/ 0 w 5200"/>
                    <a:gd name="connsiteY1" fmla="*/ 25914 h 25913"/>
                  </a:gdLst>
                  <a:ahLst/>
                  <a:cxnLst>
                    <a:cxn ang="0">
                      <a:pos x="connsiteX0" y="connsiteY0"/>
                    </a:cxn>
                    <a:cxn ang="0">
                      <a:pos x="connsiteX1" y="connsiteY1"/>
                    </a:cxn>
                  </a:cxnLst>
                  <a:rect l="l" t="t" r="r" b="b"/>
                  <a:pathLst>
                    <a:path w="5200" h="25913">
                      <a:moveTo>
                        <a:pt x="0" y="0"/>
                      </a:moveTo>
                      <a:lnTo>
                        <a:pt x="0" y="259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564" name="Graphic 1431">
                <a:extLst>
                  <a:ext uri="{FF2B5EF4-FFF2-40B4-BE49-F238E27FC236}">
                    <a16:creationId xmlns:a16="http://schemas.microsoft.com/office/drawing/2014/main" id="{23CABE5F-E023-6780-2ACA-6C638688B353}"/>
                  </a:ext>
                </a:extLst>
              </p:cNvPr>
              <p:cNvGrpSpPr/>
              <p:nvPr/>
            </p:nvGrpSpPr>
            <p:grpSpPr>
              <a:xfrm>
                <a:off x="11934877" y="6146526"/>
                <a:ext cx="74811" cy="25913"/>
                <a:chOff x="11934877" y="6146526"/>
                <a:chExt cx="74811" cy="25913"/>
              </a:xfrm>
            </p:grpSpPr>
            <p:sp>
              <p:nvSpPr>
                <p:cNvPr id="6573" name="Freeform 6572">
                  <a:extLst>
                    <a:ext uri="{FF2B5EF4-FFF2-40B4-BE49-F238E27FC236}">
                      <a16:creationId xmlns:a16="http://schemas.microsoft.com/office/drawing/2014/main" id="{2AD50B27-3C78-C641-F5E0-10325A3A1537}"/>
                    </a:ext>
                  </a:extLst>
                </p:cNvPr>
                <p:cNvSpPr/>
                <p:nvPr/>
              </p:nvSpPr>
              <p:spPr>
                <a:xfrm>
                  <a:off x="12009688" y="6146526"/>
                  <a:ext cx="5200" cy="25913"/>
                </a:xfrm>
                <a:custGeom>
                  <a:avLst/>
                  <a:gdLst>
                    <a:gd name="connsiteX0" fmla="*/ 0 w 5200"/>
                    <a:gd name="connsiteY0" fmla="*/ 0 h 25913"/>
                    <a:gd name="connsiteX1" fmla="*/ 0 w 5200"/>
                    <a:gd name="connsiteY1" fmla="*/ 25914 h 25913"/>
                  </a:gdLst>
                  <a:ahLst/>
                  <a:cxnLst>
                    <a:cxn ang="0">
                      <a:pos x="connsiteX0" y="connsiteY0"/>
                    </a:cxn>
                    <a:cxn ang="0">
                      <a:pos x="connsiteX1" y="connsiteY1"/>
                    </a:cxn>
                  </a:cxnLst>
                  <a:rect l="l" t="t" r="r" b="b"/>
                  <a:pathLst>
                    <a:path w="5200" h="25913">
                      <a:moveTo>
                        <a:pt x="0" y="0"/>
                      </a:moveTo>
                      <a:lnTo>
                        <a:pt x="0" y="259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74" name="Freeform 6573">
                  <a:extLst>
                    <a:ext uri="{FF2B5EF4-FFF2-40B4-BE49-F238E27FC236}">
                      <a16:creationId xmlns:a16="http://schemas.microsoft.com/office/drawing/2014/main" id="{8E606243-5EDD-8A2F-445C-D99E8779830C}"/>
                    </a:ext>
                  </a:extLst>
                </p:cNvPr>
                <p:cNvSpPr/>
                <p:nvPr/>
              </p:nvSpPr>
              <p:spPr>
                <a:xfrm>
                  <a:off x="11971986" y="6146526"/>
                  <a:ext cx="5200" cy="25913"/>
                </a:xfrm>
                <a:custGeom>
                  <a:avLst/>
                  <a:gdLst>
                    <a:gd name="connsiteX0" fmla="*/ 0 w 5200"/>
                    <a:gd name="connsiteY0" fmla="*/ 0 h 25913"/>
                    <a:gd name="connsiteX1" fmla="*/ 0 w 5200"/>
                    <a:gd name="connsiteY1" fmla="*/ 25914 h 25913"/>
                  </a:gdLst>
                  <a:ahLst/>
                  <a:cxnLst>
                    <a:cxn ang="0">
                      <a:pos x="connsiteX0" y="connsiteY0"/>
                    </a:cxn>
                    <a:cxn ang="0">
                      <a:pos x="connsiteX1" y="connsiteY1"/>
                    </a:cxn>
                  </a:cxnLst>
                  <a:rect l="l" t="t" r="r" b="b"/>
                  <a:pathLst>
                    <a:path w="5200" h="25913">
                      <a:moveTo>
                        <a:pt x="0" y="0"/>
                      </a:moveTo>
                      <a:lnTo>
                        <a:pt x="0" y="259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75" name="Freeform 6574">
                  <a:extLst>
                    <a:ext uri="{FF2B5EF4-FFF2-40B4-BE49-F238E27FC236}">
                      <a16:creationId xmlns:a16="http://schemas.microsoft.com/office/drawing/2014/main" id="{AE5477C7-0B3D-BAB5-1912-34E0D3A0C2F9}"/>
                    </a:ext>
                  </a:extLst>
                </p:cNvPr>
                <p:cNvSpPr/>
                <p:nvPr/>
              </p:nvSpPr>
              <p:spPr>
                <a:xfrm>
                  <a:off x="11934877" y="6146526"/>
                  <a:ext cx="5200" cy="25913"/>
                </a:xfrm>
                <a:custGeom>
                  <a:avLst/>
                  <a:gdLst>
                    <a:gd name="connsiteX0" fmla="*/ 0 w 5200"/>
                    <a:gd name="connsiteY0" fmla="*/ 0 h 25913"/>
                    <a:gd name="connsiteX1" fmla="*/ 0 w 5200"/>
                    <a:gd name="connsiteY1" fmla="*/ 25914 h 25913"/>
                  </a:gdLst>
                  <a:ahLst/>
                  <a:cxnLst>
                    <a:cxn ang="0">
                      <a:pos x="connsiteX0" y="connsiteY0"/>
                    </a:cxn>
                    <a:cxn ang="0">
                      <a:pos x="connsiteX1" y="connsiteY1"/>
                    </a:cxn>
                  </a:cxnLst>
                  <a:rect l="l" t="t" r="r" b="b"/>
                  <a:pathLst>
                    <a:path w="5200" h="25913">
                      <a:moveTo>
                        <a:pt x="0" y="0"/>
                      </a:moveTo>
                      <a:lnTo>
                        <a:pt x="0" y="259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565" name="Graphic 1431">
                <a:extLst>
                  <a:ext uri="{FF2B5EF4-FFF2-40B4-BE49-F238E27FC236}">
                    <a16:creationId xmlns:a16="http://schemas.microsoft.com/office/drawing/2014/main" id="{8421497A-ED5F-E783-B5EF-503CEFE695E4}"/>
                  </a:ext>
                </a:extLst>
              </p:cNvPr>
              <p:cNvGrpSpPr/>
              <p:nvPr/>
            </p:nvGrpSpPr>
            <p:grpSpPr>
              <a:xfrm>
                <a:off x="11934877" y="6212893"/>
                <a:ext cx="74811" cy="25918"/>
                <a:chOff x="11934877" y="6212893"/>
                <a:chExt cx="74811" cy="25918"/>
              </a:xfrm>
            </p:grpSpPr>
            <p:sp>
              <p:nvSpPr>
                <p:cNvPr id="6570" name="Freeform 6569">
                  <a:extLst>
                    <a:ext uri="{FF2B5EF4-FFF2-40B4-BE49-F238E27FC236}">
                      <a16:creationId xmlns:a16="http://schemas.microsoft.com/office/drawing/2014/main" id="{CC3A1EE0-87E3-AC28-9C14-49335A2A7F55}"/>
                    </a:ext>
                  </a:extLst>
                </p:cNvPr>
                <p:cNvSpPr/>
                <p:nvPr/>
              </p:nvSpPr>
              <p:spPr>
                <a:xfrm>
                  <a:off x="12009688" y="6212893"/>
                  <a:ext cx="5200" cy="25918"/>
                </a:xfrm>
                <a:custGeom>
                  <a:avLst/>
                  <a:gdLst>
                    <a:gd name="connsiteX0" fmla="*/ 0 w 5200"/>
                    <a:gd name="connsiteY0" fmla="*/ 0 h 25918"/>
                    <a:gd name="connsiteX1" fmla="*/ 0 w 5200"/>
                    <a:gd name="connsiteY1" fmla="*/ 25919 h 25918"/>
                  </a:gdLst>
                  <a:ahLst/>
                  <a:cxnLst>
                    <a:cxn ang="0">
                      <a:pos x="connsiteX0" y="connsiteY0"/>
                    </a:cxn>
                    <a:cxn ang="0">
                      <a:pos x="connsiteX1" y="connsiteY1"/>
                    </a:cxn>
                  </a:cxnLst>
                  <a:rect l="l" t="t" r="r" b="b"/>
                  <a:pathLst>
                    <a:path w="5200" h="25918">
                      <a:moveTo>
                        <a:pt x="0" y="0"/>
                      </a:moveTo>
                      <a:lnTo>
                        <a:pt x="0" y="2591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71" name="Freeform 6570">
                  <a:extLst>
                    <a:ext uri="{FF2B5EF4-FFF2-40B4-BE49-F238E27FC236}">
                      <a16:creationId xmlns:a16="http://schemas.microsoft.com/office/drawing/2014/main" id="{7EE00D39-AEEF-A1D7-8A47-0C1A7B59A865}"/>
                    </a:ext>
                  </a:extLst>
                </p:cNvPr>
                <p:cNvSpPr/>
                <p:nvPr/>
              </p:nvSpPr>
              <p:spPr>
                <a:xfrm>
                  <a:off x="11971986" y="6212893"/>
                  <a:ext cx="5200" cy="25918"/>
                </a:xfrm>
                <a:custGeom>
                  <a:avLst/>
                  <a:gdLst>
                    <a:gd name="connsiteX0" fmla="*/ 0 w 5200"/>
                    <a:gd name="connsiteY0" fmla="*/ 0 h 25918"/>
                    <a:gd name="connsiteX1" fmla="*/ 0 w 5200"/>
                    <a:gd name="connsiteY1" fmla="*/ 25919 h 25918"/>
                  </a:gdLst>
                  <a:ahLst/>
                  <a:cxnLst>
                    <a:cxn ang="0">
                      <a:pos x="connsiteX0" y="connsiteY0"/>
                    </a:cxn>
                    <a:cxn ang="0">
                      <a:pos x="connsiteX1" y="connsiteY1"/>
                    </a:cxn>
                  </a:cxnLst>
                  <a:rect l="l" t="t" r="r" b="b"/>
                  <a:pathLst>
                    <a:path w="5200" h="25918">
                      <a:moveTo>
                        <a:pt x="0" y="0"/>
                      </a:moveTo>
                      <a:lnTo>
                        <a:pt x="0" y="2591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72" name="Freeform 6571">
                  <a:extLst>
                    <a:ext uri="{FF2B5EF4-FFF2-40B4-BE49-F238E27FC236}">
                      <a16:creationId xmlns:a16="http://schemas.microsoft.com/office/drawing/2014/main" id="{FE577CFB-71F3-4318-4288-20DE3EDD0735}"/>
                    </a:ext>
                  </a:extLst>
                </p:cNvPr>
                <p:cNvSpPr/>
                <p:nvPr/>
              </p:nvSpPr>
              <p:spPr>
                <a:xfrm>
                  <a:off x="11934877" y="6212893"/>
                  <a:ext cx="5200" cy="25918"/>
                </a:xfrm>
                <a:custGeom>
                  <a:avLst/>
                  <a:gdLst>
                    <a:gd name="connsiteX0" fmla="*/ 0 w 5200"/>
                    <a:gd name="connsiteY0" fmla="*/ 0 h 25918"/>
                    <a:gd name="connsiteX1" fmla="*/ 0 w 5200"/>
                    <a:gd name="connsiteY1" fmla="*/ 25919 h 25918"/>
                  </a:gdLst>
                  <a:ahLst/>
                  <a:cxnLst>
                    <a:cxn ang="0">
                      <a:pos x="connsiteX0" y="connsiteY0"/>
                    </a:cxn>
                    <a:cxn ang="0">
                      <a:pos x="connsiteX1" y="connsiteY1"/>
                    </a:cxn>
                  </a:cxnLst>
                  <a:rect l="l" t="t" r="r" b="b"/>
                  <a:pathLst>
                    <a:path w="5200" h="25918">
                      <a:moveTo>
                        <a:pt x="0" y="0"/>
                      </a:moveTo>
                      <a:lnTo>
                        <a:pt x="0" y="2591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566" name="Graphic 1431">
                <a:extLst>
                  <a:ext uri="{FF2B5EF4-FFF2-40B4-BE49-F238E27FC236}">
                    <a16:creationId xmlns:a16="http://schemas.microsoft.com/office/drawing/2014/main" id="{4C6B1FD7-B99F-ADF4-90A8-926EEC2240ED}"/>
                  </a:ext>
                </a:extLst>
              </p:cNvPr>
              <p:cNvGrpSpPr/>
              <p:nvPr/>
            </p:nvGrpSpPr>
            <p:grpSpPr>
              <a:xfrm>
                <a:off x="11934877" y="6279259"/>
                <a:ext cx="74811" cy="25918"/>
                <a:chOff x="11934877" y="6279259"/>
                <a:chExt cx="74811" cy="25918"/>
              </a:xfrm>
            </p:grpSpPr>
            <p:sp>
              <p:nvSpPr>
                <p:cNvPr id="6567" name="Freeform 6566">
                  <a:extLst>
                    <a:ext uri="{FF2B5EF4-FFF2-40B4-BE49-F238E27FC236}">
                      <a16:creationId xmlns:a16="http://schemas.microsoft.com/office/drawing/2014/main" id="{B662C607-F2A1-356E-389D-91BAFF02FD6F}"/>
                    </a:ext>
                  </a:extLst>
                </p:cNvPr>
                <p:cNvSpPr/>
                <p:nvPr/>
              </p:nvSpPr>
              <p:spPr>
                <a:xfrm>
                  <a:off x="12009688" y="6279259"/>
                  <a:ext cx="5200" cy="25918"/>
                </a:xfrm>
                <a:custGeom>
                  <a:avLst/>
                  <a:gdLst>
                    <a:gd name="connsiteX0" fmla="*/ 0 w 5200"/>
                    <a:gd name="connsiteY0" fmla="*/ 0 h 25918"/>
                    <a:gd name="connsiteX1" fmla="*/ 0 w 5200"/>
                    <a:gd name="connsiteY1" fmla="*/ 25919 h 25918"/>
                  </a:gdLst>
                  <a:ahLst/>
                  <a:cxnLst>
                    <a:cxn ang="0">
                      <a:pos x="connsiteX0" y="connsiteY0"/>
                    </a:cxn>
                    <a:cxn ang="0">
                      <a:pos x="connsiteX1" y="connsiteY1"/>
                    </a:cxn>
                  </a:cxnLst>
                  <a:rect l="l" t="t" r="r" b="b"/>
                  <a:pathLst>
                    <a:path w="5200" h="25918">
                      <a:moveTo>
                        <a:pt x="0" y="0"/>
                      </a:moveTo>
                      <a:lnTo>
                        <a:pt x="0" y="2591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68" name="Freeform 6567">
                  <a:extLst>
                    <a:ext uri="{FF2B5EF4-FFF2-40B4-BE49-F238E27FC236}">
                      <a16:creationId xmlns:a16="http://schemas.microsoft.com/office/drawing/2014/main" id="{87538713-A9B9-B8CC-9208-9FD4984B01F9}"/>
                    </a:ext>
                  </a:extLst>
                </p:cNvPr>
                <p:cNvSpPr/>
                <p:nvPr/>
              </p:nvSpPr>
              <p:spPr>
                <a:xfrm>
                  <a:off x="11971986" y="6279259"/>
                  <a:ext cx="5200" cy="25918"/>
                </a:xfrm>
                <a:custGeom>
                  <a:avLst/>
                  <a:gdLst>
                    <a:gd name="connsiteX0" fmla="*/ 0 w 5200"/>
                    <a:gd name="connsiteY0" fmla="*/ 0 h 25918"/>
                    <a:gd name="connsiteX1" fmla="*/ 0 w 5200"/>
                    <a:gd name="connsiteY1" fmla="*/ 25919 h 25918"/>
                  </a:gdLst>
                  <a:ahLst/>
                  <a:cxnLst>
                    <a:cxn ang="0">
                      <a:pos x="connsiteX0" y="connsiteY0"/>
                    </a:cxn>
                    <a:cxn ang="0">
                      <a:pos x="connsiteX1" y="connsiteY1"/>
                    </a:cxn>
                  </a:cxnLst>
                  <a:rect l="l" t="t" r="r" b="b"/>
                  <a:pathLst>
                    <a:path w="5200" h="25918">
                      <a:moveTo>
                        <a:pt x="0" y="0"/>
                      </a:moveTo>
                      <a:lnTo>
                        <a:pt x="0" y="2591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69" name="Freeform 6568">
                  <a:extLst>
                    <a:ext uri="{FF2B5EF4-FFF2-40B4-BE49-F238E27FC236}">
                      <a16:creationId xmlns:a16="http://schemas.microsoft.com/office/drawing/2014/main" id="{7D693AA8-004C-53C4-C876-EB3E931F63DC}"/>
                    </a:ext>
                  </a:extLst>
                </p:cNvPr>
                <p:cNvSpPr/>
                <p:nvPr/>
              </p:nvSpPr>
              <p:spPr>
                <a:xfrm>
                  <a:off x="11934877" y="6279259"/>
                  <a:ext cx="5200" cy="25918"/>
                </a:xfrm>
                <a:custGeom>
                  <a:avLst/>
                  <a:gdLst>
                    <a:gd name="connsiteX0" fmla="*/ 0 w 5200"/>
                    <a:gd name="connsiteY0" fmla="*/ 0 h 25918"/>
                    <a:gd name="connsiteX1" fmla="*/ 0 w 5200"/>
                    <a:gd name="connsiteY1" fmla="*/ 25919 h 25918"/>
                  </a:gdLst>
                  <a:ahLst/>
                  <a:cxnLst>
                    <a:cxn ang="0">
                      <a:pos x="connsiteX0" y="connsiteY0"/>
                    </a:cxn>
                    <a:cxn ang="0">
                      <a:pos x="connsiteX1" y="connsiteY1"/>
                    </a:cxn>
                  </a:cxnLst>
                  <a:rect l="l" t="t" r="r" b="b"/>
                  <a:pathLst>
                    <a:path w="5200" h="25918">
                      <a:moveTo>
                        <a:pt x="0" y="0"/>
                      </a:moveTo>
                      <a:lnTo>
                        <a:pt x="0" y="2591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538" name="Graphic 1431">
              <a:extLst>
                <a:ext uri="{FF2B5EF4-FFF2-40B4-BE49-F238E27FC236}">
                  <a16:creationId xmlns:a16="http://schemas.microsoft.com/office/drawing/2014/main" id="{62C72360-1D56-698F-0FF5-51A66C9032D4}"/>
                </a:ext>
              </a:extLst>
            </p:cNvPr>
            <p:cNvGrpSpPr/>
            <p:nvPr/>
          </p:nvGrpSpPr>
          <p:grpSpPr>
            <a:xfrm>
              <a:off x="11107866" y="5615318"/>
              <a:ext cx="220746" cy="742415"/>
              <a:chOff x="11107866" y="5615318"/>
              <a:chExt cx="220746" cy="742415"/>
            </a:xfrm>
            <a:noFill/>
          </p:grpSpPr>
          <p:sp>
            <p:nvSpPr>
              <p:cNvPr id="6548" name="Freeform 6547">
                <a:extLst>
                  <a:ext uri="{FF2B5EF4-FFF2-40B4-BE49-F238E27FC236}">
                    <a16:creationId xmlns:a16="http://schemas.microsoft.com/office/drawing/2014/main" id="{0B6C0BA3-BC1B-74B8-A994-D0719A281561}"/>
                  </a:ext>
                </a:extLst>
              </p:cNvPr>
              <p:cNvSpPr/>
              <p:nvPr/>
            </p:nvSpPr>
            <p:spPr>
              <a:xfrm>
                <a:off x="11169651" y="6122398"/>
                <a:ext cx="97175" cy="235334"/>
              </a:xfrm>
              <a:custGeom>
                <a:avLst/>
                <a:gdLst>
                  <a:gd name="connsiteX0" fmla="*/ 0 w 97175"/>
                  <a:gd name="connsiteY0" fmla="*/ 0 h 235334"/>
                  <a:gd name="connsiteX1" fmla="*/ 97176 w 97175"/>
                  <a:gd name="connsiteY1" fmla="*/ 0 h 235334"/>
                  <a:gd name="connsiteX2" fmla="*/ 97176 w 97175"/>
                  <a:gd name="connsiteY2" fmla="*/ 235334 h 235334"/>
                  <a:gd name="connsiteX3" fmla="*/ 0 w 97175"/>
                  <a:gd name="connsiteY3" fmla="*/ 235334 h 235334"/>
                </a:gdLst>
                <a:ahLst/>
                <a:cxnLst>
                  <a:cxn ang="0">
                    <a:pos x="connsiteX0" y="connsiteY0"/>
                  </a:cxn>
                  <a:cxn ang="0">
                    <a:pos x="connsiteX1" y="connsiteY1"/>
                  </a:cxn>
                  <a:cxn ang="0">
                    <a:pos x="connsiteX2" y="connsiteY2"/>
                  </a:cxn>
                  <a:cxn ang="0">
                    <a:pos x="connsiteX3" y="connsiteY3"/>
                  </a:cxn>
                </a:cxnLst>
                <a:rect l="l" t="t" r="r" b="b"/>
                <a:pathLst>
                  <a:path w="97175" h="235334">
                    <a:moveTo>
                      <a:pt x="0" y="0"/>
                    </a:moveTo>
                    <a:lnTo>
                      <a:pt x="97176" y="0"/>
                    </a:lnTo>
                    <a:lnTo>
                      <a:pt x="97176" y="235334"/>
                    </a:lnTo>
                    <a:lnTo>
                      <a:pt x="0" y="235334"/>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49" name="Freeform 6548">
                <a:extLst>
                  <a:ext uri="{FF2B5EF4-FFF2-40B4-BE49-F238E27FC236}">
                    <a16:creationId xmlns:a16="http://schemas.microsoft.com/office/drawing/2014/main" id="{2E148D77-0494-CDD7-ACF3-D15157C41B21}"/>
                  </a:ext>
                </a:extLst>
              </p:cNvPr>
              <p:cNvSpPr/>
              <p:nvPr/>
            </p:nvSpPr>
            <p:spPr>
              <a:xfrm>
                <a:off x="11169651" y="5657499"/>
                <a:ext cx="97177" cy="235335"/>
              </a:xfrm>
              <a:custGeom>
                <a:avLst/>
                <a:gdLst>
                  <a:gd name="connsiteX0" fmla="*/ 0 w 97177"/>
                  <a:gd name="connsiteY0" fmla="*/ 235336 h 235335"/>
                  <a:gd name="connsiteX1" fmla="*/ 0 w 97177"/>
                  <a:gd name="connsiteY1" fmla="*/ 0 h 235335"/>
                  <a:gd name="connsiteX2" fmla="*/ 97178 w 97177"/>
                  <a:gd name="connsiteY2" fmla="*/ 0 h 235335"/>
                  <a:gd name="connsiteX3" fmla="*/ 97178 w 97177"/>
                  <a:gd name="connsiteY3" fmla="*/ 235336 h 235335"/>
                </a:gdLst>
                <a:ahLst/>
                <a:cxnLst>
                  <a:cxn ang="0">
                    <a:pos x="connsiteX0" y="connsiteY0"/>
                  </a:cxn>
                  <a:cxn ang="0">
                    <a:pos x="connsiteX1" y="connsiteY1"/>
                  </a:cxn>
                  <a:cxn ang="0">
                    <a:pos x="connsiteX2" y="connsiteY2"/>
                  </a:cxn>
                  <a:cxn ang="0">
                    <a:pos x="connsiteX3" y="connsiteY3"/>
                  </a:cxn>
                </a:cxnLst>
                <a:rect l="l" t="t" r="r" b="b"/>
                <a:pathLst>
                  <a:path w="97177" h="235335">
                    <a:moveTo>
                      <a:pt x="0" y="235336"/>
                    </a:moveTo>
                    <a:lnTo>
                      <a:pt x="0" y="0"/>
                    </a:lnTo>
                    <a:lnTo>
                      <a:pt x="97178" y="0"/>
                    </a:lnTo>
                    <a:lnTo>
                      <a:pt x="97178" y="23533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50" name="Freeform 6549">
                <a:extLst>
                  <a:ext uri="{FF2B5EF4-FFF2-40B4-BE49-F238E27FC236}">
                    <a16:creationId xmlns:a16="http://schemas.microsoft.com/office/drawing/2014/main" id="{28BE12D9-E57E-DEBB-0DD3-472ED05918FC}"/>
                  </a:ext>
                </a:extLst>
              </p:cNvPr>
              <p:cNvSpPr/>
              <p:nvPr/>
            </p:nvSpPr>
            <p:spPr>
              <a:xfrm>
                <a:off x="11169651" y="5843533"/>
                <a:ext cx="97177" cy="278865"/>
              </a:xfrm>
              <a:custGeom>
                <a:avLst/>
                <a:gdLst>
                  <a:gd name="connsiteX0" fmla="*/ 97178 w 97177"/>
                  <a:gd name="connsiteY0" fmla="*/ 278865 h 278865"/>
                  <a:gd name="connsiteX1" fmla="*/ 0 w 97177"/>
                  <a:gd name="connsiteY1" fmla="*/ 278865 h 278865"/>
                  <a:gd name="connsiteX2" fmla="*/ 0 w 97177"/>
                  <a:gd name="connsiteY2" fmla="*/ 43535 h 278865"/>
                  <a:gd name="connsiteX3" fmla="*/ 48591 w 97177"/>
                  <a:gd name="connsiteY3" fmla="*/ 0 h 278865"/>
                  <a:gd name="connsiteX4" fmla="*/ 97178 w 97177"/>
                  <a:gd name="connsiteY4" fmla="*/ 43535 h 278865"/>
                  <a:gd name="connsiteX5" fmla="*/ 97178 w 97177"/>
                  <a:gd name="connsiteY5" fmla="*/ 278865 h 27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177" h="278865">
                    <a:moveTo>
                      <a:pt x="97178" y="278865"/>
                    </a:moveTo>
                    <a:lnTo>
                      <a:pt x="0" y="278865"/>
                    </a:lnTo>
                    <a:lnTo>
                      <a:pt x="0" y="43535"/>
                    </a:lnTo>
                    <a:lnTo>
                      <a:pt x="48591" y="0"/>
                    </a:lnTo>
                    <a:lnTo>
                      <a:pt x="97178" y="43535"/>
                    </a:lnTo>
                    <a:lnTo>
                      <a:pt x="97178" y="278865"/>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551" name="Graphic 1431">
                <a:extLst>
                  <a:ext uri="{FF2B5EF4-FFF2-40B4-BE49-F238E27FC236}">
                    <a16:creationId xmlns:a16="http://schemas.microsoft.com/office/drawing/2014/main" id="{516B0942-3D3B-0FC4-B4FB-3CB9D0AFEA62}"/>
                  </a:ext>
                </a:extLst>
              </p:cNvPr>
              <p:cNvGrpSpPr/>
              <p:nvPr/>
            </p:nvGrpSpPr>
            <p:grpSpPr>
              <a:xfrm>
                <a:off x="11266829" y="5615318"/>
                <a:ext cx="61784" cy="742415"/>
                <a:chOff x="11266829" y="5615318"/>
                <a:chExt cx="61784" cy="742415"/>
              </a:xfrm>
              <a:noFill/>
            </p:grpSpPr>
            <p:sp>
              <p:nvSpPr>
                <p:cNvPr id="6557" name="Freeform 6556">
                  <a:extLst>
                    <a:ext uri="{FF2B5EF4-FFF2-40B4-BE49-F238E27FC236}">
                      <a16:creationId xmlns:a16="http://schemas.microsoft.com/office/drawing/2014/main" id="{2F10DE91-B74D-0E38-81D9-B433D61C9CEB}"/>
                    </a:ext>
                  </a:extLst>
                </p:cNvPr>
                <p:cNvSpPr/>
                <p:nvPr/>
              </p:nvSpPr>
              <p:spPr>
                <a:xfrm>
                  <a:off x="11266829" y="6175225"/>
                  <a:ext cx="61784" cy="182509"/>
                </a:xfrm>
                <a:custGeom>
                  <a:avLst/>
                  <a:gdLst>
                    <a:gd name="connsiteX0" fmla="*/ 0 w 61784"/>
                    <a:gd name="connsiteY0" fmla="*/ 0 h 182509"/>
                    <a:gd name="connsiteX1" fmla="*/ 0 w 61784"/>
                    <a:gd name="connsiteY1" fmla="*/ 42946 h 182509"/>
                    <a:gd name="connsiteX2" fmla="*/ 0 w 61784"/>
                    <a:gd name="connsiteY2" fmla="*/ 182509 h 182509"/>
                    <a:gd name="connsiteX3" fmla="*/ 41893 w 61784"/>
                    <a:gd name="connsiteY3" fmla="*/ 182509 h 182509"/>
                    <a:gd name="connsiteX4" fmla="*/ 41893 w 61784"/>
                    <a:gd name="connsiteY4" fmla="*/ 42946 h 182509"/>
                    <a:gd name="connsiteX5" fmla="*/ 61784 w 61784"/>
                    <a:gd name="connsiteY5" fmla="*/ 0 h 182509"/>
                    <a:gd name="connsiteX6" fmla="*/ 0 w 61784"/>
                    <a:gd name="connsiteY6" fmla="*/ 0 h 182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84" h="182509">
                      <a:moveTo>
                        <a:pt x="0" y="0"/>
                      </a:moveTo>
                      <a:lnTo>
                        <a:pt x="0" y="42946"/>
                      </a:lnTo>
                      <a:lnTo>
                        <a:pt x="0" y="182509"/>
                      </a:lnTo>
                      <a:lnTo>
                        <a:pt x="41893" y="182509"/>
                      </a:lnTo>
                      <a:lnTo>
                        <a:pt x="41893" y="42946"/>
                      </a:lnTo>
                      <a:lnTo>
                        <a:pt x="61784"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58" name="Freeform 6557">
                  <a:extLst>
                    <a:ext uri="{FF2B5EF4-FFF2-40B4-BE49-F238E27FC236}">
                      <a16:creationId xmlns:a16="http://schemas.microsoft.com/office/drawing/2014/main" id="{D90CCB84-5FE0-E3A7-92A0-B7304B3A26E2}"/>
                    </a:ext>
                  </a:extLst>
                </p:cNvPr>
                <p:cNvSpPr/>
                <p:nvPr/>
              </p:nvSpPr>
              <p:spPr>
                <a:xfrm>
                  <a:off x="11266829" y="5992710"/>
                  <a:ext cx="61784" cy="182514"/>
                </a:xfrm>
                <a:custGeom>
                  <a:avLst/>
                  <a:gdLst>
                    <a:gd name="connsiteX0" fmla="*/ 0 w 61784"/>
                    <a:gd name="connsiteY0" fmla="*/ 0 h 182514"/>
                    <a:gd name="connsiteX1" fmla="*/ 0 w 61784"/>
                    <a:gd name="connsiteY1" fmla="*/ 42951 h 182514"/>
                    <a:gd name="connsiteX2" fmla="*/ 0 w 61784"/>
                    <a:gd name="connsiteY2" fmla="*/ 182514 h 182514"/>
                    <a:gd name="connsiteX3" fmla="*/ 41893 w 61784"/>
                    <a:gd name="connsiteY3" fmla="*/ 182514 h 182514"/>
                    <a:gd name="connsiteX4" fmla="*/ 41893 w 61784"/>
                    <a:gd name="connsiteY4" fmla="*/ 42951 h 182514"/>
                    <a:gd name="connsiteX5" fmla="*/ 61784 w 61784"/>
                    <a:gd name="connsiteY5" fmla="*/ 0 h 182514"/>
                    <a:gd name="connsiteX6" fmla="*/ 0 w 61784"/>
                    <a:gd name="connsiteY6" fmla="*/ 0 h 18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84" h="182514">
                      <a:moveTo>
                        <a:pt x="0" y="0"/>
                      </a:moveTo>
                      <a:lnTo>
                        <a:pt x="0" y="42951"/>
                      </a:lnTo>
                      <a:lnTo>
                        <a:pt x="0" y="182514"/>
                      </a:lnTo>
                      <a:lnTo>
                        <a:pt x="41893" y="182514"/>
                      </a:lnTo>
                      <a:lnTo>
                        <a:pt x="41893" y="42951"/>
                      </a:lnTo>
                      <a:lnTo>
                        <a:pt x="61784"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59" name="Freeform 6558">
                  <a:extLst>
                    <a:ext uri="{FF2B5EF4-FFF2-40B4-BE49-F238E27FC236}">
                      <a16:creationId xmlns:a16="http://schemas.microsoft.com/office/drawing/2014/main" id="{8014C235-B9D8-7F19-5FB2-A9B7E2E22F89}"/>
                    </a:ext>
                  </a:extLst>
                </p:cNvPr>
                <p:cNvSpPr/>
                <p:nvPr/>
              </p:nvSpPr>
              <p:spPr>
                <a:xfrm>
                  <a:off x="11266829" y="5810201"/>
                  <a:ext cx="61784" cy="182509"/>
                </a:xfrm>
                <a:custGeom>
                  <a:avLst/>
                  <a:gdLst>
                    <a:gd name="connsiteX0" fmla="*/ 0 w 61784"/>
                    <a:gd name="connsiteY0" fmla="*/ 0 h 182509"/>
                    <a:gd name="connsiteX1" fmla="*/ 0 w 61784"/>
                    <a:gd name="connsiteY1" fmla="*/ 42946 h 182509"/>
                    <a:gd name="connsiteX2" fmla="*/ 0 w 61784"/>
                    <a:gd name="connsiteY2" fmla="*/ 182509 h 182509"/>
                    <a:gd name="connsiteX3" fmla="*/ 41893 w 61784"/>
                    <a:gd name="connsiteY3" fmla="*/ 182509 h 182509"/>
                    <a:gd name="connsiteX4" fmla="*/ 41893 w 61784"/>
                    <a:gd name="connsiteY4" fmla="*/ 42946 h 182509"/>
                    <a:gd name="connsiteX5" fmla="*/ 61784 w 61784"/>
                    <a:gd name="connsiteY5" fmla="*/ 0 h 182509"/>
                    <a:gd name="connsiteX6" fmla="*/ 0 w 61784"/>
                    <a:gd name="connsiteY6" fmla="*/ 0 h 182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84" h="182509">
                      <a:moveTo>
                        <a:pt x="0" y="0"/>
                      </a:moveTo>
                      <a:lnTo>
                        <a:pt x="0" y="42946"/>
                      </a:lnTo>
                      <a:lnTo>
                        <a:pt x="0" y="182509"/>
                      </a:lnTo>
                      <a:lnTo>
                        <a:pt x="41893" y="182509"/>
                      </a:lnTo>
                      <a:lnTo>
                        <a:pt x="41893" y="42946"/>
                      </a:lnTo>
                      <a:lnTo>
                        <a:pt x="61784"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60" name="Freeform 6559">
                  <a:extLst>
                    <a:ext uri="{FF2B5EF4-FFF2-40B4-BE49-F238E27FC236}">
                      <a16:creationId xmlns:a16="http://schemas.microsoft.com/office/drawing/2014/main" id="{545A2506-EFF0-2083-9A71-AF4020A53D43}"/>
                    </a:ext>
                  </a:extLst>
                </p:cNvPr>
                <p:cNvSpPr/>
                <p:nvPr/>
              </p:nvSpPr>
              <p:spPr>
                <a:xfrm>
                  <a:off x="11266829" y="5615318"/>
                  <a:ext cx="35179" cy="194883"/>
                </a:xfrm>
                <a:custGeom>
                  <a:avLst/>
                  <a:gdLst>
                    <a:gd name="connsiteX0" fmla="*/ 0 w 35179"/>
                    <a:gd name="connsiteY0" fmla="*/ 0 h 194883"/>
                    <a:gd name="connsiteX1" fmla="*/ 35180 w 35179"/>
                    <a:gd name="connsiteY1" fmla="*/ 46361 h 194883"/>
                    <a:gd name="connsiteX2" fmla="*/ 35180 w 35179"/>
                    <a:gd name="connsiteY2" fmla="*/ 194883 h 194883"/>
                    <a:gd name="connsiteX3" fmla="*/ 0 w 35179"/>
                    <a:gd name="connsiteY3" fmla="*/ 194883 h 194883"/>
                    <a:gd name="connsiteX4" fmla="*/ 0 w 35179"/>
                    <a:gd name="connsiteY4" fmla="*/ 0 h 194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79" h="194883">
                      <a:moveTo>
                        <a:pt x="0" y="0"/>
                      </a:moveTo>
                      <a:lnTo>
                        <a:pt x="35180" y="46361"/>
                      </a:lnTo>
                      <a:lnTo>
                        <a:pt x="35180" y="194883"/>
                      </a:lnTo>
                      <a:lnTo>
                        <a:pt x="0" y="194883"/>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552" name="Graphic 1431">
                <a:extLst>
                  <a:ext uri="{FF2B5EF4-FFF2-40B4-BE49-F238E27FC236}">
                    <a16:creationId xmlns:a16="http://schemas.microsoft.com/office/drawing/2014/main" id="{38B5A75D-99C7-43AE-7F0F-52C8D01A4FD1}"/>
                  </a:ext>
                </a:extLst>
              </p:cNvPr>
              <p:cNvGrpSpPr/>
              <p:nvPr/>
            </p:nvGrpSpPr>
            <p:grpSpPr>
              <a:xfrm>
                <a:off x="11107866" y="5615318"/>
                <a:ext cx="61784" cy="742415"/>
                <a:chOff x="11107866" y="5615318"/>
                <a:chExt cx="61784" cy="742415"/>
              </a:xfrm>
              <a:noFill/>
            </p:grpSpPr>
            <p:sp>
              <p:nvSpPr>
                <p:cNvPr id="6553" name="Freeform 6552">
                  <a:extLst>
                    <a:ext uri="{FF2B5EF4-FFF2-40B4-BE49-F238E27FC236}">
                      <a16:creationId xmlns:a16="http://schemas.microsoft.com/office/drawing/2014/main" id="{C3886F34-2CEC-9E7D-1C5D-62F3A34600D0}"/>
                    </a:ext>
                  </a:extLst>
                </p:cNvPr>
                <p:cNvSpPr/>
                <p:nvPr/>
              </p:nvSpPr>
              <p:spPr>
                <a:xfrm>
                  <a:off x="11107866" y="6175225"/>
                  <a:ext cx="61784" cy="182509"/>
                </a:xfrm>
                <a:custGeom>
                  <a:avLst/>
                  <a:gdLst>
                    <a:gd name="connsiteX0" fmla="*/ 61785 w 61784"/>
                    <a:gd name="connsiteY0" fmla="*/ 0 h 182509"/>
                    <a:gd name="connsiteX1" fmla="*/ 61785 w 61784"/>
                    <a:gd name="connsiteY1" fmla="*/ 42946 h 182509"/>
                    <a:gd name="connsiteX2" fmla="*/ 61785 w 61784"/>
                    <a:gd name="connsiteY2" fmla="*/ 182509 h 182509"/>
                    <a:gd name="connsiteX3" fmla="*/ 19891 w 61784"/>
                    <a:gd name="connsiteY3" fmla="*/ 182509 h 182509"/>
                    <a:gd name="connsiteX4" fmla="*/ 19891 w 61784"/>
                    <a:gd name="connsiteY4" fmla="*/ 42946 h 182509"/>
                    <a:gd name="connsiteX5" fmla="*/ 0 w 61784"/>
                    <a:gd name="connsiteY5" fmla="*/ 0 h 182509"/>
                    <a:gd name="connsiteX6" fmla="*/ 61785 w 61784"/>
                    <a:gd name="connsiteY6" fmla="*/ 0 h 182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84" h="182509">
                      <a:moveTo>
                        <a:pt x="61785" y="0"/>
                      </a:moveTo>
                      <a:lnTo>
                        <a:pt x="61785" y="42946"/>
                      </a:lnTo>
                      <a:lnTo>
                        <a:pt x="61785" y="182509"/>
                      </a:lnTo>
                      <a:lnTo>
                        <a:pt x="19891" y="182509"/>
                      </a:lnTo>
                      <a:lnTo>
                        <a:pt x="19891" y="42946"/>
                      </a:lnTo>
                      <a:lnTo>
                        <a:pt x="0" y="0"/>
                      </a:lnTo>
                      <a:lnTo>
                        <a:pt x="61785"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54" name="Freeform 6553">
                  <a:extLst>
                    <a:ext uri="{FF2B5EF4-FFF2-40B4-BE49-F238E27FC236}">
                      <a16:creationId xmlns:a16="http://schemas.microsoft.com/office/drawing/2014/main" id="{2EE3916C-2A2F-F3DE-BBB8-31CE6432CE9F}"/>
                    </a:ext>
                  </a:extLst>
                </p:cNvPr>
                <p:cNvSpPr/>
                <p:nvPr/>
              </p:nvSpPr>
              <p:spPr>
                <a:xfrm>
                  <a:off x="11107866" y="5992710"/>
                  <a:ext cx="61784" cy="182514"/>
                </a:xfrm>
                <a:custGeom>
                  <a:avLst/>
                  <a:gdLst>
                    <a:gd name="connsiteX0" fmla="*/ 61785 w 61784"/>
                    <a:gd name="connsiteY0" fmla="*/ 0 h 182514"/>
                    <a:gd name="connsiteX1" fmla="*/ 61785 w 61784"/>
                    <a:gd name="connsiteY1" fmla="*/ 42951 h 182514"/>
                    <a:gd name="connsiteX2" fmla="*/ 61785 w 61784"/>
                    <a:gd name="connsiteY2" fmla="*/ 182514 h 182514"/>
                    <a:gd name="connsiteX3" fmla="*/ 19891 w 61784"/>
                    <a:gd name="connsiteY3" fmla="*/ 182514 h 182514"/>
                    <a:gd name="connsiteX4" fmla="*/ 19891 w 61784"/>
                    <a:gd name="connsiteY4" fmla="*/ 42951 h 182514"/>
                    <a:gd name="connsiteX5" fmla="*/ 0 w 61784"/>
                    <a:gd name="connsiteY5" fmla="*/ 0 h 182514"/>
                    <a:gd name="connsiteX6" fmla="*/ 61785 w 61784"/>
                    <a:gd name="connsiteY6" fmla="*/ 0 h 18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84" h="182514">
                      <a:moveTo>
                        <a:pt x="61785" y="0"/>
                      </a:moveTo>
                      <a:lnTo>
                        <a:pt x="61785" y="42951"/>
                      </a:lnTo>
                      <a:lnTo>
                        <a:pt x="61785" y="182514"/>
                      </a:lnTo>
                      <a:lnTo>
                        <a:pt x="19891" y="182514"/>
                      </a:lnTo>
                      <a:lnTo>
                        <a:pt x="19891" y="42951"/>
                      </a:lnTo>
                      <a:lnTo>
                        <a:pt x="0" y="0"/>
                      </a:lnTo>
                      <a:lnTo>
                        <a:pt x="61785"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55" name="Freeform 6554">
                  <a:extLst>
                    <a:ext uri="{FF2B5EF4-FFF2-40B4-BE49-F238E27FC236}">
                      <a16:creationId xmlns:a16="http://schemas.microsoft.com/office/drawing/2014/main" id="{8605DD43-F5FF-CD29-1FCC-8EA3E8E79E13}"/>
                    </a:ext>
                  </a:extLst>
                </p:cNvPr>
                <p:cNvSpPr/>
                <p:nvPr/>
              </p:nvSpPr>
              <p:spPr>
                <a:xfrm>
                  <a:off x="11107866" y="5810201"/>
                  <a:ext cx="61784" cy="182509"/>
                </a:xfrm>
                <a:custGeom>
                  <a:avLst/>
                  <a:gdLst>
                    <a:gd name="connsiteX0" fmla="*/ 61785 w 61784"/>
                    <a:gd name="connsiteY0" fmla="*/ 0 h 182509"/>
                    <a:gd name="connsiteX1" fmla="*/ 61785 w 61784"/>
                    <a:gd name="connsiteY1" fmla="*/ 42946 h 182509"/>
                    <a:gd name="connsiteX2" fmla="*/ 61785 w 61784"/>
                    <a:gd name="connsiteY2" fmla="*/ 182509 h 182509"/>
                    <a:gd name="connsiteX3" fmla="*/ 19891 w 61784"/>
                    <a:gd name="connsiteY3" fmla="*/ 182509 h 182509"/>
                    <a:gd name="connsiteX4" fmla="*/ 19891 w 61784"/>
                    <a:gd name="connsiteY4" fmla="*/ 42946 h 182509"/>
                    <a:gd name="connsiteX5" fmla="*/ 0 w 61784"/>
                    <a:gd name="connsiteY5" fmla="*/ 0 h 182509"/>
                    <a:gd name="connsiteX6" fmla="*/ 61785 w 61784"/>
                    <a:gd name="connsiteY6" fmla="*/ 0 h 182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84" h="182509">
                      <a:moveTo>
                        <a:pt x="61785" y="0"/>
                      </a:moveTo>
                      <a:lnTo>
                        <a:pt x="61785" y="42946"/>
                      </a:lnTo>
                      <a:lnTo>
                        <a:pt x="61785" y="182509"/>
                      </a:lnTo>
                      <a:lnTo>
                        <a:pt x="19891" y="182509"/>
                      </a:lnTo>
                      <a:lnTo>
                        <a:pt x="19891" y="42946"/>
                      </a:lnTo>
                      <a:lnTo>
                        <a:pt x="0" y="0"/>
                      </a:lnTo>
                      <a:lnTo>
                        <a:pt x="61785"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56" name="Freeform 6555">
                  <a:extLst>
                    <a:ext uri="{FF2B5EF4-FFF2-40B4-BE49-F238E27FC236}">
                      <a16:creationId xmlns:a16="http://schemas.microsoft.com/office/drawing/2014/main" id="{98E9EDFA-3796-7545-45B3-BA64CC1935FF}"/>
                    </a:ext>
                  </a:extLst>
                </p:cNvPr>
                <p:cNvSpPr/>
                <p:nvPr/>
              </p:nvSpPr>
              <p:spPr>
                <a:xfrm>
                  <a:off x="11134471" y="5615318"/>
                  <a:ext cx="35179" cy="194883"/>
                </a:xfrm>
                <a:custGeom>
                  <a:avLst/>
                  <a:gdLst>
                    <a:gd name="connsiteX0" fmla="*/ 35180 w 35179"/>
                    <a:gd name="connsiteY0" fmla="*/ 0 h 194883"/>
                    <a:gd name="connsiteX1" fmla="*/ 0 w 35179"/>
                    <a:gd name="connsiteY1" fmla="*/ 46361 h 194883"/>
                    <a:gd name="connsiteX2" fmla="*/ 0 w 35179"/>
                    <a:gd name="connsiteY2" fmla="*/ 194883 h 194883"/>
                    <a:gd name="connsiteX3" fmla="*/ 35180 w 35179"/>
                    <a:gd name="connsiteY3" fmla="*/ 194883 h 194883"/>
                    <a:gd name="connsiteX4" fmla="*/ 35180 w 35179"/>
                    <a:gd name="connsiteY4" fmla="*/ 0 h 194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79" h="194883">
                      <a:moveTo>
                        <a:pt x="35180" y="0"/>
                      </a:moveTo>
                      <a:lnTo>
                        <a:pt x="0" y="46361"/>
                      </a:lnTo>
                      <a:lnTo>
                        <a:pt x="0" y="194883"/>
                      </a:lnTo>
                      <a:lnTo>
                        <a:pt x="35180" y="194883"/>
                      </a:lnTo>
                      <a:lnTo>
                        <a:pt x="3518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539" name="Graphic 1431">
              <a:extLst>
                <a:ext uri="{FF2B5EF4-FFF2-40B4-BE49-F238E27FC236}">
                  <a16:creationId xmlns:a16="http://schemas.microsoft.com/office/drawing/2014/main" id="{8AEE67D2-55A3-4BB9-9868-C70CC251E84D}"/>
                </a:ext>
              </a:extLst>
            </p:cNvPr>
            <p:cNvGrpSpPr/>
            <p:nvPr/>
          </p:nvGrpSpPr>
          <p:grpSpPr>
            <a:xfrm>
              <a:off x="11384194" y="5545724"/>
              <a:ext cx="192144" cy="812009"/>
              <a:chOff x="11384194" y="5545724"/>
              <a:chExt cx="192144" cy="812009"/>
            </a:xfrm>
            <a:noFill/>
          </p:grpSpPr>
          <p:grpSp>
            <p:nvGrpSpPr>
              <p:cNvPr id="6541" name="Graphic 1431">
                <a:extLst>
                  <a:ext uri="{FF2B5EF4-FFF2-40B4-BE49-F238E27FC236}">
                    <a16:creationId xmlns:a16="http://schemas.microsoft.com/office/drawing/2014/main" id="{80F00A30-3C9E-1094-8566-A41573829A7D}"/>
                  </a:ext>
                </a:extLst>
              </p:cNvPr>
              <p:cNvGrpSpPr/>
              <p:nvPr/>
            </p:nvGrpSpPr>
            <p:grpSpPr>
              <a:xfrm>
                <a:off x="11384194" y="5637999"/>
                <a:ext cx="192144" cy="719734"/>
                <a:chOff x="11384194" y="5637999"/>
                <a:chExt cx="192144" cy="719734"/>
              </a:xfrm>
              <a:noFill/>
            </p:grpSpPr>
            <p:sp>
              <p:nvSpPr>
                <p:cNvPr id="6544" name="Freeform 6543">
                  <a:extLst>
                    <a:ext uri="{FF2B5EF4-FFF2-40B4-BE49-F238E27FC236}">
                      <a16:creationId xmlns:a16="http://schemas.microsoft.com/office/drawing/2014/main" id="{0A462B4A-0659-CCFF-A8FC-1D37DB5D0E5F}"/>
                    </a:ext>
                  </a:extLst>
                </p:cNvPr>
                <p:cNvSpPr/>
                <p:nvPr/>
              </p:nvSpPr>
              <p:spPr>
                <a:xfrm>
                  <a:off x="11384194" y="5637999"/>
                  <a:ext cx="192144" cy="719734"/>
                </a:xfrm>
                <a:custGeom>
                  <a:avLst/>
                  <a:gdLst>
                    <a:gd name="connsiteX0" fmla="*/ 0 w 192144"/>
                    <a:gd name="connsiteY0" fmla="*/ 719511 h 719734"/>
                    <a:gd name="connsiteX1" fmla="*/ 0 w 192144"/>
                    <a:gd name="connsiteY1" fmla="*/ 0 h 719734"/>
                    <a:gd name="connsiteX2" fmla="*/ 60255 w 192144"/>
                    <a:gd name="connsiteY2" fmla="*/ 93826 h 719734"/>
                    <a:gd name="connsiteX3" fmla="*/ 76231 w 192144"/>
                    <a:gd name="connsiteY3" fmla="*/ 161260 h 719734"/>
                    <a:gd name="connsiteX4" fmla="*/ 185452 w 192144"/>
                    <a:gd name="connsiteY4" fmla="*/ 298704 h 719734"/>
                    <a:gd name="connsiteX5" fmla="*/ 191744 w 192144"/>
                    <a:gd name="connsiteY5" fmla="*/ 315367 h 719734"/>
                    <a:gd name="connsiteX6" fmla="*/ 192145 w 192144"/>
                    <a:gd name="connsiteY6" fmla="*/ 719735 h 719734"/>
                    <a:gd name="connsiteX7" fmla="*/ 0 w 192144"/>
                    <a:gd name="connsiteY7" fmla="*/ 719511 h 719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144" h="719734">
                      <a:moveTo>
                        <a:pt x="0" y="719511"/>
                      </a:moveTo>
                      <a:lnTo>
                        <a:pt x="0" y="0"/>
                      </a:lnTo>
                      <a:lnTo>
                        <a:pt x="60255" y="93826"/>
                      </a:lnTo>
                      <a:lnTo>
                        <a:pt x="76231" y="161260"/>
                      </a:lnTo>
                      <a:lnTo>
                        <a:pt x="185452" y="298704"/>
                      </a:lnTo>
                      <a:cubicBezTo>
                        <a:pt x="189498" y="303311"/>
                        <a:pt x="191734" y="309235"/>
                        <a:pt x="191744" y="315367"/>
                      </a:cubicBezTo>
                      <a:lnTo>
                        <a:pt x="192145" y="719735"/>
                      </a:lnTo>
                      <a:lnTo>
                        <a:pt x="0" y="71951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45" name="Freeform 6544">
                  <a:extLst>
                    <a:ext uri="{FF2B5EF4-FFF2-40B4-BE49-F238E27FC236}">
                      <a16:creationId xmlns:a16="http://schemas.microsoft.com/office/drawing/2014/main" id="{0F10A61D-2C9B-C73A-877B-9B77BF2B5199}"/>
                    </a:ext>
                  </a:extLst>
                </p:cNvPr>
                <p:cNvSpPr/>
                <p:nvPr/>
              </p:nvSpPr>
              <p:spPr>
                <a:xfrm>
                  <a:off x="11460424" y="5872101"/>
                  <a:ext cx="52507" cy="485632"/>
                </a:xfrm>
                <a:custGeom>
                  <a:avLst/>
                  <a:gdLst>
                    <a:gd name="connsiteX0" fmla="*/ 52507 w 52507"/>
                    <a:gd name="connsiteY0" fmla="*/ 0 h 485632"/>
                    <a:gd name="connsiteX1" fmla="*/ 52507 w 52507"/>
                    <a:gd name="connsiteY1" fmla="*/ 150531 h 485632"/>
                    <a:gd name="connsiteX2" fmla="*/ 52507 w 52507"/>
                    <a:gd name="connsiteY2" fmla="*/ 222285 h 485632"/>
                    <a:gd name="connsiteX3" fmla="*/ 0 w 52507"/>
                    <a:gd name="connsiteY3" fmla="*/ 266299 h 485632"/>
                    <a:gd name="connsiteX4" fmla="*/ 0 w 52507"/>
                    <a:gd name="connsiteY4" fmla="*/ 485633 h 485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507" h="485632">
                      <a:moveTo>
                        <a:pt x="52507" y="0"/>
                      </a:moveTo>
                      <a:lnTo>
                        <a:pt x="52507" y="150531"/>
                      </a:lnTo>
                      <a:lnTo>
                        <a:pt x="52507" y="222285"/>
                      </a:lnTo>
                      <a:lnTo>
                        <a:pt x="0" y="266299"/>
                      </a:lnTo>
                      <a:lnTo>
                        <a:pt x="0" y="48563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46" name="Freeform 6545">
                  <a:extLst>
                    <a:ext uri="{FF2B5EF4-FFF2-40B4-BE49-F238E27FC236}">
                      <a16:creationId xmlns:a16="http://schemas.microsoft.com/office/drawing/2014/main" id="{2047DE65-4FAA-2B9C-BC5C-F2EB9F948372}"/>
                    </a:ext>
                  </a:extLst>
                </p:cNvPr>
                <p:cNvSpPr/>
                <p:nvPr/>
              </p:nvSpPr>
              <p:spPr>
                <a:xfrm>
                  <a:off x="11500836" y="6269801"/>
                  <a:ext cx="52195" cy="87933"/>
                </a:xfrm>
                <a:custGeom>
                  <a:avLst/>
                  <a:gdLst>
                    <a:gd name="connsiteX0" fmla="*/ 17166 w 52195"/>
                    <a:gd name="connsiteY0" fmla="*/ 0 h 87933"/>
                    <a:gd name="connsiteX1" fmla="*/ 35029 w 52195"/>
                    <a:gd name="connsiteY1" fmla="*/ 0 h 87933"/>
                    <a:gd name="connsiteX2" fmla="*/ 52195 w 52195"/>
                    <a:gd name="connsiteY2" fmla="*/ 17184 h 87933"/>
                    <a:gd name="connsiteX3" fmla="*/ 52195 w 52195"/>
                    <a:gd name="connsiteY3" fmla="*/ 87933 h 87933"/>
                    <a:gd name="connsiteX4" fmla="*/ 0 w 52195"/>
                    <a:gd name="connsiteY4" fmla="*/ 87933 h 87933"/>
                    <a:gd name="connsiteX5" fmla="*/ 0 w 52195"/>
                    <a:gd name="connsiteY5" fmla="*/ 17184 h 87933"/>
                    <a:gd name="connsiteX6" fmla="*/ 17166 w 52195"/>
                    <a:gd name="connsiteY6" fmla="*/ 0 h 8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95" h="87933">
                      <a:moveTo>
                        <a:pt x="17166" y="0"/>
                      </a:moveTo>
                      <a:lnTo>
                        <a:pt x="35029" y="0"/>
                      </a:lnTo>
                      <a:cubicBezTo>
                        <a:pt x="44499" y="0"/>
                        <a:pt x="52195" y="7704"/>
                        <a:pt x="52195" y="17184"/>
                      </a:cubicBezTo>
                      <a:lnTo>
                        <a:pt x="52195" y="87933"/>
                      </a:lnTo>
                      <a:lnTo>
                        <a:pt x="0" y="87933"/>
                      </a:lnTo>
                      <a:lnTo>
                        <a:pt x="0" y="17184"/>
                      </a:lnTo>
                      <a:cubicBezTo>
                        <a:pt x="0" y="7704"/>
                        <a:pt x="7691" y="0"/>
                        <a:pt x="1716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47" name="Freeform 6546">
                  <a:extLst>
                    <a:ext uri="{FF2B5EF4-FFF2-40B4-BE49-F238E27FC236}">
                      <a16:creationId xmlns:a16="http://schemas.microsoft.com/office/drawing/2014/main" id="{4C684488-D62D-6D36-FBB3-13772FB109C0}"/>
                    </a:ext>
                  </a:extLst>
                </p:cNvPr>
                <p:cNvSpPr/>
                <p:nvPr/>
              </p:nvSpPr>
              <p:spPr>
                <a:xfrm>
                  <a:off x="11526931" y="6151216"/>
                  <a:ext cx="5200" cy="118584"/>
                </a:xfrm>
                <a:custGeom>
                  <a:avLst/>
                  <a:gdLst>
                    <a:gd name="connsiteX0" fmla="*/ 0 w 5200"/>
                    <a:gd name="connsiteY0" fmla="*/ 118584 h 118584"/>
                    <a:gd name="connsiteX1" fmla="*/ 0 w 5200"/>
                    <a:gd name="connsiteY1" fmla="*/ 0 h 118584"/>
                  </a:gdLst>
                  <a:ahLst/>
                  <a:cxnLst>
                    <a:cxn ang="0">
                      <a:pos x="connsiteX0" y="connsiteY0"/>
                    </a:cxn>
                    <a:cxn ang="0">
                      <a:pos x="connsiteX1" y="connsiteY1"/>
                    </a:cxn>
                  </a:cxnLst>
                  <a:rect l="l" t="t" r="r" b="b"/>
                  <a:pathLst>
                    <a:path w="5200" h="118584">
                      <a:moveTo>
                        <a:pt x="0" y="118584"/>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542" name="Freeform 6541">
                <a:extLst>
                  <a:ext uri="{FF2B5EF4-FFF2-40B4-BE49-F238E27FC236}">
                    <a16:creationId xmlns:a16="http://schemas.microsoft.com/office/drawing/2014/main" id="{B0798AB8-FE05-B753-00E0-EAC6FFCE1859}"/>
                  </a:ext>
                </a:extLst>
              </p:cNvPr>
              <p:cNvSpPr/>
              <p:nvPr/>
            </p:nvSpPr>
            <p:spPr>
              <a:xfrm>
                <a:off x="11384194" y="5545724"/>
                <a:ext cx="5200" cy="92274"/>
              </a:xfrm>
              <a:custGeom>
                <a:avLst/>
                <a:gdLst>
                  <a:gd name="connsiteX0" fmla="*/ 0 w 5200"/>
                  <a:gd name="connsiteY0" fmla="*/ 92275 h 92274"/>
                  <a:gd name="connsiteX1" fmla="*/ 0 w 5200"/>
                  <a:gd name="connsiteY1" fmla="*/ 0 h 92274"/>
                </a:gdLst>
                <a:ahLst/>
                <a:cxnLst>
                  <a:cxn ang="0">
                    <a:pos x="connsiteX0" y="connsiteY0"/>
                  </a:cxn>
                  <a:cxn ang="0">
                    <a:pos x="connsiteX1" y="connsiteY1"/>
                  </a:cxn>
                </a:cxnLst>
                <a:rect l="l" t="t" r="r" b="b"/>
                <a:pathLst>
                  <a:path w="5200" h="92274">
                    <a:moveTo>
                      <a:pt x="0" y="92275"/>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43" name="Freeform 6542">
                <a:extLst>
                  <a:ext uri="{FF2B5EF4-FFF2-40B4-BE49-F238E27FC236}">
                    <a16:creationId xmlns:a16="http://schemas.microsoft.com/office/drawing/2014/main" id="{CFF062F5-D8BB-F209-157E-0C101B93200A}"/>
                  </a:ext>
                </a:extLst>
              </p:cNvPr>
              <p:cNvSpPr/>
              <p:nvPr/>
            </p:nvSpPr>
            <p:spPr>
              <a:xfrm>
                <a:off x="11460424" y="5799259"/>
                <a:ext cx="5200" cy="339141"/>
              </a:xfrm>
              <a:custGeom>
                <a:avLst/>
                <a:gdLst>
                  <a:gd name="connsiteX0" fmla="*/ 0 w 5200"/>
                  <a:gd name="connsiteY0" fmla="*/ 0 h 339141"/>
                  <a:gd name="connsiteX1" fmla="*/ 0 w 5200"/>
                  <a:gd name="connsiteY1" fmla="*/ 339141 h 339141"/>
                </a:gdLst>
                <a:ahLst/>
                <a:cxnLst>
                  <a:cxn ang="0">
                    <a:pos x="connsiteX0" y="connsiteY0"/>
                  </a:cxn>
                  <a:cxn ang="0">
                    <a:pos x="connsiteX1" y="connsiteY1"/>
                  </a:cxn>
                </a:cxnLst>
                <a:rect l="l" t="t" r="r" b="b"/>
                <a:pathLst>
                  <a:path w="5200" h="339141">
                    <a:moveTo>
                      <a:pt x="0" y="0"/>
                    </a:moveTo>
                    <a:lnTo>
                      <a:pt x="0" y="33914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540" name="Freeform 6539">
              <a:extLst>
                <a:ext uri="{FF2B5EF4-FFF2-40B4-BE49-F238E27FC236}">
                  <a16:creationId xmlns:a16="http://schemas.microsoft.com/office/drawing/2014/main" id="{2CB11FCE-E51C-F26C-4E43-B508AE9BFA44}"/>
                </a:ext>
              </a:extLst>
            </p:cNvPr>
            <p:cNvSpPr/>
            <p:nvPr/>
          </p:nvSpPr>
          <p:spPr>
            <a:xfrm>
              <a:off x="11748728" y="5779259"/>
              <a:ext cx="28633" cy="276137"/>
            </a:xfrm>
            <a:custGeom>
              <a:avLst/>
              <a:gdLst>
                <a:gd name="connsiteX0" fmla="*/ 27821 w 28633"/>
                <a:gd name="connsiteY0" fmla="*/ 0 h 276137"/>
                <a:gd name="connsiteX1" fmla="*/ 0 w 28633"/>
                <a:gd name="connsiteY1" fmla="*/ 276138 h 276137"/>
              </a:gdLst>
              <a:ahLst/>
              <a:cxnLst>
                <a:cxn ang="0">
                  <a:pos x="connsiteX0" y="connsiteY0"/>
                </a:cxn>
                <a:cxn ang="0">
                  <a:pos x="connsiteX1" y="connsiteY1"/>
                </a:cxn>
              </a:cxnLst>
              <a:rect l="l" t="t" r="r" b="b"/>
              <a:pathLst>
                <a:path w="28633" h="276137">
                  <a:moveTo>
                    <a:pt x="27821" y="0"/>
                  </a:moveTo>
                  <a:cubicBezTo>
                    <a:pt x="27821" y="0"/>
                    <a:pt x="36069" y="106622"/>
                    <a:pt x="0" y="27613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14" name="Graphic 1431">
            <a:extLst>
              <a:ext uri="{FF2B5EF4-FFF2-40B4-BE49-F238E27FC236}">
                <a16:creationId xmlns:a16="http://schemas.microsoft.com/office/drawing/2014/main" id="{8E3658D9-FEE2-127B-0238-9A10D24DA911}"/>
              </a:ext>
            </a:extLst>
          </p:cNvPr>
          <p:cNvGrpSpPr/>
          <p:nvPr/>
        </p:nvGrpSpPr>
        <p:grpSpPr>
          <a:xfrm flipH="1">
            <a:off x="18231223" y="9070110"/>
            <a:ext cx="511512" cy="782400"/>
            <a:chOff x="12583919" y="5557756"/>
            <a:chExt cx="533446" cy="815949"/>
          </a:xfrm>
          <a:noFill/>
        </p:grpSpPr>
        <p:grpSp>
          <p:nvGrpSpPr>
            <p:cNvPr id="6511" name="Graphic 1431">
              <a:extLst>
                <a:ext uri="{FF2B5EF4-FFF2-40B4-BE49-F238E27FC236}">
                  <a16:creationId xmlns:a16="http://schemas.microsoft.com/office/drawing/2014/main" id="{59D7769A-B5F7-A6CF-BAF6-56A49F79BFAD}"/>
                </a:ext>
              </a:extLst>
            </p:cNvPr>
            <p:cNvGrpSpPr/>
            <p:nvPr/>
          </p:nvGrpSpPr>
          <p:grpSpPr>
            <a:xfrm>
              <a:off x="12583919" y="5557756"/>
              <a:ext cx="533446" cy="617124"/>
              <a:chOff x="12583919" y="5557756"/>
              <a:chExt cx="533446" cy="617124"/>
            </a:xfrm>
            <a:noFill/>
          </p:grpSpPr>
          <p:sp>
            <p:nvSpPr>
              <p:cNvPr id="6518" name="Freeform 6517">
                <a:extLst>
                  <a:ext uri="{FF2B5EF4-FFF2-40B4-BE49-F238E27FC236}">
                    <a16:creationId xmlns:a16="http://schemas.microsoft.com/office/drawing/2014/main" id="{A9E839CF-EE24-E9CC-EF16-9FF59A99B230}"/>
                  </a:ext>
                </a:extLst>
              </p:cNvPr>
              <p:cNvSpPr/>
              <p:nvPr/>
            </p:nvSpPr>
            <p:spPr>
              <a:xfrm>
                <a:off x="13015901" y="5869895"/>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29" y="85161"/>
                      <a:pt x="42537" y="85161"/>
                    </a:cubicBezTo>
                    <a:cubicBezTo>
                      <a:pt x="19044" y="85161"/>
                      <a:pt x="0" y="66097"/>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19" name="Freeform 6518">
                <a:extLst>
                  <a:ext uri="{FF2B5EF4-FFF2-40B4-BE49-F238E27FC236}">
                    <a16:creationId xmlns:a16="http://schemas.microsoft.com/office/drawing/2014/main" id="{73BB9F5D-B145-DA73-B8C6-BB0D803A8529}"/>
                  </a:ext>
                </a:extLst>
              </p:cNvPr>
              <p:cNvSpPr/>
              <p:nvPr/>
            </p:nvSpPr>
            <p:spPr>
              <a:xfrm>
                <a:off x="13032292" y="5778131"/>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29" y="85161"/>
                      <a:pt x="42537" y="85161"/>
                    </a:cubicBezTo>
                    <a:cubicBezTo>
                      <a:pt x="19044" y="85161"/>
                      <a:pt x="0" y="66097"/>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0" name="Freeform 6519">
                <a:extLst>
                  <a:ext uri="{FF2B5EF4-FFF2-40B4-BE49-F238E27FC236}">
                    <a16:creationId xmlns:a16="http://schemas.microsoft.com/office/drawing/2014/main" id="{D56E7F49-38BB-6D0B-6A7F-89AC2D988254}"/>
                  </a:ext>
                </a:extLst>
              </p:cNvPr>
              <p:cNvSpPr/>
              <p:nvPr/>
            </p:nvSpPr>
            <p:spPr>
              <a:xfrm>
                <a:off x="13012479" y="5691514"/>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29" y="85161"/>
                      <a:pt x="42537" y="85161"/>
                    </a:cubicBezTo>
                    <a:cubicBezTo>
                      <a:pt x="19044" y="85161"/>
                      <a:pt x="0" y="66097"/>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1" name="Freeform 6520">
                <a:extLst>
                  <a:ext uri="{FF2B5EF4-FFF2-40B4-BE49-F238E27FC236}">
                    <a16:creationId xmlns:a16="http://schemas.microsoft.com/office/drawing/2014/main" id="{AA5873BC-C869-61C8-A069-43BA2C600C05}"/>
                  </a:ext>
                </a:extLst>
              </p:cNvPr>
              <p:cNvSpPr/>
              <p:nvPr/>
            </p:nvSpPr>
            <p:spPr>
              <a:xfrm>
                <a:off x="12962271" y="5619578"/>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29" y="85161"/>
                      <a:pt x="42537" y="85161"/>
                    </a:cubicBezTo>
                    <a:cubicBezTo>
                      <a:pt x="19044" y="85161"/>
                      <a:pt x="0" y="66097"/>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2" name="Freeform 6521">
                <a:extLst>
                  <a:ext uri="{FF2B5EF4-FFF2-40B4-BE49-F238E27FC236}">
                    <a16:creationId xmlns:a16="http://schemas.microsoft.com/office/drawing/2014/main" id="{DCD056D3-B6BF-C444-3DFF-B75DEF7DB659}"/>
                  </a:ext>
                </a:extLst>
              </p:cNvPr>
              <p:cNvSpPr/>
              <p:nvPr/>
            </p:nvSpPr>
            <p:spPr>
              <a:xfrm>
                <a:off x="12887459" y="5571858"/>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29" y="85161"/>
                      <a:pt x="42537" y="85161"/>
                    </a:cubicBezTo>
                    <a:cubicBezTo>
                      <a:pt x="19044" y="85161"/>
                      <a:pt x="0" y="66097"/>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3" name="Freeform 6522">
                <a:extLst>
                  <a:ext uri="{FF2B5EF4-FFF2-40B4-BE49-F238E27FC236}">
                    <a16:creationId xmlns:a16="http://schemas.microsoft.com/office/drawing/2014/main" id="{237EF03A-DD8C-38AE-82D9-7DDC1F139B35}"/>
                  </a:ext>
                </a:extLst>
              </p:cNvPr>
              <p:cNvSpPr/>
              <p:nvPr/>
            </p:nvSpPr>
            <p:spPr>
              <a:xfrm>
                <a:off x="12795519" y="5557756"/>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29" y="85161"/>
                      <a:pt x="42537" y="85161"/>
                    </a:cubicBezTo>
                    <a:cubicBezTo>
                      <a:pt x="19044" y="85161"/>
                      <a:pt x="0" y="66097"/>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4" name="Freeform 6523">
                <a:extLst>
                  <a:ext uri="{FF2B5EF4-FFF2-40B4-BE49-F238E27FC236}">
                    <a16:creationId xmlns:a16="http://schemas.microsoft.com/office/drawing/2014/main" id="{8C67FD1E-D85B-389E-C0AC-771F959F8104}"/>
                  </a:ext>
                </a:extLst>
              </p:cNvPr>
              <p:cNvSpPr/>
              <p:nvPr/>
            </p:nvSpPr>
            <p:spPr>
              <a:xfrm>
                <a:off x="12706329" y="5581587"/>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29" y="85161"/>
                      <a:pt x="42537" y="85161"/>
                    </a:cubicBezTo>
                    <a:cubicBezTo>
                      <a:pt x="19044" y="85161"/>
                      <a:pt x="0" y="66097"/>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5" name="Freeform 6524">
                <a:extLst>
                  <a:ext uri="{FF2B5EF4-FFF2-40B4-BE49-F238E27FC236}">
                    <a16:creationId xmlns:a16="http://schemas.microsoft.com/office/drawing/2014/main" id="{D373A737-5B14-CE06-C92D-54B43D301DA4}"/>
                  </a:ext>
                </a:extLst>
              </p:cNvPr>
              <p:cNvSpPr/>
              <p:nvPr/>
            </p:nvSpPr>
            <p:spPr>
              <a:xfrm>
                <a:off x="12637461" y="5636642"/>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30" y="85161"/>
                      <a:pt x="42537" y="85161"/>
                    </a:cubicBezTo>
                    <a:cubicBezTo>
                      <a:pt x="19045" y="85161"/>
                      <a:pt x="0" y="66097"/>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6" name="Freeform 6525">
                <a:extLst>
                  <a:ext uri="{FF2B5EF4-FFF2-40B4-BE49-F238E27FC236}">
                    <a16:creationId xmlns:a16="http://schemas.microsoft.com/office/drawing/2014/main" id="{D6CDA9F1-D38F-954E-BF81-BC00B8547E5A}"/>
                  </a:ext>
                </a:extLst>
              </p:cNvPr>
              <p:cNvSpPr/>
              <p:nvPr/>
            </p:nvSpPr>
            <p:spPr>
              <a:xfrm>
                <a:off x="12594720" y="5713383"/>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30" y="85161"/>
                      <a:pt x="42537" y="85161"/>
                    </a:cubicBezTo>
                    <a:cubicBezTo>
                      <a:pt x="19045" y="85161"/>
                      <a:pt x="0" y="66097"/>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7" name="Freeform 6526">
                <a:extLst>
                  <a:ext uri="{FF2B5EF4-FFF2-40B4-BE49-F238E27FC236}">
                    <a16:creationId xmlns:a16="http://schemas.microsoft.com/office/drawing/2014/main" id="{58B61826-D632-3718-F886-F7B93D2FE3AA}"/>
                  </a:ext>
                </a:extLst>
              </p:cNvPr>
              <p:cNvSpPr/>
              <p:nvPr/>
            </p:nvSpPr>
            <p:spPr>
              <a:xfrm>
                <a:off x="12583919" y="5802290"/>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29" y="85161"/>
                      <a:pt x="42537" y="85161"/>
                    </a:cubicBezTo>
                    <a:cubicBezTo>
                      <a:pt x="19044" y="85161"/>
                      <a:pt x="0" y="66097"/>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8" name="Freeform 6527">
                <a:extLst>
                  <a:ext uri="{FF2B5EF4-FFF2-40B4-BE49-F238E27FC236}">
                    <a16:creationId xmlns:a16="http://schemas.microsoft.com/office/drawing/2014/main" id="{85625F5B-8017-693E-44B9-BC9D15688B8E}"/>
                  </a:ext>
                </a:extLst>
              </p:cNvPr>
              <p:cNvSpPr/>
              <p:nvPr/>
            </p:nvSpPr>
            <p:spPr>
              <a:xfrm>
                <a:off x="12608657" y="5892217"/>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30" y="85161"/>
                      <a:pt x="42537" y="85161"/>
                    </a:cubicBezTo>
                    <a:cubicBezTo>
                      <a:pt x="19045" y="85161"/>
                      <a:pt x="0" y="66097"/>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9" name="Freeform 6528">
                <a:extLst>
                  <a:ext uri="{FF2B5EF4-FFF2-40B4-BE49-F238E27FC236}">
                    <a16:creationId xmlns:a16="http://schemas.microsoft.com/office/drawing/2014/main" id="{B4B01B2E-3913-31AB-78EC-C30FDB47B0F7}"/>
                  </a:ext>
                </a:extLst>
              </p:cNvPr>
              <p:cNvSpPr/>
              <p:nvPr/>
            </p:nvSpPr>
            <p:spPr>
              <a:xfrm>
                <a:off x="12642381" y="5976616"/>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29" y="85161"/>
                      <a:pt x="42537" y="85161"/>
                    </a:cubicBezTo>
                    <a:cubicBezTo>
                      <a:pt x="19044" y="85161"/>
                      <a:pt x="0" y="66098"/>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30" name="Freeform 6529">
                <a:extLst>
                  <a:ext uri="{FF2B5EF4-FFF2-40B4-BE49-F238E27FC236}">
                    <a16:creationId xmlns:a16="http://schemas.microsoft.com/office/drawing/2014/main" id="{CE452A85-52D8-E7F3-9F67-5628457C58D6}"/>
                  </a:ext>
                </a:extLst>
              </p:cNvPr>
              <p:cNvSpPr/>
              <p:nvPr/>
            </p:nvSpPr>
            <p:spPr>
              <a:xfrm>
                <a:off x="12693583" y="6050801"/>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29" y="85161"/>
                      <a:pt x="42537" y="85161"/>
                    </a:cubicBezTo>
                    <a:cubicBezTo>
                      <a:pt x="19044" y="85161"/>
                      <a:pt x="0" y="66097"/>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31" name="Freeform 6530">
                <a:extLst>
                  <a:ext uri="{FF2B5EF4-FFF2-40B4-BE49-F238E27FC236}">
                    <a16:creationId xmlns:a16="http://schemas.microsoft.com/office/drawing/2014/main" id="{567DC17F-29A6-8AA1-7850-7AA4D5000C81}"/>
                  </a:ext>
                </a:extLst>
              </p:cNvPr>
              <p:cNvSpPr/>
              <p:nvPr/>
            </p:nvSpPr>
            <p:spPr>
              <a:xfrm>
                <a:off x="12773651" y="6089718"/>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29" y="85161"/>
                      <a:pt x="42537" y="85161"/>
                    </a:cubicBezTo>
                    <a:cubicBezTo>
                      <a:pt x="19044" y="85161"/>
                      <a:pt x="0" y="66097"/>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32" name="Freeform 6531">
                <a:extLst>
                  <a:ext uri="{FF2B5EF4-FFF2-40B4-BE49-F238E27FC236}">
                    <a16:creationId xmlns:a16="http://schemas.microsoft.com/office/drawing/2014/main" id="{149D9C53-7059-B606-3BC4-DDF90706CF19}"/>
                  </a:ext>
                </a:extLst>
              </p:cNvPr>
              <p:cNvSpPr/>
              <p:nvPr/>
            </p:nvSpPr>
            <p:spPr>
              <a:xfrm>
                <a:off x="12859810" y="6081462"/>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29" y="85161"/>
                      <a:pt x="42537" y="85161"/>
                    </a:cubicBezTo>
                    <a:cubicBezTo>
                      <a:pt x="19044" y="85161"/>
                      <a:pt x="0" y="66097"/>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33" name="Freeform 6532">
                <a:extLst>
                  <a:ext uri="{FF2B5EF4-FFF2-40B4-BE49-F238E27FC236}">
                    <a16:creationId xmlns:a16="http://schemas.microsoft.com/office/drawing/2014/main" id="{886FC51A-FC9D-A018-2C44-5F6BAE40A5D0}"/>
                  </a:ext>
                </a:extLst>
              </p:cNvPr>
              <p:cNvSpPr/>
              <p:nvPr/>
            </p:nvSpPr>
            <p:spPr>
              <a:xfrm>
                <a:off x="12935983" y="6026970"/>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29" y="85161"/>
                      <a:pt x="42537" y="85161"/>
                    </a:cubicBezTo>
                    <a:cubicBezTo>
                      <a:pt x="19044" y="85161"/>
                      <a:pt x="0" y="66097"/>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34" name="Freeform 6533">
                <a:extLst>
                  <a:ext uri="{FF2B5EF4-FFF2-40B4-BE49-F238E27FC236}">
                    <a16:creationId xmlns:a16="http://schemas.microsoft.com/office/drawing/2014/main" id="{8B34882F-2F4D-AE8D-409E-3D821199F6F6}"/>
                  </a:ext>
                </a:extLst>
              </p:cNvPr>
              <p:cNvSpPr/>
              <p:nvPr/>
            </p:nvSpPr>
            <p:spPr>
              <a:xfrm>
                <a:off x="12986176" y="5951972"/>
                <a:ext cx="85073" cy="85161"/>
              </a:xfrm>
              <a:custGeom>
                <a:avLst/>
                <a:gdLst>
                  <a:gd name="connsiteX0" fmla="*/ 85074 w 85073"/>
                  <a:gd name="connsiteY0" fmla="*/ 42581 h 85161"/>
                  <a:gd name="connsiteX1" fmla="*/ 42537 w 85073"/>
                  <a:gd name="connsiteY1" fmla="*/ 85161 h 85161"/>
                  <a:gd name="connsiteX2" fmla="*/ 0 w 85073"/>
                  <a:gd name="connsiteY2" fmla="*/ 42581 h 85161"/>
                  <a:gd name="connsiteX3" fmla="*/ 42537 w 85073"/>
                  <a:gd name="connsiteY3" fmla="*/ 0 h 85161"/>
                  <a:gd name="connsiteX4" fmla="*/ 85074 w 85073"/>
                  <a:gd name="connsiteY4" fmla="*/ 42581 h 85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73" h="85161">
                    <a:moveTo>
                      <a:pt x="85074" y="42581"/>
                    </a:moveTo>
                    <a:cubicBezTo>
                      <a:pt x="85074" y="66097"/>
                      <a:pt x="66030" y="85161"/>
                      <a:pt x="42537" y="85161"/>
                    </a:cubicBezTo>
                    <a:cubicBezTo>
                      <a:pt x="19045" y="85161"/>
                      <a:pt x="0" y="66097"/>
                      <a:pt x="0" y="42581"/>
                    </a:cubicBezTo>
                    <a:cubicBezTo>
                      <a:pt x="0" y="19064"/>
                      <a:pt x="19044" y="0"/>
                      <a:pt x="42537" y="0"/>
                    </a:cubicBezTo>
                    <a:cubicBezTo>
                      <a:pt x="66029" y="0"/>
                      <a:pt x="85074" y="19064"/>
                      <a:pt x="85074" y="425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512" name="Graphic 1431">
              <a:extLst>
                <a:ext uri="{FF2B5EF4-FFF2-40B4-BE49-F238E27FC236}">
                  <a16:creationId xmlns:a16="http://schemas.microsoft.com/office/drawing/2014/main" id="{D910F626-B41F-06D5-4C10-F3AFE6FDA28F}"/>
                </a:ext>
              </a:extLst>
            </p:cNvPr>
            <p:cNvGrpSpPr/>
            <p:nvPr/>
          </p:nvGrpSpPr>
          <p:grpSpPr>
            <a:xfrm>
              <a:off x="12788819" y="6142762"/>
              <a:ext cx="143787" cy="230942"/>
              <a:chOff x="12788819" y="6142762"/>
              <a:chExt cx="143787" cy="230942"/>
            </a:xfrm>
            <a:noFill/>
          </p:grpSpPr>
          <p:sp>
            <p:nvSpPr>
              <p:cNvPr id="6513" name="Freeform 6512">
                <a:extLst>
                  <a:ext uri="{FF2B5EF4-FFF2-40B4-BE49-F238E27FC236}">
                    <a16:creationId xmlns:a16="http://schemas.microsoft.com/office/drawing/2014/main" id="{2CE9FB55-AA85-F209-CADB-D3A0B0133888}"/>
                  </a:ext>
                </a:extLst>
              </p:cNvPr>
              <p:cNvSpPr/>
              <p:nvPr/>
            </p:nvSpPr>
            <p:spPr>
              <a:xfrm>
                <a:off x="12863381" y="6142762"/>
                <a:ext cx="5200" cy="87012"/>
              </a:xfrm>
              <a:custGeom>
                <a:avLst/>
                <a:gdLst>
                  <a:gd name="connsiteX0" fmla="*/ 0 w 5200"/>
                  <a:gd name="connsiteY0" fmla="*/ 0 h 87012"/>
                  <a:gd name="connsiteX1" fmla="*/ 0 w 5200"/>
                  <a:gd name="connsiteY1" fmla="*/ 87012 h 87012"/>
                </a:gdLst>
                <a:ahLst/>
                <a:cxnLst>
                  <a:cxn ang="0">
                    <a:pos x="connsiteX0" y="connsiteY0"/>
                  </a:cxn>
                  <a:cxn ang="0">
                    <a:pos x="connsiteX1" y="connsiteY1"/>
                  </a:cxn>
                </a:cxnLst>
                <a:rect l="l" t="t" r="r" b="b"/>
                <a:pathLst>
                  <a:path w="5200" h="87012">
                    <a:moveTo>
                      <a:pt x="0" y="0"/>
                    </a:moveTo>
                    <a:lnTo>
                      <a:pt x="0" y="8701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14" name="Freeform 6513">
                <a:extLst>
                  <a:ext uri="{FF2B5EF4-FFF2-40B4-BE49-F238E27FC236}">
                    <a16:creationId xmlns:a16="http://schemas.microsoft.com/office/drawing/2014/main" id="{53CBF02B-2DD9-9884-1AD3-72FC6968DBA8}"/>
                  </a:ext>
                </a:extLst>
              </p:cNvPr>
              <p:cNvSpPr/>
              <p:nvPr/>
            </p:nvSpPr>
            <p:spPr>
              <a:xfrm>
                <a:off x="12788819" y="6229774"/>
                <a:ext cx="143787" cy="143930"/>
              </a:xfrm>
              <a:custGeom>
                <a:avLst/>
                <a:gdLst>
                  <a:gd name="connsiteX0" fmla="*/ 71894 w 143787"/>
                  <a:gd name="connsiteY0" fmla="*/ 0 h 143930"/>
                  <a:gd name="connsiteX1" fmla="*/ 71894 w 143787"/>
                  <a:gd name="connsiteY1" fmla="*/ 0 h 143930"/>
                  <a:gd name="connsiteX2" fmla="*/ 143787 w 143787"/>
                  <a:gd name="connsiteY2" fmla="*/ 71963 h 143930"/>
                  <a:gd name="connsiteX3" fmla="*/ 143787 w 143787"/>
                  <a:gd name="connsiteY3" fmla="*/ 143930 h 143930"/>
                  <a:gd name="connsiteX4" fmla="*/ 0 w 143787"/>
                  <a:gd name="connsiteY4" fmla="*/ 143930 h 143930"/>
                  <a:gd name="connsiteX5" fmla="*/ 0 w 143787"/>
                  <a:gd name="connsiteY5" fmla="*/ 71963 h 143930"/>
                  <a:gd name="connsiteX6" fmla="*/ 71894 w 143787"/>
                  <a:gd name="connsiteY6" fmla="*/ 0 h 143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3787" h="143930">
                    <a:moveTo>
                      <a:pt x="71894" y="0"/>
                    </a:moveTo>
                    <a:lnTo>
                      <a:pt x="71894" y="0"/>
                    </a:lnTo>
                    <a:cubicBezTo>
                      <a:pt x="111572" y="0"/>
                      <a:pt x="143787" y="32244"/>
                      <a:pt x="143787" y="71963"/>
                    </a:cubicBezTo>
                    <a:lnTo>
                      <a:pt x="143787" y="143930"/>
                    </a:lnTo>
                    <a:lnTo>
                      <a:pt x="0" y="143930"/>
                    </a:lnTo>
                    <a:lnTo>
                      <a:pt x="0" y="71963"/>
                    </a:lnTo>
                    <a:cubicBezTo>
                      <a:pt x="0" y="32244"/>
                      <a:pt x="32215" y="0"/>
                      <a:pt x="7189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15" name="Freeform 6514">
                <a:extLst>
                  <a:ext uri="{FF2B5EF4-FFF2-40B4-BE49-F238E27FC236}">
                    <a16:creationId xmlns:a16="http://schemas.microsoft.com/office/drawing/2014/main" id="{8B463E27-CCD2-A294-6547-82AFF907F6C5}"/>
                  </a:ext>
                </a:extLst>
              </p:cNvPr>
              <p:cNvSpPr/>
              <p:nvPr/>
            </p:nvSpPr>
            <p:spPr>
              <a:xfrm>
                <a:off x="12819943" y="6316448"/>
                <a:ext cx="5200" cy="57256"/>
              </a:xfrm>
              <a:custGeom>
                <a:avLst/>
                <a:gdLst>
                  <a:gd name="connsiteX0" fmla="*/ 0 w 5200"/>
                  <a:gd name="connsiteY0" fmla="*/ 0 h 57256"/>
                  <a:gd name="connsiteX1" fmla="*/ 0 w 5200"/>
                  <a:gd name="connsiteY1" fmla="*/ 57257 h 57256"/>
                </a:gdLst>
                <a:ahLst/>
                <a:cxnLst>
                  <a:cxn ang="0">
                    <a:pos x="connsiteX0" y="connsiteY0"/>
                  </a:cxn>
                  <a:cxn ang="0">
                    <a:pos x="connsiteX1" y="connsiteY1"/>
                  </a:cxn>
                </a:cxnLst>
                <a:rect l="l" t="t" r="r" b="b"/>
                <a:pathLst>
                  <a:path w="5200" h="57256">
                    <a:moveTo>
                      <a:pt x="0" y="0"/>
                    </a:moveTo>
                    <a:lnTo>
                      <a:pt x="0" y="5725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16" name="Freeform 6515">
                <a:extLst>
                  <a:ext uri="{FF2B5EF4-FFF2-40B4-BE49-F238E27FC236}">
                    <a16:creationId xmlns:a16="http://schemas.microsoft.com/office/drawing/2014/main" id="{3051FEC5-CCAD-41FD-1F72-86D2D9502FEC}"/>
                  </a:ext>
                </a:extLst>
              </p:cNvPr>
              <p:cNvSpPr/>
              <p:nvPr/>
            </p:nvSpPr>
            <p:spPr>
              <a:xfrm>
                <a:off x="12863381" y="6316448"/>
                <a:ext cx="5200" cy="57256"/>
              </a:xfrm>
              <a:custGeom>
                <a:avLst/>
                <a:gdLst>
                  <a:gd name="connsiteX0" fmla="*/ 0 w 5200"/>
                  <a:gd name="connsiteY0" fmla="*/ 0 h 57256"/>
                  <a:gd name="connsiteX1" fmla="*/ 0 w 5200"/>
                  <a:gd name="connsiteY1" fmla="*/ 57257 h 57256"/>
                </a:gdLst>
                <a:ahLst/>
                <a:cxnLst>
                  <a:cxn ang="0">
                    <a:pos x="connsiteX0" y="connsiteY0"/>
                  </a:cxn>
                  <a:cxn ang="0">
                    <a:pos x="connsiteX1" y="connsiteY1"/>
                  </a:cxn>
                </a:cxnLst>
                <a:rect l="l" t="t" r="r" b="b"/>
                <a:pathLst>
                  <a:path w="5200" h="57256">
                    <a:moveTo>
                      <a:pt x="0" y="0"/>
                    </a:moveTo>
                    <a:lnTo>
                      <a:pt x="0" y="5725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17" name="Freeform 6516">
                <a:extLst>
                  <a:ext uri="{FF2B5EF4-FFF2-40B4-BE49-F238E27FC236}">
                    <a16:creationId xmlns:a16="http://schemas.microsoft.com/office/drawing/2014/main" id="{B743F2EF-4EA7-852E-9CBA-F8BDC67F5A8B}"/>
                  </a:ext>
                </a:extLst>
              </p:cNvPr>
              <p:cNvSpPr/>
              <p:nvPr/>
            </p:nvSpPr>
            <p:spPr>
              <a:xfrm>
                <a:off x="12900277" y="6316448"/>
                <a:ext cx="5200" cy="57256"/>
              </a:xfrm>
              <a:custGeom>
                <a:avLst/>
                <a:gdLst>
                  <a:gd name="connsiteX0" fmla="*/ 0 w 5200"/>
                  <a:gd name="connsiteY0" fmla="*/ 0 h 57256"/>
                  <a:gd name="connsiteX1" fmla="*/ 0 w 5200"/>
                  <a:gd name="connsiteY1" fmla="*/ 57257 h 57256"/>
                </a:gdLst>
                <a:ahLst/>
                <a:cxnLst>
                  <a:cxn ang="0">
                    <a:pos x="connsiteX0" y="connsiteY0"/>
                  </a:cxn>
                  <a:cxn ang="0">
                    <a:pos x="connsiteX1" y="connsiteY1"/>
                  </a:cxn>
                </a:cxnLst>
                <a:rect l="l" t="t" r="r" b="b"/>
                <a:pathLst>
                  <a:path w="5200" h="57256">
                    <a:moveTo>
                      <a:pt x="0" y="0"/>
                    </a:moveTo>
                    <a:lnTo>
                      <a:pt x="0" y="5725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215" name="Graphic 1431">
            <a:extLst>
              <a:ext uri="{FF2B5EF4-FFF2-40B4-BE49-F238E27FC236}">
                <a16:creationId xmlns:a16="http://schemas.microsoft.com/office/drawing/2014/main" id="{453E0F56-76DC-5C71-3ED9-846CDDAC3F94}"/>
              </a:ext>
            </a:extLst>
          </p:cNvPr>
          <p:cNvGrpSpPr/>
          <p:nvPr/>
        </p:nvGrpSpPr>
        <p:grpSpPr>
          <a:xfrm flipH="1">
            <a:off x="19555959" y="9033176"/>
            <a:ext cx="851952" cy="856268"/>
            <a:chOff x="13726899" y="5491632"/>
            <a:chExt cx="888483" cy="892985"/>
          </a:xfrm>
          <a:noFill/>
        </p:grpSpPr>
        <p:grpSp>
          <p:nvGrpSpPr>
            <p:cNvPr id="6502" name="Graphic 1431">
              <a:extLst>
                <a:ext uri="{FF2B5EF4-FFF2-40B4-BE49-F238E27FC236}">
                  <a16:creationId xmlns:a16="http://schemas.microsoft.com/office/drawing/2014/main" id="{F1C25EBB-582B-AE56-77CA-54B15D773261}"/>
                </a:ext>
              </a:extLst>
            </p:cNvPr>
            <p:cNvGrpSpPr/>
            <p:nvPr/>
          </p:nvGrpSpPr>
          <p:grpSpPr>
            <a:xfrm>
              <a:off x="13875666" y="5641331"/>
              <a:ext cx="739716" cy="743287"/>
              <a:chOff x="13875666" y="5641331"/>
              <a:chExt cx="739716" cy="743287"/>
            </a:xfrm>
            <a:noFill/>
          </p:grpSpPr>
          <p:sp>
            <p:nvSpPr>
              <p:cNvPr id="6508" name="Freeform 6507">
                <a:extLst>
                  <a:ext uri="{FF2B5EF4-FFF2-40B4-BE49-F238E27FC236}">
                    <a16:creationId xmlns:a16="http://schemas.microsoft.com/office/drawing/2014/main" id="{CDA00E1E-1690-E34F-350F-817A52E61E11}"/>
                  </a:ext>
                </a:extLst>
              </p:cNvPr>
              <p:cNvSpPr/>
              <p:nvPr/>
            </p:nvSpPr>
            <p:spPr>
              <a:xfrm>
                <a:off x="14228355" y="5996912"/>
                <a:ext cx="164503" cy="164672"/>
              </a:xfrm>
              <a:custGeom>
                <a:avLst/>
                <a:gdLst>
                  <a:gd name="connsiteX0" fmla="*/ 164503 w 164503"/>
                  <a:gd name="connsiteY0" fmla="*/ 82336 h 164672"/>
                  <a:gd name="connsiteX1" fmla="*/ 82252 w 164503"/>
                  <a:gd name="connsiteY1" fmla="*/ 164673 h 164672"/>
                  <a:gd name="connsiteX2" fmla="*/ 0 w 164503"/>
                  <a:gd name="connsiteY2" fmla="*/ 82336 h 164672"/>
                  <a:gd name="connsiteX3" fmla="*/ 82252 w 164503"/>
                  <a:gd name="connsiteY3" fmla="*/ 0 h 164672"/>
                  <a:gd name="connsiteX4" fmla="*/ 164503 w 164503"/>
                  <a:gd name="connsiteY4" fmla="*/ 82336 h 164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503" h="164672">
                    <a:moveTo>
                      <a:pt x="164503" y="82336"/>
                    </a:moveTo>
                    <a:cubicBezTo>
                      <a:pt x="164503" y="127809"/>
                      <a:pt x="127678" y="164673"/>
                      <a:pt x="82252" y="164673"/>
                    </a:cubicBezTo>
                    <a:cubicBezTo>
                      <a:pt x="36826" y="164673"/>
                      <a:pt x="0" y="127809"/>
                      <a:pt x="0" y="82336"/>
                    </a:cubicBezTo>
                    <a:cubicBezTo>
                      <a:pt x="0" y="36864"/>
                      <a:pt x="36826" y="0"/>
                      <a:pt x="82252" y="0"/>
                    </a:cubicBezTo>
                    <a:cubicBezTo>
                      <a:pt x="127678" y="0"/>
                      <a:pt x="164503" y="36864"/>
                      <a:pt x="164503" y="8233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09" name="Freeform 6508">
                <a:extLst>
                  <a:ext uri="{FF2B5EF4-FFF2-40B4-BE49-F238E27FC236}">
                    <a16:creationId xmlns:a16="http://schemas.microsoft.com/office/drawing/2014/main" id="{4EF1ECC9-95EC-0645-9E63-CE0879742B5D}"/>
                  </a:ext>
                </a:extLst>
              </p:cNvPr>
              <p:cNvSpPr/>
              <p:nvPr/>
            </p:nvSpPr>
            <p:spPr>
              <a:xfrm rot="-2692027">
                <a:off x="14337221" y="6189082"/>
                <a:ext cx="206471" cy="33460"/>
              </a:xfrm>
              <a:custGeom>
                <a:avLst/>
                <a:gdLst>
                  <a:gd name="connsiteX0" fmla="*/ 193739 w 206471"/>
                  <a:gd name="connsiteY0" fmla="*/ 0 h 33460"/>
                  <a:gd name="connsiteX1" fmla="*/ 206471 w 206471"/>
                  <a:gd name="connsiteY1" fmla="*/ 12746 h 33460"/>
                  <a:gd name="connsiteX2" fmla="*/ 206471 w 206471"/>
                  <a:gd name="connsiteY2" fmla="*/ 20715 h 33460"/>
                  <a:gd name="connsiteX3" fmla="*/ 193739 w 206471"/>
                  <a:gd name="connsiteY3" fmla="*/ 33461 h 33460"/>
                  <a:gd name="connsiteX4" fmla="*/ 12732 w 206471"/>
                  <a:gd name="connsiteY4" fmla="*/ 33461 h 33460"/>
                  <a:gd name="connsiteX5" fmla="*/ 0 w 206471"/>
                  <a:gd name="connsiteY5" fmla="*/ 20715 h 33460"/>
                  <a:gd name="connsiteX6" fmla="*/ 0 w 206471"/>
                  <a:gd name="connsiteY6" fmla="*/ 12746 h 33460"/>
                  <a:gd name="connsiteX7" fmla="*/ 12732 w 206471"/>
                  <a:gd name="connsiteY7" fmla="*/ 0 h 3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471" h="33460">
                    <a:moveTo>
                      <a:pt x="193739" y="0"/>
                    </a:moveTo>
                    <a:cubicBezTo>
                      <a:pt x="200771" y="0"/>
                      <a:pt x="206471" y="5707"/>
                      <a:pt x="206471" y="12746"/>
                    </a:cubicBezTo>
                    <a:lnTo>
                      <a:pt x="206471" y="20715"/>
                    </a:lnTo>
                    <a:cubicBezTo>
                      <a:pt x="206471" y="27754"/>
                      <a:pt x="200771" y="33461"/>
                      <a:pt x="193739" y="33461"/>
                    </a:cubicBezTo>
                    <a:lnTo>
                      <a:pt x="12732" y="33461"/>
                    </a:lnTo>
                    <a:cubicBezTo>
                      <a:pt x="5700" y="33461"/>
                      <a:pt x="0" y="27754"/>
                      <a:pt x="0" y="20715"/>
                    </a:cubicBezTo>
                    <a:lnTo>
                      <a:pt x="0" y="12746"/>
                    </a:lnTo>
                    <a:cubicBezTo>
                      <a:pt x="0" y="5707"/>
                      <a:pt x="5700" y="0"/>
                      <a:pt x="1273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10" name="Freeform 6509">
                <a:extLst>
                  <a:ext uri="{FF2B5EF4-FFF2-40B4-BE49-F238E27FC236}">
                    <a16:creationId xmlns:a16="http://schemas.microsoft.com/office/drawing/2014/main" id="{1774893B-BAC8-383E-2C69-8F2696BC2E6A}"/>
                  </a:ext>
                </a:extLst>
              </p:cNvPr>
              <p:cNvSpPr/>
              <p:nvPr/>
            </p:nvSpPr>
            <p:spPr>
              <a:xfrm>
                <a:off x="13875666" y="5641331"/>
                <a:ext cx="739716" cy="743287"/>
              </a:xfrm>
              <a:custGeom>
                <a:avLst/>
                <a:gdLst>
                  <a:gd name="connsiteX0" fmla="*/ 57629 w 739716"/>
                  <a:gd name="connsiteY0" fmla="*/ 0 h 743287"/>
                  <a:gd name="connsiteX1" fmla="*/ 196555 w 739716"/>
                  <a:gd name="connsiteY1" fmla="*/ 139750 h 743287"/>
                  <a:gd name="connsiteX2" fmla="*/ 667871 w 739716"/>
                  <a:gd name="connsiteY2" fmla="*/ 322046 h 743287"/>
                  <a:gd name="connsiteX3" fmla="*/ 667019 w 739716"/>
                  <a:gd name="connsiteY3" fmla="*/ 671364 h 743287"/>
                  <a:gd name="connsiteX4" fmla="*/ 318054 w 739716"/>
                  <a:gd name="connsiteY4" fmla="*/ 670511 h 743287"/>
                  <a:gd name="connsiteX5" fmla="*/ 318787 w 739716"/>
                  <a:gd name="connsiteY5" fmla="*/ 669782 h 743287"/>
                  <a:gd name="connsiteX6" fmla="*/ 138915 w 739716"/>
                  <a:gd name="connsiteY6" fmla="*/ 197892 h 743287"/>
                  <a:gd name="connsiteX7" fmla="*/ 138255 w 739716"/>
                  <a:gd name="connsiteY7" fmla="*/ 197829 h 743287"/>
                  <a:gd name="connsiteX8" fmla="*/ 0 w 739716"/>
                  <a:gd name="connsiteY8" fmla="*/ 58756 h 743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9716" h="743287">
                    <a:moveTo>
                      <a:pt x="57629" y="0"/>
                    </a:moveTo>
                    <a:cubicBezTo>
                      <a:pt x="57629" y="0"/>
                      <a:pt x="196555" y="139750"/>
                      <a:pt x="196555" y="139750"/>
                    </a:cubicBezTo>
                    <a:cubicBezTo>
                      <a:pt x="512643" y="112827"/>
                      <a:pt x="667871" y="322046"/>
                      <a:pt x="667871" y="322046"/>
                    </a:cubicBezTo>
                    <a:cubicBezTo>
                      <a:pt x="763998" y="418741"/>
                      <a:pt x="763614" y="575138"/>
                      <a:pt x="667019" y="671364"/>
                    </a:cubicBezTo>
                    <a:cubicBezTo>
                      <a:pt x="570418" y="767596"/>
                      <a:pt x="414181" y="767210"/>
                      <a:pt x="318054" y="670511"/>
                    </a:cubicBezTo>
                    <a:lnTo>
                      <a:pt x="318787" y="669782"/>
                    </a:lnTo>
                    <a:cubicBezTo>
                      <a:pt x="318787" y="669782"/>
                      <a:pt x="110891" y="513634"/>
                      <a:pt x="138915" y="197892"/>
                    </a:cubicBezTo>
                    <a:lnTo>
                      <a:pt x="138255" y="197829"/>
                    </a:lnTo>
                    <a:lnTo>
                      <a:pt x="0" y="5875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503" name="Freeform 6502">
              <a:extLst>
                <a:ext uri="{FF2B5EF4-FFF2-40B4-BE49-F238E27FC236}">
                  <a16:creationId xmlns:a16="http://schemas.microsoft.com/office/drawing/2014/main" id="{E4059EC4-8FF7-6868-A993-BF5E35A26E3B}"/>
                </a:ext>
              </a:extLst>
            </p:cNvPr>
            <p:cNvSpPr/>
            <p:nvPr/>
          </p:nvSpPr>
          <p:spPr>
            <a:xfrm>
              <a:off x="13726899" y="5491632"/>
              <a:ext cx="210319" cy="210433"/>
            </a:xfrm>
            <a:custGeom>
              <a:avLst/>
              <a:gdLst>
                <a:gd name="connsiteX0" fmla="*/ 202777 w 210319"/>
                <a:gd name="connsiteY0" fmla="*/ 153301 h 210433"/>
                <a:gd name="connsiteX1" fmla="*/ 152917 w 210319"/>
                <a:gd name="connsiteY1" fmla="*/ 202973 h 210433"/>
                <a:gd name="connsiteX2" fmla="*/ 118611 w 210319"/>
                <a:gd name="connsiteY2" fmla="*/ 204613 h 210433"/>
                <a:gd name="connsiteX3" fmla="*/ 16732 w 210319"/>
                <a:gd name="connsiteY3" fmla="*/ 120870 h 210433"/>
                <a:gd name="connsiteX4" fmla="*/ 13487 w 210319"/>
                <a:gd name="connsiteY4" fmla="*/ 52967 h 210433"/>
                <a:gd name="connsiteX5" fmla="*/ 53264 w 210319"/>
                <a:gd name="connsiteY5" fmla="*/ 13342 h 210433"/>
                <a:gd name="connsiteX6" fmla="*/ 120971 w 210319"/>
                <a:gd name="connsiteY6" fmla="*/ 16789 h 210433"/>
                <a:gd name="connsiteX7" fmla="*/ 204524 w 210319"/>
                <a:gd name="connsiteY7" fmla="*/ 118897 h 210433"/>
                <a:gd name="connsiteX8" fmla="*/ 202777 w 210319"/>
                <a:gd name="connsiteY8" fmla="*/ 153301 h 210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319" h="210433">
                  <a:moveTo>
                    <a:pt x="202777" y="153301"/>
                  </a:moveTo>
                  <a:lnTo>
                    <a:pt x="152917" y="202973"/>
                  </a:lnTo>
                  <a:cubicBezTo>
                    <a:pt x="143598" y="212254"/>
                    <a:pt x="128772" y="212963"/>
                    <a:pt x="118611" y="204613"/>
                  </a:cubicBezTo>
                  <a:lnTo>
                    <a:pt x="16732" y="120870"/>
                  </a:lnTo>
                  <a:cubicBezTo>
                    <a:pt x="-4215" y="103655"/>
                    <a:pt x="-5718" y="72098"/>
                    <a:pt x="13487" y="52967"/>
                  </a:cubicBezTo>
                  <a:lnTo>
                    <a:pt x="53264" y="13342"/>
                  </a:lnTo>
                  <a:cubicBezTo>
                    <a:pt x="72427" y="-5741"/>
                    <a:pt x="103847" y="-4143"/>
                    <a:pt x="120971" y="16789"/>
                  </a:cubicBezTo>
                  <a:lnTo>
                    <a:pt x="204524" y="118897"/>
                  </a:lnTo>
                  <a:cubicBezTo>
                    <a:pt x="212876" y="129105"/>
                    <a:pt x="212122" y="143993"/>
                    <a:pt x="202777" y="15330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04" name="Freeform 6503">
              <a:extLst>
                <a:ext uri="{FF2B5EF4-FFF2-40B4-BE49-F238E27FC236}">
                  <a16:creationId xmlns:a16="http://schemas.microsoft.com/office/drawing/2014/main" id="{D06B1923-15BC-5B6B-CFE6-855EB17E63BB}"/>
                </a:ext>
              </a:extLst>
            </p:cNvPr>
            <p:cNvSpPr/>
            <p:nvPr/>
          </p:nvSpPr>
          <p:spPr>
            <a:xfrm>
              <a:off x="13913857" y="5660690"/>
              <a:ext cx="522508" cy="525601"/>
            </a:xfrm>
            <a:custGeom>
              <a:avLst/>
              <a:gdLst>
                <a:gd name="connsiteX0" fmla="*/ 0 w 522508"/>
                <a:gd name="connsiteY0" fmla="*/ 0 h 525601"/>
                <a:gd name="connsiteX1" fmla="*/ 522508 w 522508"/>
                <a:gd name="connsiteY1" fmla="*/ 525602 h 525601"/>
              </a:gdLst>
              <a:ahLst/>
              <a:cxnLst>
                <a:cxn ang="0">
                  <a:pos x="connsiteX0" y="connsiteY0"/>
                </a:cxn>
                <a:cxn ang="0">
                  <a:pos x="connsiteX1" y="connsiteY1"/>
                </a:cxn>
              </a:cxnLst>
              <a:rect l="l" t="t" r="r" b="b"/>
              <a:pathLst>
                <a:path w="522508" h="525601">
                  <a:moveTo>
                    <a:pt x="0" y="0"/>
                  </a:moveTo>
                  <a:lnTo>
                    <a:pt x="522508" y="52560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05" name="Freeform 6504">
              <a:extLst>
                <a:ext uri="{FF2B5EF4-FFF2-40B4-BE49-F238E27FC236}">
                  <a16:creationId xmlns:a16="http://schemas.microsoft.com/office/drawing/2014/main" id="{02FAEF84-A2A6-7C2D-CAC6-6DC92BAF45B4}"/>
                </a:ext>
              </a:extLst>
            </p:cNvPr>
            <p:cNvSpPr/>
            <p:nvPr/>
          </p:nvSpPr>
          <p:spPr>
            <a:xfrm>
              <a:off x="13933296" y="5641331"/>
              <a:ext cx="522502" cy="525601"/>
            </a:xfrm>
            <a:custGeom>
              <a:avLst/>
              <a:gdLst>
                <a:gd name="connsiteX0" fmla="*/ 0 w 522502"/>
                <a:gd name="connsiteY0" fmla="*/ 0 h 525601"/>
                <a:gd name="connsiteX1" fmla="*/ 522503 w 522502"/>
                <a:gd name="connsiteY1" fmla="*/ 525602 h 525601"/>
              </a:gdLst>
              <a:ahLst/>
              <a:cxnLst>
                <a:cxn ang="0">
                  <a:pos x="connsiteX0" y="connsiteY0"/>
                </a:cxn>
                <a:cxn ang="0">
                  <a:pos x="connsiteX1" y="connsiteY1"/>
                </a:cxn>
              </a:cxnLst>
              <a:rect l="l" t="t" r="r" b="b"/>
              <a:pathLst>
                <a:path w="522502" h="525601">
                  <a:moveTo>
                    <a:pt x="0" y="0"/>
                  </a:moveTo>
                  <a:lnTo>
                    <a:pt x="522503" y="52560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06" name="Freeform 6505">
              <a:extLst>
                <a:ext uri="{FF2B5EF4-FFF2-40B4-BE49-F238E27FC236}">
                  <a16:creationId xmlns:a16="http://schemas.microsoft.com/office/drawing/2014/main" id="{C334F996-175E-72AA-EAB7-6AA95344E3E3}"/>
                </a:ext>
              </a:extLst>
            </p:cNvPr>
            <p:cNvSpPr/>
            <p:nvPr/>
          </p:nvSpPr>
          <p:spPr>
            <a:xfrm>
              <a:off x="13874990" y="5699410"/>
              <a:ext cx="522502" cy="525601"/>
            </a:xfrm>
            <a:custGeom>
              <a:avLst/>
              <a:gdLst>
                <a:gd name="connsiteX0" fmla="*/ 0 w 522502"/>
                <a:gd name="connsiteY0" fmla="*/ 0 h 525601"/>
                <a:gd name="connsiteX1" fmla="*/ 522503 w 522502"/>
                <a:gd name="connsiteY1" fmla="*/ 525602 h 525601"/>
              </a:gdLst>
              <a:ahLst/>
              <a:cxnLst>
                <a:cxn ang="0">
                  <a:pos x="connsiteX0" y="connsiteY0"/>
                </a:cxn>
                <a:cxn ang="0">
                  <a:pos x="connsiteX1" y="connsiteY1"/>
                </a:cxn>
              </a:cxnLst>
              <a:rect l="l" t="t" r="r" b="b"/>
              <a:pathLst>
                <a:path w="522502" h="525601">
                  <a:moveTo>
                    <a:pt x="0" y="0"/>
                  </a:moveTo>
                  <a:lnTo>
                    <a:pt x="522503" y="52560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07" name="Freeform 6506">
              <a:extLst>
                <a:ext uri="{FF2B5EF4-FFF2-40B4-BE49-F238E27FC236}">
                  <a16:creationId xmlns:a16="http://schemas.microsoft.com/office/drawing/2014/main" id="{5E62E898-98F8-63E1-BB33-E315261CD6B3}"/>
                </a:ext>
              </a:extLst>
            </p:cNvPr>
            <p:cNvSpPr/>
            <p:nvPr/>
          </p:nvSpPr>
          <p:spPr>
            <a:xfrm>
              <a:off x="13894424" y="5680050"/>
              <a:ext cx="522502" cy="525601"/>
            </a:xfrm>
            <a:custGeom>
              <a:avLst/>
              <a:gdLst>
                <a:gd name="connsiteX0" fmla="*/ 0 w 522502"/>
                <a:gd name="connsiteY0" fmla="*/ 0 h 525601"/>
                <a:gd name="connsiteX1" fmla="*/ 522503 w 522502"/>
                <a:gd name="connsiteY1" fmla="*/ 525602 h 525601"/>
              </a:gdLst>
              <a:ahLst/>
              <a:cxnLst>
                <a:cxn ang="0">
                  <a:pos x="connsiteX0" y="connsiteY0"/>
                </a:cxn>
                <a:cxn ang="0">
                  <a:pos x="connsiteX1" y="connsiteY1"/>
                </a:cxn>
              </a:cxnLst>
              <a:rect l="l" t="t" r="r" b="b"/>
              <a:pathLst>
                <a:path w="522502" h="525601">
                  <a:moveTo>
                    <a:pt x="0" y="0"/>
                  </a:moveTo>
                  <a:lnTo>
                    <a:pt x="522503" y="52560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16" name="Graphic 1431">
            <a:extLst>
              <a:ext uri="{FF2B5EF4-FFF2-40B4-BE49-F238E27FC236}">
                <a16:creationId xmlns:a16="http://schemas.microsoft.com/office/drawing/2014/main" id="{9CC33020-D574-5980-3FFD-2D11694636F6}"/>
              </a:ext>
            </a:extLst>
          </p:cNvPr>
          <p:cNvGrpSpPr/>
          <p:nvPr/>
        </p:nvGrpSpPr>
        <p:grpSpPr>
          <a:xfrm flipH="1">
            <a:off x="15282314" y="10494434"/>
            <a:ext cx="599951" cy="848948"/>
            <a:chOff x="9972083" y="6823581"/>
            <a:chExt cx="625675" cy="885350"/>
          </a:xfrm>
        </p:grpSpPr>
        <p:grpSp>
          <p:nvGrpSpPr>
            <p:cNvPr id="6487" name="Graphic 1431">
              <a:extLst>
                <a:ext uri="{FF2B5EF4-FFF2-40B4-BE49-F238E27FC236}">
                  <a16:creationId xmlns:a16="http://schemas.microsoft.com/office/drawing/2014/main" id="{8395618E-F752-8953-1B69-EDDC12CF90FC}"/>
                </a:ext>
              </a:extLst>
            </p:cNvPr>
            <p:cNvGrpSpPr/>
            <p:nvPr/>
          </p:nvGrpSpPr>
          <p:grpSpPr>
            <a:xfrm>
              <a:off x="9972083" y="6823581"/>
              <a:ext cx="625675" cy="458645"/>
              <a:chOff x="9972083" y="6823581"/>
              <a:chExt cx="625675" cy="458645"/>
            </a:xfrm>
            <a:noFill/>
          </p:grpSpPr>
          <p:sp>
            <p:nvSpPr>
              <p:cNvPr id="6500" name="Freeform 6499">
                <a:extLst>
                  <a:ext uri="{FF2B5EF4-FFF2-40B4-BE49-F238E27FC236}">
                    <a16:creationId xmlns:a16="http://schemas.microsoft.com/office/drawing/2014/main" id="{966D5F65-1CA8-B60D-4918-EE3AE12EE2DA}"/>
                  </a:ext>
                </a:extLst>
              </p:cNvPr>
              <p:cNvSpPr/>
              <p:nvPr/>
            </p:nvSpPr>
            <p:spPr>
              <a:xfrm>
                <a:off x="10230570" y="6824028"/>
                <a:ext cx="367189" cy="458199"/>
              </a:xfrm>
              <a:custGeom>
                <a:avLst/>
                <a:gdLst>
                  <a:gd name="connsiteX0" fmla="*/ 38804 w 367189"/>
                  <a:gd name="connsiteY0" fmla="*/ 0 h 458199"/>
                  <a:gd name="connsiteX1" fmla="*/ 25273 w 367189"/>
                  <a:gd name="connsiteY1" fmla="*/ 0 h 458199"/>
                  <a:gd name="connsiteX2" fmla="*/ 0 w 367189"/>
                  <a:gd name="connsiteY2" fmla="*/ 0 h 458199"/>
                  <a:gd name="connsiteX3" fmla="*/ 38482 w 367189"/>
                  <a:gd name="connsiteY3" fmla="*/ 458199 h 458199"/>
                  <a:gd name="connsiteX4" fmla="*/ 183991 w 367189"/>
                  <a:gd name="connsiteY4" fmla="*/ 458199 h 458199"/>
                  <a:gd name="connsiteX5" fmla="*/ 269619 w 367189"/>
                  <a:gd name="connsiteY5" fmla="*/ 392348 h 458199"/>
                  <a:gd name="connsiteX6" fmla="*/ 366739 w 367189"/>
                  <a:gd name="connsiteY6" fmla="*/ 27277 h 458199"/>
                  <a:gd name="connsiteX7" fmla="*/ 344430 w 367189"/>
                  <a:gd name="connsiteY7" fmla="*/ 0 h 458199"/>
                  <a:gd name="connsiteX8" fmla="*/ 332526 w 367189"/>
                  <a:gd name="connsiteY8" fmla="*/ 0 h 458199"/>
                  <a:gd name="connsiteX9" fmla="*/ 310061 w 367189"/>
                  <a:gd name="connsiteY9" fmla="*/ 20510 h 458199"/>
                  <a:gd name="connsiteX10" fmla="*/ 203773 w 367189"/>
                  <a:gd name="connsiteY10" fmla="*/ 162519 h 458199"/>
                  <a:gd name="connsiteX11" fmla="*/ 61374 w 367189"/>
                  <a:gd name="connsiteY11" fmla="*/ 20198 h 458199"/>
                  <a:gd name="connsiteX12" fmla="*/ 38804 w 367189"/>
                  <a:gd name="connsiteY12" fmla="*/ 0 h 45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7189" h="458199">
                    <a:moveTo>
                      <a:pt x="38804" y="0"/>
                    </a:moveTo>
                    <a:lnTo>
                      <a:pt x="25273" y="0"/>
                    </a:lnTo>
                    <a:cubicBezTo>
                      <a:pt x="11513" y="0"/>
                      <a:pt x="0" y="0"/>
                      <a:pt x="0" y="0"/>
                    </a:cubicBezTo>
                    <a:lnTo>
                      <a:pt x="38482" y="458199"/>
                    </a:lnTo>
                    <a:lnTo>
                      <a:pt x="183991" y="458199"/>
                    </a:lnTo>
                    <a:cubicBezTo>
                      <a:pt x="224148" y="458199"/>
                      <a:pt x="259286" y="431182"/>
                      <a:pt x="269619" y="392348"/>
                    </a:cubicBezTo>
                    <a:lnTo>
                      <a:pt x="366739" y="27277"/>
                    </a:lnTo>
                    <a:cubicBezTo>
                      <a:pt x="369558" y="13170"/>
                      <a:pt x="358788" y="0"/>
                      <a:pt x="344430" y="0"/>
                    </a:cubicBezTo>
                    <a:lnTo>
                      <a:pt x="332526" y="0"/>
                    </a:lnTo>
                    <a:cubicBezTo>
                      <a:pt x="320873" y="0"/>
                      <a:pt x="311299" y="8901"/>
                      <a:pt x="310061" y="20510"/>
                    </a:cubicBezTo>
                    <a:cubicBezTo>
                      <a:pt x="302120" y="95211"/>
                      <a:pt x="271298" y="162519"/>
                      <a:pt x="203773" y="162519"/>
                    </a:cubicBezTo>
                    <a:cubicBezTo>
                      <a:pt x="119268" y="162519"/>
                      <a:pt x="69268" y="95003"/>
                      <a:pt x="61374" y="20198"/>
                    </a:cubicBezTo>
                    <a:cubicBezTo>
                      <a:pt x="60157" y="8694"/>
                      <a:pt x="50370" y="0"/>
                      <a:pt x="3880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01" name="Freeform 6500">
                <a:extLst>
                  <a:ext uri="{FF2B5EF4-FFF2-40B4-BE49-F238E27FC236}">
                    <a16:creationId xmlns:a16="http://schemas.microsoft.com/office/drawing/2014/main" id="{5663831E-E7BA-3079-EA60-083D399BBE3F}"/>
                  </a:ext>
                </a:extLst>
              </p:cNvPr>
              <p:cNvSpPr/>
              <p:nvPr/>
            </p:nvSpPr>
            <p:spPr>
              <a:xfrm>
                <a:off x="9972083" y="6823581"/>
                <a:ext cx="296619" cy="458645"/>
              </a:xfrm>
              <a:custGeom>
                <a:avLst/>
                <a:gdLst>
                  <a:gd name="connsiteX0" fmla="*/ 17013 w 296619"/>
                  <a:gd name="connsiteY0" fmla="*/ 5236 h 458645"/>
                  <a:gd name="connsiteX1" fmla="*/ 17013 w 296619"/>
                  <a:gd name="connsiteY1" fmla="*/ 5236 h 458645"/>
                  <a:gd name="connsiteX2" fmla="*/ 1256 w 296619"/>
                  <a:gd name="connsiteY2" fmla="*/ 28609 h 458645"/>
                  <a:gd name="connsiteX3" fmla="*/ 152510 w 296619"/>
                  <a:gd name="connsiteY3" fmla="*/ 403206 h 458645"/>
                  <a:gd name="connsiteX4" fmla="*/ 234665 w 296619"/>
                  <a:gd name="connsiteY4" fmla="*/ 458646 h 458645"/>
                  <a:gd name="connsiteX5" fmla="*/ 296620 w 296619"/>
                  <a:gd name="connsiteY5" fmla="*/ 458646 h 458645"/>
                  <a:gd name="connsiteX6" fmla="*/ 258486 w 296619"/>
                  <a:gd name="connsiteY6" fmla="*/ 6120 h 458645"/>
                  <a:gd name="connsiteX7" fmla="*/ 242878 w 296619"/>
                  <a:gd name="connsiteY7" fmla="*/ 447 h 458645"/>
                  <a:gd name="connsiteX8" fmla="*/ 242264 w 296619"/>
                  <a:gd name="connsiteY8" fmla="*/ 447 h 458645"/>
                  <a:gd name="connsiteX9" fmla="*/ 225297 w 296619"/>
                  <a:gd name="connsiteY9" fmla="*/ 17053 h 458645"/>
                  <a:gd name="connsiteX10" fmla="*/ 33269 w 296619"/>
                  <a:gd name="connsiteY10" fmla="*/ 17365 h 458645"/>
                  <a:gd name="connsiteX11" fmla="*/ 17013 w 296619"/>
                  <a:gd name="connsiteY11" fmla="*/ 5236 h 458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6619" h="458645">
                    <a:moveTo>
                      <a:pt x="17013" y="5236"/>
                    </a:moveTo>
                    <a:lnTo>
                      <a:pt x="17013" y="5236"/>
                    </a:lnTo>
                    <a:cubicBezTo>
                      <a:pt x="4963" y="5236"/>
                      <a:pt x="-3261" y="17417"/>
                      <a:pt x="1256" y="28609"/>
                    </a:cubicBezTo>
                    <a:lnTo>
                      <a:pt x="152510" y="403206"/>
                    </a:lnTo>
                    <a:cubicBezTo>
                      <a:pt x="166045" y="436730"/>
                      <a:pt x="198549" y="458646"/>
                      <a:pt x="234665" y="458646"/>
                    </a:cubicBezTo>
                    <a:lnTo>
                      <a:pt x="296620" y="458646"/>
                    </a:lnTo>
                    <a:lnTo>
                      <a:pt x="258486" y="6120"/>
                    </a:lnTo>
                    <a:cubicBezTo>
                      <a:pt x="257363" y="-2365"/>
                      <a:pt x="251404" y="447"/>
                      <a:pt x="242878" y="447"/>
                    </a:cubicBezTo>
                    <a:lnTo>
                      <a:pt x="242264" y="447"/>
                    </a:lnTo>
                    <a:cubicBezTo>
                      <a:pt x="233052" y="447"/>
                      <a:pt x="225550" y="7839"/>
                      <a:pt x="225297" y="17053"/>
                    </a:cubicBezTo>
                    <a:cubicBezTo>
                      <a:pt x="219451" y="230014"/>
                      <a:pt x="78176" y="171972"/>
                      <a:pt x="33269" y="17365"/>
                    </a:cubicBezTo>
                    <a:cubicBezTo>
                      <a:pt x="31176" y="10129"/>
                      <a:pt x="24509" y="5236"/>
                      <a:pt x="17013" y="523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488" name="Graphic 1431">
              <a:extLst>
                <a:ext uri="{FF2B5EF4-FFF2-40B4-BE49-F238E27FC236}">
                  <a16:creationId xmlns:a16="http://schemas.microsoft.com/office/drawing/2014/main" id="{6C231149-25F5-087F-EDB7-D3D3F1EA8E69}"/>
                </a:ext>
              </a:extLst>
            </p:cNvPr>
            <p:cNvGrpSpPr/>
            <p:nvPr/>
          </p:nvGrpSpPr>
          <p:grpSpPr>
            <a:xfrm>
              <a:off x="10199143" y="7282591"/>
              <a:ext cx="224801" cy="177656"/>
              <a:chOff x="10199143" y="7282591"/>
              <a:chExt cx="224801" cy="177656"/>
            </a:xfrm>
            <a:solidFill>
              <a:srgbClr val="FFFFFF"/>
            </a:solidFill>
          </p:grpSpPr>
          <p:sp>
            <p:nvSpPr>
              <p:cNvPr id="6497" name="Freeform 6496">
                <a:extLst>
                  <a:ext uri="{FF2B5EF4-FFF2-40B4-BE49-F238E27FC236}">
                    <a16:creationId xmlns:a16="http://schemas.microsoft.com/office/drawing/2014/main" id="{4DE689F4-B274-B931-62C9-0BF1920514CD}"/>
                  </a:ext>
                </a:extLst>
              </p:cNvPr>
              <p:cNvSpPr/>
              <p:nvPr/>
            </p:nvSpPr>
            <p:spPr>
              <a:xfrm>
                <a:off x="10199143" y="7282591"/>
                <a:ext cx="35494" cy="177656"/>
              </a:xfrm>
              <a:custGeom>
                <a:avLst/>
                <a:gdLst>
                  <a:gd name="connsiteX0" fmla="*/ 0 w 35494"/>
                  <a:gd name="connsiteY0" fmla="*/ 0 h 177656"/>
                  <a:gd name="connsiteX1" fmla="*/ 35495 w 35494"/>
                  <a:gd name="connsiteY1" fmla="*/ 0 h 177656"/>
                  <a:gd name="connsiteX2" fmla="*/ 35495 w 35494"/>
                  <a:gd name="connsiteY2" fmla="*/ 177656 h 177656"/>
                  <a:gd name="connsiteX3" fmla="*/ 0 w 35494"/>
                  <a:gd name="connsiteY3" fmla="*/ 177656 h 177656"/>
                </a:gdLst>
                <a:ahLst/>
                <a:cxnLst>
                  <a:cxn ang="0">
                    <a:pos x="connsiteX0" y="connsiteY0"/>
                  </a:cxn>
                  <a:cxn ang="0">
                    <a:pos x="connsiteX1" y="connsiteY1"/>
                  </a:cxn>
                  <a:cxn ang="0">
                    <a:pos x="connsiteX2" y="connsiteY2"/>
                  </a:cxn>
                  <a:cxn ang="0">
                    <a:pos x="connsiteX3" y="connsiteY3"/>
                  </a:cxn>
                </a:cxnLst>
                <a:rect l="l" t="t" r="r" b="b"/>
                <a:pathLst>
                  <a:path w="35494" h="177656">
                    <a:moveTo>
                      <a:pt x="0" y="0"/>
                    </a:moveTo>
                    <a:lnTo>
                      <a:pt x="35495" y="0"/>
                    </a:lnTo>
                    <a:lnTo>
                      <a:pt x="35495" y="177656"/>
                    </a:lnTo>
                    <a:lnTo>
                      <a:pt x="0" y="177656"/>
                    </a:lnTo>
                    <a:close/>
                  </a:path>
                </a:pathLst>
              </a:custGeom>
              <a:solidFill>
                <a:srgbClr val="FFFFFF"/>
              </a:solid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98" name="Freeform 6497">
                <a:extLst>
                  <a:ext uri="{FF2B5EF4-FFF2-40B4-BE49-F238E27FC236}">
                    <a16:creationId xmlns:a16="http://schemas.microsoft.com/office/drawing/2014/main" id="{32BEE731-5605-19F5-3E43-C2A6C0642E4C}"/>
                  </a:ext>
                </a:extLst>
              </p:cNvPr>
              <p:cNvSpPr/>
              <p:nvPr/>
            </p:nvSpPr>
            <p:spPr>
              <a:xfrm>
                <a:off x="10293795" y="7282591"/>
                <a:ext cx="35494" cy="177656"/>
              </a:xfrm>
              <a:custGeom>
                <a:avLst/>
                <a:gdLst>
                  <a:gd name="connsiteX0" fmla="*/ 0 w 35494"/>
                  <a:gd name="connsiteY0" fmla="*/ 0 h 177656"/>
                  <a:gd name="connsiteX1" fmla="*/ 35495 w 35494"/>
                  <a:gd name="connsiteY1" fmla="*/ 0 h 177656"/>
                  <a:gd name="connsiteX2" fmla="*/ 35495 w 35494"/>
                  <a:gd name="connsiteY2" fmla="*/ 177656 h 177656"/>
                  <a:gd name="connsiteX3" fmla="*/ 0 w 35494"/>
                  <a:gd name="connsiteY3" fmla="*/ 177656 h 177656"/>
                </a:gdLst>
                <a:ahLst/>
                <a:cxnLst>
                  <a:cxn ang="0">
                    <a:pos x="connsiteX0" y="connsiteY0"/>
                  </a:cxn>
                  <a:cxn ang="0">
                    <a:pos x="connsiteX1" y="connsiteY1"/>
                  </a:cxn>
                  <a:cxn ang="0">
                    <a:pos x="connsiteX2" y="connsiteY2"/>
                  </a:cxn>
                  <a:cxn ang="0">
                    <a:pos x="connsiteX3" y="connsiteY3"/>
                  </a:cxn>
                </a:cxnLst>
                <a:rect l="l" t="t" r="r" b="b"/>
                <a:pathLst>
                  <a:path w="35494" h="177656">
                    <a:moveTo>
                      <a:pt x="0" y="0"/>
                    </a:moveTo>
                    <a:lnTo>
                      <a:pt x="35495" y="0"/>
                    </a:lnTo>
                    <a:lnTo>
                      <a:pt x="35495" y="177656"/>
                    </a:lnTo>
                    <a:lnTo>
                      <a:pt x="0" y="177656"/>
                    </a:lnTo>
                    <a:close/>
                  </a:path>
                </a:pathLst>
              </a:custGeom>
              <a:solidFill>
                <a:srgbClr val="FFFFFF"/>
              </a:solid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99" name="Freeform 6498">
                <a:extLst>
                  <a:ext uri="{FF2B5EF4-FFF2-40B4-BE49-F238E27FC236}">
                    <a16:creationId xmlns:a16="http://schemas.microsoft.com/office/drawing/2014/main" id="{78E52574-3591-D94E-E76B-5B7993C9C5EE}"/>
                  </a:ext>
                </a:extLst>
              </p:cNvPr>
              <p:cNvSpPr/>
              <p:nvPr/>
            </p:nvSpPr>
            <p:spPr>
              <a:xfrm>
                <a:off x="10388450" y="7282591"/>
                <a:ext cx="35494" cy="177656"/>
              </a:xfrm>
              <a:custGeom>
                <a:avLst/>
                <a:gdLst>
                  <a:gd name="connsiteX0" fmla="*/ 0 w 35494"/>
                  <a:gd name="connsiteY0" fmla="*/ 0 h 177656"/>
                  <a:gd name="connsiteX1" fmla="*/ 35495 w 35494"/>
                  <a:gd name="connsiteY1" fmla="*/ 0 h 177656"/>
                  <a:gd name="connsiteX2" fmla="*/ 35495 w 35494"/>
                  <a:gd name="connsiteY2" fmla="*/ 177656 h 177656"/>
                  <a:gd name="connsiteX3" fmla="*/ 0 w 35494"/>
                  <a:gd name="connsiteY3" fmla="*/ 177656 h 177656"/>
                </a:gdLst>
                <a:ahLst/>
                <a:cxnLst>
                  <a:cxn ang="0">
                    <a:pos x="connsiteX0" y="connsiteY0"/>
                  </a:cxn>
                  <a:cxn ang="0">
                    <a:pos x="connsiteX1" y="connsiteY1"/>
                  </a:cxn>
                  <a:cxn ang="0">
                    <a:pos x="connsiteX2" y="connsiteY2"/>
                  </a:cxn>
                  <a:cxn ang="0">
                    <a:pos x="connsiteX3" y="connsiteY3"/>
                  </a:cxn>
                </a:cxnLst>
                <a:rect l="l" t="t" r="r" b="b"/>
                <a:pathLst>
                  <a:path w="35494" h="177656">
                    <a:moveTo>
                      <a:pt x="0" y="0"/>
                    </a:moveTo>
                    <a:lnTo>
                      <a:pt x="35495" y="0"/>
                    </a:lnTo>
                    <a:lnTo>
                      <a:pt x="35495" y="177656"/>
                    </a:lnTo>
                    <a:lnTo>
                      <a:pt x="0" y="177656"/>
                    </a:lnTo>
                    <a:close/>
                  </a:path>
                </a:pathLst>
              </a:custGeom>
              <a:solidFill>
                <a:srgbClr val="FFFFFF"/>
              </a:solid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489" name="Freeform 6488">
              <a:extLst>
                <a:ext uri="{FF2B5EF4-FFF2-40B4-BE49-F238E27FC236}">
                  <a16:creationId xmlns:a16="http://schemas.microsoft.com/office/drawing/2014/main" id="{CBACAC44-9D5B-F285-458F-5D1074B82221}"/>
                </a:ext>
              </a:extLst>
            </p:cNvPr>
            <p:cNvSpPr/>
            <p:nvPr/>
          </p:nvSpPr>
          <p:spPr>
            <a:xfrm>
              <a:off x="10061774" y="7460259"/>
              <a:ext cx="480449" cy="248672"/>
            </a:xfrm>
            <a:custGeom>
              <a:avLst/>
              <a:gdLst>
                <a:gd name="connsiteX0" fmla="*/ 254481 w 480449"/>
                <a:gd name="connsiteY0" fmla="*/ 248673 h 248672"/>
                <a:gd name="connsiteX1" fmla="*/ 197480 w 480449"/>
                <a:gd name="connsiteY1" fmla="*/ 236596 h 248672"/>
                <a:gd name="connsiteX2" fmla="*/ 196102 w 480449"/>
                <a:gd name="connsiteY2" fmla="*/ 236231 h 248672"/>
                <a:gd name="connsiteX3" fmla="*/ 39969 w 480449"/>
                <a:gd name="connsiteY3" fmla="*/ 233056 h 248672"/>
                <a:gd name="connsiteX4" fmla="*/ 28506 w 480449"/>
                <a:gd name="connsiteY4" fmla="*/ 235919 h 248672"/>
                <a:gd name="connsiteX5" fmla="*/ 2891 w 480449"/>
                <a:gd name="connsiteY5" fmla="*/ 202707 h 248672"/>
                <a:gd name="connsiteX6" fmla="*/ 107617 w 480449"/>
                <a:gd name="connsiteY6" fmla="*/ 11869 h 248672"/>
                <a:gd name="connsiteX7" fmla="*/ 127666 w 480449"/>
                <a:gd name="connsiteY7" fmla="*/ 0 h 248672"/>
                <a:gd name="connsiteX8" fmla="*/ 365460 w 480449"/>
                <a:gd name="connsiteY8" fmla="*/ 0 h 248672"/>
                <a:gd name="connsiteX9" fmla="*/ 386079 w 480449"/>
                <a:gd name="connsiteY9" fmla="*/ 12962 h 248672"/>
                <a:gd name="connsiteX10" fmla="*/ 478139 w 480449"/>
                <a:gd name="connsiteY10" fmla="*/ 204738 h 248672"/>
                <a:gd name="connsiteX11" fmla="*/ 453006 w 480449"/>
                <a:gd name="connsiteY11" fmla="*/ 237116 h 248672"/>
                <a:gd name="connsiteX12" fmla="*/ 254481 w 480449"/>
                <a:gd name="connsiteY12" fmla="*/ 248673 h 248672"/>
                <a:gd name="connsiteX13" fmla="*/ 254481 w 480449"/>
                <a:gd name="connsiteY13" fmla="*/ 248673 h 248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0449" h="248672">
                  <a:moveTo>
                    <a:pt x="254481" y="248673"/>
                  </a:moveTo>
                  <a:lnTo>
                    <a:pt x="197480" y="236596"/>
                  </a:lnTo>
                  <a:cubicBezTo>
                    <a:pt x="197017" y="236492"/>
                    <a:pt x="196560" y="236388"/>
                    <a:pt x="196102" y="236231"/>
                  </a:cubicBezTo>
                  <a:cubicBezTo>
                    <a:pt x="145971" y="221343"/>
                    <a:pt x="91013" y="220198"/>
                    <a:pt x="39969" y="233056"/>
                  </a:cubicBezTo>
                  <a:lnTo>
                    <a:pt x="28506" y="235919"/>
                  </a:lnTo>
                  <a:cubicBezTo>
                    <a:pt x="9136" y="240812"/>
                    <a:pt x="-6724" y="220198"/>
                    <a:pt x="2891" y="202707"/>
                  </a:cubicBezTo>
                  <a:lnTo>
                    <a:pt x="107617" y="11869"/>
                  </a:lnTo>
                  <a:cubicBezTo>
                    <a:pt x="111636" y="4529"/>
                    <a:pt x="119320" y="0"/>
                    <a:pt x="127666" y="0"/>
                  </a:cubicBezTo>
                  <a:lnTo>
                    <a:pt x="365460" y="0"/>
                  </a:lnTo>
                  <a:cubicBezTo>
                    <a:pt x="374253" y="0"/>
                    <a:pt x="382272" y="5050"/>
                    <a:pt x="386079" y="12962"/>
                  </a:cubicBezTo>
                  <a:lnTo>
                    <a:pt x="478139" y="204738"/>
                  </a:lnTo>
                  <a:cubicBezTo>
                    <a:pt x="486324" y="221812"/>
                    <a:pt x="471535" y="240864"/>
                    <a:pt x="453006" y="237116"/>
                  </a:cubicBezTo>
                  <a:cubicBezTo>
                    <a:pt x="401149" y="226601"/>
                    <a:pt x="316229" y="217127"/>
                    <a:pt x="254481" y="248673"/>
                  </a:cubicBezTo>
                  <a:lnTo>
                    <a:pt x="254481" y="24867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90" name="Freeform 6489">
              <a:extLst>
                <a:ext uri="{FF2B5EF4-FFF2-40B4-BE49-F238E27FC236}">
                  <a16:creationId xmlns:a16="http://schemas.microsoft.com/office/drawing/2014/main" id="{CC8D03A3-E500-5FE1-5357-36AB7E412442}"/>
                </a:ext>
              </a:extLst>
            </p:cNvPr>
            <p:cNvSpPr/>
            <p:nvPr/>
          </p:nvSpPr>
          <p:spPr>
            <a:xfrm>
              <a:off x="10316255" y="7460624"/>
              <a:ext cx="5200" cy="248308"/>
            </a:xfrm>
            <a:custGeom>
              <a:avLst/>
              <a:gdLst>
                <a:gd name="connsiteX0" fmla="*/ 0 w 5200"/>
                <a:gd name="connsiteY0" fmla="*/ 0 h 248308"/>
                <a:gd name="connsiteX1" fmla="*/ 0 w 5200"/>
                <a:gd name="connsiteY1" fmla="*/ 248308 h 248308"/>
              </a:gdLst>
              <a:ahLst/>
              <a:cxnLst>
                <a:cxn ang="0">
                  <a:pos x="connsiteX0" y="connsiteY0"/>
                </a:cxn>
                <a:cxn ang="0">
                  <a:pos x="connsiteX1" y="connsiteY1"/>
                </a:cxn>
              </a:cxnLst>
              <a:rect l="l" t="t" r="r" b="b"/>
              <a:pathLst>
                <a:path w="5200" h="248308">
                  <a:moveTo>
                    <a:pt x="0" y="0"/>
                  </a:moveTo>
                  <a:lnTo>
                    <a:pt x="0" y="24830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91" name="Freeform 6490">
              <a:extLst>
                <a:ext uri="{FF2B5EF4-FFF2-40B4-BE49-F238E27FC236}">
                  <a16:creationId xmlns:a16="http://schemas.microsoft.com/office/drawing/2014/main" id="{333962EC-46E0-1F7A-C05B-1DCE20A1A2C4}"/>
                </a:ext>
              </a:extLst>
            </p:cNvPr>
            <p:cNvSpPr/>
            <p:nvPr/>
          </p:nvSpPr>
          <p:spPr>
            <a:xfrm>
              <a:off x="10046199" y="7032617"/>
              <a:ext cx="502866" cy="5205"/>
            </a:xfrm>
            <a:custGeom>
              <a:avLst/>
              <a:gdLst>
                <a:gd name="connsiteX0" fmla="*/ 0 w 502866"/>
                <a:gd name="connsiteY0" fmla="*/ 0 h 5205"/>
                <a:gd name="connsiteX1" fmla="*/ 502867 w 502866"/>
                <a:gd name="connsiteY1" fmla="*/ 0 h 5205"/>
              </a:gdLst>
              <a:ahLst/>
              <a:cxnLst>
                <a:cxn ang="0">
                  <a:pos x="connsiteX0" y="connsiteY0"/>
                </a:cxn>
                <a:cxn ang="0">
                  <a:pos x="connsiteX1" y="connsiteY1"/>
                </a:cxn>
              </a:cxnLst>
              <a:rect l="l" t="t" r="r" b="b"/>
              <a:pathLst>
                <a:path w="502866" h="5205">
                  <a:moveTo>
                    <a:pt x="0" y="0"/>
                  </a:moveTo>
                  <a:lnTo>
                    <a:pt x="50286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92" name="Freeform 6491">
              <a:extLst>
                <a:ext uri="{FF2B5EF4-FFF2-40B4-BE49-F238E27FC236}">
                  <a16:creationId xmlns:a16="http://schemas.microsoft.com/office/drawing/2014/main" id="{9BCA91CE-DB83-6791-5FEF-B81CEA4500EF}"/>
                </a:ext>
              </a:extLst>
            </p:cNvPr>
            <p:cNvSpPr/>
            <p:nvPr/>
          </p:nvSpPr>
          <p:spPr>
            <a:xfrm>
              <a:off x="10086609" y="7132721"/>
              <a:ext cx="435830" cy="5205"/>
            </a:xfrm>
            <a:custGeom>
              <a:avLst/>
              <a:gdLst>
                <a:gd name="connsiteX0" fmla="*/ 0 w 435830"/>
                <a:gd name="connsiteY0" fmla="*/ 0 h 5205"/>
                <a:gd name="connsiteX1" fmla="*/ 435831 w 435830"/>
                <a:gd name="connsiteY1" fmla="*/ 0 h 5205"/>
              </a:gdLst>
              <a:ahLst/>
              <a:cxnLst>
                <a:cxn ang="0">
                  <a:pos x="connsiteX0" y="connsiteY0"/>
                </a:cxn>
                <a:cxn ang="0">
                  <a:pos x="connsiteX1" y="connsiteY1"/>
                </a:cxn>
              </a:cxnLst>
              <a:rect l="l" t="t" r="r" b="b"/>
              <a:pathLst>
                <a:path w="435830" h="5205">
                  <a:moveTo>
                    <a:pt x="0" y="0"/>
                  </a:moveTo>
                  <a:lnTo>
                    <a:pt x="43583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93" name="Freeform 6492">
              <a:extLst>
                <a:ext uri="{FF2B5EF4-FFF2-40B4-BE49-F238E27FC236}">
                  <a16:creationId xmlns:a16="http://schemas.microsoft.com/office/drawing/2014/main" id="{C0B12AF9-D0B2-CDBA-8843-4BA948A25B88}"/>
                </a:ext>
              </a:extLst>
            </p:cNvPr>
            <p:cNvSpPr/>
            <p:nvPr/>
          </p:nvSpPr>
          <p:spPr>
            <a:xfrm>
              <a:off x="10136329" y="7061078"/>
              <a:ext cx="41733" cy="41776"/>
            </a:xfrm>
            <a:custGeom>
              <a:avLst/>
              <a:gdLst>
                <a:gd name="connsiteX0" fmla="*/ 41734 w 41733"/>
                <a:gd name="connsiteY0" fmla="*/ 20889 h 41776"/>
                <a:gd name="connsiteX1" fmla="*/ 20867 w 41733"/>
                <a:gd name="connsiteY1" fmla="*/ 41777 h 41776"/>
                <a:gd name="connsiteX2" fmla="*/ 0 w 41733"/>
                <a:gd name="connsiteY2" fmla="*/ 20889 h 41776"/>
                <a:gd name="connsiteX3" fmla="*/ 20867 w 41733"/>
                <a:gd name="connsiteY3" fmla="*/ 0 h 41776"/>
                <a:gd name="connsiteX4" fmla="*/ 41734 w 41733"/>
                <a:gd name="connsiteY4" fmla="*/ 20889 h 41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33" h="41776">
                  <a:moveTo>
                    <a:pt x="41734" y="20889"/>
                  </a:moveTo>
                  <a:cubicBezTo>
                    <a:pt x="41734" y="32425"/>
                    <a:pt x="32391" y="41777"/>
                    <a:pt x="20867" y="41777"/>
                  </a:cubicBezTo>
                  <a:cubicBezTo>
                    <a:pt x="9342" y="41777"/>
                    <a:pt x="0" y="32425"/>
                    <a:pt x="0" y="20889"/>
                  </a:cubicBezTo>
                  <a:cubicBezTo>
                    <a:pt x="0" y="9353"/>
                    <a:pt x="9342" y="0"/>
                    <a:pt x="20867" y="0"/>
                  </a:cubicBezTo>
                  <a:cubicBezTo>
                    <a:pt x="32391" y="0"/>
                    <a:pt x="41734" y="9352"/>
                    <a:pt x="41734" y="2088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94" name="Freeform 6493">
              <a:extLst>
                <a:ext uri="{FF2B5EF4-FFF2-40B4-BE49-F238E27FC236}">
                  <a16:creationId xmlns:a16="http://schemas.microsoft.com/office/drawing/2014/main" id="{A0AD7CE9-625E-307F-5892-AA807D2C8898}"/>
                </a:ext>
              </a:extLst>
            </p:cNvPr>
            <p:cNvSpPr/>
            <p:nvPr/>
          </p:nvSpPr>
          <p:spPr>
            <a:xfrm>
              <a:off x="10317588" y="7061078"/>
              <a:ext cx="41733" cy="41776"/>
            </a:xfrm>
            <a:custGeom>
              <a:avLst/>
              <a:gdLst>
                <a:gd name="connsiteX0" fmla="*/ 41734 w 41733"/>
                <a:gd name="connsiteY0" fmla="*/ 20889 h 41776"/>
                <a:gd name="connsiteX1" fmla="*/ 20867 w 41733"/>
                <a:gd name="connsiteY1" fmla="*/ 41777 h 41776"/>
                <a:gd name="connsiteX2" fmla="*/ 0 w 41733"/>
                <a:gd name="connsiteY2" fmla="*/ 20889 h 41776"/>
                <a:gd name="connsiteX3" fmla="*/ 20867 w 41733"/>
                <a:gd name="connsiteY3" fmla="*/ 0 h 41776"/>
                <a:gd name="connsiteX4" fmla="*/ 41734 w 41733"/>
                <a:gd name="connsiteY4" fmla="*/ 20889 h 41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33" h="41776">
                  <a:moveTo>
                    <a:pt x="41734" y="20889"/>
                  </a:moveTo>
                  <a:cubicBezTo>
                    <a:pt x="41734" y="32425"/>
                    <a:pt x="32391" y="41777"/>
                    <a:pt x="20867" y="41777"/>
                  </a:cubicBezTo>
                  <a:cubicBezTo>
                    <a:pt x="9342" y="41777"/>
                    <a:pt x="0" y="32425"/>
                    <a:pt x="0" y="20889"/>
                  </a:cubicBezTo>
                  <a:cubicBezTo>
                    <a:pt x="0" y="9353"/>
                    <a:pt x="9342" y="0"/>
                    <a:pt x="20867" y="0"/>
                  </a:cubicBezTo>
                  <a:cubicBezTo>
                    <a:pt x="32391" y="0"/>
                    <a:pt x="41734" y="9352"/>
                    <a:pt x="41734" y="2088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95" name="Freeform 6494">
              <a:extLst>
                <a:ext uri="{FF2B5EF4-FFF2-40B4-BE49-F238E27FC236}">
                  <a16:creationId xmlns:a16="http://schemas.microsoft.com/office/drawing/2014/main" id="{3B56D7EA-DFA4-95DF-1FA3-A74BEB3EDDD7}"/>
                </a:ext>
              </a:extLst>
            </p:cNvPr>
            <p:cNvSpPr/>
            <p:nvPr/>
          </p:nvSpPr>
          <p:spPr>
            <a:xfrm>
              <a:off x="10425670" y="7061078"/>
              <a:ext cx="41733" cy="41776"/>
            </a:xfrm>
            <a:custGeom>
              <a:avLst/>
              <a:gdLst>
                <a:gd name="connsiteX0" fmla="*/ 41734 w 41733"/>
                <a:gd name="connsiteY0" fmla="*/ 20889 h 41776"/>
                <a:gd name="connsiteX1" fmla="*/ 20867 w 41733"/>
                <a:gd name="connsiteY1" fmla="*/ 41777 h 41776"/>
                <a:gd name="connsiteX2" fmla="*/ 0 w 41733"/>
                <a:gd name="connsiteY2" fmla="*/ 20889 h 41776"/>
                <a:gd name="connsiteX3" fmla="*/ 20867 w 41733"/>
                <a:gd name="connsiteY3" fmla="*/ 0 h 41776"/>
                <a:gd name="connsiteX4" fmla="*/ 41734 w 41733"/>
                <a:gd name="connsiteY4" fmla="*/ 20889 h 41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33" h="41776">
                  <a:moveTo>
                    <a:pt x="41734" y="20889"/>
                  </a:moveTo>
                  <a:cubicBezTo>
                    <a:pt x="41734" y="32425"/>
                    <a:pt x="32391" y="41777"/>
                    <a:pt x="20867" y="41777"/>
                  </a:cubicBezTo>
                  <a:cubicBezTo>
                    <a:pt x="9342" y="41777"/>
                    <a:pt x="0" y="32425"/>
                    <a:pt x="0" y="20889"/>
                  </a:cubicBezTo>
                  <a:cubicBezTo>
                    <a:pt x="0" y="9353"/>
                    <a:pt x="9342" y="0"/>
                    <a:pt x="20867" y="0"/>
                  </a:cubicBezTo>
                  <a:cubicBezTo>
                    <a:pt x="32391" y="0"/>
                    <a:pt x="41734" y="9352"/>
                    <a:pt x="41734" y="2088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96" name="Freeform 6495">
              <a:extLst>
                <a:ext uri="{FF2B5EF4-FFF2-40B4-BE49-F238E27FC236}">
                  <a16:creationId xmlns:a16="http://schemas.microsoft.com/office/drawing/2014/main" id="{4C1F4E80-A0B1-ECA0-B9EB-18CDA6465831}"/>
                </a:ext>
              </a:extLst>
            </p:cNvPr>
            <p:cNvSpPr/>
            <p:nvPr/>
          </p:nvSpPr>
          <p:spPr>
            <a:xfrm>
              <a:off x="10124426" y="7565881"/>
              <a:ext cx="362075" cy="5205"/>
            </a:xfrm>
            <a:custGeom>
              <a:avLst/>
              <a:gdLst>
                <a:gd name="connsiteX0" fmla="*/ 0 w 362075"/>
                <a:gd name="connsiteY0" fmla="*/ 0 h 5205"/>
                <a:gd name="connsiteX1" fmla="*/ 362075 w 362075"/>
                <a:gd name="connsiteY1" fmla="*/ 0 h 5205"/>
              </a:gdLst>
              <a:ahLst/>
              <a:cxnLst>
                <a:cxn ang="0">
                  <a:pos x="connsiteX0" y="connsiteY0"/>
                </a:cxn>
                <a:cxn ang="0">
                  <a:pos x="connsiteX1" y="connsiteY1"/>
                </a:cxn>
              </a:cxnLst>
              <a:rect l="l" t="t" r="r" b="b"/>
              <a:pathLst>
                <a:path w="362075" h="5205">
                  <a:moveTo>
                    <a:pt x="0" y="0"/>
                  </a:moveTo>
                  <a:lnTo>
                    <a:pt x="36207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17" name="Graphic 1431">
            <a:extLst>
              <a:ext uri="{FF2B5EF4-FFF2-40B4-BE49-F238E27FC236}">
                <a16:creationId xmlns:a16="http://schemas.microsoft.com/office/drawing/2014/main" id="{5C143CE2-8A0D-926A-A9CA-3EE09C3A80D2}"/>
              </a:ext>
            </a:extLst>
          </p:cNvPr>
          <p:cNvGrpSpPr/>
          <p:nvPr/>
        </p:nvGrpSpPr>
        <p:grpSpPr>
          <a:xfrm flipH="1">
            <a:off x="16818261" y="10494469"/>
            <a:ext cx="471886" cy="848970"/>
            <a:chOff x="11339008" y="6823611"/>
            <a:chExt cx="492117" cy="885372"/>
          </a:xfrm>
          <a:noFill/>
        </p:grpSpPr>
        <p:grpSp>
          <p:nvGrpSpPr>
            <p:cNvPr id="6464" name="Graphic 1431">
              <a:extLst>
                <a:ext uri="{FF2B5EF4-FFF2-40B4-BE49-F238E27FC236}">
                  <a16:creationId xmlns:a16="http://schemas.microsoft.com/office/drawing/2014/main" id="{887E1626-4276-C5E2-A0A7-228FB691722D}"/>
                </a:ext>
              </a:extLst>
            </p:cNvPr>
            <p:cNvGrpSpPr/>
            <p:nvPr/>
          </p:nvGrpSpPr>
          <p:grpSpPr>
            <a:xfrm>
              <a:off x="11339008" y="6823611"/>
              <a:ext cx="492117" cy="885372"/>
              <a:chOff x="11339008" y="6823611"/>
              <a:chExt cx="492117" cy="885372"/>
            </a:xfrm>
            <a:noFill/>
          </p:grpSpPr>
          <p:sp>
            <p:nvSpPr>
              <p:cNvPr id="6468" name="Freeform 6467">
                <a:extLst>
                  <a:ext uri="{FF2B5EF4-FFF2-40B4-BE49-F238E27FC236}">
                    <a16:creationId xmlns:a16="http://schemas.microsoft.com/office/drawing/2014/main" id="{AFA5E50E-6253-C7AB-0C23-DDB1BCC82785}"/>
                  </a:ext>
                </a:extLst>
              </p:cNvPr>
              <p:cNvSpPr/>
              <p:nvPr/>
            </p:nvSpPr>
            <p:spPr>
              <a:xfrm>
                <a:off x="11339008" y="6897271"/>
                <a:ext cx="492117" cy="221134"/>
              </a:xfrm>
              <a:custGeom>
                <a:avLst/>
                <a:gdLst>
                  <a:gd name="connsiteX0" fmla="*/ 201459 w 492117"/>
                  <a:gd name="connsiteY0" fmla="*/ 0 h 221134"/>
                  <a:gd name="connsiteX1" fmla="*/ 290659 w 492117"/>
                  <a:gd name="connsiteY1" fmla="*/ 0 h 221134"/>
                  <a:gd name="connsiteX2" fmla="*/ 492118 w 492117"/>
                  <a:gd name="connsiteY2" fmla="*/ 201666 h 221134"/>
                  <a:gd name="connsiteX3" fmla="*/ 492118 w 492117"/>
                  <a:gd name="connsiteY3" fmla="*/ 221135 h 221134"/>
                  <a:gd name="connsiteX4" fmla="*/ 0 w 492117"/>
                  <a:gd name="connsiteY4" fmla="*/ 221135 h 221134"/>
                  <a:gd name="connsiteX5" fmla="*/ 0 w 492117"/>
                  <a:gd name="connsiteY5" fmla="*/ 201666 h 221134"/>
                  <a:gd name="connsiteX6" fmla="*/ 201459 w 492117"/>
                  <a:gd name="connsiteY6" fmla="*/ 0 h 221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117" h="221134">
                    <a:moveTo>
                      <a:pt x="201459" y="0"/>
                    </a:moveTo>
                    <a:lnTo>
                      <a:pt x="290659" y="0"/>
                    </a:lnTo>
                    <a:cubicBezTo>
                      <a:pt x="401846" y="0"/>
                      <a:pt x="492118" y="90370"/>
                      <a:pt x="492118" y="201666"/>
                    </a:cubicBezTo>
                    <a:lnTo>
                      <a:pt x="492118" y="221135"/>
                    </a:lnTo>
                    <a:lnTo>
                      <a:pt x="0" y="221135"/>
                    </a:lnTo>
                    <a:lnTo>
                      <a:pt x="0" y="201666"/>
                    </a:lnTo>
                    <a:cubicBezTo>
                      <a:pt x="0" y="90370"/>
                      <a:pt x="90271" y="0"/>
                      <a:pt x="20145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69" name="Freeform 6468">
                <a:extLst>
                  <a:ext uri="{FF2B5EF4-FFF2-40B4-BE49-F238E27FC236}">
                    <a16:creationId xmlns:a16="http://schemas.microsoft.com/office/drawing/2014/main" id="{6E267086-6073-F05A-9651-C02EE9C6E7D6}"/>
                  </a:ext>
                </a:extLst>
              </p:cNvPr>
              <p:cNvSpPr/>
              <p:nvPr/>
            </p:nvSpPr>
            <p:spPr>
              <a:xfrm rot="10800000">
                <a:off x="11384547" y="7559739"/>
                <a:ext cx="401039" cy="149244"/>
              </a:xfrm>
              <a:custGeom>
                <a:avLst/>
                <a:gdLst>
                  <a:gd name="connsiteX0" fmla="*/ 135987 w 401039"/>
                  <a:gd name="connsiteY0" fmla="*/ 0 h 149244"/>
                  <a:gd name="connsiteX1" fmla="*/ 265053 w 401039"/>
                  <a:gd name="connsiteY1" fmla="*/ 0 h 149244"/>
                  <a:gd name="connsiteX2" fmla="*/ 401040 w 401039"/>
                  <a:gd name="connsiteY2" fmla="*/ 136127 h 149244"/>
                  <a:gd name="connsiteX3" fmla="*/ 401040 w 401039"/>
                  <a:gd name="connsiteY3" fmla="*/ 149245 h 149244"/>
                  <a:gd name="connsiteX4" fmla="*/ 0 w 401039"/>
                  <a:gd name="connsiteY4" fmla="*/ 149245 h 149244"/>
                  <a:gd name="connsiteX5" fmla="*/ 0 w 401039"/>
                  <a:gd name="connsiteY5" fmla="*/ 136127 h 149244"/>
                  <a:gd name="connsiteX6" fmla="*/ 135987 w 401039"/>
                  <a:gd name="connsiteY6" fmla="*/ 0 h 149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039" h="149244">
                    <a:moveTo>
                      <a:pt x="135987" y="0"/>
                    </a:moveTo>
                    <a:lnTo>
                      <a:pt x="265053" y="0"/>
                    </a:lnTo>
                    <a:cubicBezTo>
                      <a:pt x="340108" y="0"/>
                      <a:pt x="401040" y="61010"/>
                      <a:pt x="401040" y="136127"/>
                    </a:cubicBezTo>
                    <a:lnTo>
                      <a:pt x="401040" y="149245"/>
                    </a:lnTo>
                    <a:lnTo>
                      <a:pt x="0" y="149245"/>
                    </a:lnTo>
                    <a:lnTo>
                      <a:pt x="0" y="136127"/>
                    </a:lnTo>
                    <a:cubicBezTo>
                      <a:pt x="0" y="61010"/>
                      <a:pt x="60932" y="0"/>
                      <a:pt x="13598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470" name="Graphic 1431">
                <a:extLst>
                  <a:ext uri="{FF2B5EF4-FFF2-40B4-BE49-F238E27FC236}">
                    <a16:creationId xmlns:a16="http://schemas.microsoft.com/office/drawing/2014/main" id="{D27AD8FB-438F-C60F-F691-29C0FF324BB4}"/>
                  </a:ext>
                </a:extLst>
              </p:cNvPr>
              <p:cNvGrpSpPr/>
              <p:nvPr/>
            </p:nvGrpSpPr>
            <p:grpSpPr>
              <a:xfrm>
                <a:off x="11723522" y="7118406"/>
                <a:ext cx="82429" cy="441280"/>
                <a:chOff x="11723522" y="7118406"/>
                <a:chExt cx="82429" cy="441280"/>
              </a:xfrm>
            </p:grpSpPr>
            <p:sp>
              <p:nvSpPr>
                <p:cNvPr id="6485" name="Freeform 6484">
                  <a:extLst>
                    <a:ext uri="{FF2B5EF4-FFF2-40B4-BE49-F238E27FC236}">
                      <a16:creationId xmlns:a16="http://schemas.microsoft.com/office/drawing/2014/main" id="{8BD223EE-55CD-2206-593D-F9BB408475BD}"/>
                    </a:ext>
                  </a:extLst>
                </p:cNvPr>
                <p:cNvSpPr/>
                <p:nvPr/>
              </p:nvSpPr>
              <p:spPr>
                <a:xfrm>
                  <a:off x="11754126" y="7118406"/>
                  <a:ext cx="51825" cy="441280"/>
                </a:xfrm>
                <a:custGeom>
                  <a:avLst/>
                  <a:gdLst>
                    <a:gd name="connsiteX0" fmla="*/ 51826 w 51825"/>
                    <a:gd name="connsiteY0" fmla="*/ 0 h 441280"/>
                    <a:gd name="connsiteX1" fmla="*/ 0 w 51825"/>
                    <a:gd name="connsiteY1" fmla="*/ 441281 h 441280"/>
                  </a:gdLst>
                  <a:ahLst/>
                  <a:cxnLst>
                    <a:cxn ang="0">
                      <a:pos x="connsiteX0" y="connsiteY0"/>
                    </a:cxn>
                    <a:cxn ang="0">
                      <a:pos x="connsiteX1" y="connsiteY1"/>
                    </a:cxn>
                  </a:cxnLst>
                  <a:rect l="l" t="t" r="r" b="b"/>
                  <a:pathLst>
                    <a:path w="51825" h="441280">
                      <a:moveTo>
                        <a:pt x="51826" y="0"/>
                      </a:moveTo>
                      <a:lnTo>
                        <a:pt x="0" y="44128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86" name="Freeform 6485">
                  <a:extLst>
                    <a:ext uri="{FF2B5EF4-FFF2-40B4-BE49-F238E27FC236}">
                      <a16:creationId xmlns:a16="http://schemas.microsoft.com/office/drawing/2014/main" id="{33EE6007-15BC-8745-0C2A-ACE00E625DB3}"/>
                    </a:ext>
                  </a:extLst>
                </p:cNvPr>
                <p:cNvSpPr/>
                <p:nvPr/>
              </p:nvSpPr>
              <p:spPr>
                <a:xfrm>
                  <a:off x="11723522" y="7118406"/>
                  <a:ext cx="51825" cy="441280"/>
                </a:xfrm>
                <a:custGeom>
                  <a:avLst/>
                  <a:gdLst>
                    <a:gd name="connsiteX0" fmla="*/ 51826 w 51825"/>
                    <a:gd name="connsiteY0" fmla="*/ 0 h 441280"/>
                    <a:gd name="connsiteX1" fmla="*/ 0 w 51825"/>
                    <a:gd name="connsiteY1" fmla="*/ 441281 h 441280"/>
                  </a:gdLst>
                  <a:ahLst/>
                  <a:cxnLst>
                    <a:cxn ang="0">
                      <a:pos x="connsiteX0" y="connsiteY0"/>
                    </a:cxn>
                    <a:cxn ang="0">
                      <a:pos x="connsiteX1" y="connsiteY1"/>
                    </a:cxn>
                  </a:cxnLst>
                  <a:rect l="l" t="t" r="r" b="b"/>
                  <a:pathLst>
                    <a:path w="51825" h="441280">
                      <a:moveTo>
                        <a:pt x="51826" y="0"/>
                      </a:moveTo>
                      <a:lnTo>
                        <a:pt x="0" y="44128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471" name="Graphic 1431">
                <a:extLst>
                  <a:ext uri="{FF2B5EF4-FFF2-40B4-BE49-F238E27FC236}">
                    <a16:creationId xmlns:a16="http://schemas.microsoft.com/office/drawing/2014/main" id="{DC4DD1B8-F95D-4C96-93FD-A7ABB764F08B}"/>
                  </a:ext>
                </a:extLst>
              </p:cNvPr>
              <p:cNvGrpSpPr/>
              <p:nvPr/>
            </p:nvGrpSpPr>
            <p:grpSpPr>
              <a:xfrm>
                <a:off x="11364183" y="7118406"/>
                <a:ext cx="82429" cy="441280"/>
                <a:chOff x="11364183" y="7118406"/>
                <a:chExt cx="82429" cy="441280"/>
              </a:xfrm>
            </p:grpSpPr>
            <p:sp>
              <p:nvSpPr>
                <p:cNvPr id="6483" name="Freeform 6482">
                  <a:extLst>
                    <a:ext uri="{FF2B5EF4-FFF2-40B4-BE49-F238E27FC236}">
                      <a16:creationId xmlns:a16="http://schemas.microsoft.com/office/drawing/2014/main" id="{6447048D-F99B-9BDC-ED7C-7FD5A6DC2D4B}"/>
                    </a:ext>
                  </a:extLst>
                </p:cNvPr>
                <p:cNvSpPr/>
                <p:nvPr/>
              </p:nvSpPr>
              <p:spPr>
                <a:xfrm>
                  <a:off x="11364183" y="7118406"/>
                  <a:ext cx="51825" cy="441280"/>
                </a:xfrm>
                <a:custGeom>
                  <a:avLst/>
                  <a:gdLst>
                    <a:gd name="connsiteX0" fmla="*/ 0 w 51825"/>
                    <a:gd name="connsiteY0" fmla="*/ 0 h 441280"/>
                    <a:gd name="connsiteX1" fmla="*/ 51826 w 51825"/>
                    <a:gd name="connsiteY1" fmla="*/ 441281 h 441280"/>
                  </a:gdLst>
                  <a:ahLst/>
                  <a:cxnLst>
                    <a:cxn ang="0">
                      <a:pos x="connsiteX0" y="connsiteY0"/>
                    </a:cxn>
                    <a:cxn ang="0">
                      <a:pos x="connsiteX1" y="connsiteY1"/>
                    </a:cxn>
                  </a:cxnLst>
                  <a:rect l="l" t="t" r="r" b="b"/>
                  <a:pathLst>
                    <a:path w="51825" h="441280">
                      <a:moveTo>
                        <a:pt x="0" y="0"/>
                      </a:moveTo>
                      <a:lnTo>
                        <a:pt x="51826" y="44128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84" name="Freeform 6483">
                  <a:extLst>
                    <a:ext uri="{FF2B5EF4-FFF2-40B4-BE49-F238E27FC236}">
                      <a16:creationId xmlns:a16="http://schemas.microsoft.com/office/drawing/2014/main" id="{42C467BD-E729-0681-9D23-EB8F315F82E9}"/>
                    </a:ext>
                  </a:extLst>
                </p:cNvPr>
                <p:cNvSpPr/>
                <p:nvPr/>
              </p:nvSpPr>
              <p:spPr>
                <a:xfrm>
                  <a:off x="11394787" y="7118406"/>
                  <a:ext cx="51825" cy="441280"/>
                </a:xfrm>
                <a:custGeom>
                  <a:avLst/>
                  <a:gdLst>
                    <a:gd name="connsiteX0" fmla="*/ 0 w 51825"/>
                    <a:gd name="connsiteY0" fmla="*/ 0 h 441280"/>
                    <a:gd name="connsiteX1" fmla="*/ 51826 w 51825"/>
                    <a:gd name="connsiteY1" fmla="*/ 441281 h 441280"/>
                  </a:gdLst>
                  <a:ahLst/>
                  <a:cxnLst>
                    <a:cxn ang="0">
                      <a:pos x="connsiteX0" y="connsiteY0"/>
                    </a:cxn>
                    <a:cxn ang="0">
                      <a:pos x="connsiteX1" y="connsiteY1"/>
                    </a:cxn>
                  </a:cxnLst>
                  <a:rect l="l" t="t" r="r" b="b"/>
                  <a:pathLst>
                    <a:path w="51825" h="441280">
                      <a:moveTo>
                        <a:pt x="0" y="0"/>
                      </a:moveTo>
                      <a:lnTo>
                        <a:pt x="51826" y="44128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472" name="Freeform 6471">
                <a:extLst>
                  <a:ext uri="{FF2B5EF4-FFF2-40B4-BE49-F238E27FC236}">
                    <a16:creationId xmlns:a16="http://schemas.microsoft.com/office/drawing/2014/main" id="{0A611E7B-85C8-0785-E69A-5D4B360DBED4}"/>
                  </a:ext>
                </a:extLst>
              </p:cNvPr>
              <p:cNvSpPr/>
              <p:nvPr/>
            </p:nvSpPr>
            <p:spPr>
              <a:xfrm>
                <a:off x="11539812" y="7335637"/>
                <a:ext cx="89642" cy="177775"/>
              </a:xfrm>
              <a:custGeom>
                <a:avLst/>
                <a:gdLst>
                  <a:gd name="connsiteX0" fmla="*/ 88597 w 89642"/>
                  <a:gd name="connsiteY0" fmla="*/ 127381 h 177775"/>
                  <a:gd name="connsiteX1" fmla="*/ 44561 w 89642"/>
                  <a:gd name="connsiteY1" fmla="*/ 0 h 177775"/>
                  <a:gd name="connsiteX2" fmla="*/ 45081 w 89642"/>
                  <a:gd name="connsiteY2" fmla="*/ 0 h 177775"/>
                  <a:gd name="connsiteX3" fmla="*/ 1045 w 89642"/>
                  <a:gd name="connsiteY3" fmla="*/ 127381 h 177775"/>
                  <a:gd name="connsiteX4" fmla="*/ 44031 w 89642"/>
                  <a:gd name="connsiteY4" fmla="*/ 177512 h 177775"/>
                  <a:gd name="connsiteX5" fmla="*/ 88597 w 89642"/>
                  <a:gd name="connsiteY5" fmla="*/ 127381 h 177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42" h="177775">
                    <a:moveTo>
                      <a:pt x="88597" y="127381"/>
                    </a:moveTo>
                    <a:cubicBezTo>
                      <a:pt x="97682" y="70328"/>
                      <a:pt x="44561" y="0"/>
                      <a:pt x="44561" y="0"/>
                    </a:cubicBezTo>
                    <a:lnTo>
                      <a:pt x="45081" y="0"/>
                    </a:lnTo>
                    <a:cubicBezTo>
                      <a:pt x="45081" y="0"/>
                      <a:pt x="-8039" y="70328"/>
                      <a:pt x="1045" y="127381"/>
                    </a:cubicBezTo>
                    <a:cubicBezTo>
                      <a:pt x="10125" y="184435"/>
                      <a:pt x="44031" y="177512"/>
                      <a:pt x="44031" y="177512"/>
                    </a:cubicBezTo>
                    <a:cubicBezTo>
                      <a:pt x="44031" y="177512"/>
                      <a:pt x="79518" y="184435"/>
                      <a:pt x="88597" y="1273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73" name="Freeform 6472">
                <a:extLst>
                  <a:ext uri="{FF2B5EF4-FFF2-40B4-BE49-F238E27FC236}">
                    <a16:creationId xmlns:a16="http://schemas.microsoft.com/office/drawing/2014/main" id="{9444C1B4-BD4B-E654-B959-91EE4B52DA1B}"/>
                  </a:ext>
                </a:extLst>
              </p:cNvPr>
              <p:cNvSpPr/>
              <p:nvPr/>
            </p:nvSpPr>
            <p:spPr>
              <a:xfrm>
                <a:off x="11565626" y="7435532"/>
                <a:ext cx="38342" cy="77882"/>
              </a:xfrm>
              <a:custGeom>
                <a:avLst/>
                <a:gdLst>
                  <a:gd name="connsiteX0" fmla="*/ 19173 w 38342"/>
                  <a:gd name="connsiteY0" fmla="*/ 77877 h 77882"/>
                  <a:gd name="connsiteX1" fmla="*/ 37894 w 38342"/>
                  <a:gd name="connsiteY1" fmla="*/ 54451 h 77882"/>
                  <a:gd name="connsiteX2" fmla="*/ 19059 w 38342"/>
                  <a:gd name="connsiteY2" fmla="*/ 0 h 77882"/>
                  <a:gd name="connsiteX3" fmla="*/ 19282 w 38342"/>
                  <a:gd name="connsiteY3" fmla="*/ 0 h 77882"/>
                  <a:gd name="connsiteX4" fmla="*/ 447 w 38342"/>
                  <a:gd name="connsiteY4" fmla="*/ 54451 h 77882"/>
                  <a:gd name="connsiteX5" fmla="*/ 19173 w 38342"/>
                  <a:gd name="connsiteY5" fmla="*/ 77877 h 77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2" h="77882">
                    <a:moveTo>
                      <a:pt x="19173" y="77877"/>
                    </a:moveTo>
                    <a:cubicBezTo>
                      <a:pt x="19173" y="77877"/>
                      <a:pt x="34009" y="78865"/>
                      <a:pt x="37894" y="54451"/>
                    </a:cubicBezTo>
                    <a:cubicBezTo>
                      <a:pt x="41784" y="30037"/>
                      <a:pt x="19059" y="0"/>
                      <a:pt x="19059" y="0"/>
                    </a:cubicBezTo>
                    <a:lnTo>
                      <a:pt x="19282" y="0"/>
                    </a:lnTo>
                    <a:cubicBezTo>
                      <a:pt x="19282" y="0"/>
                      <a:pt x="-3438" y="30037"/>
                      <a:pt x="447" y="54451"/>
                    </a:cubicBezTo>
                    <a:cubicBezTo>
                      <a:pt x="4331" y="78865"/>
                      <a:pt x="19173" y="77877"/>
                      <a:pt x="19173" y="7787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74" name="Freeform 6473">
                <a:extLst>
                  <a:ext uri="{FF2B5EF4-FFF2-40B4-BE49-F238E27FC236}">
                    <a16:creationId xmlns:a16="http://schemas.microsoft.com/office/drawing/2014/main" id="{5A3C6F60-2935-C620-0031-08CF51AFAA42}"/>
                  </a:ext>
                </a:extLst>
              </p:cNvPr>
              <p:cNvSpPr/>
              <p:nvPr/>
            </p:nvSpPr>
            <p:spPr>
              <a:xfrm>
                <a:off x="11585065" y="7513409"/>
                <a:ext cx="5200" cy="46278"/>
              </a:xfrm>
              <a:custGeom>
                <a:avLst/>
                <a:gdLst>
                  <a:gd name="connsiteX0" fmla="*/ 0 w 5200"/>
                  <a:gd name="connsiteY0" fmla="*/ 46278 h 46278"/>
                  <a:gd name="connsiteX1" fmla="*/ 0 w 5200"/>
                  <a:gd name="connsiteY1" fmla="*/ 0 h 46278"/>
                </a:gdLst>
                <a:ahLst/>
                <a:cxnLst>
                  <a:cxn ang="0">
                    <a:pos x="connsiteX0" y="connsiteY0"/>
                  </a:cxn>
                  <a:cxn ang="0">
                    <a:pos x="connsiteX1" y="connsiteY1"/>
                  </a:cxn>
                </a:cxnLst>
                <a:rect l="l" t="t" r="r" b="b"/>
                <a:pathLst>
                  <a:path w="5200" h="46278">
                    <a:moveTo>
                      <a:pt x="0" y="46278"/>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75" name="Freeform 6474">
                <a:extLst>
                  <a:ext uri="{FF2B5EF4-FFF2-40B4-BE49-F238E27FC236}">
                    <a16:creationId xmlns:a16="http://schemas.microsoft.com/office/drawing/2014/main" id="{711157D7-FB96-560A-D880-863F4FD5842C}"/>
                  </a:ext>
                </a:extLst>
              </p:cNvPr>
              <p:cNvSpPr/>
              <p:nvPr/>
            </p:nvSpPr>
            <p:spPr>
              <a:xfrm>
                <a:off x="11564206" y="6823611"/>
                <a:ext cx="41721" cy="73659"/>
              </a:xfrm>
              <a:custGeom>
                <a:avLst/>
                <a:gdLst>
                  <a:gd name="connsiteX0" fmla="*/ 19028 w 41721"/>
                  <a:gd name="connsiteY0" fmla="*/ 0 h 73659"/>
                  <a:gd name="connsiteX1" fmla="*/ 22694 w 41721"/>
                  <a:gd name="connsiteY1" fmla="*/ 0 h 73659"/>
                  <a:gd name="connsiteX2" fmla="*/ 41722 w 41721"/>
                  <a:gd name="connsiteY2" fmla="*/ 19001 h 73659"/>
                  <a:gd name="connsiteX3" fmla="*/ 41722 w 41721"/>
                  <a:gd name="connsiteY3" fmla="*/ 73660 h 73659"/>
                  <a:gd name="connsiteX4" fmla="*/ 0 w 41721"/>
                  <a:gd name="connsiteY4" fmla="*/ 73660 h 73659"/>
                  <a:gd name="connsiteX5" fmla="*/ 0 w 41721"/>
                  <a:gd name="connsiteY5" fmla="*/ 19001 h 73659"/>
                  <a:gd name="connsiteX6" fmla="*/ 19028 w 41721"/>
                  <a:gd name="connsiteY6" fmla="*/ 0 h 73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21" h="73659">
                    <a:moveTo>
                      <a:pt x="19028" y="0"/>
                    </a:moveTo>
                    <a:lnTo>
                      <a:pt x="22694" y="0"/>
                    </a:lnTo>
                    <a:cubicBezTo>
                      <a:pt x="33199" y="0"/>
                      <a:pt x="41722" y="8537"/>
                      <a:pt x="41722" y="19001"/>
                    </a:cubicBezTo>
                    <a:lnTo>
                      <a:pt x="41722" y="73660"/>
                    </a:lnTo>
                    <a:lnTo>
                      <a:pt x="0" y="73660"/>
                    </a:lnTo>
                    <a:lnTo>
                      <a:pt x="0" y="19001"/>
                    </a:lnTo>
                    <a:cubicBezTo>
                      <a:pt x="0" y="8537"/>
                      <a:pt x="8523" y="0"/>
                      <a:pt x="19028"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76" name="Freeform 6475">
                <a:extLst>
                  <a:ext uri="{FF2B5EF4-FFF2-40B4-BE49-F238E27FC236}">
                    <a16:creationId xmlns:a16="http://schemas.microsoft.com/office/drawing/2014/main" id="{C2FE996C-8038-4196-D74D-7E0EF9CD7950}"/>
                  </a:ext>
                </a:extLst>
              </p:cNvPr>
              <p:cNvSpPr/>
              <p:nvPr/>
            </p:nvSpPr>
            <p:spPr>
              <a:xfrm>
                <a:off x="11403440" y="7192117"/>
                <a:ext cx="363254" cy="5205"/>
              </a:xfrm>
              <a:custGeom>
                <a:avLst/>
                <a:gdLst>
                  <a:gd name="connsiteX0" fmla="*/ 0 w 363254"/>
                  <a:gd name="connsiteY0" fmla="*/ 0 h 5205"/>
                  <a:gd name="connsiteX1" fmla="*/ 363255 w 363254"/>
                  <a:gd name="connsiteY1" fmla="*/ 0 h 5205"/>
                </a:gdLst>
                <a:ahLst/>
                <a:cxnLst>
                  <a:cxn ang="0">
                    <a:pos x="connsiteX0" y="connsiteY0"/>
                  </a:cxn>
                  <a:cxn ang="0">
                    <a:pos x="connsiteX1" y="connsiteY1"/>
                  </a:cxn>
                </a:cxnLst>
                <a:rect l="l" t="t" r="r" b="b"/>
                <a:pathLst>
                  <a:path w="363254" h="5205">
                    <a:moveTo>
                      <a:pt x="0" y="0"/>
                    </a:moveTo>
                    <a:lnTo>
                      <a:pt x="36325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77" name="Freeform 6476">
                <a:extLst>
                  <a:ext uri="{FF2B5EF4-FFF2-40B4-BE49-F238E27FC236}">
                    <a16:creationId xmlns:a16="http://schemas.microsoft.com/office/drawing/2014/main" id="{0A57E290-0BA3-DD3D-83B0-35EAB941FDD5}"/>
                  </a:ext>
                </a:extLst>
              </p:cNvPr>
              <p:cNvSpPr/>
              <p:nvPr/>
            </p:nvSpPr>
            <p:spPr>
              <a:xfrm>
                <a:off x="11412046" y="7266089"/>
                <a:ext cx="346041" cy="5205"/>
              </a:xfrm>
              <a:custGeom>
                <a:avLst/>
                <a:gdLst>
                  <a:gd name="connsiteX0" fmla="*/ 0 w 346041"/>
                  <a:gd name="connsiteY0" fmla="*/ 0 h 5205"/>
                  <a:gd name="connsiteX1" fmla="*/ 346042 w 346041"/>
                  <a:gd name="connsiteY1" fmla="*/ 0 h 5205"/>
                </a:gdLst>
                <a:ahLst/>
                <a:cxnLst>
                  <a:cxn ang="0">
                    <a:pos x="connsiteX0" y="connsiteY0"/>
                  </a:cxn>
                  <a:cxn ang="0">
                    <a:pos x="connsiteX1" y="connsiteY1"/>
                  </a:cxn>
                </a:cxnLst>
                <a:rect l="l" t="t" r="r" b="b"/>
                <a:pathLst>
                  <a:path w="346041" h="5205">
                    <a:moveTo>
                      <a:pt x="0" y="0"/>
                    </a:moveTo>
                    <a:lnTo>
                      <a:pt x="34604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78" name="Freeform 6477">
                <a:extLst>
                  <a:ext uri="{FF2B5EF4-FFF2-40B4-BE49-F238E27FC236}">
                    <a16:creationId xmlns:a16="http://schemas.microsoft.com/office/drawing/2014/main" id="{AD696665-85FB-E1B4-63B8-1C56670300F4}"/>
                  </a:ext>
                </a:extLst>
              </p:cNvPr>
              <p:cNvSpPr/>
              <p:nvPr/>
            </p:nvSpPr>
            <p:spPr>
              <a:xfrm>
                <a:off x="11437814" y="7228973"/>
                <a:ext cx="29360" cy="5205"/>
              </a:xfrm>
              <a:custGeom>
                <a:avLst/>
                <a:gdLst>
                  <a:gd name="connsiteX0" fmla="*/ 0 w 29360"/>
                  <a:gd name="connsiteY0" fmla="*/ 0 h 5205"/>
                  <a:gd name="connsiteX1" fmla="*/ 29361 w 29360"/>
                  <a:gd name="connsiteY1" fmla="*/ 0 h 5205"/>
                </a:gdLst>
                <a:ahLst/>
                <a:cxnLst>
                  <a:cxn ang="0">
                    <a:pos x="connsiteX0" y="connsiteY0"/>
                  </a:cxn>
                  <a:cxn ang="0">
                    <a:pos x="connsiteX1" y="connsiteY1"/>
                  </a:cxn>
                </a:cxnLst>
                <a:rect l="l" t="t" r="r" b="b"/>
                <a:pathLst>
                  <a:path w="29360" h="5205">
                    <a:moveTo>
                      <a:pt x="0" y="0"/>
                    </a:moveTo>
                    <a:lnTo>
                      <a:pt x="2936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79" name="Freeform 6478">
                <a:extLst>
                  <a:ext uri="{FF2B5EF4-FFF2-40B4-BE49-F238E27FC236}">
                    <a16:creationId xmlns:a16="http://schemas.microsoft.com/office/drawing/2014/main" id="{854A9840-CB89-5B18-78DC-95A39F3D8869}"/>
                  </a:ext>
                </a:extLst>
              </p:cNvPr>
              <p:cNvSpPr/>
              <p:nvPr/>
            </p:nvSpPr>
            <p:spPr>
              <a:xfrm>
                <a:off x="11502817" y="7228973"/>
                <a:ext cx="29360" cy="5205"/>
              </a:xfrm>
              <a:custGeom>
                <a:avLst/>
                <a:gdLst>
                  <a:gd name="connsiteX0" fmla="*/ 0 w 29360"/>
                  <a:gd name="connsiteY0" fmla="*/ 0 h 5205"/>
                  <a:gd name="connsiteX1" fmla="*/ 29361 w 29360"/>
                  <a:gd name="connsiteY1" fmla="*/ 0 h 5205"/>
                </a:gdLst>
                <a:ahLst/>
                <a:cxnLst>
                  <a:cxn ang="0">
                    <a:pos x="connsiteX0" y="connsiteY0"/>
                  </a:cxn>
                  <a:cxn ang="0">
                    <a:pos x="connsiteX1" y="connsiteY1"/>
                  </a:cxn>
                </a:cxnLst>
                <a:rect l="l" t="t" r="r" b="b"/>
                <a:pathLst>
                  <a:path w="29360" h="5205">
                    <a:moveTo>
                      <a:pt x="0" y="0"/>
                    </a:moveTo>
                    <a:lnTo>
                      <a:pt x="2936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80" name="Freeform 6479">
                <a:extLst>
                  <a:ext uri="{FF2B5EF4-FFF2-40B4-BE49-F238E27FC236}">
                    <a16:creationId xmlns:a16="http://schemas.microsoft.com/office/drawing/2014/main" id="{ED778151-FBE9-9704-C78F-92970CD6B102}"/>
                  </a:ext>
                </a:extLst>
              </p:cNvPr>
              <p:cNvSpPr/>
              <p:nvPr/>
            </p:nvSpPr>
            <p:spPr>
              <a:xfrm>
                <a:off x="11567820" y="7228973"/>
                <a:ext cx="29365" cy="5205"/>
              </a:xfrm>
              <a:custGeom>
                <a:avLst/>
                <a:gdLst>
                  <a:gd name="connsiteX0" fmla="*/ 0 w 29365"/>
                  <a:gd name="connsiteY0" fmla="*/ 0 h 5205"/>
                  <a:gd name="connsiteX1" fmla="*/ 29366 w 29365"/>
                  <a:gd name="connsiteY1" fmla="*/ 0 h 5205"/>
                </a:gdLst>
                <a:ahLst/>
                <a:cxnLst>
                  <a:cxn ang="0">
                    <a:pos x="connsiteX0" y="connsiteY0"/>
                  </a:cxn>
                  <a:cxn ang="0">
                    <a:pos x="connsiteX1" y="connsiteY1"/>
                  </a:cxn>
                </a:cxnLst>
                <a:rect l="l" t="t" r="r" b="b"/>
                <a:pathLst>
                  <a:path w="29365" h="5205">
                    <a:moveTo>
                      <a:pt x="0" y="0"/>
                    </a:moveTo>
                    <a:lnTo>
                      <a:pt x="2936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81" name="Freeform 6480">
                <a:extLst>
                  <a:ext uri="{FF2B5EF4-FFF2-40B4-BE49-F238E27FC236}">
                    <a16:creationId xmlns:a16="http://schemas.microsoft.com/office/drawing/2014/main" id="{5CC91F86-1748-F009-87BC-3DBEF0E275A6}"/>
                  </a:ext>
                </a:extLst>
              </p:cNvPr>
              <p:cNvSpPr/>
              <p:nvPr/>
            </p:nvSpPr>
            <p:spPr>
              <a:xfrm>
                <a:off x="11632829" y="7228973"/>
                <a:ext cx="29360" cy="5205"/>
              </a:xfrm>
              <a:custGeom>
                <a:avLst/>
                <a:gdLst>
                  <a:gd name="connsiteX0" fmla="*/ 0 w 29360"/>
                  <a:gd name="connsiteY0" fmla="*/ 0 h 5205"/>
                  <a:gd name="connsiteX1" fmla="*/ 29361 w 29360"/>
                  <a:gd name="connsiteY1" fmla="*/ 0 h 5205"/>
                </a:gdLst>
                <a:ahLst/>
                <a:cxnLst>
                  <a:cxn ang="0">
                    <a:pos x="connsiteX0" y="connsiteY0"/>
                  </a:cxn>
                  <a:cxn ang="0">
                    <a:pos x="connsiteX1" y="connsiteY1"/>
                  </a:cxn>
                </a:cxnLst>
                <a:rect l="l" t="t" r="r" b="b"/>
                <a:pathLst>
                  <a:path w="29360" h="5205">
                    <a:moveTo>
                      <a:pt x="0" y="0"/>
                    </a:moveTo>
                    <a:lnTo>
                      <a:pt x="2936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82" name="Freeform 6481">
                <a:extLst>
                  <a:ext uri="{FF2B5EF4-FFF2-40B4-BE49-F238E27FC236}">
                    <a16:creationId xmlns:a16="http://schemas.microsoft.com/office/drawing/2014/main" id="{96B37641-92C9-D1D9-94E7-0E22F2B4CD0D}"/>
                  </a:ext>
                </a:extLst>
              </p:cNvPr>
              <p:cNvSpPr/>
              <p:nvPr/>
            </p:nvSpPr>
            <p:spPr>
              <a:xfrm>
                <a:off x="11697833" y="7228973"/>
                <a:ext cx="29360" cy="5205"/>
              </a:xfrm>
              <a:custGeom>
                <a:avLst/>
                <a:gdLst>
                  <a:gd name="connsiteX0" fmla="*/ 0 w 29360"/>
                  <a:gd name="connsiteY0" fmla="*/ 0 h 5205"/>
                  <a:gd name="connsiteX1" fmla="*/ 29361 w 29360"/>
                  <a:gd name="connsiteY1" fmla="*/ 0 h 5205"/>
                </a:gdLst>
                <a:ahLst/>
                <a:cxnLst>
                  <a:cxn ang="0">
                    <a:pos x="connsiteX0" y="connsiteY0"/>
                  </a:cxn>
                  <a:cxn ang="0">
                    <a:pos x="connsiteX1" y="connsiteY1"/>
                  </a:cxn>
                </a:cxnLst>
                <a:rect l="l" t="t" r="r" b="b"/>
                <a:pathLst>
                  <a:path w="29360" h="5205">
                    <a:moveTo>
                      <a:pt x="0" y="0"/>
                    </a:moveTo>
                    <a:lnTo>
                      <a:pt x="2936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465" name="Freeform 6464">
              <a:extLst>
                <a:ext uri="{FF2B5EF4-FFF2-40B4-BE49-F238E27FC236}">
                  <a16:creationId xmlns:a16="http://schemas.microsoft.com/office/drawing/2014/main" id="{E53817EA-3542-214C-CF7A-9EF791CFBA24}"/>
                </a:ext>
              </a:extLst>
            </p:cNvPr>
            <p:cNvSpPr/>
            <p:nvPr/>
          </p:nvSpPr>
          <p:spPr>
            <a:xfrm>
              <a:off x="11395255" y="6970983"/>
              <a:ext cx="379620" cy="5205"/>
            </a:xfrm>
            <a:custGeom>
              <a:avLst/>
              <a:gdLst>
                <a:gd name="connsiteX0" fmla="*/ 0 w 379620"/>
                <a:gd name="connsiteY0" fmla="*/ 0 h 5205"/>
                <a:gd name="connsiteX1" fmla="*/ 379620 w 379620"/>
                <a:gd name="connsiteY1" fmla="*/ 0 h 5205"/>
              </a:gdLst>
              <a:ahLst/>
              <a:cxnLst>
                <a:cxn ang="0">
                  <a:pos x="connsiteX0" y="connsiteY0"/>
                </a:cxn>
                <a:cxn ang="0">
                  <a:pos x="connsiteX1" y="connsiteY1"/>
                </a:cxn>
              </a:cxnLst>
              <a:rect l="l" t="t" r="r" b="b"/>
              <a:pathLst>
                <a:path w="379620" h="5205">
                  <a:moveTo>
                    <a:pt x="0" y="0"/>
                  </a:moveTo>
                  <a:lnTo>
                    <a:pt x="37962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66" name="Freeform 6465">
              <a:extLst>
                <a:ext uri="{FF2B5EF4-FFF2-40B4-BE49-F238E27FC236}">
                  <a16:creationId xmlns:a16="http://schemas.microsoft.com/office/drawing/2014/main" id="{FFC182F1-DA0C-81E2-223A-794AF6CE6EB4}"/>
                </a:ext>
              </a:extLst>
            </p:cNvPr>
            <p:cNvSpPr/>
            <p:nvPr/>
          </p:nvSpPr>
          <p:spPr>
            <a:xfrm>
              <a:off x="11351780" y="7044694"/>
              <a:ext cx="466771" cy="5205"/>
            </a:xfrm>
            <a:custGeom>
              <a:avLst/>
              <a:gdLst>
                <a:gd name="connsiteX0" fmla="*/ 0 w 466771"/>
                <a:gd name="connsiteY0" fmla="*/ 0 h 5205"/>
                <a:gd name="connsiteX1" fmla="*/ 466772 w 466771"/>
                <a:gd name="connsiteY1" fmla="*/ 0 h 5205"/>
              </a:gdLst>
              <a:ahLst/>
              <a:cxnLst>
                <a:cxn ang="0">
                  <a:pos x="connsiteX0" y="connsiteY0"/>
                </a:cxn>
                <a:cxn ang="0">
                  <a:pos x="connsiteX1" y="connsiteY1"/>
                </a:cxn>
              </a:cxnLst>
              <a:rect l="l" t="t" r="r" b="b"/>
              <a:pathLst>
                <a:path w="466771" h="5205">
                  <a:moveTo>
                    <a:pt x="0" y="0"/>
                  </a:moveTo>
                  <a:lnTo>
                    <a:pt x="46677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67" name="Freeform 6466">
              <a:extLst>
                <a:ext uri="{FF2B5EF4-FFF2-40B4-BE49-F238E27FC236}">
                  <a16:creationId xmlns:a16="http://schemas.microsoft.com/office/drawing/2014/main" id="{7A9D983E-2ED9-1482-D5C5-0ADA1465E5C1}"/>
                </a:ext>
              </a:extLst>
            </p:cNvPr>
            <p:cNvSpPr/>
            <p:nvPr/>
          </p:nvSpPr>
          <p:spPr>
            <a:xfrm>
              <a:off x="11404516" y="7634335"/>
              <a:ext cx="361091" cy="5205"/>
            </a:xfrm>
            <a:custGeom>
              <a:avLst/>
              <a:gdLst>
                <a:gd name="connsiteX0" fmla="*/ 0 w 361091"/>
                <a:gd name="connsiteY0" fmla="*/ 0 h 5205"/>
                <a:gd name="connsiteX1" fmla="*/ 361092 w 361091"/>
                <a:gd name="connsiteY1" fmla="*/ 0 h 5205"/>
              </a:gdLst>
              <a:ahLst/>
              <a:cxnLst>
                <a:cxn ang="0">
                  <a:pos x="connsiteX0" y="connsiteY0"/>
                </a:cxn>
                <a:cxn ang="0">
                  <a:pos x="connsiteX1" y="connsiteY1"/>
                </a:cxn>
              </a:cxnLst>
              <a:rect l="l" t="t" r="r" b="b"/>
              <a:pathLst>
                <a:path w="361091" h="5205">
                  <a:moveTo>
                    <a:pt x="0" y="0"/>
                  </a:moveTo>
                  <a:lnTo>
                    <a:pt x="36109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18" name="Graphic 1431">
            <a:extLst>
              <a:ext uri="{FF2B5EF4-FFF2-40B4-BE49-F238E27FC236}">
                <a16:creationId xmlns:a16="http://schemas.microsoft.com/office/drawing/2014/main" id="{18464C54-BA7F-275F-CBB2-783D7F49AC09}"/>
              </a:ext>
            </a:extLst>
          </p:cNvPr>
          <p:cNvGrpSpPr/>
          <p:nvPr/>
        </p:nvGrpSpPr>
        <p:grpSpPr>
          <a:xfrm flipH="1">
            <a:off x="18006738" y="10635957"/>
            <a:ext cx="989323" cy="565969"/>
            <a:chOff x="12347506" y="6971165"/>
            <a:chExt cx="1031745" cy="590239"/>
          </a:xfrm>
          <a:noFill/>
        </p:grpSpPr>
        <p:grpSp>
          <p:nvGrpSpPr>
            <p:cNvPr id="6448" name="Graphic 1431">
              <a:extLst>
                <a:ext uri="{FF2B5EF4-FFF2-40B4-BE49-F238E27FC236}">
                  <a16:creationId xmlns:a16="http://schemas.microsoft.com/office/drawing/2014/main" id="{3023DD3A-7BDA-95CC-E70B-59180C117618}"/>
                </a:ext>
              </a:extLst>
            </p:cNvPr>
            <p:cNvGrpSpPr/>
            <p:nvPr/>
          </p:nvGrpSpPr>
          <p:grpSpPr>
            <a:xfrm>
              <a:off x="12347506" y="6971165"/>
              <a:ext cx="1031745" cy="590239"/>
              <a:chOff x="12347506" y="6971165"/>
              <a:chExt cx="1031745" cy="590239"/>
            </a:xfrm>
            <a:noFill/>
          </p:grpSpPr>
          <p:sp>
            <p:nvSpPr>
              <p:cNvPr id="6450" name="Freeform 6449">
                <a:extLst>
                  <a:ext uri="{FF2B5EF4-FFF2-40B4-BE49-F238E27FC236}">
                    <a16:creationId xmlns:a16="http://schemas.microsoft.com/office/drawing/2014/main" id="{77A9796C-65ED-C615-9397-61D73FA8BF61}"/>
                  </a:ext>
                </a:extLst>
              </p:cNvPr>
              <p:cNvSpPr/>
              <p:nvPr/>
            </p:nvSpPr>
            <p:spPr>
              <a:xfrm>
                <a:off x="12392335" y="7000383"/>
                <a:ext cx="850088" cy="561021"/>
              </a:xfrm>
              <a:custGeom>
                <a:avLst/>
                <a:gdLst>
                  <a:gd name="connsiteX0" fmla="*/ 788554 w 850088"/>
                  <a:gd name="connsiteY0" fmla="*/ 265238 h 561021"/>
                  <a:gd name="connsiteX1" fmla="*/ 775553 w 850088"/>
                  <a:gd name="connsiteY1" fmla="*/ 57482 h 561021"/>
                  <a:gd name="connsiteX2" fmla="*/ 206581 w 850088"/>
                  <a:gd name="connsiteY2" fmla="*/ 57482 h 561021"/>
                  <a:gd name="connsiteX3" fmla="*/ 219727 w 850088"/>
                  <a:gd name="connsiteY3" fmla="*/ 198762 h 561021"/>
                  <a:gd name="connsiteX4" fmla="*/ 2179 w 850088"/>
                  <a:gd name="connsiteY4" fmla="*/ 105321 h 561021"/>
                  <a:gd name="connsiteX5" fmla="*/ 463287 w 850088"/>
                  <a:gd name="connsiteY5" fmla="*/ 561022 h 561021"/>
                  <a:gd name="connsiteX6" fmla="*/ 450354 w 850088"/>
                  <a:gd name="connsiteY6" fmla="*/ 433327 h 561021"/>
                  <a:gd name="connsiteX7" fmla="*/ 140818 w 850088"/>
                  <a:gd name="connsiteY7" fmla="*/ 248319 h 561021"/>
                  <a:gd name="connsiteX8" fmla="*/ 144552 w 850088"/>
                  <a:gd name="connsiteY8" fmla="*/ 215056 h 561021"/>
                  <a:gd name="connsiteX9" fmla="*/ 555394 w 850088"/>
                  <a:gd name="connsiteY9" fmla="*/ 222552 h 561021"/>
                  <a:gd name="connsiteX10" fmla="*/ 766250 w 850088"/>
                  <a:gd name="connsiteY10" fmla="*/ 560032 h 561021"/>
                  <a:gd name="connsiteX11" fmla="*/ 637600 w 850088"/>
                  <a:gd name="connsiteY11" fmla="*/ 561022 h 561021"/>
                  <a:gd name="connsiteX12" fmla="*/ 578728 w 850088"/>
                  <a:gd name="connsiteY12" fmla="*/ 515420 h 56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0088" h="561021">
                    <a:moveTo>
                      <a:pt x="788554" y="265238"/>
                    </a:moveTo>
                    <a:cubicBezTo>
                      <a:pt x="788554" y="265238"/>
                      <a:pt x="935306" y="151026"/>
                      <a:pt x="775553" y="57482"/>
                    </a:cubicBezTo>
                    <a:cubicBezTo>
                      <a:pt x="636961" y="-23623"/>
                      <a:pt x="305448" y="-14565"/>
                      <a:pt x="206581" y="57482"/>
                    </a:cubicBezTo>
                    <a:cubicBezTo>
                      <a:pt x="107713" y="129579"/>
                      <a:pt x="219727" y="198762"/>
                      <a:pt x="219727" y="198762"/>
                    </a:cubicBezTo>
                    <a:cubicBezTo>
                      <a:pt x="219727" y="198762"/>
                      <a:pt x="32226" y="68205"/>
                      <a:pt x="2179" y="105321"/>
                    </a:cubicBezTo>
                    <a:cubicBezTo>
                      <a:pt x="-27863" y="142385"/>
                      <a:pt x="259291" y="442333"/>
                      <a:pt x="463287" y="561022"/>
                    </a:cubicBezTo>
                    <a:lnTo>
                      <a:pt x="450354" y="433327"/>
                    </a:lnTo>
                    <a:lnTo>
                      <a:pt x="140818" y="248319"/>
                    </a:lnTo>
                    <a:cubicBezTo>
                      <a:pt x="127516" y="240355"/>
                      <a:pt x="129851" y="219533"/>
                      <a:pt x="144552" y="215056"/>
                    </a:cubicBezTo>
                    <a:cubicBezTo>
                      <a:pt x="207179" y="196107"/>
                      <a:pt x="348298" y="169558"/>
                      <a:pt x="555394" y="222552"/>
                    </a:cubicBezTo>
                    <a:cubicBezTo>
                      <a:pt x="842626" y="296055"/>
                      <a:pt x="843276" y="520313"/>
                      <a:pt x="766250" y="560032"/>
                    </a:cubicBezTo>
                    <a:lnTo>
                      <a:pt x="637600" y="561022"/>
                    </a:lnTo>
                    <a:lnTo>
                      <a:pt x="578728" y="51542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51" name="Freeform 6450">
                <a:extLst>
                  <a:ext uri="{FF2B5EF4-FFF2-40B4-BE49-F238E27FC236}">
                    <a16:creationId xmlns:a16="http://schemas.microsoft.com/office/drawing/2014/main" id="{4E88773B-2891-AFBA-515A-6E37F627FDF0}"/>
                  </a:ext>
                </a:extLst>
              </p:cNvPr>
              <p:cNvSpPr/>
              <p:nvPr/>
            </p:nvSpPr>
            <p:spPr>
              <a:xfrm>
                <a:off x="12675193" y="7348775"/>
                <a:ext cx="362644" cy="212629"/>
              </a:xfrm>
              <a:custGeom>
                <a:avLst/>
                <a:gdLst>
                  <a:gd name="connsiteX0" fmla="*/ 167496 w 362644"/>
                  <a:gd name="connsiteY0" fmla="*/ 84936 h 212629"/>
                  <a:gd name="connsiteX1" fmla="*/ 345116 w 362644"/>
                  <a:gd name="connsiteY1" fmla="*/ 1177 h 212629"/>
                  <a:gd name="connsiteX2" fmla="*/ 362163 w 362644"/>
                  <a:gd name="connsiteY2" fmla="*/ 16534 h 212629"/>
                  <a:gd name="connsiteX3" fmla="*/ 237336 w 362644"/>
                  <a:gd name="connsiteY3" fmla="*/ 212630 h 212629"/>
                  <a:gd name="connsiteX4" fmla="*/ 0 w 362644"/>
                  <a:gd name="connsiteY4" fmla="*/ 212630 h 212629"/>
                  <a:gd name="connsiteX5" fmla="*/ 76746 w 362644"/>
                  <a:gd name="connsiteY5" fmla="*/ 142770 h 21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2644" h="212629">
                    <a:moveTo>
                      <a:pt x="167496" y="84936"/>
                    </a:moveTo>
                    <a:lnTo>
                      <a:pt x="345116" y="1177"/>
                    </a:lnTo>
                    <a:cubicBezTo>
                      <a:pt x="354716" y="-3352"/>
                      <a:pt x="365007" y="5915"/>
                      <a:pt x="362163" y="16534"/>
                    </a:cubicBezTo>
                    <a:cubicBezTo>
                      <a:pt x="351450" y="56617"/>
                      <a:pt x="320857" y="136836"/>
                      <a:pt x="237336" y="212630"/>
                    </a:cubicBezTo>
                    <a:lnTo>
                      <a:pt x="0" y="212630"/>
                    </a:lnTo>
                    <a:lnTo>
                      <a:pt x="76746" y="14277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452" name="Graphic 1431">
                <a:extLst>
                  <a:ext uri="{FF2B5EF4-FFF2-40B4-BE49-F238E27FC236}">
                    <a16:creationId xmlns:a16="http://schemas.microsoft.com/office/drawing/2014/main" id="{C8D5F7AA-3919-75CE-C7A4-3C0632A4E977}"/>
                  </a:ext>
                </a:extLst>
              </p:cNvPr>
              <p:cNvGrpSpPr/>
              <p:nvPr/>
            </p:nvGrpSpPr>
            <p:grpSpPr>
              <a:xfrm>
                <a:off x="12347506" y="7208307"/>
                <a:ext cx="327687" cy="353097"/>
                <a:chOff x="12347506" y="7208307"/>
                <a:chExt cx="327687" cy="353097"/>
              </a:xfrm>
              <a:noFill/>
            </p:grpSpPr>
            <p:sp>
              <p:nvSpPr>
                <p:cNvPr id="6462" name="Freeform 6461">
                  <a:extLst>
                    <a:ext uri="{FF2B5EF4-FFF2-40B4-BE49-F238E27FC236}">
                      <a16:creationId xmlns:a16="http://schemas.microsoft.com/office/drawing/2014/main" id="{F558BD4D-52FA-8F06-9F7F-F344D791A6E3}"/>
                    </a:ext>
                  </a:extLst>
                </p:cNvPr>
                <p:cNvSpPr/>
                <p:nvPr/>
              </p:nvSpPr>
              <p:spPr>
                <a:xfrm>
                  <a:off x="12347506" y="7471503"/>
                  <a:ext cx="327687" cy="89901"/>
                </a:xfrm>
                <a:custGeom>
                  <a:avLst/>
                  <a:gdLst>
                    <a:gd name="connsiteX0" fmla="*/ 10704 w 327687"/>
                    <a:gd name="connsiteY0" fmla="*/ 0 h 89901"/>
                    <a:gd name="connsiteX1" fmla="*/ 528 w 327687"/>
                    <a:gd name="connsiteY1" fmla="*/ 45758 h 89901"/>
                    <a:gd name="connsiteX2" fmla="*/ 35697 w 327687"/>
                    <a:gd name="connsiteY2" fmla="*/ 89901 h 89901"/>
                    <a:gd name="connsiteX3" fmla="*/ 327687 w 327687"/>
                    <a:gd name="connsiteY3" fmla="*/ 89901 h 89901"/>
                  </a:gdLst>
                  <a:ahLst/>
                  <a:cxnLst>
                    <a:cxn ang="0">
                      <a:pos x="connsiteX0" y="connsiteY0"/>
                    </a:cxn>
                    <a:cxn ang="0">
                      <a:pos x="connsiteX1" y="connsiteY1"/>
                    </a:cxn>
                    <a:cxn ang="0">
                      <a:pos x="connsiteX2" y="connsiteY2"/>
                    </a:cxn>
                    <a:cxn ang="0">
                      <a:pos x="connsiteX3" y="connsiteY3"/>
                    </a:cxn>
                  </a:cxnLst>
                  <a:rect l="l" t="t" r="r" b="b"/>
                  <a:pathLst>
                    <a:path w="327687" h="89901">
                      <a:moveTo>
                        <a:pt x="10704" y="0"/>
                      </a:moveTo>
                      <a:cubicBezTo>
                        <a:pt x="6591" y="14472"/>
                        <a:pt x="3138" y="29724"/>
                        <a:pt x="528" y="45758"/>
                      </a:cubicBezTo>
                      <a:cubicBezTo>
                        <a:pt x="-3222" y="68766"/>
                        <a:pt x="13481" y="89901"/>
                        <a:pt x="35697" y="89901"/>
                      </a:cubicBezTo>
                      <a:lnTo>
                        <a:pt x="327687" y="8990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63" name="Freeform 6462">
                  <a:extLst>
                    <a:ext uri="{FF2B5EF4-FFF2-40B4-BE49-F238E27FC236}">
                      <a16:creationId xmlns:a16="http://schemas.microsoft.com/office/drawing/2014/main" id="{7E7BECAF-7F14-B18F-23A8-46A191E212DC}"/>
                    </a:ext>
                  </a:extLst>
                </p:cNvPr>
                <p:cNvSpPr/>
                <p:nvPr/>
              </p:nvSpPr>
              <p:spPr>
                <a:xfrm>
                  <a:off x="12377737" y="7208307"/>
                  <a:ext cx="122435" cy="209526"/>
                </a:xfrm>
                <a:custGeom>
                  <a:avLst/>
                  <a:gdLst>
                    <a:gd name="connsiteX0" fmla="*/ 72934 w 122435"/>
                    <a:gd name="connsiteY0" fmla="*/ 0 h 209526"/>
                    <a:gd name="connsiteX1" fmla="*/ 122435 w 122435"/>
                    <a:gd name="connsiteY1" fmla="*/ 56012 h 209526"/>
                    <a:gd name="connsiteX2" fmla="*/ 0 w 122435"/>
                    <a:gd name="connsiteY2" fmla="*/ 209526 h 209526"/>
                  </a:gdLst>
                  <a:ahLst/>
                  <a:cxnLst>
                    <a:cxn ang="0">
                      <a:pos x="connsiteX0" y="connsiteY0"/>
                    </a:cxn>
                    <a:cxn ang="0">
                      <a:pos x="connsiteX1" y="connsiteY1"/>
                    </a:cxn>
                    <a:cxn ang="0">
                      <a:pos x="connsiteX2" y="connsiteY2"/>
                    </a:cxn>
                  </a:cxnLst>
                  <a:rect l="l" t="t" r="r" b="b"/>
                  <a:pathLst>
                    <a:path w="122435" h="209526">
                      <a:moveTo>
                        <a:pt x="72934" y="0"/>
                      </a:moveTo>
                      <a:lnTo>
                        <a:pt x="122435" y="56012"/>
                      </a:lnTo>
                      <a:cubicBezTo>
                        <a:pt x="122435" y="56012"/>
                        <a:pt x="46480" y="105778"/>
                        <a:pt x="0" y="20952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453" name="Freeform 6452">
                <a:extLst>
                  <a:ext uri="{FF2B5EF4-FFF2-40B4-BE49-F238E27FC236}">
                    <a16:creationId xmlns:a16="http://schemas.microsoft.com/office/drawing/2014/main" id="{23D906E9-09AB-DF30-06C6-E1C0C50FFC80}"/>
                  </a:ext>
                </a:extLst>
              </p:cNvPr>
              <p:cNvSpPr/>
              <p:nvPr/>
            </p:nvSpPr>
            <p:spPr>
              <a:xfrm>
                <a:off x="12723951" y="7059335"/>
                <a:ext cx="159695" cy="145743"/>
              </a:xfrm>
              <a:custGeom>
                <a:avLst/>
                <a:gdLst>
                  <a:gd name="connsiteX0" fmla="*/ 0 w 159695"/>
                  <a:gd name="connsiteY0" fmla="*/ 132522 h 145743"/>
                  <a:gd name="connsiteX1" fmla="*/ 34556 w 159695"/>
                  <a:gd name="connsiteY1" fmla="*/ 14250 h 145743"/>
                  <a:gd name="connsiteX2" fmla="*/ 68404 w 159695"/>
                  <a:gd name="connsiteY2" fmla="*/ 4776 h 145743"/>
                  <a:gd name="connsiteX3" fmla="*/ 159695 w 159695"/>
                  <a:gd name="connsiteY3" fmla="*/ 77707 h 145743"/>
                  <a:gd name="connsiteX4" fmla="*/ 140392 w 159695"/>
                  <a:gd name="connsiteY4" fmla="*/ 145744 h 145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695" h="145743">
                    <a:moveTo>
                      <a:pt x="0" y="132522"/>
                    </a:moveTo>
                    <a:cubicBezTo>
                      <a:pt x="1050" y="102746"/>
                      <a:pt x="21295" y="47514"/>
                      <a:pt x="34556" y="14250"/>
                    </a:cubicBezTo>
                    <a:cubicBezTo>
                      <a:pt x="40167" y="195"/>
                      <a:pt x="56865" y="-4438"/>
                      <a:pt x="68404" y="4776"/>
                    </a:cubicBezTo>
                    <a:lnTo>
                      <a:pt x="159695" y="77707"/>
                    </a:lnTo>
                    <a:lnTo>
                      <a:pt x="140392" y="14574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54" name="Freeform 6453">
                <a:extLst>
                  <a:ext uri="{FF2B5EF4-FFF2-40B4-BE49-F238E27FC236}">
                    <a16:creationId xmlns:a16="http://schemas.microsoft.com/office/drawing/2014/main" id="{DF29C3A7-8DFC-1AD8-99F3-E2459A1CBB0F}"/>
                  </a:ext>
                </a:extLst>
              </p:cNvPr>
              <p:cNvSpPr/>
              <p:nvPr/>
            </p:nvSpPr>
            <p:spPr>
              <a:xfrm>
                <a:off x="12662966" y="7108621"/>
                <a:ext cx="75035" cy="84849"/>
              </a:xfrm>
              <a:custGeom>
                <a:avLst/>
                <a:gdLst>
                  <a:gd name="connsiteX0" fmla="*/ 1072 w 75035"/>
                  <a:gd name="connsiteY0" fmla="*/ 84850 h 84849"/>
                  <a:gd name="connsiteX1" fmla="*/ 7162 w 75035"/>
                  <a:gd name="connsiteY1" fmla="*/ 17437 h 84849"/>
                  <a:gd name="connsiteX2" fmla="*/ 38088 w 75035"/>
                  <a:gd name="connsiteY2" fmla="*/ 2341 h 84849"/>
                  <a:gd name="connsiteX3" fmla="*/ 75036 w 75035"/>
                  <a:gd name="connsiteY3" fmla="*/ 21185 h 84849"/>
                </a:gdLst>
                <a:ahLst/>
                <a:cxnLst>
                  <a:cxn ang="0">
                    <a:pos x="connsiteX0" y="connsiteY0"/>
                  </a:cxn>
                  <a:cxn ang="0">
                    <a:pos x="connsiteX1" y="connsiteY1"/>
                  </a:cxn>
                  <a:cxn ang="0">
                    <a:pos x="connsiteX2" y="connsiteY2"/>
                  </a:cxn>
                  <a:cxn ang="0">
                    <a:pos x="connsiteX3" y="connsiteY3"/>
                  </a:cxn>
                </a:cxnLst>
                <a:rect l="l" t="t" r="r" b="b"/>
                <a:pathLst>
                  <a:path w="75035" h="84849">
                    <a:moveTo>
                      <a:pt x="1072" y="84850"/>
                    </a:moveTo>
                    <a:cubicBezTo>
                      <a:pt x="-2141" y="64027"/>
                      <a:pt x="2450" y="37167"/>
                      <a:pt x="7162" y="17437"/>
                    </a:cubicBezTo>
                    <a:cubicBezTo>
                      <a:pt x="10558" y="3226"/>
                      <a:pt x="25550" y="-4062"/>
                      <a:pt x="38088" y="2341"/>
                    </a:cubicBezTo>
                    <a:lnTo>
                      <a:pt x="75036" y="2118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55" name="Freeform 6454">
                <a:extLst>
                  <a:ext uri="{FF2B5EF4-FFF2-40B4-BE49-F238E27FC236}">
                    <a16:creationId xmlns:a16="http://schemas.microsoft.com/office/drawing/2014/main" id="{2D84C1E8-7F8A-FF20-2F61-62A0F6570311}"/>
                  </a:ext>
                </a:extLst>
              </p:cNvPr>
              <p:cNvSpPr/>
              <p:nvPr/>
            </p:nvSpPr>
            <p:spPr>
              <a:xfrm>
                <a:off x="12883646" y="7137042"/>
                <a:ext cx="173642" cy="110046"/>
              </a:xfrm>
              <a:custGeom>
                <a:avLst/>
                <a:gdLst>
                  <a:gd name="connsiteX0" fmla="*/ 141957 w 173642"/>
                  <a:gd name="connsiteY0" fmla="*/ 110047 h 110046"/>
                  <a:gd name="connsiteX1" fmla="*/ 173642 w 173642"/>
                  <a:gd name="connsiteY1" fmla="*/ 32015 h 110046"/>
                  <a:gd name="connsiteX2" fmla="*/ 0 w 173642"/>
                  <a:gd name="connsiteY2" fmla="*/ 0 h 110046"/>
                </a:gdLst>
                <a:ahLst/>
                <a:cxnLst>
                  <a:cxn ang="0">
                    <a:pos x="connsiteX0" y="connsiteY0"/>
                  </a:cxn>
                  <a:cxn ang="0">
                    <a:pos x="connsiteX1" y="connsiteY1"/>
                  </a:cxn>
                  <a:cxn ang="0">
                    <a:pos x="connsiteX2" y="connsiteY2"/>
                  </a:cxn>
                </a:cxnLst>
                <a:rect l="l" t="t" r="r" b="b"/>
                <a:pathLst>
                  <a:path w="173642" h="110046">
                    <a:moveTo>
                      <a:pt x="141957" y="110047"/>
                    </a:moveTo>
                    <a:lnTo>
                      <a:pt x="173642" y="32015"/>
                    </a:ln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56" name="Freeform 6455">
                <a:extLst>
                  <a:ext uri="{FF2B5EF4-FFF2-40B4-BE49-F238E27FC236}">
                    <a16:creationId xmlns:a16="http://schemas.microsoft.com/office/drawing/2014/main" id="{3801B4D8-C044-05C1-D3B0-4D05AA7DCAC4}"/>
                  </a:ext>
                </a:extLst>
              </p:cNvPr>
              <p:cNvSpPr/>
              <p:nvPr/>
            </p:nvSpPr>
            <p:spPr>
              <a:xfrm>
                <a:off x="12570590" y="6971165"/>
                <a:ext cx="268719" cy="114184"/>
              </a:xfrm>
              <a:custGeom>
                <a:avLst/>
                <a:gdLst>
                  <a:gd name="connsiteX0" fmla="*/ 0 w 268719"/>
                  <a:gd name="connsiteY0" fmla="*/ 114185 h 114184"/>
                  <a:gd name="connsiteX1" fmla="*/ 108322 w 268719"/>
                  <a:gd name="connsiteY1" fmla="*/ 7418 h 114184"/>
                  <a:gd name="connsiteX2" fmla="*/ 268719 w 268719"/>
                  <a:gd name="connsiteY2" fmla="*/ 30010 h 114184"/>
                </a:gdLst>
                <a:ahLst/>
                <a:cxnLst>
                  <a:cxn ang="0">
                    <a:pos x="connsiteX0" y="connsiteY0"/>
                  </a:cxn>
                  <a:cxn ang="0">
                    <a:pos x="connsiteX1" y="connsiteY1"/>
                  </a:cxn>
                  <a:cxn ang="0">
                    <a:pos x="connsiteX2" y="connsiteY2"/>
                  </a:cxn>
                </a:cxnLst>
                <a:rect l="l" t="t" r="r" b="b"/>
                <a:pathLst>
                  <a:path w="268719" h="114184">
                    <a:moveTo>
                      <a:pt x="0" y="114185"/>
                    </a:moveTo>
                    <a:cubicBezTo>
                      <a:pt x="0" y="114185"/>
                      <a:pt x="9366" y="36569"/>
                      <a:pt x="108322" y="7418"/>
                    </a:cubicBezTo>
                    <a:cubicBezTo>
                      <a:pt x="194412" y="-17986"/>
                      <a:pt x="268719" y="30010"/>
                      <a:pt x="268719" y="3001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57" name="Freeform 6456">
                <a:extLst>
                  <a:ext uri="{FF2B5EF4-FFF2-40B4-BE49-F238E27FC236}">
                    <a16:creationId xmlns:a16="http://schemas.microsoft.com/office/drawing/2014/main" id="{F128111C-61CE-BA16-832D-E8DAA2A10E8B}"/>
                  </a:ext>
                </a:extLst>
              </p:cNvPr>
              <p:cNvSpPr/>
              <p:nvPr/>
            </p:nvSpPr>
            <p:spPr>
              <a:xfrm>
                <a:off x="13057289" y="7157651"/>
                <a:ext cx="125884" cy="220932"/>
              </a:xfrm>
              <a:custGeom>
                <a:avLst/>
                <a:gdLst>
                  <a:gd name="connsiteX0" fmla="*/ 121452 w 125884"/>
                  <a:gd name="connsiteY0" fmla="*/ 220932 h 220932"/>
                  <a:gd name="connsiteX1" fmla="*/ 102690 w 125884"/>
                  <a:gd name="connsiteY1" fmla="*/ 20828 h 220932"/>
                  <a:gd name="connsiteX2" fmla="*/ 69179 w 125884"/>
                  <a:gd name="connsiteY2" fmla="*/ 370 h 220932"/>
                  <a:gd name="connsiteX3" fmla="*/ 0 w 125884"/>
                  <a:gd name="connsiteY3" fmla="*/ 11406 h 220932"/>
                </a:gdLst>
                <a:ahLst/>
                <a:cxnLst>
                  <a:cxn ang="0">
                    <a:pos x="connsiteX0" y="connsiteY0"/>
                  </a:cxn>
                  <a:cxn ang="0">
                    <a:pos x="connsiteX1" y="connsiteY1"/>
                  </a:cxn>
                  <a:cxn ang="0">
                    <a:pos x="connsiteX2" y="connsiteY2"/>
                  </a:cxn>
                  <a:cxn ang="0">
                    <a:pos x="connsiteX3" y="connsiteY3"/>
                  </a:cxn>
                </a:cxnLst>
                <a:rect l="l" t="t" r="r" b="b"/>
                <a:pathLst>
                  <a:path w="125884" h="220932">
                    <a:moveTo>
                      <a:pt x="121452" y="220932"/>
                    </a:moveTo>
                    <a:cubicBezTo>
                      <a:pt x="134557" y="126606"/>
                      <a:pt x="115675" y="55758"/>
                      <a:pt x="102690" y="20828"/>
                    </a:cubicBezTo>
                    <a:cubicBezTo>
                      <a:pt x="97401" y="6616"/>
                      <a:pt x="83537" y="-1921"/>
                      <a:pt x="69179" y="370"/>
                    </a:cubicBezTo>
                    <a:lnTo>
                      <a:pt x="0" y="1140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58" name="Freeform 6457">
                <a:extLst>
                  <a:ext uri="{FF2B5EF4-FFF2-40B4-BE49-F238E27FC236}">
                    <a16:creationId xmlns:a16="http://schemas.microsoft.com/office/drawing/2014/main" id="{EF3E1D71-34F2-AAB1-B700-A6F5DD1EB88C}"/>
                  </a:ext>
                </a:extLst>
              </p:cNvPr>
              <p:cNvSpPr/>
              <p:nvPr/>
            </p:nvSpPr>
            <p:spPr>
              <a:xfrm>
                <a:off x="13177555" y="7063851"/>
                <a:ext cx="201696" cy="164861"/>
              </a:xfrm>
              <a:custGeom>
                <a:avLst/>
                <a:gdLst>
                  <a:gd name="connsiteX0" fmla="*/ 0 w 201696"/>
                  <a:gd name="connsiteY0" fmla="*/ 0 h 164861"/>
                  <a:gd name="connsiteX1" fmla="*/ 200179 w 201696"/>
                  <a:gd name="connsiteY1" fmla="*/ 82405 h 164861"/>
                  <a:gd name="connsiteX2" fmla="*/ 132035 w 201696"/>
                  <a:gd name="connsiteY2" fmla="*/ 164862 h 164861"/>
                </a:gdLst>
                <a:ahLst/>
                <a:cxnLst>
                  <a:cxn ang="0">
                    <a:pos x="connsiteX0" y="connsiteY0"/>
                  </a:cxn>
                  <a:cxn ang="0">
                    <a:pos x="connsiteX1" y="connsiteY1"/>
                  </a:cxn>
                  <a:cxn ang="0">
                    <a:pos x="connsiteX2" y="connsiteY2"/>
                  </a:cxn>
                </a:cxnLst>
                <a:rect l="l" t="t" r="r" b="b"/>
                <a:pathLst>
                  <a:path w="201696" h="164861">
                    <a:moveTo>
                      <a:pt x="0" y="0"/>
                    </a:moveTo>
                    <a:cubicBezTo>
                      <a:pt x="0" y="0"/>
                      <a:pt x="180330" y="4997"/>
                      <a:pt x="200179" y="82405"/>
                    </a:cubicBezTo>
                    <a:cubicBezTo>
                      <a:pt x="213731" y="135242"/>
                      <a:pt x="132035" y="164862"/>
                      <a:pt x="132035" y="16486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59" name="Freeform 6458">
                <a:extLst>
                  <a:ext uri="{FF2B5EF4-FFF2-40B4-BE49-F238E27FC236}">
                    <a16:creationId xmlns:a16="http://schemas.microsoft.com/office/drawing/2014/main" id="{1B8229C3-408D-A702-F603-C0A44DC9772B}"/>
                  </a:ext>
                </a:extLst>
              </p:cNvPr>
              <p:cNvSpPr/>
              <p:nvPr/>
            </p:nvSpPr>
            <p:spPr>
              <a:xfrm>
                <a:off x="13238128" y="7132200"/>
                <a:ext cx="76692" cy="316814"/>
              </a:xfrm>
              <a:custGeom>
                <a:avLst/>
                <a:gdLst>
                  <a:gd name="connsiteX0" fmla="*/ 4415 w 76692"/>
                  <a:gd name="connsiteY0" fmla="*/ 316815 h 316814"/>
                  <a:gd name="connsiteX1" fmla="*/ 76158 w 76692"/>
                  <a:gd name="connsiteY1" fmla="*/ 154555 h 316814"/>
                  <a:gd name="connsiteX2" fmla="*/ 0 w 76692"/>
                  <a:gd name="connsiteY2" fmla="*/ 0 h 316814"/>
                </a:gdLst>
                <a:ahLst/>
                <a:cxnLst>
                  <a:cxn ang="0">
                    <a:pos x="connsiteX0" y="connsiteY0"/>
                  </a:cxn>
                  <a:cxn ang="0">
                    <a:pos x="connsiteX1" y="connsiteY1"/>
                  </a:cxn>
                  <a:cxn ang="0">
                    <a:pos x="connsiteX2" y="connsiteY2"/>
                  </a:cxn>
                </a:cxnLst>
                <a:rect l="l" t="t" r="r" b="b"/>
                <a:pathLst>
                  <a:path w="76692" h="316814">
                    <a:moveTo>
                      <a:pt x="4415" y="316815"/>
                    </a:moveTo>
                    <a:cubicBezTo>
                      <a:pt x="9657" y="309214"/>
                      <a:pt x="83672" y="278189"/>
                      <a:pt x="76158" y="154555"/>
                    </a:cubicBezTo>
                    <a:cubicBezTo>
                      <a:pt x="68451" y="27746"/>
                      <a:pt x="0" y="0"/>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60" name="Freeform 6459">
                <a:extLst>
                  <a:ext uri="{FF2B5EF4-FFF2-40B4-BE49-F238E27FC236}">
                    <a16:creationId xmlns:a16="http://schemas.microsoft.com/office/drawing/2014/main" id="{69754102-6BBC-CF04-801D-E9D42FD01FD8}"/>
                  </a:ext>
                </a:extLst>
              </p:cNvPr>
              <p:cNvSpPr/>
              <p:nvPr/>
            </p:nvSpPr>
            <p:spPr>
              <a:xfrm>
                <a:off x="13191991" y="7410650"/>
                <a:ext cx="50317" cy="38729"/>
              </a:xfrm>
              <a:custGeom>
                <a:avLst/>
                <a:gdLst>
                  <a:gd name="connsiteX0" fmla="*/ 0 w 50317"/>
                  <a:gd name="connsiteY0" fmla="*/ 0 h 38729"/>
                  <a:gd name="connsiteX1" fmla="*/ 50318 w 50317"/>
                  <a:gd name="connsiteY1" fmla="*/ 38730 h 38729"/>
                </a:gdLst>
                <a:ahLst/>
                <a:cxnLst>
                  <a:cxn ang="0">
                    <a:pos x="connsiteX0" y="connsiteY0"/>
                  </a:cxn>
                  <a:cxn ang="0">
                    <a:pos x="connsiteX1" y="connsiteY1"/>
                  </a:cxn>
                </a:cxnLst>
                <a:rect l="l" t="t" r="r" b="b"/>
                <a:pathLst>
                  <a:path w="50317" h="38729">
                    <a:moveTo>
                      <a:pt x="0" y="0"/>
                    </a:moveTo>
                    <a:cubicBezTo>
                      <a:pt x="0" y="0"/>
                      <a:pt x="16017" y="13587"/>
                      <a:pt x="50318" y="3873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61" name="Freeform 6460">
                <a:extLst>
                  <a:ext uri="{FF2B5EF4-FFF2-40B4-BE49-F238E27FC236}">
                    <a16:creationId xmlns:a16="http://schemas.microsoft.com/office/drawing/2014/main" id="{8728ABC6-82A4-5674-4D92-D4C93967880F}"/>
                  </a:ext>
                </a:extLst>
              </p:cNvPr>
              <p:cNvSpPr/>
              <p:nvPr/>
            </p:nvSpPr>
            <p:spPr>
              <a:xfrm>
                <a:off x="13158585" y="7449015"/>
                <a:ext cx="124811" cy="111399"/>
              </a:xfrm>
              <a:custGeom>
                <a:avLst/>
                <a:gdLst>
                  <a:gd name="connsiteX0" fmla="*/ 83959 w 124811"/>
                  <a:gd name="connsiteY0" fmla="*/ 0 h 111399"/>
                  <a:gd name="connsiteX1" fmla="*/ 124812 w 124811"/>
                  <a:gd name="connsiteY1" fmla="*/ 111400 h 111399"/>
                  <a:gd name="connsiteX2" fmla="*/ 0 w 124811"/>
                  <a:gd name="connsiteY2" fmla="*/ 111400 h 111399"/>
                </a:gdLst>
                <a:ahLst/>
                <a:cxnLst>
                  <a:cxn ang="0">
                    <a:pos x="connsiteX0" y="connsiteY0"/>
                  </a:cxn>
                  <a:cxn ang="0">
                    <a:pos x="connsiteX1" y="connsiteY1"/>
                  </a:cxn>
                  <a:cxn ang="0">
                    <a:pos x="connsiteX2" y="connsiteY2"/>
                  </a:cxn>
                </a:cxnLst>
                <a:rect l="l" t="t" r="r" b="b"/>
                <a:pathLst>
                  <a:path w="124811" h="111399">
                    <a:moveTo>
                      <a:pt x="83959" y="0"/>
                    </a:moveTo>
                    <a:lnTo>
                      <a:pt x="124812" y="111400"/>
                    </a:lnTo>
                    <a:lnTo>
                      <a:pt x="0" y="11140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449" name="Freeform 6448">
              <a:extLst>
                <a:ext uri="{FF2B5EF4-FFF2-40B4-BE49-F238E27FC236}">
                  <a16:creationId xmlns:a16="http://schemas.microsoft.com/office/drawing/2014/main" id="{08453613-64A7-B885-1BB9-0FE6CA58BBA1}"/>
                </a:ext>
              </a:extLst>
            </p:cNvPr>
            <p:cNvSpPr/>
            <p:nvPr/>
          </p:nvSpPr>
          <p:spPr>
            <a:xfrm>
              <a:off x="12911187" y="7561405"/>
              <a:ext cx="116007" cy="5205"/>
            </a:xfrm>
            <a:custGeom>
              <a:avLst/>
              <a:gdLst>
                <a:gd name="connsiteX0" fmla="*/ 116008 w 116007"/>
                <a:gd name="connsiteY0" fmla="*/ 0 h 5205"/>
                <a:gd name="connsiteX1" fmla="*/ 0 w 116007"/>
                <a:gd name="connsiteY1" fmla="*/ 0 h 5205"/>
              </a:gdLst>
              <a:ahLst/>
              <a:cxnLst>
                <a:cxn ang="0">
                  <a:pos x="connsiteX0" y="connsiteY0"/>
                </a:cxn>
                <a:cxn ang="0">
                  <a:pos x="connsiteX1" y="connsiteY1"/>
                </a:cxn>
              </a:cxnLst>
              <a:rect l="l" t="t" r="r" b="b"/>
              <a:pathLst>
                <a:path w="116007" h="5205">
                  <a:moveTo>
                    <a:pt x="116008"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19" name="Graphic 1431">
            <a:extLst>
              <a:ext uri="{FF2B5EF4-FFF2-40B4-BE49-F238E27FC236}">
                <a16:creationId xmlns:a16="http://schemas.microsoft.com/office/drawing/2014/main" id="{57BACD6C-E97D-61FC-B153-969EA1C4E3EB}"/>
              </a:ext>
            </a:extLst>
          </p:cNvPr>
          <p:cNvGrpSpPr/>
          <p:nvPr/>
        </p:nvGrpSpPr>
        <p:grpSpPr>
          <a:xfrm flipH="1">
            <a:off x="19519597" y="10487789"/>
            <a:ext cx="916347" cy="779551"/>
            <a:chOff x="13689642" y="6823247"/>
            <a:chExt cx="955640" cy="812979"/>
          </a:xfrm>
          <a:noFill/>
        </p:grpSpPr>
        <p:sp>
          <p:nvSpPr>
            <p:cNvPr id="6439" name="Freeform 6438">
              <a:extLst>
                <a:ext uri="{FF2B5EF4-FFF2-40B4-BE49-F238E27FC236}">
                  <a16:creationId xmlns:a16="http://schemas.microsoft.com/office/drawing/2014/main" id="{F29F7760-059B-AF87-2D91-16F1B642582D}"/>
                </a:ext>
              </a:extLst>
            </p:cNvPr>
            <p:cNvSpPr/>
            <p:nvPr/>
          </p:nvSpPr>
          <p:spPr>
            <a:xfrm>
              <a:off x="14196347" y="7558958"/>
              <a:ext cx="200652" cy="5205"/>
            </a:xfrm>
            <a:custGeom>
              <a:avLst/>
              <a:gdLst>
                <a:gd name="connsiteX0" fmla="*/ 200653 w 200652"/>
                <a:gd name="connsiteY0" fmla="*/ 0 h 5205"/>
                <a:gd name="connsiteX1" fmla="*/ 0 w 200652"/>
                <a:gd name="connsiteY1" fmla="*/ 0 h 5205"/>
              </a:gdLst>
              <a:ahLst/>
              <a:cxnLst>
                <a:cxn ang="0">
                  <a:pos x="connsiteX0" y="connsiteY0"/>
                </a:cxn>
                <a:cxn ang="0">
                  <a:pos x="connsiteX1" y="connsiteY1"/>
                </a:cxn>
              </a:cxnLst>
              <a:rect l="l" t="t" r="r" b="b"/>
              <a:pathLst>
                <a:path w="200652" h="5205">
                  <a:moveTo>
                    <a:pt x="200653"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40" name="Freeform 6439">
              <a:extLst>
                <a:ext uri="{FF2B5EF4-FFF2-40B4-BE49-F238E27FC236}">
                  <a16:creationId xmlns:a16="http://schemas.microsoft.com/office/drawing/2014/main" id="{DA453774-56D2-126A-6343-0E1267F53B36}"/>
                </a:ext>
              </a:extLst>
            </p:cNvPr>
            <p:cNvSpPr/>
            <p:nvPr/>
          </p:nvSpPr>
          <p:spPr>
            <a:xfrm>
              <a:off x="14266634" y="7387528"/>
              <a:ext cx="378648" cy="171430"/>
            </a:xfrm>
            <a:custGeom>
              <a:avLst/>
              <a:gdLst>
                <a:gd name="connsiteX0" fmla="*/ 0 w 378648"/>
                <a:gd name="connsiteY0" fmla="*/ 47328 h 171430"/>
                <a:gd name="connsiteX1" fmla="*/ 376869 w 378648"/>
                <a:gd name="connsiteY1" fmla="*/ 23850 h 171430"/>
                <a:gd name="connsiteX2" fmla="*/ 357165 w 378648"/>
                <a:gd name="connsiteY2" fmla="*/ 143528 h 171430"/>
                <a:gd name="connsiteX3" fmla="*/ 354981 w 378648"/>
                <a:gd name="connsiteY3" fmla="*/ 148837 h 171430"/>
                <a:gd name="connsiteX4" fmla="*/ 316816 w 378648"/>
                <a:gd name="connsiteY4" fmla="*/ 171430 h 171430"/>
                <a:gd name="connsiteX5" fmla="*/ 202322 w 378648"/>
                <a:gd name="connsiteY5" fmla="*/ 171430 h 171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648" h="171430">
                  <a:moveTo>
                    <a:pt x="0" y="47328"/>
                  </a:moveTo>
                  <a:cubicBezTo>
                    <a:pt x="119065" y="-21230"/>
                    <a:pt x="368497" y="-2438"/>
                    <a:pt x="376869" y="23850"/>
                  </a:cubicBezTo>
                  <a:cubicBezTo>
                    <a:pt x="385242" y="50139"/>
                    <a:pt x="361596" y="129213"/>
                    <a:pt x="357165" y="143528"/>
                  </a:cubicBezTo>
                  <a:cubicBezTo>
                    <a:pt x="356609" y="145298"/>
                    <a:pt x="355865" y="147068"/>
                    <a:pt x="354981" y="148837"/>
                  </a:cubicBezTo>
                  <a:cubicBezTo>
                    <a:pt x="347794" y="162997"/>
                    <a:pt x="332698" y="171430"/>
                    <a:pt x="316816" y="171430"/>
                  </a:cubicBezTo>
                  <a:lnTo>
                    <a:pt x="202322" y="17143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41" name="Freeform 6440">
              <a:extLst>
                <a:ext uri="{FF2B5EF4-FFF2-40B4-BE49-F238E27FC236}">
                  <a16:creationId xmlns:a16="http://schemas.microsoft.com/office/drawing/2014/main" id="{05685DDF-DB04-CD3E-2EDB-E19C9D73ED89}"/>
                </a:ext>
              </a:extLst>
            </p:cNvPr>
            <p:cNvSpPr/>
            <p:nvPr/>
          </p:nvSpPr>
          <p:spPr>
            <a:xfrm>
              <a:off x="13689642" y="6823247"/>
              <a:ext cx="640541" cy="812979"/>
            </a:xfrm>
            <a:custGeom>
              <a:avLst/>
              <a:gdLst>
                <a:gd name="connsiteX0" fmla="*/ 457297 w 640541"/>
                <a:gd name="connsiteY0" fmla="*/ 730817 h 812979"/>
                <a:gd name="connsiteX1" fmla="*/ 561505 w 640541"/>
                <a:gd name="connsiteY1" fmla="*/ 688912 h 812979"/>
                <a:gd name="connsiteX2" fmla="*/ 640492 w 640541"/>
                <a:gd name="connsiteY2" fmla="*/ 14263 h 812979"/>
                <a:gd name="connsiteX3" fmla="*/ 631787 w 640541"/>
                <a:gd name="connsiteY3" fmla="*/ 1926 h 812979"/>
                <a:gd name="connsiteX4" fmla="*/ 625489 w 640541"/>
                <a:gd name="connsiteY4" fmla="*/ 364 h 812979"/>
                <a:gd name="connsiteX5" fmla="*/ 611209 w 640541"/>
                <a:gd name="connsiteY5" fmla="*/ 9578 h 812979"/>
                <a:gd name="connsiteX6" fmla="*/ 471280 w 640541"/>
                <a:gd name="connsiteY6" fmla="*/ 564289 h 812979"/>
                <a:gd name="connsiteX7" fmla="*/ 163065 w 640541"/>
                <a:gd name="connsiteY7" fmla="*/ 723790 h 812979"/>
                <a:gd name="connsiteX8" fmla="*/ 0 w 640541"/>
                <a:gd name="connsiteY8" fmla="*/ 735711 h 812979"/>
                <a:gd name="connsiteX9" fmla="*/ 0 w 640541"/>
                <a:gd name="connsiteY9" fmla="*/ 811921 h 812979"/>
                <a:gd name="connsiteX10" fmla="*/ 507615 w 640541"/>
                <a:gd name="connsiteY10" fmla="*/ 649974 h 812979"/>
                <a:gd name="connsiteX11" fmla="*/ 564568 w 640541"/>
                <a:gd name="connsiteY11" fmla="*/ 442582 h 812979"/>
                <a:gd name="connsiteX12" fmla="*/ 538197 w 640541"/>
                <a:gd name="connsiteY12" fmla="*/ 653566 h 812979"/>
                <a:gd name="connsiteX13" fmla="*/ 488847 w 640541"/>
                <a:gd name="connsiteY13" fmla="*/ 694274 h 812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0541" h="812979">
                  <a:moveTo>
                    <a:pt x="457297" y="730817"/>
                  </a:moveTo>
                  <a:cubicBezTo>
                    <a:pt x="457297" y="730817"/>
                    <a:pt x="537641" y="759553"/>
                    <a:pt x="561505" y="688912"/>
                  </a:cubicBezTo>
                  <a:cubicBezTo>
                    <a:pt x="582353" y="627173"/>
                    <a:pt x="633102" y="94690"/>
                    <a:pt x="640492" y="14263"/>
                  </a:cubicBezTo>
                  <a:cubicBezTo>
                    <a:pt x="641017" y="8537"/>
                    <a:pt x="637325" y="3331"/>
                    <a:pt x="631787" y="1926"/>
                  </a:cubicBezTo>
                  <a:lnTo>
                    <a:pt x="625489" y="364"/>
                  </a:lnTo>
                  <a:cubicBezTo>
                    <a:pt x="618947" y="-1302"/>
                    <a:pt x="612379" y="2915"/>
                    <a:pt x="611209" y="9578"/>
                  </a:cubicBezTo>
                  <a:cubicBezTo>
                    <a:pt x="598292" y="83030"/>
                    <a:pt x="529378" y="450495"/>
                    <a:pt x="471280" y="564289"/>
                  </a:cubicBezTo>
                  <a:cubicBezTo>
                    <a:pt x="406885" y="690422"/>
                    <a:pt x="326125" y="711921"/>
                    <a:pt x="163065" y="723790"/>
                  </a:cubicBezTo>
                  <a:lnTo>
                    <a:pt x="0" y="735711"/>
                  </a:lnTo>
                  <a:lnTo>
                    <a:pt x="0" y="811921"/>
                  </a:lnTo>
                  <a:cubicBezTo>
                    <a:pt x="0" y="811921"/>
                    <a:pt x="456777" y="836388"/>
                    <a:pt x="507615" y="649974"/>
                  </a:cubicBezTo>
                  <a:cubicBezTo>
                    <a:pt x="569279" y="423894"/>
                    <a:pt x="564568" y="442582"/>
                    <a:pt x="564568" y="442582"/>
                  </a:cubicBezTo>
                  <a:cubicBezTo>
                    <a:pt x="564568" y="442582"/>
                    <a:pt x="542607" y="628371"/>
                    <a:pt x="538197" y="653566"/>
                  </a:cubicBezTo>
                  <a:cubicBezTo>
                    <a:pt x="533787" y="678813"/>
                    <a:pt x="522019" y="694274"/>
                    <a:pt x="488847" y="69427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42" name="Freeform 6441">
              <a:extLst>
                <a:ext uri="{FF2B5EF4-FFF2-40B4-BE49-F238E27FC236}">
                  <a16:creationId xmlns:a16="http://schemas.microsoft.com/office/drawing/2014/main" id="{1E2A7DB7-55C1-7246-F5F2-38A996B809BC}"/>
                </a:ext>
              </a:extLst>
            </p:cNvPr>
            <p:cNvSpPr/>
            <p:nvPr/>
          </p:nvSpPr>
          <p:spPr>
            <a:xfrm>
              <a:off x="14033354" y="6975668"/>
              <a:ext cx="140685" cy="539042"/>
            </a:xfrm>
            <a:custGeom>
              <a:avLst/>
              <a:gdLst>
                <a:gd name="connsiteX0" fmla="*/ 0 w 140685"/>
                <a:gd name="connsiteY0" fmla="*/ 539043 h 539042"/>
                <a:gd name="connsiteX1" fmla="*/ 117698 w 140685"/>
                <a:gd name="connsiteY1" fmla="*/ 7444 h 539042"/>
                <a:gd name="connsiteX2" fmla="*/ 126086 w 140685"/>
                <a:gd name="connsiteY2" fmla="*/ 0 h 539042"/>
                <a:gd name="connsiteX3" fmla="*/ 132222 w 140685"/>
                <a:gd name="connsiteY3" fmla="*/ 0 h 539042"/>
                <a:gd name="connsiteX4" fmla="*/ 140662 w 140685"/>
                <a:gd name="connsiteY4" fmla="*/ 9110 h 539042"/>
                <a:gd name="connsiteX5" fmla="*/ 107843 w 140685"/>
                <a:gd name="connsiteY5" fmla="*/ 446382 h 539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685" h="539042">
                  <a:moveTo>
                    <a:pt x="0" y="539043"/>
                  </a:moveTo>
                  <a:cubicBezTo>
                    <a:pt x="0" y="539043"/>
                    <a:pt x="95789" y="176679"/>
                    <a:pt x="117698" y="7444"/>
                  </a:cubicBezTo>
                  <a:cubicBezTo>
                    <a:pt x="118244" y="3175"/>
                    <a:pt x="121821" y="0"/>
                    <a:pt x="126086" y="0"/>
                  </a:cubicBezTo>
                  <a:lnTo>
                    <a:pt x="132222" y="0"/>
                  </a:lnTo>
                  <a:cubicBezTo>
                    <a:pt x="137142" y="0"/>
                    <a:pt x="141026" y="4165"/>
                    <a:pt x="140662" y="9110"/>
                  </a:cubicBezTo>
                  <a:cubicBezTo>
                    <a:pt x="136180" y="69183"/>
                    <a:pt x="110906" y="408225"/>
                    <a:pt x="107843" y="44638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43" name="Freeform 6442">
              <a:extLst>
                <a:ext uri="{FF2B5EF4-FFF2-40B4-BE49-F238E27FC236}">
                  <a16:creationId xmlns:a16="http://schemas.microsoft.com/office/drawing/2014/main" id="{145BE598-A8CC-9D61-32ED-6D502A6F50A3}"/>
                </a:ext>
              </a:extLst>
            </p:cNvPr>
            <p:cNvSpPr/>
            <p:nvPr/>
          </p:nvSpPr>
          <p:spPr>
            <a:xfrm>
              <a:off x="14074551" y="7267964"/>
              <a:ext cx="53297" cy="224778"/>
            </a:xfrm>
            <a:custGeom>
              <a:avLst/>
              <a:gdLst>
                <a:gd name="connsiteX0" fmla="*/ 0 w 53297"/>
                <a:gd name="connsiteY0" fmla="*/ 224779 h 224778"/>
                <a:gd name="connsiteX1" fmla="*/ 53297 w 53297"/>
                <a:gd name="connsiteY1" fmla="*/ 0 h 224778"/>
                <a:gd name="connsiteX2" fmla="*/ 29470 w 53297"/>
                <a:gd name="connsiteY2" fmla="*/ 200573 h 224778"/>
              </a:gdLst>
              <a:ahLst/>
              <a:cxnLst>
                <a:cxn ang="0">
                  <a:pos x="connsiteX0" y="connsiteY0"/>
                </a:cxn>
                <a:cxn ang="0">
                  <a:pos x="connsiteX1" y="connsiteY1"/>
                </a:cxn>
                <a:cxn ang="0">
                  <a:pos x="connsiteX2" y="connsiteY2"/>
                </a:cxn>
              </a:cxnLst>
              <a:rect l="l" t="t" r="r" b="b"/>
              <a:pathLst>
                <a:path w="53297" h="224778">
                  <a:moveTo>
                    <a:pt x="0" y="224779"/>
                  </a:moveTo>
                  <a:cubicBezTo>
                    <a:pt x="0" y="224779"/>
                    <a:pt x="45274" y="50755"/>
                    <a:pt x="53297" y="0"/>
                  </a:cubicBezTo>
                  <a:cubicBezTo>
                    <a:pt x="53297" y="0"/>
                    <a:pt x="39096" y="159708"/>
                    <a:pt x="29470" y="20057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44" name="Freeform 6443">
              <a:extLst>
                <a:ext uri="{FF2B5EF4-FFF2-40B4-BE49-F238E27FC236}">
                  <a16:creationId xmlns:a16="http://schemas.microsoft.com/office/drawing/2014/main" id="{0558CAEC-1B90-2326-1359-B5545F4716CB}"/>
                </a:ext>
              </a:extLst>
            </p:cNvPr>
            <p:cNvSpPr/>
            <p:nvPr/>
          </p:nvSpPr>
          <p:spPr>
            <a:xfrm>
              <a:off x="13708847" y="7472441"/>
              <a:ext cx="327763" cy="85111"/>
            </a:xfrm>
            <a:custGeom>
              <a:avLst/>
              <a:gdLst>
                <a:gd name="connsiteX0" fmla="*/ 327763 w 327763"/>
                <a:gd name="connsiteY0" fmla="*/ 29828 h 85111"/>
                <a:gd name="connsiteX1" fmla="*/ 1196 w 327763"/>
                <a:gd name="connsiteY1" fmla="*/ 0 h 85111"/>
                <a:gd name="connsiteX2" fmla="*/ 0 w 327763"/>
                <a:gd name="connsiteY2" fmla="*/ 85112 h 85111"/>
              </a:gdLst>
              <a:ahLst/>
              <a:cxnLst>
                <a:cxn ang="0">
                  <a:pos x="connsiteX0" y="connsiteY0"/>
                </a:cxn>
                <a:cxn ang="0">
                  <a:pos x="connsiteX1" y="connsiteY1"/>
                </a:cxn>
                <a:cxn ang="0">
                  <a:pos x="connsiteX2" y="connsiteY2"/>
                </a:cxn>
              </a:cxnLst>
              <a:rect l="l" t="t" r="r" b="b"/>
              <a:pathLst>
                <a:path w="327763" h="85111">
                  <a:moveTo>
                    <a:pt x="327763" y="29828"/>
                  </a:moveTo>
                  <a:cubicBezTo>
                    <a:pt x="327763" y="29828"/>
                    <a:pt x="36584" y="42530"/>
                    <a:pt x="1196" y="0"/>
                  </a:cubicBezTo>
                  <a:lnTo>
                    <a:pt x="0" y="8511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45" name="Freeform 6444">
              <a:extLst>
                <a:ext uri="{FF2B5EF4-FFF2-40B4-BE49-F238E27FC236}">
                  <a16:creationId xmlns:a16="http://schemas.microsoft.com/office/drawing/2014/main" id="{8A1738DF-B348-4A94-9241-2EA74E9B72D1}"/>
                </a:ext>
              </a:extLst>
            </p:cNvPr>
            <p:cNvSpPr/>
            <p:nvPr/>
          </p:nvSpPr>
          <p:spPr>
            <a:xfrm>
              <a:off x="13710043" y="7453802"/>
              <a:ext cx="338636" cy="18639"/>
            </a:xfrm>
            <a:custGeom>
              <a:avLst/>
              <a:gdLst>
                <a:gd name="connsiteX0" fmla="*/ 0 w 338636"/>
                <a:gd name="connsiteY0" fmla="*/ 18639 h 18639"/>
                <a:gd name="connsiteX1" fmla="*/ 338637 w 338636"/>
                <a:gd name="connsiteY1" fmla="*/ 1564 h 18639"/>
              </a:gdLst>
              <a:ahLst/>
              <a:cxnLst>
                <a:cxn ang="0">
                  <a:pos x="connsiteX0" y="connsiteY0"/>
                </a:cxn>
                <a:cxn ang="0">
                  <a:pos x="connsiteX1" y="connsiteY1"/>
                </a:cxn>
              </a:cxnLst>
              <a:rect l="l" t="t" r="r" b="b"/>
              <a:pathLst>
                <a:path w="338636" h="18639">
                  <a:moveTo>
                    <a:pt x="0" y="18639"/>
                  </a:moveTo>
                  <a:cubicBezTo>
                    <a:pt x="0" y="18639"/>
                    <a:pt x="109871" y="-6400"/>
                    <a:pt x="338637" y="156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46" name="Freeform 6445">
              <a:extLst>
                <a:ext uri="{FF2B5EF4-FFF2-40B4-BE49-F238E27FC236}">
                  <a16:creationId xmlns:a16="http://schemas.microsoft.com/office/drawing/2014/main" id="{7A3A579F-05B7-3934-3058-687616385108}"/>
                </a:ext>
              </a:extLst>
            </p:cNvPr>
            <p:cNvSpPr/>
            <p:nvPr/>
          </p:nvSpPr>
          <p:spPr>
            <a:xfrm>
              <a:off x="14202150" y="7463539"/>
              <a:ext cx="27655" cy="10046"/>
            </a:xfrm>
            <a:custGeom>
              <a:avLst/>
              <a:gdLst>
                <a:gd name="connsiteX0" fmla="*/ 0 w 27655"/>
                <a:gd name="connsiteY0" fmla="*/ 10047 h 10046"/>
                <a:gd name="connsiteX1" fmla="*/ 27655 w 27655"/>
                <a:gd name="connsiteY1" fmla="*/ 0 h 10046"/>
              </a:gdLst>
              <a:ahLst/>
              <a:cxnLst>
                <a:cxn ang="0">
                  <a:pos x="connsiteX0" y="connsiteY0"/>
                </a:cxn>
                <a:cxn ang="0">
                  <a:pos x="connsiteX1" y="connsiteY1"/>
                </a:cxn>
              </a:cxnLst>
              <a:rect l="l" t="t" r="r" b="b"/>
              <a:pathLst>
                <a:path w="27655" h="10046">
                  <a:moveTo>
                    <a:pt x="0" y="10047"/>
                  </a:moveTo>
                  <a:lnTo>
                    <a:pt x="2765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47" name="Freeform 6446">
              <a:extLst>
                <a:ext uri="{FF2B5EF4-FFF2-40B4-BE49-F238E27FC236}">
                  <a16:creationId xmlns:a16="http://schemas.microsoft.com/office/drawing/2014/main" id="{6DDE60E1-EB04-0A7D-544B-FFC39FC1CBEB}"/>
                </a:ext>
              </a:extLst>
            </p:cNvPr>
            <p:cNvSpPr/>
            <p:nvPr/>
          </p:nvSpPr>
          <p:spPr>
            <a:xfrm>
              <a:off x="14248396" y="7426885"/>
              <a:ext cx="115824" cy="92406"/>
            </a:xfrm>
            <a:custGeom>
              <a:avLst/>
              <a:gdLst>
                <a:gd name="connsiteX0" fmla="*/ 13968 w 115824"/>
                <a:gd name="connsiteY0" fmla="*/ 27544 h 92406"/>
                <a:gd name="connsiteX1" fmla="*/ 112591 w 115824"/>
                <a:gd name="connsiteY1" fmla="*/ 2922 h 92406"/>
                <a:gd name="connsiteX2" fmla="*/ 0 w 115824"/>
                <a:gd name="connsiteY2" fmla="*/ 92407 h 92406"/>
              </a:gdLst>
              <a:ahLst/>
              <a:cxnLst>
                <a:cxn ang="0">
                  <a:pos x="connsiteX0" y="connsiteY0"/>
                </a:cxn>
                <a:cxn ang="0">
                  <a:pos x="connsiteX1" y="connsiteY1"/>
                </a:cxn>
                <a:cxn ang="0">
                  <a:pos x="connsiteX2" y="connsiteY2"/>
                </a:cxn>
              </a:cxnLst>
              <a:rect l="l" t="t" r="r" b="b"/>
              <a:pathLst>
                <a:path w="115824" h="92406">
                  <a:moveTo>
                    <a:pt x="13968" y="27544"/>
                  </a:moveTo>
                  <a:cubicBezTo>
                    <a:pt x="13968" y="27544"/>
                    <a:pt x="91478" y="-10665"/>
                    <a:pt x="112591" y="2922"/>
                  </a:cubicBezTo>
                  <a:cubicBezTo>
                    <a:pt x="133704" y="16508"/>
                    <a:pt x="46246" y="90272"/>
                    <a:pt x="0" y="9240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20" name="Graphic 1431">
            <a:extLst>
              <a:ext uri="{FF2B5EF4-FFF2-40B4-BE49-F238E27FC236}">
                <a16:creationId xmlns:a16="http://schemas.microsoft.com/office/drawing/2014/main" id="{68427912-47B6-A906-79C8-9500B4C7E948}"/>
              </a:ext>
            </a:extLst>
          </p:cNvPr>
          <p:cNvGrpSpPr/>
          <p:nvPr/>
        </p:nvGrpSpPr>
        <p:grpSpPr>
          <a:xfrm flipH="1">
            <a:off x="15087570" y="12189831"/>
            <a:ext cx="989439" cy="472056"/>
            <a:chOff x="9768989" y="8351202"/>
            <a:chExt cx="1031863" cy="492296"/>
          </a:xfrm>
          <a:noFill/>
        </p:grpSpPr>
        <p:sp>
          <p:nvSpPr>
            <p:cNvPr id="6422" name="Freeform 6421">
              <a:extLst>
                <a:ext uri="{FF2B5EF4-FFF2-40B4-BE49-F238E27FC236}">
                  <a16:creationId xmlns:a16="http://schemas.microsoft.com/office/drawing/2014/main" id="{5912E64F-907A-0BF2-7B61-622B8EE33830}"/>
                </a:ext>
              </a:extLst>
            </p:cNvPr>
            <p:cNvSpPr/>
            <p:nvPr/>
          </p:nvSpPr>
          <p:spPr>
            <a:xfrm>
              <a:off x="9768989" y="8351202"/>
              <a:ext cx="1031863" cy="449245"/>
            </a:xfrm>
            <a:custGeom>
              <a:avLst/>
              <a:gdLst>
                <a:gd name="connsiteX0" fmla="*/ 311774 w 1031863"/>
                <a:gd name="connsiteY0" fmla="*/ 112286 h 449245"/>
                <a:gd name="connsiteX1" fmla="*/ 510364 w 1031863"/>
                <a:gd name="connsiteY1" fmla="*/ 0 h 449245"/>
                <a:gd name="connsiteX2" fmla="*/ 995014 w 1031863"/>
                <a:gd name="connsiteY2" fmla="*/ 267726 h 449245"/>
                <a:gd name="connsiteX3" fmla="*/ 1031864 w 1031863"/>
                <a:gd name="connsiteY3" fmla="*/ 378866 h 449245"/>
                <a:gd name="connsiteX4" fmla="*/ 995014 w 1031863"/>
                <a:gd name="connsiteY4" fmla="*/ 449246 h 449245"/>
                <a:gd name="connsiteX5" fmla="*/ 510364 w 1031863"/>
                <a:gd name="connsiteY5" fmla="*/ 113379 h 449245"/>
                <a:gd name="connsiteX6" fmla="*/ 41700 w 1031863"/>
                <a:gd name="connsiteY6" fmla="*/ 449246 h 449245"/>
                <a:gd name="connsiteX7" fmla="*/ 0 w 1031863"/>
                <a:gd name="connsiteY7" fmla="*/ 390370 h 449245"/>
                <a:gd name="connsiteX8" fmla="*/ 36852 w 1031863"/>
                <a:gd name="connsiteY8" fmla="*/ 267726 h 449245"/>
                <a:gd name="connsiteX9" fmla="*/ 244370 w 1031863"/>
                <a:gd name="connsiteY9" fmla="*/ 150391 h 44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1863" h="449245">
                  <a:moveTo>
                    <a:pt x="311774" y="112286"/>
                  </a:moveTo>
                  <a:lnTo>
                    <a:pt x="510364" y="0"/>
                  </a:lnTo>
                  <a:lnTo>
                    <a:pt x="995014" y="267726"/>
                  </a:lnTo>
                  <a:lnTo>
                    <a:pt x="1031864" y="378866"/>
                  </a:lnTo>
                  <a:lnTo>
                    <a:pt x="995014" y="449246"/>
                  </a:lnTo>
                  <a:lnTo>
                    <a:pt x="510364" y="113379"/>
                  </a:lnTo>
                  <a:lnTo>
                    <a:pt x="41700" y="449246"/>
                  </a:lnTo>
                  <a:lnTo>
                    <a:pt x="0" y="390370"/>
                  </a:lnTo>
                  <a:lnTo>
                    <a:pt x="36852" y="267726"/>
                  </a:lnTo>
                  <a:lnTo>
                    <a:pt x="244370" y="15039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23" name="Freeform 6422">
              <a:extLst>
                <a:ext uri="{FF2B5EF4-FFF2-40B4-BE49-F238E27FC236}">
                  <a16:creationId xmlns:a16="http://schemas.microsoft.com/office/drawing/2014/main" id="{54EF9C15-12EA-DAB2-A125-1C660E9F9F19}"/>
                </a:ext>
              </a:extLst>
            </p:cNvPr>
            <p:cNvSpPr/>
            <p:nvPr/>
          </p:nvSpPr>
          <p:spPr>
            <a:xfrm>
              <a:off x="10279353" y="8351202"/>
              <a:ext cx="5200" cy="113378"/>
            </a:xfrm>
            <a:custGeom>
              <a:avLst/>
              <a:gdLst>
                <a:gd name="connsiteX0" fmla="*/ 0 w 5200"/>
                <a:gd name="connsiteY0" fmla="*/ 113379 h 113378"/>
                <a:gd name="connsiteX1" fmla="*/ 0 w 5200"/>
                <a:gd name="connsiteY1" fmla="*/ 0 h 113378"/>
              </a:gdLst>
              <a:ahLst/>
              <a:cxnLst>
                <a:cxn ang="0">
                  <a:pos x="connsiteX0" y="connsiteY0"/>
                </a:cxn>
                <a:cxn ang="0">
                  <a:pos x="connsiteX1" y="connsiteY1"/>
                </a:cxn>
              </a:cxnLst>
              <a:rect l="l" t="t" r="r" b="b"/>
              <a:pathLst>
                <a:path w="5200" h="113378">
                  <a:moveTo>
                    <a:pt x="0" y="11337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24" name="Freeform 6423">
              <a:extLst>
                <a:ext uri="{FF2B5EF4-FFF2-40B4-BE49-F238E27FC236}">
                  <a16:creationId xmlns:a16="http://schemas.microsoft.com/office/drawing/2014/main" id="{39F16FFB-D1F0-1C11-42E3-E8E92CD6FA6F}"/>
                </a:ext>
              </a:extLst>
            </p:cNvPr>
            <p:cNvSpPr/>
            <p:nvPr/>
          </p:nvSpPr>
          <p:spPr>
            <a:xfrm>
              <a:off x="10531796" y="8553128"/>
              <a:ext cx="232207" cy="247319"/>
            </a:xfrm>
            <a:custGeom>
              <a:avLst/>
              <a:gdLst>
                <a:gd name="connsiteX0" fmla="*/ 232208 w 232207"/>
                <a:gd name="connsiteY0" fmla="*/ 65799 h 247319"/>
                <a:gd name="connsiteX1" fmla="*/ 0 w 232207"/>
                <a:gd name="connsiteY1" fmla="*/ 0 h 247319"/>
                <a:gd name="connsiteX2" fmla="*/ 232208 w 232207"/>
                <a:gd name="connsiteY2" fmla="*/ 247319 h 247319"/>
              </a:gdLst>
              <a:ahLst/>
              <a:cxnLst>
                <a:cxn ang="0">
                  <a:pos x="connsiteX0" y="connsiteY0"/>
                </a:cxn>
                <a:cxn ang="0">
                  <a:pos x="connsiteX1" y="connsiteY1"/>
                </a:cxn>
                <a:cxn ang="0">
                  <a:pos x="connsiteX2" y="connsiteY2"/>
                </a:cxn>
              </a:cxnLst>
              <a:rect l="l" t="t" r="r" b="b"/>
              <a:pathLst>
                <a:path w="232207" h="247319">
                  <a:moveTo>
                    <a:pt x="232208" y="65799"/>
                  </a:moveTo>
                  <a:lnTo>
                    <a:pt x="0" y="0"/>
                  </a:lnTo>
                  <a:lnTo>
                    <a:pt x="232208" y="24731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25" name="Freeform 6424">
              <a:extLst>
                <a:ext uri="{FF2B5EF4-FFF2-40B4-BE49-F238E27FC236}">
                  <a16:creationId xmlns:a16="http://schemas.microsoft.com/office/drawing/2014/main" id="{1D086B43-8054-D863-C22D-057D8A1A9D8C}"/>
                </a:ext>
              </a:extLst>
            </p:cNvPr>
            <p:cNvSpPr/>
            <p:nvPr/>
          </p:nvSpPr>
          <p:spPr>
            <a:xfrm>
              <a:off x="10627059" y="8779365"/>
              <a:ext cx="136944" cy="21082"/>
            </a:xfrm>
            <a:custGeom>
              <a:avLst/>
              <a:gdLst>
                <a:gd name="connsiteX0" fmla="*/ 0 w 136944"/>
                <a:gd name="connsiteY0" fmla="*/ 0 h 21082"/>
                <a:gd name="connsiteX1" fmla="*/ 136944 w 136944"/>
                <a:gd name="connsiteY1" fmla="*/ 21083 h 21082"/>
              </a:gdLst>
              <a:ahLst/>
              <a:cxnLst>
                <a:cxn ang="0">
                  <a:pos x="connsiteX0" y="connsiteY0"/>
                </a:cxn>
                <a:cxn ang="0">
                  <a:pos x="connsiteX1" y="connsiteY1"/>
                </a:cxn>
              </a:cxnLst>
              <a:rect l="l" t="t" r="r" b="b"/>
              <a:pathLst>
                <a:path w="136944" h="21082">
                  <a:moveTo>
                    <a:pt x="0" y="0"/>
                  </a:moveTo>
                  <a:lnTo>
                    <a:pt x="136944" y="2108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26" name="Freeform 6425">
              <a:extLst>
                <a:ext uri="{FF2B5EF4-FFF2-40B4-BE49-F238E27FC236}">
                  <a16:creationId xmlns:a16="http://schemas.microsoft.com/office/drawing/2014/main" id="{07C5141F-88CD-3082-8ACA-97A8BA9A438B}"/>
                </a:ext>
              </a:extLst>
            </p:cNvPr>
            <p:cNvSpPr/>
            <p:nvPr/>
          </p:nvSpPr>
          <p:spPr>
            <a:xfrm>
              <a:off x="10519263" y="8762759"/>
              <a:ext cx="81342" cy="12493"/>
            </a:xfrm>
            <a:custGeom>
              <a:avLst/>
              <a:gdLst>
                <a:gd name="connsiteX0" fmla="*/ 0 w 81342"/>
                <a:gd name="connsiteY0" fmla="*/ 0 h 12493"/>
                <a:gd name="connsiteX1" fmla="*/ 81343 w 81342"/>
                <a:gd name="connsiteY1" fmla="*/ 12493 h 12493"/>
              </a:gdLst>
              <a:ahLst/>
              <a:cxnLst>
                <a:cxn ang="0">
                  <a:pos x="connsiteX0" y="connsiteY0"/>
                </a:cxn>
                <a:cxn ang="0">
                  <a:pos x="connsiteX1" y="connsiteY1"/>
                </a:cxn>
              </a:cxnLst>
              <a:rect l="l" t="t" r="r" b="b"/>
              <a:pathLst>
                <a:path w="81342" h="12493">
                  <a:moveTo>
                    <a:pt x="0" y="0"/>
                  </a:moveTo>
                  <a:lnTo>
                    <a:pt x="81343" y="1249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27" name="Freeform 6426">
              <a:extLst>
                <a:ext uri="{FF2B5EF4-FFF2-40B4-BE49-F238E27FC236}">
                  <a16:creationId xmlns:a16="http://schemas.microsoft.com/office/drawing/2014/main" id="{29BD8695-5457-D5BB-A93D-1973307954EF}"/>
                </a:ext>
              </a:extLst>
            </p:cNvPr>
            <p:cNvSpPr/>
            <p:nvPr/>
          </p:nvSpPr>
          <p:spPr>
            <a:xfrm>
              <a:off x="10298033" y="8689776"/>
              <a:ext cx="194776" cy="68922"/>
            </a:xfrm>
            <a:custGeom>
              <a:avLst/>
              <a:gdLst>
                <a:gd name="connsiteX0" fmla="*/ 0 w 194776"/>
                <a:gd name="connsiteY0" fmla="*/ 0 h 68922"/>
                <a:gd name="connsiteX1" fmla="*/ 194776 w 194776"/>
                <a:gd name="connsiteY1" fmla="*/ 68923 h 68922"/>
              </a:gdLst>
              <a:ahLst/>
              <a:cxnLst>
                <a:cxn ang="0">
                  <a:pos x="connsiteX0" y="connsiteY0"/>
                </a:cxn>
                <a:cxn ang="0">
                  <a:pos x="connsiteX1" y="connsiteY1"/>
                </a:cxn>
              </a:cxnLst>
              <a:rect l="l" t="t" r="r" b="b"/>
              <a:pathLst>
                <a:path w="194776" h="68922">
                  <a:moveTo>
                    <a:pt x="0" y="0"/>
                  </a:moveTo>
                  <a:lnTo>
                    <a:pt x="194776" y="6892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28" name="Freeform 6427">
              <a:extLst>
                <a:ext uri="{FF2B5EF4-FFF2-40B4-BE49-F238E27FC236}">
                  <a16:creationId xmlns:a16="http://schemas.microsoft.com/office/drawing/2014/main" id="{28ED72F8-73A5-E1AD-AD00-D750D8471AA3}"/>
                </a:ext>
              </a:extLst>
            </p:cNvPr>
            <p:cNvSpPr/>
            <p:nvPr/>
          </p:nvSpPr>
          <p:spPr>
            <a:xfrm>
              <a:off x="10070303" y="8689776"/>
              <a:ext cx="201281" cy="70275"/>
            </a:xfrm>
            <a:custGeom>
              <a:avLst/>
              <a:gdLst>
                <a:gd name="connsiteX0" fmla="*/ 0 w 201281"/>
                <a:gd name="connsiteY0" fmla="*/ 70276 h 70275"/>
                <a:gd name="connsiteX1" fmla="*/ 201281 w 201281"/>
                <a:gd name="connsiteY1" fmla="*/ 0 h 70275"/>
              </a:gdLst>
              <a:ahLst/>
              <a:cxnLst>
                <a:cxn ang="0">
                  <a:pos x="connsiteX0" y="connsiteY0"/>
                </a:cxn>
                <a:cxn ang="0">
                  <a:pos x="connsiteX1" y="connsiteY1"/>
                </a:cxn>
              </a:cxnLst>
              <a:rect l="l" t="t" r="r" b="b"/>
              <a:pathLst>
                <a:path w="201281" h="70275">
                  <a:moveTo>
                    <a:pt x="0" y="70276"/>
                  </a:moveTo>
                  <a:lnTo>
                    <a:pt x="20128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29" name="Freeform 6428">
              <a:extLst>
                <a:ext uri="{FF2B5EF4-FFF2-40B4-BE49-F238E27FC236}">
                  <a16:creationId xmlns:a16="http://schemas.microsoft.com/office/drawing/2014/main" id="{AB222F49-422B-FBF7-6F6E-B5E5CE847CDE}"/>
                </a:ext>
              </a:extLst>
            </p:cNvPr>
            <p:cNvSpPr/>
            <p:nvPr/>
          </p:nvSpPr>
          <p:spPr>
            <a:xfrm>
              <a:off x="9973069" y="8764581"/>
              <a:ext cx="68248" cy="10619"/>
            </a:xfrm>
            <a:custGeom>
              <a:avLst/>
              <a:gdLst>
                <a:gd name="connsiteX0" fmla="*/ 0 w 68248"/>
                <a:gd name="connsiteY0" fmla="*/ 10620 h 10619"/>
                <a:gd name="connsiteX1" fmla="*/ 68248 w 68248"/>
                <a:gd name="connsiteY1" fmla="*/ 0 h 10619"/>
              </a:gdLst>
              <a:ahLst/>
              <a:cxnLst>
                <a:cxn ang="0">
                  <a:pos x="connsiteX0" y="connsiteY0"/>
                </a:cxn>
                <a:cxn ang="0">
                  <a:pos x="connsiteX1" y="connsiteY1"/>
                </a:cxn>
              </a:cxnLst>
              <a:rect l="l" t="t" r="r" b="b"/>
              <a:pathLst>
                <a:path w="68248" h="10619">
                  <a:moveTo>
                    <a:pt x="0" y="10620"/>
                  </a:moveTo>
                  <a:lnTo>
                    <a:pt x="6824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30" name="Freeform 6429">
              <a:extLst>
                <a:ext uri="{FF2B5EF4-FFF2-40B4-BE49-F238E27FC236}">
                  <a16:creationId xmlns:a16="http://schemas.microsoft.com/office/drawing/2014/main" id="{6115D020-CC17-BBBE-D8DB-4755F0F0A052}"/>
                </a:ext>
              </a:extLst>
            </p:cNvPr>
            <p:cNvSpPr/>
            <p:nvPr/>
          </p:nvSpPr>
          <p:spPr>
            <a:xfrm>
              <a:off x="9810689" y="8779469"/>
              <a:ext cx="134907" cy="20978"/>
            </a:xfrm>
            <a:custGeom>
              <a:avLst/>
              <a:gdLst>
                <a:gd name="connsiteX0" fmla="*/ 0 w 134907"/>
                <a:gd name="connsiteY0" fmla="*/ 20979 h 20978"/>
                <a:gd name="connsiteX1" fmla="*/ 134907 w 134907"/>
                <a:gd name="connsiteY1" fmla="*/ 0 h 20978"/>
              </a:gdLst>
              <a:ahLst/>
              <a:cxnLst>
                <a:cxn ang="0">
                  <a:pos x="connsiteX0" y="connsiteY0"/>
                </a:cxn>
                <a:cxn ang="0">
                  <a:pos x="connsiteX1" y="connsiteY1"/>
                </a:cxn>
              </a:cxnLst>
              <a:rect l="l" t="t" r="r" b="b"/>
              <a:pathLst>
                <a:path w="134907" h="20978">
                  <a:moveTo>
                    <a:pt x="0" y="20979"/>
                  </a:moveTo>
                  <a:lnTo>
                    <a:pt x="13490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431" name="Graphic 1431">
              <a:extLst>
                <a:ext uri="{FF2B5EF4-FFF2-40B4-BE49-F238E27FC236}">
                  <a16:creationId xmlns:a16="http://schemas.microsoft.com/office/drawing/2014/main" id="{5F08B08E-0F2B-43DE-5675-C5D85A41EFA7}"/>
                </a:ext>
              </a:extLst>
            </p:cNvPr>
            <p:cNvGrpSpPr/>
            <p:nvPr/>
          </p:nvGrpSpPr>
          <p:grpSpPr>
            <a:xfrm>
              <a:off x="9945596" y="8602634"/>
              <a:ext cx="681463" cy="240864"/>
              <a:chOff x="9945596" y="8602634"/>
              <a:chExt cx="681463" cy="240864"/>
            </a:xfrm>
            <a:noFill/>
          </p:grpSpPr>
          <p:sp>
            <p:nvSpPr>
              <p:cNvPr id="6434" name="Freeform 6433">
                <a:extLst>
                  <a:ext uri="{FF2B5EF4-FFF2-40B4-BE49-F238E27FC236}">
                    <a16:creationId xmlns:a16="http://schemas.microsoft.com/office/drawing/2014/main" id="{151F912A-F631-4F2A-C072-15A98D4A0A6F}"/>
                  </a:ext>
                </a:extLst>
              </p:cNvPr>
              <p:cNvSpPr/>
              <p:nvPr/>
            </p:nvSpPr>
            <p:spPr>
              <a:xfrm>
                <a:off x="10271574" y="8602634"/>
                <a:ext cx="26458" cy="240864"/>
              </a:xfrm>
              <a:custGeom>
                <a:avLst/>
                <a:gdLst>
                  <a:gd name="connsiteX0" fmla="*/ 0 w 26458"/>
                  <a:gd name="connsiteY0" fmla="*/ 126028 h 240864"/>
                  <a:gd name="connsiteX1" fmla="*/ 0 w 26458"/>
                  <a:gd name="connsiteY1" fmla="*/ 13222 h 240864"/>
                  <a:gd name="connsiteX2" fmla="*/ 13229 w 26458"/>
                  <a:gd name="connsiteY2" fmla="*/ 0 h 240864"/>
                  <a:gd name="connsiteX3" fmla="*/ 13229 w 26458"/>
                  <a:gd name="connsiteY3" fmla="*/ 0 h 240864"/>
                  <a:gd name="connsiteX4" fmla="*/ 26459 w 26458"/>
                  <a:gd name="connsiteY4" fmla="*/ 13222 h 240864"/>
                  <a:gd name="connsiteX5" fmla="*/ 26459 w 26458"/>
                  <a:gd name="connsiteY5" fmla="*/ 228527 h 240864"/>
                  <a:gd name="connsiteX6" fmla="*/ 14160 w 26458"/>
                  <a:gd name="connsiteY6" fmla="*/ 240864 h 240864"/>
                  <a:gd name="connsiteX7" fmla="*/ 12299 w 26458"/>
                  <a:gd name="connsiteY7" fmla="*/ 240864 h 240864"/>
                  <a:gd name="connsiteX8" fmla="*/ 0 w 26458"/>
                  <a:gd name="connsiteY8" fmla="*/ 228527 h 240864"/>
                  <a:gd name="connsiteX9" fmla="*/ 0 w 26458"/>
                  <a:gd name="connsiteY9" fmla="*/ 126028 h 240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458" h="240864">
                    <a:moveTo>
                      <a:pt x="0" y="126028"/>
                    </a:moveTo>
                    <a:lnTo>
                      <a:pt x="0" y="13222"/>
                    </a:lnTo>
                    <a:cubicBezTo>
                      <a:pt x="0" y="5934"/>
                      <a:pt x="5923" y="0"/>
                      <a:pt x="13229" y="0"/>
                    </a:cubicBezTo>
                    <a:lnTo>
                      <a:pt x="13229" y="0"/>
                    </a:lnTo>
                    <a:cubicBezTo>
                      <a:pt x="20536" y="0"/>
                      <a:pt x="26459" y="5934"/>
                      <a:pt x="26459" y="13222"/>
                    </a:cubicBezTo>
                    <a:lnTo>
                      <a:pt x="26459" y="228527"/>
                    </a:lnTo>
                    <a:cubicBezTo>
                      <a:pt x="26459" y="235346"/>
                      <a:pt x="20952" y="240864"/>
                      <a:pt x="14160" y="240864"/>
                    </a:cubicBezTo>
                    <a:lnTo>
                      <a:pt x="12299" y="240864"/>
                    </a:lnTo>
                    <a:cubicBezTo>
                      <a:pt x="5507" y="240864"/>
                      <a:pt x="0" y="235346"/>
                      <a:pt x="0" y="228527"/>
                    </a:cubicBezTo>
                    <a:lnTo>
                      <a:pt x="0" y="12602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35" name="Freeform 6434">
                <a:extLst>
                  <a:ext uri="{FF2B5EF4-FFF2-40B4-BE49-F238E27FC236}">
                    <a16:creationId xmlns:a16="http://schemas.microsoft.com/office/drawing/2014/main" id="{DEA20817-6503-A6D3-19CA-836C7C456D89}"/>
                  </a:ext>
                </a:extLst>
              </p:cNvPr>
              <p:cNvSpPr/>
              <p:nvPr/>
            </p:nvSpPr>
            <p:spPr>
              <a:xfrm>
                <a:off x="10492809" y="8676501"/>
                <a:ext cx="26453" cy="166996"/>
              </a:xfrm>
              <a:custGeom>
                <a:avLst/>
                <a:gdLst>
                  <a:gd name="connsiteX0" fmla="*/ 13230 w 26453"/>
                  <a:gd name="connsiteY0" fmla="*/ 0 h 166996"/>
                  <a:gd name="connsiteX1" fmla="*/ 13230 w 26453"/>
                  <a:gd name="connsiteY1" fmla="*/ 0 h 166996"/>
                  <a:gd name="connsiteX2" fmla="*/ 26454 w 26453"/>
                  <a:gd name="connsiteY2" fmla="*/ 13275 h 166996"/>
                  <a:gd name="connsiteX3" fmla="*/ 26454 w 26453"/>
                  <a:gd name="connsiteY3" fmla="*/ 161010 h 166996"/>
                  <a:gd name="connsiteX4" fmla="*/ 20463 w 26453"/>
                  <a:gd name="connsiteY4" fmla="*/ 166997 h 166996"/>
                  <a:gd name="connsiteX5" fmla="*/ 5991 w 26453"/>
                  <a:gd name="connsiteY5" fmla="*/ 166997 h 166996"/>
                  <a:gd name="connsiteX6" fmla="*/ 0 w 26453"/>
                  <a:gd name="connsiteY6" fmla="*/ 161010 h 166996"/>
                  <a:gd name="connsiteX7" fmla="*/ 0 w 26453"/>
                  <a:gd name="connsiteY7" fmla="*/ 13275 h 166996"/>
                  <a:gd name="connsiteX8" fmla="*/ 13230 w 26453"/>
                  <a:gd name="connsiteY8" fmla="*/ 0 h 166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53" h="166996">
                    <a:moveTo>
                      <a:pt x="13230" y="0"/>
                    </a:moveTo>
                    <a:lnTo>
                      <a:pt x="13230" y="0"/>
                    </a:lnTo>
                    <a:cubicBezTo>
                      <a:pt x="20526" y="0"/>
                      <a:pt x="26454" y="5934"/>
                      <a:pt x="26454" y="13275"/>
                    </a:cubicBezTo>
                    <a:lnTo>
                      <a:pt x="26454" y="161010"/>
                    </a:lnTo>
                    <a:cubicBezTo>
                      <a:pt x="26454" y="164290"/>
                      <a:pt x="23770" y="166997"/>
                      <a:pt x="20463" y="166997"/>
                    </a:cubicBezTo>
                    <a:lnTo>
                      <a:pt x="5991" y="166997"/>
                    </a:lnTo>
                    <a:cubicBezTo>
                      <a:pt x="2683" y="166997"/>
                      <a:pt x="0" y="164290"/>
                      <a:pt x="0" y="161010"/>
                    </a:cubicBezTo>
                    <a:lnTo>
                      <a:pt x="0" y="13275"/>
                    </a:lnTo>
                    <a:cubicBezTo>
                      <a:pt x="0" y="5934"/>
                      <a:pt x="5928" y="0"/>
                      <a:pt x="1323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36" name="Freeform 6435">
                <a:extLst>
                  <a:ext uri="{FF2B5EF4-FFF2-40B4-BE49-F238E27FC236}">
                    <a16:creationId xmlns:a16="http://schemas.microsoft.com/office/drawing/2014/main" id="{2F2A3003-60F2-ABD5-FF90-41981A3E2DB3}"/>
                  </a:ext>
                </a:extLst>
              </p:cNvPr>
              <p:cNvSpPr/>
              <p:nvPr/>
            </p:nvSpPr>
            <p:spPr>
              <a:xfrm>
                <a:off x="10043845" y="8676501"/>
                <a:ext cx="26457" cy="166996"/>
              </a:xfrm>
              <a:custGeom>
                <a:avLst/>
                <a:gdLst>
                  <a:gd name="connsiteX0" fmla="*/ 13228 w 26457"/>
                  <a:gd name="connsiteY0" fmla="*/ 0 h 166996"/>
                  <a:gd name="connsiteX1" fmla="*/ 13228 w 26457"/>
                  <a:gd name="connsiteY1" fmla="*/ 0 h 166996"/>
                  <a:gd name="connsiteX2" fmla="*/ 26457 w 26457"/>
                  <a:gd name="connsiteY2" fmla="*/ 13275 h 166996"/>
                  <a:gd name="connsiteX3" fmla="*/ 26457 w 26457"/>
                  <a:gd name="connsiteY3" fmla="*/ 157418 h 166996"/>
                  <a:gd name="connsiteX4" fmla="*/ 16901 w 26457"/>
                  <a:gd name="connsiteY4" fmla="*/ 166997 h 166996"/>
                  <a:gd name="connsiteX5" fmla="*/ 9556 w 26457"/>
                  <a:gd name="connsiteY5" fmla="*/ 166997 h 166996"/>
                  <a:gd name="connsiteX6" fmla="*/ 0 w 26457"/>
                  <a:gd name="connsiteY6" fmla="*/ 157418 h 166996"/>
                  <a:gd name="connsiteX7" fmla="*/ 0 w 26457"/>
                  <a:gd name="connsiteY7" fmla="*/ 13275 h 166996"/>
                  <a:gd name="connsiteX8" fmla="*/ 13228 w 26457"/>
                  <a:gd name="connsiteY8" fmla="*/ 0 h 166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57" h="166996">
                    <a:moveTo>
                      <a:pt x="13228" y="0"/>
                    </a:moveTo>
                    <a:lnTo>
                      <a:pt x="13228" y="0"/>
                    </a:lnTo>
                    <a:cubicBezTo>
                      <a:pt x="20530" y="0"/>
                      <a:pt x="26457" y="5934"/>
                      <a:pt x="26457" y="13275"/>
                    </a:cubicBezTo>
                    <a:lnTo>
                      <a:pt x="26457" y="157418"/>
                    </a:lnTo>
                    <a:cubicBezTo>
                      <a:pt x="26457" y="162676"/>
                      <a:pt x="22176" y="166997"/>
                      <a:pt x="16901" y="166997"/>
                    </a:cubicBezTo>
                    <a:lnTo>
                      <a:pt x="9556" y="166997"/>
                    </a:lnTo>
                    <a:cubicBezTo>
                      <a:pt x="4282" y="166997"/>
                      <a:pt x="0" y="162676"/>
                      <a:pt x="0" y="157418"/>
                    </a:cubicBezTo>
                    <a:lnTo>
                      <a:pt x="0" y="13275"/>
                    </a:lnTo>
                    <a:cubicBezTo>
                      <a:pt x="0" y="5934"/>
                      <a:pt x="5928" y="0"/>
                      <a:pt x="13228"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37" name="Freeform 6436">
                <a:extLst>
                  <a:ext uri="{FF2B5EF4-FFF2-40B4-BE49-F238E27FC236}">
                    <a16:creationId xmlns:a16="http://schemas.microsoft.com/office/drawing/2014/main" id="{0D624E18-664A-6620-6EC4-9211EC19D0FA}"/>
                  </a:ext>
                </a:extLst>
              </p:cNvPr>
              <p:cNvSpPr/>
              <p:nvPr/>
            </p:nvSpPr>
            <p:spPr>
              <a:xfrm>
                <a:off x="10600606" y="8738500"/>
                <a:ext cx="26453" cy="104997"/>
              </a:xfrm>
              <a:custGeom>
                <a:avLst/>
                <a:gdLst>
                  <a:gd name="connsiteX0" fmla="*/ 13224 w 26453"/>
                  <a:gd name="connsiteY0" fmla="*/ 0 h 104997"/>
                  <a:gd name="connsiteX1" fmla="*/ 13224 w 26453"/>
                  <a:gd name="connsiteY1" fmla="*/ 0 h 104997"/>
                  <a:gd name="connsiteX2" fmla="*/ 26454 w 26453"/>
                  <a:gd name="connsiteY2" fmla="*/ 13222 h 104997"/>
                  <a:gd name="connsiteX3" fmla="*/ 26454 w 26453"/>
                  <a:gd name="connsiteY3" fmla="*/ 95419 h 104997"/>
                  <a:gd name="connsiteX4" fmla="*/ 16891 w 26453"/>
                  <a:gd name="connsiteY4" fmla="*/ 104998 h 104997"/>
                  <a:gd name="connsiteX5" fmla="*/ 9563 w 26453"/>
                  <a:gd name="connsiteY5" fmla="*/ 104998 h 104997"/>
                  <a:gd name="connsiteX6" fmla="*/ 0 w 26453"/>
                  <a:gd name="connsiteY6" fmla="*/ 95419 h 104997"/>
                  <a:gd name="connsiteX7" fmla="*/ 0 w 26453"/>
                  <a:gd name="connsiteY7" fmla="*/ 13222 h 104997"/>
                  <a:gd name="connsiteX8" fmla="*/ 13224 w 26453"/>
                  <a:gd name="connsiteY8" fmla="*/ 0 h 104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53" h="104997">
                    <a:moveTo>
                      <a:pt x="13224" y="0"/>
                    </a:moveTo>
                    <a:lnTo>
                      <a:pt x="13224" y="0"/>
                    </a:lnTo>
                    <a:cubicBezTo>
                      <a:pt x="20525" y="0"/>
                      <a:pt x="26454" y="5934"/>
                      <a:pt x="26454" y="13222"/>
                    </a:cubicBezTo>
                    <a:lnTo>
                      <a:pt x="26454" y="95419"/>
                    </a:lnTo>
                    <a:cubicBezTo>
                      <a:pt x="26454" y="100677"/>
                      <a:pt x="22169" y="104998"/>
                      <a:pt x="16891" y="104998"/>
                    </a:cubicBezTo>
                    <a:lnTo>
                      <a:pt x="9563" y="104998"/>
                    </a:lnTo>
                    <a:cubicBezTo>
                      <a:pt x="4285" y="104998"/>
                      <a:pt x="0" y="100677"/>
                      <a:pt x="0" y="95419"/>
                    </a:cubicBezTo>
                    <a:lnTo>
                      <a:pt x="0" y="13222"/>
                    </a:lnTo>
                    <a:cubicBezTo>
                      <a:pt x="0" y="5934"/>
                      <a:pt x="5923" y="0"/>
                      <a:pt x="1322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38" name="Freeform 6437">
                <a:extLst>
                  <a:ext uri="{FF2B5EF4-FFF2-40B4-BE49-F238E27FC236}">
                    <a16:creationId xmlns:a16="http://schemas.microsoft.com/office/drawing/2014/main" id="{16546EB2-1C0E-A5CA-F5AC-C892BF11C680}"/>
                  </a:ext>
                </a:extLst>
              </p:cNvPr>
              <p:cNvSpPr/>
              <p:nvPr/>
            </p:nvSpPr>
            <p:spPr>
              <a:xfrm>
                <a:off x="9945596" y="8738500"/>
                <a:ext cx="26457" cy="104997"/>
              </a:xfrm>
              <a:custGeom>
                <a:avLst/>
                <a:gdLst>
                  <a:gd name="connsiteX0" fmla="*/ 13229 w 26457"/>
                  <a:gd name="connsiteY0" fmla="*/ 0 h 104997"/>
                  <a:gd name="connsiteX1" fmla="*/ 13229 w 26457"/>
                  <a:gd name="connsiteY1" fmla="*/ 0 h 104997"/>
                  <a:gd name="connsiteX2" fmla="*/ 26457 w 26457"/>
                  <a:gd name="connsiteY2" fmla="*/ 13222 h 104997"/>
                  <a:gd name="connsiteX3" fmla="*/ 26457 w 26457"/>
                  <a:gd name="connsiteY3" fmla="*/ 95419 h 104997"/>
                  <a:gd name="connsiteX4" fmla="*/ 16882 w 26457"/>
                  <a:gd name="connsiteY4" fmla="*/ 104998 h 104997"/>
                  <a:gd name="connsiteX5" fmla="*/ 9576 w 26457"/>
                  <a:gd name="connsiteY5" fmla="*/ 104998 h 104997"/>
                  <a:gd name="connsiteX6" fmla="*/ 0 w 26457"/>
                  <a:gd name="connsiteY6" fmla="*/ 95419 h 104997"/>
                  <a:gd name="connsiteX7" fmla="*/ 0 w 26457"/>
                  <a:gd name="connsiteY7" fmla="*/ 13222 h 104997"/>
                  <a:gd name="connsiteX8" fmla="*/ 13229 w 26457"/>
                  <a:gd name="connsiteY8" fmla="*/ 0 h 104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57" h="104997">
                    <a:moveTo>
                      <a:pt x="13229" y="0"/>
                    </a:moveTo>
                    <a:lnTo>
                      <a:pt x="13229" y="0"/>
                    </a:lnTo>
                    <a:cubicBezTo>
                      <a:pt x="20530" y="0"/>
                      <a:pt x="26457" y="5934"/>
                      <a:pt x="26457" y="13222"/>
                    </a:cubicBezTo>
                    <a:lnTo>
                      <a:pt x="26457" y="95419"/>
                    </a:lnTo>
                    <a:cubicBezTo>
                      <a:pt x="26457" y="100677"/>
                      <a:pt x="22167" y="104998"/>
                      <a:pt x="16882" y="104998"/>
                    </a:cubicBezTo>
                    <a:lnTo>
                      <a:pt x="9576" y="104998"/>
                    </a:lnTo>
                    <a:cubicBezTo>
                      <a:pt x="4291" y="104998"/>
                      <a:pt x="0" y="100677"/>
                      <a:pt x="0" y="95419"/>
                    </a:cubicBezTo>
                    <a:lnTo>
                      <a:pt x="0" y="13222"/>
                    </a:lnTo>
                    <a:cubicBezTo>
                      <a:pt x="0" y="5934"/>
                      <a:pt x="5928" y="0"/>
                      <a:pt x="1322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432" name="Freeform 6431">
              <a:extLst>
                <a:ext uri="{FF2B5EF4-FFF2-40B4-BE49-F238E27FC236}">
                  <a16:creationId xmlns:a16="http://schemas.microsoft.com/office/drawing/2014/main" id="{EA51E3FC-31CD-9576-9312-EA0C172A7CDF}"/>
                </a:ext>
              </a:extLst>
            </p:cNvPr>
            <p:cNvSpPr/>
            <p:nvPr/>
          </p:nvSpPr>
          <p:spPr>
            <a:xfrm>
              <a:off x="9805841" y="8553128"/>
              <a:ext cx="223896" cy="247319"/>
            </a:xfrm>
            <a:custGeom>
              <a:avLst/>
              <a:gdLst>
                <a:gd name="connsiteX0" fmla="*/ 0 w 223896"/>
                <a:gd name="connsiteY0" fmla="*/ 65799 h 247319"/>
                <a:gd name="connsiteX1" fmla="*/ 223896 w 223896"/>
                <a:gd name="connsiteY1" fmla="*/ 0 h 247319"/>
                <a:gd name="connsiteX2" fmla="*/ 4848 w 223896"/>
                <a:gd name="connsiteY2" fmla="*/ 247319 h 247319"/>
              </a:gdLst>
              <a:ahLst/>
              <a:cxnLst>
                <a:cxn ang="0">
                  <a:pos x="connsiteX0" y="connsiteY0"/>
                </a:cxn>
                <a:cxn ang="0">
                  <a:pos x="connsiteX1" y="connsiteY1"/>
                </a:cxn>
                <a:cxn ang="0">
                  <a:pos x="connsiteX2" y="connsiteY2"/>
                </a:cxn>
              </a:cxnLst>
              <a:rect l="l" t="t" r="r" b="b"/>
              <a:pathLst>
                <a:path w="223896" h="247319">
                  <a:moveTo>
                    <a:pt x="0" y="65799"/>
                  </a:moveTo>
                  <a:lnTo>
                    <a:pt x="223896" y="0"/>
                  </a:lnTo>
                  <a:lnTo>
                    <a:pt x="4848" y="24731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33" name="Freeform 6432">
              <a:extLst>
                <a:ext uri="{FF2B5EF4-FFF2-40B4-BE49-F238E27FC236}">
                  <a16:creationId xmlns:a16="http://schemas.microsoft.com/office/drawing/2014/main" id="{6A0E4603-DDB5-04E3-3AF1-F0B5D0433EA3}"/>
                </a:ext>
              </a:extLst>
            </p:cNvPr>
            <p:cNvSpPr/>
            <p:nvPr/>
          </p:nvSpPr>
          <p:spPr>
            <a:xfrm>
              <a:off x="10029738" y="8410181"/>
              <a:ext cx="502057" cy="142946"/>
            </a:xfrm>
            <a:custGeom>
              <a:avLst/>
              <a:gdLst>
                <a:gd name="connsiteX0" fmla="*/ 0 w 502057"/>
                <a:gd name="connsiteY0" fmla="*/ 142947 h 142946"/>
                <a:gd name="connsiteX1" fmla="*/ 249616 w 502057"/>
                <a:gd name="connsiteY1" fmla="*/ 0 h 142946"/>
                <a:gd name="connsiteX2" fmla="*/ 502058 w 502057"/>
                <a:gd name="connsiteY2" fmla="*/ 142947 h 142946"/>
              </a:gdLst>
              <a:ahLst/>
              <a:cxnLst>
                <a:cxn ang="0">
                  <a:pos x="connsiteX0" y="connsiteY0"/>
                </a:cxn>
                <a:cxn ang="0">
                  <a:pos x="connsiteX1" y="connsiteY1"/>
                </a:cxn>
                <a:cxn ang="0">
                  <a:pos x="connsiteX2" y="connsiteY2"/>
                </a:cxn>
              </a:cxnLst>
              <a:rect l="l" t="t" r="r" b="b"/>
              <a:pathLst>
                <a:path w="502057" h="142946">
                  <a:moveTo>
                    <a:pt x="0" y="142947"/>
                  </a:moveTo>
                  <a:lnTo>
                    <a:pt x="249616" y="0"/>
                  </a:lnTo>
                  <a:lnTo>
                    <a:pt x="502058" y="14294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21" name="Graphic 1431">
            <a:extLst>
              <a:ext uri="{FF2B5EF4-FFF2-40B4-BE49-F238E27FC236}">
                <a16:creationId xmlns:a16="http://schemas.microsoft.com/office/drawing/2014/main" id="{24EF1F4E-B272-9ADA-1AB3-E22BA88B539F}"/>
              </a:ext>
            </a:extLst>
          </p:cNvPr>
          <p:cNvGrpSpPr/>
          <p:nvPr/>
        </p:nvGrpSpPr>
        <p:grpSpPr>
          <a:xfrm flipH="1">
            <a:off x="18086188" y="12047424"/>
            <a:ext cx="830420" cy="799087"/>
            <a:chOff x="12430365" y="8199319"/>
            <a:chExt cx="866026" cy="833351"/>
          </a:xfrm>
          <a:noFill/>
        </p:grpSpPr>
        <p:grpSp>
          <p:nvGrpSpPr>
            <p:cNvPr id="6392" name="Graphic 1431">
              <a:extLst>
                <a:ext uri="{FF2B5EF4-FFF2-40B4-BE49-F238E27FC236}">
                  <a16:creationId xmlns:a16="http://schemas.microsoft.com/office/drawing/2014/main" id="{29C9560A-C785-D55A-459F-9810F024E9BB}"/>
                </a:ext>
              </a:extLst>
            </p:cNvPr>
            <p:cNvGrpSpPr/>
            <p:nvPr/>
          </p:nvGrpSpPr>
          <p:grpSpPr>
            <a:xfrm>
              <a:off x="12430365" y="8374588"/>
              <a:ext cx="802625" cy="658082"/>
              <a:chOff x="12430365" y="8374588"/>
              <a:chExt cx="802625" cy="658082"/>
            </a:xfrm>
            <a:noFill/>
          </p:grpSpPr>
          <p:sp>
            <p:nvSpPr>
              <p:cNvPr id="6405" name="Freeform 6404">
                <a:extLst>
                  <a:ext uri="{FF2B5EF4-FFF2-40B4-BE49-F238E27FC236}">
                    <a16:creationId xmlns:a16="http://schemas.microsoft.com/office/drawing/2014/main" id="{99481EAB-7430-0F9E-3B6B-77259D016B9D}"/>
                  </a:ext>
                </a:extLst>
              </p:cNvPr>
              <p:cNvSpPr/>
              <p:nvPr/>
            </p:nvSpPr>
            <p:spPr>
              <a:xfrm>
                <a:off x="12532222" y="8374588"/>
                <a:ext cx="274376" cy="113352"/>
              </a:xfrm>
              <a:custGeom>
                <a:avLst/>
                <a:gdLst>
                  <a:gd name="connsiteX0" fmla="*/ 274377 w 274376"/>
                  <a:gd name="connsiteY0" fmla="*/ 56676 h 113352"/>
                  <a:gd name="connsiteX1" fmla="*/ 137188 w 274376"/>
                  <a:gd name="connsiteY1" fmla="*/ 113352 h 113352"/>
                  <a:gd name="connsiteX2" fmla="*/ 0 w 274376"/>
                  <a:gd name="connsiteY2" fmla="*/ 56676 h 113352"/>
                  <a:gd name="connsiteX3" fmla="*/ 137188 w 274376"/>
                  <a:gd name="connsiteY3" fmla="*/ 0 h 113352"/>
                  <a:gd name="connsiteX4" fmla="*/ 274377 w 274376"/>
                  <a:gd name="connsiteY4" fmla="*/ 56676 h 113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76" h="113352">
                    <a:moveTo>
                      <a:pt x="274377" y="56676"/>
                    </a:moveTo>
                    <a:cubicBezTo>
                      <a:pt x="274377" y="87977"/>
                      <a:pt x="212956" y="113352"/>
                      <a:pt x="137188" y="113352"/>
                    </a:cubicBezTo>
                    <a:cubicBezTo>
                      <a:pt x="61421" y="113352"/>
                      <a:pt x="0" y="87977"/>
                      <a:pt x="0" y="56676"/>
                    </a:cubicBezTo>
                    <a:cubicBezTo>
                      <a:pt x="0" y="25375"/>
                      <a:pt x="61421" y="0"/>
                      <a:pt x="137188" y="0"/>
                    </a:cubicBezTo>
                    <a:cubicBezTo>
                      <a:pt x="212956" y="0"/>
                      <a:pt x="274377" y="25375"/>
                      <a:pt x="274377" y="5667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06" name="Freeform 6405">
                <a:extLst>
                  <a:ext uri="{FF2B5EF4-FFF2-40B4-BE49-F238E27FC236}">
                    <a16:creationId xmlns:a16="http://schemas.microsoft.com/office/drawing/2014/main" id="{4AEDEC5B-74A9-DE84-56E7-ED149E391428}"/>
                  </a:ext>
                </a:extLst>
              </p:cNvPr>
              <p:cNvSpPr/>
              <p:nvPr/>
            </p:nvSpPr>
            <p:spPr>
              <a:xfrm>
                <a:off x="12603134" y="8394560"/>
                <a:ext cx="127539" cy="52690"/>
              </a:xfrm>
              <a:custGeom>
                <a:avLst/>
                <a:gdLst>
                  <a:gd name="connsiteX0" fmla="*/ 127540 w 127539"/>
                  <a:gd name="connsiteY0" fmla="*/ 26345 h 52690"/>
                  <a:gd name="connsiteX1" fmla="*/ 63770 w 127539"/>
                  <a:gd name="connsiteY1" fmla="*/ 52690 h 52690"/>
                  <a:gd name="connsiteX2" fmla="*/ 0 w 127539"/>
                  <a:gd name="connsiteY2" fmla="*/ 26345 h 52690"/>
                  <a:gd name="connsiteX3" fmla="*/ 63770 w 127539"/>
                  <a:gd name="connsiteY3" fmla="*/ 0 h 52690"/>
                  <a:gd name="connsiteX4" fmla="*/ 127540 w 127539"/>
                  <a:gd name="connsiteY4" fmla="*/ 26345 h 52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539" h="52690">
                    <a:moveTo>
                      <a:pt x="127540" y="26345"/>
                    </a:moveTo>
                    <a:cubicBezTo>
                      <a:pt x="127540" y="40895"/>
                      <a:pt x="98989" y="52690"/>
                      <a:pt x="63770" y="52690"/>
                    </a:cubicBezTo>
                    <a:cubicBezTo>
                      <a:pt x="28551" y="52690"/>
                      <a:pt x="0" y="40895"/>
                      <a:pt x="0" y="26345"/>
                    </a:cubicBezTo>
                    <a:cubicBezTo>
                      <a:pt x="0" y="11795"/>
                      <a:pt x="28551" y="0"/>
                      <a:pt x="63770" y="0"/>
                    </a:cubicBezTo>
                    <a:cubicBezTo>
                      <a:pt x="98989" y="0"/>
                      <a:pt x="127540" y="11795"/>
                      <a:pt x="127540" y="2634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07" name="Freeform 6406">
                <a:extLst>
                  <a:ext uri="{FF2B5EF4-FFF2-40B4-BE49-F238E27FC236}">
                    <a16:creationId xmlns:a16="http://schemas.microsoft.com/office/drawing/2014/main" id="{18F91717-E6A2-E08A-7F66-BBE014AD0C47}"/>
                  </a:ext>
                </a:extLst>
              </p:cNvPr>
              <p:cNvSpPr/>
              <p:nvPr/>
            </p:nvSpPr>
            <p:spPr>
              <a:xfrm>
                <a:off x="12501068" y="8374595"/>
                <a:ext cx="331671" cy="154463"/>
              </a:xfrm>
              <a:custGeom>
                <a:avLst/>
                <a:gdLst>
                  <a:gd name="connsiteX0" fmla="*/ 331672 w 331671"/>
                  <a:gd name="connsiteY0" fmla="*/ 77231 h 154463"/>
                  <a:gd name="connsiteX1" fmla="*/ 165836 w 331671"/>
                  <a:gd name="connsiteY1" fmla="*/ 154463 h 154463"/>
                  <a:gd name="connsiteX2" fmla="*/ 0 w 331671"/>
                  <a:gd name="connsiteY2" fmla="*/ 77231 h 154463"/>
                  <a:gd name="connsiteX3" fmla="*/ 165836 w 331671"/>
                  <a:gd name="connsiteY3" fmla="*/ 0 h 154463"/>
                  <a:gd name="connsiteX4" fmla="*/ 331672 w 331671"/>
                  <a:gd name="connsiteY4" fmla="*/ 77231 h 154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671" h="154463">
                    <a:moveTo>
                      <a:pt x="331672" y="77231"/>
                    </a:moveTo>
                    <a:cubicBezTo>
                      <a:pt x="331672" y="119885"/>
                      <a:pt x="257425" y="154463"/>
                      <a:pt x="165836" y="154463"/>
                    </a:cubicBezTo>
                    <a:cubicBezTo>
                      <a:pt x="74248" y="154463"/>
                      <a:pt x="0" y="119885"/>
                      <a:pt x="0" y="77231"/>
                    </a:cubicBezTo>
                    <a:cubicBezTo>
                      <a:pt x="0" y="34577"/>
                      <a:pt x="74248" y="0"/>
                      <a:pt x="165836" y="0"/>
                    </a:cubicBezTo>
                    <a:cubicBezTo>
                      <a:pt x="257425" y="0"/>
                      <a:pt x="331672" y="34577"/>
                      <a:pt x="331672" y="7723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408" name="Graphic 1431">
                <a:extLst>
                  <a:ext uri="{FF2B5EF4-FFF2-40B4-BE49-F238E27FC236}">
                    <a16:creationId xmlns:a16="http://schemas.microsoft.com/office/drawing/2014/main" id="{62056E0F-A89F-0A6C-C555-D52EE4E605A2}"/>
                  </a:ext>
                </a:extLst>
              </p:cNvPr>
              <p:cNvGrpSpPr/>
              <p:nvPr/>
            </p:nvGrpSpPr>
            <p:grpSpPr>
              <a:xfrm>
                <a:off x="12483495" y="8451826"/>
                <a:ext cx="366822" cy="456502"/>
                <a:chOff x="12483495" y="8451826"/>
                <a:chExt cx="366822" cy="456502"/>
              </a:xfrm>
              <a:noFill/>
            </p:grpSpPr>
            <p:sp>
              <p:nvSpPr>
                <p:cNvPr id="6420" name="Freeform 6419">
                  <a:extLst>
                    <a:ext uri="{FF2B5EF4-FFF2-40B4-BE49-F238E27FC236}">
                      <a16:creationId xmlns:a16="http://schemas.microsoft.com/office/drawing/2014/main" id="{7DC06DCB-1D20-B205-8E54-7A0EB1F9305F}"/>
                    </a:ext>
                  </a:extLst>
                </p:cNvPr>
                <p:cNvSpPr/>
                <p:nvPr/>
              </p:nvSpPr>
              <p:spPr>
                <a:xfrm>
                  <a:off x="12496491" y="8451826"/>
                  <a:ext cx="4581" cy="67829"/>
                </a:xfrm>
                <a:custGeom>
                  <a:avLst/>
                  <a:gdLst>
                    <a:gd name="connsiteX0" fmla="*/ 0 w 4581"/>
                    <a:gd name="connsiteY0" fmla="*/ 67829 h 67829"/>
                    <a:gd name="connsiteX1" fmla="*/ 4582 w 4581"/>
                    <a:gd name="connsiteY1" fmla="*/ 0 h 67829"/>
                  </a:gdLst>
                  <a:ahLst/>
                  <a:cxnLst>
                    <a:cxn ang="0">
                      <a:pos x="connsiteX0" y="connsiteY0"/>
                    </a:cxn>
                    <a:cxn ang="0">
                      <a:pos x="connsiteX1" y="connsiteY1"/>
                    </a:cxn>
                  </a:cxnLst>
                  <a:rect l="l" t="t" r="r" b="b"/>
                  <a:pathLst>
                    <a:path w="4581" h="67829">
                      <a:moveTo>
                        <a:pt x="0" y="67829"/>
                      </a:moveTo>
                      <a:cubicBezTo>
                        <a:pt x="2616" y="27382"/>
                        <a:pt x="4582" y="0"/>
                        <a:pt x="4582"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21" name="Freeform 6420">
                  <a:extLst>
                    <a:ext uri="{FF2B5EF4-FFF2-40B4-BE49-F238E27FC236}">
                      <a16:creationId xmlns:a16="http://schemas.microsoft.com/office/drawing/2014/main" id="{9761DCDB-AEA6-44BD-25D3-62EE428690CD}"/>
                    </a:ext>
                  </a:extLst>
                </p:cNvPr>
                <p:cNvSpPr/>
                <p:nvPr/>
              </p:nvSpPr>
              <p:spPr>
                <a:xfrm>
                  <a:off x="12483495" y="8451826"/>
                  <a:ext cx="366822" cy="456502"/>
                </a:xfrm>
                <a:custGeom>
                  <a:avLst/>
                  <a:gdLst>
                    <a:gd name="connsiteX0" fmla="*/ 349245 w 366822"/>
                    <a:gd name="connsiteY0" fmla="*/ 0 h 456502"/>
                    <a:gd name="connsiteX1" fmla="*/ 366822 w 366822"/>
                    <a:gd name="connsiteY1" fmla="*/ 353150 h 456502"/>
                    <a:gd name="connsiteX2" fmla="*/ 0 w 366822"/>
                    <a:gd name="connsiteY2" fmla="*/ 353150 h 456502"/>
                    <a:gd name="connsiteX3" fmla="*/ 9927 w 366822"/>
                    <a:gd name="connsiteY3" fmla="*/ 116867 h 456502"/>
                  </a:gdLst>
                  <a:ahLst/>
                  <a:cxnLst>
                    <a:cxn ang="0">
                      <a:pos x="connsiteX0" y="connsiteY0"/>
                    </a:cxn>
                    <a:cxn ang="0">
                      <a:pos x="connsiteX1" y="connsiteY1"/>
                    </a:cxn>
                    <a:cxn ang="0">
                      <a:pos x="connsiteX2" y="connsiteY2"/>
                    </a:cxn>
                    <a:cxn ang="0">
                      <a:pos x="connsiteX3" y="connsiteY3"/>
                    </a:cxn>
                  </a:cxnLst>
                  <a:rect l="l" t="t" r="r" b="b"/>
                  <a:pathLst>
                    <a:path w="366822" h="456502">
                      <a:moveTo>
                        <a:pt x="349245" y="0"/>
                      </a:moveTo>
                      <a:cubicBezTo>
                        <a:pt x="349245" y="0"/>
                        <a:pt x="366822" y="244873"/>
                        <a:pt x="366822" y="353150"/>
                      </a:cubicBezTo>
                      <a:cubicBezTo>
                        <a:pt x="366822" y="480427"/>
                        <a:pt x="0" y="501094"/>
                        <a:pt x="0" y="353150"/>
                      </a:cubicBezTo>
                      <a:cubicBezTo>
                        <a:pt x="0" y="294326"/>
                        <a:pt x="5190" y="195159"/>
                        <a:pt x="9927" y="11686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409" name="Freeform 6408">
                <a:extLst>
                  <a:ext uri="{FF2B5EF4-FFF2-40B4-BE49-F238E27FC236}">
                    <a16:creationId xmlns:a16="http://schemas.microsoft.com/office/drawing/2014/main" id="{903BF80E-91B1-2BC3-A76C-0A80DC84433C}"/>
                  </a:ext>
                </a:extLst>
              </p:cNvPr>
              <p:cNvSpPr/>
              <p:nvPr/>
            </p:nvSpPr>
            <p:spPr>
              <a:xfrm>
                <a:off x="12483495" y="8498417"/>
                <a:ext cx="51144" cy="299219"/>
              </a:xfrm>
              <a:custGeom>
                <a:avLst/>
                <a:gdLst>
                  <a:gd name="connsiteX0" fmla="*/ 51145 w 51144"/>
                  <a:gd name="connsiteY0" fmla="*/ 0 h 299219"/>
                  <a:gd name="connsiteX1" fmla="*/ 0 w 51144"/>
                  <a:gd name="connsiteY1" fmla="*/ 299219 h 299219"/>
                </a:gdLst>
                <a:ahLst/>
                <a:cxnLst>
                  <a:cxn ang="0">
                    <a:pos x="connsiteX0" y="connsiteY0"/>
                  </a:cxn>
                  <a:cxn ang="0">
                    <a:pos x="connsiteX1" y="connsiteY1"/>
                  </a:cxn>
                </a:cxnLst>
                <a:rect l="l" t="t" r="r" b="b"/>
                <a:pathLst>
                  <a:path w="51144" h="299219">
                    <a:moveTo>
                      <a:pt x="51145" y="0"/>
                    </a:moveTo>
                    <a:lnTo>
                      <a:pt x="0" y="29921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10" name="Freeform 6409">
                <a:extLst>
                  <a:ext uri="{FF2B5EF4-FFF2-40B4-BE49-F238E27FC236}">
                    <a16:creationId xmlns:a16="http://schemas.microsoft.com/office/drawing/2014/main" id="{B0B3C460-206E-C6F5-DEBC-2C1179172567}"/>
                  </a:ext>
                </a:extLst>
              </p:cNvPr>
              <p:cNvSpPr/>
              <p:nvPr/>
            </p:nvSpPr>
            <p:spPr>
              <a:xfrm>
                <a:off x="12606425" y="8523768"/>
                <a:ext cx="47192" cy="382717"/>
              </a:xfrm>
              <a:custGeom>
                <a:avLst/>
                <a:gdLst>
                  <a:gd name="connsiteX0" fmla="*/ 0 w 47192"/>
                  <a:gd name="connsiteY0" fmla="*/ 0 h 382717"/>
                  <a:gd name="connsiteX1" fmla="*/ 47193 w 47192"/>
                  <a:gd name="connsiteY1" fmla="*/ 382718 h 382717"/>
                </a:gdLst>
                <a:ahLst/>
                <a:cxnLst>
                  <a:cxn ang="0">
                    <a:pos x="connsiteX0" y="connsiteY0"/>
                  </a:cxn>
                  <a:cxn ang="0">
                    <a:pos x="connsiteX1" y="connsiteY1"/>
                  </a:cxn>
                </a:cxnLst>
                <a:rect l="l" t="t" r="r" b="b"/>
                <a:pathLst>
                  <a:path w="47192" h="382717">
                    <a:moveTo>
                      <a:pt x="0" y="0"/>
                    </a:moveTo>
                    <a:cubicBezTo>
                      <a:pt x="0" y="0"/>
                      <a:pt x="26750" y="364237"/>
                      <a:pt x="47193" y="38271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11" name="Freeform 6410">
                <a:extLst>
                  <a:ext uri="{FF2B5EF4-FFF2-40B4-BE49-F238E27FC236}">
                    <a16:creationId xmlns:a16="http://schemas.microsoft.com/office/drawing/2014/main" id="{1365ACDF-2AB8-7ABE-B9DC-2BE305AF311C}"/>
                  </a:ext>
                </a:extLst>
              </p:cNvPr>
              <p:cNvSpPr/>
              <p:nvPr/>
            </p:nvSpPr>
            <p:spPr>
              <a:xfrm>
                <a:off x="12557039" y="8529078"/>
                <a:ext cx="78116" cy="363821"/>
              </a:xfrm>
              <a:custGeom>
                <a:avLst/>
                <a:gdLst>
                  <a:gd name="connsiteX0" fmla="*/ 78117 w 78116"/>
                  <a:gd name="connsiteY0" fmla="*/ 0 h 363821"/>
                  <a:gd name="connsiteX1" fmla="*/ 1886 w 78116"/>
                  <a:gd name="connsiteY1" fmla="*/ 363821 h 363821"/>
                </a:gdLst>
                <a:ahLst/>
                <a:cxnLst>
                  <a:cxn ang="0">
                    <a:pos x="connsiteX0" y="connsiteY0"/>
                  </a:cxn>
                  <a:cxn ang="0">
                    <a:pos x="connsiteX1" y="connsiteY1"/>
                  </a:cxn>
                </a:cxnLst>
                <a:rect l="l" t="t" r="r" b="b"/>
                <a:pathLst>
                  <a:path w="78116" h="363821">
                    <a:moveTo>
                      <a:pt x="78117" y="0"/>
                    </a:moveTo>
                    <a:cubicBezTo>
                      <a:pt x="78117" y="0"/>
                      <a:pt x="-14219" y="345237"/>
                      <a:pt x="1886" y="36382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12" name="Freeform 6411">
                <a:extLst>
                  <a:ext uri="{FF2B5EF4-FFF2-40B4-BE49-F238E27FC236}">
                    <a16:creationId xmlns:a16="http://schemas.microsoft.com/office/drawing/2014/main" id="{67694E52-EF06-C06B-3C36-A0426E67FC99}"/>
                  </a:ext>
                </a:extLst>
              </p:cNvPr>
              <p:cNvSpPr/>
              <p:nvPr/>
            </p:nvSpPr>
            <p:spPr>
              <a:xfrm>
                <a:off x="12769417" y="8512576"/>
                <a:ext cx="55104" cy="350234"/>
              </a:xfrm>
              <a:custGeom>
                <a:avLst/>
                <a:gdLst>
                  <a:gd name="connsiteX0" fmla="*/ 0 w 55104"/>
                  <a:gd name="connsiteY0" fmla="*/ 0 h 350234"/>
                  <a:gd name="connsiteX1" fmla="*/ 55071 w 55104"/>
                  <a:gd name="connsiteY1" fmla="*/ 320979 h 350234"/>
                  <a:gd name="connsiteX2" fmla="*/ 47660 w 55104"/>
                  <a:gd name="connsiteY2" fmla="*/ 350235 h 350234"/>
                </a:gdLst>
                <a:ahLst/>
                <a:cxnLst>
                  <a:cxn ang="0">
                    <a:pos x="connsiteX0" y="connsiteY0"/>
                  </a:cxn>
                  <a:cxn ang="0">
                    <a:pos x="connsiteX1" y="connsiteY1"/>
                  </a:cxn>
                  <a:cxn ang="0">
                    <a:pos x="connsiteX2" y="connsiteY2"/>
                  </a:cxn>
                </a:cxnLst>
                <a:rect l="l" t="t" r="r" b="b"/>
                <a:pathLst>
                  <a:path w="55104" h="350234">
                    <a:moveTo>
                      <a:pt x="0" y="0"/>
                    </a:moveTo>
                    <a:cubicBezTo>
                      <a:pt x="0" y="0"/>
                      <a:pt x="56693" y="294534"/>
                      <a:pt x="55071" y="320979"/>
                    </a:cubicBezTo>
                    <a:cubicBezTo>
                      <a:pt x="53454" y="347423"/>
                      <a:pt x="47660" y="350235"/>
                      <a:pt x="47660" y="35023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13" name="Freeform 6412">
                <a:extLst>
                  <a:ext uri="{FF2B5EF4-FFF2-40B4-BE49-F238E27FC236}">
                    <a16:creationId xmlns:a16="http://schemas.microsoft.com/office/drawing/2014/main" id="{161442AA-9A49-CD04-6651-12806CDD5E1A}"/>
                  </a:ext>
                </a:extLst>
              </p:cNvPr>
              <p:cNvSpPr/>
              <p:nvPr/>
            </p:nvSpPr>
            <p:spPr>
              <a:xfrm>
                <a:off x="12752194" y="8483685"/>
                <a:ext cx="65840" cy="409214"/>
              </a:xfrm>
              <a:custGeom>
                <a:avLst/>
                <a:gdLst>
                  <a:gd name="connsiteX0" fmla="*/ 65841 w 65840"/>
                  <a:gd name="connsiteY0" fmla="*/ 0 h 409214"/>
                  <a:gd name="connsiteX1" fmla="*/ 7155 w 65840"/>
                  <a:gd name="connsiteY1" fmla="*/ 378292 h 409214"/>
                  <a:gd name="connsiteX2" fmla="*/ 0 w 65840"/>
                  <a:gd name="connsiteY2" fmla="*/ 409214 h 409214"/>
                </a:gdLst>
                <a:ahLst/>
                <a:cxnLst>
                  <a:cxn ang="0">
                    <a:pos x="connsiteX0" y="connsiteY0"/>
                  </a:cxn>
                  <a:cxn ang="0">
                    <a:pos x="connsiteX1" y="connsiteY1"/>
                  </a:cxn>
                  <a:cxn ang="0">
                    <a:pos x="connsiteX2" y="connsiteY2"/>
                  </a:cxn>
                </a:cxnLst>
                <a:rect l="l" t="t" r="r" b="b"/>
                <a:pathLst>
                  <a:path w="65840" h="409214">
                    <a:moveTo>
                      <a:pt x="65841" y="0"/>
                    </a:moveTo>
                    <a:cubicBezTo>
                      <a:pt x="65841" y="0"/>
                      <a:pt x="7155" y="363040"/>
                      <a:pt x="7155" y="378292"/>
                    </a:cubicBezTo>
                    <a:cubicBezTo>
                      <a:pt x="7155" y="393597"/>
                      <a:pt x="0" y="409214"/>
                      <a:pt x="0" y="40921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414" name="Graphic 1431">
                <a:extLst>
                  <a:ext uri="{FF2B5EF4-FFF2-40B4-BE49-F238E27FC236}">
                    <a16:creationId xmlns:a16="http://schemas.microsoft.com/office/drawing/2014/main" id="{6CA7ABFB-7214-2C2B-C398-47AC31B08A59}"/>
                  </a:ext>
                </a:extLst>
              </p:cNvPr>
              <p:cNvGrpSpPr/>
              <p:nvPr/>
            </p:nvGrpSpPr>
            <p:grpSpPr>
              <a:xfrm>
                <a:off x="12430365" y="8786496"/>
                <a:ext cx="472615" cy="246174"/>
                <a:chOff x="12430365" y="8786496"/>
                <a:chExt cx="472615" cy="246174"/>
              </a:xfrm>
              <a:noFill/>
            </p:grpSpPr>
            <p:sp>
              <p:nvSpPr>
                <p:cNvPr id="6418" name="Freeform 6417">
                  <a:extLst>
                    <a:ext uri="{FF2B5EF4-FFF2-40B4-BE49-F238E27FC236}">
                      <a16:creationId xmlns:a16="http://schemas.microsoft.com/office/drawing/2014/main" id="{D6B84DAA-E867-181F-FB6D-5BF3924C6E69}"/>
                    </a:ext>
                  </a:extLst>
                </p:cNvPr>
                <p:cNvSpPr/>
                <p:nvPr/>
              </p:nvSpPr>
              <p:spPr>
                <a:xfrm>
                  <a:off x="12430827" y="8786496"/>
                  <a:ext cx="472153" cy="189224"/>
                </a:xfrm>
                <a:custGeom>
                  <a:avLst/>
                  <a:gdLst>
                    <a:gd name="connsiteX0" fmla="*/ 419501 w 472153"/>
                    <a:gd name="connsiteY0" fmla="*/ 0 h 189224"/>
                    <a:gd name="connsiteX1" fmla="*/ 472154 w 472153"/>
                    <a:gd name="connsiteY1" fmla="*/ 73087 h 189224"/>
                    <a:gd name="connsiteX2" fmla="*/ 236077 w 472153"/>
                    <a:gd name="connsiteY2" fmla="*/ 189224 h 189224"/>
                    <a:gd name="connsiteX3" fmla="*/ 0 w 472153"/>
                    <a:gd name="connsiteY3" fmla="*/ 73087 h 189224"/>
                    <a:gd name="connsiteX4" fmla="*/ 52658 w 472153"/>
                    <a:gd name="connsiteY4" fmla="*/ 0 h 189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153" h="189224">
                      <a:moveTo>
                        <a:pt x="419501" y="0"/>
                      </a:moveTo>
                      <a:cubicBezTo>
                        <a:pt x="452424" y="19938"/>
                        <a:pt x="472154" y="45393"/>
                        <a:pt x="472154" y="73087"/>
                      </a:cubicBezTo>
                      <a:cubicBezTo>
                        <a:pt x="472154" y="137220"/>
                        <a:pt x="366458" y="189224"/>
                        <a:pt x="236077" y="189224"/>
                      </a:cubicBezTo>
                      <a:cubicBezTo>
                        <a:pt x="105695" y="189224"/>
                        <a:pt x="0" y="137220"/>
                        <a:pt x="0" y="73087"/>
                      </a:cubicBezTo>
                      <a:cubicBezTo>
                        <a:pt x="0" y="45393"/>
                        <a:pt x="19735" y="19938"/>
                        <a:pt x="52658"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19" name="Freeform 6418">
                  <a:extLst>
                    <a:ext uri="{FF2B5EF4-FFF2-40B4-BE49-F238E27FC236}">
                      <a16:creationId xmlns:a16="http://schemas.microsoft.com/office/drawing/2014/main" id="{A291A88F-BD02-A7CA-8CC1-499F3F2A293E}"/>
                    </a:ext>
                  </a:extLst>
                </p:cNvPr>
                <p:cNvSpPr/>
                <p:nvPr/>
              </p:nvSpPr>
              <p:spPr>
                <a:xfrm>
                  <a:off x="12430365" y="8786496"/>
                  <a:ext cx="472615" cy="246174"/>
                </a:xfrm>
                <a:custGeom>
                  <a:avLst/>
                  <a:gdLst>
                    <a:gd name="connsiteX0" fmla="*/ 419963 w 472615"/>
                    <a:gd name="connsiteY0" fmla="*/ 0 h 246174"/>
                    <a:gd name="connsiteX1" fmla="*/ 472616 w 472615"/>
                    <a:gd name="connsiteY1" fmla="*/ 73087 h 246174"/>
                    <a:gd name="connsiteX2" fmla="*/ 236539 w 472615"/>
                    <a:gd name="connsiteY2" fmla="*/ 246174 h 246174"/>
                    <a:gd name="connsiteX3" fmla="*/ 462 w 472615"/>
                    <a:gd name="connsiteY3" fmla="*/ 73087 h 246174"/>
                    <a:gd name="connsiteX4" fmla="*/ 53120 w 472615"/>
                    <a:gd name="connsiteY4" fmla="*/ 0 h 246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615" h="246174">
                      <a:moveTo>
                        <a:pt x="419963" y="0"/>
                      </a:moveTo>
                      <a:cubicBezTo>
                        <a:pt x="452886" y="25924"/>
                        <a:pt x="472616" y="37064"/>
                        <a:pt x="472616" y="73087"/>
                      </a:cubicBezTo>
                      <a:cubicBezTo>
                        <a:pt x="472616" y="197970"/>
                        <a:pt x="366921" y="246174"/>
                        <a:pt x="236539" y="246174"/>
                      </a:cubicBezTo>
                      <a:cubicBezTo>
                        <a:pt x="106158" y="246174"/>
                        <a:pt x="-8201" y="206871"/>
                        <a:pt x="462" y="73087"/>
                      </a:cubicBezTo>
                      <a:cubicBezTo>
                        <a:pt x="2792" y="37116"/>
                        <a:pt x="20197" y="25924"/>
                        <a:pt x="5312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415" name="Graphic 1431">
                <a:extLst>
                  <a:ext uri="{FF2B5EF4-FFF2-40B4-BE49-F238E27FC236}">
                    <a16:creationId xmlns:a16="http://schemas.microsoft.com/office/drawing/2014/main" id="{F6AA8372-0F75-0FAA-7DB3-4F0D488F2020}"/>
                  </a:ext>
                </a:extLst>
              </p:cNvPr>
              <p:cNvGrpSpPr/>
              <p:nvPr/>
            </p:nvGrpSpPr>
            <p:grpSpPr>
              <a:xfrm>
                <a:off x="12850812" y="8642561"/>
                <a:ext cx="382178" cy="194794"/>
                <a:chOff x="12850812" y="8642561"/>
                <a:chExt cx="382178" cy="194794"/>
              </a:xfrm>
              <a:noFill/>
            </p:grpSpPr>
            <p:sp>
              <p:nvSpPr>
                <p:cNvPr id="6416" name="Freeform 6415">
                  <a:extLst>
                    <a:ext uri="{FF2B5EF4-FFF2-40B4-BE49-F238E27FC236}">
                      <a16:creationId xmlns:a16="http://schemas.microsoft.com/office/drawing/2014/main" id="{10501B84-BE14-445D-C822-5A05CEC9737C}"/>
                    </a:ext>
                  </a:extLst>
                </p:cNvPr>
                <p:cNvSpPr/>
                <p:nvPr/>
              </p:nvSpPr>
              <p:spPr>
                <a:xfrm>
                  <a:off x="12850812" y="8642561"/>
                  <a:ext cx="382178" cy="142790"/>
                </a:xfrm>
                <a:custGeom>
                  <a:avLst/>
                  <a:gdLst>
                    <a:gd name="connsiteX0" fmla="*/ 370104 w 382178"/>
                    <a:gd name="connsiteY0" fmla="*/ 0 h 142790"/>
                    <a:gd name="connsiteX1" fmla="*/ 382179 w 382178"/>
                    <a:gd name="connsiteY1" fmla="*/ 36648 h 142790"/>
                    <a:gd name="connsiteX2" fmla="*/ 166461 w 382178"/>
                    <a:gd name="connsiteY2" fmla="*/ 142791 h 142790"/>
                    <a:gd name="connsiteX3" fmla="*/ 0 w 382178"/>
                    <a:gd name="connsiteY3" fmla="*/ 104165 h 142790"/>
                  </a:gdLst>
                  <a:ahLst/>
                  <a:cxnLst>
                    <a:cxn ang="0">
                      <a:pos x="connsiteX0" y="connsiteY0"/>
                    </a:cxn>
                    <a:cxn ang="0">
                      <a:pos x="connsiteX1" y="connsiteY1"/>
                    </a:cxn>
                    <a:cxn ang="0">
                      <a:pos x="connsiteX2" y="connsiteY2"/>
                    </a:cxn>
                    <a:cxn ang="0">
                      <a:pos x="connsiteX3" y="connsiteY3"/>
                    </a:cxn>
                  </a:cxnLst>
                  <a:rect l="l" t="t" r="r" b="b"/>
                  <a:pathLst>
                    <a:path w="382178" h="142790">
                      <a:moveTo>
                        <a:pt x="370104" y="0"/>
                      </a:moveTo>
                      <a:cubicBezTo>
                        <a:pt x="379563" y="12858"/>
                        <a:pt x="382179" y="23686"/>
                        <a:pt x="382179" y="36648"/>
                      </a:cubicBezTo>
                      <a:cubicBezTo>
                        <a:pt x="382179" y="95263"/>
                        <a:pt x="285599" y="142791"/>
                        <a:pt x="166461" y="142791"/>
                      </a:cubicBezTo>
                      <a:cubicBezTo>
                        <a:pt x="99445" y="142791"/>
                        <a:pt x="39569" y="127746"/>
                        <a:pt x="0" y="10416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17" name="Freeform 6416">
                  <a:extLst>
                    <a:ext uri="{FF2B5EF4-FFF2-40B4-BE49-F238E27FC236}">
                      <a16:creationId xmlns:a16="http://schemas.microsoft.com/office/drawing/2014/main" id="{1FC67625-E608-110C-017B-782C0FC97E9D}"/>
                    </a:ext>
                  </a:extLst>
                </p:cNvPr>
                <p:cNvSpPr/>
                <p:nvPr/>
              </p:nvSpPr>
              <p:spPr>
                <a:xfrm>
                  <a:off x="12886423" y="8642561"/>
                  <a:ext cx="346567" cy="194794"/>
                </a:xfrm>
                <a:custGeom>
                  <a:avLst/>
                  <a:gdLst>
                    <a:gd name="connsiteX0" fmla="*/ 334492 w 346567"/>
                    <a:gd name="connsiteY0" fmla="*/ 0 h 194794"/>
                    <a:gd name="connsiteX1" fmla="*/ 346567 w 346567"/>
                    <a:gd name="connsiteY1" fmla="*/ 36648 h 194794"/>
                    <a:gd name="connsiteX2" fmla="*/ 130849 w 346567"/>
                    <a:gd name="connsiteY2" fmla="*/ 194795 h 194794"/>
                    <a:gd name="connsiteX3" fmla="*/ 0 w 346567"/>
                    <a:gd name="connsiteY3" fmla="*/ 173868 h 194794"/>
                  </a:gdLst>
                  <a:ahLst/>
                  <a:cxnLst>
                    <a:cxn ang="0">
                      <a:pos x="connsiteX0" y="connsiteY0"/>
                    </a:cxn>
                    <a:cxn ang="0">
                      <a:pos x="connsiteX1" y="connsiteY1"/>
                    </a:cxn>
                    <a:cxn ang="0">
                      <a:pos x="connsiteX2" y="connsiteY2"/>
                    </a:cxn>
                    <a:cxn ang="0">
                      <a:pos x="connsiteX3" y="connsiteY3"/>
                    </a:cxn>
                  </a:cxnLst>
                  <a:rect l="l" t="t" r="r" b="b"/>
                  <a:pathLst>
                    <a:path w="346567" h="194794">
                      <a:moveTo>
                        <a:pt x="334492" y="0"/>
                      </a:moveTo>
                      <a:cubicBezTo>
                        <a:pt x="342761" y="9579"/>
                        <a:pt x="346567" y="20198"/>
                        <a:pt x="346567" y="36648"/>
                      </a:cubicBezTo>
                      <a:cubicBezTo>
                        <a:pt x="346567" y="150755"/>
                        <a:pt x="249987" y="194795"/>
                        <a:pt x="130849" y="194795"/>
                      </a:cubicBezTo>
                      <a:cubicBezTo>
                        <a:pt x="82684" y="194795"/>
                        <a:pt x="36917" y="188964"/>
                        <a:pt x="0" y="17386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6393" name="Freeform 6392">
              <a:extLst>
                <a:ext uri="{FF2B5EF4-FFF2-40B4-BE49-F238E27FC236}">
                  <a16:creationId xmlns:a16="http://schemas.microsoft.com/office/drawing/2014/main" id="{007518B7-AAA3-6621-5CA4-55FEA5BD9544}"/>
                </a:ext>
              </a:extLst>
            </p:cNvPr>
            <p:cNvSpPr/>
            <p:nvPr/>
          </p:nvSpPr>
          <p:spPr>
            <a:xfrm>
              <a:off x="12747519" y="8311691"/>
              <a:ext cx="21898" cy="72670"/>
            </a:xfrm>
            <a:custGeom>
              <a:avLst/>
              <a:gdLst>
                <a:gd name="connsiteX0" fmla="*/ 21898 w 21898"/>
                <a:gd name="connsiteY0" fmla="*/ 0 h 72670"/>
                <a:gd name="connsiteX1" fmla="*/ 0 w 21898"/>
                <a:gd name="connsiteY1" fmla="*/ 72670 h 72670"/>
              </a:gdLst>
              <a:ahLst/>
              <a:cxnLst>
                <a:cxn ang="0">
                  <a:pos x="connsiteX0" y="connsiteY0"/>
                </a:cxn>
                <a:cxn ang="0">
                  <a:pos x="connsiteX1" y="connsiteY1"/>
                </a:cxn>
              </a:cxnLst>
              <a:rect l="l" t="t" r="r" b="b"/>
              <a:pathLst>
                <a:path w="21898" h="72670">
                  <a:moveTo>
                    <a:pt x="21898" y="0"/>
                  </a:moveTo>
                  <a:lnTo>
                    <a:pt x="0" y="7267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94" name="Freeform 6393">
              <a:extLst>
                <a:ext uri="{FF2B5EF4-FFF2-40B4-BE49-F238E27FC236}">
                  <a16:creationId xmlns:a16="http://schemas.microsoft.com/office/drawing/2014/main" id="{F94B6DAA-A576-C7F9-2EB6-3E7A3DD64799}"/>
                </a:ext>
              </a:extLst>
            </p:cNvPr>
            <p:cNvSpPr/>
            <p:nvPr/>
          </p:nvSpPr>
          <p:spPr>
            <a:xfrm>
              <a:off x="12845918" y="8465778"/>
              <a:ext cx="450472" cy="259086"/>
            </a:xfrm>
            <a:custGeom>
              <a:avLst/>
              <a:gdLst>
                <a:gd name="connsiteX0" fmla="*/ 449465 w 450472"/>
                <a:gd name="connsiteY0" fmla="*/ 0 h 259086"/>
                <a:gd name="connsiteX1" fmla="*/ 301501 w 450472"/>
                <a:gd name="connsiteY1" fmla="*/ 226653 h 259086"/>
                <a:gd name="connsiteX2" fmla="*/ 174656 w 450472"/>
                <a:gd name="connsiteY2" fmla="*/ 259084 h 259086"/>
                <a:gd name="connsiteX3" fmla="*/ 92180 w 450472"/>
                <a:gd name="connsiteY3" fmla="*/ 246070 h 259086"/>
                <a:gd name="connsiteX4" fmla="*/ 0 w 450472"/>
                <a:gd name="connsiteY4" fmla="*/ 202811 h 259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472" h="259086">
                  <a:moveTo>
                    <a:pt x="449465" y="0"/>
                  </a:moveTo>
                  <a:cubicBezTo>
                    <a:pt x="455123" y="57053"/>
                    <a:pt x="440983" y="153098"/>
                    <a:pt x="301501" y="226653"/>
                  </a:cubicBezTo>
                  <a:cubicBezTo>
                    <a:pt x="262328" y="247319"/>
                    <a:pt x="218931" y="259292"/>
                    <a:pt x="174656" y="259084"/>
                  </a:cubicBezTo>
                  <a:cubicBezTo>
                    <a:pt x="149685" y="259032"/>
                    <a:pt x="121000" y="255804"/>
                    <a:pt x="92180" y="246070"/>
                  </a:cubicBezTo>
                  <a:cubicBezTo>
                    <a:pt x="11477" y="218688"/>
                    <a:pt x="0" y="202811"/>
                    <a:pt x="0" y="20281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95" name="Freeform 6394">
              <a:extLst>
                <a:ext uri="{FF2B5EF4-FFF2-40B4-BE49-F238E27FC236}">
                  <a16:creationId xmlns:a16="http://schemas.microsoft.com/office/drawing/2014/main" id="{2027E37A-0624-5F56-3565-F44E40C1B472}"/>
                </a:ext>
              </a:extLst>
            </p:cNvPr>
            <p:cNvSpPr/>
            <p:nvPr/>
          </p:nvSpPr>
          <p:spPr>
            <a:xfrm>
              <a:off x="13269243" y="8303206"/>
              <a:ext cx="16868" cy="117699"/>
            </a:xfrm>
            <a:custGeom>
              <a:avLst/>
              <a:gdLst>
                <a:gd name="connsiteX0" fmla="*/ 529 w 16868"/>
                <a:gd name="connsiteY0" fmla="*/ 0 h 117699"/>
                <a:gd name="connsiteX1" fmla="*/ 16869 w 16868"/>
                <a:gd name="connsiteY1" fmla="*/ 117699 h 117699"/>
              </a:gdLst>
              <a:ahLst/>
              <a:cxnLst>
                <a:cxn ang="0">
                  <a:pos x="connsiteX0" y="connsiteY0"/>
                </a:cxn>
                <a:cxn ang="0">
                  <a:pos x="connsiteX1" y="connsiteY1"/>
                </a:cxn>
              </a:cxnLst>
              <a:rect l="l" t="t" r="r" b="b"/>
              <a:pathLst>
                <a:path w="16868" h="117699">
                  <a:moveTo>
                    <a:pt x="529" y="0"/>
                  </a:moveTo>
                  <a:cubicBezTo>
                    <a:pt x="529" y="0"/>
                    <a:pt x="-4567" y="44820"/>
                    <a:pt x="16869" y="11769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96" name="Freeform 6395">
              <a:extLst>
                <a:ext uri="{FF2B5EF4-FFF2-40B4-BE49-F238E27FC236}">
                  <a16:creationId xmlns:a16="http://schemas.microsoft.com/office/drawing/2014/main" id="{F501745B-1732-C5DC-CAFF-4770639F2A7D}"/>
                </a:ext>
              </a:extLst>
            </p:cNvPr>
            <p:cNvSpPr/>
            <p:nvPr/>
          </p:nvSpPr>
          <p:spPr>
            <a:xfrm>
              <a:off x="12790689" y="8199319"/>
              <a:ext cx="452741" cy="168315"/>
            </a:xfrm>
            <a:custGeom>
              <a:avLst/>
              <a:gdLst>
                <a:gd name="connsiteX0" fmla="*/ 452741 w 452741"/>
                <a:gd name="connsiteY0" fmla="*/ 84158 h 168315"/>
                <a:gd name="connsiteX1" fmla="*/ 226371 w 452741"/>
                <a:gd name="connsiteY1" fmla="*/ 168316 h 168315"/>
                <a:gd name="connsiteX2" fmla="*/ 0 w 452741"/>
                <a:gd name="connsiteY2" fmla="*/ 84158 h 168315"/>
                <a:gd name="connsiteX3" fmla="*/ 226371 w 452741"/>
                <a:gd name="connsiteY3" fmla="*/ 0 h 168315"/>
                <a:gd name="connsiteX4" fmla="*/ 452741 w 452741"/>
                <a:gd name="connsiteY4" fmla="*/ 84158 h 168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741" h="168315">
                  <a:moveTo>
                    <a:pt x="452741" y="84158"/>
                  </a:moveTo>
                  <a:cubicBezTo>
                    <a:pt x="452741" y="130637"/>
                    <a:pt x="351392" y="168316"/>
                    <a:pt x="226371" y="168316"/>
                  </a:cubicBezTo>
                  <a:cubicBezTo>
                    <a:pt x="101349" y="168316"/>
                    <a:pt x="0" y="130637"/>
                    <a:pt x="0" y="84158"/>
                  </a:cubicBezTo>
                  <a:cubicBezTo>
                    <a:pt x="0" y="37679"/>
                    <a:pt x="101349" y="0"/>
                    <a:pt x="226371" y="0"/>
                  </a:cubicBezTo>
                  <a:cubicBezTo>
                    <a:pt x="351392" y="0"/>
                    <a:pt x="452741" y="37678"/>
                    <a:pt x="452741" y="8415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97" name="Freeform 6396">
              <a:extLst>
                <a:ext uri="{FF2B5EF4-FFF2-40B4-BE49-F238E27FC236}">
                  <a16:creationId xmlns:a16="http://schemas.microsoft.com/office/drawing/2014/main" id="{0F38C8ED-9313-ED31-1002-BDBE0C2AC102}"/>
                </a:ext>
              </a:extLst>
            </p:cNvPr>
            <p:cNvSpPr/>
            <p:nvPr/>
          </p:nvSpPr>
          <p:spPr>
            <a:xfrm>
              <a:off x="12769416" y="8199332"/>
              <a:ext cx="500351" cy="207748"/>
            </a:xfrm>
            <a:custGeom>
              <a:avLst/>
              <a:gdLst>
                <a:gd name="connsiteX0" fmla="*/ 500352 w 500351"/>
                <a:gd name="connsiteY0" fmla="*/ 103874 h 207748"/>
                <a:gd name="connsiteX1" fmla="*/ 250176 w 500351"/>
                <a:gd name="connsiteY1" fmla="*/ 207748 h 207748"/>
                <a:gd name="connsiteX2" fmla="*/ 0 w 500351"/>
                <a:gd name="connsiteY2" fmla="*/ 103874 h 207748"/>
                <a:gd name="connsiteX3" fmla="*/ 250176 w 500351"/>
                <a:gd name="connsiteY3" fmla="*/ 0 h 207748"/>
                <a:gd name="connsiteX4" fmla="*/ 500352 w 500351"/>
                <a:gd name="connsiteY4" fmla="*/ 103874 h 2077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351" h="207748">
                  <a:moveTo>
                    <a:pt x="500352" y="103874"/>
                  </a:moveTo>
                  <a:cubicBezTo>
                    <a:pt x="500352" y="161242"/>
                    <a:pt x="388344" y="207748"/>
                    <a:pt x="250176" y="207748"/>
                  </a:cubicBezTo>
                  <a:cubicBezTo>
                    <a:pt x="112008" y="207748"/>
                    <a:pt x="0" y="161242"/>
                    <a:pt x="0" y="103874"/>
                  </a:cubicBezTo>
                  <a:cubicBezTo>
                    <a:pt x="0" y="46506"/>
                    <a:pt x="112007" y="0"/>
                    <a:pt x="250176" y="0"/>
                  </a:cubicBezTo>
                  <a:cubicBezTo>
                    <a:pt x="388344" y="0"/>
                    <a:pt x="500352" y="46506"/>
                    <a:pt x="500352" y="10387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98" name="Freeform 6397">
              <a:extLst>
                <a:ext uri="{FF2B5EF4-FFF2-40B4-BE49-F238E27FC236}">
                  <a16:creationId xmlns:a16="http://schemas.microsoft.com/office/drawing/2014/main" id="{A2C61107-C755-D043-0B2B-97E4E713F07D}"/>
                </a:ext>
              </a:extLst>
            </p:cNvPr>
            <p:cNvSpPr/>
            <p:nvPr/>
          </p:nvSpPr>
          <p:spPr>
            <a:xfrm>
              <a:off x="12936212" y="8248386"/>
              <a:ext cx="166759" cy="62685"/>
            </a:xfrm>
            <a:custGeom>
              <a:avLst/>
              <a:gdLst>
                <a:gd name="connsiteX0" fmla="*/ 166759 w 166759"/>
                <a:gd name="connsiteY0" fmla="*/ 31343 h 62685"/>
                <a:gd name="connsiteX1" fmla="*/ 83380 w 166759"/>
                <a:gd name="connsiteY1" fmla="*/ 62685 h 62685"/>
                <a:gd name="connsiteX2" fmla="*/ 0 w 166759"/>
                <a:gd name="connsiteY2" fmla="*/ 31343 h 62685"/>
                <a:gd name="connsiteX3" fmla="*/ 83380 w 166759"/>
                <a:gd name="connsiteY3" fmla="*/ 0 h 62685"/>
                <a:gd name="connsiteX4" fmla="*/ 166759 w 166759"/>
                <a:gd name="connsiteY4" fmla="*/ 31343 h 62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759" h="62685">
                  <a:moveTo>
                    <a:pt x="166759" y="31343"/>
                  </a:moveTo>
                  <a:cubicBezTo>
                    <a:pt x="166759" y="48652"/>
                    <a:pt x="129429" y="62685"/>
                    <a:pt x="83380" y="62685"/>
                  </a:cubicBezTo>
                  <a:cubicBezTo>
                    <a:pt x="37330" y="62685"/>
                    <a:pt x="0" y="48652"/>
                    <a:pt x="0" y="31343"/>
                  </a:cubicBezTo>
                  <a:cubicBezTo>
                    <a:pt x="0" y="14033"/>
                    <a:pt x="37330" y="0"/>
                    <a:pt x="83380" y="0"/>
                  </a:cubicBezTo>
                  <a:cubicBezTo>
                    <a:pt x="129429" y="0"/>
                    <a:pt x="166759" y="14033"/>
                    <a:pt x="166759" y="3134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99" name="Freeform 6398">
              <a:extLst>
                <a:ext uri="{FF2B5EF4-FFF2-40B4-BE49-F238E27FC236}">
                  <a16:creationId xmlns:a16="http://schemas.microsoft.com/office/drawing/2014/main" id="{BCA5F39D-4334-2E55-FDD6-884218586544}"/>
                </a:ext>
              </a:extLst>
            </p:cNvPr>
            <p:cNvSpPr/>
            <p:nvPr/>
          </p:nvSpPr>
          <p:spPr>
            <a:xfrm>
              <a:off x="13159214" y="8376762"/>
              <a:ext cx="59576" cy="309214"/>
            </a:xfrm>
            <a:custGeom>
              <a:avLst/>
              <a:gdLst>
                <a:gd name="connsiteX0" fmla="*/ 37036 w 59576"/>
                <a:gd name="connsiteY0" fmla="*/ 0 h 309214"/>
                <a:gd name="connsiteX1" fmla="*/ 58389 w 59576"/>
                <a:gd name="connsiteY1" fmla="*/ 145758 h 309214"/>
                <a:gd name="connsiteX2" fmla="*/ 0 w 59576"/>
                <a:gd name="connsiteY2" fmla="*/ 309214 h 309214"/>
              </a:gdLst>
              <a:ahLst/>
              <a:cxnLst>
                <a:cxn ang="0">
                  <a:pos x="connsiteX0" y="connsiteY0"/>
                </a:cxn>
                <a:cxn ang="0">
                  <a:pos x="connsiteX1" y="connsiteY1"/>
                </a:cxn>
                <a:cxn ang="0">
                  <a:pos x="connsiteX2" y="connsiteY2"/>
                </a:cxn>
              </a:cxnLst>
              <a:rect l="l" t="t" r="r" b="b"/>
              <a:pathLst>
                <a:path w="59576" h="309214">
                  <a:moveTo>
                    <a:pt x="37036" y="0"/>
                  </a:moveTo>
                  <a:cubicBezTo>
                    <a:pt x="37036" y="0"/>
                    <a:pt x="55924" y="110307"/>
                    <a:pt x="58389" y="145758"/>
                  </a:cubicBezTo>
                  <a:cubicBezTo>
                    <a:pt x="60854" y="181155"/>
                    <a:pt x="65622" y="250495"/>
                    <a:pt x="0" y="30921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00" name="Freeform 6399">
              <a:extLst>
                <a:ext uri="{FF2B5EF4-FFF2-40B4-BE49-F238E27FC236}">
                  <a16:creationId xmlns:a16="http://schemas.microsoft.com/office/drawing/2014/main" id="{0D952E4D-B860-2DBD-5DC7-18AD66D7121D}"/>
                </a:ext>
              </a:extLst>
            </p:cNvPr>
            <p:cNvSpPr/>
            <p:nvPr/>
          </p:nvSpPr>
          <p:spPr>
            <a:xfrm>
              <a:off x="13102656" y="8381343"/>
              <a:ext cx="93905" cy="330192"/>
            </a:xfrm>
            <a:custGeom>
              <a:avLst/>
              <a:gdLst>
                <a:gd name="connsiteX0" fmla="*/ 81743 w 93905"/>
                <a:gd name="connsiteY0" fmla="*/ 0 h 330192"/>
                <a:gd name="connsiteX1" fmla="*/ 93407 w 93905"/>
                <a:gd name="connsiteY1" fmla="*/ 176574 h 330192"/>
                <a:gd name="connsiteX2" fmla="*/ 0 w 93905"/>
                <a:gd name="connsiteY2" fmla="*/ 330192 h 330192"/>
              </a:gdLst>
              <a:ahLst/>
              <a:cxnLst>
                <a:cxn ang="0">
                  <a:pos x="connsiteX0" y="connsiteY0"/>
                </a:cxn>
                <a:cxn ang="0">
                  <a:pos x="connsiteX1" y="connsiteY1"/>
                </a:cxn>
                <a:cxn ang="0">
                  <a:pos x="connsiteX2" y="connsiteY2"/>
                </a:cxn>
              </a:cxnLst>
              <a:rect l="l" t="t" r="r" b="b"/>
              <a:pathLst>
                <a:path w="93905" h="330192">
                  <a:moveTo>
                    <a:pt x="81743" y="0"/>
                  </a:moveTo>
                  <a:cubicBezTo>
                    <a:pt x="81743" y="0"/>
                    <a:pt x="96803" y="126861"/>
                    <a:pt x="93407" y="176574"/>
                  </a:cubicBezTo>
                  <a:cubicBezTo>
                    <a:pt x="90017" y="226236"/>
                    <a:pt x="65846" y="294638"/>
                    <a:pt x="0" y="33019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01" name="Freeform 6400">
              <a:extLst>
                <a:ext uri="{FF2B5EF4-FFF2-40B4-BE49-F238E27FC236}">
                  <a16:creationId xmlns:a16="http://schemas.microsoft.com/office/drawing/2014/main" id="{5181F73D-D743-8D62-35E8-C5E8B5E6899B}"/>
                </a:ext>
              </a:extLst>
            </p:cNvPr>
            <p:cNvSpPr/>
            <p:nvPr/>
          </p:nvSpPr>
          <p:spPr>
            <a:xfrm>
              <a:off x="12998619" y="8406694"/>
              <a:ext cx="33937" cy="318219"/>
            </a:xfrm>
            <a:custGeom>
              <a:avLst/>
              <a:gdLst>
                <a:gd name="connsiteX0" fmla="*/ 0 w 33937"/>
                <a:gd name="connsiteY0" fmla="*/ 0 h 318219"/>
                <a:gd name="connsiteX1" fmla="*/ 13183 w 33937"/>
                <a:gd name="connsiteY1" fmla="*/ 247736 h 318219"/>
                <a:gd name="connsiteX2" fmla="*/ 33937 w 33937"/>
                <a:gd name="connsiteY2" fmla="*/ 318220 h 318219"/>
              </a:gdLst>
              <a:ahLst/>
              <a:cxnLst>
                <a:cxn ang="0">
                  <a:pos x="connsiteX0" y="connsiteY0"/>
                </a:cxn>
                <a:cxn ang="0">
                  <a:pos x="connsiteX1" y="connsiteY1"/>
                </a:cxn>
                <a:cxn ang="0">
                  <a:pos x="connsiteX2" y="connsiteY2"/>
                </a:cxn>
              </a:cxnLst>
              <a:rect l="l" t="t" r="r" b="b"/>
              <a:pathLst>
                <a:path w="33937" h="318219">
                  <a:moveTo>
                    <a:pt x="0" y="0"/>
                  </a:moveTo>
                  <a:cubicBezTo>
                    <a:pt x="0" y="0"/>
                    <a:pt x="1992" y="184123"/>
                    <a:pt x="13183" y="247736"/>
                  </a:cubicBezTo>
                  <a:cubicBezTo>
                    <a:pt x="24379" y="311348"/>
                    <a:pt x="33937" y="318220"/>
                    <a:pt x="33937" y="31822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02" name="Freeform 6401">
              <a:extLst>
                <a:ext uri="{FF2B5EF4-FFF2-40B4-BE49-F238E27FC236}">
                  <a16:creationId xmlns:a16="http://schemas.microsoft.com/office/drawing/2014/main" id="{D20A4AF6-5CA9-5AF1-51B7-DC98F2D03D87}"/>
                </a:ext>
              </a:extLst>
            </p:cNvPr>
            <p:cNvSpPr/>
            <p:nvPr/>
          </p:nvSpPr>
          <p:spPr>
            <a:xfrm>
              <a:off x="12976426" y="8406329"/>
              <a:ext cx="18340" cy="317335"/>
            </a:xfrm>
            <a:custGeom>
              <a:avLst/>
              <a:gdLst>
                <a:gd name="connsiteX0" fmla="*/ 13587 w 18340"/>
                <a:gd name="connsiteY0" fmla="*/ 0 h 317335"/>
                <a:gd name="connsiteX1" fmla="*/ 690 w 18340"/>
                <a:gd name="connsiteY1" fmla="*/ 218428 h 317335"/>
                <a:gd name="connsiteX2" fmla="*/ 18340 w 18340"/>
                <a:gd name="connsiteY2" fmla="*/ 317335 h 317335"/>
              </a:gdLst>
              <a:ahLst/>
              <a:cxnLst>
                <a:cxn ang="0">
                  <a:pos x="connsiteX0" y="connsiteY0"/>
                </a:cxn>
                <a:cxn ang="0">
                  <a:pos x="connsiteX1" y="connsiteY1"/>
                </a:cxn>
                <a:cxn ang="0">
                  <a:pos x="connsiteX2" y="connsiteY2"/>
                </a:cxn>
              </a:cxnLst>
              <a:rect l="l" t="t" r="r" b="b"/>
              <a:pathLst>
                <a:path w="18340" h="317335">
                  <a:moveTo>
                    <a:pt x="13587" y="0"/>
                  </a:moveTo>
                  <a:cubicBezTo>
                    <a:pt x="13587" y="0"/>
                    <a:pt x="-3610" y="153826"/>
                    <a:pt x="690" y="218428"/>
                  </a:cubicBezTo>
                  <a:cubicBezTo>
                    <a:pt x="4991" y="283030"/>
                    <a:pt x="18340" y="317335"/>
                    <a:pt x="18340" y="31733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03" name="Freeform 6402">
              <a:extLst>
                <a:ext uri="{FF2B5EF4-FFF2-40B4-BE49-F238E27FC236}">
                  <a16:creationId xmlns:a16="http://schemas.microsoft.com/office/drawing/2014/main" id="{AB85DB9F-FF39-8EE3-0BC1-89C7F429982D}"/>
                </a:ext>
              </a:extLst>
            </p:cNvPr>
            <p:cNvSpPr/>
            <p:nvPr/>
          </p:nvSpPr>
          <p:spPr>
            <a:xfrm>
              <a:off x="12802023" y="8367652"/>
              <a:ext cx="20374" cy="39406"/>
            </a:xfrm>
            <a:custGeom>
              <a:avLst/>
              <a:gdLst>
                <a:gd name="connsiteX0" fmla="*/ 20375 w 20374"/>
                <a:gd name="connsiteY0" fmla="*/ 0 h 39406"/>
                <a:gd name="connsiteX1" fmla="*/ 0 w 20374"/>
                <a:gd name="connsiteY1" fmla="*/ 39406 h 39406"/>
              </a:gdLst>
              <a:ahLst/>
              <a:cxnLst>
                <a:cxn ang="0">
                  <a:pos x="connsiteX0" y="connsiteY0"/>
                </a:cxn>
                <a:cxn ang="0">
                  <a:pos x="connsiteX1" y="connsiteY1"/>
                </a:cxn>
              </a:cxnLst>
              <a:rect l="l" t="t" r="r" b="b"/>
              <a:pathLst>
                <a:path w="20374" h="39406">
                  <a:moveTo>
                    <a:pt x="20375" y="0"/>
                  </a:moveTo>
                  <a:lnTo>
                    <a:pt x="0" y="3940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04" name="Freeform 6403">
              <a:extLst>
                <a:ext uri="{FF2B5EF4-FFF2-40B4-BE49-F238E27FC236}">
                  <a16:creationId xmlns:a16="http://schemas.microsoft.com/office/drawing/2014/main" id="{6075D79F-BC2D-09F5-C2CC-1F3B519A33CB}"/>
                </a:ext>
              </a:extLst>
            </p:cNvPr>
            <p:cNvSpPr/>
            <p:nvPr/>
          </p:nvSpPr>
          <p:spPr>
            <a:xfrm>
              <a:off x="12796713" y="8354481"/>
              <a:ext cx="5309" cy="49297"/>
            </a:xfrm>
            <a:custGeom>
              <a:avLst/>
              <a:gdLst>
                <a:gd name="connsiteX0" fmla="*/ 5310 w 5309"/>
                <a:gd name="connsiteY0" fmla="*/ 0 h 49297"/>
                <a:gd name="connsiteX1" fmla="*/ 0 w 5309"/>
                <a:gd name="connsiteY1" fmla="*/ 49297 h 49297"/>
              </a:gdLst>
              <a:ahLst/>
              <a:cxnLst>
                <a:cxn ang="0">
                  <a:pos x="connsiteX0" y="connsiteY0"/>
                </a:cxn>
                <a:cxn ang="0">
                  <a:pos x="connsiteX1" y="connsiteY1"/>
                </a:cxn>
              </a:cxnLst>
              <a:rect l="l" t="t" r="r" b="b"/>
              <a:pathLst>
                <a:path w="5309" h="49297">
                  <a:moveTo>
                    <a:pt x="5310" y="0"/>
                  </a:moveTo>
                  <a:lnTo>
                    <a:pt x="0" y="4929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22" name="Graphic 1431">
            <a:extLst>
              <a:ext uri="{FF2B5EF4-FFF2-40B4-BE49-F238E27FC236}">
                <a16:creationId xmlns:a16="http://schemas.microsoft.com/office/drawing/2014/main" id="{A33F4612-7131-089C-CA23-54C0954583B2}"/>
              </a:ext>
            </a:extLst>
          </p:cNvPr>
          <p:cNvGrpSpPr/>
          <p:nvPr/>
        </p:nvGrpSpPr>
        <p:grpSpPr>
          <a:xfrm flipH="1">
            <a:off x="19549610" y="12202677"/>
            <a:ext cx="876703" cy="483137"/>
            <a:chOff x="13719318" y="8361665"/>
            <a:chExt cx="914291" cy="503852"/>
          </a:xfrm>
          <a:noFill/>
        </p:grpSpPr>
        <p:grpSp>
          <p:nvGrpSpPr>
            <p:cNvPr id="6366" name="Graphic 1431">
              <a:extLst>
                <a:ext uri="{FF2B5EF4-FFF2-40B4-BE49-F238E27FC236}">
                  <a16:creationId xmlns:a16="http://schemas.microsoft.com/office/drawing/2014/main" id="{AE5A3759-A8FC-8FDD-FC16-05645A51491E}"/>
                </a:ext>
              </a:extLst>
            </p:cNvPr>
            <p:cNvGrpSpPr/>
            <p:nvPr/>
          </p:nvGrpSpPr>
          <p:grpSpPr>
            <a:xfrm>
              <a:off x="13719318" y="8361665"/>
              <a:ext cx="914291" cy="503852"/>
              <a:chOff x="13719318" y="8361665"/>
              <a:chExt cx="914291" cy="503852"/>
            </a:xfrm>
            <a:noFill/>
          </p:grpSpPr>
          <p:sp>
            <p:nvSpPr>
              <p:cNvPr id="6369" name="Freeform 6368">
                <a:extLst>
                  <a:ext uri="{FF2B5EF4-FFF2-40B4-BE49-F238E27FC236}">
                    <a16:creationId xmlns:a16="http://schemas.microsoft.com/office/drawing/2014/main" id="{7A1C9288-127A-CE0B-5483-FBDFF52B7365}"/>
                  </a:ext>
                </a:extLst>
              </p:cNvPr>
              <p:cNvSpPr/>
              <p:nvPr/>
            </p:nvSpPr>
            <p:spPr>
              <a:xfrm>
                <a:off x="14246716" y="8364268"/>
                <a:ext cx="326119" cy="154971"/>
              </a:xfrm>
              <a:custGeom>
                <a:avLst/>
                <a:gdLst>
                  <a:gd name="connsiteX0" fmla="*/ 0 w 326119"/>
                  <a:gd name="connsiteY0" fmla="*/ 0 h 154971"/>
                  <a:gd name="connsiteX1" fmla="*/ 326120 w 326119"/>
                  <a:gd name="connsiteY1" fmla="*/ 154972 h 154971"/>
                </a:gdLst>
                <a:ahLst/>
                <a:cxnLst>
                  <a:cxn ang="0">
                    <a:pos x="connsiteX0" y="connsiteY0"/>
                  </a:cxn>
                  <a:cxn ang="0">
                    <a:pos x="connsiteX1" y="connsiteY1"/>
                  </a:cxn>
                </a:cxnLst>
                <a:rect l="l" t="t" r="r" b="b"/>
                <a:pathLst>
                  <a:path w="326119" h="154971">
                    <a:moveTo>
                      <a:pt x="0" y="0"/>
                    </a:moveTo>
                    <a:cubicBezTo>
                      <a:pt x="185624" y="13691"/>
                      <a:pt x="326120" y="77824"/>
                      <a:pt x="326120" y="15497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70" name="Freeform 6369">
                <a:extLst>
                  <a:ext uri="{FF2B5EF4-FFF2-40B4-BE49-F238E27FC236}">
                    <a16:creationId xmlns:a16="http://schemas.microsoft.com/office/drawing/2014/main" id="{30C360B9-91FC-D320-83F8-FD6C093C325D}"/>
                  </a:ext>
                </a:extLst>
              </p:cNvPr>
              <p:cNvSpPr/>
              <p:nvPr/>
            </p:nvSpPr>
            <p:spPr>
              <a:xfrm>
                <a:off x="13772711" y="8361665"/>
                <a:ext cx="388679" cy="157574"/>
              </a:xfrm>
              <a:custGeom>
                <a:avLst/>
                <a:gdLst>
                  <a:gd name="connsiteX0" fmla="*/ 0 w 388679"/>
                  <a:gd name="connsiteY0" fmla="*/ 157574 h 157574"/>
                  <a:gd name="connsiteX1" fmla="*/ 388679 w 388679"/>
                  <a:gd name="connsiteY1" fmla="*/ 0 h 157574"/>
                </a:gdLst>
                <a:ahLst/>
                <a:cxnLst>
                  <a:cxn ang="0">
                    <a:pos x="connsiteX0" y="connsiteY0"/>
                  </a:cxn>
                  <a:cxn ang="0">
                    <a:pos x="connsiteX1" y="connsiteY1"/>
                  </a:cxn>
                </a:cxnLst>
                <a:rect l="l" t="t" r="r" b="b"/>
                <a:pathLst>
                  <a:path w="388679" h="157574">
                    <a:moveTo>
                      <a:pt x="0" y="157574"/>
                    </a:moveTo>
                    <a:cubicBezTo>
                      <a:pt x="0" y="71994"/>
                      <a:pt x="172992" y="2342"/>
                      <a:pt x="388679"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71" name="Freeform 6370">
                <a:extLst>
                  <a:ext uri="{FF2B5EF4-FFF2-40B4-BE49-F238E27FC236}">
                    <a16:creationId xmlns:a16="http://schemas.microsoft.com/office/drawing/2014/main" id="{37CF29DE-819E-0540-0C22-5E3FCAACC8C6}"/>
                  </a:ext>
                </a:extLst>
              </p:cNvPr>
              <p:cNvSpPr/>
              <p:nvPr/>
            </p:nvSpPr>
            <p:spPr>
              <a:xfrm>
                <a:off x="13772711" y="8548704"/>
                <a:ext cx="800124" cy="157625"/>
              </a:xfrm>
              <a:custGeom>
                <a:avLst/>
                <a:gdLst>
                  <a:gd name="connsiteX0" fmla="*/ 800125 w 800124"/>
                  <a:gd name="connsiteY0" fmla="*/ 0 h 157625"/>
                  <a:gd name="connsiteX1" fmla="*/ 400063 w 800124"/>
                  <a:gd name="connsiteY1" fmla="*/ 157626 h 157625"/>
                  <a:gd name="connsiteX2" fmla="*/ 0 w 800124"/>
                  <a:gd name="connsiteY2" fmla="*/ 0 h 157625"/>
                </a:gdLst>
                <a:ahLst/>
                <a:cxnLst>
                  <a:cxn ang="0">
                    <a:pos x="connsiteX0" y="connsiteY0"/>
                  </a:cxn>
                  <a:cxn ang="0">
                    <a:pos x="connsiteX1" y="connsiteY1"/>
                  </a:cxn>
                  <a:cxn ang="0">
                    <a:pos x="connsiteX2" y="connsiteY2"/>
                  </a:cxn>
                </a:cxnLst>
                <a:rect l="l" t="t" r="r" b="b"/>
                <a:pathLst>
                  <a:path w="800124" h="157625">
                    <a:moveTo>
                      <a:pt x="800125" y="0"/>
                    </a:moveTo>
                    <a:cubicBezTo>
                      <a:pt x="800125" y="87090"/>
                      <a:pt x="621012" y="157626"/>
                      <a:pt x="400063" y="157626"/>
                    </a:cubicBezTo>
                    <a:cubicBezTo>
                      <a:pt x="179118" y="157626"/>
                      <a:pt x="0" y="87090"/>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72" name="Freeform 6371">
                <a:extLst>
                  <a:ext uri="{FF2B5EF4-FFF2-40B4-BE49-F238E27FC236}">
                    <a16:creationId xmlns:a16="http://schemas.microsoft.com/office/drawing/2014/main" id="{6FB6065F-49CD-4310-FD83-86BD99061CF6}"/>
                  </a:ext>
                </a:extLst>
              </p:cNvPr>
              <p:cNvSpPr/>
              <p:nvPr/>
            </p:nvSpPr>
            <p:spPr>
              <a:xfrm>
                <a:off x="13772711" y="8519240"/>
                <a:ext cx="41680" cy="258823"/>
              </a:xfrm>
              <a:custGeom>
                <a:avLst/>
                <a:gdLst>
                  <a:gd name="connsiteX0" fmla="*/ 41680 w 41680"/>
                  <a:gd name="connsiteY0" fmla="*/ 258824 h 258823"/>
                  <a:gd name="connsiteX1" fmla="*/ 0 w 41680"/>
                  <a:gd name="connsiteY1" fmla="*/ 188652 h 258823"/>
                  <a:gd name="connsiteX2" fmla="*/ 0 w 41680"/>
                  <a:gd name="connsiteY2" fmla="*/ 0 h 258823"/>
                </a:gdLst>
                <a:ahLst/>
                <a:cxnLst>
                  <a:cxn ang="0">
                    <a:pos x="connsiteX0" y="connsiteY0"/>
                  </a:cxn>
                  <a:cxn ang="0">
                    <a:pos x="connsiteX1" y="connsiteY1"/>
                  </a:cxn>
                  <a:cxn ang="0">
                    <a:pos x="connsiteX2" y="connsiteY2"/>
                  </a:cxn>
                </a:cxnLst>
                <a:rect l="l" t="t" r="r" b="b"/>
                <a:pathLst>
                  <a:path w="41680" h="258823">
                    <a:moveTo>
                      <a:pt x="41680" y="258824"/>
                    </a:moveTo>
                    <a:cubicBezTo>
                      <a:pt x="15003" y="237689"/>
                      <a:pt x="0" y="213847"/>
                      <a:pt x="0" y="188652"/>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73" name="Freeform 6372">
                <a:extLst>
                  <a:ext uri="{FF2B5EF4-FFF2-40B4-BE49-F238E27FC236}">
                    <a16:creationId xmlns:a16="http://schemas.microsoft.com/office/drawing/2014/main" id="{0D38777D-CAC2-2ABA-F884-31AFB29998F7}"/>
                  </a:ext>
                </a:extLst>
              </p:cNvPr>
              <p:cNvSpPr/>
              <p:nvPr/>
            </p:nvSpPr>
            <p:spPr>
              <a:xfrm>
                <a:off x="13939786" y="8836054"/>
                <a:ext cx="456917" cy="29464"/>
              </a:xfrm>
              <a:custGeom>
                <a:avLst/>
                <a:gdLst>
                  <a:gd name="connsiteX0" fmla="*/ 456917 w 456917"/>
                  <a:gd name="connsiteY0" fmla="*/ 2759 h 29464"/>
                  <a:gd name="connsiteX1" fmla="*/ 232988 w 456917"/>
                  <a:gd name="connsiteY1" fmla="*/ 29464 h 29464"/>
                  <a:gd name="connsiteX2" fmla="*/ 0 w 456917"/>
                  <a:gd name="connsiteY2" fmla="*/ 0 h 29464"/>
                </a:gdLst>
                <a:ahLst/>
                <a:cxnLst>
                  <a:cxn ang="0">
                    <a:pos x="connsiteX0" y="connsiteY0"/>
                  </a:cxn>
                  <a:cxn ang="0">
                    <a:pos x="connsiteX1" y="connsiteY1"/>
                  </a:cxn>
                  <a:cxn ang="0">
                    <a:pos x="connsiteX2" y="connsiteY2"/>
                  </a:cxn>
                </a:cxnLst>
                <a:rect l="l" t="t" r="r" b="b"/>
                <a:pathLst>
                  <a:path w="456917" h="29464">
                    <a:moveTo>
                      <a:pt x="456917" y="2759"/>
                    </a:moveTo>
                    <a:cubicBezTo>
                      <a:pt x="392148" y="20562"/>
                      <a:pt x="317919" y="29464"/>
                      <a:pt x="232988" y="29464"/>
                    </a:cubicBezTo>
                    <a:cubicBezTo>
                      <a:pt x="146065" y="29464"/>
                      <a:pt x="65617" y="18584"/>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74" name="Freeform 6373">
                <a:extLst>
                  <a:ext uri="{FF2B5EF4-FFF2-40B4-BE49-F238E27FC236}">
                    <a16:creationId xmlns:a16="http://schemas.microsoft.com/office/drawing/2014/main" id="{30B56C3E-7513-EDA3-D93E-794F27CF57A7}"/>
                  </a:ext>
                </a:extLst>
              </p:cNvPr>
              <p:cNvSpPr/>
              <p:nvPr/>
            </p:nvSpPr>
            <p:spPr>
              <a:xfrm>
                <a:off x="14527344" y="8519240"/>
                <a:ext cx="45491" cy="261738"/>
              </a:xfrm>
              <a:custGeom>
                <a:avLst/>
                <a:gdLst>
                  <a:gd name="connsiteX0" fmla="*/ 45492 w 45491"/>
                  <a:gd name="connsiteY0" fmla="*/ 0 h 261738"/>
                  <a:gd name="connsiteX1" fmla="*/ 45492 w 45491"/>
                  <a:gd name="connsiteY1" fmla="*/ 188652 h 261738"/>
                  <a:gd name="connsiteX2" fmla="*/ 0 w 45491"/>
                  <a:gd name="connsiteY2" fmla="*/ 261739 h 261738"/>
                </a:gdLst>
                <a:ahLst/>
                <a:cxnLst>
                  <a:cxn ang="0">
                    <a:pos x="connsiteX0" y="connsiteY0"/>
                  </a:cxn>
                  <a:cxn ang="0">
                    <a:pos x="connsiteX1" y="connsiteY1"/>
                  </a:cxn>
                  <a:cxn ang="0">
                    <a:pos x="connsiteX2" y="connsiteY2"/>
                  </a:cxn>
                </a:cxnLst>
                <a:rect l="l" t="t" r="r" b="b"/>
                <a:pathLst>
                  <a:path w="45491" h="261738">
                    <a:moveTo>
                      <a:pt x="45492" y="0"/>
                    </a:moveTo>
                    <a:lnTo>
                      <a:pt x="45492" y="188652"/>
                    </a:lnTo>
                    <a:cubicBezTo>
                      <a:pt x="45492" y="215044"/>
                      <a:pt x="29054" y="239927"/>
                      <a:pt x="0" y="26173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75" name="Freeform 6374">
                <a:extLst>
                  <a:ext uri="{FF2B5EF4-FFF2-40B4-BE49-F238E27FC236}">
                    <a16:creationId xmlns:a16="http://schemas.microsoft.com/office/drawing/2014/main" id="{FA0839CE-4455-8190-674F-9116AD23AB21}"/>
                  </a:ext>
                </a:extLst>
              </p:cNvPr>
              <p:cNvSpPr/>
              <p:nvPr/>
            </p:nvSpPr>
            <p:spPr>
              <a:xfrm>
                <a:off x="13772711" y="8519240"/>
                <a:ext cx="800124" cy="157626"/>
              </a:xfrm>
              <a:custGeom>
                <a:avLst/>
                <a:gdLst>
                  <a:gd name="connsiteX0" fmla="*/ 800125 w 800124"/>
                  <a:gd name="connsiteY0" fmla="*/ 0 h 157626"/>
                  <a:gd name="connsiteX1" fmla="*/ 400063 w 800124"/>
                  <a:gd name="connsiteY1" fmla="*/ 157626 h 157626"/>
                  <a:gd name="connsiteX2" fmla="*/ 0 w 800124"/>
                  <a:gd name="connsiteY2" fmla="*/ 0 h 157626"/>
                </a:gdLst>
                <a:ahLst/>
                <a:cxnLst>
                  <a:cxn ang="0">
                    <a:pos x="connsiteX0" y="connsiteY0"/>
                  </a:cxn>
                  <a:cxn ang="0">
                    <a:pos x="connsiteX1" y="connsiteY1"/>
                  </a:cxn>
                  <a:cxn ang="0">
                    <a:pos x="connsiteX2" y="connsiteY2"/>
                  </a:cxn>
                </a:cxnLst>
                <a:rect l="l" t="t" r="r" b="b"/>
                <a:pathLst>
                  <a:path w="800124" h="157626">
                    <a:moveTo>
                      <a:pt x="800125" y="0"/>
                    </a:moveTo>
                    <a:cubicBezTo>
                      <a:pt x="800125" y="87038"/>
                      <a:pt x="621012" y="157626"/>
                      <a:pt x="400063" y="157626"/>
                    </a:cubicBezTo>
                    <a:cubicBezTo>
                      <a:pt x="179118" y="157626"/>
                      <a:pt x="0" y="87038"/>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76" name="Freeform 6375">
                <a:extLst>
                  <a:ext uri="{FF2B5EF4-FFF2-40B4-BE49-F238E27FC236}">
                    <a16:creationId xmlns:a16="http://schemas.microsoft.com/office/drawing/2014/main" id="{BFE1E4F6-647C-E89A-8924-C1968E919653}"/>
                  </a:ext>
                </a:extLst>
              </p:cNvPr>
              <p:cNvSpPr/>
              <p:nvPr/>
            </p:nvSpPr>
            <p:spPr>
              <a:xfrm>
                <a:off x="13719318" y="8488995"/>
                <a:ext cx="60772" cy="66996"/>
              </a:xfrm>
              <a:custGeom>
                <a:avLst/>
                <a:gdLst>
                  <a:gd name="connsiteX0" fmla="*/ 60772 w 60772"/>
                  <a:gd name="connsiteY0" fmla="*/ 0 h 66996"/>
                  <a:gd name="connsiteX1" fmla="*/ 12337 w 60772"/>
                  <a:gd name="connsiteY1" fmla="*/ 14940 h 66996"/>
                  <a:gd name="connsiteX2" fmla="*/ 53393 w 60772"/>
                  <a:gd name="connsiteY2" fmla="*/ 66996 h 66996"/>
                </a:gdLst>
                <a:ahLst/>
                <a:cxnLst>
                  <a:cxn ang="0">
                    <a:pos x="connsiteX0" y="connsiteY0"/>
                  </a:cxn>
                  <a:cxn ang="0">
                    <a:pos x="connsiteX1" y="connsiteY1"/>
                  </a:cxn>
                  <a:cxn ang="0">
                    <a:pos x="connsiteX2" y="connsiteY2"/>
                  </a:cxn>
                </a:cxnLst>
                <a:rect l="l" t="t" r="r" b="b"/>
                <a:pathLst>
                  <a:path w="60772" h="66996">
                    <a:moveTo>
                      <a:pt x="60772" y="0"/>
                    </a:moveTo>
                    <a:cubicBezTo>
                      <a:pt x="60772" y="0"/>
                      <a:pt x="30325" y="885"/>
                      <a:pt x="12337" y="14940"/>
                    </a:cubicBezTo>
                    <a:cubicBezTo>
                      <a:pt x="-5646" y="28996"/>
                      <a:pt x="-12609" y="54034"/>
                      <a:pt x="53393" y="6699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77" name="Freeform 6376">
                <a:extLst>
                  <a:ext uri="{FF2B5EF4-FFF2-40B4-BE49-F238E27FC236}">
                    <a16:creationId xmlns:a16="http://schemas.microsoft.com/office/drawing/2014/main" id="{6A5A2D3E-42AE-6EB6-A7C4-B831BFEDCA94}"/>
                  </a:ext>
                </a:extLst>
              </p:cNvPr>
              <p:cNvSpPr/>
              <p:nvPr/>
            </p:nvSpPr>
            <p:spPr>
              <a:xfrm>
                <a:off x="13719318" y="8564528"/>
                <a:ext cx="60772" cy="66996"/>
              </a:xfrm>
              <a:custGeom>
                <a:avLst/>
                <a:gdLst>
                  <a:gd name="connsiteX0" fmla="*/ 60772 w 60772"/>
                  <a:gd name="connsiteY0" fmla="*/ 0 h 66996"/>
                  <a:gd name="connsiteX1" fmla="*/ 12337 w 60772"/>
                  <a:gd name="connsiteY1" fmla="*/ 14940 h 66996"/>
                  <a:gd name="connsiteX2" fmla="*/ 53393 w 60772"/>
                  <a:gd name="connsiteY2" fmla="*/ 66996 h 66996"/>
                </a:gdLst>
                <a:ahLst/>
                <a:cxnLst>
                  <a:cxn ang="0">
                    <a:pos x="connsiteX0" y="connsiteY0"/>
                  </a:cxn>
                  <a:cxn ang="0">
                    <a:pos x="connsiteX1" y="connsiteY1"/>
                  </a:cxn>
                  <a:cxn ang="0">
                    <a:pos x="connsiteX2" y="connsiteY2"/>
                  </a:cxn>
                </a:cxnLst>
                <a:rect l="l" t="t" r="r" b="b"/>
                <a:pathLst>
                  <a:path w="60772" h="66996">
                    <a:moveTo>
                      <a:pt x="60772" y="0"/>
                    </a:moveTo>
                    <a:cubicBezTo>
                      <a:pt x="60772" y="0"/>
                      <a:pt x="30325" y="885"/>
                      <a:pt x="12337" y="14940"/>
                    </a:cubicBezTo>
                    <a:cubicBezTo>
                      <a:pt x="-5646" y="29048"/>
                      <a:pt x="-12609" y="54034"/>
                      <a:pt x="53393" y="6699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78" name="Freeform 6377">
                <a:extLst>
                  <a:ext uri="{FF2B5EF4-FFF2-40B4-BE49-F238E27FC236}">
                    <a16:creationId xmlns:a16="http://schemas.microsoft.com/office/drawing/2014/main" id="{4D409FF2-FE43-B64D-F3EA-0D23FAE1AB7E}"/>
                  </a:ext>
                </a:extLst>
              </p:cNvPr>
              <p:cNvSpPr/>
              <p:nvPr/>
            </p:nvSpPr>
            <p:spPr>
              <a:xfrm>
                <a:off x="14572836" y="8488995"/>
                <a:ext cx="60773" cy="66996"/>
              </a:xfrm>
              <a:custGeom>
                <a:avLst/>
                <a:gdLst>
                  <a:gd name="connsiteX0" fmla="*/ 0 w 60773"/>
                  <a:gd name="connsiteY0" fmla="*/ 0 h 66996"/>
                  <a:gd name="connsiteX1" fmla="*/ 48436 w 60773"/>
                  <a:gd name="connsiteY1" fmla="*/ 14940 h 66996"/>
                  <a:gd name="connsiteX2" fmla="*/ 7379 w 60773"/>
                  <a:gd name="connsiteY2" fmla="*/ 66996 h 66996"/>
                </a:gdLst>
                <a:ahLst/>
                <a:cxnLst>
                  <a:cxn ang="0">
                    <a:pos x="connsiteX0" y="connsiteY0"/>
                  </a:cxn>
                  <a:cxn ang="0">
                    <a:pos x="connsiteX1" y="connsiteY1"/>
                  </a:cxn>
                  <a:cxn ang="0">
                    <a:pos x="connsiteX2" y="connsiteY2"/>
                  </a:cxn>
                </a:cxnLst>
                <a:rect l="l" t="t" r="r" b="b"/>
                <a:pathLst>
                  <a:path w="60773" h="66996">
                    <a:moveTo>
                      <a:pt x="0" y="0"/>
                    </a:moveTo>
                    <a:cubicBezTo>
                      <a:pt x="0" y="0"/>
                      <a:pt x="30453" y="885"/>
                      <a:pt x="48436" y="14940"/>
                    </a:cubicBezTo>
                    <a:cubicBezTo>
                      <a:pt x="66418" y="28996"/>
                      <a:pt x="73386" y="54034"/>
                      <a:pt x="7379" y="6699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79" name="Freeform 6378">
                <a:extLst>
                  <a:ext uri="{FF2B5EF4-FFF2-40B4-BE49-F238E27FC236}">
                    <a16:creationId xmlns:a16="http://schemas.microsoft.com/office/drawing/2014/main" id="{B508B51F-0134-6D3C-DD9D-6547D403151D}"/>
                  </a:ext>
                </a:extLst>
              </p:cNvPr>
              <p:cNvSpPr/>
              <p:nvPr/>
            </p:nvSpPr>
            <p:spPr>
              <a:xfrm>
                <a:off x="14572836" y="8564528"/>
                <a:ext cx="60773" cy="66996"/>
              </a:xfrm>
              <a:custGeom>
                <a:avLst/>
                <a:gdLst>
                  <a:gd name="connsiteX0" fmla="*/ 0 w 60773"/>
                  <a:gd name="connsiteY0" fmla="*/ 0 h 66996"/>
                  <a:gd name="connsiteX1" fmla="*/ 48436 w 60773"/>
                  <a:gd name="connsiteY1" fmla="*/ 14940 h 66996"/>
                  <a:gd name="connsiteX2" fmla="*/ 7379 w 60773"/>
                  <a:gd name="connsiteY2" fmla="*/ 66996 h 66996"/>
                </a:gdLst>
                <a:ahLst/>
                <a:cxnLst>
                  <a:cxn ang="0">
                    <a:pos x="connsiteX0" y="connsiteY0"/>
                  </a:cxn>
                  <a:cxn ang="0">
                    <a:pos x="connsiteX1" y="connsiteY1"/>
                  </a:cxn>
                  <a:cxn ang="0">
                    <a:pos x="connsiteX2" y="connsiteY2"/>
                  </a:cxn>
                </a:cxnLst>
                <a:rect l="l" t="t" r="r" b="b"/>
                <a:pathLst>
                  <a:path w="60773" h="66996">
                    <a:moveTo>
                      <a:pt x="0" y="0"/>
                    </a:moveTo>
                    <a:cubicBezTo>
                      <a:pt x="0" y="0"/>
                      <a:pt x="30453" y="885"/>
                      <a:pt x="48436" y="14940"/>
                    </a:cubicBezTo>
                    <a:cubicBezTo>
                      <a:pt x="66418" y="29048"/>
                      <a:pt x="73386" y="54034"/>
                      <a:pt x="7379" y="6699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380" name="Graphic 1431">
                <a:extLst>
                  <a:ext uri="{FF2B5EF4-FFF2-40B4-BE49-F238E27FC236}">
                    <a16:creationId xmlns:a16="http://schemas.microsoft.com/office/drawing/2014/main" id="{5065C610-141D-25C2-5B21-7731B24FCD92}"/>
                  </a:ext>
                </a:extLst>
              </p:cNvPr>
              <p:cNvGrpSpPr/>
              <p:nvPr/>
            </p:nvGrpSpPr>
            <p:grpSpPr>
              <a:xfrm>
                <a:off x="13811027" y="8633711"/>
                <a:ext cx="196939" cy="204684"/>
                <a:chOff x="13811027" y="8633711"/>
                <a:chExt cx="196939" cy="204684"/>
              </a:xfrm>
              <a:noFill/>
            </p:grpSpPr>
            <p:grpSp>
              <p:nvGrpSpPr>
                <p:cNvPr id="6387" name="Graphic 1431">
                  <a:extLst>
                    <a:ext uri="{FF2B5EF4-FFF2-40B4-BE49-F238E27FC236}">
                      <a16:creationId xmlns:a16="http://schemas.microsoft.com/office/drawing/2014/main" id="{C0B65A8E-A4CA-783A-8CED-0642EF2A90F0}"/>
                    </a:ext>
                  </a:extLst>
                </p:cNvPr>
                <p:cNvGrpSpPr/>
                <p:nvPr/>
              </p:nvGrpSpPr>
              <p:grpSpPr>
                <a:xfrm>
                  <a:off x="13811027" y="8652920"/>
                  <a:ext cx="196939" cy="185476"/>
                  <a:chOff x="13811027" y="8652920"/>
                  <a:chExt cx="196939" cy="185476"/>
                </a:xfrm>
                <a:noFill/>
              </p:grpSpPr>
              <p:sp>
                <p:nvSpPr>
                  <p:cNvPr id="6389" name="Freeform 6388">
                    <a:extLst>
                      <a:ext uri="{FF2B5EF4-FFF2-40B4-BE49-F238E27FC236}">
                        <a16:creationId xmlns:a16="http://schemas.microsoft.com/office/drawing/2014/main" id="{42E7D2A3-95A3-BA62-AF0D-9D96C711CDAC}"/>
                      </a:ext>
                    </a:extLst>
                  </p:cNvPr>
                  <p:cNvSpPr/>
                  <p:nvPr/>
                </p:nvSpPr>
                <p:spPr>
                  <a:xfrm>
                    <a:off x="13811027" y="8652920"/>
                    <a:ext cx="196939" cy="92712"/>
                  </a:xfrm>
                  <a:custGeom>
                    <a:avLst/>
                    <a:gdLst>
                      <a:gd name="connsiteX0" fmla="*/ 196399 w 196939"/>
                      <a:gd name="connsiteY0" fmla="*/ 39355 h 92712"/>
                      <a:gd name="connsiteX1" fmla="*/ 196939 w 196939"/>
                      <a:gd name="connsiteY1" fmla="*/ 44456 h 92712"/>
                      <a:gd name="connsiteX2" fmla="*/ 98467 w 196939"/>
                      <a:gd name="connsiteY2" fmla="*/ 92712 h 92712"/>
                      <a:gd name="connsiteX3" fmla="*/ 0 w 196939"/>
                      <a:gd name="connsiteY3" fmla="*/ 44456 h 92712"/>
                      <a:gd name="connsiteX4" fmla="*/ 60141 w 196939"/>
                      <a:gd name="connsiteY4" fmla="*/ 0 h 92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39" h="92712">
                        <a:moveTo>
                          <a:pt x="196399" y="39355"/>
                        </a:moveTo>
                        <a:cubicBezTo>
                          <a:pt x="196758" y="41020"/>
                          <a:pt x="196939" y="42739"/>
                          <a:pt x="196939" y="44456"/>
                        </a:cubicBezTo>
                        <a:cubicBezTo>
                          <a:pt x="196939" y="71109"/>
                          <a:pt x="152852" y="92712"/>
                          <a:pt x="98467" y="92712"/>
                        </a:cubicBezTo>
                        <a:cubicBezTo>
                          <a:pt x="44083" y="92712"/>
                          <a:pt x="0" y="71109"/>
                          <a:pt x="0" y="44456"/>
                        </a:cubicBezTo>
                        <a:cubicBezTo>
                          <a:pt x="0" y="24467"/>
                          <a:pt x="24795" y="7288"/>
                          <a:pt x="60141"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90" name="Freeform 6389">
                    <a:extLst>
                      <a:ext uri="{FF2B5EF4-FFF2-40B4-BE49-F238E27FC236}">
                        <a16:creationId xmlns:a16="http://schemas.microsoft.com/office/drawing/2014/main" id="{89740D68-3920-880E-DB22-4CBB26EDAF98}"/>
                      </a:ext>
                    </a:extLst>
                  </p:cNvPr>
                  <p:cNvSpPr/>
                  <p:nvPr/>
                </p:nvSpPr>
                <p:spPr>
                  <a:xfrm>
                    <a:off x="13909494" y="8745632"/>
                    <a:ext cx="98472" cy="90421"/>
                  </a:xfrm>
                  <a:custGeom>
                    <a:avLst/>
                    <a:gdLst>
                      <a:gd name="connsiteX0" fmla="*/ 30276 w 98472"/>
                      <a:gd name="connsiteY0" fmla="*/ 90422 h 90421"/>
                      <a:gd name="connsiteX1" fmla="*/ 98472 w 98472"/>
                      <a:gd name="connsiteY1" fmla="*/ 44508 h 90421"/>
                      <a:gd name="connsiteX2" fmla="*/ 97931 w 98472"/>
                      <a:gd name="connsiteY2" fmla="*/ 39406 h 90421"/>
                      <a:gd name="connsiteX3" fmla="*/ 0 w 98472"/>
                      <a:gd name="connsiteY3" fmla="*/ 0 h 90421"/>
                    </a:gdLst>
                    <a:ahLst/>
                    <a:cxnLst>
                      <a:cxn ang="0">
                        <a:pos x="connsiteX0" y="connsiteY0"/>
                      </a:cxn>
                      <a:cxn ang="0">
                        <a:pos x="connsiteX1" y="connsiteY1"/>
                      </a:cxn>
                      <a:cxn ang="0">
                        <a:pos x="connsiteX2" y="connsiteY2"/>
                      </a:cxn>
                      <a:cxn ang="0">
                        <a:pos x="connsiteX3" y="connsiteY3"/>
                      </a:cxn>
                    </a:cxnLst>
                    <a:rect l="l" t="t" r="r" b="b"/>
                    <a:pathLst>
                      <a:path w="98472" h="90421">
                        <a:moveTo>
                          <a:pt x="30276" y="90422"/>
                        </a:moveTo>
                        <a:cubicBezTo>
                          <a:pt x="69850" y="84175"/>
                          <a:pt x="98472" y="65956"/>
                          <a:pt x="98472" y="44508"/>
                        </a:cubicBezTo>
                        <a:cubicBezTo>
                          <a:pt x="98472" y="42790"/>
                          <a:pt x="98290" y="41072"/>
                          <a:pt x="97931" y="39406"/>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91" name="Freeform 6390">
                    <a:extLst>
                      <a:ext uri="{FF2B5EF4-FFF2-40B4-BE49-F238E27FC236}">
                        <a16:creationId xmlns:a16="http://schemas.microsoft.com/office/drawing/2014/main" id="{D866963A-C200-D101-22E4-C63816D28334}"/>
                      </a:ext>
                    </a:extLst>
                  </p:cNvPr>
                  <p:cNvSpPr/>
                  <p:nvPr/>
                </p:nvSpPr>
                <p:spPr>
                  <a:xfrm>
                    <a:off x="13811027" y="8742613"/>
                    <a:ext cx="128743" cy="95782"/>
                  </a:xfrm>
                  <a:custGeom>
                    <a:avLst/>
                    <a:gdLst>
                      <a:gd name="connsiteX0" fmla="*/ 63974 w 128743"/>
                      <a:gd name="connsiteY0" fmla="*/ 0 h 95782"/>
                      <a:gd name="connsiteX1" fmla="*/ 0 w 128743"/>
                      <a:gd name="connsiteY1" fmla="*/ 47527 h 95782"/>
                      <a:gd name="connsiteX2" fmla="*/ 98467 w 128743"/>
                      <a:gd name="connsiteY2" fmla="*/ 95783 h 95782"/>
                      <a:gd name="connsiteX3" fmla="*/ 128743 w 128743"/>
                      <a:gd name="connsiteY3" fmla="*/ 93441 h 95782"/>
                    </a:gdLst>
                    <a:ahLst/>
                    <a:cxnLst>
                      <a:cxn ang="0">
                        <a:pos x="connsiteX0" y="connsiteY0"/>
                      </a:cxn>
                      <a:cxn ang="0">
                        <a:pos x="connsiteX1" y="connsiteY1"/>
                      </a:cxn>
                      <a:cxn ang="0">
                        <a:pos x="connsiteX2" y="connsiteY2"/>
                      </a:cxn>
                      <a:cxn ang="0">
                        <a:pos x="connsiteX3" y="connsiteY3"/>
                      </a:cxn>
                    </a:cxnLst>
                    <a:rect l="l" t="t" r="r" b="b"/>
                    <a:pathLst>
                      <a:path w="128743" h="95782">
                        <a:moveTo>
                          <a:pt x="63974" y="0"/>
                        </a:moveTo>
                        <a:cubicBezTo>
                          <a:pt x="28633" y="7287"/>
                          <a:pt x="0" y="27537"/>
                          <a:pt x="0" y="47527"/>
                        </a:cubicBezTo>
                        <a:cubicBezTo>
                          <a:pt x="0" y="74180"/>
                          <a:pt x="44083" y="95783"/>
                          <a:pt x="98467" y="95783"/>
                        </a:cubicBezTo>
                        <a:cubicBezTo>
                          <a:pt x="109034" y="95783"/>
                          <a:pt x="119206" y="94951"/>
                          <a:pt x="128743" y="9344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388" name="Freeform 6387">
                  <a:extLst>
                    <a:ext uri="{FF2B5EF4-FFF2-40B4-BE49-F238E27FC236}">
                      <a16:creationId xmlns:a16="http://schemas.microsoft.com/office/drawing/2014/main" id="{AE1467A6-8DCC-D7AC-8944-7B25A2F72A6A}"/>
                    </a:ext>
                  </a:extLst>
                </p:cNvPr>
                <p:cNvSpPr/>
                <p:nvPr/>
              </p:nvSpPr>
              <p:spPr>
                <a:xfrm>
                  <a:off x="13827364" y="8633711"/>
                  <a:ext cx="8426" cy="36126"/>
                </a:xfrm>
                <a:custGeom>
                  <a:avLst/>
                  <a:gdLst>
                    <a:gd name="connsiteX0" fmla="*/ 8426 w 8426"/>
                    <a:gd name="connsiteY0" fmla="*/ 0 h 36126"/>
                    <a:gd name="connsiteX1" fmla="*/ 1224 w 8426"/>
                    <a:gd name="connsiteY1" fmla="*/ 36127 h 36126"/>
                  </a:gdLst>
                  <a:ahLst/>
                  <a:cxnLst>
                    <a:cxn ang="0">
                      <a:pos x="connsiteX0" y="connsiteY0"/>
                    </a:cxn>
                    <a:cxn ang="0">
                      <a:pos x="connsiteX1" y="connsiteY1"/>
                    </a:cxn>
                  </a:cxnLst>
                  <a:rect l="l" t="t" r="r" b="b"/>
                  <a:pathLst>
                    <a:path w="8426" h="36126">
                      <a:moveTo>
                        <a:pt x="8426" y="0"/>
                      </a:moveTo>
                      <a:cubicBezTo>
                        <a:pt x="8426" y="0"/>
                        <a:pt x="-3836" y="6299"/>
                        <a:pt x="1224" y="3612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381" name="Graphic 1431">
                <a:extLst>
                  <a:ext uri="{FF2B5EF4-FFF2-40B4-BE49-F238E27FC236}">
                    <a16:creationId xmlns:a16="http://schemas.microsoft.com/office/drawing/2014/main" id="{6927E58D-3B42-5605-9B9E-2C8E0A8F494C}"/>
                  </a:ext>
                </a:extLst>
              </p:cNvPr>
              <p:cNvGrpSpPr/>
              <p:nvPr/>
            </p:nvGrpSpPr>
            <p:grpSpPr>
              <a:xfrm>
                <a:off x="14333670" y="8636470"/>
                <a:ext cx="196939" cy="204684"/>
                <a:chOff x="14333670" y="8636470"/>
                <a:chExt cx="196939" cy="204684"/>
              </a:xfrm>
              <a:noFill/>
            </p:grpSpPr>
            <p:grpSp>
              <p:nvGrpSpPr>
                <p:cNvPr id="6382" name="Graphic 1431">
                  <a:extLst>
                    <a:ext uri="{FF2B5EF4-FFF2-40B4-BE49-F238E27FC236}">
                      <a16:creationId xmlns:a16="http://schemas.microsoft.com/office/drawing/2014/main" id="{66BD0A96-EEAC-4FA2-867D-019633E79692}"/>
                    </a:ext>
                  </a:extLst>
                </p:cNvPr>
                <p:cNvGrpSpPr/>
                <p:nvPr/>
              </p:nvGrpSpPr>
              <p:grpSpPr>
                <a:xfrm>
                  <a:off x="14333670" y="8655679"/>
                  <a:ext cx="196939" cy="185476"/>
                  <a:chOff x="14333670" y="8655679"/>
                  <a:chExt cx="196939" cy="185476"/>
                </a:xfrm>
                <a:noFill/>
              </p:grpSpPr>
              <p:sp>
                <p:nvSpPr>
                  <p:cNvPr id="6384" name="Freeform 6383">
                    <a:extLst>
                      <a:ext uri="{FF2B5EF4-FFF2-40B4-BE49-F238E27FC236}">
                        <a16:creationId xmlns:a16="http://schemas.microsoft.com/office/drawing/2014/main" id="{073F7363-7F64-9F6B-463F-EF7942D2136F}"/>
                      </a:ext>
                    </a:extLst>
                  </p:cNvPr>
                  <p:cNvSpPr/>
                  <p:nvPr/>
                </p:nvSpPr>
                <p:spPr>
                  <a:xfrm>
                    <a:off x="14333670" y="8655679"/>
                    <a:ext cx="196939" cy="92712"/>
                  </a:xfrm>
                  <a:custGeom>
                    <a:avLst/>
                    <a:gdLst>
                      <a:gd name="connsiteX0" fmla="*/ 541 w 196939"/>
                      <a:gd name="connsiteY0" fmla="*/ 39407 h 92712"/>
                      <a:gd name="connsiteX1" fmla="*/ 0 w 196939"/>
                      <a:gd name="connsiteY1" fmla="*/ 44456 h 92712"/>
                      <a:gd name="connsiteX2" fmla="*/ 98467 w 196939"/>
                      <a:gd name="connsiteY2" fmla="*/ 92712 h 92712"/>
                      <a:gd name="connsiteX3" fmla="*/ 196939 w 196939"/>
                      <a:gd name="connsiteY3" fmla="*/ 44456 h 92712"/>
                      <a:gd name="connsiteX4" fmla="*/ 136798 w 196939"/>
                      <a:gd name="connsiteY4" fmla="*/ 0 h 92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39" h="92712">
                        <a:moveTo>
                          <a:pt x="541" y="39407"/>
                        </a:moveTo>
                        <a:cubicBezTo>
                          <a:pt x="182" y="41072"/>
                          <a:pt x="0" y="42739"/>
                          <a:pt x="0" y="44456"/>
                        </a:cubicBezTo>
                        <a:cubicBezTo>
                          <a:pt x="0" y="71109"/>
                          <a:pt x="44083" y="92712"/>
                          <a:pt x="98467" y="92712"/>
                        </a:cubicBezTo>
                        <a:cubicBezTo>
                          <a:pt x="152852" y="92712"/>
                          <a:pt x="196939" y="71109"/>
                          <a:pt x="196939" y="44456"/>
                        </a:cubicBezTo>
                        <a:cubicBezTo>
                          <a:pt x="196939" y="24467"/>
                          <a:pt x="172139" y="7340"/>
                          <a:pt x="136798"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85" name="Freeform 6384">
                    <a:extLst>
                      <a:ext uri="{FF2B5EF4-FFF2-40B4-BE49-F238E27FC236}">
                        <a16:creationId xmlns:a16="http://schemas.microsoft.com/office/drawing/2014/main" id="{072EF36F-184E-EABD-4E41-262D5D7214BB}"/>
                      </a:ext>
                    </a:extLst>
                  </p:cNvPr>
                  <p:cNvSpPr/>
                  <p:nvPr/>
                </p:nvSpPr>
                <p:spPr>
                  <a:xfrm>
                    <a:off x="14333670" y="8748391"/>
                    <a:ext cx="98467" cy="90421"/>
                  </a:xfrm>
                  <a:custGeom>
                    <a:avLst/>
                    <a:gdLst>
                      <a:gd name="connsiteX0" fmla="*/ 68191 w 98467"/>
                      <a:gd name="connsiteY0" fmla="*/ 90422 h 90421"/>
                      <a:gd name="connsiteX1" fmla="*/ 0 w 98467"/>
                      <a:gd name="connsiteY1" fmla="*/ 44508 h 90421"/>
                      <a:gd name="connsiteX2" fmla="*/ 541 w 98467"/>
                      <a:gd name="connsiteY2" fmla="*/ 39406 h 90421"/>
                      <a:gd name="connsiteX3" fmla="*/ 98467 w 98467"/>
                      <a:gd name="connsiteY3" fmla="*/ 0 h 90421"/>
                    </a:gdLst>
                    <a:ahLst/>
                    <a:cxnLst>
                      <a:cxn ang="0">
                        <a:pos x="connsiteX0" y="connsiteY0"/>
                      </a:cxn>
                      <a:cxn ang="0">
                        <a:pos x="connsiteX1" y="connsiteY1"/>
                      </a:cxn>
                      <a:cxn ang="0">
                        <a:pos x="connsiteX2" y="connsiteY2"/>
                      </a:cxn>
                      <a:cxn ang="0">
                        <a:pos x="connsiteX3" y="connsiteY3"/>
                      </a:cxn>
                    </a:cxnLst>
                    <a:rect l="l" t="t" r="r" b="b"/>
                    <a:pathLst>
                      <a:path w="98467" h="90421">
                        <a:moveTo>
                          <a:pt x="68191" y="90422"/>
                        </a:moveTo>
                        <a:cubicBezTo>
                          <a:pt x="28622" y="84175"/>
                          <a:pt x="0" y="65955"/>
                          <a:pt x="0" y="44508"/>
                        </a:cubicBezTo>
                        <a:cubicBezTo>
                          <a:pt x="0" y="42790"/>
                          <a:pt x="182" y="41072"/>
                          <a:pt x="541" y="39406"/>
                        </a:cubicBezTo>
                        <a:lnTo>
                          <a:pt x="98467"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86" name="Freeform 6385">
                    <a:extLst>
                      <a:ext uri="{FF2B5EF4-FFF2-40B4-BE49-F238E27FC236}">
                        <a16:creationId xmlns:a16="http://schemas.microsoft.com/office/drawing/2014/main" id="{E2F5EAE5-536C-D384-E811-F41CD0EED3D2}"/>
                      </a:ext>
                    </a:extLst>
                  </p:cNvPr>
                  <p:cNvSpPr/>
                  <p:nvPr/>
                </p:nvSpPr>
                <p:spPr>
                  <a:xfrm>
                    <a:off x="14401861" y="8745372"/>
                    <a:ext cx="128748" cy="95783"/>
                  </a:xfrm>
                  <a:custGeom>
                    <a:avLst/>
                    <a:gdLst>
                      <a:gd name="connsiteX0" fmla="*/ 64770 w 128748"/>
                      <a:gd name="connsiteY0" fmla="*/ 0 h 95783"/>
                      <a:gd name="connsiteX1" fmla="*/ 128748 w 128748"/>
                      <a:gd name="connsiteY1" fmla="*/ 47527 h 95783"/>
                      <a:gd name="connsiteX2" fmla="*/ 30276 w 128748"/>
                      <a:gd name="connsiteY2" fmla="*/ 95784 h 95783"/>
                      <a:gd name="connsiteX3" fmla="*/ 0 w 128748"/>
                      <a:gd name="connsiteY3" fmla="*/ 93441 h 95783"/>
                    </a:gdLst>
                    <a:ahLst/>
                    <a:cxnLst>
                      <a:cxn ang="0">
                        <a:pos x="connsiteX0" y="connsiteY0"/>
                      </a:cxn>
                      <a:cxn ang="0">
                        <a:pos x="connsiteX1" y="connsiteY1"/>
                      </a:cxn>
                      <a:cxn ang="0">
                        <a:pos x="connsiteX2" y="connsiteY2"/>
                      </a:cxn>
                      <a:cxn ang="0">
                        <a:pos x="connsiteX3" y="connsiteY3"/>
                      </a:cxn>
                    </a:cxnLst>
                    <a:rect l="l" t="t" r="r" b="b"/>
                    <a:pathLst>
                      <a:path w="128748" h="95783">
                        <a:moveTo>
                          <a:pt x="64770" y="0"/>
                        </a:moveTo>
                        <a:cubicBezTo>
                          <a:pt x="100116" y="7340"/>
                          <a:pt x="128748" y="27538"/>
                          <a:pt x="128748" y="47527"/>
                        </a:cubicBezTo>
                        <a:cubicBezTo>
                          <a:pt x="128748" y="74180"/>
                          <a:pt x="84661" y="95784"/>
                          <a:pt x="30276" y="95784"/>
                        </a:cubicBezTo>
                        <a:cubicBezTo>
                          <a:pt x="19714" y="95784"/>
                          <a:pt x="9543" y="94951"/>
                          <a:pt x="0" y="9344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383" name="Freeform 6382">
                  <a:extLst>
                    <a:ext uri="{FF2B5EF4-FFF2-40B4-BE49-F238E27FC236}">
                      <a16:creationId xmlns:a16="http://schemas.microsoft.com/office/drawing/2014/main" id="{0B8408DD-D96A-D7A5-B552-CC6025A6846F}"/>
                    </a:ext>
                  </a:extLst>
                </p:cNvPr>
                <p:cNvSpPr/>
                <p:nvPr/>
              </p:nvSpPr>
              <p:spPr>
                <a:xfrm>
                  <a:off x="14505846" y="8636470"/>
                  <a:ext cx="8426" cy="36178"/>
                </a:xfrm>
                <a:custGeom>
                  <a:avLst/>
                  <a:gdLst>
                    <a:gd name="connsiteX0" fmla="*/ 0 w 8426"/>
                    <a:gd name="connsiteY0" fmla="*/ 0 h 36178"/>
                    <a:gd name="connsiteX1" fmla="*/ 7202 w 8426"/>
                    <a:gd name="connsiteY1" fmla="*/ 36179 h 36178"/>
                  </a:gdLst>
                  <a:ahLst/>
                  <a:cxnLst>
                    <a:cxn ang="0">
                      <a:pos x="connsiteX0" y="connsiteY0"/>
                    </a:cxn>
                    <a:cxn ang="0">
                      <a:pos x="connsiteX1" y="connsiteY1"/>
                    </a:cxn>
                  </a:cxnLst>
                  <a:rect l="l" t="t" r="r" b="b"/>
                  <a:pathLst>
                    <a:path w="8426" h="36178">
                      <a:moveTo>
                        <a:pt x="0" y="0"/>
                      </a:moveTo>
                      <a:cubicBezTo>
                        <a:pt x="0" y="0"/>
                        <a:pt x="12262" y="6299"/>
                        <a:pt x="7202" y="3617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6367" name="Freeform 6366">
              <a:extLst>
                <a:ext uri="{FF2B5EF4-FFF2-40B4-BE49-F238E27FC236}">
                  <a16:creationId xmlns:a16="http://schemas.microsoft.com/office/drawing/2014/main" id="{CF98F78D-AE48-6127-DC24-07FD4D826615}"/>
                </a:ext>
              </a:extLst>
            </p:cNvPr>
            <p:cNvSpPr/>
            <p:nvPr/>
          </p:nvSpPr>
          <p:spPr>
            <a:xfrm>
              <a:off x="14144269" y="8735782"/>
              <a:ext cx="45537" cy="39168"/>
            </a:xfrm>
            <a:custGeom>
              <a:avLst/>
              <a:gdLst>
                <a:gd name="connsiteX0" fmla="*/ 45537 w 45537"/>
                <a:gd name="connsiteY0" fmla="*/ 19584 h 39168"/>
                <a:gd name="connsiteX1" fmla="*/ 22768 w 45537"/>
                <a:gd name="connsiteY1" fmla="*/ 39169 h 39168"/>
                <a:gd name="connsiteX2" fmla="*/ 0 w 45537"/>
                <a:gd name="connsiteY2" fmla="*/ 19584 h 39168"/>
                <a:gd name="connsiteX3" fmla="*/ 22768 w 45537"/>
                <a:gd name="connsiteY3" fmla="*/ 0 h 39168"/>
                <a:gd name="connsiteX4" fmla="*/ 45537 w 45537"/>
                <a:gd name="connsiteY4" fmla="*/ 19584 h 39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537" h="39168">
                  <a:moveTo>
                    <a:pt x="45537" y="19584"/>
                  </a:moveTo>
                  <a:cubicBezTo>
                    <a:pt x="45537" y="30400"/>
                    <a:pt x="35343" y="39169"/>
                    <a:pt x="22768" y="39169"/>
                  </a:cubicBezTo>
                  <a:cubicBezTo>
                    <a:pt x="10194" y="39169"/>
                    <a:pt x="0" y="30401"/>
                    <a:pt x="0" y="19584"/>
                  </a:cubicBezTo>
                  <a:cubicBezTo>
                    <a:pt x="0" y="8768"/>
                    <a:pt x="10194" y="0"/>
                    <a:pt x="22768" y="0"/>
                  </a:cubicBezTo>
                  <a:cubicBezTo>
                    <a:pt x="35343" y="0"/>
                    <a:pt x="45537" y="8768"/>
                    <a:pt x="45537" y="1958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68" name="Freeform 6367">
              <a:extLst>
                <a:ext uri="{FF2B5EF4-FFF2-40B4-BE49-F238E27FC236}">
                  <a16:creationId xmlns:a16="http://schemas.microsoft.com/office/drawing/2014/main" id="{0A752B37-E73D-A908-82DF-D8CFDBD4CC6E}"/>
                </a:ext>
              </a:extLst>
            </p:cNvPr>
            <p:cNvSpPr/>
            <p:nvPr/>
          </p:nvSpPr>
          <p:spPr>
            <a:xfrm>
              <a:off x="14144269" y="8793252"/>
              <a:ext cx="45537" cy="39168"/>
            </a:xfrm>
            <a:custGeom>
              <a:avLst/>
              <a:gdLst>
                <a:gd name="connsiteX0" fmla="*/ 45537 w 45537"/>
                <a:gd name="connsiteY0" fmla="*/ 19585 h 39168"/>
                <a:gd name="connsiteX1" fmla="*/ 22768 w 45537"/>
                <a:gd name="connsiteY1" fmla="*/ 39169 h 39168"/>
                <a:gd name="connsiteX2" fmla="*/ 0 w 45537"/>
                <a:gd name="connsiteY2" fmla="*/ 19585 h 39168"/>
                <a:gd name="connsiteX3" fmla="*/ 22768 w 45537"/>
                <a:gd name="connsiteY3" fmla="*/ 0 h 39168"/>
                <a:gd name="connsiteX4" fmla="*/ 45537 w 45537"/>
                <a:gd name="connsiteY4" fmla="*/ 19585 h 39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537" h="39168">
                  <a:moveTo>
                    <a:pt x="45537" y="19585"/>
                  </a:moveTo>
                  <a:cubicBezTo>
                    <a:pt x="45537" y="30401"/>
                    <a:pt x="35343" y="39169"/>
                    <a:pt x="22768" y="39169"/>
                  </a:cubicBezTo>
                  <a:cubicBezTo>
                    <a:pt x="10194" y="39169"/>
                    <a:pt x="0" y="30401"/>
                    <a:pt x="0" y="19585"/>
                  </a:cubicBezTo>
                  <a:cubicBezTo>
                    <a:pt x="0" y="8769"/>
                    <a:pt x="10194" y="0"/>
                    <a:pt x="22768" y="0"/>
                  </a:cubicBezTo>
                  <a:cubicBezTo>
                    <a:pt x="35343" y="0"/>
                    <a:pt x="45537" y="8768"/>
                    <a:pt x="45537" y="1958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23" name="Group 6222">
            <a:extLst>
              <a:ext uri="{FF2B5EF4-FFF2-40B4-BE49-F238E27FC236}">
                <a16:creationId xmlns:a16="http://schemas.microsoft.com/office/drawing/2014/main" id="{E0C63240-9A32-93CF-3762-E79CDDF96221}"/>
              </a:ext>
            </a:extLst>
          </p:cNvPr>
          <p:cNvGrpSpPr/>
          <p:nvPr/>
        </p:nvGrpSpPr>
        <p:grpSpPr>
          <a:xfrm flipH="1">
            <a:off x="21293407" y="6164159"/>
            <a:ext cx="756180" cy="717697"/>
            <a:chOff x="11165808" y="9524649"/>
            <a:chExt cx="788602" cy="748470"/>
          </a:xfrm>
        </p:grpSpPr>
        <p:sp>
          <p:nvSpPr>
            <p:cNvPr id="6353" name="Freeform 6352">
              <a:extLst>
                <a:ext uri="{FF2B5EF4-FFF2-40B4-BE49-F238E27FC236}">
                  <a16:creationId xmlns:a16="http://schemas.microsoft.com/office/drawing/2014/main" id="{8920B915-520D-2B9B-F6DB-295856462BA2}"/>
                </a:ext>
              </a:extLst>
            </p:cNvPr>
            <p:cNvSpPr/>
            <p:nvPr/>
          </p:nvSpPr>
          <p:spPr>
            <a:xfrm>
              <a:off x="11625294" y="9524649"/>
              <a:ext cx="329116" cy="474914"/>
            </a:xfrm>
            <a:custGeom>
              <a:avLst/>
              <a:gdLst>
                <a:gd name="connsiteX0" fmla="*/ 0 w 329116"/>
                <a:gd name="connsiteY0" fmla="*/ 299485 h 474914"/>
                <a:gd name="connsiteX1" fmla="*/ 205369 w 329116"/>
                <a:gd name="connsiteY1" fmla="*/ 15830 h 474914"/>
                <a:gd name="connsiteX2" fmla="*/ 310956 w 329116"/>
                <a:gd name="connsiteY2" fmla="*/ 49563 h 474914"/>
                <a:gd name="connsiteX3" fmla="*/ 323192 w 329116"/>
                <a:gd name="connsiteY3" fmla="*/ 198652 h 474914"/>
                <a:gd name="connsiteX4" fmla="*/ 277242 w 329116"/>
                <a:gd name="connsiteY4" fmla="*/ 314217 h 474914"/>
                <a:gd name="connsiteX5" fmla="*/ 246608 w 329116"/>
                <a:gd name="connsiteY5" fmla="*/ 401411 h 474914"/>
                <a:gd name="connsiteX6" fmla="*/ 178770 w 329116"/>
                <a:gd name="connsiteY6" fmla="*/ 474914 h 47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9116" h="474914">
                  <a:moveTo>
                    <a:pt x="0" y="299485"/>
                  </a:moveTo>
                  <a:cubicBezTo>
                    <a:pt x="0" y="299485"/>
                    <a:pt x="151167" y="52374"/>
                    <a:pt x="205369" y="15830"/>
                  </a:cubicBezTo>
                  <a:cubicBezTo>
                    <a:pt x="259567" y="-20713"/>
                    <a:pt x="293613" y="12550"/>
                    <a:pt x="310956" y="49563"/>
                  </a:cubicBezTo>
                  <a:cubicBezTo>
                    <a:pt x="328299" y="86575"/>
                    <a:pt x="334976" y="150292"/>
                    <a:pt x="323192" y="198652"/>
                  </a:cubicBezTo>
                  <a:cubicBezTo>
                    <a:pt x="311408" y="247012"/>
                    <a:pt x="277242" y="291832"/>
                    <a:pt x="277242" y="314217"/>
                  </a:cubicBezTo>
                  <a:cubicBezTo>
                    <a:pt x="277242" y="336653"/>
                    <a:pt x="280773" y="369396"/>
                    <a:pt x="246608" y="401411"/>
                  </a:cubicBezTo>
                  <a:cubicBezTo>
                    <a:pt x="212437" y="433374"/>
                    <a:pt x="192447" y="441338"/>
                    <a:pt x="178770" y="47491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54" name="Freeform 6353">
              <a:extLst>
                <a:ext uri="{FF2B5EF4-FFF2-40B4-BE49-F238E27FC236}">
                  <a16:creationId xmlns:a16="http://schemas.microsoft.com/office/drawing/2014/main" id="{6947D580-FF1B-CF2F-32AB-BA58162AD197}"/>
                </a:ext>
              </a:extLst>
            </p:cNvPr>
            <p:cNvSpPr/>
            <p:nvPr/>
          </p:nvSpPr>
          <p:spPr>
            <a:xfrm>
              <a:off x="11752025" y="9540479"/>
              <a:ext cx="78638" cy="355440"/>
            </a:xfrm>
            <a:custGeom>
              <a:avLst/>
              <a:gdLst>
                <a:gd name="connsiteX0" fmla="*/ 78638 w 78638"/>
                <a:gd name="connsiteY0" fmla="*/ 0 h 355440"/>
                <a:gd name="connsiteX1" fmla="*/ 0 w 78638"/>
                <a:gd name="connsiteY1" fmla="*/ 163926 h 355440"/>
                <a:gd name="connsiteX2" fmla="*/ 10063 w 78638"/>
                <a:gd name="connsiteY2" fmla="*/ 355440 h 355440"/>
              </a:gdLst>
              <a:ahLst/>
              <a:cxnLst>
                <a:cxn ang="0">
                  <a:pos x="connsiteX0" y="connsiteY0"/>
                </a:cxn>
                <a:cxn ang="0">
                  <a:pos x="connsiteX1" y="connsiteY1"/>
                </a:cxn>
                <a:cxn ang="0">
                  <a:pos x="connsiteX2" y="connsiteY2"/>
                </a:cxn>
              </a:cxnLst>
              <a:rect l="l" t="t" r="r" b="b"/>
              <a:pathLst>
                <a:path w="78638" h="355440">
                  <a:moveTo>
                    <a:pt x="78638" y="0"/>
                  </a:moveTo>
                  <a:cubicBezTo>
                    <a:pt x="78638" y="0"/>
                    <a:pt x="0" y="74441"/>
                    <a:pt x="0" y="163926"/>
                  </a:cubicBezTo>
                  <a:cubicBezTo>
                    <a:pt x="0" y="253462"/>
                    <a:pt x="44738" y="278501"/>
                    <a:pt x="10063" y="35544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55" name="Freeform 6354">
              <a:extLst>
                <a:ext uri="{FF2B5EF4-FFF2-40B4-BE49-F238E27FC236}">
                  <a16:creationId xmlns:a16="http://schemas.microsoft.com/office/drawing/2014/main" id="{DB2287D5-8630-E415-EDB9-166F2081FC17}"/>
                </a:ext>
              </a:extLst>
            </p:cNvPr>
            <p:cNvSpPr/>
            <p:nvPr/>
          </p:nvSpPr>
          <p:spPr>
            <a:xfrm>
              <a:off x="11656218" y="10009805"/>
              <a:ext cx="26338" cy="26365"/>
            </a:xfrm>
            <a:custGeom>
              <a:avLst/>
              <a:gdLst>
                <a:gd name="connsiteX0" fmla="*/ 26339 w 26338"/>
                <a:gd name="connsiteY0" fmla="*/ 13183 h 26365"/>
                <a:gd name="connsiteX1" fmla="*/ 13170 w 26338"/>
                <a:gd name="connsiteY1" fmla="*/ 26366 h 26365"/>
                <a:gd name="connsiteX2" fmla="*/ 0 w 26338"/>
                <a:gd name="connsiteY2" fmla="*/ 13183 h 26365"/>
                <a:gd name="connsiteX3" fmla="*/ 13170 w 26338"/>
                <a:gd name="connsiteY3" fmla="*/ 0 h 26365"/>
                <a:gd name="connsiteX4" fmla="*/ 26339 w 26338"/>
                <a:gd name="connsiteY4" fmla="*/ 13183 h 263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38" h="26365">
                  <a:moveTo>
                    <a:pt x="26339" y="13183"/>
                  </a:moveTo>
                  <a:cubicBezTo>
                    <a:pt x="26339" y="20464"/>
                    <a:pt x="20443" y="26366"/>
                    <a:pt x="13170" y="26366"/>
                  </a:cubicBezTo>
                  <a:cubicBezTo>
                    <a:pt x="5896" y="26366"/>
                    <a:pt x="0" y="20464"/>
                    <a:pt x="0" y="13183"/>
                  </a:cubicBezTo>
                  <a:cubicBezTo>
                    <a:pt x="0" y="5902"/>
                    <a:pt x="5896" y="0"/>
                    <a:pt x="13170" y="0"/>
                  </a:cubicBezTo>
                  <a:cubicBezTo>
                    <a:pt x="20443" y="0"/>
                    <a:pt x="26339" y="5902"/>
                    <a:pt x="26339" y="13183"/>
                  </a:cubicBezTo>
                  <a:close/>
                </a:path>
              </a:pathLst>
            </a:custGeom>
            <a:solidFill>
              <a:srgbClr val="000000"/>
            </a:solid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56" name="Freeform 6355">
              <a:extLst>
                <a:ext uri="{FF2B5EF4-FFF2-40B4-BE49-F238E27FC236}">
                  <a16:creationId xmlns:a16="http://schemas.microsoft.com/office/drawing/2014/main" id="{4DEF95D8-A6BA-8C7B-00FA-58F99E40DD5D}"/>
                </a:ext>
              </a:extLst>
            </p:cNvPr>
            <p:cNvSpPr/>
            <p:nvPr/>
          </p:nvSpPr>
          <p:spPr>
            <a:xfrm>
              <a:off x="11632137" y="10002115"/>
              <a:ext cx="74494" cy="34303"/>
            </a:xfrm>
            <a:custGeom>
              <a:avLst/>
              <a:gdLst>
                <a:gd name="connsiteX0" fmla="*/ 0 w 74494"/>
                <a:gd name="connsiteY0" fmla="*/ 34304 h 34303"/>
                <a:gd name="connsiteX1" fmla="*/ 31602 w 74494"/>
                <a:gd name="connsiteY1" fmla="*/ 519 h 34303"/>
                <a:gd name="connsiteX2" fmla="*/ 74494 w 74494"/>
                <a:gd name="connsiteY2" fmla="*/ 9004 h 34303"/>
              </a:gdLst>
              <a:ahLst/>
              <a:cxnLst>
                <a:cxn ang="0">
                  <a:pos x="connsiteX0" y="connsiteY0"/>
                </a:cxn>
                <a:cxn ang="0">
                  <a:pos x="connsiteX1" y="connsiteY1"/>
                </a:cxn>
                <a:cxn ang="0">
                  <a:pos x="connsiteX2" y="connsiteY2"/>
                </a:cxn>
              </a:cxnLst>
              <a:rect l="l" t="t" r="r" b="b"/>
              <a:pathLst>
                <a:path w="74494" h="34303">
                  <a:moveTo>
                    <a:pt x="0" y="34304"/>
                  </a:moveTo>
                  <a:cubicBezTo>
                    <a:pt x="0" y="34304"/>
                    <a:pt x="6771" y="3642"/>
                    <a:pt x="31602" y="519"/>
                  </a:cubicBezTo>
                  <a:cubicBezTo>
                    <a:pt x="56439" y="-2552"/>
                    <a:pt x="66595" y="9004"/>
                    <a:pt x="74494" y="900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57" name="Freeform 6356">
              <a:extLst>
                <a:ext uri="{FF2B5EF4-FFF2-40B4-BE49-F238E27FC236}">
                  <a16:creationId xmlns:a16="http://schemas.microsoft.com/office/drawing/2014/main" id="{5D72E7C7-F252-E936-E191-CA99CC0D777B}"/>
                </a:ext>
              </a:extLst>
            </p:cNvPr>
            <p:cNvSpPr/>
            <p:nvPr/>
          </p:nvSpPr>
          <p:spPr>
            <a:xfrm>
              <a:off x="11521556" y="10144748"/>
              <a:ext cx="77108" cy="60216"/>
            </a:xfrm>
            <a:custGeom>
              <a:avLst/>
              <a:gdLst>
                <a:gd name="connsiteX0" fmla="*/ 16009 w 77108"/>
                <a:gd name="connsiteY0" fmla="*/ 56845 h 60216"/>
                <a:gd name="connsiteX1" fmla="*/ 2177 w 77108"/>
                <a:gd name="connsiteY1" fmla="*/ 38677 h 60216"/>
                <a:gd name="connsiteX2" fmla="*/ 6399 w 77108"/>
                <a:gd name="connsiteY2" fmla="*/ 10099 h 60216"/>
                <a:gd name="connsiteX3" fmla="*/ 6399 w 77108"/>
                <a:gd name="connsiteY3" fmla="*/ 10099 h 60216"/>
                <a:gd name="connsiteX4" fmla="*/ 27835 w 77108"/>
                <a:gd name="connsiteY4" fmla="*/ 0 h 60216"/>
                <a:gd name="connsiteX5" fmla="*/ 38339 w 77108"/>
                <a:gd name="connsiteY5" fmla="*/ 0 h 60216"/>
                <a:gd name="connsiteX6" fmla="*/ 38766 w 77108"/>
                <a:gd name="connsiteY6" fmla="*/ 0 h 60216"/>
                <a:gd name="connsiteX7" fmla="*/ 49270 w 77108"/>
                <a:gd name="connsiteY7" fmla="*/ 0 h 60216"/>
                <a:gd name="connsiteX8" fmla="*/ 70706 w 77108"/>
                <a:gd name="connsiteY8" fmla="*/ 10099 h 60216"/>
                <a:gd name="connsiteX9" fmla="*/ 70706 w 77108"/>
                <a:gd name="connsiteY9" fmla="*/ 10099 h 60216"/>
                <a:gd name="connsiteX10" fmla="*/ 74934 w 77108"/>
                <a:gd name="connsiteY10" fmla="*/ 38677 h 60216"/>
                <a:gd name="connsiteX11" fmla="*/ 61101 w 77108"/>
                <a:gd name="connsiteY11" fmla="*/ 56845 h 60216"/>
                <a:gd name="connsiteX12" fmla="*/ 61101 w 77108"/>
                <a:gd name="connsiteY12" fmla="*/ 56845 h 60216"/>
                <a:gd name="connsiteX13" fmla="*/ 16394 w 77108"/>
                <a:gd name="connsiteY13" fmla="*/ 56949 h 60216"/>
                <a:gd name="connsiteX14" fmla="*/ 16009 w 77108"/>
                <a:gd name="connsiteY14" fmla="*/ 56845 h 6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108" h="60216">
                  <a:moveTo>
                    <a:pt x="16009" y="56845"/>
                  </a:moveTo>
                  <a:cubicBezTo>
                    <a:pt x="10705" y="53774"/>
                    <a:pt x="2177" y="38677"/>
                    <a:pt x="2177" y="38677"/>
                  </a:cubicBezTo>
                  <a:cubicBezTo>
                    <a:pt x="-1843" y="29099"/>
                    <a:pt x="-215" y="18115"/>
                    <a:pt x="6399" y="10099"/>
                  </a:cubicBezTo>
                  <a:lnTo>
                    <a:pt x="6399" y="10099"/>
                  </a:lnTo>
                  <a:cubicBezTo>
                    <a:pt x="11688" y="3696"/>
                    <a:pt x="19546" y="0"/>
                    <a:pt x="27835" y="0"/>
                  </a:cubicBezTo>
                  <a:lnTo>
                    <a:pt x="38339" y="0"/>
                  </a:lnTo>
                  <a:cubicBezTo>
                    <a:pt x="38339" y="0"/>
                    <a:pt x="38766" y="0"/>
                    <a:pt x="38766" y="0"/>
                  </a:cubicBezTo>
                  <a:lnTo>
                    <a:pt x="49270" y="0"/>
                  </a:lnTo>
                  <a:cubicBezTo>
                    <a:pt x="57560" y="0"/>
                    <a:pt x="65417" y="3696"/>
                    <a:pt x="70706" y="10099"/>
                  </a:cubicBezTo>
                  <a:lnTo>
                    <a:pt x="70706" y="10099"/>
                  </a:lnTo>
                  <a:cubicBezTo>
                    <a:pt x="77321" y="18115"/>
                    <a:pt x="78954" y="29099"/>
                    <a:pt x="74934" y="38677"/>
                  </a:cubicBezTo>
                  <a:cubicBezTo>
                    <a:pt x="74934" y="38677"/>
                    <a:pt x="66405" y="53774"/>
                    <a:pt x="61101" y="56845"/>
                  </a:cubicBezTo>
                  <a:lnTo>
                    <a:pt x="61101" y="56845"/>
                  </a:lnTo>
                  <a:cubicBezTo>
                    <a:pt x="46540" y="61322"/>
                    <a:pt x="30981" y="61322"/>
                    <a:pt x="16394" y="56949"/>
                  </a:cubicBezTo>
                  <a:lnTo>
                    <a:pt x="16009" y="56845"/>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358" name="Graphic 1431">
              <a:extLst>
                <a:ext uri="{FF2B5EF4-FFF2-40B4-BE49-F238E27FC236}">
                  <a16:creationId xmlns:a16="http://schemas.microsoft.com/office/drawing/2014/main" id="{C86B0E51-A50E-D8DD-A4FB-929A37F1E172}"/>
                </a:ext>
              </a:extLst>
            </p:cNvPr>
            <p:cNvGrpSpPr/>
            <p:nvPr/>
          </p:nvGrpSpPr>
          <p:grpSpPr>
            <a:xfrm>
              <a:off x="11314037" y="9824134"/>
              <a:ext cx="492143" cy="448985"/>
              <a:chOff x="11314037" y="9824134"/>
              <a:chExt cx="492143" cy="448985"/>
            </a:xfrm>
            <a:noFill/>
          </p:grpSpPr>
          <p:sp>
            <p:nvSpPr>
              <p:cNvPr id="6363" name="Freeform 6362">
                <a:extLst>
                  <a:ext uri="{FF2B5EF4-FFF2-40B4-BE49-F238E27FC236}">
                    <a16:creationId xmlns:a16="http://schemas.microsoft.com/office/drawing/2014/main" id="{DECFA113-CA7C-0316-389D-DC386F0FC6DA}"/>
                  </a:ext>
                </a:extLst>
              </p:cNvPr>
              <p:cNvSpPr/>
              <p:nvPr/>
            </p:nvSpPr>
            <p:spPr>
              <a:xfrm>
                <a:off x="11585065" y="10181552"/>
                <a:ext cx="110495" cy="91567"/>
              </a:xfrm>
              <a:custGeom>
                <a:avLst/>
                <a:gdLst>
                  <a:gd name="connsiteX0" fmla="*/ 110496 w 110495"/>
                  <a:gd name="connsiteY0" fmla="*/ 0 h 91567"/>
                  <a:gd name="connsiteX1" fmla="*/ 95269 w 110495"/>
                  <a:gd name="connsiteY1" fmla="*/ 18532 h 91567"/>
                  <a:gd name="connsiteX2" fmla="*/ 53469 w 110495"/>
                  <a:gd name="connsiteY2" fmla="*/ 58511 h 91567"/>
                  <a:gd name="connsiteX3" fmla="*/ 44566 w 110495"/>
                  <a:gd name="connsiteY3" fmla="*/ 68194 h 91567"/>
                  <a:gd name="connsiteX4" fmla="*/ 0 w 110495"/>
                  <a:gd name="connsiteY4" fmla="*/ 91567 h 91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95" h="91567">
                    <a:moveTo>
                      <a:pt x="110496" y="0"/>
                    </a:moveTo>
                    <a:cubicBezTo>
                      <a:pt x="106174" y="6768"/>
                      <a:pt x="101067" y="13014"/>
                      <a:pt x="95269" y="18532"/>
                    </a:cubicBezTo>
                    <a:lnTo>
                      <a:pt x="53469" y="58511"/>
                    </a:lnTo>
                    <a:cubicBezTo>
                      <a:pt x="50287" y="61531"/>
                      <a:pt x="47349" y="64810"/>
                      <a:pt x="44566" y="68194"/>
                    </a:cubicBezTo>
                    <a:cubicBezTo>
                      <a:pt x="38248" y="75898"/>
                      <a:pt x="22642" y="91567"/>
                      <a:pt x="0" y="9156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64" name="Freeform 6363">
                <a:extLst>
                  <a:ext uri="{FF2B5EF4-FFF2-40B4-BE49-F238E27FC236}">
                    <a16:creationId xmlns:a16="http://schemas.microsoft.com/office/drawing/2014/main" id="{93826E35-259B-70AF-7C28-95DB12D6A777}"/>
                  </a:ext>
                </a:extLst>
              </p:cNvPr>
              <p:cNvSpPr/>
              <p:nvPr/>
            </p:nvSpPr>
            <p:spPr>
              <a:xfrm>
                <a:off x="11584643" y="9824134"/>
                <a:ext cx="221537" cy="289224"/>
              </a:xfrm>
              <a:custGeom>
                <a:avLst/>
                <a:gdLst>
                  <a:gd name="connsiteX0" fmla="*/ 0 w 221537"/>
                  <a:gd name="connsiteY0" fmla="*/ 0 h 289224"/>
                  <a:gd name="connsiteX1" fmla="*/ 40650 w 221537"/>
                  <a:gd name="connsiteY1" fmla="*/ 0 h 289224"/>
                  <a:gd name="connsiteX2" fmla="*/ 52694 w 221537"/>
                  <a:gd name="connsiteY2" fmla="*/ 728 h 289224"/>
                  <a:gd name="connsiteX3" fmla="*/ 96793 w 221537"/>
                  <a:gd name="connsiteY3" fmla="*/ 17230 h 289224"/>
                  <a:gd name="connsiteX4" fmla="*/ 177444 w 221537"/>
                  <a:gd name="connsiteY4" fmla="*/ 71785 h 289224"/>
                  <a:gd name="connsiteX5" fmla="*/ 221537 w 221537"/>
                  <a:gd name="connsiteY5" fmla="*/ 154919 h 289224"/>
                  <a:gd name="connsiteX6" fmla="*/ 221537 w 221537"/>
                  <a:gd name="connsiteY6" fmla="*/ 154919 h 289224"/>
                  <a:gd name="connsiteX7" fmla="*/ 205749 w 221537"/>
                  <a:gd name="connsiteY7" fmla="*/ 208953 h 289224"/>
                  <a:gd name="connsiteX8" fmla="*/ 154474 w 221537"/>
                  <a:gd name="connsiteY8" fmla="*/ 289224 h 289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537" h="289224">
                    <a:moveTo>
                      <a:pt x="0" y="0"/>
                    </a:moveTo>
                    <a:lnTo>
                      <a:pt x="40650" y="0"/>
                    </a:lnTo>
                    <a:cubicBezTo>
                      <a:pt x="44691" y="0"/>
                      <a:pt x="48716" y="260"/>
                      <a:pt x="52694" y="728"/>
                    </a:cubicBezTo>
                    <a:cubicBezTo>
                      <a:pt x="68436" y="2654"/>
                      <a:pt x="83563" y="8277"/>
                      <a:pt x="96793" y="17230"/>
                    </a:cubicBezTo>
                    <a:lnTo>
                      <a:pt x="177444" y="71785"/>
                    </a:lnTo>
                    <a:cubicBezTo>
                      <a:pt x="205016" y="90473"/>
                      <a:pt x="221537" y="121603"/>
                      <a:pt x="221537" y="154919"/>
                    </a:cubicBezTo>
                    <a:lnTo>
                      <a:pt x="221537" y="154919"/>
                    </a:lnTo>
                    <a:cubicBezTo>
                      <a:pt x="221537" y="174076"/>
                      <a:pt x="216061" y="192816"/>
                      <a:pt x="205749" y="208953"/>
                    </a:cubicBezTo>
                    <a:lnTo>
                      <a:pt x="154474" y="28922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65" name="Freeform 6364">
                <a:extLst>
                  <a:ext uri="{FF2B5EF4-FFF2-40B4-BE49-F238E27FC236}">
                    <a16:creationId xmlns:a16="http://schemas.microsoft.com/office/drawing/2014/main" id="{3F03D56B-6C8A-DED4-9CB8-FF910D0F7B2F}"/>
                  </a:ext>
                </a:extLst>
              </p:cNvPr>
              <p:cNvSpPr/>
              <p:nvPr/>
            </p:nvSpPr>
            <p:spPr>
              <a:xfrm>
                <a:off x="11314037" y="9824134"/>
                <a:ext cx="271027" cy="448985"/>
              </a:xfrm>
              <a:custGeom>
                <a:avLst/>
                <a:gdLst>
                  <a:gd name="connsiteX0" fmla="*/ 270607 w 271027"/>
                  <a:gd name="connsiteY0" fmla="*/ 0 h 448985"/>
                  <a:gd name="connsiteX1" fmla="*/ 180886 w 271027"/>
                  <a:gd name="connsiteY1" fmla="*/ 0 h 448985"/>
                  <a:gd name="connsiteX2" fmla="*/ 168842 w 271027"/>
                  <a:gd name="connsiteY2" fmla="*/ 728 h 448985"/>
                  <a:gd name="connsiteX3" fmla="*/ 124749 w 271027"/>
                  <a:gd name="connsiteY3" fmla="*/ 17230 h 448985"/>
                  <a:gd name="connsiteX4" fmla="*/ 44098 w 271027"/>
                  <a:gd name="connsiteY4" fmla="*/ 71785 h 448985"/>
                  <a:gd name="connsiteX5" fmla="*/ 0 w 271027"/>
                  <a:gd name="connsiteY5" fmla="*/ 154919 h 448985"/>
                  <a:gd name="connsiteX6" fmla="*/ 0 w 271027"/>
                  <a:gd name="connsiteY6" fmla="*/ 154919 h 448985"/>
                  <a:gd name="connsiteX7" fmla="*/ 15788 w 271027"/>
                  <a:gd name="connsiteY7" fmla="*/ 208953 h 448985"/>
                  <a:gd name="connsiteX8" fmla="*/ 110625 w 271027"/>
                  <a:gd name="connsiteY8" fmla="*/ 357418 h 448985"/>
                  <a:gd name="connsiteX9" fmla="*/ 125847 w 271027"/>
                  <a:gd name="connsiteY9" fmla="*/ 375950 h 448985"/>
                  <a:gd name="connsiteX10" fmla="*/ 167646 w 271027"/>
                  <a:gd name="connsiteY10" fmla="*/ 415929 h 448985"/>
                  <a:gd name="connsiteX11" fmla="*/ 176555 w 271027"/>
                  <a:gd name="connsiteY11" fmla="*/ 425611 h 448985"/>
                  <a:gd name="connsiteX12" fmla="*/ 221116 w 271027"/>
                  <a:gd name="connsiteY12" fmla="*/ 448985 h 448985"/>
                  <a:gd name="connsiteX13" fmla="*/ 271028 w 271027"/>
                  <a:gd name="connsiteY13" fmla="*/ 448985 h 448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1027" h="448985">
                    <a:moveTo>
                      <a:pt x="270607" y="0"/>
                    </a:moveTo>
                    <a:lnTo>
                      <a:pt x="180886" y="0"/>
                    </a:lnTo>
                    <a:cubicBezTo>
                      <a:pt x="176846" y="0"/>
                      <a:pt x="172826" y="260"/>
                      <a:pt x="168842" y="728"/>
                    </a:cubicBezTo>
                    <a:cubicBezTo>
                      <a:pt x="153101" y="2654"/>
                      <a:pt x="137979" y="8277"/>
                      <a:pt x="124749" y="17230"/>
                    </a:cubicBezTo>
                    <a:lnTo>
                      <a:pt x="44098" y="71785"/>
                    </a:lnTo>
                    <a:cubicBezTo>
                      <a:pt x="16521" y="90473"/>
                      <a:pt x="0" y="121603"/>
                      <a:pt x="0" y="154919"/>
                    </a:cubicBezTo>
                    <a:lnTo>
                      <a:pt x="0" y="154919"/>
                    </a:lnTo>
                    <a:cubicBezTo>
                      <a:pt x="0" y="174076"/>
                      <a:pt x="5481" y="192816"/>
                      <a:pt x="15788" y="208953"/>
                    </a:cubicBezTo>
                    <a:lnTo>
                      <a:pt x="110625" y="357418"/>
                    </a:lnTo>
                    <a:cubicBezTo>
                      <a:pt x="114942" y="364185"/>
                      <a:pt x="120054" y="370432"/>
                      <a:pt x="125847" y="375950"/>
                    </a:cubicBezTo>
                    <a:lnTo>
                      <a:pt x="167646" y="415929"/>
                    </a:lnTo>
                    <a:cubicBezTo>
                      <a:pt x="170829" y="418949"/>
                      <a:pt x="173767" y="422228"/>
                      <a:pt x="176555" y="425611"/>
                    </a:cubicBezTo>
                    <a:cubicBezTo>
                      <a:pt x="182868" y="433316"/>
                      <a:pt x="198479" y="448985"/>
                      <a:pt x="221116" y="448985"/>
                    </a:cubicBezTo>
                    <a:lnTo>
                      <a:pt x="271028" y="44898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359" name="Freeform 6358">
              <a:extLst>
                <a:ext uri="{FF2B5EF4-FFF2-40B4-BE49-F238E27FC236}">
                  <a16:creationId xmlns:a16="http://schemas.microsoft.com/office/drawing/2014/main" id="{DFE5766E-27C9-F0EB-E990-D849DB6029D1}"/>
                </a:ext>
              </a:extLst>
            </p:cNvPr>
            <p:cNvSpPr/>
            <p:nvPr/>
          </p:nvSpPr>
          <p:spPr>
            <a:xfrm>
              <a:off x="11165808" y="9524649"/>
              <a:ext cx="329115" cy="474914"/>
            </a:xfrm>
            <a:custGeom>
              <a:avLst/>
              <a:gdLst>
                <a:gd name="connsiteX0" fmla="*/ 329115 w 329115"/>
                <a:gd name="connsiteY0" fmla="*/ 299485 h 474914"/>
                <a:gd name="connsiteX1" fmla="*/ 123751 w 329115"/>
                <a:gd name="connsiteY1" fmla="*/ 15830 h 474914"/>
                <a:gd name="connsiteX2" fmla="*/ 18159 w 329115"/>
                <a:gd name="connsiteY2" fmla="*/ 49563 h 474914"/>
                <a:gd name="connsiteX3" fmla="*/ 5923 w 329115"/>
                <a:gd name="connsiteY3" fmla="*/ 198652 h 474914"/>
                <a:gd name="connsiteX4" fmla="*/ 51878 w 329115"/>
                <a:gd name="connsiteY4" fmla="*/ 314217 h 474914"/>
                <a:gd name="connsiteX5" fmla="*/ 82513 w 329115"/>
                <a:gd name="connsiteY5" fmla="*/ 401411 h 474914"/>
                <a:gd name="connsiteX6" fmla="*/ 150345 w 329115"/>
                <a:gd name="connsiteY6" fmla="*/ 474914 h 47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9115" h="474914">
                  <a:moveTo>
                    <a:pt x="329115" y="299485"/>
                  </a:moveTo>
                  <a:cubicBezTo>
                    <a:pt x="329115" y="299485"/>
                    <a:pt x="177948" y="52374"/>
                    <a:pt x="123751" y="15830"/>
                  </a:cubicBezTo>
                  <a:cubicBezTo>
                    <a:pt x="69549" y="-20713"/>
                    <a:pt x="35502" y="12550"/>
                    <a:pt x="18159" y="49563"/>
                  </a:cubicBezTo>
                  <a:cubicBezTo>
                    <a:pt x="822" y="86575"/>
                    <a:pt x="-5861" y="150292"/>
                    <a:pt x="5923" y="198652"/>
                  </a:cubicBezTo>
                  <a:cubicBezTo>
                    <a:pt x="17707" y="247012"/>
                    <a:pt x="51878" y="291832"/>
                    <a:pt x="51878" y="314217"/>
                  </a:cubicBezTo>
                  <a:cubicBezTo>
                    <a:pt x="51878" y="336653"/>
                    <a:pt x="48342" y="369396"/>
                    <a:pt x="82513" y="401411"/>
                  </a:cubicBezTo>
                  <a:cubicBezTo>
                    <a:pt x="116679" y="433374"/>
                    <a:pt x="136674" y="441338"/>
                    <a:pt x="150345" y="47491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60" name="Freeform 6359">
              <a:extLst>
                <a:ext uri="{FF2B5EF4-FFF2-40B4-BE49-F238E27FC236}">
                  <a16:creationId xmlns:a16="http://schemas.microsoft.com/office/drawing/2014/main" id="{AF879110-70B0-3FC4-A99F-BDC46048B9C3}"/>
                </a:ext>
              </a:extLst>
            </p:cNvPr>
            <p:cNvSpPr/>
            <p:nvPr/>
          </p:nvSpPr>
          <p:spPr>
            <a:xfrm>
              <a:off x="11289559" y="9540479"/>
              <a:ext cx="78633" cy="355440"/>
            </a:xfrm>
            <a:custGeom>
              <a:avLst/>
              <a:gdLst>
                <a:gd name="connsiteX0" fmla="*/ 0 w 78633"/>
                <a:gd name="connsiteY0" fmla="*/ 0 h 355440"/>
                <a:gd name="connsiteX1" fmla="*/ 78633 w 78633"/>
                <a:gd name="connsiteY1" fmla="*/ 163926 h 355440"/>
                <a:gd name="connsiteX2" fmla="*/ 68576 w 78633"/>
                <a:gd name="connsiteY2" fmla="*/ 355440 h 355440"/>
              </a:gdLst>
              <a:ahLst/>
              <a:cxnLst>
                <a:cxn ang="0">
                  <a:pos x="connsiteX0" y="connsiteY0"/>
                </a:cxn>
                <a:cxn ang="0">
                  <a:pos x="connsiteX1" y="connsiteY1"/>
                </a:cxn>
                <a:cxn ang="0">
                  <a:pos x="connsiteX2" y="connsiteY2"/>
                </a:cxn>
              </a:cxnLst>
              <a:rect l="l" t="t" r="r" b="b"/>
              <a:pathLst>
                <a:path w="78633" h="355440">
                  <a:moveTo>
                    <a:pt x="0" y="0"/>
                  </a:moveTo>
                  <a:cubicBezTo>
                    <a:pt x="0" y="0"/>
                    <a:pt x="78633" y="74441"/>
                    <a:pt x="78633" y="163926"/>
                  </a:cubicBezTo>
                  <a:cubicBezTo>
                    <a:pt x="78633" y="253462"/>
                    <a:pt x="33901" y="278501"/>
                    <a:pt x="68576" y="35544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61" name="Freeform 6360">
              <a:extLst>
                <a:ext uri="{FF2B5EF4-FFF2-40B4-BE49-F238E27FC236}">
                  <a16:creationId xmlns:a16="http://schemas.microsoft.com/office/drawing/2014/main" id="{4833AD2E-4465-20C1-E60C-053C71D77660}"/>
                </a:ext>
              </a:extLst>
            </p:cNvPr>
            <p:cNvSpPr/>
            <p:nvPr/>
          </p:nvSpPr>
          <p:spPr>
            <a:xfrm>
              <a:off x="11437666" y="10009805"/>
              <a:ext cx="26338" cy="26365"/>
            </a:xfrm>
            <a:custGeom>
              <a:avLst/>
              <a:gdLst>
                <a:gd name="connsiteX0" fmla="*/ 26339 w 26338"/>
                <a:gd name="connsiteY0" fmla="*/ 13183 h 26365"/>
                <a:gd name="connsiteX1" fmla="*/ 13170 w 26338"/>
                <a:gd name="connsiteY1" fmla="*/ 26366 h 26365"/>
                <a:gd name="connsiteX2" fmla="*/ 0 w 26338"/>
                <a:gd name="connsiteY2" fmla="*/ 13183 h 26365"/>
                <a:gd name="connsiteX3" fmla="*/ 13170 w 26338"/>
                <a:gd name="connsiteY3" fmla="*/ 0 h 26365"/>
                <a:gd name="connsiteX4" fmla="*/ 26339 w 26338"/>
                <a:gd name="connsiteY4" fmla="*/ 13183 h 263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38" h="26365">
                  <a:moveTo>
                    <a:pt x="26339" y="13183"/>
                  </a:moveTo>
                  <a:cubicBezTo>
                    <a:pt x="26339" y="20464"/>
                    <a:pt x="20443" y="26366"/>
                    <a:pt x="13170" y="26366"/>
                  </a:cubicBezTo>
                  <a:cubicBezTo>
                    <a:pt x="5896" y="26366"/>
                    <a:pt x="0" y="20464"/>
                    <a:pt x="0" y="13183"/>
                  </a:cubicBezTo>
                  <a:cubicBezTo>
                    <a:pt x="0" y="5902"/>
                    <a:pt x="5896" y="0"/>
                    <a:pt x="13170" y="0"/>
                  </a:cubicBezTo>
                  <a:cubicBezTo>
                    <a:pt x="20443" y="0"/>
                    <a:pt x="26339" y="5902"/>
                    <a:pt x="26339" y="13183"/>
                  </a:cubicBezTo>
                  <a:close/>
                </a:path>
              </a:pathLst>
            </a:custGeom>
            <a:solidFill>
              <a:srgbClr val="000000"/>
            </a:solid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62" name="Freeform 6361">
              <a:extLst>
                <a:ext uri="{FF2B5EF4-FFF2-40B4-BE49-F238E27FC236}">
                  <a16:creationId xmlns:a16="http://schemas.microsoft.com/office/drawing/2014/main" id="{A58E593A-21C4-BE8C-1011-48384E2351E1}"/>
                </a:ext>
              </a:extLst>
            </p:cNvPr>
            <p:cNvSpPr/>
            <p:nvPr/>
          </p:nvSpPr>
          <p:spPr>
            <a:xfrm>
              <a:off x="11413585" y="10002115"/>
              <a:ext cx="74499" cy="34303"/>
            </a:xfrm>
            <a:custGeom>
              <a:avLst/>
              <a:gdLst>
                <a:gd name="connsiteX0" fmla="*/ 74499 w 74499"/>
                <a:gd name="connsiteY0" fmla="*/ 34304 h 34303"/>
                <a:gd name="connsiteX1" fmla="*/ 42892 w 74499"/>
                <a:gd name="connsiteY1" fmla="*/ 519 h 34303"/>
                <a:gd name="connsiteX2" fmla="*/ 0 w 74499"/>
                <a:gd name="connsiteY2" fmla="*/ 9004 h 34303"/>
              </a:gdLst>
              <a:ahLst/>
              <a:cxnLst>
                <a:cxn ang="0">
                  <a:pos x="connsiteX0" y="connsiteY0"/>
                </a:cxn>
                <a:cxn ang="0">
                  <a:pos x="connsiteX1" y="connsiteY1"/>
                </a:cxn>
                <a:cxn ang="0">
                  <a:pos x="connsiteX2" y="connsiteY2"/>
                </a:cxn>
              </a:cxnLst>
              <a:rect l="l" t="t" r="r" b="b"/>
              <a:pathLst>
                <a:path w="74499" h="34303">
                  <a:moveTo>
                    <a:pt x="74499" y="34304"/>
                  </a:moveTo>
                  <a:cubicBezTo>
                    <a:pt x="74499" y="34304"/>
                    <a:pt x="67723" y="3642"/>
                    <a:pt x="42892" y="519"/>
                  </a:cubicBezTo>
                  <a:cubicBezTo>
                    <a:pt x="18061" y="-2552"/>
                    <a:pt x="7899" y="9004"/>
                    <a:pt x="0" y="900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24" name="Group 6223">
            <a:extLst>
              <a:ext uri="{FF2B5EF4-FFF2-40B4-BE49-F238E27FC236}">
                <a16:creationId xmlns:a16="http://schemas.microsoft.com/office/drawing/2014/main" id="{AA8DC5DD-24ED-02B0-1CB8-C2D53BAB75EC}"/>
              </a:ext>
            </a:extLst>
          </p:cNvPr>
          <p:cNvGrpSpPr/>
          <p:nvPr/>
        </p:nvGrpSpPr>
        <p:grpSpPr>
          <a:xfrm flipH="1">
            <a:off x="21380846" y="4547307"/>
            <a:ext cx="581302" cy="687662"/>
            <a:chOff x="9990103" y="9614430"/>
            <a:chExt cx="606227" cy="717148"/>
          </a:xfrm>
        </p:grpSpPr>
        <p:grpSp>
          <p:nvGrpSpPr>
            <p:cNvPr id="6333" name="Graphic 1431">
              <a:extLst>
                <a:ext uri="{FF2B5EF4-FFF2-40B4-BE49-F238E27FC236}">
                  <a16:creationId xmlns:a16="http://schemas.microsoft.com/office/drawing/2014/main" id="{2C13995B-5792-F491-AF16-6413D7530D8D}"/>
                </a:ext>
              </a:extLst>
            </p:cNvPr>
            <p:cNvGrpSpPr/>
            <p:nvPr/>
          </p:nvGrpSpPr>
          <p:grpSpPr>
            <a:xfrm>
              <a:off x="9990103" y="9614430"/>
              <a:ext cx="606227" cy="717148"/>
              <a:chOff x="9990103" y="9614430"/>
              <a:chExt cx="606227" cy="717148"/>
            </a:xfrm>
            <a:noFill/>
          </p:grpSpPr>
          <p:sp>
            <p:nvSpPr>
              <p:cNvPr id="6336" name="Freeform 6335">
                <a:extLst>
                  <a:ext uri="{FF2B5EF4-FFF2-40B4-BE49-F238E27FC236}">
                    <a16:creationId xmlns:a16="http://schemas.microsoft.com/office/drawing/2014/main" id="{DC46E113-17C7-58D2-2730-EC8B434199E8}"/>
                  </a:ext>
                </a:extLst>
              </p:cNvPr>
              <p:cNvSpPr/>
              <p:nvPr/>
            </p:nvSpPr>
            <p:spPr>
              <a:xfrm>
                <a:off x="10116463" y="9676288"/>
                <a:ext cx="336930" cy="168154"/>
              </a:xfrm>
              <a:custGeom>
                <a:avLst/>
                <a:gdLst>
                  <a:gd name="connsiteX0" fmla="*/ 336930 w 336930"/>
                  <a:gd name="connsiteY0" fmla="*/ 84077 h 168154"/>
                  <a:gd name="connsiteX1" fmla="*/ 168465 w 336930"/>
                  <a:gd name="connsiteY1" fmla="*/ 168155 h 168154"/>
                  <a:gd name="connsiteX2" fmla="*/ 0 w 336930"/>
                  <a:gd name="connsiteY2" fmla="*/ 84077 h 168154"/>
                  <a:gd name="connsiteX3" fmla="*/ 168465 w 336930"/>
                  <a:gd name="connsiteY3" fmla="*/ 0 h 168154"/>
                  <a:gd name="connsiteX4" fmla="*/ 336930 w 336930"/>
                  <a:gd name="connsiteY4" fmla="*/ 84077 h 168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930" h="168154">
                    <a:moveTo>
                      <a:pt x="336930" y="84077"/>
                    </a:moveTo>
                    <a:cubicBezTo>
                      <a:pt x="336930" y="130512"/>
                      <a:pt x="261506" y="168155"/>
                      <a:pt x="168465" y="168155"/>
                    </a:cubicBezTo>
                    <a:cubicBezTo>
                      <a:pt x="75424" y="168155"/>
                      <a:pt x="0" y="130512"/>
                      <a:pt x="0" y="84077"/>
                    </a:cubicBezTo>
                    <a:cubicBezTo>
                      <a:pt x="0" y="37643"/>
                      <a:pt x="75424" y="0"/>
                      <a:pt x="168465" y="0"/>
                    </a:cubicBezTo>
                    <a:cubicBezTo>
                      <a:pt x="261506" y="0"/>
                      <a:pt x="336930" y="37642"/>
                      <a:pt x="336930" y="8407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7" name="Freeform 6336">
                <a:extLst>
                  <a:ext uri="{FF2B5EF4-FFF2-40B4-BE49-F238E27FC236}">
                    <a16:creationId xmlns:a16="http://schemas.microsoft.com/office/drawing/2014/main" id="{D36954EE-8C35-7329-3AA0-506996832D3E}"/>
                  </a:ext>
                </a:extLst>
              </p:cNvPr>
              <p:cNvSpPr/>
              <p:nvPr/>
            </p:nvSpPr>
            <p:spPr>
              <a:xfrm>
                <a:off x="10019859" y="9614430"/>
                <a:ext cx="559882" cy="314857"/>
              </a:xfrm>
              <a:custGeom>
                <a:avLst/>
                <a:gdLst>
                  <a:gd name="connsiteX0" fmla="*/ 559883 w 559882"/>
                  <a:gd name="connsiteY0" fmla="*/ 291589 h 314857"/>
                  <a:gd name="connsiteX1" fmla="*/ 433532 w 559882"/>
                  <a:gd name="connsiteY1" fmla="*/ 30422 h 314857"/>
                  <a:gd name="connsiteX2" fmla="*/ 132731 w 559882"/>
                  <a:gd name="connsiteY2" fmla="*/ 19699 h 314857"/>
                  <a:gd name="connsiteX3" fmla="*/ 1030 w 559882"/>
                  <a:gd name="connsiteY3" fmla="*/ 165144 h 314857"/>
                  <a:gd name="connsiteX4" fmla="*/ 231205 w 559882"/>
                  <a:gd name="connsiteY4" fmla="*/ 314858 h 314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882" h="314857">
                    <a:moveTo>
                      <a:pt x="559883" y="291589"/>
                    </a:moveTo>
                    <a:cubicBezTo>
                      <a:pt x="559883" y="157335"/>
                      <a:pt x="504838" y="53483"/>
                      <a:pt x="433532" y="30422"/>
                    </a:cubicBezTo>
                    <a:cubicBezTo>
                      <a:pt x="362226" y="7413"/>
                      <a:pt x="254705" y="-19031"/>
                      <a:pt x="132731" y="19699"/>
                    </a:cubicBezTo>
                    <a:cubicBezTo>
                      <a:pt x="74540" y="38231"/>
                      <a:pt x="-10312" y="111994"/>
                      <a:pt x="1030" y="165144"/>
                    </a:cubicBezTo>
                    <a:cubicBezTo>
                      <a:pt x="12371" y="218345"/>
                      <a:pt x="113107" y="314858"/>
                      <a:pt x="231205" y="31485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8" name="Freeform 6337">
                <a:extLst>
                  <a:ext uri="{FF2B5EF4-FFF2-40B4-BE49-F238E27FC236}">
                    <a16:creationId xmlns:a16="http://schemas.microsoft.com/office/drawing/2014/main" id="{C6717B76-3AA7-414D-753D-9B19810E8B16}"/>
                  </a:ext>
                </a:extLst>
              </p:cNvPr>
              <p:cNvSpPr/>
              <p:nvPr/>
            </p:nvSpPr>
            <p:spPr>
              <a:xfrm>
                <a:off x="10453391" y="9760365"/>
                <a:ext cx="142939" cy="471160"/>
              </a:xfrm>
              <a:custGeom>
                <a:avLst/>
                <a:gdLst>
                  <a:gd name="connsiteX0" fmla="*/ 0 w 142939"/>
                  <a:gd name="connsiteY0" fmla="*/ 0 h 471160"/>
                  <a:gd name="connsiteX1" fmla="*/ 0 w 142939"/>
                  <a:gd name="connsiteY1" fmla="*/ 293128 h 471160"/>
                  <a:gd name="connsiteX2" fmla="*/ 42117 w 142939"/>
                  <a:gd name="connsiteY2" fmla="*/ 409162 h 471160"/>
                  <a:gd name="connsiteX3" fmla="*/ 142940 w 142939"/>
                  <a:gd name="connsiteY3" fmla="*/ 471161 h 471160"/>
                  <a:gd name="connsiteX4" fmla="*/ 132597 w 142939"/>
                  <a:gd name="connsiteY4" fmla="*/ 268245 h 471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939" h="471160">
                    <a:moveTo>
                      <a:pt x="0" y="0"/>
                    </a:moveTo>
                    <a:lnTo>
                      <a:pt x="0" y="293128"/>
                    </a:lnTo>
                    <a:cubicBezTo>
                      <a:pt x="0" y="293128"/>
                      <a:pt x="1960" y="406039"/>
                      <a:pt x="42117" y="409162"/>
                    </a:cubicBezTo>
                    <a:cubicBezTo>
                      <a:pt x="91442" y="412910"/>
                      <a:pt x="142940" y="471161"/>
                      <a:pt x="142940" y="471161"/>
                    </a:cubicBezTo>
                    <a:lnTo>
                      <a:pt x="132597" y="26824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9" name="Freeform 6338">
                <a:extLst>
                  <a:ext uri="{FF2B5EF4-FFF2-40B4-BE49-F238E27FC236}">
                    <a16:creationId xmlns:a16="http://schemas.microsoft.com/office/drawing/2014/main" id="{EE1B6195-F18A-8EC0-068F-69B02F1C1093}"/>
                  </a:ext>
                </a:extLst>
              </p:cNvPr>
              <p:cNvSpPr/>
              <p:nvPr/>
            </p:nvSpPr>
            <p:spPr>
              <a:xfrm>
                <a:off x="9990103" y="9779573"/>
                <a:ext cx="463287" cy="276158"/>
              </a:xfrm>
              <a:custGeom>
                <a:avLst/>
                <a:gdLst>
                  <a:gd name="connsiteX0" fmla="*/ 30785 w 463287"/>
                  <a:gd name="connsiteY0" fmla="*/ 0 h 276158"/>
                  <a:gd name="connsiteX1" fmla="*/ 11 w 463287"/>
                  <a:gd name="connsiteY1" fmla="*/ 101041 h 276158"/>
                  <a:gd name="connsiteX2" fmla="*/ 285584 w 463287"/>
                  <a:gd name="connsiteY2" fmla="*/ 276159 h 276158"/>
                  <a:gd name="connsiteX3" fmla="*/ 463288 w 463287"/>
                  <a:gd name="connsiteY3" fmla="*/ 191879 h 276158"/>
                </a:gdLst>
                <a:ahLst/>
                <a:cxnLst>
                  <a:cxn ang="0">
                    <a:pos x="connsiteX0" y="connsiteY0"/>
                  </a:cxn>
                  <a:cxn ang="0">
                    <a:pos x="connsiteX1" y="connsiteY1"/>
                  </a:cxn>
                  <a:cxn ang="0">
                    <a:pos x="connsiteX2" y="connsiteY2"/>
                  </a:cxn>
                  <a:cxn ang="0">
                    <a:pos x="connsiteX3" y="connsiteY3"/>
                  </a:cxn>
                </a:cxnLst>
                <a:rect l="l" t="t" r="r" b="b"/>
                <a:pathLst>
                  <a:path w="463287" h="276158">
                    <a:moveTo>
                      <a:pt x="30785" y="0"/>
                    </a:moveTo>
                    <a:cubicBezTo>
                      <a:pt x="30785" y="0"/>
                      <a:pt x="-664" y="52369"/>
                      <a:pt x="11" y="101041"/>
                    </a:cubicBezTo>
                    <a:cubicBezTo>
                      <a:pt x="685" y="149714"/>
                      <a:pt x="62729" y="276159"/>
                      <a:pt x="285584" y="276159"/>
                    </a:cubicBezTo>
                    <a:cubicBezTo>
                      <a:pt x="419116" y="276159"/>
                      <a:pt x="463288" y="191879"/>
                      <a:pt x="463288" y="19187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40" name="Freeform 6339">
                <a:extLst>
                  <a:ext uri="{FF2B5EF4-FFF2-40B4-BE49-F238E27FC236}">
                    <a16:creationId xmlns:a16="http://schemas.microsoft.com/office/drawing/2014/main" id="{E9513C5E-9124-BED4-9588-220807C93E29}"/>
                  </a:ext>
                </a:extLst>
              </p:cNvPr>
              <p:cNvSpPr/>
              <p:nvPr/>
            </p:nvSpPr>
            <p:spPr>
              <a:xfrm>
                <a:off x="9990114" y="9880615"/>
                <a:ext cx="126441" cy="329619"/>
              </a:xfrm>
              <a:custGeom>
                <a:avLst/>
                <a:gdLst>
                  <a:gd name="connsiteX0" fmla="*/ 0 w 126441"/>
                  <a:gd name="connsiteY0" fmla="*/ 0 h 329619"/>
                  <a:gd name="connsiteX1" fmla="*/ 0 w 126441"/>
                  <a:gd name="connsiteY1" fmla="*/ 217283 h 329619"/>
                  <a:gd name="connsiteX2" fmla="*/ 34647 w 126441"/>
                  <a:gd name="connsiteY2" fmla="*/ 265955 h 329619"/>
                  <a:gd name="connsiteX3" fmla="*/ 126349 w 126441"/>
                  <a:gd name="connsiteY3" fmla="*/ 329620 h 329619"/>
                  <a:gd name="connsiteX4" fmla="*/ 126442 w 126441"/>
                  <a:gd name="connsiteY4" fmla="*/ 146798 h 32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41" h="329619">
                    <a:moveTo>
                      <a:pt x="0" y="0"/>
                    </a:moveTo>
                    <a:lnTo>
                      <a:pt x="0" y="217283"/>
                    </a:lnTo>
                    <a:cubicBezTo>
                      <a:pt x="0" y="217283"/>
                      <a:pt x="4975" y="257470"/>
                      <a:pt x="34647" y="265955"/>
                    </a:cubicBezTo>
                    <a:cubicBezTo>
                      <a:pt x="64321" y="274440"/>
                      <a:pt x="126349" y="329620"/>
                      <a:pt x="126349" y="329620"/>
                    </a:cubicBezTo>
                    <a:lnTo>
                      <a:pt x="126442" y="14679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341" name="Graphic 1431">
                <a:extLst>
                  <a:ext uri="{FF2B5EF4-FFF2-40B4-BE49-F238E27FC236}">
                    <a16:creationId xmlns:a16="http://schemas.microsoft.com/office/drawing/2014/main" id="{EE6DFE7B-E819-FE1A-0456-181C700A131B}"/>
                  </a:ext>
                </a:extLst>
              </p:cNvPr>
              <p:cNvGrpSpPr/>
              <p:nvPr/>
            </p:nvGrpSpPr>
            <p:grpSpPr>
              <a:xfrm>
                <a:off x="9998532" y="10123457"/>
                <a:ext cx="117930" cy="200052"/>
                <a:chOff x="9998532" y="10123457"/>
                <a:chExt cx="117930" cy="200052"/>
              </a:xfrm>
            </p:grpSpPr>
            <p:sp>
              <p:nvSpPr>
                <p:cNvPr id="6348" name="Freeform 6347">
                  <a:extLst>
                    <a:ext uri="{FF2B5EF4-FFF2-40B4-BE49-F238E27FC236}">
                      <a16:creationId xmlns:a16="http://schemas.microsoft.com/office/drawing/2014/main" id="{DB9F7EA1-7FC8-ECC0-524B-9498CF1B3DC3}"/>
                    </a:ext>
                  </a:extLst>
                </p:cNvPr>
                <p:cNvSpPr/>
                <p:nvPr/>
              </p:nvSpPr>
              <p:spPr>
                <a:xfrm>
                  <a:off x="10116463" y="10210235"/>
                  <a:ext cx="5200" cy="113274"/>
                </a:xfrm>
                <a:custGeom>
                  <a:avLst/>
                  <a:gdLst>
                    <a:gd name="connsiteX0" fmla="*/ 0 w 5200"/>
                    <a:gd name="connsiteY0" fmla="*/ 0 h 113274"/>
                    <a:gd name="connsiteX1" fmla="*/ 0 w 5200"/>
                    <a:gd name="connsiteY1" fmla="*/ 113274 h 113274"/>
                  </a:gdLst>
                  <a:ahLst/>
                  <a:cxnLst>
                    <a:cxn ang="0">
                      <a:pos x="connsiteX0" y="connsiteY0"/>
                    </a:cxn>
                    <a:cxn ang="0">
                      <a:pos x="connsiteX1" y="connsiteY1"/>
                    </a:cxn>
                  </a:cxnLst>
                  <a:rect l="l" t="t" r="r" b="b"/>
                  <a:pathLst>
                    <a:path w="5200" h="113274">
                      <a:moveTo>
                        <a:pt x="0" y="0"/>
                      </a:moveTo>
                      <a:lnTo>
                        <a:pt x="0" y="11327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49" name="Freeform 6348">
                  <a:extLst>
                    <a:ext uri="{FF2B5EF4-FFF2-40B4-BE49-F238E27FC236}">
                      <a16:creationId xmlns:a16="http://schemas.microsoft.com/office/drawing/2014/main" id="{4B7AF2ED-88DA-A47C-59CC-7E979A08D078}"/>
                    </a:ext>
                  </a:extLst>
                </p:cNvPr>
                <p:cNvSpPr/>
                <p:nvPr/>
              </p:nvSpPr>
              <p:spPr>
                <a:xfrm>
                  <a:off x="10090178" y="10188371"/>
                  <a:ext cx="5200" cy="114419"/>
                </a:xfrm>
                <a:custGeom>
                  <a:avLst/>
                  <a:gdLst>
                    <a:gd name="connsiteX0" fmla="*/ 0 w 5200"/>
                    <a:gd name="connsiteY0" fmla="*/ 0 h 114419"/>
                    <a:gd name="connsiteX1" fmla="*/ 0 w 5200"/>
                    <a:gd name="connsiteY1" fmla="*/ 114420 h 114419"/>
                  </a:gdLst>
                  <a:ahLst/>
                  <a:cxnLst>
                    <a:cxn ang="0">
                      <a:pos x="connsiteX0" y="connsiteY0"/>
                    </a:cxn>
                    <a:cxn ang="0">
                      <a:pos x="connsiteX1" y="connsiteY1"/>
                    </a:cxn>
                  </a:cxnLst>
                  <a:rect l="l" t="t" r="r" b="b"/>
                  <a:pathLst>
                    <a:path w="5200" h="114419">
                      <a:moveTo>
                        <a:pt x="0" y="0"/>
                      </a:moveTo>
                      <a:lnTo>
                        <a:pt x="0" y="11442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50" name="Freeform 6349">
                  <a:extLst>
                    <a:ext uri="{FF2B5EF4-FFF2-40B4-BE49-F238E27FC236}">
                      <a16:creationId xmlns:a16="http://schemas.microsoft.com/office/drawing/2014/main" id="{FB2273EF-73D1-9195-88DA-0578590AF9FC}"/>
                    </a:ext>
                  </a:extLst>
                </p:cNvPr>
                <p:cNvSpPr/>
                <p:nvPr/>
              </p:nvSpPr>
              <p:spPr>
                <a:xfrm>
                  <a:off x="10056532" y="10164581"/>
                  <a:ext cx="5200" cy="114419"/>
                </a:xfrm>
                <a:custGeom>
                  <a:avLst/>
                  <a:gdLst>
                    <a:gd name="connsiteX0" fmla="*/ 0 w 5200"/>
                    <a:gd name="connsiteY0" fmla="*/ 0 h 114419"/>
                    <a:gd name="connsiteX1" fmla="*/ 0 w 5200"/>
                    <a:gd name="connsiteY1" fmla="*/ 114419 h 114419"/>
                  </a:gdLst>
                  <a:ahLst/>
                  <a:cxnLst>
                    <a:cxn ang="0">
                      <a:pos x="connsiteX0" y="connsiteY0"/>
                    </a:cxn>
                    <a:cxn ang="0">
                      <a:pos x="connsiteX1" y="connsiteY1"/>
                    </a:cxn>
                  </a:cxnLst>
                  <a:rect l="l" t="t" r="r" b="b"/>
                  <a:pathLst>
                    <a:path w="5200" h="114419">
                      <a:moveTo>
                        <a:pt x="0" y="0"/>
                      </a:moveTo>
                      <a:lnTo>
                        <a:pt x="0" y="11441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51" name="Freeform 6350">
                  <a:extLst>
                    <a:ext uri="{FF2B5EF4-FFF2-40B4-BE49-F238E27FC236}">
                      <a16:creationId xmlns:a16="http://schemas.microsoft.com/office/drawing/2014/main" id="{5AC54C53-2753-6061-8C46-78C07336454D}"/>
                    </a:ext>
                  </a:extLst>
                </p:cNvPr>
                <p:cNvSpPr/>
                <p:nvPr/>
              </p:nvSpPr>
              <p:spPr>
                <a:xfrm>
                  <a:off x="10025677" y="10146674"/>
                  <a:ext cx="5200" cy="114419"/>
                </a:xfrm>
                <a:custGeom>
                  <a:avLst/>
                  <a:gdLst>
                    <a:gd name="connsiteX0" fmla="*/ 0 w 5200"/>
                    <a:gd name="connsiteY0" fmla="*/ 0 h 114419"/>
                    <a:gd name="connsiteX1" fmla="*/ 0 w 5200"/>
                    <a:gd name="connsiteY1" fmla="*/ 114420 h 114419"/>
                  </a:gdLst>
                  <a:ahLst/>
                  <a:cxnLst>
                    <a:cxn ang="0">
                      <a:pos x="connsiteX0" y="connsiteY0"/>
                    </a:cxn>
                    <a:cxn ang="0">
                      <a:pos x="connsiteX1" y="connsiteY1"/>
                    </a:cxn>
                  </a:cxnLst>
                  <a:rect l="l" t="t" r="r" b="b"/>
                  <a:pathLst>
                    <a:path w="5200" h="114419">
                      <a:moveTo>
                        <a:pt x="0" y="0"/>
                      </a:moveTo>
                      <a:lnTo>
                        <a:pt x="0" y="11442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52" name="Freeform 6351">
                  <a:extLst>
                    <a:ext uri="{FF2B5EF4-FFF2-40B4-BE49-F238E27FC236}">
                      <a16:creationId xmlns:a16="http://schemas.microsoft.com/office/drawing/2014/main" id="{C7F9DA0A-722D-EFAB-E236-5D148DD9C724}"/>
                    </a:ext>
                  </a:extLst>
                </p:cNvPr>
                <p:cNvSpPr/>
                <p:nvPr/>
              </p:nvSpPr>
              <p:spPr>
                <a:xfrm>
                  <a:off x="9998532" y="10123457"/>
                  <a:ext cx="5200" cy="114419"/>
                </a:xfrm>
                <a:custGeom>
                  <a:avLst/>
                  <a:gdLst>
                    <a:gd name="connsiteX0" fmla="*/ 0 w 5200"/>
                    <a:gd name="connsiteY0" fmla="*/ 0 h 114419"/>
                    <a:gd name="connsiteX1" fmla="*/ 0 w 5200"/>
                    <a:gd name="connsiteY1" fmla="*/ 114420 h 114419"/>
                  </a:gdLst>
                  <a:ahLst/>
                  <a:cxnLst>
                    <a:cxn ang="0">
                      <a:pos x="connsiteX0" y="connsiteY0"/>
                    </a:cxn>
                    <a:cxn ang="0">
                      <a:pos x="connsiteX1" y="connsiteY1"/>
                    </a:cxn>
                  </a:cxnLst>
                  <a:rect l="l" t="t" r="r" b="b"/>
                  <a:pathLst>
                    <a:path w="5200" h="114419">
                      <a:moveTo>
                        <a:pt x="0" y="0"/>
                      </a:moveTo>
                      <a:lnTo>
                        <a:pt x="0" y="11442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342" name="Graphic 1431">
                <a:extLst>
                  <a:ext uri="{FF2B5EF4-FFF2-40B4-BE49-F238E27FC236}">
                    <a16:creationId xmlns:a16="http://schemas.microsoft.com/office/drawing/2014/main" id="{5E51FA33-9225-6EE8-5F5C-733A43068352}"/>
                  </a:ext>
                </a:extLst>
              </p:cNvPr>
              <p:cNvGrpSpPr/>
              <p:nvPr/>
            </p:nvGrpSpPr>
            <p:grpSpPr>
              <a:xfrm>
                <a:off x="10461810" y="10121479"/>
                <a:ext cx="134520" cy="210099"/>
                <a:chOff x="10461810" y="10121479"/>
                <a:chExt cx="134520" cy="210099"/>
              </a:xfrm>
            </p:grpSpPr>
            <p:sp>
              <p:nvSpPr>
                <p:cNvPr id="6343" name="Freeform 6342">
                  <a:extLst>
                    <a:ext uri="{FF2B5EF4-FFF2-40B4-BE49-F238E27FC236}">
                      <a16:creationId xmlns:a16="http://schemas.microsoft.com/office/drawing/2014/main" id="{30DDEE05-59B2-72AC-D7C0-9454FC877834}"/>
                    </a:ext>
                  </a:extLst>
                </p:cNvPr>
                <p:cNvSpPr/>
                <p:nvPr/>
              </p:nvSpPr>
              <p:spPr>
                <a:xfrm>
                  <a:off x="10596331" y="10218251"/>
                  <a:ext cx="5200" cy="113326"/>
                </a:xfrm>
                <a:custGeom>
                  <a:avLst/>
                  <a:gdLst>
                    <a:gd name="connsiteX0" fmla="*/ 0 w 5200"/>
                    <a:gd name="connsiteY0" fmla="*/ 0 h 113326"/>
                    <a:gd name="connsiteX1" fmla="*/ 0 w 5200"/>
                    <a:gd name="connsiteY1" fmla="*/ 113327 h 113326"/>
                  </a:gdLst>
                  <a:ahLst/>
                  <a:cxnLst>
                    <a:cxn ang="0">
                      <a:pos x="connsiteX0" y="connsiteY0"/>
                    </a:cxn>
                    <a:cxn ang="0">
                      <a:pos x="connsiteX1" y="connsiteY1"/>
                    </a:cxn>
                  </a:cxnLst>
                  <a:rect l="l" t="t" r="r" b="b"/>
                  <a:pathLst>
                    <a:path w="5200" h="113326">
                      <a:moveTo>
                        <a:pt x="0" y="0"/>
                      </a:moveTo>
                      <a:lnTo>
                        <a:pt x="0" y="11332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44" name="Freeform 6343">
                  <a:extLst>
                    <a:ext uri="{FF2B5EF4-FFF2-40B4-BE49-F238E27FC236}">
                      <a16:creationId xmlns:a16="http://schemas.microsoft.com/office/drawing/2014/main" id="{07023FFF-A449-50A7-DC97-81945835EB8A}"/>
                    </a:ext>
                  </a:extLst>
                </p:cNvPr>
                <p:cNvSpPr/>
                <p:nvPr/>
              </p:nvSpPr>
              <p:spPr>
                <a:xfrm>
                  <a:off x="10553455" y="10197741"/>
                  <a:ext cx="5200" cy="113066"/>
                </a:xfrm>
                <a:custGeom>
                  <a:avLst/>
                  <a:gdLst>
                    <a:gd name="connsiteX0" fmla="*/ 0 w 5200"/>
                    <a:gd name="connsiteY0" fmla="*/ 0 h 113066"/>
                    <a:gd name="connsiteX1" fmla="*/ 0 w 5200"/>
                    <a:gd name="connsiteY1" fmla="*/ 113066 h 113066"/>
                  </a:gdLst>
                  <a:ahLst/>
                  <a:cxnLst>
                    <a:cxn ang="0">
                      <a:pos x="connsiteX0" y="connsiteY0"/>
                    </a:cxn>
                    <a:cxn ang="0">
                      <a:pos x="connsiteX1" y="connsiteY1"/>
                    </a:cxn>
                  </a:cxnLst>
                  <a:rect l="l" t="t" r="r" b="b"/>
                  <a:pathLst>
                    <a:path w="5200" h="113066">
                      <a:moveTo>
                        <a:pt x="0" y="0"/>
                      </a:moveTo>
                      <a:lnTo>
                        <a:pt x="0" y="11306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45" name="Freeform 6344">
                  <a:extLst>
                    <a:ext uri="{FF2B5EF4-FFF2-40B4-BE49-F238E27FC236}">
                      <a16:creationId xmlns:a16="http://schemas.microsoft.com/office/drawing/2014/main" id="{A2D1B6B5-32AE-0B14-7233-A5A511146E26}"/>
                    </a:ext>
                  </a:extLst>
                </p:cNvPr>
                <p:cNvSpPr/>
                <p:nvPr/>
              </p:nvSpPr>
              <p:spPr>
                <a:xfrm>
                  <a:off x="10519809" y="10174472"/>
                  <a:ext cx="5200" cy="112545"/>
                </a:xfrm>
                <a:custGeom>
                  <a:avLst/>
                  <a:gdLst>
                    <a:gd name="connsiteX0" fmla="*/ 0 w 5200"/>
                    <a:gd name="connsiteY0" fmla="*/ 0 h 112545"/>
                    <a:gd name="connsiteX1" fmla="*/ 0 w 5200"/>
                    <a:gd name="connsiteY1" fmla="*/ 112546 h 112545"/>
                  </a:gdLst>
                  <a:ahLst/>
                  <a:cxnLst>
                    <a:cxn ang="0">
                      <a:pos x="connsiteX0" y="connsiteY0"/>
                    </a:cxn>
                    <a:cxn ang="0">
                      <a:pos x="connsiteX1" y="connsiteY1"/>
                    </a:cxn>
                  </a:cxnLst>
                  <a:rect l="l" t="t" r="r" b="b"/>
                  <a:pathLst>
                    <a:path w="5200" h="112545">
                      <a:moveTo>
                        <a:pt x="0" y="0"/>
                      </a:moveTo>
                      <a:lnTo>
                        <a:pt x="0" y="11254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46" name="Freeform 6345">
                  <a:extLst>
                    <a:ext uri="{FF2B5EF4-FFF2-40B4-BE49-F238E27FC236}">
                      <a16:creationId xmlns:a16="http://schemas.microsoft.com/office/drawing/2014/main" id="{F9F6BCD0-6E43-8BE0-B4F4-F0BACD5E4963}"/>
                    </a:ext>
                  </a:extLst>
                </p:cNvPr>
                <p:cNvSpPr/>
                <p:nvPr/>
              </p:nvSpPr>
              <p:spPr>
                <a:xfrm>
                  <a:off x="10488956" y="10169058"/>
                  <a:ext cx="5200" cy="100052"/>
                </a:xfrm>
                <a:custGeom>
                  <a:avLst/>
                  <a:gdLst>
                    <a:gd name="connsiteX0" fmla="*/ 0 w 5200"/>
                    <a:gd name="connsiteY0" fmla="*/ 0 h 100052"/>
                    <a:gd name="connsiteX1" fmla="*/ 0 w 5200"/>
                    <a:gd name="connsiteY1" fmla="*/ 100052 h 100052"/>
                  </a:gdLst>
                  <a:ahLst/>
                  <a:cxnLst>
                    <a:cxn ang="0">
                      <a:pos x="connsiteX0" y="connsiteY0"/>
                    </a:cxn>
                    <a:cxn ang="0">
                      <a:pos x="connsiteX1" y="connsiteY1"/>
                    </a:cxn>
                  </a:cxnLst>
                  <a:rect l="l" t="t" r="r" b="b"/>
                  <a:pathLst>
                    <a:path w="5200" h="100052">
                      <a:moveTo>
                        <a:pt x="0" y="0"/>
                      </a:moveTo>
                      <a:lnTo>
                        <a:pt x="0" y="10005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47" name="Freeform 6346">
                  <a:extLst>
                    <a:ext uri="{FF2B5EF4-FFF2-40B4-BE49-F238E27FC236}">
                      <a16:creationId xmlns:a16="http://schemas.microsoft.com/office/drawing/2014/main" id="{33C014AF-AF1B-2115-285C-135B08083C32}"/>
                    </a:ext>
                  </a:extLst>
                </p:cNvPr>
                <p:cNvSpPr/>
                <p:nvPr/>
              </p:nvSpPr>
              <p:spPr>
                <a:xfrm>
                  <a:off x="10461810" y="10121479"/>
                  <a:ext cx="5200" cy="124466"/>
                </a:xfrm>
                <a:custGeom>
                  <a:avLst/>
                  <a:gdLst>
                    <a:gd name="connsiteX0" fmla="*/ 0 w 5200"/>
                    <a:gd name="connsiteY0" fmla="*/ 0 h 124466"/>
                    <a:gd name="connsiteX1" fmla="*/ 0 w 5200"/>
                    <a:gd name="connsiteY1" fmla="*/ 124466 h 124466"/>
                  </a:gdLst>
                  <a:ahLst/>
                  <a:cxnLst>
                    <a:cxn ang="0">
                      <a:pos x="connsiteX0" y="connsiteY0"/>
                    </a:cxn>
                    <a:cxn ang="0">
                      <a:pos x="connsiteX1" y="connsiteY1"/>
                    </a:cxn>
                  </a:cxnLst>
                  <a:rect l="l" t="t" r="r" b="b"/>
                  <a:pathLst>
                    <a:path w="5200" h="124466">
                      <a:moveTo>
                        <a:pt x="0" y="0"/>
                      </a:moveTo>
                      <a:lnTo>
                        <a:pt x="0" y="12446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6334" name="Freeform 6333">
              <a:extLst>
                <a:ext uri="{FF2B5EF4-FFF2-40B4-BE49-F238E27FC236}">
                  <a16:creationId xmlns:a16="http://schemas.microsoft.com/office/drawing/2014/main" id="{3AA0C64A-F377-9F8B-B72D-3642CF6E224F}"/>
                </a:ext>
              </a:extLst>
            </p:cNvPr>
            <p:cNvSpPr/>
            <p:nvPr/>
          </p:nvSpPr>
          <p:spPr>
            <a:xfrm>
              <a:off x="10581016" y="9951203"/>
              <a:ext cx="930" cy="23633"/>
            </a:xfrm>
            <a:custGeom>
              <a:avLst/>
              <a:gdLst>
                <a:gd name="connsiteX0" fmla="*/ 0 w 930"/>
                <a:gd name="connsiteY0" fmla="*/ 0 h 23633"/>
                <a:gd name="connsiteX1" fmla="*/ 931 w 930"/>
                <a:gd name="connsiteY1" fmla="*/ 23634 h 23633"/>
              </a:gdLst>
              <a:ahLst/>
              <a:cxnLst>
                <a:cxn ang="0">
                  <a:pos x="connsiteX0" y="connsiteY0"/>
                </a:cxn>
                <a:cxn ang="0">
                  <a:pos x="connsiteX1" y="connsiteY1"/>
                </a:cxn>
              </a:cxnLst>
              <a:rect l="l" t="t" r="r" b="b"/>
              <a:pathLst>
                <a:path w="930" h="23633">
                  <a:moveTo>
                    <a:pt x="0" y="0"/>
                  </a:moveTo>
                  <a:lnTo>
                    <a:pt x="931" y="2363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5" name="Freeform 6334">
              <a:extLst>
                <a:ext uri="{FF2B5EF4-FFF2-40B4-BE49-F238E27FC236}">
                  <a16:creationId xmlns:a16="http://schemas.microsoft.com/office/drawing/2014/main" id="{C5672C1E-536D-2222-C873-E00EF189D52A}"/>
                </a:ext>
              </a:extLst>
            </p:cNvPr>
            <p:cNvSpPr/>
            <p:nvPr/>
          </p:nvSpPr>
          <p:spPr>
            <a:xfrm>
              <a:off x="10287258" y="9923041"/>
              <a:ext cx="33806" cy="5621"/>
            </a:xfrm>
            <a:custGeom>
              <a:avLst/>
              <a:gdLst>
                <a:gd name="connsiteX0" fmla="*/ 0 w 33806"/>
                <a:gd name="connsiteY0" fmla="*/ 5622 h 5621"/>
                <a:gd name="connsiteX1" fmla="*/ 33807 w 33806"/>
                <a:gd name="connsiteY1" fmla="*/ 0 h 5621"/>
              </a:gdLst>
              <a:ahLst/>
              <a:cxnLst>
                <a:cxn ang="0">
                  <a:pos x="connsiteX0" y="connsiteY0"/>
                </a:cxn>
                <a:cxn ang="0">
                  <a:pos x="connsiteX1" y="connsiteY1"/>
                </a:cxn>
              </a:cxnLst>
              <a:rect l="l" t="t" r="r" b="b"/>
              <a:pathLst>
                <a:path w="33806" h="5621">
                  <a:moveTo>
                    <a:pt x="0" y="5622"/>
                  </a:moveTo>
                  <a:cubicBezTo>
                    <a:pt x="0" y="5622"/>
                    <a:pt x="19688" y="5726"/>
                    <a:pt x="33807"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25" name="Group 6224">
            <a:extLst>
              <a:ext uri="{FF2B5EF4-FFF2-40B4-BE49-F238E27FC236}">
                <a16:creationId xmlns:a16="http://schemas.microsoft.com/office/drawing/2014/main" id="{C1511BAB-77E0-0F5E-0339-A2272C876B6F}"/>
              </a:ext>
            </a:extLst>
          </p:cNvPr>
          <p:cNvGrpSpPr/>
          <p:nvPr/>
        </p:nvGrpSpPr>
        <p:grpSpPr>
          <a:xfrm>
            <a:off x="16732185" y="11985570"/>
            <a:ext cx="644037" cy="922721"/>
            <a:chOff x="7022298" y="9997485"/>
            <a:chExt cx="644037" cy="922721"/>
          </a:xfrm>
        </p:grpSpPr>
        <p:grpSp>
          <p:nvGrpSpPr>
            <p:cNvPr id="6295" name="Graphic 1431">
              <a:extLst>
                <a:ext uri="{FF2B5EF4-FFF2-40B4-BE49-F238E27FC236}">
                  <a16:creationId xmlns:a16="http://schemas.microsoft.com/office/drawing/2014/main" id="{5561B9BE-99CE-F6F5-4A63-B5D8BF9D70B3}"/>
                </a:ext>
              </a:extLst>
            </p:cNvPr>
            <p:cNvGrpSpPr/>
            <p:nvPr/>
          </p:nvGrpSpPr>
          <p:grpSpPr>
            <a:xfrm flipH="1">
              <a:off x="7022298" y="9997485"/>
              <a:ext cx="644037" cy="922721"/>
              <a:chOff x="11249241" y="8134818"/>
              <a:chExt cx="671652" cy="962287"/>
            </a:xfrm>
            <a:noFill/>
          </p:grpSpPr>
          <p:grpSp>
            <p:nvGrpSpPr>
              <p:cNvPr id="6297" name="Graphic 1431">
                <a:extLst>
                  <a:ext uri="{FF2B5EF4-FFF2-40B4-BE49-F238E27FC236}">
                    <a16:creationId xmlns:a16="http://schemas.microsoft.com/office/drawing/2014/main" id="{713F02BC-3B49-10D6-C6F9-91960853AB13}"/>
                  </a:ext>
                </a:extLst>
              </p:cNvPr>
              <p:cNvGrpSpPr/>
              <p:nvPr/>
            </p:nvGrpSpPr>
            <p:grpSpPr>
              <a:xfrm>
                <a:off x="11269033" y="8134818"/>
                <a:ext cx="610150" cy="962287"/>
                <a:chOff x="11269033" y="8134818"/>
                <a:chExt cx="610150" cy="962287"/>
              </a:xfrm>
              <a:noFill/>
            </p:grpSpPr>
            <p:sp>
              <p:nvSpPr>
                <p:cNvPr id="6304" name="Freeform 6303">
                  <a:extLst>
                    <a:ext uri="{FF2B5EF4-FFF2-40B4-BE49-F238E27FC236}">
                      <a16:creationId xmlns:a16="http://schemas.microsoft.com/office/drawing/2014/main" id="{C94B2620-8519-53F0-7926-123ECDDD71F2}"/>
                    </a:ext>
                  </a:extLst>
                </p:cNvPr>
                <p:cNvSpPr/>
                <p:nvPr/>
              </p:nvSpPr>
              <p:spPr>
                <a:xfrm>
                  <a:off x="11299394" y="8134818"/>
                  <a:ext cx="579788" cy="962141"/>
                </a:xfrm>
                <a:custGeom>
                  <a:avLst/>
                  <a:gdLst>
                    <a:gd name="connsiteX0" fmla="*/ 180 w 579788"/>
                    <a:gd name="connsiteY0" fmla="*/ 73698 h 962141"/>
                    <a:gd name="connsiteX1" fmla="*/ 93395 w 579788"/>
                    <a:gd name="connsiteY1" fmla="*/ 142 h 962141"/>
                    <a:gd name="connsiteX2" fmla="*/ 207406 w 579788"/>
                    <a:gd name="connsiteY2" fmla="*/ 85671 h 962141"/>
                    <a:gd name="connsiteX3" fmla="*/ 283782 w 579788"/>
                    <a:gd name="connsiteY3" fmla="*/ 170367 h 962141"/>
                    <a:gd name="connsiteX4" fmla="*/ 192393 w 579788"/>
                    <a:gd name="connsiteY4" fmla="*/ 136582 h 962141"/>
                    <a:gd name="connsiteX5" fmla="*/ 173869 w 579788"/>
                    <a:gd name="connsiteY5" fmla="*/ 245015 h 962141"/>
                    <a:gd name="connsiteX6" fmla="*/ 430742 w 579788"/>
                    <a:gd name="connsiteY6" fmla="*/ 641632 h 962141"/>
                    <a:gd name="connsiteX7" fmla="*/ 548066 w 579788"/>
                    <a:gd name="connsiteY7" fmla="*/ 962142 h 962141"/>
                    <a:gd name="connsiteX8" fmla="*/ 572476 w 579788"/>
                    <a:gd name="connsiteY8" fmla="*/ 881923 h 962141"/>
                    <a:gd name="connsiteX9" fmla="*/ 568248 w 579788"/>
                    <a:gd name="connsiteY9" fmla="*/ 818363 h 962141"/>
                    <a:gd name="connsiteX10" fmla="*/ 466723 w 579788"/>
                    <a:gd name="connsiteY10" fmla="*/ 535801 h 962141"/>
                    <a:gd name="connsiteX11" fmla="*/ 283782 w 579788"/>
                    <a:gd name="connsiteY11" fmla="*/ 170367 h 96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9788" h="962141">
                      <a:moveTo>
                        <a:pt x="180" y="73698"/>
                      </a:moveTo>
                      <a:cubicBezTo>
                        <a:pt x="-3361" y="62298"/>
                        <a:pt x="45901" y="2433"/>
                        <a:pt x="93395" y="142"/>
                      </a:cubicBezTo>
                      <a:cubicBezTo>
                        <a:pt x="175315" y="-3813"/>
                        <a:pt x="197011" y="75989"/>
                        <a:pt x="207406" y="85671"/>
                      </a:cubicBezTo>
                      <a:cubicBezTo>
                        <a:pt x="217796" y="95405"/>
                        <a:pt x="260735" y="134656"/>
                        <a:pt x="283782" y="170367"/>
                      </a:cubicBezTo>
                      <a:cubicBezTo>
                        <a:pt x="283782" y="170367"/>
                        <a:pt x="217094" y="136582"/>
                        <a:pt x="192393" y="136582"/>
                      </a:cubicBezTo>
                      <a:cubicBezTo>
                        <a:pt x="167697" y="136582"/>
                        <a:pt x="165227" y="207639"/>
                        <a:pt x="173869" y="245015"/>
                      </a:cubicBezTo>
                      <a:cubicBezTo>
                        <a:pt x="182517" y="282392"/>
                        <a:pt x="430742" y="641632"/>
                        <a:pt x="430742" y="641632"/>
                      </a:cubicBezTo>
                      <a:cubicBezTo>
                        <a:pt x="430742" y="641632"/>
                        <a:pt x="580172" y="902017"/>
                        <a:pt x="548066" y="962142"/>
                      </a:cubicBezTo>
                      <a:cubicBezTo>
                        <a:pt x="548066" y="962142"/>
                        <a:pt x="598124" y="948867"/>
                        <a:pt x="572476" y="881923"/>
                      </a:cubicBezTo>
                      <a:cubicBezTo>
                        <a:pt x="572476" y="881923"/>
                        <a:pt x="582902" y="849284"/>
                        <a:pt x="568248" y="818363"/>
                      </a:cubicBezTo>
                      <a:cubicBezTo>
                        <a:pt x="553594" y="787493"/>
                        <a:pt x="473005" y="557769"/>
                        <a:pt x="466723" y="535801"/>
                      </a:cubicBezTo>
                      <a:cubicBezTo>
                        <a:pt x="466723" y="535801"/>
                        <a:pt x="427154" y="277394"/>
                        <a:pt x="283782" y="17036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5" name="Freeform 6304">
                  <a:extLst>
                    <a:ext uri="{FF2B5EF4-FFF2-40B4-BE49-F238E27FC236}">
                      <a16:creationId xmlns:a16="http://schemas.microsoft.com/office/drawing/2014/main" id="{FC9AF563-DB46-8682-43B1-510D5D2F9E43}"/>
                    </a:ext>
                  </a:extLst>
                </p:cNvPr>
                <p:cNvSpPr/>
                <p:nvPr/>
              </p:nvSpPr>
              <p:spPr>
                <a:xfrm>
                  <a:off x="11325852" y="8261769"/>
                  <a:ext cx="23333" cy="40031"/>
                </a:xfrm>
                <a:custGeom>
                  <a:avLst/>
                  <a:gdLst>
                    <a:gd name="connsiteX0" fmla="*/ 23334 w 23333"/>
                    <a:gd name="connsiteY0" fmla="*/ 40031 h 40031"/>
                    <a:gd name="connsiteX1" fmla="*/ 0 w 23333"/>
                    <a:gd name="connsiteY1" fmla="*/ 0 h 40031"/>
                  </a:gdLst>
                  <a:ahLst/>
                  <a:cxnLst>
                    <a:cxn ang="0">
                      <a:pos x="connsiteX0" y="connsiteY0"/>
                    </a:cxn>
                    <a:cxn ang="0">
                      <a:pos x="connsiteX1" y="connsiteY1"/>
                    </a:cxn>
                  </a:cxnLst>
                  <a:rect l="l" t="t" r="r" b="b"/>
                  <a:pathLst>
                    <a:path w="23333" h="40031">
                      <a:moveTo>
                        <a:pt x="23334" y="40031"/>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6" name="Freeform 6305">
                  <a:extLst>
                    <a:ext uri="{FF2B5EF4-FFF2-40B4-BE49-F238E27FC236}">
                      <a16:creationId xmlns:a16="http://schemas.microsoft.com/office/drawing/2014/main" id="{65E1E95C-22E3-60B0-0425-B3B9FA442364}"/>
                    </a:ext>
                  </a:extLst>
                </p:cNvPr>
                <p:cNvSpPr/>
                <p:nvPr/>
              </p:nvSpPr>
              <p:spPr>
                <a:xfrm>
                  <a:off x="11330112" y="8301853"/>
                  <a:ext cx="19151" cy="174388"/>
                </a:xfrm>
                <a:custGeom>
                  <a:avLst/>
                  <a:gdLst>
                    <a:gd name="connsiteX0" fmla="*/ 8143 w 19151"/>
                    <a:gd name="connsiteY0" fmla="*/ 174388 h 174388"/>
                    <a:gd name="connsiteX1" fmla="*/ 4352 w 19151"/>
                    <a:gd name="connsiteY1" fmla="*/ 152108 h 174388"/>
                    <a:gd name="connsiteX2" fmla="*/ 19152 w 19151"/>
                    <a:gd name="connsiteY2" fmla="*/ 0 h 174388"/>
                  </a:gdLst>
                  <a:ahLst/>
                  <a:cxnLst>
                    <a:cxn ang="0">
                      <a:pos x="connsiteX0" y="connsiteY0"/>
                    </a:cxn>
                    <a:cxn ang="0">
                      <a:pos x="connsiteX1" y="connsiteY1"/>
                    </a:cxn>
                    <a:cxn ang="0">
                      <a:pos x="connsiteX2" y="connsiteY2"/>
                    </a:cxn>
                  </a:cxnLst>
                  <a:rect l="l" t="t" r="r" b="b"/>
                  <a:pathLst>
                    <a:path w="19151" h="174388">
                      <a:moveTo>
                        <a:pt x="8143" y="174388"/>
                      </a:moveTo>
                      <a:cubicBezTo>
                        <a:pt x="6785" y="167309"/>
                        <a:pt x="5522" y="159865"/>
                        <a:pt x="4352" y="152108"/>
                      </a:cubicBezTo>
                      <a:cubicBezTo>
                        <a:pt x="-6673" y="78813"/>
                        <a:pt x="5090" y="30089"/>
                        <a:pt x="19152"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7" name="Freeform 6306">
                  <a:extLst>
                    <a:ext uri="{FF2B5EF4-FFF2-40B4-BE49-F238E27FC236}">
                      <a16:creationId xmlns:a16="http://schemas.microsoft.com/office/drawing/2014/main" id="{22C8CA12-55D6-822F-3DCE-72182EEDE10C}"/>
                    </a:ext>
                  </a:extLst>
                </p:cNvPr>
                <p:cNvSpPr/>
                <p:nvPr/>
              </p:nvSpPr>
              <p:spPr>
                <a:xfrm>
                  <a:off x="11356455" y="8542873"/>
                  <a:ext cx="314075" cy="252692"/>
                </a:xfrm>
                <a:custGeom>
                  <a:avLst/>
                  <a:gdLst>
                    <a:gd name="connsiteX0" fmla="*/ 314076 w 314075"/>
                    <a:gd name="connsiteY0" fmla="*/ 155908 h 252692"/>
                    <a:gd name="connsiteX1" fmla="*/ 287227 w 314075"/>
                    <a:gd name="connsiteY1" fmla="*/ 176679 h 252692"/>
                    <a:gd name="connsiteX2" fmla="*/ 249270 w 314075"/>
                    <a:gd name="connsiteY2" fmla="*/ 212806 h 252692"/>
                    <a:gd name="connsiteX3" fmla="*/ 226722 w 314075"/>
                    <a:gd name="connsiteY3" fmla="*/ 203800 h 252692"/>
                    <a:gd name="connsiteX4" fmla="*/ 201131 w 314075"/>
                    <a:gd name="connsiteY4" fmla="*/ 242634 h 252692"/>
                    <a:gd name="connsiteX5" fmla="*/ 141879 w 314075"/>
                    <a:gd name="connsiteY5" fmla="*/ 237533 h 252692"/>
                    <a:gd name="connsiteX6" fmla="*/ 117807 w 314075"/>
                    <a:gd name="connsiteY6" fmla="*/ 233628 h 252692"/>
                    <a:gd name="connsiteX7" fmla="*/ 87521 w 314075"/>
                    <a:gd name="connsiteY7" fmla="*/ 135606 h 252692"/>
                    <a:gd name="connsiteX8" fmla="*/ 0 w 314075"/>
                    <a:gd name="connsiteY8" fmla="*/ 0 h 252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075" h="252692">
                      <a:moveTo>
                        <a:pt x="314076" y="155908"/>
                      </a:moveTo>
                      <a:cubicBezTo>
                        <a:pt x="314076" y="155908"/>
                        <a:pt x="303894" y="174909"/>
                        <a:pt x="287227" y="176679"/>
                      </a:cubicBezTo>
                      <a:cubicBezTo>
                        <a:pt x="270565" y="178500"/>
                        <a:pt x="249270" y="212806"/>
                        <a:pt x="249270" y="212806"/>
                      </a:cubicBezTo>
                      <a:cubicBezTo>
                        <a:pt x="239088" y="199271"/>
                        <a:pt x="226722" y="203800"/>
                        <a:pt x="226722" y="203800"/>
                      </a:cubicBezTo>
                      <a:cubicBezTo>
                        <a:pt x="226722" y="203800"/>
                        <a:pt x="220596" y="217335"/>
                        <a:pt x="201131" y="242634"/>
                      </a:cubicBezTo>
                      <a:cubicBezTo>
                        <a:pt x="181661" y="267933"/>
                        <a:pt x="141879" y="237533"/>
                        <a:pt x="141879" y="237533"/>
                      </a:cubicBezTo>
                      <a:cubicBezTo>
                        <a:pt x="136861" y="228839"/>
                        <a:pt x="117807" y="233628"/>
                        <a:pt x="117807" y="233628"/>
                      </a:cubicBezTo>
                      <a:cubicBezTo>
                        <a:pt x="117807" y="233628"/>
                        <a:pt x="120849" y="190734"/>
                        <a:pt x="87521" y="135606"/>
                      </a:cubicBezTo>
                      <a:cubicBezTo>
                        <a:pt x="62684" y="94534"/>
                        <a:pt x="25981" y="69287"/>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8" name="Freeform 6307">
                  <a:extLst>
                    <a:ext uri="{FF2B5EF4-FFF2-40B4-BE49-F238E27FC236}">
                      <a16:creationId xmlns:a16="http://schemas.microsoft.com/office/drawing/2014/main" id="{8325EB59-65F9-EB2A-677E-67A8798AD58F}"/>
                    </a:ext>
                  </a:extLst>
                </p:cNvPr>
                <p:cNvSpPr/>
                <p:nvPr/>
              </p:nvSpPr>
              <p:spPr>
                <a:xfrm>
                  <a:off x="11269033" y="8189671"/>
                  <a:ext cx="128582" cy="130609"/>
                </a:xfrm>
                <a:custGeom>
                  <a:avLst/>
                  <a:gdLst>
                    <a:gd name="connsiteX0" fmla="*/ 50054 w 128582"/>
                    <a:gd name="connsiteY0" fmla="*/ 0 h 130609"/>
                    <a:gd name="connsiteX1" fmla="*/ 8316 w 128582"/>
                    <a:gd name="connsiteY1" fmla="*/ 130610 h 130609"/>
                    <a:gd name="connsiteX2" fmla="*/ 128583 w 128582"/>
                    <a:gd name="connsiteY2" fmla="*/ 52681 h 130609"/>
                    <a:gd name="connsiteX3" fmla="*/ 50054 w 128582"/>
                    <a:gd name="connsiteY3" fmla="*/ 0 h 130609"/>
                  </a:gdLst>
                  <a:ahLst/>
                  <a:cxnLst>
                    <a:cxn ang="0">
                      <a:pos x="connsiteX0" y="connsiteY0"/>
                    </a:cxn>
                    <a:cxn ang="0">
                      <a:pos x="connsiteX1" y="connsiteY1"/>
                    </a:cxn>
                    <a:cxn ang="0">
                      <a:pos x="connsiteX2" y="connsiteY2"/>
                    </a:cxn>
                    <a:cxn ang="0">
                      <a:pos x="connsiteX3" y="connsiteY3"/>
                    </a:cxn>
                  </a:cxnLst>
                  <a:rect l="l" t="t" r="r" b="b"/>
                  <a:pathLst>
                    <a:path w="128582" h="130609">
                      <a:moveTo>
                        <a:pt x="50054" y="0"/>
                      </a:moveTo>
                      <a:cubicBezTo>
                        <a:pt x="50054" y="0"/>
                        <a:pt x="-24420" y="83498"/>
                        <a:pt x="8316" y="130610"/>
                      </a:cubicBezTo>
                      <a:cubicBezTo>
                        <a:pt x="8316" y="130610"/>
                        <a:pt x="22586" y="37793"/>
                        <a:pt x="128583" y="52681"/>
                      </a:cubicBezTo>
                      <a:cubicBezTo>
                        <a:pt x="128583" y="52681"/>
                        <a:pt x="67558" y="21187"/>
                        <a:pt x="5005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9" name="Freeform 6308">
                  <a:extLst>
                    <a:ext uri="{FF2B5EF4-FFF2-40B4-BE49-F238E27FC236}">
                      <a16:creationId xmlns:a16="http://schemas.microsoft.com/office/drawing/2014/main" id="{AEF5E604-324F-DD92-02B7-C82ED63602B9}"/>
                    </a:ext>
                  </a:extLst>
                </p:cNvPr>
                <p:cNvSpPr/>
                <p:nvPr/>
              </p:nvSpPr>
              <p:spPr>
                <a:xfrm>
                  <a:off x="11372093" y="8167912"/>
                  <a:ext cx="32521" cy="28935"/>
                </a:xfrm>
                <a:custGeom>
                  <a:avLst/>
                  <a:gdLst>
                    <a:gd name="connsiteX0" fmla="*/ 0 w 32521"/>
                    <a:gd name="connsiteY0" fmla="*/ 16606 h 28935"/>
                    <a:gd name="connsiteX1" fmla="*/ 25362 w 32521"/>
                    <a:gd name="connsiteY1" fmla="*/ 0 h 28935"/>
                    <a:gd name="connsiteX2" fmla="*/ 25362 w 32521"/>
                    <a:gd name="connsiteY2" fmla="*/ 27069 h 28935"/>
                    <a:gd name="connsiteX3" fmla="*/ 0 w 32521"/>
                    <a:gd name="connsiteY3" fmla="*/ 16606 h 28935"/>
                  </a:gdLst>
                  <a:ahLst/>
                  <a:cxnLst>
                    <a:cxn ang="0">
                      <a:pos x="connsiteX0" y="connsiteY0"/>
                    </a:cxn>
                    <a:cxn ang="0">
                      <a:pos x="connsiteX1" y="connsiteY1"/>
                    </a:cxn>
                    <a:cxn ang="0">
                      <a:pos x="connsiteX2" y="connsiteY2"/>
                    </a:cxn>
                    <a:cxn ang="0">
                      <a:pos x="connsiteX3" y="connsiteY3"/>
                    </a:cxn>
                  </a:cxnLst>
                  <a:rect l="l" t="t" r="r" b="b"/>
                  <a:pathLst>
                    <a:path w="32521" h="28935">
                      <a:moveTo>
                        <a:pt x="0" y="16606"/>
                      </a:moveTo>
                      <a:cubicBezTo>
                        <a:pt x="0" y="16606"/>
                        <a:pt x="9251" y="1770"/>
                        <a:pt x="25362" y="0"/>
                      </a:cubicBezTo>
                      <a:cubicBezTo>
                        <a:pt x="25362" y="0"/>
                        <a:pt x="41472" y="19521"/>
                        <a:pt x="25362" y="27069"/>
                      </a:cubicBezTo>
                      <a:cubicBezTo>
                        <a:pt x="9251" y="34670"/>
                        <a:pt x="0" y="16606"/>
                        <a:pt x="0" y="1660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0" name="Freeform 6309">
                  <a:extLst>
                    <a:ext uri="{FF2B5EF4-FFF2-40B4-BE49-F238E27FC236}">
                      <a16:creationId xmlns:a16="http://schemas.microsoft.com/office/drawing/2014/main" id="{3C316495-AB43-00D7-4AF4-92980D301906}"/>
                    </a:ext>
                  </a:extLst>
                </p:cNvPr>
                <p:cNvSpPr/>
                <p:nvPr/>
              </p:nvSpPr>
              <p:spPr>
                <a:xfrm>
                  <a:off x="11387631" y="8776502"/>
                  <a:ext cx="112689" cy="137063"/>
                </a:xfrm>
                <a:custGeom>
                  <a:avLst/>
                  <a:gdLst>
                    <a:gd name="connsiteX0" fmla="*/ 86631 w 112689"/>
                    <a:gd name="connsiteY0" fmla="*/ 0 h 137063"/>
                    <a:gd name="connsiteX1" fmla="*/ 71244 w 112689"/>
                    <a:gd name="connsiteY1" fmla="*/ 34825 h 137063"/>
                    <a:gd name="connsiteX2" fmla="*/ 14124 w 112689"/>
                    <a:gd name="connsiteY2" fmla="*/ 137064 h 137063"/>
                    <a:gd name="connsiteX3" fmla="*/ 20551 w 112689"/>
                    <a:gd name="connsiteY3" fmla="*/ 96408 h 137063"/>
                    <a:gd name="connsiteX4" fmla="*/ 112690 w 112689"/>
                    <a:gd name="connsiteY4" fmla="*/ 49557 h 137063"/>
                    <a:gd name="connsiteX5" fmla="*/ 105752 w 112689"/>
                    <a:gd name="connsiteY5" fmla="*/ 0 h 13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689" h="137063">
                      <a:moveTo>
                        <a:pt x="86631" y="0"/>
                      </a:moveTo>
                      <a:lnTo>
                        <a:pt x="71244" y="34825"/>
                      </a:lnTo>
                      <a:cubicBezTo>
                        <a:pt x="71244" y="34825"/>
                        <a:pt x="-38082" y="83915"/>
                        <a:pt x="14124" y="137064"/>
                      </a:cubicBezTo>
                      <a:cubicBezTo>
                        <a:pt x="14124" y="137064"/>
                        <a:pt x="6932" y="112597"/>
                        <a:pt x="20551" y="96408"/>
                      </a:cubicBezTo>
                      <a:cubicBezTo>
                        <a:pt x="34171" y="80218"/>
                        <a:pt x="112690" y="49557"/>
                        <a:pt x="112690" y="49557"/>
                      </a:cubicBezTo>
                      <a:cubicBezTo>
                        <a:pt x="112690" y="49557"/>
                        <a:pt x="99783" y="39718"/>
                        <a:pt x="105752"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1" name="Freeform 6310">
                  <a:extLst>
                    <a:ext uri="{FF2B5EF4-FFF2-40B4-BE49-F238E27FC236}">
                      <a16:creationId xmlns:a16="http://schemas.microsoft.com/office/drawing/2014/main" id="{2DB7FF54-06BA-6255-7563-88B628E1B295}"/>
                    </a:ext>
                  </a:extLst>
                </p:cNvPr>
                <p:cNvSpPr/>
                <p:nvPr/>
              </p:nvSpPr>
              <p:spPr>
                <a:xfrm>
                  <a:off x="11628867" y="8727569"/>
                  <a:ext cx="218593" cy="369536"/>
                </a:xfrm>
                <a:custGeom>
                  <a:avLst/>
                  <a:gdLst>
                    <a:gd name="connsiteX0" fmla="*/ 0 w 218593"/>
                    <a:gd name="connsiteY0" fmla="*/ 0 h 369536"/>
                    <a:gd name="connsiteX1" fmla="*/ 218594 w 218593"/>
                    <a:gd name="connsiteY1" fmla="*/ 369391 h 369536"/>
                  </a:gdLst>
                  <a:ahLst/>
                  <a:cxnLst>
                    <a:cxn ang="0">
                      <a:pos x="connsiteX0" y="connsiteY0"/>
                    </a:cxn>
                    <a:cxn ang="0">
                      <a:pos x="connsiteX1" y="connsiteY1"/>
                    </a:cxn>
                  </a:cxnLst>
                  <a:rect l="l" t="t" r="r" b="b"/>
                  <a:pathLst>
                    <a:path w="218593" h="369536">
                      <a:moveTo>
                        <a:pt x="0" y="0"/>
                      </a:moveTo>
                      <a:cubicBezTo>
                        <a:pt x="0" y="0"/>
                        <a:pt x="154703" y="378032"/>
                        <a:pt x="218594" y="36939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2" name="Freeform 6311">
                  <a:extLst>
                    <a:ext uri="{FF2B5EF4-FFF2-40B4-BE49-F238E27FC236}">
                      <a16:creationId xmlns:a16="http://schemas.microsoft.com/office/drawing/2014/main" id="{0015666D-1B7A-F62E-8E68-58D8E5984180}"/>
                    </a:ext>
                  </a:extLst>
                </p:cNvPr>
                <p:cNvSpPr/>
                <p:nvPr/>
              </p:nvSpPr>
              <p:spPr>
                <a:xfrm>
                  <a:off x="11643682" y="8719552"/>
                  <a:ext cx="99106" cy="79646"/>
                </a:xfrm>
                <a:custGeom>
                  <a:avLst/>
                  <a:gdLst>
                    <a:gd name="connsiteX0" fmla="*/ 0 w 99106"/>
                    <a:gd name="connsiteY0" fmla="*/ 0 h 79646"/>
                    <a:gd name="connsiteX1" fmla="*/ 99107 w 99106"/>
                    <a:gd name="connsiteY1" fmla="*/ 79646 h 79646"/>
                  </a:gdLst>
                  <a:ahLst/>
                  <a:cxnLst>
                    <a:cxn ang="0">
                      <a:pos x="connsiteX0" y="connsiteY0"/>
                    </a:cxn>
                    <a:cxn ang="0">
                      <a:pos x="connsiteX1" y="connsiteY1"/>
                    </a:cxn>
                  </a:cxnLst>
                  <a:rect l="l" t="t" r="r" b="b"/>
                  <a:pathLst>
                    <a:path w="99106" h="79646">
                      <a:moveTo>
                        <a:pt x="0" y="0"/>
                      </a:moveTo>
                      <a:cubicBezTo>
                        <a:pt x="0" y="0"/>
                        <a:pt x="49881" y="70901"/>
                        <a:pt x="99107" y="7964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3" name="Freeform 6312">
                  <a:extLst>
                    <a:ext uri="{FF2B5EF4-FFF2-40B4-BE49-F238E27FC236}">
                      <a16:creationId xmlns:a16="http://schemas.microsoft.com/office/drawing/2014/main" id="{94BD37D0-002D-154B-09FC-6426F970487D}"/>
                    </a:ext>
                  </a:extLst>
                </p:cNvPr>
                <p:cNvSpPr/>
                <p:nvPr/>
              </p:nvSpPr>
              <p:spPr>
                <a:xfrm>
                  <a:off x="11518471" y="8746673"/>
                  <a:ext cx="113131" cy="142738"/>
                </a:xfrm>
                <a:custGeom>
                  <a:avLst/>
                  <a:gdLst>
                    <a:gd name="connsiteX0" fmla="*/ 64706 w 113131"/>
                    <a:gd name="connsiteY0" fmla="*/ 0 h 142738"/>
                    <a:gd name="connsiteX1" fmla="*/ 82398 w 113131"/>
                    <a:gd name="connsiteY1" fmla="*/ 45185 h 142738"/>
                    <a:gd name="connsiteX2" fmla="*/ 113131 w 113131"/>
                    <a:gd name="connsiteY2" fmla="*/ 64550 h 142738"/>
                    <a:gd name="connsiteX3" fmla="*/ 8361 w 113131"/>
                    <a:gd name="connsiteY3" fmla="*/ 142738 h 142738"/>
                    <a:gd name="connsiteX4" fmla="*/ 53115 w 113131"/>
                    <a:gd name="connsiteY4" fmla="*/ 48881 h 142738"/>
                    <a:gd name="connsiteX5" fmla="*/ 49662 w 113131"/>
                    <a:gd name="connsiteY5" fmla="*/ 24519 h 14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131" h="142738">
                      <a:moveTo>
                        <a:pt x="64706" y="0"/>
                      </a:moveTo>
                      <a:cubicBezTo>
                        <a:pt x="64706" y="0"/>
                        <a:pt x="76651" y="33004"/>
                        <a:pt x="82398" y="45185"/>
                      </a:cubicBezTo>
                      <a:cubicBezTo>
                        <a:pt x="88144" y="57366"/>
                        <a:pt x="113131" y="64550"/>
                        <a:pt x="113131" y="64550"/>
                      </a:cubicBezTo>
                      <a:cubicBezTo>
                        <a:pt x="21929" y="57834"/>
                        <a:pt x="8361" y="142738"/>
                        <a:pt x="8361" y="142738"/>
                      </a:cubicBezTo>
                      <a:cubicBezTo>
                        <a:pt x="-25201" y="93649"/>
                        <a:pt x="53115" y="55128"/>
                        <a:pt x="53115" y="48881"/>
                      </a:cubicBezTo>
                      <a:cubicBezTo>
                        <a:pt x="53115" y="42687"/>
                        <a:pt x="49662" y="24519"/>
                        <a:pt x="49662" y="2451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4" name="Freeform 6313">
                  <a:extLst>
                    <a:ext uri="{FF2B5EF4-FFF2-40B4-BE49-F238E27FC236}">
                      <a16:creationId xmlns:a16="http://schemas.microsoft.com/office/drawing/2014/main" id="{EBAF3773-F9AF-071C-54E5-E82F88B72527}"/>
                    </a:ext>
                  </a:extLst>
                </p:cNvPr>
                <p:cNvSpPr/>
                <p:nvPr/>
              </p:nvSpPr>
              <p:spPr>
                <a:xfrm>
                  <a:off x="11474111" y="8294981"/>
                  <a:ext cx="89367" cy="58147"/>
                </a:xfrm>
                <a:custGeom>
                  <a:avLst/>
                  <a:gdLst>
                    <a:gd name="connsiteX0" fmla="*/ 0 w 89367"/>
                    <a:gd name="connsiteY0" fmla="*/ 16501 h 58147"/>
                    <a:gd name="connsiteX1" fmla="*/ 66038 w 89367"/>
                    <a:gd name="connsiteY1" fmla="*/ 57938 h 58147"/>
                    <a:gd name="connsiteX2" fmla="*/ 87781 w 89367"/>
                    <a:gd name="connsiteY2" fmla="*/ 0 h 58147"/>
                  </a:gdLst>
                  <a:ahLst/>
                  <a:cxnLst>
                    <a:cxn ang="0">
                      <a:pos x="connsiteX0" y="connsiteY0"/>
                    </a:cxn>
                    <a:cxn ang="0">
                      <a:pos x="connsiteX1" y="connsiteY1"/>
                    </a:cxn>
                    <a:cxn ang="0">
                      <a:pos x="connsiteX2" y="connsiteY2"/>
                    </a:cxn>
                  </a:cxnLst>
                  <a:rect l="l" t="t" r="r" b="b"/>
                  <a:pathLst>
                    <a:path w="89367" h="58147">
                      <a:moveTo>
                        <a:pt x="0" y="16501"/>
                      </a:moveTo>
                      <a:cubicBezTo>
                        <a:pt x="0" y="16501"/>
                        <a:pt x="33963" y="61582"/>
                        <a:pt x="66038" y="57938"/>
                      </a:cubicBezTo>
                      <a:cubicBezTo>
                        <a:pt x="98114" y="54242"/>
                        <a:pt x="87781" y="0"/>
                        <a:pt x="87781"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5" name="Freeform 6314">
                  <a:extLst>
                    <a:ext uri="{FF2B5EF4-FFF2-40B4-BE49-F238E27FC236}">
                      <a16:creationId xmlns:a16="http://schemas.microsoft.com/office/drawing/2014/main" id="{4161A71B-5C1A-4DB1-607C-CED559DF7347}"/>
                    </a:ext>
                  </a:extLst>
                </p:cNvPr>
                <p:cNvSpPr/>
                <p:nvPr/>
              </p:nvSpPr>
              <p:spPr>
                <a:xfrm>
                  <a:off x="11480986" y="8352919"/>
                  <a:ext cx="59163" cy="45740"/>
                </a:xfrm>
                <a:custGeom>
                  <a:avLst/>
                  <a:gdLst>
                    <a:gd name="connsiteX0" fmla="*/ 59164 w 59163"/>
                    <a:gd name="connsiteY0" fmla="*/ 0 h 45740"/>
                    <a:gd name="connsiteX1" fmla="*/ 28971 w 59163"/>
                    <a:gd name="connsiteY1" fmla="*/ 44144 h 45740"/>
                    <a:gd name="connsiteX2" fmla="*/ 0 w 59163"/>
                    <a:gd name="connsiteY2" fmla="*/ 44144 h 45740"/>
                  </a:gdLst>
                  <a:ahLst/>
                  <a:cxnLst>
                    <a:cxn ang="0">
                      <a:pos x="connsiteX0" y="connsiteY0"/>
                    </a:cxn>
                    <a:cxn ang="0">
                      <a:pos x="connsiteX1" y="connsiteY1"/>
                    </a:cxn>
                    <a:cxn ang="0">
                      <a:pos x="connsiteX2" y="connsiteY2"/>
                    </a:cxn>
                  </a:cxnLst>
                  <a:rect l="l" t="t" r="r" b="b"/>
                  <a:pathLst>
                    <a:path w="59163" h="45740">
                      <a:moveTo>
                        <a:pt x="59164" y="0"/>
                      </a:moveTo>
                      <a:cubicBezTo>
                        <a:pt x="59164" y="0"/>
                        <a:pt x="56017" y="40552"/>
                        <a:pt x="28971" y="44144"/>
                      </a:cubicBezTo>
                      <a:cubicBezTo>
                        <a:pt x="1929" y="47736"/>
                        <a:pt x="0" y="44144"/>
                        <a:pt x="0" y="4414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6" name="Freeform 6315">
                  <a:extLst>
                    <a:ext uri="{FF2B5EF4-FFF2-40B4-BE49-F238E27FC236}">
                      <a16:creationId xmlns:a16="http://schemas.microsoft.com/office/drawing/2014/main" id="{68266DB8-8B6E-FE84-3CE1-07AC2E4A85AC}"/>
                    </a:ext>
                  </a:extLst>
                </p:cNvPr>
                <p:cNvSpPr/>
                <p:nvPr/>
              </p:nvSpPr>
              <p:spPr>
                <a:xfrm>
                  <a:off x="11526879" y="8348443"/>
                  <a:ext cx="69322" cy="97970"/>
                </a:xfrm>
                <a:custGeom>
                  <a:avLst/>
                  <a:gdLst>
                    <a:gd name="connsiteX0" fmla="*/ 24628 w 69322"/>
                    <a:gd name="connsiteY0" fmla="*/ 0 h 97970"/>
                    <a:gd name="connsiteX1" fmla="*/ 69289 w 69322"/>
                    <a:gd name="connsiteY1" fmla="*/ 64967 h 97970"/>
                    <a:gd name="connsiteX2" fmla="*/ 53812 w 69322"/>
                    <a:gd name="connsiteY2" fmla="*/ 97970 h 97970"/>
                    <a:gd name="connsiteX3" fmla="*/ 0 w 69322"/>
                    <a:gd name="connsiteY3" fmla="*/ 39355 h 97970"/>
                  </a:gdLst>
                  <a:ahLst/>
                  <a:cxnLst>
                    <a:cxn ang="0">
                      <a:pos x="connsiteX0" y="connsiteY0"/>
                    </a:cxn>
                    <a:cxn ang="0">
                      <a:pos x="connsiteX1" y="connsiteY1"/>
                    </a:cxn>
                    <a:cxn ang="0">
                      <a:pos x="connsiteX2" y="connsiteY2"/>
                    </a:cxn>
                    <a:cxn ang="0">
                      <a:pos x="connsiteX3" y="connsiteY3"/>
                    </a:cxn>
                  </a:cxnLst>
                  <a:rect l="l" t="t" r="r" b="b"/>
                  <a:pathLst>
                    <a:path w="69322" h="97970">
                      <a:moveTo>
                        <a:pt x="24628" y="0"/>
                      </a:moveTo>
                      <a:cubicBezTo>
                        <a:pt x="24628" y="0"/>
                        <a:pt x="51821" y="56898"/>
                        <a:pt x="69289" y="64967"/>
                      </a:cubicBezTo>
                      <a:cubicBezTo>
                        <a:pt x="69289" y="64967"/>
                        <a:pt x="70797" y="98127"/>
                        <a:pt x="53812" y="97970"/>
                      </a:cubicBezTo>
                      <a:cubicBezTo>
                        <a:pt x="36834" y="97762"/>
                        <a:pt x="0" y="39355"/>
                        <a:pt x="0" y="3935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7" name="Freeform 6316">
                  <a:extLst>
                    <a:ext uri="{FF2B5EF4-FFF2-40B4-BE49-F238E27FC236}">
                      <a16:creationId xmlns:a16="http://schemas.microsoft.com/office/drawing/2014/main" id="{541656E9-0964-8961-5871-0173D41125BB}"/>
                    </a:ext>
                  </a:extLst>
                </p:cNvPr>
                <p:cNvSpPr/>
                <p:nvPr/>
              </p:nvSpPr>
              <p:spPr>
                <a:xfrm>
                  <a:off x="11590728" y="8311015"/>
                  <a:ext cx="31304" cy="104272"/>
                </a:xfrm>
                <a:custGeom>
                  <a:avLst/>
                  <a:gdLst>
                    <a:gd name="connsiteX0" fmla="*/ 5439 w 31304"/>
                    <a:gd name="connsiteY0" fmla="*/ 102395 h 104272"/>
                    <a:gd name="connsiteX1" fmla="*/ 31300 w 31304"/>
                    <a:gd name="connsiteY1" fmla="*/ 87663 h 104272"/>
                    <a:gd name="connsiteX2" fmla="*/ 0 w 31304"/>
                    <a:gd name="connsiteY2" fmla="*/ 0 h 104272"/>
                  </a:gdLst>
                  <a:ahLst/>
                  <a:cxnLst>
                    <a:cxn ang="0">
                      <a:pos x="connsiteX0" y="connsiteY0"/>
                    </a:cxn>
                    <a:cxn ang="0">
                      <a:pos x="connsiteX1" y="connsiteY1"/>
                    </a:cxn>
                    <a:cxn ang="0">
                      <a:pos x="connsiteX2" y="connsiteY2"/>
                    </a:cxn>
                  </a:cxnLst>
                  <a:rect l="l" t="t" r="r" b="b"/>
                  <a:pathLst>
                    <a:path w="31304" h="104272">
                      <a:moveTo>
                        <a:pt x="5439" y="102395"/>
                      </a:moveTo>
                      <a:cubicBezTo>
                        <a:pt x="5439" y="102395"/>
                        <a:pt x="30900" y="112025"/>
                        <a:pt x="31300" y="87663"/>
                      </a:cubicBezTo>
                      <a:cubicBezTo>
                        <a:pt x="31701" y="63301"/>
                        <a:pt x="0" y="0"/>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8" name="Freeform 6317">
                  <a:extLst>
                    <a:ext uri="{FF2B5EF4-FFF2-40B4-BE49-F238E27FC236}">
                      <a16:creationId xmlns:a16="http://schemas.microsoft.com/office/drawing/2014/main" id="{D7BAFEAD-7B99-376D-6A6B-F46D332F51A7}"/>
                    </a:ext>
                  </a:extLst>
                </p:cNvPr>
                <p:cNvSpPr/>
                <p:nvPr/>
              </p:nvSpPr>
              <p:spPr>
                <a:xfrm>
                  <a:off x="11621513" y="8403623"/>
                  <a:ext cx="67665" cy="49661"/>
                </a:xfrm>
                <a:custGeom>
                  <a:avLst/>
                  <a:gdLst>
                    <a:gd name="connsiteX0" fmla="*/ 0 w 67665"/>
                    <a:gd name="connsiteY0" fmla="*/ 0 h 49661"/>
                    <a:gd name="connsiteX1" fmla="*/ 44858 w 67665"/>
                    <a:gd name="connsiteY1" fmla="*/ 49037 h 49661"/>
                    <a:gd name="connsiteX2" fmla="*/ 67666 w 67665"/>
                    <a:gd name="connsiteY2" fmla="*/ 33837 h 49661"/>
                  </a:gdLst>
                  <a:ahLst/>
                  <a:cxnLst>
                    <a:cxn ang="0">
                      <a:pos x="connsiteX0" y="connsiteY0"/>
                    </a:cxn>
                    <a:cxn ang="0">
                      <a:pos x="connsiteX1" y="connsiteY1"/>
                    </a:cxn>
                    <a:cxn ang="0">
                      <a:pos x="connsiteX2" y="connsiteY2"/>
                    </a:cxn>
                  </a:cxnLst>
                  <a:rect l="l" t="t" r="r" b="b"/>
                  <a:pathLst>
                    <a:path w="67665" h="49661">
                      <a:moveTo>
                        <a:pt x="0" y="0"/>
                      </a:moveTo>
                      <a:cubicBezTo>
                        <a:pt x="0" y="0"/>
                        <a:pt x="28482" y="44768"/>
                        <a:pt x="44858" y="49037"/>
                      </a:cubicBezTo>
                      <a:cubicBezTo>
                        <a:pt x="61238" y="53358"/>
                        <a:pt x="67666" y="33837"/>
                        <a:pt x="67666" y="3383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9" name="Freeform 6318">
                  <a:extLst>
                    <a:ext uri="{FF2B5EF4-FFF2-40B4-BE49-F238E27FC236}">
                      <a16:creationId xmlns:a16="http://schemas.microsoft.com/office/drawing/2014/main" id="{DE83AFDC-D8B8-A222-3533-AB10E24AB1D7}"/>
                    </a:ext>
                  </a:extLst>
                </p:cNvPr>
                <p:cNvSpPr/>
                <p:nvPr/>
              </p:nvSpPr>
              <p:spPr>
                <a:xfrm>
                  <a:off x="11507950" y="8432618"/>
                  <a:ext cx="52663" cy="20717"/>
                </a:xfrm>
                <a:custGeom>
                  <a:avLst/>
                  <a:gdLst>
                    <a:gd name="connsiteX0" fmla="*/ 52663 w 52663"/>
                    <a:gd name="connsiteY0" fmla="*/ 0 h 20717"/>
                    <a:gd name="connsiteX1" fmla="*/ 28799 w 52663"/>
                    <a:gd name="connsiteY1" fmla="*/ 20666 h 20717"/>
                    <a:gd name="connsiteX2" fmla="*/ 0 w 52663"/>
                    <a:gd name="connsiteY2" fmla="*/ 10359 h 20717"/>
                  </a:gdLst>
                  <a:ahLst/>
                  <a:cxnLst>
                    <a:cxn ang="0">
                      <a:pos x="connsiteX0" y="connsiteY0"/>
                    </a:cxn>
                    <a:cxn ang="0">
                      <a:pos x="connsiteX1" y="connsiteY1"/>
                    </a:cxn>
                    <a:cxn ang="0">
                      <a:pos x="connsiteX2" y="connsiteY2"/>
                    </a:cxn>
                  </a:cxnLst>
                  <a:rect l="l" t="t" r="r" b="b"/>
                  <a:pathLst>
                    <a:path w="52663" h="20717">
                      <a:moveTo>
                        <a:pt x="52663" y="0"/>
                      </a:moveTo>
                      <a:cubicBezTo>
                        <a:pt x="52663" y="0"/>
                        <a:pt x="44103" y="21915"/>
                        <a:pt x="28799" y="20666"/>
                      </a:cubicBezTo>
                      <a:cubicBezTo>
                        <a:pt x="13500" y="19417"/>
                        <a:pt x="0" y="10359"/>
                        <a:pt x="0" y="1035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0" name="Freeform 6319">
                  <a:extLst>
                    <a:ext uri="{FF2B5EF4-FFF2-40B4-BE49-F238E27FC236}">
                      <a16:creationId xmlns:a16="http://schemas.microsoft.com/office/drawing/2014/main" id="{D5F13AD2-9C20-CB3C-468E-EF3CCC298665}"/>
                    </a:ext>
                  </a:extLst>
                </p:cNvPr>
                <p:cNvSpPr/>
                <p:nvPr/>
              </p:nvSpPr>
              <p:spPr>
                <a:xfrm>
                  <a:off x="11536749" y="8428453"/>
                  <a:ext cx="102570" cy="40749"/>
                </a:xfrm>
                <a:custGeom>
                  <a:avLst/>
                  <a:gdLst>
                    <a:gd name="connsiteX0" fmla="*/ 0 w 102570"/>
                    <a:gd name="connsiteY0" fmla="*/ 24831 h 40749"/>
                    <a:gd name="connsiteX1" fmla="*/ 27998 w 102570"/>
                    <a:gd name="connsiteY1" fmla="*/ 40656 h 40749"/>
                    <a:gd name="connsiteX2" fmla="*/ 50417 w 102570"/>
                    <a:gd name="connsiteY2" fmla="*/ 15982 h 40749"/>
                    <a:gd name="connsiteX3" fmla="*/ 102570 w 102570"/>
                    <a:gd name="connsiteY3" fmla="*/ 0 h 40749"/>
                  </a:gdLst>
                  <a:ahLst/>
                  <a:cxnLst>
                    <a:cxn ang="0">
                      <a:pos x="connsiteX0" y="connsiteY0"/>
                    </a:cxn>
                    <a:cxn ang="0">
                      <a:pos x="connsiteX1" y="connsiteY1"/>
                    </a:cxn>
                    <a:cxn ang="0">
                      <a:pos x="connsiteX2" y="connsiteY2"/>
                    </a:cxn>
                    <a:cxn ang="0">
                      <a:pos x="connsiteX3" y="connsiteY3"/>
                    </a:cxn>
                  </a:cxnLst>
                  <a:rect l="l" t="t" r="r" b="b"/>
                  <a:pathLst>
                    <a:path w="102570" h="40749">
                      <a:moveTo>
                        <a:pt x="0" y="24831"/>
                      </a:moveTo>
                      <a:cubicBezTo>
                        <a:pt x="0" y="24831"/>
                        <a:pt x="8856" y="42166"/>
                        <a:pt x="27998" y="40656"/>
                      </a:cubicBezTo>
                      <a:cubicBezTo>
                        <a:pt x="47141" y="39199"/>
                        <a:pt x="50417" y="15982"/>
                        <a:pt x="50417" y="15982"/>
                      </a:cubicBezTo>
                      <a:cubicBezTo>
                        <a:pt x="50417" y="15982"/>
                        <a:pt x="98644" y="49766"/>
                        <a:pt x="10257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1" name="Freeform 6320">
                  <a:extLst>
                    <a:ext uri="{FF2B5EF4-FFF2-40B4-BE49-F238E27FC236}">
                      <a16:creationId xmlns:a16="http://schemas.microsoft.com/office/drawing/2014/main" id="{F18C16FE-8669-E475-343C-3CE297568B67}"/>
                    </a:ext>
                  </a:extLst>
                </p:cNvPr>
                <p:cNvSpPr/>
                <p:nvPr/>
              </p:nvSpPr>
              <p:spPr>
                <a:xfrm>
                  <a:off x="11570062" y="8446413"/>
                  <a:ext cx="65035" cy="51496"/>
                </a:xfrm>
                <a:custGeom>
                  <a:avLst/>
                  <a:gdLst>
                    <a:gd name="connsiteX0" fmla="*/ 0 w 65035"/>
                    <a:gd name="connsiteY0" fmla="*/ 21603 h 51496"/>
                    <a:gd name="connsiteX1" fmla="*/ 43844 w 65035"/>
                    <a:gd name="connsiteY1" fmla="*/ 50963 h 51496"/>
                    <a:gd name="connsiteX2" fmla="*/ 64348 w 65035"/>
                    <a:gd name="connsiteY2" fmla="*/ 0 h 51496"/>
                  </a:gdLst>
                  <a:ahLst/>
                  <a:cxnLst>
                    <a:cxn ang="0">
                      <a:pos x="connsiteX0" y="connsiteY0"/>
                    </a:cxn>
                    <a:cxn ang="0">
                      <a:pos x="connsiteX1" y="connsiteY1"/>
                    </a:cxn>
                    <a:cxn ang="0">
                      <a:pos x="connsiteX2" y="connsiteY2"/>
                    </a:cxn>
                  </a:cxnLst>
                  <a:rect l="l" t="t" r="r" b="b"/>
                  <a:pathLst>
                    <a:path w="65035" h="51496">
                      <a:moveTo>
                        <a:pt x="0" y="21603"/>
                      </a:moveTo>
                      <a:cubicBezTo>
                        <a:pt x="0" y="21603"/>
                        <a:pt x="16833" y="56168"/>
                        <a:pt x="43844" y="50963"/>
                      </a:cubicBezTo>
                      <a:cubicBezTo>
                        <a:pt x="70854" y="45757"/>
                        <a:pt x="64348" y="0"/>
                        <a:pt x="64348"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2" name="Freeform 6321">
                  <a:extLst>
                    <a:ext uri="{FF2B5EF4-FFF2-40B4-BE49-F238E27FC236}">
                      <a16:creationId xmlns:a16="http://schemas.microsoft.com/office/drawing/2014/main" id="{E977B18F-EAC6-E841-5417-44D925A14CE3}"/>
                    </a:ext>
                  </a:extLst>
                </p:cNvPr>
                <p:cNvSpPr/>
                <p:nvPr/>
              </p:nvSpPr>
              <p:spPr>
                <a:xfrm>
                  <a:off x="11632725" y="8476241"/>
                  <a:ext cx="43495" cy="12956"/>
                </a:xfrm>
                <a:custGeom>
                  <a:avLst/>
                  <a:gdLst>
                    <a:gd name="connsiteX0" fmla="*/ 0 w 43495"/>
                    <a:gd name="connsiteY0" fmla="*/ 1093 h 12956"/>
                    <a:gd name="connsiteX1" fmla="*/ 27801 w 43495"/>
                    <a:gd name="connsiteY1" fmla="*/ 12701 h 12956"/>
                    <a:gd name="connsiteX2" fmla="*/ 43495 w 43495"/>
                    <a:gd name="connsiteY2" fmla="*/ 0 h 12956"/>
                  </a:gdLst>
                  <a:ahLst/>
                  <a:cxnLst>
                    <a:cxn ang="0">
                      <a:pos x="connsiteX0" y="connsiteY0"/>
                    </a:cxn>
                    <a:cxn ang="0">
                      <a:pos x="connsiteX1" y="connsiteY1"/>
                    </a:cxn>
                    <a:cxn ang="0">
                      <a:pos x="connsiteX2" y="connsiteY2"/>
                    </a:cxn>
                  </a:cxnLst>
                  <a:rect l="l" t="t" r="r" b="b"/>
                  <a:pathLst>
                    <a:path w="43495" h="12956">
                      <a:moveTo>
                        <a:pt x="0" y="1093"/>
                      </a:moveTo>
                      <a:cubicBezTo>
                        <a:pt x="0" y="1093"/>
                        <a:pt x="9189" y="14992"/>
                        <a:pt x="27801" y="12701"/>
                      </a:cubicBezTo>
                      <a:cubicBezTo>
                        <a:pt x="43771" y="10775"/>
                        <a:pt x="43495" y="0"/>
                        <a:pt x="43495"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3" name="Freeform 6322">
                  <a:extLst>
                    <a:ext uri="{FF2B5EF4-FFF2-40B4-BE49-F238E27FC236}">
                      <a16:creationId xmlns:a16="http://schemas.microsoft.com/office/drawing/2014/main" id="{4798051C-F9AC-2A25-B49D-09C648A815B2}"/>
                    </a:ext>
                  </a:extLst>
                </p:cNvPr>
                <p:cNvSpPr/>
                <p:nvPr/>
              </p:nvSpPr>
              <p:spPr>
                <a:xfrm>
                  <a:off x="11662169" y="8450890"/>
                  <a:ext cx="57379" cy="54225"/>
                </a:xfrm>
                <a:custGeom>
                  <a:avLst/>
                  <a:gdLst>
                    <a:gd name="connsiteX0" fmla="*/ 0 w 57379"/>
                    <a:gd name="connsiteY0" fmla="*/ 0 h 54225"/>
                    <a:gd name="connsiteX1" fmla="*/ 57380 w 57379"/>
                    <a:gd name="connsiteY1" fmla="*/ 53462 h 54225"/>
                  </a:gdLst>
                  <a:ahLst/>
                  <a:cxnLst>
                    <a:cxn ang="0">
                      <a:pos x="connsiteX0" y="connsiteY0"/>
                    </a:cxn>
                    <a:cxn ang="0">
                      <a:pos x="connsiteX1" y="connsiteY1"/>
                    </a:cxn>
                  </a:cxnLst>
                  <a:rect l="l" t="t" r="r" b="b"/>
                  <a:pathLst>
                    <a:path w="57379" h="54225">
                      <a:moveTo>
                        <a:pt x="0" y="0"/>
                      </a:moveTo>
                      <a:cubicBezTo>
                        <a:pt x="0" y="0"/>
                        <a:pt x="26657" y="61739"/>
                        <a:pt x="57380" y="5346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4" name="Freeform 6323">
                  <a:extLst>
                    <a:ext uri="{FF2B5EF4-FFF2-40B4-BE49-F238E27FC236}">
                      <a16:creationId xmlns:a16="http://schemas.microsoft.com/office/drawing/2014/main" id="{C21349DE-C593-1593-9FE5-48B46C3ACB89}"/>
                    </a:ext>
                  </a:extLst>
                </p:cNvPr>
                <p:cNvSpPr/>
                <p:nvPr/>
              </p:nvSpPr>
              <p:spPr>
                <a:xfrm>
                  <a:off x="11561539" y="8497897"/>
                  <a:ext cx="39464" cy="29407"/>
                </a:xfrm>
                <a:custGeom>
                  <a:avLst/>
                  <a:gdLst>
                    <a:gd name="connsiteX0" fmla="*/ 39465 w 39464"/>
                    <a:gd name="connsiteY0" fmla="*/ 0 h 29407"/>
                    <a:gd name="connsiteX1" fmla="*/ 0 w 39464"/>
                    <a:gd name="connsiteY1" fmla="*/ 28735 h 29407"/>
                  </a:gdLst>
                  <a:ahLst/>
                  <a:cxnLst>
                    <a:cxn ang="0">
                      <a:pos x="connsiteX0" y="connsiteY0"/>
                    </a:cxn>
                    <a:cxn ang="0">
                      <a:pos x="connsiteX1" y="connsiteY1"/>
                    </a:cxn>
                  </a:cxnLst>
                  <a:rect l="l" t="t" r="r" b="b"/>
                  <a:pathLst>
                    <a:path w="39464" h="29407">
                      <a:moveTo>
                        <a:pt x="39465" y="0"/>
                      </a:moveTo>
                      <a:cubicBezTo>
                        <a:pt x="39465" y="0"/>
                        <a:pt x="32086" y="34617"/>
                        <a:pt x="0" y="2873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5" name="Freeform 6324">
                  <a:extLst>
                    <a:ext uri="{FF2B5EF4-FFF2-40B4-BE49-F238E27FC236}">
                      <a16:creationId xmlns:a16="http://schemas.microsoft.com/office/drawing/2014/main" id="{0D1DA066-330F-4352-30A2-09CDFED08433}"/>
                    </a:ext>
                  </a:extLst>
                </p:cNvPr>
                <p:cNvSpPr/>
                <p:nvPr/>
              </p:nvSpPr>
              <p:spPr>
                <a:xfrm>
                  <a:off x="11621513" y="8492378"/>
                  <a:ext cx="67665" cy="36179"/>
                </a:xfrm>
                <a:custGeom>
                  <a:avLst/>
                  <a:gdLst>
                    <a:gd name="connsiteX0" fmla="*/ 0 w 67665"/>
                    <a:gd name="connsiteY0" fmla="*/ 1978 h 36179"/>
                    <a:gd name="connsiteX1" fmla="*/ 43396 w 67665"/>
                    <a:gd name="connsiteY1" fmla="*/ 36179 h 36179"/>
                    <a:gd name="connsiteX2" fmla="*/ 67666 w 67665"/>
                    <a:gd name="connsiteY2" fmla="*/ 0 h 36179"/>
                  </a:gdLst>
                  <a:ahLst/>
                  <a:cxnLst>
                    <a:cxn ang="0">
                      <a:pos x="connsiteX0" y="connsiteY0"/>
                    </a:cxn>
                    <a:cxn ang="0">
                      <a:pos x="connsiteX1" y="connsiteY1"/>
                    </a:cxn>
                    <a:cxn ang="0">
                      <a:pos x="connsiteX2" y="connsiteY2"/>
                    </a:cxn>
                  </a:cxnLst>
                  <a:rect l="l" t="t" r="r" b="b"/>
                  <a:pathLst>
                    <a:path w="67665" h="36179">
                      <a:moveTo>
                        <a:pt x="0" y="1978"/>
                      </a:moveTo>
                      <a:cubicBezTo>
                        <a:pt x="0" y="1978"/>
                        <a:pt x="14810" y="33993"/>
                        <a:pt x="43396" y="36179"/>
                      </a:cubicBezTo>
                      <a:cubicBezTo>
                        <a:pt x="43396" y="36179"/>
                        <a:pt x="61691" y="28683"/>
                        <a:pt x="67666"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6" name="Freeform 6325">
                  <a:extLst>
                    <a:ext uri="{FF2B5EF4-FFF2-40B4-BE49-F238E27FC236}">
                      <a16:creationId xmlns:a16="http://schemas.microsoft.com/office/drawing/2014/main" id="{D0814BD5-9FE5-8032-5D6A-C7254679A211}"/>
                    </a:ext>
                  </a:extLst>
                </p:cNvPr>
                <p:cNvSpPr/>
                <p:nvPr/>
              </p:nvSpPr>
              <p:spPr>
                <a:xfrm>
                  <a:off x="11596204" y="8512628"/>
                  <a:ext cx="84013" cy="60499"/>
                </a:xfrm>
                <a:custGeom>
                  <a:avLst/>
                  <a:gdLst>
                    <a:gd name="connsiteX0" fmla="*/ 0 w 84013"/>
                    <a:gd name="connsiteY0" fmla="*/ 0 h 60499"/>
                    <a:gd name="connsiteX1" fmla="*/ 65965 w 84013"/>
                    <a:gd name="connsiteY1" fmla="*/ 60489 h 60499"/>
                    <a:gd name="connsiteX2" fmla="*/ 83215 w 84013"/>
                    <a:gd name="connsiteY2" fmla="*/ 3071 h 60499"/>
                  </a:gdLst>
                  <a:ahLst/>
                  <a:cxnLst>
                    <a:cxn ang="0">
                      <a:pos x="connsiteX0" y="connsiteY0"/>
                    </a:cxn>
                    <a:cxn ang="0">
                      <a:pos x="connsiteX1" y="connsiteY1"/>
                    </a:cxn>
                    <a:cxn ang="0">
                      <a:pos x="connsiteX2" y="connsiteY2"/>
                    </a:cxn>
                  </a:cxnLst>
                  <a:rect l="l" t="t" r="r" b="b"/>
                  <a:pathLst>
                    <a:path w="84013" h="60499">
                      <a:moveTo>
                        <a:pt x="0" y="0"/>
                      </a:moveTo>
                      <a:cubicBezTo>
                        <a:pt x="0" y="0"/>
                        <a:pt x="28706" y="61427"/>
                        <a:pt x="65965" y="60489"/>
                      </a:cubicBezTo>
                      <a:cubicBezTo>
                        <a:pt x="65965" y="60489"/>
                        <a:pt x="88483" y="45653"/>
                        <a:pt x="83215" y="307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7" name="Freeform 6326">
                  <a:extLst>
                    <a:ext uri="{FF2B5EF4-FFF2-40B4-BE49-F238E27FC236}">
                      <a16:creationId xmlns:a16="http://schemas.microsoft.com/office/drawing/2014/main" id="{E5D000D0-4B0F-6810-5FE6-E14F929CA340}"/>
                    </a:ext>
                  </a:extLst>
                </p:cNvPr>
                <p:cNvSpPr/>
                <p:nvPr/>
              </p:nvSpPr>
              <p:spPr>
                <a:xfrm>
                  <a:off x="11678623" y="8521999"/>
                  <a:ext cx="47764" cy="45601"/>
                </a:xfrm>
                <a:custGeom>
                  <a:avLst/>
                  <a:gdLst>
                    <a:gd name="connsiteX0" fmla="*/ 0 w 47764"/>
                    <a:gd name="connsiteY0" fmla="*/ 22176 h 45601"/>
                    <a:gd name="connsiteX1" fmla="*/ 36033 w 47764"/>
                    <a:gd name="connsiteY1" fmla="*/ 45601 h 45601"/>
                    <a:gd name="connsiteX2" fmla="*/ 47603 w 47764"/>
                    <a:gd name="connsiteY2" fmla="*/ 0 h 45601"/>
                  </a:gdLst>
                  <a:ahLst/>
                  <a:cxnLst>
                    <a:cxn ang="0">
                      <a:pos x="connsiteX0" y="connsiteY0"/>
                    </a:cxn>
                    <a:cxn ang="0">
                      <a:pos x="connsiteX1" y="connsiteY1"/>
                    </a:cxn>
                    <a:cxn ang="0">
                      <a:pos x="connsiteX2" y="connsiteY2"/>
                    </a:cxn>
                  </a:cxnLst>
                  <a:rect l="l" t="t" r="r" b="b"/>
                  <a:pathLst>
                    <a:path w="47764" h="45601">
                      <a:moveTo>
                        <a:pt x="0" y="22176"/>
                      </a:moveTo>
                      <a:cubicBezTo>
                        <a:pt x="0" y="22176"/>
                        <a:pt x="19980" y="44404"/>
                        <a:pt x="36033" y="45601"/>
                      </a:cubicBezTo>
                      <a:cubicBezTo>
                        <a:pt x="36033" y="45601"/>
                        <a:pt x="49366" y="28162"/>
                        <a:pt x="47603"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8" name="Freeform 6327">
                  <a:extLst>
                    <a:ext uri="{FF2B5EF4-FFF2-40B4-BE49-F238E27FC236}">
                      <a16:creationId xmlns:a16="http://schemas.microsoft.com/office/drawing/2014/main" id="{9C1B58C8-D616-51B4-3535-02C6E6270C2B}"/>
                    </a:ext>
                  </a:extLst>
                </p:cNvPr>
                <p:cNvSpPr/>
                <p:nvPr/>
              </p:nvSpPr>
              <p:spPr>
                <a:xfrm>
                  <a:off x="11687609" y="8556095"/>
                  <a:ext cx="50866" cy="68144"/>
                </a:xfrm>
                <a:custGeom>
                  <a:avLst/>
                  <a:gdLst>
                    <a:gd name="connsiteX0" fmla="*/ 0 w 50866"/>
                    <a:gd name="connsiteY0" fmla="*/ 50599 h 68144"/>
                    <a:gd name="connsiteX1" fmla="*/ 27057 w 50866"/>
                    <a:gd name="connsiteY1" fmla="*/ 68142 h 68144"/>
                    <a:gd name="connsiteX2" fmla="*/ 50261 w 50866"/>
                    <a:gd name="connsiteY2" fmla="*/ 0 h 68144"/>
                  </a:gdLst>
                  <a:ahLst/>
                  <a:cxnLst>
                    <a:cxn ang="0">
                      <a:pos x="connsiteX0" y="connsiteY0"/>
                    </a:cxn>
                    <a:cxn ang="0">
                      <a:pos x="connsiteX1" y="connsiteY1"/>
                    </a:cxn>
                    <a:cxn ang="0">
                      <a:pos x="connsiteX2" y="connsiteY2"/>
                    </a:cxn>
                  </a:cxnLst>
                  <a:rect l="l" t="t" r="r" b="b"/>
                  <a:pathLst>
                    <a:path w="50866" h="68144">
                      <a:moveTo>
                        <a:pt x="0" y="50599"/>
                      </a:moveTo>
                      <a:cubicBezTo>
                        <a:pt x="0" y="50599"/>
                        <a:pt x="14394" y="67725"/>
                        <a:pt x="27057" y="68142"/>
                      </a:cubicBezTo>
                      <a:cubicBezTo>
                        <a:pt x="39720" y="68506"/>
                        <a:pt x="54000" y="21656"/>
                        <a:pt x="50261"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9" name="Freeform 6328">
                  <a:extLst>
                    <a:ext uri="{FF2B5EF4-FFF2-40B4-BE49-F238E27FC236}">
                      <a16:creationId xmlns:a16="http://schemas.microsoft.com/office/drawing/2014/main" id="{40E6C81B-BE7B-F940-B8B6-1994BFD01042}"/>
                    </a:ext>
                  </a:extLst>
                </p:cNvPr>
                <p:cNvSpPr/>
                <p:nvPr/>
              </p:nvSpPr>
              <p:spPr>
                <a:xfrm>
                  <a:off x="11724463" y="8615908"/>
                  <a:ext cx="58066" cy="103644"/>
                </a:xfrm>
                <a:custGeom>
                  <a:avLst/>
                  <a:gdLst>
                    <a:gd name="connsiteX0" fmla="*/ 0 w 58066"/>
                    <a:gd name="connsiteY0" fmla="*/ 0 h 103644"/>
                    <a:gd name="connsiteX1" fmla="*/ 58066 w 58066"/>
                    <a:gd name="connsiteY1" fmla="*/ 103644 h 103644"/>
                  </a:gdLst>
                  <a:ahLst/>
                  <a:cxnLst>
                    <a:cxn ang="0">
                      <a:pos x="connsiteX0" y="connsiteY0"/>
                    </a:cxn>
                    <a:cxn ang="0">
                      <a:pos x="connsiteX1" y="connsiteY1"/>
                    </a:cxn>
                  </a:cxnLst>
                  <a:rect l="l" t="t" r="r" b="b"/>
                  <a:pathLst>
                    <a:path w="58066" h="103644">
                      <a:moveTo>
                        <a:pt x="0" y="0"/>
                      </a:moveTo>
                      <a:cubicBezTo>
                        <a:pt x="0" y="0"/>
                        <a:pt x="31222" y="93962"/>
                        <a:pt x="58066" y="10364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0" name="Freeform 6329">
                  <a:extLst>
                    <a:ext uri="{FF2B5EF4-FFF2-40B4-BE49-F238E27FC236}">
                      <a16:creationId xmlns:a16="http://schemas.microsoft.com/office/drawing/2014/main" id="{3DF71406-09E5-67B3-8E0D-D12A4077E864}"/>
                    </a:ext>
                  </a:extLst>
                </p:cNvPr>
                <p:cNvSpPr/>
                <p:nvPr/>
              </p:nvSpPr>
              <p:spPr>
                <a:xfrm>
                  <a:off x="11581274" y="8524602"/>
                  <a:ext cx="216893" cy="239972"/>
                </a:xfrm>
                <a:custGeom>
                  <a:avLst/>
                  <a:gdLst>
                    <a:gd name="connsiteX0" fmla="*/ 0 w 216893"/>
                    <a:gd name="connsiteY0" fmla="*/ 0 h 239972"/>
                    <a:gd name="connsiteX1" fmla="*/ 153377 w 216893"/>
                    <a:gd name="connsiteY1" fmla="*/ 222072 h 239972"/>
                    <a:gd name="connsiteX2" fmla="*/ 189795 w 216893"/>
                    <a:gd name="connsiteY2" fmla="*/ 224050 h 239972"/>
                    <a:gd name="connsiteX3" fmla="*/ 216893 w 216893"/>
                    <a:gd name="connsiteY3" fmla="*/ 239875 h 239972"/>
                  </a:gdLst>
                  <a:ahLst/>
                  <a:cxnLst>
                    <a:cxn ang="0">
                      <a:pos x="connsiteX0" y="connsiteY0"/>
                    </a:cxn>
                    <a:cxn ang="0">
                      <a:pos x="connsiteX1" y="connsiteY1"/>
                    </a:cxn>
                    <a:cxn ang="0">
                      <a:pos x="connsiteX2" y="connsiteY2"/>
                    </a:cxn>
                    <a:cxn ang="0">
                      <a:pos x="connsiteX3" y="connsiteY3"/>
                    </a:cxn>
                  </a:cxnLst>
                  <a:rect l="l" t="t" r="r" b="b"/>
                  <a:pathLst>
                    <a:path w="216893" h="239972">
                      <a:moveTo>
                        <a:pt x="0" y="0"/>
                      </a:moveTo>
                      <a:cubicBezTo>
                        <a:pt x="0" y="0"/>
                        <a:pt x="139601" y="218167"/>
                        <a:pt x="153377" y="222072"/>
                      </a:cubicBezTo>
                      <a:cubicBezTo>
                        <a:pt x="167158" y="225924"/>
                        <a:pt x="183398" y="222124"/>
                        <a:pt x="189795" y="224050"/>
                      </a:cubicBezTo>
                      <a:cubicBezTo>
                        <a:pt x="196191" y="225924"/>
                        <a:pt x="210528" y="241333"/>
                        <a:pt x="216893" y="23987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1" name="Freeform 6330">
                  <a:extLst>
                    <a:ext uri="{FF2B5EF4-FFF2-40B4-BE49-F238E27FC236}">
                      <a16:creationId xmlns:a16="http://schemas.microsoft.com/office/drawing/2014/main" id="{2B7E12CB-7BEE-2739-8596-B9FADA2436BF}"/>
                    </a:ext>
                  </a:extLst>
                </p:cNvPr>
                <p:cNvSpPr/>
                <p:nvPr/>
              </p:nvSpPr>
              <p:spPr>
                <a:xfrm>
                  <a:off x="11655346" y="8567600"/>
                  <a:ext cx="115721" cy="181051"/>
                </a:xfrm>
                <a:custGeom>
                  <a:avLst/>
                  <a:gdLst>
                    <a:gd name="connsiteX0" fmla="*/ 115722 w 115721"/>
                    <a:gd name="connsiteY0" fmla="*/ 181051 h 181051"/>
                    <a:gd name="connsiteX1" fmla="*/ 0 w 115721"/>
                    <a:gd name="connsiteY1" fmla="*/ 4997 h 181051"/>
                    <a:gd name="connsiteX2" fmla="*/ 37889 w 115721"/>
                    <a:gd name="connsiteY2" fmla="*/ 41020 h 181051"/>
                    <a:gd name="connsiteX3" fmla="*/ 59309 w 115721"/>
                    <a:gd name="connsiteY3" fmla="*/ 0 h 181051"/>
                  </a:gdLst>
                  <a:ahLst/>
                  <a:cxnLst>
                    <a:cxn ang="0">
                      <a:pos x="connsiteX0" y="connsiteY0"/>
                    </a:cxn>
                    <a:cxn ang="0">
                      <a:pos x="connsiteX1" y="connsiteY1"/>
                    </a:cxn>
                    <a:cxn ang="0">
                      <a:pos x="connsiteX2" y="connsiteY2"/>
                    </a:cxn>
                    <a:cxn ang="0">
                      <a:pos x="connsiteX3" y="connsiteY3"/>
                    </a:cxn>
                  </a:cxnLst>
                  <a:rect l="l" t="t" r="r" b="b"/>
                  <a:pathLst>
                    <a:path w="115721" h="181051">
                      <a:moveTo>
                        <a:pt x="115722" y="181051"/>
                      </a:moveTo>
                      <a:cubicBezTo>
                        <a:pt x="115722" y="181051"/>
                        <a:pt x="25513" y="76054"/>
                        <a:pt x="0" y="4997"/>
                      </a:cubicBezTo>
                      <a:cubicBezTo>
                        <a:pt x="0" y="4997"/>
                        <a:pt x="19402" y="37480"/>
                        <a:pt x="37889" y="41020"/>
                      </a:cubicBezTo>
                      <a:cubicBezTo>
                        <a:pt x="37889" y="41020"/>
                        <a:pt x="59845" y="24206"/>
                        <a:pt x="59309"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2" name="Freeform 6331">
                  <a:extLst>
                    <a:ext uri="{FF2B5EF4-FFF2-40B4-BE49-F238E27FC236}">
                      <a16:creationId xmlns:a16="http://schemas.microsoft.com/office/drawing/2014/main" id="{66B640D2-DEBF-DA9F-218A-0B472FB832ED}"/>
                    </a:ext>
                  </a:extLst>
                </p:cNvPr>
                <p:cNvSpPr/>
                <p:nvPr/>
              </p:nvSpPr>
              <p:spPr>
                <a:xfrm>
                  <a:off x="11749279" y="8748495"/>
                  <a:ext cx="122591" cy="268245"/>
                </a:xfrm>
                <a:custGeom>
                  <a:avLst/>
                  <a:gdLst>
                    <a:gd name="connsiteX0" fmla="*/ 0 w 122591"/>
                    <a:gd name="connsiteY0" fmla="*/ 0 h 268245"/>
                    <a:gd name="connsiteX1" fmla="*/ 122591 w 122591"/>
                    <a:gd name="connsiteY1" fmla="*/ 268246 h 268245"/>
                  </a:gdLst>
                  <a:ahLst/>
                  <a:cxnLst>
                    <a:cxn ang="0">
                      <a:pos x="connsiteX0" y="connsiteY0"/>
                    </a:cxn>
                    <a:cxn ang="0">
                      <a:pos x="connsiteX1" y="connsiteY1"/>
                    </a:cxn>
                  </a:cxnLst>
                  <a:rect l="l" t="t" r="r" b="b"/>
                  <a:pathLst>
                    <a:path w="122591" h="268245">
                      <a:moveTo>
                        <a:pt x="0" y="0"/>
                      </a:moveTo>
                      <a:lnTo>
                        <a:pt x="122591" y="26824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98" name="Graphic 1431">
                <a:extLst>
                  <a:ext uri="{FF2B5EF4-FFF2-40B4-BE49-F238E27FC236}">
                    <a16:creationId xmlns:a16="http://schemas.microsoft.com/office/drawing/2014/main" id="{21CDB775-DA2F-6518-A2F2-9981EEB49A83}"/>
                  </a:ext>
                </a:extLst>
              </p:cNvPr>
              <p:cNvGrpSpPr/>
              <p:nvPr/>
            </p:nvGrpSpPr>
            <p:grpSpPr>
              <a:xfrm>
                <a:off x="11249241" y="8748210"/>
                <a:ext cx="671652" cy="228927"/>
                <a:chOff x="11249241" y="8748210"/>
                <a:chExt cx="671652" cy="228927"/>
              </a:xfrm>
              <a:noFill/>
            </p:grpSpPr>
            <p:sp>
              <p:nvSpPr>
                <p:cNvPr id="6302" name="Freeform 6301">
                  <a:extLst>
                    <a:ext uri="{FF2B5EF4-FFF2-40B4-BE49-F238E27FC236}">
                      <a16:creationId xmlns:a16="http://schemas.microsoft.com/office/drawing/2014/main" id="{CCD88F30-4440-D2E8-54CA-4632B2052FE7}"/>
                    </a:ext>
                  </a:extLst>
                </p:cNvPr>
                <p:cNvSpPr/>
                <p:nvPr/>
              </p:nvSpPr>
              <p:spPr>
                <a:xfrm>
                  <a:off x="11249241" y="8811327"/>
                  <a:ext cx="467005" cy="165810"/>
                </a:xfrm>
                <a:custGeom>
                  <a:avLst/>
                  <a:gdLst>
                    <a:gd name="connsiteX0" fmla="*/ 209634 w 467005"/>
                    <a:gd name="connsiteY0" fmla="*/ 0 h 165810"/>
                    <a:gd name="connsiteX1" fmla="*/ 51956 w 467005"/>
                    <a:gd name="connsiteY1" fmla="*/ 34774 h 165810"/>
                    <a:gd name="connsiteX2" fmla="*/ 0 w 467005"/>
                    <a:gd name="connsiteY2" fmla="*/ 99532 h 165810"/>
                    <a:gd name="connsiteX3" fmla="*/ 0 w 467005"/>
                    <a:gd name="connsiteY3" fmla="*/ 99532 h 165810"/>
                    <a:gd name="connsiteX4" fmla="*/ 74910 w 467005"/>
                    <a:gd name="connsiteY4" fmla="*/ 165226 h 165810"/>
                    <a:gd name="connsiteX5" fmla="*/ 467006 w 467005"/>
                    <a:gd name="connsiteY5" fmla="*/ 108277 h 16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7005" h="165810">
                      <a:moveTo>
                        <a:pt x="209634" y="0"/>
                      </a:moveTo>
                      <a:lnTo>
                        <a:pt x="51956" y="34774"/>
                      </a:lnTo>
                      <a:cubicBezTo>
                        <a:pt x="21612" y="41489"/>
                        <a:pt x="0" y="68402"/>
                        <a:pt x="0" y="99532"/>
                      </a:cubicBezTo>
                      <a:lnTo>
                        <a:pt x="0" y="99532"/>
                      </a:lnTo>
                      <a:cubicBezTo>
                        <a:pt x="0" y="139563"/>
                        <a:pt x="35232" y="170484"/>
                        <a:pt x="74910" y="165226"/>
                      </a:cubicBezTo>
                      <a:lnTo>
                        <a:pt x="467006" y="10827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3" name="Freeform 6302">
                  <a:extLst>
                    <a:ext uri="{FF2B5EF4-FFF2-40B4-BE49-F238E27FC236}">
                      <a16:creationId xmlns:a16="http://schemas.microsoft.com/office/drawing/2014/main" id="{8B15D852-EB06-2EB9-3405-EF3F05C30676}"/>
                    </a:ext>
                  </a:extLst>
                </p:cNvPr>
                <p:cNvSpPr/>
                <p:nvPr/>
              </p:nvSpPr>
              <p:spPr>
                <a:xfrm>
                  <a:off x="11795244" y="8748210"/>
                  <a:ext cx="125649" cy="164470"/>
                </a:xfrm>
                <a:custGeom>
                  <a:avLst/>
                  <a:gdLst>
                    <a:gd name="connsiteX0" fmla="*/ 56309 w 125649"/>
                    <a:gd name="connsiteY0" fmla="*/ 164470 h 164470"/>
                    <a:gd name="connsiteX1" fmla="*/ 72352 w 125649"/>
                    <a:gd name="connsiteY1" fmla="*/ 161295 h 164470"/>
                    <a:gd name="connsiteX2" fmla="*/ 125649 w 125649"/>
                    <a:gd name="connsiteY2" fmla="*/ 96277 h 164470"/>
                    <a:gd name="connsiteX3" fmla="*/ 125649 w 125649"/>
                    <a:gd name="connsiteY3" fmla="*/ 66292 h 164470"/>
                    <a:gd name="connsiteX4" fmla="*/ 50292 w 125649"/>
                    <a:gd name="connsiteY4" fmla="*/ 649 h 164470"/>
                    <a:gd name="connsiteX5" fmla="*/ 0 w 125649"/>
                    <a:gd name="connsiteY5" fmla="*/ 7937 h 164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649" h="164470">
                      <a:moveTo>
                        <a:pt x="56309" y="164470"/>
                      </a:moveTo>
                      <a:lnTo>
                        <a:pt x="72352" y="161295"/>
                      </a:lnTo>
                      <a:cubicBezTo>
                        <a:pt x="103335" y="155153"/>
                        <a:pt x="125649" y="127927"/>
                        <a:pt x="125649" y="96277"/>
                      </a:cubicBezTo>
                      <a:lnTo>
                        <a:pt x="125649" y="66292"/>
                      </a:lnTo>
                      <a:cubicBezTo>
                        <a:pt x="125649" y="26053"/>
                        <a:pt x="90110" y="-4920"/>
                        <a:pt x="50292" y="649"/>
                      </a:cubicBezTo>
                      <a:lnTo>
                        <a:pt x="0" y="793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299" name="Freeform 6298">
                <a:extLst>
                  <a:ext uri="{FF2B5EF4-FFF2-40B4-BE49-F238E27FC236}">
                    <a16:creationId xmlns:a16="http://schemas.microsoft.com/office/drawing/2014/main" id="{01F7F923-56AF-2DF1-0B6B-A436873CE710}"/>
                  </a:ext>
                </a:extLst>
              </p:cNvPr>
              <p:cNvSpPr/>
              <p:nvPr/>
            </p:nvSpPr>
            <p:spPr>
              <a:xfrm>
                <a:off x="11492437" y="8788266"/>
                <a:ext cx="78492" cy="18011"/>
              </a:xfrm>
              <a:custGeom>
                <a:avLst/>
                <a:gdLst>
                  <a:gd name="connsiteX0" fmla="*/ 0 w 78492"/>
                  <a:gd name="connsiteY0" fmla="*/ 18012 h 18011"/>
                  <a:gd name="connsiteX1" fmla="*/ 78493 w 78492"/>
                  <a:gd name="connsiteY1" fmla="*/ 0 h 18011"/>
                </a:gdLst>
                <a:ahLst/>
                <a:cxnLst>
                  <a:cxn ang="0">
                    <a:pos x="connsiteX0" y="connsiteY0"/>
                  </a:cxn>
                  <a:cxn ang="0">
                    <a:pos x="connsiteX1" y="connsiteY1"/>
                  </a:cxn>
                </a:cxnLst>
                <a:rect l="l" t="t" r="r" b="b"/>
                <a:pathLst>
                  <a:path w="78492" h="18011">
                    <a:moveTo>
                      <a:pt x="0" y="18012"/>
                    </a:moveTo>
                    <a:lnTo>
                      <a:pt x="7849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0" name="Freeform 6299">
                <a:extLst>
                  <a:ext uri="{FF2B5EF4-FFF2-40B4-BE49-F238E27FC236}">
                    <a16:creationId xmlns:a16="http://schemas.microsoft.com/office/drawing/2014/main" id="{915081F2-5ECF-C54B-C25A-31D5A4D2BAB1}"/>
                  </a:ext>
                </a:extLst>
              </p:cNvPr>
              <p:cNvSpPr/>
              <p:nvPr/>
            </p:nvSpPr>
            <p:spPr>
              <a:xfrm>
                <a:off x="11842347" y="8748496"/>
                <a:ext cx="18337" cy="66006"/>
              </a:xfrm>
              <a:custGeom>
                <a:avLst/>
                <a:gdLst>
                  <a:gd name="connsiteX0" fmla="*/ 18337 w 18337"/>
                  <a:gd name="connsiteY0" fmla="*/ 0 h 66006"/>
                  <a:gd name="connsiteX1" fmla="*/ 1468 w 18337"/>
                  <a:gd name="connsiteY1" fmla="*/ 66007 h 66006"/>
                </a:gdLst>
                <a:ahLst/>
                <a:cxnLst>
                  <a:cxn ang="0">
                    <a:pos x="connsiteX0" y="connsiteY0"/>
                  </a:cxn>
                  <a:cxn ang="0">
                    <a:pos x="connsiteX1" y="connsiteY1"/>
                  </a:cxn>
                </a:cxnLst>
                <a:rect l="l" t="t" r="r" b="b"/>
                <a:pathLst>
                  <a:path w="18337" h="66006">
                    <a:moveTo>
                      <a:pt x="18337" y="0"/>
                    </a:moveTo>
                    <a:cubicBezTo>
                      <a:pt x="18337" y="0"/>
                      <a:pt x="-6146" y="15720"/>
                      <a:pt x="1468" y="6600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1" name="Freeform 6300">
                <a:extLst>
                  <a:ext uri="{FF2B5EF4-FFF2-40B4-BE49-F238E27FC236}">
                    <a16:creationId xmlns:a16="http://schemas.microsoft.com/office/drawing/2014/main" id="{BCE5DEE6-312F-E10A-00CE-F7A6A763B50B}"/>
                  </a:ext>
                </a:extLst>
              </p:cNvPr>
              <p:cNvSpPr/>
              <p:nvPr/>
            </p:nvSpPr>
            <p:spPr>
              <a:xfrm>
                <a:off x="11295352" y="8904091"/>
                <a:ext cx="47202" cy="8589"/>
              </a:xfrm>
              <a:custGeom>
                <a:avLst/>
                <a:gdLst>
                  <a:gd name="connsiteX0" fmla="*/ 0 w 47202"/>
                  <a:gd name="connsiteY0" fmla="*/ 8589 h 8589"/>
                  <a:gd name="connsiteX1" fmla="*/ 47203 w 47202"/>
                  <a:gd name="connsiteY1" fmla="*/ 0 h 8589"/>
                </a:gdLst>
                <a:ahLst/>
                <a:cxnLst>
                  <a:cxn ang="0">
                    <a:pos x="connsiteX0" y="connsiteY0"/>
                  </a:cxn>
                  <a:cxn ang="0">
                    <a:pos x="connsiteX1" y="connsiteY1"/>
                  </a:cxn>
                </a:cxnLst>
                <a:rect l="l" t="t" r="r" b="b"/>
                <a:pathLst>
                  <a:path w="47202" h="8589">
                    <a:moveTo>
                      <a:pt x="0" y="8589"/>
                    </a:moveTo>
                    <a:lnTo>
                      <a:pt x="4720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296" name="Freeform 6295">
              <a:extLst>
                <a:ext uri="{FF2B5EF4-FFF2-40B4-BE49-F238E27FC236}">
                  <a16:creationId xmlns:a16="http://schemas.microsoft.com/office/drawing/2014/main" id="{BB8AE683-A664-7770-6B2C-6FC8986CA8B6}"/>
                </a:ext>
              </a:extLst>
            </p:cNvPr>
            <p:cNvSpPr/>
            <p:nvPr/>
          </p:nvSpPr>
          <p:spPr>
            <a:xfrm flipH="1">
              <a:off x="7194647" y="10612150"/>
              <a:ext cx="217957" cy="51760"/>
            </a:xfrm>
            <a:custGeom>
              <a:avLst/>
              <a:gdLst>
                <a:gd name="connsiteX0" fmla="*/ 0 w 50193"/>
                <a:gd name="connsiteY0" fmla="*/ 11921 h 11920"/>
                <a:gd name="connsiteX1" fmla="*/ 50193 w 50193"/>
                <a:gd name="connsiteY1" fmla="*/ 0 h 11920"/>
              </a:gdLst>
              <a:ahLst/>
              <a:cxnLst>
                <a:cxn ang="0">
                  <a:pos x="connsiteX0" y="connsiteY0"/>
                </a:cxn>
                <a:cxn ang="0">
                  <a:pos x="connsiteX1" y="connsiteY1"/>
                </a:cxn>
              </a:cxnLst>
              <a:rect l="l" t="t" r="r" b="b"/>
              <a:pathLst>
                <a:path w="50193" h="11920">
                  <a:moveTo>
                    <a:pt x="0" y="11921"/>
                  </a:moveTo>
                  <a:lnTo>
                    <a:pt x="5019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26" name="Graphic 1431">
            <a:extLst>
              <a:ext uri="{FF2B5EF4-FFF2-40B4-BE49-F238E27FC236}">
                <a16:creationId xmlns:a16="http://schemas.microsoft.com/office/drawing/2014/main" id="{D26C0CDD-DB5D-FB58-AFB2-785AE7D1B256}"/>
              </a:ext>
            </a:extLst>
          </p:cNvPr>
          <p:cNvGrpSpPr/>
          <p:nvPr/>
        </p:nvGrpSpPr>
        <p:grpSpPr>
          <a:xfrm flipH="1">
            <a:off x="21336655" y="7530749"/>
            <a:ext cx="669684" cy="768056"/>
            <a:chOff x="12514179" y="9525279"/>
            <a:chExt cx="698397" cy="800989"/>
          </a:xfrm>
          <a:noFill/>
        </p:grpSpPr>
        <p:grpSp>
          <p:nvGrpSpPr>
            <p:cNvPr id="6287" name="Graphic 1431">
              <a:extLst>
                <a:ext uri="{FF2B5EF4-FFF2-40B4-BE49-F238E27FC236}">
                  <a16:creationId xmlns:a16="http://schemas.microsoft.com/office/drawing/2014/main" id="{006BEFE0-F519-8D82-D6A3-1E96AF791531}"/>
                </a:ext>
              </a:extLst>
            </p:cNvPr>
            <p:cNvGrpSpPr/>
            <p:nvPr/>
          </p:nvGrpSpPr>
          <p:grpSpPr>
            <a:xfrm>
              <a:off x="12514179" y="9849589"/>
              <a:ext cx="698397" cy="476679"/>
              <a:chOff x="12514179" y="9849589"/>
              <a:chExt cx="698397" cy="476679"/>
            </a:xfrm>
            <a:noFill/>
          </p:grpSpPr>
          <p:sp>
            <p:nvSpPr>
              <p:cNvPr id="6292" name="Freeform 6291">
                <a:extLst>
                  <a:ext uri="{FF2B5EF4-FFF2-40B4-BE49-F238E27FC236}">
                    <a16:creationId xmlns:a16="http://schemas.microsoft.com/office/drawing/2014/main" id="{5F12C72E-2BD7-8DB9-F57D-25BE56740B95}"/>
                  </a:ext>
                </a:extLst>
              </p:cNvPr>
              <p:cNvSpPr/>
              <p:nvPr/>
            </p:nvSpPr>
            <p:spPr>
              <a:xfrm>
                <a:off x="12514179" y="9849589"/>
                <a:ext cx="698397" cy="476679"/>
              </a:xfrm>
              <a:custGeom>
                <a:avLst/>
                <a:gdLst>
                  <a:gd name="connsiteX0" fmla="*/ 507602 w 698397"/>
                  <a:gd name="connsiteY0" fmla="*/ 348933 h 476679"/>
                  <a:gd name="connsiteX1" fmla="*/ 375099 w 698397"/>
                  <a:gd name="connsiteY1" fmla="*/ 466841 h 476679"/>
                  <a:gd name="connsiteX2" fmla="*/ 323299 w 698397"/>
                  <a:gd name="connsiteY2" fmla="*/ 466841 h 476679"/>
                  <a:gd name="connsiteX3" fmla="*/ 13087 w 698397"/>
                  <a:gd name="connsiteY3" fmla="*/ 190786 h 476679"/>
                  <a:gd name="connsiteX4" fmla="*/ 11417 w 698397"/>
                  <a:gd name="connsiteY4" fmla="*/ 134045 h 476679"/>
                  <a:gd name="connsiteX5" fmla="*/ 133884 w 698397"/>
                  <a:gd name="connsiteY5" fmla="*/ 11453 h 476679"/>
                  <a:gd name="connsiteX6" fmla="*/ 161450 w 698397"/>
                  <a:gd name="connsiteY6" fmla="*/ 0 h 476679"/>
                  <a:gd name="connsiteX7" fmla="*/ 536947 w 698397"/>
                  <a:gd name="connsiteY7" fmla="*/ 0 h 476679"/>
                  <a:gd name="connsiteX8" fmla="*/ 564519 w 698397"/>
                  <a:gd name="connsiteY8" fmla="*/ 11453 h 476679"/>
                  <a:gd name="connsiteX9" fmla="*/ 686980 w 698397"/>
                  <a:gd name="connsiteY9" fmla="*/ 134045 h 476679"/>
                  <a:gd name="connsiteX10" fmla="*/ 685311 w 698397"/>
                  <a:gd name="connsiteY10" fmla="*/ 190786 h 476679"/>
                  <a:gd name="connsiteX11" fmla="*/ 553780 w 698397"/>
                  <a:gd name="connsiteY11" fmla="*/ 307861 h 476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8397" h="476679">
                    <a:moveTo>
                      <a:pt x="507602" y="348933"/>
                    </a:moveTo>
                    <a:lnTo>
                      <a:pt x="375099" y="466841"/>
                    </a:lnTo>
                    <a:cubicBezTo>
                      <a:pt x="360330" y="479959"/>
                      <a:pt x="338067" y="479959"/>
                      <a:pt x="323299" y="466841"/>
                    </a:cubicBezTo>
                    <a:lnTo>
                      <a:pt x="13087" y="190786"/>
                    </a:lnTo>
                    <a:cubicBezTo>
                      <a:pt x="-3679" y="175898"/>
                      <a:pt x="-4444" y="149922"/>
                      <a:pt x="11417" y="134045"/>
                    </a:cubicBezTo>
                    <a:lnTo>
                      <a:pt x="133884" y="11453"/>
                    </a:lnTo>
                    <a:cubicBezTo>
                      <a:pt x="141196" y="4113"/>
                      <a:pt x="151107" y="0"/>
                      <a:pt x="161450" y="0"/>
                    </a:cubicBezTo>
                    <a:lnTo>
                      <a:pt x="536947" y="0"/>
                    </a:lnTo>
                    <a:cubicBezTo>
                      <a:pt x="547290" y="0"/>
                      <a:pt x="557207" y="4113"/>
                      <a:pt x="564519" y="11453"/>
                    </a:cubicBezTo>
                    <a:lnTo>
                      <a:pt x="686980" y="134045"/>
                    </a:lnTo>
                    <a:cubicBezTo>
                      <a:pt x="702841" y="149922"/>
                      <a:pt x="702076" y="175898"/>
                      <a:pt x="685311" y="190786"/>
                    </a:cubicBezTo>
                    <a:lnTo>
                      <a:pt x="553780" y="30786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3" name="Freeform 6292">
                <a:extLst>
                  <a:ext uri="{FF2B5EF4-FFF2-40B4-BE49-F238E27FC236}">
                    <a16:creationId xmlns:a16="http://schemas.microsoft.com/office/drawing/2014/main" id="{CC1CE3BC-7995-2FE5-CE0C-D92CA1067046}"/>
                  </a:ext>
                </a:extLst>
              </p:cNvPr>
              <p:cNvSpPr/>
              <p:nvPr/>
            </p:nvSpPr>
            <p:spPr>
              <a:xfrm>
                <a:off x="12514224" y="10012889"/>
                <a:ext cx="698256" cy="5205"/>
              </a:xfrm>
              <a:custGeom>
                <a:avLst/>
                <a:gdLst>
                  <a:gd name="connsiteX0" fmla="*/ 698257 w 698256"/>
                  <a:gd name="connsiteY0" fmla="*/ 0 h 5205"/>
                  <a:gd name="connsiteX1" fmla="*/ 0 w 698256"/>
                  <a:gd name="connsiteY1" fmla="*/ 0 h 5205"/>
                </a:gdLst>
                <a:ahLst/>
                <a:cxnLst>
                  <a:cxn ang="0">
                    <a:pos x="connsiteX0" y="connsiteY0"/>
                  </a:cxn>
                  <a:cxn ang="0">
                    <a:pos x="connsiteX1" y="connsiteY1"/>
                  </a:cxn>
                </a:cxnLst>
                <a:rect l="l" t="t" r="r" b="b"/>
                <a:pathLst>
                  <a:path w="698256" h="5205">
                    <a:moveTo>
                      <a:pt x="698257"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4" name="Freeform 6293">
                <a:extLst>
                  <a:ext uri="{FF2B5EF4-FFF2-40B4-BE49-F238E27FC236}">
                    <a16:creationId xmlns:a16="http://schemas.microsoft.com/office/drawing/2014/main" id="{D38C4379-AB23-FA89-C461-DF81D5458185}"/>
                  </a:ext>
                </a:extLst>
              </p:cNvPr>
              <p:cNvSpPr/>
              <p:nvPr/>
            </p:nvSpPr>
            <p:spPr>
              <a:xfrm>
                <a:off x="12700258" y="9849589"/>
                <a:ext cx="326239" cy="476679"/>
              </a:xfrm>
              <a:custGeom>
                <a:avLst/>
                <a:gdLst>
                  <a:gd name="connsiteX0" fmla="*/ 244678 w 326239"/>
                  <a:gd name="connsiteY0" fmla="*/ 0 h 476679"/>
                  <a:gd name="connsiteX1" fmla="*/ 326239 w 326239"/>
                  <a:gd name="connsiteY1" fmla="*/ 163300 h 476679"/>
                  <a:gd name="connsiteX2" fmla="*/ 163122 w 326239"/>
                  <a:gd name="connsiteY2" fmla="*/ 476679 h 476679"/>
                  <a:gd name="connsiteX3" fmla="*/ 0 w 326239"/>
                  <a:gd name="connsiteY3" fmla="*/ 163300 h 476679"/>
                  <a:gd name="connsiteX4" fmla="*/ 81561 w 326239"/>
                  <a:gd name="connsiteY4" fmla="*/ 0 h 476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239" h="476679">
                    <a:moveTo>
                      <a:pt x="244678" y="0"/>
                    </a:moveTo>
                    <a:lnTo>
                      <a:pt x="326239" y="163300"/>
                    </a:lnTo>
                    <a:lnTo>
                      <a:pt x="163122" y="476679"/>
                    </a:lnTo>
                    <a:lnTo>
                      <a:pt x="0" y="163300"/>
                    </a:lnTo>
                    <a:lnTo>
                      <a:pt x="81561"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88" name="Graphic 1431">
              <a:extLst>
                <a:ext uri="{FF2B5EF4-FFF2-40B4-BE49-F238E27FC236}">
                  <a16:creationId xmlns:a16="http://schemas.microsoft.com/office/drawing/2014/main" id="{2ABF1A3F-2CD2-14F3-D741-1EF5FBCCC22D}"/>
                </a:ext>
              </a:extLst>
            </p:cNvPr>
            <p:cNvGrpSpPr/>
            <p:nvPr/>
          </p:nvGrpSpPr>
          <p:grpSpPr>
            <a:xfrm>
              <a:off x="12642265" y="9525279"/>
              <a:ext cx="442226" cy="220926"/>
              <a:chOff x="12642265" y="9525279"/>
              <a:chExt cx="442226" cy="220926"/>
            </a:xfrm>
          </p:grpSpPr>
          <p:sp>
            <p:nvSpPr>
              <p:cNvPr id="6289" name="Freeform 6288">
                <a:extLst>
                  <a:ext uri="{FF2B5EF4-FFF2-40B4-BE49-F238E27FC236}">
                    <a16:creationId xmlns:a16="http://schemas.microsoft.com/office/drawing/2014/main" id="{5B33FE0F-F132-23D7-D180-D1119F4C020A}"/>
                  </a:ext>
                </a:extLst>
              </p:cNvPr>
              <p:cNvSpPr/>
              <p:nvPr/>
            </p:nvSpPr>
            <p:spPr>
              <a:xfrm>
                <a:off x="12642265" y="9623196"/>
                <a:ext cx="77796" cy="123008"/>
              </a:xfrm>
              <a:custGeom>
                <a:avLst/>
                <a:gdLst>
                  <a:gd name="connsiteX0" fmla="*/ 77796 w 77796"/>
                  <a:gd name="connsiteY0" fmla="*/ 123009 h 123008"/>
                  <a:gd name="connsiteX1" fmla="*/ 0 w 77796"/>
                  <a:gd name="connsiteY1" fmla="*/ 0 h 123008"/>
                </a:gdLst>
                <a:ahLst/>
                <a:cxnLst>
                  <a:cxn ang="0">
                    <a:pos x="connsiteX0" y="connsiteY0"/>
                  </a:cxn>
                  <a:cxn ang="0">
                    <a:pos x="connsiteX1" y="connsiteY1"/>
                  </a:cxn>
                </a:cxnLst>
                <a:rect l="l" t="t" r="r" b="b"/>
                <a:pathLst>
                  <a:path w="77796" h="123008">
                    <a:moveTo>
                      <a:pt x="77796" y="12300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0" name="Freeform 6289">
                <a:extLst>
                  <a:ext uri="{FF2B5EF4-FFF2-40B4-BE49-F238E27FC236}">
                    <a16:creationId xmlns:a16="http://schemas.microsoft.com/office/drawing/2014/main" id="{D6A5FC19-175D-1FE1-6A65-CF43ED52FF76}"/>
                  </a:ext>
                </a:extLst>
              </p:cNvPr>
              <p:cNvSpPr/>
              <p:nvPr/>
            </p:nvSpPr>
            <p:spPr>
              <a:xfrm>
                <a:off x="13006695" y="9623196"/>
                <a:ext cx="77796" cy="123008"/>
              </a:xfrm>
              <a:custGeom>
                <a:avLst/>
                <a:gdLst>
                  <a:gd name="connsiteX0" fmla="*/ 0 w 77796"/>
                  <a:gd name="connsiteY0" fmla="*/ 123009 h 123008"/>
                  <a:gd name="connsiteX1" fmla="*/ 77796 w 77796"/>
                  <a:gd name="connsiteY1" fmla="*/ 0 h 123008"/>
                </a:gdLst>
                <a:ahLst/>
                <a:cxnLst>
                  <a:cxn ang="0">
                    <a:pos x="connsiteX0" y="connsiteY0"/>
                  </a:cxn>
                  <a:cxn ang="0">
                    <a:pos x="connsiteX1" y="connsiteY1"/>
                  </a:cxn>
                </a:cxnLst>
                <a:rect l="l" t="t" r="r" b="b"/>
                <a:pathLst>
                  <a:path w="77796" h="123008">
                    <a:moveTo>
                      <a:pt x="0" y="123009"/>
                    </a:moveTo>
                    <a:lnTo>
                      <a:pt x="7779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1" name="Freeform 6290">
                <a:extLst>
                  <a:ext uri="{FF2B5EF4-FFF2-40B4-BE49-F238E27FC236}">
                    <a16:creationId xmlns:a16="http://schemas.microsoft.com/office/drawing/2014/main" id="{3485B583-BF16-4E13-92C0-155315348D82}"/>
                  </a:ext>
                </a:extLst>
              </p:cNvPr>
              <p:cNvSpPr/>
              <p:nvPr/>
            </p:nvSpPr>
            <p:spPr>
              <a:xfrm>
                <a:off x="12863381" y="9525279"/>
                <a:ext cx="5200" cy="220926"/>
              </a:xfrm>
              <a:custGeom>
                <a:avLst/>
                <a:gdLst>
                  <a:gd name="connsiteX0" fmla="*/ 0 w 5200"/>
                  <a:gd name="connsiteY0" fmla="*/ 220927 h 220926"/>
                  <a:gd name="connsiteX1" fmla="*/ 0 w 5200"/>
                  <a:gd name="connsiteY1" fmla="*/ 0 h 220926"/>
                </a:gdLst>
                <a:ahLst/>
                <a:cxnLst>
                  <a:cxn ang="0">
                    <a:pos x="connsiteX0" y="connsiteY0"/>
                  </a:cxn>
                  <a:cxn ang="0">
                    <a:pos x="connsiteX1" y="connsiteY1"/>
                  </a:cxn>
                </a:cxnLst>
                <a:rect l="l" t="t" r="r" b="b"/>
                <a:pathLst>
                  <a:path w="5200" h="220926">
                    <a:moveTo>
                      <a:pt x="0" y="22092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227" name="Graphic 1431">
            <a:extLst>
              <a:ext uri="{FF2B5EF4-FFF2-40B4-BE49-F238E27FC236}">
                <a16:creationId xmlns:a16="http://schemas.microsoft.com/office/drawing/2014/main" id="{FD83F161-CCDA-245C-8F04-1B9FE172C3BF}"/>
              </a:ext>
            </a:extLst>
          </p:cNvPr>
          <p:cNvGrpSpPr/>
          <p:nvPr/>
        </p:nvGrpSpPr>
        <p:grpSpPr>
          <a:xfrm flipH="1">
            <a:off x="21321314" y="8988380"/>
            <a:ext cx="700367" cy="945861"/>
            <a:chOff x="13800952" y="9418941"/>
            <a:chExt cx="730398" cy="986419"/>
          </a:xfrm>
          <a:noFill/>
        </p:grpSpPr>
        <p:grpSp>
          <p:nvGrpSpPr>
            <p:cNvPr id="6228" name="Graphic 1431">
              <a:extLst>
                <a:ext uri="{FF2B5EF4-FFF2-40B4-BE49-F238E27FC236}">
                  <a16:creationId xmlns:a16="http://schemas.microsoft.com/office/drawing/2014/main" id="{57BA3BCF-C503-10A3-575E-C36D68338F90}"/>
                </a:ext>
              </a:extLst>
            </p:cNvPr>
            <p:cNvGrpSpPr/>
            <p:nvPr/>
          </p:nvGrpSpPr>
          <p:grpSpPr>
            <a:xfrm>
              <a:off x="13981284" y="9664373"/>
              <a:ext cx="372355" cy="286777"/>
              <a:chOff x="13981284" y="9664373"/>
              <a:chExt cx="372355" cy="286777"/>
            </a:xfrm>
            <a:noFill/>
          </p:grpSpPr>
          <p:grpSp>
            <p:nvGrpSpPr>
              <p:cNvPr id="6277" name="Graphic 1431">
                <a:extLst>
                  <a:ext uri="{FF2B5EF4-FFF2-40B4-BE49-F238E27FC236}">
                    <a16:creationId xmlns:a16="http://schemas.microsoft.com/office/drawing/2014/main" id="{1C49C6EA-6F2A-B03F-1464-8925B539306D}"/>
                  </a:ext>
                </a:extLst>
              </p:cNvPr>
              <p:cNvGrpSpPr/>
              <p:nvPr/>
            </p:nvGrpSpPr>
            <p:grpSpPr>
              <a:xfrm>
                <a:off x="13981284" y="9664373"/>
                <a:ext cx="162529" cy="286777"/>
                <a:chOff x="13981284" y="9664373"/>
                <a:chExt cx="162529" cy="286777"/>
              </a:xfrm>
              <a:noFill/>
            </p:grpSpPr>
            <p:sp>
              <p:nvSpPr>
                <p:cNvPr id="6283" name="Freeform 6282">
                  <a:extLst>
                    <a:ext uri="{FF2B5EF4-FFF2-40B4-BE49-F238E27FC236}">
                      <a16:creationId xmlns:a16="http://schemas.microsoft.com/office/drawing/2014/main" id="{84688490-6D7C-43F7-9552-10635FCFF31A}"/>
                    </a:ext>
                  </a:extLst>
                </p:cNvPr>
                <p:cNvSpPr/>
                <p:nvPr/>
              </p:nvSpPr>
              <p:spPr>
                <a:xfrm>
                  <a:off x="14062549" y="9664373"/>
                  <a:ext cx="5200" cy="42998"/>
                </a:xfrm>
                <a:custGeom>
                  <a:avLst/>
                  <a:gdLst>
                    <a:gd name="connsiteX0" fmla="*/ 0 w 5200"/>
                    <a:gd name="connsiteY0" fmla="*/ 42998 h 42998"/>
                    <a:gd name="connsiteX1" fmla="*/ 0 w 5200"/>
                    <a:gd name="connsiteY1" fmla="*/ 0 h 42998"/>
                  </a:gdLst>
                  <a:ahLst/>
                  <a:cxnLst>
                    <a:cxn ang="0">
                      <a:pos x="connsiteX0" y="connsiteY0"/>
                    </a:cxn>
                    <a:cxn ang="0">
                      <a:pos x="connsiteX1" y="connsiteY1"/>
                    </a:cxn>
                  </a:cxnLst>
                  <a:rect l="l" t="t" r="r" b="b"/>
                  <a:pathLst>
                    <a:path w="5200" h="42998">
                      <a:moveTo>
                        <a:pt x="0" y="42998"/>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4" name="Freeform 6283">
                  <a:extLst>
                    <a:ext uri="{FF2B5EF4-FFF2-40B4-BE49-F238E27FC236}">
                      <a16:creationId xmlns:a16="http://schemas.microsoft.com/office/drawing/2014/main" id="{333CF160-1003-1377-169C-37981BDE8554}"/>
                    </a:ext>
                  </a:extLst>
                </p:cNvPr>
                <p:cNvSpPr/>
                <p:nvPr/>
              </p:nvSpPr>
              <p:spPr>
                <a:xfrm>
                  <a:off x="14021917" y="9707354"/>
                  <a:ext cx="81262" cy="81346"/>
                </a:xfrm>
                <a:custGeom>
                  <a:avLst/>
                  <a:gdLst>
                    <a:gd name="connsiteX0" fmla="*/ 81263 w 81262"/>
                    <a:gd name="connsiteY0" fmla="*/ 40673 h 81346"/>
                    <a:gd name="connsiteX1" fmla="*/ 40631 w 81262"/>
                    <a:gd name="connsiteY1" fmla="*/ 81346 h 81346"/>
                    <a:gd name="connsiteX2" fmla="*/ 0 w 81262"/>
                    <a:gd name="connsiteY2" fmla="*/ 40673 h 81346"/>
                    <a:gd name="connsiteX3" fmla="*/ 40631 w 81262"/>
                    <a:gd name="connsiteY3" fmla="*/ 0 h 81346"/>
                    <a:gd name="connsiteX4" fmla="*/ 81263 w 81262"/>
                    <a:gd name="connsiteY4" fmla="*/ 40673 h 81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62" h="81346">
                      <a:moveTo>
                        <a:pt x="81263" y="40673"/>
                      </a:moveTo>
                      <a:cubicBezTo>
                        <a:pt x="81263" y="63136"/>
                        <a:pt x="63071" y="81346"/>
                        <a:pt x="40631" y="81346"/>
                      </a:cubicBezTo>
                      <a:cubicBezTo>
                        <a:pt x="18191" y="81346"/>
                        <a:pt x="0" y="63136"/>
                        <a:pt x="0" y="40673"/>
                      </a:cubicBezTo>
                      <a:cubicBezTo>
                        <a:pt x="0" y="18210"/>
                        <a:pt x="18191" y="0"/>
                        <a:pt x="40631" y="0"/>
                      </a:cubicBezTo>
                      <a:cubicBezTo>
                        <a:pt x="63071" y="0"/>
                        <a:pt x="81263" y="18210"/>
                        <a:pt x="81263" y="4067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5" name="Freeform 6284">
                  <a:extLst>
                    <a:ext uri="{FF2B5EF4-FFF2-40B4-BE49-F238E27FC236}">
                      <a16:creationId xmlns:a16="http://schemas.microsoft.com/office/drawing/2014/main" id="{BEB340F7-FF9B-EC4C-1239-CFB6F91C6010}"/>
                    </a:ext>
                  </a:extLst>
                </p:cNvPr>
                <p:cNvSpPr/>
                <p:nvPr/>
              </p:nvSpPr>
              <p:spPr>
                <a:xfrm>
                  <a:off x="13981284" y="9788475"/>
                  <a:ext cx="162529" cy="162675"/>
                </a:xfrm>
                <a:custGeom>
                  <a:avLst/>
                  <a:gdLst>
                    <a:gd name="connsiteX0" fmla="*/ 31737 w 162529"/>
                    <a:gd name="connsiteY0" fmla="*/ 16814 h 162675"/>
                    <a:gd name="connsiteX1" fmla="*/ 81265 w 162529"/>
                    <a:gd name="connsiteY1" fmla="*/ 0 h 162675"/>
                    <a:gd name="connsiteX2" fmla="*/ 162529 w 162529"/>
                    <a:gd name="connsiteY2" fmla="*/ 81312 h 162675"/>
                    <a:gd name="connsiteX3" fmla="*/ 81265 w 162529"/>
                    <a:gd name="connsiteY3" fmla="*/ 162676 h 162675"/>
                    <a:gd name="connsiteX4" fmla="*/ 0 w 162529"/>
                    <a:gd name="connsiteY4" fmla="*/ 81312 h 162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529" h="162675">
                      <a:moveTo>
                        <a:pt x="31737" y="16814"/>
                      </a:moveTo>
                      <a:cubicBezTo>
                        <a:pt x="45450" y="6247"/>
                        <a:pt x="62622" y="0"/>
                        <a:pt x="81265" y="0"/>
                      </a:cubicBezTo>
                      <a:cubicBezTo>
                        <a:pt x="126143" y="0"/>
                        <a:pt x="162529" y="36387"/>
                        <a:pt x="162529" y="81312"/>
                      </a:cubicBezTo>
                      <a:cubicBezTo>
                        <a:pt x="162529" y="126236"/>
                        <a:pt x="126143" y="162676"/>
                        <a:pt x="81265" y="162676"/>
                      </a:cubicBezTo>
                      <a:cubicBezTo>
                        <a:pt x="36386" y="162676"/>
                        <a:pt x="0" y="126236"/>
                        <a:pt x="0" y="8131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6" name="Freeform 6285">
                  <a:extLst>
                    <a:ext uri="{FF2B5EF4-FFF2-40B4-BE49-F238E27FC236}">
                      <a16:creationId xmlns:a16="http://schemas.microsoft.com/office/drawing/2014/main" id="{495E2A45-3DD2-152C-63D0-F886F3FEF2A3}"/>
                    </a:ext>
                  </a:extLst>
                </p:cNvPr>
                <p:cNvSpPr/>
                <p:nvPr/>
              </p:nvSpPr>
              <p:spPr>
                <a:xfrm>
                  <a:off x="14062549" y="9869787"/>
                  <a:ext cx="40577" cy="40656"/>
                </a:xfrm>
                <a:custGeom>
                  <a:avLst/>
                  <a:gdLst>
                    <a:gd name="connsiteX0" fmla="*/ 40578 w 40577"/>
                    <a:gd name="connsiteY0" fmla="*/ 0 h 40656"/>
                    <a:gd name="connsiteX1" fmla="*/ 0 w 40577"/>
                    <a:gd name="connsiteY1" fmla="*/ 40656 h 40656"/>
                  </a:gdLst>
                  <a:ahLst/>
                  <a:cxnLst>
                    <a:cxn ang="0">
                      <a:pos x="connsiteX0" y="connsiteY0"/>
                    </a:cxn>
                    <a:cxn ang="0">
                      <a:pos x="connsiteX1" y="connsiteY1"/>
                    </a:cxn>
                  </a:cxnLst>
                  <a:rect l="l" t="t" r="r" b="b"/>
                  <a:pathLst>
                    <a:path w="40577" h="40656">
                      <a:moveTo>
                        <a:pt x="40578" y="0"/>
                      </a:moveTo>
                      <a:cubicBezTo>
                        <a:pt x="40578" y="22437"/>
                        <a:pt x="22413" y="40656"/>
                        <a:pt x="0" y="4065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78" name="Graphic 1431">
                <a:extLst>
                  <a:ext uri="{FF2B5EF4-FFF2-40B4-BE49-F238E27FC236}">
                    <a16:creationId xmlns:a16="http://schemas.microsoft.com/office/drawing/2014/main" id="{104C7D77-BCAE-4E49-7932-DC6422E0641B}"/>
                  </a:ext>
                </a:extLst>
              </p:cNvPr>
              <p:cNvGrpSpPr/>
              <p:nvPr/>
            </p:nvGrpSpPr>
            <p:grpSpPr>
              <a:xfrm>
                <a:off x="14191115" y="9664373"/>
                <a:ext cx="162524" cy="286777"/>
                <a:chOff x="14191115" y="9664373"/>
                <a:chExt cx="162524" cy="286777"/>
              </a:xfrm>
              <a:noFill/>
            </p:grpSpPr>
            <p:sp>
              <p:nvSpPr>
                <p:cNvPr id="6279" name="Freeform 6278">
                  <a:extLst>
                    <a:ext uri="{FF2B5EF4-FFF2-40B4-BE49-F238E27FC236}">
                      <a16:creationId xmlns:a16="http://schemas.microsoft.com/office/drawing/2014/main" id="{C375C0F0-4DC2-F412-AA2B-4EBB0388E982}"/>
                    </a:ext>
                  </a:extLst>
                </p:cNvPr>
                <p:cNvSpPr/>
                <p:nvPr/>
              </p:nvSpPr>
              <p:spPr>
                <a:xfrm>
                  <a:off x="14272375" y="9664373"/>
                  <a:ext cx="5200" cy="42998"/>
                </a:xfrm>
                <a:custGeom>
                  <a:avLst/>
                  <a:gdLst>
                    <a:gd name="connsiteX0" fmla="*/ 0 w 5200"/>
                    <a:gd name="connsiteY0" fmla="*/ 0 h 42998"/>
                    <a:gd name="connsiteX1" fmla="*/ 0 w 5200"/>
                    <a:gd name="connsiteY1" fmla="*/ 42998 h 42998"/>
                  </a:gdLst>
                  <a:ahLst/>
                  <a:cxnLst>
                    <a:cxn ang="0">
                      <a:pos x="connsiteX0" y="connsiteY0"/>
                    </a:cxn>
                    <a:cxn ang="0">
                      <a:pos x="connsiteX1" y="connsiteY1"/>
                    </a:cxn>
                  </a:cxnLst>
                  <a:rect l="l" t="t" r="r" b="b"/>
                  <a:pathLst>
                    <a:path w="5200" h="42998">
                      <a:moveTo>
                        <a:pt x="0" y="0"/>
                      </a:moveTo>
                      <a:lnTo>
                        <a:pt x="0" y="4299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0" name="Freeform 6279">
                  <a:extLst>
                    <a:ext uri="{FF2B5EF4-FFF2-40B4-BE49-F238E27FC236}">
                      <a16:creationId xmlns:a16="http://schemas.microsoft.com/office/drawing/2014/main" id="{A2F06099-38E9-52CA-5534-8EB1F2BF23B6}"/>
                    </a:ext>
                  </a:extLst>
                </p:cNvPr>
                <p:cNvSpPr/>
                <p:nvPr/>
              </p:nvSpPr>
              <p:spPr>
                <a:xfrm>
                  <a:off x="14231743" y="9707354"/>
                  <a:ext cx="81262" cy="81346"/>
                </a:xfrm>
                <a:custGeom>
                  <a:avLst/>
                  <a:gdLst>
                    <a:gd name="connsiteX0" fmla="*/ 81263 w 81262"/>
                    <a:gd name="connsiteY0" fmla="*/ 40673 h 81346"/>
                    <a:gd name="connsiteX1" fmla="*/ 40631 w 81262"/>
                    <a:gd name="connsiteY1" fmla="*/ 81346 h 81346"/>
                    <a:gd name="connsiteX2" fmla="*/ 0 w 81262"/>
                    <a:gd name="connsiteY2" fmla="*/ 40673 h 81346"/>
                    <a:gd name="connsiteX3" fmla="*/ 40631 w 81262"/>
                    <a:gd name="connsiteY3" fmla="*/ 0 h 81346"/>
                    <a:gd name="connsiteX4" fmla="*/ 81263 w 81262"/>
                    <a:gd name="connsiteY4" fmla="*/ 40673 h 81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62" h="81346">
                      <a:moveTo>
                        <a:pt x="81263" y="40673"/>
                      </a:moveTo>
                      <a:cubicBezTo>
                        <a:pt x="81263" y="63136"/>
                        <a:pt x="63071" y="81346"/>
                        <a:pt x="40631" y="81346"/>
                      </a:cubicBezTo>
                      <a:cubicBezTo>
                        <a:pt x="18191" y="81346"/>
                        <a:pt x="0" y="63136"/>
                        <a:pt x="0" y="40673"/>
                      </a:cubicBezTo>
                      <a:cubicBezTo>
                        <a:pt x="0" y="18210"/>
                        <a:pt x="18191" y="0"/>
                        <a:pt x="40631" y="0"/>
                      </a:cubicBezTo>
                      <a:cubicBezTo>
                        <a:pt x="63071" y="0"/>
                        <a:pt x="81263" y="18210"/>
                        <a:pt x="81263" y="4067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1" name="Freeform 6280">
                  <a:extLst>
                    <a:ext uri="{FF2B5EF4-FFF2-40B4-BE49-F238E27FC236}">
                      <a16:creationId xmlns:a16="http://schemas.microsoft.com/office/drawing/2014/main" id="{B7486C4C-B4FF-5948-A0B3-9C7BEFBAE234}"/>
                    </a:ext>
                  </a:extLst>
                </p:cNvPr>
                <p:cNvSpPr/>
                <p:nvPr/>
              </p:nvSpPr>
              <p:spPr>
                <a:xfrm>
                  <a:off x="14191115" y="9788475"/>
                  <a:ext cx="162524" cy="162675"/>
                </a:xfrm>
                <a:custGeom>
                  <a:avLst/>
                  <a:gdLst>
                    <a:gd name="connsiteX0" fmla="*/ 34743 w 162524"/>
                    <a:gd name="connsiteY0" fmla="*/ 14628 h 162675"/>
                    <a:gd name="connsiteX1" fmla="*/ 81260 w 162524"/>
                    <a:gd name="connsiteY1" fmla="*/ 0 h 162675"/>
                    <a:gd name="connsiteX2" fmla="*/ 162524 w 162524"/>
                    <a:gd name="connsiteY2" fmla="*/ 81312 h 162675"/>
                    <a:gd name="connsiteX3" fmla="*/ 81260 w 162524"/>
                    <a:gd name="connsiteY3" fmla="*/ 162676 h 162675"/>
                    <a:gd name="connsiteX4" fmla="*/ 0 w 162524"/>
                    <a:gd name="connsiteY4" fmla="*/ 81312 h 162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524" h="162675">
                      <a:moveTo>
                        <a:pt x="34743" y="14628"/>
                      </a:moveTo>
                      <a:cubicBezTo>
                        <a:pt x="47926" y="5414"/>
                        <a:pt x="63963" y="0"/>
                        <a:pt x="81260" y="0"/>
                      </a:cubicBezTo>
                      <a:cubicBezTo>
                        <a:pt x="126143" y="0"/>
                        <a:pt x="162524" y="36387"/>
                        <a:pt x="162524" y="81312"/>
                      </a:cubicBezTo>
                      <a:cubicBezTo>
                        <a:pt x="162524" y="126236"/>
                        <a:pt x="126143" y="162676"/>
                        <a:pt x="81260" y="162676"/>
                      </a:cubicBezTo>
                      <a:cubicBezTo>
                        <a:pt x="36381" y="162676"/>
                        <a:pt x="0" y="126236"/>
                        <a:pt x="0" y="8131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2" name="Freeform 6281">
                  <a:extLst>
                    <a:ext uri="{FF2B5EF4-FFF2-40B4-BE49-F238E27FC236}">
                      <a16:creationId xmlns:a16="http://schemas.microsoft.com/office/drawing/2014/main" id="{5ACC0BB0-EB25-7910-4569-8863A87EE9C2}"/>
                    </a:ext>
                  </a:extLst>
                </p:cNvPr>
                <p:cNvSpPr/>
                <p:nvPr/>
              </p:nvSpPr>
              <p:spPr>
                <a:xfrm>
                  <a:off x="14272375" y="9869787"/>
                  <a:ext cx="40582" cy="40656"/>
                </a:xfrm>
                <a:custGeom>
                  <a:avLst/>
                  <a:gdLst>
                    <a:gd name="connsiteX0" fmla="*/ 40583 w 40582"/>
                    <a:gd name="connsiteY0" fmla="*/ 0 h 40656"/>
                    <a:gd name="connsiteX1" fmla="*/ 0 w 40582"/>
                    <a:gd name="connsiteY1" fmla="*/ 40656 h 40656"/>
                  </a:gdLst>
                  <a:ahLst/>
                  <a:cxnLst>
                    <a:cxn ang="0">
                      <a:pos x="connsiteX0" y="connsiteY0"/>
                    </a:cxn>
                    <a:cxn ang="0">
                      <a:pos x="connsiteX1" y="connsiteY1"/>
                    </a:cxn>
                  </a:cxnLst>
                  <a:rect l="l" t="t" r="r" b="b"/>
                  <a:pathLst>
                    <a:path w="40582" h="40656">
                      <a:moveTo>
                        <a:pt x="40583" y="0"/>
                      </a:moveTo>
                      <a:cubicBezTo>
                        <a:pt x="40583" y="22437"/>
                        <a:pt x="22413" y="40656"/>
                        <a:pt x="0" y="4065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6229" name="Graphic 1431">
              <a:extLst>
                <a:ext uri="{FF2B5EF4-FFF2-40B4-BE49-F238E27FC236}">
                  <a16:creationId xmlns:a16="http://schemas.microsoft.com/office/drawing/2014/main" id="{C7BC6719-BDCA-0AA8-2FCB-B3C9828D546E}"/>
                </a:ext>
              </a:extLst>
            </p:cNvPr>
            <p:cNvGrpSpPr/>
            <p:nvPr/>
          </p:nvGrpSpPr>
          <p:grpSpPr>
            <a:xfrm>
              <a:off x="13800952" y="9418941"/>
              <a:ext cx="730398" cy="986419"/>
              <a:chOff x="13800952" y="9418941"/>
              <a:chExt cx="730398" cy="986419"/>
            </a:xfrm>
            <a:noFill/>
          </p:grpSpPr>
          <p:grpSp>
            <p:nvGrpSpPr>
              <p:cNvPr id="6230" name="Graphic 1431">
                <a:extLst>
                  <a:ext uri="{FF2B5EF4-FFF2-40B4-BE49-F238E27FC236}">
                    <a16:creationId xmlns:a16="http://schemas.microsoft.com/office/drawing/2014/main" id="{80AA1713-98C2-729F-89C6-34E86D2BDFF8}"/>
                  </a:ext>
                </a:extLst>
              </p:cNvPr>
              <p:cNvGrpSpPr/>
              <p:nvPr/>
            </p:nvGrpSpPr>
            <p:grpSpPr>
              <a:xfrm>
                <a:off x="13800952" y="9418941"/>
                <a:ext cx="730398" cy="803564"/>
                <a:chOff x="13800952" y="9418941"/>
                <a:chExt cx="730398" cy="803564"/>
              </a:xfrm>
              <a:noFill/>
            </p:grpSpPr>
            <p:sp>
              <p:nvSpPr>
                <p:cNvPr id="6235" name="Freeform 6234">
                  <a:extLst>
                    <a:ext uri="{FF2B5EF4-FFF2-40B4-BE49-F238E27FC236}">
                      <a16:creationId xmlns:a16="http://schemas.microsoft.com/office/drawing/2014/main" id="{4BCD6DAA-A8C0-7C2B-28F5-1D75BBF27C36}"/>
                    </a:ext>
                  </a:extLst>
                </p:cNvPr>
                <p:cNvSpPr/>
                <p:nvPr/>
              </p:nvSpPr>
              <p:spPr>
                <a:xfrm>
                  <a:off x="14454393" y="9861263"/>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1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1"/>
                        <a:pt x="26757" y="1"/>
                      </a:cubicBezTo>
                      <a:cubicBezTo>
                        <a:pt x="41535" y="1"/>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6" name="Freeform 6235">
                  <a:extLst>
                    <a:ext uri="{FF2B5EF4-FFF2-40B4-BE49-F238E27FC236}">
                      <a16:creationId xmlns:a16="http://schemas.microsoft.com/office/drawing/2014/main" id="{626D309A-D41A-9BD8-CF8A-459DB1814A88}"/>
                    </a:ext>
                  </a:extLst>
                </p:cNvPr>
                <p:cNvSpPr/>
                <p:nvPr/>
              </p:nvSpPr>
              <p:spPr>
                <a:xfrm>
                  <a:off x="14471137" y="9809155"/>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1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79" y="54527"/>
                        <a:pt x="0" y="42321"/>
                        <a:pt x="0" y="27264"/>
                      </a:cubicBezTo>
                      <a:cubicBezTo>
                        <a:pt x="0" y="12207"/>
                        <a:pt x="11979" y="1"/>
                        <a:pt x="26757" y="1"/>
                      </a:cubicBezTo>
                      <a:cubicBezTo>
                        <a:pt x="41535" y="1"/>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7" name="Freeform 6236">
                  <a:extLst>
                    <a:ext uri="{FF2B5EF4-FFF2-40B4-BE49-F238E27FC236}">
                      <a16:creationId xmlns:a16="http://schemas.microsoft.com/office/drawing/2014/main" id="{3B05D876-6160-A712-0182-037D18F594B4}"/>
                    </a:ext>
                  </a:extLst>
                </p:cNvPr>
                <p:cNvSpPr/>
                <p:nvPr/>
              </p:nvSpPr>
              <p:spPr>
                <a:xfrm>
                  <a:off x="14477835" y="9756682"/>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8" name="Freeform 6237">
                  <a:extLst>
                    <a:ext uri="{FF2B5EF4-FFF2-40B4-BE49-F238E27FC236}">
                      <a16:creationId xmlns:a16="http://schemas.microsoft.com/office/drawing/2014/main" id="{AEE6880C-300F-CCBC-6CC4-03A0F9181756}"/>
                    </a:ext>
                  </a:extLst>
                </p:cNvPr>
                <p:cNvSpPr/>
                <p:nvPr/>
              </p:nvSpPr>
              <p:spPr>
                <a:xfrm>
                  <a:off x="14475136" y="9704886"/>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9" name="Freeform 6238">
                  <a:extLst>
                    <a:ext uri="{FF2B5EF4-FFF2-40B4-BE49-F238E27FC236}">
                      <a16:creationId xmlns:a16="http://schemas.microsoft.com/office/drawing/2014/main" id="{9463F846-6599-A11D-8B5E-D8EED0BE4631}"/>
                    </a:ext>
                  </a:extLst>
                </p:cNvPr>
                <p:cNvSpPr/>
                <p:nvPr/>
              </p:nvSpPr>
              <p:spPr>
                <a:xfrm>
                  <a:off x="14463675" y="9654600"/>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79" y="54527"/>
                        <a:pt x="0" y="42321"/>
                        <a:pt x="0" y="27264"/>
                      </a:cubicBezTo>
                      <a:cubicBezTo>
                        <a:pt x="0" y="12207"/>
                        <a:pt x="11979"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0" name="Freeform 6239">
                  <a:extLst>
                    <a:ext uri="{FF2B5EF4-FFF2-40B4-BE49-F238E27FC236}">
                      <a16:creationId xmlns:a16="http://schemas.microsoft.com/office/drawing/2014/main" id="{77B1AFD7-84A0-E15F-E77D-A6D48400EA05}"/>
                    </a:ext>
                  </a:extLst>
                </p:cNvPr>
                <p:cNvSpPr/>
                <p:nvPr/>
              </p:nvSpPr>
              <p:spPr>
                <a:xfrm>
                  <a:off x="14444112" y="9606760"/>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1" name="Freeform 6240">
                  <a:extLst>
                    <a:ext uri="{FF2B5EF4-FFF2-40B4-BE49-F238E27FC236}">
                      <a16:creationId xmlns:a16="http://schemas.microsoft.com/office/drawing/2014/main" id="{1C260F29-B6B0-0877-7A74-935F80FBB217}"/>
                    </a:ext>
                  </a:extLst>
                </p:cNvPr>
                <p:cNvSpPr/>
                <p:nvPr/>
              </p:nvSpPr>
              <p:spPr>
                <a:xfrm>
                  <a:off x="14417086" y="9562356"/>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2" name="Freeform 6241">
                  <a:extLst>
                    <a:ext uri="{FF2B5EF4-FFF2-40B4-BE49-F238E27FC236}">
                      <a16:creationId xmlns:a16="http://schemas.microsoft.com/office/drawing/2014/main" id="{FA1AB4BE-BE7E-A850-E96B-B69AEDB15293}"/>
                    </a:ext>
                  </a:extLst>
                </p:cNvPr>
                <p:cNvSpPr/>
                <p:nvPr/>
              </p:nvSpPr>
              <p:spPr>
                <a:xfrm>
                  <a:off x="14383248" y="9522273"/>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1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79" y="54527"/>
                        <a:pt x="0" y="42321"/>
                        <a:pt x="0" y="27264"/>
                      </a:cubicBezTo>
                      <a:cubicBezTo>
                        <a:pt x="0" y="12207"/>
                        <a:pt x="11979" y="1"/>
                        <a:pt x="26757" y="1"/>
                      </a:cubicBezTo>
                      <a:cubicBezTo>
                        <a:pt x="41535" y="1"/>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3" name="Freeform 6242">
                  <a:extLst>
                    <a:ext uri="{FF2B5EF4-FFF2-40B4-BE49-F238E27FC236}">
                      <a16:creationId xmlns:a16="http://schemas.microsoft.com/office/drawing/2014/main" id="{E8893D35-83AB-DF64-79B4-43610185F2A4}"/>
                    </a:ext>
                  </a:extLst>
                </p:cNvPr>
                <p:cNvSpPr/>
                <p:nvPr/>
              </p:nvSpPr>
              <p:spPr>
                <a:xfrm>
                  <a:off x="14343237" y="9487395"/>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4" name="Freeform 6243">
                  <a:extLst>
                    <a:ext uri="{FF2B5EF4-FFF2-40B4-BE49-F238E27FC236}">
                      <a16:creationId xmlns:a16="http://schemas.microsoft.com/office/drawing/2014/main" id="{9764E775-AFED-81C2-D54B-F16137653B82}"/>
                    </a:ext>
                  </a:extLst>
                </p:cNvPr>
                <p:cNvSpPr/>
                <p:nvPr/>
              </p:nvSpPr>
              <p:spPr>
                <a:xfrm>
                  <a:off x="14297708" y="9458712"/>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5" name="Freeform 6244">
                  <a:extLst>
                    <a:ext uri="{FF2B5EF4-FFF2-40B4-BE49-F238E27FC236}">
                      <a16:creationId xmlns:a16="http://schemas.microsoft.com/office/drawing/2014/main" id="{CA9EE1E2-3DF5-D468-82EB-23BCE56705E9}"/>
                    </a:ext>
                  </a:extLst>
                </p:cNvPr>
                <p:cNvSpPr/>
                <p:nvPr/>
              </p:nvSpPr>
              <p:spPr>
                <a:xfrm>
                  <a:off x="14247302" y="9437109"/>
                  <a:ext cx="53514" cy="54527"/>
                </a:xfrm>
                <a:custGeom>
                  <a:avLst/>
                  <a:gdLst>
                    <a:gd name="connsiteX0" fmla="*/ 53515 w 53514"/>
                    <a:gd name="connsiteY0" fmla="*/ 27263 h 54527"/>
                    <a:gd name="connsiteX1" fmla="*/ 26757 w 53514"/>
                    <a:gd name="connsiteY1" fmla="*/ 54527 h 54527"/>
                    <a:gd name="connsiteX2" fmla="*/ 0 w 53514"/>
                    <a:gd name="connsiteY2" fmla="*/ 27263 h 54527"/>
                    <a:gd name="connsiteX3" fmla="*/ 26757 w 53514"/>
                    <a:gd name="connsiteY3" fmla="*/ 0 h 54527"/>
                    <a:gd name="connsiteX4" fmla="*/ 53515 w 53514"/>
                    <a:gd name="connsiteY4" fmla="*/ 27263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3"/>
                      </a:moveTo>
                      <a:cubicBezTo>
                        <a:pt x="53515" y="42321"/>
                        <a:pt x="41535" y="54527"/>
                        <a:pt x="26757" y="54527"/>
                      </a:cubicBezTo>
                      <a:cubicBezTo>
                        <a:pt x="11980" y="54527"/>
                        <a:pt x="0" y="42321"/>
                        <a:pt x="0" y="27263"/>
                      </a:cubicBezTo>
                      <a:cubicBezTo>
                        <a:pt x="0" y="12206"/>
                        <a:pt x="11980" y="0"/>
                        <a:pt x="26757" y="0"/>
                      </a:cubicBezTo>
                      <a:cubicBezTo>
                        <a:pt x="41535" y="0"/>
                        <a:pt x="53515" y="12206"/>
                        <a:pt x="53515" y="2726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6" name="Freeform 6245">
                  <a:extLst>
                    <a:ext uri="{FF2B5EF4-FFF2-40B4-BE49-F238E27FC236}">
                      <a16:creationId xmlns:a16="http://schemas.microsoft.com/office/drawing/2014/main" id="{B455DA62-22FC-3E93-2BA8-46D04DEEE1B8}"/>
                    </a:ext>
                  </a:extLst>
                </p:cNvPr>
                <p:cNvSpPr/>
                <p:nvPr/>
              </p:nvSpPr>
              <p:spPr>
                <a:xfrm>
                  <a:off x="14192673" y="9423574"/>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7" name="Freeform 6246">
                  <a:extLst>
                    <a:ext uri="{FF2B5EF4-FFF2-40B4-BE49-F238E27FC236}">
                      <a16:creationId xmlns:a16="http://schemas.microsoft.com/office/drawing/2014/main" id="{037BC003-9967-4384-8867-4321C62BC5AD}"/>
                    </a:ext>
                  </a:extLst>
                </p:cNvPr>
                <p:cNvSpPr/>
                <p:nvPr/>
              </p:nvSpPr>
              <p:spPr>
                <a:xfrm>
                  <a:off x="14135699" y="9418941"/>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6"/>
                        <a:pt x="11980" y="0"/>
                        <a:pt x="26757" y="0"/>
                      </a:cubicBezTo>
                      <a:cubicBezTo>
                        <a:pt x="41535" y="0"/>
                        <a:pt x="53515" y="12206"/>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8" name="Freeform 6247">
                  <a:extLst>
                    <a:ext uri="{FF2B5EF4-FFF2-40B4-BE49-F238E27FC236}">
                      <a16:creationId xmlns:a16="http://schemas.microsoft.com/office/drawing/2014/main" id="{8FD004A4-82B4-9B17-D7D3-172E7C3A13B8}"/>
                    </a:ext>
                  </a:extLst>
                </p:cNvPr>
                <p:cNvSpPr/>
                <p:nvPr/>
              </p:nvSpPr>
              <p:spPr>
                <a:xfrm>
                  <a:off x="14078329" y="9423262"/>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9" name="Freeform 6248">
                  <a:extLst>
                    <a:ext uri="{FF2B5EF4-FFF2-40B4-BE49-F238E27FC236}">
                      <a16:creationId xmlns:a16="http://schemas.microsoft.com/office/drawing/2014/main" id="{65AFC55A-A1DF-2094-B056-E538F13181E3}"/>
                    </a:ext>
                  </a:extLst>
                </p:cNvPr>
                <p:cNvSpPr/>
                <p:nvPr/>
              </p:nvSpPr>
              <p:spPr>
                <a:xfrm>
                  <a:off x="14023316" y="9436588"/>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79" y="54527"/>
                        <a:pt x="0" y="42321"/>
                        <a:pt x="0" y="27264"/>
                      </a:cubicBezTo>
                      <a:cubicBezTo>
                        <a:pt x="0" y="12207"/>
                        <a:pt x="11979"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0" name="Freeform 6249">
                  <a:extLst>
                    <a:ext uri="{FF2B5EF4-FFF2-40B4-BE49-F238E27FC236}">
                      <a16:creationId xmlns:a16="http://schemas.microsoft.com/office/drawing/2014/main" id="{6B941F7B-EEEA-CD45-4FD0-B38A451265CF}"/>
                    </a:ext>
                  </a:extLst>
                </p:cNvPr>
                <p:cNvSpPr/>
                <p:nvPr/>
              </p:nvSpPr>
              <p:spPr>
                <a:xfrm>
                  <a:off x="13972946" y="9458036"/>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1" name="Freeform 6250">
                  <a:extLst>
                    <a:ext uri="{FF2B5EF4-FFF2-40B4-BE49-F238E27FC236}">
                      <a16:creationId xmlns:a16="http://schemas.microsoft.com/office/drawing/2014/main" id="{1A31EB75-4AE5-2FE0-BBD0-27C39FA4FEE7}"/>
                    </a:ext>
                  </a:extLst>
                </p:cNvPr>
                <p:cNvSpPr/>
                <p:nvPr/>
              </p:nvSpPr>
              <p:spPr>
                <a:xfrm>
                  <a:off x="13927828" y="9486667"/>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79" y="54527"/>
                        <a:pt x="0" y="42321"/>
                        <a:pt x="0" y="27264"/>
                      </a:cubicBezTo>
                      <a:cubicBezTo>
                        <a:pt x="0" y="12207"/>
                        <a:pt x="11979"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2" name="Freeform 6251">
                  <a:extLst>
                    <a:ext uri="{FF2B5EF4-FFF2-40B4-BE49-F238E27FC236}">
                      <a16:creationId xmlns:a16="http://schemas.microsoft.com/office/drawing/2014/main" id="{790E11FF-E8C5-2AF6-3462-B71AB3C41D05}"/>
                    </a:ext>
                  </a:extLst>
                </p:cNvPr>
                <p:cNvSpPr/>
                <p:nvPr/>
              </p:nvSpPr>
              <p:spPr>
                <a:xfrm>
                  <a:off x="13888556" y="9521544"/>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1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79" y="54527"/>
                        <a:pt x="0" y="42321"/>
                        <a:pt x="0" y="27264"/>
                      </a:cubicBezTo>
                      <a:cubicBezTo>
                        <a:pt x="0" y="12207"/>
                        <a:pt x="11979" y="1"/>
                        <a:pt x="26757" y="1"/>
                      </a:cubicBezTo>
                      <a:cubicBezTo>
                        <a:pt x="41535" y="1"/>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3" name="Freeform 6252">
                  <a:extLst>
                    <a:ext uri="{FF2B5EF4-FFF2-40B4-BE49-F238E27FC236}">
                      <a16:creationId xmlns:a16="http://schemas.microsoft.com/office/drawing/2014/main" id="{B519D80A-2625-B7A4-77F8-6366FAA89E07}"/>
                    </a:ext>
                  </a:extLst>
                </p:cNvPr>
                <p:cNvSpPr/>
                <p:nvPr/>
              </p:nvSpPr>
              <p:spPr>
                <a:xfrm>
                  <a:off x="13855732" y="9561732"/>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79" y="54527"/>
                        <a:pt x="0" y="42321"/>
                        <a:pt x="0" y="27264"/>
                      </a:cubicBezTo>
                      <a:cubicBezTo>
                        <a:pt x="0" y="12207"/>
                        <a:pt x="11979"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4" name="Freeform 6253">
                  <a:extLst>
                    <a:ext uri="{FF2B5EF4-FFF2-40B4-BE49-F238E27FC236}">
                      <a16:creationId xmlns:a16="http://schemas.microsoft.com/office/drawing/2014/main" id="{D39C49E7-8B7F-A507-A905-8432D66062FD}"/>
                    </a:ext>
                  </a:extLst>
                </p:cNvPr>
                <p:cNvSpPr/>
                <p:nvPr/>
              </p:nvSpPr>
              <p:spPr>
                <a:xfrm>
                  <a:off x="13829964" y="9606344"/>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6"/>
                        <a:pt x="11980" y="0"/>
                        <a:pt x="26757" y="0"/>
                      </a:cubicBezTo>
                      <a:cubicBezTo>
                        <a:pt x="41535" y="0"/>
                        <a:pt x="53515" y="12206"/>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5" name="Freeform 6254">
                  <a:extLst>
                    <a:ext uri="{FF2B5EF4-FFF2-40B4-BE49-F238E27FC236}">
                      <a16:creationId xmlns:a16="http://schemas.microsoft.com/office/drawing/2014/main" id="{0736F788-BB09-5BB7-0FD3-BC7B3F0A5D48}"/>
                    </a:ext>
                  </a:extLst>
                </p:cNvPr>
                <p:cNvSpPr/>
                <p:nvPr/>
              </p:nvSpPr>
              <p:spPr>
                <a:xfrm>
                  <a:off x="13811841" y="9654392"/>
                  <a:ext cx="53514" cy="54527"/>
                </a:xfrm>
                <a:custGeom>
                  <a:avLst/>
                  <a:gdLst>
                    <a:gd name="connsiteX0" fmla="*/ 53515 w 53514"/>
                    <a:gd name="connsiteY0" fmla="*/ 27263 h 54527"/>
                    <a:gd name="connsiteX1" fmla="*/ 26758 w 53514"/>
                    <a:gd name="connsiteY1" fmla="*/ 54527 h 54527"/>
                    <a:gd name="connsiteX2" fmla="*/ 0 w 53514"/>
                    <a:gd name="connsiteY2" fmla="*/ 27263 h 54527"/>
                    <a:gd name="connsiteX3" fmla="*/ 26758 w 53514"/>
                    <a:gd name="connsiteY3" fmla="*/ 0 h 54527"/>
                    <a:gd name="connsiteX4" fmla="*/ 53515 w 53514"/>
                    <a:gd name="connsiteY4" fmla="*/ 27263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3"/>
                      </a:moveTo>
                      <a:cubicBezTo>
                        <a:pt x="53515" y="42320"/>
                        <a:pt x="41535" y="54527"/>
                        <a:pt x="26758" y="54527"/>
                      </a:cubicBezTo>
                      <a:cubicBezTo>
                        <a:pt x="11980" y="54527"/>
                        <a:pt x="0" y="42320"/>
                        <a:pt x="0" y="27263"/>
                      </a:cubicBezTo>
                      <a:cubicBezTo>
                        <a:pt x="0" y="12206"/>
                        <a:pt x="11980" y="0"/>
                        <a:pt x="26758" y="0"/>
                      </a:cubicBezTo>
                      <a:cubicBezTo>
                        <a:pt x="41535" y="0"/>
                        <a:pt x="53515" y="12206"/>
                        <a:pt x="53515" y="2726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6" name="Freeform 6255">
                  <a:extLst>
                    <a:ext uri="{FF2B5EF4-FFF2-40B4-BE49-F238E27FC236}">
                      <a16:creationId xmlns:a16="http://schemas.microsoft.com/office/drawing/2014/main" id="{26C488A7-7A50-7196-C1BB-472682BB6938}"/>
                    </a:ext>
                  </a:extLst>
                </p:cNvPr>
                <p:cNvSpPr/>
                <p:nvPr/>
              </p:nvSpPr>
              <p:spPr>
                <a:xfrm>
                  <a:off x="13801971" y="9704991"/>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7" name="Freeform 6256">
                  <a:extLst>
                    <a:ext uri="{FF2B5EF4-FFF2-40B4-BE49-F238E27FC236}">
                      <a16:creationId xmlns:a16="http://schemas.microsoft.com/office/drawing/2014/main" id="{C404DFE5-4328-10E4-5F88-D445068F43DB}"/>
                    </a:ext>
                  </a:extLst>
                </p:cNvPr>
                <p:cNvSpPr/>
                <p:nvPr/>
              </p:nvSpPr>
              <p:spPr>
                <a:xfrm>
                  <a:off x="13800952" y="9757203"/>
                  <a:ext cx="53514" cy="54527"/>
                </a:xfrm>
                <a:custGeom>
                  <a:avLst/>
                  <a:gdLst>
                    <a:gd name="connsiteX0" fmla="*/ 53515 w 53514"/>
                    <a:gd name="connsiteY0" fmla="*/ 27263 h 54527"/>
                    <a:gd name="connsiteX1" fmla="*/ 26757 w 53514"/>
                    <a:gd name="connsiteY1" fmla="*/ 54527 h 54527"/>
                    <a:gd name="connsiteX2" fmla="*/ 0 w 53514"/>
                    <a:gd name="connsiteY2" fmla="*/ 27263 h 54527"/>
                    <a:gd name="connsiteX3" fmla="*/ 26757 w 53514"/>
                    <a:gd name="connsiteY3" fmla="*/ 0 h 54527"/>
                    <a:gd name="connsiteX4" fmla="*/ 53515 w 53514"/>
                    <a:gd name="connsiteY4" fmla="*/ 27263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3"/>
                      </a:moveTo>
                      <a:cubicBezTo>
                        <a:pt x="53515" y="42320"/>
                        <a:pt x="41535" y="54527"/>
                        <a:pt x="26757" y="54527"/>
                      </a:cubicBezTo>
                      <a:cubicBezTo>
                        <a:pt x="11979" y="54527"/>
                        <a:pt x="0" y="42320"/>
                        <a:pt x="0" y="27263"/>
                      </a:cubicBezTo>
                      <a:cubicBezTo>
                        <a:pt x="0" y="12206"/>
                        <a:pt x="11979" y="0"/>
                        <a:pt x="26757" y="0"/>
                      </a:cubicBezTo>
                      <a:cubicBezTo>
                        <a:pt x="41535" y="0"/>
                        <a:pt x="53515" y="12206"/>
                        <a:pt x="53515" y="2726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8" name="Freeform 6257">
                  <a:extLst>
                    <a:ext uri="{FF2B5EF4-FFF2-40B4-BE49-F238E27FC236}">
                      <a16:creationId xmlns:a16="http://schemas.microsoft.com/office/drawing/2014/main" id="{87773F75-7A12-7B25-EA3B-6276D82B7584}"/>
                    </a:ext>
                  </a:extLst>
                </p:cNvPr>
                <p:cNvSpPr/>
                <p:nvPr/>
              </p:nvSpPr>
              <p:spPr>
                <a:xfrm>
                  <a:off x="13809387" y="9810144"/>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79" y="54527"/>
                        <a:pt x="0" y="42321"/>
                        <a:pt x="0" y="27264"/>
                      </a:cubicBezTo>
                      <a:cubicBezTo>
                        <a:pt x="0" y="12207"/>
                        <a:pt x="11979"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9" name="Freeform 6258">
                  <a:extLst>
                    <a:ext uri="{FF2B5EF4-FFF2-40B4-BE49-F238E27FC236}">
                      <a16:creationId xmlns:a16="http://schemas.microsoft.com/office/drawing/2014/main" id="{820AB554-3AD3-13B8-8C72-FB5E6CDF4FF6}"/>
                    </a:ext>
                  </a:extLst>
                </p:cNvPr>
                <p:cNvSpPr/>
                <p:nvPr/>
              </p:nvSpPr>
              <p:spPr>
                <a:xfrm>
                  <a:off x="13827603" y="9862461"/>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79" y="54527"/>
                        <a:pt x="0" y="42321"/>
                        <a:pt x="0" y="27264"/>
                      </a:cubicBezTo>
                      <a:cubicBezTo>
                        <a:pt x="0" y="12207"/>
                        <a:pt x="11979"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0" name="Freeform 6259">
                  <a:extLst>
                    <a:ext uri="{FF2B5EF4-FFF2-40B4-BE49-F238E27FC236}">
                      <a16:creationId xmlns:a16="http://schemas.microsoft.com/office/drawing/2014/main" id="{435024F0-A8E7-9051-36B0-8D2FDC8718F6}"/>
                    </a:ext>
                  </a:extLst>
                </p:cNvPr>
                <p:cNvSpPr/>
                <p:nvPr/>
              </p:nvSpPr>
              <p:spPr>
                <a:xfrm>
                  <a:off x="13848597" y="9911758"/>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1" name="Freeform 6260">
                  <a:extLst>
                    <a:ext uri="{FF2B5EF4-FFF2-40B4-BE49-F238E27FC236}">
                      <a16:creationId xmlns:a16="http://schemas.microsoft.com/office/drawing/2014/main" id="{5484F7DB-8D77-0F7C-2F58-D2B62D930A06}"/>
                    </a:ext>
                  </a:extLst>
                </p:cNvPr>
                <p:cNvSpPr/>
                <p:nvPr/>
              </p:nvSpPr>
              <p:spPr>
                <a:xfrm>
                  <a:off x="13869590" y="9961107"/>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2" name="Freeform 6261">
                  <a:extLst>
                    <a:ext uri="{FF2B5EF4-FFF2-40B4-BE49-F238E27FC236}">
                      <a16:creationId xmlns:a16="http://schemas.microsoft.com/office/drawing/2014/main" id="{F9AA6A92-141D-8D47-7B57-DE17E49A4D46}"/>
                    </a:ext>
                  </a:extLst>
                </p:cNvPr>
                <p:cNvSpPr/>
                <p:nvPr/>
              </p:nvSpPr>
              <p:spPr>
                <a:xfrm>
                  <a:off x="13890579" y="10010405"/>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6"/>
                        <a:pt x="11980" y="0"/>
                        <a:pt x="26757" y="0"/>
                      </a:cubicBezTo>
                      <a:cubicBezTo>
                        <a:pt x="41535" y="0"/>
                        <a:pt x="53515" y="12206"/>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3" name="Freeform 6262">
                  <a:extLst>
                    <a:ext uri="{FF2B5EF4-FFF2-40B4-BE49-F238E27FC236}">
                      <a16:creationId xmlns:a16="http://schemas.microsoft.com/office/drawing/2014/main" id="{C778BFE7-FA5B-5D4F-BCD0-DBD30CCB1072}"/>
                    </a:ext>
                  </a:extLst>
                </p:cNvPr>
                <p:cNvSpPr/>
                <p:nvPr/>
              </p:nvSpPr>
              <p:spPr>
                <a:xfrm>
                  <a:off x="13915670" y="10061524"/>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79" y="54527"/>
                        <a:pt x="0" y="42321"/>
                        <a:pt x="0" y="27264"/>
                      </a:cubicBezTo>
                      <a:cubicBezTo>
                        <a:pt x="0" y="12207"/>
                        <a:pt x="11979"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4" name="Freeform 6263">
                  <a:extLst>
                    <a:ext uri="{FF2B5EF4-FFF2-40B4-BE49-F238E27FC236}">
                      <a16:creationId xmlns:a16="http://schemas.microsoft.com/office/drawing/2014/main" id="{ECB9F0DC-03FE-C54D-0B9F-C09FF22FC606}"/>
                    </a:ext>
                  </a:extLst>
                </p:cNvPr>
                <p:cNvSpPr/>
                <p:nvPr/>
              </p:nvSpPr>
              <p:spPr>
                <a:xfrm>
                  <a:off x="13946123" y="10104366"/>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5" name="Freeform 6264">
                  <a:extLst>
                    <a:ext uri="{FF2B5EF4-FFF2-40B4-BE49-F238E27FC236}">
                      <a16:creationId xmlns:a16="http://schemas.microsoft.com/office/drawing/2014/main" id="{B1A1E2FF-73E0-7EC0-C947-79CD2B38CC6B}"/>
                    </a:ext>
                  </a:extLst>
                </p:cNvPr>
                <p:cNvSpPr/>
                <p:nvPr/>
              </p:nvSpPr>
              <p:spPr>
                <a:xfrm>
                  <a:off x="13983372" y="10137266"/>
                  <a:ext cx="53514" cy="54527"/>
                </a:xfrm>
                <a:custGeom>
                  <a:avLst/>
                  <a:gdLst>
                    <a:gd name="connsiteX0" fmla="*/ 53515 w 53514"/>
                    <a:gd name="connsiteY0" fmla="*/ 27263 h 54527"/>
                    <a:gd name="connsiteX1" fmla="*/ 26757 w 53514"/>
                    <a:gd name="connsiteY1" fmla="*/ 54527 h 54527"/>
                    <a:gd name="connsiteX2" fmla="*/ 0 w 53514"/>
                    <a:gd name="connsiteY2" fmla="*/ 27263 h 54527"/>
                    <a:gd name="connsiteX3" fmla="*/ 26757 w 53514"/>
                    <a:gd name="connsiteY3" fmla="*/ 0 h 54527"/>
                    <a:gd name="connsiteX4" fmla="*/ 53515 w 53514"/>
                    <a:gd name="connsiteY4" fmla="*/ 27263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3"/>
                      </a:moveTo>
                      <a:cubicBezTo>
                        <a:pt x="53515" y="42321"/>
                        <a:pt x="41535" y="54527"/>
                        <a:pt x="26757" y="54527"/>
                      </a:cubicBezTo>
                      <a:cubicBezTo>
                        <a:pt x="11980" y="54527"/>
                        <a:pt x="0" y="42321"/>
                        <a:pt x="0" y="27263"/>
                      </a:cubicBezTo>
                      <a:cubicBezTo>
                        <a:pt x="0" y="12206"/>
                        <a:pt x="11980" y="0"/>
                        <a:pt x="26757" y="0"/>
                      </a:cubicBezTo>
                      <a:cubicBezTo>
                        <a:pt x="41535" y="0"/>
                        <a:pt x="53515" y="12206"/>
                        <a:pt x="53515" y="2726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6" name="Freeform 6265">
                  <a:extLst>
                    <a:ext uri="{FF2B5EF4-FFF2-40B4-BE49-F238E27FC236}">
                      <a16:creationId xmlns:a16="http://schemas.microsoft.com/office/drawing/2014/main" id="{3E44C027-3C3A-8D09-6066-8155F7780301}"/>
                    </a:ext>
                  </a:extLst>
                </p:cNvPr>
                <p:cNvSpPr/>
                <p:nvPr/>
              </p:nvSpPr>
              <p:spPr>
                <a:xfrm>
                  <a:off x="14029000" y="10158817"/>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7" name="Freeform 6266">
                  <a:extLst>
                    <a:ext uri="{FF2B5EF4-FFF2-40B4-BE49-F238E27FC236}">
                      <a16:creationId xmlns:a16="http://schemas.microsoft.com/office/drawing/2014/main" id="{48A6E7DD-718A-A3E6-7FF5-C58420129245}"/>
                    </a:ext>
                  </a:extLst>
                </p:cNvPr>
                <p:cNvSpPr/>
                <p:nvPr/>
              </p:nvSpPr>
              <p:spPr>
                <a:xfrm>
                  <a:off x="14084575" y="10167823"/>
                  <a:ext cx="53514" cy="54527"/>
                </a:xfrm>
                <a:custGeom>
                  <a:avLst/>
                  <a:gdLst>
                    <a:gd name="connsiteX0" fmla="*/ 53515 w 53514"/>
                    <a:gd name="connsiteY0" fmla="*/ 27263 h 54527"/>
                    <a:gd name="connsiteX1" fmla="*/ 26757 w 53514"/>
                    <a:gd name="connsiteY1" fmla="*/ 54527 h 54527"/>
                    <a:gd name="connsiteX2" fmla="*/ 0 w 53514"/>
                    <a:gd name="connsiteY2" fmla="*/ 27263 h 54527"/>
                    <a:gd name="connsiteX3" fmla="*/ 26757 w 53514"/>
                    <a:gd name="connsiteY3" fmla="*/ 0 h 54527"/>
                    <a:gd name="connsiteX4" fmla="*/ 53515 w 53514"/>
                    <a:gd name="connsiteY4" fmla="*/ 27263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3"/>
                      </a:moveTo>
                      <a:cubicBezTo>
                        <a:pt x="53515" y="42320"/>
                        <a:pt x="41535" y="54527"/>
                        <a:pt x="26757" y="54527"/>
                      </a:cubicBezTo>
                      <a:cubicBezTo>
                        <a:pt x="11980" y="54527"/>
                        <a:pt x="0" y="42320"/>
                        <a:pt x="0" y="27263"/>
                      </a:cubicBezTo>
                      <a:cubicBezTo>
                        <a:pt x="0" y="12206"/>
                        <a:pt x="11980" y="0"/>
                        <a:pt x="26757" y="0"/>
                      </a:cubicBezTo>
                      <a:cubicBezTo>
                        <a:pt x="41535" y="0"/>
                        <a:pt x="53515" y="12206"/>
                        <a:pt x="53515" y="2726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8" name="Freeform 6267">
                  <a:extLst>
                    <a:ext uri="{FF2B5EF4-FFF2-40B4-BE49-F238E27FC236}">
                      <a16:creationId xmlns:a16="http://schemas.microsoft.com/office/drawing/2014/main" id="{C5C64D20-0806-BBEA-20B2-AFB5091F7E6A}"/>
                    </a:ext>
                  </a:extLst>
                </p:cNvPr>
                <p:cNvSpPr/>
                <p:nvPr/>
              </p:nvSpPr>
              <p:spPr>
                <a:xfrm>
                  <a:off x="14139485" y="10167979"/>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79" y="54527"/>
                        <a:pt x="0" y="42321"/>
                        <a:pt x="0" y="27264"/>
                      </a:cubicBezTo>
                      <a:cubicBezTo>
                        <a:pt x="0" y="12207"/>
                        <a:pt x="11979"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9" name="Freeform 6268">
                  <a:extLst>
                    <a:ext uri="{FF2B5EF4-FFF2-40B4-BE49-F238E27FC236}">
                      <a16:creationId xmlns:a16="http://schemas.microsoft.com/office/drawing/2014/main" id="{64BA0919-9D99-4A8C-63DD-DDDCF6DE9760}"/>
                    </a:ext>
                  </a:extLst>
                </p:cNvPr>
                <p:cNvSpPr/>
                <p:nvPr/>
              </p:nvSpPr>
              <p:spPr>
                <a:xfrm>
                  <a:off x="14193042" y="10167979"/>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79" y="54527"/>
                        <a:pt x="0" y="42321"/>
                        <a:pt x="0" y="27264"/>
                      </a:cubicBezTo>
                      <a:cubicBezTo>
                        <a:pt x="0" y="12207"/>
                        <a:pt x="11979"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0" name="Freeform 6269">
                  <a:extLst>
                    <a:ext uri="{FF2B5EF4-FFF2-40B4-BE49-F238E27FC236}">
                      <a16:creationId xmlns:a16="http://schemas.microsoft.com/office/drawing/2014/main" id="{482F3DE7-65B2-8A2D-C64D-C5A0FCADF797}"/>
                    </a:ext>
                  </a:extLst>
                </p:cNvPr>
                <p:cNvSpPr/>
                <p:nvPr/>
              </p:nvSpPr>
              <p:spPr>
                <a:xfrm>
                  <a:off x="14242752" y="10161784"/>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1" name="Freeform 6270">
                  <a:extLst>
                    <a:ext uri="{FF2B5EF4-FFF2-40B4-BE49-F238E27FC236}">
                      <a16:creationId xmlns:a16="http://schemas.microsoft.com/office/drawing/2014/main" id="{8096BA5B-FA53-72DD-A07E-F8709F0BAB21}"/>
                    </a:ext>
                  </a:extLst>
                </p:cNvPr>
                <p:cNvSpPr/>
                <p:nvPr/>
              </p:nvSpPr>
              <p:spPr>
                <a:xfrm>
                  <a:off x="14288202" y="10142784"/>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2" name="Freeform 6271">
                  <a:extLst>
                    <a:ext uri="{FF2B5EF4-FFF2-40B4-BE49-F238E27FC236}">
                      <a16:creationId xmlns:a16="http://schemas.microsoft.com/office/drawing/2014/main" id="{CEB05688-B996-3F53-C95B-E2488F1ABFB0}"/>
                    </a:ext>
                  </a:extLst>
                </p:cNvPr>
                <p:cNvSpPr/>
                <p:nvPr/>
              </p:nvSpPr>
              <p:spPr>
                <a:xfrm>
                  <a:off x="14329784" y="10113216"/>
                  <a:ext cx="53514" cy="54527"/>
                </a:xfrm>
                <a:custGeom>
                  <a:avLst/>
                  <a:gdLst>
                    <a:gd name="connsiteX0" fmla="*/ 53515 w 53514"/>
                    <a:gd name="connsiteY0" fmla="*/ 27264 h 54527"/>
                    <a:gd name="connsiteX1" fmla="*/ 26758 w 53514"/>
                    <a:gd name="connsiteY1" fmla="*/ 54527 h 54527"/>
                    <a:gd name="connsiteX2" fmla="*/ 0 w 53514"/>
                    <a:gd name="connsiteY2" fmla="*/ 27264 h 54527"/>
                    <a:gd name="connsiteX3" fmla="*/ 26758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8" y="54527"/>
                      </a:cubicBezTo>
                      <a:cubicBezTo>
                        <a:pt x="11980" y="54527"/>
                        <a:pt x="0" y="42321"/>
                        <a:pt x="0" y="27264"/>
                      </a:cubicBezTo>
                      <a:cubicBezTo>
                        <a:pt x="0" y="12206"/>
                        <a:pt x="11980" y="0"/>
                        <a:pt x="26758" y="0"/>
                      </a:cubicBezTo>
                      <a:cubicBezTo>
                        <a:pt x="41535" y="0"/>
                        <a:pt x="53515" y="12206"/>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3" name="Freeform 6272">
                  <a:extLst>
                    <a:ext uri="{FF2B5EF4-FFF2-40B4-BE49-F238E27FC236}">
                      <a16:creationId xmlns:a16="http://schemas.microsoft.com/office/drawing/2014/main" id="{3322B01F-C630-B1FD-3AE0-63C098A1219D}"/>
                    </a:ext>
                  </a:extLst>
                </p:cNvPr>
                <p:cNvSpPr/>
                <p:nvPr/>
              </p:nvSpPr>
              <p:spPr>
                <a:xfrm>
                  <a:off x="14366638" y="10074746"/>
                  <a:ext cx="53514" cy="54527"/>
                </a:xfrm>
                <a:custGeom>
                  <a:avLst/>
                  <a:gdLst>
                    <a:gd name="connsiteX0" fmla="*/ 53515 w 53514"/>
                    <a:gd name="connsiteY0" fmla="*/ 27263 h 54527"/>
                    <a:gd name="connsiteX1" fmla="*/ 26757 w 53514"/>
                    <a:gd name="connsiteY1" fmla="*/ 54527 h 54527"/>
                    <a:gd name="connsiteX2" fmla="*/ 0 w 53514"/>
                    <a:gd name="connsiteY2" fmla="*/ 27263 h 54527"/>
                    <a:gd name="connsiteX3" fmla="*/ 26757 w 53514"/>
                    <a:gd name="connsiteY3" fmla="*/ 0 h 54527"/>
                    <a:gd name="connsiteX4" fmla="*/ 53515 w 53514"/>
                    <a:gd name="connsiteY4" fmla="*/ 27263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3"/>
                      </a:moveTo>
                      <a:cubicBezTo>
                        <a:pt x="53515" y="42320"/>
                        <a:pt x="41535" y="54527"/>
                        <a:pt x="26757" y="54527"/>
                      </a:cubicBezTo>
                      <a:cubicBezTo>
                        <a:pt x="11980" y="54527"/>
                        <a:pt x="0" y="42320"/>
                        <a:pt x="0" y="27263"/>
                      </a:cubicBezTo>
                      <a:cubicBezTo>
                        <a:pt x="0" y="12206"/>
                        <a:pt x="11980" y="0"/>
                        <a:pt x="26757" y="0"/>
                      </a:cubicBezTo>
                      <a:cubicBezTo>
                        <a:pt x="41535" y="0"/>
                        <a:pt x="53515" y="12206"/>
                        <a:pt x="53515" y="2726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4" name="Freeform 6273">
                  <a:extLst>
                    <a:ext uri="{FF2B5EF4-FFF2-40B4-BE49-F238E27FC236}">
                      <a16:creationId xmlns:a16="http://schemas.microsoft.com/office/drawing/2014/main" id="{3D33ADD5-7E54-85C7-FD2E-106CC5D97682}"/>
                    </a:ext>
                  </a:extLst>
                </p:cNvPr>
                <p:cNvSpPr/>
                <p:nvPr/>
              </p:nvSpPr>
              <p:spPr>
                <a:xfrm>
                  <a:off x="14397928" y="10028989"/>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79" y="54527"/>
                        <a:pt x="0" y="42321"/>
                        <a:pt x="0" y="27264"/>
                      </a:cubicBezTo>
                      <a:cubicBezTo>
                        <a:pt x="0" y="12207"/>
                        <a:pt x="11979"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5" name="Freeform 6274">
                  <a:extLst>
                    <a:ext uri="{FF2B5EF4-FFF2-40B4-BE49-F238E27FC236}">
                      <a16:creationId xmlns:a16="http://schemas.microsoft.com/office/drawing/2014/main" id="{2C888300-95F4-1580-DB75-E3ED3110D9F2}"/>
                    </a:ext>
                  </a:extLst>
                </p:cNvPr>
                <p:cNvSpPr/>
                <p:nvPr/>
              </p:nvSpPr>
              <p:spPr>
                <a:xfrm>
                  <a:off x="14422796" y="9977557"/>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6" name="Freeform 6275">
                  <a:extLst>
                    <a:ext uri="{FF2B5EF4-FFF2-40B4-BE49-F238E27FC236}">
                      <a16:creationId xmlns:a16="http://schemas.microsoft.com/office/drawing/2014/main" id="{9E48B136-E6A3-AEBD-0531-C938B0501C77}"/>
                    </a:ext>
                  </a:extLst>
                </p:cNvPr>
                <p:cNvSpPr/>
                <p:nvPr/>
              </p:nvSpPr>
              <p:spPr>
                <a:xfrm>
                  <a:off x="14440404" y="9922013"/>
                  <a:ext cx="53514" cy="54527"/>
                </a:xfrm>
                <a:custGeom>
                  <a:avLst/>
                  <a:gdLst>
                    <a:gd name="connsiteX0" fmla="*/ 53515 w 53514"/>
                    <a:gd name="connsiteY0" fmla="*/ 27264 h 54527"/>
                    <a:gd name="connsiteX1" fmla="*/ 26757 w 53514"/>
                    <a:gd name="connsiteY1" fmla="*/ 54527 h 54527"/>
                    <a:gd name="connsiteX2" fmla="*/ 0 w 53514"/>
                    <a:gd name="connsiteY2" fmla="*/ 27264 h 54527"/>
                    <a:gd name="connsiteX3" fmla="*/ 26757 w 53514"/>
                    <a:gd name="connsiteY3" fmla="*/ 0 h 54527"/>
                    <a:gd name="connsiteX4" fmla="*/ 53515 w 53514"/>
                    <a:gd name="connsiteY4" fmla="*/ 27264 h 54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14" h="54527">
                      <a:moveTo>
                        <a:pt x="53515" y="27264"/>
                      </a:moveTo>
                      <a:cubicBezTo>
                        <a:pt x="53515" y="42321"/>
                        <a:pt x="41535" y="54527"/>
                        <a:pt x="26757" y="54527"/>
                      </a:cubicBezTo>
                      <a:cubicBezTo>
                        <a:pt x="11980" y="54527"/>
                        <a:pt x="0" y="42321"/>
                        <a:pt x="0" y="27264"/>
                      </a:cubicBezTo>
                      <a:cubicBezTo>
                        <a:pt x="0" y="12207"/>
                        <a:pt x="11980" y="0"/>
                        <a:pt x="26757" y="0"/>
                      </a:cubicBezTo>
                      <a:cubicBezTo>
                        <a:pt x="41535" y="0"/>
                        <a:pt x="53515" y="12207"/>
                        <a:pt x="53515" y="272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31" name="Graphic 1431">
                <a:extLst>
                  <a:ext uri="{FF2B5EF4-FFF2-40B4-BE49-F238E27FC236}">
                    <a16:creationId xmlns:a16="http://schemas.microsoft.com/office/drawing/2014/main" id="{FA51CC65-ECB2-7221-975A-7D8302B8E999}"/>
                  </a:ext>
                </a:extLst>
              </p:cNvPr>
              <p:cNvGrpSpPr/>
              <p:nvPr/>
            </p:nvGrpSpPr>
            <p:grpSpPr>
              <a:xfrm>
                <a:off x="14090065" y="10250403"/>
                <a:ext cx="154798" cy="154957"/>
                <a:chOff x="14090065" y="10250403"/>
                <a:chExt cx="154798" cy="154957"/>
              </a:xfrm>
              <a:noFill/>
            </p:grpSpPr>
            <p:sp>
              <p:nvSpPr>
                <p:cNvPr id="6233" name="Freeform 6232">
                  <a:extLst>
                    <a:ext uri="{FF2B5EF4-FFF2-40B4-BE49-F238E27FC236}">
                      <a16:creationId xmlns:a16="http://schemas.microsoft.com/office/drawing/2014/main" id="{AE8F5E4C-43FD-A604-66B7-9434A040E03E}"/>
                    </a:ext>
                  </a:extLst>
                </p:cNvPr>
                <p:cNvSpPr/>
                <p:nvPr/>
              </p:nvSpPr>
              <p:spPr>
                <a:xfrm>
                  <a:off x="14090065" y="10250403"/>
                  <a:ext cx="154798" cy="154957"/>
                </a:xfrm>
                <a:custGeom>
                  <a:avLst/>
                  <a:gdLst>
                    <a:gd name="connsiteX0" fmla="*/ 154799 w 154798"/>
                    <a:gd name="connsiteY0" fmla="*/ 77479 h 154957"/>
                    <a:gd name="connsiteX1" fmla="*/ 77399 w 154798"/>
                    <a:gd name="connsiteY1" fmla="*/ 154958 h 154957"/>
                    <a:gd name="connsiteX2" fmla="*/ 0 w 154798"/>
                    <a:gd name="connsiteY2" fmla="*/ 77479 h 154957"/>
                    <a:gd name="connsiteX3" fmla="*/ 77399 w 154798"/>
                    <a:gd name="connsiteY3" fmla="*/ 0 h 154957"/>
                    <a:gd name="connsiteX4" fmla="*/ 154799 w 154798"/>
                    <a:gd name="connsiteY4" fmla="*/ 77479 h 154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98" h="154957">
                      <a:moveTo>
                        <a:pt x="154799" y="77479"/>
                      </a:moveTo>
                      <a:cubicBezTo>
                        <a:pt x="154799" y="120269"/>
                        <a:pt x="120146" y="154958"/>
                        <a:pt x="77399" y="154958"/>
                      </a:cubicBezTo>
                      <a:cubicBezTo>
                        <a:pt x="34653" y="154958"/>
                        <a:pt x="0" y="120269"/>
                        <a:pt x="0" y="77479"/>
                      </a:cubicBezTo>
                      <a:cubicBezTo>
                        <a:pt x="0" y="34688"/>
                        <a:pt x="34652" y="0"/>
                        <a:pt x="77399" y="0"/>
                      </a:cubicBezTo>
                      <a:cubicBezTo>
                        <a:pt x="120146" y="0"/>
                        <a:pt x="154799" y="34689"/>
                        <a:pt x="154799" y="7747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4" name="Freeform 6233">
                  <a:extLst>
                    <a:ext uri="{FF2B5EF4-FFF2-40B4-BE49-F238E27FC236}">
                      <a16:creationId xmlns:a16="http://schemas.microsoft.com/office/drawing/2014/main" id="{8AB73DB4-6626-7A08-A353-02451702F9D6}"/>
                    </a:ext>
                  </a:extLst>
                </p:cNvPr>
                <p:cNvSpPr/>
                <p:nvPr/>
              </p:nvSpPr>
              <p:spPr>
                <a:xfrm>
                  <a:off x="14167464" y="10327882"/>
                  <a:ext cx="32007" cy="32014"/>
                </a:xfrm>
                <a:custGeom>
                  <a:avLst/>
                  <a:gdLst>
                    <a:gd name="connsiteX0" fmla="*/ 32008 w 32007"/>
                    <a:gd name="connsiteY0" fmla="*/ 0 h 32014"/>
                    <a:gd name="connsiteX1" fmla="*/ 0 w 32007"/>
                    <a:gd name="connsiteY1" fmla="*/ 32015 h 32014"/>
                  </a:gdLst>
                  <a:ahLst/>
                  <a:cxnLst>
                    <a:cxn ang="0">
                      <a:pos x="connsiteX0" y="connsiteY0"/>
                    </a:cxn>
                    <a:cxn ang="0">
                      <a:pos x="connsiteX1" y="connsiteY1"/>
                    </a:cxn>
                  </a:cxnLst>
                  <a:rect l="l" t="t" r="r" b="b"/>
                  <a:pathLst>
                    <a:path w="32007" h="32014">
                      <a:moveTo>
                        <a:pt x="32008" y="0"/>
                      </a:moveTo>
                      <a:cubicBezTo>
                        <a:pt x="32008" y="17699"/>
                        <a:pt x="17676" y="32015"/>
                        <a:pt x="0" y="3201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232" name="Freeform 6231">
                <a:extLst>
                  <a:ext uri="{FF2B5EF4-FFF2-40B4-BE49-F238E27FC236}">
                    <a16:creationId xmlns:a16="http://schemas.microsoft.com/office/drawing/2014/main" id="{884DF2B2-AF2C-70EA-2A3A-23A935D34572}"/>
                  </a:ext>
                </a:extLst>
              </p:cNvPr>
              <p:cNvSpPr/>
              <p:nvPr/>
            </p:nvSpPr>
            <p:spPr>
              <a:xfrm>
                <a:off x="14167464" y="10222676"/>
                <a:ext cx="5200" cy="27693"/>
              </a:xfrm>
              <a:custGeom>
                <a:avLst/>
                <a:gdLst>
                  <a:gd name="connsiteX0" fmla="*/ 0 w 5200"/>
                  <a:gd name="connsiteY0" fmla="*/ 0 h 27693"/>
                  <a:gd name="connsiteX1" fmla="*/ 0 w 5200"/>
                  <a:gd name="connsiteY1" fmla="*/ 27694 h 27693"/>
                </a:gdLst>
                <a:ahLst/>
                <a:cxnLst>
                  <a:cxn ang="0">
                    <a:pos x="connsiteX0" y="connsiteY0"/>
                  </a:cxn>
                  <a:cxn ang="0">
                    <a:pos x="connsiteX1" y="connsiteY1"/>
                  </a:cxn>
                </a:cxnLst>
                <a:rect l="l" t="t" r="r" b="b"/>
                <a:pathLst>
                  <a:path w="5200" h="27693">
                    <a:moveTo>
                      <a:pt x="0" y="0"/>
                    </a:moveTo>
                    <a:lnTo>
                      <a:pt x="0" y="2769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Tree>
    <p:extLst>
      <p:ext uri="{BB962C8B-B14F-4D97-AF65-F5344CB8AC3E}">
        <p14:creationId xmlns:p14="http://schemas.microsoft.com/office/powerpoint/2010/main" val="3278350008"/>
      </p:ext>
    </p:extLst>
  </p:cSld>
  <p:clrMapOvr>
    <a:masterClrMapping/>
  </p:clrMapOvr>
  <p:transition spd="med"/>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8A0A40-C6C8-6240-836F-2CCEDC4E09A9}"/>
            </a:ext>
          </a:extLst>
        </p:cNvPr>
        <p:cNvGrpSpPr/>
        <p:nvPr/>
      </p:nvGrpSpPr>
      <p:grpSpPr>
        <a:xfrm>
          <a:off x="0" y="0"/>
          <a:ext cx="0" cy="0"/>
          <a:chOff x="0" y="0"/>
          <a:chExt cx="0" cy="0"/>
        </a:xfrm>
      </p:grpSpPr>
      <p:sp>
        <p:nvSpPr>
          <p:cNvPr id="5694" name="Title 3">
            <a:extLst>
              <a:ext uri="{FF2B5EF4-FFF2-40B4-BE49-F238E27FC236}">
                <a16:creationId xmlns:a16="http://schemas.microsoft.com/office/drawing/2014/main" id="{AD7AA782-5E6A-CFB0-3B44-0ED2DE5E9E54}"/>
              </a:ext>
            </a:extLst>
          </p:cNvPr>
          <p:cNvSpPr txBox="1">
            <a:spLocks/>
          </p:cNvSpPr>
          <p:nvPr/>
        </p:nvSpPr>
        <p:spPr>
          <a:xfrm flipH="1">
            <a:off x="1676400" y="1371546"/>
            <a:ext cx="21045720" cy="1046621"/>
          </a:xfrm>
          <a:prstGeom prst="rect">
            <a:avLst/>
          </a:prstGeom>
        </p:spPr>
        <p:txBody>
          <a:bodyPr/>
          <a:lstStyle>
            <a:lvl1pPr algn="r" defTabSz="1828834" rtl="1" eaLnBrk="1" latinLnBrk="0" hangingPunct="1">
              <a:lnSpc>
                <a:spcPct val="90000"/>
              </a:lnSpc>
              <a:spcBef>
                <a:spcPct val="0"/>
              </a:spcBef>
              <a:buNone/>
              <a:defRPr sz="6000" b="1" kern="1200">
                <a:solidFill>
                  <a:schemeClr val="accent1"/>
                </a:solidFill>
                <a:latin typeface="Calibri" panose="020F0502020204030204" pitchFamily="34" charset="0"/>
                <a:ea typeface="+mj-ea"/>
                <a:cs typeface="Calibri" panose="020F0502020204030204" pitchFamily="34" charset="0"/>
              </a:defRPr>
            </a:lvl1pPr>
          </a:lstStyle>
          <a:p>
            <a:pPr algn="l" rtl="0"/>
            <a:r>
              <a:rPr lang="en-US" dirty="0"/>
              <a:t>Icons Pack</a:t>
            </a:r>
            <a:endParaRPr lang="en-QA">
              <a:solidFill>
                <a:schemeClr val="tx1"/>
              </a:solidFill>
            </a:endParaRPr>
          </a:p>
        </p:txBody>
      </p:sp>
      <p:sp>
        <p:nvSpPr>
          <p:cNvPr id="5695" name="Title 3">
            <a:extLst>
              <a:ext uri="{FF2B5EF4-FFF2-40B4-BE49-F238E27FC236}">
                <a16:creationId xmlns:a16="http://schemas.microsoft.com/office/drawing/2014/main" id="{DC31A8E7-602F-5EF2-910C-151E36F154F0}"/>
              </a:ext>
            </a:extLst>
          </p:cNvPr>
          <p:cNvSpPr txBox="1">
            <a:spLocks/>
          </p:cNvSpPr>
          <p:nvPr/>
        </p:nvSpPr>
        <p:spPr>
          <a:xfrm>
            <a:off x="1676400" y="3019436"/>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dirty="0" err="1">
                <a:solidFill>
                  <a:schemeClr val="tx1"/>
                </a:solidFill>
                <a:latin typeface="Calibri" panose="020F0502020204030204" pitchFamily="34" charset="0"/>
                <a:cs typeface="Calibri" panose="020F0502020204030204" pitchFamily="34" charset="0"/>
              </a:rPr>
              <a:t>Labour</a:t>
            </a:r>
            <a:endParaRPr lang="ar-QA" sz="3200" dirty="0">
              <a:solidFill>
                <a:schemeClr val="tx1"/>
              </a:solidFill>
              <a:latin typeface="Calibri" panose="020F0502020204030204" pitchFamily="34" charset="0"/>
              <a:cs typeface="Calibri" panose="020F0502020204030204" pitchFamily="34" charset="0"/>
            </a:endParaRPr>
          </a:p>
        </p:txBody>
      </p:sp>
      <p:sp>
        <p:nvSpPr>
          <p:cNvPr id="5696" name="Title 3">
            <a:extLst>
              <a:ext uri="{FF2B5EF4-FFF2-40B4-BE49-F238E27FC236}">
                <a16:creationId xmlns:a16="http://schemas.microsoft.com/office/drawing/2014/main" id="{342D441E-4749-972A-9918-02FA219820D0}"/>
              </a:ext>
            </a:extLst>
          </p:cNvPr>
          <p:cNvSpPr txBox="1">
            <a:spLocks/>
          </p:cNvSpPr>
          <p:nvPr/>
        </p:nvSpPr>
        <p:spPr>
          <a:xfrm>
            <a:off x="8741570" y="3019436"/>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a:solidFill>
                  <a:schemeClr val="tx1"/>
                </a:solidFill>
                <a:latin typeface="Calibri" panose="020F0502020204030204" pitchFamily="34" charset="0"/>
                <a:cs typeface="Calibri" panose="020F0502020204030204" pitchFamily="34" charset="0"/>
              </a:rPr>
              <a:t>Technology</a:t>
            </a:r>
            <a:endParaRPr lang="ar-QA" sz="3200">
              <a:solidFill>
                <a:schemeClr val="tx1"/>
              </a:solidFill>
              <a:latin typeface="Calibri" panose="020F0502020204030204" pitchFamily="34" charset="0"/>
              <a:cs typeface="Calibri" panose="020F0502020204030204" pitchFamily="34" charset="0"/>
            </a:endParaRPr>
          </a:p>
        </p:txBody>
      </p:sp>
      <p:grpSp>
        <p:nvGrpSpPr>
          <p:cNvPr id="5697" name="Graphic 6">
            <a:extLst>
              <a:ext uri="{FF2B5EF4-FFF2-40B4-BE49-F238E27FC236}">
                <a16:creationId xmlns:a16="http://schemas.microsoft.com/office/drawing/2014/main" id="{28431C94-7266-59D9-8CAA-CD74339FD4A9}"/>
              </a:ext>
            </a:extLst>
          </p:cNvPr>
          <p:cNvGrpSpPr/>
          <p:nvPr/>
        </p:nvGrpSpPr>
        <p:grpSpPr>
          <a:xfrm flipH="1">
            <a:off x="12665978" y="3911565"/>
            <a:ext cx="478012" cy="343972"/>
            <a:chOff x="13781814" y="1233359"/>
            <a:chExt cx="708287" cy="509675"/>
          </a:xfrm>
          <a:noFill/>
        </p:grpSpPr>
        <p:sp>
          <p:nvSpPr>
            <p:cNvPr id="6647" name="Freeform 6646">
              <a:extLst>
                <a:ext uri="{FF2B5EF4-FFF2-40B4-BE49-F238E27FC236}">
                  <a16:creationId xmlns:a16="http://schemas.microsoft.com/office/drawing/2014/main" id="{AE3A96AD-4FE8-3C83-B78C-8F2987F2F724}"/>
                </a:ext>
              </a:extLst>
            </p:cNvPr>
            <p:cNvSpPr/>
            <p:nvPr/>
          </p:nvSpPr>
          <p:spPr>
            <a:xfrm>
              <a:off x="13781814" y="1233359"/>
              <a:ext cx="708287" cy="391186"/>
            </a:xfrm>
            <a:custGeom>
              <a:avLst/>
              <a:gdLst>
                <a:gd name="connsiteX0" fmla="*/ 472193 w 708287"/>
                <a:gd name="connsiteY0" fmla="*/ 391187 h 391186"/>
                <a:gd name="connsiteX1" fmla="*/ 577352 w 708287"/>
                <a:gd name="connsiteY1" fmla="*/ 391187 h 391186"/>
                <a:gd name="connsiteX2" fmla="*/ 708288 w 708287"/>
                <a:gd name="connsiteY2" fmla="*/ 260137 h 391186"/>
                <a:gd name="connsiteX3" fmla="*/ 708288 w 708287"/>
                <a:gd name="connsiteY3" fmla="*/ 260137 h 391186"/>
                <a:gd name="connsiteX4" fmla="*/ 588941 w 708287"/>
                <a:gd name="connsiteY4" fmla="*/ 135403 h 391186"/>
                <a:gd name="connsiteX5" fmla="*/ 532741 w 708287"/>
                <a:gd name="connsiteY5" fmla="*/ 147630 h 391186"/>
                <a:gd name="connsiteX6" fmla="*/ 533621 w 708287"/>
                <a:gd name="connsiteY6" fmla="*/ 135371 h 391186"/>
                <a:gd name="connsiteX7" fmla="*/ 447047 w 708287"/>
                <a:gd name="connsiteY7" fmla="*/ 48722 h 391186"/>
                <a:gd name="connsiteX8" fmla="*/ 380722 w 708287"/>
                <a:gd name="connsiteY8" fmla="*/ 79701 h 391186"/>
                <a:gd name="connsiteX9" fmla="*/ 257438 w 708287"/>
                <a:gd name="connsiteY9" fmla="*/ 0 h 391186"/>
                <a:gd name="connsiteX10" fmla="*/ 122185 w 708287"/>
                <a:gd name="connsiteY10" fmla="*/ 135371 h 391186"/>
                <a:gd name="connsiteX11" fmla="*/ 0 w 708287"/>
                <a:gd name="connsiteY11" fmla="*/ 257662 h 391186"/>
                <a:gd name="connsiteX12" fmla="*/ 30 w 708287"/>
                <a:gd name="connsiteY12" fmla="*/ 261248 h 391186"/>
                <a:gd name="connsiteX13" fmla="*/ 130965 w 708287"/>
                <a:gd name="connsiteY13" fmla="*/ 391187 h 391186"/>
                <a:gd name="connsiteX14" fmla="*/ 235420 w 708287"/>
                <a:gd name="connsiteY14" fmla="*/ 391187 h 391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8287" h="391186">
                  <a:moveTo>
                    <a:pt x="472193" y="391187"/>
                  </a:moveTo>
                  <a:lnTo>
                    <a:pt x="577352" y="391187"/>
                  </a:lnTo>
                  <a:cubicBezTo>
                    <a:pt x="649664" y="391187"/>
                    <a:pt x="708288" y="332517"/>
                    <a:pt x="708288" y="260137"/>
                  </a:cubicBezTo>
                  <a:lnTo>
                    <a:pt x="708288" y="260137"/>
                  </a:lnTo>
                  <a:cubicBezTo>
                    <a:pt x="708288" y="193288"/>
                    <a:pt x="655720" y="136924"/>
                    <a:pt x="588941" y="135403"/>
                  </a:cubicBezTo>
                  <a:cubicBezTo>
                    <a:pt x="568762" y="134944"/>
                    <a:pt x="549662" y="139394"/>
                    <a:pt x="532741" y="147630"/>
                  </a:cubicBezTo>
                  <a:cubicBezTo>
                    <a:pt x="533306" y="143623"/>
                    <a:pt x="533621" y="139535"/>
                    <a:pt x="533621" y="135371"/>
                  </a:cubicBezTo>
                  <a:cubicBezTo>
                    <a:pt x="533621" y="87516"/>
                    <a:pt x="494861" y="48722"/>
                    <a:pt x="447047" y="48722"/>
                  </a:cubicBezTo>
                  <a:cubicBezTo>
                    <a:pt x="420416" y="48722"/>
                    <a:pt x="396604" y="60768"/>
                    <a:pt x="380722" y="79701"/>
                  </a:cubicBezTo>
                  <a:cubicBezTo>
                    <a:pt x="359503" y="32715"/>
                    <a:pt x="312304" y="0"/>
                    <a:pt x="257438" y="0"/>
                  </a:cubicBezTo>
                  <a:cubicBezTo>
                    <a:pt x="182743" y="0"/>
                    <a:pt x="122185" y="60607"/>
                    <a:pt x="122185" y="135371"/>
                  </a:cubicBezTo>
                  <a:cubicBezTo>
                    <a:pt x="54706" y="135371"/>
                    <a:pt x="0" y="190123"/>
                    <a:pt x="0" y="257662"/>
                  </a:cubicBezTo>
                  <a:lnTo>
                    <a:pt x="30" y="261248"/>
                  </a:lnTo>
                  <a:cubicBezTo>
                    <a:pt x="640" y="333192"/>
                    <a:pt x="59083" y="391187"/>
                    <a:pt x="130965" y="391187"/>
                  </a:cubicBezTo>
                  <a:lnTo>
                    <a:pt x="235420" y="39118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48" name="Freeform 6647">
              <a:extLst>
                <a:ext uri="{FF2B5EF4-FFF2-40B4-BE49-F238E27FC236}">
                  <a16:creationId xmlns:a16="http://schemas.microsoft.com/office/drawing/2014/main" id="{0589A6FA-ECCB-4984-5CC7-0CEAEC9C9D82}"/>
                </a:ext>
              </a:extLst>
            </p:cNvPr>
            <p:cNvSpPr/>
            <p:nvPr/>
          </p:nvSpPr>
          <p:spPr>
            <a:xfrm>
              <a:off x="14017235" y="1506056"/>
              <a:ext cx="236771" cy="236978"/>
            </a:xfrm>
            <a:custGeom>
              <a:avLst/>
              <a:gdLst>
                <a:gd name="connsiteX0" fmla="*/ 236772 w 236771"/>
                <a:gd name="connsiteY0" fmla="*/ 118489 h 236978"/>
                <a:gd name="connsiteX1" fmla="*/ 118386 w 236771"/>
                <a:gd name="connsiteY1" fmla="*/ 236978 h 236978"/>
                <a:gd name="connsiteX2" fmla="*/ 0 w 236771"/>
                <a:gd name="connsiteY2" fmla="*/ 118489 h 236978"/>
                <a:gd name="connsiteX3" fmla="*/ 118386 w 236771"/>
                <a:gd name="connsiteY3" fmla="*/ 0 h 236978"/>
                <a:gd name="connsiteX4" fmla="*/ 236772 w 236771"/>
                <a:gd name="connsiteY4" fmla="*/ 118489 h 23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771" h="236978">
                  <a:moveTo>
                    <a:pt x="236772" y="118489"/>
                  </a:moveTo>
                  <a:cubicBezTo>
                    <a:pt x="236772" y="183929"/>
                    <a:pt x="183769" y="236978"/>
                    <a:pt x="118386" y="236978"/>
                  </a:cubicBezTo>
                  <a:cubicBezTo>
                    <a:pt x="53003" y="236978"/>
                    <a:pt x="0" y="183929"/>
                    <a:pt x="0" y="118489"/>
                  </a:cubicBezTo>
                  <a:cubicBezTo>
                    <a:pt x="0" y="53049"/>
                    <a:pt x="53003" y="0"/>
                    <a:pt x="118386" y="0"/>
                  </a:cubicBezTo>
                  <a:cubicBezTo>
                    <a:pt x="183768" y="0"/>
                    <a:pt x="236772" y="53049"/>
                    <a:pt x="236772" y="11848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49" name="Freeform 6648">
              <a:extLst>
                <a:ext uri="{FF2B5EF4-FFF2-40B4-BE49-F238E27FC236}">
                  <a16:creationId xmlns:a16="http://schemas.microsoft.com/office/drawing/2014/main" id="{B7D90C22-D0B5-A97B-A21F-E2741D67AC78}"/>
                </a:ext>
              </a:extLst>
            </p:cNvPr>
            <p:cNvSpPr/>
            <p:nvPr/>
          </p:nvSpPr>
          <p:spPr>
            <a:xfrm>
              <a:off x="14074133" y="1579725"/>
              <a:ext cx="122974" cy="89645"/>
            </a:xfrm>
            <a:custGeom>
              <a:avLst/>
              <a:gdLst>
                <a:gd name="connsiteX0" fmla="*/ 0 w 122974"/>
                <a:gd name="connsiteY0" fmla="*/ 56209 h 89645"/>
                <a:gd name="connsiteX1" fmla="*/ 33407 w 122974"/>
                <a:gd name="connsiteY1" fmla="*/ 89645 h 89645"/>
                <a:gd name="connsiteX2" fmla="*/ 122975 w 122974"/>
                <a:gd name="connsiteY2" fmla="*/ 0 h 89645"/>
              </a:gdLst>
              <a:ahLst/>
              <a:cxnLst>
                <a:cxn ang="0">
                  <a:pos x="connsiteX0" y="connsiteY0"/>
                </a:cxn>
                <a:cxn ang="0">
                  <a:pos x="connsiteX1" y="connsiteY1"/>
                </a:cxn>
                <a:cxn ang="0">
                  <a:pos x="connsiteX2" y="connsiteY2"/>
                </a:cxn>
              </a:cxnLst>
              <a:rect l="l" t="t" r="r" b="b"/>
              <a:pathLst>
                <a:path w="122974" h="89645">
                  <a:moveTo>
                    <a:pt x="0" y="56209"/>
                  </a:moveTo>
                  <a:lnTo>
                    <a:pt x="33407" y="89645"/>
                  </a:lnTo>
                  <a:lnTo>
                    <a:pt x="122975"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98" name="Graphic 6">
            <a:extLst>
              <a:ext uri="{FF2B5EF4-FFF2-40B4-BE49-F238E27FC236}">
                <a16:creationId xmlns:a16="http://schemas.microsoft.com/office/drawing/2014/main" id="{58F50F27-BCD9-3648-15E6-EE28FA16BB2E}"/>
              </a:ext>
            </a:extLst>
          </p:cNvPr>
          <p:cNvGrpSpPr/>
          <p:nvPr/>
        </p:nvGrpSpPr>
        <p:grpSpPr>
          <a:xfrm flipH="1">
            <a:off x="8923139" y="5223432"/>
            <a:ext cx="564486" cy="406200"/>
            <a:chOff x="10082213" y="2525540"/>
            <a:chExt cx="708285" cy="509676"/>
          </a:xfrm>
          <a:noFill/>
        </p:grpSpPr>
        <p:sp>
          <p:nvSpPr>
            <p:cNvPr id="6642" name="Freeform 6641">
              <a:extLst>
                <a:ext uri="{FF2B5EF4-FFF2-40B4-BE49-F238E27FC236}">
                  <a16:creationId xmlns:a16="http://schemas.microsoft.com/office/drawing/2014/main" id="{BAC1CD5B-B6C2-459C-67E4-A41447DD050B}"/>
                </a:ext>
              </a:extLst>
            </p:cNvPr>
            <p:cNvSpPr/>
            <p:nvPr/>
          </p:nvSpPr>
          <p:spPr>
            <a:xfrm>
              <a:off x="10082213" y="2525540"/>
              <a:ext cx="708285" cy="391187"/>
            </a:xfrm>
            <a:custGeom>
              <a:avLst/>
              <a:gdLst>
                <a:gd name="connsiteX0" fmla="*/ 472191 w 708285"/>
                <a:gd name="connsiteY0" fmla="*/ 391187 h 391187"/>
                <a:gd name="connsiteX1" fmla="*/ 577350 w 708285"/>
                <a:gd name="connsiteY1" fmla="*/ 391187 h 391187"/>
                <a:gd name="connsiteX2" fmla="*/ 708285 w 708285"/>
                <a:gd name="connsiteY2" fmla="*/ 260138 h 391187"/>
                <a:gd name="connsiteX3" fmla="*/ 708285 w 708285"/>
                <a:gd name="connsiteY3" fmla="*/ 260138 h 391187"/>
                <a:gd name="connsiteX4" fmla="*/ 588939 w 708285"/>
                <a:gd name="connsiteY4" fmla="*/ 135401 h 391187"/>
                <a:gd name="connsiteX5" fmla="*/ 532739 w 708285"/>
                <a:gd name="connsiteY5" fmla="*/ 147630 h 391187"/>
                <a:gd name="connsiteX6" fmla="*/ 533619 w 708285"/>
                <a:gd name="connsiteY6" fmla="*/ 135371 h 391187"/>
                <a:gd name="connsiteX7" fmla="*/ 447045 w 708285"/>
                <a:gd name="connsiteY7" fmla="*/ 48721 h 391187"/>
                <a:gd name="connsiteX8" fmla="*/ 380720 w 708285"/>
                <a:gd name="connsiteY8" fmla="*/ 79697 h 391187"/>
                <a:gd name="connsiteX9" fmla="*/ 257438 w 708285"/>
                <a:gd name="connsiteY9" fmla="*/ 0 h 391187"/>
                <a:gd name="connsiteX10" fmla="*/ 122185 w 708285"/>
                <a:gd name="connsiteY10" fmla="*/ 135371 h 391187"/>
                <a:gd name="connsiteX11" fmla="*/ 0 w 708285"/>
                <a:gd name="connsiteY11" fmla="*/ 257662 h 391187"/>
                <a:gd name="connsiteX12" fmla="*/ 30 w 708285"/>
                <a:gd name="connsiteY12" fmla="*/ 261248 h 391187"/>
                <a:gd name="connsiteX13" fmla="*/ 130961 w 708285"/>
                <a:gd name="connsiteY13" fmla="*/ 391187 h 391187"/>
                <a:gd name="connsiteX14" fmla="*/ 235418 w 708285"/>
                <a:gd name="connsiteY14" fmla="*/ 391187 h 391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8285" h="391187">
                  <a:moveTo>
                    <a:pt x="472191" y="391187"/>
                  </a:moveTo>
                  <a:lnTo>
                    <a:pt x="577350" y="391187"/>
                  </a:lnTo>
                  <a:cubicBezTo>
                    <a:pt x="649662" y="391187"/>
                    <a:pt x="708285" y="332512"/>
                    <a:pt x="708285" y="260138"/>
                  </a:cubicBezTo>
                  <a:lnTo>
                    <a:pt x="708285" y="260138"/>
                  </a:lnTo>
                  <a:cubicBezTo>
                    <a:pt x="708285" y="193285"/>
                    <a:pt x="655718" y="136921"/>
                    <a:pt x="588939" y="135401"/>
                  </a:cubicBezTo>
                  <a:cubicBezTo>
                    <a:pt x="568760" y="134941"/>
                    <a:pt x="549660" y="139392"/>
                    <a:pt x="532739" y="147630"/>
                  </a:cubicBezTo>
                  <a:cubicBezTo>
                    <a:pt x="533309" y="143624"/>
                    <a:pt x="533619" y="139532"/>
                    <a:pt x="533619" y="135371"/>
                  </a:cubicBezTo>
                  <a:cubicBezTo>
                    <a:pt x="533619" y="87515"/>
                    <a:pt x="494859" y="48721"/>
                    <a:pt x="447045" y="48721"/>
                  </a:cubicBezTo>
                  <a:cubicBezTo>
                    <a:pt x="420414" y="48721"/>
                    <a:pt x="396602" y="60766"/>
                    <a:pt x="380720" y="79697"/>
                  </a:cubicBezTo>
                  <a:cubicBezTo>
                    <a:pt x="359501" y="32711"/>
                    <a:pt x="312301" y="0"/>
                    <a:pt x="257438" y="0"/>
                  </a:cubicBezTo>
                  <a:cubicBezTo>
                    <a:pt x="182740" y="0"/>
                    <a:pt x="122185" y="60606"/>
                    <a:pt x="122185" y="135371"/>
                  </a:cubicBezTo>
                  <a:cubicBezTo>
                    <a:pt x="54704" y="135371"/>
                    <a:pt x="0" y="190119"/>
                    <a:pt x="0" y="257662"/>
                  </a:cubicBezTo>
                  <a:lnTo>
                    <a:pt x="30" y="261248"/>
                  </a:lnTo>
                  <a:cubicBezTo>
                    <a:pt x="640" y="333188"/>
                    <a:pt x="59080" y="391187"/>
                    <a:pt x="130961" y="391187"/>
                  </a:cubicBezTo>
                  <a:lnTo>
                    <a:pt x="235418" y="39118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643" name="Graphic 6">
              <a:extLst>
                <a:ext uri="{FF2B5EF4-FFF2-40B4-BE49-F238E27FC236}">
                  <a16:creationId xmlns:a16="http://schemas.microsoft.com/office/drawing/2014/main" id="{862D1455-2C71-2FB2-D6C7-9D98117FF415}"/>
                </a:ext>
              </a:extLst>
            </p:cNvPr>
            <p:cNvGrpSpPr/>
            <p:nvPr/>
          </p:nvGrpSpPr>
          <p:grpSpPr>
            <a:xfrm>
              <a:off x="10317632" y="2798238"/>
              <a:ext cx="236771" cy="236978"/>
              <a:chOff x="10317632" y="2798238"/>
              <a:chExt cx="236771" cy="236978"/>
            </a:xfrm>
            <a:noFill/>
          </p:grpSpPr>
          <p:sp>
            <p:nvSpPr>
              <p:cNvPr id="6644" name="Freeform 6643">
                <a:extLst>
                  <a:ext uri="{FF2B5EF4-FFF2-40B4-BE49-F238E27FC236}">
                    <a16:creationId xmlns:a16="http://schemas.microsoft.com/office/drawing/2014/main" id="{D7A1B5E3-29B5-BE22-946A-B15FC7944123}"/>
                  </a:ext>
                </a:extLst>
              </p:cNvPr>
              <p:cNvSpPr/>
              <p:nvPr/>
            </p:nvSpPr>
            <p:spPr>
              <a:xfrm>
                <a:off x="10317632" y="2798238"/>
                <a:ext cx="236771" cy="236978"/>
              </a:xfrm>
              <a:custGeom>
                <a:avLst/>
                <a:gdLst>
                  <a:gd name="connsiteX0" fmla="*/ 236772 w 236771"/>
                  <a:gd name="connsiteY0" fmla="*/ 118489 h 236978"/>
                  <a:gd name="connsiteX1" fmla="*/ 118386 w 236771"/>
                  <a:gd name="connsiteY1" fmla="*/ 236978 h 236978"/>
                  <a:gd name="connsiteX2" fmla="*/ 0 w 236771"/>
                  <a:gd name="connsiteY2" fmla="*/ 118489 h 236978"/>
                  <a:gd name="connsiteX3" fmla="*/ 118386 w 236771"/>
                  <a:gd name="connsiteY3" fmla="*/ 0 h 236978"/>
                  <a:gd name="connsiteX4" fmla="*/ 236772 w 236771"/>
                  <a:gd name="connsiteY4" fmla="*/ 118489 h 23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771" h="236978">
                    <a:moveTo>
                      <a:pt x="236772" y="118489"/>
                    </a:moveTo>
                    <a:cubicBezTo>
                      <a:pt x="236772" y="183929"/>
                      <a:pt x="183769" y="236978"/>
                      <a:pt x="118386" y="236978"/>
                    </a:cubicBezTo>
                    <a:cubicBezTo>
                      <a:pt x="53003" y="236978"/>
                      <a:pt x="0" y="183929"/>
                      <a:pt x="0" y="118489"/>
                    </a:cubicBezTo>
                    <a:cubicBezTo>
                      <a:pt x="0" y="53049"/>
                      <a:pt x="53003" y="0"/>
                      <a:pt x="118386" y="0"/>
                    </a:cubicBezTo>
                    <a:cubicBezTo>
                      <a:pt x="183769" y="0"/>
                      <a:pt x="236772" y="53049"/>
                      <a:pt x="236772" y="11848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45" name="Freeform 6644">
                <a:extLst>
                  <a:ext uri="{FF2B5EF4-FFF2-40B4-BE49-F238E27FC236}">
                    <a16:creationId xmlns:a16="http://schemas.microsoft.com/office/drawing/2014/main" id="{7BF89DE0-DF9D-A695-ECBD-EAA4815F3C81}"/>
                  </a:ext>
                </a:extLst>
              </p:cNvPr>
              <p:cNvSpPr/>
              <p:nvPr/>
            </p:nvSpPr>
            <p:spPr>
              <a:xfrm>
                <a:off x="10391232" y="2871902"/>
                <a:ext cx="89567" cy="89645"/>
              </a:xfrm>
              <a:custGeom>
                <a:avLst/>
                <a:gdLst>
                  <a:gd name="connsiteX0" fmla="*/ 0 w 89567"/>
                  <a:gd name="connsiteY0" fmla="*/ 89645 h 89645"/>
                  <a:gd name="connsiteX1" fmla="*/ 89567 w 89567"/>
                  <a:gd name="connsiteY1" fmla="*/ 0 h 89645"/>
                </a:gdLst>
                <a:ahLst/>
                <a:cxnLst>
                  <a:cxn ang="0">
                    <a:pos x="connsiteX0" y="connsiteY0"/>
                  </a:cxn>
                  <a:cxn ang="0">
                    <a:pos x="connsiteX1" y="connsiteY1"/>
                  </a:cxn>
                </a:cxnLst>
                <a:rect l="l" t="t" r="r" b="b"/>
                <a:pathLst>
                  <a:path w="89567" h="89645">
                    <a:moveTo>
                      <a:pt x="0" y="89645"/>
                    </a:moveTo>
                    <a:lnTo>
                      <a:pt x="8956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46" name="Freeform 6645">
                <a:extLst>
                  <a:ext uri="{FF2B5EF4-FFF2-40B4-BE49-F238E27FC236}">
                    <a16:creationId xmlns:a16="http://schemas.microsoft.com/office/drawing/2014/main" id="{2F54E35E-A7FE-5653-F76D-4582F9884FD8}"/>
                  </a:ext>
                </a:extLst>
              </p:cNvPr>
              <p:cNvSpPr/>
              <p:nvPr/>
            </p:nvSpPr>
            <p:spPr>
              <a:xfrm>
                <a:off x="10391232" y="2871902"/>
                <a:ext cx="89567" cy="89645"/>
              </a:xfrm>
              <a:custGeom>
                <a:avLst/>
                <a:gdLst>
                  <a:gd name="connsiteX0" fmla="*/ 89567 w 89567"/>
                  <a:gd name="connsiteY0" fmla="*/ 89645 h 89645"/>
                  <a:gd name="connsiteX1" fmla="*/ 0 w 89567"/>
                  <a:gd name="connsiteY1" fmla="*/ 0 h 89645"/>
                </a:gdLst>
                <a:ahLst/>
                <a:cxnLst>
                  <a:cxn ang="0">
                    <a:pos x="connsiteX0" y="connsiteY0"/>
                  </a:cxn>
                  <a:cxn ang="0">
                    <a:pos x="connsiteX1" y="connsiteY1"/>
                  </a:cxn>
                </a:cxnLst>
                <a:rect l="l" t="t" r="r" b="b"/>
                <a:pathLst>
                  <a:path w="89567" h="89645">
                    <a:moveTo>
                      <a:pt x="89567" y="89645"/>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699" name="Group 5698">
            <a:extLst>
              <a:ext uri="{FF2B5EF4-FFF2-40B4-BE49-F238E27FC236}">
                <a16:creationId xmlns:a16="http://schemas.microsoft.com/office/drawing/2014/main" id="{6A76AA73-4814-6AEB-AD25-26361C7A43D9}"/>
              </a:ext>
            </a:extLst>
          </p:cNvPr>
          <p:cNvGrpSpPr/>
          <p:nvPr/>
        </p:nvGrpSpPr>
        <p:grpSpPr>
          <a:xfrm flipH="1">
            <a:off x="10231118" y="5200541"/>
            <a:ext cx="414932" cy="451984"/>
            <a:chOff x="11409242" y="2496818"/>
            <a:chExt cx="520632" cy="567121"/>
          </a:xfrm>
        </p:grpSpPr>
        <p:grpSp>
          <p:nvGrpSpPr>
            <p:cNvPr id="6626" name="Graphic 6">
              <a:extLst>
                <a:ext uri="{FF2B5EF4-FFF2-40B4-BE49-F238E27FC236}">
                  <a16:creationId xmlns:a16="http://schemas.microsoft.com/office/drawing/2014/main" id="{3620B20E-3D56-C653-472F-AF4023A7D380}"/>
                </a:ext>
              </a:extLst>
            </p:cNvPr>
            <p:cNvGrpSpPr/>
            <p:nvPr/>
          </p:nvGrpSpPr>
          <p:grpSpPr>
            <a:xfrm>
              <a:off x="11409242" y="2496818"/>
              <a:ext cx="520632" cy="567121"/>
              <a:chOff x="11409242" y="2496818"/>
              <a:chExt cx="520632" cy="567121"/>
            </a:xfrm>
            <a:noFill/>
          </p:grpSpPr>
          <p:sp>
            <p:nvSpPr>
              <p:cNvPr id="6635" name="Freeform 6634">
                <a:extLst>
                  <a:ext uri="{FF2B5EF4-FFF2-40B4-BE49-F238E27FC236}">
                    <a16:creationId xmlns:a16="http://schemas.microsoft.com/office/drawing/2014/main" id="{6EC3B721-0571-7C1D-FAA3-5ABD20D065FC}"/>
                  </a:ext>
                </a:extLst>
              </p:cNvPr>
              <p:cNvSpPr/>
              <p:nvPr/>
            </p:nvSpPr>
            <p:spPr>
              <a:xfrm>
                <a:off x="11827883" y="2649219"/>
                <a:ext cx="101990" cy="102079"/>
              </a:xfrm>
              <a:custGeom>
                <a:avLst/>
                <a:gdLst>
                  <a:gd name="connsiteX0" fmla="*/ 101991 w 101990"/>
                  <a:gd name="connsiteY0" fmla="*/ 51040 h 102079"/>
                  <a:gd name="connsiteX1" fmla="*/ 50995 w 101990"/>
                  <a:gd name="connsiteY1" fmla="*/ 102079 h 102079"/>
                  <a:gd name="connsiteX2" fmla="*/ 0 w 101990"/>
                  <a:gd name="connsiteY2" fmla="*/ 51040 h 102079"/>
                  <a:gd name="connsiteX3" fmla="*/ 50995 w 101990"/>
                  <a:gd name="connsiteY3" fmla="*/ 0 h 102079"/>
                  <a:gd name="connsiteX4" fmla="*/ 101991 w 101990"/>
                  <a:gd name="connsiteY4" fmla="*/ 51040 h 102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90" h="102079">
                    <a:moveTo>
                      <a:pt x="101991" y="51040"/>
                    </a:moveTo>
                    <a:cubicBezTo>
                      <a:pt x="101991" y="79228"/>
                      <a:pt x="79159" y="102079"/>
                      <a:pt x="50995" y="102079"/>
                    </a:cubicBezTo>
                    <a:cubicBezTo>
                      <a:pt x="22831" y="102079"/>
                      <a:pt x="0" y="79228"/>
                      <a:pt x="0" y="51040"/>
                    </a:cubicBezTo>
                    <a:cubicBezTo>
                      <a:pt x="0" y="22851"/>
                      <a:pt x="22831" y="0"/>
                      <a:pt x="50995" y="0"/>
                    </a:cubicBezTo>
                    <a:cubicBezTo>
                      <a:pt x="79159" y="0"/>
                      <a:pt x="101991" y="22851"/>
                      <a:pt x="101991" y="5104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36" name="Freeform 6635">
                <a:extLst>
                  <a:ext uri="{FF2B5EF4-FFF2-40B4-BE49-F238E27FC236}">
                    <a16:creationId xmlns:a16="http://schemas.microsoft.com/office/drawing/2014/main" id="{4FC1B9BB-7D24-3FEF-3978-D6E4A803196A}"/>
                  </a:ext>
                </a:extLst>
              </p:cNvPr>
              <p:cNvSpPr/>
              <p:nvPr/>
            </p:nvSpPr>
            <p:spPr>
              <a:xfrm>
                <a:off x="11827883" y="2961860"/>
                <a:ext cx="101990" cy="102079"/>
              </a:xfrm>
              <a:custGeom>
                <a:avLst/>
                <a:gdLst>
                  <a:gd name="connsiteX0" fmla="*/ 101991 w 101990"/>
                  <a:gd name="connsiteY0" fmla="*/ 51040 h 102079"/>
                  <a:gd name="connsiteX1" fmla="*/ 50995 w 101990"/>
                  <a:gd name="connsiteY1" fmla="*/ 102079 h 102079"/>
                  <a:gd name="connsiteX2" fmla="*/ 0 w 101990"/>
                  <a:gd name="connsiteY2" fmla="*/ 51040 h 102079"/>
                  <a:gd name="connsiteX3" fmla="*/ 50995 w 101990"/>
                  <a:gd name="connsiteY3" fmla="*/ 0 h 102079"/>
                  <a:gd name="connsiteX4" fmla="*/ 101991 w 101990"/>
                  <a:gd name="connsiteY4" fmla="*/ 51040 h 102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90" h="102079">
                    <a:moveTo>
                      <a:pt x="101991" y="51040"/>
                    </a:moveTo>
                    <a:cubicBezTo>
                      <a:pt x="101991" y="79228"/>
                      <a:pt x="79159" y="102079"/>
                      <a:pt x="50995" y="102079"/>
                    </a:cubicBezTo>
                    <a:cubicBezTo>
                      <a:pt x="22831" y="102079"/>
                      <a:pt x="0" y="79228"/>
                      <a:pt x="0" y="51040"/>
                    </a:cubicBezTo>
                    <a:cubicBezTo>
                      <a:pt x="0" y="22851"/>
                      <a:pt x="22831" y="0"/>
                      <a:pt x="50995" y="0"/>
                    </a:cubicBezTo>
                    <a:cubicBezTo>
                      <a:pt x="79159" y="0"/>
                      <a:pt x="101991" y="22851"/>
                      <a:pt x="101991" y="5104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37" name="Freeform 6636">
                <a:extLst>
                  <a:ext uri="{FF2B5EF4-FFF2-40B4-BE49-F238E27FC236}">
                    <a16:creationId xmlns:a16="http://schemas.microsoft.com/office/drawing/2014/main" id="{6DCED3FE-4C27-A936-E09A-6C9425F44C05}"/>
                  </a:ext>
                </a:extLst>
              </p:cNvPr>
              <p:cNvSpPr/>
              <p:nvPr/>
            </p:nvSpPr>
            <p:spPr>
              <a:xfrm>
                <a:off x="11409242" y="2811629"/>
                <a:ext cx="101990" cy="102079"/>
              </a:xfrm>
              <a:custGeom>
                <a:avLst/>
                <a:gdLst>
                  <a:gd name="connsiteX0" fmla="*/ 101991 w 101990"/>
                  <a:gd name="connsiteY0" fmla="*/ 51040 h 102079"/>
                  <a:gd name="connsiteX1" fmla="*/ 50995 w 101990"/>
                  <a:gd name="connsiteY1" fmla="*/ 102080 h 102079"/>
                  <a:gd name="connsiteX2" fmla="*/ 0 w 101990"/>
                  <a:gd name="connsiteY2" fmla="*/ 51040 h 102079"/>
                  <a:gd name="connsiteX3" fmla="*/ 50995 w 101990"/>
                  <a:gd name="connsiteY3" fmla="*/ 0 h 102079"/>
                  <a:gd name="connsiteX4" fmla="*/ 101991 w 101990"/>
                  <a:gd name="connsiteY4" fmla="*/ 51040 h 102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90" h="102079">
                    <a:moveTo>
                      <a:pt x="101991" y="51040"/>
                    </a:moveTo>
                    <a:cubicBezTo>
                      <a:pt x="101991" y="79228"/>
                      <a:pt x="79159" y="102080"/>
                      <a:pt x="50995" y="102080"/>
                    </a:cubicBezTo>
                    <a:cubicBezTo>
                      <a:pt x="22831" y="102080"/>
                      <a:pt x="0" y="79228"/>
                      <a:pt x="0" y="51040"/>
                    </a:cubicBezTo>
                    <a:cubicBezTo>
                      <a:pt x="0" y="22851"/>
                      <a:pt x="22831" y="0"/>
                      <a:pt x="50995" y="0"/>
                    </a:cubicBezTo>
                    <a:cubicBezTo>
                      <a:pt x="79159" y="0"/>
                      <a:pt x="101991" y="22851"/>
                      <a:pt x="101991" y="5104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38" name="Freeform 6637">
                <a:extLst>
                  <a:ext uri="{FF2B5EF4-FFF2-40B4-BE49-F238E27FC236}">
                    <a16:creationId xmlns:a16="http://schemas.microsoft.com/office/drawing/2014/main" id="{971F938E-BB9F-28D3-270D-B2AA9888AB75}"/>
                  </a:ext>
                </a:extLst>
              </p:cNvPr>
              <p:cNvSpPr/>
              <p:nvPr/>
            </p:nvSpPr>
            <p:spPr>
              <a:xfrm>
                <a:off x="11409242" y="2496818"/>
                <a:ext cx="101990" cy="102079"/>
              </a:xfrm>
              <a:custGeom>
                <a:avLst/>
                <a:gdLst>
                  <a:gd name="connsiteX0" fmla="*/ 101991 w 101990"/>
                  <a:gd name="connsiteY0" fmla="*/ 51040 h 102079"/>
                  <a:gd name="connsiteX1" fmla="*/ 50995 w 101990"/>
                  <a:gd name="connsiteY1" fmla="*/ 102079 h 102079"/>
                  <a:gd name="connsiteX2" fmla="*/ 0 w 101990"/>
                  <a:gd name="connsiteY2" fmla="*/ 51040 h 102079"/>
                  <a:gd name="connsiteX3" fmla="*/ 50995 w 101990"/>
                  <a:gd name="connsiteY3" fmla="*/ 0 h 102079"/>
                  <a:gd name="connsiteX4" fmla="*/ 101991 w 101990"/>
                  <a:gd name="connsiteY4" fmla="*/ 51040 h 102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90" h="102079">
                    <a:moveTo>
                      <a:pt x="101991" y="51040"/>
                    </a:moveTo>
                    <a:cubicBezTo>
                      <a:pt x="101991" y="79228"/>
                      <a:pt x="79159" y="102079"/>
                      <a:pt x="50995" y="102079"/>
                    </a:cubicBezTo>
                    <a:cubicBezTo>
                      <a:pt x="22831" y="102079"/>
                      <a:pt x="0" y="79228"/>
                      <a:pt x="0" y="51040"/>
                    </a:cubicBezTo>
                    <a:cubicBezTo>
                      <a:pt x="0" y="22851"/>
                      <a:pt x="22831" y="0"/>
                      <a:pt x="50995" y="0"/>
                    </a:cubicBezTo>
                    <a:cubicBezTo>
                      <a:pt x="79159" y="0"/>
                      <a:pt x="101991" y="22851"/>
                      <a:pt x="101991" y="5104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39" name="Freeform 6638">
                <a:extLst>
                  <a:ext uri="{FF2B5EF4-FFF2-40B4-BE49-F238E27FC236}">
                    <a16:creationId xmlns:a16="http://schemas.microsoft.com/office/drawing/2014/main" id="{5DBB35FE-2064-C916-B15E-E3458B72DDD9}"/>
                  </a:ext>
                </a:extLst>
              </p:cNvPr>
              <p:cNvSpPr/>
              <p:nvPr/>
            </p:nvSpPr>
            <p:spPr>
              <a:xfrm>
                <a:off x="11511230" y="2552959"/>
                <a:ext cx="316651" cy="127152"/>
              </a:xfrm>
              <a:custGeom>
                <a:avLst/>
                <a:gdLst>
                  <a:gd name="connsiteX0" fmla="*/ 0 w 316651"/>
                  <a:gd name="connsiteY0" fmla="*/ 0 h 127152"/>
                  <a:gd name="connsiteX1" fmla="*/ 316651 w 316651"/>
                  <a:gd name="connsiteY1" fmla="*/ 127153 h 127152"/>
                </a:gdLst>
                <a:ahLst/>
                <a:cxnLst>
                  <a:cxn ang="0">
                    <a:pos x="connsiteX0" y="connsiteY0"/>
                  </a:cxn>
                  <a:cxn ang="0">
                    <a:pos x="connsiteX1" y="connsiteY1"/>
                  </a:cxn>
                </a:cxnLst>
                <a:rect l="l" t="t" r="r" b="b"/>
                <a:pathLst>
                  <a:path w="316651" h="127152">
                    <a:moveTo>
                      <a:pt x="0" y="0"/>
                    </a:moveTo>
                    <a:lnTo>
                      <a:pt x="316651" y="12715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40" name="Freeform 6639">
                <a:extLst>
                  <a:ext uri="{FF2B5EF4-FFF2-40B4-BE49-F238E27FC236}">
                    <a16:creationId xmlns:a16="http://schemas.microsoft.com/office/drawing/2014/main" id="{20D78F33-28C4-1929-61B3-93A71C2A9A9A}"/>
                  </a:ext>
                </a:extLst>
              </p:cNvPr>
              <p:cNvSpPr/>
              <p:nvPr/>
            </p:nvSpPr>
            <p:spPr>
              <a:xfrm>
                <a:off x="11511230" y="2884761"/>
                <a:ext cx="316651" cy="127152"/>
              </a:xfrm>
              <a:custGeom>
                <a:avLst/>
                <a:gdLst>
                  <a:gd name="connsiteX0" fmla="*/ 0 w 316651"/>
                  <a:gd name="connsiteY0" fmla="*/ 0 h 127152"/>
                  <a:gd name="connsiteX1" fmla="*/ 316651 w 316651"/>
                  <a:gd name="connsiteY1" fmla="*/ 127153 h 127152"/>
                </a:gdLst>
                <a:ahLst/>
                <a:cxnLst>
                  <a:cxn ang="0">
                    <a:pos x="connsiteX0" y="connsiteY0"/>
                  </a:cxn>
                  <a:cxn ang="0">
                    <a:pos x="connsiteX1" y="connsiteY1"/>
                  </a:cxn>
                </a:cxnLst>
                <a:rect l="l" t="t" r="r" b="b"/>
                <a:pathLst>
                  <a:path w="316651" h="127152">
                    <a:moveTo>
                      <a:pt x="0" y="0"/>
                    </a:moveTo>
                    <a:lnTo>
                      <a:pt x="316651" y="12715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41" name="Freeform 6640">
                <a:extLst>
                  <a:ext uri="{FF2B5EF4-FFF2-40B4-BE49-F238E27FC236}">
                    <a16:creationId xmlns:a16="http://schemas.microsoft.com/office/drawing/2014/main" id="{5F8EC5DB-A41C-AE96-66A0-3D3E73EEB946}"/>
                  </a:ext>
                </a:extLst>
              </p:cNvPr>
              <p:cNvSpPr/>
              <p:nvPr/>
            </p:nvSpPr>
            <p:spPr>
              <a:xfrm>
                <a:off x="11511230" y="2717925"/>
                <a:ext cx="320184" cy="124902"/>
              </a:xfrm>
              <a:custGeom>
                <a:avLst/>
                <a:gdLst>
                  <a:gd name="connsiteX0" fmla="*/ 320184 w 320184"/>
                  <a:gd name="connsiteY0" fmla="*/ 0 h 124902"/>
                  <a:gd name="connsiteX1" fmla="*/ 0 w 320184"/>
                  <a:gd name="connsiteY1" fmla="*/ 124902 h 124902"/>
                </a:gdLst>
                <a:ahLst/>
                <a:cxnLst>
                  <a:cxn ang="0">
                    <a:pos x="connsiteX0" y="connsiteY0"/>
                  </a:cxn>
                  <a:cxn ang="0">
                    <a:pos x="connsiteX1" y="connsiteY1"/>
                  </a:cxn>
                </a:cxnLst>
                <a:rect l="l" t="t" r="r" b="b"/>
                <a:pathLst>
                  <a:path w="320184" h="124902">
                    <a:moveTo>
                      <a:pt x="320184" y="0"/>
                    </a:moveTo>
                    <a:lnTo>
                      <a:pt x="0" y="12490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627" name="Graphic 6">
              <a:extLst>
                <a:ext uri="{FF2B5EF4-FFF2-40B4-BE49-F238E27FC236}">
                  <a16:creationId xmlns:a16="http://schemas.microsoft.com/office/drawing/2014/main" id="{15DA8258-13B3-5A08-CA00-8878B81817D1}"/>
                </a:ext>
              </a:extLst>
            </p:cNvPr>
            <p:cNvGrpSpPr/>
            <p:nvPr/>
          </p:nvGrpSpPr>
          <p:grpSpPr>
            <a:xfrm>
              <a:off x="11409242" y="2496818"/>
              <a:ext cx="520632" cy="567121"/>
              <a:chOff x="11409242" y="2496818"/>
              <a:chExt cx="520632" cy="567121"/>
            </a:xfrm>
            <a:noFill/>
          </p:grpSpPr>
          <p:sp>
            <p:nvSpPr>
              <p:cNvPr id="6628" name="Freeform 6627">
                <a:extLst>
                  <a:ext uri="{FF2B5EF4-FFF2-40B4-BE49-F238E27FC236}">
                    <a16:creationId xmlns:a16="http://schemas.microsoft.com/office/drawing/2014/main" id="{2A96F86F-439B-DBAD-FE09-AB8A3952215E}"/>
                  </a:ext>
                </a:extLst>
              </p:cNvPr>
              <p:cNvSpPr/>
              <p:nvPr/>
            </p:nvSpPr>
            <p:spPr>
              <a:xfrm>
                <a:off x="11409242" y="2649219"/>
                <a:ext cx="101990" cy="102079"/>
              </a:xfrm>
              <a:custGeom>
                <a:avLst/>
                <a:gdLst>
                  <a:gd name="connsiteX0" fmla="*/ 101991 w 101990"/>
                  <a:gd name="connsiteY0" fmla="*/ 51040 h 102079"/>
                  <a:gd name="connsiteX1" fmla="*/ 50995 w 101990"/>
                  <a:gd name="connsiteY1" fmla="*/ 102079 h 102079"/>
                  <a:gd name="connsiteX2" fmla="*/ 0 w 101990"/>
                  <a:gd name="connsiteY2" fmla="*/ 51040 h 102079"/>
                  <a:gd name="connsiteX3" fmla="*/ 50995 w 101990"/>
                  <a:gd name="connsiteY3" fmla="*/ 0 h 102079"/>
                  <a:gd name="connsiteX4" fmla="*/ 101991 w 101990"/>
                  <a:gd name="connsiteY4" fmla="*/ 51040 h 102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90" h="102079">
                    <a:moveTo>
                      <a:pt x="101991" y="51040"/>
                    </a:moveTo>
                    <a:cubicBezTo>
                      <a:pt x="101991" y="79228"/>
                      <a:pt x="79159" y="102079"/>
                      <a:pt x="50995" y="102079"/>
                    </a:cubicBezTo>
                    <a:cubicBezTo>
                      <a:pt x="22831" y="102079"/>
                      <a:pt x="0" y="79228"/>
                      <a:pt x="0" y="51040"/>
                    </a:cubicBezTo>
                    <a:cubicBezTo>
                      <a:pt x="0" y="22851"/>
                      <a:pt x="22831" y="0"/>
                      <a:pt x="50995" y="0"/>
                    </a:cubicBezTo>
                    <a:cubicBezTo>
                      <a:pt x="79159" y="0"/>
                      <a:pt x="101991" y="22851"/>
                      <a:pt x="101991" y="5104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29" name="Freeform 6628">
                <a:extLst>
                  <a:ext uri="{FF2B5EF4-FFF2-40B4-BE49-F238E27FC236}">
                    <a16:creationId xmlns:a16="http://schemas.microsoft.com/office/drawing/2014/main" id="{0D499C08-040A-F3BF-EC6F-4AA019CCAB48}"/>
                  </a:ext>
                </a:extLst>
              </p:cNvPr>
              <p:cNvSpPr/>
              <p:nvPr/>
            </p:nvSpPr>
            <p:spPr>
              <a:xfrm>
                <a:off x="11409242" y="2961860"/>
                <a:ext cx="101990" cy="102079"/>
              </a:xfrm>
              <a:custGeom>
                <a:avLst/>
                <a:gdLst>
                  <a:gd name="connsiteX0" fmla="*/ 101991 w 101990"/>
                  <a:gd name="connsiteY0" fmla="*/ 51040 h 102079"/>
                  <a:gd name="connsiteX1" fmla="*/ 50995 w 101990"/>
                  <a:gd name="connsiteY1" fmla="*/ 102079 h 102079"/>
                  <a:gd name="connsiteX2" fmla="*/ 0 w 101990"/>
                  <a:gd name="connsiteY2" fmla="*/ 51040 h 102079"/>
                  <a:gd name="connsiteX3" fmla="*/ 50995 w 101990"/>
                  <a:gd name="connsiteY3" fmla="*/ 0 h 102079"/>
                  <a:gd name="connsiteX4" fmla="*/ 101991 w 101990"/>
                  <a:gd name="connsiteY4" fmla="*/ 51040 h 102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90" h="102079">
                    <a:moveTo>
                      <a:pt x="101991" y="51040"/>
                    </a:moveTo>
                    <a:cubicBezTo>
                      <a:pt x="101991" y="79228"/>
                      <a:pt x="79159" y="102079"/>
                      <a:pt x="50995" y="102079"/>
                    </a:cubicBezTo>
                    <a:cubicBezTo>
                      <a:pt x="22831" y="102079"/>
                      <a:pt x="0" y="79228"/>
                      <a:pt x="0" y="51040"/>
                    </a:cubicBezTo>
                    <a:cubicBezTo>
                      <a:pt x="0" y="22851"/>
                      <a:pt x="22831" y="0"/>
                      <a:pt x="50995" y="0"/>
                    </a:cubicBezTo>
                    <a:cubicBezTo>
                      <a:pt x="79159" y="0"/>
                      <a:pt x="101991" y="22851"/>
                      <a:pt x="101991" y="5104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30" name="Freeform 6629">
                <a:extLst>
                  <a:ext uri="{FF2B5EF4-FFF2-40B4-BE49-F238E27FC236}">
                    <a16:creationId xmlns:a16="http://schemas.microsoft.com/office/drawing/2014/main" id="{ECD1474C-6F3E-B1BA-AD30-AFA291775ACA}"/>
                  </a:ext>
                </a:extLst>
              </p:cNvPr>
              <p:cNvSpPr/>
              <p:nvPr/>
            </p:nvSpPr>
            <p:spPr>
              <a:xfrm>
                <a:off x="11827883" y="2811629"/>
                <a:ext cx="101990" cy="102079"/>
              </a:xfrm>
              <a:custGeom>
                <a:avLst/>
                <a:gdLst>
                  <a:gd name="connsiteX0" fmla="*/ 101991 w 101990"/>
                  <a:gd name="connsiteY0" fmla="*/ 51040 h 102079"/>
                  <a:gd name="connsiteX1" fmla="*/ 50995 w 101990"/>
                  <a:gd name="connsiteY1" fmla="*/ 102080 h 102079"/>
                  <a:gd name="connsiteX2" fmla="*/ 0 w 101990"/>
                  <a:gd name="connsiteY2" fmla="*/ 51040 h 102079"/>
                  <a:gd name="connsiteX3" fmla="*/ 50995 w 101990"/>
                  <a:gd name="connsiteY3" fmla="*/ 0 h 102079"/>
                  <a:gd name="connsiteX4" fmla="*/ 101991 w 101990"/>
                  <a:gd name="connsiteY4" fmla="*/ 51040 h 102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90" h="102079">
                    <a:moveTo>
                      <a:pt x="101991" y="51040"/>
                    </a:moveTo>
                    <a:cubicBezTo>
                      <a:pt x="101991" y="79228"/>
                      <a:pt x="79159" y="102080"/>
                      <a:pt x="50995" y="102080"/>
                    </a:cubicBezTo>
                    <a:cubicBezTo>
                      <a:pt x="22831" y="102080"/>
                      <a:pt x="0" y="79228"/>
                      <a:pt x="0" y="51040"/>
                    </a:cubicBezTo>
                    <a:cubicBezTo>
                      <a:pt x="0" y="22851"/>
                      <a:pt x="22831" y="0"/>
                      <a:pt x="50995" y="0"/>
                    </a:cubicBezTo>
                    <a:cubicBezTo>
                      <a:pt x="79159" y="0"/>
                      <a:pt x="101991" y="22851"/>
                      <a:pt x="101991" y="5104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31" name="Freeform 6630">
                <a:extLst>
                  <a:ext uri="{FF2B5EF4-FFF2-40B4-BE49-F238E27FC236}">
                    <a16:creationId xmlns:a16="http://schemas.microsoft.com/office/drawing/2014/main" id="{A35EB4C1-438E-FF4F-D49D-D331E7750CF8}"/>
                  </a:ext>
                </a:extLst>
              </p:cNvPr>
              <p:cNvSpPr/>
              <p:nvPr/>
            </p:nvSpPr>
            <p:spPr>
              <a:xfrm>
                <a:off x="11827883" y="2496818"/>
                <a:ext cx="101990" cy="102079"/>
              </a:xfrm>
              <a:custGeom>
                <a:avLst/>
                <a:gdLst>
                  <a:gd name="connsiteX0" fmla="*/ 101991 w 101990"/>
                  <a:gd name="connsiteY0" fmla="*/ 51040 h 102079"/>
                  <a:gd name="connsiteX1" fmla="*/ 50995 w 101990"/>
                  <a:gd name="connsiteY1" fmla="*/ 102079 h 102079"/>
                  <a:gd name="connsiteX2" fmla="*/ 0 w 101990"/>
                  <a:gd name="connsiteY2" fmla="*/ 51040 h 102079"/>
                  <a:gd name="connsiteX3" fmla="*/ 50995 w 101990"/>
                  <a:gd name="connsiteY3" fmla="*/ 0 h 102079"/>
                  <a:gd name="connsiteX4" fmla="*/ 101991 w 101990"/>
                  <a:gd name="connsiteY4" fmla="*/ 51040 h 102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90" h="102079">
                    <a:moveTo>
                      <a:pt x="101991" y="51040"/>
                    </a:moveTo>
                    <a:cubicBezTo>
                      <a:pt x="101991" y="79228"/>
                      <a:pt x="79159" y="102079"/>
                      <a:pt x="50995" y="102079"/>
                    </a:cubicBezTo>
                    <a:cubicBezTo>
                      <a:pt x="22831" y="102079"/>
                      <a:pt x="0" y="79228"/>
                      <a:pt x="0" y="51040"/>
                    </a:cubicBezTo>
                    <a:cubicBezTo>
                      <a:pt x="0" y="22851"/>
                      <a:pt x="22831" y="0"/>
                      <a:pt x="50995" y="0"/>
                    </a:cubicBezTo>
                    <a:cubicBezTo>
                      <a:pt x="79159" y="0"/>
                      <a:pt x="101991" y="22851"/>
                      <a:pt x="101991" y="5104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32" name="Freeform 6631">
                <a:extLst>
                  <a:ext uri="{FF2B5EF4-FFF2-40B4-BE49-F238E27FC236}">
                    <a16:creationId xmlns:a16="http://schemas.microsoft.com/office/drawing/2014/main" id="{0E098EF0-FDD7-845E-13E0-8FC40795C6FB}"/>
                  </a:ext>
                </a:extLst>
              </p:cNvPr>
              <p:cNvSpPr/>
              <p:nvPr/>
            </p:nvSpPr>
            <p:spPr>
              <a:xfrm>
                <a:off x="11511230" y="2552959"/>
                <a:ext cx="316651" cy="127152"/>
              </a:xfrm>
              <a:custGeom>
                <a:avLst/>
                <a:gdLst>
                  <a:gd name="connsiteX0" fmla="*/ 316651 w 316651"/>
                  <a:gd name="connsiteY0" fmla="*/ 0 h 127152"/>
                  <a:gd name="connsiteX1" fmla="*/ 0 w 316651"/>
                  <a:gd name="connsiteY1" fmla="*/ 127153 h 127152"/>
                </a:gdLst>
                <a:ahLst/>
                <a:cxnLst>
                  <a:cxn ang="0">
                    <a:pos x="connsiteX0" y="connsiteY0"/>
                  </a:cxn>
                  <a:cxn ang="0">
                    <a:pos x="connsiteX1" y="connsiteY1"/>
                  </a:cxn>
                </a:cxnLst>
                <a:rect l="l" t="t" r="r" b="b"/>
                <a:pathLst>
                  <a:path w="316651" h="127152">
                    <a:moveTo>
                      <a:pt x="316651" y="0"/>
                    </a:moveTo>
                    <a:lnTo>
                      <a:pt x="0" y="12715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33" name="Freeform 6632">
                <a:extLst>
                  <a:ext uri="{FF2B5EF4-FFF2-40B4-BE49-F238E27FC236}">
                    <a16:creationId xmlns:a16="http://schemas.microsoft.com/office/drawing/2014/main" id="{014EBBAA-BC45-1B1F-7943-BA7415682B26}"/>
                  </a:ext>
                </a:extLst>
              </p:cNvPr>
              <p:cNvSpPr/>
              <p:nvPr/>
            </p:nvSpPr>
            <p:spPr>
              <a:xfrm>
                <a:off x="11511230" y="2884761"/>
                <a:ext cx="316651" cy="127152"/>
              </a:xfrm>
              <a:custGeom>
                <a:avLst/>
                <a:gdLst>
                  <a:gd name="connsiteX0" fmla="*/ 316651 w 316651"/>
                  <a:gd name="connsiteY0" fmla="*/ 0 h 127152"/>
                  <a:gd name="connsiteX1" fmla="*/ 0 w 316651"/>
                  <a:gd name="connsiteY1" fmla="*/ 127153 h 127152"/>
                </a:gdLst>
                <a:ahLst/>
                <a:cxnLst>
                  <a:cxn ang="0">
                    <a:pos x="connsiteX0" y="connsiteY0"/>
                  </a:cxn>
                  <a:cxn ang="0">
                    <a:pos x="connsiteX1" y="connsiteY1"/>
                  </a:cxn>
                </a:cxnLst>
                <a:rect l="l" t="t" r="r" b="b"/>
                <a:pathLst>
                  <a:path w="316651" h="127152">
                    <a:moveTo>
                      <a:pt x="316651" y="0"/>
                    </a:moveTo>
                    <a:lnTo>
                      <a:pt x="0" y="12715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34" name="Freeform 6633">
                <a:extLst>
                  <a:ext uri="{FF2B5EF4-FFF2-40B4-BE49-F238E27FC236}">
                    <a16:creationId xmlns:a16="http://schemas.microsoft.com/office/drawing/2014/main" id="{1388F8C4-C398-E99C-FFC7-9ED6C5B10A65}"/>
                  </a:ext>
                </a:extLst>
              </p:cNvPr>
              <p:cNvSpPr/>
              <p:nvPr/>
            </p:nvSpPr>
            <p:spPr>
              <a:xfrm>
                <a:off x="11507697" y="2717925"/>
                <a:ext cx="320184" cy="124902"/>
              </a:xfrm>
              <a:custGeom>
                <a:avLst/>
                <a:gdLst>
                  <a:gd name="connsiteX0" fmla="*/ 0 w 320184"/>
                  <a:gd name="connsiteY0" fmla="*/ 0 h 124902"/>
                  <a:gd name="connsiteX1" fmla="*/ 320184 w 320184"/>
                  <a:gd name="connsiteY1" fmla="*/ 124902 h 124902"/>
                </a:gdLst>
                <a:ahLst/>
                <a:cxnLst>
                  <a:cxn ang="0">
                    <a:pos x="connsiteX0" y="connsiteY0"/>
                  </a:cxn>
                  <a:cxn ang="0">
                    <a:pos x="connsiteX1" y="connsiteY1"/>
                  </a:cxn>
                </a:cxnLst>
                <a:rect l="l" t="t" r="r" b="b"/>
                <a:pathLst>
                  <a:path w="320184" h="124902">
                    <a:moveTo>
                      <a:pt x="0" y="0"/>
                    </a:moveTo>
                    <a:lnTo>
                      <a:pt x="320184" y="12490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00" name="Graphic 6">
            <a:extLst>
              <a:ext uri="{FF2B5EF4-FFF2-40B4-BE49-F238E27FC236}">
                <a16:creationId xmlns:a16="http://schemas.microsoft.com/office/drawing/2014/main" id="{62788D5B-A093-D48A-10F7-1786887788D3}"/>
              </a:ext>
            </a:extLst>
          </p:cNvPr>
          <p:cNvGrpSpPr/>
          <p:nvPr/>
        </p:nvGrpSpPr>
        <p:grpSpPr>
          <a:xfrm flipH="1">
            <a:off x="11389540" y="5115579"/>
            <a:ext cx="564486" cy="590224"/>
            <a:chOff x="12548616" y="2394249"/>
            <a:chExt cx="708282" cy="740576"/>
          </a:xfrm>
          <a:noFill/>
        </p:grpSpPr>
        <p:sp>
          <p:nvSpPr>
            <p:cNvPr id="6618" name="Freeform 6617">
              <a:extLst>
                <a:ext uri="{FF2B5EF4-FFF2-40B4-BE49-F238E27FC236}">
                  <a16:creationId xmlns:a16="http://schemas.microsoft.com/office/drawing/2014/main" id="{AA423B2F-4709-28FF-8E61-5FBB8B5410F5}"/>
                </a:ext>
              </a:extLst>
            </p:cNvPr>
            <p:cNvSpPr/>
            <p:nvPr/>
          </p:nvSpPr>
          <p:spPr>
            <a:xfrm>
              <a:off x="12548616" y="2426386"/>
              <a:ext cx="708282" cy="708439"/>
            </a:xfrm>
            <a:custGeom>
              <a:avLst/>
              <a:gdLst>
                <a:gd name="connsiteX0" fmla="*/ 372366 w 708282"/>
                <a:gd name="connsiteY0" fmla="*/ 0 h 708439"/>
                <a:gd name="connsiteX1" fmla="*/ 708282 w 708282"/>
                <a:gd name="connsiteY1" fmla="*/ 353990 h 708439"/>
                <a:gd name="connsiteX2" fmla="*/ 354141 w 708282"/>
                <a:gd name="connsiteY2" fmla="*/ 708440 h 708439"/>
                <a:gd name="connsiteX3" fmla="*/ 0 w 708282"/>
                <a:gd name="connsiteY3" fmla="*/ 353990 h 708439"/>
                <a:gd name="connsiteX4" fmla="*/ 309620 w 708282"/>
                <a:gd name="connsiteY4" fmla="*/ 2316 h 708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282" h="708439">
                  <a:moveTo>
                    <a:pt x="372366" y="0"/>
                  </a:moveTo>
                  <a:cubicBezTo>
                    <a:pt x="559482" y="9493"/>
                    <a:pt x="708282" y="164351"/>
                    <a:pt x="708282" y="353990"/>
                  </a:cubicBezTo>
                  <a:cubicBezTo>
                    <a:pt x="708282" y="549746"/>
                    <a:pt x="549727" y="708440"/>
                    <a:pt x="354141" y="708440"/>
                  </a:cubicBezTo>
                  <a:cubicBezTo>
                    <a:pt x="158556" y="708440"/>
                    <a:pt x="0" y="549746"/>
                    <a:pt x="0" y="353990"/>
                  </a:cubicBezTo>
                  <a:cubicBezTo>
                    <a:pt x="0" y="173324"/>
                    <a:pt x="135048" y="24228"/>
                    <a:pt x="309620" y="231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19" name="Freeform 6618">
              <a:extLst>
                <a:ext uri="{FF2B5EF4-FFF2-40B4-BE49-F238E27FC236}">
                  <a16:creationId xmlns:a16="http://schemas.microsoft.com/office/drawing/2014/main" id="{68250585-8A57-3EEB-D9FE-3C2CEC38E5D7}"/>
                </a:ext>
              </a:extLst>
            </p:cNvPr>
            <p:cNvSpPr/>
            <p:nvPr/>
          </p:nvSpPr>
          <p:spPr>
            <a:xfrm>
              <a:off x="12660387" y="2676261"/>
              <a:ext cx="407962" cy="346697"/>
            </a:xfrm>
            <a:custGeom>
              <a:avLst/>
              <a:gdLst>
                <a:gd name="connsiteX0" fmla="*/ 407962 w 407962"/>
                <a:gd name="connsiteY0" fmla="*/ 281255 h 346697"/>
                <a:gd name="connsiteX1" fmla="*/ 242371 w 407962"/>
                <a:gd name="connsiteY1" fmla="*/ 346697 h 346697"/>
                <a:gd name="connsiteX2" fmla="*/ 0 w 407962"/>
                <a:gd name="connsiteY2" fmla="*/ 104115 h 346697"/>
                <a:gd name="connsiteX3" fmla="*/ 23398 w 407962"/>
                <a:gd name="connsiteY3" fmla="*/ 0 h 346697"/>
              </a:gdLst>
              <a:ahLst/>
              <a:cxnLst>
                <a:cxn ang="0">
                  <a:pos x="connsiteX0" y="connsiteY0"/>
                </a:cxn>
                <a:cxn ang="0">
                  <a:pos x="connsiteX1" y="connsiteY1"/>
                </a:cxn>
                <a:cxn ang="0">
                  <a:pos x="connsiteX2" y="connsiteY2"/>
                </a:cxn>
                <a:cxn ang="0">
                  <a:pos x="connsiteX3" y="connsiteY3"/>
                </a:cxn>
              </a:cxnLst>
              <a:rect l="l" t="t" r="r" b="b"/>
              <a:pathLst>
                <a:path w="407962" h="346697">
                  <a:moveTo>
                    <a:pt x="407962" y="281255"/>
                  </a:moveTo>
                  <a:cubicBezTo>
                    <a:pt x="364630" y="321849"/>
                    <a:pt x="306402" y="346697"/>
                    <a:pt x="242371" y="346697"/>
                  </a:cubicBezTo>
                  <a:cubicBezTo>
                    <a:pt x="108512" y="346697"/>
                    <a:pt x="0" y="238090"/>
                    <a:pt x="0" y="104115"/>
                  </a:cubicBezTo>
                  <a:cubicBezTo>
                    <a:pt x="0" y="66848"/>
                    <a:pt x="8395" y="31546"/>
                    <a:pt x="23398"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20" name="Freeform 6619">
              <a:extLst>
                <a:ext uri="{FF2B5EF4-FFF2-40B4-BE49-F238E27FC236}">
                  <a16:creationId xmlns:a16="http://schemas.microsoft.com/office/drawing/2014/main" id="{8F2E7984-5657-27CF-AA50-6DDDB215AA27}"/>
                </a:ext>
              </a:extLst>
            </p:cNvPr>
            <p:cNvSpPr/>
            <p:nvPr/>
          </p:nvSpPr>
          <p:spPr>
            <a:xfrm>
              <a:off x="12718111" y="2537794"/>
              <a:ext cx="427017" cy="347752"/>
            </a:xfrm>
            <a:custGeom>
              <a:avLst/>
              <a:gdLst>
                <a:gd name="connsiteX0" fmla="*/ 0 w 427017"/>
                <a:gd name="connsiteY0" fmla="*/ 85434 h 347752"/>
                <a:gd name="connsiteX1" fmla="*/ 184647 w 427017"/>
                <a:gd name="connsiteY1" fmla="*/ 0 h 347752"/>
                <a:gd name="connsiteX2" fmla="*/ 427018 w 427017"/>
                <a:gd name="connsiteY2" fmla="*/ 242582 h 347752"/>
                <a:gd name="connsiteX3" fmla="*/ 403115 w 427017"/>
                <a:gd name="connsiteY3" fmla="*/ 347753 h 347752"/>
              </a:gdLst>
              <a:ahLst/>
              <a:cxnLst>
                <a:cxn ang="0">
                  <a:pos x="connsiteX0" y="connsiteY0"/>
                </a:cxn>
                <a:cxn ang="0">
                  <a:pos x="connsiteX1" y="connsiteY1"/>
                </a:cxn>
                <a:cxn ang="0">
                  <a:pos x="connsiteX2" y="connsiteY2"/>
                </a:cxn>
                <a:cxn ang="0">
                  <a:pos x="connsiteX3" y="connsiteY3"/>
                </a:cxn>
              </a:cxnLst>
              <a:rect l="l" t="t" r="r" b="b"/>
              <a:pathLst>
                <a:path w="427017" h="347752">
                  <a:moveTo>
                    <a:pt x="0" y="85434"/>
                  </a:moveTo>
                  <a:cubicBezTo>
                    <a:pt x="44456" y="33161"/>
                    <a:pt x="110681" y="0"/>
                    <a:pt x="184647" y="0"/>
                  </a:cubicBezTo>
                  <a:cubicBezTo>
                    <a:pt x="318505" y="0"/>
                    <a:pt x="427018" y="108607"/>
                    <a:pt x="427018" y="242582"/>
                  </a:cubicBezTo>
                  <a:cubicBezTo>
                    <a:pt x="427018" y="280265"/>
                    <a:pt x="418432" y="315937"/>
                    <a:pt x="403115" y="34775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21" name="Freeform 6620">
              <a:extLst>
                <a:ext uri="{FF2B5EF4-FFF2-40B4-BE49-F238E27FC236}">
                  <a16:creationId xmlns:a16="http://schemas.microsoft.com/office/drawing/2014/main" id="{E9E74237-A160-4F50-F2C8-CDC3C27A89DF}"/>
                </a:ext>
              </a:extLst>
            </p:cNvPr>
            <p:cNvSpPr/>
            <p:nvPr/>
          </p:nvSpPr>
          <p:spPr>
            <a:xfrm>
              <a:off x="12778613" y="2656124"/>
              <a:ext cx="248288" cy="248505"/>
            </a:xfrm>
            <a:custGeom>
              <a:avLst/>
              <a:gdLst>
                <a:gd name="connsiteX0" fmla="*/ 248289 w 248288"/>
                <a:gd name="connsiteY0" fmla="*/ 124253 h 248505"/>
                <a:gd name="connsiteX1" fmla="*/ 124144 w 248288"/>
                <a:gd name="connsiteY1" fmla="*/ 248505 h 248505"/>
                <a:gd name="connsiteX2" fmla="*/ 0 w 248288"/>
                <a:gd name="connsiteY2" fmla="*/ 124253 h 248505"/>
                <a:gd name="connsiteX3" fmla="*/ 124144 w 248288"/>
                <a:gd name="connsiteY3" fmla="*/ 0 h 248505"/>
                <a:gd name="connsiteX4" fmla="*/ 248289 w 248288"/>
                <a:gd name="connsiteY4" fmla="*/ 124253 h 248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288" h="248505">
                  <a:moveTo>
                    <a:pt x="248289" y="124253"/>
                  </a:moveTo>
                  <a:cubicBezTo>
                    <a:pt x="248289" y="192875"/>
                    <a:pt x="192707" y="248505"/>
                    <a:pt x="124144" y="248505"/>
                  </a:cubicBezTo>
                  <a:cubicBezTo>
                    <a:pt x="55581" y="248505"/>
                    <a:pt x="0" y="192875"/>
                    <a:pt x="0" y="124253"/>
                  </a:cubicBezTo>
                  <a:cubicBezTo>
                    <a:pt x="0" y="55630"/>
                    <a:pt x="55581" y="0"/>
                    <a:pt x="124144" y="0"/>
                  </a:cubicBezTo>
                  <a:cubicBezTo>
                    <a:pt x="192707" y="0"/>
                    <a:pt x="248289" y="55630"/>
                    <a:pt x="248289" y="12425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22" name="Freeform 6621">
              <a:extLst>
                <a:ext uri="{FF2B5EF4-FFF2-40B4-BE49-F238E27FC236}">
                  <a16:creationId xmlns:a16="http://schemas.microsoft.com/office/drawing/2014/main" id="{E43DACD2-FC2F-343C-E4BE-A21B92C54FA1}"/>
                </a:ext>
              </a:extLst>
            </p:cNvPr>
            <p:cNvSpPr/>
            <p:nvPr/>
          </p:nvSpPr>
          <p:spPr>
            <a:xfrm>
              <a:off x="12848037" y="2745149"/>
              <a:ext cx="109441" cy="79781"/>
            </a:xfrm>
            <a:custGeom>
              <a:avLst/>
              <a:gdLst>
                <a:gd name="connsiteX0" fmla="*/ 0 w 109441"/>
                <a:gd name="connsiteY0" fmla="*/ 50022 h 79781"/>
                <a:gd name="connsiteX1" fmla="*/ 29729 w 109441"/>
                <a:gd name="connsiteY1" fmla="*/ 79782 h 79781"/>
                <a:gd name="connsiteX2" fmla="*/ 109442 w 109441"/>
                <a:gd name="connsiteY2" fmla="*/ 0 h 79781"/>
              </a:gdLst>
              <a:ahLst/>
              <a:cxnLst>
                <a:cxn ang="0">
                  <a:pos x="connsiteX0" y="connsiteY0"/>
                </a:cxn>
                <a:cxn ang="0">
                  <a:pos x="connsiteX1" y="connsiteY1"/>
                </a:cxn>
                <a:cxn ang="0">
                  <a:pos x="connsiteX2" y="connsiteY2"/>
                </a:cxn>
              </a:cxnLst>
              <a:rect l="l" t="t" r="r" b="b"/>
              <a:pathLst>
                <a:path w="109441" h="79781">
                  <a:moveTo>
                    <a:pt x="0" y="50022"/>
                  </a:moveTo>
                  <a:lnTo>
                    <a:pt x="29729" y="79782"/>
                  </a:lnTo>
                  <a:lnTo>
                    <a:pt x="109442"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23" name="Freeform 6622">
              <a:extLst>
                <a:ext uri="{FF2B5EF4-FFF2-40B4-BE49-F238E27FC236}">
                  <a16:creationId xmlns:a16="http://schemas.microsoft.com/office/drawing/2014/main" id="{9DC5083F-773A-6E84-3E53-D7268D2D3D85}"/>
                </a:ext>
              </a:extLst>
            </p:cNvPr>
            <p:cNvSpPr/>
            <p:nvPr/>
          </p:nvSpPr>
          <p:spPr>
            <a:xfrm>
              <a:off x="12667607" y="2616955"/>
              <a:ext cx="63298" cy="63353"/>
            </a:xfrm>
            <a:custGeom>
              <a:avLst/>
              <a:gdLst>
                <a:gd name="connsiteX0" fmla="*/ 63298 w 63298"/>
                <a:gd name="connsiteY0" fmla="*/ 31677 h 63353"/>
                <a:gd name="connsiteX1" fmla="*/ 31649 w 63298"/>
                <a:gd name="connsiteY1" fmla="*/ 63354 h 63353"/>
                <a:gd name="connsiteX2" fmla="*/ 0 w 63298"/>
                <a:gd name="connsiteY2" fmla="*/ 31677 h 63353"/>
                <a:gd name="connsiteX3" fmla="*/ 31649 w 63298"/>
                <a:gd name="connsiteY3" fmla="*/ 0 h 63353"/>
                <a:gd name="connsiteX4" fmla="*/ 63298 w 63298"/>
                <a:gd name="connsiteY4" fmla="*/ 31677 h 63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98" h="63353">
                  <a:moveTo>
                    <a:pt x="63298" y="31677"/>
                  </a:moveTo>
                  <a:cubicBezTo>
                    <a:pt x="63298" y="49172"/>
                    <a:pt x="49128" y="63354"/>
                    <a:pt x="31649" y="63354"/>
                  </a:cubicBezTo>
                  <a:cubicBezTo>
                    <a:pt x="14170" y="63354"/>
                    <a:pt x="0" y="49172"/>
                    <a:pt x="0" y="31677"/>
                  </a:cubicBezTo>
                  <a:cubicBezTo>
                    <a:pt x="0" y="14182"/>
                    <a:pt x="14170" y="0"/>
                    <a:pt x="31649" y="0"/>
                  </a:cubicBezTo>
                  <a:cubicBezTo>
                    <a:pt x="49128" y="0"/>
                    <a:pt x="63298" y="14182"/>
                    <a:pt x="63298" y="3167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24" name="Freeform 6623">
              <a:extLst>
                <a:ext uri="{FF2B5EF4-FFF2-40B4-BE49-F238E27FC236}">
                  <a16:creationId xmlns:a16="http://schemas.microsoft.com/office/drawing/2014/main" id="{CC706195-2DD6-EDD3-0918-0926D7632242}"/>
                </a:ext>
              </a:extLst>
            </p:cNvPr>
            <p:cNvSpPr/>
            <p:nvPr/>
          </p:nvSpPr>
          <p:spPr>
            <a:xfrm>
              <a:off x="13052079" y="2879511"/>
              <a:ext cx="87711" cy="87787"/>
            </a:xfrm>
            <a:custGeom>
              <a:avLst/>
              <a:gdLst>
                <a:gd name="connsiteX0" fmla="*/ 87711 w 87711"/>
                <a:gd name="connsiteY0" fmla="*/ 43894 h 87787"/>
                <a:gd name="connsiteX1" fmla="*/ 43856 w 87711"/>
                <a:gd name="connsiteY1" fmla="*/ 87788 h 87787"/>
                <a:gd name="connsiteX2" fmla="*/ 0 w 87711"/>
                <a:gd name="connsiteY2" fmla="*/ 43894 h 87787"/>
                <a:gd name="connsiteX3" fmla="*/ 43856 w 87711"/>
                <a:gd name="connsiteY3" fmla="*/ 0 h 87787"/>
                <a:gd name="connsiteX4" fmla="*/ 87711 w 87711"/>
                <a:gd name="connsiteY4" fmla="*/ 43894 h 87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711" h="87787">
                  <a:moveTo>
                    <a:pt x="87711" y="43894"/>
                  </a:moveTo>
                  <a:cubicBezTo>
                    <a:pt x="87711" y="68136"/>
                    <a:pt x="68076" y="87788"/>
                    <a:pt x="43856" y="87788"/>
                  </a:cubicBezTo>
                  <a:cubicBezTo>
                    <a:pt x="19635" y="87788"/>
                    <a:pt x="0" y="68136"/>
                    <a:pt x="0" y="43894"/>
                  </a:cubicBezTo>
                  <a:cubicBezTo>
                    <a:pt x="0" y="19652"/>
                    <a:pt x="19635" y="0"/>
                    <a:pt x="43856" y="0"/>
                  </a:cubicBezTo>
                  <a:cubicBezTo>
                    <a:pt x="68076" y="0"/>
                    <a:pt x="87711" y="19652"/>
                    <a:pt x="87711" y="4389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25" name="Freeform 6624">
              <a:extLst>
                <a:ext uri="{FF2B5EF4-FFF2-40B4-BE49-F238E27FC236}">
                  <a16:creationId xmlns:a16="http://schemas.microsoft.com/office/drawing/2014/main" id="{9E340FF8-3B87-FCB2-36DD-1ACCAB94E850}"/>
                </a:ext>
              </a:extLst>
            </p:cNvPr>
            <p:cNvSpPr/>
            <p:nvPr/>
          </p:nvSpPr>
          <p:spPr>
            <a:xfrm>
              <a:off x="12858235" y="2394249"/>
              <a:ext cx="63298" cy="63353"/>
            </a:xfrm>
            <a:custGeom>
              <a:avLst/>
              <a:gdLst>
                <a:gd name="connsiteX0" fmla="*/ 63298 w 63298"/>
                <a:gd name="connsiteY0" fmla="*/ 31677 h 63353"/>
                <a:gd name="connsiteX1" fmla="*/ 31649 w 63298"/>
                <a:gd name="connsiteY1" fmla="*/ 63354 h 63353"/>
                <a:gd name="connsiteX2" fmla="*/ 0 w 63298"/>
                <a:gd name="connsiteY2" fmla="*/ 31677 h 63353"/>
                <a:gd name="connsiteX3" fmla="*/ 31649 w 63298"/>
                <a:gd name="connsiteY3" fmla="*/ 0 h 63353"/>
                <a:gd name="connsiteX4" fmla="*/ 63298 w 63298"/>
                <a:gd name="connsiteY4" fmla="*/ 31677 h 63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98" h="63353">
                  <a:moveTo>
                    <a:pt x="63298" y="31677"/>
                  </a:moveTo>
                  <a:cubicBezTo>
                    <a:pt x="63298" y="49172"/>
                    <a:pt x="49128" y="63354"/>
                    <a:pt x="31649" y="63354"/>
                  </a:cubicBezTo>
                  <a:cubicBezTo>
                    <a:pt x="14170" y="63354"/>
                    <a:pt x="0" y="49172"/>
                    <a:pt x="0" y="31677"/>
                  </a:cubicBezTo>
                  <a:cubicBezTo>
                    <a:pt x="0" y="14182"/>
                    <a:pt x="14170" y="0"/>
                    <a:pt x="31649" y="0"/>
                  </a:cubicBezTo>
                  <a:cubicBezTo>
                    <a:pt x="49128" y="0"/>
                    <a:pt x="63298" y="14182"/>
                    <a:pt x="63298" y="3167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01" name="Graphic 6">
            <a:extLst>
              <a:ext uri="{FF2B5EF4-FFF2-40B4-BE49-F238E27FC236}">
                <a16:creationId xmlns:a16="http://schemas.microsoft.com/office/drawing/2014/main" id="{ABF7DBD7-166C-AD81-9EFE-D3D5BE5A20CB}"/>
              </a:ext>
            </a:extLst>
          </p:cNvPr>
          <p:cNvGrpSpPr/>
          <p:nvPr/>
        </p:nvGrpSpPr>
        <p:grpSpPr>
          <a:xfrm flipH="1">
            <a:off x="12679191" y="5164012"/>
            <a:ext cx="451584" cy="564976"/>
            <a:chOff x="13852646" y="2425926"/>
            <a:chExt cx="566622" cy="708899"/>
          </a:xfrm>
          <a:noFill/>
        </p:grpSpPr>
        <p:grpSp>
          <p:nvGrpSpPr>
            <p:cNvPr id="6613" name="Graphic 6">
              <a:extLst>
                <a:ext uri="{FF2B5EF4-FFF2-40B4-BE49-F238E27FC236}">
                  <a16:creationId xmlns:a16="http://schemas.microsoft.com/office/drawing/2014/main" id="{417D3AF1-E817-DF56-7DDF-B6F2A49134A0}"/>
                </a:ext>
              </a:extLst>
            </p:cNvPr>
            <p:cNvGrpSpPr/>
            <p:nvPr/>
          </p:nvGrpSpPr>
          <p:grpSpPr>
            <a:xfrm>
              <a:off x="13852646" y="2756748"/>
              <a:ext cx="566622" cy="378077"/>
              <a:chOff x="13852646" y="2756748"/>
              <a:chExt cx="566622" cy="378077"/>
            </a:xfrm>
            <a:noFill/>
          </p:grpSpPr>
          <p:sp>
            <p:nvSpPr>
              <p:cNvPr id="6615" name="Freeform 6614">
                <a:extLst>
                  <a:ext uri="{FF2B5EF4-FFF2-40B4-BE49-F238E27FC236}">
                    <a16:creationId xmlns:a16="http://schemas.microsoft.com/office/drawing/2014/main" id="{2B02B6F5-23F1-880C-42C0-646F2A345FE8}"/>
                  </a:ext>
                </a:extLst>
              </p:cNvPr>
              <p:cNvSpPr/>
              <p:nvPr/>
            </p:nvSpPr>
            <p:spPr>
              <a:xfrm>
                <a:off x="13899861" y="2851265"/>
                <a:ext cx="472193" cy="283560"/>
              </a:xfrm>
              <a:custGeom>
                <a:avLst/>
                <a:gdLst>
                  <a:gd name="connsiteX0" fmla="*/ 0 w 472193"/>
                  <a:gd name="connsiteY0" fmla="*/ 0 h 283560"/>
                  <a:gd name="connsiteX1" fmla="*/ 472193 w 472193"/>
                  <a:gd name="connsiteY1" fmla="*/ 0 h 283560"/>
                  <a:gd name="connsiteX2" fmla="*/ 472193 w 472193"/>
                  <a:gd name="connsiteY2" fmla="*/ 215933 h 283560"/>
                  <a:gd name="connsiteX3" fmla="*/ 404619 w 472193"/>
                  <a:gd name="connsiteY3" fmla="*/ 283561 h 283560"/>
                  <a:gd name="connsiteX4" fmla="*/ 67574 w 472193"/>
                  <a:gd name="connsiteY4" fmla="*/ 283561 h 283560"/>
                  <a:gd name="connsiteX5" fmla="*/ 0 w 472193"/>
                  <a:gd name="connsiteY5" fmla="*/ 215933 h 283560"/>
                  <a:gd name="connsiteX6" fmla="*/ 0 w 472193"/>
                  <a:gd name="connsiteY6" fmla="*/ 0 h 283560"/>
                  <a:gd name="connsiteX7" fmla="*/ 0 w 472193"/>
                  <a:gd name="connsiteY7" fmla="*/ 0 h 28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2193" h="283560">
                    <a:moveTo>
                      <a:pt x="0" y="0"/>
                    </a:moveTo>
                    <a:lnTo>
                      <a:pt x="472193" y="0"/>
                    </a:lnTo>
                    <a:lnTo>
                      <a:pt x="472193" y="215933"/>
                    </a:lnTo>
                    <a:cubicBezTo>
                      <a:pt x="472193" y="253261"/>
                      <a:pt x="441914" y="283561"/>
                      <a:pt x="404619" y="283561"/>
                    </a:cubicBezTo>
                    <a:lnTo>
                      <a:pt x="67574" y="283561"/>
                    </a:lnTo>
                    <a:cubicBezTo>
                      <a:pt x="30279" y="283561"/>
                      <a:pt x="0" y="253261"/>
                      <a:pt x="0" y="215933"/>
                    </a:cubicBezTo>
                    <a:lnTo>
                      <a:pt x="0"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16" name="Freeform 6615">
                <a:extLst>
                  <a:ext uri="{FF2B5EF4-FFF2-40B4-BE49-F238E27FC236}">
                    <a16:creationId xmlns:a16="http://schemas.microsoft.com/office/drawing/2014/main" id="{7060D1D9-010F-AE1E-FB19-ABB85B2D98FB}"/>
                  </a:ext>
                </a:extLst>
              </p:cNvPr>
              <p:cNvSpPr/>
              <p:nvPr/>
            </p:nvSpPr>
            <p:spPr>
              <a:xfrm>
                <a:off x="14183175" y="2756748"/>
                <a:ext cx="236094" cy="94516"/>
              </a:xfrm>
              <a:custGeom>
                <a:avLst/>
                <a:gdLst>
                  <a:gd name="connsiteX0" fmla="*/ 188879 w 236094"/>
                  <a:gd name="connsiteY0" fmla="*/ 94517 h 94516"/>
                  <a:gd name="connsiteX1" fmla="*/ 236094 w 236094"/>
                  <a:gd name="connsiteY1" fmla="*/ 0 h 94516"/>
                  <a:gd name="connsiteX2" fmla="*/ 47220 w 236094"/>
                  <a:gd name="connsiteY2" fmla="*/ 0 h 94516"/>
                  <a:gd name="connsiteX3" fmla="*/ 0 w 236094"/>
                  <a:gd name="connsiteY3" fmla="*/ 94517 h 94516"/>
                </a:gdLst>
                <a:ahLst/>
                <a:cxnLst>
                  <a:cxn ang="0">
                    <a:pos x="connsiteX0" y="connsiteY0"/>
                  </a:cxn>
                  <a:cxn ang="0">
                    <a:pos x="connsiteX1" y="connsiteY1"/>
                  </a:cxn>
                  <a:cxn ang="0">
                    <a:pos x="connsiteX2" y="connsiteY2"/>
                  </a:cxn>
                  <a:cxn ang="0">
                    <a:pos x="connsiteX3" y="connsiteY3"/>
                  </a:cxn>
                </a:cxnLst>
                <a:rect l="l" t="t" r="r" b="b"/>
                <a:pathLst>
                  <a:path w="236094" h="94516">
                    <a:moveTo>
                      <a:pt x="188879" y="94517"/>
                    </a:moveTo>
                    <a:lnTo>
                      <a:pt x="236094" y="0"/>
                    </a:lnTo>
                    <a:lnTo>
                      <a:pt x="47220" y="0"/>
                    </a:lnTo>
                    <a:lnTo>
                      <a:pt x="0" y="9451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17" name="Freeform 6616">
                <a:extLst>
                  <a:ext uri="{FF2B5EF4-FFF2-40B4-BE49-F238E27FC236}">
                    <a16:creationId xmlns:a16="http://schemas.microsoft.com/office/drawing/2014/main" id="{1077CC72-0EB6-1197-E102-7C249C799236}"/>
                  </a:ext>
                </a:extLst>
              </p:cNvPr>
              <p:cNvSpPr/>
              <p:nvPr/>
            </p:nvSpPr>
            <p:spPr>
              <a:xfrm>
                <a:off x="13852646" y="2756748"/>
                <a:ext cx="330528" cy="378077"/>
              </a:xfrm>
              <a:custGeom>
                <a:avLst/>
                <a:gdLst>
                  <a:gd name="connsiteX0" fmla="*/ 47215 w 330528"/>
                  <a:gd name="connsiteY0" fmla="*/ 94517 h 378077"/>
                  <a:gd name="connsiteX1" fmla="*/ 0 w 330528"/>
                  <a:gd name="connsiteY1" fmla="*/ 0 h 378077"/>
                  <a:gd name="connsiteX2" fmla="*/ 283314 w 330528"/>
                  <a:gd name="connsiteY2" fmla="*/ 0 h 378077"/>
                  <a:gd name="connsiteX3" fmla="*/ 330529 w 330528"/>
                  <a:gd name="connsiteY3" fmla="*/ 94517 h 378077"/>
                  <a:gd name="connsiteX4" fmla="*/ 330529 w 330528"/>
                  <a:gd name="connsiteY4" fmla="*/ 378078 h 378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528" h="378077">
                    <a:moveTo>
                      <a:pt x="47215" y="94517"/>
                    </a:moveTo>
                    <a:lnTo>
                      <a:pt x="0" y="0"/>
                    </a:lnTo>
                    <a:lnTo>
                      <a:pt x="283314" y="0"/>
                    </a:lnTo>
                    <a:lnTo>
                      <a:pt x="330529" y="94517"/>
                    </a:lnTo>
                    <a:lnTo>
                      <a:pt x="330529" y="37807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614" name="Freeform 6613">
              <a:extLst>
                <a:ext uri="{FF2B5EF4-FFF2-40B4-BE49-F238E27FC236}">
                  <a16:creationId xmlns:a16="http://schemas.microsoft.com/office/drawing/2014/main" id="{58936B3C-FCFE-22DA-F852-A2B19344F4BC}"/>
                </a:ext>
              </a:extLst>
            </p:cNvPr>
            <p:cNvSpPr/>
            <p:nvPr/>
          </p:nvSpPr>
          <p:spPr>
            <a:xfrm>
              <a:off x="13879252" y="2425926"/>
              <a:ext cx="513411" cy="283560"/>
            </a:xfrm>
            <a:custGeom>
              <a:avLst/>
              <a:gdLst>
                <a:gd name="connsiteX0" fmla="*/ 418502 w 513411"/>
                <a:gd name="connsiteY0" fmla="*/ 283561 h 283560"/>
                <a:gd name="connsiteX1" fmla="*/ 513411 w 513411"/>
                <a:gd name="connsiteY1" fmla="*/ 188569 h 283560"/>
                <a:gd name="connsiteX2" fmla="*/ 513411 w 513411"/>
                <a:gd name="connsiteY2" fmla="*/ 188569 h 283560"/>
                <a:gd name="connsiteX3" fmla="*/ 426902 w 513411"/>
                <a:gd name="connsiteY3" fmla="*/ 98148 h 283560"/>
                <a:gd name="connsiteX4" fmla="*/ 386164 w 513411"/>
                <a:gd name="connsiteY4" fmla="*/ 107011 h 283560"/>
                <a:gd name="connsiteX5" fmla="*/ 386804 w 513411"/>
                <a:gd name="connsiteY5" fmla="*/ 98128 h 283560"/>
                <a:gd name="connsiteX6" fmla="*/ 324047 w 513411"/>
                <a:gd name="connsiteY6" fmla="*/ 35317 h 283560"/>
                <a:gd name="connsiteX7" fmla="*/ 275968 w 513411"/>
                <a:gd name="connsiteY7" fmla="*/ 57775 h 283560"/>
                <a:gd name="connsiteX8" fmla="*/ 186610 w 513411"/>
                <a:gd name="connsiteY8" fmla="*/ 0 h 283560"/>
                <a:gd name="connsiteX9" fmla="*/ 88568 w 513411"/>
                <a:gd name="connsiteY9" fmla="*/ 98128 h 283560"/>
                <a:gd name="connsiteX10" fmla="*/ 0 w 513411"/>
                <a:gd name="connsiteY10" fmla="*/ 186773 h 283560"/>
                <a:gd name="connsiteX11" fmla="*/ 20 w 513411"/>
                <a:gd name="connsiteY11" fmla="*/ 189369 h 283560"/>
                <a:gd name="connsiteX12" fmla="*/ 94929 w 513411"/>
                <a:gd name="connsiteY12" fmla="*/ 283561 h 283560"/>
                <a:gd name="connsiteX13" fmla="*/ 418502 w 513411"/>
                <a:gd name="connsiteY13" fmla="*/ 283561 h 28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3411" h="283560">
                  <a:moveTo>
                    <a:pt x="418502" y="283561"/>
                  </a:moveTo>
                  <a:cubicBezTo>
                    <a:pt x="470919" y="283561"/>
                    <a:pt x="513411" y="241031"/>
                    <a:pt x="513411" y="188569"/>
                  </a:cubicBezTo>
                  <a:lnTo>
                    <a:pt x="513411" y="188569"/>
                  </a:lnTo>
                  <a:cubicBezTo>
                    <a:pt x="513411" y="140107"/>
                    <a:pt x="475307" y="99254"/>
                    <a:pt x="426902" y="98148"/>
                  </a:cubicBezTo>
                  <a:cubicBezTo>
                    <a:pt x="412275" y="97818"/>
                    <a:pt x="398432" y="101044"/>
                    <a:pt x="386164" y="107011"/>
                  </a:cubicBezTo>
                  <a:cubicBezTo>
                    <a:pt x="386579" y="104110"/>
                    <a:pt x="386804" y="101144"/>
                    <a:pt x="386804" y="98128"/>
                  </a:cubicBezTo>
                  <a:cubicBezTo>
                    <a:pt x="386804" y="63436"/>
                    <a:pt x="358704" y="35317"/>
                    <a:pt x="324047" y="35317"/>
                  </a:cubicBezTo>
                  <a:cubicBezTo>
                    <a:pt x="304742" y="35317"/>
                    <a:pt x="287482" y="44050"/>
                    <a:pt x="275968" y="57775"/>
                  </a:cubicBezTo>
                  <a:cubicBezTo>
                    <a:pt x="260591" y="23713"/>
                    <a:pt x="226379" y="0"/>
                    <a:pt x="186610" y="0"/>
                  </a:cubicBezTo>
                  <a:cubicBezTo>
                    <a:pt x="132459" y="0"/>
                    <a:pt x="88568" y="43930"/>
                    <a:pt x="88568" y="98128"/>
                  </a:cubicBezTo>
                  <a:cubicBezTo>
                    <a:pt x="39654" y="98128"/>
                    <a:pt x="0" y="137817"/>
                    <a:pt x="0" y="186773"/>
                  </a:cubicBezTo>
                  <a:lnTo>
                    <a:pt x="20" y="189369"/>
                  </a:lnTo>
                  <a:cubicBezTo>
                    <a:pt x="465" y="241517"/>
                    <a:pt x="42822" y="283561"/>
                    <a:pt x="94929" y="283561"/>
                  </a:cubicBezTo>
                  <a:lnTo>
                    <a:pt x="418502" y="283561"/>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02" name="Graphic 6">
            <a:extLst>
              <a:ext uri="{FF2B5EF4-FFF2-40B4-BE49-F238E27FC236}">
                <a16:creationId xmlns:a16="http://schemas.microsoft.com/office/drawing/2014/main" id="{61C07278-6731-617E-46F9-E148586DAEE9}"/>
              </a:ext>
            </a:extLst>
          </p:cNvPr>
          <p:cNvGrpSpPr/>
          <p:nvPr/>
        </p:nvGrpSpPr>
        <p:grpSpPr>
          <a:xfrm flipH="1">
            <a:off x="9010823" y="6587663"/>
            <a:ext cx="381002" cy="382662"/>
            <a:chOff x="10193269" y="3807935"/>
            <a:chExt cx="478058" cy="480140"/>
          </a:xfrm>
          <a:noFill/>
        </p:grpSpPr>
        <p:sp>
          <p:nvSpPr>
            <p:cNvPr id="6609" name="Freeform 6608">
              <a:extLst>
                <a:ext uri="{FF2B5EF4-FFF2-40B4-BE49-F238E27FC236}">
                  <a16:creationId xmlns:a16="http://schemas.microsoft.com/office/drawing/2014/main" id="{196F5E40-C848-7818-ECE6-27F9F75F500F}"/>
                </a:ext>
              </a:extLst>
            </p:cNvPr>
            <p:cNvSpPr/>
            <p:nvPr/>
          </p:nvSpPr>
          <p:spPr>
            <a:xfrm>
              <a:off x="10193269" y="3807935"/>
              <a:ext cx="431297" cy="431672"/>
            </a:xfrm>
            <a:custGeom>
              <a:avLst/>
              <a:gdLst>
                <a:gd name="connsiteX0" fmla="*/ 431297 w 431297"/>
                <a:gd name="connsiteY0" fmla="*/ 215836 h 431672"/>
                <a:gd name="connsiteX1" fmla="*/ 215649 w 431297"/>
                <a:gd name="connsiteY1" fmla="*/ 431673 h 431672"/>
                <a:gd name="connsiteX2" fmla="*/ 0 w 431297"/>
                <a:gd name="connsiteY2" fmla="*/ 215836 h 431672"/>
                <a:gd name="connsiteX3" fmla="*/ 215649 w 431297"/>
                <a:gd name="connsiteY3" fmla="*/ 0 h 431672"/>
                <a:gd name="connsiteX4" fmla="*/ 431297 w 431297"/>
                <a:gd name="connsiteY4" fmla="*/ 215836 h 431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297" h="431672">
                  <a:moveTo>
                    <a:pt x="431297" y="215836"/>
                  </a:moveTo>
                  <a:cubicBezTo>
                    <a:pt x="431297" y="335040"/>
                    <a:pt x="334748" y="431673"/>
                    <a:pt x="215649" y="431673"/>
                  </a:cubicBezTo>
                  <a:cubicBezTo>
                    <a:pt x="96549" y="431673"/>
                    <a:pt x="0" y="335040"/>
                    <a:pt x="0" y="215836"/>
                  </a:cubicBezTo>
                  <a:cubicBezTo>
                    <a:pt x="0" y="96633"/>
                    <a:pt x="96549" y="0"/>
                    <a:pt x="215649" y="0"/>
                  </a:cubicBezTo>
                  <a:cubicBezTo>
                    <a:pt x="334748" y="0"/>
                    <a:pt x="431297" y="96633"/>
                    <a:pt x="431297" y="21583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10" name="Freeform 6609">
              <a:extLst>
                <a:ext uri="{FF2B5EF4-FFF2-40B4-BE49-F238E27FC236}">
                  <a16:creationId xmlns:a16="http://schemas.microsoft.com/office/drawing/2014/main" id="{975F663A-DE2B-329C-E73F-245225579A6C}"/>
                </a:ext>
              </a:extLst>
            </p:cNvPr>
            <p:cNvSpPr/>
            <p:nvPr/>
          </p:nvSpPr>
          <p:spPr>
            <a:xfrm>
              <a:off x="10299636" y="3868600"/>
              <a:ext cx="176870" cy="45104"/>
            </a:xfrm>
            <a:custGeom>
              <a:avLst/>
              <a:gdLst>
                <a:gd name="connsiteX0" fmla="*/ 0 w 176870"/>
                <a:gd name="connsiteY0" fmla="*/ 45104 h 45104"/>
                <a:gd name="connsiteX1" fmla="*/ 176870 w 176870"/>
                <a:gd name="connsiteY1" fmla="*/ 15474 h 45104"/>
              </a:gdLst>
              <a:ahLst/>
              <a:cxnLst>
                <a:cxn ang="0">
                  <a:pos x="connsiteX0" y="connsiteY0"/>
                </a:cxn>
                <a:cxn ang="0">
                  <a:pos x="connsiteX1" y="connsiteY1"/>
                </a:cxn>
              </a:cxnLst>
              <a:rect l="l" t="t" r="r" b="b"/>
              <a:pathLst>
                <a:path w="176870" h="45104">
                  <a:moveTo>
                    <a:pt x="0" y="45104"/>
                  </a:moveTo>
                  <a:cubicBezTo>
                    <a:pt x="47967" y="-2602"/>
                    <a:pt x="119276" y="-12440"/>
                    <a:pt x="176870" y="1547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11" name="Freeform 6610">
              <a:extLst>
                <a:ext uri="{FF2B5EF4-FFF2-40B4-BE49-F238E27FC236}">
                  <a16:creationId xmlns:a16="http://schemas.microsoft.com/office/drawing/2014/main" id="{8138863D-5CF7-7FEF-17B5-E4AA721DF221}"/>
                </a:ext>
              </a:extLst>
            </p:cNvPr>
            <p:cNvSpPr/>
            <p:nvPr/>
          </p:nvSpPr>
          <p:spPr>
            <a:xfrm>
              <a:off x="10266487" y="3913704"/>
              <a:ext cx="33149" cy="48671"/>
            </a:xfrm>
            <a:custGeom>
              <a:avLst/>
              <a:gdLst>
                <a:gd name="connsiteX0" fmla="*/ 0 w 33149"/>
                <a:gd name="connsiteY0" fmla="*/ 48672 h 48671"/>
                <a:gd name="connsiteX1" fmla="*/ 33149 w 33149"/>
                <a:gd name="connsiteY1" fmla="*/ 0 h 48671"/>
              </a:gdLst>
              <a:ahLst/>
              <a:cxnLst>
                <a:cxn ang="0">
                  <a:pos x="connsiteX0" y="connsiteY0"/>
                </a:cxn>
                <a:cxn ang="0">
                  <a:pos x="connsiteX1" y="connsiteY1"/>
                </a:cxn>
              </a:cxnLst>
              <a:rect l="l" t="t" r="r" b="b"/>
              <a:pathLst>
                <a:path w="33149" h="48671">
                  <a:moveTo>
                    <a:pt x="0" y="48672"/>
                  </a:moveTo>
                  <a:cubicBezTo>
                    <a:pt x="7608" y="30975"/>
                    <a:pt x="18659" y="14410"/>
                    <a:pt x="33149"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12" name="Freeform 6611">
              <a:extLst>
                <a:ext uri="{FF2B5EF4-FFF2-40B4-BE49-F238E27FC236}">
                  <a16:creationId xmlns:a16="http://schemas.microsoft.com/office/drawing/2014/main" id="{2BF28E34-1E8C-1FF2-884F-227DDEB598C6}"/>
                </a:ext>
              </a:extLst>
            </p:cNvPr>
            <p:cNvSpPr/>
            <p:nvPr/>
          </p:nvSpPr>
          <p:spPr>
            <a:xfrm>
              <a:off x="10560921" y="4176873"/>
              <a:ext cx="110406" cy="111202"/>
            </a:xfrm>
            <a:custGeom>
              <a:avLst/>
              <a:gdLst>
                <a:gd name="connsiteX0" fmla="*/ 0 w 110406"/>
                <a:gd name="connsiteY0" fmla="*/ 0 h 111202"/>
                <a:gd name="connsiteX1" fmla="*/ 110406 w 110406"/>
                <a:gd name="connsiteY1" fmla="*/ 111203 h 111202"/>
              </a:gdLst>
              <a:ahLst/>
              <a:cxnLst>
                <a:cxn ang="0">
                  <a:pos x="connsiteX0" y="connsiteY0"/>
                </a:cxn>
                <a:cxn ang="0">
                  <a:pos x="connsiteX1" y="connsiteY1"/>
                </a:cxn>
              </a:cxnLst>
              <a:rect l="l" t="t" r="r" b="b"/>
              <a:pathLst>
                <a:path w="110406" h="111202">
                  <a:moveTo>
                    <a:pt x="0" y="0"/>
                  </a:moveTo>
                  <a:lnTo>
                    <a:pt x="110406" y="11120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03" name="Group 5702">
            <a:extLst>
              <a:ext uri="{FF2B5EF4-FFF2-40B4-BE49-F238E27FC236}">
                <a16:creationId xmlns:a16="http://schemas.microsoft.com/office/drawing/2014/main" id="{EBC91F5D-4C77-F1D9-D6D7-8935CFF3180C}"/>
              </a:ext>
            </a:extLst>
          </p:cNvPr>
          <p:cNvGrpSpPr/>
          <p:nvPr/>
        </p:nvGrpSpPr>
        <p:grpSpPr>
          <a:xfrm flipH="1">
            <a:off x="11426790" y="3862864"/>
            <a:ext cx="489988" cy="441374"/>
            <a:chOff x="12509268" y="1133746"/>
            <a:chExt cx="786980" cy="708902"/>
          </a:xfrm>
        </p:grpSpPr>
        <p:grpSp>
          <p:nvGrpSpPr>
            <p:cNvPr id="6601" name="Graphic 6">
              <a:extLst>
                <a:ext uri="{FF2B5EF4-FFF2-40B4-BE49-F238E27FC236}">
                  <a16:creationId xmlns:a16="http://schemas.microsoft.com/office/drawing/2014/main" id="{43ABC581-6761-97C8-4028-44B135CD44F0}"/>
                </a:ext>
              </a:extLst>
            </p:cNvPr>
            <p:cNvGrpSpPr/>
            <p:nvPr/>
          </p:nvGrpSpPr>
          <p:grpSpPr>
            <a:xfrm>
              <a:off x="12509268" y="1133746"/>
              <a:ext cx="786980" cy="708902"/>
              <a:chOff x="12509268" y="1133746"/>
              <a:chExt cx="786980" cy="708902"/>
            </a:xfrm>
            <a:noFill/>
          </p:grpSpPr>
          <p:sp>
            <p:nvSpPr>
              <p:cNvPr id="6604" name="Freeform 6603">
                <a:extLst>
                  <a:ext uri="{FF2B5EF4-FFF2-40B4-BE49-F238E27FC236}">
                    <a16:creationId xmlns:a16="http://schemas.microsoft.com/office/drawing/2014/main" id="{C837395E-BE30-6D97-057F-303F563E708D}"/>
                  </a:ext>
                </a:extLst>
              </p:cNvPr>
              <p:cNvSpPr/>
              <p:nvPr/>
            </p:nvSpPr>
            <p:spPr>
              <a:xfrm>
                <a:off x="12509268" y="1133746"/>
                <a:ext cx="786980" cy="551366"/>
              </a:xfrm>
              <a:custGeom>
                <a:avLst/>
                <a:gdLst>
                  <a:gd name="connsiteX0" fmla="*/ 733420 w 786980"/>
                  <a:gd name="connsiteY0" fmla="*/ 0 h 551366"/>
                  <a:gd name="connsiteX1" fmla="*/ 786980 w 786980"/>
                  <a:gd name="connsiteY1" fmla="*/ 53607 h 551366"/>
                  <a:gd name="connsiteX2" fmla="*/ 786980 w 786980"/>
                  <a:gd name="connsiteY2" fmla="*/ 497760 h 551366"/>
                  <a:gd name="connsiteX3" fmla="*/ 733420 w 786980"/>
                  <a:gd name="connsiteY3" fmla="*/ 551366 h 551366"/>
                  <a:gd name="connsiteX4" fmla="*/ 53560 w 786980"/>
                  <a:gd name="connsiteY4" fmla="*/ 551366 h 551366"/>
                  <a:gd name="connsiteX5" fmla="*/ 0 w 786980"/>
                  <a:gd name="connsiteY5" fmla="*/ 497760 h 551366"/>
                  <a:gd name="connsiteX6" fmla="*/ 0 w 786980"/>
                  <a:gd name="connsiteY6" fmla="*/ 53607 h 551366"/>
                  <a:gd name="connsiteX7" fmla="*/ 53560 w 786980"/>
                  <a:gd name="connsiteY7" fmla="*/ 0 h 55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6980" h="551366">
                    <a:moveTo>
                      <a:pt x="733420" y="0"/>
                    </a:moveTo>
                    <a:cubicBezTo>
                      <a:pt x="763001" y="0"/>
                      <a:pt x="786980" y="24001"/>
                      <a:pt x="786980" y="53607"/>
                    </a:cubicBezTo>
                    <a:lnTo>
                      <a:pt x="786980" y="497760"/>
                    </a:lnTo>
                    <a:cubicBezTo>
                      <a:pt x="786980" y="527366"/>
                      <a:pt x="763001" y="551366"/>
                      <a:pt x="733420" y="551366"/>
                    </a:cubicBezTo>
                    <a:lnTo>
                      <a:pt x="53560" y="551366"/>
                    </a:lnTo>
                    <a:cubicBezTo>
                      <a:pt x="23979" y="551366"/>
                      <a:pt x="0" y="527366"/>
                      <a:pt x="0" y="497760"/>
                    </a:cubicBezTo>
                    <a:lnTo>
                      <a:pt x="0" y="53607"/>
                    </a:lnTo>
                    <a:cubicBezTo>
                      <a:pt x="0" y="24001"/>
                      <a:pt x="23979" y="0"/>
                      <a:pt x="5356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605" name="Graphic 6">
                <a:extLst>
                  <a:ext uri="{FF2B5EF4-FFF2-40B4-BE49-F238E27FC236}">
                    <a16:creationId xmlns:a16="http://schemas.microsoft.com/office/drawing/2014/main" id="{D839ECF7-2A82-2696-042F-53E2FCEFECDD}"/>
                  </a:ext>
                </a:extLst>
              </p:cNvPr>
              <p:cNvGrpSpPr/>
              <p:nvPr/>
            </p:nvGrpSpPr>
            <p:grpSpPr>
              <a:xfrm>
                <a:off x="12745362" y="1685116"/>
                <a:ext cx="314792" cy="157533"/>
                <a:chOff x="12745362" y="1685116"/>
                <a:chExt cx="314792" cy="157533"/>
              </a:xfrm>
            </p:grpSpPr>
            <p:sp>
              <p:nvSpPr>
                <p:cNvPr id="6606" name="Freeform 6605">
                  <a:extLst>
                    <a:ext uri="{FF2B5EF4-FFF2-40B4-BE49-F238E27FC236}">
                      <a16:creationId xmlns:a16="http://schemas.microsoft.com/office/drawing/2014/main" id="{AE5F74D0-6D37-6C9A-64EF-621E424D9FF6}"/>
                    </a:ext>
                  </a:extLst>
                </p:cNvPr>
                <p:cNvSpPr/>
                <p:nvPr/>
              </p:nvSpPr>
              <p:spPr>
                <a:xfrm>
                  <a:off x="12790333" y="1685116"/>
                  <a:ext cx="22483" cy="157533"/>
                </a:xfrm>
                <a:custGeom>
                  <a:avLst/>
                  <a:gdLst>
                    <a:gd name="connsiteX0" fmla="*/ 22483 w 22483"/>
                    <a:gd name="connsiteY0" fmla="*/ 0 h 157533"/>
                    <a:gd name="connsiteX1" fmla="*/ 0 w 22483"/>
                    <a:gd name="connsiteY1" fmla="*/ 157533 h 157533"/>
                  </a:gdLst>
                  <a:ahLst/>
                  <a:cxnLst>
                    <a:cxn ang="0">
                      <a:pos x="connsiteX0" y="connsiteY0"/>
                    </a:cxn>
                    <a:cxn ang="0">
                      <a:pos x="connsiteX1" y="connsiteY1"/>
                    </a:cxn>
                  </a:cxnLst>
                  <a:rect l="l" t="t" r="r" b="b"/>
                  <a:pathLst>
                    <a:path w="22483" h="157533">
                      <a:moveTo>
                        <a:pt x="22483" y="0"/>
                      </a:moveTo>
                      <a:lnTo>
                        <a:pt x="0" y="15753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07" name="Freeform 6606">
                  <a:extLst>
                    <a:ext uri="{FF2B5EF4-FFF2-40B4-BE49-F238E27FC236}">
                      <a16:creationId xmlns:a16="http://schemas.microsoft.com/office/drawing/2014/main" id="{8DC92056-6A87-423A-2B28-141CF7B577E0}"/>
                    </a:ext>
                  </a:extLst>
                </p:cNvPr>
                <p:cNvSpPr/>
                <p:nvPr/>
              </p:nvSpPr>
              <p:spPr>
                <a:xfrm>
                  <a:off x="12992700" y="1685116"/>
                  <a:ext cx="22483" cy="157533"/>
                </a:xfrm>
                <a:custGeom>
                  <a:avLst/>
                  <a:gdLst>
                    <a:gd name="connsiteX0" fmla="*/ 0 w 22483"/>
                    <a:gd name="connsiteY0" fmla="*/ 0 h 157533"/>
                    <a:gd name="connsiteX1" fmla="*/ 22483 w 22483"/>
                    <a:gd name="connsiteY1" fmla="*/ 157533 h 157533"/>
                  </a:gdLst>
                  <a:ahLst/>
                  <a:cxnLst>
                    <a:cxn ang="0">
                      <a:pos x="connsiteX0" y="connsiteY0"/>
                    </a:cxn>
                    <a:cxn ang="0">
                      <a:pos x="connsiteX1" y="connsiteY1"/>
                    </a:cxn>
                  </a:cxnLst>
                  <a:rect l="l" t="t" r="r" b="b"/>
                  <a:pathLst>
                    <a:path w="22483" h="157533">
                      <a:moveTo>
                        <a:pt x="0" y="0"/>
                      </a:moveTo>
                      <a:lnTo>
                        <a:pt x="22483" y="15753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08" name="Freeform 6607">
                  <a:extLst>
                    <a:ext uri="{FF2B5EF4-FFF2-40B4-BE49-F238E27FC236}">
                      <a16:creationId xmlns:a16="http://schemas.microsoft.com/office/drawing/2014/main" id="{08B09264-E6E3-4F5F-84F7-BD80C740FDE7}"/>
                    </a:ext>
                  </a:extLst>
                </p:cNvPr>
                <p:cNvSpPr/>
                <p:nvPr/>
              </p:nvSpPr>
              <p:spPr>
                <a:xfrm>
                  <a:off x="12745362" y="1842649"/>
                  <a:ext cx="314792" cy="5001"/>
                </a:xfrm>
                <a:custGeom>
                  <a:avLst/>
                  <a:gdLst>
                    <a:gd name="connsiteX0" fmla="*/ 0 w 314792"/>
                    <a:gd name="connsiteY0" fmla="*/ 0 h 5001"/>
                    <a:gd name="connsiteX1" fmla="*/ 314792 w 314792"/>
                    <a:gd name="connsiteY1" fmla="*/ 0 h 5001"/>
                  </a:gdLst>
                  <a:ahLst/>
                  <a:cxnLst>
                    <a:cxn ang="0">
                      <a:pos x="connsiteX0" y="connsiteY0"/>
                    </a:cxn>
                    <a:cxn ang="0">
                      <a:pos x="connsiteX1" y="connsiteY1"/>
                    </a:cxn>
                  </a:cxnLst>
                  <a:rect l="l" t="t" r="r" b="b"/>
                  <a:pathLst>
                    <a:path w="314792" h="5001">
                      <a:moveTo>
                        <a:pt x="0" y="0"/>
                      </a:moveTo>
                      <a:lnTo>
                        <a:pt x="31479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6602" name="Freeform 6601">
              <a:extLst>
                <a:ext uri="{FF2B5EF4-FFF2-40B4-BE49-F238E27FC236}">
                  <a16:creationId xmlns:a16="http://schemas.microsoft.com/office/drawing/2014/main" id="{6BAC223E-3432-A471-1B3B-A3A6C2086C6B}"/>
                </a:ext>
              </a:extLst>
            </p:cNvPr>
            <p:cNvSpPr/>
            <p:nvPr/>
          </p:nvSpPr>
          <p:spPr>
            <a:xfrm>
              <a:off x="12509268" y="1251053"/>
              <a:ext cx="786980" cy="5001"/>
            </a:xfrm>
            <a:custGeom>
              <a:avLst/>
              <a:gdLst>
                <a:gd name="connsiteX0" fmla="*/ 0 w 786980"/>
                <a:gd name="connsiteY0" fmla="*/ 0 h 5001"/>
                <a:gd name="connsiteX1" fmla="*/ 786980 w 786980"/>
                <a:gd name="connsiteY1" fmla="*/ 0 h 5001"/>
              </a:gdLst>
              <a:ahLst/>
              <a:cxnLst>
                <a:cxn ang="0">
                  <a:pos x="connsiteX0" y="connsiteY0"/>
                </a:cxn>
                <a:cxn ang="0">
                  <a:pos x="connsiteX1" y="connsiteY1"/>
                </a:cxn>
              </a:cxnLst>
              <a:rect l="l" t="t" r="r" b="b"/>
              <a:pathLst>
                <a:path w="786980" h="5001">
                  <a:moveTo>
                    <a:pt x="0" y="0"/>
                  </a:moveTo>
                  <a:lnTo>
                    <a:pt x="78698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03" name="Freeform 6602">
              <a:extLst>
                <a:ext uri="{FF2B5EF4-FFF2-40B4-BE49-F238E27FC236}">
                  <a16:creationId xmlns:a16="http://schemas.microsoft.com/office/drawing/2014/main" id="{CE36CC8B-5547-401F-B66E-6BD421C50E42}"/>
                </a:ext>
              </a:extLst>
            </p:cNvPr>
            <p:cNvSpPr/>
            <p:nvPr/>
          </p:nvSpPr>
          <p:spPr>
            <a:xfrm>
              <a:off x="12509268" y="1548980"/>
              <a:ext cx="786980" cy="5001"/>
            </a:xfrm>
            <a:custGeom>
              <a:avLst/>
              <a:gdLst>
                <a:gd name="connsiteX0" fmla="*/ 0 w 786980"/>
                <a:gd name="connsiteY0" fmla="*/ 0 h 5001"/>
                <a:gd name="connsiteX1" fmla="*/ 786980 w 786980"/>
                <a:gd name="connsiteY1" fmla="*/ 0 h 5001"/>
              </a:gdLst>
              <a:ahLst/>
              <a:cxnLst>
                <a:cxn ang="0">
                  <a:pos x="connsiteX0" y="connsiteY0"/>
                </a:cxn>
                <a:cxn ang="0">
                  <a:pos x="connsiteX1" y="connsiteY1"/>
                </a:cxn>
              </a:cxnLst>
              <a:rect l="l" t="t" r="r" b="b"/>
              <a:pathLst>
                <a:path w="786980" h="5001">
                  <a:moveTo>
                    <a:pt x="0" y="0"/>
                  </a:moveTo>
                  <a:lnTo>
                    <a:pt x="78698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04" name="Graphic 6">
            <a:extLst>
              <a:ext uri="{FF2B5EF4-FFF2-40B4-BE49-F238E27FC236}">
                <a16:creationId xmlns:a16="http://schemas.microsoft.com/office/drawing/2014/main" id="{621A44F6-04E3-7ABE-9B00-08C59E871B10}"/>
              </a:ext>
            </a:extLst>
          </p:cNvPr>
          <p:cNvGrpSpPr/>
          <p:nvPr/>
        </p:nvGrpSpPr>
        <p:grpSpPr>
          <a:xfrm flipH="1">
            <a:off x="10308332" y="3862863"/>
            <a:ext cx="257246" cy="441374"/>
            <a:chOff x="11461346" y="1133746"/>
            <a:chExt cx="413165" cy="708899"/>
          </a:xfrm>
          <a:noFill/>
        </p:grpSpPr>
        <p:grpSp>
          <p:nvGrpSpPr>
            <p:cNvPr id="6596" name="Graphic 6">
              <a:extLst>
                <a:ext uri="{FF2B5EF4-FFF2-40B4-BE49-F238E27FC236}">
                  <a16:creationId xmlns:a16="http://schemas.microsoft.com/office/drawing/2014/main" id="{78FCB2D1-9886-E7F2-DE54-D49E8A46815A}"/>
                </a:ext>
              </a:extLst>
            </p:cNvPr>
            <p:cNvGrpSpPr/>
            <p:nvPr/>
          </p:nvGrpSpPr>
          <p:grpSpPr>
            <a:xfrm>
              <a:off x="11461346" y="1133746"/>
              <a:ext cx="413165" cy="708899"/>
              <a:chOff x="11461346" y="1133746"/>
              <a:chExt cx="413165" cy="708899"/>
            </a:xfrm>
            <a:noFill/>
          </p:grpSpPr>
          <p:sp>
            <p:nvSpPr>
              <p:cNvPr id="6598" name="Freeform 6597">
                <a:extLst>
                  <a:ext uri="{FF2B5EF4-FFF2-40B4-BE49-F238E27FC236}">
                    <a16:creationId xmlns:a16="http://schemas.microsoft.com/office/drawing/2014/main" id="{C40AEC6F-E0C3-0344-B4E1-4A07541C0DCB}"/>
                  </a:ext>
                </a:extLst>
              </p:cNvPr>
              <p:cNvSpPr/>
              <p:nvPr/>
            </p:nvSpPr>
            <p:spPr>
              <a:xfrm>
                <a:off x="11461346" y="1133746"/>
                <a:ext cx="413165" cy="708899"/>
              </a:xfrm>
              <a:custGeom>
                <a:avLst/>
                <a:gdLst>
                  <a:gd name="connsiteX0" fmla="*/ 360670 w 413165"/>
                  <a:gd name="connsiteY0" fmla="*/ 0 h 708899"/>
                  <a:gd name="connsiteX1" fmla="*/ 413166 w 413165"/>
                  <a:gd name="connsiteY1" fmla="*/ 52542 h 708899"/>
                  <a:gd name="connsiteX2" fmla="*/ 413166 w 413165"/>
                  <a:gd name="connsiteY2" fmla="*/ 656358 h 708899"/>
                  <a:gd name="connsiteX3" fmla="*/ 360670 w 413165"/>
                  <a:gd name="connsiteY3" fmla="*/ 708900 h 708899"/>
                  <a:gd name="connsiteX4" fmla="*/ 52496 w 413165"/>
                  <a:gd name="connsiteY4" fmla="*/ 708900 h 708899"/>
                  <a:gd name="connsiteX5" fmla="*/ 0 w 413165"/>
                  <a:gd name="connsiteY5" fmla="*/ 656358 h 708899"/>
                  <a:gd name="connsiteX6" fmla="*/ 0 w 413165"/>
                  <a:gd name="connsiteY6" fmla="*/ 52542 h 708899"/>
                  <a:gd name="connsiteX7" fmla="*/ 52496 w 413165"/>
                  <a:gd name="connsiteY7" fmla="*/ 0 h 70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165" h="708899">
                    <a:moveTo>
                      <a:pt x="360670" y="0"/>
                    </a:moveTo>
                    <a:cubicBezTo>
                      <a:pt x="389662" y="0"/>
                      <a:pt x="413166" y="23524"/>
                      <a:pt x="413166" y="52542"/>
                    </a:cubicBezTo>
                    <a:lnTo>
                      <a:pt x="413166" y="656358"/>
                    </a:lnTo>
                    <a:cubicBezTo>
                      <a:pt x="413166" y="685376"/>
                      <a:pt x="389662" y="708900"/>
                      <a:pt x="360670" y="708900"/>
                    </a:cubicBezTo>
                    <a:lnTo>
                      <a:pt x="52496" y="708900"/>
                    </a:lnTo>
                    <a:cubicBezTo>
                      <a:pt x="23503" y="708900"/>
                      <a:pt x="0" y="685376"/>
                      <a:pt x="0" y="656358"/>
                    </a:cubicBezTo>
                    <a:lnTo>
                      <a:pt x="0" y="52542"/>
                    </a:lnTo>
                    <a:cubicBezTo>
                      <a:pt x="0" y="23524"/>
                      <a:pt x="23503" y="0"/>
                      <a:pt x="5249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99" name="Freeform 6598">
                <a:extLst>
                  <a:ext uri="{FF2B5EF4-FFF2-40B4-BE49-F238E27FC236}">
                    <a16:creationId xmlns:a16="http://schemas.microsoft.com/office/drawing/2014/main" id="{1CC1ADB1-861A-0EFD-C474-F8807B41AA80}"/>
                  </a:ext>
                </a:extLst>
              </p:cNvPr>
              <p:cNvSpPr/>
              <p:nvPr/>
            </p:nvSpPr>
            <p:spPr>
              <a:xfrm>
                <a:off x="11645523" y="1758305"/>
                <a:ext cx="44816" cy="44855"/>
              </a:xfrm>
              <a:custGeom>
                <a:avLst/>
                <a:gdLst>
                  <a:gd name="connsiteX0" fmla="*/ 44816 w 44816"/>
                  <a:gd name="connsiteY0" fmla="*/ 22428 h 44855"/>
                  <a:gd name="connsiteX1" fmla="*/ 22408 w 44816"/>
                  <a:gd name="connsiteY1" fmla="*/ 44855 h 44855"/>
                  <a:gd name="connsiteX2" fmla="*/ 0 w 44816"/>
                  <a:gd name="connsiteY2" fmla="*/ 22428 h 44855"/>
                  <a:gd name="connsiteX3" fmla="*/ 22408 w 44816"/>
                  <a:gd name="connsiteY3" fmla="*/ 0 h 44855"/>
                  <a:gd name="connsiteX4" fmla="*/ 44816 w 44816"/>
                  <a:gd name="connsiteY4" fmla="*/ 22428 h 44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16" h="44855">
                    <a:moveTo>
                      <a:pt x="44816" y="22428"/>
                    </a:moveTo>
                    <a:cubicBezTo>
                      <a:pt x="44816" y="34814"/>
                      <a:pt x="34784" y="44855"/>
                      <a:pt x="22408" y="44855"/>
                    </a:cubicBezTo>
                    <a:cubicBezTo>
                      <a:pt x="10032" y="44855"/>
                      <a:pt x="0" y="34814"/>
                      <a:pt x="0" y="22428"/>
                    </a:cubicBezTo>
                    <a:cubicBezTo>
                      <a:pt x="0" y="10041"/>
                      <a:pt x="10032" y="0"/>
                      <a:pt x="22408" y="0"/>
                    </a:cubicBezTo>
                    <a:cubicBezTo>
                      <a:pt x="34784" y="0"/>
                      <a:pt x="44816" y="10041"/>
                      <a:pt x="44816" y="2242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600" name="Freeform 6599">
                <a:extLst>
                  <a:ext uri="{FF2B5EF4-FFF2-40B4-BE49-F238E27FC236}">
                    <a16:creationId xmlns:a16="http://schemas.microsoft.com/office/drawing/2014/main" id="{F658CC2B-584A-37C2-44B2-CC83CE76C4CD}"/>
                  </a:ext>
                </a:extLst>
              </p:cNvPr>
              <p:cNvSpPr/>
              <p:nvPr/>
            </p:nvSpPr>
            <p:spPr>
              <a:xfrm>
                <a:off x="11581167" y="1226650"/>
                <a:ext cx="173527" cy="5001"/>
              </a:xfrm>
              <a:custGeom>
                <a:avLst/>
                <a:gdLst>
                  <a:gd name="connsiteX0" fmla="*/ 0 w 173527"/>
                  <a:gd name="connsiteY0" fmla="*/ 0 h 5001"/>
                  <a:gd name="connsiteX1" fmla="*/ 173527 w 173527"/>
                  <a:gd name="connsiteY1" fmla="*/ 0 h 5001"/>
                </a:gdLst>
                <a:ahLst/>
                <a:cxnLst>
                  <a:cxn ang="0">
                    <a:pos x="connsiteX0" y="connsiteY0"/>
                  </a:cxn>
                  <a:cxn ang="0">
                    <a:pos x="connsiteX1" y="connsiteY1"/>
                  </a:cxn>
                </a:cxnLst>
                <a:rect l="l" t="t" r="r" b="b"/>
                <a:pathLst>
                  <a:path w="173527" h="5001">
                    <a:moveTo>
                      <a:pt x="0" y="0"/>
                    </a:moveTo>
                    <a:lnTo>
                      <a:pt x="1735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597" name="Freeform 6596">
              <a:extLst>
                <a:ext uri="{FF2B5EF4-FFF2-40B4-BE49-F238E27FC236}">
                  <a16:creationId xmlns:a16="http://schemas.microsoft.com/office/drawing/2014/main" id="{683917C6-4947-79EA-C9FC-466CFCC6FB5D}"/>
                </a:ext>
              </a:extLst>
            </p:cNvPr>
            <p:cNvSpPr/>
            <p:nvPr/>
          </p:nvSpPr>
          <p:spPr>
            <a:xfrm>
              <a:off x="11461346" y="1718982"/>
              <a:ext cx="413164" cy="5001"/>
            </a:xfrm>
            <a:custGeom>
              <a:avLst/>
              <a:gdLst>
                <a:gd name="connsiteX0" fmla="*/ 0 w 413164"/>
                <a:gd name="connsiteY0" fmla="*/ 0 h 5001"/>
                <a:gd name="connsiteX1" fmla="*/ 413165 w 413164"/>
                <a:gd name="connsiteY1" fmla="*/ 0 h 5001"/>
              </a:gdLst>
              <a:ahLst/>
              <a:cxnLst>
                <a:cxn ang="0">
                  <a:pos x="connsiteX0" y="connsiteY0"/>
                </a:cxn>
                <a:cxn ang="0">
                  <a:pos x="connsiteX1" y="connsiteY1"/>
                </a:cxn>
              </a:cxnLst>
              <a:rect l="l" t="t" r="r" b="b"/>
              <a:pathLst>
                <a:path w="413164" h="5001">
                  <a:moveTo>
                    <a:pt x="0" y="0"/>
                  </a:moveTo>
                  <a:lnTo>
                    <a:pt x="41316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05" name="Group 5704">
            <a:extLst>
              <a:ext uri="{FF2B5EF4-FFF2-40B4-BE49-F238E27FC236}">
                <a16:creationId xmlns:a16="http://schemas.microsoft.com/office/drawing/2014/main" id="{2019529C-8561-F3C5-0931-DE6D1FDCDE0A}"/>
              </a:ext>
            </a:extLst>
          </p:cNvPr>
          <p:cNvGrpSpPr/>
          <p:nvPr/>
        </p:nvGrpSpPr>
        <p:grpSpPr>
          <a:xfrm flipH="1">
            <a:off x="10156338" y="6496505"/>
            <a:ext cx="564486" cy="564978"/>
            <a:chOff x="11315414" y="3699907"/>
            <a:chExt cx="708282" cy="708899"/>
          </a:xfrm>
        </p:grpSpPr>
        <p:sp>
          <p:nvSpPr>
            <p:cNvPr id="6553" name="Freeform 6552">
              <a:extLst>
                <a:ext uri="{FF2B5EF4-FFF2-40B4-BE49-F238E27FC236}">
                  <a16:creationId xmlns:a16="http://schemas.microsoft.com/office/drawing/2014/main" id="{428DC1A3-CA72-460B-8052-52D856FFCE9F}"/>
                </a:ext>
              </a:extLst>
            </p:cNvPr>
            <p:cNvSpPr/>
            <p:nvPr/>
          </p:nvSpPr>
          <p:spPr>
            <a:xfrm>
              <a:off x="11386241" y="3770796"/>
              <a:ext cx="566627" cy="567121"/>
            </a:xfrm>
            <a:custGeom>
              <a:avLst/>
              <a:gdLst>
                <a:gd name="connsiteX0" fmla="*/ 500441 w 566627"/>
                <a:gd name="connsiteY0" fmla="*/ 0 h 567121"/>
                <a:gd name="connsiteX1" fmla="*/ 566628 w 566627"/>
                <a:gd name="connsiteY1" fmla="*/ 66245 h 567121"/>
                <a:gd name="connsiteX2" fmla="*/ 566628 w 566627"/>
                <a:gd name="connsiteY2" fmla="*/ 500877 h 567121"/>
                <a:gd name="connsiteX3" fmla="*/ 500441 w 566627"/>
                <a:gd name="connsiteY3" fmla="*/ 567122 h 567121"/>
                <a:gd name="connsiteX4" fmla="*/ 66187 w 566627"/>
                <a:gd name="connsiteY4" fmla="*/ 567122 h 567121"/>
                <a:gd name="connsiteX5" fmla="*/ 0 w 566627"/>
                <a:gd name="connsiteY5" fmla="*/ 500877 h 567121"/>
                <a:gd name="connsiteX6" fmla="*/ 0 w 566627"/>
                <a:gd name="connsiteY6" fmla="*/ 66245 h 567121"/>
                <a:gd name="connsiteX7" fmla="*/ 66187 w 566627"/>
                <a:gd name="connsiteY7" fmla="*/ 0 h 56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627" h="567121">
                  <a:moveTo>
                    <a:pt x="500441" y="0"/>
                  </a:moveTo>
                  <a:cubicBezTo>
                    <a:pt x="536995" y="0"/>
                    <a:pt x="566628" y="29659"/>
                    <a:pt x="566628" y="66245"/>
                  </a:cubicBezTo>
                  <a:lnTo>
                    <a:pt x="566628" y="500877"/>
                  </a:lnTo>
                  <a:cubicBezTo>
                    <a:pt x="566628" y="537463"/>
                    <a:pt x="536995" y="567122"/>
                    <a:pt x="500441" y="567122"/>
                  </a:cubicBezTo>
                  <a:lnTo>
                    <a:pt x="66187" y="567122"/>
                  </a:lnTo>
                  <a:cubicBezTo>
                    <a:pt x="29633" y="567122"/>
                    <a:pt x="0" y="537463"/>
                    <a:pt x="0" y="500877"/>
                  </a:cubicBezTo>
                  <a:lnTo>
                    <a:pt x="0" y="66245"/>
                  </a:lnTo>
                  <a:cubicBezTo>
                    <a:pt x="0" y="29659"/>
                    <a:pt x="29633" y="0"/>
                    <a:pt x="6618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54" name="Freeform 6553">
              <a:extLst>
                <a:ext uri="{FF2B5EF4-FFF2-40B4-BE49-F238E27FC236}">
                  <a16:creationId xmlns:a16="http://schemas.microsoft.com/office/drawing/2014/main" id="{57D38681-0E1F-97F3-BA11-69FF93818FD5}"/>
                </a:ext>
              </a:extLst>
            </p:cNvPr>
            <p:cNvSpPr/>
            <p:nvPr/>
          </p:nvSpPr>
          <p:spPr>
            <a:xfrm>
              <a:off x="11527901" y="3912574"/>
              <a:ext cx="283313" cy="283560"/>
            </a:xfrm>
            <a:custGeom>
              <a:avLst/>
              <a:gdLst>
                <a:gd name="connsiteX0" fmla="*/ 217126 w 283313"/>
                <a:gd name="connsiteY0" fmla="*/ 0 h 283560"/>
                <a:gd name="connsiteX1" fmla="*/ 283313 w 283313"/>
                <a:gd name="connsiteY1" fmla="*/ 66245 h 283560"/>
                <a:gd name="connsiteX2" fmla="*/ 283313 w 283313"/>
                <a:gd name="connsiteY2" fmla="*/ 217315 h 283560"/>
                <a:gd name="connsiteX3" fmla="*/ 217126 w 283313"/>
                <a:gd name="connsiteY3" fmla="*/ 283560 h 283560"/>
                <a:gd name="connsiteX4" fmla="*/ 66187 w 283313"/>
                <a:gd name="connsiteY4" fmla="*/ 283560 h 283560"/>
                <a:gd name="connsiteX5" fmla="*/ 0 w 283313"/>
                <a:gd name="connsiteY5" fmla="*/ 217315 h 283560"/>
                <a:gd name="connsiteX6" fmla="*/ 0 w 283313"/>
                <a:gd name="connsiteY6" fmla="*/ 66245 h 283560"/>
                <a:gd name="connsiteX7" fmla="*/ 66187 w 283313"/>
                <a:gd name="connsiteY7" fmla="*/ 0 h 28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3313" h="283560">
                  <a:moveTo>
                    <a:pt x="217126" y="0"/>
                  </a:moveTo>
                  <a:cubicBezTo>
                    <a:pt x="253680" y="0"/>
                    <a:pt x="283313" y="29659"/>
                    <a:pt x="283313" y="66245"/>
                  </a:cubicBezTo>
                  <a:lnTo>
                    <a:pt x="283313" y="217315"/>
                  </a:lnTo>
                  <a:cubicBezTo>
                    <a:pt x="283313" y="253902"/>
                    <a:pt x="253680" y="283560"/>
                    <a:pt x="217126" y="283560"/>
                  </a:cubicBezTo>
                  <a:lnTo>
                    <a:pt x="66187" y="283560"/>
                  </a:lnTo>
                  <a:cubicBezTo>
                    <a:pt x="29633" y="283560"/>
                    <a:pt x="0" y="253902"/>
                    <a:pt x="0" y="217315"/>
                  </a:cubicBezTo>
                  <a:lnTo>
                    <a:pt x="0" y="66245"/>
                  </a:lnTo>
                  <a:cubicBezTo>
                    <a:pt x="0" y="29659"/>
                    <a:pt x="29633" y="0"/>
                    <a:pt x="6618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55" name="Freeform 6554">
              <a:extLst>
                <a:ext uri="{FF2B5EF4-FFF2-40B4-BE49-F238E27FC236}">
                  <a16:creationId xmlns:a16="http://schemas.microsoft.com/office/drawing/2014/main" id="{3751D3A4-FB5D-EBC0-6537-1730BAF7C4F9}"/>
                </a:ext>
              </a:extLst>
            </p:cNvPr>
            <p:cNvSpPr/>
            <p:nvPr/>
          </p:nvSpPr>
          <p:spPr>
            <a:xfrm>
              <a:off x="11598728" y="3983468"/>
              <a:ext cx="141656" cy="141780"/>
            </a:xfrm>
            <a:custGeom>
              <a:avLst/>
              <a:gdLst>
                <a:gd name="connsiteX0" fmla="*/ 123010 w 141656"/>
                <a:gd name="connsiteY0" fmla="*/ 0 h 141780"/>
                <a:gd name="connsiteX1" fmla="*/ 141657 w 141656"/>
                <a:gd name="connsiteY1" fmla="*/ 18663 h 141780"/>
                <a:gd name="connsiteX2" fmla="*/ 141657 w 141656"/>
                <a:gd name="connsiteY2" fmla="*/ 123117 h 141780"/>
                <a:gd name="connsiteX3" fmla="*/ 123010 w 141656"/>
                <a:gd name="connsiteY3" fmla="*/ 141780 h 141780"/>
                <a:gd name="connsiteX4" fmla="*/ 18647 w 141656"/>
                <a:gd name="connsiteY4" fmla="*/ 141780 h 141780"/>
                <a:gd name="connsiteX5" fmla="*/ 0 w 141656"/>
                <a:gd name="connsiteY5" fmla="*/ 123117 h 141780"/>
                <a:gd name="connsiteX6" fmla="*/ 0 w 141656"/>
                <a:gd name="connsiteY6" fmla="*/ 18663 h 141780"/>
                <a:gd name="connsiteX7" fmla="*/ 18647 w 141656"/>
                <a:gd name="connsiteY7" fmla="*/ 0 h 14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656" h="141780">
                  <a:moveTo>
                    <a:pt x="123010" y="0"/>
                  </a:moveTo>
                  <a:cubicBezTo>
                    <a:pt x="133308" y="0"/>
                    <a:pt x="141657" y="8356"/>
                    <a:pt x="141657" y="18663"/>
                  </a:cubicBezTo>
                  <a:lnTo>
                    <a:pt x="141657" y="123117"/>
                  </a:lnTo>
                  <a:cubicBezTo>
                    <a:pt x="141657" y="133425"/>
                    <a:pt x="133308" y="141780"/>
                    <a:pt x="123010" y="141780"/>
                  </a:cubicBezTo>
                  <a:lnTo>
                    <a:pt x="18647" y="141780"/>
                  </a:lnTo>
                  <a:cubicBezTo>
                    <a:pt x="8349" y="141780"/>
                    <a:pt x="0" y="133424"/>
                    <a:pt x="0" y="123117"/>
                  </a:cubicBezTo>
                  <a:lnTo>
                    <a:pt x="0" y="18663"/>
                  </a:lnTo>
                  <a:cubicBezTo>
                    <a:pt x="0" y="8355"/>
                    <a:pt x="8349" y="0"/>
                    <a:pt x="1864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56" name="Freeform 6555">
              <a:extLst>
                <a:ext uri="{FF2B5EF4-FFF2-40B4-BE49-F238E27FC236}">
                  <a16:creationId xmlns:a16="http://schemas.microsoft.com/office/drawing/2014/main" id="{186610C1-5539-7DB9-11E7-30A8BB5497BA}"/>
                </a:ext>
              </a:extLst>
            </p:cNvPr>
            <p:cNvSpPr/>
            <p:nvPr/>
          </p:nvSpPr>
          <p:spPr>
            <a:xfrm>
              <a:off x="11457074" y="3699907"/>
              <a:ext cx="4997" cy="70888"/>
            </a:xfrm>
            <a:custGeom>
              <a:avLst/>
              <a:gdLst>
                <a:gd name="connsiteX0" fmla="*/ 0 w 4997"/>
                <a:gd name="connsiteY0" fmla="*/ 70889 h 70888"/>
                <a:gd name="connsiteX1" fmla="*/ 0 w 4997"/>
                <a:gd name="connsiteY1" fmla="*/ 0 h 70888"/>
              </a:gdLst>
              <a:ahLst/>
              <a:cxnLst>
                <a:cxn ang="0">
                  <a:pos x="connsiteX0" y="connsiteY0"/>
                </a:cxn>
                <a:cxn ang="0">
                  <a:pos x="connsiteX1" y="connsiteY1"/>
                </a:cxn>
              </a:cxnLst>
              <a:rect l="l" t="t" r="r" b="b"/>
              <a:pathLst>
                <a:path w="4997" h="70888">
                  <a:moveTo>
                    <a:pt x="0" y="7088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57" name="Freeform 6556">
              <a:extLst>
                <a:ext uri="{FF2B5EF4-FFF2-40B4-BE49-F238E27FC236}">
                  <a16:creationId xmlns:a16="http://schemas.microsoft.com/office/drawing/2014/main" id="{969C1A00-D13D-F021-BFDF-A4B880244A39}"/>
                </a:ext>
              </a:extLst>
            </p:cNvPr>
            <p:cNvSpPr/>
            <p:nvPr/>
          </p:nvSpPr>
          <p:spPr>
            <a:xfrm>
              <a:off x="11527901" y="3699907"/>
              <a:ext cx="4997" cy="70888"/>
            </a:xfrm>
            <a:custGeom>
              <a:avLst/>
              <a:gdLst>
                <a:gd name="connsiteX0" fmla="*/ 0 w 4997"/>
                <a:gd name="connsiteY0" fmla="*/ 70889 h 70888"/>
                <a:gd name="connsiteX1" fmla="*/ 0 w 4997"/>
                <a:gd name="connsiteY1" fmla="*/ 0 h 70888"/>
              </a:gdLst>
              <a:ahLst/>
              <a:cxnLst>
                <a:cxn ang="0">
                  <a:pos x="connsiteX0" y="connsiteY0"/>
                </a:cxn>
                <a:cxn ang="0">
                  <a:pos x="connsiteX1" y="connsiteY1"/>
                </a:cxn>
              </a:cxnLst>
              <a:rect l="l" t="t" r="r" b="b"/>
              <a:pathLst>
                <a:path w="4997" h="70888">
                  <a:moveTo>
                    <a:pt x="0" y="7088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58" name="Freeform 6557">
              <a:extLst>
                <a:ext uri="{FF2B5EF4-FFF2-40B4-BE49-F238E27FC236}">
                  <a16:creationId xmlns:a16="http://schemas.microsoft.com/office/drawing/2014/main" id="{DF9EDC1B-0134-BB8B-4F5D-96BA41FEDB76}"/>
                </a:ext>
              </a:extLst>
            </p:cNvPr>
            <p:cNvSpPr/>
            <p:nvPr/>
          </p:nvSpPr>
          <p:spPr>
            <a:xfrm>
              <a:off x="11598728" y="3699907"/>
              <a:ext cx="4997" cy="70888"/>
            </a:xfrm>
            <a:custGeom>
              <a:avLst/>
              <a:gdLst>
                <a:gd name="connsiteX0" fmla="*/ 0 w 4997"/>
                <a:gd name="connsiteY0" fmla="*/ 70889 h 70888"/>
                <a:gd name="connsiteX1" fmla="*/ 0 w 4997"/>
                <a:gd name="connsiteY1" fmla="*/ 0 h 70888"/>
              </a:gdLst>
              <a:ahLst/>
              <a:cxnLst>
                <a:cxn ang="0">
                  <a:pos x="connsiteX0" y="connsiteY0"/>
                </a:cxn>
                <a:cxn ang="0">
                  <a:pos x="connsiteX1" y="connsiteY1"/>
                </a:cxn>
              </a:cxnLst>
              <a:rect l="l" t="t" r="r" b="b"/>
              <a:pathLst>
                <a:path w="4997" h="70888">
                  <a:moveTo>
                    <a:pt x="0" y="7088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59" name="Freeform 6558">
              <a:extLst>
                <a:ext uri="{FF2B5EF4-FFF2-40B4-BE49-F238E27FC236}">
                  <a16:creationId xmlns:a16="http://schemas.microsoft.com/office/drawing/2014/main" id="{C39B0981-54F6-B4EB-1B2A-808F32876872}"/>
                </a:ext>
              </a:extLst>
            </p:cNvPr>
            <p:cNvSpPr/>
            <p:nvPr/>
          </p:nvSpPr>
          <p:spPr>
            <a:xfrm>
              <a:off x="11669555" y="3699907"/>
              <a:ext cx="4997" cy="70888"/>
            </a:xfrm>
            <a:custGeom>
              <a:avLst/>
              <a:gdLst>
                <a:gd name="connsiteX0" fmla="*/ 0 w 4997"/>
                <a:gd name="connsiteY0" fmla="*/ 70889 h 70888"/>
                <a:gd name="connsiteX1" fmla="*/ 0 w 4997"/>
                <a:gd name="connsiteY1" fmla="*/ 0 h 70888"/>
              </a:gdLst>
              <a:ahLst/>
              <a:cxnLst>
                <a:cxn ang="0">
                  <a:pos x="connsiteX0" y="connsiteY0"/>
                </a:cxn>
                <a:cxn ang="0">
                  <a:pos x="connsiteX1" y="connsiteY1"/>
                </a:cxn>
              </a:cxnLst>
              <a:rect l="l" t="t" r="r" b="b"/>
              <a:pathLst>
                <a:path w="4997" h="70888">
                  <a:moveTo>
                    <a:pt x="0" y="7088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60" name="Freeform 6559">
              <a:extLst>
                <a:ext uri="{FF2B5EF4-FFF2-40B4-BE49-F238E27FC236}">
                  <a16:creationId xmlns:a16="http://schemas.microsoft.com/office/drawing/2014/main" id="{516949BE-8511-1E49-0D2D-74676B339E2F}"/>
                </a:ext>
              </a:extLst>
            </p:cNvPr>
            <p:cNvSpPr/>
            <p:nvPr/>
          </p:nvSpPr>
          <p:spPr>
            <a:xfrm>
              <a:off x="11740382" y="3699907"/>
              <a:ext cx="4997" cy="70888"/>
            </a:xfrm>
            <a:custGeom>
              <a:avLst/>
              <a:gdLst>
                <a:gd name="connsiteX0" fmla="*/ 0 w 4997"/>
                <a:gd name="connsiteY0" fmla="*/ 70889 h 70888"/>
                <a:gd name="connsiteX1" fmla="*/ 0 w 4997"/>
                <a:gd name="connsiteY1" fmla="*/ 0 h 70888"/>
              </a:gdLst>
              <a:ahLst/>
              <a:cxnLst>
                <a:cxn ang="0">
                  <a:pos x="connsiteX0" y="connsiteY0"/>
                </a:cxn>
                <a:cxn ang="0">
                  <a:pos x="connsiteX1" y="connsiteY1"/>
                </a:cxn>
              </a:cxnLst>
              <a:rect l="l" t="t" r="r" b="b"/>
              <a:pathLst>
                <a:path w="4997" h="70888">
                  <a:moveTo>
                    <a:pt x="0" y="7088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61" name="Freeform 6560">
              <a:extLst>
                <a:ext uri="{FF2B5EF4-FFF2-40B4-BE49-F238E27FC236}">
                  <a16:creationId xmlns:a16="http://schemas.microsoft.com/office/drawing/2014/main" id="{2E8CFA11-C883-D09D-9A22-F084AB899348}"/>
                </a:ext>
              </a:extLst>
            </p:cNvPr>
            <p:cNvSpPr/>
            <p:nvPr/>
          </p:nvSpPr>
          <p:spPr>
            <a:xfrm>
              <a:off x="11811215" y="3699907"/>
              <a:ext cx="4997" cy="70888"/>
            </a:xfrm>
            <a:custGeom>
              <a:avLst/>
              <a:gdLst>
                <a:gd name="connsiteX0" fmla="*/ 0 w 4997"/>
                <a:gd name="connsiteY0" fmla="*/ 70889 h 70888"/>
                <a:gd name="connsiteX1" fmla="*/ 0 w 4997"/>
                <a:gd name="connsiteY1" fmla="*/ 0 h 70888"/>
              </a:gdLst>
              <a:ahLst/>
              <a:cxnLst>
                <a:cxn ang="0">
                  <a:pos x="connsiteX0" y="connsiteY0"/>
                </a:cxn>
                <a:cxn ang="0">
                  <a:pos x="connsiteX1" y="connsiteY1"/>
                </a:cxn>
              </a:cxnLst>
              <a:rect l="l" t="t" r="r" b="b"/>
              <a:pathLst>
                <a:path w="4997" h="70888">
                  <a:moveTo>
                    <a:pt x="0" y="7088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62" name="Freeform 6561">
              <a:extLst>
                <a:ext uri="{FF2B5EF4-FFF2-40B4-BE49-F238E27FC236}">
                  <a16:creationId xmlns:a16="http://schemas.microsoft.com/office/drawing/2014/main" id="{2A48C98D-1B57-0EDA-9787-E92245CF6482}"/>
                </a:ext>
              </a:extLst>
            </p:cNvPr>
            <p:cNvSpPr/>
            <p:nvPr/>
          </p:nvSpPr>
          <p:spPr>
            <a:xfrm>
              <a:off x="11882042" y="3699907"/>
              <a:ext cx="4997" cy="70888"/>
            </a:xfrm>
            <a:custGeom>
              <a:avLst/>
              <a:gdLst>
                <a:gd name="connsiteX0" fmla="*/ 0 w 4997"/>
                <a:gd name="connsiteY0" fmla="*/ 70889 h 70888"/>
                <a:gd name="connsiteX1" fmla="*/ 0 w 4997"/>
                <a:gd name="connsiteY1" fmla="*/ 0 h 70888"/>
              </a:gdLst>
              <a:ahLst/>
              <a:cxnLst>
                <a:cxn ang="0">
                  <a:pos x="connsiteX0" y="connsiteY0"/>
                </a:cxn>
                <a:cxn ang="0">
                  <a:pos x="connsiteX1" y="connsiteY1"/>
                </a:cxn>
              </a:cxnLst>
              <a:rect l="l" t="t" r="r" b="b"/>
              <a:pathLst>
                <a:path w="4997" h="70888">
                  <a:moveTo>
                    <a:pt x="0" y="7088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63" name="Freeform 6562">
              <a:extLst>
                <a:ext uri="{FF2B5EF4-FFF2-40B4-BE49-F238E27FC236}">
                  <a16:creationId xmlns:a16="http://schemas.microsoft.com/office/drawing/2014/main" id="{1719189E-E556-049B-CA90-A37427299FD3}"/>
                </a:ext>
              </a:extLst>
            </p:cNvPr>
            <p:cNvSpPr/>
            <p:nvPr/>
          </p:nvSpPr>
          <p:spPr>
            <a:xfrm>
              <a:off x="11457074" y="4337918"/>
              <a:ext cx="4997" cy="70888"/>
            </a:xfrm>
            <a:custGeom>
              <a:avLst/>
              <a:gdLst>
                <a:gd name="connsiteX0" fmla="*/ 0 w 4997"/>
                <a:gd name="connsiteY0" fmla="*/ 70889 h 70888"/>
                <a:gd name="connsiteX1" fmla="*/ 0 w 4997"/>
                <a:gd name="connsiteY1" fmla="*/ 0 h 70888"/>
              </a:gdLst>
              <a:ahLst/>
              <a:cxnLst>
                <a:cxn ang="0">
                  <a:pos x="connsiteX0" y="connsiteY0"/>
                </a:cxn>
                <a:cxn ang="0">
                  <a:pos x="connsiteX1" y="connsiteY1"/>
                </a:cxn>
              </a:cxnLst>
              <a:rect l="l" t="t" r="r" b="b"/>
              <a:pathLst>
                <a:path w="4997" h="70888">
                  <a:moveTo>
                    <a:pt x="0" y="7088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64" name="Freeform 6563">
              <a:extLst>
                <a:ext uri="{FF2B5EF4-FFF2-40B4-BE49-F238E27FC236}">
                  <a16:creationId xmlns:a16="http://schemas.microsoft.com/office/drawing/2014/main" id="{2CA190BD-8333-C7FC-E1E7-DFC52D15AFBA}"/>
                </a:ext>
              </a:extLst>
            </p:cNvPr>
            <p:cNvSpPr/>
            <p:nvPr/>
          </p:nvSpPr>
          <p:spPr>
            <a:xfrm>
              <a:off x="11527901" y="4337918"/>
              <a:ext cx="4997" cy="70888"/>
            </a:xfrm>
            <a:custGeom>
              <a:avLst/>
              <a:gdLst>
                <a:gd name="connsiteX0" fmla="*/ 0 w 4997"/>
                <a:gd name="connsiteY0" fmla="*/ 70889 h 70888"/>
                <a:gd name="connsiteX1" fmla="*/ 0 w 4997"/>
                <a:gd name="connsiteY1" fmla="*/ 0 h 70888"/>
              </a:gdLst>
              <a:ahLst/>
              <a:cxnLst>
                <a:cxn ang="0">
                  <a:pos x="connsiteX0" y="connsiteY0"/>
                </a:cxn>
                <a:cxn ang="0">
                  <a:pos x="connsiteX1" y="connsiteY1"/>
                </a:cxn>
              </a:cxnLst>
              <a:rect l="l" t="t" r="r" b="b"/>
              <a:pathLst>
                <a:path w="4997" h="70888">
                  <a:moveTo>
                    <a:pt x="0" y="7088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65" name="Freeform 6564">
              <a:extLst>
                <a:ext uri="{FF2B5EF4-FFF2-40B4-BE49-F238E27FC236}">
                  <a16:creationId xmlns:a16="http://schemas.microsoft.com/office/drawing/2014/main" id="{104B6484-4F8E-7901-B6F5-1A0CD6B8E5AD}"/>
                </a:ext>
              </a:extLst>
            </p:cNvPr>
            <p:cNvSpPr/>
            <p:nvPr/>
          </p:nvSpPr>
          <p:spPr>
            <a:xfrm>
              <a:off x="11598728" y="4337918"/>
              <a:ext cx="4997" cy="70888"/>
            </a:xfrm>
            <a:custGeom>
              <a:avLst/>
              <a:gdLst>
                <a:gd name="connsiteX0" fmla="*/ 0 w 4997"/>
                <a:gd name="connsiteY0" fmla="*/ 70889 h 70888"/>
                <a:gd name="connsiteX1" fmla="*/ 0 w 4997"/>
                <a:gd name="connsiteY1" fmla="*/ 0 h 70888"/>
              </a:gdLst>
              <a:ahLst/>
              <a:cxnLst>
                <a:cxn ang="0">
                  <a:pos x="connsiteX0" y="connsiteY0"/>
                </a:cxn>
                <a:cxn ang="0">
                  <a:pos x="connsiteX1" y="connsiteY1"/>
                </a:cxn>
              </a:cxnLst>
              <a:rect l="l" t="t" r="r" b="b"/>
              <a:pathLst>
                <a:path w="4997" h="70888">
                  <a:moveTo>
                    <a:pt x="0" y="7088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66" name="Freeform 6565">
              <a:extLst>
                <a:ext uri="{FF2B5EF4-FFF2-40B4-BE49-F238E27FC236}">
                  <a16:creationId xmlns:a16="http://schemas.microsoft.com/office/drawing/2014/main" id="{AB12B040-C816-AE0D-413B-D4E670E9EFE8}"/>
                </a:ext>
              </a:extLst>
            </p:cNvPr>
            <p:cNvSpPr/>
            <p:nvPr/>
          </p:nvSpPr>
          <p:spPr>
            <a:xfrm>
              <a:off x="11669555" y="4337918"/>
              <a:ext cx="4997" cy="70888"/>
            </a:xfrm>
            <a:custGeom>
              <a:avLst/>
              <a:gdLst>
                <a:gd name="connsiteX0" fmla="*/ 0 w 4997"/>
                <a:gd name="connsiteY0" fmla="*/ 70889 h 70888"/>
                <a:gd name="connsiteX1" fmla="*/ 0 w 4997"/>
                <a:gd name="connsiteY1" fmla="*/ 0 h 70888"/>
              </a:gdLst>
              <a:ahLst/>
              <a:cxnLst>
                <a:cxn ang="0">
                  <a:pos x="connsiteX0" y="connsiteY0"/>
                </a:cxn>
                <a:cxn ang="0">
                  <a:pos x="connsiteX1" y="connsiteY1"/>
                </a:cxn>
              </a:cxnLst>
              <a:rect l="l" t="t" r="r" b="b"/>
              <a:pathLst>
                <a:path w="4997" h="70888">
                  <a:moveTo>
                    <a:pt x="0" y="7088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67" name="Freeform 6566">
              <a:extLst>
                <a:ext uri="{FF2B5EF4-FFF2-40B4-BE49-F238E27FC236}">
                  <a16:creationId xmlns:a16="http://schemas.microsoft.com/office/drawing/2014/main" id="{E9114A63-BE49-4470-A2BF-6586AFE53DE3}"/>
                </a:ext>
              </a:extLst>
            </p:cNvPr>
            <p:cNvSpPr/>
            <p:nvPr/>
          </p:nvSpPr>
          <p:spPr>
            <a:xfrm>
              <a:off x="11740382" y="4337918"/>
              <a:ext cx="4997" cy="70888"/>
            </a:xfrm>
            <a:custGeom>
              <a:avLst/>
              <a:gdLst>
                <a:gd name="connsiteX0" fmla="*/ 0 w 4997"/>
                <a:gd name="connsiteY0" fmla="*/ 70889 h 70888"/>
                <a:gd name="connsiteX1" fmla="*/ 0 w 4997"/>
                <a:gd name="connsiteY1" fmla="*/ 0 h 70888"/>
              </a:gdLst>
              <a:ahLst/>
              <a:cxnLst>
                <a:cxn ang="0">
                  <a:pos x="connsiteX0" y="connsiteY0"/>
                </a:cxn>
                <a:cxn ang="0">
                  <a:pos x="connsiteX1" y="connsiteY1"/>
                </a:cxn>
              </a:cxnLst>
              <a:rect l="l" t="t" r="r" b="b"/>
              <a:pathLst>
                <a:path w="4997" h="70888">
                  <a:moveTo>
                    <a:pt x="0" y="7088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68" name="Freeform 6567">
              <a:extLst>
                <a:ext uri="{FF2B5EF4-FFF2-40B4-BE49-F238E27FC236}">
                  <a16:creationId xmlns:a16="http://schemas.microsoft.com/office/drawing/2014/main" id="{F4B19B4F-D0B1-D2ED-28B9-23453BB2842B}"/>
                </a:ext>
              </a:extLst>
            </p:cNvPr>
            <p:cNvSpPr/>
            <p:nvPr/>
          </p:nvSpPr>
          <p:spPr>
            <a:xfrm>
              <a:off x="11811215" y="4337918"/>
              <a:ext cx="4997" cy="70888"/>
            </a:xfrm>
            <a:custGeom>
              <a:avLst/>
              <a:gdLst>
                <a:gd name="connsiteX0" fmla="*/ 0 w 4997"/>
                <a:gd name="connsiteY0" fmla="*/ 70889 h 70888"/>
                <a:gd name="connsiteX1" fmla="*/ 0 w 4997"/>
                <a:gd name="connsiteY1" fmla="*/ 0 h 70888"/>
              </a:gdLst>
              <a:ahLst/>
              <a:cxnLst>
                <a:cxn ang="0">
                  <a:pos x="connsiteX0" y="connsiteY0"/>
                </a:cxn>
                <a:cxn ang="0">
                  <a:pos x="connsiteX1" y="connsiteY1"/>
                </a:cxn>
              </a:cxnLst>
              <a:rect l="l" t="t" r="r" b="b"/>
              <a:pathLst>
                <a:path w="4997" h="70888">
                  <a:moveTo>
                    <a:pt x="0" y="7088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69" name="Freeform 6568">
              <a:extLst>
                <a:ext uri="{FF2B5EF4-FFF2-40B4-BE49-F238E27FC236}">
                  <a16:creationId xmlns:a16="http://schemas.microsoft.com/office/drawing/2014/main" id="{842267E7-368A-4C41-E44F-89FEA611A7F0}"/>
                </a:ext>
              </a:extLst>
            </p:cNvPr>
            <p:cNvSpPr/>
            <p:nvPr/>
          </p:nvSpPr>
          <p:spPr>
            <a:xfrm>
              <a:off x="11882042" y="4337918"/>
              <a:ext cx="4997" cy="70888"/>
            </a:xfrm>
            <a:custGeom>
              <a:avLst/>
              <a:gdLst>
                <a:gd name="connsiteX0" fmla="*/ 0 w 4997"/>
                <a:gd name="connsiteY0" fmla="*/ 70889 h 70888"/>
                <a:gd name="connsiteX1" fmla="*/ 0 w 4997"/>
                <a:gd name="connsiteY1" fmla="*/ 0 h 70888"/>
              </a:gdLst>
              <a:ahLst/>
              <a:cxnLst>
                <a:cxn ang="0">
                  <a:pos x="connsiteX0" y="connsiteY0"/>
                </a:cxn>
                <a:cxn ang="0">
                  <a:pos x="connsiteX1" y="connsiteY1"/>
                </a:cxn>
              </a:cxnLst>
              <a:rect l="l" t="t" r="r" b="b"/>
              <a:pathLst>
                <a:path w="4997" h="70888">
                  <a:moveTo>
                    <a:pt x="0" y="70889"/>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70" name="Freeform 6569">
              <a:extLst>
                <a:ext uri="{FF2B5EF4-FFF2-40B4-BE49-F238E27FC236}">
                  <a16:creationId xmlns:a16="http://schemas.microsoft.com/office/drawing/2014/main" id="{D59D64E7-59AB-D599-FA70-8903EDA611F0}"/>
                </a:ext>
              </a:extLst>
            </p:cNvPr>
            <p:cNvSpPr/>
            <p:nvPr/>
          </p:nvSpPr>
          <p:spPr>
            <a:xfrm>
              <a:off x="11315414" y="3841685"/>
              <a:ext cx="70827" cy="5001"/>
            </a:xfrm>
            <a:custGeom>
              <a:avLst/>
              <a:gdLst>
                <a:gd name="connsiteX0" fmla="*/ 0 w 70827"/>
                <a:gd name="connsiteY0" fmla="*/ 0 h 5001"/>
                <a:gd name="connsiteX1" fmla="*/ 70827 w 70827"/>
                <a:gd name="connsiteY1" fmla="*/ 0 h 5001"/>
              </a:gdLst>
              <a:ahLst/>
              <a:cxnLst>
                <a:cxn ang="0">
                  <a:pos x="connsiteX0" y="connsiteY0"/>
                </a:cxn>
                <a:cxn ang="0">
                  <a:pos x="connsiteX1" y="connsiteY1"/>
                </a:cxn>
              </a:cxnLst>
              <a:rect l="l" t="t" r="r" b="b"/>
              <a:pathLst>
                <a:path w="70827" h="5001">
                  <a:moveTo>
                    <a:pt x="0" y="0"/>
                  </a:moveTo>
                  <a:lnTo>
                    <a:pt x="708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71" name="Freeform 6570">
              <a:extLst>
                <a:ext uri="{FF2B5EF4-FFF2-40B4-BE49-F238E27FC236}">
                  <a16:creationId xmlns:a16="http://schemas.microsoft.com/office/drawing/2014/main" id="{671FA373-12B1-489A-FDD3-2CBB6BE32823}"/>
                </a:ext>
              </a:extLst>
            </p:cNvPr>
            <p:cNvSpPr/>
            <p:nvPr/>
          </p:nvSpPr>
          <p:spPr>
            <a:xfrm>
              <a:off x="11315414" y="3912574"/>
              <a:ext cx="70827" cy="5001"/>
            </a:xfrm>
            <a:custGeom>
              <a:avLst/>
              <a:gdLst>
                <a:gd name="connsiteX0" fmla="*/ 0 w 70827"/>
                <a:gd name="connsiteY0" fmla="*/ 0 h 5001"/>
                <a:gd name="connsiteX1" fmla="*/ 70827 w 70827"/>
                <a:gd name="connsiteY1" fmla="*/ 0 h 5001"/>
              </a:gdLst>
              <a:ahLst/>
              <a:cxnLst>
                <a:cxn ang="0">
                  <a:pos x="connsiteX0" y="connsiteY0"/>
                </a:cxn>
                <a:cxn ang="0">
                  <a:pos x="connsiteX1" y="connsiteY1"/>
                </a:cxn>
              </a:cxnLst>
              <a:rect l="l" t="t" r="r" b="b"/>
              <a:pathLst>
                <a:path w="70827" h="5001">
                  <a:moveTo>
                    <a:pt x="0" y="0"/>
                  </a:moveTo>
                  <a:lnTo>
                    <a:pt x="708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72" name="Freeform 6571">
              <a:extLst>
                <a:ext uri="{FF2B5EF4-FFF2-40B4-BE49-F238E27FC236}">
                  <a16:creationId xmlns:a16="http://schemas.microsoft.com/office/drawing/2014/main" id="{79C98A6C-6E5E-787E-18DC-E9183A4DA52C}"/>
                </a:ext>
              </a:extLst>
            </p:cNvPr>
            <p:cNvSpPr/>
            <p:nvPr/>
          </p:nvSpPr>
          <p:spPr>
            <a:xfrm>
              <a:off x="11315414" y="3983468"/>
              <a:ext cx="70827" cy="5001"/>
            </a:xfrm>
            <a:custGeom>
              <a:avLst/>
              <a:gdLst>
                <a:gd name="connsiteX0" fmla="*/ 0 w 70827"/>
                <a:gd name="connsiteY0" fmla="*/ 0 h 5001"/>
                <a:gd name="connsiteX1" fmla="*/ 70827 w 70827"/>
                <a:gd name="connsiteY1" fmla="*/ 0 h 5001"/>
              </a:gdLst>
              <a:ahLst/>
              <a:cxnLst>
                <a:cxn ang="0">
                  <a:pos x="connsiteX0" y="connsiteY0"/>
                </a:cxn>
                <a:cxn ang="0">
                  <a:pos x="connsiteX1" y="connsiteY1"/>
                </a:cxn>
              </a:cxnLst>
              <a:rect l="l" t="t" r="r" b="b"/>
              <a:pathLst>
                <a:path w="70827" h="5001">
                  <a:moveTo>
                    <a:pt x="0" y="0"/>
                  </a:moveTo>
                  <a:lnTo>
                    <a:pt x="708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73" name="Freeform 6572">
              <a:extLst>
                <a:ext uri="{FF2B5EF4-FFF2-40B4-BE49-F238E27FC236}">
                  <a16:creationId xmlns:a16="http://schemas.microsoft.com/office/drawing/2014/main" id="{C13370AB-5150-BF12-74B3-66BBB763191E}"/>
                </a:ext>
              </a:extLst>
            </p:cNvPr>
            <p:cNvSpPr/>
            <p:nvPr/>
          </p:nvSpPr>
          <p:spPr>
            <a:xfrm>
              <a:off x="11315414" y="4054357"/>
              <a:ext cx="70827" cy="5001"/>
            </a:xfrm>
            <a:custGeom>
              <a:avLst/>
              <a:gdLst>
                <a:gd name="connsiteX0" fmla="*/ 0 w 70827"/>
                <a:gd name="connsiteY0" fmla="*/ 0 h 5001"/>
                <a:gd name="connsiteX1" fmla="*/ 70827 w 70827"/>
                <a:gd name="connsiteY1" fmla="*/ 0 h 5001"/>
              </a:gdLst>
              <a:ahLst/>
              <a:cxnLst>
                <a:cxn ang="0">
                  <a:pos x="connsiteX0" y="connsiteY0"/>
                </a:cxn>
                <a:cxn ang="0">
                  <a:pos x="connsiteX1" y="connsiteY1"/>
                </a:cxn>
              </a:cxnLst>
              <a:rect l="l" t="t" r="r" b="b"/>
              <a:pathLst>
                <a:path w="70827" h="5001">
                  <a:moveTo>
                    <a:pt x="0" y="0"/>
                  </a:moveTo>
                  <a:lnTo>
                    <a:pt x="708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74" name="Freeform 6573">
              <a:extLst>
                <a:ext uri="{FF2B5EF4-FFF2-40B4-BE49-F238E27FC236}">
                  <a16:creationId xmlns:a16="http://schemas.microsoft.com/office/drawing/2014/main" id="{19859D83-F426-AFA8-493F-FB7867D97590}"/>
                </a:ext>
              </a:extLst>
            </p:cNvPr>
            <p:cNvSpPr/>
            <p:nvPr/>
          </p:nvSpPr>
          <p:spPr>
            <a:xfrm>
              <a:off x="11315414" y="4125246"/>
              <a:ext cx="70827" cy="5001"/>
            </a:xfrm>
            <a:custGeom>
              <a:avLst/>
              <a:gdLst>
                <a:gd name="connsiteX0" fmla="*/ 0 w 70827"/>
                <a:gd name="connsiteY0" fmla="*/ 0 h 5001"/>
                <a:gd name="connsiteX1" fmla="*/ 70827 w 70827"/>
                <a:gd name="connsiteY1" fmla="*/ 0 h 5001"/>
              </a:gdLst>
              <a:ahLst/>
              <a:cxnLst>
                <a:cxn ang="0">
                  <a:pos x="connsiteX0" y="connsiteY0"/>
                </a:cxn>
                <a:cxn ang="0">
                  <a:pos x="connsiteX1" y="connsiteY1"/>
                </a:cxn>
              </a:cxnLst>
              <a:rect l="l" t="t" r="r" b="b"/>
              <a:pathLst>
                <a:path w="70827" h="5001">
                  <a:moveTo>
                    <a:pt x="0" y="0"/>
                  </a:moveTo>
                  <a:lnTo>
                    <a:pt x="708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75" name="Freeform 6574">
              <a:extLst>
                <a:ext uri="{FF2B5EF4-FFF2-40B4-BE49-F238E27FC236}">
                  <a16:creationId xmlns:a16="http://schemas.microsoft.com/office/drawing/2014/main" id="{49A52D55-518C-271B-C643-FF23F174C111}"/>
                </a:ext>
              </a:extLst>
            </p:cNvPr>
            <p:cNvSpPr/>
            <p:nvPr/>
          </p:nvSpPr>
          <p:spPr>
            <a:xfrm>
              <a:off x="11315414" y="4196135"/>
              <a:ext cx="70827" cy="5001"/>
            </a:xfrm>
            <a:custGeom>
              <a:avLst/>
              <a:gdLst>
                <a:gd name="connsiteX0" fmla="*/ 0 w 70827"/>
                <a:gd name="connsiteY0" fmla="*/ 0 h 5001"/>
                <a:gd name="connsiteX1" fmla="*/ 70827 w 70827"/>
                <a:gd name="connsiteY1" fmla="*/ 0 h 5001"/>
              </a:gdLst>
              <a:ahLst/>
              <a:cxnLst>
                <a:cxn ang="0">
                  <a:pos x="connsiteX0" y="connsiteY0"/>
                </a:cxn>
                <a:cxn ang="0">
                  <a:pos x="connsiteX1" y="connsiteY1"/>
                </a:cxn>
              </a:cxnLst>
              <a:rect l="l" t="t" r="r" b="b"/>
              <a:pathLst>
                <a:path w="70827" h="5001">
                  <a:moveTo>
                    <a:pt x="0" y="0"/>
                  </a:moveTo>
                  <a:lnTo>
                    <a:pt x="708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76" name="Freeform 6575">
              <a:extLst>
                <a:ext uri="{FF2B5EF4-FFF2-40B4-BE49-F238E27FC236}">
                  <a16:creationId xmlns:a16="http://schemas.microsoft.com/office/drawing/2014/main" id="{383883CA-C722-501A-804C-811400734767}"/>
                </a:ext>
              </a:extLst>
            </p:cNvPr>
            <p:cNvSpPr/>
            <p:nvPr/>
          </p:nvSpPr>
          <p:spPr>
            <a:xfrm>
              <a:off x="11315414" y="4267029"/>
              <a:ext cx="70827" cy="5001"/>
            </a:xfrm>
            <a:custGeom>
              <a:avLst/>
              <a:gdLst>
                <a:gd name="connsiteX0" fmla="*/ 0 w 70827"/>
                <a:gd name="connsiteY0" fmla="*/ 0 h 5001"/>
                <a:gd name="connsiteX1" fmla="*/ 70827 w 70827"/>
                <a:gd name="connsiteY1" fmla="*/ 0 h 5001"/>
              </a:gdLst>
              <a:ahLst/>
              <a:cxnLst>
                <a:cxn ang="0">
                  <a:pos x="connsiteX0" y="connsiteY0"/>
                </a:cxn>
                <a:cxn ang="0">
                  <a:pos x="connsiteX1" y="connsiteY1"/>
                </a:cxn>
              </a:cxnLst>
              <a:rect l="l" t="t" r="r" b="b"/>
              <a:pathLst>
                <a:path w="70827" h="5001">
                  <a:moveTo>
                    <a:pt x="0" y="0"/>
                  </a:moveTo>
                  <a:lnTo>
                    <a:pt x="708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77" name="Freeform 6576">
              <a:extLst>
                <a:ext uri="{FF2B5EF4-FFF2-40B4-BE49-F238E27FC236}">
                  <a16:creationId xmlns:a16="http://schemas.microsoft.com/office/drawing/2014/main" id="{A05BE3A2-F8A8-B06E-9A3A-9B794CBEC396}"/>
                </a:ext>
              </a:extLst>
            </p:cNvPr>
            <p:cNvSpPr/>
            <p:nvPr/>
          </p:nvSpPr>
          <p:spPr>
            <a:xfrm>
              <a:off x="11952869" y="3841685"/>
              <a:ext cx="70827" cy="5001"/>
            </a:xfrm>
            <a:custGeom>
              <a:avLst/>
              <a:gdLst>
                <a:gd name="connsiteX0" fmla="*/ 0 w 70827"/>
                <a:gd name="connsiteY0" fmla="*/ 0 h 5001"/>
                <a:gd name="connsiteX1" fmla="*/ 70827 w 70827"/>
                <a:gd name="connsiteY1" fmla="*/ 0 h 5001"/>
              </a:gdLst>
              <a:ahLst/>
              <a:cxnLst>
                <a:cxn ang="0">
                  <a:pos x="connsiteX0" y="connsiteY0"/>
                </a:cxn>
                <a:cxn ang="0">
                  <a:pos x="connsiteX1" y="connsiteY1"/>
                </a:cxn>
              </a:cxnLst>
              <a:rect l="l" t="t" r="r" b="b"/>
              <a:pathLst>
                <a:path w="70827" h="5001">
                  <a:moveTo>
                    <a:pt x="0" y="0"/>
                  </a:moveTo>
                  <a:lnTo>
                    <a:pt x="708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78" name="Freeform 6577">
              <a:extLst>
                <a:ext uri="{FF2B5EF4-FFF2-40B4-BE49-F238E27FC236}">
                  <a16:creationId xmlns:a16="http://schemas.microsoft.com/office/drawing/2014/main" id="{B1F5F20C-FB3B-0C92-5498-593528F9C273}"/>
                </a:ext>
              </a:extLst>
            </p:cNvPr>
            <p:cNvSpPr/>
            <p:nvPr/>
          </p:nvSpPr>
          <p:spPr>
            <a:xfrm>
              <a:off x="11952869" y="3912574"/>
              <a:ext cx="70827" cy="5001"/>
            </a:xfrm>
            <a:custGeom>
              <a:avLst/>
              <a:gdLst>
                <a:gd name="connsiteX0" fmla="*/ 0 w 70827"/>
                <a:gd name="connsiteY0" fmla="*/ 0 h 5001"/>
                <a:gd name="connsiteX1" fmla="*/ 70827 w 70827"/>
                <a:gd name="connsiteY1" fmla="*/ 0 h 5001"/>
              </a:gdLst>
              <a:ahLst/>
              <a:cxnLst>
                <a:cxn ang="0">
                  <a:pos x="connsiteX0" y="connsiteY0"/>
                </a:cxn>
                <a:cxn ang="0">
                  <a:pos x="connsiteX1" y="connsiteY1"/>
                </a:cxn>
              </a:cxnLst>
              <a:rect l="l" t="t" r="r" b="b"/>
              <a:pathLst>
                <a:path w="70827" h="5001">
                  <a:moveTo>
                    <a:pt x="0" y="0"/>
                  </a:moveTo>
                  <a:lnTo>
                    <a:pt x="708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79" name="Freeform 6578">
              <a:extLst>
                <a:ext uri="{FF2B5EF4-FFF2-40B4-BE49-F238E27FC236}">
                  <a16:creationId xmlns:a16="http://schemas.microsoft.com/office/drawing/2014/main" id="{7FA0FF68-9F5F-D16C-FEFC-F1F9A083E425}"/>
                </a:ext>
              </a:extLst>
            </p:cNvPr>
            <p:cNvSpPr/>
            <p:nvPr/>
          </p:nvSpPr>
          <p:spPr>
            <a:xfrm>
              <a:off x="11952869" y="3983468"/>
              <a:ext cx="70827" cy="5001"/>
            </a:xfrm>
            <a:custGeom>
              <a:avLst/>
              <a:gdLst>
                <a:gd name="connsiteX0" fmla="*/ 0 w 70827"/>
                <a:gd name="connsiteY0" fmla="*/ 0 h 5001"/>
                <a:gd name="connsiteX1" fmla="*/ 70827 w 70827"/>
                <a:gd name="connsiteY1" fmla="*/ 0 h 5001"/>
              </a:gdLst>
              <a:ahLst/>
              <a:cxnLst>
                <a:cxn ang="0">
                  <a:pos x="connsiteX0" y="connsiteY0"/>
                </a:cxn>
                <a:cxn ang="0">
                  <a:pos x="connsiteX1" y="connsiteY1"/>
                </a:cxn>
              </a:cxnLst>
              <a:rect l="l" t="t" r="r" b="b"/>
              <a:pathLst>
                <a:path w="70827" h="5001">
                  <a:moveTo>
                    <a:pt x="0" y="0"/>
                  </a:moveTo>
                  <a:lnTo>
                    <a:pt x="708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80" name="Freeform 6579">
              <a:extLst>
                <a:ext uri="{FF2B5EF4-FFF2-40B4-BE49-F238E27FC236}">
                  <a16:creationId xmlns:a16="http://schemas.microsoft.com/office/drawing/2014/main" id="{4F9AFC9A-FA85-F8A6-389E-DCE39F82251C}"/>
                </a:ext>
              </a:extLst>
            </p:cNvPr>
            <p:cNvSpPr/>
            <p:nvPr/>
          </p:nvSpPr>
          <p:spPr>
            <a:xfrm>
              <a:off x="11952869" y="4054357"/>
              <a:ext cx="70827" cy="5001"/>
            </a:xfrm>
            <a:custGeom>
              <a:avLst/>
              <a:gdLst>
                <a:gd name="connsiteX0" fmla="*/ 0 w 70827"/>
                <a:gd name="connsiteY0" fmla="*/ 0 h 5001"/>
                <a:gd name="connsiteX1" fmla="*/ 70827 w 70827"/>
                <a:gd name="connsiteY1" fmla="*/ 0 h 5001"/>
              </a:gdLst>
              <a:ahLst/>
              <a:cxnLst>
                <a:cxn ang="0">
                  <a:pos x="connsiteX0" y="connsiteY0"/>
                </a:cxn>
                <a:cxn ang="0">
                  <a:pos x="connsiteX1" y="connsiteY1"/>
                </a:cxn>
              </a:cxnLst>
              <a:rect l="l" t="t" r="r" b="b"/>
              <a:pathLst>
                <a:path w="70827" h="5001">
                  <a:moveTo>
                    <a:pt x="0" y="0"/>
                  </a:moveTo>
                  <a:lnTo>
                    <a:pt x="708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81" name="Freeform 6580">
              <a:extLst>
                <a:ext uri="{FF2B5EF4-FFF2-40B4-BE49-F238E27FC236}">
                  <a16:creationId xmlns:a16="http://schemas.microsoft.com/office/drawing/2014/main" id="{3E502DD1-0A8F-7D66-13BC-639C0B25CBDC}"/>
                </a:ext>
              </a:extLst>
            </p:cNvPr>
            <p:cNvSpPr/>
            <p:nvPr/>
          </p:nvSpPr>
          <p:spPr>
            <a:xfrm>
              <a:off x="11952869" y="4125246"/>
              <a:ext cx="70827" cy="5001"/>
            </a:xfrm>
            <a:custGeom>
              <a:avLst/>
              <a:gdLst>
                <a:gd name="connsiteX0" fmla="*/ 0 w 70827"/>
                <a:gd name="connsiteY0" fmla="*/ 0 h 5001"/>
                <a:gd name="connsiteX1" fmla="*/ 70827 w 70827"/>
                <a:gd name="connsiteY1" fmla="*/ 0 h 5001"/>
              </a:gdLst>
              <a:ahLst/>
              <a:cxnLst>
                <a:cxn ang="0">
                  <a:pos x="connsiteX0" y="connsiteY0"/>
                </a:cxn>
                <a:cxn ang="0">
                  <a:pos x="connsiteX1" y="connsiteY1"/>
                </a:cxn>
              </a:cxnLst>
              <a:rect l="l" t="t" r="r" b="b"/>
              <a:pathLst>
                <a:path w="70827" h="5001">
                  <a:moveTo>
                    <a:pt x="0" y="0"/>
                  </a:moveTo>
                  <a:lnTo>
                    <a:pt x="708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82" name="Freeform 6581">
              <a:extLst>
                <a:ext uri="{FF2B5EF4-FFF2-40B4-BE49-F238E27FC236}">
                  <a16:creationId xmlns:a16="http://schemas.microsoft.com/office/drawing/2014/main" id="{D70098D0-2B37-677C-94E2-EA74CB05FD98}"/>
                </a:ext>
              </a:extLst>
            </p:cNvPr>
            <p:cNvSpPr/>
            <p:nvPr/>
          </p:nvSpPr>
          <p:spPr>
            <a:xfrm>
              <a:off x="11811215" y="3983468"/>
              <a:ext cx="41977" cy="5001"/>
            </a:xfrm>
            <a:custGeom>
              <a:avLst/>
              <a:gdLst>
                <a:gd name="connsiteX0" fmla="*/ 0 w 41977"/>
                <a:gd name="connsiteY0" fmla="*/ 0 h 5001"/>
                <a:gd name="connsiteX1" fmla="*/ 41978 w 41977"/>
                <a:gd name="connsiteY1" fmla="*/ 0 h 5001"/>
              </a:gdLst>
              <a:ahLst/>
              <a:cxnLst>
                <a:cxn ang="0">
                  <a:pos x="connsiteX0" y="connsiteY0"/>
                </a:cxn>
                <a:cxn ang="0">
                  <a:pos x="connsiteX1" y="connsiteY1"/>
                </a:cxn>
              </a:cxnLst>
              <a:rect l="l" t="t" r="r" b="b"/>
              <a:pathLst>
                <a:path w="41977" h="5001">
                  <a:moveTo>
                    <a:pt x="0" y="0"/>
                  </a:moveTo>
                  <a:lnTo>
                    <a:pt x="4197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83" name="Freeform 6582">
              <a:extLst>
                <a:ext uri="{FF2B5EF4-FFF2-40B4-BE49-F238E27FC236}">
                  <a16:creationId xmlns:a16="http://schemas.microsoft.com/office/drawing/2014/main" id="{6A750510-4CFD-ED20-553A-B3A48792AD21}"/>
                </a:ext>
              </a:extLst>
            </p:cNvPr>
            <p:cNvSpPr/>
            <p:nvPr/>
          </p:nvSpPr>
          <p:spPr>
            <a:xfrm>
              <a:off x="11811215" y="4054357"/>
              <a:ext cx="41977" cy="5001"/>
            </a:xfrm>
            <a:custGeom>
              <a:avLst/>
              <a:gdLst>
                <a:gd name="connsiteX0" fmla="*/ 0 w 41977"/>
                <a:gd name="connsiteY0" fmla="*/ 0 h 5001"/>
                <a:gd name="connsiteX1" fmla="*/ 41978 w 41977"/>
                <a:gd name="connsiteY1" fmla="*/ 0 h 5001"/>
              </a:gdLst>
              <a:ahLst/>
              <a:cxnLst>
                <a:cxn ang="0">
                  <a:pos x="connsiteX0" y="connsiteY0"/>
                </a:cxn>
                <a:cxn ang="0">
                  <a:pos x="connsiteX1" y="connsiteY1"/>
                </a:cxn>
              </a:cxnLst>
              <a:rect l="l" t="t" r="r" b="b"/>
              <a:pathLst>
                <a:path w="41977" h="5001">
                  <a:moveTo>
                    <a:pt x="0" y="0"/>
                  </a:moveTo>
                  <a:lnTo>
                    <a:pt x="4197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84" name="Freeform 6583">
              <a:extLst>
                <a:ext uri="{FF2B5EF4-FFF2-40B4-BE49-F238E27FC236}">
                  <a16:creationId xmlns:a16="http://schemas.microsoft.com/office/drawing/2014/main" id="{49AB4D01-3744-6456-2C6F-144E9D9D8DA4}"/>
                </a:ext>
              </a:extLst>
            </p:cNvPr>
            <p:cNvSpPr/>
            <p:nvPr/>
          </p:nvSpPr>
          <p:spPr>
            <a:xfrm>
              <a:off x="11811215" y="4125246"/>
              <a:ext cx="41977" cy="5001"/>
            </a:xfrm>
            <a:custGeom>
              <a:avLst/>
              <a:gdLst>
                <a:gd name="connsiteX0" fmla="*/ 0 w 41977"/>
                <a:gd name="connsiteY0" fmla="*/ 0 h 5001"/>
                <a:gd name="connsiteX1" fmla="*/ 41978 w 41977"/>
                <a:gd name="connsiteY1" fmla="*/ 0 h 5001"/>
              </a:gdLst>
              <a:ahLst/>
              <a:cxnLst>
                <a:cxn ang="0">
                  <a:pos x="connsiteX0" y="connsiteY0"/>
                </a:cxn>
                <a:cxn ang="0">
                  <a:pos x="connsiteX1" y="connsiteY1"/>
                </a:cxn>
              </a:cxnLst>
              <a:rect l="l" t="t" r="r" b="b"/>
              <a:pathLst>
                <a:path w="41977" h="5001">
                  <a:moveTo>
                    <a:pt x="0" y="0"/>
                  </a:moveTo>
                  <a:lnTo>
                    <a:pt x="4197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85" name="Freeform 6584">
              <a:extLst>
                <a:ext uri="{FF2B5EF4-FFF2-40B4-BE49-F238E27FC236}">
                  <a16:creationId xmlns:a16="http://schemas.microsoft.com/office/drawing/2014/main" id="{B8B9C57E-EC2A-AF3D-073E-E44BF8C88D25}"/>
                </a:ext>
              </a:extLst>
            </p:cNvPr>
            <p:cNvSpPr/>
            <p:nvPr/>
          </p:nvSpPr>
          <p:spPr>
            <a:xfrm>
              <a:off x="11485918" y="3983468"/>
              <a:ext cx="41982" cy="5001"/>
            </a:xfrm>
            <a:custGeom>
              <a:avLst/>
              <a:gdLst>
                <a:gd name="connsiteX0" fmla="*/ 0 w 41982"/>
                <a:gd name="connsiteY0" fmla="*/ 0 h 5001"/>
                <a:gd name="connsiteX1" fmla="*/ 41983 w 41982"/>
                <a:gd name="connsiteY1" fmla="*/ 0 h 5001"/>
              </a:gdLst>
              <a:ahLst/>
              <a:cxnLst>
                <a:cxn ang="0">
                  <a:pos x="connsiteX0" y="connsiteY0"/>
                </a:cxn>
                <a:cxn ang="0">
                  <a:pos x="connsiteX1" y="connsiteY1"/>
                </a:cxn>
              </a:cxnLst>
              <a:rect l="l" t="t" r="r" b="b"/>
              <a:pathLst>
                <a:path w="41982" h="5001">
                  <a:moveTo>
                    <a:pt x="0" y="0"/>
                  </a:moveTo>
                  <a:lnTo>
                    <a:pt x="4198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86" name="Freeform 6585">
              <a:extLst>
                <a:ext uri="{FF2B5EF4-FFF2-40B4-BE49-F238E27FC236}">
                  <a16:creationId xmlns:a16="http://schemas.microsoft.com/office/drawing/2014/main" id="{025BC835-ACAE-0491-CB22-9EF260BF5C3D}"/>
                </a:ext>
              </a:extLst>
            </p:cNvPr>
            <p:cNvSpPr/>
            <p:nvPr/>
          </p:nvSpPr>
          <p:spPr>
            <a:xfrm>
              <a:off x="11485918" y="4054357"/>
              <a:ext cx="41982" cy="5001"/>
            </a:xfrm>
            <a:custGeom>
              <a:avLst/>
              <a:gdLst>
                <a:gd name="connsiteX0" fmla="*/ 0 w 41982"/>
                <a:gd name="connsiteY0" fmla="*/ 0 h 5001"/>
                <a:gd name="connsiteX1" fmla="*/ 41983 w 41982"/>
                <a:gd name="connsiteY1" fmla="*/ 0 h 5001"/>
              </a:gdLst>
              <a:ahLst/>
              <a:cxnLst>
                <a:cxn ang="0">
                  <a:pos x="connsiteX0" y="connsiteY0"/>
                </a:cxn>
                <a:cxn ang="0">
                  <a:pos x="connsiteX1" y="connsiteY1"/>
                </a:cxn>
              </a:cxnLst>
              <a:rect l="l" t="t" r="r" b="b"/>
              <a:pathLst>
                <a:path w="41982" h="5001">
                  <a:moveTo>
                    <a:pt x="0" y="0"/>
                  </a:moveTo>
                  <a:lnTo>
                    <a:pt x="4198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87" name="Freeform 6586">
              <a:extLst>
                <a:ext uri="{FF2B5EF4-FFF2-40B4-BE49-F238E27FC236}">
                  <a16:creationId xmlns:a16="http://schemas.microsoft.com/office/drawing/2014/main" id="{1C7C858E-2414-1903-9672-5888FA2D08C1}"/>
                </a:ext>
              </a:extLst>
            </p:cNvPr>
            <p:cNvSpPr/>
            <p:nvPr/>
          </p:nvSpPr>
          <p:spPr>
            <a:xfrm>
              <a:off x="11485918" y="4125246"/>
              <a:ext cx="41982" cy="5001"/>
            </a:xfrm>
            <a:custGeom>
              <a:avLst/>
              <a:gdLst>
                <a:gd name="connsiteX0" fmla="*/ 0 w 41982"/>
                <a:gd name="connsiteY0" fmla="*/ 0 h 5001"/>
                <a:gd name="connsiteX1" fmla="*/ 41983 w 41982"/>
                <a:gd name="connsiteY1" fmla="*/ 0 h 5001"/>
              </a:gdLst>
              <a:ahLst/>
              <a:cxnLst>
                <a:cxn ang="0">
                  <a:pos x="connsiteX0" y="connsiteY0"/>
                </a:cxn>
                <a:cxn ang="0">
                  <a:pos x="connsiteX1" y="connsiteY1"/>
                </a:cxn>
              </a:cxnLst>
              <a:rect l="l" t="t" r="r" b="b"/>
              <a:pathLst>
                <a:path w="41982" h="5001">
                  <a:moveTo>
                    <a:pt x="0" y="0"/>
                  </a:moveTo>
                  <a:lnTo>
                    <a:pt x="4198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88" name="Freeform 6587">
              <a:extLst>
                <a:ext uri="{FF2B5EF4-FFF2-40B4-BE49-F238E27FC236}">
                  <a16:creationId xmlns:a16="http://schemas.microsoft.com/office/drawing/2014/main" id="{027C1A12-BCD5-8C26-9B42-FE3B122A21F7}"/>
                </a:ext>
              </a:extLst>
            </p:cNvPr>
            <p:cNvSpPr/>
            <p:nvPr/>
          </p:nvSpPr>
          <p:spPr>
            <a:xfrm>
              <a:off x="11740382" y="3870560"/>
              <a:ext cx="4997" cy="42014"/>
            </a:xfrm>
            <a:custGeom>
              <a:avLst/>
              <a:gdLst>
                <a:gd name="connsiteX0" fmla="*/ 0 w 4997"/>
                <a:gd name="connsiteY0" fmla="*/ 0 h 42014"/>
                <a:gd name="connsiteX1" fmla="*/ 0 w 4997"/>
                <a:gd name="connsiteY1" fmla="*/ 42014 h 42014"/>
              </a:gdLst>
              <a:ahLst/>
              <a:cxnLst>
                <a:cxn ang="0">
                  <a:pos x="connsiteX0" y="connsiteY0"/>
                </a:cxn>
                <a:cxn ang="0">
                  <a:pos x="connsiteX1" y="connsiteY1"/>
                </a:cxn>
              </a:cxnLst>
              <a:rect l="l" t="t" r="r" b="b"/>
              <a:pathLst>
                <a:path w="4997" h="42014">
                  <a:moveTo>
                    <a:pt x="0" y="0"/>
                  </a:moveTo>
                  <a:lnTo>
                    <a:pt x="0" y="420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89" name="Freeform 6588">
              <a:extLst>
                <a:ext uri="{FF2B5EF4-FFF2-40B4-BE49-F238E27FC236}">
                  <a16:creationId xmlns:a16="http://schemas.microsoft.com/office/drawing/2014/main" id="{2AAD98A2-D6DE-45E2-7F14-EB7E0D06F2D3}"/>
                </a:ext>
              </a:extLst>
            </p:cNvPr>
            <p:cNvSpPr/>
            <p:nvPr/>
          </p:nvSpPr>
          <p:spPr>
            <a:xfrm>
              <a:off x="11669555" y="3870560"/>
              <a:ext cx="4997" cy="42014"/>
            </a:xfrm>
            <a:custGeom>
              <a:avLst/>
              <a:gdLst>
                <a:gd name="connsiteX0" fmla="*/ 0 w 4997"/>
                <a:gd name="connsiteY0" fmla="*/ 0 h 42014"/>
                <a:gd name="connsiteX1" fmla="*/ 0 w 4997"/>
                <a:gd name="connsiteY1" fmla="*/ 42014 h 42014"/>
              </a:gdLst>
              <a:ahLst/>
              <a:cxnLst>
                <a:cxn ang="0">
                  <a:pos x="connsiteX0" y="connsiteY0"/>
                </a:cxn>
                <a:cxn ang="0">
                  <a:pos x="connsiteX1" y="connsiteY1"/>
                </a:cxn>
              </a:cxnLst>
              <a:rect l="l" t="t" r="r" b="b"/>
              <a:pathLst>
                <a:path w="4997" h="42014">
                  <a:moveTo>
                    <a:pt x="0" y="0"/>
                  </a:moveTo>
                  <a:lnTo>
                    <a:pt x="0" y="420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90" name="Freeform 6589">
              <a:extLst>
                <a:ext uri="{FF2B5EF4-FFF2-40B4-BE49-F238E27FC236}">
                  <a16:creationId xmlns:a16="http://schemas.microsoft.com/office/drawing/2014/main" id="{4D5A4A65-BFED-B34A-F3BD-1358DDFD5181}"/>
                </a:ext>
              </a:extLst>
            </p:cNvPr>
            <p:cNvSpPr/>
            <p:nvPr/>
          </p:nvSpPr>
          <p:spPr>
            <a:xfrm>
              <a:off x="11598728" y="3870560"/>
              <a:ext cx="4997" cy="42014"/>
            </a:xfrm>
            <a:custGeom>
              <a:avLst/>
              <a:gdLst>
                <a:gd name="connsiteX0" fmla="*/ 0 w 4997"/>
                <a:gd name="connsiteY0" fmla="*/ 0 h 42014"/>
                <a:gd name="connsiteX1" fmla="*/ 0 w 4997"/>
                <a:gd name="connsiteY1" fmla="*/ 42014 h 42014"/>
              </a:gdLst>
              <a:ahLst/>
              <a:cxnLst>
                <a:cxn ang="0">
                  <a:pos x="connsiteX0" y="connsiteY0"/>
                </a:cxn>
                <a:cxn ang="0">
                  <a:pos x="connsiteX1" y="connsiteY1"/>
                </a:cxn>
              </a:cxnLst>
              <a:rect l="l" t="t" r="r" b="b"/>
              <a:pathLst>
                <a:path w="4997" h="42014">
                  <a:moveTo>
                    <a:pt x="0" y="0"/>
                  </a:moveTo>
                  <a:lnTo>
                    <a:pt x="0" y="420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91" name="Freeform 6590">
              <a:extLst>
                <a:ext uri="{FF2B5EF4-FFF2-40B4-BE49-F238E27FC236}">
                  <a16:creationId xmlns:a16="http://schemas.microsoft.com/office/drawing/2014/main" id="{4F42B88E-4FFC-42FC-A52F-12537FA77F42}"/>
                </a:ext>
              </a:extLst>
            </p:cNvPr>
            <p:cNvSpPr/>
            <p:nvPr/>
          </p:nvSpPr>
          <p:spPr>
            <a:xfrm>
              <a:off x="11740382" y="4196135"/>
              <a:ext cx="4997" cy="42019"/>
            </a:xfrm>
            <a:custGeom>
              <a:avLst/>
              <a:gdLst>
                <a:gd name="connsiteX0" fmla="*/ 0 w 4997"/>
                <a:gd name="connsiteY0" fmla="*/ 0 h 42019"/>
                <a:gd name="connsiteX1" fmla="*/ 0 w 4997"/>
                <a:gd name="connsiteY1" fmla="*/ 42019 h 42019"/>
              </a:gdLst>
              <a:ahLst/>
              <a:cxnLst>
                <a:cxn ang="0">
                  <a:pos x="connsiteX0" y="connsiteY0"/>
                </a:cxn>
                <a:cxn ang="0">
                  <a:pos x="connsiteX1" y="connsiteY1"/>
                </a:cxn>
              </a:cxnLst>
              <a:rect l="l" t="t" r="r" b="b"/>
              <a:pathLst>
                <a:path w="4997" h="42019">
                  <a:moveTo>
                    <a:pt x="0" y="0"/>
                  </a:moveTo>
                  <a:lnTo>
                    <a:pt x="0" y="4201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92" name="Freeform 6591">
              <a:extLst>
                <a:ext uri="{FF2B5EF4-FFF2-40B4-BE49-F238E27FC236}">
                  <a16:creationId xmlns:a16="http://schemas.microsoft.com/office/drawing/2014/main" id="{95F3F48B-E5A6-E0C2-3432-BCBCB2A25CFE}"/>
                </a:ext>
              </a:extLst>
            </p:cNvPr>
            <p:cNvSpPr/>
            <p:nvPr/>
          </p:nvSpPr>
          <p:spPr>
            <a:xfrm>
              <a:off x="11669555" y="4196135"/>
              <a:ext cx="4997" cy="42019"/>
            </a:xfrm>
            <a:custGeom>
              <a:avLst/>
              <a:gdLst>
                <a:gd name="connsiteX0" fmla="*/ 0 w 4997"/>
                <a:gd name="connsiteY0" fmla="*/ 0 h 42019"/>
                <a:gd name="connsiteX1" fmla="*/ 0 w 4997"/>
                <a:gd name="connsiteY1" fmla="*/ 42019 h 42019"/>
              </a:gdLst>
              <a:ahLst/>
              <a:cxnLst>
                <a:cxn ang="0">
                  <a:pos x="connsiteX0" y="connsiteY0"/>
                </a:cxn>
                <a:cxn ang="0">
                  <a:pos x="connsiteX1" y="connsiteY1"/>
                </a:cxn>
              </a:cxnLst>
              <a:rect l="l" t="t" r="r" b="b"/>
              <a:pathLst>
                <a:path w="4997" h="42019">
                  <a:moveTo>
                    <a:pt x="0" y="0"/>
                  </a:moveTo>
                  <a:lnTo>
                    <a:pt x="0" y="4201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93" name="Freeform 6592">
              <a:extLst>
                <a:ext uri="{FF2B5EF4-FFF2-40B4-BE49-F238E27FC236}">
                  <a16:creationId xmlns:a16="http://schemas.microsoft.com/office/drawing/2014/main" id="{A933AB56-2597-1DFE-8668-51A35C8A889F}"/>
                </a:ext>
              </a:extLst>
            </p:cNvPr>
            <p:cNvSpPr/>
            <p:nvPr/>
          </p:nvSpPr>
          <p:spPr>
            <a:xfrm>
              <a:off x="11598728" y="4196135"/>
              <a:ext cx="4997" cy="42019"/>
            </a:xfrm>
            <a:custGeom>
              <a:avLst/>
              <a:gdLst>
                <a:gd name="connsiteX0" fmla="*/ 0 w 4997"/>
                <a:gd name="connsiteY0" fmla="*/ 0 h 42019"/>
                <a:gd name="connsiteX1" fmla="*/ 0 w 4997"/>
                <a:gd name="connsiteY1" fmla="*/ 42019 h 42019"/>
              </a:gdLst>
              <a:ahLst/>
              <a:cxnLst>
                <a:cxn ang="0">
                  <a:pos x="connsiteX0" y="connsiteY0"/>
                </a:cxn>
                <a:cxn ang="0">
                  <a:pos x="connsiteX1" y="connsiteY1"/>
                </a:cxn>
              </a:cxnLst>
              <a:rect l="l" t="t" r="r" b="b"/>
              <a:pathLst>
                <a:path w="4997" h="42019">
                  <a:moveTo>
                    <a:pt x="0" y="0"/>
                  </a:moveTo>
                  <a:lnTo>
                    <a:pt x="0" y="4201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94" name="Freeform 6593">
              <a:extLst>
                <a:ext uri="{FF2B5EF4-FFF2-40B4-BE49-F238E27FC236}">
                  <a16:creationId xmlns:a16="http://schemas.microsoft.com/office/drawing/2014/main" id="{272635F8-3C69-E5F8-50F1-65CFF9422D12}"/>
                </a:ext>
              </a:extLst>
            </p:cNvPr>
            <p:cNvSpPr/>
            <p:nvPr/>
          </p:nvSpPr>
          <p:spPr>
            <a:xfrm>
              <a:off x="11952869" y="4196135"/>
              <a:ext cx="70827" cy="5001"/>
            </a:xfrm>
            <a:custGeom>
              <a:avLst/>
              <a:gdLst>
                <a:gd name="connsiteX0" fmla="*/ 0 w 70827"/>
                <a:gd name="connsiteY0" fmla="*/ 0 h 5001"/>
                <a:gd name="connsiteX1" fmla="*/ 70827 w 70827"/>
                <a:gd name="connsiteY1" fmla="*/ 0 h 5001"/>
              </a:gdLst>
              <a:ahLst/>
              <a:cxnLst>
                <a:cxn ang="0">
                  <a:pos x="connsiteX0" y="connsiteY0"/>
                </a:cxn>
                <a:cxn ang="0">
                  <a:pos x="connsiteX1" y="connsiteY1"/>
                </a:cxn>
              </a:cxnLst>
              <a:rect l="l" t="t" r="r" b="b"/>
              <a:pathLst>
                <a:path w="70827" h="5001">
                  <a:moveTo>
                    <a:pt x="0" y="0"/>
                  </a:moveTo>
                  <a:lnTo>
                    <a:pt x="708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95" name="Freeform 6594">
              <a:extLst>
                <a:ext uri="{FF2B5EF4-FFF2-40B4-BE49-F238E27FC236}">
                  <a16:creationId xmlns:a16="http://schemas.microsoft.com/office/drawing/2014/main" id="{1B99EDDD-0E05-D41D-3F66-2EEEB1A01C53}"/>
                </a:ext>
              </a:extLst>
            </p:cNvPr>
            <p:cNvSpPr/>
            <p:nvPr/>
          </p:nvSpPr>
          <p:spPr>
            <a:xfrm>
              <a:off x="11952869" y="4267029"/>
              <a:ext cx="70827" cy="5001"/>
            </a:xfrm>
            <a:custGeom>
              <a:avLst/>
              <a:gdLst>
                <a:gd name="connsiteX0" fmla="*/ 0 w 70827"/>
                <a:gd name="connsiteY0" fmla="*/ 0 h 5001"/>
                <a:gd name="connsiteX1" fmla="*/ 70827 w 70827"/>
                <a:gd name="connsiteY1" fmla="*/ 0 h 5001"/>
              </a:gdLst>
              <a:ahLst/>
              <a:cxnLst>
                <a:cxn ang="0">
                  <a:pos x="connsiteX0" y="connsiteY0"/>
                </a:cxn>
                <a:cxn ang="0">
                  <a:pos x="connsiteX1" y="connsiteY1"/>
                </a:cxn>
              </a:cxnLst>
              <a:rect l="l" t="t" r="r" b="b"/>
              <a:pathLst>
                <a:path w="70827" h="5001">
                  <a:moveTo>
                    <a:pt x="0" y="0"/>
                  </a:moveTo>
                  <a:lnTo>
                    <a:pt x="7082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06" name="Graphic 6">
            <a:extLst>
              <a:ext uri="{FF2B5EF4-FFF2-40B4-BE49-F238E27FC236}">
                <a16:creationId xmlns:a16="http://schemas.microsoft.com/office/drawing/2014/main" id="{A31AA963-6CB2-4BC6-8760-FE0E09F5F206}"/>
              </a:ext>
            </a:extLst>
          </p:cNvPr>
          <p:cNvGrpSpPr/>
          <p:nvPr/>
        </p:nvGrpSpPr>
        <p:grpSpPr>
          <a:xfrm flipH="1">
            <a:off x="11445989" y="6571835"/>
            <a:ext cx="451590" cy="414318"/>
            <a:chOff x="12619444" y="3829871"/>
            <a:chExt cx="566627" cy="519859"/>
          </a:xfrm>
          <a:noFill/>
        </p:grpSpPr>
        <p:sp>
          <p:nvSpPr>
            <p:cNvPr id="6527" name="Freeform 6526">
              <a:extLst>
                <a:ext uri="{FF2B5EF4-FFF2-40B4-BE49-F238E27FC236}">
                  <a16:creationId xmlns:a16="http://schemas.microsoft.com/office/drawing/2014/main" id="{132202BE-51A2-9ABE-8A39-FD04F0A73BF4}"/>
                </a:ext>
              </a:extLst>
            </p:cNvPr>
            <p:cNvSpPr/>
            <p:nvPr/>
          </p:nvSpPr>
          <p:spPr>
            <a:xfrm>
              <a:off x="12997197" y="4302471"/>
              <a:ext cx="188874" cy="5001"/>
            </a:xfrm>
            <a:custGeom>
              <a:avLst/>
              <a:gdLst>
                <a:gd name="connsiteX0" fmla="*/ 0 w 188874"/>
                <a:gd name="connsiteY0" fmla="*/ 0 h 5001"/>
                <a:gd name="connsiteX1" fmla="*/ 188874 w 188874"/>
                <a:gd name="connsiteY1" fmla="*/ 0 h 5001"/>
              </a:gdLst>
              <a:ahLst/>
              <a:cxnLst>
                <a:cxn ang="0">
                  <a:pos x="connsiteX0" y="connsiteY0"/>
                </a:cxn>
                <a:cxn ang="0">
                  <a:pos x="connsiteX1" y="connsiteY1"/>
                </a:cxn>
              </a:cxnLst>
              <a:rect l="l" t="t" r="r" b="b"/>
              <a:pathLst>
                <a:path w="188874" h="5001">
                  <a:moveTo>
                    <a:pt x="0" y="0"/>
                  </a:moveTo>
                  <a:lnTo>
                    <a:pt x="18887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8" name="Freeform 6527">
              <a:extLst>
                <a:ext uri="{FF2B5EF4-FFF2-40B4-BE49-F238E27FC236}">
                  <a16:creationId xmlns:a16="http://schemas.microsoft.com/office/drawing/2014/main" id="{6883AEB5-CA68-483F-3303-A419C0339C06}"/>
                </a:ext>
              </a:extLst>
            </p:cNvPr>
            <p:cNvSpPr/>
            <p:nvPr/>
          </p:nvSpPr>
          <p:spPr>
            <a:xfrm>
              <a:off x="12619444" y="4302471"/>
              <a:ext cx="283044" cy="5001"/>
            </a:xfrm>
            <a:custGeom>
              <a:avLst/>
              <a:gdLst>
                <a:gd name="connsiteX0" fmla="*/ 0 w 283044"/>
                <a:gd name="connsiteY0" fmla="*/ 0 h 5001"/>
                <a:gd name="connsiteX1" fmla="*/ 283044 w 283044"/>
                <a:gd name="connsiteY1" fmla="*/ 0 h 5001"/>
              </a:gdLst>
              <a:ahLst/>
              <a:cxnLst>
                <a:cxn ang="0">
                  <a:pos x="connsiteX0" y="connsiteY0"/>
                </a:cxn>
                <a:cxn ang="0">
                  <a:pos x="connsiteX1" y="connsiteY1"/>
                </a:cxn>
              </a:cxnLst>
              <a:rect l="l" t="t" r="r" b="b"/>
              <a:pathLst>
                <a:path w="283044" h="5001">
                  <a:moveTo>
                    <a:pt x="0" y="0"/>
                  </a:moveTo>
                  <a:lnTo>
                    <a:pt x="28304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9" name="Freeform 6528">
              <a:extLst>
                <a:ext uri="{FF2B5EF4-FFF2-40B4-BE49-F238E27FC236}">
                  <a16:creationId xmlns:a16="http://schemas.microsoft.com/office/drawing/2014/main" id="{E7EC0487-18F8-2C00-0704-B0C60B3F18A3}"/>
                </a:ext>
              </a:extLst>
            </p:cNvPr>
            <p:cNvSpPr/>
            <p:nvPr/>
          </p:nvSpPr>
          <p:spPr>
            <a:xfrm>
              <a:off x="12997197" y="4302471"/>
              <a:ext cx="188874" cy="5001"/>
            </a:xfrm>
            <a:custGeom>
              <a:avLst/>
              <a:gdLst>
                <a:gd name="connsiteX0" fmla="*/ 0 w 188874"/>
                <a:gd name="connsiteY0" fmla="*/ 0 h 5001"/>
                <a:gd name="connsiteX1" fmla="*/ 188874 w 188874"/>
                <a:gd name="connsiteY1" fmla="*/ 0 h 5001"/>
              </a:gdLst>
              <a:ahLst/>
              <a:cxnLst>
                <a:cxn ang="0">
                  <a:pos x="connsiteX0" y="connsiteY0"/>
                </a:cxn>
                <a:cxn ang="0">
                  <a:pos x="connsiteX1" y="connsiteY1"/>
                </a:cxn>
              </a:cxnLst>
              <a:rect l="l" t="t" r="r" b="b"/>
              <a:pathLst>
                <a:path w="188874" h="5001">
                  <a:moveTo>
                    <a:pt x="0" y="0"/>
                  </a:moveTo>
                  <a:lnTo>
                    <a:pt x="18887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30" name="Freeform 6529">
              <a:extLst>
                <a:ext uri="{FF2B5EF4-FFF2-40B4-BE49-F238E27FC236}">
                  <a16:creationId xmlns:a16="http://schemas.microsoft.com/office/drawing/2014/main" id="{477E468F-ADB1-0103-4E34-D9530FA6F4F5}"/>
                </a:ext>
              </a:extLst>
            </p:cNvPr>
            <p:cNvSpPr/>
            <p:nvPr/>
          </p:nvSpPr>
          <p:spPr>
            <a:xfrm>
              <a:off x="12619444" y="4302471"/>
              <a:ext cx="283313" cy="5001"/>
            </a:xfrm>
            <a:custGeom>
              <a:avLst/>
              <a:gdLst>
                <a:gd name="connsiteX0" fmla="*/ 0 w 283313"/>
                <a:gd name="connsiteY0" fmla="*/ 0 h 5001"/>
                <a:gd name="connsiteX1" fmla="*/ 283314 w 283313"/>
                <a:gd name="connsiteY1" fmla="*/ 0 h 5001"/>
              </a:gdLst>
              <a:ahLst/>
              <a:cxnLst>
                <a:cxn ang="0">
                  <a:pos x="connsiteX0" y="connsiteY0"/>
                </a:cxn>
                <a:cxn ang="0">
                  <a:pos x="connsiteX1" y="connsiteY1"/>
                </a:cxn>
              </a:cxnLst>
              <a:rect l="l" t="t" r="r" b="b"/>
              <a:pathLst>
                <a:path w="283313" h="5001">
                  <a:moveTo>
                    <a:pt x="0" y="0"/>
                  </a:moveTo>
                  <a:lnTo>
                    <a:pt x="28331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31" name="Freeform 6530">
              <a:extLst>
                <a:ext uri="{FF2B5EF4-FFF2-40B4-BE49-F238E27FC236}">
                  <a16:creationId xmlns:a16="http://schemas.microsoft.com/office/drawing/2014/main" id="{CE3DC291-EF9F-4273-1E11-798E1554FB4D}"/>
                </a:ext>
              </a:extLst>
            </p:cNvPr>
            <p:cNvSpPr/>
            <p:nvPr/>
          </p:nvSpPr>
          <p:spPr>
            <a:xfrm>
              <a:off x="12902759" y="4255210"/>
              <a:ext cx="94437" cy="94520"/>
            </a:xfrm>
            <a:custGeom>
              <a:avLst/>
              <a:gdLst>
                <a:gd name="connsiteX0" fmla="*/ 94438 w 94437"/>
                <a:gd name="connsiteY0" fmla="*/ 47260 h 94520"/>
                <a:gd name="connsiteX1" fmla="*/ 47219 w 94437"/>
                <a:gd name="connsiteY1" fmla="*/ 94520 h 94520"/>
                <a:gd name="connsiteX2" fmla="*/ 0 w 94437"/>
                <a:gd name="connsiteY2" fmla="*/ 47260 h 94520"/>
                <a:gd name="connsiteX3" fmla="*/ 47219 w 94437"/>
                <a:gd name="connsiteY3" fmla="*/ 0 h 94520"/>
                <a:gd name="connsiteX4" fmla="*/ 94438 w 94437"/>
                <a:gd name="connsiteY4" fmla="*/ 47260 h 94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37" h="94520">
                  <a:moveTo>
                    <a:pt x="94438" y="47260"/>
                  </a:moveTo>
                  <a:cubicBezTo>
                    <a:pt x="94438" y="73361"/>
                    <a:pt x="73297" y="94520"/>
                    <a:pt x="47219" y="94520"/>
                  </a:cubicBezTo>
                  <a:cubicBezTo>
                    <a:pt x="21141" y="94520"/>
                    <a:pt x="0" y="73361"/>
                    <a:pt x="0" y="47260"/>
                  </a:cubicBezTo>
                  <a:cubicBezTo>
                    <a:pt x="0" y="21159"/>
                    <a:pt x="21141" y="0"/>
                    <a:pt x="47219" y="0"/>
                  </a:cubicBezTo>
                  <a:cubicBezTo>
                    <a:pt x="73297" y="0"/>
                    <a:pt x="94438" y="21159"/>
                    <a:pt x="94438" y="4726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532" name="Graphic 6">
              <a:extLst>
                <a:ext uri="{FF2B5EF4-FFF2-40B4-BE49-F238E27FC236}">
                  <a16:creationId xmlns:a16="http://schemas.microsoft.com/office/drawing/2014/main" id="{F175CAB2-4E4F-CB3F-22F8-0C01627853A2}"/>
                </a:ext>
              </a:extLst>
            </p:cNvPr>
            <p:cNvGrpSpPr/>
            <p:nvPr/>
          </p:nvGrpSpPr>
          <p:grpSpPr>
            <a:xfrm>
              <a:off x="12619444" y="4113432"/>
              <a:ext cx="566627" cy="94519"/>
              <a:chOff x="12619444" y="4113432"/>
              <a:chExt cx="566627" cy="94519"/>
            </a:xfrm>
            <a:noFill/>
          </p:grpSpPr>
          <p:sp>
            <p:nvSpPr>
              <p:cNvPr id="6547" name="Freeform 6546">
                <a:extLst>
                  <a:ext uri="{FF2B5EF4-FFF2-40B4-BE49-F238E27FC236}">
                    <a16:creationId xmlns:a16="http://schemas.microsoft.com/office/drawing/2014/main" id="{E4ADA168-5A56-F6F2-A44F-175BF9732634}"/>
                  </a:ext>
                </a:extLst>
              </p:cNvPr>
              <p:cNvSpPr/>
              <p:nvPr/>
            </p:nvSpPr>
            <p:spPr>
              <a:xfrm>
                <a:off x="12619444" y="4113432"/>
                <a:ext cx="566627" cy="94519"/>
              </a:xfrm>
              <a:custGeom>
                <a:avLst/>
                <a:gdLst>
                  <a:gd name="connsiteX0" fmla="*/ 529505 w 566627"/>
                  <a:gd name="connsiteY0" fmla="*/ 0 h 94519"/>
                  <a:gd name="connsiteX1" fmla="*/ 566628 w 566627"/>
                  <a:gd name="connsiteY1" fmla="*/ 37155 h 94519"/>
                  <a:gd name="connsiteX2" fmla="*/ 566628 w 566627"/>
                  <a:gd name="connsiteY2" fmla="*/ 57365 h 94519"/>
                  <a:gd name="connsiteX3" fmla="*/ 529505 w 566627"/>
                  <a:gd name="connsiteY3" fmla="*/ 94520 h 94519"/>
                  <a:gd name="connsiteX4" fmla="*/ 37123 w 566627"/>
                  <a:gd name="connsiteY4" fmla="*/ 94520 h 94519"/>
                  <a:gd name="connsiteX5" fmla="*/ 0 w 566627"/>
                  <a:gd name="connsiteY5" fmla="*/ 57365 h 94519"/>
                  <a:gd name="connsiteX6" fmla="*/ 0 w 566627"/>
                  <a:gd name="connsiteY6" fmla="*/ 37155 h 94519"/>
                  <a:gd name="connsiteX7" fmla="*/ 37123 w 566627"/>
                  <a:gd name="connsiteY7" fmla="*/ 0 h 94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627" h="94519">
                    <a:moveTo>
                      <a:pt x="529505" y="0"/>
                    </a:moveTo>
                    <a:cubicBezTo>
                      <a:pt x="550007" y="0"/>
                      <a:pt x="566628" y="16635"/>
                      <a:pt x="566628" y="37155"/>
                    </a:cubicBezTo>
                    <a:lnTo>
                      <a:pt x="566628" y="57365"/>
                    </a:lnTo>
                    <a:cubicBezTo>
                      <a:pt x="566628" y="77885"/>
                      <a:pt x="550007" y="94520"/>
                      <a:pt x="529505" y="94520"/>
                    </a:cubicBezTo>
                    <a:lnTo>
                      <a:pt x="37123" y="94520"/>
                    </a:lnTo>
                    <a:cubicBezTo>
                      <a:pt x="16620" y="94520"/>
                      <a:pt x="0" y="77885"/>
                      <a:pt x="0" y="57365"/>
                    </a:cubicBezTo>
                    <a:lnTo>
                      <a:pt x="0" y="37155"/>
                    </a:lnTo>
                    <a:cubicBezTo>
                      <a:pt x="0" y="16635"/>
                      <a:pt x="16620" y="0"/>
                      <a:pt x="37123"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48" name="Freeform 6547">
                <a:extLst>
                  <a:ext uri="{FF2B5EF4-FFF2-40B4-BE49-F238E27FC236}">
                    <a16:creationId xmlns:a16="http://schemas.microsoft.com/office/drawing/2014/main" id="{589E3DCD-1E17-6731-A89B-7C4D844C05A4}"/>
                  </a:ext>
                </a:extLst>
              </p:cNvPr>
              <p:cNvSpPr/>
              <p:nvPr/>
            </p:nvSpPr>
            <p:spPr>
              <a:xfrm>
                <a:off x="12650838" y="4144853"/>
                <a:ext cx="31651" cy="31679"/>
              </a:xfrm>
              <a:custGeom>
                <a:avLst/>
                <a:gdLst>
                  <a:gd name="connsiteX0" fmla="*/ 31652 w 31651"/>
                  <a:gd name="connsiteY0" fmla="*/ 15840 h 31679"/>
                  <a:gd name="connsiteX1" fmla="*/ 15826 w 31651"/>
                  <a:gd name="connsiteY1" fmla="*/ 31679 h 31679"/>
                  <a:gd name="connsiteX2" fmla="*/ 0 w 31651"/>
                  <a:gd name="connsiteY2" fmla="*/ 15840 h 31679"/>
                  <a:gd name="connsiteX3" fmla="*/ 15826 w 31651"/>
                  <a:gd name="connsiteY3" fmla="*/ 0 h 31679"/>
                  <a:gd name="connsiteX4" fmla="*/ 31652 w 31651"/>
                  <a:gd name="connsiteY4" fmla="*/ 15840 h 31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51" h="31679">
                    <a:moveTo>
                      <a:pt x="31652" y="15840"/>
                    </a:moveTo>
                    <a:cubicBezTo>
                      <a:pt x="31652" y="24588"/>
                      <a:pt x="24566" y="31679"/>
                      <a:pt x="15826" y="31679"/>
                    </a:cubicBezTo>
                    <a:cubicBezTo>
                      <a:pt x="7085" y="31679"/>
                      <a:pt x="0" y="24588"/>
                      <a:pt x="0" y="15840"/>
                    </a:cubicBezTo>
                    <a:cubicBezTo>
                      <a:pt x="0" y="7092"/>
                      <a:pt x="7085" y="0"/>
                      <a:pt x="15826" y="0"/>
                    </a:cubicBezTo>
                    <a:cubicBezTo>
                      <a:pt x="24566" y="0"/>
                      <a:pt x="31652" y="7092"/>
                      <a:pt x="31652" y="1584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49" name="Freeform 6548">
                <a:extLst>
                  <a:ext uri="{FF2B5EF4-FFF2-40B4-BE49-F238E27FC236}">
                    <a16:creationId xmlns:a16="http://schemas.microsoft.com/office/drawing/2014/main" id="{240B31F2-1BD8-1756-4394-2FEFBCC8E6CE}"/>
                  </a:ext>
                </a:extLst>
              </p:cNvPr>
              <p:cNvSpPr/>
              <p:nvPr/>
            </p:nvSpPr>
            <p:spPr>
              <a:xfrm>
                <a:off x="12761098" y="4160693"/>
                <a:ext cx="47219" cy="5001"/>
              </a:xfrm>
              <a:custGeom>
                <a:avLst/>
                <a:gdLst>
                  <a:gd name="connsiteX0" fmla="*/ 0 w 47219"/>
                  <a:gd name="connsiteY0" fmla="*/ 0 h 5001"/>
                  <a:gd name="connsiteX1" fmla="*/ 47220 w 47219"/>
                  <a:gd name="connsiteY1" fmla="*/ 0 h 5001"/>
                </a:gdLst>
                <a:ahLst/>
                <a:cxnLst>
                  <a:cxn ang="0">
                    <a:pos x="connsiteX0" y="connsiteY0"/>
                  </a:cxn>
                  <a:cxn ang="0">
                    <a:pos x="connsiteX1" y="connsiteY1"/>
                  </a:cxn>
                </a:cxnLst>
                <a:rect l="l" t="t" r="r" b="b"/>
                <a:pathLst>
                  <a:path w="47219" h="5001">
                    <a:moveTo>
                      <a:pt x="0" y="0"/>
                    </a:moveTo>
                    <a:lnTo>
                      <a:pt x="4722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50" name="Freeform 6549">
                <a:extLst>
                  <a:ext uri="{FF2B5EF4-FFF2-40B4-BE49-F238E27FC236}">
                    <a16:creationId xmlns:a16="http://schemas.microsoft.com/office/drawing/2014/main" id="{5815B4C3-F79F-A22F-3D32-323C22DD2E8C}"/>
                  </a:ext>
                </a:extLst>
              </p:cNvPr>
              <p:cNvSpPr/>
              <p:nvPr/>
            </p:nvSpPr>
            <p:spPr>
              <a:xfrm>
                <a:off x="12855538" y="4160693"/>
                <a:ext cx="47219" cy="5001"/>
              </a:xfrm>
              <a:custGeom>
                <a:avLst/>
                <a:gdLst>
                  <a:gd name="connsiteX0" fmla="*/ 0 w 47219"/>
                  <a:gd name="connsiteY0" fmla="*/ 0 h 5001"/>
                  <a:gd name="connsiteX1" fmla="*/ 47220 w 47219"/>
                  <a:gd name="connsiteY1" fmla="*/ 0 h 5001"/>
                </a:gdLst>
                <a:ahLst/>
                <a:cxnLst>
                  <a:cxn ang="0">
                    <a:pos x="connsiteX0" y="connsiteY0"/>
                  </a:cxn>
                  <a:cxn ang="0">
                    <a:pos x="connsiteX1" y="connsiteY1"/>
                  </a:cxn>
                </a:cxnLst>
                <a:rect l="l" t="t" r="r" b="b"/>
                <a:pathLst>
                  <a:path w="47219" h="5001">
                    <a:moveTo>
                      <a:pt x="0" y="0"/>
                    </a:moveTo>
                    <a:lnTo>
                      <a:pt x="4722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51" name="Freeform 6550">
                <a:extLst>
                  <a:ext uri="{FF2B5EF4-FFF2-40B4-BE49-F238E27FC236}">
                    <a16:creationId xmlns:a16="http://schemas.microsoft.com/office/drawing/2014/main" id="{3F1269FF-0E7B-8130-F2EF-6868EC08BACB}"/>
                  </a:ext>
                </a:extLst>
              </p:cNvPr>
              <p:cNvSpPr/>
              <p:nvPr/>
            </p:nvSpPr>
            <p:spPr>
              <a:xfrm>
                <a:off x="12949978" y="4160693"/>
                <a:ext cx="47219" cy="5001"/>
              </a:xfrm>
              <a:custGeom>
                <a:avLst/>
                <a:gdLst>
                  <a:gd name="connsiteX0" fmla="*/ 0 w 47219"/>
                  <a:gd name="connsiteY0" fmla="*/ 0 h 5001"/>
                  <a:gd name="connsiteX1" fmla="*/ 47220 w 47219"/>
                  <a:gd name="connsiteY1" fmla="*/ 0 h 5001"/>
                </a:gdLst>
                <a:ahLst/>
                <a:cxnLst>
                  <a:cxn ang="0">
                    <a:pos x="connsiteX0" y="connsiteY0"/>
                  </a:cxn>
                  <a:cxn ang="0">
                    <a:pos x="connsiteX1" y="connsiteY1"/>
                  </a:cxn>
                </a:cxnLst>
                <a:rect l="l" t="t" r="r" b="b"/>
                <a:pathLst>
                  <a:path w="47219" h="5001">
                    <a:moveTo>
                      <a:pt x="0" y="0"/>
                    </a:moveTo>
                    <a:lnTo>
                      <a:pt x="4722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52" name="Freeform 6551">
                <a:extLst>
                  <a:ext uri="{FF2B5EF4-FFF2-40B4-BE49-F238E27FC236}">
                    <a16:creationId xmlns:a16="http://schemas.microsoft.com/office/drawing/2014/main" id="{BAD61F85-5847-24C2-C1D0-A2C38FC1B61F}"/>
                  </a:ext>
                </a:extLst>
              </p:cNvPr>
              <p:cNvSpPr/>
              <p:nvPr/>
            </p:nvSpPr>
            <p:spPr>
              <a:xfrm>
                <a:off x="13044412" y="4160693"/>
                <a:ext cx="47219" cy="5001"/>
              </a:xfrm>
              <a:custGeom>
                <a:avLst/>
                <a:gdLst>
                  <a:gd name="connsiteX0" fmla="*/ 0 w 47219"/>
                  <a:gd name="connsiteY0" fmla="*/ 0 h 5001"/>
                  <a:gd name="connsiteX1" fmla="*/ 47220 w 47219"/>
                  <a:gd name="connsiteY1" fmla="*/ 0 h 5001"/>
                </a:gdLst>
                <a:ahLst/>
                <a:cxnLst>
                  <a:cxn ang="0">
                    <a:pos x="connsiteX0" y="connsiteY0"/>
                  </a:cxn>
                  <a:cxn ang="0">
                    <a:pos x="connsiteX1" y="connsiteY1"/>
                  </a:cxn>
                </a:cxnLst>
                <a:rect l="l" t="t" r="r" b="b"/>
                <a:pathLst>
                  <a:path w="47219" h="5001">
                    <a:moveTo>
                      <a:pt x="0" y="0"/>
                    </a:moveTo>
                    <a:lnTo>
                      <a:pt x="4722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533" name="Graphic 6">
              <a:extLst>
                <a:ext uri="{FF2B5EF4-FFF2-40B4-BE49-F238E27FC236}">
                  <a16:creationId xmlns:a16="http://schemas.microsoft.com/office/drawing/2014/main" id="{46D5BD2C-62B8-0C5B-A3AD-BA0E447A67AC}"/>
                </a:ext>
              </a:extLst>
            </p:cNvPr>
            <p:cNvGrpSpPr/>
            <p:nvPr/>
          </p:nvGrpSpPr>
          <p:grpSpPr>
            <a:xfrm>
              <a:off x="12619444" y="3971649"/>
              <a:ext cx="566627" cy="94519"/>
              <a:chOff x="12619444" y="3971649"/>
              <a:chExt cx="566627" cy="94519"/>
            </a:xfrm>
            <a:noFill/>
          </p:grpSpPr>
          <p:sp>
            <p:nvSpPr>
              <p:cNvPr id="6541" name="Freeform 6540">
                <a:extLst>
                  <a:ext uri="{FF2B5EF4-FFF2-40B4-BE49-F238E27FC236}">
                    <a16:creationId xmlns:a16="http://schemas.microsoft.com/office/drawing/2014/main" id="{48CC8C8C-578B-68A9-AC6B-6D8F51BC9BA6}"/>
                  </a:ext>
                </a:extLst>
              </p:cNvPr>
              <p:cNvSpPr/>
              <p:nvPr/>
            </p:nvSpPr>
            <p:spPr>
              <a:xfrm>
                <a:off x="12619444" y="3971649"/>
                <a:ext cx="566627" cy="94519"/>
              </a:xfrm>
              <a:custGeom>
                <a:avLst/>
                <a:gdLst>
                  <a:gd name="connsiteX0" fmla="*/ 529505 w 566627"/>
                  <a:gd name="connsiteY0" fmla="*/ 0 h 94519"/>
                  <a:gd name="connsiteX1" fmla="*/ 566628 w 566627"/>
                  <a:gd name="connsiteY1" fmla="*/ 37155 h 94519"/>
                  <a:gd name="connsiteX2" fmla="*/ 566628 w 566627"/>
                  <a:gd name="connsiteY2" fmla="*/ 57365 h 94519"/>
                  <a:gd name="connsiteX3" fmla="*/ 529505 w 566627"/>
                  <a:gd name="connsiteY3" fmla="*/ 94520 h 94519"/>
                  <a:gd name="connsiteX4" fmla="*/ 37123 w 566627"/>
                  <a:gd name="connsiteY4" fmla="*/ 94520 h 94519"/>
                  <a:gd name="connsiteX5" fmla="*/ 0 w 566627"/>
                  <a:gd name="connsiteY5" fmla="*/ 57365 h 94519"/>
                  <a:gd name="connsiteX6" fmla="*/ 0 w 566627"/>
                  <a:gd name="connsiteY6" fmla="*/ 37155 h 94519"/>
                  <a:gd name="connsiteX7" fmla="*/ 37123 w 566627"/>
                  <a:gd name="connsiteY7" fmla="*/ 0 h 94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627" h="94519">
                    <a:moveTo>
                      <a:pt x="529505" y="0"/>
                    </a:moveTo>
                    <a:cubicBezTo>
                      <a:pt x="550007" y="0"/>
                      <a:pt x="566628" y="16635"/>
                      <a:pt x="566628" y="37155"/>
                    </a:cubicBezTo>
                    <a:lnTo>
                      <a:pt x="566628" y="57365"/>
                    </a:lnTo>
                    <a:cubicBezTo>
                      <a:pt x="566628" y="77885"/>
                      <a:pt x="550007" y="94520"/>
                      <a:pt x="529505" y="94520"/>
                    </a:cubicBezTo>
                    <a:lnTo>
                      <a:pt x="37123" y="94520"/>
                    </a:lnTo>
                    <a:cubicBezTo>
                      <a:pt x="16620" y="94520"/>
                      <a:pt x="0" y="77885"/>
                      <a:pt x="0" y="57365"/>
                    </a:cubicBezTo>
                    <a:lnTo>
                      <a:pt x="0" y="37155"/>
                    </a:lnTo>
                    <a:cubicBezTo>
                      <a:pt x="0" y="16635"/>
                      <a:pt x="16620" y="0"/>
                      <a:pt x="37123"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42" name="Freeform 6541">
                <a:extLst>
                  <a:ext uri="{FF2B5EF4-FFF2-40B4-BE49-F238E27FC236}">
                    <a16:creationId xmlns:a16="http://schemas.microsoft.com/office/drawing/2014/main" id="{0511437E-CAD0-5759-3C3E-70CDBA26E577}"/>
                  </a:ext>
                </a:extLst>
              </p:cNvPr>
              <p:cNvSpPr/>
              <p:nvPr/>
            </p:nvSpPr>
            <p:spPr>
              <a:xfrm>
                <a:off x="12650838" y="4003070"/>
                <a:ext cx="31651" cy="31679"/>
              </a:xfrm>
              <a:custGeom>
                <a:avLst/>
                <a:gdLst>
                  <a:gd name="connsiteX0" fmla="*/ 31652 w 31651"/>
                  <a:gd name="connsiteY0" fmla="*/ 15840 h 31679"/>
                  <a:gd name="connsiteX1" fmla="*/ 15826 w 31651"/>
                  <a:gd name="connsiteY1" fmla="*/ 31679 h 31679"/>
                  <a:gd name="connsiteX2" fmla="*/ 0 w 31651"/>
                  <a:gd name="connsiteY2" fmla="*/ 15840 h 31679"/>
                  <a:gd name="connsiteX3" fmla="*/ 15826 w 31651"/>
                  <a:gd name="connsiteY3" fmla="*/ 0 h 31679"/>
                  <a:gd name="connsiteX4" fmla="*/ 31652 w 31651"/>
                  <a:gd name="connsiteY4" fmla="*/ 15840 h 31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51" h="31679">
                    <a:moveTo>
                      <a:pt x="31652" y="15840"/>
                    </a:moveTo>
                    <a:cubicBezTo>
                      <a:pt x="31652" y="24588"/>
                      <a:pt x="24566" y="31679"/>
                      <a:pt x="15826" y="31679"/>
                    </a:cubicBezTo>
                    <a:cubicBezTo>
                      <a:pt x="7085" y="31679"/>
                      <a:pt x="0" y="24588"/>
                      <a:pt x="0" y="15840"/>
                    </a:cubicBezTo>
                    <a:cubicBezTo>
                      <a:pt x="0" y="7092"/>
                      <a:pt x="7085" y="0"/>
                      <a:pt x="15826" y="0"/>
                    </a:cubicBezTo>
                    <a:cubicBezTo>
                      <a:pt x="24566" y="0"/>
                      <a:pt x="31652" y="7092"/>
                      <a:pt x="31652" y="1584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43" name="Freeform 6542">
                <a:extLst>
                  <a:ext uri="{FF2B5EF4-FFF2-40B4-BE49-F238E27FC236}">
                    <a16:creationId xmlns:a16="http://schemas.microsoft.com/office/drawing/2014/main" id="{55A2EDAB-5481-408D-3344-7F94E28DCAAF}"/>
                  </a:ext>
                </a:extLst>
              </p:cNvPr>
              <p:cNvSpPr/>
              <p:nvPr/>
            </p:nvSpPr>
            <p:spPr>
              <a:xfrm>
                <a:off x="12761098" y="4018910"/>
                <a:ext cx="47219" cy="5001"/>
              </a:xfrm>
              <a:custGeom>
                <a:avLst/>
                <a:gdLst>
                  <a:gd name="connsiteX0" fmla="*/ 0 w 47219"/>
                  <a:gd name="connsiteY0" fmla="*/ 0 h 5001"/>
                  <a:gd name="connsiteX1" fmla="*/ 47220 w 47219"/>
                  <a:gd name="connsiteY1" fmla="*/ 0 h 5001"/>
                </a:gdLst>
                <a:ahLst/>
                <a:cxnLst>
                  <a:cxn ang="0">
                    <a:pos x="connsiteX0" y="connsiteY0"/>
                  </a:cxn>
                  <a:cxn ang="0">
                    <a:pos x="connsiteX1" y="connsiteY1"/>
                  </a:cxn>
                </a:cxnLst>
                <a:rect l="l" t="t" r="r" b="b"/>
                <a:pathLst>
                  <a:path w="47219" h="5001">
                    <a:moveTo>
                      <a:pt x="0" y="0"/>
                    </a:moveTo>
                    <a:lnTo>
                      <a:pt x="4722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44" name="Freeform 6543">
                <a:extLst>
                  <a:ext uri="{FF2B5EF4-FFF2-40B4-BE49-F238E27FC236}">
                    <a16:creationId xmlns:a16="http://schemas.microsoft.com/office/drawing/2014/main" id="{BF5C21CA-16EF-CF70-1649-CFA3E5EDA26D}"/>
                  </a:ext>
                </a:extLst>
              </p:cNvPr>
              <p:cNvSpPr/>
              <p:nvPr/>
            </p:nvSpPr>
            <p:spPr>
              <a:xfrm>
                <a:off x="12855538" y="4018910"/>
                <a:ext cx="47219" cy="5001"/>
              </a:xfrm>
              <a:custGeom>
                <a:avLst/>
                <a:gdLst>
                  <a:gd name="connsiteX0" fmla="*/ 0 w 47219"/>
                  <a:gd name="connsiteY0" fmla="*/ 0 h 5001"/>
                  <a:gd name="connsiteX1" fmla="*/ 47220 w 47219"/>
                  <a:gd name="connsiteY1" fmla="*/ 0 h 5001"/>
                </a:gdLst>
                <a:ahLst/>
                <a:cxnLst>
                  <a:cxn ang="0">
                    <a:pos x="connsiteX0" y="connsiteY0"/>
                  </a:cxn>
                  <a:cxn ang="0">
                    <a:pos x="connsiteX1" y="connsiteY1"/>
                  </a:cxn>
                </a:cxnLst>
                <a:rect l="l" t="t" r="r" b="b"/>
                <a:pathLst>
                  <a:path w="47219" h="5001">
                    <a:moveTo>
                      <a:pt x="0" y="0"/>
                    </a:moveTo>
                    <a:lnTo>
                      <a:pt x="4722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45" name="Freeform 6544">
                <a:extLst>
                  <a:ext uri="{FF2B5EF4-FFF2-40B4-BE49-F238E27FC236}">
                    <a16:creationId xmlns:a16="http://schemas.microsoft.com/office/drawing/2014/main" id="{E96998EF-7F22-9158-5664-4742E77E151B}"/>
                  </a:ext>
                </a:extLst>
              </p:cNvPr>
              <p:cNvSpPr/>
              <p:nvPr/>
            </p:nvSpPr>
            <p:spPr>
              <a:xfrm>
                <a:off x="12949978" y="4018910"/>
                <a:ext cx="47219" cy="5001"/>
              </a:xfrm>
              <a:custGeom>
                <a:avLst/>
                <a:gdLst>
                  <a:gd name="connsiteX0" fmla="*/ 0 w 47219"/>
                  <a:gd name="connsiteY0" fmla="*/ 0 h 5001"/>
                  <a:gd name="connsiteX1" fmla="*/ 47220 w 47219"/>
                  <a:gd name="connsiteY1" fmla="*/ 0 h 5001"/>
                </a:gdLst>
                <a:ahLst/>
                <a:cxnLst>
                  <a:cxn ang="0">
                    <a:pos x="connsiteX0" y="connsiteY0"/>
                  </a:cxn>
                  <a:cxn ang="0">
                    <a:pos x="connsiteX1" y="connsiteY1"/>
                  </a:cxn>
                </a:cxnLst>
                <a:rect l="l" t="t" r="r" b="b"/>
                <a:pathLst>
                  <a:path w="47219" h="5001">
                    <a:moveTo>
                      <a:pt x="0" y="0"/>
                    </a:moveTo>
                    <a:lnTo>
                      <a:pt x="4722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46" name="Freeform 6545">
                <a:extLst>
                  <a:ext uri="{FF2B5EF4-FFF2-40B4-BE49-F238E27FC236}">
                    <a16:creationId xmlns:a16="http://schemas.microsoft.com/office/drawing/2014/main" id="{69C6E768-CB2E-057C-04F5-E8A4A64FD7D7}"/>
                  </a:ext>
                </a:extLst>
              </p:cNvPr>
              <p:cNvSpPr/>
              <p:nvPr/>
            </p:nvSpPr>
            <p:spPr>
              <a:xfrm>
                <a:off x="13044412" y="4018910"/>
                <a:ext cx="47219" cy="5001"/>
              </a:xfrm>
              <a:custGeom>
                <a:avLst/>
                <a:gdLst>
                  <a:gd name="connsiteX0" fmla="*/ 0 w 47219"/>
                  <a:gd name="connsiteY0" fmla="*/ 0 h 5001"/>
                  <a:gd name="connsiteX1" fmla="*/ 47220 w 47219"/>
                  <a:gd name="connsiteY1" fmla="*/ 0 h 5001"/>
                </a:gdLst>
                <a:ahLst/>
                <a:cxnLst>
                  <a:cxn ang="0">
                    <a:pos x="connsiteX0" y="connsiteY0"/>
                  </a:cxn>
                  <a:cxn ang="0">
                    <a:pos x="connsiteX1" y="connsiteY1"/>
                  </a:cxn>
                </a:cxnLst>
                <a:rect l="l" t="t" r="r" b="b"/>
                <a:pathLst>
                  <a:path w="47219" h="5001">
                    <a:moveTo>
                      <a:pt x="0" y="0"/>
                    </a:moveTo>
                    <a:lnTo>
                      <a:pt x="4722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534" name="Graphic 6">
              <a:extLst>
                <a:ext uri="{FF2B5EF4-FFF2-40B4-BE49-F238E27FC236}">
                  <a16:creationId xmlns:a16="http://schemas.microsoft.com/office/drawing/2014/main" id="{481425DF-BC67-3348-7070-CAADAB21A089}"/>
                </a:ext>
              </a:extLst>
            </p:cNvPr>
            <p:cNvGrpSpPr/>
            <p:nvPr/>
          </p:nvGrpSpPr>
          <p:grpSpPr>
            <a:xfrm>
              <a:off x="12619444" y="3829871"/>
              <a:ext cx="566627" cy="94519"/>
              <a:chOff x="12619444" y="3829871"/>
              <a:chExt cx="566627" cy="94519"/>
            </a:xfrm>
            <a:noFill/>
          </p:grpSpPr>
          <p:sp>
            <p:nvSpPr>
              <p:cNvPr id="6535" name="Freeform 6534">
                <a:extLst>
                  <a:ext uri="{FF2B5EF4-FFF2-40B4-BE49-F238E27FC236}">
                    <a16:creationId xmlns:a16="http://schemas.microsoft.com/office/drawing/2014/main" id="{86B49C22-ED3E-B7BB-4F34-B9DCBF1A7266}"/>
                  </a:ext>
                </a:extLst>
              </p:cNvPr>
              <p:cNvSpPr/>
              <p:nvPr/>
            </p:nvSpPr>
            <p:spPr>
              <a:xfrm>
                <a:off x="12619444" y="3829871"/>
                <a:ext cx="566627" cy="94519"/>
              </a:xfrm>
              <a:custGeom>
                <a:avLst/>
                <a:gdLst>
                  <a:gd name="connsiteX0" fmla="*/ 529505 w 566627"/>
                  <a:gd name="connsiteY0" fmla="*/ 0 h 94519"/>
                  <a:gd name="connsiteX1" fmla="*/ 566628 w 566627"/>
                  <a:gd name="connsiteY1" fmla="*/ 37155 h 94519"/>
                  <a:gd name="connsiteX2" fmla="*/ 566628 w 566627"/>
                  <a:gd name="connsiteY2" fmla="*/ 57365 h 94519"/>
                  <a:gd name="connsiteX3" fmla="*/ 529505 w 566627"/>
                  <a:gd name="connsiteY3" fmla="*/ 94520 h 94519"/>
                  <a:gd name="connsiteX4" fmla="*/ 37123 w 566627"/>
                  <a:gd name="connsiteY4" fmla="*/ 94520 h 94519"/>
                  <a:gd name="connsiteX5" fmla="*/ 0 w 566627"/>
                  <a:gd name="connsiteY5" fmla="*/ 57365 h 94519"/>
                  <a:gd name="connsiteX6" fmla="*/ 0 w 566627"/>
                  <a:gd name="connsiteY6" fmla="*/ 37155 h 94519"/>
                  <a:gd name="connsiteX7" fmla="*/ 37123 w 566627"/>
                  <a:gd name="connsiteY7" fmla="*/ 0 h 94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6627" h="94519">
                    <a:moveTo>
                      <a:pt x="529505" y="0"/>
                    </a:moveTo>
                    <a:cubicBezTo>
                      <a:pt x="550007" y="0"/>
                      <a:pt x="566628" y="16635"/>
                      <a:pt x="566628" y="37155"/>
                    </a:cubicBezTo>
                    <a:lnTo>
                      <a:pt x="566628" y="57365"/>
                    </a:lnTo>
                    <a:cubicBezTo>
                      <a:pt x="566628" y="77885"/>
                      <a:pt x="550007" y="94520"/>
                      <a:pt x="529505" y="94520"/>
                    </a:cubicBezTo>
                    <a:lnTo>
                      <a:pt x="37123" y="94520"/>
                    </a:lnTo>
                    <a:cubicBezTo>
                      <a:pt x="16620" y="94520"/>
                      <a:pt x="0" y="77885"/>
                      <a:pt x="0" y="57365"/>
                    </a:cubicBezTo>
                    <a:lnTo>
                      <a:pt x="0" y="37155"/>
                    </a:lnTo>
                    <a:cubicBezTo>
                      <a:pt x="0" y="16635"/>
                      <a:pt x="16620" y="0"/>
                      <a:pt x="37123"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36" name="Freeform 6535">
                <a:extLst>
                  <a:ext uri="{FF2B5EF4-FFF2-40B4-BE49-F238E27FC236}">
                    <a16:creationId xmlns:a16="http://schemas.microsoft.com/office/drawing/2014/main" id="{2B6072AF-CBE6-A0E4-D0C4-4CDF5817044A}"/>
                  </a:ext>
                </a:extLst>
              </p:cNvPr>
              <p:cNvSpPr/>
              <p:nvPr/>
            </p:nvSpPr>
            <p:spPr>
              <a:xfrm>
                <a:off x="12650838" y="3861292"/>
                <a:ext cx="31651" cy="31679"/>
              </a:xfrm>
              <a:custGeom>
                <a:avLst/>
                <a:gdLst>
                  <a:gd name="connsiteX0" fmla="*/ 31652 w 31651"/>
                  <a:gd name="connsiteY0" fmla="*/ 15840 h 31679"/>
                  <a:gd name="connsiteX1" fmla="*/ 15826 w 31651"/>
                  <a:gd name="connsiteY1" fmla="*/ 31679 h 31679"/>
                  <a:gd name="connsiteX2" fmla="*/ 0 w 31651"/>
                  <a:gd name="connsiteY2" fmla="*/ 15840 h 31679"/>
                  <a:gd name="connsiteX3" fmla="*/ 15826 w 31651"/>
                  <a:gd name="connsiteY3" fmla="*/ 0 h 31679"/>
                  <a:gd name="connsiteX4" fmla="*/ 31652 w 31651"/>
                  <a:gd name="connsiteY4" fmla="*/ 15840 h 31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51" h="31679">
                    <a:moveTo>
                      <a:pt x="31652" y="15840"/>
                    </a:moveTo>
                    <a:cubicBezTo>
                      <a:pt x="31652" y="24588"/>
                      <a:pt x="24566" y="31679"/>
                      <a:pt x="15826" y="31679"/>
                    </a:cubicBezTo>
                    <a:cubicBezTo>
                      <a:pt x="7085" y="31679"/>
                      <a:pt x="0" y="24588"/>
                      <a:pt x="0" y="15840"/>
                    </a:cubicBezTo>
                    <a:cubicBezTo>
                      <a:pt x="0" y="7092"/>
                      <a:pt x="7085" y="0"/>
                      <a:pt x="15826" y="0"/>
                    </a:cubicBezTo>
                    <a:cubicBezTo>
                      <a:pt x="24566" y="0"/>
                      <a:pt x="31652" y="7092"/>
                      <a:pt x="31652" y="1584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37" name="Freeform 6536">
                <a:extLst>
                  <a:ext uri="{FF2B5EF4-FFF2-40B4-BE49-F238E27FC236}">
                    <a16:creationId xmlns:a16="http://schemas.microsoft.com/office/drawing/2014/main" id="{994F6E9D-1EAC-90F1-C2E9-38DAC3E5BF2A}"/>
                  </a:ext>
                </a:extLst>
              </p:cNvPr>
              <p:cNvSpPr/>
              <p:nvPr/>
            </p:nvSpPr>
            <p:spPr>
              <a:xfrm>
                <a:off x="12761098" y="3877132"/>
                <a:ext cx="47219" cy="5001"/>
              </a:xfrm>
              <a:custGeom>
                <a:avLst/>
                <a:gdLst>
                  <a:gd name="connsiteX0" fmla="*/ 0 w 47219"/>
                  <a:gd name="connsiteY0" fmla="*/ 0 h 5001"/>
                  <a:gd name="connsiteX1" fmla="*/ 47220 w 47219"/>
                  <a:gd name="connsiteY1" fmla="*/ 0 h 5001"/>
                </a:gdLst>
                <a:ahLst/>
                <a:cxnLst>
                  <a:cxn ang="0">
                    <a:pos x="connsiteX0" y="connsiteY0"/>
                  </a:cxn>
                  <a:cxn ang="0">
                    <a:pos x="connsiteX1" y="connsiteY1"/>
                  </a:cxn>
                </a:cxnLst>
                <a:rect l="l" t="t" r="r" b="b"/>
                <a:pathLst>
                  <a:path w="47219" h="5001">
                    <a:moveTo>
                      <a:pt x="0" y="0"/>
                    </a:moveTo>
                    <a:lnTo>
                      <a:pt x="4722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38" name="Freeform 6537">
                <a:extLst>
                  <a:ext uri="{FF2B5EF4-FFF2-40B4-BE49-F238E27FC236}">
                    <a16:creationId xmlns:a16="http://schemas.microsoft.com/office/drawing/2014/main" id="{FEDD4CAD-A31D-CAD5-5396-444C786F2D2A}"/>
                  </a:ext>
                </a:extLst>
              </p:cNvPr>
              <p:cNvSpPr/>
              <p:nvPr/>
            </p:nvSpPr>
            <p:spPr>
              <a:xfrm>
                <a:off x="12855538" y="3877132"/>
                <a:ext cx="47219" cy="5001"/>
              </a:xfrm>
              <a:custGeom>
                <a:avLst/>
                <a:gdLst>
                  <a:gd name="connsiteX0" fmla="*/ 0 w 47219"/>
                  <a:gd name="connsiteY0" fmla="*/ 0 h 5001"/>
                  <a:gd name="connsiteX1" fmla="*/ 47220 w 47219"/>
                  <a:gd name="connsiteY1" fmla="*/ 0 h 5001"/>
                </a:gdLst>
                <a:ahLst/>
                <a:cxnLst>
                  <a:cxn ang="0">
                    <a:pos x="connsiteX0" y="connsiteY0"/>
                  </a:cxn>
                  <a:cxn ang="0">
                    <a:pos x="connsiteX1" y="connsiteY1"/>
                  </a:cxn>
                </a:cxnLst>
                <a:rect l="l" t="t" r="r" b="b"/>
                <a:pathLst>
                  <a:path w="47219" h="5001">
                    <a:moveTo>
                      <a:pt x="0" y="0"/>
                    </a:moveTo>
                    <a:lnTo>
                      <a:pt x="4722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39" name="Freeform 6538">
                <a:extLst>
                  <a:ext uri="{FF2B5EF4-FFF2-40B4-BE49-F238E27FC236}">
                    <a16:creationId xmlns:a16="http://schemas.microsoft.com/office/drawing/2014/main" id="{1AA8D23B-459F-A10E-714C-7B9E49BC642A}"/>
                  </a:ext>
                </a:extLst>
              </p:cNvPr>
              <p:cNvSpPr/>
              <p:nvPr/>
            </p:nvSpPr>
            <p:spPr>
              <a:xfrm>
                <a:off x="12949978" y="3877132"/>
                <a:ext cx="47219" cy="5001"/>
              </a:xfrm>
              <a:custGeom>
                <a:avLst/>
                <a:gdLst>
                  <a:gd name="connsiteX0" fmla="*/ 0 w 47219"/>
                  <a:gd name="connsiteY0" fmla="*/ 0 h 5001"/>
                  <a:gd name="connsiteX1" fmla="*/ 47220 w 47219"/>
                  <a:gd name="connsiteY1" fmla="*/ 0 h 5001"/>
                </a:gdLst>
                <a:ahLst/>
                <a:cxnLst>
                  <a:cxn ang="0">
                    <a:pos x="connsiteX0" y="connsiteY0"/>
                  </a:cxn>
                  <a:cxn ang="0">
                    <a:pos x="connsiteX1" y="connsiteY1"/>
                  </a:cxn>
                </a:cxnLst>
                <a:rect l="l" t="t" r="r" b="b"/>
                <a:pathLst>
                  <a:path w="47219" h="5001">
                    <a:moveTo>
                      <a:pt x="0" y="0"/>
                    </a:moveTo>
                    <a:lnTo>
                      <a:pt x="4722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40" name="Freeform 6539">
                <a:extLst>
                  <a:ext uri="{FF2B5EF4-FFF2-40B4-BE49-F238E27FC236}">
                    <a16:creationId xmlns:a16="http://schemas.microsoft.com/office/drawing/2014/main" id="{E07CBAA6-AF58-4A82-1413-5849B6E1F7E0}"/>
                  </a:ext>
                </a:extLst>
              </p:cNvPr>
              <p:cNvSpPr/>
              <p:nvPr/>
            </p:nvSpPr>
            <p:spPr>
              <a:xfrm>
                <a:off x="13044412" y="3877132"/>
                <a:ext cx="47219" cy="5001"/>
              </a:xfrm>
              <a:custGeom>
                <a:avLst/>
                <a:gdLst>
                  <a:gd name="connsiteX0" fmla="*/ 0 w 47219"/>
                  <a:gd name="connsiteY0" fmla="*/ 0 h 5001"/>
                  <a:gd name="connsiteX1" fmla="*/ 47220 w 47219"/>
                  <a:gd name="connsiteY1" fmla="*/ 0 h 5001"/>
                </a:gdLst>
                <a:ahLst/>
                <a:cxnLst>
                  <a:cxn ang="0">
                    <a:pos x="connsiteX0" y="connsiteY0"/>
                  </a:cxn>
                  <a:cxn ang="0">
                    <a:pos x="connsiteX1" y="connsiteY1"/>
                  </a:cxn>
                </a:cxnLst>
                <a:rect l="l" t="t" r="r" b="b"/>
                <a:pathLst>
                  <a:path w="47219" h="5001">
                    <a:moveTo>
                      <a:pt x="0" y="0"/>
                    </a:moveTo>
                    <a:lnTo>
                      <a:pt x="4722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07" name="Graphic 6">
            <a:extLst>
              <a:ext uri="{FF2B5EF4-FFF2-40B4-BE49-F238E27FC236}">
                <a16:creationId xmlns:a16="http://schemas.microsoft.com/office/drawing/2014/main" id="{84286FA8-4C7A-4538-5CAB-9A40FF8EDD23}"/>
              </a:ext>
            </a:extLst>
          </p:cNvPr>
          <p:cNvGrpSpPr/>
          <p:nvPr/>
        </p:nvGrpSpPr>
        <p:grpSpPr>
          <a:xfrm flipH="1">
            <a:off x="12679191" y="6553002"/>
            <a:ext cx="451584" cy="451984"/>
            <a:chOff x="13852646" y="3770796"/>
            <a:chExt cx="566622" cy="567121"/>
          </a:xfrm>
          <a:noFill/>
        </p:grpSpPr>
        <p:sp>
          <p:nvSpPr>
            <p:cNvPr id="6515" name="Freeform 6514">
              <a:extLst>
                <a:ext uri="{FF2B5EF4-FFF2-40B4-BE49-F238E27FC236}">
                  <a16:creationId xmlns:a16="http://schemas.microsoft.com/office/drawing/2014/main" id="{26649552-18CC-ACF9-7067-DCFC7C04E5EF}"/>
                </a:ext>
              </a:extLst>
            </p:cNvPr>
            <p:cNvSpPr/>
            <p:nvPr/>
          </p:nvSpPr>
          <p:spPr>
            <a:xfrm>
              <a:off x="13852646" y="3770796"/>
              <a:ext cx="283313" cy="567121"/>
            </a:xfrm>
            <a:custGeom>
              <a:avLst/>
              <a:gdLst>
                <a:gd name="connsiteX0" fmla="*/ 283314 w 283313"/>
                <a:gd name="connsiteY0" fmla="*/ 567122 h 567121"/>
                <a:gd name="connsiteX1" fmla="*/ 0 w 283313"/>
                <a:gd name="connsiteY1" fmla="*/ 283561 h 567121"/>
                <a:gd name="connsiteX2" fmla="*/ 283314 w 283313"/>
                <a:gd name="connsiteY2" fmla="*/ 0 h 567121"/>
              </a:gdLst>
              <a:ahLst/>
              <a:cxnLst>
                <a:cxn ang="0">
                  <a:pos x="connsiteX0" y="connsiteY0"/>
                </a:cxn>
                <a:cxn ang="0">
                  <a:pos x="connsiteX1" y="connsiteY1"/>
                </a:cxn>
                <a:cxn ang="0">
                  <a:pos x="connsiteX2" y="connsiteY2"/>
                </a:cxn>
              </a:cxnLst>
              <a:rect l="l" t="t" r="r" b="b"/>
              <a:pathLst>
                <a:path w="283313" h="567121">
                  <a:moveTo>
                    <a:pt x="283314" y="567122"/>
                  </a:moveTo>
                  <a:cubicBezTo>
                    <a:pt x="126842" y="567122"/>
                    <a:pt x="0" y="440169"/>
                    <a:pt x="0" y="283561"/>
                  </a:cubicBezTo>
                  <a:cubicBezTo>
                    <a:pt x="0" y="126953"/>
                    <a:pt x="126842" y="0"/>
                    <a:pt x="283314"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16" name="Freeform 6515">
              <a:extLst>
                <a:ext uri="{FF2B5EF4-FFF2-40B4-BE49-F238E27FC236}">
                  <a16:creationId xmlns:a16="http://schemas.microsoft.com/office/drawing/2014/main" id="{8210E970-16CC-0072-B5F2-54A2E60115EE}"/>
                </a:ext>
              </a:extLst>
            </p:cNvPr>
            <p:cNvSpPr/>
            <p:nvPr/>
          </p:nvSpPr>
          <p:spPr>
            <a:xfrm>
              <a:off x="14135960" y="3770796"/>
              <a:ext cx="283309" cy="567121"/>
            </a:xfrm>
            <a:custGeom>
              <a:avLst/>
              <a:gdLst>
                <a:gd name="connsiteX0" fmla="*/ 0 w 283309"/>
                <a:gd name="connsiteY0" fmla="*/ 0 h 567121"/>
                <a:gd name="connsiteX1" fmla="*/ 283309 w 283309"/>
                <a:gd name="connsiteY1" fmla="*/ 283561 h 567121"/>
                <a:gd name="connsiteX2" fmla="*/ 0 w 283309"/>
                <a:gd name="connsiteY2" fmla="*/ 567122 h 567121"/>
              </a:gdLst>
              <a:ahLst/>
              <a:cxnLst>
                <a:cxn ang="0">
                  <a:pos x="connsiteX0" y="connsiteY0"/>
                </a:cxn>
                <a:cxn ang="0">
                  <a:pos x="connsiteX1" y="connsiteY1"/>
                </a:cxn>
                <a:cxn ang="0">
                  <a:pos x="connsiteX2" y="connsiteY2"/>
                </a:cxn>
              </a:cxnLst>
              <a:rect l="l" t="t" r="r" b="b"/>
              <a:pathLst>
                <a:path w="283309" h="567121">
                  <a:moveTo>
                    <a:pt x="0" y="0"/>
                  </a:moveTo>
                  <a:cubicBezTo>
                    <a:pt x="156467" y="0"/>
                    <a:pt x="283309" y="126953"/>
                    <a:pt x="283309" y="283561"/>
                  </a:cubicBezTo>
                  <a:cubicBezTo>
                    <a:pt x="283309" y="440169"/>
                    <a:pt x="156467" y="567122"/>
                    <a:pt x="0" y="56712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517" name="Graphic 6">
              <a:extLst>
                <a:ext uri="{FF2B5EF4-FFF2-40B4-BE49-F238E27FC236}">
                  <a16:creationId xmlns:a16="http://schemas.microsoft.com/office/drawing/2014/main" id="{FFC74C0E-17DD-225F-7CBC-9F1FFD725377}"/>
                </a:ext>
              </a:extLst>
            </p:cNvPr>
            <p:cNvGrpSpPr/>
            <p:nvPr/>
          </p:nvGrpSpPr>
          <p:grpSpPr>
            <a:xfrm>
              <a:off x="13852646" y="3770796"/>
              <a:ext cx="566622" cy="567121"/>
              <a:chOff x="13852646" y="3770796"/>
              <a:chExt cx="566622" cy="567121"/>
            </a:xfrm>
            <a:noFill/>
          </p:grpSpPr>
          <p:sp>
            <p:nvSpPr>
              <p:cNvPr id="6525" name="Freeform 6524">
                <a:extLst>
                  <a:ext uri="{FF2B5EF4-FFF2-40B4-BE49-F238E27FC236}">
                    <a16:creationId xmlns:a16="http://schemas.microsoft.com/office/drawing/2014/main" id="{49E85F7D-E4AF-18C1-6829-9D10F955C95A}"/>
                  </a:ext>
                </a:extLst>
              </p:cNvPr>
              <p:cNvSpPr/>
              <p:nvPr/>
            </p:nvSpPr>
            <p:spPr>
              <a:xfrm>
                <a:off x="13852646" y="4054357"/>
                <a:ext cx="566622" cy="283560"/>
              </a:xfrm>
              <a:custGeom>
                <a:avLst/>
                <a:gdLst>
                  <a:gd name="connsiteX0" fmla="*/ 566623 w 566622"/>
                  <a:gd name="connsiteY0" fmla="*/ 0 h 283560"/>
                  <a:gd name="connsiteX1" fmla="*/ 283314 w 566622"/>
                  <a:gd name="connsiteY1" fmla="*/ 283561 h 283560"/>
                  <a:gd name="connsiteX2" fmla="*/ 0 w 566622"/>
                  <a:gd name="connsiteY2" fmla="*/ 0 h 283560"/>
                </a:gdLst>
                <a:ahLst/>
                <a:cxnLst>
                  <a:cxn ang="0">
                    <a:pos x="connsiteX0" y="connsiteY0"/>
                  </a:cxn>
                  <a:cxn ang="0">
                    <a:pos x="connsiteX1" y="connsiteY1"/>
                  </a:cxn>
                  <a:cxn ang="0">
                    <a:pos x="connsiteX2" y="connsiteY2"/>
                  </a:cxn>
                </a:cxnLst>
                <a:rect l="l" t="t" r="r" b="b"/>
                <a:pathLst>
                  <a:path w="566622" h="283560">
                    <a:moveTo>
                      <a:pt x="566623" y="0"/>
                    </a:moveTo>
                    <a:cubicBezTo>
                      <a:pt x="566623" y="156608"/>
                      <a:pt x="439781" y="283561"/>
                      <a:pt x="283314" y="283561"/>
                    </a:cubicBezTo>
                    <a:cubicBezTo>
                      <a:pt x="126842" y="283561"/>
                      <a:pt x="0" y="156608"/>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6" name="Freeform 6525">
                <a:extLst>
                  <a:ext uri="{FF2B5EF4-FFF2-40B4-BE49-F238E27FC236}">
                    <a16:creationId xmlns:a16="http://schemas.microsoft.com/office/drawing/2014/main" id="{C6A3AF5D-55B2-17A4-7F79-47B48673E45F}"/>
                  </a:ext>
                </a:extLst>
              </p:cNvPr>
              <p:cNvSpPr/>
              <p:nvPr/>
            </p:nvSpPr>
            <p:spPr>
              <a:xfrm>
                <a:off x="13852646" y="3770796"/>
                <a:ext cx="566622" cy="283561"/>
              </a:xfrm>
              <a:custGeom>
                <a:avLst/>
                <a:gdLst>
                  <a:gd name="connsiteX0" fmla="*/ 0 w 566622"/>
                  <a:gd name="connsiteY0" fmla="*/ 283561 h 283561"/>
                  <a:gd name="connsiteX1" fmla="*/ 283314 w 566622"/>
                  <a:gd name="connsiteY1" fmla="*/ 0 h 283561"/>
                  <a:gd name="connsiteX2" fmla="*/ 566623 w 566622"/>
                  <a:gd name="connsiteY2" fmla="*/ 283561 h 283561"/>
                </a:gdLst>
                <a:ahLst/>
                <a:cxnLst>
                  <a:cxn ang="0">
                    <a:pos x="connsiteX0" y="connsiteY0"/>
                  </a:cxn>
                  <a:cxn ang="0">
                    <a:pos x="connsiteX1" y="connsiteY1"/>
                  </a:cxn>
                  <a:cxn ang="0">
                    <a:pos x="connsiteX2" y="connsiteY2"/>
                  </a:cxn>
                </a:cxnLst>
                <a:rect l="l" t="t" r="r" b="b"/>
                <a:pathLst>
                  <a:path w="566622" h="283561">
                    <a:moveTo>
                      <a:pt x="0" y="283561"/>
                    </a:moveTo>
                    <a:cubicBezTo>
                      <a:pt x="0" y="126953"/>
                      <a:pt x="126842" y="0"/>
                      <a:pt x="283314" y="0"/>
                    </a:cubicBezTo>
                    <a:cubicBezTo>
                      <a:pt x="439781" y="0"/>
                      <a:pt x="566623" y="126953"/>
                      <a:pt x="566623" y="28356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518" name="Freeform 6517">
              <a:extLst>
                <a:ext uri="{FF2B5EF4-FFF2-40B4-BE49-F238E27FC236}">
                  <a16:creationId xmlns:a16="http://schemas.microsoft.com/office/drawing/2014/main" id="{190B80A6-4A49-EECF-9D8A-2093A15DE82A}"/>
                </a:ext>
              </a:extLst>
            </p:cNvPr>
            <p:cNvSpPr/>
            <p:nvPr/>
          </p:nvSpPr>
          <p:spPr>
            <a:xfrm>
              <a:off x="13852646" y="4054357"/>
              <a:ext cx="566622" cy="5001"/>
            </a:xfrm>
            <a:custGeom>
              <a:avLst/>
              <a:gdLst>
                <a:gd name="connsiteX0" fmla="*/ 0 w 566622"/>
                <a:gd name="connsiteY0" fmla="*/ 0 h 5001"/>
                <a:gd name="connsiteX1" fmla="*/ 566623 w 566622"/>
                <a:gd name="connsiteY1" fmla="*/ 0 h 5001"/>
              </a:gdLst>
              <a:ahLst/>
              <a:cxnLst>
                <a:cxn ang="0">
                  <a:pos x="connsiteX0" y="connsiteY0"/>
                </a:cxn>
                <a:cxn ang="0">
                  <a:pos x="connsiteX1" y="connsiteY1"/>
                </a:cxn>
              </a:cxnLst>
              <a:rect l="l" t="t" r="r" b="b"/>
              <a:pathLst>
                <a:path w="566622" h="5001">
                  <a:moveTo>
                    <a:pt x="0" y="0"/>
                  </a:moveTo>
                  <a:lnTo>
                    <a:pt x="56662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19" name="Freeform 6518">
              <a:extLst>
                <a:ext uri="{FF2B5EF4-FFF2-40B4-BE49-F238E27FC236}">
                  <a16:creationId xmlns:a16="http://schemas.microsoft.com/office/drawing/2014/main" id="{60FDE928-15C1-C9D2-72A6-A943BE6616F4}"/>
                </a:ext>
              </a:extLst>
            </p:cNvPr>
            <p:cNvSpPr/>
            <p:nvPr/>
          </p:nvSpPr>
          <p:spPr>
            <a:xfrm>
              <a:off x="13933633" y="3855865"/>
              <a:ext cx="404644" cy="85068"/>
            </a:xfrm>
            <a:custGeom>
              <a:avLst/>
              <a:gdLst>
                <a:gd name="connsiteX0" fmla="*/ 404644 w 404644"/>
                <a:gd name="connsiteY0" fmla="*/ 5 h 85068"/>
                <a:gd name="connsiteX1" fmla="*/ 202327 w 404644"/>
                <a:gd name="connsiteY1" fmla="*/ 85069 h 85068"/>
                <a:gd name="connsiteX2" fmla="*/ 0 w 404644"/>
                <a:gd name="connsiteY2" fmla="*/ 0 h 85068"/>
              </a:gdLst>
              <a:ahLst/>
              <a:cxnLst>
                <a:cxn ang="0">
                  <a:pos x="connsiteX0" y="connsiteY0"/>
                </a:cxn>
                <a:cxn ang="0">
                  <a:pos x="connsiteX1" y="connsiteY1"/>
                </a:cxn>
                <a:cxn ang="0">
                  <a:pos x="connsiteX2" y="connsiteY2"/>
                </a:cxn>
              </a:cxnLst>
              <a:rect l="l" t="t" r="r" b="b"/>
              <a:pathLst>
                <a:path w="404644" h="85068">
                  <a:moveTo>
                    <a:pt x="404644" y="5"/>
                  </a:moveTo>
                  <a:cubicBezTo>
                    <a:pt x="353227" y="52498"/>
                    <a:pt x="281575" y="85069"/>
                    <a:pt x="202327" y="85069"/>
                  </a:cubicBezTo>
                  <a:cubicBezTo>
                    <a:pt x="123074" y="85069"/>
                    <a:pt x="51418" y="52498"/>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0" name="Freeform 6519">
              <a:extLst>
                <a:ext uri="{FF2B5EF4-FFF2-40B4-BE49-F238E27FC236}">
                  <a16:creationId xmlns:a16="http://schemas.microsoft.com/office/drawing/2014/main" id="{79A52370-97F3-BCF5-A1CA-5E6D3DD1DB9A}"/>
                </a:ext>
              </a:extLst>
            </p:cNvPr>
            <p:cNvSpPr/>
            <p:nvPr/>
          </p:nvSpPr>
          <p:spPr>
            <a:xfrm>
              <a:off x="13933058" y="4167780"/>
              <a:ext cx="403230" cy="85658"/>
            </a:xfrm>
            <a:custGeom>
              <a:avLst/>
              <a:gdLst>
                <a:gd name="connsiteX0" fmla="*/ 0 w 403230"/>
                <a:gd name="connsiteY0" fmla="*/ 85659 h 85658"/>
                <a:gd name="connsiteX1" fmla="*/ 202902 w 403230"/>
                <a:gd name="connsiteY1" fmla="*/ 0 h 85658"/>
                <a:gd name="connsiteX2" fmla="*/ 403230 w 403230"/>
                <a:gd name="connsiteY2" fmla="*/ 83053 h 85658"/>
              </a:gdLst>
              <a:ahLst/>
              <a:cxnLst>
                <a:cxn ang="0">
                  <a:pos x="connsiteX0" y="connsiteY0"/>
                </a:cxn>
                <a:cxn ang="0">
                  <a:pos x="connsiteX1" y="connsiteY1"/>
                </a:cxn>
                <a:cxn ang="0">
                  <a:pos x="connsiteX2" y="connsiteY2"/>
                </a:cxn>
              </a:cxnLst>
              <a:rect l="l" t="t" r="r" b="b"/>
              <a:pathLst>
                <a:path w="403230" h="85658">
                  <a:moveTo>
                    <a:pt x="0" y="85659"/>
                  </a:moveTo>
                  <a:cubicBezTo>
                    <a:pt x="51458" y="32816"/>
                    <a:pt x="123349" y="0"/>
                    <a:pt x="202902" y="0"/>
                  </a:cubicBezTo>
                  <a:cubicBezTo>
                    <a:pt x="281135" y="0"/>
                    <a:pt x="351962" y="31740"/>
                    <a:pt x="403230" y="8305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1" name="Freeform 6520">
              <a:extLst>
                <a:ext uri="{FF2B5EF4-FFF2-40B4-BE49-F238E27FC236}">
                  <a16:creationId xmlns:a16="http://schemas.microsoft.com/office/drawing/2014/main" id="{BF90A00B-8270-658B-B878-472ED76F038E}"/>
                </a:ext>
              </a:extLst>
            </p:cNvPr>
            <p:cNvSpPr/>
            <p:nvPr/>
          </p:nvSpPr>
          <p:spPr>
            <a:xfrm>
              <a:off x="13965971" y="3770796"/>
              <a:ext cx="169989" cy="567121"/>
            </a:xfrm>
            <a:custGeom>
              <a:avLst/>
              <a:gdLst>
                <a:gd name="connsiteX0" fmla="*/ 169989 w 169989"/>
                <a:gd name="connsiteY0" fmla="*/ 567122 h 567121"/>
                <a:gd name="connsiteX1" fmla="*/ 0 w 169989"/>
                <a:gd name="connsiteY1" fmla="*/ 283561 h 567121"/>
                <a:gd name="connsiteX2" fmla="*/ 169989 w 169989"/>
                <a:gd name="connsiteY2" fmla="*/ 0 h 567121"/>
              </a:gdLst>
              <a:ahLst/>
              <a:cxnLst>
                <a:cxn ang="0">
                  <a:pos x="connsiteX0" y="connsiteY0"/>
                </a:cxn>
                <a:cxn ang="0">
                  <a:pos x="connsiteX1" y="connsiteY1"/>
                </a:cxn>
                <a:cxn ang="0">
                  <a:pos x="connsiteX2" y="connsiteY2"/>
                </a:cxn>
              </a:cxnLst>
              <a:rect l="l" t="t" r="r" b="b"/>
              <a:pathLst>
                <a:path w="169989" h="567121">
                  <a:moveTo>
                    <a:pt x="169989" y="567122"/>
                  </a:moveTo>
                  <a:cubicBezTo>
                    <a:pt x="76104" y="567122"/>
                    <a:pt x="0" y="440169"/>
                    <a:pt x="0" y="283561"/>
                  </a:cubicBezTo>
                  <a:cubicBezTo>
                    <a:pt x="0" y="126953"/>
                    <a:pt x="76104" y="0"/>
                    <a:pt x="169989"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2" name="Freeform 6521">
              <a:extLst>
                <a:ext uri="{FF2B5EF4-FFF2-40B4-BE49-F238E27FC236}">
                  <a16:creationId xmlns:a16="http://schemas.microsoft.com/office/drawing/2014/main" id="{E8651659-9A8A-92EF-5E06-7559E6E26B36}"/>
                </a:ext>
              </a:extLst>
            </p:cNvPr>
            <p:cNvSpPr/>
            <p:nvPr/>
          </p:nvSpPr>
          <p:spPr>
            <a:xfrm>
              <a:off x="14135960" y="3770796"/>
              <a:ext cx="169984" cy="567121"/>
            </a:xfrm>
            <a:custGeom>
              <a:avLst/>
              <a:gdLst>
                <a:gd name="connsiteX0" fmla="*/ 0 w 169984"/>
                <a:gd name="connsiteY0" fmla="*/ 0 h 567121"/>
                <a:gd name="connsiteX1" fmla="*/ 169984 w 169984"/>
                <a:gd name="connsiteY1" fmla="*/ 283561 h 567121"/>
                <a:gd name="connsiteX2" fmla="*/ 0 w 169984"/>
                <a:gd name="connsiteY2" fmla="*/ 567122 h 567121"/>
              </a:gdLst>
              <a:ahLst/>
              <a:cxnLst>
                <a:cxn ang="0">
                  <a:pos x="connsiteX0" y="connsiteY0"/>
                </a:cxn>
                <a:cxn ang="0">
                  <a:pos x="connsiteX1" y="connsiteY1"/>
                </a:cxn>
                <a:cxn ang="0">
                  <a:pos x="connsiteX2" y="connsiteY2"/>
                </a:cxn>
              </a:cxnLst>
              <a:rect l="l" t="t" r="r" b="b"/>
              <a:pathLst>
                <a:path w="169984" h="567121">
                  <a:moveTo>
                    <a:pt x="0" y="0"/>
                  </a:moveTo>
                  <a:cubicBezTo>
                    <a:pt x="93880" y="0"/>
                    <a:pt x="169984" y="126953"/>
                    <a:pt x="169984" y="283561"/>
                  </a:cubicBezTo>
                  <a:cubicBezTo>
                    <a:pt x="169984" y="440169"/>
                    <a:pt x="93880" y="567122"/>
                    <a:pt x="0" y="56712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3" name="Freeform 6522">
              <a:extLst>
                <a:ext uri="{FF2B5EF4-FFF2-40B4-BE49-F238E27FC236}">
                  <a16:creationId xmlns:a16="http://schemas.microsoft.com/office/drawing/2014/main" id="{3B92BB5F-9BD1-C7BD-7523-0FE2F2E3701C}"/>
                </a:ext>
              </a:extLst>
            </p:cNvPr>
            <p:cNvSpPr/>
            <p:nvPr/>
          </p:nvSpPr>
          <p:spPr>
            <a:xfrm>
              <a:off x="14084723" y="3770796"/>
              <a:ext cx="51237" cy="567121"/>
            </a:xfrm>
            <a:custGeom>
              <a:avLst/>
              <a:gdLst>
                <a:gd name="connsiteX0" fmla="*/ 51238 w 51237"/>
                <a:gd name="connsiteY0" fmla="*/ 567122 h 567121"/>
                <a:gd name="connsiteX1" fmla="*/ 0 w 51237"/>
                <a:gd name="connsiteY1" fmla="*/ 283561 h 567121"/>
                <a:gd name="connsiteX2" fmla="*/ 51238 w 51237"/>
                <a:gd name="connsiteY2" fmla="*/ 0 h 567121"/>
              </a:gdLst>
              <a:ahLst/>
              <a:cxnLst>
                <a:cxn ang="0">
                  <a:pos x="connsiteX0" y="connsiteY0"/>
                </a:cxn>
                <a:cxn ang="0">
                  <a:pos x="connsiteX1" y="connsiteY1"/>
                </a:cxn>
                <a:cxn ang="0">
                  <a:pos x="connsiteX2" y="connsiteY2"/>
                </a:cxn>
              </a:cxnLst>
              <a:rect l="l" t="t" r="r" b="b"/>
              <a:pathLst>
                <a:path w="51237" h="567121">
                  <a:moveTo>
                    <a:pt x="51238" y="567122"/>
                  </a:moveTo>
                  <a:cubicBezTo>
                    <a:pt x="22938" y="567122"/>
                    <a:pt x="0" y="440169"/>
                    <a:pt x="0" y="283561"/>
                  </a:cubicBezTo>
                  <a:cubicBezTo>
                    <a:pt x="0" y="126953"/>
                    <a:pt x="22938" y="0"/>
                    <a:pt x="51238"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24" name="Freeform 6523">
              <a:extLst>
                <a:ext uri="{FF2B5EF4-FFF2-40B4-BE49-F238E27FC236}">
                  <a16:creationId xmlns:a16="http://schemas.microsoft.com/office/drawing/2014/main" id="{641DBFAC-F8B3-8238-6558-E3510C53B729}"/>
                </a:ext>
              </a:extLst>
            </p:cNvPr>
            <p:cNvSpPr/>
            <p:nvPr/>
          </p:nvSpPr>
          <p:spPr>
            <a:xfrm>
              <a:off x="14135960" y="3770796"/>
              <a:ext cx="51232" cy="567121"/>
            </a:xfrm>
            <a:custGeom>
              <a:avLst/>
              <a:gdLst>
                <a:gd name="connsiteX0" fmla="*/ 0 w 51232"/>
                <a:gd name="connsiteY0" fmla="*/ 0 h 567121"/>
                <a:gd name="connsiteX1" fmla="*/ 51233 w 51232"/>
                <a:gd name="connsiteY1" fmla="*/ 283561 h 567121"/>
                <a:gd name="connsiteX2" fmla="*/ 0 w 51232"/>
                <a:gd name="connsiteY2" fmla="*/ 567122 h 567121"/>
              </a:gdLst>
              <a:ahLst/>
              <a:cxnLst>
                <a:cxn ang="0">
                  <a:pos x="connsiteX0" y="connsiteY0"/>
                </a:cxn>
                <a:cxn ang="0">
                  <a:pos x="connsiteX1" y="connsiteY1"/>
                </a:cxn>
                <a:cxn ang="0">
                  <a:pos x="connsiteX2" y="connsiteY2"/>
                </a:cxn>
              </a:cxnLst>
              <a:rect l="l" t="t" r="r" b="b"/>
              <a:pathLst>
                <a:path w="51232" h="567121">
                  <a:moveTo>
                    <a:pt x="0" y="0"/>
                  </a:moveTo>
                  <a:cubicBezTo>
                    <a:pt x="28295" y="0"/>
                    <a:pt x="51233" y="126953"/>
                    <a:pt x="51233" y="283561"/>
                  </a:cubicBezTo>
                  <a:cubicBezTo>
                    <a:pt x="51233" y="440169"/>
                    <a:pt x="28295" y="567122"/>
                    <a:pt x="0" y="56712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08" name="Group 5707">
            <a:extLst>
              <a:ext uri="{FF2B5EF4-FFF2-40B4-BE49-F238E27FC236}">
                <a16:creationId xmlns:a16="http://schemas.microsoft.com/office/drawing/2014/main" id="{8B918D1C-31F8-D1BE-D955-A35A6D5CF4AD}"/>
              </a:ext>
            </a:extLst>
          </p:cNvPr>
          <p:cNvGrpSpPr/>
          <p:nvPr/>
        </p:nvGrpSpPr>
        <p:grpSpPr>
          <a:xfrm flipH="1">
            <a:off x="8896688" y="3862864"/>
            <a:ext cx="617386" cy="441372"/>
            <a:chOff x="9940557" y="1133746"/>
            <a:chExt cx="991596" cy="708899"/>
          </a:xfrm>
        </p:grpSpPr>
        <p:grpSp>
          <p:nvGrpSpPr>
            <p:cNvPr id="6502" name="Graphic 6">
              <a:extLst>
                <a:ext uri="{FF2B5EF4-FFF2-40B4-BE49-F238E27FC236}">
                  <a16:creationId xmlns:a16="http://schemas.microsoft.com/office/drawing/2014/main" id="{5C14AAB8-76C9-C570-D0E8-49F2EB9081A5}"/>
                </a:ext>
              </a:extLst>
            </p:cNvPr>
            <p:cNvGrpSpPr/>
            <p:nvPr/>
          </p:nvGrpSpPr>
          <p:grpSpPr>
            <a:xfrm>
              <a:off x="9940557" y="1133746"/>
              <a:ext cx="991596" cy="708899"/>
              <a:chOff x="9940557" y="1133746"/>
              <a:chExt cx="991596" cy="708899"/>
            </a:xfrm>
            <a:noFill/>
          </p:grpSpPr>
          <p:grpSp>
            <p:nvGrpSpPr>
              <p:cNvPr id="6510" name="Graphic 6">
                <a:extLst>
                  <a:ext uri="{FF2B5EF4-FFF2-40B4-BE49-F238E27FC236}">
                    <a16:creationId xmlns:a16="http://schemas.microsoft.com/office/drawing/2014/main" id="{5ED71444-EB0F-D25D-72E4-64585ABAA0A7}"/>
                  </a:ext>
                </a:extLst>
              </p:cNvPr>
              <p:cNvGrpSpPr/>
              <p:nvPr/>
            </p:nvGrpSpPr>
            <p:grpSpPr>
              <a:xfrm>
                <a:off x="9940557" y="1133746"/>
                <a:ext cx="991596" cy="708899"/>
                <a:chOff x="9940557" y="1133746"/>
                <a:chExt cx="991596" cy="708899"/>
              </a:xfrm>
              <a:noFill/>
            </p:grpSpPr>
            <p:sp>
              <p:nvSpPr>
                <p:cNvPr id="6513" name="Freeform 6512">
                  <a:extLst>
                    <a:ext uri="{FF2B5EF4-FFF2-40B4-BE49-F238E27FC236}">
                      <a16:creationId xmlns:a16="http://schemas.microsoft.com/office/drawing/2014/main" id="{6C32AB26-5DBF-987C-A45E-BE81A93991BC}"/>
                    </a:ext>
                  </a:extLst>
                </p:cNvPr>
                <p:cNvSpPr/>
                <p:nvPr/>
              </p:nvSpPr>
              <p:spPr>
                <a:xfrm>
                  <a:off x="10011385" y="1133746"/>
                  <a:ext cx="849940" cy="626194"/>
                </a:xfrm>
                <a:custGeom>
                  <a:avLst/>
                  <a:gdLst>
                    <a:gd name="connsiteX0" fmla="*/ 71011 w 849940"/>
                    <a:gd name="connsiteY0" fmla="*/ 0 h 626194"/>
                    <a:gd name="connsiteX1" fmla="*/ 778929 w 849940"/>
                    <a:gd name="connsiteY1" fmla="*/ 0 h 626194"/>
                    <a:gd name="connsiteX2" fmla="*/ 849941 w 849940"/>
                    <a:gd name="connsiteY2" fmla="*/ 71074 h 626194"/>
                    <a:gd name="connsiteX3" fmla="*/ 849941 w 849940"/>
                    <a:gd name="connsiteY3" fmla="*/ 626195 h 626194"/>
                    <a:gd name="connsiteX4" fmla="*/ 0 w 849940"/>
                    <a:gd name="connsiteY4" fmla="*/ 626195 h 626194"/>
                    <a:gd name="connsiteX5" fmla="*/ 0 w 849940"/>
                    <a:gd name="connsiteY5" fmla="*/ 71074 h 626194"/>
                    <a:gd name="connsiteX6" fmla="*/ 71011 w 849940"/>
                    <a:gd name="connsiteY6" fmla="*/ 0 h 62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9940" h="626194">
                      <a:moveTo>
                        <a:pt x="71011" y="0"/>
                      </a:moveTo>
                      <a:lnTo>
                        <a:pt x="778929" y="0"/>
                      </a:lnTo>
                      <a:cubicBezTo>
                        <a:pt x="818123" y="0"/>
                        <a:pt x="849941" y="31847"/>
                        <a:pt x="849941" y="71074"/>
                      </a:cubicBezTo>
                      <a:lnTo>
                        <a:pt x="849941" y="626195"/>
                      </a:lnTo>
                      <a:lnTo>
                        <a:pt x="0" y="626195"/>
                      </a:lnTo>
                      <a:lnTo>
                        <a:pt x="0" y="71074"/>
                      </a:lnTo>
                      <a:cubicBezTo>
                        <a:pt x="0" y="31847"/>
                        <a:pt x="31819" y="0"/>
                        <a:pt x="7101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14" name="Freeform 6513">
                  <a:extLst>
                    <a:ext uri="{FF2B5EF4-FFF2-40B4-BE49-F238E27FC236}">
                      <a16:creationId xmlns:a16="http://schemas.microsoft.com/office/drawing/2014/main" id="{F3C30B3B-176B-FECB-8BE4-126C6060F3B4}"/>
                    </a:ext>
                  </a:extLst>
                </p:cNvPr>
                <p:cNvSpPr/>
                <p:nvPr/>
              </p:nvSpPr>
              <p:spPr>
                <a:xfrm>
                  <a:off x="9940557" y="1759941"/>
                  <a:ext cx="991596" cy="82704"/>
                </a:xfrm>
                <a:custGeom>
                  <a:avLst/>
                  <a:gdLst>
                    <a:gd name="connsiteX0" fmla="*/ 956182 w 991596"/>
                    <a:gd name="connsiteY0" fmla="*/ 0 h 82704"/>
                    <a:gd name="connsiteX1" fmla="*/ 991596 w 991596"/>
                    <a:gd name="connsiteY1" fmla="*/ 35445 h 82704"/>
                    <a:gd name="connsiteX2" fmla="*/ 991596 w 991596"/>
                    <a:gd name="connsiteY2" fmla="*/ 47260 h 82704"/>
                    <a:gd name="connsiteX3" fmla="*/ 956182 w 991596"/>
                    <a:gd name="connsiteY3" fmla="*/ 82705 h 82704"/>
                    <a:gd name="connsiteX4" fmla="*/ 35414 w 991596"/>
                    <a:gd name="connsiteY4" fmla="*/ 82705 h 82704"/>
                    <a:gd name="connsiteX5" fmla="*/ 0 w 991596"/>
                    <a:gd name="connsiteY5" fmla="*/ 47260 h 82704"/>
                    <a:gd name="connsiteX6" fmla="*/ 0 w 991596"/>
                    <a:gd name="connsiteY6" fmla="*/ 35445 h 82704"/>
                    <a:gd name="connsiteX7" fmla="*/ 35414 w 991596"/>
                    <a:gd name="connsiteY7" fmla="*/ 0 h 8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1596" h="82704">
                      <a:moveTo>
                        <a:pt x="956182" y="0"/>
                      </a:moveTo>
                      <a:cubicBezTo>
                        <a:pt x="975741" y="0"/>
                        <a:pt x="991596" y="15869"/>
                        <a:pt x="991596" y="35445"/>
                      </a:cubicBezTo>
                      <a:lnTo>
                        <a:pt x="991596" y="47260"/>
                      </a:lnTo>
                      <a:cubicBezTo>
                        <a:pt x="991596" y="66836"/>
                        <a:pt x="975741" y="82705"/>
                        <a:pt x="956182" y="82705"/>
                      </a:cubicBezTo>
                      <a:lnTo>
                        <a:pt x="35414" y="82705"/>
                      </a:lnTo>
                      <a:cubicBezTo>
                        <a:pt x="15855" y="82705"/>
                        <a:pt x="0" y="66836"/>
                        <a:pt x="0" y="47260"/>
                      </a:cubicBezTo>
                      <a:lnTo>
                        <a:pt x="0" y="35445"/>
                      </a:lnTo>
                      <a:cubicBezTo>
                        <a:pt x="0" y="15869"/>
                        <a:pt x="15855" y="0"/>
                        <a:pt x="3541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511" name="Freeform 6510">
                <a:extLst>
                  <a:ext uri="{FF2B5EF4-FFF2-40B4-BE49-F238E27FC236}">
                    <a16:creationId xmlns:a16="http://schemas.microsoft.com/office/drawing/2014/main" id="{D80B9E46-5A52-0ECF-894B-F0A384092291}"/>
                  </a:ext>
                </a:extLst>
              </p:cNvPr>
              <p:cNvSpPr/>
              <p:nvPr/>
            </p:nvSpPr>
            <p:spPr>
              <a:xfrm>
                <a:off x="10023190" y="1801295"/>
                <a:ext cx="165266" cy="5001"/>
              </a:xfrm>
              <a:custGeom>
                <a:avLst/>
                <a:gdLst>
                  <a:gd name="connsiteX0" fmla="*/ 0 w 165266"/>
                  <a:gd name="connsiteY0" fmla="*/ 0 h 5001"/>
                  <a:gd name="connsiteX1" fmla="*/ 165266 w 165266"/>
                  <a:gd name="connsiteY1" fmla="*/ 0 h 5001"/>
                </a:gdLst>
                <a:ahLst/>
                <a:cxnLst>
                  <a:cxn ang="0">
                    <a:pos x="connsiteX0" y="connsiteY0"/>
                  </a:cxn>
                  <a:cxn ang="0">
                    <a:pos x="connsiteX1" y="connsiteY1"/>
                  </a:cxn>
                </a:cxnLst>
                <a:rect l="l" t="t" r="r" b="b"/>
                <a:pathLst>
                  <a:path w="165266" h="5001">
                    <a:moveTo>
                      <a:pt x="0" y="0"/>
                    </a:moveTo>
                    <a:lnTo>
                      <a:pt x="16526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12" name="Freeform 6511">
                <a:extLst>
                  <a:ext uri="{FF2B5EF4-FFF2-40B4-BE49-F238E27FC236}">
                    <a16:creationId xmlns:a16="http://schemas.microsoft.com/office/drawing/2014/main" id="{538F444F-7B93-70CA-159B-A38D1E4D1394}"/>
                  </a:ext>
                </a:extLst>
              </p:cNvPr>
              <p:cNvSpPr/>
              <p:nvPr/>
            </p:nvSpPr>
            <p:spPr>
              <a:xfrm>
                <a:off x="10271089" y="1801295"/>
                <a:ext cx="82632" cy="5001"/>
              </a:xfrm>
              <a:custGeom>
                <a:avLst/>
                <a:gdLst>
                  <a:gd name="connsiteX0" fmla="*/ 0 w 82632"/>
                  <a:gd name="connsiteY0" fmla="*/ 0 h 5001"/>
                  <a:gd name="connsiteX1" fmla="*/ 82633 w 82632"/>
                  <a:gd name="connsiteY1" fmla="*/ 0 h 5001"/>
                </a:gdLst>
                <a:ahLst/>
                <a:cxnLst>
                  <a:cxn ang="0">
                    <a:pos x="connsiteX0" y="connsiteY0"/>
                  </a:cxn>
                  <a:cxn ang="0">
                    <a:pos x="connsiteX1" y="connsiteY1"/>
                  </a:cxn>
                </a:cxnLst>
                <a:rect l="l" t="t" r="r" b="b"/>
                <a:pathLst>
                  <a:path w="82632" h="5001">
                    <a:moveTo>
                      <a:pt x="0" y="0"/>
                    </a:moveTo>
                    <a:lnTo>
                      <a:pt x="8263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503" name="Freeform 6502">
              <a:extLst>
                <a:ext uri="{FF2B5EF4-FFF2-40B4-BE49-F238E27FC236}">
                  <a16:creationId xmlns:a16="http://schemas.microsoft.com/office/drawing/2014/main" id="{4FF8E5FE-7726-4967-74C0-B465A7C31514}"/>
                </a:ext>
              </a:extLst>
            </p:cNvPr>
            <p:cNvSpPr/>
            <p:nvPr/>
          </p:nvSpPr>
          <p:spPr>
            <a:xfrm>
              <a:off x="10090049" y="1275028"/>
              <a:ext cx="141000" cy="5001"/>
            </a:xfrm>
            <a:custGeom>
              <a:avLst/>
              <a:gdLst>
                <a:gd name="connsiteX0" fmla="*/ 0 w 141000"/>
                <a:gd name="connsiteY0" fmla="*/ 0 h 5001"/>
                <a:gd name="connsiteX1" fmla="*/ 141000 w 141000"/>
                <a:gd name="connsiteY1" fmla="*/ 0 h 5001"/>
              </a:gdLst>
              <a:ahLst/>
              <a:cxnLst>
                <a:cxn ang="0">
                  <a:pos x="connsiteX0" y="connsiteY0"/>
                </a:cxn>
                <a:cxn ang="0">
                  <a:pos x="connsiteX1" y="connsiteY1"/>
                </a:cxn>
              </a:cxnLst>
              <a:rect l="l" t="t" r="r" b="b"/>
              <a:pathLst>
                <a:path w="141000" h="5001">
                  <a:moveTo>
                    <a:pt x="0" y="0"/>
                  </a:moveTo>
                  <a:lnTo>
                    <a:pt x="14100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04" name="Freeform 6503">
              <a:extLst>
                <a:ext uri="{FF2B5EF4-FFF2-40B4-BE49-F238E27FC236}">
                  <a16:creationId xmlns:a16="http://schemas.microsoft.com/office/drawing/2014/main" id="{33CB0102-9B56-9554-B7B4-3EB44B7E2205}"/>
                </a:ext>
              </a:extLst>
            </p:cNvPr>
            <p:cNvSpPr/>
            <p:nvPr/>
          </p:nvSpPr>
          <p:spPr>
            <a:xfrm>
              <a:off x="10610550" y="1275028"/>
              <a:ext cx="140999" cy="5001"/>
            </a:xfrm>
            <a:custGeom>
              <a:avLst/>
              <a:gdLst>
                <a:gd name="connsiteX0" fmla="*/ 0 w 140999"/>
                <a:gd name="connsiteY0" fmla="*/ 0 h 5001"/>
                <a:gd name="connsiteX1" fmla="*/ 141000 w 140999"/>
                <a:gd name="connsiteY1" fmla="*/ 0 h 5001"/>
              </a:gdLst>
              <a:ahLst/>
              <a:cxnLst>
                <a:cxn ang="0">
                  <a:pos x="connsiteX0" y="connsiteY0"/>
                </a:cxn>
                <a:cxn ang="0">
                  <a:pos x="connsiteX1" y="connsiteY1"/>
                </a:cxn>
              </a:cxnLst>
              <a:rect l="l" t="t" r="r" b="b"/>
              <a:pathLst>
                <a:path w="140999" h="5001">
                  <a:moveTo>
                    <a:pt x="0" y="0"/>
                  </a:moveTo>
                  <a:lnTo>
                    <a:pt x="14100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05" name="Freeform 6504">
              <a:extLst>
                <a:ext uri="{FF2B5EF4-FFF2-40B4-BE49-F238E27FC236}">
                  <a16:creationId xmlns:a16="http://schemas.microsoft.com/office/drawing/2014/main" id="{7CAD067C-65F0-4FA6-C9D4-214779B347DB}"/>
                </a:ext>
              </a:extLst>
            </p:cNvPr>
            <p:cNvSpPr/>
            <p:nvPr/>
          </p:nvSpPr>
          <p:spPr>
            <a:xfrm>
              <a:off x="10090049" y="1368109"/>
              <a:ext cx="229500" cy="5001"/>
            </a:xfrm>
            <a:custGeom>
              <a:avLst/>
              <a:gdLst>
                <a:gd name="connsiteX0" fmla="*/ 0 w 229500"/>
                <a:gd name="connsiteY0" fmla="*/ 0 h 5001"/>
                <a:gd name="connsiteX1" fmla="*/ 229501 w 229500"/>
                <a:gd name="connsiteY1" fmla="*/ 0 h 5001"/>
              </a:gdLst>
              <a:ahLst/>
              <a:cxnLst>
                <a:cxn ang="0">
                  <a:pos x="connsiteX0" y="connsiteY0"/>
                </a:cxn>
                <a:cxn ang="0">
                  <a:pos x="connsiteX1" y="connsiteY1"/>
                </a:cxn>
              </a:cxnLst>
              <a:rect l="l" t="t" r="r" b="b"/>
              <a:pathLst>
                <a:path w="229500" h="5001">
                  <a:moveTo>
                    <a:pt x="0" y="0"/>
                  </a:moveTo>
                  <a:lnTo>
                    <a:pt x="22950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06" name="Freeform 6505">
              <a:extLst>
                <a:ext uri="{FF2B5EF4-FFF2-40B4-BE49-F238E27FC236}">
                  <a16:creationId xmlns:a16="http://schemas.microsoft.com/office/drawing/2014/main" id="{95CEE139-8EC1-E90F-072E-1F69CA0A2649}"/>
                </a:ext>
              </a:extLst>
            </p:cNvPr>
            <p:cNvSpPr/>
            <p:nvPr/>
          </p:nvSpPr>
          <p:spPr>
            <a:xfrm>
              <a:off x="10090049" y="1432665"/>
              <a:ext cx="472501" cy="5001"/>
            </a:xfrm>
            <a:custGeom>
              <a:avLst/>
              <a:gdLst>
                <a:gd name="connsiteX0" fmla="*/ 0 w 472501"/>
                <a:gd name="connsiteY0" fmla="*/ 0 h 5001"/>
                <a:gd name="connsiteX1" fmla="*/ 472501 w 472501"/>
                <a:gd name="connsiteY1" fmla="*/ 0 h 5001"/>
              </a:gdLst>
              <a:ahLst/>
              <a:cxnLst>
                <a:cxn ang="0">
                  <a:pos x="connsiteX0" y="connsiteY0"/>
                </a:cxn>
                <a:cxn ang="0">
                  <a:pos x="connsiteX1" y="connsiteY1"/>
                </a:cxn>
              </a:cxnLst>
              <a:rect l="l" t="t" r="r" b="b"/>
              <a:pathLst>
                <a:path w="472501" h="5001">
                  <a:moveTo>
                    <a:pt x="0" y="0"/>
                  </a:moveTo>
                  <a:lnTo>
                    <a:pt x="47250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07" name="Freeform 6506">
              <a:extLst>
                <a:ext uri="{FF2B5EF4-FFF2-40B4-BE49-F238E27FC236}">
                  <a16:creationId xmlns:a16="http://schemas.microsoft.com/office/drawing/2014/main" id="{2E5EA401-77F1-AC0E-7BF8-8DF306B45D36}"/>
                </a:ext>
              </a:extLst>
            </p:cNvPr>
            <p:cNvSpPr/>
            <p:nvPr/>
          </p:nvSpPr>
          <p:spPr>
            <a:xfrm>
              <a:off x="10090049" y="1497222"/>
              <a:ext cx="472501" cy="5001"/>
            </a:xfrm>
            <a:custGeom>
              <a:avLst/>
              <a:gdLst>
                <a:gd name="connsiteX0" fmla="*/ 0 w 472501"/>
                <a:gd name="connsiteY0" fmla="*/ 0 h 5001"/>
                <a:gd name="connsiteX1" fmla="*/ 472501 w 472501"/>
                <a:gd name="connsiteY1" fmla="*/ 0 h 5001"/>
              </a:gdLst>
              <a:ahLst/>
              <a:cxnLst>
                <a:cxn ang="0">
                  <a:pos x="connsiteX0" y="connsiteY0"/>
                </a:cxn>
                <a:cxn ang="0">
                  <a:pos x="connsiteX1" y="connsiteY1"/>
                </a:cxn>
              </a:cxnLst>
              <a:rect l="l" t="t" r="r" b="b"/>
              <a:pathLst>
                <a:path w="472501" h="5001">
                  <a:moveTo>
                    <a:pt x="0" y="0"/>
                  </a:moveTo>
                  <a:lnTo>
                    <a:pt x="47250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08" name="Freeform 6507">
              <a:extLst>
                <a:ext uri="{FF2B5EF4-FFF2-40B4-BE49-F238E27FC236}">
                  <a16:creationId xmlns:a16="http://schemas.microsoft.com/office/drawing/2014/main" id="{6E828553-312E-7010-746C-FEA72E01AC06}"/>
                </a:ext>
              </a:extLst>
            </p:cNvPr>
            <p:cNvSpPr/>
            <p:nvPr/>
          </p:nvSpPr>
          <p:spPr>
            <a:xfrm>
              <a:off x="10090049" y="1561779"/>
              <a:ext cx="472501" cy="5001"/>
            </a:xfrm>
            <a:custGeom>
              <a:avLst/>
              <a:gdLst>
                <a:gd name="connsiteX0" fmla="*/ 0 w 472501"/>
                <a:gd name="connsiteY0" fmla="*/ 0 h 5001"/>
                <a:gd name="connsiteX1" fmla="*/ 472501 w 472501"/>
                <a:gd name="connsiteY1" fmla="*/ 0 h 5001"/>
              </a:gdLst>
              <a:ahLst/>
              <a:cxnLst>
                <a:cxn ang="0">
                  <a:pos x="connsiteX0" y="connsiteY0"/>
                </a:cxn>
                <a:cxn ang="0">
                  <a:pos x="connsiteX1" y="connsiteY1"/>
                </a:cxn>
              </a:cxnLst>
              <a:rect l="l" t="t" r="r" b="b"/>
              <a:pathLst>
                <a:path w="472501" h="5001">
                  <a:moveTo>
                    <a:pt x="0" y="0"/>
                  </a:moveTo>
                  <a:lnTo>
                    <a:pt x="47250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09" name="Freeform 6508">
              <a:extLst>
                <a:ext uri="{FF2B5EF4-FFF2-40B4-BE49-F238E27FC236}">
                  <a16:creationId xmlns:a16="http://schemas.microsoft.com/office/drawing/2014/main" id="{0A34B548-B5E3-543A-C97D-B784563A254F}"/>
                </a:ext>
              </a:extLst>
            </p:cNvPr>
            <p:cNvSpPr/>
            <p:nvPr/>
          </p:nvSpPr>
          <p:spPr>
            <a:xfrm>
              <a:off x="10090049" y="1626336"/>
              <a:ext cx="472501" cy="5001"/>
            </a:xfrm>
            <a:custGeom>
              <a:avLst/>
              <a:gdLst>
                <a:gd name="connsiteX0" fmla="*/ 0 w 472501"/>
                <a:gd name="connsiteY0" fmla="*/ 0 h 5001"/>
                <a:gd name="connsiteX1" fmla="*/ 472501 w 472501"/>
                <a:gd name="connsiteY1" fmla="*/ 0 h 5001"/>
              </a:gdLst>
              <a:ahLst/>
              <a:cxnLst>
                <a:cxn ang="0">
                  <a:pos x="connsiteX0" y="connsiteY0"/>
                </a:cxn>
                <a:cxn ang="0">
                  <a:pos x="connsiteX1" y="connsiteY1"/>
                </a:cxn>
              </a:cxnLst>
              <a:rect l="l" t="t" r="r" b="b"/>
              <a:pathLst>
                <a:path w="472501" h="5001">
                  <a:moveTo>
                    <a:pt x="0" y="0"/>
                  </a:moveTo>
                  <a:lnTo>
                    <a:pt x="47250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09" name="Graphic 6">
            <a:extLst>
              <a:ext uri="{FF2B5EF4-FFF2-40B4-BE49-F238E27FC236}">
                <a16:creationId xmlns:a16="http://schemas.microsoft.com/office/drawing/2014/main" id="{A0970B8D-BE26-0A49-F453-8284C5127572}"/>
              </a:ext>
            </a:extLst>
          </p:cNvPr>
          <p:cNvGrpSpPr/>
          <p:nvPr/>
        </p:nvGrpSpPr>
        <p:grpSpPr>
          <a:xfrm flipH="1">
            <a:off x="8967485" y="7786732"/>
            <a:ext cx="475794" cy="564978"/>
            <a:chOff x="10137857" y="4998984"/>
            <a:chExt cx="596997" cy="708900"/>
          </a:xfrm>
          <a:noFill/>
        </p:grpSpPr>
        <p:sp>
          <p:nvSpPr>
            <p:cNvPr id="6500" name="Freeform 6499">
              <a:extLst>
                <a:ext uri="{FF2B5EF4-FFF2-40B4-BE49-F238E27FC236}">
                  <a16:creationId xmlns:a16="http://schemas.microsoft.com/office/drawing/2014/main" id="{86B35DC6-9B95-4D57-3E12-B67F0ABC61AE}"/>
                </a:ext>
              </a:extLst>
            </p:cNvPr>
            <p:cNvSpPr/>
            <p:nvPr/>
          </p:nvSpPr>
          <p:spPr>
            <a:xfrm>
              <a:off x="10137857" y="5236666"/>
              <a:ext cx="442789" cy="471219"/>
            </a:xfrm>
            <a:custGeom>
              <a:avLst/>
              <a:gdLst>
                <a:gd name="connsiteX0" fmla="*/ 421800 w 442789"/>
                <a:gd name="connsiteY0" fmla="*/ 281931 h 471219"/>
                <a:gd name="connsiteX1" fmla="*/ 419776 w 442789"/>
                <a:gd name="connsiteY1" fmla="*/ 191290 h 471219"/>
                <a:gd name="connsiteX2" fmla="*/ 432069 w 442789"/>
                <a:gd name="connsiteY2" fmla="*/ 131325 h 471219"/>
                <a:gd name="connsiteX3" fmla="*/ 416048 w 442789"/>
                <a:gd name="connsiteY3" fmla="*/ 103470 h 471219"/>
                <a:gd name="connsiteX4" fmla="*/ 361097 w 442789"/>
                <a:gd name="connsiteY4" fmla="*/ 85259 h 471219"/>
                <a:gd name="connsiteX5" fmla="*/ 282364 w 442789"/>
                <a:gd name="connsiteY5" fmla="*/ 43545 h 471219"/>
                <a:gd name="connsiteX6" fmla="*/ 231181 w 442789"/>
                <a:gd name="connsiteY6" fmla="*/ 105 h 471219"/>
                <a:gd name="connsiteX7" fmla="*/ 199070 w 442789"/>
                <a:gd name="connsiteY7" fmla="*/ 1256 h 471219"/>
                <a:gd name="connsiteX8" fmla="*/ 160694 w 442789"/>
                <a:gd name="connsiteY8" fmla="*/ 37253 h 471219"/>
                <a:gd name="connsiteX9" fmla="*/ 84966 w 442789"/>
                <a:gd name="connsiteY9" fmla="*/ 86474 h 471219"/>
                <a:gd name="connsiteX10" fmla="*/ 22023 w 442789"/>
                <a:gd name="connsiteY10" fmla="*/ 109637 h 471219"/>
                <a:gd name="connsiteX11" fmla="*/ 7853 w 442789"/>
                <a:gd name="connsiteY11" fmla="*/ 135931 h 471219"/>
                <a:gd name="connsiteX12" fmla="*/ 19594 w 442789"/>
                <a:gd name="connsiteY12" fmla="*/ 188989 h 471219"/>
                <a:gd name="connsiteX13" fmla="*/ 21469 w 442789"/>
                <a:gd name="connsiteY13" fmla="*/ 280950 h 471219"/>
                <a:gd name="connsiteX14" fmla="*/ 9963 w 442789"/>
                <a:gd name="connsiteY14" fmla="*/ 339470 h 471219"/>
                <a:gd name="connsiteX15" fmla="*/ 29672 w 442789"/>
                <a:gd name="connsiteY15" fmla="*/ 373146 h 471219"/>
                <a:gd name="connsiteX16" fmla="*/ 78510 w 442789"/>
                <a:gd name="connsiteY16" fmla="*/ 387966 h 471219"/>
                <a:gd name="connsiteX17" fmla="*/ 160822 w 442789"/>
                <a:gd name="connsiteY17" fmla="*/ 431751 h 471219"/>
                <a:gd name="connsiteX18" fmla="*/ 203438 w 442789"/>
                <a:gd name="connsiteY18" fmla="*/ 470799 h 471219"/>
                <a:gd name="connsiteX19" fmla="*/ 246968 w 442789"/>
                <a:gd name="connsiteY19" fmla="*/ 469774 h 471219"/>
                <a:gd name="connsiteX20" fmla="*/ 281784 w 442789"/>
                <a:gd name="connsiteY20" fmla="*/ 435057 h 471219"/>
                <a:gd name="connsiteX21" fmla="*/ 363051 w 442789"/>
                <a:gd name="connsiteY21" fmla="*/ 387031 h 471219"/>
                <a:gd name="connsiteX22" fmla="*/ 384849 w 442789"/>
                <a:gd name="connsiteY22" fmla="*/ 395519 h 471219"/>
                <a:gd name="connsiteX23" fmla="*/ 407392 w 442789"/>
                <a:gd name="connsiteY23" fmla="*/ 379159 h 471219"/>
                <a:gd name="connsiteX24" fmla="*/ 433773 w 442789"/>
                <a:gd name="connsiteY24" fmla="*/ 336209 h 471219"/>
                <a:gd name="connsiteX25" fmla="*/ 421795 w 442789"/>
                <a:gd name="connsiteY25" fmla="*/ 281936 h 471219"/>
                <a:gd name="connsiteX26" fmla="*/ 421800 w 442789"/>
                <a:gd name="connsiteY26" fmla="*/ 281931 h 471219"/>
                <a:gd name="connsiteX27" fmla="*/ 221381 w 442789"/>
                <a:gd name="connsiteY27" fmla="*/ 313916 h 471219"/>
                <a:gd name="connsiteX28" fmla="*/ 143145 w 442789"/>
                <a:gd name="connsiteY28" fmla="*/ 235610 h 471219"/>
                <a:gd name="connsiteX29" fmla="*/ 221381 w 442789"/>
                <a:gd name="connsiteY29" fmla="*/ 157308 h 471219"/>
                <a:gd name="connsiteX30" fmla="*/ 299615 w 442789"/>
                <a:gd name="connsiteY30" fmla="*/ 235610 h 471219"/>
                <a:gd name="connsiteX31" fmla="*/ 221381 w 442789"/>
                <a:gd name="connsiteY31" fmla="*/ 313916 h 471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2789" h="471219">
                  <a:moveTo>
                    <a:pt x="421800" y="281931"/>
                  </a:moveTo>
                  <a:cubicBezTo>
                    <a:pt x="392865" y="257642"/>
                    <a:pt x="391946" y="216058"/>
                    <a:pt x="419776" y="191290"/>
                  </a:cubicBezTo>
                  <a:cubicBezTo>
                    <a:pt x="447241" y="166872"/>
                    <a:pt x="448071" y="163461"/>
                    <a:pt x="432069" y="131325"/>
                  </a:cubicBezTo>
                  <a:cubicBezTo>
                    <a:pt x="427297" y="121746"/>
                    <a:pt x="421970" y="112363"/>
                    <a:pt x="416048" y="103470"/>
                  </a:cubicBezTo>
                  <a:cubicBezTo>
                    <a:pt x="398317" y="76836"/>
                    <a:pt x="390776" y="74511"/>
                    <a:pt x="361097" y="85259"/>
                  </a:cubicBezTo>
                  <a:cubicBezTo>
                    <a:pt x="327025" y="97588"/>
                    <a:pt x="290015" y="77987"/>
                    <a:pt x="282364" y="43545"/>
                  </a:cubicBezTo>
                  <a:cubicBezTo>
                    <a:pt x="273839" y="5182"/>
                    <a:pt x="270195" y="1851"/>
                    <a:pt x="231181" y="105"/>
                  </a:cubicBezTo>
                  <a:cubicBezTo>
                    <a:pt x="220527" y="-365"/>
                    <a:pt x="209788" y="871"/>
                    <a:pt x="199070" y="1256"/>
                  </a:cubicBezTo>
                  <a:cubicBezTo>
                    <a:pt x="175823" y="2111"/>
                    <a:pt x="163699" y="12089"/>
                    <a:pt x="160694" y="37253"/>
                  </a:cubicBezTo>
                  <a:cubicBezTo>
                    <a:pt x="156092" y="75516"/>
                    <a:pt x="119954" y="97418"/>
                    <a:pt x="84966" y="86474"/>
                  </a:cubicBezTo>
                  <a:cubicBezTo>
                    <a:pt x="47720" y="74830"/>
                    <a:pt x="42478" y="76646"/>
                    <a:pt x="22023" y="109637"/>
                  </a:cubicBezTo>
                  <a:cubicBezTo>
                    <a:pt x="16782" y="118080"/>
                    <a:pt x="12137" y="126953"/>
                    <a:pt x="7853" y="135931"/>
                  </a:cubicBezTo>
                  <a:cubicBezTo>
                    <a:pt x="-4612" y="162075"/>
                    <a:pt x="-2651" y="170333"/>
                    <a:pt x="19594" y="188989"/>
                  </a:cubicBezTo>
                  <a:cubicBezTo>
                    <a:pt x="49978" y="214453"/>
                    <a:pt x="50810" y="255187"/>
                    <a:pt x="21469" y="280950"/>
                  </a:cubicBezTo>
                  <a:cubicBezTo>
                    <a:pt x="-4058" y="303368"/>
                    <a:pt x="-5400" y="309145"/>
                    <a:pt x="9963" y="339470"/>
                  </a:cubicBezTo>
                  <a:cubicBezTo>
                    <a:pt x="15822" y="351054"/>
                    <a:pt x="22619" y="362228"/>
                    <a:pt x="29672" y="373146"/>
                  </a:cubicBezTo>
                  <a:cubicBezTo>
                    <a:pt x="41626" y="391658"/>
                    <a:pt x="56307" y="397500"/>
                    <a:pt x="78510" y="387966"/>
                  </a:cubicBezTo>
                  <a:cubicBezTo>
                    <a:pt x="115883" y="371911"/>
                    <a:pt x="152640" y="392513"/>
                    <a:pt x="160822" y="431751"/>
                  </a:cubicBezTo>
                  <a:cubicBezTo>
                    <a:pt x="167726" y="464807"/>
                    <a:pt x="170772" y="468239"/>
                    <a:pt x="203438" y="470799"/>
                  </a:cubicBezTo>
                  <a:cubicBezTo>
                    <a:pt x="217841" y="471930"/>
                    <a:pt x="232459" y="470499"/>
                    <a:pt x="246968" y="469774"/>
                  </a:cubicBezTo>
                  <a:cubicBezTo>
                    <a:pt x="268851" y="468709"/>
                    <a:pt x="279146" y="457150"/>
                    <a:pt x="281784" y="435057"/>
                  </a:cubicBezTo>
                  <a:cubicBezTo>
                    <a:pt x="286707" y="393983"/>
                    <a:pt x="324252" y="372506"/>
                    <a:pt x="363051" y="387031"/>
                  </a:cubicBezTo>
                  <a:cubicBezTo>
                    <a:pt x="369443" y="389417"/>
                    <a:pt x="375749" y="391978"/>
                    <a:pt x="384849" y="395519"/>
                  </a:cubicBezTo>
                  <a:cubicBezTo>
                    <a:pt x="392155" y="390397"/>
                    <a:pt x="401875" y="386366"/>
                    <a:pt x="407392" y="379159"/>
                  </a:cubicBezTo>
                  <a:cubicBezTo>
                    <a:pt x="417557" y="365874"/>
                    <a:pt x="426187" y="351179"/>
                    <a:pt x="433773" y="336209"/>
                  </a:cubicBezTo>
                  <a:cubicBezTo>
                    <a:pt x="448026" y="308059"/>
                    <a:pt x="446342" y="302533"/>
                    <a:pt x="421795" y="281936"/>
                  </a:cubicBezTo>
                  <a:lnTo>
                    <a:pt x="421800" y="281931"/>
                  </a:lnTo>
                  <a:close/>
                  <a:moveTo>
                    <a:pt x="221381" y="313916"/>
                  </a:moveTo>
                  <a:cubicBezTo>
                    <a:pt x="178180" y="313916"/>
                    <a:pt x="143145" y="278865"/>
                    <a:pt x="143145" y="235610"/>
                  </a:cubicBezTo>
                  <a:cubicBezTo>
                    <a:pt x="143145" y="192375"/>
                    <a:pt x="178180" y="157308"/>
                    <a:pt x="221381" y="157308"/>
                  </a:cubicBezTo>
                  <a:cubicBezTo>
                    <a:pt x="264583" y="157308"/>
                    <a:pt x="299615" y="192375"/>
                    <a:pt x="299615" y="235610"/>
                  </a:cubicBezTo>
                  <a:cubicBezTo>
                    <a:pt x="299615" y="278850"/>
                    <a:pt x="264583" y="313916"/>
                    <a:pt x="221381" y="31391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501" name="Freeform 6500">
              <a:extLst>
                <a:ext uri="{FF2B5EF4-FFF2-40B4-BE49-F238E27FC236}">
                  <a16:creationId xmlns:a16="http://schemas.microsoft.com/office/drawing/2014/main" id="{D6A2F5F2-CD5A-79CA-0C95-A69EBABCDBFC}"/>
                </a:ext>
              </a:extLst>
            </p:cNvPr>
            <p:cNvSpPr/>
            <p:nvPr/>
          </p:nvSpPr>
          <p:spPr>
            <a:xfrm>
              <a:off x="10441476" y="4998984"/>
              <a:ext cx="293378" cy="297366"/>
            </a:xfrm>
            <a:custGeom>
              <a:avLst/>
              <a:gdLst>
                <a:gd name="connsiteX0" fmla="*/ 276537 w 293378"/>
                <a:gd name="connsiteY0" fmla="*/ 152168 h 297366"/>
                <a:gd name="connsiteX1" fmla="*/ 263939 w 293378"/>
                <a:gd name="connsiteY1" fmla="*/ 96309 h 297366"/>
                <a:gd name="connsiteX2" fmla="*/ 264044 w 293378"/>
                <a:gd name="connsiteY2" fmla="*/ 57646 h 297366"/>
                <a:gd name="connsiteX3" fmla="*/ 250641 w 293378"/>
                <a:gd name="connsiteY3" fmla="*/ 42411 h 297366"/>
                <a:gd name="connsiteX4" fmla="*/ 214340 w 293378"/>
                <a:gd name="connsiteY4" fmla="*/ 38025 h 297366"/>
                <a:gd name="connsiteX5" fmla="*/ 160379 w 293378"/>
                <a:gd name="connsiteY5" fmla="*/ 22074 h 297366"/>
                <a:gd name="connsiteX6" fmla="*/ 123254 w 293378"/>
                <a:gd name="connsiteY6" fmla="*/ 1597 h 297366"/>
                <a:gd name="connsiteX7" fmla="*/ 103519 w 293378"/>
                <a:gd name="connsiteY7" fmla="*/ 6339 h 297366"/>
                <a:gd name="connsiteX8" fmla="*/ 84269 w 293378"/>
                <a:gd name="connsiteY8" fmla="*/ 33433 h 297366"/>
                <a:gd name="connsiteX9" fmla="*/ 43551 w 293378"/>
                <a:gd name="connsiteY9" fmla="*/ 73402 h 297366"/>
                <a:gd name="connsiteX10" fmla="*/ 7485 w 293378"/>
                <a:gd name="connsiteY10" fmla="*/ 95634 h 297366"/>
                <a:gd name="connsiteX11" fmla="*/ 2003 w 293378"/>
                <a:gd name="connsiteY11" fmla="*/ 113690 h 297366"/>
                <a:gd name="connsiteX12" fmla="*/ 15911 w 293378"/>
                <a:gd name="connsiteY12" fmla="*/ 145066 h 297366"/>
                <a:gd name="connsiteX13" fmla="*/ 28584 w 293378"/>
                <a:gd name="connsiteY13" fmla="*/ 201760 h 297366"/>
                <a:gd name="connsiteX14" fmla="*/ 28784 w 293378"/>
                <a:gd name="connsiteY14" fmla="*/ 239428 h 297366"/>
                <a:gd name="connsiteX15" fmla="*/ 45200 w 293378"/>
                <a:gd name="connsiteY15" fmla="*/ 257804 h 297366"/>
                <a:gd name="connsiteX16" fmla="*/ 77293 w 293378"/>
                <a:gd name="connsiteY16" fmla="*/ 260855 h 297366"/>
                <a:gd name="connsiteX17" fmla="*/ 133728 w 293378"/>
                <a:gd name="connsiteY17" fmla="*/ 277641 h 297366"/>
                <a:gd name="connsiteX18" fmla="*/ 164996 w 293378"/>
                <a:gd name="connsiteY18" fmla="*/ 296472 h 297366"/>
                <a:gd name="connsiteX19" fmla="*/ 191817 w 293378"/>
                <a:gd name="connsiteY19" fmla="*/ 290380 h 297366"/>
                <a:gd name="connsiteX20" fmla="*/ 209028 w 293378"/>
                <a:gd name="connsiteY20" fmla="*/ 264521 h 297366"/>
                <a:gd name="connsiteX21" fmla="*/ 253324 w 293378"/>
                <a:gd name="connsiteY21" fmla="*/ 224598 h 297366"/>
                <a:gd name="connsiteX22" fmla="*/ 267881 w 293378"/>
                <a:gd name="connsiteY22" fmla="*/ 227118 h 297366"/>
                <a:gd name="connsiteX23" fmla="*/ 279790 w 293378"/>
                <a:gd name="connsiteY23" fmla="*/ 214164 h 297366"/>
                <a:gd name="connsiteX24" fmla="*/ 290744 w 293378"/>
                <a:gd name="connsiteY24" fmla="*/ 184269 h 297366"/>
                <a:gd name="connsiteX25" fmla="*/ 276537 w 293378"/>
                <a:gd name="connsiteY25" fmla="*/ 152168 h 297366"/>
                <a:gd name="connsiteX26" fmla="*/ 276537 w 293378"/>
                <a:gd name="connsiteY26" fmla="*/ 152168 h 297366"/>
                <a:gd name="connsiteX27" fmla="*/ 156471 w 293378"/>
                <a:gd name="connsiteY27" fmla="*/ 197098 h 297366"/>
                <a:gd name="connsiteX28" fmla="*/ 98237 w 293378"/>
                <a:gd name="connsiteY28" fmla="*/ 158435 h 297366"/>
                <a:gd name="connsiteX29" fmla="*/ 136866 w 293378"/>
                <a:gd name="connsiteY29" fmla="*/ 100146 h 297366"/>
                <a:gd name="connsiteX30" fmla="*/ 195100 w 293378"/>
                <a:gd name="connsiteY30" fmla="*/ 138814 h 297366"/>
                <a:gd name="connsiteX31" fmla="*/ 156471 w 293378"/>
                <a:gd name="connsiteY31" fmla="*/ 197098 h 297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93378" h="297366">
                  <a:moveTo>
                    <a:pt x="276537" y="152168"/>
                  </a:moveTo>
                  <a:cubicBezTo>
                    <a:pt x="255583" y="140759"/>
                    <a:pt x="249811" y="115130"/>
                    <a:pt x="263939" y="96309"/>
                  </a:cubicBezTo>
                  <a:cubicBezTo>
                    <a:pt x="277886" y="77748"/>
                    <a:pt x="277976" y="75532"/>
                    <a:pt x="264044" y="57646"/>
                  </a:cubicBezTo>
                  <a:cubicBezTo>
                    <a:pt x="259891" y="52314"/>
                    <a:pt x="255418" y="47173"/>
                    <a:pt x="250641" y="42411"/>
                  </a:cubicBezTo>
                  <a:cubicBezTo>
                    <a:pt x="236333" y="28141"/>
                    <a:pt x="231371" y="27651"/>
                    <a:pt x="214340" y="38025"/>
                  </a:cubicBezTo>
                  <a:cubicBezTo>
                    <a:pt x="194790" y="49929"/>
                    <a:pt x="169429" y="42436"/>
                    <a:pt x="160379" y="22074"/>
                  </a:cubicBezTo>
                  <a:cubicBezTo>
                    <a:pt x="150299" y="-608"/>
                    <a:pt x="147626" y="-2209"/>
                    <a:pt x="123254" y="1597"/>
                  </a:cubicBezTo>
                  <a:cubicBezTo>
                    <a:pt x="116602" y="2642"/>
                    <a:pt x="110111" y="4758"/>
                    <a:pt x="103519" y="6339"/>
                  </a:cubicBezTo>
                  <a:cubicBezTo>
                    <a:pt x="89237" y="9780"/>
                    <a:pt x="82980" y="17477"/>
                    <a:pt x="84269" y="33433"/>
                  </a:cubicBezTo>
                  <a:cubicBezTo>
                    <a:pt x="86208" y="57696"/>
                    <a:pt x="66579" y="75787"/>
                    <a:pt x="43551" y="73402"/>
                  </a:cubicBezTo>
                  <a:cubicBezTo>
                    <a:pt x="19034" y="70866"/>
                    <a:pt x="16016" y="72641"/>
                    <a:pt x="7485" y="95634"/>
                  </a:cubicBezTo>
                  <a:cubicBezTo>
                    <a:pt x="5296" y="101516"/>
                    <a:pt x="3532" y="107593"/>
                    <a:pt x="2003" y="113690"/>
                  </a:cubicBezTo>
                  <a:cubicBezTo>
                    <a:pt x="-2439" y="131436"/>
                    <a:pt x="-196" y="136303"/>
                    <a:pt x="15911" y="145066"/>
                  </a:cubicBezTo>
                  <a:cubicBezTo>
                    <a:pt x="37909" y="157020"/>
                    <a:pt x="43521" y="182128"/>
                    <a:pt x="28584" y="201760"/>
                  </a:cubicBezTo>
                  <a:cubicBezTo>
                    <a:pt x="15586" y="218836"/>
                    <a:pt x="15481" y="222582"/>
                    <a:pt x="28784" y="239428"/>
                  </a:cubicBezTo>
                  <a:cubicBezTo>
                    <a:pt x="33861" y="245865"/>
                    <a:pt x="39468" y="251927"/>
                    <a:pt x="45200" y="257804"/>
                  </a:cubicBezTo>
                  <a:cubicBezTo>
                    <a:pt x="54920" y="267767"/>
                    <a:pt x="64740" y="269543"/>
                    <a:pt x="77293" y="260855"/>
                  </a:cubicBezTo>
                  <a:cubicBezTo>
                    <a:pt x="98417" y="246230"/>
                    <a:pt x="123753" y="254373"/>
                    <a:pt x="133728" y="277641"/>
                  </a:cubicBezTo>
                  <a:cubicBezTo>
                    <a:pt x="142138" y="297237"/>
                    <a:pt x="144457" y="298983"/>
                    <a:pt x="164996" y="296472"/>
                  </a:cubicBezTo>
                  <a:cubicBezTo>
                    <a:pt x="174056" y="295362"/>
                    <a:pt x="182927" y="292646"/>
                    <a:pt x="191817" y="290380"/>
                  </a:cubicBezTo>
                  <a:cubicBezTo>
                    <a:pt x="205235" y="286974"/>
                    <a:pt x="210157" y="278526"/>
                    <a:pt x="209028" y="264521"/>
                  </a:cubicBezTo>
                  <a:cubicBezTo>
                    <a:pt x="206934" y="238472"/>
                    <a:pt x="227488" y="220471"/>
                    <a:pt x="253324" y="224598"/>
                  </a:cubicBezTo>
                  <a:cubicBezTo>
                    <a:pt x="257582" y="225273"/>
                    <a:pt x="261805" y="226068"/>
                    <a:pt x="267881" y="227118"/>
                  </a:cubicBezTo>
                  <a:cubicBezTo>
                    <a:pt x="271764" y="223032"/>
                    <a:pt x="277276" y="219321"/>
                    <a:pt x="279790" y="214164"/>
                  </a:cubicBezTo>
                  <a:cubicBezTo>
                    <a:pt x="284418" y="204666"/>
                    <a:pt x="287921" y="194487"/>
                    <a:pt x="290744" y="184269"/>
                  </a:cubicBezTo>
                  <a:cubicBezTo>
                    <a:pt x="296046" y="165052"/>
                    <a:pt x="294312" y="161846"/>
                    <a:pt x="276537" y="152168"/>
                  </a:cubicBezTo>
                  <a:lnTo>
                    <a:pt x="276537" y="152168"/>
                  </a:lnTo>
                  <a:close/>
                  <a:moveTo>
                    <a:pt x="156471" y="197098"/>
                  </a:moveTo>
                  <a:cubicBezTo>
                    <a:pt x="129725" y="202515"/>
                    <a:pt x="103649" y="185209"/>
                    <a:pt x="98237" y="158435"/>
                  </a:cubicBezTo>
                  <a:cubicBezTo>
                    <a:pt x="92825" y="131666"/>
                    <a:pt x="110121" y="105562"/>
                    <a:pt x="136866" y="100146"/>
                  </a:cubicBezTo>
                  <a:cubicBezTo>
                    <a:pt x="163612" y="94729"/>
                    <a:pt x="189688" y="112045"/>
                    <a:pt x="195100" y="138814"/>
                  </a:cubicBezTo>
                  <a:cubicBezTo>
                    <a:pt x="200512" y="165583"/>
                    <a:pt x="183217" y="191682"/>
                    <a:pt x="156471" y="19709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10" name="Graphic 6">
            <a:extLst>
              <a:ext uri="{FF2B5EF4-FFF2-40B4-BE49-F238E27FC236}">
                <a16:creationId xmlns:a16="http://schemas.microsoft.com/office/drawing/2014/main" id="{726E7ADA-49F1-4074-EC9D-AF189A4F1EEF}"/>
              </a:ext>
            </a:extLst>
          </p:cNvPr>
          <p:cNvGrpSpPr/>
          <p:nvPr/>
        </p:nvGrpSpPr>
        <p:grpSpPr>
          <a:xfrm flipH="1">
            <a:off x="11333093" y="7824354"/>
            <a:ext cx="677382" cy="489734"/>
            <a:chOff x="12477789" y="5046192"/>
            <a:chExt cx="849937" cy="614487"/>
          </a:xfrm>
        </p:grpSpPr>
        <p:grpSp>
          <p:nvGrpSpPr>
            <p:cNvPr id="6487" name="Graphic 6">
              <a:extLst>
                <a:ext uri="{FF2B5EF4-FFF2-40B4-BE49-F238E27FC236}">
                  <a16:creationId xmlns:a16="http://schemas.microsoft.com/office/drawing/2014/main" id="{CC209A23-6536-B209-B494-0A455E30BA93}"/>
                </a:ext>
              </a:extLst>
            </p:cNvPr>
            <p:cNvGrpSpPr/>
            <p:nvPr/>
          </p:nvGrpSpPr>
          <p:grpSpPr>
            <a:xfrm>
              <a:off x="12477789" y="5046192"/>
              <a:ext cx="849937" cy="614487"/>
              <a:chOff x="12477789" y="5046192"/>
              <a:chExt cx="849937" cy="614487"/>
            </a:xfrm>
          </p:grpSpPr>
          <p:grpSp>
            <p:nvGrpSpPr>
              <p:cNvPr id="6494" name="Graphic 6">
                <a:extLst>
                  <a:ext uri="{FF2B5EF4-FFF2-40B4-BE49-F238E27FC236}">
                    <a16:creationId xmlns:a16="http://schemas.microsoft.com/office/drawing/2014/main" id="{D42F2B0D-BDCA-1956-FDA4-883105289ABA}"/>
                  </a:ext>
                </a:extLst>
              </p:cNvPr>
              <p:cNvGrpSpPr/>
              <p:nvPr/>
            </p:nvGrpSpPr>
            <p:grpSpPr>
              <a:xfrm>
                <a:off x="12477789" y="5129255"/>
                <a:ext cx="743343" cy="531424"/>
                <a:chOff x="12477789" y="5129255"/>
                <a:chExt cx="743343" cy="531424"/>
              </a:xfrm>
              <a:noFill/>
            </p:grpSpPr>
            <p:sp>
              <p:nvSpPr>
                <p:cNvPr id="6498" name="Freeform 6497">
                  <a:extLst>
                    <a:ext uri="{FF2B5EF4-FFF2-40B4-BE49-F238E27FC236}">
                      <a16:creationId xmlns:a16="http://schemas.microsoft.com/office/drawing/2014/main" id="{BC02F935-0FE8-DE26-AF9B-09E19BB512CA}"/>
                    </a:ext>
                  </a:extLst>
                </p:cNvPr>
                <p:cNvSpPr/>
                <p:nvPr/>
              </p:nvSpPr>
              <p:spPr>
                <a:xfrm>
                  <a:off x="12477789" y="5129255"/>
                  <a:ext cx="743343" cy="531424"/>
                </a:xfrm>
                <a:custGeom>
                  <a:avLst/>
                  <a:gdLst>
                    <a:gd name="connsiteX0" fmla="*/ 743344 w 743343"/>
                    <a:gd name="connsiteY0" fmla="*/ 165201 h 531424"/>
                    <a:gd name="connsiteX1" fmla="*/ 743344 w 743343"/>
                    <a:gd name="connsiteY1" fmla="*/ 477196 h 531424"/>
                    <a:gd name="connsiteX2" fmla="*/ 689168 w 743343"/>
                    <a:gd name="connsiteY2" fmla="*/ 531424 h 531424"/>
                    <a:gd name="connsiteX3" fmla="*/ 54176 w 743343"/>
                    <a:gd name="connsiteY3" fmla="*/ 531424 h 531424"/>
                    <a:gd name="connsiteX4" fmla="*/ 0 w 743343"/>
                    <a:gd name="connsiteY4" fmla="*/ 477196 h 531424"/>
                    <a:gd name="connsiteX5" fmla="*/ 0 w 743343"/>
                    <a:gd name="connsiteY5" fmla="*/ 54223 h 531424"/>
                    <a:gd name="connsiteX6" fmla="*/ 54176 w 743343"/>
                    <a:gd name="connsiteY6" fmla="*/ 0 h 531424"/>
                    <a:gd name="connsiteX7" fmla="*/ 650433 w 743343"/>
                    <a:gd name="connsiteY7" fmla="*/ 0 h 53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3343" h="531424">
                      <a:moveTo>
                        <a:pt x="743344" y="165201"/>
                      </a:moveTo>
                      <a:lnTo>
                        <a:pt x="743344" y="477196"/>
                      </a:lnTo>
                      <a:cubicBezTo>
                        <a:pt x="743344" y="507147"/>
                        <a:pt x="719087" y="531424"/>
                        <a:pt x="689168" y="531424"/>
                      </a:cubicBezTo>
                      <a:lnTo>
                        <a:pt x="54176" y="531424"/>
                      </a:lnTo>
                      <a:cubicBezTo>
                        <a:pt x="24252" y="531424"/>
                        <a:pt x="0" y="507147"/>
                        <a:pt x="0" y="477196"/>
                      </a:cubicBezTo>
                      <a:lnTo>
                        <a:pt x="0" y="54223"/>
                      </a:lnTo>
                      <a:cubicBezTo>
                        <a:pt x="0" y="24278"/>
                        <a:pt x="24252" y="0"/>
                        <a:pt x="54176" y="0"/>
                      </a:cubicBezTo>
                      <a:lnTo>
                        <a:pt x="650433"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99" name="Freeform 6498">
                  <a:extLst>
                    <a:ext uri="{FF2B5EF4-FFF2-40B4-BE49-F238E27FC236}">
                      <a16:creationId xmlns:a16="http://schemas.microsoft.com/office/drawing/2014/main" id="{A05B45A9-CFA6-D487-BC3A-AED913E157CE}"/>
                    </a:ext>
                  </a:extLst>
                </p:cNvPr>
                <p:cNvSpPr/>
                <p:nvPr/>
              </p:nvSpPr>
              <p:spPr>
                <a:xfrm>
                  <a:off x="12477789" y="5235541"/>
                  <a:ext cx="589120" cy="5001"/>
                </a:xfrm>
                <a:custGeom>
                  <a:avLst/>
                  <a:gdLst>
                    <a:gd name="connsiteX0" fmla="*/ 0 w 589120"/>
                    <a:gd name="connsiteY0" fmla="*/ 0 h 5001"/>
                    <a:gd name="connsiteX1" fmla="*/ 589121 w 589120"/>
                    <a:gd name="connsiteY1" fmla="*/ 0 h 5001"/>
                  </a:gdLst>
                  <a:ahLst/>
                  <a:cxnLst>
                    <a:cxn ang="0">
                      <a:pos x="connsiteX0" y="connsiteY0"/>
                    </a:cxn>
                    <a:cxn ang="0">
                      <a:pos x="connsiteX1" y="connsiteY1"/>
                    </a:cxn>
                  </a:cxnLst>
                  <a:rect l="l" t="t" r="r" b="b"/>
                  <a:pathLst>
                    <a:path w="589120" h="5001">
                      <a:moveTo>
                        <a:pt x="0" y="0"/>
                      </a:moveTo>
                      <a:lnTo>
                        <a:pt x="58912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495" name="Graphic 6">
                <a:extLst>
                  <a:ext uri="{FF2B5EF4-FFF2-40B4-BE49-F238E27FC236}">
                    <a16:creationId xmlns:a16="http://schemas.microsoft.com/office/drawing/2014/main" id="{F4790984-8203-6421-56AF-24B5EFFF90A6}"/>
                  </a:ext>
                </a:extLst>
              </p:cNvPr>
              <p:cNvGrpSpPr/>
              <p:nvPr/>
            </p:nvGrpSpPr>
            <p:grpSpPr>
              <a:xfrm>
                <a:off x="13047240" y="5046192"/>
                <a:ext cx="280487" cy="248263"/>
                <a:chOff x="13047240" y="5046192"/>
                <a:chExt cx="280487" cy="248263"/>
              </a:xfrm>
            </p:grpSpPr>
            <p:sp>
              <p:nvSpPr>
                <p:cNvPr id="6496" name="Freeform 6495">
                  <a:extLst>
                    <a:ext uri="{FF2B5EF4-FFF2-40B4-BE49-F238E27FC236}">
                      <a16:creationId xmlns:a16="http://schemas.microsoft.com/office/drawing/2014/main" id="{C9B54BE9-B240-6E71-223E-0AB51C450781}"/>
                    </a:ext>
                  </a:extLst>
                </p:cNvPr>
                <p:cNvSpPr/>
                <p:nvPr/>
              </p:nvSpPr>
              <p:spPr>
                <a:xfrm>
                  <a:off x="13047240" y="5046192"/>
                  <a:ext cx="280487" cy="248263"/>
                </a:xfrm>
                <a:custGeom>
                  <a:avLst/>
                  <a:gdLst>
                    <a:gd name="connsiteX0" fmla="*/ 19725 w 280487"/>
                    <a:gd name="connsiteY0" fmla="*/ 248264 h 248263"/>
                    <a:gd name="connsiteX1" fmla="*/ 2704 w 280487"/>
                    <a:gd name="connsiteY1" fmla="*/ 238431 h 248263"/>
                    <a:gd name="connsiteX2" fmla="*/ 2704 w 280487"/>
                    <a:gd name="connsiteY2" fmla="*/ 218759 h 248263"/>
                    <a:gd name="connsiteX3" fmla="*/ 123220 w 280487"/>
                    <a:gd name="connsiteY3" fmla="*/ 9833 h 248263"/>
                    <a:gd name="connsiteX4" fmla="*/ 140246 w 280487"/>
                    <a:gd name="connsiteY4" fmla="*/ 0 h 248263"/>
                    <a:gd name="connsiteX5" fmla="*/ 157267 w 280487"/>
                    <a:gd name="connsiteY5" fmla="*/ 9833 h 248263"/>
                    <a:gd name="connsiteX6" fmla="*/ 277783 w 280487"/>
                    <a:gd name="connsiteY6" fmla="*/ 218759 h 248263"/>
                    <a:gd name="connsiteX7" fmla="*/ 277783 w 280487"/>
                    <a:gd name="connsiteY7" fmla="*/ 238431 h 248263"/>
                    <a:gd name="connsiteX8" fmla="*/ 260762 w 280487"/>
                    <a:gd name="connsiteY8" fmla="*/ 248264 h 248263"/>
                    <a:gd name="connsiteX9" fmla="*/ 19725 w 280487"/>
                    <a:gd name="connsiteY9" fmla="*/ 248264 h 24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0487" h="248263">
                      <a:moveTo>
                        <a:pt x="19725" y="248264"/>
                      </a:moveTo>
                      <a:cubicBezTo>
                        <a:pt x="9486" y="248264"/>
                        <a:pt x="4413" y="241387"/>
                        <a:pt x="2704" y="238431"/>
                      </a:cubicBezTo>
                      <a:cubicBezTo>
                        <a:pt x="1000" y="235475"/>
                        <a:pt x="-2418" y="227632"/>
                        <a:pt x="2704" y="218759"/>
                      </a:cubicBezTo>
                      <a:lnTo>
                        <a:pt x="123220" y="9833"/>
                      </a:lnTo>
                      <a:cubicBezTo>
                        <a:pt x="128342" y="955"/>
                        <a:pt x="136833" y="0"/>
                        <a:pt x="140246" y="0"/>
                      </a:cubicBezTo>
                      <a:cubicBezTo>
                        <a:pt x="143654" y="0"/>
                        <a:pt x="152145" y="955"/>
                        <a:pt x="157267" y="9833"/>
                      </a:cubicBezTo>
                      <a:lnTo>
                        <a:pt x="277783" y="218759"/>
                      </a:lnTo>
                      <a:cubicBezTo>
                        <a:pt x="282905" y="227632"/>
                        <a:pt x="279487" y="235475"/>
                        <a:pt x="277783" y="238431"/>
                      </a:cubicBezTo>
                      <a:cubicBezTo>
                        <a:pt x="276079" y="241387"/>
                        <a:pt x="271001" y="248264"/>
                        <a:pt x="260762" y="248264"/>
                      </a:cubicBezTo>
                      <a:lnTo>
                        <a:pt x="19725" y="248264"/>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97" name="Freeform 6496">
                  <a:extLst>
                    <a:ext uri="{FF2B5EF4-FFF2-40B4-BE49-F238E27FC236}">
                      <a16:creationId xmlns:a16="http://schemas.microsoft.com/office/drawing/2014/main" id="{A46D44B6-A2FA-6338-FB7B-240DEAA06BDE}"/>
                    </a:ext>
                  </a:extLst>
                </p:cNvPr>
                <p:cNvSpPr/>
                <p:nvPr/>
              </p:nvSpPr>
              <p:spPr>
                <a:xfrm>
                  <a:off x="13175342" y="5117111"/>
                  <a:ext cx="23947" cy="144683"/>
                </a:xfrm>
                <a:custGeom>
                  <a:avLst/>
                  <a:gdLst>
                    <a:gd name="connsiteX0" fmla="*/ 10669 w 23947"/>
                    <a:gd name="connsiteY0" fmla="*/ 120566 h 144683"/>
                    <a:gd name="connsiteX1" fmla="*/ 23947 w 23947"/>
                    <a:gd name="connsiteY1" fmla="*/ 132700 h 144683"/>
                    <a:gd name="connsiteX2" fmla="*/ 11974 w 23947"/>
                    <a:gd name="connsiteY2" fmla="*/ 144684 h 144683"/>
                    <a:gd name="connsiteX3" fmla="*/ 65 w 23947"/>
                    <a:gd name="connsiteY3" fmla="*/ 131380 h 144683"/>
                    <a:gd name="connsiteX4" fmla="*/ 10669 w 23947"/>
                    <a:gd name="connsiteY4" fmla="*/ 120566 h 144683"/>
                    <a:gd name="connsiteX5" fmla="*/ 2944 w 23947"/>
                    <a:gd name="connsiteY5" fmla="*/ 49277 h 144683"/>
                    <a:gd name="connsiteX6" fmla="*/ 2944 w 23947"/>
                    <a:gd name="connsiteY6" fmla="*/ 6847 h 144683"/>
                    <a:gd name="connsiteX7" fmla="*/ 9785 w 23947"/>
                    <a:gd name="connsiteY7" fmla="*/ 0 h 144683"/>
                    <a:gd name="connsiteX8" fmla="*/ 14182 w 23947"/>
                    <a:gd name="connsiteY8" fmla="*/ 0 h 144683"/>
                    <a:gd name="connsiteX9" fmla="*/ 21024 w 23947"/>
                    <a:gd name="connsiteY9" fmla="*/ 6847 h 144683"/>
                    <a:gd name="connsiteX10" fmla="*/ 21024 w 23947"/>
                    <a:gd name="connsiteY10" fmla="*/ 49277 h 144683"/>
                    <a:gd name="connsiteX11" fmla="*/ 18805 w 23947"/>
                    <a:gd name="connsiteY11" fmla="*/ 98644 h 144683"/>
                    <a:gd name="connsiteX12" fmla="*/ 11974 w 23947"/>
                    <a:gd name="connsiteY12" fmla="*/ 105126 h 144683"/>
                    <a:gd name="connsiteX13" fmla="*/ 11974 w 23947"/>
                    <a:gd name="connsiteY13" fmla="*/ 105126 h 144683"/>
                    <a:gd name="connsiteX14" fmla="*/ 5142 w 23947"/>
                    <a:gd name="connsiteY14" fmla="*/ 98638 h 144683"/>
                    <a:gd name="connsiteX15" fmla="*/ 2944 w 23947"/>
                    <a:gd name="connsiteY15" fmla="*/ 49277 h 144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947" h="144683">
                      <a:moveTo>
                        <a:pt x="10669" y="120566"/>
                      </a:moveTo>
                      <a:cubicBezTo>
                        <a:pt x="18085" y="119786"/>
                        <a:pt x="23947" y="125738"/>
                        <a:pt x="23947" y="132700"/>
                      </a:cubicBezTo>
                      <a:cubicBezTo>
                        <a:pt x="23947" y="139257"/>
                        <a:pt x="18760" y="144684"/>
                        <a:pt x="11974" y="144684"/>
                      </a:cubicBezTo>
                      <a:cubicBezTo>
                        <a:pt x="4772" y="144684"/>
                        <a:pt x="-660" y="138787"/>
                        <a:pt x="65" y="131380"/>
                      </a:cubicBezTo>
                      <a:cubicBezTo>
                        <a:pt x="615" y="125798"/>
                        <a:pt x="5097" y="121151"/>
                        <a:pt x="10669" y="120566"/>
                      </a:cubicBezTo>
                      <a:close/>
                      <a:moveTo>
                        <a:pt x="2944" y="49277"/>
                      </a:moveTo>
                      <a:lnTo>
                        <a:pt x="2944" y="6847"/>
                      </a:lnTo>
                      <a:cubicBezTo>
                        <a:pt x="2944" y="3066"/>
                        <a:pt x="6007" y="0"/>
                        <a:pt x="9785" y="0"/>
                      </a:cubicBezTo>
                      <a:lnTo>
                        <a:pt x="14182" y="0"/>
                      </a:lnTo>
                      <a:cubicBezTo>
                        <a:pt x="17961" y="0"/>
                        <a:pt x="21024" y="3066"/>
                        <a:pt x="21024" y="6847"/>
                      </a:cubicBezTo>
                      <a:lnTo>
                        <a:pt x="21024" y="49277"/>
                      </a:lnTo>
                      <a:cubicBezTo>
                        <a:pt x="21024" y="65637"/>
                        <a:pt x="19605" y="82353"/>
                        <a:pt x="18805" y="98644"/>
                      </a:cubicBezTo>
                      <a:cubicBezTo>
                        <a:pt x="18625" y="102280"/>
                        <a:pt x="15612" y="105126"/>
                        <a:pt x="11974" y="105126"/>
                      </a:cubicBezTo>
                      <a:lnTo>
                        <a:pt x="11974" y="105126"/>
                      </a:lnTo>
                      <a:cubicBezTo>
                        <a:pt x="8336" y="105126"/>
                        <a:pt x="5322" y="102280"/>
                        <a:pt x="5142" y="98638"/>
                      </a:cubicBezTo>
                      <a:cubicBezTo>
                        <a:pt x="4348" y="82348"/>
                        <a:pt x="2944" y="65632"/>
                        <a:pt x="2944" y="49277"/>
                      </a:cubicBezTo>
                      <a:close/>
                    </a:path>
                  </a:pathLst>
                </a:custGeom>
                <a:solidFill>
                  <a:srgbClr val="000000"/>
                </a:solid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6488" name="Freeform 6487">
              <a:extLst>
                <a:ext uri="{FF2B5EF4-FFF2-40B4-BE49-F238E27FC236}">
                  <a16:creationId xmlns:a16="http://schemas.microsoft.com/office/drawing/2014/main" id="{23C00A28-F1B6-D5A7-7936-10259645DECF}"/>
                </a:ext>
              </a:extLst>
            </p:cNvPr>
            <p:cNvSpPr/>
            <p:nvPr/>
          </p:nvSpPr>
          <p:spPr>
            <a:xfrm>
              <a:off x="12634171" y="5420638"/>
              <a:ext cx="402880" cy="5001"/>
            </a:xfrm>
            <a:custGeom>
              <a:avLst/>
              <a:gdLst>
                <a:gd name="connsiteX0" fmla="*/ 0 w 402880"/>
                <a:gd name="connsiteY0" fmla="*/ 0 h 5001"/>
                <a:gd name="connsiteX1" fmla="*/ 402880 w 402880"/>
                <a:gd name="connsiteY1" fmla="*/ 0 h 5001"/>
              </a:gdLst>
              <a:ahLst/>
              <a:cxnLst>
                <a:cxn ang="0">
                  <a:pos x="connsiteX0" y="connsiteY0"/>
                </a:cxn>
                <a:cxn ang="0">
                  <a:pos x="connsiteX1" y="connsiteY1"/>
                </a:cxn>
              </a:cxnLst>
              <a:rect l="l" t="t" r="r" b="b"/>
              <a:pathLst>
                <a:path w="402880" h="5001">
                  <a:moveTo>
                    <a:pt x="0" y="0"/>
                  </a:moveTo>
                  <a:lnTo>
                    <a:pt x="40288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89" name="Freeform 6488">
              <a:extLst>
                <a:ext uri="{FF2B5EF4-FFF2-40B4-BE49-F238E27FC236}">
                  <a16:creationId xmlns:a16="http://schemas.microsoft.com/office/drawing/2014/main" id="{78A0E57C-0869-28B7-0E6D-620A9907DE1D}"/>
                </a:ext>
              </a:extLst>
            </p:cNvPr>
            <p:cNvSpPr/>
            <p:nvPr/>
          </p:nvSpPr>
          <p:spPr>
            <a:xfrm>
              <a:off x="12634171" y="5353681"/>
              <a:ext cx="402880" cy="5001"/>
            </a:xfrm>
            <a:custGeom>
              <a:avLst/>
              <a:gdLst>
                <a:gd name="connsiteX0" fmla="*/ 0 w 402880"/>
                <a:gd name="connsiteY0" fmla="*/ 0 h 5001"/>
                <a:gd name="connsiteX1" fmla="*/ 402880 w 402880"/>
                <a:gd name="connsiteY1" fmla="*/ 0 h 5001"/>
              </a:gdLst>
              <a:ahLst/>
              <a:cxnLst>
                <a:cxn ang="0">
                  <a:pos x="connsiteX0" y="connsiteY0"/>
                </a:cxn>
                <a:cxn ang="0">
                  <a:pos x="connsiteX1" y="connsiteY1"/>
                </a:cxn>
              </a:cxnLst>
              <a:rect l="l" t="t" r="r" b="b"/>
              <a:pathLst>
                <a:path w="402880" h="5001">
                  <a:moveTo>
                    <a:pt x="0" y="0"/>
                  </a:moveTo>
                  <a:lnTo>
                    <a:pt x="40288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90" name="Freeform 6489">
              <a:extLst>
                <a:ext uri="{FF2B5EF4-FFF2-40B4-BE49-F238E27FC236}">
                  <a16:creationId xmlns:a16="http://schemas.microsoft.com/office/drawing/2014/main" id="{35A6F33D-3A57-118E-B83B-D08C1D0C4DAC}"/>
                </a:ext>
              </a:extLst>
            </p:cNvPr>
            <p:cNvSpPr/>
            <p:nvPr/>
          </p:nvSpPr>
          <p:spPr>
            <a:xfrm>
              <a:off x="12634171" y="5487846"/>
              <a:ext cx="402880" cy="5001"/>
            </a:xfrm>
            <a:custGeom>
              <a:avLst/>
              <a:gdLst>
                <a:gd name="connsiteX0" fmla="*/ 0 w 402880"/>
                <a:gd name="connsiteY0" fmla="*/ 0 h 5001"/>
                <a:gd name="connsiteX1" fmla="*/ 402880 w 402880"/>
                <a:gd name="connsiteY1" fmla="*/ 0 h 5001"/>
              </a:gdLst>
              <a:ahLst/>
              <a:cxnLst>
                <a:cxn ang="0">
                  <a:pos x="connsiteX0" y="connsiteY0"/>
                </a:cxn>
                <a:cxn ang="0">
                  <a:pos x="connsiteX1" y="connsiteY1"/>
                </a:cxn>
              </a:cxnLst>
              <a:rect l="l" t="t" r="r" b="b"/>
              <a:pathLst>
                <a:path w="402880" h="5001">
                  <a:moveTo>
                    <a:pt x="0" y="0"/>
                  </a:moveTo>
                  <a:lnTo>
                    <a:pt x="40288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91" name="Freeform 6490">
              <a:extLst>
                <a:ext uri="{FF2B5EF4-FFF2-40B4-BE49-F238E27FC236}">
                  <a16:creationId xmlns:a16="http://schemas.microsoft.com/office/drawing/2014/main" id="{F3C31AFC-9FFD-E549-6337-3103F3C3B3E0}"/>
                </a:ext>
              </a:extLst>
            </p:cNvPr>
            <p:cNvSpPr/>
            <p:nvPr/>
          </p:nvSpPr>
          <p:spPr>
            <a:xfrm>
              <a:off x="12634171" y="5555049"/>
              <a:ext cx="402880" cy="5001"/>
            </a:xfrm>
            <a:custGeom>
              <a:avLst/>
              <a:gdLst>
                <a:gd name="connsiteX0" fmla="*/ 0 w 402880"/>
                <a:gd name="connsiteY0" fmla="*/ 0 h 5001"/>
                <a:gd name="connsiteX1" fmla="*/ 402880 w 402880"/>
                <a:gd name="connsiteY1" fmla="*/ 0 h 5001"/>
              </a:gdLst>
              <a:ahLst/>
              <a:cxnLst>
                <a:cxn ang="0">
                  <a:pos x="connsiteX0" y="connsiteY0"/>
                </a:cxn>
                <a:cxn ang="0">
                  <a:pos x="connsiteX1" y="connsiteY1"/>
                </a:cxn>
              </a:cxnLst>
              <a:rect l="l" t="t" r="r" b="b"/>
              <a:pathLst>
                <a:path w="402880" h="5001">
                  <a:moveTo>
                    <a:pt x="0" y="0"/>
                  </a:moveTo>
                  <a:lnTo>
                    <a:pt x="40288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92" name="Freeform 6491">
              <a:extLst>
                <a:ext uri="{FF2B5EF4-FFF2-40B4-BE49-F238E27FC236}">
                  <a16:creationId xmlns:a16="http://schemas.microsoft.com/office/drawing/2014/main" id="{30C4AA30-6B3D-7E30-1583-3F0AD6849EF2}"/>
                </a:ext>
              </a:extLst>
            </p:cNvPr>
            <p:cNvSpPr/>
            <p:nvPr/>
          </p:nvSpPr>
          <p:spPr>
            <a:xfrm>
              <a:off x="12535161" y="5171116"/>
              <a:ext cx="26910" cy="26934"/>
            </a:xfrm>
            <a:custGeom>
              <a:avLst/>
              <a:gdLst>
                <a:gd name="connsiteX0" fmla="*/ 26911 w 26910"/>
                <a:gd name="connsiteY0" fmla="*/ 13467 h 26934"/>
                <a:gd name="connsiteX1" fmla="*/ 13456 w 26910"/>
                <a:gd name="connsiteY1" fmla="*/ 26934 h 26934"/>
                <a:gd name="connsiteX2" fmla="*/ 0 w 26910"/>
                <a:gd name="connsiteY2" fmla="*/ 13467 h 26934"/>
                <a:gd name="connsiteX3" fmla="*/ 13456 w 26910"/>
                <a:gd name="connsiteY3" fmla="*/ 0 h 26934"/>
                <a:gd name="connsiteX4" fmla="*/ 26911 w 26910"/>
                <a:gd name="connsiteY4" fmla="*/ 13467 h 26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10" h="26934">
                  <a:moveTo>
                    <a:pt x="26911" y="13467"/>
                  </a:moveTo>
                  <a:cubicBezTo>
                    <a:pt x="26911" y="20905"/>
                    <a:pt x="20887" y="26934"/>
                    <a:pt x="13456" y="26934"/>
                  </a:cubicBezTo>
                  <a:cubicBezTo>
                    <a:pt x="6024" y="26934"/>
                    <a:pt x="0" y="20905"/>
                    <a:pt x="0" y="13467"/>
                  </a:cubicBezTo>
                  <a:cubicBezTo>
                    <a:pt x="0" y="6029"/>
                    <a:pt x="6025" y="0"/>
                    <a:pt x="13456" y="0"/>
                  </a:cubicBezTo>
                  <a:cubicBezTo>
                    <a:pt x="20887" y="0"/>
                    <a:pt x="26911" y="6030"/>
                    <a:pt x="26911" y="1346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93" name="Freeform 6492">
              <a:extLst>
                <a:ext uri="{FF2B5EF4-FFF2-40B4-BE49-F238E27FC236}">
                  <a16:creationId xmlns:a16="http://schemas.microsoft.com/office/drawing/2014/main" id="{D7EB0E2B-C3A2-9882-733C-700AEDE18BD5}"/>
                </a:ext>
              </a:extLst>
            </p:cNvPr>
            <p:cNvSpPr/>
            <p:nvPr/>
          </p:nvSpPr>
          <p:spPr>
            <a:xfrm>
              <a:off x="12605988" y="5171116"/>
              <a:ext cx="26910" cy="26934"/>
            </a:xfrm>
            <a:custGeom>
              <a:avLst/>
              <a:gdLst>
                <a:gd name="connsiteX0" fmla="*/ 26911 w 26910"/>
                <a:gd name="connsiteY0" fmla="*/ 13467 h 26934"/>
                <a:gd name="connsiteX1" fmla="*/ 13456 w 26910"/>
                <a:gd name="connsiteY1" fmla="*/ 26934 h 26934"/>
                <a:gd name="connsiteX2" fmla="*/ 0 w 26910"/>
                <a:gd name="connsiteY2" fmla="*/ 13467 h 26934"/>
                <a:gd name="connsiteX3" fmla="*/ 13456 w 26910"/>
                <a:gd name="connsiteY3" fmla="*/ 0 h 26934"/>
                <a:gd name="connsiteX4" fmla="*/ 26911 w 26910"/>
                <a:gd name="connsiteY4" fmla="*/ 13467 h 26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10" h="26934">
                  <a:moveTo>
                    <a:pt x="26911" y="13467"/>
                  </a:moveTo>
                  <a:cubicBezTo>
                    <a:pt x="26911" y="20905"/>
                    <a:pt x="20887" y="26934"/>
                    <a:pt x="13456" y="26934"/>
                  </a:cubicBezTo>
                  <a:cubicBezTo>
                    <a:pt x="6024" y="26934"/>
                    <a:pt x="0" y="20905"/>
                    <a:pt x="0" y="13467"/>
                  </a:cubicBezTo>
                  <a:cubicBezTo>
                    <a:pt x="0" y="6029"/>
                    <a:pt x="6025" y="0"/>
                    <a:pt x="13456" y="0"/>
                  </a:cubicBezTo>
                  <a:cubicBezTo>
                    <a:pt x="20887" y="0"/>
                    <a:pt x="26911" y="6030"/>
                    <a:pt x="26911" y="1346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11" name="Graphic 6">
            <a:extLst>
              <a:ext uri="{FF2B5EF4-FFF2-40B4-BE49-F238E27FC236}">
                <a16:creationId xmlns:a16="http://schemas.microsoft.com/office/drawing/2014/main" id="{24CF063F-F8A8-EABD-04DE-473D5B449668}"/>
              </a:ext>
            </a:extLst>
          </p:cNvPr>
          <p:cNvGrpSpPr/>
          <p:nvPr/>
        </p:nvGrpSpPr>
        <p:grpSpPr>
          <a:xfrm flipH="1">
            <a:off x="12566291" y="7787328"/>
            <a:ext cx="677386" cy="563786"/>
            <a:chOff x="13710987" y="4999731"/>
            <a:chExt cx="849941" cy="707404"/>
          </a:xfrm>
          <a:noFill/>
        </p:grpSpPr>
        <p:grpSp>
          <p:nvGrpSpPr>
            <p:cNvPr id="6471" name="Graphic 6">
              <a:extLst>
                <a:ext uri="{FF2B5EF4-FFF2-40B4-BE49-F238E27FC236}">
                  <a16:creationId xmlns:a16="http://schemas.microsoft.com/office/drawing/2014/main" id="{0129EBED-CDB9-88B5-06CA-3C22AC4B37D9}"/>
                </a:ext>
              </a:extLst>
            </p:cNvPr>
            <p:cNvGrpSpPr/>
            <p:nvPr/>
          </p:nvGrpSpPr>
          <p:grpSpPr>
            <a:xfrm>
              <a:off x="14177083" y="4999731"/>
              <a:ext cx="383845" cy="707404"/>
              <a:chOff x="14177083" y="4999731"/>
              <a:chExt cx="383845" cy="707404"/>
            </a:xfrm>
            <a:noFill/>
          </p:grpSpPr>
          <p:sp>
            <p:nvSpPr>
              <p:cNvPr id="6485" name="Freeform 6484">
                <a:extLst>
                  <a:ext uri="{FF2B5EF4-FFF2-40B4-BE49-F238E27FC236}">
                    <a16:creationId xmlns:a16="http://schemas.microsoft.com/office/drawing/2014/main" id="{D3634982-2AD6-62B6-B5EA-93682CBD0631}"/>
                  </a:ext>
                </a:extLst>
              </p:cNvPr>
              <p:cNvSpPr/>
              <p:nvPr/>
            </p:nvSpPr>
            <p:spPr>
              <a:xfrm>
                <a:off x="14177083" y="4999731"/>
                <a:ext cx="383845" cy="707404"/>
              </a:xfrm>
              <a:custGeom>
                <a:avLst/>
                <a:gdLst>
                  <a:gd name="connsiteX0" fmla="*/ 0 w 383845"/>
                  <a:gd name="connsiteY0" fmla="*/ 145189 h 707404"/>
                  <a:gd name="connsiteX1" fmla="*/ 0 w 383845"/>
                  <a:gd name="connsiteY1" fmla="*/ 48811 h 707404"/>
                  <a:gd name="connsiteX2" fmla="*/ 48769 w 383845"/>
                  <a:gd name="connsiteY2" fmla="*/ 0 h 707404"/>
                  <a:gd name="connsiteX3" fmla="*/ 335077 w 383845"/>
                  <a:gd name="connsiteY3" fmla="*/ 0 h 707404"/>
                  <a:gd name="connsiteX4" fmla="*/ 383845 w 383845"/>
                  <a:gd name="connsiteY4" fmla="*/ 48811 h 707404"/>
                  <a:gd name="connsiteX5" fmla="*/ 383845 w 383845"/>
                  <a:gd name="connsiteY5" fmla="*/ 658593 h 707404"/>
                  <a:gd name="connsiteX6" fmla="*/ 335077 w 383845"/>
                  <a:gd name="connsiteY6" fmla="*/ 707404 h 707404"/>
                  <a:gd name="connsiteX7" fmla="*/ 48769 w 383845"/>
                  <a:gd name="connsiteY7" fmla="*/ 707404 h 707404"/>
                  <a:gd name="connsiteX8" fmla="*/ 255 w 383845"/>
                  <a:gd name="connsiteY8" fmla="*/ 663584 h 707404"/>
                  <a:gd name="connsiteX9" fmla="*/ 255 w 383845"/>
                  <a:gd name="connsiteY9" fmla="*/ 639856 h 707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845" h="707404">
                    <a:moveTo>
                      <a:pt x="0" y="145189"/>
                    </a:moveTo>
                    <a:lnTo>
                      <a:pt x="0" y="48811"/>
                    </a:lnTo>
                    <a:cubicBezTo>
                      <a:pt x="0" y="21857"/>
                      <a:pt x="21838" y="0"/>
                      <a:pt x="48769" y="0"/>
                    </a:cubicBezTo>
                    <a:lnTo>
                      <a:pt x="335077" y="0"/>
                    </a:lnTo>
                    <a:cubicBezTo>
                      <a:pt x="362007" y="0"/>
                      <a:pt x="383845" y="21857"/>
                      <a:pt x="383845" y="48811"/>
                    </a:cubicBezTo>
                    <a:lnTo>
                      <a:pt x="383845" y="658593"/>
                    </a:lnTo>
                    <a:cubicBezTo>
                      <a:pt x="383845" y="685552"/>
                      <a:pt x="362007" y="707404"/>
                      <a:pt x="335077" y="707404"/>
                    </a:cubicBezTo>
                    <a:lnTo>
                      <a:pt x="48769" y="707404"/>
                    </a:lnTo>
                    <a:cubicBezTo>
                      <a:pt x="23517" y="707404"/>
                      <a:pt x="2748" y="688197"/>
                      <a:pt x="255" y="663584"/>
                    </a:cubicBezTo>
                    <a:lnTo>
                      <a:pt x="255" y="63985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86" name="Freeform 6485">
                <a:extLst>
                  <a:ext uri="{FF2B5EF4-FFF2-40B4-BE49-F238E27FC236}">
                    <a16:creationId xmlns:a16="http://schemas.microsoft.com/office/drawing/2014/main" id="{1B309B63-43BF-1B8F-4EFB-E17DDA46E188}"/>
                  </a:ext>
                </a:extLst>
              </p:cNvPr>
              <p:cNvSpPr/>
              <p:nvPr/>
            </p:nvSpPr>
            <p:spPr>
              <a:xfrm>
                <a:off x="14401909" y="5567843"/>
                <a:ext cx="159020" cy="5001"/>
              </a:xfrm>
              <a:custGeom>
                <a:avLst/>
                <a:gdLst>
                  <a:gd name="connsiteX0" fmla="*/ 0 w 159020"/>
                  <a:gd name="connsiteY0" fmla="*/ 0 h 5001"/>
                  <a:gd name="connsiteX1" fmla="*/ 159020 w 159020"/>
                  <a:gd name="connsiteY1" fmla="*/ 0 h 5001"/>
                </a:gdLst>
                <a:ahLst/>
                <a:cxnLst>
                  <a:cxn ang="0">
                    <a:pos x="connsiteX0" y="connsiteY0"/>
                  </a:cxn>
                  <a:cxn ang="0">
                    <a:pos x="connsiteX1" y="connsiteY1"/>
                  </a:cxn>
                </a:cxnLst>
                <a:rect l="l" t="t" r="r" b="b"/>
                <a:pathLst>
                  <a:path w="159020" h="5001">
                    <a:moveTo>
                      <a:pt x="0" y="0"/>
                    </a:moveTo>
                    <a:lnTo>
                      <a:pt x="15902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472" name="Graphic 6">
              <a:extLst>
                <a:ext uri="{FF2B5EF4-FFF2-40B4-BE49-F238E27FC236}">
                  <a16:creationId xmlns:a16="http://schemas.microsoft.com/office/drawing/2014/main" id="{709DD980-6E5B-8F33-FA41-DEABE3817746}"/>
                </a:ext>
              </a:extLst>
            </p:cNvPr>
            <p:cNvGrpSpPr/>
            <p:nvPr/>
          </p:nvGrpSpPr>
          <p:grpSpPr>
            <a:xfrm>
              <a:off x="13710987" y="5144920"/>
              <a:ext cx="690591" cy="493711"/>
              <a:chOff x="13710987" y="5144920"/>
              <a:chExt cx="690591" cy="493711"/>
            </a:xfrm>
            <a:noFill/>
          </p:grpSpPr>
          <p:grpSp>
            <p:nvGrpSpPr>
              <p:cNvPr id="6476" name="Graphic 6">
                <a:extLst>
                  <a:ext uri="{FF2B5EF4-FFF2-40B4-BE49-F238E27FC236}">
                    <a16:creationId xmlns:a16="http://schemas.microsoft.com/office/drawing/2014/main" id="{59940CAF-6505-C57F-18FC-D8FA97D7761D}"/>
                  </a:ext>
                </a:extLst>
              </p:cNvPr>
              <p:cNvGrpSpPr/>
              <p:nvPr/>
            </p:nvGrpSpPr>
            <p:grpSpPr>
              <a:xfrm>
                <a:off x="13710987" y="5144920"/>
                <a:ext cx="690591" cy="493711"/>
                <a:chOff x="13710987" y="5144920"/>
                <a:chExt cx="690591" cy="493711"/>
              </a:xfrm>
              <a:noFill/>
            </p:grpSpPr>
            <p:sp>
              <p:nvSpPr>
                <p:cNvPr id="6483" name="Freeform 6482">
                  <a:extLst>
                    <a:ext uri="{FF2B5EF4-FFF2-40B4-BE49-F238E27FC236}">
                      <a16:creationId xmlns:a16="http://schemas.microsoft.com/office/drawing/2014/main" id="{AD3D38BA-B387-E3D7-480C-C9A3BB3A7DB0}"/>
                    </a:ext>
                  </a:extLst>
                </p:cNvPr>
                <p:cNvSpPr/>
                <p:nvPr/>
              </p:nvSpPr>
              <p:spPr>
                <a:xfrm>
                  <a:off x="13710987" y="5144920"/>
                  <a:ext cx="690591" cy="493711"/>
                </a:xfrm>
                <a:custGeom>
                  <a:avLst/>
                  <a:gdLst>
                    <a:gd name="connsiteX0" fmla="*/ 690592 w 690591"/>
                    <a:gd name="connsiteY0" fmla="*/ 208515 h 493711"/>
                    <a:gd name="connsiteX1" fmla="*/ 690592 w 690591"/>
                    <a:gd name="connsiteY1" fmla="*/ 443335 h 493711"/>
                    <a:gd name="connsiteX2" fmla="*/ 640259 w 690591"/>
                    <a:gd name="connsiteY2" fmla="*/ 493712 h 493711"/>
                    <a:gd name="connsiteX3" fmla="*/ 50333 w 690591"/>
                    <a:gd name="connsiteY3" fmla="*/ 493712 h 493711"/>
                    <a:gd name="connsiteX4" fmla="*/ 0 w 690591"/>
                    <a:gd name="connsiteY4" fmla="*/ 443335 h 493711"/>
                    <a:gd name="connsiteX5" fmla="*/ 0 w 690591"/>
                    <a:gd name="connsiteY5" fmla="*/ 50377 h 493711"/>
                    <a:gd name="connsiteX6" fmla="*/ 50333 w 690591"/>
                    <a:gd name="connsiteY6" fmla="*/ 0 h 493711"/>
                    <a:gd name="connsiteX7" fmla="*/ 552261 w 690591"/>
                    <a:gd name="connsiteY7" fmla="*/ 0 h 493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0591" h="493711">
                      <a:moveTo>
                        <a:pt x="690592" y="208515"/>
                      </a:moveTo>
                      <a:lnTo>
                        <a:pt x="690592" y="443335"/>
                      </a:lnTo>
                      <a:cubicBezTo>
                        <a:pt x="690592" y="471159"/>
                        <a:pt x="668059" y="493712"/>
                        <a:pt x="640259" y="493712"/>
                      </a:cubicBezTo>
                      <a:lnTo>
                        <a:pt x="50333" y="493712"/>
                      </a:lnTo>
                      <a:cubicBezTo>
                        <a:pt x="22533" y="493712"/>
                        <a:pt x="0" y="471159"/>
                        <a:pt x="0" y="443335"/>
                      </a:cubicBezTo>
                      <a:lnTo>
                        <a:pt x="0" y="50377"/>
                      </a:lnTo>
                      <a:cubicBezTo>
                        <a:pt x="0" y="22557"/>
                        <a:pt x="22533" y="0"/>
                        <a:pt x="50333" y="0"/>
                      </a:cubicBezTo>
                      <a:lnTo>
                        <a:pt x="552261"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84" name="Freeform 6483">
                  <a:extLst>
                    <a:ext uri="{FF2B5EF4-FFF2-40B4-BE49-F238E27FC236}">
                      <a16:creationId xmlns:a16="http://schemas.microsoft.com/office/drawing/2014/main" id="{F2051E06-50DA-8987-A22B-1FB1826C0DE3}"/>
                    </a:ext>
                  </a:extLst>
                </p:cNvPr>
                <p:cNvSpPr/>
                <p:nvPr/>
              </p:nvSpPr>
              <p:spPr>
                <a:xfrm>
                  <a:off x="13710987" y="5243664"/>
                  <a:ext cx="528103" cy="5001"/>
                </a:xfrm>
                <a:custGeom>
                  <a:avLst/>
                  <a:gdLst>
                    <a:gd name="connsiteX0" fmla="*/ 0 w 528103"/>
                    <a:gd name="connsiteY0" fmla="*/ 0 h 5001"/>
                    <a:gd name="connsiteX1" fmla="*/ 528104 w 528103"/>
                    <a:gd name="connsiteY1" fmla="*/ 0 h 5001"/>
                  </a:gdLst>
                  <a:ahLst/>
                  <a:cxnLst>
                    <a:cxn ang="0">
                      <a:pos x="connsiteX0" y="connsiteY0"/>
                    </a:cxn>
                    <a:cxn ang="0">
                      <a:pos x="connsiteX1" y="connsiteY1"/>
                    </a:cxn>
                  </a:cxnLst>
                  <a:rect l="l" t="t" r="r" b="b"/>
                  <a:pathLst>
                    <a:path w="528103" h="5001">
                      <a:moveTo>
                        <a:pt x="0" y="0"/>
                      </a:moveTo>
                      <a:lnTo>
                        <a:pt x="52810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477" name="Freeform 6476">
                <a:extLst>
                  <a:ext uri="{FF2B5EF4-FFF2-40B4-BE49-F238E27FC236}">
                    <a16:creationId xmlns:a16="http://schemas.microsoft.com/office/drawing/2014/main" id="{B081B4DA-5D6B-11D6-EBBA-56CA85496D16}"/>
                  </a:ext>
                </a:extLst>
              </p:cNvPr>
              <p:cNvSpPr/>
              <p:nvPr/>
            </p:nvSpPr>
            <p:spPr>
              <a:xfrm>
                <a:off x="13856274" y="5415627"/>
                <a:ext cx="374285" cy="5001"/>
              </a:xfrm>
              <a:custGeom>
                <a:avLst/>
                <a:gdLst>
                  <a:gd name="connsiteX0" fmla="*/ 0 w 374285"/>
                  <a:gd name="connsiteY0" fmla="*/ 0 h 5001"/>
                  <a:gd name="connsiteX1" fmla="*/ 374285 w 374285"/>
                  <a:gd name="connsiteY1" fmla="*/ 0 h 5001"/>
                </a:gdLst>
                <a:ahLst/>
                <a:cxnLst>
                  <a:cxn ang="0">
                    <a:pos x="connsiteX0" y="connsiteY0"/>
                  </a:cxn>
                  <a:cxn ang="0">
                    <a:pos x="connsiteX1" y="connsiteY1"/>
                  </a:cxn>
                </a:cxnLst>
                <a:rect l="l" t="t" r="r" b="b"/>
                <a:pathLst>
                  <a:path w="374285" h="5001">
                    <a:moveTo>
                      <a:pt x="0" y="0"/>
                    </a:moveTo>
                    <a:lnTo>
                      <a:pt x="37428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78" name="Freeform 6477">
                <a:extLst>
                  <a:ext uri="{FF2B5EF4-FFF2-40B4-BE49-F238E27FC236}">
                    <a16:creationId xmlns:a16="http://schemas.microsoft.com/office/drawing/2014/main" id="{64BA3D91-93C8-C235-58B1-CBBDE07AA6F8}"/>
                  </a:ext>
                </a:extLst>
              </p:cNvPr>
              <p:cNvSpPr/>
              <p:nvPr/>
            </p:nvSpPr>
            <p:spPr>
              <a:xfrm>
                <a:off x="13856274" y="5353421"/>
                <a:ext cx="374285" cy="5001"/>
              </a:xfrm>
              <a:custGeom>
                <a:avLst/>
                <a:gdLst>
                  <a:gd name="connsiteX0" fmla="*/ 0 w 374285"/>
                  <a:gd name="connsiteY0" fmla="*/ 0 h 5001"/>
                  <a:gd name="connsiteX1" fmla="*/ 374285 w 374285"/>
                  <a:gd name="connsiteY1" fmla="*/ 0 h 5001"/>
                </a:gdLst>
                <a:ahLst/>
                <a:cxnLst>
                  <a:cxn ang="0">
                    <a:pos x="connsiteX0" y="connsiteY0"/>
                  </a:cxn>
                  <a:cxn ang="0">
                    <a:pos x="connsiteX1" y="connsiteY1"/>
                  </a:cxn>
                </a:cxnLst>
                <a:rect l="l" t="t" r="r" b="b"/>
                <a:pathLst>
                  <a:path w="374285" h="5001">
                    <a:moveTo>
                      <a:pt x="0" y="0"/>
                    </a:moveTo>
                    <a:lnTo>
                      <a:pt x="37428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79" name="Freeform 6478">
                <a:extLst>
                  <a:ext uri="{FF2B5EF4-FFF2-40B4-BE49-F238E27FC236}">
                    <a16:creationId xmlns:a16="http://schemas.microsoft.com/office/drawing/2014/main" id="{7737BBA9-F173-7E22-1491-4FFB95F0F9AE}"/>
                  </a:ext>
                </a:extLst>
              </p:cNvPr>
              <p:cNvSpPr/>
              <p:nvPr/>
            </p:nvSpPr>
            <p:spPr>
              <a:xfrm>
                <a:off x="13856274" y="5478063"/>
                <a:ext cx="374285" cy="5001"/>
              </a:xfrm>
              <a:custGeom>
                <a:avLst/>
                <a:gdLst>
                  <a:gd name="connsiteX0" fmla="*/ 0 w 374285"/>
                  <a:gd name="connsiteY0" fmla="*/ 0 h 5001"/>
                  <a:gd name="connsiteX1" fmla="*/ 374285 w 374285"/>
                  <a:gd name="connsiteY1" fmla="*/ 0 h 5001"/>
                </a:gdLst>
                <a:ahLst/>
                <a:cxnLst>
                  <a:cxn ang="0">
                    <a:pos x="connsiteX0" y="connsiteY0"/>
                  </a:cxn>
                  <a:cxn ang="0">
                    <a:pos x="connsiteX1" y="connsiteY1"/>
                  </a:cxn>
                </a:cxnLst>
                <a:rect l="l" t="t" r="r" b="b"/>
                <a:pathLst>
                  <a:path w="374285" h="5001">
                    <a:moveTo>
                      <a:pt x="0" y="0"/>
                    </a:moveTo>
                    <a:lnTo>
                      <a:pt x="37428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80" name="Freeform 6479">
                <a:extLst>
                  <a:ext uri="{FF2B5EF4-FFF2-40B4-BE49-F238E27FC236}">
                    <a16:creationId xmlns:a16="http://schemas.microsoft.com/office/drawing/2014/main" id="{33CC3EBF-0C32-FAB0-A1BA-1CAA4CCBD6BA}"/>
                  </a:ext>
                </a:extLst>
              </p:cNvPr>
              <p:cNvSpPr/>
              <p:nvPr/>
            </p:nvSpPr>
            <p:spPr>
              <a:xfrm>
                <a:off x="13856274" y="5540499"/>
                <a:ext cx="374285" cy="5001"/>
              </a:xfrm>
              <a:custGeom>
                <a:avLst/>
                <a:gdLst>
                  <a:gd name="connsiteX0" fmla="*/ 0 w 374285"/>
                  <a:gd name="connsiteY0" fmla="*/ 0 h 5001"/>
                  <a:gd name="connsiteX1" fmla="*/ 374285 w 374285"/>
                  <a:gd name="connsiteY1" fmla="*/ 0 h 5001"/>
                </a:gdLst>
                <a:ahLst/>
                <a:cxnLst>
                  <a:cxn ang="0">
                    <a:pos x="connsiteX0" y="connsiteY0"/>
                  </a:cxn>
                  <a:cxn ang="0">
                    <a:pos x="connsiteX1" y="connsiteY1"/>
                  </a:cxn>
                </a:cxnLst>
                <a:rect l="l" t="t" r="r" b="b"/>
                <a:pathLst>
                  <a:path w="374285" h="5001">
                    <a:moveTo>
                      <a:pt x="0" y="0"/>
                    </a:moveTo>
                    <a:lnTo>
                      <a:pt x="37428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81" name="Freeform 6480">
                <a:extLst>
                  <a:ext uri="{FF2B5EF4-FFF2-40B4-BE49-F238E27FC236}">
                    <a16:creationId xmlns:a16="http://schemas.microsoft.com/office/drawing/2014/main" id="{AAA6442F-3074-3939-D9AB-B8712F655711}"/>
                  </a:ext>
                </a:extLst>
              </p:cNvPr>
              <p:cNvSpPr/>
              <p:nvPr/>
            </p:nvSpPr>
            <p:spPr>
              <a:xfrm>
                <a:off x="13764291" y="5183811"/>
                <a:ext cx="25001" cy="25022"/>
              </a:xfrm>
              <a:custGeom>
                <a:avLst/>
                <a:gdLst>
                  <a:gd name="connsiteX0" fmla="*/ 25001 w 25001"/>
                  <a:gd name="connsiteY0" fmla="*/ 12512 h 25022"/>
                  <a:gd name="connsiteX1" fmla="*/ 12500 w 25001"/>
                  <a:gd name="connsiteY1" fmla="*/ 25023 h 25022"/>
                  <a:gd name="connsiteX2" fmla="*/ 0 w 25001"/>
                  <a:gd name="connsiteY2" fmla="*/ 12512 h 25022"/>
                  <a:gd name="connsiteX3" fmla="*/ 12500 w 25001"/>
                  <a:gd name="connsiteY3" fmla="*/ 0 h 25022"/>
                  <a:gd name="connsiteX4" fmla="*/ 25001 w 25001"/>
                  <a:gd name="connsiteY4" fmla="*/ 12512 h 25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01" h="25022">
                    <a:moveTo>
                      <a:pt x="25001" y="12512"/>
                    </a:moveTo>
                    <a:cubicBezTo>
                      <a:pt x="25001" y="19421"/>
                      <a:pt x="19404" y="25023"/>
                      <a:pt x="12500" y="25023"/>
                    </a:cubicBezTo>
                    <a:cubicBezTo>
                      <a:pt x="5596" y="25023"/>
                      <a:pt x="0" y="19421"/>
                      <a:pt x="0" y="12512"/>
                    </a:cubicBezTo>
                    <a:cubicBezTo>
                      <a:pt x="0" y="5602"/>
                      <a:pt x="5596" y="0"/>
                      <a:pt x="12500" y="0"/>
                    </a:cubicBezTo>
                    <a:cubicBezTo>
                      <a:pt x="19404" y="0"/>
                      <a:pt x="25001" y="5602"/>
                      <a:pt x="25001" y="1251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82" name="Freeform 6481">
                <a:extLst>
                  <a:ext uri="{FF2B5EF4-FFF2-40B4-BE49-F238E27FC236}">
                    <a16:creationId xmlns:a16="http://schemas.microsoft.com/office/drawing/2014/main" id="{19AC6A5B-D8CE-E95F-8351-B70356B44AFD}"/>
                  </a:ext>
                </a:extLst>
              </p:cNvPr>
              <p:cNvSpPr/>
              <p:nvPr/>
            </p:nvSpPr>
            <p:spPr>
              <a:xfrm>
                <a:off x="13830091" y="5183811"/>
                <a:ext cx="25001" cy="25022"/>
              </a:xfrm>
              <a:custGeom>
                <a:avLst/>
                <a:gdLst>
                  <a:gd name="connsiteX0" fmla="*/ 25001 w 25001"/>
                  <a:gd name="connsiteY0" fmla="*/ 12512 h 25022"/>
                  <a:gd name="connsiteX1" fmla="*/ 12500 w 25001"/>
                  <a:gd name="connsiteY1" fmla="*/ 25023 h 25022"/>
                  <a:gd name="connsiteX2" fmla="*/ 0 w 25001"/>
                  <a:gd name="connsiteY2" fmla="*/ 12512 h 25022"/>
                  <a:gd name="connsiteX3" fmla="*/ 12500 w 25001"/>
                  <a:gd name="connsiteY3" fmla="*/ 0 h 25022"/>
                  <a:gd name="connsiteX4" fmla="*/ 25001 w 25001"/>
                  <a:gd name="connsiteY4" fmla="*/ 12512 h 25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01" h="25022">
                    <a:moveTo>
                      <a:pt x="25001" y="12512"/>
                    </a:moveTo>
                    <a:cubicBezTo>
                      <a:pt x="25001" y="19421"/>
                      <a:pt x="19404" y="25023"/>
                      <a:pt x="12500" y="25023"/>
                    </a:cubicBezTo>
                    <a:cubicBezTo>
                      <a:pt x="5596" y="25023"/>
                      <a:pt x="0" y="19421"/>
                      <a:pt x="0" y="12512"/>
                    </a:cubicBezTo>
                    <a:cubicBezTo>
                      <a:pt x="0" y="5602"/>
                      <a:pt x="5596" y="0"/>
                      <a:pt x="12500" y="0"/>
                    </a:cubicBezTo>
                    <a:cubicBezTo>
                      <a:pt x="19404" y="0"/>
                      <a:pt x="25001" y="5602"/>
                      <a:pt x="25001" y="1251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473" name="Graphic 6">
              <a:extLst>
                <a:ext uri="{FF2B5EF4-FFF2-40B4-BE49-F238E27FC236}">
                  <a16:creationId xmlns:a16="http://schemas.microsoft.com/office/drawing/2014/main" id="{78C3B430-51B6-D07F-57E2-6C2EC2BA4B44}"/>
                </a:ext>
              </a:extLst>
            </p:cNvPr>
            <p:cNvGrpSpPr/>
            <p:nvPr/>
          </p:nvGrpSpPr>
          <p:grpSpPr>
            <a:xfrm>
              <a:off x="14237567" y="5090572"/>
              <a:ext cx="265597" cy="265828"/>
              <a:chOff x="14237567" y="5090572"/>
              <a:chExt cx="265597" cy="265828"/>
            </a:xfrm>
            <a:noFill/>
          </p:grpSpPr>
          <p:sp>
            <p:nvSpPr>
              <p:cNvPr id="6474" name="Freeform 6473">
                <a:extLst>
                  <a:ext uri="{FF2B5EF4-FFF2-40B4-BE49-F238E27FC236}">
                    <a16:creationId xmlns:a16="http://schemas.microsoft.com/office/drawing/2014/main" id="{319739FD-6B61-5DA9-75C2-9F59AFE3BD1B}"/>
                  </a:ext>
                </a:extLst>
              </p:cNvPr>
              <p:cNvSpPr/>
              <p:nvPr/>
            </p:nvSpPr>
            <p:spPr>
              <a:xfrm>
                <a:off x="14318468" y="5180367"/>
                <a:ext cx="103799" cy="86233"/>
              </a:xfrm>
              <a:custGeom>
                <a:avLst/>
                <a:gdLst>
                  <a:gd name="connsiteX0" fmla="*/ 0 w 103799"/>
                  <a:gd name="connsiteY0" fmla="*/ 53938 h 86233"/>
                  <a:gd name="connsiteX1" fmla="*/ 30809 w 103799"/>
                  <a:gd name="connsiteY1" fmla="*/ 86234 h 86233"/>
                  <a:gd name="connsiteX2" fmla="*/ 103800 w 103799"/>
                  <a:gd name="connsiteY2" fmla="*/ 0 h 86233"/>
                </a:gdLst>
                <a:ahLst/>
                <a:cxnLst>
                  <a:cxn ang="0">
                    <a:pos x="connsiteX0" y="connsiteY0"/>
                  </a:cxn>
                  <a:cxn ang="0">
                    <a:pos x="connsiteX1" y="connsiteY1"/>
                  </a:cxn>
                  <a:cxn ang="0">
                    <a:pos x="connsiteX2" y="connsiteY2"/>
                  </a:cxn>
                </a:cxnLst>
                <a:rect l="l" t="t" r="r" b="b"/>
                <a:pathLst>
                  <a:path w="103799" h="86233">
                    <a:moveTo>
                      <a:pt x="0" y="53938"/>
                    </a:moveTo>
                    <a:lnTo>
                      <a:pt x="30809" y="86234"/>
                    </a:lnTo>
                    <a:lnTo>
                      <a:pt x="10380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75" name="Freeform 6474">
                <a:extLst>
                  <a:ext uri="{FF2B5EF4-FFF2-40B4-BE49-F238E27FC236}">
                    <a16:creationId xmlns:a16="http://schemas.microsoft.com/office/drawing/2014/main" id="{19BCDE28-B65A-8004-B3DF-36FC08366184}"/>
                  </a:ext>
                </a:extLst>
              </p:cNvPr>
              <p:cNvSpPr/>
              <p:nvPr/>
            </p:nvSpPr>
            <p:spPr>
              <a:xfrm>
                <a:off x="14237567" y="5090572"/>
                <a:ext cx="265597" cy="265828"/>
              </a:xfrm>
              <a:custGeom>
                <a:avLst/>
                <a:gdLst>
                  <a:gd name="connsiteX0" fmla="*/ 265597 w 265597"/>
                  <a:gd name="connsiteY0" fmla="*/ 132914 h 265828"/>
                  <a:gd name="connsiteX1" fmla="*/ 132799 w 265597"/>
                  <a:gd name="connsiteY1" fmla="*/ 265829 h 265828"/>
                  <a:gd name="connsiteX2" fmla="*/ 0 w 265597"/>
                  <a:gd name="connsiteY2" fmla="*/ 132914 h 265828"/>
                  <a:gd name="connsiteX3" fmla="*/ 132799 w 265597"/>
                  <a:gd name="connsiteY3" fmla="*/ 0 h 265828"/>
                  <a:gd name="connsiteX4" fmla="*/ 265597 w 265597"/>
                  <a:gd name="connsiteY4" fmla="*/ 132914 h 265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597" h="265828">
                    <a:moveTo>
                      <a:pt x="265597" y="132914"/>
                    </a:moveTo>
                    <a:cubicBezTo>
                      <a:pt x="265597" y="206321"/>
                      <a:pt x="206142" y="265829"/>
                      <a:pt x="132799" y="265829"/>
                    </a:cubicBezTo>
                    <a:cubicBezTo>
                      <a:pt x="59456" y="265829"/>
                      <a:pt x="0" y="206321"/>
                      <a:pt x="0" y="132914"/>
                    </a:cubicBezTo>
                    <a:cubicBezTo>
                      <a:pt x="0" y="59508"/>
                      <a:pt x="59456" y="0"/>
                      <a:pt x="132799" y="0"/>
                    </a:cubicBezTo>
                    <a:cubicBezTo>
                      <a:pt x="206141" y="0"/>
                      <a:pt x="265597" y="59508"/>
                      <a:pt x="265597" y="13291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12" name="Graphic 6">
            <a:extLst>
              <a:ext uri="{FF2B5EF4-FFF2-40B4-BE49-F238E27FC236}">
                <a16:creationId xmlns:a16="http://schemas.microsoft.com/office/drawing/2014/main" id="{9C966EB4-B500-94D0-CB9E-7326CBD79C6A}"/>
              </a:ext>
            </a:extLst>
          </p:cNvPr>
          <p:cNvGrpSpPr/>
          <p:nvPr/>
        </p:nvGrpSpPr>
        <p:grpSpPr>
          <a:xfrm flipH="1">
            <a:off x="8958367" y="9187905"/>
            <a:ext cx="494028" cy="564960"/>
            <a:chOff x="10126417" y="6279259"/>
            <a:chExt cx="619875" cy="708877"/>
          </a:xfrm>
          <a:noFill/>
        </p:grpSpPr>
        <p:grpSp>
          <p:nvGrpSpPr>
            <p:cNvPr id="6453" name="Graphic 6">
              <a:extLst>
                <a:ext uri="{FF2B5EF4-FFF2-40B4-BE49-F238E27FC236}">
                  <a16:creationId xmlns:a16="http://schemas.microsoft.com/office/drawing/2014/main" id="{4EDB3B38-8B3A-7CB5-A226-75C4F93AC7B6}"/>
                </a:ext>
              </a:extLst>
            </p:cNvPr>
            <p:cNvGrpSpPr/>
            <p:nvPr/>
          </p:nvGrpSpPr>
          <p:grpSpPr>
            <a:xfrm>
              <a:off x="10126417" y="6279259"/>
              <a:ext cx="497480" cy="684631"/>
              <a:chOff x="10126417" y="6279259"/>
              <a:chExt cx="497480" cy="684631"/>
            </a:xfrm>
            <a:noFill/>
          </p:grpSpPr>
          <p:sp>
            <p:nvSpPr>
              <p:cNvPr id="6459" name="Freeform 6458">
                <a:extLst>
                  <a:ext uri="{FF2B5EF4-FFF2-40B4-BE49-F238E27FC236}">
                    <a16:creationId xmlns:a16="http://schemas.microsoft.com/office/drawing/2014/main" id="{32EDBA31-0C21-D1A3-A170-D860B0CE1AC8}"/>
                  </a:ext>
                </a:extLst>
              </p:cNvPr>
              <p:cNvSpPr/>
              <p:nvPr/>
            </p:nvSpPr>
            <p:spPr>
              <a:xfrm>
                <a:off x="10126417" y="6279259"/>
                <a:ext cx="497480" cy="684631"/>
              </a:xfrm>
              <a:custGeom>
                <a:avLst/>
                <a:gdLst>
                  <a:gd name="connsiteX0" fmla="*/ 449087 w 497480"/>
                  <a:gd name="connsiteY0" fmla="*/ 684631 h 684631"/>
                  <a:gd name="connsiteX1" fmla="*/ 37311 w 497480"/>
                  <a:gd name="connsiteY1" fmla="*/ 684631 h 684631"/>
                  <a:gd name="connsiteX2" fmla="*/ 0 w 497480"/>
                  <a:gd name="connsiteY2" fmla="*/ 647268 h 684631"/>
                  <a:gd name="connsiteX3" fmla="*/ 0 w 497480"/>
                  <a:gd name="connsiteY3" fmla="*/ 37312 h 684631"/>
                  <a:gd name="connsiteX4" fmla="*/ 37311 w 497480"/>
                  <a:gd name="connsiteY4" fmla="*/ 0 h 684631"/>
                  <a:gd name="connsiteX5" fmla="*/ 460171 w 497480"/>
                  <a:gd name="connsiteY5" fmla="*/ 0 h 684631"/>
                  <a:gd name="connsiteX6" fmla="*/ 497481 w 497480"/>
                  <a:gd name="connsiteY6" fmla="*/ 37312 h 684631"/>
                  <a:gd name="connsiteX7" fmla="*/ 497481 w 497480"/>
                  <a:gd name="connsiteY7" fmla="*/ 418091 h 684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7480" h="684631">
                    <a:moveTo>
                      <a:pt x="449087" y="684631"/>
                    </a:moveTo>
                    <a:lnTo>
                      <a:pt x="37311" y="684631"/>
                    </a:lnTo>
                    <a:cubicBezTo>
                      <a:pt x="16705" y="684631"/>
                      <a:pt x="0" y="667875"/>
                      <a:pt x="0" y="647268"/>
                    </a:cubicBezTo>
                    <a:lnTo>
                      <a:pt x="0" y="37312"/>
                    </a:lnTo>
                    <a:cubicBezTo>
                      <a:pt x="0" y="16705"/>
                      <a:pt x="16705" y="0"/>
                      <a:pt x="37311" y="0"/>
                    </a:cubicBezTo>
                    <a:lnTo>
                      <a:pt x="460171" y="0"/>
                    </a:lnTo>
                    <a:cubicBezTo>
                      <a:pt x="480780" y="0"/>
                      <a:pt x="497481" y="16705"/>
                      <a:pt x="497481" y="37312"/>
                    </a:cubicBezTo>
                    <a:lnTo>
                      <a:pt x="497481" y="418091"/>
                    </a:lnTo>
                  </a:path>
                </a:pathLst>
              </a:custGeom>
              <a:noFill/>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nvGrpSpPr>
              <p:cNvPr id="6460" name="Graphic 6">
                <a:extLst>
                  <a:ext uri="{FF2B5EF4-FFF2-40B4-BE49-F238E27FC236}">
                    <a16:creationId xmlns:a16="http://schemas.microsoft.com/office/drawing/2014/main" id="{7297756A-0C72-F4A5-7E30-AB3D4224CA9D}"/>
                  </a:ext>
                </a:extLst>
              </p:cNvPr>
              <p:cNvGrpSpPr/>
              <p:nvPr/>
            </p:nvGrpSpPr>
            <p:grpSpPr>
              <a:xfrm>
                <a:off x="10226362" y="6430660"/>
                <a:ext cx="297594" cy="381779"/>
                <a:chOff x="10226362" y="6430660"/>
                <a:chExt cx="297594" cy="381779"/>
              </a:xfrm>
            </p:grpSpPr>
            <p:sp>
              <p:nvSpPr>
                <p:cNvPr id="6462" name="Freeform 6461">
                  <a:extLst>
                    <a:ext uri="{FF2B5EF4-FFF2-40B4-BE49-F238E27FC236}">
                      <a16:creationId xmlns:a16="http://schemas.microsoft.com/office/drawing/2014/main" id="{D9E1788A-7C0D-C3BE-BF15-5FE43E6AB075}"/>
                    </a:ext>
                  </a:extLst>
                </p:cNvPr>
                <p:cNvSpPr/>
                <p:nvPr/>
              </p:nvSpPr>
              <p:spPr>
                <a:xfrm>
                  <a:off x="10226362" y="6430660"/>
                  <a:ext cx="297594" cy="1200"/>
                </a:xfrm>
                <a:custGeom>
                  <a:avLst/>
                  <a:gdLst>
                    <a:gd name="connsiteX0" fmla="*/ 0 w 297594"/>
                    <a:gd name="connsiteY0" fmla="*/ 1201 h 1200"/>
                    <a:gd name="connsiteX1" fmla="*/ 297594 w 297594"/>
                    <a:gd name="connsiteY1" fmla="*/ 0 h 1200"/>
                  </a:gdLst>
                  <a:ahLst/>
                  <a:cxnLst>
                    <a:cxn ang="0">
                      <a:pos x="connsiteX0" y="connsiteY0"/>
                    </a:cxn>
                    <a:cxn ang="0">
                      <a:pos x="connsiteX1" y="connsiteY1"/>
                    </a:cxn>
                  </a:cxnLst>
                  <a:rect l="l" t="t" r="r" b="b"/>
                  <a:pathLst>
                    <a:path w="297594" h="1200">
                      <a:moveTo>
                        <a:pt x="0" y="1201"/>
                      </a:moveTo>
                      <a:lnTo>
                        <a:pt x="297594"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463" name="Freeform 6462">
                  <a:extLst>
                    <a:ext uri="{FF2B5EF4-FFF2-40B4-BE49-F238E27FC236}">
                      <a16:creationId xmlns:a16="http://schemas.microsoft.com/office/drawing/2014/main" id="{8AE6E169-869D-6118-A169-0F9209EAEECB}"/>
                    </a:ext>
                  </a:extLst>
                </p:cNvPr>
                <p:cNvSpPr/>
                <p:nvPr/>
              </p:nvSpPr>
              <p:spPr>
                <a:xfrm>
                  <a:off x="10226362" y="6481177"/>
                  <a:ext cx="297594" cy="1200"/>
                </a:xfrm>
                <a:custGeom>
                  <a:avLst/>
                  <a:gdLst>
                    <a:gd name="connsiteX0" fmla="*/ 0 w 297594"/>
                    <a:gd name="connsiteY0" fmla="*/ 1201 h 1200"/>
                    <a:gd name="connsiteX1" fmla="*/ 297594 w 297594"/>
                    <a:gd name="connsiteY1" fmla="*/ 0 h 1200"/>
                  </a:gdLst>
                  <a:ahLst/>
                  <a:cxnLst>
                    <a:cxn ang="0">
                      <a:pos x="connsiteX0" y="connsiteY0"/>
                    </a:cxn>
                    <a:cxn ang="0">
                      <a:pos x="connsiteX1" y="connsiteY1"/>
                    </a:cxn>
                  </a:cxnLst>
                  <a:rect l="l" t="t" r="r" b="b"/>
                  <a:pathLst>
                    <a:path w="297594" h="1200">
                      <a:moveTo>
                        <a:pt x="0" y="1201"/>
                      </a:moveTo>
                      <a:lnTo>
                        <a:pt x="297594"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464" name="Freeform 6463">
                  <a:extLst>
                    <a:ext uri="{FF2B5EF4-FFF2-40B4-BE49-F238E27FC236}">
                      <a16:creationId xmlns:a16="http://schemas.microsoft.com/office/drawing/2014/main" id="{56C63734-DF99-281D-4251-81CBB2569307}"/>
                    </a:ext>
                  </a:extLst>
                </p:cNvPr>
                <p:cNvSpPr/>
                <p:nvPr/>
              </p:nvSpPr>
              <p:spPr>
                <a:xfrm>
                  <a:off x="10226362" y="6528293"/>
                  <a:ext cx="297594" cy="1250"/>
                </a:xfrm>
                <a:custGeom>
                  <a:avLst/>
                  <a:gdLst>
                    <a:gd name="connsiteX0" fmla="*/ 0 w 297594"/>
                    <a:gd name="connsiteY0" fmla="*/ 1250 h 1250"/>
                    <a:gd name="connsiteX1" fmla="*/ 297594 w 297594"/>
                    <a:gd name="connsiteY1" fmla="*/ 0 h 1250"/>
                  </a:gdLst>
                  <a:ahLst/>
                  <a:cxnLst>
                    <a:cxn ang="0">
                      <a:pos x="connsiteX0" y="connsiteY0"/>
                    </a:cxn>
                    <a:cxn ang="0">
                      <a:pos x="connsiteX1" y="connsiteY1"/>
                    </a:cxn>
                  </a:cxnLst>
                  <a:rect l="l" t="t" r="r" b="b"/>
                  <a:pathLst>
                    <a:path w="297594" h="1250">
                      <a:moveTo>
                        <a:pt x="0" y="1250"/>
                      </a:moveTo>
                      <a:lnTo>
                        <a:pt x="297594"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465" name="Freeform 6464">
                  <a:extLst>
                    <a:ext uri="{FF2B5EF4-FFF2-40B4-BE49-F238E27FC236}">
                      <a16:creationId xmlns:a16="http://schemas.microsoft.com/office/drawing/2014/main" id="{C76CA9F7-6512-F51F-2A5D-BB22ED18E7E8}"/>
                    </a:ext>
                  </a:extLst>
                </p:cNvPr>
                <p:cNvSpPr/>
                <p:nvPr/>
              </p:nvSpPr>
              <p:spPr>
                <a:xfrm>
                  <a:off x="10226362" y="6575459"/>
                  <a:ext cx="297594" cy="1250"/>
                </a:xfrm>
                <a:custGeom>
                  <a:avLst/>
                  <a:gdLst>
                    <a:gd name="connsiteX0" fmla="*/ 0 w 297594"/>
                    <a:gd name="connsiteY0" fmla="*/ 1250 h 1250"/>
                    <a:gd name="connsiteX1" fmla="*/ 297594 w 297594"/>
                    <a:gd name="connsiteY1" fmla="*/ 0 h 1250"/>
                  </a:gdLst>
                  <a:ahLst/>
                  <a:cxnLst>
                    <a:cxn ang="0">
                      <a:pos x="connsiteX0" y="connsiteY0"/>
                    </a:cxn>
                    <a:cxn ang="0">
                      <a:pos x="connsiteX1" y="connsiteY1"/>
                    </a:cxn>
                  </a:cxnLst>
                  <a:rect l="l" t="t" r="r" b="b"/>
                  <a:pathLst>
                    <a:path w="297594" h="1250">
                      <a:moveTo>
                        <a:pt x="0" y="1250"/>
                      </a:moveTo>
                      <a:lnTo>
                        <a:pt x="297594"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466" name="Freeform 6465">
                  <a:extLst>
                    <a:ext uri="{FF2B5EF4-FFF2-40B4-BE49-F238E27FC236}">
                      <a16:creationId xmlns:a16="http://schemas.microsoft.com/office/drawing/2014/main" id="{072621DE-3744-800C-9701-7B1D2A4A1918}"/>
                    </a:ext>
                  </a:extLst>
                </p:cNvPr>
                <p:cNvSpPr/>
                <p:nvPr/>
              </p:nvSpPr>
              <p:spPr>
                <a:xfrm>
                  <a:off x="10226362" y="6622625"/>
                  <a:ext cx="297594" cy="1250"/>
                </a:xfrm>
                <a:custGeom>
                  <a:avLst/>
                  <a:gdLst>
                    <a:gd name="connsiteX0" fmla="*/ 0 w 297594"/>
                    <a:gd name="connsiteY0" fmla="*/ 1250 h 1250"/>
                    <a:gd name="connsiteX1" fmla="*/ 297594 w 297594"/>
                    <a:gd name="connsiteY1" fmla="*/ 0 h 1250"/>
                  </a:gdLst>
                  <a:ahLst/>
                  <a:cxnLst>
                    <a:cxn ang="0">
                      <a:pos x="connsiteX0" y="connsiteY0"/>
                    </a:cxn>
                    <a:cxn ang="0">
                      <a:pos x="connsiteX1" y="connsiteY1"/>
                    </a:cxn>
                  </a:cxnLst>
                  <a:rect l="l" t="t" r="r" b="b"/>
                  <a:pathLst>
                    <a:path w="297594" h="1250">
                      <a:moveTo>
                        <a:pt x="0" y="1250"/>
                      </a:moveTo>
                      <a:lnTo>
                        <a:pt x="297594"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467" name="Freeform 6466">
                  <a:extLst>
                    <a:ext uri="{FF2B5EF4-FFF2-40B4-BE49-F238E27FC236}">
                      <a16:creationId xmlns:a16="http://schemas.microsoft.com/office/drawing/2014/main" id="{7F09F01E-87C0-FA56-9FA7-24BD4C53EF1B}"/>
                    </a:ext>
                  </a:extLst>
                </p:cNvPr>
                <p:cNvSpPr/>
                <p:nvPr/>
              </p:nvSpPr>
              <p:spPr>
                <a:xfrm>
                  <a:off x="10226362" y="6669791"/>
                  <a:ext cx="297594" cy="1200"/>
                </a:xfrm>
                <a:custGeom>
                  <a:avLst/>
                  <a:gdLst>
                    <a:gd name="connsiteX0" fmla="*/ 0 w 297594"/>
                    <a:gd name="connsiteY0" fmla="*/ 1200 h 1200"/>
                    <a:gd name="connsiteX1" fmla="*/ 297594 w 297594"/>
                    <a:gd name="connsiteY1" fmla="*/ 0 h 1200"/>
                  </a:gdLst>
                  <a:ahLst/>
                  <a:cxnLst>
                    <a:cxn ang="0">
                      <a:pos x="connsiteX0" y="connsiteY0"/>
                    </a:cxn>
                    <a:cxn ang="0">
                      <a:pos x="connsiteX1" y="connsiteY1"/>
                    </a:cxn>
                  </a:cxnLst>
                  <a:rect l="l" t="t" r="r" b="b"/>
                  <a:pathLst>
                    <a:path w="297594" h="1200">
                      <a:moveTo>
                        <a:pt x="0" y="1200"/>
                      </a:moveTo>
                      <a:lnTo>
                        <a:pt x="297594"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468" name="Freeform 6467">
                  <a:extLst>
                    <a:ext uri="{FF2B5EF4-FFF2-40B4-BE49-F238E27FC236}">
                      <a16:creationId xmlns:a16="http://schemas.microsoft.com/office/drawing/2014/main" id="{A760D308-0223-12D7-AC4A-5DB763683098}"/>
                    </a:ext>
                  </a:extLst>
                </p:cNvPr>
                <p:cNvSpPr/>
                <p:nvPr/>
              </p:nvSpPr>
              <p:spPr>
                <a:xfrm>
                  <a:off x="10226362" y="6716907"/>
                  <a:ext cx="252748" cy="1250"/>
                </a:xfrm>
                <a:custGeom>
                  <a:avLst/>
                  <a:gdLst>
                    <a:gd name="connsiteX0" fmla="*/ 0 w 252748"/>
                    <a:gd name="connsiteY0" fmla="*/ 1251 h 1250"/>
                    <a:gd name="connsiteX1" fmla="*/ 252748 w 252748"/>
                    <a:gd name="connsiteY1" fmla="*/ 0 h 1250"/>
                  </a:gdLst>
                  <a:ahLst/>
                  <a:cxnLst>
                    <a:cxn ang="0">
                      <a:pos x="connsiteX0" y="connsiteY0"/>
                    </a:cxn>
                    <a:cxn ang="0">
                      <a:pos x="connsiteX1" y="connsiteY1"/>
                    </a:cxn>
                  </a:cxnLst>
                  <a:rect l="l" t="t" r="r" b="b"/>
                  <a:pathLst>
                    <a:path w="252748" h="1250">
                      <a:moveTo>
                        <a:pt x="0" y="1251"/>
                      </a:moveTo>
                      <a:lnTo>
                        <a:pt x="252748"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469" name="Freeform 6468">
                  <a:extLst>
                    <a:ext uri="{FF2B5EF4-FFF2-40B4-BE49-F238E27FC236}">
                      <a16:creationId xmlns:a16="http://schemas.microsoft.com/office/drawing/2014/main" id="{5A0E0862-EAB7-EF96-10C5-55DA45A82B99}"/>
                    </a:ext>
                  </a:extLst>
                </p:cNvPr>
                <p:cNvSpPr/>
                <p:nvPr/>
              </p:nvSpPr>
              <p:spPr>
                <a:xfrm>
                  <a:off x="10226362" y="6764073"/>
                  <a:ext cx="252748" cy="1250"/>
                </a:xfrm>
                <a:custGeom>
                  <a:avLst/>
                  <a:gdLst>
                    <a:gd name="connsiteX0" fmla="*/ 0 w 252748"/>
                    <a:gd name="connsiteY0" fmla="*/ 1250 h 1250"/>
                    <a:gd name="connsiteX1" fmla="*/ 252748 w 252748"/>
                    <a:gd name="connsiteY1" fmla="*/ 0 h 1250"/>
                  </a:gdLst>
                  <a:ahLst/>
                  <a:cxnLst>
                    <a:cxn ang="0">
                      <a:pos x="connsiteX0" y="connsiteY0"/>
                    </a:cxn>
                    <a:cxn ang="0">
                      <a:pos x="connsiteX1" y="connsiteY1"/>
                    </a:cxn>
                  </a:cxnLst>
                  <a:rect l="l" t="t" r="r" b="b"/>
                  <a:pathLst>
                    <a:path w="252748" h="1250">
                      <a:moveTo>
                        <a:pt x="0" y="1250"/>
                      </a:moveTo>
                      <a:lnTo>
                        <a:pt x="252748"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470" name="Freeform 6469">
                  <a:extLst>
                    <a:ext uri="{FF2B5EF4-FFF2-40B4-BE49-F238E27FC236}">
                      <a16:creationId xmlns:a16="http://schemas.microsoft.com/office/drawing/2014/main" id="{9D4A6D7F-F697-4D8E-FD02-9B8E6C3787D1}"/>
                    </a:ext>
                  </a:extLst>
                </p:cNvPr>
                <p:cNvSpPr/>
                <p:nvPr/>
              </p:nvSpPr>
              <p:spPr>
                <a:xfrm>
                  <a:off x="10226362" y="6811239"/>
                  <a:ext cx="143252" cy="1200"/>
                </a:xfrm>
                <a:custGeom>
                  <a:avLst/>
                  <a:gdLst>
                    <a:gd name="connsiteX0" fmla="*/ 0 w 143252"/>
                    <a:gd name="connsiteY0" fmla="*/ 1201 h 1200"/>
                    <a:gd name="connsiteX1" fmla="*/ 143252 w 143252"/>
                    <a:gd name="connsiteY1" fmla="*/ 0 h 1200"/>
                  </a:gdLst>
                  <a:ahLst/>
                  <a:cxnLst>
                    <a:cxn ang="0">
                      <a:pos x="connsiteX0" y="connsiteY0"/>
                    </a:cxn>
                    <a:cxn ang="0">
                      <a:pos x="connsiteX1" y="connsiteY1"/>
                    </a:cxn>
                  </a:cxnLst>
                  <a:rect l="l" t="t" r="r" b="b"/>
                  <a:pathLst>
                    <a:path w="143252" h="1200">
                      <a:moveTo>
                        <a:pt x="0" y="1201"/>
                      </a:moveTo>
                      <a:lnTo>
                        <a:pt x="143252"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6461" name="Freeform 6460">
                <a:extLst>
                  <a:ext uri="{FF2B5EF4-FFF2-40B4-BE49-F238E27FC236}">
                    <a16:creationId xmlns:a16="http://schemas.microsoft.com/office/drawing/2014/main" id="{DD364EEB-F13A-42E6-ADA6-80094C4270FA}"/>
                  </a:ext>
                </a:extLst>
              </p:cNvPr>
              <p:cNvSpPr/>
              <p:nvPr/>
            </p:nvSpPr>
            <p:spPr>
              <a:xfrm>
                <a:off x="10472388" y="6279259"/>
                <a:ext cx="151509" cy="97032"/>
              </a:xfrm>
              <a:custGeom>
                <a:avLst/>
                <a:gdLst>
                  <a:gd name="connsiteX0" fmla="*/ 0 w 151509"/>
                  <a:gd name="connsiteY0" fmla="*/ 0 h 97032"/>
                  <a:gd name="connsiteX1" fmla="*/ 43642 w 151509"/>
                  <a:gd name="connsiteY1" fmla="*/ 81277 h 97032"/>
                  <a:gd name="connsiteX2" fmla="*/ 70098 w 151509"/>
                  <a:gd name="connsiteY2" fmla="*/ 97032 h 97032"/>
                  <a:gd name="connsiteX3" fmla="*/ 151509 w 151509"/>
                  <a:gd name="connsiteY3" fmla="*/ 97032 h 97032"/>
                </a:gdLst>
                <a:ahLst/>
                <a:cxnLst>
                  <a:cxn ang="0">
                    <a:pos x="connsiteX0" y="connsiteY0"/>
                  </a:cxn>
                  <a:cxn ang="0">
                    <a:pos x="connsiteX1" y="connsiteY1"/>
                  </a:cxn>
                  <a:cxn ang="0">
                    <a:pos x="connsiteX2" y="connsiteY2"/>
                  </a:cxn>
                  <a:cxn ang="0">
                    <a:pos x="connsiteX3" y="connsiteY3"/>
                  </a:cxn>
                </a:cxnLst>
                <a:rect l="l" t="t" r="r" b="b"/>
                <a:pathLst>
                  <a:path w="151509" h="97032">
                    <a:moveTo>
                      <a:pt x="0" y="0"/>
                    </a:moveTo>
                    <a:lnTo>
                      <a:pt x="43642" y="81277"/>
                    </a:lnTo>
                    <a:cubicBezTo>
                      <a:pt x="48789" y="90980"/>
                      <a:pt x="58984" y="97032"/>
                      <a:pt x="70098" y="97032"/>
                    </a:cubicBezTo>
                    <a:lnTo>
                      <a:pt x="151509" y="97032"/>
                    </a:lnTo>
                  </a:path>
                </a:pathLst>
              </a:custGeom>
              <a:no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454" name="Graphic 6">
              <a:extLst>
                <a:ext uri="{FF2B5EF4-FFF2-40B4-BE49-F238E27FC236}">
                  <a16:creationId xmlns:a16="http://schemas.microsoft.com/office/drawing/2014/main" id="{5FC09A24-E9FC-CA15-FAF0-4CDB8D5435C5}"/>
                </a:ext>
              </a:extLst>
            </p:cNvPr>
            <p:cNvGrpSpPr/>
            <p:nvPr/>
          </p:nvGrpSpPr>
          <p:grpSpPr>
            <a:xfrm>
              <a:off x="10501503" y="6697325"/>
              <a:ext cx="244789" cy="290811"/>
              <a:chOff x="10501503" y="6697325"/>
              <a:chExt cx="244789" cy="290811"/>
            </a:xfrm>
            <a:noFill/>
          </p:grpSpPr>
          <p:sp>
            <p:nvSpPr>
              <p:cNvPr id="6455" name="Freeform 6454">
                <a:extLst>
                  <a:ext uri="{FF2B5EF4-FFF2-40B4-BE49-F238E27FC236}">
                    <a16:creationId xmlns:a16="http://schemas.microsoft.com/office/drawing/2014/main" id="{2EB622E4-9656-9479-6EBE-C0930FB1120D}"/>
                  </a:ext>
                </a:extLst>
              </p:cNvPr>
              <p:cNvSpPr/>
              <p:nvPr/>
            </p:nvSpPr>
            <p:spPr>
              <a:xfrm>
                <a:off x="10501503" y="6697325"/>
                <a:ext cx="244789" cy="290811"/>
              </a:xfrm>
              <a:custGeom>
                <a:avLst/>
                <a:gdLst>
                  <a:gd name="connsiteX0" fmla="*/ 105309 w 244789"/>
                  <a:gd name="connsiteY0" fmla="*/ 286572 h 290811"/>
                  <a:gd name="connsiteX1" fmla="*/ 139486 w 244789"/>
                  <a:gd name="connsiteY1" fmla="*/ 286572 h 290811"/>
                  <a:gd name="connsiteX2" fmla="*/ 244790 w 244789"/>
                  <a:gd name="connsiteY2" fmla="*/ 120016 h 290811"/>
                  <a:gd name="connsiteX3" fmla="*/ 244790 w 244789"/>
                  <a:gd name="connsiteY3" fmla="*/ 47191 h 290811"/>
                  <a:gd name="connsiteX4" fmla="*/ 217449 w 244789"/>
                  <a:gd name="connsiteY4" fmla="*/ 11779 h 290811"/>
                  <a:gd name="connsiteX5" fmla="*/ 27345 w 244789"/>
                  <a:gd name="connsiteY5" fmla="*/ 11779 h 290811"/>
                  <a:gd name="connsiteX6" fmla="*/ 0 w 244789"/>
                  <a:gd name="connsiteY6" fmla="*/ 47191 h 290811"/>
                  <a:gd name="connsiteX7" fmla="*/ 0 w 244789"/>
                  <a:gd name="connsiteY7" fmla="*/ 120016 h 290811"/>
                  <a:gd name="connsiteX8" fmla="*/ 105309 w 244789"/>
                  <a:gd name="connsiteY8" fmla="*/ 286572 h 29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4789" h="290811">
                    <a:moveTo>
                      <a:pt x="105309" y="286572"/>
                    </a:moveTo>
                    <a:cubicBezTo>
                      <a:pt x="116023" y="292224"/>
                      <a:pt x="128771" y="292224"/>
                      <a:pt x="139486" y="286572"/>
                    </a:cubicBezTo>
                    <a:cubicBezTo>
                      <a:pt x="173148" y="268816"/>
                      <a:pt x="244790" y="219399"/>
                      <a:pt x="244790" y="120016"/>
                    </a:cubicBezTo>
                    <a:lnTo>
                      <a:pt x="244790" y="47191"/>
                    </a:lnTo>
                    <a:cubicBezTo>
                      <a:pt x="244790" y="30535"/>
                      <a:pt x="233575" y="15881"/>
                      <a:pt x="217449" y="11779"/>
                    </a:cubicBezTo>
                    <a:cubicBezTo>
                      <a:pt x="155107" y="-3926"/>
                      <a:pt x="89682" y="-3926"/>
                      <a:pt x="27345" y="11779"/>
                    </a:cubicBezTo>
                    <a:cubicBezTo>
                      <a:pt x="11219" y="15881"/>
                      <a:pt x="0" y="30535"/>
                      <a:pt x="0" y="47191"/>
                    </a:cubicBezTo>
                    <a:lnTo>
                      <a:pt x="0" y="120016"/>
                    </a:lnTo>
                    <a:cubicBezTo>
                      <a:pt x="0" y="219399"/>
                      <a:pt x="71647" y="268816"/>
                      <a:pt x="105309" y="286572"/>
                    </a:cubicBezTo>
                    <a:close/>
                  </a:path>
                </a:pathLst>
              </a:custGeom>
              <a:no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nvGrpSpPr>
              <p:cNvPr id="6456" name="Graphic 6">
                <a:extLst>
                  <a:ext uri="{FF2B5EF4-FFF2-40B4-BE49-F238E27FC236}">
                    <a16:creationId xmlns:a16="http://schemas.microsoft.com/office/drawing/2014/main" id="{82EC1778-0E50-3517-003E-7CE8984A39ED}"/>
                  </a:ext>
                </a:extLst>
              </p:cNvPr>
              <p:cNvGrpSpPr/>
              <p:nvPr/>
            </p:nvGrpSpPr>
            <p:grpSpPr>
              <a:xfrm>
                <a:off x="10552176" y="6754359"/>
                <a:ext cx="143443" cy="143568"/>
                <a:chOff x="10552176" y="6754359"/>
                <a:chExt cx="143443" cy="143568"/>
              </a:xfrm>
              <a:noFill/>
            </p:grpSpPr>
            <p:sp>
              <p:nvSpPr>
                <p:cNvPr id="6457" name="Freeform 6456">
                  <a:extLst>
                    <a:ext uri="{FF2B5EF4-FFF2-40B4-BE49-F238E27FC236}">
                      <a16:creationId xmlns:a16="http://schemas.microsoft.com/office/drawing/2014/main" id="{AE759D4B-6DE8-5A49-1171-6EA6C03FEF1B}"/>
                    </a:ext>
                  </a:extLst>
                </p:cNvPr>
                <p:cNvSpPr/>
                <p:nvPr/>
              </p:nvSpPr>
              <p:spPr>
                <a:xfrm>
                  <a:off x="10595868" y="6802886"/>
                  <a:ext cx="56060" cy="46566"/>
                </a:xfrm>
                <a:custGeom>
                  <a:avLst/>
                  <a:gdLst>
                    <a:gd name="connsiteX0" fmla="*/ 0 w 56060"/>
                    <a:gd name="connsiteY0" fmla="*/ 29110 h 46566"/>
                    <a:gd name="connsiteX1" fmla="*/ 16641 w 56060"/>
                    <a:gd name="connsiteY1" fmla="*/ 46566 h 46566"/>
                    <a:gd name="connsiteX2" fmla="*/ 56060 w 56060"/>
                    <a:gd name="connsiteY2" fmla="*/ 0 h 46566"/>
                  </a:gdLst>
                  <a:ahLst/>
                  <a:cxnLst>
                    <a:cxn ang="0">
                      <a:pos x="connsiteX0" y="connsiteY0"/>
                    </a:cxn>
                    <a:cxn ang="0">
                      <a:pos x="connsiteX1" y="connsiteY1"/>
                    </a:cxn>
                    <a:cxn ang="0">
                      <a:pos x="connsiteX2" y="connsiteY2"/>
                    </a:cxn>
                  </a:cxnLst>
                  <a:rect l="l" t="t" r="r" b="b"/>
                  <a:pathLst>
                    <a:path w="56060" h="46566">
                      <a:moveTo>
                        <a:pt x="0" y="29110"/>
                      </a:moveTo>
                      <a:lnTo>
                        <a:pt x="16641" y="46566"/>
                      </a:lnTo>
                      <a:lnTo>
                        <a:pt x="5606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58" name="Freeform 6457">
                  <a:extLst>
                    <a:ext uri="{FF2B5EF4-FFF2-40B4-BE49-F238E27FC236}">
                      <a16:creationId xmlns:a16="http://schemas.microsoft.com/office/drawing/2014/main" id="{003BDCEC-7523-10F4-CEEC-7E6EEB52F279}"/>
                    </a:ext>
                  </a:extLst>
                </p:cNvPr>
                <p:cNvSpPr/>
                <p:nvPr/>
              </p:nvSpPr>
              <p:spPr>
                <a:xfrm>
                  <a:off x="10552176" y="6754359"/>
                  <a:ext cx="143443" cy="143568"/>
                </a:xfrm>
                <a:custGeom>
                  <a:avLst/>
                  <a:gdLst>
                    <a:gd name="connsiteX0" fmla="*/ 143444 w 143443"/>
                    <a:gd name="connsiteY0" fmla="*/ 71784 h 143568"/>
                    <a:gd name="connsiteX1" fmla="*/ 71722 w 143443"/>
                    <a:gd name="connsiteY1" fmla="*/ 143569 h 143568"/>
                    <a:gd name="connsiteX2" fmla="*/ 0 w 143443"/>
                    <a:gd name="connsiteY2" fmla="*/ 71784 h 143568"/>
                    <a:gd name="connsiteX3" fmla="*/ 71722 w 143443"/>
                    <a:gd name="connsiteY3" fmla="*/ 0 h 143568"/>
                    <a:gd name="connsiteX4" fmla="*/ 143444 w 143443"/>
                    <a:gd name="connsiteY4" fmla="*/ 71784 h 143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43" h="143568">
                      <a:moveTo>
                        <a:pt x="143444" y="71784"/>
                      </a:moveTo>
                      <a:cubicBezTo>
                        <a:pt x="143444" y="111430"/>
                        <a:pt x="111333" y="143569"/>
                        <a:pt x="71722" y="143569"/>
                      </a:cubicBezTo>
                      <a:cubicBezTo>
                        <a:pt x="32111" y="143569"/>
                        <a:pt x="0" y="111430"/>
                        <a:pt x="0" y="71784"/>
                      </a:cubicBezTo>
                      <a:cubicBezTo>
                        <a:pt x="0" y="32139"/>
                        <a:pt x="32111" y="0"/>
                        <a:pt x="71722" y="0"/>
                      </a:cubicBezTo>
                      <a:cubicBezTo>
                        <a:pt x="111333" y="0"/>
                        <a:pt x="143444" y="32139"/>
                        <a:pt x="143444" y="7178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grpSp>
        <p:nvGrpSpPr>
          <p:cNvPr id="5713" name="Graphic 6">
            <a:extLst>
              <a:ext uri="{FF2B5EF4-FFF2-40B4-BE49-F238E27FC236}">
                <a16:creationId xmlns:a16="http://schemas.microsoft.com/office/drawing/2014/main" id="{FAAAB41C-B7A2-36A2-D349-A8968A1785D9}"/>
              </a:ext>
            </a:extLst>
          </p:cNvPr>
          <p:cNvGrpSpPr/>
          <p:nvPr/>
        </p:nvGrpSpPr>
        <p:grpSpPr>
          <a:xfrm flipH="1">
            <a:off x="11471522" y="9170440"/>
            <a:ext cx="400524" cy="599890"/>
            <a:chOff x="12651482" y="6235444"/>
            <a:chExt cx="502551" cy="752704"/>
          </a:xfrm>
          <a:noFill/>
        </p:grpSpPr>
        <p:sp>
          <p:nvSpPr>
            <p:cNvPr id="6446" name="Freeform 6445">
              <a:extLst>
                <a:ext uri="{FF2B5EF4-FFF2-40B4-BE49-F238E27FC236}">
                  <a16:creationId xmlns:a16="http://schemas.microsoft.com/office/drawing/2014/main" id="{F4BBE4C7-C257-B614-0EC3-A7D382823DE8}"/>
                </a:ext>
              </a:extLst>
            </p:cNvPr>
            <p:cNvSpPr/>
            <p:nvPr/>
          </p:nvSpPr>
          <p:spPr>
            <a:xfrm>
              <a:off x="12769444" y="6279259"/>
              <a:ext cx="266627" cy="266840"/>
            </a:xfrm>
            <a:custGeom>
              <a:avLst/>
              <a:gdLst>
                <a:gd name="connsiteX0" fmla="*/ 224086 w 266627"/>
                <a:gd name="connsiteY0" fmla="*/ 231128 h 266840"/>
                <a:gd name="connsiteX1" fmla="*/ 266628 w 266627"/>
                <a:gd name="connsiteY1" fmla="*/ 133395 h 266840"/>
                <a:gd name="connsiteX2" fmla="*/ 133314 w 266627"/>
                <a:gd name="connsiteY2" fmla="*/ 0 h 266840"/>
                <a:gd name="connsiteX3" fmla="*/ 0 w 266627"/>
                <a:gd name="connsiteY3" fmla="*/ 133395 h 266840"/>
                <a:gd name="connsiteX4" fmla="*/ 133314 w 266627"/>
                <a:gd name="connsiteY4" fmla="*/ 266840 h 266840"/>
                <a:gd name="connsiteX5" fmla="*/ 170284 w 266627"/>
                <a:gd name="connsiteY5" fmla="*/ 261638 h 266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627" h="266840">
                  <a:moveTo>
                    <a:pt x="224086" y="231128"/>
                  </a:moveTo>
                  <a:cubicBezTo>
                    <a:pt x="250257" y="206770"/>
                    <a:pt x="266628" y="172008"/>
                    <a:pt x="266628" y="133395"/>
                  </a:cubicBezTo>
                  <a:cubicBezTo>
                    <a:pt x="266628" y="59720"/>
                    <a:pt x="206940" y="0"/>
                    <a:pt x="133314" y="0"/>
                  </a:cubicBezTo>
                  <a:cubicBezTo>
                    <a:pt x="59688" y="0"/>
                    <a:pt x="0" y="59720"/>
                    <a:pt x="0" y="133395"/>
                  </a:cubicBezTo>
                  <a:cubicBezTo>
                    <a:pt x="0" y="207120"/>
                    <a:pt x="59688" y="266840"/>
                    <a:pt x="133314" y="266840"/>
                  </a:cubicBezTo>
                  <a:cubicBezTo>
                    <a:pt x="146142" y="266840"/>
                    <a:pt x="158546" y="265040"/>
                    <a:pt x="170284" y="26163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47" name="Freeform 6446">
              <a:extLst>
                <a:ext uri="{FF2B5EF4-FFF2-40B4-BE49-F238E27FC236}">
                  <a16:creationId xmlns:a16="http://schemas.microsoft.com/office/drawing/2014/main" id="{3EA72997-F2A5-E69F-193B-B387CB9C43A1}"/>
                </a:ext>
              </a:extLst>
            </p:cNvPr>
            <p:cNvSpPr/>
            <p:nvPr/>
          </p:nvSpPr>
          <p:spPr>
            <a:xfrm>
              <a:off x="12725687" y="6235444"/>
              <a:ext cx="354141" cy="177209"/>
            </a:xfrm>
            <a:custGeom>
              <a:avLst/>
              <a:gdLst>
                <a:gd name="connsiteX0" fmla="*/ 354141 w 354141"/>
                <a:gd name="connsiteY0" fmla="*/ 177210 h 177209"/>
                <a:gd name="connsiteX1" fmla="*/ 177071 w 354141"/>
                <a:gd name="connsiteY1" fmla="*/ 0 h 177209"/>
                <a:gd name="connsiteX2" fmla="*/ 0 w 354141"/>
                <a:gd name="connsiteY2" fmla="*/ 177210 h 177209"/>
              </a:gdLst>
              <a:ahLst/>
              <a:cxnLst>
                <a:cxn ang="0">
                  <a:pos x="connsiteX0" y="connsiteY0"/>
                </a:cxn>
                <a:cxn ang="0">
                  <a:pos x="connsiteX1" y="connsiteY1"/>
                </a:cxn>
                <a:cxn ang="0">
                  <a:pos x="connsiteX2" y="connsiteY2"/>
                </a:cxn>
              </a:cxnLst>
              <a:rect l="l" t="t" r="r" b="b"/>
              <a:pathLst>
                <a:path w="354141" h="177209">
                  <a:moveTo>
                    <a:pt x="354141" y="177210"/>
                  </a:moveTo>
                  <a:cubicBezTo>
                    <a:pt x="354141" y="79327"/>
                    <a:pt x="274863" y="0"/>
                    <a:pt x="177071" y="0"/>
                  </a:cubicBezTo>
                  <a:cubicBezTo>
                    <a:pt x="79278" y="0"/>
                    <a:pt x="0" y="79327"/>
                    <a:pt x="0" y="17721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48" name="Freeform 6447">
              <a:extLst>
                <a:ext uri="{FF2B5EF4-FFF2-40B4-BE49-F238E27FC236}">
                  <a16:creationId xmlns:a16="http://schemas.microsoft.com/office/drawing/2014/main" id="{5DF051DE-9724-E9AC-2FE8-4146E2CB117F}"/>
                </a:ext>
              </a:extLst>
            </p:cNvPr>
            <p:cNvSpPr/>
            <p:nvPr/>
          </p:nvSpPr>
          <p:spPr>
            <a:xfrm>
              <a:off x="12651482" y="6573358"/>
              <a:ext cx="502551" cy="414790"/>
            </a:xfrm>
            <a:custGeom>
              <a:avLst/>
              <a:gdLst>
                <a:gd name="connsiteX0" fmla="*/ 0 w 502551"/>
                <a:gd name="connsiteY0" fmla="*/ 305653 h 414790"/>
                <a:gd name="connsiteX1" fmla="*/ 0 w 502551"/>
                <a:gd name="connsiteY1" fmla="*/ 334663 h 414790"/>
                <a:gd name="connsiteX2" fmla="*/ 80042 w 502551"/>
                <a:gd name="connsiteY2" fmla="*/ 414790 h 414790"/>
                <a:gd name="connsiteX3" fmla="*/ 422505 w 502551"/>
                <a:gd name="connsiteY3" fmla="*/ 414790 h 414790"/>
                <a:gd name="connsiteX4" fmla="*/ 502552 w 502551"/>
                <a:gd name="connsiteY4" fmla="*/ 334663 h 414790"/>
                <a:gd name="connsiteX5" fmla="*/ 502552 w 502551"/>
                <a:gd name="connsiteY5" fmla="*/ 305653 h 414790"/>
                <a:gd name="connsiteX6" fmla="*/ 502552 w 502551"/>
                <a:gd name="connsiteY6" fmla="*/ 251535 h 414790"/>
                <a:gd name="connsiteX7" fmla="*/ 251276 w 502551"/>
                <a:gd name="connsiteY7" fmla="*/ 0 h 414790"/>
                <a:gd name="connsiteX8" fmla="*/ 251276 w 502551"/>
                <a:gd name="connsiteY8" fmla="*/ 0 h 414790"/>
                <a:gd name="connsiteX9" fmla="*/ 0 w 502551"/>
                <a:gd name="connsiteY9" fmla="*/ 251535 h 414790"/>
                <a:gd name="connsiteX10" fmla="*/ 0 w 502551"/>
                <a:gd name="connsiteY10" fmla="*/ 305653 h 414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2551" h="414790">
                  <a:moveTo>
                    <a:pt x="0" y="305653"/>
                  </a:moveTo>
                  <a:lnTo>
                    <a:pt x="0" y="334663"/>
                  </a:lnTo>
                  <a:cubicBezTo>
                    <a:pt x="0" y="378928"/>
                    <a:pt x="35836" y="414790"/>
                    <a:pt x="80042" y="414790"/>
                  </a:cubicBezTo>
                  <a:lnTo>
                    <a:pt x="422505" y="414790"/>
                  </a:lnTo>
                  <a:cubicBezTo>
                    <a:pt x="466711" y="414790"/>
                    <a:pt x="502552" y="378928"/>
                    <a:pt x="502552" y="334663"/>
                  </a:cubicBezTo>
                  <a:lnTo>
                    <a:pt x="502552" y="305653"/>
                  </a:lnTo>
                  <a:cubicBezTo>
                    <a:pt x="502552" y="305653"/>
                    <a:pt x="502552" y="251535"/>
                    <a:pt x="502552" y="251535"/>
                  </a:cubicBezTo>
                  <a:cubicBezTo>
                    <a:pt x="502552" y="112638"/>
                    <a:pt x="390052" y="0"/>
                    <a:pt x="251276" y="0"/>
                  </a:cubicBezTo>
                  <a:lnTo>
                    <a:pt x="251276" y="0"/>
                  </a:lnTo>
                  <a:cubicBezTo>
                    <a:pt x="112500" y="50"/>
                    <a:pt x="0" y="112638"/>
                    <a:pt x="0" y="251535"/>
                  </a:cubicBezTo>
                  <a:lnTo>
                    <a:pt x="0" y="305653"/>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49" name="Freeform 6448">
              <a:extLst>
                <a:ext uri="{FF2B5EF4-FFF2-40B4-BE49-F238E27FC236}">
                  <a16:creationId xmlns:a16="http://schemas.microsoft.com/office/drawing/2014/main" id="{CC34E5EF-9740-BE53-4D64-8ECCCB7801B5}"/>
                </a:ext>
              </a:extLst>
            </p:cNvPr>
            <p:cNvSpPr/>
            <p:nvPr/>
          </p:nvSpPr>
          <p:spPr>
            <a:xfrm>
              <a:off x="13061248" y="6412654"/>
              <a:ext cx="36987" cy="70889"/>
            </a:xfrm>
            <a:custGeom>
              <a:avLst/>
              <a:gdLst>
                <a:gd name="connsiteX0" fmla="*/ 18494 w 36987"/>
                <a:gd name="connsiteY0" fmla="*/ 0 h 70889"/>
                <a:gd name="connsiteX1" fmla="*/ 36988 w 36987"/>
                <a:gd name="connsiteY1" fmla="*/ 18510 h 70889"/>
                <a:gd name="connsiteX2" fmla="*/ 36988 w 36987"/>
                <a:gd name="connsiteY2" fmla="*/ 52380 h 70889"/>
                <a:gd name="connsiteX3" fmla="*/ 18494 w 36987"/>
                <a:gd name="connsiteY3" fmla="*/ 70890 h 70889"/>
                <a:gd name="connsiteX4" fmla="*/ 18494 w 36987"/>
                <a:gd name="connsiteY4" fmla="*/ 70890 h 70889"/>
                <a:gd name="connsiteX5" fmla="*/ 0 w 36987"/>
                <a:gd name="connsiteY5" fmla="*/ 52380 h 70889"/>
                <a:gd name="connsiteX6" fmla="*/ 0 w 36987"/>
                <a:gd name="connsiteY6" fmla="*/ 18510 h 70889"/>
                <a:gd name="connsiteX7" fmla="*/ 18494 w 36987"/>
                <a:gd name="connsiteY7" fmla="*/ 0 h 70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87" h="70889">
                  <a:moveTo>
                    <a:pt x="18494" y="0"/>
                  </a:moveTo>
                  <a:cubicBezTo>
                    <a:pt x="28708" y="0"/>
                    <a:pt x="36988" y="8287"/>
                    <a:pt x="36988" y="18510"/>
                  </a:cubicBezTo>
                  <a:lnTo>
                    <a:pt x="36988" y="52380"/>
                  </a:lnTo>
                  <a:cubicBezTo>
                    <a:pt x="36988" y="62602"/>
                    <a:pt x="28708" y="70890"/>
                    <a:pt x="18494" y="70890"/>
                  </a:cubicBezTo>
                  <a:lnTo>
                    <a:pt x="18494" y="70890"/>
                  </a:lnTo>
                  <a:cubicBezTo>
                    <a:pt x="8280" y="70890"/>
                    <a:pt x="0" y="62603"/>
                    <a:pt x="0" y="52380"/>
                  </a:cubicBezTo>
                  <a:lnTo>
                    <a:pt x="0" y="18510"/>
                  </a:lnTo>
                  <a:cubicBezTo>
                    <a:pt x="0" y="8288"/>
                    <a:pt x="8280" y="0"/>
                    <a:pt x="1849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50" name="Freeform 6449">
              <a:extLst>
                <a:ext uri="{FF2B5EF4-FFF2-40B4-BE49-F238E27FC236}">
                  <a16:creationId xmlns:a16="http://schemas.microsoft.com/office/drawing/2014/main" id="{61B5AB9C-E2B0-C02A-3302-1C63C6C86D50}"/>
                </a:ext>
              </a:extLst>
            </p:cNvPr>
            <p:cNvSpPr/>
            <p:nvPr/>
          </p:nvSpPr>
          <p:spPr>
            <a:xfrm rot="5400000">
              <a:off x="12950770" y="6491906"/>
              <a:ext cx="36987" cy="70889"/>
            </a:xfrm>
            <a:custGeom>
              <a:avLst/>
              <a:gdLst>
                <a:gd name="connsiteX0" fmla="*/ 18494 w 36987"/>
                <a:gd name="connsiteY0" fmla="*/ 0 h 70889"/>
                <a:gd name="connsiteX1" fmla="*/ 36988 w 36987"/>
                <a:gd name="connsiteY1" fmla="*/ 18511 h 70889"/>
                <a:gd name="connsiteX2" fmla="*/ 36988 w 36987"/>
                <a:gd name="connsiteY2" fmla="*/ 52380 h 70889"/>
                <a:gd name="connsiteX3" fmla="*/ 18494 w 36987"/>
                <a:gd name="connsiteY3" fmla="*/ 70890 h 70889"/>
                <a:gd name="connsiteX4" fmla="*/ 18494 w 36987"/>
                <a:gd name="connsiteY4" fmla="*/ 70890 h 70889"/>
                <a:gd name="connsiteX5" fmla="*/ 0 w 36987"/>
                <a:gd name="connsiteY5" fmla="*/ 52380 h 70889"/>
                <a:gd name="connsiteX6" fmla="*/ 0 w 36987"/>
                <a:gd name="connsiteY6" fmla="*/ 18511 h 70889"/>
                <a:gd name="connsiteX7" fmla="*/ 18494 w 36987"/>
                <a:gd name="connsiteY7" fmla="*/ 0 h 70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87" h="70889">
                  <a:moveTo>
                    <a:pt x="18494" y="0"/>
                  </a:moveTo>
                  <a:cubicBezTo>
                    <a:pt x="28708" y="0"/>
                    <a:pt x="36988" y="8287"/>
                    <a:pt x="36988" y="18511"/>
                  </a:cubicBezTo>
                  <a:lnTo>
                    <a:pt x="36988" y="52380"/>
                  </a:lnTo>
                  <a:cubicBezTo>
                    <a:pt x="36988" y="62603"/>
                    <a:pt x="28708" y="70890"/>
                    <a:pt x="18494" y="70890"/>
                  </a:cubicBezTo>
                  <a:lnTo>
                    <a:pt x="18494" y="70890"/>
                  </a:lnTo>
                  <a:cubicBezTo>
                    <a:pt x="8280" y="70890"/>
                    <a:pt x="0" y="62603"/>
                    <a:pt x="0" y="52380"/>
                  </a:cubicBezTo>
                  <a:lnTo>
                    <a:pt x="0" y="18511"/>
                  </a:lnTo>
                  <a:cubicBezTo>
                    <a:pt x="0" y="8288"/>
                    <a:pt x="8280" y="0"/>
                    <a:pt x="1849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51" name="Freeform 6450">
              <a:extLst>
                <a:ext uri="{FF2B5EF4-FFF2-40B4-BE49-F238E27FC236}">
                  <a16:creationId xmlns:a16="http://schemas.microsoft.com/office/drawing/2014/main" id="{972AA905-EFBA-0226-32D0-E441451B9907}"/>
                </a:ext>
              </a:extLst>
            </p:cNvPr>
            <p:cNvSpPr/>
            <p:nvPr/>
          </p:nvSpPr>
          <p:spPr>
            <a:xfrm>
              <a:off x="12707192" y="6412654"/>
              <a:ext cx="36987" cy="70889"/>
            </a:xfrm>
            <a:custGeom>
              <a:avLst/>
              <a:gdLst>
                <a:gd name="connsiteX0" fmla="*/ 18494 w 36987"/>
                <a:gd name="connsiteY0" fmla="*/ 0 h 70889"/>
                <a:gd name="connsiteX1" fmla="*/ 36988 w 36987"/>
                <a:gd name="connsiteY1" fmla="*/ 18510 h 70889"/>
                <a:gd name="connsiteX2" fmla="*/ 36988 w 36987"/>
                <a:gd name="connsiteY2" fmla="*/ 52380 h 70889"/>
                <a:gd name="connsiteX3" fmla="*/ 18494 w 36987"/>
                <a:gd name="connsiteY3" fmla="*/ 70890 h 70889"/>
                <a:gd name="connsiteX4" fmla="*/ 18494 w 36987"/>
                <a:gd name="connsiteY4" fmla="*/ 70890 h 70889"/>
                <a:gd name="connsiteX5" fmla="*/ 0 w 36987"/>
                <a:gd name="connsiteY5" fmla="*/ 52380 h 70889"/>
                <a:gd name="connsiteX6" fmla="*/ 0 w 36987"/>
                <a:gd name="connsiteY6" fmla="*/ 18510 h 70889"/>
                <a:gd name="connsiteX7" fmla="*/ 18494 w 36987"/>
                <a:gd name="connsiteY7" fmla="*/ 0 h 70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87" h="70889">
                  <a:moveTo>
                    <a:pt x="18494" y="0"/>
                  </a:moveTo>
                  <a:cubicBezTo>
                    <a:pt x="28708" y="0"/>
                    <a:pt x="36988" y="8287"/>
                    <a:pt x="36988" y="18510"/>
                  </a:cubicBezTo>
                  <a:lnTo>
                    <a:pt x="36988" y="52380"/>
                  </a:lnTo>
                  <a:cubicBezTo>
                    <a:pt x="36988" y="62602"/>
                    <a:pt x="28708" y="70890"/>
                    <a:pt x="18494" y="70890"/>
                  </a:cubicBezTo>
                  <a:lnTo>
                    <a:pt x="18494" y="70890"/>
                  </a:lnTo>
                  <a:cubicBezTo>
                    <a:pt x="8280" y="70890"/>
                    <a:pt x="0" y="62603"/>
                    <a:pt x="0" y="52380"/>
                  </a:cubicBezTo>
                  <a:lnTo>
                    <a:pt x="0" y="18510"/>
                  </a:lnTo>
                  <a:cubicBezTo>
                    <a:pt x="0" y="8288"/>
                    <a:pt x="8280" y="0"/>
                    <a:pt x="1849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52" name="Freeform 6451">
              <a:extLst>
                <a:ext uri="{FF2B5EF4-FFF2-40B4-BE49-F238E27FC236}">
                  <a16:creationId xmlns:a16="http://schemas.microsoft.com/office/drawing/2014/main" id="{3D52111E-63C0-21C0-13A7-438707A138D5}"/>
                </a:ext>
              </a:extLst>
            </p:cNvPr>
            <p:cNvSpPr/>
            <p:nvPr/>
          </p:nvSpPr>
          <p:spPr>
            <a:xfrm>
              <a:off x="13004644" y="6483578"/>
              <a:ext cx="75094" cy="43764"/>
            </a:xfrm>
            <a:custGeom>
              <a:avLst/>
              <a:gdLst>
                <a:gd name="connsiteX0" fmla="*/ 75095 w 75094"/>
                <a:gd name="connsiteY0" fmla="*/ 0 h 43764"/>
                <a:gd name="connsiteX1" fmla="*/ 75095 w 75094"/>
                <a:gd name="connsiteY1" fmla="*/ 0 h 43764"/>
                <a:gd name="connsiteX2" fmla="*/ 31338 w 75094"/>
                <a:gd name="connsiteY2" fmla="*/ 43765 h 43764"/>
                <a:gd name="connsiteX3" fmla="*/ 0 w 75094"/>
                <a:gd name="connsiteY3" fmla="*/ 43765 h 43764"/>
              </a:gdLst>
              <a:ahLst/>
              <a:cxnLst>
                <a:cxn ang="0">
                  <a:pos x="connsiteX0" y="connsiteY0"/>
                </a:cxn>
                <a:cxn ang="0">
                  <a:pos x="connsiteX1" y="connsiteY1"/>
                </a:cxn>
                <a:cxn ang="0">
                  <a:pos x="connsiteX2" y="connsiteY2"/>
                </a:cxn>
                <a:cxn ang="0">
                  <a:pos x="connsiteX3" y="connsiteY3"/>
                </a:cxn>
              </a:cxnLst>
              <a:rect l="l" t="t" r="r" b="b"/>
              <a:pathLst>
                <a:path w="75094" h="43764">
                  <a:moveTo>
                    <a:pt x="75095" y="0"/>
                  </a:moveTo>
                  <a:lnTo>
                    <a:pt x="75095" y="0"/>
                  </a:lnTo>
                  <a:cubicBezTo>
                    <a:pt x="75095" y="24158"/>
                    <a:pt x="55505" y="43765"/>
                    <a:pt x="31338" y="43765"/>
                  </a:cubicBezTo>
                  <a:lnTo>
                    <a:pt x="0" y="4376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14" name="Graphic 6">
            <a:extLst>
              <a:ext uri="{FF2B5EF4-FFF2-40B4-BE49-F238E27FC236}">
                <a16:creationId xmlns:a16="http://schemas.microsoft.com/office/drawing/2014/main" id="{F58034F9-E9B5-B1A7-EEF3-6E23700D1B35}"/>
              </a:ext>
            </a:extLst>
          </p:cNvPr>
          <p:cNvGrpSpPr/>
          <p:nvPr/>
        </p:nvGrpSpPr>
        <p:grpSpPr>
          <a:xfrm flipH="1">
            <a:off x="10340783" y="9309667"/>
            <a:ext cx="436878" cy="321436"/>
            <a:chOff x="11516112" y="6437320"/>
            <a:chExt cx="548167" cy="403318"/>
          </a:xfrm>
          <a:noFill/>
        </p:grpSpPr>
        <p:sp>
          <p:nvSpPr>
            <p:cNvPr id="6440" name="Freeform 6439">
              <a:extLst>
                <a:ext uri="{FF2B5EF4-FFF2-40B4-BE49-F238E27FC236}">
                  <a16:creationId xmlns:a16="http://schemas.microsoft.com/office/drawing/2014/main" id="{22FC52E8-FBBD-6940-404C-823C5DF823F5}"/>
                </a:ext>
              </a:extLst>
            </p:cNvPr>
            <p:cNvSpPr/>
            <p:nvPr/>
          </p:nvSpPr>
          <p:spPr>
            <a:xfrm>
              <a:off x="11516112" y="6437320"/>
              <a:ext cx="306888" cy="403318"/>
            </a:xfrm>
            <a:custGeom>
              <a:avLst/>
              <a:gdLst>
                <a:gd name="connsiteX0" fmla="*/ 0 w 306888"/>
                <a:gd name="connsiteY0" fmla="*/ 96774 h 403318"/>
                <a:gd name="connsiteX1" fmla="*/ 302449 w 306888"/>
                <a:gd name="connsiteY1" fmla="*/ 298793 h 403318"/>
                <a:gd name="connsiteX2" fmla="*/ 302454 w 306888"/>
                <a:gd name="connsiteY2" fmla="*/ 314298 h 403318"/>
                <a:gd name="connsiteX3" fmla="*/ 171723 w 306888"/>
                <a:gd name="connsiteY3" fmla="*/ 401727 h 403318"/>
                <a:gd name="connsiteX4" fmla="*/ 157191 w 306888"/>
                <a:gd name="connsiteY4" fmla="*/ 393925 h 403318"/>
                <a:gd name="connsiteX5" fmla="*/ 157191 w 306888"/>
                <a:gd name="connsiteY5" fmla="*/ 9345 h 403318"/>
                <a:gd name="connsiteX6" fmla="*/ 171714 w 306888"/>
                <a:gd name="connsiteY6" fmla="*/ 1592 h 403318"/>
                <a:gd name="connsiteX7" fmla="*/ 302729 w 306888"/>
                <a:gd name="connsiteY7" fmla="*/ 88972 h 403318"/>
                <a:gd name="connsiteX8" fmla="*/ 302729 w 306888"/>
                <a:gd name="connsiteY8" fmla="*/ 104527 h 403318"/>
                <a:gd name="connsiteX9" fmla="*/ 0 w 306888"/>
                <a:gd name="connsiteY9" fmla="*/ 306546 h 403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888" h="403318">
                  <a:moveTo>
                    <a:pt x="0" y="96774"/>
                  </a:moveTo>
                  <a:lnTo>
                    <a:pt x="302449" y="298793"/>
                  </a:lnTo>
                  <a:cubicBezTo>
                    <a:pt x="307991" y="302444"/>
                    <a:pt x="307991" y="310597"/>
                    <a:pt x="302454" y="314298"/>
                  </a:cubicBezTo>
                  <a:lnTo>
                    <a:pt x="171723" y="401727"/>
                  </a:lnTo>
                  <a:cubicBezTo>
                    <a:pt x="165517" y="405879"/>
                    <a:pt x="157191" y="401428"/>
                    <a:pt x="157191" y="393925"/>
                  </a:cubicBezTo>
                  <a:lnTo>
                    <a:pt x="157191" y="9345"/>
                  </a:lnTo>
                  <a:cubicBezTo>
                    <a:pt x="157191" y="1892"/>
                    <a:pt x="165507" y="-2559"/>
                    <a:pt x="171714" y="1592"/>
                  </a:cubicBezTo>
                  <a:lnTo>
                    <a:pt x="302729" y="88972"/>
                  </a:lnTo>
                  <a:cubicBezTo>
                    <a:pt x="308276" y="92673"/>
                    <a:pt x="308276" y="100826"/>
                    <a:pt x="302729" y="104527"/>
                  </a:cubicBezTo>
                  <a:lnTo>
                    <a:pt x="0" y="30654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441" name="Graphic 6">
              <a:extLst>
                <a:ext uri="{FF2B5EF4-FFF2-40B4-BE49-F238E27FC236}">
                  <a16:creationId xmlns:a16="http://schemas.microsoft.com/office/drawing/2014/main" id="{76C7679F-40E5-584C-A9EC-49DF259D00F6}"/>
                </a:ext>
              </a:extLst>
            </p:cNvPr>
            <p:cNvGrpSpPr/>
            <p:nvPr/>
          </p:nvGrpSpPr>
          <p:grpSpPr>
            <a:xfrm>
              <a:off x="11817852" y="6515659"/>
              <a:ext cx="246427" cy="246642"/>
              <a:chOff x="11817852" y="6515659"/>
              <a:chExt cx="246427" cy="246642"/>
            </a:xfrm>
            <a:noFill/>
          </p:grpSpPr>
          <p:grpSp>
            <p:nvGrpSpPr>
              <p:cNvPr id="6442" name="Graphic 6">
                <a:extLst>
                  <a:ext uri="{FF2B5EF4-FFF2-40B4-BE49-F238E27FC236}">
                    <a16:creationId xmlns:a16="http://schemas.microsoft.com/office/drawing/2014/main" id="{9D082F56-39CC-B19E-1F6D-A342D18D198D}"/>
                  </a:ext>
                </a:extLst>
              </p:cNvPr>
              <p:cNvGrpSpPr/>
              <p:nvPr/>
            </p:nvGrpSpPr>
            <p:grpSpPr>
              <a:xfrm>
                <a:off x="11897539" y="6596516"/>
                <a:ext cx="85944" cy="86029"/>
                <a:chOff x="11897539" y="6596516"/>
                <a:chExt cx="85944" cy="86029"/>
              </a:xfrm>
            </p:grpSpPr>
            <p:sp>
              <p:nvSpPr>
                <p:cNvPr id="6444" name="Freeform 6443">
                  <a:extLst>
                    <a:ext uri="{FF2B5EF4-FFF2-40B4-BE49-F238E27FC236}">
                      <a16:creationId xmlns:a16="http://schemas.microsoft.com/office/drawing/2014/main" id="{CC227AD5-43B4-0471-2DB9-44623C95EC72}"/>
                    </a:ext>
                  </a:extLst>
                </p:cNvPr>
                <p:cNvSpPr/>
                <p:nvPr/>
              </p:nvSpPr>
              <p:spPr>
                <a:xfrm>
                  <a:off x="11897539" y="6596516"/>
                  <a:ext cx="85944" cy="86029"/>
                </a:xfrm>
                <a:custGeom>
                  <a:avLst/>
                  <a:gdLst>
                    <a:gd name="connsiteX0" fmla="*/ 0 w 85944"/>
                    <a:gd name="connsiteY0" fmla="*/ 0 h 86029"/>
                    <a:gd name="connsiteX1" fmla="*/ 85944 w 85944"/>
                    <a:gd name="connsiteY1" fmla="*/ 86029 h 86029"/>
                  </a:gdLst>
                  <a:ahLst/>
                  <a:cxnLst>
                    <a:cxn ang="0">
                      <a:pos x="connsiteX0" y="connsiteY0"/>
                    </a:cxn>
                    <a:cxn ang="0">
                      <a:pos x="connsiteX1" y="connsiteY1"/>
                    </a:cxn>
                  </a:cxnLst>
                  <a:rect l="l" t="t" r="r" b="b"/>
                  <a:pathLst>
                    <a:path w="85944" h="86029">
                      <a:moveTo>
                        <a:pt x="0" y="0"/>
                      </a:moveTo>
                      <a:lnTo>
                        <a:pt x="85944" y="8602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45" name="Freeform 6444">
                  <a:extLst>
                    <a:ext uri="{FF2B5EF4-FFF2-40B4-BE49-F238E27FC236}">
                      <a16:creationId xmlns:a16="http://schemas.microsoft.com/office/drawing/2014/main" id="{9FA3FF0C-6787-355B-FFBE-BEC21C57C670}"/>
                    </a:ext>
                  </a:extLst>
                </p:cNvPr>
                <p:cNvSpPr/>
                <p:nvPr/>
              </p:nvSpPr>
              <p:spPr>
                <a:xfrm>
                  <a:off x="11897539" y="6596516"/>
                  <a:ext cx="85944" cy="86029"/>
                </a:xfrm>
                <a:custGeom>
                  <a:avLst/>
                  <a:gdLst>
                    <a:gd name="connsiteX0" fmla="*/ 85944 w 85944"/>
                    <a:gd name="connsiteY0" fmla="*/ 0 h 86029"/>
                    <a:gd name="connsiteX1" fmla="*/ 0 w 85944"/>
                    <a:gd name="connsiteY1" fmla="*/ 86029 h 86029"/>
                  </a:gdLst>
                  <a:ahLst/>
                  <a:cxnLst>
                    <a:cxn ang="0">
                      <a:pos x="connsiteX0" y="connsiteY0"/>
                    </a:cxn>
                    <a:cxn ang="0">
                      <a:pos x="connsiteX1" y="connsiteY1"/>
                    </a:cxn>
                  </a:cxnLst>
                  <a:rect l="l" t="t" r="r" b="b"/>
                  <a:pathLst>
                    <a:path w="85944" h="86029">
                      <a:moveTo>
                        <a:pt x="85944" y="0"/>
                      </a:moveTo>
                      <a:lnTo>
                        <a:pt x="0" y="8602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443" name="Freeform 6442">
                <a:extLst>
                  <a:ext uri="{FF2B5EF4-FFF2-40B4-BE49-F238E27FC236}">
                    <a16:creationId xmlns:a16="http://schemas.microsoft.com/office/drawing/2014/main" id="{4AE6FE4C-CEBD-1E5E-A303-75248F575266}"/>
                  </a:ext>
                </a:extLst>
              </p:cNvPr>
              <p:cNvSpPr/>
              <p:nvPr/>
            </p:nvSpPr>
            <p:spPr>
              <a:xfrm>
                <a:off x="11817852" y="6515659"/>
                <a:ext cx="246427" cy="246642"/>
              </a:xfrm>
              <a:custGeom>
                <a:avLst/>
                <a:gdLst>
                  <a:gd name="connsiteX0" fmla="*/ 246428 w 246427"/>
                  <a:gd name="connsiteY0" fmla="*/ 123321 h 246642"/>
                  <a:gd name="connsiteX1" fmla="*/ 123214 w 246427"/>
                  <a:gd name="connsiteY1" fmla="*/ 246642 h 246642"/>
                  <a:gd name="connsiteX2" fmla="*/ 0 w 246427"/>
                  <a:gd name="connsiteY2" fmla="*/ 123321 h 246642"/>
                  <a:gd name="connsiteX3" fmla="*/ 123214 w 246427"/>
                  <a:gd name="connsiteY3" fmla="*/ 0 h 246642"/>
                  <a:gd name="connsiteX4" fmla="*/ 246428 w 246427"/>
                  <a:gd name="connsiteY4" fmla="*/ 123321 h 246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427" h="246642">
                    <a:moveTo>
                      <a:pt x="246428" y="123321"/>
                    </a:moveTo>
                    <a:cubicBezTo>
                      <a:pt x="246428" y="191429"/>
                      <a:pt x="191263" y="246642"/>
                      <a:pt x="123214" y="246642"/>
                    </a:cubicBezTo>
                    <a:cubicBezTo>
                      <a:pt x="55165" y="246642"/>
                      <a:pt x="0" y="191429"/>
                      <a:pt x="0" y="123321"/>
                    </a:cubicBezTo>
                    <a:cubicBezTo>
                      <a:pt x="0" y="55213"/>
                      <a:pt x="55164" y="0"/>
                      <a:pt x="123214" y="0"/>
                    </a:cubicBezTo>
                    <a:cubicBezTo>
                      <a:pt x="191263" y="0"/>
                      <a:pt x="246428" y="55213"/>
                      <a:pt x="246428" y="12332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15" name="Graphic 6">
            <a:extLst>
              <a:ext uri="{FF2B5EF4-FFF2-40B4-BE49-F238E27FC236}">
                <a16:creationId xmlns:a16="http://schemas.microsoft.com/office/drawing/2014/main" id="{9A07BA68-4089-1809-8512-73B6F22FCCEA}"/>
              </a:ext>
            </a:extLst>
          </p:cNvPr>
          <p:cNvGrpSpPr/>
          <p:nvPr/>
        </p:nvGrpSpPr>
        <p:grpSpPr>
          <a:xfrm flipH="1">
            <a:off x="12672222" y="9244389"/>
            <a:ext cx="457770" cy="451992"/>
            <a:chOff x="13844890" y="6350133"/>
            <a:chExt cx="574381" cy="567134"/>
          </a:xfrm>
          <a:noFill/>
        </p:grpSpPr>
        <p:grpSp>
          <p:nvGrpSpPr>
            <p:cNvPr id="6434" name="Graphic 6">
              <a:extLst>
                <a:ext uri="{FF2B5EF4-FFF2-40B4-BE49-F238E27FC236}">
                  <a16:creationId xmlns:a16="http://schemas.microsoft.com/office/drawing/2014/main" id="{E8B8B1FD-60BE-3AEF-8EC0-DD44CD9CAFA6}"/>
                </a:ext>
              </a:extLst>
            </p:cNvPr>
            <p:cNvGrpSpPr/>
            <p:nvPr/>
          </p:nvGrpSpPr>
          <p:grpSpPr>
            <a:xfrm>
              <a:off x="13844890" y="6350133"/>
              <a:ext cx="574381" cy="567134"/>
              <a:chOff x="13844890" y="6350133"/>
              <a:chExt cx="574381" cy="567134"/>
            </a:xfrm>
            <a:noFill/>
          </p:grpSpPr>
          <p:sp>
            <p:nvSpPr>
              <p:cNvPr id="6437" name="Freeform 6436">
                <a:extLst>
                  <a:ext uri="{FF2B5EF4-FFF2-40B4-BE49-F238E27FC236}">
                    <a16:creationId xmlns:a16="http://schemas.microsoft.com/office/drawing/2014/main" id="{F0DB6634-9DE0-D211-3036-89DCE0C9F6E1}"/>
                  </a:ext>
                </a:extLst>
              </p:cNvPr>
              <p:cNvSpPr/>
              <p:nvPr/>
            </p:nvSpPr>
            <p:spPr>
              <a:xfrm>
                <a:off x="13844890" y="6350133"/>
                <a:ext cx="252707" cy="252927"/>
              </a:xfrm>
              <a:custGeom>
                <a:avLst/>
                <a:gdLst>
                  <a:gd name="connsiteX0" fmla="*/ 208783 w 252707"/>
                  <a:gd name="connsiteY0" fmla="*/ 0 h 252927"/>
                  <a:gd name="connsiteX1" fmla="*/ 252708 w 252707"/>
                  <a:gd name="connsiteY1" fmla="*/ 43963 h 252927"/>
                  <a:gd name="connsiteX2" fmla="*/ 252708 w 252707"/>
                  <a:gd name="connsiteY2" fmla="*/ 208964 h 252927"/>
                  <a:gd name="connsiteX3" fmla="*/ 208783 w 252707"/>
                  <a:gd name="connsiteY3" fmla="*/ 252927 h 252927"/>
                  <a:gd name="connsiteX4" fmla="*/ 43926 w 252707"/>
                  <a:gd name="connsiteY4" fmla="*/ 252927 h 252927"/>
                  <a:gd name="connsiteX5" fmla="*/ 0 w 252707"/>
                  <a:gd name="connsiteY5" fmla="*/ 208964 h 252927"/>
                  <a:gd name="connsiteX6" fmla="*/ 0 w 252707"/>
                  <a:gd name="connsiteY6" fmla="*/ 43963 h 252927"/>
                  <a:gd name="connsiteX7" fmla="*/ 43926 w 252707"/>
                  <a:gd name="connsiteY7" fmla="*/ 0 h 25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707" h="252927">
                    <a:moveTo>
                      <a:pt x="208783" y="0"/>
                    </a:moveTo>
                    <a:cubicBezTo>
                      <a:pt x="233042" y="0"/>
                      <a:pt x="252708" y="19683"/>
                      <a:pt x="252708" y="43963"/>
                    </a:cubicBezTo>
                    <a:lnTo>
                      <a:pt x="252708" y="208964"/>
                    </a:lnTo>
                    <a:cubicBezTo>
                      <a:pt x="252708" y="233245"/>
                      <a:pt x="233042" y="252927"/>
                      <a:pt x="208783" y="252927"/>
                    </a:cubicBezTo>
                    <a:lnTo>
                      <a:pt x="43926" y="252927"/>
                    </a:lnTo>
                    <a:cubicBezTo>
                      <a:pt x="19666" y="252927"/>
                      <a:pt x="0" y="233244"/>
                      <a:pt x="0" y="208964"/>
                    </a:cubicBezTo>
                    <a:lnTo>
                      <a:pt x="0" y="43963"/>
                    </a:lnTo>
                    <a:cubicBezTo>
                      <a:pt x="0" y="19682"/>
                      <a:pt x="19666" y="0"/>
                      <a:pt x="4392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38" name="Freeform 6437">
                <a:extLst>
                  <a:ext uri="{FF2B5EF4-FFF2-40B4-BE49-F238E27FC236}">
                    <a16:creationId xmlns:a16="http://schemas.microsoft.com/office/drawing/2014/main" id="{09024912-61B0-2E16-FAA8-E3287D21F196}"/>
                  </a:ext>
                </a:extLst>
              </p:cNvPr>
              <p:cNvSpPr/>
              <p:nvPr/>
            </p:nvSpPr>
            <p:spPr>
              <a:xfrm>
                <a:off x="14166564" y="6350133"/>
                <a:ext cx="252707" cy="252927"/>
              </a:xfrm>
              <a:custGeom>
                <a:avLst/>
                <a:gdLst>
                  <a:gd name="connsiteX0" fmla="*/ 208782 w 252707"/>
                  <a:gd name="connsiteY0" fmla="*/ 0 h 252927"/>
                  <a:gd name="connsiteX1" fmla="*/ 252708 w 252707"/>
                  <a:gd name="connsiteY1" fmla="*/ 43963 h 252927"/>
                  <a:gd name="connsiteX2" fmla="*/ 252708 w 252707"/>
                  <a:gd name="connsiteY2" fmla="*/ 208964 h 252927"/>
                  <a:gd name="connsiteX3" fmla="*/ 208782 w 252707"/>
                  <a:gd name="connsiteY3" fmla="*/ 252927 h 252927"/>
                  <a:gd name="connsiteX4" fmla="*/ 43925 w 252707"/>
                  <a:gd name="connsiteY4" fmla="*/ 252927 h 252927"/>
                  <a:gd name="connsiteX5" fmla="*/ 0 w 252707"/>
                  <a:gd name="connsiteY5" fmla="*/ 208964 h 252927"/>
                  <a:gd name="connsiteX6" fmla="*/ 0 w 252707"/>
                  <a:gd name="connsiteY6" fmla="*/ 43963 h 252927"/>
                  <a:gd name="connsiteX7" fmla="*/ 43925 w 252707"/>
                  <a:gd name="connsiteY7" fmla="*/ 0 h 25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707" h="252927">
                    <a:moveTo>
                      <a:pt x="208782" y="0"/>
                    </a:moveTo>
                    <a:cubicBezTo>
                      <a:pt x="233042" y="0"/>
                      <a:pt x="252708" y="19683"/>
                      <a:pt x="252708" y="43963"/>
                    </a:cubicBezTo>
                    <a:lnTo>
                      <a:pt x="252708" y="208964"/>
                    </a:lnTo>
                    <a:cubicBezTo>
                      <a:pt x="252708" y="233245"/>
                      <a:pt x="233042" y="252927"/>
                      <a:pt x="208782" y="252927"/>
                    </a:cubicBezTo>
                    <a:lnTo>
                      <a:pt x="43925" y="252927"/>
                    </a:lnTo>
                    <a:cubicBezTo>
                      <a:pt x="19666" y="252927"/>
                      <a:pt x="0" y="233244"/>
                      <a:pt x="0" y="208964"/>
                    </a:cubicBezTo>
                    <a:lnTo>
                      <a:pt x="0" y="43963"/>
                    </a:lnTo>
                    <a:cubicBezTo>
                      <a:pt x="0" y="19682"/>
                      <a:pt x="19666" y="0"/>
                      <a:pt x="4392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39" name="Freeform 6438">
                <a:extLst>
                  <a:ext uri="{FF2B5EF4-FFF2-40B4-BE49-F238E27FC236}">
                    <a16:creationId xmlns:a16="http://schemas.microsoft.com/office/drawing/2014/main" id="{0D083BFB-2D7B-2A71-9B93-9149AC935BEF}"/>
                  </a:ext>
                </a:extLst>
              </p:cNvPr>
              <p:cNvSpPr/>
              <p:nvPr/>
            </p:nvSpPr>
            <p:spPr>
              <a:xfrm>
                <a:off x="14166564" y="6664339"/>
                <a:ext cx="252707" cy="252927"/>
              </a:xfrm>
              <a:custGeom>
                <a:avLst/>
                <a:gdLst>
                  <a:gd name="connsiteX0" fmla="*/ 208782 w 252707"/>
                  <a:gd name="connsiteY0" fmla="*/ 0 h 252927"/>
                  <a:gd name="connsiteX1" fmla="*/ 252708 w 252707"/>
                  <a:gd name="connsiteY1" fmla="*/ 43963 h 252927"/>
                  <a:gd name="connsiteX2" fmla="*/ 252708 w 252707"/>
                  <a:gd name="connsiteY2" fmla="*/ 208964 h 252927"/>
                  <a:gd name="connsiteX3" fmla="*/ 208782 w 252707"/>
                  <a:gd name="connsiteY3" fmla="*/ 252927 h 252927"/>
                  <a:gd name="connsiteX4" fmla="*/ 43925 w 252707"/>
                  <a:gd name="connsiteY4" fmla="*/ 252927 h 252927"/>
                  <a:gd name="connsiteX5" fmla="*/ 0 w 252707"/>
                  <a:gd name="connsiteY5" fmla="*/ 208964 h 252927"/>
                  <a:gd name="connsiteX6" fmla="*/ 0 w 252707"/>
                  <a:gd name="connsiteY6" fmla="*/ 43963 h 252927"/>
                  <a:gd name="connsiteX7" fmla="*/ 43925 w 252707"/>
                  <a:gd name="connsiteY7" fmla="*/ 0 h 25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707" h="252927">
                    <a:moveTo>
                      <a:pt x="208782" y="0"/>
                    </a:moveTo>
                    <a:cubicBezTo>
                      <a:pt x="233042" y="0"/>
                      <a:pt x="252708" y="19683"/>
                      <a:pt x="252708" y="43963"/>
                    </a:cubicBezTo>
                    <a:lnTo>
                      <a:pt x="252708" y="208964"/>
                    </a:lnTo>
                    <a:cubicBezTo>
                      <a:pt x="252708" y="233245"/>
                      <a:pt x="233042" y="252927"/>
                      <a:pt x="208782" y="252927"/>
                    </a:cubicBezTo>
                    <a:lnTo>
                      <a:pt x="43925" y="252927"/>
                    </a:lnTo>
                    <a:cubicBezTo>
                      <a:pt x="19666" y="252927"/>
                      <a:pt x="0" y="233244"/>
                      <a:pt x="0" y="208964"/>
                    </a:cubicBezTo>
                    <a:lnTo>
                      <a:pt x="0" y="43963"/>
                    </a:lnTo>
                    <a:cubicBezTo>
                      <a:pt x="0" y="19683"/>
                      <a:pt x="19666" y="0"/>
                      <a:pt x="4392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435" name="Freeform 6434">
              <a:extLst>
                <a:ext uri="{FF2B5EF4-FFF2-40B4-BE49-F238E27FC236}">
                  <a16:creationId xmlns:a16="http://schemas.microsoft.com/office/drawing/2014/main" id="{91A46DAF-4C70-29F9-735D-F36242949473}"/>
                </a:ext>
              </a:extLst>
            </p:cNvPr>
            <p:cNvSpPr/>
            <p:nvPr/>
          </p:nvSpPr>
          <p:spPr>
            <a:xfrm>
              <a:off x="13890021" y="6721058"/>
              <a:ext cx="162453" cy="162604"/>
            </a:xfrm>
            <a:custGeom>
              <a:avLst/>
              <a:gdLst>
                <a:gd name="connsiteX0" fmla="*/ 162453 w 162453"/>
                <a:gd name="connsiteY0" fmla="*/ 0 h 162604"/>
                <a:gd name="connsiteX1" fmla="*/ 0 w 162453"/>
                <a:gd name="connsiteY1" fmla="*/ 162605 h 162604"/>
              </a:gdLst>
              <a:ahLst/>
              <a:cxnLst>
                <a:cxn ang="0">
                  <a:pos x="connsiteX0" y="connsiteY0"/>
                </a:cxn>
                <a:cxn ang="0">
                  <a:pos x="connsiteX1" y="connsiteY1"/>
                </a:cxn>
              </a:cxnLst>
              <a:rect l="l" t="t" r="r" b="b"/>
              <a:pathLst>
                <a:path w="162453" h="162604">
                  <a:moveTo>
                    <a:pt x="162453" y="0"/>
                  </a:moveTo>
                  <a:lnTo>
                    <a:pt x="0" y="16260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36" name="Freeform 6435">
              <a:extLst>
                <a:ext uri="{FF2B5EF4-FFF2-40B4-BE49-F238E27FC236}">
                  <a16:creationId xmlns:a16="http://schemas.microsoft.com/office/drawing/2014/main" id="{DD0F93B2-4A52-C2F9-2B0E-C3D673A0B218}"/>
                </a:ext>
              </a:extLst>
            </p:cNvPr>
            <p:cNvSpPr/>
            <p:nvPr/>
          </p:nvSpPr>
          <p:spPr>
            <a:xfrm>
              <a:off x="13890021" y="6721058"/>
              <a:ext cx="162453" cy="162604"/>
            </a:xfrm>
            <a:custGeom>
              <a:avLst/>
              <a:gdLst>
                <a:gd name="connsiteX0" fmla="*/ 0 w 162453"/>
                <a:gd name="connsiteY0" fmla="*/ 0 h 162604"/>
                <a:gd name="connsiteX1" fmla="*/ 162453 w 162453"/>
                <a:gd name="connsiteY1" fmla="*/ 162605 h 162604"/>
              </a:gdLst>
              <a:ahLst/>
              <a:cxnLst>
                <a:cxn ang="0">
                  <a:pos x="connsiteX0" y="connsiteY0"/>
                </a:cxn>
                <a:cxn ang="0">
                  <a:pos x="connsiteX1" y="connsiteY1"/>
                </a:cxn>
              </a:cxnLst>
              <a:rect l="l" t="t" r="r" b="b"/>
              <a:pathLst>
                <a:path w="162453" h="162604">
                  <a:moveTo>
                    <a:pt x="0" y="0"/>
                  </a:moveTo>
                  <a:lnTo>
                    <a:pt x="162453" y="16260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16" name="Graphic 6">
            <a:extLst>
              <a:ext uri="{FF2B5EF4-FFF2-40B4-BE49-F238E27FC236}">
                <a16:creationId xmlns:a16="http://schemas.microsoft.com/office/drawing/2014/main" id="{57978E70-E0CD-0BF1-EFAF-BDBE19853396}"/>
              </a:ext>
            </a:extLst>
          </p:cNvPr>
          <p:cNvGrpSpPr/>
          <p:nvPr/>
        </p:nvGrpSpPr>
        <p:grpSpPr>
          <a:xfrm flipH="1">
            <a:off x="9005163" y="10654614"/>
            <a:ext cx="507816" cy="316984"/>
            <a:chOff x="10171457" y="7705641"/>
            <a:chExt cx="637176" cy="397731"/>
          </a:xfrm>
          <a:noFill/>
        </p:grpSpPr>
        <p:grpSp>
          <p:nvGrpSpPr>
            <p:cNvPr id="6424" name="Graphic 6">
              <a:extLst>
                <a:ext uri="{FF2B5EF4-FFF2-40B4-BE49-F238E27FC236}">
                  <a16:creationId xmlns:a16="http://schemas.microsoft.com/office/drawing/2014/main" id="{748939CD-6719-BA66-F000-DB119A1FA07E}"/>
                </a:ext>
              </a:extLst>
            </p:cNvPr>
            <p:cNvGrpSpPr/>
            <p:nvPr/>
          </p:nvGrpSpPr>
          <p:grpSpPr>
            <a:xfrm>
              <a:off x="10171457" y="7705641"/>
              <a:ext cx="466108" cy="397731"/>
              <a:chOff x="10171457" y="7705641"/>
              <a:chExt cx="466108" cy="397731"/>
            </a:xfrm>
            <a:noFill/>
          </p:grpSpPr>
          <p:sp>
            <p:nvSpPr>
              <p:cNvPr id="6430" name="Freeform 6429">
                <a:extLst>
                  <a:ext uri="{FF2B5EF4-FFF2-40B4-BE49-F238E27FC236}">
                    <a16:creationId xmlns:a16="http://schemas.microsoft.com/office/drawing/2014/main" id="{A9D72CE0-98E1-6FC9-972E-51A780F29D51}"/>
                  </a:ext>
                </a:extLst>
              </p:cNvPr>
              <p:cNvSpPr/>
              <p:nvPr/>
            </p:nvSpPr>
            <p:spPr>
              <a:xfrm>
                <a:off x="10355794" y="7990041"/>
                <a:ext cx="113232" cy="113331"/>
              </a:xfrm>
              <a:custGeom>
                <a:avLst/>
                <a:gdLst>
                  <a:gd name="connsiteX0" fmla="*/ 113233 w 113232"/>
                  <a:gd name="connsiteY0" fmla="*/ 56666 h 113331"/>
                  <a:gd name="connsiteX1" fmla="*/ 56616 w 113232"/>
                  <a:gd name="connsiteY1" fmla="*/ 113332 h 113331"/>
                  <a:gd name="connsiteX2" fmla="*/ 0 w 113232"/>
                  <a:gd name="connsiteY2" fmla="*/ 56666 h 113331"/>
                  <a:gd name="connsiteX3" fmla="*/ 56616 w 113232"/>
                  <a:gd name="connsiteY3" fmla="*/ 0 h 113331"/>
                  <a:gd name="connsiteX4" fmla="*/ 113233 w 113232"/>
                  <a:gd name="connsiteY4" fmla="*/ 56666 h 113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232" h="113331">
                    <a:moveTo>
                      <a:pt x="113233" y="56666"/>
                    </a:moveTo>
                    <a:cubicBezTo>
                      <a:pt x="113233" y="87961"/>
                      <a:pt x="87885" y="113332"/>
                      <a:pt x="56616" y="113332"/>
                    </a:cubicBezTo>
                    <a:cubicBezTo>
                      <a:pt x="25348" y="113332"/>
                      <a:pt x="0" y="87962"/>
                      <a:pt x="0" y="56666"/>
                    </a:cubicBezTo>
                    <a:cubicBezTo>
                      <a:pt x="0" y="25370"/>
                      <a:pt x="25348" y="0"/>
                      <a:pt x="56616" y="0"/>
                    </a:cubicBezTo>
                    <a:cubicBezTo>
                      <a:pt x="87885" y="0"/>
                      <a:pt x="113233" y="25370"/>
                      <a:pt x="113233" y="5666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31" name="Freeform 6430">
                <a:extLst>
                  <a:ext uri="{FF2B5EF4-FFF2-40B4-BE49-F238E27FC236}">
                    <a16:creationId xmlns:a16="http://schemas.microsoft.com/office/drawing/2014/main" id="{E160C3DD-6A2B-A230-7E24-CE001EFE0440}"/>
                  </a:ext>
                </a:extLst>
              </p:cNvPr>
              <p:cNvSpPr/>
              <p:nvPr/>
            </p:nvSpPr>
            <p:spPr>
              <a:xfrm>
                <a:off x="10291933" y="7876198"/>
                <a:ext cx="240953" cy="49917"/>
              </a:xfrm>
              <a:custGeom>
                <a:avLst/>
                <a:gdLst>
                  <a:gd name="connsiteX0" fmla="*/ 0 w 240953"/>
                  <a:gd name="connsiteY0" fmla="*/ 49917 h 49917"/>
                  <a:gd name="connsiteX1" fmla="*/ 120478 w 240953"/>
                  <a:gd name="connsiteY1" fmla="*/ 0 h 49917"/>
                  <a:gd name="connsiteX2" fmla="*/ 240954 w 240953"/>
                  <a:gd name="connsiteY2" fmla="*/ 49917 h 49917"/>
                </a:gdLst>
                <a:ahLst/>
                <a:cxnLst>
                  <a:cxn ang="0">
                    <a:pos x="connsiteX0" y="connsiteY0"/>
                  </a:cxn>
                  <a:cxn ang="0">
                    <a:pos x="connsiteX1" y="connsiteY1"/>
                  </a:cxn>
                  <a:cxn ang="0">
                    <a:pos x="connsiteX2" y="connsiteY2"/>
                  </a:cxn>
                </a:cxnLst>
                <a:rect l="l" t="t" r="r" b="b"/>
                <a:pathLst>
                  <a:path w="240953" h="49917">
                    <a:moveTo>
                      <a:pt x="0" y="49917"/>
                    </a:moveTo>
                    <a:cubicBezTo>
                      <a:pt x="30832" y="19057"/>
                      <a:pt x="73427" y="0"/>
                      <a:pt x="120478" y="0"/>
                    </a:cubicBezTo>
                    <a:cubicBezTo>
                      <a:pt x="167523" y="0"/>
                      <a:pt x="210120" y="19057"/>
                      <a:pt x="240954" y="4991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32" name="Freeform 6431">
                <a:extLst>
                  <a:ext uri="{FF2B5EF4-FFF2-40B4-BE49-F238E27FC236}">
                    <a16:creationId xmlns:a16="http://schemas.microsoft.com/office/drawing/2014/main" id="{E3C654CD-35D9-EABA-562F-F48DB74E2EF3}"/>
                  </a:ext>
                </a:extLst>
              </p:cNvPr>
              <p:cNvSpPr/>
              <p:nvPr/>
            </p:nvSpPr>
            <p:spPr>
              <a:xfrm>
                <a:off x="10231695" y="7790920"/>
                <a:ext cx="343279" cy="74925"/>
              </a:xfrm>
              <a:custGeom>
                <a:avLst/>
                <a:gdLst>
                  <a:gd name="connsiteX0" fmla="*/ 0 w 343279"/>
                  <a:gd name="connsiteY0" fmla="*/ 74925 h 74925"/>
                  <a:gd name="connsiteX1" fmla="*/ 180716 w 343279"/>
                  <a:gd name="connsiteY1" fmla="*/ 0 h 74925"/>
                  <a:gd name="connsiteX2" fmla="*/ 343279 w 343279"/>
                  <a:gd name="connsiteY2" fmla="*/ 58419 h 74925"/>
                </a:gdLst>
                <a:ahLst/>
                <a:cxnLst>
                  <a:cxn ang="0">
                    <a:pos x="connsiteX0" y="connsiteY0"/>
                  </a:cxn>
                  <a:cxn ang="0">
                    <a:pos x="connsiteX1" y="connsiteY1"/>
                  </a:cxn>
                  <a:cxn ang="0">
                    <a:pos x="connsiteX2" y="connsiteY2"/>
                  </a:cxn>
                </a:cxnLst>
                <a:rect l="l" t="t" r="r" b="b"/>
                <a:pathLst>
                  <a:path w="343279" h="74925">
                    <a:moveTo>
                      <a:pt x="0" y="74925"/>
                    </a:moveTo>
                    <a:cubicBezTo>
                      <a:pt x="46248" y="28660"/>
                      <a:pt x="110140" y="0"/>
                      <a:pt x="180716" y="0"/>
                    </a:cubicBezTo>
                    <a:cubicBezTo>
                      <a:pt x="242463" y="0"/>
                      <a:pt x="299103" y="21907"/>
                      <a:pt x="343279" y="5841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33" name="Freeform 6432">
                <a:extLst>
                  <a:ext uri="{FF2B5EF4-FFF2-40B4-BE49-F238E27FC236}">
                    <a16:creationId xmlns:a16="http://schemas.microsoft.com/office/drawing/2014/main" id="{CF3BA7E1-5D21-9E64-B3B4-96AE1D9E30A0}"/>
                  </a:ext>
                </a:extLst>
              </p:cNvPr>
              <p:cNvSpPr/>
              <p:nvPr/>
            </p:nvSpPr>
            <p:spPr>
              <a:xfrm>
                <a:off x="10171457" y="7705641"/>
                <a:ext cx="466108" cy="99933"/>
              </a:xfrm>
              <a:custGeom>
                <a:avLst/>
                <a:gdLst>
                  <a:gd name="connsiteX0" fmla="*/ 0 w 466108"/>
                  <a:gd name="connsiteY0" fmla="*/ 99934 h 99933"/>
                  <a:gd name="connsiteX1" fmla="*/ 240954 w 466108"/>
                  <a:gd name="connsiteY1" fmla="*/ 0 h 99933"/>
                  <a:gd name="connsiteX2" fmla="*/ 466109 w 466108"/>
                  <a:gd name="connsiteY2" fmla="*/ 85079 h 99933"/>
                </a:gdLst>
                <a:ahLst/>
                <a:cxnLst>
                  <a:cxn ang="0">
                    <a:pos x="connsiteX0" y="connsiteY0"/>
                  </a:cxn>
                  <a:cxn ang="0">
                    <a:pos x="connsiteX1" y="connsiteY1"/>
                  </a:cxn>
                  <a:cxn ang="0">
                    <a:pos x="connsiteX2" y="connsiteY2"/>
                  </a:cxn>
                </a:cxnLst>
                <a:rect l="l" t="t" r="r" b="b"/>
                <a:pathLst>
                  <a:path w="466108" h="99933">
                    <a:moveTo>
                      <a:pt x="0" y="99934"/>
                    </a:moveTo>
                    <a:cubicBezTo>
                      <a:pt x="61665" y="38213"/>
                      <a:pt x="146854" y="0"/>
                      <a:pt x="240954" y="0"/>
                    </a:cubicBezTo>
                    <a:cubicBezTo>
                      <a:pt x="327258" y="0"/>
                      <a:pt x="406071" y="32161"/>
                      <a:pt x="466109" y="8507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425" name="Graphic 6">
              <a:extLst>
                <a:ext uri="{FF2B5EF4-FFF2-40B4-BE49-F238E27FC236}">
                  <a16:creationId xmlns:a16="http://schemas.microsoft.com/office/drawing/2014/main" id="{9EA76E36-C44C-D998-FAB1-2F8BFDDE6247}"/>
                </a:ext>
              </a:extLst>
            </p:cNvPr>
            <p:cNvGrpSpPr/>
            <p:nvPr/>
          </p:nvGrpSpPr>
          <p:grpSpPr>
            <a:xfrm>
              <a:off x="10562206" y="7781187"/>
              <a:ext cx="246427" cy="246642"/>
              <a:chOff x="10562206" y="7781187"/>
              <a:chExt cx="246427" cy="246642"/>
            </a:xfrm>
            <a:noFill/>
          </p:grpSpPr>
          <p:grpSp>
            <p:nvGrpSpPr>
              <p:cNvPr id="6426" name="Graphic 6">
                <a:extLst>
                  <a:ext uri="{FF2B5EF4-FFF2-40B4-BE49-F238E27FC236}">
                    <a16:creationId xmlns:a16="http://schemas.microsoft.com/office/drawing/2014/main" id="{5B720954-A94B-8695-E746-86C1B51B2894}"/>
                  </a:ext>
                </a:extLst>
              </p:cNvPr>
              <p:cNvGrpSpPr/>
              <p:nvPr/>
            </p:nvGrpSpPr>
            <p:grpSpPr>
              <a:xfrm>
                <a:off x="10641893" y="7862094"/>
                <a:ext cx="85939" cy="85979"/>
                <a:chOff x="10641893" y="7862094"/>
                <a:chExt cx="85939" cy="85979"/>
              </a:xfrm>
            </p:grpSpPr>
            <p:sp>
              <p:nvSpPr>
                <p:cNvPr id="6428" name="Freeform 6427">
                  <a:extLst>
                    <a:ext uri="{FF2B5EF4-FFF2-40B4-BE49-F238E27FC236}">
                      <a16:creationId xmlns:a16="http://schemas.microsoft.com/office/drawing/2014/main" id="{169BA399-DDCF-E22B-40CF-EFE7EE708E93}"/>
                    </a:ext>
                  </a:extLst>
                </p:cNvPr>
                <p:cNvSpPr/>
                <p:nvPr/>
              </p:nvSpPr>
              <p:spPr>
                <a:xfrm>
                  <a:off x="10641893" y="7862094"/>
                  <a:ext cx="85939" cy="85979"/>
                </a:xfrm>
                <a:custGeom>
                  <a:avLst/>
                  <a:gdLst>
                    <a:gd name="connsiteX0" fmla="*/ 0 w 85939"/>
                    <a:gd name="connsiteY0" fmla="*/ 0 h 85979"/>
                    <a:gd name="connsiteX1" fmla="*/ 85939 w 85939"/>
                    <a:gd name="connsiteY1" fmla="*/ 85979 h 85979"/>
                  </a:gdLst>
                  <a:ahLst/>
                  <a:cxnLst>
                    <a:cxn ang="0">
                      <a:pos x="connsiteX0" y="connsiteY0"/>
                    </a:cxn>
                    <a:cxn ang="0">
                      <a:pos x="connsiteX1" y="connsiteY1"/>
                    </a:cxn>
                  </a:cxnLst>
                  <a:rect l="l" t="t" r="r" b="b"/>
                  <a:pathLst>
                    <a:path w="85939" h="85979">
                      <a:moveTo>
                        <a:pt x="0" y="0"/>
                      </a:moveTo>
                      <a:lnTo>
                        <a:pt x="85939" y="8597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29" name="Freeform 6428">
                  <a:extLst>
                    <a:ext uri="{FF2B5EF4-FFF2-40B4-BE49-F238E27FC236}">
                      <a16:creationId xmlns:a16="http://schemas.microsoft.com/office/drawing/2014/main" id="{CF9466E6-7E95-0251-F574-771FDCD57903}"/>
                    </a:ext>
                  </a:extLst>
                </p:cNvPr>
                <p:cNvSpPr/>
                <p:nvPr/>
              </p:nvSpPr>
              <p:spPr>
                <a:xfrm>
                  <a:off x="10641893" y="7862094"/>
                  <a:ext cx="85939" cy="85979"/>
                </a:xfrm>
                <a:custGeom>
                  <a:avLst/>
                  <a:gdLst>
                    <a:gd name="connsiteX0" fmla="*/ 85939 w 85939"/>
                    <a:gd name="connsiteY0" fmla="*/ 0 h 85979"/>
                    <a:gd name="connsiteX1" fmla="*/ 0 w 85939"/>
                    <a:gd name="connsiteY1" fmla="*/ 85979 h 85979"/>
                  </a:gdLst>
                  <a:ahLst/>
                  <a:cxnLst>
                    <a:cxn ang="0">
                      <a:pos x="connsiteX0" y="connsiteY0"/>
                    </a:cxn>
                    <a:cxn ang="0">
                      <a:pos x="connsiteX1" y="connsiteY1"/>
                    </a:cxn>
                  </a:cxnLst>
                  <a:rect l="l" t="t" r="r" b="b"/>
                  <a:pathLst>
                    <a:path w="85939" h="85979">
                      <a:moveTo>
                        <a:pt x="85939" y="0"/>
                      </a:moveTo>
                      <a:lnTo>
                        <a:pt x="0" y="8597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427" name="Freeform 6426">
                <a:extLst>
                  <a:ext uri="{FF2B5EF4-FFF2-40B4-BE49-F238E27FC236}">
                    <a16:creationId xmlns:a16="http://schemas.microsoft.com/office/drawing/2014/main" id="{CD994A68-0EA1-9B19-17AE-68F36238D3D3}"/>
                  </a:ext>
                </a:extLst>
              </p:cNvPr>
              <p:cNvSpPr/>
              <p:nvPr/>
            </p:nvSpPr>
            <p:spPr>
              <a:xfrm>
                <a:off x="10562206" y="7781187"/>
                <a:ext cx="246427" cy="246642"/>
              </a:xfrm>
              <a:custGeom>
                <a:avLst/>
                <a:gdLst>
                  <a:gd name="connsiteX0" fmla="*/ 246428 w 246427"/>
                  <a:gd name="connsiteY0" fmla="*/ 123321 h 246642"/>
                  <a:gd name="connsiteX1" fmla="*/ 123214 w 246427"/>
                  <a:gd name="connsiteY1" fmla="*/ 246642 h 246642"/>
                  <a:gd name="connsiteX2" fmla="*/ 0 w 246427"/>
                  <a:gd name="connsiteY2" fmla="*/ 123321 h 246642"/>
                  <a:gd name="connsiteX3" fmla="*/ 123214 w 246427"/>
                  <a:gd name="connsiteY3" fmla="*/ 0 h 246642"/>
                  <a:gd name="connsiteX4" fmla="*/ 246428 w 246427"/>
                  <a:gd name="connsiteY4" fmla="*/ 123321 h 246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427" h="246642">
                    <a:moveTo>
                      <a:pt x="246428" y="123321"/>
                    </a:moveTo>
                    <a:cubicBezTo>
                      <a:pt x="246428" y="191429"/>
                      <a:pt x="191263" y="246642"/>
                      <a:pt x="123214" y="246642"/>
                    </a:cubicBezTo>
                    <a:cubicBezTo>
                      <a:pt x="55165" y="246642"/>
                      <a:pt x="0" y="191429"/>
                      <a:pt x="0" y="123321"/>
                    </a:cubicBezTo>
                    <a:cubicBezTo>
                      <a:pt x="0" y="55213"/>
                      <a:pt x="55165" y="0"/>
                      <a:pt x="123214" y="0"/>
                    </a:cubicBezTo>
                    <a:cubicBezTo>
                      <a:pt x="191263" y="0"/>
                      <a:pt x="246428" y="55213"/>
                      <a:pt x="246428" y="12332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17" name="Graphic 6">
            <a:extLst>
              <a:ext uri="{FF2B5EF4-FFF2-40B4-BE49-F238E27FC236}">
                <a16:creationId xmlns:a16="http://schemas.microsoft.com/office/drawing/2014/main" id="{D207E6F6-A95C-C691-A24E-A0406988C72F}"/>
              </a:ext>
            </a:extLst>
          </p:cNvPr>
          <p:cNvGrpSpPr/>
          <p:nvPr/>
        </p:nvGrpSpPr>
        <p:grpSpPr>
          <a:xfrm flipH="1">
            <a:off x="10156339" y="10530618"/>
            <a:ext cx="564486" cy="564976"/>
            <a:chOff x="11315414" y="7550058"/>
            <a:chExt cx="708283" cy="708900"/>
          </a:xfrm>
          <a:noFill/>
        </p:grpSpPr>
        <p:sp>
          <p:nvSpPr>
            <p:cNvPr id="6416" name="Freeform 6415">
              <a:extLst>
                <a:ext uri="{FF2B5EF4-FFF2-40B4-BE49-F238E27FC236}">
                  <a16:creationId xmlns:a16="http://schemas.microsoft.com/office/drawing/2014/main" id="{F01D4536-35DB-F000-C092-D0E6D0B5CF9A}"/>
                </a:ext>
              </a:extLst>
            </p:cNvPr>
            <p:cNvSpPr/>
            <p:nvPr/>
          </p:nvSpPr>
          <p:spPr>
            <a:xfrm>
              <a:off x="11315414" y="7550058"/>
              <a:ext cx="708283" cy="708900"/>
            </a:xfrm>
            <a:custGeom>
              <a:avLst/>
              <a:gdLst>
                <a:gd name="connsiteX0" fmla="*/ 708283 w 708283"/>
                <a:gd name="connsiteY0" fmla="*/ 354450 h 708900"/>
                <a:gd name="connsiteX1" fmla="*/ 354142 w 708283"/>
                <a:gd name="connsiteY1" fmla="*/ 708901 h 708900"/>
                <a:gd name="connsiteX2" fmla="*/ 0 w 708283"/>
                <a:gd name="connsiteY2" fmla="*/ 354450 h 708900"/>
                <a:gd name="connsiteX3" fmla="*/ 354142 w 708283"/>
                <a:gd name="connsiteY3" fmla="*/ 0 h 708900"/>
                <a:gd name="connsiteX4" fmla="*/ 708283 w 708283"/>
                <a:gd name="connsiteY4" fmla="*/ 354450 h 708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283" h="708900">
                  <a:moveTo>
                    <a:pt x="708283" y="354450"/>
                  </a:moveTo>
                  <a:cubicBezTo>
                    <a:pt x="708283" y="550208"/>
                    <a:pt x="549729" y="708901"/>
                    <a:pt x="354142" y="708901"/>
                  </a:cubicBezTo>
                  <a:cubicBezTo>
                    <a:pt x="158555" y="708901"/>
                    <a:pt x="0" y="550208"/>
                    <a:pt x="0" y="354450"/>
                  </a:cubicBezTo>
                  <a:cubicBezTo>
                    <a:pt x="0" y="158693"/>
                    <a:pt x="158555" y="0"/>
                    <a:pt x="354142" y="0"/>
                  </a:cubicBezTo>
                  <a:cubicBezTo>
                    <a:pt x="549729" y="0"/>
                    <a:pt x="708283" y="158693"/>
                    <a:pt x="708283" y="35445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17" name="Freeform 6416">
              <a:extLst>
                <a:ext uri="{FF2B5EF4-FFF2-40B4-BE49-F238E27FC236}">
                  <a16:creationId xmlns:a16="http://schemas.microsoft.com/office/drawing/2014/main" id="{56C1E684-BA76-AFBC-B40C-5BA53523C8F4}"/>
                </a:ext>
              </a:extLst>
            </p:cNvPr>
            <p:cNvSpPr/>
            <p:nvPr/>
          </p:nvSpPr>
          <p:spPr>
            <a:xfrm>
              <a:off x="11442841" y="7693437"/>
              <a:ext cx="214260" cy="158203"/>
            </a:xfrm>
            <a:custGeom>
              <a:avLst/>
              <a:gdLst>
                <a:gd name="connsiteX0" fmla="*/ 214261 w 214260"/>
                <a:gd name="connsiteY0" fmla="*/ 0 h 158203"/>
                <a:gd name="connsiteX1" fmla="*/ 23158 w 214260"/>
                <a:gd name="connsiteY1" fmla="*/ 158204 h 158203"/>
                <a:gd name="connsiteX2" fmla="*/ 0 w 214260"/>
                <a:gd name="connsiteY2" fmla="*/ 94031 h 158203"/>
                <a:gd name="connsiteX3" fmla="*/ 23158 w 214260"/>
                <a:gd name="connsiteY3" fmla="*/ 158204 h 158203"/>
                <a:gd name="connsiteX4" fmla="*/ 82086 w 214260"/>
                <a:gd name="connsiteY4" fmla="*/ 119940 h 158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60" h="158203">
                  <a:moveTo>
                    <a:pt x="214261" y="0"/>
                  </a:moveTo>
                  <a:cubicBezTo>
                    <a:pt x="121825" y="5852"/>
                    <a:pt x="45531" y="71174"/>
                    <a:pt x="23158" y="158204"/>
                  </a:cubicBezTo>
                  <a:lnTo>
                    <a:pt x="0" y="94031"/>
                  </a:lnTo>
                  <a:lnTo>
                    <a:pt x="23158" y="158204"/>
                  </a:lnTo>
                  <a:lnTo>
                    <a:pt x="82086" y="11994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18" name="Freeform 6417">
              <a:extLst>
                <a:ext uri="{FF2B5EF4-FFF2-40B4-BE49-F238E27FC236}">
                  <a16:creationId xmlns:a16="http://schemas.microsoft.com/office/drawing/2014/main" id="{916DF1E3-FBAC-8B7F-EF0B-F4A7B4B2A427}"/>
                </a:ext>
              </a:extLst>
            </p:cNvPr>
            <p:cNvSpPr/>
            <p:nvPr/>
          </p:nvSpPr>
          <p:spPr>
            <a:xfrm>
              <a:off x="11657102" y="7692986"/>
              <a:ext cx="223006" cy="182812"/>
            </a:xfrm>
            <a:custGeom>
              <a:avLst/>
              <a:gdLst>
                <a:gd name="connsiteX0" fmla="*/ 223006 w 223006"/>
                <a:gd name="connsiteY0" fmla="*/ 182812 h 182812"/>
                <a:gd name="connsiteX1" fmla="*/ 13588 w 223006"/>
                <a:gd name="connsiteY1" fmla="*/ 0 h 182812"/>
                <a:gd name="connsiteX2" fmla="*/ 0 w 223006"/>
                <a:gd name="connsiteY2" fmla="*/ 451 h 182812"/>
              </a:gdLst>
              <a:ahLst/>
              <a:cxnLst>
                <a:cxn ang="0">
                  <a:pos x="connsiteX0" y="connsiteY0"/>
                </a:cxn>
                <a:cxn ang="0">
                  <a:pos x="connsiteX1" y="connsiteY1"/>
                </a:cxn>
                <a:cxn ang="0">
                  <a:pos x="connsiteX2" y="connsiteY2"/>
                </a:cxn>
              </a:cxnLst>
              <a:rect l="l" t="t" r="r" b="b"/>
              <a:pathLst>
                <a:path w="223006" h="182812">
                  <a:moveTo>
                    <a:pt x="223006" y="182812"/>
                  </a:moveTo>
                  <a:cubicBezTo>
                    <a:pt x="209004" y="79577"/>
                    <a:pt x="120581" y="0"/>
                    <a:pt x="13588" y="0"/>
                  </a:cubicBezTo>
                  <a:cubicBezTo>
                    <a:pt x="9025" y="0"/>
                    <a:pt x="4493" y="150"/>
                    <a:pt x="0" y="45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19" name="Freeform 6418">
              <a:extLst>
                <a:ext uri="{FF2B5EF4-FFF2-40B4-BE49-F238E27FC236}">
                  <a16:creationId xmlns:a16="http://schemas.microsoft.com/office/drawing/2014/main" id="{0F85995C-BD3A-E3D6-4655-8481182A96F0}"/>
                </a:ext>
              </a:extLst>
            </p:cNvPr>
            <p:cNvSpPr/>
            <p:nvPr/>
          </p:nvSpPr>
          <p:spPr>
            <a:xfrm>
              <a:off x="11744125" y="7933768"/>
              <a:ext cx="135942" cy="170508"/>
            </a:xfrm>
            <a:custGeom>
              <a:avLst/>
              <a:gdLst>
                <a:gd name="connsiteX0" fmla="*/ 0 w 135942"/>
                <a:gd name="connsiteY0" fmla="*/ 170508 h 170508"/>
                <a:gd name="connsiteX1" fmla="*/ 135943 w 135942"/>
                <a:gd name="connsiteY1" fmla="*/ 0 h 170508"/>
              </a:gdLst>
              <a:ahLst/>
              <a:cxnLst>
                <a:cxn ang="0">
                  <a:pos x="connsiteX0" y="connsiteY0"/>
                </a:cxn>
                <a:cxn ang="0">
                  <a:pos x="connsiteX1" y="connsiteY1"/>
                </a:cxn>
              </a:cxnLst>
              <a:rect l="l" t="t" r="r" b="b"/>
              <a:pathLst>
                <a:path w="135942" h="170508">
                  <a:moveTo>
                    <a:pt x="0" y="170508"/>
                  </a:moveTo>
                  <a:cubicBezTo>
                    <a:pt x="72142" y="144049"/>
                    <a:pt x="125258" y="78577"/>
                    <a:pt x="135943"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20" name="Freeform 6419">
              <a:extLst>
                <a:ext uri="{FF2B5EF4-FFF2-40B4-BE49-F238E27FC236}">
                  <a16:creationId xmlns:a16="http://schemas.microsoft.com/office/drawing/2014/main" id="{443D6285-724B-94E4-7C37-F2102CD1D3B2}"/>
                </a:ext>
              </a:extLst>
            </p:cNvPr>
            <p:cNvSpPr/>
            <p:nvPr/>
          </p:nvSpPr>
          <p:spPr>
            <a:xfrm>
              <a:off x="11465999" y="7957426"/>
              <a:ext cx="191258" cy="158203"/>
            </a:xfrm>
            <a:custGeom>
              <a:avLst/>
              <a:gdLst>
                <a:gd name="connsiteX0" fmla="*/ 0 w 191258"/>
                <a:gd name="connsiteY0" fmla="*/ 0 h 158203"/>
                <a:gd name="connsiteX1" fmla="*/ 191258 w 191258"/>
                <a:gd name="connsiteY1" fmla="*/ 158204 h 158203"/>
              </a:gdLst>
              <a:ahLst/>
              <a:cxnLst>
                <a:cxn ang="0">
                  <a:pos x="connsiteX0" y="connsiteY0"/>
                </a:cxn>
                <a:cxn ang="0">
                  <a:pos x="connsiteX1" y="connsiteY1"/>
                </a:cxn>
              </a:cxnLst>
              <a:rect l="l" t="t" r="r" b="b"/>
              <a:pathLst>
                <a:path w="191258" h="158203">
                  <a:moveTo>
                    <a:pt x="0" y="0"/>
                  </a:moveTo>
                  <a:cubicBezTo>
                    <a:pt x="22383" y="87030"/>
                    <a:pt x="98752" y="152402"/>
                    <a:pt x="191258" y="15820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21" name="Freeform 6420">
              <a:extLst>
                <a:ext uri="{FF2B5EF4-FFF2-40B4-BE49-F238E27FC236}">
                  <a16:creationId xmlns:a16="http://schemas.microsoft.com/office/drawing/2014/main" id="{0A09A1FB-EE68-21F4-4294-D27AD584BC2D}"/>
                </a:ext>
              </a:extLst>
            </p:cNvPr>
            <p:cNvSpPr/>
            <p:nvPr/>
          </p:nvSpPr>
          <p:spPr>
            <a:xfrm>
              <a:off x="11603171" y="7849389"/>
              <a:ext cx="132769" cy="110287"/>
            </a:xfrm>
            <a:custGeom>
              <a:avLst/>
              <a:gdLst>
                <a:gd name="connsiteX0" fmla="*/ 0 w 132769"/>
                <a:gd name="connsiteY0" fmla="*/ 68974 h 110287"/>
                <a:gd name="connsiteX1" fmla="*/ 39409 w 132769"/>
                <a:gd name="connsiteY1" fmla="*/ 110288 h 110287"/>
                <a:gd name="connsiteX2" fmla="*/ 132769 w 132769"/>
                <a:gd name="connsiteY2" fmla="*/ 0 h 110287"/>
              </a:gdLst>
              <a:ahLst/>
              <a:cxnLst>
                <a:cxn ang="0">
                  <a:pos x="connsiteX0" y="connsiteY0"/>
                </a:cxn>
                <a:cxn ang="0">
                  <a:pos x="connsiteX1" y="connsiteY1"/>
                </a:cxn>
                <a:cxn ang="0">
                  <a:pos x="connsiteX2" y="connsiteY2"/>
                </a:cxn>
              </a:cxnLst>
              <a:rect l="l" t="t" r="r" b="b"/>
              <a:pathLst>
                <a:path w="132769" h="110287">
                  <a:moveTo>
                    <a:pt x="0" y="68974"/>
                  </a:moveTo>
                  <a:lnTo>
                    <a:pt x="39409" y="110288"/>
                  </a:lnTo>
                  <a:lnTo>
                    <a:pt x="132769"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22" name="Freeform 6421">
              <a:extLst>
                <a:ext uri="{FF2B5EF4-FFF2-40B4-BE49-F238E27FC236}">
                  <a16:creationId xmlns:a16="http://schemas.microsoft.com/office/drawing/2014/main" id="{73D47EF0-1849-2E47-9DEE-CF7690185D8D}"/>
                </a:ext>
              </a:extLst>
            </p:cNvPr>
            <p:cNvSpPr/>
            <p:nvPr/>
          </p:nvSpPr>
          <p:spPr>
            <a:xfrm>
              <a:off x="11657103" y="8068135"/>
              <a:ext cx="87711" cy="87787"/>
            </a:xfrm>
            <a:custGeom>
              <a:avLst/>
              <a:gdLst>
                <a:gd name="connsiteX0" fmla="*/ 87711 w 87711"/>
                <a:gd name="connsiteY0" fmla="*/ 43894 h 87787"/>
                <a:gd name="connsiteX1" fmla="*/ 43856 w 87711"/>
                <a:gd name="connsiteY1" fmla="*/ 87787 h 87787"/>
                <a:gd name="connsiteX2" fmla="*/ 0 w 87711"/>
                <a:gd name="connsiteY2" fmla="*/ 43894 h 87787"/>
                <a:gd name="connsiteX3" fmla="*/ 43856 w 87711"/>
                <a:gd name="connsiteY3" fmla="*/ 0 h 87787"/>
                <a:gd name="connsiteX4" fmla="*/ 87711 w 87711"/>
                <a:gd name="connsiteY4" fmla="*/ 43894 h 87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711" h="87787">
                  <a:moveTo>
                    <a:pt x="87711" y="43894"/>
                  </a:moveTo>
                  <a:cubicBezTo>
                    <a:pt x="87711" y="68135"/>
                    <a:pt x="68076" y="87787"/>
                    <a:pt x="43856" y="87787"/>
                  </a:cubicBezTo>
                  <a:cubicBezTo>
                    <a:pt x="19635" y="87787"/>
                    <a:pt x="0" y="68135"/>
                    <a:pt x="0" y="43894"/>
                  </a:cubicBezTo>
                  <a:cubicBezTo>
                    <a:pt x="0" y="19652"/>
                    <a:pt x="19635" y="0"/>
                    <a:pt x="43856" y="0"/>
                  </a:cubicBezTo>
                  <a:cubicBezTo>
                    <a:pt x="68076" y="0"/>
                    <a:pt x="87711" y="19652"/>
                    <a:pt x="87711" y="4389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23" name="Freeform 6422">
              <a:extLst>
                <a:ext uri="{FF2B5EF4-FFF2-40B4-BE49-F238E27FC236}">
                  <a16:creationId xmlns:a16="http://schemas.microsoft.com/office/drawing/2014/main" id="{DAE31E97-17C3-0ED6-9769-62A88755E50C}"/>
                </a:ext>
              </a:extLst>
            </p:cNvPr>
            <p:cNvSpPr/>
            <p:nvPr/>
          </p:nvSpPr>
          <p:spPr>
            <a:xfrm>
              <a:off x="11853077" y="7875798"/>
              <a:ext cx="57929" cy="57969"/>
            </a:xfrm>
            <a:custGeom>
              <a:avLst/>
              <a:gdLst>
                <a:gd name="connsiteX0" fmla="*/ 28965 w 57929"/>
                <a:gd name="connsiteY0" fmla="*/ 0 h 57969"/>
                <a:gd name="connsiteX1" fmla="*/ 57929 w 57929"/>
                <a:gd name="connsiteY1" fmla="*/ 29010 h 57969"/>
                <a:gd name="connsiteX2" fmla="*/ 28965 w 57929"/>
                <a:gd name="connsiteY2" fmla="*/ 57969 h 57969"/>
                <a:gd name="connsiteX3" fmla="*/ 0 w 57929"/>
                <a:gd name="connsiteY3" fmla="*/ 29010 h 57969"/>
                <a:gd name="connsiteX4" fmla="*/ 28965 w 57929"/>
                <a:gd name="connsiteY4" fmla="*/ 0 h 57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29" h="57969">
                  <a:moveTo>
                    <a:pt x="28965" y="0"/>
                  </a:moveTo>
                  <a:cubicBezTo>
                    <a:pt x="44961" y="0"/>
                    <a:pt x="57929" y="12954"/>
                    <a:pt x="57929" y="29010"/>
                  </a:cubicBezTo>
                  <a:cubicBezTo>
                    <a:pt x="57929" y="45015"/>
                    <a:pt x="44961" y="57969"/>
                    <a:pt x="28965" y="57969"/>
                  </a:cubicBezTo>
                  <a:cubicBezTo>
                    <a:pt x="12968" y="57969"/>
                    <a:pt x="0" y="45015"/>
                    <a:pt x="0" y="29010"/>
                  </a:cubicBezTo>
                  <a:cubicBezTo>
                    <a:pt x="0" y="12954"/>
                    <a:pt x="12968" y="0"/>
                    <a:pt x="28965"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18" name="Graphic 6">
            <a:extLst>
              <a:ext uri="{FF2B5EF4-FFF2-40B4-BE49-F238E27FC236}">
                <a16:creationId xmlns:a16="http://schemas.microsoft.com/office/drawing/2014/main" id="{6AF1DE2D-C110-3D85-9CB8-0C15273E1DEF}"/>
              </a:ext>
            </a:extLst>
          </p:cNvPr>
          <p:cNvGrpSpPr/>
          <p:nvPr/>
        </p:nvGrpSpPr>
        <p:grpSpPr>
          <a:xfrm flipH="1">
            <a:off x="11445989" y="10530621"/>
            <a:ext cx="451590" cy="564970"/>
            <a:chOff x="12619444" y="7550088"/>
            <a:chExt cx="566627" cy="708889"/>
          </a:xfrm>
          <a:noFill/>
        </p:grpSpPr>
        <p:grpSp>
          <p:nvGrpSpPr>
            <p:cNvPr id="6399" name="Graphic 6">
              <a:extLst>
                <a:ext uri="{FF2B5EF4-FFF2-40B4-BE49-F238E27FC236}">
                  <a16:creationId xmlns:a16="http://schemas.microsoft.com/office/drawing/2014/main" id="{ABFD63C1-6F10-95B3-E0D3-A4E4DAE3EF57}"/>
                </a:ext>
              </a:extLst>
            </p:cNvPr>
            <p:cNvGrpSpPr/>
            <p:nvPr/>
          </p:nvGrpSpPr>
          <p:grpSpPr>
            <a:xfrm>
              <a:off x="12619444" y="7550088"/>
              <a:ext cx="566627" cy="708889"/>
              <a:chOff x="12619444" y="7550088"/>
              <a:chExt cx="566627" cy="708889"/>
            </a:xfrm>
            <a:noFill/>
          </p:grpSpPr>
          <p:grpSp>
            <p:nvGrpSpPr>
              <p:cNvPr id="6404" name="Graphic 6">
                <a:extLst>
                  <a:ext uri="{FF2B5EF4-FFF2-40B4-BE49-F238E27FC236}">
                    <a16:creationId xmlns:a16="http://schemas.microsoft.com/office/drawing/2014/main" id="{975E1F44-22CF-3188-D440-0F79D25C86E8}"/>
                  </a:ext>
                </a:extLst>
              </p:cNvPr>
              <p:cNvGrpSpPr/>
              <p:nvPr/>
            </p:nvGrpSpPr>
            <p:grpSpPr>
              <a:xfrm>
                <a:off x="12619444" y="7550088"/>
                <a:ext cx="566627" cy="708889"/>
                <a:chOff x="12619444" y="7550088"/>
                <a:chExt cx="566627" cy="708889"/>
              </a:xfrm>
              <a:noFill/>
            </p:grpSpPr>
            <p:grpSp>
              <p:nvGrpSpPr>
                <p:cNvPr id="6407" name="Graphic 6">
                  <a:extLst>
                    <a:ext uri="{FF2B5EF4-FFF2-40B4-BE49-F238E27FC236}">
                      <a16:creationId xmlns:a16="http://schemas.microsoft.com/office/drawing/2014/main" id="{2F84BB27-7399-EF19-D7A4-CCE2A49FBCBB}"/>
                    </a:ext>
                  </a:extLst>
                </p:cNvPr>
                <p:cNvGrpSpPr/>
                <p:nvPr/>
              </p:nvGrpSpPr>
              <p:grpSpPr>
                <a:xfrm>
                  <a:off x="12619444" y="7652098"/>
                  <a:ext cx="424968" cy="504845"/>
                  <a:chOff x="12619444" y="7652098"/>
                  <a:chExt cx="424968" cy="504845"/>
                </a:xfrm>
                <a:noFill/>
              </p:grpSpPr>
              <p:sp>
                <p:nvSpPr>
                  <p:cNvPr id="6409" name="Freeform 6408">
                    <a:extLst>
                      <a:ext uri="{FF2B5EF4-FFF2-40B4-BE49-F238E27FC236}">
                        <a16:creationId xmlns:a16="http://schemas.microsoft.com/office/drawing/2014/main" id="{F5AD4CFB-62FC-423B-418F-25E9A6C915F9}"/>
                      </a:ext>
                    </a:extLst>
                  </p:cNvPr>
                  <p:cNvSpPr/>
                  <p:nvPr/>
                </p:nvSpPr>
                <p:spPr>
                  <a:xfrm>
                    <a:off x="12619444" y="7652098"/>
                    <a:ext cx="424968" cy="504845"/>
                  </a:xfrm>
                  <a:custGeom>
                    <a:avLst/>
                    <a:gdLst>
                      <a:gd name="connsiteX0" fmla="*/ 182818 w 424968"/>
                      <a:gd name="connsiteY0" fmla="*/ 497493 h 504845"/>
                      <a:gd name="connsiteX1" fmla="*/ 242156 w 424968"/>
                      <a:gd name="connsiteY1" fmla="*/ 497493 h 504845"/>
                      <a:gd name="connsiteX2" fmla="*/ 424968 w 424968"/>
                      <a:gd name="connsiteY2" fmla="*/ 208346 h 504845"/>
                      <a:gd name="connsiteX3" fmla="*/ 424968 w 424968"/>
                      <a:gd name="connsiteY3" fmla="*/ 81903 h 504845"/>
                      <a:gd name="connsiteX4" fmla="*/ 377504 w 424968"/>
                      <a:gd name="connsiteY4" fmla="*/ 20482 h 504845"/>
                      <a:gd name="connsiteX5" fmla="*/ 47465 w 424968"/>
                      <a:gd name="connsiteY5" fmla="*/ 20482 h 504845"/>
                      <a:gd name="connsiteX6" fmla="*/ 0 w 424968"/>
                      <a:gd name="connsiteY6" fmla="*/ 81903 h 504845"/>
                      <a:gd name="connsiteX7" fmla="*/ 0 w 424968"/>
                      <a:gd name="connsiteY7" fmla="*/ 208346 h 504845"/>
                      <a:gd name="connsiteX8" fmla="*/ 182818 w 424968"/>
                      <a:gd name="connsiteY8" fmla="*/ 497493 h 504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4968" h="504845">
                        <a:moveTo>
                          <a:pt x="182818" y="497493"/>
                        </a:moveTo>
                        <a:cubicBezTo>
                          <a:pt x="201422" y="507296"/>
                          <a:pt x="223551" y="507296"/>
                          <a:pt x="242156" y="497493"/>
                        </a:cubicBezTo>
                        <a:cubicBezTo>
                          <a:pt x="300590" y="466682"/>
                          <a:pt x="424968" y="380904"/>
                          <a:pt x="424968" y="208346"/>
                        </a:cubicBezTo>
                        <a:lnTo>
                          <a:pt x="424968" y="81903"/>
                        </a:lnTo>
                        <a:cubicBezTo>
                          <a:pt x="424968" y="52993"/>
                          <a:pt x="405499" y="27534"/>
                          <a:pt x="377504" y="20482"/>
                        </a:cubicBezTo>
                        <a:cubicBezTo>
                          <a:pt x="269276" y="-6827"/>
                          <a:pt x="155692" y="-6827"/>
                          <a:pt x="47465" y="20482"/>
                        </a:cubicBezTo>
                        <a:cubicBezTo>
                          <a:pt x="19470" y="27534"/>
                          <a:pt x="0" y="52993"/>
                          <a:pt x="0" y="81903"/>
                        </a:cubicBezTo>
                        <a:lnTo>
                          <a:pt x="0" y="208346"/>
                        </a:lnTo>
                        <a:cubicBezTo>
                          <a:pt x="0" y="380904"/>
                          <a:pt x="124379" y="466682"/>
                          <a:pt x="182818" y="497493"/>
                        </a:cubicBezTo>
                        <a:close/>
                      </a:path>
                    </a:pathLst>
                  </a:custGeom>
                  <a:no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nvGrpSpPr>
                  <p:cNvPr id="6410" name="Graphic 6">
                    <a:extLst>
                      <a:ext uri="{FF2B5EF4-FFF2-40B4-BE49-F238E27FC236}">
                        <a16:creationId xmlns:a16="http://schemas.microsoft.com/office/drawing/2014/main" id="{1C37019E-1407-A117-586E-FCBBFF682A19}"/>
                      </a:ext>
                    </a:extLst>
                  </p:cNvPr>
                  <p:cNvGrpSpPr/>
                  <p:nvPr/>
                </p:nvGrpSpPr>
                <p:grpSpPr>
                  <a:xfrm>
                    <a:off x="12690274" y="7722414"/>
                    <a:ext cx="283313" cy="283560"/>
                    <a:chOff x="12690274" y="7722414"/>
                    <a:chExt cx="283313" cy="283560"/>
                  </a:xfrm>
                  <a:noFill/>
                </p:grpSpPr>
                <p:sp>
                  <p:nvSpPr>
                    <p:cNvPr id="6411" name="Freeform 6410">
                      <a:extLst>
                        <a:ext uri="{FF2B5EF4-FFF2-40B4-BE49-F238E27FC236}">
                          <a16:creationId xmlns:a16="http://schemas.microsoft.com/office/drawing/2014/main" id="{C402B619-9648-296D-4FEB-742A2A97756C}"/>
                        </a:ext>
                      </a:extLst>
                    </p:cNvPr>
                    <p:cNvSpPr/>
                    <p:nvPr/>
                  </p:nvSpPr>
                  <p:spPr>
                    <a:xfrm>
                      <a:off x="12690274" y="7722414"/>
                      <a:ext cx="283313" cy="283560"/>
                    </a:xfrm>
                    <a:custGeom>
                      <a:avLst/>
                      <a:gdLst>
                        <a:gd name="connsiteX0" fmla="*/ 283314 w 283313"/>
                        <a:gd name="connsiteY0" fmla="*/ 141781 h 283560"/>
                        <a:gd name="connsiteX1" fmla="*/ 141657 w 283313"/>
                        <a:gd name="connsiteY1" fmla="*/ 283561 h 283560"/>
                        <a:gd name="connsiteX2" fmla="*/ 0 w 283313"/>
                        <a:gd name="connsiteY2" fmla="*/ 141781 h 283560"/>
                        <a:gd name="connsiteX3" fmla="*/ 141657 w 283313"/>
                        <a:gd name="connsiteY3" fmla="*/ 0 h 283560"/>
                        <a:gd name="connsiteX4" fmla="*/ 283314 w 283313"/>
                        <a:gd name="connsiteY4" fmla="*/ 141781 h 283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313" h="283560">
                          <a:moveTo>
                            <a:pt x="283314" y="141781"/>
                          </a:moveTo>
                          <a:cubicBezTo>
                            <a:pt x="283314" y="220084"/>
                            <a:pt x="219892" y="283561"/>
                            <a:pt x="141657" y="283561"/>
                          </a:cubicBezTo>
                          <a:cubicBezTo>
                            <a:pt x="63422" y="283561"/>
                            <a:pt x="0" y="220084"/>
                            <a:pt x="0" y="141781"/>
                          </a:cubicBezTo>
                          <a:cubicBezTo>
                            <a:pt x="0" y="63477"/>
                            <a:pt x="63422" y="0"/>
                            <a:pt x="141657" y="0"/>
                          </a:cubicBezTo>
                          <a:cubicBezTo>
                            <a:pt x="219892" y="0"/>
                            <a:pt x="283314" y="63477"/>
                            <a:pt x="283314" y="14178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412" name="Graphic 6">
                      <a:extLst>
                        <a:ext uri="{FF2B5EF4-FFF2-40B4-BE49-F238E27FC236}">
                          <a16:creationId xmlns:a16="http://schemas.microsoft.com/office/drawing/2014/main" id="{61B28E9A-0437-4775-CD95-63B1B0D42BCC}"/>
                        </a:ext>
                      </a:extLst>
                    </p:cNvPr>
                    <p:cNvGrpSpPr/>
                    <p:nvPr/>
                  </p:nvGrpSpPr>
                  <p:grpSpPr>
                    <a:xfrm>
                      <a:off x="12790538" y="7798172"/>
                      <a:ext cx="82780" cy="97133"/>
                      <a:chOff x="12790538" y="7798172"/>
                      <a:chExt cx="82780" cy="97133"/>
                    </a:xfrm>
                    <a:noFill/>
                  </p:grpSpPr>
                  <p:sp>
                    <p:nvSpPr>
                      <p:cNvPr id="6414" name="Freeform 6413">
                        <a:extLst>
                          <a:ext uri="{FF2B5EF4-FFF2-40B4-BE49-F238E27FC236}">
                            <a16:creationId xmlns:a16="http://schemas.microsoft.com/office/drawing/2014/main" id="{E8E9F522-4C71-052D-0112-9848B2817011}"/>
                          </a:ext>
                        </a:extLst>
                      </p:cNvPr>
                      <p:cNvSpPr/>
                      <p:nvPr/>
                    </p:nvSpPr>
                    <p:spPr>
                      <a:xfrm>
                        <a:off x="12790538" y="7798172"/>
                        <a:ext cx="41392" cy="97133"/>
                      </a:xfrm>
                      <a:custGeom>
                        <a:avLst/>
                        <a:gdLst>
                          <a:gd name="connsiteX0" fmla="*/ 0 w 41392"/>
                          <a:gd name="connsiteY0" fmla="*/ 57670 h 97133"/>
                          <a:gd name="connsiteX1" fmla="*/ 41393 w 41392"/>
                          <a:gd name="connsiteY1" fmla="*/ 97133 h 97133"/>
                          <a:gd name="connsiteX2" fmla="*/ 41393 w 41392"/>
                          <a:gd name="connsiteY2" fmla="*/ 0 h 97133"/>
                        </a:gdLst>
                        <a:ahLst/>
                        <a:cxnLst>
                          <a:cxn ang="0">
                            <a:pos x="connsiteX0" y="connsiteY0"/>
                          </a:cxn>
                          <a:cxn ang="0">
                            <a:pos x="connsiteX1" y="connsiteY1"/>
                          </a:cxn>
                          <a:cxn ang="0">
                            <a:pos x="connsiteX2" y="connsiteY2"/>
                          </a:cxn>
                        </a:cxnLst>
                        <a:rect l="l" t="t" r="r" b="b"/>
                        <a:pathLst>
                          <a:path w="41392" h="97133">
                            <a:moveTo>
                              <a:pt x="0" y="57670"/>
                            </a:moveTo>
                            <a:lnTo>
                              <a:pt x="41393" y="97133"/>
                            </a:lnTo>
                            <a:lnTo>
                              <a:pt x="41393"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15" name="Freeform 6414">
                        <a:extLst>
                          <a:ext uri="{FF2B5EF4-FFF2-40B4-BE49-F238E27FC236}">
                            <a16:creationId xmlns:a16="http://schemas.microsoft.com/office/drawing/2014/main" id="{D4B7898A-D228-C6DF-C55F-A36E1075DE41}"/>
                          </a:ext>
                        </a:extLst>
                      </p:cNvPr>
                      <p:cNvSpPr/>
                      <p:nvPr/>
                    </p:nvSpPr>
                    <p:spPr>
                      <a:xfrm>
                        <a:off x="12831931" y="7855992"/>
                        <a:ext cx="41387" cy="39313"/>
                      </a:xfrm>
                      <a:custGeom>
                        <a:avLst/>
                        <a:gdLst>
                          <a:gd name="connsiteX0" fmla="*/ 0 w 41387"/>
                          <a:gd name="connsiteY0" fmla="*/ 39313 h 39313"/>
                          <a:gd name="connsiteX1" fmla="*/ 41388 w 41387"/>
                          <a:gd name="connsiteY1" fmla="*/ 0 h 39313"/>
                        </a:gdLst>
                        <a:ahLst/>
                        <a:cxnLst>
                          <a:cxn ang="0">
                            <a:pos x="connsiteX0" y="connsiteY0"/>
                          </a:cxn>
                          <a:cxn ang="0">
                            <a:pos x="connsiteX1" y="connsiteY1"/>
                          </a:cxn>
                        </a:cxnLst>
                        <a:rect l="l" t="t" r="r" b="b"/>
                        <a:pathLst>
                          <a:path w="41387" h="39313">
                            <a:moveTo>
                              <a:pt x="0" y="39313"/>
                            </a:moveTo>
                            <a:lnTo>
                              <a:pt x="4138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413" name="Freeform 6412">
                      <a:extLst>
                        <a:ext uri="{FF2B5EF4-FFF2-40B4-BE49-F238E27FC236}">
                          <a16:creationId xmlns:a16="http://schemas.microsoft.com/office/drawing/2014/main" id="{4022B366-E8BD-A89C-C32F-2CD90313CC72}"/>
                        </a:ext>
                      </a:extLst>
                    </p:cNvPr>
                    <p:cNvSpPr/>
                    <p:nvPr/>
                  </p:nvSpPr>
                  <p:spPr>
                    <a:xfrm>
                      <a:off x="12791347" y="7934418"/>
                      <a:ext cx="81971" cy="5001"/>
                    </a:xfrm>
                    <a:custGeom>
                      <a:avLst/>
                      <a:gdLst>
                        <a:gd name="connsiteX0" fmla="*/ 0 w 81971"/>
                        <a:gd name="connsiteY0" fmla="*/ 0 h 5001"/>
                        <a:gd name="connsiteX1" fmla="*/ 81971 w 81971"/>
                        <a:gd name="connsiteY1" fmla="*/ 0 h 5001"/>
                      </a:gdLst>
                      <a:ahLst/>
                      <a:cxnLst>
                        <a:cxn ang="0">
                          <a:pos x="connsiteX0" y="connsiteY0"/>
                        </a:cxn>
                        <a:cxn ang="0">
                          <a:pos x="connsiteX1" y="connsiteY1"/>
                        </a:cxn>
                      </a:cxnLst>
                      <a:rect l="l" t="t" r="r" b="b"/>
                      <a:pathLst>
                        <a:path w="81971" h="5001">
                          <a:moveTo>
                            <a:pt x="0" y="0"/>
                          </a:moveTo>
                          <a:lnTo>
                            <a:pt x="8197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6408" name="Freeform 6407">
                  <a:extLst>
                    <a:ext uri="{FF2B5EF4-FFF2-40B4-BE49-F238E27FC236}">
                      <a16:creationId xmlns:a16="http://schemas.microsoft.com/office/drawing/2014/main" id="{BD799C1D-CB0F-46E2-B0F7-C4F856B5392D}"/>
                    </a:ext>
                  </a:extLst>
                </p:cNvPr>
                <p:cNvSpPr/>
                <p:nvPr/>
              </p:nvSpPr>
              <p:spPr>
                <a:xfrm>
                  <a:off x="12801197" y="7550088"/>
                  <a:ext cx="384874" cy="708889"/>
                </a:xfrm>
                <a:custGeom>
                  <a:avLst/>
                  <a:gdLst>
                    <a:gd name="connsiteX0" fmla="*/ 0 w 384874"/>
                    <a:gd name="connsiteY0" fmla="*/ 101985 h 708889"/>
                    <a:gd name="connsiteX1" fmla="*/ 0 w 384874"/>
                    <a:gd name="connsiteY1" fmla="*/ 33412 h 708889"/>
                    <a:gd name="connsiteX2" fmla="*/ 33392 w 384874"/>
                    <a:gd name="connsiteY2" fmla="*/ 0 h 708889"/>
                    <a:gd name="connsiteX3" fmla="*/ 351483 w 384874"/>
                    <a:gd name="connsiteY3" fmla="*/ 0 h 708889"/>
                    <a:gd name="connsiteX4" fmla="*/ 384875 w 384874"/>
                    <a:gd name="connsiteY4" fmla="*/ 33412 h 708889"/>
                    <a:gd name="connsiteX5" fmla="*/ 384875 w 384874"/>
                    <a:gd name="connsiteY5" fmla="*/ 675479 h 708889"/>
                    <a:gd name="connsiteX6" fmla="*/ 351483 w 384874"/>
                    <a:gd name="connsiteY6" fmla="*/ 708890 h 708889"/>
                    <a:gd name="connsiteX7" fmla="*/ 33392 w 384874"/>
                    <a:gd name="connsiteY7" fmla="*/ 708890 h 708889"/>
                    <a:gd name="connsiteX8" fmla="*/ 0 w 384874"/>
                    <a:gd name="connsiteY8" fmla="*/ 675479 h 708889"/>
                    <a:gd name="connsiteX9" fmla="*/ 0 w 384874"/>
                    <a:gd name="connsiteY9" fmla="*/ 599352 h 70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4874" h="708889">
                      <a:moveTo>
                        <a:pt x="0" y="101985"/>
                      </a:moveTo>
                      <a:lnTo>
                        <a:pt x="0" y="33412"/>
                      </a:lnTo>
                      <a:cubicBezTo>
                        <a:pt x="0" y="14955"/>
                        <a:pt x="14947" y="0"/>
                        <a:pt x="33392" y="0"/>
                      </a:cubicBezTo>
                      <a:lnTo>
                        <a:pt x="351483" y="0"/>
                      </a:lnTo>
                      <a:cubicBezTo>
                        <a:pt x="369923" y="0"/>
                        <a:pt x="384875" y="14955"/>
                        <a:pt x="384875" y="33412"/>
                      </a:cubicBezTo>
                      <a:lnTo>
                        <a:pt x="384875" y="675479"/>
                      </a:lnTo>
                      <a:cubicBezTo>
                        <a:pt x="384875" y="693935"/>
                        <a:pt x="369923" y="708890"/>
                        <a:pt x="351483" y="708890"/>
                      </a:cubicBezTo>
                      <a:lnTo>
                        <a:pt x="33392" y="708890"/>
                      </a:lnTo>
                      <a:cubicBezTo>
                        <a:pt x="14947" y="708890"/>
                        <a:pt x="0" y="693935"/>
                        <a:pt x="0" y="675479"/>
                      </a:cubicBezTo>
                      <a:lnTo>
                        <a:pt x="0" y="59935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405" name="Freeform 6404">
                <a:extLst>
                  <a:ext uri="{FF2B5EF4-FFF2-40B4-BE49-F238E27FC236}">
                    <a16:creationId xmlns:a16="http://schemas.microsoft.com/office/drawing/2014/main" id="{415EFE32-7A7A-81D5-A815-9860AAAAD653}"/>
                  </a:ext>
                </a:extLst>
              </p:cNvPr>
              <p:cNvSpPr/>
              <p:nvPr/>
            </p:nvSpPr>
            <p:spPr>
              <a:xfrm>
                <a:off x="12801197" y="7619762"/>
                <a:ext cx="384874" cy="5001"/>
              </a:xfrm>
              <a:custGeom>
                <a:avLst/>
                <a:gdLst>
                  <a:gd name="connsiteX0" fmla="*/ 0 w 384874"/>
                  <a:gd name="connsiteY0" fmla="*/ 0 h 5001"/>
                  <a:gd name="connsiteX1" fmla="*/ 384875 w 384874"/>
                  <a:gd name="connsiteY1" fmla="*/ 0 h 5001"/>
                </a:gdLst>
                <a:ahLst/>
                <a:cxnLst>
                  <a:cxn ang="0">
                    <a:pos x="connsiteX0" y="connsiteY0"/>
                  </a:cxn>
                  <a:cxn ang="0">
                    <a:pos x="connsiteX1" y="connsiteY1"/>
                  </a:cxn>
                </a:cxnLst>
                <a:rect l="l" t="t" r="r" b="b"/>
                <a:pathLst>
                  <a:path w="384874" h="5001">
                    <a:moveTo>
                      <a:pt x="0" y="0"/>
                    </a:moveTo>
                    <a:lnTo>
                      <a:pt x="38487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06" name="Freeform 6405">
                <a:extLst>
                  <a:ext uri="{FF2B5EF4-FFF2-40B4-BE49-F238E27FC236}">
                    <a16:creationId xmlns:a16="http://schemas.microsoft.com/office/drawing/2014/main" id="{EFC90271-9AE5-A537-5B4A-B0B95CEB3355}"/>
                  </a:ext>
                </a:extLst>
              </p:cNvPr>
              <p:cNvSpPr/>
              <p:nvPr/>
            </p:nvSpPr>
            <p:spPr>
              <a:xfrm>
                <a:off x="12801197" y="8185803"/>
                <a:ext cx="384874" cy="5001"/>
              </a:xfrm>
              <a:custGeom>
                <a:avLst/>
                <a:gdLst>
                  <a:gd name="connsiteX0" fmla="*/ 0 w 384874"/>
                  <a:gd name="connsiteY0" fmla="*/ 0 h 5001"/>
                  <a:gd name="connsiteX1" fmla="*/ 384875 w 384874"/>
                  <a:gd name="connsiteY1" fmla="*/ 0 h 5001"/>
                </a:gdLst>
                <a:ahLst/>
                <a:cxnLst>
                  <a:cxn ang="0">
                    <a:pos x="connsiteX0" y="connsiteY0"/>
                  </a:cxn>
                  <a:cxn ang="0">
                    <a:pos x="connsiteX1" y="connsiteY1"/>
                  </a:cxn>
                </a:cxnLst>
                <a:rect l="l" t="t" r="r" b="b"/>
                <a:pathLst>
                  <a:path w="384874" h="5001">
                    <a:moveTo>
                      <a:pt x="0" y="0"/>
                    </a:moveTo>
                    <a:lnTo>
                      <a:pt x="38487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400" name="Freeform 6399">
              <a:extLst>
                <a:ext uri="{FF2B5EF4-FFF2-40B4-BE49-F238E27FC236}">
                  <a16:creationId xmlns:a16="http://schemas.microsoft.com/office/drawing/2014/main" id="{56EFDD0A-29AC-5705-4DC5-4F142F68C7EC}"/>
                </a:ext>
              </a:extLst>
            </p:cNvPr>
            <p:cNvSpPr/>
            <p:nvPr/>
          </p:nvSpPr>
          <p:spPr>
            <a:xfrm>
              <a:off x="13044412" y="7781316"/>
              <a:ext cx="80956" cy="5001"/>
            </a:xfrm>
            <a:custGeom>
              <a:avLst/>
              <a:gdLst>
                <a:gd name="connsiteX0" fmla="*/ 0 w 80956"/>
                <a:gd name="connsiteY0" fmla="*/ 0 h 5001"/>
                <a:gd name="connsiteX1" fmla="*/ 80957 w 80956"/>
                <a:gd name="connsiteY1" fmla="*/ 0 h 5001"/>
              </a:gdLst>
              <a:ahLst/>
              <a:cxnLst>
                <a:cxn ang="0">
                  <a:pos x="connsiteX0" y="connsiteY0"/>
                </a:cxn>
                <a:cxn ang="0">
                  <a:pos x="connsiteX1" y="connsiteY1"/>
                </a:cxn>
              </a:cxnLst>
              <a:rect l="l" t="t" r="r" b="b"/>
              <a:pathLst>
                <a:path w="80956" h="5001">
                  <a:moveTo>
                    <a:pt x="0" y="0"/>
                  </a:moveTo>
                  <a:lnTo>
                    <a:pt x="8095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01" name="Freeform 6400">
              <a:extLst>
                <a:ext uri="{FF2B5EF4-FFF2-40B4-BE49-F238E27FC236}">
                  <a16:creationId xmlns:a16="http://schemas.microsoft.com/office/drawing/2014/main" id="{E3C4022E-2A0B-B8C0-F56D-5837F6623201}"/>
                </a:ext>
              </a:extLst>
            </p:cNvPr>
            <p:cNvSpPr/>
            <p:nvPr/>
          </p:nvSpPr>
          <p:spPr>
            <a:xfrm>
              <a:off x="13044412" y="7864194"/>
              <a:ext cx="80956" cy="5001"/>
            </a:xfrm>
            <a:custGeom>
              <a:avLst/>
              <a:gdLst>
                <a:gd name="connsiteX0" fmla="*/ 0 w 80956"/>
                <a:gd name="connsiteY0" fmla="*/ 0 h 5001"/>
                <a:gd name="connsiteX1" fmla="*/ 80957 w 80956"/>
                <a:gd name="connsiteY1" fmla="*/ 0 h 5001"/>
              </a:gdLst>
              <a:ahLst/>
              <a:cxnLst>
                <a:cxn ang="0">
                  <a:pos x="connsiteX0" y="connsiteY0"/>
                </a:cxn>
                <a:cxn ang="0">
                  <a:pos x="connsiteX1" y="connsiteY1"/>
                </a:cxn>
              </a:cxnLst>
              <a:rect l="l" t="t" r="r" b="b"/>
              <a:pathLst>
                <a:path w="80956" h="5001">
                  <a:moveTo>
                    <a:pt x="0" y="0"/>
                  </a:moveTo>
                  <a:lnTo>
                    <a:pt x="8095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02" name="Freeform 6401">
              <a:extLst>
                <a:ext uri="{FF2B5EF4-FFF2-40B4-BE49-F238E27FC236}">
                  <a16:creationId xmlns:a16="http://schemas.microsoft.com/office/drawing/2014/main" id="{C83A634A-5B9A-90DF-556E-DCD6220E504C}"/>
                </a:ext>
              </a:extLst>
            </p:cNvPr>
            <p:cNvSpPr/>
            <p:nvPr/>
          </p:nvSpPr>
          <p:spPr>
            <a:xfrm>
              <a:off x="13032958" y="7947123"/>
              <a:ext cx="92410" cy="5001"/>
            </a:xfrm>
            <a:custGeom>
              <a:avLst/>
              <a:gdLst>
                <a:gd name="connsiteX0" fmla="*/ 0 w 92410"/>
                <a:gd name="connsiteY0" fmla="*/ 0 h 5001"/>
                <a:gd name="connsiteX1" fmla="*/ 92411 w 92410"/>
                <a:gd name="connsiteY1" fmla="*/ 0 h 5001"/>
              </a:gdLst>
              <a:ahLst/>
              <a:cxnLst>
                <a:cxn ang="0">
                  <a:pos x="connsiteX0" y="connsiteY0"/>
                </a:cxn>
                <a:cxn ang="0">
                  <a:pos x="connsiteX1" y="connsiteY1"/>
                </a:cxn>
              </a:cxnLst>
              <a:rect l="l" t="t" r="r" b="b"/>
              <a:pathLst>
                <a:path w="92410" h="5001">
                  <a:moveTo>
                    <a:pt x="0" y="0"/>
                  </a:moveTo>
                  <a:lnTo>
                    <a:pt x="9241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403" name="Freeform 6402">
              <a:extLst>
                <a:ext uri="{FF2B5EF4-FFF2-40B4-BE49-F238E27FC236}">
                  <a16:creationId xmlns:a16="http://schemas.microsoft.com/office/drawing/2014/main" id="{58B71580-F404-C313-8B4F-583343FD37E8}"/>
                </a:ext>
              </a:extLst>
            </p:cNvPr>
            <p:cNvSpPr/>
            <p:nvPr/>
          </p:nvSpPr>
          <p:spPr>
            <a:xfrm>
              <a:off x="12995543" y="8030001"/>
              <a:ext cx="129825" cy="5001"/>
            </a:xfrm>
            <a:custGeom>
              <a:avLst/>
              <a:gdLst>
                <a:gd name="connsiteX0" fmla="*/ 0 w 129825"/>
                <a:gd name="connsiteY0" fmla="*/ 0 h 5001"/>
                <a:gd name="connsiteX1" fmla="*/ 129826 w 129825"/>
                <a:gd name="connsiteY1" fmla="*/ 0 h 5001"/>
              </a:gdLst>
              <a:ahLst/>
              <a:cxnLst>
                <a:cxn ang="0">
                  <a:pos x="connsiteX0" y="connsiteY0"/>
                </a:cxn>
                <a:cxn ang="0">
                  <a:pos x="connsiteX1" y="connsiteY1"/>
                </a:cxn>
              </a:cxnLst>
              <a:rect l="l" t="t" r="r" b="b"/>
              <a:pathLst>
                <a:path w="129825" h="5001">
                  <a:moveTo>
                    <a:pt x="0" y="0"/>
                  </a:moveTo>
                  <a:lnTo>
                    <a:pt x="12982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19" name="Graphic 6">
            <a:extLst>
              <a:ext uri="{FF2B5EF4-FFF2-40B4-BE49-F238E27FC236}">
                <a16:creationId xmlns:a16="http://schemas.microsoft.com/office/drawing/2014/main" id="{00C0001E-0F3F-B38C-5BAE-652B8DBEB1C7}"/>
              </a:ext>
            </a:extLst>
          </p:cNvPr>
          <p:cNvGrpSpPr/>
          <p:nvPr/>
        </p:nvGrpSpPr>
        <p:grpSpPr>
          <a:xfrm flipH="1">
            <a:off x="12679191" y="10558386"/>
            <a:ext cx="451584" cy="509440"/>
            <a:chOff x="13852646" y="7619762"/>
            <a:chExt cx="566622" cy="639215"/>
          </a:xfrm>
          <a:noFill/>
        </p:grpSpPr>
        <p:grpSp>
          <p:nvGrpSpPr>
            <p:cNvPr id="6392" name="Graphic 6">
              <a:extLst>
                <a:ext uri="{FF2B5EF4-FFF2-40B4-BE49-F238E27FC236}">
                  <a16:creationId xmlns:a16="http://schemas.microsoft.com/office/drawing/2014/main" id="{1012320C-9C0A-7A95-68FA-87601C303F73}"/>
                </a:ext>
              </a:extLst>
            </p:cNvPr>
            <p:cNvGrpSpPr/>
            <p:nvPr/>
          </p:nvGrpSpPr>
          <p:grpSpPr>
            <a:xfrm>
              <a:off x="13933923" y="7619762"/>
              <a:ext cx="404069" cy="344773"/>
              <a:chOff x="13933923" y="7619762"/>
              <a:chExt cx="404069" cy="344773"/>
            </a:xfrm>
            <a:noFill/>
          </p:grpSpPr>
          <p:sp>
            <p:nvSpPr>
              <p:cNvPr id="6395" name="Freeform 6394">
                <a:extLst>
                  <a:ext uri="{FF2B5EF4-FFF2-40B4-BE49-F238E27FC236}">
                    <a16:creationId xmlns:a16="http://schemas.microsoft.com/office/drawing/2014/main" id="{8799FD91-432B-9A99-DF74-A923C31531EB}"/>
                  </a:ext>
                </a:extLst>
              </p:cNvPr>
              <p:cNvSpPr/>
              <p:nvPr/>
            </p:nvSpPr>
            <p:spPr>
              <a:xfrm>
                <a:off x="14093721" y="7866288"/>
                <a:ext cx="98161" cy="98247"/>
              </a:xfrm>
              <a:custGeom>
                <a:avLst/>
                <a:gdLst>
                  <a:gd name="connsiteX0" fmla="*/ 98162 w 98161"/>
                  <a:gd name="connsiteY0" fmla="*/ 49124 h 98247"/>
                  <a:gd name="connsiteX1" fmla="*/ 49081 w 98161"/>
                  <a:gd name="connsiteY1" fmla="*/ 98248 h 98247"/>
                  <a:gd name="connsiteX2" fmla="*/ 0 w 98161"/>
                  <a:gd name="connsiteY2" fmla="*/ 49124 h 98247"/>
                  <a:gd name="connsiteX3" fmla="*/ 49081 w 98161"/>
                  <a:gd name="connsiteY3" fmla="*/ 0 h 98247"/>
                  <a:gd name="connsiteX4" fmla="*/ 98162 w 98161"/>
                  <a:gd name="connsiteY4" fmla="*/ 49124 h 98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61" h="98247">
                    <a:moveTo>
                      <a:pt x="98162" y="49124"/>
                    </a:moveTo>
                    <a:cubicBezTo>
                      <a:pt x="98162" y="76254"/>
                      <a:pt x="76187" y="98248"/>
                      <a:pt x="49081" y="98248"/>
                    </a:cubicBezTo>
                    <a:cubicBezTo>
                      <a:pt x="21974" y="98248"/>
                      <a:pt x="0" y="76254"/>
                      <a:pt x="0" y="49124"/>
                    </a:cubicBezTo>
                    <a:cubicBezTo>
                      <a:pt x="0" y="21994"/>
                      <a:pt x="21974" y="0"/>
                      <a:pt x="49081" y="0"/>
                    </a:cubicBezTo>
                    <a:cubicBezTo>
                      <a:pt x="76187" y="0"/>
                      <a:pt x="98162" y="21994"/>
                      <a:pt x="98162" y="4912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96" name="Freeform 6395">
                <a:extLst>
                  <a:ext uri="{FF2B5EF4-FFF2-40B4-BE49-F238E27FC236}">
                    <a16:creationId xmlns:a16="http://schemas.microsoft.com/office/drawing/2014/main" id="{3857D60F-7CF9-81FD-FB9F-7E8603934915}"/>
                  </a:ext>
                </a:extLst>
              </p:cNvPr>
              <p:cNvSpPr/>
              <p:nvPr/>
            </p:nvSpPr>
            <p:spPr>
              <a:xfrm>
                <a:off x="14038362" y="7767612"/>
                <a:ext cx="208883" cy="43264"/>
              </a:xfrm>
              <a:custGeom>
                <a:avLst/>
                <a:gdLst>
                  <a:gd name="connsiteX0" fmla="*/ 0 w 208883"/>
                  <a:gd name="connsiteY0" fmla="*/ 43265 h 43264"/>
                  <a:gd name="connsiteX1" fmla="*/ 104439 w 208883"/>
                  <a:gd name="connsiteY1" fmla="*/ 0 h 43264"/>
                  <a:gd name="connsiteX2" fmla="*/ 208884 w 208883"/>
                  <a:gd name="connsiteY2" fmla="*/ 43265 h 43264"/>
                </a:gdLst>
                <a:ahLst/>
                <a:cxnLst>
                  <a:cxn ang="0">
                    <a:pos x="connsiteX0" y="connsiteY0"/>
                  </a:cxn>
                  <a:cxn ang="0">
                    <a:pos x="connsiteX1" y="connsiteY1"/>
                  </a:cxn>
                  <a:cxn ang="0">
                    <a:pos x="connsiteX2" y="connsiteY2"/>
                  </a:cxn>
                </a:cxnLst>
                <a:rect l="l" t="t" r="r" b="b"/>
                <a:pathLst>
                  <a:path w="208883" h="43264">
                    <a:moveTo>
                      <a:pt x="0" y="43265"/>
                    </a:moveTo>
                    <a:cubicBezTo>
                      <a:pt x="26731" y="16506"/>
                      <a:pt x="63656" y="0"/>
                      <a:pt x="104439" y="0"/>
                    </a:cubicBezTo>
                    <a:cubicBezTo>
                      <a:pt x="145227" y="0"/>
                      <a:pt x="182153" y="16506"/>
                      <a:pt x="208884" y="4326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97" name="Freeform 6396">
                <a:extLst>
                  <a:ext uri="{FF2B5EF4-FFF2-40B4-BE49-F238E27FC236}">
                    <a16:creationId xmlns:a16="http://schemas.microsoft.com/office/drawing/2014/main" id="{2A5C65C4-7BFD-6D08-DB14-DF92229929B9}"/>
                  </a:ext>
                </a:extLst>
              </p:cNvPr>
              <p:cNvSpPr/>
              <p:nvPr/>
            </p:nvSpPr>
            <p:spPr>
              <a:xfrm>
                <a:off x="13986145" y="7693687"/>
                <a:ext cx="297586" cy="64921"/>
              </a:xfrm>
              <a:custGeom>
                <a:avLst/>
                <a:gdLst>
                  <a:gd name="connsiteX0" fmla="*/ 0 w 297586"/>
                  <a:gd name="connsiteY0" fmla="*/ 64922 h 64921"/>
                  <a:gd name="connsiteX1" fmla="*/ 156657 w 297586"/>
                  <a:gd name="connsiteY1" fmla="*/ 0 h 64921"/>
                  <a:gd name="connsiteX2" fmla="*/ 297586 w 297586"/>
                  <a:gd name="connsiteY2" fmla="*/ 50617 h 64921"/>
                </a:gdLst>
                <a:ahLst/>
                <a:cxnLst>
                  <a:cxn ang="0">
                    <a:pos x="connsiteX0" y="connsiteY0"/>
                  </a:cxn>
                  <a:cxn ang="0">
                    <a:pos x="connsiteX1" y="connsiteY1"/>
                  </a:cxn>
                  <a:cxn ang="0">
                    <a:pos x="connsiteX2" y="connsiteY2"/>
                  </a:cxn>
                </a:cxnLst>
                <a:rect l="l" t="t" r="r" b="b"/>
                <a:pathLst>
                  <a:path w="297586" h="64921">
                    <a:moveTo>
                      <a:pt x="0" y="64922"/>
                    </a:moveTo>
                    <a:cubicBezTo>
                      <a:pt x="40094" y="24809"/>
                      <a:pt x="95479" y="0"/>
                      <a:pt x="156657" y="0"/>
                    </a:cubicBezTo>
                    <a:cubicBezTo>
                      <a:pt x="210193" y="0"/>
                      <a:pt x="259287" y="19007"/>
                      <a:pt x="297586" y="5061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98" name="Freeform 6397">
                <a:extLst>
                  <a:ext uri="{FF2B5EF4-FFF2-40B4-BE49-F238E27FC236}">
                    <a16:creationId xmlns:a16="http://schemas.microsoft.com/office/drawing/2014/main" id="{67E4B131-E448-1107-93D7-C9AAD2BBF41B}"/>
                  </a:ext>
                </a:extLst>
              </p:cNvPr>
              <p:cNvSpPr/>
              <p:nvPr/>
            </p:nvSpPr>
            <p:spPr>
              <a:xfrm>
                <a:off x="13933923" y="7619762"/>
                <a:ext cx="404069" cy="86578"/>
              </a:xfrm>
              <a:custGeom>
                <a:avLst/>
                <a:gdLst>
                  <a:gd name="connsiteX0" fmla="*/ 0 w 404069"/>
                  <a:gd name="connsiteY0" fmla="*/ 86579 h 86578"/>
                  <a:gd name="connsiteX1" fmla="*/ 208879 w 404069"/>
                  <a:gd name="connsiteY1" fmla="*/ 0 h 86578"/>
                  <a:gd name="connsiteX2" fmla="*/ 404070 w 404069"/>
                  <a:gd name="connsiteY2" fmla="*/ 73725 h 86578"/>
                </a:gdLst>
                <a:ahLst/>
                <a:cxnLst>
                  <a:cxn ang="0">
                    <a:pos x="connsiteX0" y="connsiteY0"/>
                  </a:cxn>
                  <a:cxn ang="0">
                    <a:pos x="connsiteX1" y="connsiteY1"/>
                  </a:cxn>
                  <a:cxn ang="0">
                    <a:pos x="connsiteX2" y="connsiteY2"/>
                  </a:cxn>
                </a:cxnLst>
                <a:rect l="l" t="t" r="r" b="b"/>
                <a:pathLst>
                  <a:path w="404069" h="86578">
                    <a:moveTo>
                      <a:pt x="0" y="86579"/>
                    </a:moveTo>
                    <a:cubicBezTo>
                      <a:pt x="53456" y="33111"/>
                      <a:pt x="127307" y="0"/>
                      <a:pt x="208879" y="0"/>
                    </a:cubicBezTo>
                    <a:cubicBezTo>
                      <a:pt x="283699" y="0"/>
                      <a:pt x="352022" y="27859"/>
                      <a:pt x="404070" y="7372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393" name="Freeform 6392">
              <a:extLst>
                <a:ext uri="{FF2B5EF4-FFF2-40B4-BE49-F238E27FC236}">
                  <a16:creationId xmlns:a16="http://schemas.microsoft.com/office/drawing/2014/main" id="{78044180-EF4B-7CF2-FA74-141849347038}"/>
                </a:ext>
              </a:extLst>
            </p:cNvPr>
            <p:cNvSpPr/>
            <p:nvPr/>
          </p:nvSpPr>
          <p:spPr>
            <a:xfrm>
              <a:off x="14034874" y="8005991"/>
              <a:ext cx="202166" cy="252986"/>
            </a:xfrm>
            <a:custGeom>
              <a:avLst/>
              <a:gdLst>
                <a:gd name="connsiteX0" fmla="*/ 67549 w 202166"/>
                <a:gd name="connsiteY0" fmla="*/ 27810 h 252986"/>
                <a:gd name="connsiteX1" fmla="*/ 0 w 202166"/>
                <a:gd name="connsiteY1" fmla="*/ 252987 h 252986"/>
                <a:gd name="connsiteX2" fmla="*/ 202167 w 202166"/>
                <a:gd name="connsiteY2" fmla="*/ 252987 h 252986"/>
                <a:gd name="connsiteX3" fmla="*/ 142529 w 202166"/>
                <a:gd name="connsiteY3" fmla="*/ 28961 h 252986"/>
                <a:gd name="connsiteX4" fmla="*/ 104559 w 202166"/>
                <a:gd name="connsiteY4" fmla="*/ 1 h 252986"/>
                <a:gd name="connsiteX5" fmla="*/ 104559 w 202166"/>
                <a:gd name="connsiteY5" fmla="*/ 1 h 252986"/>
                <a:gd name="connsiteX6" fmla="*/ 67549 w 202166"/>
                <a:gd name="connsiteY6" fmla="*/ 27810 h 2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2166" h="252986">
                  <a:moveTo>
                    <a:pt x="67549" y="27810"/>
                  </a:moveTo>
                  <a:lnTo>
                    <a:pt x="0" y="252987"/>
                  </a:lnTo>
                  <a:lnTo>
                    <a:pt x="202167" y="252987"/>
                  </a:lnTo>
                  <a:lnTo>
                    <a:pt x="142529" y="28961"/>
                  </a:lnTo>
                  <a:cubicBezTo>
                    <a:pt x="137951" y="11755"/>
                    <a:pt x="122335" y="-149"/>
                    <a:pt x="104559" y="1"/>
                  </a:cubicBezTo>
                  <a:lnTo>
                    <a:pt x="104559" y="1"/>
                  </a:lnTo>
                  <a:cubicBezTo>
                    <a:pt x="87468" y="152"/>
                    <a:pt x="72461" y="11405"/>
                    <a:pt x="67549" y="2781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94" name="Freeform 6393">
              <a:extLst>
                <a:ext uri="{FF2B5EF4-FFF2-40B4-BE49-F238E27FC236}">
                  <a16:creationId xmlns:a16="http://schemas.microsoft.com/office/drawing/2014/main" id="{7AD61E1E-8101-2360-8B18-D4942B5662D0}"/>
                </a:ext>
              </a:extLst>
            </p:cNvPr>
            <p:cNvSpPr/>
            <p:nvPr/>
          </p:nvSpPr>
          <p:spPr>
            <a:xfrm>
              <a:off x="13852646" y="8258978"/>
              <a:ext cx="566622" cy="5001"/>
            </a:xfrm>
            <a:custGeom>
              <a:avLst/>
              <a:gdLst>
                <a:gd name="connsiteX0" fmla="*/ 0 w 566622"/>
                <a:gd name="connsiteY0" fmla="*/ 0 h 5001"/>
                <a:gd name="connsiteX1" fmla="*/ 566623 w 566622"/>
                <a:gd name="connsiteY1" fmla="*/ 0 h 5001"/>
              </a:gdLst>
              <a:ahLst/>
              <a:cxnLst>
                <a:cxn ang="0">
                  <a:pos x="connsiteX0" y="connsiteY0"/>
                </a:cxn>
                <a:cxn ang="0">
                  <a:pos x="connsiteX1" y="connsiteY1"/>
                </a:cxn>
              </a:cxnLst>
              <a:rect l="l" t="t" r="r" b="b"/>
              <a:pathLst>
                <a:path w="566622" h="5001">
                  <a:moveTo>
                    <a:pt x="0" y="0"/>
                  </a:moveTo>
                  <a:lnTo>
                    <a:pt x="56662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20" name="Group 5719">
            <a:extLst>
              <a:ext uri="{FF2B5EF4-FFF2-40B4-BE49-F238E27FC236}">
                <a16:creationId xmlns:a16="http://schemas.microsoft.com/office/drawing/2014/main" id="{2849FA65-E914-236E-AD3F-ABBFC4BD20B8}"/>
              </a:ext>
            </a:extLst>
          </p:cNvPr>
          <p:cNvGrpSpPr/>
          <p:nvPr/>
        </p:nvGrpSpPr>
        <p:grpSpPr>
          <a:xfrm flipH="1">
            <a:off x="10099891" y="7844869"/>
            <a:ext cx="677382" cy="448704"/>
            <a:chOff x="11244587" y="5142239"/>
            <a:chExt cx="849938" cy="563005"/>
          </a:xfrm>
        </p:grpSpPr>
        <p:grpSp>
          <p:nvGrpSpPr>
            <p:cNvPr id="6378" name="Graphic 6">
              <a:extLst>
                <a:ext uri="{FF2B5EF4-FFF2-40B4-BE49-F238E27FC236}">
                  <a16:creationId xmlns:a16="http://schemas.microsoft.com/office/drawing/2014/main" id="{F10B0993-0854-D78D-B4FC-E43050CAD0B7}"/>
                </a:ext>
              </a:extLst>
            </p:cNvPr>
            <p:cNvGrpSpPr/>
            <p:nvPr/>
          </p:nvGrpSpPr>
          <p:grpSpPr>
            <a:xfrm>
              <a:off x="11244587" y="5142239"/>
              <a:ext cx="849938" cy="422389"/>
              <a:chOff x="11244587" y="5142239"/>
              <a:chExt cx="849938" cy="422389"/>
            </a:xfrm>
            <a:noFill/>
          </p:grpSpPr>
          <p:sp>
            <p:nvSpPr>
              <p:cNvPr id="6380" name="Freeform 6379">
                <a:extLst>
                  <a:ext uri="{FF2B5EF4-FFF2-40B4-BE49-F238E27FC236}">
                    <a16:creationId xmlns:a16="http://schemas.microsoft.com/office/drawing/2014/main" id="{1DFDBF77-08B8-849B-8ABD-4DCF3A4670D0}"/>
                  </a:ext>
                </a:extLst>
              </p:cNvPr>
              <p:cNvSpPr/>
              <p:nvPr/>
            </p:nvSpPr>
            <p:spPr>
              <a:xfrm>
                <a:off x="11244587" y="5340881"/>
                <a:ext cx="543015" cy="140302"/>
              </a:xfrm>
              <a:custGeom>
                <a:avLst/>
                <a:gdLst>
                  <a:gd name="connsiteX0" fmla="*/ 543015 w 543015"/>
                  <a:gd name="connsiteY0" fmla="*/ 140303 h 140302"/>
                  <a:gd name="connsiteX1" fmla="*/ 62002 w 543015"/>
                  <a:gd name="connsiteY1" fmla="*/ 140303 h 140302"/>
                  <a:gd name="connsiteX2" fmla="*/ 0 w 543015"/>
                  <a:gd name="connsiteY2" fmla="*/ 70149 h 140302"/>
                  <a:gd name="connsiteX3" fmla="*/ 0 w 543015"/>
                  <a:gd name="connsiteY3" fmla="*/ 70149 h 140302"/>
                  <a:gd name="connsiteX4" fmla="*/ 62002 w 543015"/>
                  <a:gd name="connsiteY4" fmla="*/ 0 h 140302"/>
                  <a:gd name="connsiteX5" fmla="*/ 543015 w 543015"/>
                  <a:gd name="connsiteY5" fmla="*/ 0 h 140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3015" h="140302">
                    <a:moveTo>
                      <a:pt x="543015" y="140303"/>
                    </a:moveTo>
                    <a:lnTo>
                      <a:pt x="62002" y="140303"/>
                    </a:lnTo>
                    <a:cubicBezTo>
                      <a:pt x="27760" y="140303"/>
                      <a:pt x="0" y="108897"/>
                      <a:pt x="0" y="70149"/>
                    </a:cubicBezTo>
                    <a:lnTo>
                      <a:pt x="0" y="70149"/>
                    </a:lnTo>
                    <a:cubicBezTo>
                      <a:pt x="0" y="31406"/>
                      <a:pt x="27760" y="0"/>
                      <a:pt x="62002" y="0"/>
                    </a:cubicBezTo>
                    <a:lnTo>
                      <a:pt x="543015"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381" name="Graphic 6">
                <a:extLst>
                  <a:ext uri="{FF2B5EF4-FFF2-40B4-BE49-F238E27FC236}">
                    <a16:creationId xmlns:a16="http://schemas.microsoft.com/office/drawing/2014/main" id="{40BA8549-4935-AF2C-CD07-34E3B4353CC3}"/>
                  </a:ext>
                </a:extLst>
              </p:cNvPr>
              <p:cNvGrpSpPr/>
              <p:nvPr/>
            </p:nvGrpSpPr>
            <p:grpSpPr>
              <a:xfrm>
                <a:off x="11787602" y="5142239"/>
                <a:ext cx="306922" cy="422389"/>
                <a:chOff x="11787602" y="5142239"/>
                <a:chExt cx="306922" cy="422389"/>
              </a:xfrm>
              <a:noFill/>
            </p:grpSpPr>
            <p:sp>
              <p:nvSpPr>
                <p:cNvPr id="6390" name="Freeform 6389">
                  <a:extLst>
                    <a:ext uri="{FF2B5EF4-FFF2-40B4-BE49-F238E27FC236}">
                      <a16:creationId xmlns:a16="http://schemas.microsoft.com/office/drawing/2014/main" id="{389CA022-E1F1-79CF-19F5-6413A7DAEC93}"/>
                    </a:ext>
                  </a:extLst>
                </p:cNvPr>
                <p:cNvSpPr/>
                <p:nvPr/>
              </p:nvSpPr>
              <p:spPr>
                <a:xfrm>
                  <a:off x="11787602" y="5257438"/>
                  <a:ext cx="306922" cy="307190"/>
                </a:xfrm>
                <a:custGeom>
                  <a:avLst/>
                  <a:gdLst>
                    <a:gd name="connsiteX0" fmla="*/ 263349 w 306922"/>
                    <a:gd name="connsiteY0" fmla="*/ 0 h 307190"/>
                    <a:gd name="connsiteX1" fmla="*/ 306923 w 306922"/>
                    <a:gd name="connsiteY1" fmla="*/ 43612 h 307190"/>
                    <a:gd name="connsiteX2" fmla="*/ 306923 w 306922"/>
                    <a:gd name="connsiteY2" fmla="*/ 263578 h 307190"/>
                    <a:gd name="connsiteX3" fmla="*/ 263349 w 306922"/>
                    <a:gd name="connsiteY3" fmla="*/ 307190 h 307190"/>
                    <a:gd name="connsiteX4" fmla="*/ 43574 w 306922"/>
                    <a:gd name="connsiteY4" fmla="*/ 307190 h 307190"/>
                    <a:gd name="connsiteX5" fmla="*/ 0 w 306922"/>
                    <a:gd name="connsiteY5" fmla="*/ 263578 h 307190"/>
                    <a:gd name="connsiteX6" fmla="*/ 0 w 306922"/>
                    <a:gd name="connsiteY6" fmla="*/ 43612 h 307190"/>
                    <a:gd name="connsiteX7" fmla="*/ 43574 w 306922"/>
                    <a:gd name="connsiteY7" fmla="*/ 0 h 307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922" h="307190">
                      <a:moveTo>
                        <a:pt x="263349" y="0"/>
                      </a:moveTo>
                      <a:cubicBezTo>
                        <a:pt x="287414" y="0"/>
                        <a:pt x="306923" y="19526"/>
                        <a:pt x="306923" y="43612"/>
                      </a:cubicBezTo>
                      <a:lnTo>
                        <a:pt x="306923" y="263578"/>
                      </a:lnTo>
                      <a:cubicBezTo>
                        <a:pt x="306923" y="287664"/>
                        <a:pt x="287414" y="307190"/>
                        <a:pt x="263349" y="307190"/>
                      </a:cubicBezTo>
                      <a:lnTo>
                        <a:pt x="43574" y="307190"/>
                      </a:lnTo>
                      <a:cubicBezTo>
                        <a:pt x="19509" y="307190"/>
                        <a:pt x="0" y="287664"/>
                        <a:pt x="0" y="263578"/>
                      </a:cubicBezTo>
                      <a:lnTo>
                        <a:pt x="0" y="43612"/>
                      </a:lnTo>
                      <a:cubicBezTo>
                        <a:pt x="0" y="19526"/>
                        <a:pt x="19509" y="0"/>
                        <a:pt x="4357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91" name="Freeform 6390">
                  <a:extLst>
                    <a:ext uri="{FF2B5EF4-FFF2-40B4-BE49-F238E27FC236}">
                      <a16:creationId xmlns:a16="http://schemas.microsoft.com/office/drawing/2014/main" id="{2AED63EC-EBDA-2577-DF62-64B05955B294}"/>
                    </a:ext>
                  </a:extLst>
                </p:cNvPr>
                <p:cNvSpPr/>
                <p:nvPr/>
              </p:nvSpPr>
              <p:spPr>
                <a:xfrm>
                  <a:off x="11864336" y="5142239"/>
                  <a:ext cx="153458" cy="115198"/>
                </a:xfrm>
                <a:custGeom>
                  <a:avLst/>
                  <a:gdLst>
                    <a:gd name="connsiteX0" fmla="*/ 70827 w 153458"/>
                    <a:gd name="connsiteY0" fmla="*/ 0 h 115198"/>
                    <a:gd name="connsiteX1" fmla="*/ 82631 w 153458"/>
                    <a:gd name="connsiteY1" fmla="*/ 0 h 115198"/>
                    <a:gd name="connsiteX2" fmla="*/ 153458 w 153458"/>
                    <a:gd name="connsiteY2" fmla="*/ 70894 h 115198"/>
                    <a:gd name="connsiteX3" fmla="*/ 153458 w 153458"/>
                    <a:gd name="connsiteY3" fmla="*/ 115199 h 115198"/>
                    <a:gd name="connsiteX4" fmla="*/ 0 w 153458"/>
                    <a:gd name="connsiteY4" fmla="*/ 115199 h 115198"/>
                    <a:gd name="connsiteX5" fmla="*/ 0 w 153458"/>
                    <a:gd name="connsiteY5" fmla="*/ 70894 h 115198"/>
                    <a:gd name="connsiteX6" fmla="*/ 70827 w 153458"/>
                    <a:gd name="connsiteY6" fmla="*/ 0 h 115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3458" h="115198">
                      <a:moveTo>
                        <a:pt x="70827" y="0"/>
                      </a:moveTo>
                      <a:lnTo>
                        <a:pt x="82631" y="0"/>
                      </a:lnTo>
                      <a:cubicBezTo>
                        <a:pt x="121720" y="0"/>
                        <a:pt x="153458" y="31765"/>
                        <a:pt x="153458" y="70894"/>
                      </a:cubicBezTo>
                      <a:lnTo>
                        <a:pt x="153458" y="115199"/>
                      </a:lnTo>
                      <a:lnTo>
                        <a:pt x="0" y="115199"/>
                      </a:lnTo>
                      <a:lnTo>
                        <a:pt x="0" y="70894"/>
                      </a:lnTo>
                      <a:cubicBezTo>
                        <a:pt x="0" y="31765"/>
                        <a:pt x="31733" y="0"/>
                        <a:pt x="7082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382" name="Freeform 6381">
                <a:extLst>
                  <a:ext uri="{FF2B5EF4-FFF2-40B4-BE49-F238E27FC236}">
                    <a16:creationId xmlns:a16="http://schemas.microsoft.com/office/drawing/2014/main" id="{B1744440-EDDD-34FA-3C68-6B424D4A8CC8}"/>
                  </a:ext>
                </a:extLst>
              </p:cNvPr>
              <p:cNvSpPr/>
              <p:nvPr/>
            </p:nvSpPr>
            <p:spPr>
              <a:xfrm>
                <a:off x="11313952" y="5381303"/>
                <a:ext cx="57124" cy="57174"/>
              </a:xfrm>
              <a:custGeom>
                <a:avLst/>
                <a:gdLst>
                  <a:gd name="connsiteX0" fmla="*/ 57125 w 57124"/>
                  <a:gd name="connsiteY0" fmla="*/ 28587 h 57174"/>
                  <a:gd name="connsiteX1" fmla="*/ 28562 w 57124"/>
                  <a:gd name="connsiteY1" fmla="*/ 57174 h 57174"/>
                  <a:gd name="connsiteX2" fmla="*/ 0 w 57124"/>
                  <a:gd name="connsiteY2" fmla="*/ 28587 h 57174"/>
                  <a:gd name="connsiteX3" fmla="*/ 28562 w 57124"/>
                  <a:gd name="connsiteY3" fmla="*/ 0 h 57174"/>
                  <a:gd name="connsiteX4" fmla="*/ 57125 w 57124"/>
                  <a:gd name="connsiteY4" fmla="*/ 28587 h 57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24" h="57174">
                    <a:moveTo>
                      <a:pt x="57125" y="28587"/>
                    </a:moveTo>
                    <a:cubicBezTo>
                      <a:pt x="57125" y="44376"/>
                      <a:pt x="44337" y="57174"/>
                      <a:pt x="28562" y="57174"/>
                    </a:cubicBezTo>
                    <a:cubicBezTo>
                      <a:pt x="12788" y="57174"/>
                      <a:pt x="0" y="44376"/>
                      <a:pt x="0" y="28587"/>
                    </a:cubicBezTo>
                    <a:cubicBezTo>
                      <a:pt x="0" y="12799"/>
                      <a:pt x="12788" y="0"/>
                      <a:pt x="28562" y="0"/>
                    </a:cubicBezTo>
                    <a:cubicBezTo>
                      <a:pt x="44337" y="0"/>
                      <a:pt x="57125" y="12799"/>
                      <a:pt x="57125" y="2858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83" name="Freeform 6382">
                <a:extLst>
                  <a:ext uri="{FF2B5EF4-FFF2-40B4-BE49-F238E27FC236}">
                    <a16:creationId xmlns:a16="http://schemas.microsoft.com/office/drawing/2014/main" id="{46B6862A-CB45-3D88-E37D-FBF8ADF0D8B9}"/>
                  </a:ext>
                </a:extLst>
              </p:cNvPr>
              <p:cNvSpPr/>
              <p:nvPr/>
            </p:nvSpPr>
            <p:spPr>
              <a:xfrm>
                <a:off x="11406643" y="5381303"/>
                <a:ext cx="57124" cy="57174"/>
              </a:xfrm>
              <a:custGeom>
                <a:avLst/>
                <a:gdLst>
                  <a:gd name="connsiteX0" fmla="*/ 57125 w 57124"/>
                  <a:gd name="connsiteY0" fmla="*/ 28587 h 57174"/>
                  <a:gd name="connsiteX1" fmla="*/ 28562 w 57124"/>
                  <a:gd name="connsiteY1" fmla="*/ 57174 h 57174"/>
                  <a:gd name="connsiteX2" fmla="*/ 0 w 57124"/>
                  <a:gd name="connsiteY2" fmla="*/ 28587 h 57174"/>
                  <a:gd name="connsiteX3" fmla="*/ 28562 w 57124"/>
                  <a:gd name="connsiteY3" fmla="*/ 0 h 57174"/>
                  <a:gd name="connsiteX4" fmla="*/ 57125 w 57124"/>
                  <a:gd name="connsiteY4" fmla="*/ 28587 h 57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24" h="57174">
                    <a:moveTo>
                      <a:pt x="57125" y="28587"/>
                    </a:moveTo>
                    <a:cubicBezTo>
                      <a:pt x="57125" y="44376"/>
                      <a:pt x="44337" y="57174"/>
                      <a:pt x="28562" y="57174"/>
                    </a:cubicBezTo>
                    <a:cubicBezTo>
                      <a:pt x="12788" y="57174"/>
                      <a:pt x="0" y="44376"/>
                      <a:pt x="0" y="28587"/>
                    </a:cubicBezTo>
                    <a:cubicBezTo>
                      <a:pt x="0" y="12799"/>
                      <a:pt x="12788" y="0"/>
                      <a:pt x="28562" y="0"/>
                    </a:cubicBezTo>
                    <a:cubicBezTo>
                      <a:pt x="44337" y="0"/>
                      <a:pt x="57125" y="12799"/>
                      <a:pt x="57125" y="2858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84" name="Freeform 6383">
                <a:extLst>
                  <a:ext uri="{FF2B5EF4-FFF2-40B4-BE49-F238E27FC236}">
                    <a16:creationId xmlns:a16="http://schemas.microsoft.com/office/drawing/2014/main" id="{E92FAEBD-26E0-816C-241D-0D59F31E592C}"/>
                  </a:ext>
                </a:extLst>
              </p:cNvPr>
              <p:cNvSpPr/>
              <p:nvPr/>
            </p:nvSpPr>
            <p:spPr>
              <a:xfrm>
                <a:off x="11499338" y="5381303"/>
                <a:ext cx="57124" cy="57174"/>
              </a:xfrm>
              <a:custGeom>
                <a:avLst/>
                <a:gdLst>
                  <a:gd name="connsiteX0" fmla="*/ 57125 w 57124"/>
                  <a:gd name="connsiteY0" fmla="*/ 28587 h 57174"/>
                  <a:gd name="connsiteX1" fmla="*/ 28562 w 57124"/>
                  <a:gd name="connsiteY1" fmla="*/ 57174 h 57174"/>
                  <a:gd name="connsiteX2" fmla="*/ 0 w 57124"/>
                  <a:gd name="connsiteY2" fmla="*/ 28587 h 57174"/>
                  <a:gd name="connsiteX3" fmla="*/ 28562 w 57124"/>
                  <a:gd name="connsiteY3" fmla="*/ 0 h 57174"/>
                  <a:gd name="connsiteX4" fmla="*/ 57125 w 57124"/>
                  <a:gd name="connsiteY4" fmla="*/ 28587 h 57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24" h="57174">
                    <a:moveTo>
                      <a:pt x="57125" y="28587"/>
                    </a:moveTo>
                    <a:cubicBezTo>
                      <a:pt x="57125" y="44376"/>
                      <a:pt x="44337" y="57174"/>
                      <a:pt x="28562" y="57174"/>
                    </a:cubicBezTo>
                    <a:cubicBezTo>
                      <a:pt x="12788" y="57174"/>
                      <a:pt x="0" y="44376"/>
                      <a:pt x="0" y="28587"/>
                    </a:cubicBezTo>
                    <a:cubicBezTo>
                      <a:pt x="0" y="12799"/>
                      <a:pt x="12788" y="0"/>
                      <a:pt x="28562" y="0"/>
                    </a:cubicBezTo>
                    <a:cubicBezTo>
                      <a:pt x="44337" y="0"/>
                      <a:pt x="57125" y="12799"/>
                      <a:pt x="57125" y="2858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85" name="Freeform 6384">
                <a:extLst>
                  <a:ext uri="{FF2B5EF4-FFF2-40B4-BE49-F238E27FC236}">
                    <a16:creationId xmlns:a16="http://schemas.microsoft.com/office/drawing/2014/main" id="{F822D0AD-F316-EB0E-3D4C-2CDC4144DE38}"/>
                  </a:ext>
                </a:extLst>
              </p:cNvPr>
              <p:cNvSpPr/>
              <p:nvPr/>
            </p:nvSpPr>
            <p:spPr>
              <a:xfrm>
                <a:off x="11592029" y="5381303"/>
                <a:ext cx="57124" cy="57174"/>
              </a:xfrm>
              <a:custGeom>
                <a:avLst/>
                <a:gdLst>
                  <a:gd name="connsiteX0" fmla="*/ 57125 w 57124"/>
                  <a:gd name="connsiteY0" fmla="*/ 28587 h 57174"/>
                  <a:gd name="connsiteX1" fmla="*/ 28562 w 57124"/>
                  <a:gd name="connsiteY1" fmla="*/ 57174 h 57174"/>
                  <a:gd name="connsiteX2" fmla="*/ 0 w 57124"/>
                  <a:gd name="connsiteY2" fmla="*/ 28587 h 57174"/>
                  <a:gd name="connsiteX3" fmla="*/ 28562 w 57124"/>
                  <a:gd name="connsiteY3" fmla="*/ 0 h 57174"/>
                  <a:gd name="connsiteX4" fmla="*/ 57125 w 57124"/>
                  <a:gd name="connsiteY4" fmla="*/ 28587 h 57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24" h="57174">
                    <a:moveTo>
                      <a:pt x="57125" y="28587"/>
                    </a:moveTo>
                    <a:cubicBezTo>
                      <a:pt x="57125" y="44376"/>
                      <a:pt x="44337" y="57174"/>
                      <a:pt x="28562" y="57174"/>
                    </a:cubicBezTo>
                    <a:cubicBezTo>
                      <a:pt x="12788" y="57174"/>
                      <a:pt x="0" y="44376"/>
                      <a:pt x="0" y="28587"/>
                    </a:cubicBezTo>
                    <a:cubicBezTo>
                      <a:pt x="0" y="12799"/>
                      <a:pt x="12788" y="0"/>
                      <a:pt x="28562" y="0"/>
                    </a:cubicBezTo>
                    <a:cubicBezTo>
                      <a:pt x="44337" y="0"/>
                      <a:pt x="57125" y="12799"/>
                      <a:pt x="57125" y="2858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86" name="Freeform 6385">
                <a:extLst>
                  <a:ext uri="{FF2B5EF4-FFF2-40B4-BE49-F238E27FC236}">
                    <a16:creationId xmlns:a16="http://schemas.microsoft.com/office/drawing/2014/main" id="{4D3DDAA6-E6FD-6B5D-72EB-AF94A38E54C5}"/>
                  </a:ext>
                </a:extLst>
              </p:cNvPr>
              <p:cNvSpPr/>
              <p:nvPr/>
            </p:nvSpPr>
            <p:spPr>
              <a:xfrm>
                <a:off x="11684725" y="5381303"/>
                <a:ext cx="57124" cy="57174"/>
              </a:xfrm>
              <a:custGeom>
                <a:avLst/>
                <a:gdLst>
                  <a:gd name="connsiteX0" fmla="*/ 57125 w 57124"/>
                  <a:gd name="connsiteY0" fmla="*/ 28587 h 57174"/>
                  <a:gd name="connsiteX1" fmla="*/ 28562 w 57124"/>
                  <a:gd name="connsiteY1" fmla="*/ 57174 h 57174"/>
                  <a:gd name="connsiteX2" fmla="*/ 0 w 57124"/>
                  <a:gd name="connsiteY2" fmla="*/ 28587 h 57174"/>
                  <a:gd name="connsiteX3" fmla="*/ 28562 w 57124"/>
                  <a:gd name="connsiteY3" fmla="*/ 0 h 57174"/>
                  <a:gd name="connsiteX4" fmla="*/ 57125 w 57124"/>
                  <a:gd name="connsiteY4" fmla="*/ 28587 h 57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24" h="57174">
                    <a:moveTo>
                      <a:pt x="57125" y="28587"/>
                    </a:moveTo>
                    <a:cubicBezTo>
                      <a:pt x="57125" y="44376"/>
                      <a:pt x="44337" y="57174"/>
                      <a:pt x="28562" y="57174"/>
                    </a:cubicBezTo>
                    <a:cubicBezTo>
                      <a:pt x="12788" y="57174"/>
                      <a:pt x="0" y="44376"/>
                      <a:pt x="0" y="28587"/>
                    </a:cubicBezTo>
                    <a:cubicBezTo>
                      <a:pt x="0" y="12799"/>
                      <a:pt x="12788" y="0"/>
                      <a:pt x="28562" y="0"/>
                    </a:cubicBezTo>
                    <a:cubicBezTo>
                      <a:pt x="44337" y="0"/>
                      <a:pt x="57125" y="12799"/>
                      <a:pt x="57125" y="2858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387" name="Graphic 6">
                <a:extLst>
                  <a:ext uri="{FF2B5EF4-FFF2-40B4-BE49-F238E27FC236}">
                    <a16:creationId xmlns:a16="http://schemas.microsoft.com/office/drawing/2014/main" id="{2F41B47B-1488-14B6-B646-C8AD099244B9}"/>
                  </a:ext>
                </a:extLst>
              </p:cNvPr>
              <p:cNvGrpSpPr/>
              <p:nvPr/>
            </p:nvGrpSpPr>
            <p:grpSpPr>
              <a:xfrm>
                <a:off x="11853835" y="5321763"/>
                <a:ext cx="176100" cy="176253"/>
                <a:chOff x="11853835" y="5321763"/>
                <a:chExt cx="176100" cy="176253"/>
              </a:xfrm>
              <a:noFill/>
            </p:grpSpPr>
            <p:sp>
              <p:nvSpPr>
                <p:cNvPr id="6388" name="Freeform 6387">
                  <a:extLst>
                    <a:ext uri="{FF2B5EF4-FFF2-40B4-BE49-F238E27FC236}">
                      <a16:creationId xmlns:a16="http://schemas.microsoft.com/office/drawing/2014/main" id="{C4A5B6D5-DCD4-7FC7-7095-392D541FD534}"/>
                    </a:ext>
                  </a:extLst>
                </p:cNvPr>
                <p:cNvSpPr/>
                <p:nvPr/>
              </p:nvSpPr>
              <p:spPr>
                <a:xfrm>
                  <a:off x="11907473" y="5381300"/>
                  <a:ext cx="68823" cy="57174"/>
                </a:xfrm>
                <a:custGeom>
                  <a:avLst/>
                  <a:gdLst>
                    <a:gd name="connsiteX0" fmla="*/ 0 w 68823"/>
                    <a:gd name="connsiteY0" fmla="*/ 35762 h 57174"/>
                    <a:gd name="connsiteX1" fmla="*/ 20429 w 68823"/>
                    <a:gd name="connsiteY1" fmla="*/ 57174 h 57174"/>
                    <a:gd name="connsiteX2" fmla="*/ 68823 w 68823"/>
                    <a:gd name="connsiteY2" fmla="*/ 0 h 57174"/>
                  </a:gdLst>
                  <a:ahLst/>
                  <a:cxnLst>
                    <a:cxn ang="0">
                      <a:pos x="connsiteX0" y="connsiteY0"/>
                    </a:cxn>
                    <a:cxn ang="0">
                      <a:pos x="connsiteX1" y="connsiteY1"/>
                    </a:cxn>
                    <a:cxn ang="0">
                      <a:pos x="connsiteX2" y="connsiteY2"/>
                    </a:cxn>
                  </a:cxnLst>
                  <a:rect l="l" t="t" r="r" b="b"/>
                  <a:pathLst>
                    <a:path w="68823" h="57174">
                      <a:moveTo>
                        <a:pt x="0" y="35762"/>
                      </a:moveTo>
                      <a:lnTo>
                        <a:pt x="20429" y="57174"/>
                      </a:lnTo>
                      <a:lnTo>
                        <a:pt x="68823"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89" name="Freeform 6388">
                  <a:extLst>
                    <a:ext uri="{FF2B5EF4-FFF2-40B4-BE49-F238E27FC236}">
                      <a16:creationId xmlns:a16="http://schemas.microsoft.com/office/drawing/2014/main" id="{7D515B36-609E-7010-6EC5-644666EF67C1}"/>
                    </a:ext>
                  </a:extLst>
                </p:cNvPr>
                <p:cNvSpPr/>
                <p:nvPr/>
              </p:nvSpPr>
              <p:spPr>
                <a:xfrm>
                  <a:off x="11853835" y="5321763"/>
                  <a:ext cx="176100" cy="176253"/>
                </a:xfrm>
                <a:custGeom>
                  <a:avLst/>
                  <a:gdLst>
                    <a:gd name="connsiteX0" fmla="*/ 176100 w 176100"/>
                    <a:gd name="connsiteY0" fmla="*/ 88127 h 176253"/>
                    <a:gd name="connsiteX1" fmla="*/ 88050 w 176100"/>
                    <a:gd name="connsiteY1" fmla="*/ 176253 h 176253"/>
                    <a:gd name="connsiteX2" fmla="*/ 0 w 176100"/>
                    <a:gd name="connsiteY2" fmla="*/ 88127 h 176253"/>
                    <a:gd name="connsiteX3" fmla="*/ 88050 w 176100"/>
                    <a:gd name="connsiteY3" fmla="*/ 0 h 176253"/>
                    <a:gd name="connsiteX4" fmla="*/ 176100 w 176100"/>
                    <a:gd name="connsiteY4" fmla="*/ 88127 h 176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100" h="176253">
                      <a:moveTo>
                        <a:pt x="176100" y="88127"/>
                      </a:moveTo>
                      <a:cubicBezTo>
                        <a:pt x="176100" y="136798"/>
                        <a:pt x="136679" y="176253"/>
                        <a:pt x="88050" y="176253"/>
                      </a:cubicBezTo>
                      <a:cubicBezTo>
                        <a:pt x="39421" y="176253"/>
                        <a:pt x="0" y="136798"/>
                        <a:pt x="0" y="88127"/>
                      </a:cubicBezTo>
                      <a:cubicBezTo>
                        <a:pt x="0" y="39456"/>
                        <a:pt x="39422" y="0"/>
                        <a:pt x="88050" y="0"/>
                      </a:cubicBezTo>
                      <a:cubicBezTo>
                        <a:pt x="136679" y="0"/>
                        <a:pt x="176100" y="39456"/>
                        <a:pt x="176100" y="8812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6379" name="Freeform 6378">
              <a:extLst>
                <a:ext uri="{FF2B5EF4-FFF2-40B4-BE49-F238E27FC236}">
                  <a16:creationId xmlns:a16="http://schemas.microsoft.com/office/drawing/2014/main" id="{48D1DE38-84F8-BF92-495A-05C8BF9DC447}"/>
                </a:ext>
              </a:extLst>
            </p:cNvPr>
            <p:cNvSpPr/>
            <p:nvPr/>
          </p:nvSpPr>
          <p:spPr>
            <a:xfrm>
              <a:off x="11383078" y="5481054"/>
              <a:ext cx="537883" cy="224190"/>
            </a:xfrm>
            <a:custGeom>
              <a:avLst/>
              <a:gdLst>
                <a:gd name="connsiteX0" fmla="*/ 537883 w 537883"/>
                <a:gd name="connsiteY0" fmla="*/ 83578 h 224190"/>
                <a:gd name="connsiteX1" fmla="*/ 286477 w 537883"/>
                <a:gd name="connsiteY1" fmla="*/ 224191 h 224190"/>
                <a:gd name="connsiteX2" fmla="*/ 0 w 537883"/>
                <a:gd name="connsiteY2" fmla="*/ 0 h 224190"/>
              </a:gdLst>
              <a:ahLst/>
              <a:cxnLst>
                <a:cxn ang="0">
                  <a:pos x="connsiteX0" y="connsiteY0"/>
                </a:cxn>
                <a:cxn ang="0">
                  <a:pos x="connsiteX1" y="connsiteY1"/>
                </a:cxn>
                <a:cxn ang="0">
                  <a:pos x="connsiteX2" y="connsiteY2"/>
                </a:cxn>
              </a:cxnLst>
              <a:rect l="l" t="t" r="r" b="b"/>
              <a:pathLst>
                <a:path w="537883" h="224190">
                  <a:moveTo>
                    <a:pt x="537883" y="83578"/>
                  </a:moveTo>
                  <a:cubicBezTo>
                    <a:pt x="485931" y="167952"/>
                    <a:pt x="392771" y="224191"/>
                    <a:pt x="286477" y="224191"/>
                  </a:cubicBezTo>
                  <a:cubicBezTo>
                    <a:pt x="148011" y="224191"/>
                    <a:pt x="31823" y="128743"/>
                    <a:pt x="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21" name="Graphic 6">
            <a:extLst>
              <a:ext uri="{FF2B5EF4-FFF2-40B4-BE49-F238E27FC236}">
                <a16:creationId xmlns:a16="http://schemas.microsoft.com/office/drawing/2014/main" id="{BD4B7EBB-F0E1-B423-AD38-7FCC2B91F3B2}"/>
              </a:ext>
            </a:extLst>
          </p:cNvPr>
          <p:cNvGrpSpPr/>
          <p:nvPr/>
        </p:nvGrpSpPr>
        <p:grpSpPr>
          <a:xfrm flipH="1">
            <a:off x="8928372" y="12010304"/>
            <a:ext cx="605582" cy="390094"/>
            <a:chOff x="10082213" y="8945310"/>
            <a:chExt cx="759847" cy="489465"/>
          </a:xfrm>
          <a:noFill/>
        </p:grpSpPr>
        <p:sp>
          <p:nvSpPr>
            <p:cNvPr id="6370" name="Freeform 6369">
              <a:extLst>
                <a:ext uri="{FF2B5EF4-FFF2-40B4-BE49-F238E27FC236}">
                  <a16:creationId xmlns:a16="http://schemas.microsoft.com/office/drawing/2014/main" id="{30184382-18CB-1CEF-8A5D-F26DF4BAFD81}"/>
                </a:ext>
              </a:extLst>
            </p:cNvPr>
            <p:cNvSpPr/>
            <p:nvPr/>
          </p:nvSpPr>
          <p:spPr>
            <a:xfrm>
              <a:off x="10082213" y="8945310"/>
              <a:ext cx="624874" cy="386580"/>
            </a:xfrm>
            <a:custGeom>
              <a:avLst/>
              <a:gdLst>
                <a:gd name="connsiteX0" fmla="*/ 508512 w 624874"/>
                <a:gd name="connsiteY0" fmla="*/ 386581 h 386580"/>
                <a:gd name="connsiteX1" fmla="*/ 44975 w 624874"/>
                <a:gd name="connsiteY1" fmla="*/ 386581 h 386580"/>
                <a:gd name="connsiteX2" fmla="*/ 0 w 624874"/>
                <a:gd name="connsiteY2" fmla="*/ 341566 h 386580"/>
                <a:gd name="connsiteX3" fmla="*/ 0 w 624874"/>
                <a:gd name="connsiteY3" fmla="*/ 45015 h 386580"/>
                <a:gd name="connsiteX4" fmla="*/ 44975 w 624874"/>
                <a:gd name="connsiteY4" fmla="*/ 0 h 386580"/>
                <a:gd name="connsiteX5" fmla="*/ 579899 w 624874"/>
                <a:gd name="connsiteY5" fmla="*/ 0 h 386580"/>
                <a:gd name="connsiteX6" fmla="*/ 624875 w 624874"/>
                <a:gd name="connsiteY6" fmla="*/ 45015 h 386580"/>
                <a:gd name="connsiteX7" fmla="*/ 624875 w 624874"/>
                <a:gd name="connsiteY7" fmla="*/ 168807 h 38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4874" h="386580">
                  <a:moveTo>
                    <a:pt x="508512" y="386581"/>
                  </a:moveTo>
                  <a:lnTo>
                    <a:pt x="44975" y="386581"/>
                  </a:lnTo>
                  <a:cubicBezTo>
                    <a:pt x="20136" y="386581"/>
                    <a:pt x="0" y="366424"/>
                    <a:pt x="0" y="341566"/>
                  </a:cubicBezTo>
                  <a:lnTo>
                    <a:pt x="0" y="45015"/>
                  </a:lnTo>
                  <a:cubicBezTo>
                    <a:pt x="0" y="20157"/>
                    <a:pt x="20136" y="0"/>
                    <a:pt x="44975" y="0"/>
                  </a:cubicBezTo>
                  <a:lnTo>
                    <a:pt x="579899" y="0"/>
                  </a:lnTo>
                  <a:cubicBezTo>
                    <a:pt x="604741" y="0"/>
                    <a:pt x="624875" y="20157"/>
                    <a:pt x="624875" y="45015"/>
                  </a:cubicBezTo>
                  <a:lnTo>
                    <a:pt x="624875" y="16880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71" name="Freeform 6370">
              <a:extLst>
                <a:ext uri="{FF2B5EF4-FFF2-40B4-BE49-F238E27FC236}">
                  <a16:creationId xmlns:a16="http://schemas.microsoft.com/office/drawing/2014/main" id="{539257CC-D3A9-B34D-7E40-E123079CB8F4}"/>
                </a:ext>
              </a:extLst>
            </p:cNvPr>
            <p:cNvSpPr/>
            <p:nvPr/>
          </p:nvSpPr>
          <p:spPr>
            <a:xfrm>
              <a:off x="10572110" y="9114104"/>
              <a:ext cx="269951" cy="320670"/>
            </a:xfrm>
            <a:custGeom>
              <a:avLst/>
              <a:gdLst>
                <a:gd name="connsiteX0" fmla="*/ 116133 w 269951"/>
                <a:gd name="connsiteY0" fmla="*/ 316019 h 320670"/>
                <a:gd name="connsiteX1" fmla="*/ 153823 w 269951"/>
                <a:gd name="connsiteY1" fmla="*/ 316019 h 320670"/>
                <a:gd name="connsiteX2" fmla="*/ 269951 w 269951"/>
                <a:gd name="connsiteY2" fmla="*/ 132307 h 320670"/>
                <a:gd name="connsiteX3" fmla="*/ 269951 w 269951"/>
                <a:gd name="connsiteY3" fmla="*/ 52030 h 320670"/>
                <a:gd name="connsiteX4" fmla="*/ 239802 w 269951"/>
                <a:gd name="connsiteY4" fmla="*/ 13017 h 320670"/>
                <a:gd name="connsiteX5" fmla="*/ 30154 w 269951"/>
                <a:gd name="connsiteY5" fmla="*/ 13017 h 320670"/>
                <a:gd name="connsiteX6" fmla="*/ 0 w 269951"/>
                <a:gd name="connsiteY6" fmla="*/ 52030 h 320670"/>
                <a:gd name="connsiteX7" fmla="*/ 0 w 269951"/>
                <a:gd name="connsiteY7" fmla="*/ 132307 h 320670"/>
                <a:gd name="connsiteX8" fmla="*/ 116128 w 269951"/>
                <a:gd name="connsiteY8" fmla="*/ 316019 h 320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9951" h="320670">
                  <a:moveTo>
                    <a:pt x="116133" y="316019"/>
                  </a:moveTo>
                  <a:cubicBezTo>
                    <a:pt x="127947" y="322222"/>
                    <a:pt x="142004" y="322222"/>
                    <a:pt x="153823" y="316019"/>
                  </a:cubicBezTo>
                  <a:cubicBezTo>
                    <a:pt x="190943" y="296463"/>
                    <a:pt x="269951" y="241944"/>
                    <a:pt x="269951" y="132307"/>
                  </a:cubicBezTo>
                  <a:lnTo>
                    <a:pt x="269951" y="52030"/>
                  </a:lnTo>
                  <a:cubicBezTo>
                    <a:pt x="269951" y="33674"/>
                    <a:pt x="257583" y="17468"/>
                    <a:pt x="239802" y="13017"/>
                  </a:cubicBezTo>
                  <a:cubicBezTo>
                    <a:pt x="171054" y="-4339"/>
                    <a:pt x="98902" y="-4339"/>
                    <a:pt x="30154" y="13017"/>
                  </a:cubicBezTo>
                  <a:cubicBezTo>
                    <a:pt x="12368" y="17468"/>
                    <a:pt x="0" y="33674"/>
                    <a:pt x="0" y="52030"/>
                  </a:cubicBezTo>
                  <a:lnTo>
                    <a:pt x="0" y="132307"/>
                  </a:lnTo>
                  <a:cubicBezTo>
                    <a:pt x="0" y="241944"/>
                    <a:pt x="79008" y="296463"/>
                    <a:pt x="116128" y="316019"/>
                  </a:cubicBezTo>
                  <a:close/>
                </a:path>
              </a:pathLst>
            </a:custGeom>
            <a:no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372" name="Freeform 6371">
              <a:extLst>
                <a:ext uri="{FF2B5EF4-FFF2-40B4-BE49-F238E27FC236}">
                  <a16:creationId xmlns:a16="http://schemas.microsoft.com/office/drawing/2014/main" id="{4108C304-6A2A-2B04-696C-006D2B27DEC5}"/>
                </a:ext>
              </a:extLst>
            </p:cNvPr>
            <p:cNvSpPr/>
            <p:nvPr/>
          </p:nvSpPr>
          <p:spPr>
            <a:xfrm>
              <a:off x="10627994" y="9177002"/>
              <a:ext cx="158188" cy="158326"/>
            </a:xfrm>
            <a:custGeom>
              <a:avLst/>
              <a:gdLst>
                <a:gd name="connsiteX0" fmla="*/ 158189 w 158188"/>
                <a:gd name="connsiteY0" fmla="*/ 79163 h 158326"/>
                <a:gd name="connsiteX1" fmla="*/ 79094 w 158188"/>
                <a:gd name="connsiteY1" fmla="*/ 158326 h 158326"/>
                <a:gd name="connsiteX2" fmla="*/ 0 w 158188"/>
                <a:gd name="connsiteY2" fmla="*/ 79163 h 158326"/>
                <a:gd name="connsiteX3" fmla="*/ 79094 w 158188"/>
                <a:gd name="connsiteY3" fmla="*/ 0 h 158326"/>
                <a:gd name="connsiteX4" fmla="*/ 158189 w 158188"/>
                <a:gd name="connsiteY4" fmla="*/ 79163 h 158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188" h="158326">
                  <a:moveTo>
                    <a:pt x="158189" y="79163"/>
                  </a:moveTo>
                  <a:cubicBezTo>
                    <a:pt x="158189" y="122884"/>
                    <a:pt x="122777" y="158326"/>
                    <a:pt x="79094" y="158326"/>
                  </a:cubicBezTo>
                  <a:cubicBezTo>
                    <a:pt x="35412" y="158326"/>
                    <a:pt x="0" y="122883"/>
                    <a:pt x="0" y="79163"/>
                  </a:cubicBezTo>
                  <a:cubicBezTo>
                    <a:pt x="0" y="35442"/>
                    <a:pt x="35412" y="0"/>
                    <a:pt x="79094" y="0"/>
                  </a:cubicBezTo>
                  <a:cubicBezTo>
                    <a:pt x="122777" y="0"/>
                    <a:pt x="158189" y="35443"/>
                    <a:pt x="158189" y="7916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73" name="Freeform 6372">
              <a:extLst>
                <a:ext uri="{FF2B5EF4-FFF2-40B4-BE49-F238E27FC236}">
                  <a16:creationId xmlns:a16="http://schemas.microsoft.com/office/drawing/2014/main" id="{AF8C60E3-B00C-6610-0FDC-2CD3546496D9}"/>
                </a:ext>
              </a:extLst>
            </p:cNvPr>
            <p:cNvSpPr/>
            <p:nvPr/>
          </p:nvSpPr>
          <p:spPr>
            <a:xfrm>
              <a:off x="10688148" y="9236108"/>
              <a:ext cx="35311" cy="40813"/>
            </a:xfrm>
            <a:custGeom>
              <a:avLst/>
              <a:gdLst>
                <a:gd name="connsiteX0" fmla="*/ 0 w 35311"/>
                <a:gd name="connsiteY0" fmla="*/ 0 h 40813"/>
                <a:gd name="connsiteX1" fmla="*/ 35311 w 35311"/>
                <a:gd name="connsiteY1" fmla="*/ 40814 h 40813"/>
              </a:gdLst>
              <a:ahLst/>
              <a:cxnLst>
                <a:cxn ang="0">
                  <a:pos x="connsiteX0" y="connsiteY0"/>
                </a:cxn>
                <a:cxn ang="0">
                  <a:pos x="connsiteX1" y="connsiteY1"/>
                </a:cxn>
              </a:cxnLst>
              <a:rect l="l" t="t" r="r" b="b"/>
              <a:pathLst>
                <a:path w="35311" h="40813">
                  <a:moveTo>
                    <a:pt x="0" y="0"/>
                  </a:moveTo>
                  <a:lnTo>
                    <a:pt x="35311" y="4081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74" name="Freeform 6373">
              <a:extLst>
                <a:ext uri="{FF2B5EF4-FFF2-40B4-BE49-F238E27FC236}">
                  <a16:creationId xmlns:a16="http://schemas.microsoft.com/office/drawing/2014/main" id="{572EA7AF-17B9-B298-33E1-03E7C839B7A7}"/>
                </a:ext>
              </a:extLst>
            </p:cNvPr>
            <p:cNvSpPr/>
            <p:nvPr/>
          </p:nvSpPr>
          <p:spPr>
            <a:xfrm>
              <a:off x="10688148" y="9236058"/>
              <a:ext cx="35311" cy="40863"/>
            </a:xfrm>
            <a:custGeom>
              <a:avLst/>
              <a:gdLst>
                <a:gd name="connsiteX0" fmla="*/ 35311 w 35311"/>
                <a:gd name="connsiteY0" fmla="*/ 0 h 40863"/>
                <a:gd name="connsiteX1" fmla="*/ 0 w 35311"/>
                <a:gd name="connsiteY1" fmla="*/ 40864 h 40863"/>
              </a:gdLst>
              <a:ahLst/>
              <a:cxnLst>
                <a:cxn ang="0">
                  <a:pos x="connsiteX0" y="connsiteY0"/>
                </a:cxn>
                <a:cxn ang="0">
                  <a:pos x="connsiteX1" y="connsiteY1"/>
                </a:cxn>
              </a:cxnLst>
              <a:rect l="l" t="t" r="r" b="b"/>
              <a:pathLst>
                <a:path w="35311" h="40863">
                  <a:moveTo>
                    <a:pt x="35311" y="0"/>
                  </a:moveTo>
                  <a:lnTo>
                    <a:pt x="0" y="4086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75" name="Freeform 6374">
              <a:extLst>
                <a:ext uri="{FF2B5EF4-FFF2-40B4-BE49-F238E27FC236}">
                  <a16:creationId xmlns:a16="http://schemas.microsoft.com/office/drawing/2014/main" id="{30BB0D87-F4DC-AA84-0755-4A6514D86A85}"/>
                </a:ext>
              </a:extLst>
            </p:cNvPr>
            <p:cNvSpPr/>
            <p:nvPr/>
          </p:nvSpPr>
          <p:spPr>
            <a:xfrm>
              <a:off x="10082213" y="8990325"/>
              <a:ext cx="624874" cy="181123"/>
            </a:xfrm>
            <a:custGeom>
              <a:avLst/>
              <a:gdLst>
                <a:gd name="connsiteX0" fmla="*/ 0 w 624874"/>
                <a:gd name="connsiteY0" fmla="*/ 0 h 181123"/>
                <a:gd name="connsiteX1" fmla="*/ 286811 w 624874"/>
                <a:gd name="connsiteY1" fmla="*/ 173959 h 181123"/>
                <a:gd name="connsiteX2" fmla="*/ 338063 w 624874"/>
                <a:gd name="connsiteY2" fmla="*/ 173959 h 181123"/>
                <a:gd name="connsiteX3" fmla="*/ 624875 w 624874"/>
                <a:gd name="connsiteY3" fmla="*/ 0 h 181123"/>
              </a:gdLst>
              <a:ahLst/>
              <a:cxnLst>
                <a:cxn ang="0">
                  <a:pos x="connsiteX0" y="connsiteY0"/>
                </a:cxn>
                <a:cxn ang="0">
                  <a:pos x="connsiteX1" y="connsiteY1"/>
                </a:cxn>
                <a:cxn ang="0">
                  <a:pos x="connsiteX2" y="connsiteY2"/>
                </a:cxn>
                <a:cxn ang="0">
                  <a:pos x="connsiteX3" y="connsiteY3"/>
                </a:cxn>
              </a:cxnLst>
              <a:rect l="l" t="t" r="r" b="b"/>
              <a:pathLst>
                <a:path w="624874" h="181123">
                  <a:moveTo>
                    <a:pt x="0" y="0"/>
                  </a:moveTo>
                  <a:lnTo>
                    <a:pt x="286811" y="173959"/>
                  </a:lnTo>
                  <a:cubicBezTo>
                    <a:pt x="302562" y="183512"/>
                    <a:pt x="322311" y="183512"/>
                    <a:pt x="338063" y="173959"/>
                  </a:cubicBezTo>
                  <a:lnTo>
                    <a:pt x="624875"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76" name="Freeform 6375">
              <a:extLst>
                <a:ext uri="{FF2B5EF4-FFF2-40B4-BE49-F238E27FC236}">
                  <a16:creationId xmlns:a16="http://schemas.microsoft.com/office/drawing/2014/main" id="{AEB2AE70-4E9D-7F6D-A842-5CDD2D940C28}"/>
                </a:ext>
              </a:extLst>
            </p:cNvPr>
            <p:cNvSpPr/>
            <p:nvPr/>
          </p:nvSpPr>
          <p:spPr>
            <a:xfrm>
              <a:off x="10082213" y="9140726"/>
              <a:ext cx="240932" cy="146149"/>
            </a:xfrm>
            <a:custGeom>
              <a:avLst/>
              <a:gdLst>
                <a:gd name="connsiteX0" fmla="*/ 240933 w 240932"/>
                <a:gd name="connsiteY0" fmla="*/ 0 h 146149"/>
                <a:gd name="connsiteX1" fmla="*/ 0 w 240932"/>
                <a:gd name="connsiteY1" fmla="*/ 146149 h 146149"/>
              </a:gdLst>
              <a:ahLst/>
              <a:cxnLst>
                <a:cxn ang="0">
                  <a:pos x="connsiteX0" y="connsiteY0"/>
                </a:cxn>
                <a:cxn ang="0">
                  <a:pos x="connsiteX1" y="connsiteY1"/>
                </a:cxn>
              </a:cxnLst>
              <a:rect l="l" t="t" r="r" b="b"/>
              <a:pathLst>
                <a:path w="240932" h="146149">
                  <a:moveTo>
                    <a:pt x="240933" y="0"/>
                  </a:moveTo>
                  <a:lnTo>
                    <a:pt x="0" y="14614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77" name="Freeform 6376">
              <a:extLst>
                <a:ext uri="{FF2B5EF4-FFF2-40B4-BE49-F238E27FC236}">
                  <a16:creationId xmlns:a16="http://schemas.microsoft.com/office/drawing/2014/main" id="{B899B827-43B1-6606-0715-B45DAFB8CE95}"/>
                </a:ext>
              </a:extLst>
            </p:cNvPr>
            <p:cNvSpPr/>
            <p:nvPr/>
          </p:nvSpPr>
          <p:spPr>
            <a:xfrm>
              <a:off x="10462624" y="9138625"/>
              <a:ext cx="109486" cy="66372"/>
            </a:xfrm>
            <a:custGeom>
              <a:avLst/>
              <a:gdLst>
                <a:gd name="connsiteX0" fmla="*/ 109487 w 109486"/>
                <a:gd name="connsiteY0" fmla="*/ 66372 h 66372"/>
                <a:gd name="connsiteX1" fmla="*/ 0 w 109486"/>
                <a:gd name="connsiteY1" fmla="*/ 0 h 66372"/>
              </a:gdLst>
              <a:ahLst/>
              <a:cxnLst>
                <a:cxn ang="0">
                  <a:pos x="connsiteX0" y="connsiteY0"/>
                </a:cxn>
                <a:cxn ang="0">
                  <a:pos x="connsiteX1" y="connsiteY1"/>
                </a:cxn>
              </a:cxnLst>
              <a:rect l="l" t="t" r="r" b="b"/>
              <a:pathLst>
                <a:path w="109486" h="66372">
                  <a:moveTo>
                    <a:pt x="109487" y="66372"/>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22" name="Graphic 6">
            <a:extLst>
              <a:ext uri="{FF2B5EF4-FFF2-40B4-BE49-F238E27FC236}">
                <a16:creationId xmlns:a16="http://schemas.microsoft.com/office/drawing/2014/main" id="{FF9733C1-5E33-F517-55A5-F87BFF95F19B}"/>
              </a:ext>
            </a:extLst>
          </p:cNvPr>
          <p:cNvGrpSpPr/>
          <p:nvPr/>
        </p:nvGrpSpPr>
        <p:grpSpPr>
          <a:xfrm flipH="1">
            <a:off x="10165869" y="11903313"/>
            <a:ext cx="545426" cy="604076"/>
            <a:chOff x="11327371" y="8824617"/>
            <a:chExt cx="684370" cy="757960"/>
          </a:xfrm>
          <a:noFill/>
        </p:grpSpPr>
        <p:grpSp>
          <p:nvGrpSpPr>
            <p:cNvPr id="6359" name="Graphic 6">
              <a:extLst>
                <a:ext uri="{FF2B5EF4-FFF2-40B4-BE49-F238E27FC236}">
                  <a16:creationId xmlns:a16="http://schemas.microsoft.com/office/drawing/2014/main" id="{265D7DCD-3F7F-F9FB-F9BA-EB47C88CA5BB}"/>
                </a:ext>
              </a:extLst>
            </p:cNvPr>
            <p:cNvGrpSpPr/>
            <p:nvPr/>
          </p:nvGrpSpPr>
          <p:grpSpPr>
            <a:xfrm>
              <a:off x="11327371" y="8824617"/>
              <a:ext cx="526368" cy="757960"/>
              <a:chOff x="11327371" y="8824617"/>
              <a:chExt cx="526368" cy="757960"/>
            </a:xfrm>
            <a:noFill/>
          </p:grpSpPr>
          <p:grpSp>
            <p:nvGrpSpPr>
              <p:cNvPr id="6365" name="Graphic 6">
                <a:extLst>
                  <a:ext uri="{FF2B5EF4-FFF2-40B4-BE49-F238E27FC236}">
                    <a16:creationId xmlns:a16="http://schemas.microsoft.com/office/drawing/2014/main" id="{572FF94C-E137-F98F-FA04-D3835A8A09A6}"/>
                  </a:ext>
                </a:extLst>
              </p:cNvPr>
              <p:cNvGrpSpPr/>
              <p:nvPr/>
            </p:nvGrpSpPr>
            <p:grpSpPr>
              <a:xfrm>
                <a:off x="11327371" y="8824617"/>
                <a:ext cx="526368" cy="757960"/>
                <a:chOff x="11327371" y="8824617"/>
                <a:chExt cx="526368" cy="757960"/>
              </a:xfrm>
              <a:noFill/>
            </p:grpSpPr>
            <p:sp>
              <p:nvSpPr>
                <p:cNvPr id="6367" name="Freeform 6366">
                  <a:extLst>
                    <a:ext uri="{FF2B5EF4-FFF2-40B4-BE49-F238E27FC236}">
                      <a16:creationId xmlns:a16="http://schemas.microsoft.com/office/drawing/2014/main" id="{F96B0317-76B0-F3A3-5ECA-6D91F87A174F}"/>
                    </a:ext>
                  </a:extLst>
                </p:cNvPr>
                <p:cNvSpPr/>
                <p:nvPr/>
              </p:nvSpPr>
              <p:spPr>
                <a:xfrm>
                  <a:off x="11327371" y="8824617"/>
                  <a:ext cx="526368" cy="757960"/>
                </a:xfrm>
                <a:custGeom>
                  <a:avLst/>
                  <a:gdLst>
                    <a:gd name="connsiteX0" fmla="*/ 484978 w 526368"/>
                    <a:gd name="connsiteY0" fmla="*/ 433799 h 757960"/>
                    <a:gd name="connsiteX1" fmla="*/ 525322 w 526368"/>
                    <a:gd name="connsiteY1" fmla="*/ 634066 h 757960"/>
                    <a:gd name="connsiteX2" fmla="*/ 484244 w 526368"/>
                    <a:gd name="connsiteY2" fmla="*/ 695937 h 757960"/>
                    <a:gd name="connsiteX3" fmla="*/ 182150 w 526368"/>
                    <a:gd name="connsiteY3" fmla="*/ 756908 h 757960"/>
                    <a:gd name="connsiteX4" fmla="*/ 120313 w 526368"/>
                    <a:gd name="connsiteY4" fmla="*/ 715794 h 757960"/>
                    <a:gd name="connsiteX5" fmla="*/ 1046 w 526368"/>
                    <a:gd name="connsiteY5" fmla="*/ 123894 h 757960"/>
                    <a:gd name="connsiteX6" fmla="*/ 42129 w 526368"/>
                    <a:gd name="connsiteY6" fmla="*/ 62023 h 757960"/>
                    <a:gd name="connsiteX7" fmla="*/ 344223 w 526368"/>
                    <a:gd name="connsiteY7" fmla="*/ 1052 h 757960"/>
                    <a:gd name="connsiteX8" fmla="*/ 406060 w 526368"/>
                    <a:gd name="connsiteY8" fmla="*/ 42166 h 757960"/>
                    <a:gd name="connsiteX9" fmla="*/ 419143 w 526368"/>
                    <a:gd name="connsiteY9" fmla="*/ 101636 h 757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6368" h="757960">
                      <a:moveTo>
                        <a:pt x="484978" y="433799"/>
                      </a:moveTo>
                      <a:lnTo>
                        <a:pt x="525322" y="634066"/>
                      </a:lnTo>
                      <a:cubicBezTo>
                        <a:pt x="531054" y="662526"/>
                        <a:pt x="512663" y="690235"/>
                        <a:pt x="484244" y="695937"/>
                      </a:cubicBezTo>
                      <a:lnTo>
                        <a:pt x="182150" y="756908"/>
                      </a:lnTo>
                      <a:cubicBezTo>
                        <a:pt x="153730" y="762660"/>
                        <a:pt x="126045" y="744253"/>
                        <a:pt x="120313" y="715794"/>
                      </a:cubicBezTo>
                      <a:lnTo>
                        <a:pt x="1046" y="123894"/>
                      </a:lnTo>
                      <a:cubicBezTo>
                        <a:pt x="-4686" y="95484"/>
                        <a:pt x="13710" y="67775"/>
                        <a:pt x="42129" y="62023"/>
                      </a:cubicBezTo>
                      <a:lnTo>
                        <a:pt x="344223" y="1052"/>
                      </a:lnTo>
                      <a:cubicBezTo>
                        <a:pt x="372643" y="-4700"/>
                        <a:pt x="400328" y="13707"/>
                        <a:pt x="406060" y="42166"/>
                      </a:cubicBezTo>
                      <a:lnTo>
                        <a:pt x="419143" y="10163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68" name="Freeform 6367">
                  <a:extLst>
                    <a:ext uri="{FF2B5EF4-FFF2-40B4-BE49-F238E27FC236}">
                      <a16:creationId xmlns:a16="http://schemas.microsoft.com/office/drawing/2014/main" id="{4EA49D11-9795-A616-C062-5E9C246D47D4}"/>
                    </a:ext>
                  </a:extLst>
                </p:cNvPr>
                <p:cNvSpPr/>
                <p:nvPr/>
              </p:nvSpPr>
              <p:spPr>
                <a:xfrm>
                  <a:off x="11625928" y="9467917"/>
                  <a:ext cx="44816" cy="44855"/>
                </a:xfrm>
                <a:custGeom>
                  <a:avLst/>
                  <a:gdLst>
                    <a:gd name="connsiteX0" fmla="*/ 44816 w 44816"/>
                    <a:gd name="connsiteY0" fmla="*/ 22428 h 44855"/>
                    <a:gd name="connsiteX1" fmla="*/ 22408 w 44816"/>
                    <a:gd name="connsiteY1" fmla="*/ 44855 h 44855"/>
                    <a:gd name="connsiteX2" fmla="*/ 0 w 44816"/>
                    <a:gd name="connsiteY2" fmla="*/ 22428 h 44855"/>
                    <a:gd name="connsiteX3" fmla="*/ 22408 w 44816"/>
                    <a:gd name="connsiteY3" fmla="*/ 0 h 44855"/>
                    <a:gd name="connsiteX4" fmla="*/ 44816 w 44816"/>
                    <a:gd name="connsiteY4" fmla="*/ 22428 h 44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16" h="44855">
                      <a:moveTo>
                        <a:pt x="44816" y="22428"/>
                      </a:moveTo>
                      <a:cubicBezTo>
                        <a:pt x="44816" y="34814"/>
                        <a:pt x="34784" y="44855"/>
                        <a:pt x="22408" y="44855"/>
                      </a:cubicBezTo>
                      <a:cubicBezTo>
                        <a:pt x="10033" y="44855"/>
                        <a:pt x="0" y="34814"/>
                        <a:pt x="0" y="22428"/>
                      </a:cubicBezTo>
                      <a:cubicBezTo>
                        <a:pt x="0" y="10041"/>
                        <a:pt x="10033" y="0"/>
                        <a:pt x="22408" y="0"/>
                      </a:cubicBezTo>
                      <a:cubicBezTo>
                        <a:pt x="34784" y="0"/>
                        <a:pt x="44816" y="10041"/>
                        <a:pt x="44816" y="2242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69" name="Freeform 6368">
                  <a:extLst>
                    <a:ext uri="{FF2B5EF4-FFF2-40B4-BE49-F238E27FC236}">
                      <a16:creationId xmlns:a16="http://schemas.microsoft.com/office/drawing/2014/main" id="{D5AE88DB-FCF1-E858-B376-4F0894EC14CC}"/>
                    </a:ext>
                  </a:extLst>
                </p:cNvPr>
                <p:cNvSpPr/>
                <p:nvPr/>
              </p:nvSpPr>
              <p:spPr>
                <a:xfrm>
                  <a:off x="11453845" y="8930055"/>
                  <a:ext cx="170104" cy="34311"/>
                </a:xfrm>
                <a:custGeom>
                  <a:avLst/>
                  <a:gdLst>
                    <a:gd name="connsiteX0" fmla="*/ 0 w 170104"/>
                    <a:gd name="connsiteY0" fmla="*/ 34312 h 34311"/>
                    <a:gd name="connsiteX1" fmla="*/ 170104 w 170104"/>
                    <a:gd name="connsiteY1" fmla="*/ 0 h 34311"/>
                  </a:gdLst>
                  <a:ahLst/>
                  <a:cxnLst>
                    <a:cxn ang="0">
                      <a:pos x="connsiteX0" y="connsiteY0"/>
                    </a:cxn>
                    <a:cxn ang="0">
                      <a:pos x="connsiteX1" y="connsiteY1"/>
                    </a:cxn>
                  </a:cxnLst>
                  <a:rect l="l" t="t" r="r" b="b"/>
                  <a:pathLst>
                    <a:path w="170104" h="34311">
                      <a:moveTo>
                        <a:pt x="0" y="34312"/>
                      </a:moveTo>
                      <a:lnTo>
                        <a:pt x="17010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366" name="Freeform 6365">
                <a:extLst>
                  <a:ext uri="{FF2B5EF4-FFF2-40B4-BE49-F238E27FC236}">
                    <a16:creationId xmlns:a16="http://schemas.microsoft.com/office/drawing/2014/main" id="{E237B758-1C2B-664E-78CF-0C0CB58FEC17}"/>
                  </a:ext>
                </a:extLst>
              </p:cNvPr>
              <p:cNvSpPr/>
              <p:nvPr/>
            </p:nvSpPr>
            <p:spPr>
              <a:xfrm>
                <a:off x="11433636" y="9388960"/>
                <a:ext cx="405009" cy="81727"/>
              </a:xfrm>
              <a:custGeom>
                <a:avLst/>
                <a:gdLst>
                  <a:gd name="connsiteX0" fmla="*/ 0 w 405009"/>
                  <a:gd name="connsiteY0" fmla="*/ 81728 h 81727"/>
                  <a:gd name="connsiteX1" fmla="*/ 405009 w 405009"/>
                  <a:gd name="connsiteY1" fmla="*/ 0 h 81727"/>
                </a:gdLst>
                <a:ahLst/>
                <a:cxnLst>
                  <a:cxn ang="0">
                    <a:pos x="connsiteX0" y="connsiteY0"/>
                  </a:cxn>
                  <a:cxn ang="0">
                    <a:pos x="connsiteX1" y="connsiteY1"/>
                  </a:cxn>
                </a:cxnLst>
                <a:rect l="l" t="t" r="r" b="b"/>
                <a:pathLst>
                  <a:path w="405009" h="81727">
                    <a:moveTo>
                      <a:pt x="0" y="81728"/>
                    </a:moveTo>
                    <a:lnTo>
                      <a:pt x="40500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360" name="Graphic 6">
              <a:extLst>
                <a:ext uri="{FF2B5EF4-FFF2-40B4-BE49-F238E27FC236}">
                  <a16:creationId xmlns:a16="http://schemas.microsoft.com/office/drawing/2014/main" id="{B0E4C3C9-2099-D09F-1FC1-D8493FDE433E}"/>
                </a:ext>
              </a:extLst>
            </p:cNvPr>
            <p:cNvGrpSpPr/>
            <p:nvPr/>
          </p:nvGrpSpPr>
          <p:grpSpPr>
            <a:xfrm>
              <a:off x="11656693" y="8903077"/>
              <a:ext cx="355048" cy="355358"/>
              <a:chOff x="11656693" y="8903077"/>
              <a:chExt cx="355048" cy="355358"/>
            </a:xfrm>
            <a:noFill/>
          </p:grpSpPr>
          <p:grpSp>
            <p:nvGrpSpPr>
              <p:cNvPr id="6361" name="Graphic 6">
                <a:extLst>
                  <a:ext uri="{FF2B5EF4-FFF2-40B4-BE49-F238E27FC236}">
                    <a16:creationId xmlns:a16="http://schemas.microsoft.com/office/drawing/2014/main" id="{C4E04198-419E-F4B8-84F4-877D04BD693A}"/>
                  </a:ext>
                </a:extLst>
              </p:cNvPr>
              <p:cNvGrpSpPr/>
              <p:nvPr/>
            </p:nvGrpSpPr>
            <p:grpSpPr>
              <a:xfrm>
                <a:off x="11692558" y="9005760"/>
                <a:ext cx="283313" cy="150261"/>
                <a:chOff x="11692558" y="9005760"/>
                <a:chExt cx="283313" cy="150261"/>
              </a:xfrm>
              <a:noFill/>
            </p:grpSpPr>
            <p:sp>
              <p:nvSpPr>
                <p:cNvPr id="6363" name="Freeform 6362">
                  <a:extLst>
                    <a:ext uri="{FF2B5EF4-FFF2-40B4-BE49-F238E27FC236}">
                      <a16:creationId xmlns:a16="http://schemas.microsoft.com/office/drawing/2014/main" id="{BE8EDAF6-8135-1D51-2461-F9658347408C}"/>
                    </a:ext>
                  </a:extLst>
                </p:cNvPr>
                <p:cNvSpPr/>
                <p:nvPr/>
              </p:nvSpPr>
              <p:spPr>
                <a:xfrm>
                  <a:off x="11794577" y="9041080"/>
                  <a:ext cx="79281" cy="79350"/>
                </a:xfrm>
                <a:custGeom>
                  <a:avLst/>
                  <a:gdLst>
                    <a:gd name="connsiteX0" fmla="*/ 79282 w 79281"/>
                    <a:gd name="connsiteY0" fmla="*/ 39676 h 79350"/>
                    <a:gd name="connsiteX1" fmla="*/ 39641 w 79281"/>
                    <a:gd name="connsiteY1" fmla="*/ 79351 h 79350"/>
                    <a:gd name="connsiteX2" fmla="*/ 0 w 79281"/>
                    <a:gd name="connsiteY2" fmla="*/ 39676 h 79350"/>
                    <a:gd name="connsiteX3" fmla="*/ 39641 w 79281"/>
                    <a:gd name="connsiteY3" fmla="*/ 0 h 79350"/>
                    <a:gd name="connsiteX4" fmla="*/ 79282 w 79281"/>
                    <a:gd name="connsiteY4" fmla="*/ 39676 h 79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81" h="79350">
                      <a:moveTo>
                        <a:pt x="79282" y="39676"/>
                      </a:moveTo>
                      <a:cubicBezTo>
                        <a:pt x="79282" y="61588"/>
                        <a:pt x="61534" y="79351"/>
                        <a:pt x="39641" y="79351"/>
                      </a:cubicBezTo>
                      <a:cubicBezTo>
                        <a:pt x="17748" y="79351"/>
                        <a:pt x="0" y="61587"/>
                        <a:pt x="0" y="39676"/>
                      </a:cubicBezTo>
                      <a:cubicBezTo>
                        <a:pt x="0" y="17763"/>
                        <a:pt x="17748" y="0"/>
                        <a:pt x="39641" y="0"/>
                      </a:cubicBezTo>
                      <a:cubicBezTo>
                        <a:pt x="61534" y="0"/>
                        <a:pt x="79282" y="17764"/>
                        <a:pt x="79282" y="3967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64" name="Freeform 6363">
                  <a:extLst>
                    <a:ext uri="{FF2B5EF4-FFF2-40B4-BE49-F238E27FC236}">
                      <a16:creationId xmlns:a16="http://schemas.microsoft.com/office/drawing/2014/main" id="{DF70AA49-9043-71E0-3E1E-DA3124288773}"/>
                    </a:ext>
                  </a:extLst>
                </p:cNvPr>
                <p:cNvSpPr/>
                <p:nvPr/>
              </p:nvSpPr>
              <p:spPr>
                <a:xfrm>
                  <a:off x="11692558" y="9005760"/>
                  <a:ext cx="283313" cy="150261"/>
                </a:xfrm>
                <a:custGeom>
                  <a:avLst/>
                  <a:gdLst>
                    <a:gd name="connsiteX0" fmla="*/ 0 w 283313"/>
                    <a:gd name="connsiteY0" fmla="*/ 75296 h 150261"/>
                    <a:gd name="connsiteX1" fmla="*/ 7566 w 283313"/>
                    <a:gd name="connsiteY1" fmla="*/ 84199 h 150261"/>
                    <a:gd name="connsiteX2" fmla="*/ 283314 w 283313"/>
                    <a:gd name="connsiteY2" fmla="*/ 75296 h 150261"/>
                    <a:gd name="connsiteX3" fmla="*/ 283314 w 283313"/>
                    <a:gd name="connsiteY3" fmla="*/ 75296 h 150261"/>
                    <a:gd name="connsiteX4" fmla="*/ 283314 w 283313"/>
                    <a:gd name="connsiteY4" fmla="*/ 74946 h 150261"/>
                    <a:gd name="connsiteX5" fmla="*/ 275748 w 283313"/>
                    <a:gd name="connsiteY5" fmla="*/ 66043 h 150261"/>
                    <a:gd name="connsiteX6" fmla="*/ 0 w 283313"/>
                    <a:gd name="connsiteY6" fmla="*/ 74946 h 150261"/>
                    <a:gd name="connsiteX7" fmla="*/ 0 w 283313"/>
                    <a:gd name="connsiteY7" fmla="*/ 74946 h 15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3313" h="150261">
                      <a:moveTo>
                        <a:pt x="0" y="75296"/>
                      </a:moveTo>
                      <a:lnTo>
                        <a:pt x="7566" y="84199"/>
                      </a:lnTo>
                      <a:cubicBezTo>
                        <a:pt x="85284" y="175680"/>
                        <a:pt x="209703" y="171629"/>
                        <a:pt x="283314" y="75296"/>
                      </a:cubicBezTo>
                      <a:lnTo>
                        <a:pt x="283314" y="75296"/>
                      </a:lnTo>
                      <a:lnTo>
                        <a:pt x="283314" y="74946"/>
                      </a:lnTo>
                      <a:lnTo>
                        <a:pt x="275748" y="66043"/>
                      </a:lnTo>
                      <a:cubicBezTo>
                        <a:pt x="198029" y="-25388"/>
                        <a:pt x="73611" y="-21387"/>
                        <a:pt x="0" y="74946"/>
                      </a:cubicBezTo>
                      <a:lnTo>
                        <a:pt x="0" y="7494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362" name="Freeform 6361">
                <a:extLst>
                  <a:ext uri="{FF2B5EF4-FFF2-40B4-BE49-F238E27FC236}">
                    <a16:creationId xmlns:a16="http://schemas.microsoft.com/office/drawing/2014/main" id="{D4AE2F0F-EF8D-F5D1-F057-8240B182C879}"/>
                  </a:ext>
                </a:extLst>
              </p:cNvPr>
              <p:cNvSpPr/>
              <p:nvPr/>
            </p:nvSpPr>
            <p:spPr>
              <a:xfrm>
                <a:off x="11656693" y="8903077"/>
                <a:ext cx="355048" cy="355358"/>
              </a:xfrm>
              <a:custGeom>
                <a:avLst/>
                <a:gdLst>
                  <a:gd name="connsiteX0" fmla="*/ 355049 w 355048"/>
                  <a:gd name="connsiteY0" fmla="*/ 177679 h 355358"/>
                  <a:gd name="connsiteX1" fmla="*/ 177524 w 355048"/>
                  <a:gd name="connsiteY1" fmla="*/ 355358 h 355358"/>
                  <a:gd name="connsiteX2" fmla="*/ 0 w 355048"/>
                  <a:gd name="connsiteY2" fmla="*/ 177679 h 355358"/>
                  <a:gd name="connsiteX3" fmla="*/ 177524 w 355048"/>
                  <a:gd name="connsiteY3" fmla="*/ 0 h 355358"/>
                  <a:gd name="connsiteX4" fmla="*/ 355049 w 355048"/>
                  <a:gd name="connsiteY4" fmla="*/ 177679 h 35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048" h="355358">
                    <a:moveTo>
                      <a:pt x="355049" y="177679"/>
                    </a:moveTo>
                    <a:cubicBezTo>
                      <a:pt x="355049" y="275809"/>
                      <a:pt x="275568" y="355358"/>
                      <a:pt x="177524" y="355358"/>
                    </a:cubicBezTo>
                    <a:cubicBezTo>
                      <a:pt x="79480" y="355358"/>
                      <a:pt x="0" y="275809"/>
                      <a:pt x="0" y="177679"/>
                    </a:cubicBezTo>
                    <a:cubicBezTo>
                      <a:pt x="0" y="79550"/>
                      <a:pt x="79480" y="0"/>
                      <a:pt x="177524" y="0"/>
                    </a:cubicBezTo>
                    <a:cubicBezTo>
                      <a:pt x="275568" y="0"/>
                      <a:pt x="355049" y="79550"/>
                      <a:pt x="355049" y="17767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23" name="Group 5722">
            <a:extLst>
              <a:ext uri="{FF2B5EF4-FFF2-40B4-BE49-F238E27FC236}">
                <a16:creationId xmlns:a16="http://schemas.microsoft.com/office/drawing/2014/main" id="{59063E19-F709-B950-A990-AEB194A21F00}"/>
              </a:ext>
            </a:extLst>
          </p:cNvPr>
          <p:cNvGrpSpPr/>
          <p:nvPr/>
        </p:nvGrpSpPr>
        <p:grpSpPr>
          <a:xfrm flipH="1">
            <a:off x="11521816" y="11922846"/>
            <a:ext cx="444504" cy="565010"/>
            <a:chOff x="12696173" y="8849127"/>
            <a:chExt cx="557737" cy="708939"/>
          </a:xfrm>
        </p:grpSpPr>
        <p:grpSp>
          <p:nvGrpSpPr>
            <p:cNvPr id="6352" name="Graphic 6">
              <a:extLst>
                <a:ext uri="{FF2B5EF4-FFF2-40B4-BE49-F238E27FC236}">
                  <a16:creationId xmlns:a16="http://schemas.microsoft.com/office/drawing/2014/main" id="{5F4E20A7-AEE7-00A7-A770-9AE61F41C1A6}"/>
                </a:ext>
              </a:extLst>
            </p:cNvPr>
            <p:cNvGrpSpPr/>
            <p:nvPr/>
          </p:nvGrpSpPr>
          <p:grpSpPr>
            <a:xfrm>
              <a:off x="12696173" y="8849127"/>
              <a:ext cx="413164" cy="708939"/>
              <a:chOff x="12696173" y="8849127"/>
              <a:chExt cx="413164" cy="708939"/>
            </a:xfrm>
            <a:noFill/>
          </p:grpSpPr>
          <p:grpSp>
            <p:nvGrpSpPr>
              <p:cNvPr id="6354" name="Graphic 6">
                <a:extLst>
                  <a:ext uri="{FF2B5EF4-FFF2-40B4-BE49-F238E27FC236}">
                    <a16:creationId xmlns:a16="http://schemas.microsoft.com/office/drawing/2014/main" id="{B2BFBB33-E2F7-68F5-ED0E-8F1612069791}"/>
                  </a:ext>
                </a:extLst>
              </p:cNvPr>
              <p:cNvGrpSpPr/>
              <p:nvPr/>
            </p:nvGrpSpPr>
            <p:grpSpPr>
              <a:xfrm>
                <a:off x="12696173" y="8849127"/>
                <a:ext cx="413164" cy="708939"/>
                <a:chOff x="12696173" y="8849127"/>
                <a:chExt cx="413164" cy="708939"/>
              </a:xfrm>
              <a:noFill/>
            </p:grpSpPr>
            <p:sp>
              <p:nvSpPr>
                <p:cNvPr id="6356" name="Freeform 6355">
                  <a:extLst>
                    <a:ext uri="{FF2B5EF4-FFF2-40B4-BE49-F238E27FC236}">
                      <a16:creationId xmlns:a16="http://schemas.microsoft.com/office/drawing/2014/main" id="{414C89FD-7C2A-7795-D82E-00FD2067A92C}"/>
                    </a:ext>
                  </a:extLst>
                </p:cNvPr>
                <p:cNvSpPr/>
                <p:nvPr/>
              </p:nvSpPr>
              <p:spPr>
                <a:xfrm>
                  <a:off x="12696173" y="8849127"/>
                  <a:ext cx="413164" cy="708939"/>
                </a:xfrm>
                <a:custGeom>
                  <a:avLst/>
                  <a:gdLst>
                    <a:gd name="connsiteX0" fmla="*/ 413165 w 413164"/>
                    <a:gd name="connsiteY0" fmla="*/ 515674 h 708939"/>
                    <a:gd name="connsiteX1" fmla="*/ 413165 w 413164"/>
                    <a:gd name="connsiteY1" fmla="*/ 656372 h 708939"/>
                    <a:gd name="connsiteX2" fmla="*/ 360673 w 413164"/>
                    <a:gd name="connsiteY2" fmla="*/ 708940 h 708939"/>
                    <a:gd name="connsiteX3" fmla="*/ 52497 w 413164"/>
                    <a:gd name="connsiteY3" fmla="*/ 708940 h 708939"/>
                    <a:gd name="connsiteX4" fmla="*/ 0 w 413164"/>
                    <a:gd name="connsiteY4" fmla="*/ 656372 h 708939"/>
                    <a:gd name="connsiteX5" fmla="*/ 0 w 413164"/>
                    <a:gd name="connsiteY5" fmla="*/ 52568 h 708939"/>
                    <a:gd name="connsiteX6" fmla="*/ 52497 w 413164"/>
                    <a:gd name="connsiteY6" fmla="*/ 0 h 708939"/>
                    <a:gd name="connsiteX7" fmla="*/ 360673 w 413164"/>
                    <a:gd name="connsiteY7" fmla="*/ 0 h 708939"/>
                    <a:gd name="connsiteX8" fmla="*/ 413165 w 413164"/>
                    <a:gd name="connsiteY8" fmla="*/ 52568 h 708939"/>
                    <a:gd name="connsiteX9" fmla="*/ 413165 w 413164"/>
                    <a:gd name="connsiteY9" fmla="*/ 141998 h 708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3164" h="708939">
                      <a:moveTo>
                        <a:pt x="413165" y="515674"/>
                      </a:moveTo>
                      <a:lnTo>
                        <a:pt x="413165" y="656372"/>
                      </a:lnTo>
                      <a:cubicBezTo>
                        <a:pt x="413165" y="685382"/>
                        <a:pt x="389662" y="708940"/>
                        <a:pt x="360673" y="708940"/>
                      </a:cubicBezTo>
                      <a:lnTo>
                        <a:pt x="52497" y="708940"/>
                      </a:lnTo>
                      <a:cubicBezTo>
                        <a:pt x="23502" y="708940"/>
                        <a:pt x="0" y="685382"/>
                        <a:pt x="0" y="656372"/>
                      </a:cubicBezTo>
                      <a:lnTo>
                        <a:pt x="0" y="52568"/>
                      </a:lnTo>
                      <a:cubicBezTo>
                        <a:pt x="0" y="23558"/>
                        <a:pt x="23502" y="0"/>
                        <a:pt x="52497" y="0"/>
                      </a:cubicBezTo>
                      <a:lnTo>
                        <a:pt x="360673" y="0"/>
                      </a:lnTo>
                      <a:cubicBezTo>
                        <a:pt x="389662" y="0"/>
                        <a:pt x="413165" y="23558"/>
                        <a:pt x="413165" y="52568"/>
                      </a:cubicBezTo>
                      <a:lnTo>
                        <a:pt x="413165" y="14199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57" name="Freeform 6356">
                  <a:extLst>
                    <a:ext uri="{FF2B5EF4-FFF2-40B4-BE49-F238E27FC236}">
                      <a16:creationId xmlns:a16="http://schemas.microsoft.com/office/drawing/2014/main" id="{89825807-B051-2CB3-43CE-54ECF94FE0B8}"/>
                    </a:ext>
                  </a:extLst>
                </p:cNvPr>
                <p:cNvSpPr/>
                <p:nvPr/>
              </p:nvSpPr>
              <p:spPr>
                <a:xfrm>
                  <a:off x="12880350" y="9473718"/>
                  <a:ext cx="44816" cy="44855"/>
                </a:xfrm>
                <a:custGeom>
                  <a:avLst/>
                  <a:gdLst>
                    <a:gd name="connsiteX0" fmla="*/ 44816 w 44816"/>
                    <a:gd name="connsiteY0" fmla="*/ 22427 h 44855"/>
                    <a:gd name="connsiteX1" fmla="*/ 22408 w 44816"/>
                    <a:gd name="connsiteY1" fmla="*/ 44855 h 44855"/>
                    <a:gd name="connsiteX2" fmla="*/ 0 w 44816"/>
                    <a:gd name="connsiteY2" fmla="*/ 22427 h 44855"/>
                    <a:gd name="connsiteX3" fmla="*/ 22408 w 44816"/>
                    <a:gd name="connsiteY3" fmla="*/ 0 h 44855"/>
                    <a:gd name="connsiteX4" fmla="*/ 44816 w 44816"/>
                    <a:gd name="connsiteY4" fmla="*/ 22427 h 44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16" h="44855">
                      <a:moveTo>
                        <a:pt x="44816" y="22427"/>
                      </a:moveTo>
                      <a:cubicBezTo>
                        <a:pt x="44816" y="34814"/>
                        <a:pt x="34784" y="44855"/>
                        <a:pt x="22408" y="44855"/>
                      </a:cubicBezTo>
                      <a:cubicBezTo>
                        <a:pt x="10033" y="44855"/>
                        <a:pt x="0" y="34814"/>
                        <a:pt x="0" y="22427"/>
                      </a:cubicBezTo>
                      <a:cubicBezTo>
                        <a:pt x="0" y="10041"/>
                        <a:pt x="10033" y="0"/>
                        <a:pt x="22408" y="0"/>
                      </a:cubicBezTo>
                      <a:cubicBezTo>
                        <a:pt x="34784" y="0"/>
                        <a:pt x="44816" y="10041"/>
                        <a:pt x="44816" y="2242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58" name="Freeform 6357">
                  <a:extLst>
                    <a:ext uri="{FF2B5EF4-FFF2-40B4-BE49-F238E27FC236}">
                      <a16:creationId xmlns:a16="http://schemas.microsoft.com/office/drawing/2014/main" id="{F90B6E0E-DFF0-A199-D07C-511B6AD3EAE7}"/>
                    </a:ext>
                  </a:extLst>
                </p:cNvPr>
                <p:cNvSpPr/>
                <p:nvPr/>
              </p:nvSpPr>
              <p:spPr>
                <a:xfrm>
                  <a:off x="12815994" y="8942059"/>
                  <a:ext cx="173527" cy="5001"/>
                </a:xfrm>
                <a:custGeom>
                  <a:avLst/>
                  <a:gdLst>
                    <a:gd name="connsiteX0" fmla="*/ 0 w 173527"/>
                    <a:gd name="connsiteY0" fmla="*/ 0 h 5001"/>
                    <a:gd name="connsiteX1" fmla="*/ 173528 w 173527"/>
                    <a:gd name="connsiteY1" fmla="*/ 0 h 5001"/>
                  </a:gdLst>
                  <a:ahLst/>
                  <a:cxnLst>
                    <a:cxn ang="0">
                      <a:pos x="connsiteX0" y="connsiteY0"/>
                    </a:cxn>
                    <a:cxn ang="0">
                      <a:pos x="connsiteX1" y="connsiteY1"/>
                    </a:cxn>
                  </a:cxnLst>
                  <a:rect l="l" t="t" r="r" b="b"/>
                  <a:pathLst>
                    <a:path w="173527" h="5001">
                      <a:moveTo>
                        <a:pt x="0" y="0"/>
                      </a:moveTo>
                      <a:lnTo>
                        <a:pt x="17352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355" name="Freeform 6354">
                <a:extLst>
                  <a:ext uri="{FF2B5EF4-FFF2-40B4-BE49-F238E27FC236}">
                    <a16:creationId xmlns:a16="http://schemas.microsoft.com/office/drawing/2014/main" id="{A03BE7E7-C76B-DB56-A486-C256CC8BB69E}"/>
                  </a:ext>
                </a:extLst>
              </p:cNvPr>
              <p:cNvSpPr/>
              <p:nvPr/>
            </p:nvSpPr>
            <p:spPr>
              <a:xfrm>
                <a:off x="12696173" y="9434375"/>
                <a:ext cx="413164" cy="5001"/>
              </a:xfrm>
              <a:custGeom>
                <a:avLst/>
                <a:gdLst>
                  <a:gd name="connsiteX0" fmla="*/ 0 w 413164"/>
                  <a:gd name="connsiteY0" fmla="*/ 0 h 5001"/>
                  <a:gd name="connsiteX1" fmla="*/ 413165 w 413164"/>
                  <a:gd name="connsiteY1" fmla="*/ 0 h 5001"/>
                </a:gdLst>
                <a:ahLst/>
                <a:cxnLst>
                  <a:cxn ang="0">
                    <a:pos x="connsiteX0" y="connsiteY0"/>
                  </a:cxn>
                  <a:cxn ang="0">
                    <a:pos x="connsiteX1" y="connsiteY1"/>
                  </a:cxn>
                </a:cxnLst>
                <a:rect l="l" t="t" r="r" b="b"/>
                <a:pathLst>
                  <a:path w="413164" h="5001">
                    <a:moveTo>
                      <a:pt x="0" y="0"/>
                    </a:moveTo>
                    <a:lnTo>
                      <a:pt x="41316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353" name="Freeform 6352">
              <a:extLst>
                <a:ext uri="{FF2B5EF4-FFF2-40B4-BE49-F238E27FC236}">
                  <a16:creationId xmlns:a16="http://schemas.microsoft.com/office/drawing/2014/main" id="{CE53CB49-532A-7065-A947-EA8E9F1285A7}"/>
                </a:ext>
              </a:extLst>
            </p:cNvPr>
            <p:cNvSpPr/>
            <p:nvPr/>
          </p:nvSpPr>
          <p:spPr>
            <a:xfrm>
              <a:off x="12938169" y="8990913"/>
              <a:ext cx="315741" cy="376414"/>
            </a:xfrm>
            <a:custGeom>
              <a:avLst/>
              <a:gdLst>
                <a:gd name="connsiteX0" fmla="*/ 141594 w 315741"/>
                <a:gd name="connsiteY0" fmla="*/ 372589 h 376414"/>
                <a:gd name="connsiteX1" fmla="*/ 174152 w 315741"/>
                <a:gd name="connsiteY1" fmla="*/ 372589 h 376414"/>
                <a:gd name="connsiteX2" fmla="*/ 315742 w 315741"/>
                <a:gd name="connsiteY2" fmla="*/ 154815 h 376414"/>
                <a:gd name="connsiteX3" fmla="*/ 315742 w 315741"/>
                <a:gd name="connsiteY3" fmla="*/ 52930 h 376414"/>
                <a:gd name="connsiteX4" fmla="*/ 288131 w 315741"/>
                <a:gd name="connsiteY4" fmla="*/ 17218 h 376414"/>
                <a:gd name="connsiteX5" fmla="*/ 27615 w 315741"/>
                <a:gd name="connsiteY5" fmla="*/ 17218 h 376414"/>
                <a:gd name="connsiteX6" fmla="*/ 0 w 315741"/>
                <a:gd name="connsiteY6" fmla="*/ 52930 h 376414"/>
                <a:gd name="connsiteX7" fmla="*/ 0 w 315741"/>
                <a:gd name="connsiteY7" fmla="*/ 154815 h 376414"/>
                <a:gd name="connsiteX8" fmla="*/ 141594 w 315741"/>
                <a:gd name="connsiteY8" fmla="*/ 372589 h 376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741" h="376414">
                  <a:moveTo>
                    <a:pt x="141594" y="372589"/>
                  </a:moveTo>
                  <a:cubicBezTo>
                    <a:pt x="151869" y="377690"/>
                    <a:pt x="163877" y="377690"/>
                    <a:pt x="174152" y="372589"/>
                  </a:cubicBezTo>
                  <a:cubicBezTo>
                    <a:pt x="214476" y="352582"/>
                    <a:pt x="315742" y="289010"/>
                    <a:pt x="315742" y="154815"/>
                  </a:cubicBezTo>
                  <a:lnTo>
                    <a:pt x="315742" y="52930"/>
                  </a:lnTo>
                  <a:cubicBezTo>
                    <a:pt x="315742" y="36125"/>
                    <a:pt x="304348" y="21570"/>
                    <a:pt x="288131" y="17218"/>
                  </a:cubicBezTo>
                  <a:cubicBezTo>
                    <a:pt x="202887" y="-5739"/>
                    <a:pt x="112860" y="-5739"/>
                    <a:pt x="27615" y="17218"/>
                  </a:cubicBezTo>
                  <a:cubicBezTo>
                    <a:pt x="11399" y="21570"/>
                    <a:pt x="0" y="36125"/>
                    <a:pt x="0" y="52930"/>
                  </a:cubicBezTo>
                  <a:lnTo>
                    <a:pt x="0" y="154815"/>
                  </a:lnTo>
                  <a:cubicBezTo>
                    <a:pt x="0" y="289010"/>
                    <a:pt x="101271" y="352582"/>
                    <a:pt x="141594" y="372589"/>
                  </a:cubicBezTo>
                  <a:close/>
                </a:path>
              </a:pathLst>
            </a:custGeom>
            <a:no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24" name="Graphic 6">
            <a:extLst>
              <a:ext uri="{FF2B5EF4-FFF2-40B4-BE49-F238E27FC236}">
                <a16:creationId xmlns:a16="http://schemas.microsoft.com/office/drawing/2014/main" id="{6A59127B-E86F-D9BB-C126-8758268B5B0D}"/>
              </a:ext>
            </a:extLst>
          </p:cNvPr>
          <p:cNvGrpSpPr/>
          <p:nvPr/>
        </p:nvGrpSpPr>
        <p:grpSpPr>
          <a:xfrm flipH="1">
            <a:off x="12651996" y="11923066"/>
            <a:ext cx="505976" cy="564570"/>
            <a:chOff x="13818523" y="8849677"/>
            <a:chExt cx="634870" cy="708389"/>
          </a:xfrm>
          <a:noFill/>
        </p:grpSpPr>
        <p:sp>
          <p:nvSpPr>
            <p:cNvPr id="6341" name="Freeform 6340">
              <a:extLst>
                <a:ext uri="{FF2B5EF4-FFF2-40B4-BE49-F238E27FC236}">
                  <a16:creationId xmlns:a16="http://schemas.microsoft.com/office/drawing/2014/main" id="{562C8168-715A-75C1-3539-075D3313D662}"/>
                </a:ext>
              </a:extLst>
            </p:cNvPr>
            <p:cNvSpPr/>
            <p:nvPr/>
          </p:nvSpPr>
          <p:spPr>
            <a:xfrm>
              <a:off x="14054254" y="8849677"/>
              <a:ext cx="163407" cy="163555"/>
            </a:xfrm>
            <a:custGeom>
              <a:avLst/>
              <a:gdLst>
                <a:gd name="connsiteX0" fmla="*/ 0 w 163407"/>
                <a:gd name="connsiteY0" fmla="*/ 81778 h 163555"/>
                <a:gd name="connsiteX1" fmla="*/ 81701 w 163407"/>
                <a:gd name="connsiteY1" fmla="*/ 163556 h 163555"/>
                <a:gd name="connsiteX2" fmla="*/ 163408 w 163407"/>
                <a:gd name="connsiteY2" fmla="*/ 81778 h 163555"/>
                <a:gd name="connsiteX3" fmla="*/ 81701 w 163407"/>
                <a:gd name="connsiteY3" fmla="*/ 0 h 163555"/>
                <a:gd name="connsiteX4" fmla="*/ 0 w 163407"/>
                <a:gd name="connsiteY4" fmla="*/ 81778 h 163555"/>
                <a:gd name="connsiteX5" fmla="*/ 81701 w 163407"/>
                <a:gd name="connsiteY5" fmla="*/ 163556 h 163555"/>
                <a:gd name="connsiteX6" fmla="*/ 163408 w 163407"/>
                <a:gd name="connsiteY6" fmla="*/ 81778 h 16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07" h="163555">
                  <a:moveTo>
                    <a:pt x="0" y="81778"/>
                  </a:moveTo>
                  <a:cubicBezTo>
                    <a:pt x="0" y="126943"/>
                    <a:pt x="36581" y="163556"/>
                    <a:pt x="81701" y="163556"/>
                  </a:cubicBezTo>
                  <a:cubicBezTo>
                    <a:pt x="126827" y="163556"/>
                    <a:pt x="163408" y="126943"/>
                    <a:pt x="163408" y="81778"/>
                  </a:cubicBezTo>
                  <a:cubicBezTo>
                    <a:pt x="163408" y="36613"/>
                    <a:pt x="126827" y="0"/>
                    <a:pt x="81701" y="0"/>
                  </a:cubicBezTo>
                  <a:cubicBezTo>
                    <a:pt x="36581" y="0"/>
                    <a:pt x="0" y="36613"/>
                    <a:pt x="0" y="81778"/>
                  </a:cubicBezTo>
                  <a:cubicBezTo>
                    <a:pt x="0" y="126943"/>
                    <a:pt x="36581" y="163556"/>
                    <a:pt x="81701" y="163556"/>
                  </a:cubicBezTo>
                  <a:cubicBezTo>
                    <a:pt x="126827" y="163556"/>
                    <a:pt x="163408" y="126943"/>
                    <a:pt x="163408" y="8177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42" name="Freeform 6341">
              <a:extLst>
                <a:ext uri="{FF2B5EF4-FFF2-40B4-BE49-F238E27FC236}">
                  <a16:creationId xmlns:a16="http://schemas.microsoft.com/office/drawing/2014/main" id="{4F7DD4E7-857D-55D2-2508-9499CBB5E0E4}"/>
                </a:ext>
              </a:extLst>
            </p:cNvPr>
            <p:cNvSpPr/>
            <p:nvPr/>
          </p:nvSpPr>
          <p:spPr>
            <a:xfrm>
              <a:off x="14054254" y="9394512"/>
              <a:ext cx="163407" cy="163555"/>
            </a:xfrm>
            <a:custGeom>
              <a:avLst/>
              <a:gdLst>
                <a:gd name="connsiteX0" fmla="*/ 0 w 163407"/>
                <a:gd name="connsiteY0" fmla="*/ 81778 h 163555"/>
                <a:gd name="connsiteX1" fmla="*/ 81701 w 163407"/>
                <a:gd name="connsiteY1" fmla="*/ 163555 h 163555"/>
                <a:gd name="connsiteX2" fmla="*/ 163408 w 163407"/>
                <a:gd name="connsiteY2" fmla="*/ 81778 h 163555"/>
                <a:gd name="connsiteX3" fmla="*/ 81701 w 163407"/>
                <a:gd name="connsiteY3" fmla="*/ 0 h 163555"/>
                <a:gd name="connsiteX4" fmla="*/ 0 w 163407"/>
                <a:gd name="connsiteY4" fmla="*/ 81778 h 163555"/>
                <a:gd name="connsiteX5" fmla="*/ 81701 w 163407"/>
                <a:gd name="connsiteY5" fmla="*/ 163555 h 163555"/>
                <a:gd name="connsiteX6" fmla="*/ 163408 w 163407"/>
                <a:gd name="connsiteY6" fmla="*/ 81778 h 16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07" h="163555">
                  <a:moveTo>
                    <a:pt x="0" y="81778"/>
                  </a:moveTo>
                  <a:cubicBezTo>
                    <a:pt x="0" y="126943"/>
                    <a:pt x="36581" y="163555"/>
                    <a:pt x="81701" y="163555"/>
                  </a:cubicBezTo>
                  <a:cubicBezTo>
                    <a:pt x="126827" y="163555"/>
                    <a:pt x="163408" y="126943"/>
                    <a:pt x="163408" y="81778"/>
                  </a:cubicBezTo>
                  <a:cubicBezTo>
                    <a:pt x="163408" y="36612"/>
                    <a:pt x="126827" y="0"/>
                    <a:pt x="81701" y="0"/>
                  </a:cubicBezTo>
                  <a:cubicBezTo>
                    <a:pt x="36581" y="0"/>
                    <a:pt x="0" y="36612"/>
                    <a:pt x="0" y="81778"/>
                  </a:cubicBezTo>
                  <a:cubicBezTo>
                    <a:pt x="0" y="126943"/>
                    <a:pt x="36581" y="163555"/>
                    <a:pt x="81701" y="163555"/>
                  </a:cubicBezTo>
                  <a:cubicBezTo>
                    <a:pt x="126827" y="163555"/>
                    <a:pt x="163408" y="126943"/>
                    <a:pt x="163408" y="8177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43" name="Freeform 6342">
              <a:extLst>
                <a:ext uri="{FF2B5EF4-FFF2-40B4-BE49-F238E27FC236}">
                  <a16:creationId xmlns:a16="http://schemas.microsoft.com/office/drawing/2014/main" id="{660783C6-4BD5-A68B-51DE-EA5625F602D6}"/>
                </a:ext>
              </a:extLst>
            </p:cNvPr>
            <p:cNvSpPr/>
            <p:nvPr/>
          </p:nvSpPr>
          <p:spPr>
            <a:xfrm>
              <a:off x="14135960" y="9013533"/>
              <a:ext cx="4997" cy="380978"/>
            </a:xfrm>
            <a:custGeom>
              <a:avLst/>
              <a:gdLst>
                <a:gd name="connsiteX0" fmla="*/ 0 w 4997"/>
                <a:gd name="connsiteY0" fmla="*/ 0 h 380978"/>
                <a:gd name="connsiteX1" fmla="*/ 0 w 4997"/>
                <a:gd name="connsiteY1" fmla="*/ 380979 h 380978"/>
              </a:gdLst>
              <a:ahLst/>
              <a:cxnLst>
                <a:cxn ang="0">
                  <a:pos x="connsiteX0" y="connsiteY0"/>
                </a:cxn>
                <a:cxn ang="0">
                  <a:pos x="connsiteX1" y="connsiteY1"/>
                </a:cxn>
              </a:cxnLst>
              <a:rect l="l" t="t" r="r" b="b"/>
              <a:pathLst>
                <a:path w="4997" h="380978">
                  <a:moveTo>
                    <a:pt x="0" y="0"/>
                  </a:moveTo>
                  <a:lnTo>
                    <a:pt x="0" y="38097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344" name="Graphic 6">
              <a:extLst>
                <a:ext uri="{FF2B5EF4-FFF2-40B4-BE49-F238E27FC236}">
                  <a16:creationId xmlns:a16="http://schemas.microsoft.com/office/drawing/2014/main" id="{B9FDAF4D-A118-D8E8-6851-C4E8CA7581FF}"/>
                </a:ext>
              </a:extLst>
            </p:cNvPr>
            <p:cNvGrpSpPr/>
            <p:nvPr/>
          </p:nvGrpSpPr>
          <p:grpSpPr>
            <a:xfrm>
              <a:off x="13818523" y="8985675"/>
              <a:ext cx="634870" cy="435993"/>
              <a:chOff x="13818523" y="8985675"/>
              <a:chExt cx="634870" cy="435993"/>
            </a:xfrm>
            <a:noFill/>
          </p:grpSpPr>
          <p:sp>
            <p:nvSpPr>
              <p:cNvPr id="6349" name="Freeform 6348">
                <a:extLst>
                  <a:ext uri="{FF2B5EF4-FFF2-40B4-BE49-F238E27FC236}">
                    <a16:creationId xmlns:a16="http://schemas.microsoft.com/office/drawing/2014/main" id="{122063C2-0858-EE37-39ED-04148273DB50}"/>
                  </a:ext>
                </a:extLst>
              </p:cNvPr>
              <p:cNvSpPr/>
              <p:nvPr/>
            </p:nvSpPr>
            <p:spPr>
              <a:xfrm>
                <a:off x="13818523" y="8985675"/>
                <a:ext cx="163440" cy="163586"/>
              </a:xfrm>
              <a:custGeom>
                <a:avLst/>
                <a:gdLst>
                  <a:gd name="connsiteX0" fmla="*/ 40865 w 163440"/>
                  <a:gd name="connsiteY0" fmla="*/ 152600 h 163586"/>
                  <a:gd name="connsiteX1" fmla="*/ 152481 w 163440"/>
                  <a:gd name="connsiteY1" fmla="*/ 122690 h 163586"/>
                  <a:gd name="connsiteX2" fmla="*/ 122572 w 163440"/>
                  <a:gd name="connsiteY2" fmla="*/ 10952 h 163586"/>
                  <a:gd name="connsiteX3" fmla="*/ 10961 w 163440"/>
                  <a:gd name="connsiteY3" fmla="*/ 40912 h 163586"/>
                  <a:gd name="connsiteX4" fmla="*/ 40865 w 163440"/>
                  <a:gd name="connsiteY4" fmla="*/ 152600 h 163586"/>
                  <a:gd name="connsiteX5" fmla="*/ 152481 w 163440"/>
                  <a:gd name="connsiteY5" fmla="*/ 122690 h 163586"/>
                  <a:gd name="connsiteX6" fmla="*/ 122572 w 163440"/>
                  <a:gd name="connsiteY6" fmla="*/ 10952 h 163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40" h="163586">
                    <a:moveTo>
                      <a:pt x="40865" y="152600"/>
                    </a:moveTo>
                    <a:cubicBezTo>
                      <a:pt x="79944" y="175208"/>
                      <a:pt x="129918" y="161803"/>
                      <a:pt x="152481" y="122690"/>
                    </a:cubicBezTo>
                    <a:cubicBezTo>
                      <a:pt x="175044" y="83576"/>
                      <a:pt x="161650" y="33559"/>
                      <a:pt x="122572" y="10952"/>
                    </a:cubicBezTo>
                    <a:cubicBezTo>
                      <a:pt x="83492" y="-11606"/>
                      <a:pt x="33524" y="1799"/>
                      <a:pt x="10961" y="40912"/>
                    </a:cubicBezTo>
                    <a:cubicBezTo>
                      <a:pt x="-11602" y="80025"/>
                      <a:pt x="1786" y="130042"/>
                      <a:pt x="40865" y="152600"/>
                    </a:cubicBezTo>
                    <a:cubicBezTo>
                      <a:pt x="79944" y="175208"/>
                      <a:pt x="129918" y="161803"/>
                      <a:pt x="152481" y="122690"/>
                    </a:cubicBezTo>
                    <a:cubicBezTo>
                      <a:pt x="175044" y="83576"/>
                      <a:pt x="161650" y="33559"/>
                      <a:pt x="122572" y="1095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50" name="Freeform 6349">
                <a:extLst>
                  <a:ext uri="{FF2B5EF4-FFF2-40B4-BE49-F238E27FC236}">
                    <a16:creationId xmlns:a16="http://schemas.microsoft.com/office/drawing/2014/main" id="{DA683003-C4A3-E815-ABD6-9A2D8219655F}"/>
                  </a:ext>
                </a:extLst>
              </p:cNvPr>
              <p:cNvSpPr/>
              <p:nvPr/>
            </p:nvSpPr>
            <p:spPr>
              <a:xfrm>
                <a:off x="13971263" y="9108515"/>
                <a:ext cx="329649" cy="190464"/>
              </a:xfrm>
              <a:custGeom>
                <a:avLst/>
                <a:gdLst>
                  <a:gd name="connsiteX0" fmla="*/ 329649 w 329649"/>
                  <a:gd name="connsiteY0" fmla="*/ 190465 h 190464"/>
                  <a:gd name="connsiteX1" fmla="*/ 0 w 329649"/>
                  <a:gd name="connsiteY1" fmla="*/ 0 h 190464"/>
                </a:gdLst>
                <a:ahLst/>
                <a:cxnLst>
                  <a:cxn ang="0">
                    <a:pos x="connsiteX0" y="connsiteY0"/>
                  </a:cxn>
                  <a:cxn ang="0">
                    <a:pos x="connsiteX1" y="connsiteY1"/>
                  </a:cxn>
                </a:cxnLst>
                <a:rect l="l" t="t" r="r" b="b"/>
                <a:pathLst>
                  <a:path w="329649" h="190464">
                    <a:moveTo>
                      <a:pt x="329649" y="190465"/>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51" name="Freeform 6350">
                <a:extLst>
                  <a:ext uri="{FF2B5EF4-FFF2-40B4-BE49-F238E27FC236}">
                    <a16:creationId xmlns:a16="http://schemas.microsoft.com/office/drawing/2014/main" id="{E071EF9B-38A1-0CEA-DBA7-275662D115C5}"/>
                  </a:ext>
                </a:extLst>
              </p:cNvPr>
              <p:cNvSpPr/>
              <p:nvPr/>
            </p:nvSpPr>
            <p:spPr>
              <a:xfrm>
                <a:off x="14289953" y="9258083"/>
                <a:ext cx="163440" cy="163586"/>
              </a:xfrm>
              <a:custGeom>
                <a:avLst/>
                <a:gdLst>
                  <a:gd name="connsiteX0" fmla="*/ 40869 w 163440"/>
                  <a:gd name="connsiteY0" fmla="*/ 152634 h 163586"/>
                  <a:gd name="connsiteX1" fmla="*/ 152479 w 163440"/>
                  <a:gd name="connsiteY1" fmla="*/ 122674 h 163586"/>
                  <a:gd name="connsiteX2" fmla="*/ 122575 w 163440"/>
                  <a:gd name="connsiteY2" fmla="*/ 10987 h 163586"/>
                  <a:gd name="connsiteX3" fmla="*/ 10960 w 163440"/>
                  <a:gd name="connsiteY3" fmla="*/ 40897 h 163586"/>
                  <a:gd name="connsiteX4" fmla="*/ 40869 w 163440"/>
                  <a:gd name="connsiteY4" fmla="*/ 152634 h 163586"/>
                  <a:gd name="connsiteX5" fmla="*/ 152479 w 163440"/>
                  <a:gd name="connsiteY5" fmla="*/ 122674 h 163586"/>
                  <a:gd name="connsiteX6" fmla="*/ 122575 w 163440"/>
                  <a:gd name="connsiteY6" fmla="*/ 10987 h 163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40" h="163586">
                    <a:moveTo>
                      <a:pt x="40869" y="152634"/>
                    </a:moveTo>
                    <a:cubicBezTo>
                      <a:pt x="79948" y="175192"/>
                      <a:pt x="129916" y="161787"/>
                      <a:pt x="152479" y="122674"/>
                    </a:cubicBezTo>
                    <a:cubicBezTo>
                      <a:pt x="175042" y="83561"/>
                      <a:pt x="161654" y="33544"/>
                      <a:pt x="122575" y="10987"/>
                    </a:cubicBezTo>
                    <a:cubicBezTo>
                      <a:pt x="83496" y="-11621"/>
                      <a:pt x="33523" y="1783"/>
                      <a:pt x="10960" y="40897"/>
                    </a:cubicBezTo>
                    <a:cubicBezTo>
                      <a:pt x="-11603" y="80010"/>
                      <a:pt x="1790" y="130027"/>
                      <a:pt x="40869" y="152634"/>
                    </a:cubicBezTo>
                    <a:cubicBezTo>
                      <a:pt x="79948" y="175192"/>
                      <a:pt x="129916" y="161787"/>
                      <a:pt x="152479" y="122674"/>
                    </a:cubicBezTo>
                    <a:cubicBezTo>
                      <a:pt x="175042" y="83561"/>
                      <a:pt x="161654" y="33544"/>
                      <a:pt x="122575" y="1098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345" name="Graphic 6">
              <a:extLst>
                <a:ext uri="{FF2B5EF4-FFF2-40B4-BE49-F238E27FC236}">
                  <a16:creationId xmlns:a16="http://schemas.microsoft.com/office/drawing/2014/main" id="{80BE5550-6FFC-5D09-69EA-715157274348}"/>
                </a:ext>
              </a:extLst>
            </p:cNvPr>
            <p:cNvGrpSpPr/>
            <p:nvPr/>
          </p:nvGrpSpPr>
          <p:grpSpPr>
            <a:xfrm>
              <a:off x="13818523" y="8985675"/>
              <a:ext cx="634870" cy="435993"/>
              <a:chOff x="13818523" y="8985675"/>
              <a:chExt cx="634870" cy="435993"/>
            </a:xfrm>
            <a:noFill/>
          </p:grpSpPr>
          <p:sp>
            <p:nvSpPr>
              <p:cNvPr id="6346" name="Freeform 6345">
                <a:extLst>
                  <a:ext uri="{FF2B5EF4-FFF2-40B4-BE49-F238E27FC236}">
                    <a16:creationId xmlns:a16="http://schemas.microsoft.com/office/drawing/2014/main" id="{5AA818DD-32B8-2AF4-23F7-CF04D07B6862}"/>
                  </a:ext>
                </a:extLst>
              </p:cNvPr>
              <p:cNvSpPr/>
              <p:nvPr/>
            </p:nvSpPr>
            <p:spPr>
              <a:xfrm>
                <a:off x="14289953" y="8985675"/>
                <a:ext cx="163440" cy="163586"/>
              </a:xfrm>
              <a:custGeom>
                <a:avLst/>
                <a:gdLst>
                  <a:gd name="connsiteX0" fmla="*/ 40869 w 163440"/>
                  <a:gd name="connsiteY0" fmla="*/ 10952 h 163586"/>
                  <a:gd name="connsiteX1" fmla="*/ 10960 w 163440"/>
                  <a:gd name="connsiteY1" fmla="*/ 122690 h 163586"/>
                  <a:gd name="connsiteX2" fmla="*/ 122575 w 163440"/>
                  <a:gd name="connsiteY2" fmla="*/ 152600 h 163586"/>
                  <a:gd name="connsiteX3" fmla="*/ 152479 w 163440"/>
                  <a:gd name="connsiteY3" fmla="*/ 40912 h 163586"/>
                  <a:gd name="connsiteX4" fmla="*/ 40869 w 163440"/>
                  <a:gd name="connsiteY4" fmla="*/ 10952 h 163586"/>
                  <a:gd name="connsiteX5" fmla="*/ 10960 w 163440"/>
                  <a:gd name="connsiteY5" fmla="*/ 122690 h 163586"/>
                  <a:gd name="connsiteX6" fmla="*/ 122575 w 163440"/>
                  <a:gd name="connsiteY6" fmla="*/ 152600 h 163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40" h="163586">
                    <a:moveTo>
                      <a:pt x="40869" y="10952"/>
                    </a:moveTo>
                    <a:cubicBezTo>
                      <a:pt x="1790" y="33559"/>
                      <a:pt x="-11603" y="83576"/>
                      <a:pt x="10960" y="122690"/>
                    </a:cubicBezTo>
                    <a:cubicBezTo>
                      <a:pt x="33523" y="161803"/>
                      <a:pt x="83496" y="175208"/>
                      <a:pt x="122575" y="152600"/>
                    </a:cubicBezTo>
                    <a:cubicBezTo>
                      <a:pt x="161654" y="130042"/>
                      <a:pt x="175042" y="80025"/>
                      <a:pt x="152479" y="40912"/>
                    </a:cubicBezTo>
                    <a:cubicBezTo>
                      <a:pt x="129916" y="1799"/>
                      <a:pt x="79948" y="-11606"/>
                      <a:pt x="40869" y="10952"/>
                    </a:cubicBezTo>
                    <a:cubicBezTo>
                      <a:pt x="1790" y="33559"/>
                      <a:pt x="-11603" y="83576"/>
                      <a:pt x="10960" y="122690"/>
                    </a:cubicBezTo>
                    <a:cubicBezTo>
                      <a:pt x="33523" y="161803"/>
                      <a:pt x="83496" y="175208"/>
                      <a:pt x="122575" y="15260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47" name="Freeform 6346">
                <a:extLst>
                  <a:ext uri="{FF2B5EF4-FFF2-40B4-BE49-F238E27FC236}">
                    <a16:creationId xmlns:a16="http://schemas.microsoft.com/office/drawing/2014/main" id="{1E97B931-4A47-D4B0-234B-4F742E5FEFC1}"/>
                  </a:ext>
                </a:extLst>
              </p:cNvPr>
              <p:cNvSpPr/>
              <p:nvPr/>
            </p:nvSpPr>
            <p:spPr>
              <a:xfrm>
                <a:off x="13971003" y="9108515"/>
                <a:ext cx="329649" cy="190464"/>
              </a:xfrm>
              <a:custGeom>
                <a:avLst/>
                <a:gdLst>
                  <a:gd name="connsiteX0" fmla="*/ 0 w 329649"/>
                  <a:gd name="connsiteY0" fmla="*/ 190465 h 190464"/>
                  <a:gd name="connsiteX1" fmla="*/ 329649 w 329649"/>
                  <a:gd name="connsiteY1" fmla="*/ 0 h 190464"/>
                </a:gdLst>
                <a:ahLst/>
                <a:cxnLst>
                  <a:cxn ang="0">
                    <a:pos x="connsiteX0" y="connsiteY0"/>
                  </a:cxn>
                  <a:cxn ang="0">
                    <a:pos x="connsiteX1" y="connsiteY1"/>
                  </a:cxn>
                </a:cxnLst>
                <a:rect l="l" t="t" r="r" b="b"/>
                <a:pathLst>
                  <a:path w="329649" h="190464">
                    <a:moveTo>
                      <a:pt x="0" y="190465"/>
                    </a:moveTo>
                    <a:lnTo>
                      <a:pt x="32964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48" name="Freeform 6347">
                <a:extLst>
                  <a:ext uri="{FF2B5EF4-FFF2-40B4-BE49-F238E27FC236}">
                    <a16:creationId xmlns:a16="http://schemas.microsoft.com/office/drawing/2014/main" id="{F63AAE5A-39FA-E58F-97A4-82D5FF552466}"/>
                  </a:ext>
                </a:extLst>
              </p:cNvPr>
              <p:cNvSpPr/>
              <p:nvPr/>
            </p:nvSpPr>
            <p:spPr>
              <a:xfrm>
                <a:off x="13818523" y="9258083"/>
                <a:ext cx="163440" cy="163586"/>
              </a:xfrm>
              <a:custGeom>
                <a:avLst/>
                <a:gdLst>
                  <a:gd name="connsiteX0" fmla="*/ 40865 w 163440"/>
                  <a:gd name="connsiteY0" fmla="*/ 10987 h 163586"/>
                  <a:gd name="connsiteX1" fmla="*/ 10961 w 163440"/>
                  <a:gd name="connsiteY1" fmla="*/ 122674 h 163586"/>
                  <a:gd name="connsiteX2" fmla="*/ 122572 w 163440"/>
                  <a:gd name="connsiteY2" fmla="*/ 152634 h 163586"/>
                  <a:gd name="connsiteX3" fmla="*/ 152481 w 163440"/>
                  <a:gd name="connsiteY3" fmla="*/ 40897 h 163586"/>
                  <a:gd name="connsiteX4" fmla="*/ 40865 w 163440"/>
                  <a:gd name="connsiteY4" fmla="*/ 10987 h 163586"/>
                  <a:gd name="connsiteX5" fmla="*/ 10961 w 163440"/>
                  <a:gd name="connsiteY5" fmla="*/ 122674 h 163586"/>
                  <a:gd name="connsiteX6" fmla="*/ 122572 w 163440"/>
                  <a:gd name="connsiteY6" fmla="*/ 152634 h 163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40" h="163586">
                    <a:moveTo>
                      <a:pt x="40865" y="10987"/>
                    </a:moveTo>
                    <a:cubicBezTo>
                      <a:pt x="1786" y="33544"/>
                      <a:pt x="-11602" y="83561"/>
                      <a:pt x="10961" y="122674"/>
                    </a:cubicBezTo>
                    <a:cubicBezTo>
                      <a:pt x="33524" y="161787"/>
                      <a:pt x="83492" y="175192"/>
                      <a:pt x="122572" y="152634"/>
                    </a:cubicBezTo>
                    <a:cubicBezTo>
                      <a:pt x="161650" y="130027"/>
                      <a:pt x="175044" y="80010"/>
                      <a:pt x="152481" y="40897"/>
                    </a:cubicBezTo>
                    <a:cubicBezTo>
                      <a:pt x="129918" y="1783"/>
                      <a:pt x="79944" y="-11621"/>
                      <a:pt x="40865" y="10987"/>
                    </a:cubicBezTo>
                    <a:cubicBezTo>
                      <a:pt x="1786" y="33544"/>
                      <a:pt x="-11602" y="83561"/>
                      <a:pt x="10961" y="122674"/>
                    </a:cubicBezTo>
                    <a:cubicBezTo>
                      <a:pt x="33524" y="161787"/>
                      <a:pt x="83492" y="175192"/>
                      <a:pt x="122572" y="15263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25" name="Graphic 4486">
            <a:extLst>
              <a:ext uri="{FF2B5EF4-FFF2-40B4-BE49-F238E27FC236}">
                <a16:creationId xmlns:a16="http://schemas.microsoft.com/office/drawing/2014/main" id="{08F438AD-437A-F791-7BE0-21C0814710BC}"/>
              </a:ext>
            </a:extLst>
          </p:cNvPr>
          <p:cNvGrpSpPr/>
          <p:nvPr/>
        </p:nvGrpSpPr>
        <p:grpSpPr>
          <a:xfrm flipH="1">
            <a:off x="16088331" y="3822109"/>
            <a:ext cx="585547" cy="492164"/>
            <a:chOff x="15242039" y="1763055"/>
            <a:chExt cx="1209033" cy="1016218"/>
          </a:xfrm>
          <a:noFill/>
        </p:grpSpPr>
        <p:sp>
          <p:nvSpPr>
            <p:cNvPr id="6336" name="Freeform 6335">
              <a:extLst>
                <a:ext uri="{FF2B5EF4-FFF2-40B4-BE49-F238E27FC236}">
                  <a16:creationId xmlns:a16="http://schemas.microsoft.com/office/drawing/2014/main" id="{DA45F4AF-087E-B5F8-274B-B6F48C2A158A}"/>
                </a:ext>
              </a:extLst>
            </p:cNvPr>
            <p:cNvSpPr/>
            <p:nvPr/>
          </p:nvSpPr>
          <p:spPr>
            <a:xfrm>
              <a:off x="15242039" y="1763055"/>
              <a:ext cx="1209033" cy="726805"/>
            </a:xfrm>
            <a:custGeom>
              <a:avLst/>
              <a:gdLst>
                <a:gd name="connsiteX0" fmla="*/ 39381 w 1209033"/>
                <a:gd name="connsiteY0" fmla="*/ 295518 h 726805"/>
                <a:gd name="connsiteX1" fmla="*/ 514551 w 1209033"/>
                <a:gd name="connsiteY1" fmla="*/ 23901 h 726805"/>
                <a:gd name="connsiteX2" fmla="*/ 694482 w 1209033"/>
                <a:gd name="connsiteY2" fmla="*/ 23901 h 726805"/>
                <a:gd name="connsiteX3" fmla="*/ 1169651 w 1209033"/>
                <a:gd name="connsiteY3" fmla="*/ 295518 h 726805"/>
                <a:gd name="connsiteX4" fmla="*/ 1169651 w 1209033"/>
                <a:gd name="connsiteY4" fmla="*/ 431287 h 726805"/>
                <a:gd name="connsiteX5" fmla="*/ 694482 w 1209033"/>
                <a:gd name="connsiteY5" fmla="*/ 702908 h 726805"/>
                <a:gd name="connsiteX6" fmla="*/ 514551 w 1209033"/>
                <a:gd name="connsiteY6" fmla="*/ 702908 h 726805"/>
                <a:gd name="connsiteX7" fmla="*/ 39381 w 1209033"/>
                <a:gd name="connsiteY7" fmla="*/ 431287 h 726805"/>
                <a:gd name="connsiteX8" fmla="*/ 39381 w 1209033"/>
                <a:gd name="connsiteY8" fmla="*/ 295518 h 726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9033" h="726805">
                  <a:moveTo>
                    <a:pt x="39381" y="295518"/>
                  </a:moveTo>
                  <a:lnTo>
                    <a:pt x="514551" y="23901"/>
                  </a:lnTo>
                  <a:cubicBezTo>
                    <a:pt x="570292" y="-7967"/>
                    <a:pt x="638733" y="-7967"/>
                    <a:pt x="694482" y="23901"/>
                  </a:cubicBezTo>
                  <a:lnTo>
                    <a:pt x="1169651" y="295518"/>
                  </a:lnTo>
                  <a:cubicBezTo>
                    <a:pt x="1222161" y="325533"/>
                    <a:pt x="1222161" y="401272"/>
                    <a:pt x="1169651" y="431287"/>
                  </a:cubicBezTo>
                  <a:lnTo>
                    <a:pt x="694482" y="702908"/>
                  </a:lnTo>
                  <a:cubicBezTo>
                    <a:pt x="638733" y="734772"/>
                    <a:pt x="570292" y="734772"/>
                    <a:pt x="514551" y="702908"/>
                  </a:cubicBezTo>
                  <a:lnTo>
                    <a:pt x="39381" y="431287"/>
                  </a:lnTo>
                  <a:cubicBezTo>
                    <a:pt x="-13127" y="401272"/>
                    <a:pt x="-13127" y="325533"/>
                    <a:pt x="39381" y="29551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7" name="Freeform 6336">
              <a:extLst>
                <a:ext uri="{FF2B5EF4-FFF2-40B4-BE49-F238E27FC236}">
                  <a16:creationId xmlns:a16="http://schemas.microsoft.com/office/drawing/2014/main" id="{FDF19ECA-F7E7-DD2F-87DD-21A7DA40160D}"/>
                </a:ext>
              </a:extLst>
            </p:cNvPr>
            <p:cNvSpPr/>
            <p:nvPr/>
          </p:nvSpPr>
          <p:spPr>
            <a:xfrm>
              <a:off x="15455760" y="2302124"/>
              <a:ext cx="488493" cy="374070"/>
            </a:xfrm>
            <a:custGeom>
              <a:avLst/>
              <a:gdLst>
                <a:gd name="connsiteX0" fmla="*/ 488493 w 488493"/>
                <a:gd name="connsiteY0" fmla="*/ 367455 h 374070"/>
                <a:gd name="connsiteX1" fmla="*/ 31505 w 488493"/>
                <a:gd name="connsiteY1" fmla="*/ 278625 h 374070"/>
                <a:gd name="connsiteX2" fmla="*/ 31505 w 488493"/>
                <a:gd name="connsiteY2" fmla="*/ 278625 h 374070"/>
                <a:gd name="connsiteX3" fmla="*/ 0 w 488493"/>
                <a:gd name="connsiteY3" fmla="*/ 224319 h 374070"/>
                <a:gd name="connsiteX4" fmla="*/ 0 w 488493"/>
                <a:gd name="connsiteY4" fmla="*/ 0 h 3740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8493" h="374070">
                  <a:moveTo>
                    <a:pt x="488493" y="367455"/>
                  </a:moveTo>
                  <a:cubicBezTo>
                    <a:pt x="332973" y="388617"/>
                    <a:pt x="172130" y="359012"/>
                    <a:pt x="31505" y="278625"/>
                  </a:cubicBezTo>
                  <a:lnTo>
                    <a:pt x="31505" y="278625"/>
                  </a:lnTo>
                  <a:cubicBezTo>
                    <a:pt x="12023" y="267488"/>
                    <a:pt x="0" y="246760"/>
                    <a:pt x="0" y="224319"/>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8" name="Freeform 6337">
              <a:extLst>
                <a:ext uri="{FF2B5EF4-FFF2-40B4-BE49-F238E27FC236}">
                  <a16:creationId xmlns:a16="http://schemas.microsoft.com/office/drawing/2014/main" id="{100D03FE-0E64-864A-F269-FD3003031B4C}"/>
                </a:ext>
              </a:extLst>
            </p:cNvPr>
            <p:cNvSpPr/>
            <p:nvPr/>
          </p:nvSpPr>
          <p:spPr>
            <a:xfrm>
              <a:off x="16143796" y="2302124"/>
              <a:ext cx="93550" cy="310247"/>
            </a:xfrm>
            <a:custGeom>
              <a:avLst/>
              <a:gdLst>
                <a:gd name="connsiteX0" fmla="*/ 93550 w 93550"/>
                <a:gd name="connsiteY0" fmla="*/ 0 h 310247"/>
                <a:gd name="connsiteX1" fmla="*/ 93550 w 93550"/>
                <a:gd name="connsiteY1" fmla="*/ 224319 h 310247"/>
                <a:gd name="connsiteX2" fmla="*/ 62051 w 93550"/>
                <a:gd name="connsiteY2" fmla="*/ 278625 h 310247"/>
                <a:gd name="connsiteX3" fmla="*/ 62051 w 93550"/>
                <a:gd name="connsiteY3" fmla="*/ 278625 h 310247"/>
                <a:gd name="connsiteX4" fmla="*/ 0 w 93550"/>
                <a:gd name="connsiteY4" fmla="*/ 310247 h 310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50" h="310247">
                  <a:moveTo>
                    <a:pt x="93550" y="0"/>
                  </a:moveTo>
                  <a:lnTo>
                    <a:pt x="93550" y="224319"/>
                  </a:lnTo>
                  <a:cubicBezTo>
                    <a:pt x="93550" y="246760"/>
                    <a:pt x="81534" y="267488"/>
                    <a:pt x="62051" y="278625"/>
                  </a:cubicBezTo>
                  <a:lnTo>
                    <a:pt x="62051" y="278625"/>
                  </a:lnTo>
                  <a:cubicBezTo>
                    <a:pt x="41755" y="290227"/>
                    <a:pt x="21050" y="300760"/>
                    <a:pt x="0" y="31024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9" name="Freeform 6338">
              <a:extLst>
                <a:ext uri="{FF2B5EF4-FFF2-40B4-BE49-F238E27FC236}">
                  <a16:creationId xmlns:a16="http://schemas.microsoft.com/office/drawing/2014/main" id="{0847721A-4A65-B3F5-9FA7-702219B3B8F1}"/>
                </a:ext>
              </a:extLst>
            </p:cNvPr>
            <p:cNvSpPr/>
            <p:nvPr/>
          </p:nvSpPr>
          <p:spPr>
            <a:xfrm>
              <a:off x="15944253" y="2347480"/>
              <a:ext cx="199542" cy="431794"/>
            </a:xfrm>
            <a:custGeom>
              <a:avLst/>
              <a:gdLst>
                <a:gd name="connsiteX0" fmla="*/ 0 w 199542"/>
                <a:gd name="connsiteY0" fmla="*/ 121040 h 431794"/>
                <a:gd name="connsiteX1" fmla="*/ 0 w 199542"/>
                <a:gd name="connsiteY1" fmla="*/ 431794 h 431794"/>
                <a:gd name="connsiteX2" fmla="*/ 99771 w 199542"/>
                <a:gd name="connsiteY2" fmla="*/ 364761 h 431794"/>
                <a:gd name="connsiteX3" fmla="*/ 199543 w 199542"/>
                <a:gd name="connsiteY3" fmla="*/ 431794 h 431794"/>
                <a:gd name="connsiteX4" fmla="*/ 199543 w 199542"/>
                <a:gd name="connsiteY4" fmla="*/ 0 h 4317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542" h="431794">
                  <a:moveTo>
                    <a:pt x="0" y="121040"/>
                  </a:moveTo>
                  <a:lnTo>
                    <a:pt x="0" y="431794"/>
                  </a:lnTo>
                  <a:lnTo>
                    <a:pt x="99771" y="364761"/>
                  </a:lnTo>
                  <a:lnTo>
                    <a:pt x="199543" y="431794"/>
                  </a:lnTo>
                  <a:lnTo>
                    <a:pt x="199543"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40" name="Freeform 6339">
              <a:extLst>
                <a:ext uri="{FF2B5EF4-FFF2-40B4-BE49-F238E27FC236}">
                  <a16:creationId xmlns:a16="http://schemas.microsoft.com/office/drawing/2014/main" id="{00FB5954-7D60-6B26-8502-2837DCD2114D}"/>
                </a:ext>
              </a:extLst>
            </p:cNvPr>
            <p:cNvSpPr/>
            <p:nvPr/>
          </p:nvSpPr>
          <p:spPr>
            <a:xfrm>
              <a:off x="15749990" y="2027591"/>
              <a:ext cx="195398" cy="152826"/>
            </a:xfrm>
            <a:custGeom>
              <a:avLst/>
              <a:gdLst>
                <a:gd name="connsiteX0" fmla="*/ 195398 w 195398"/>
                <a:gd name="connsiteY0" fmla="*/ 76413 h 152826"/>
                <a:gd name="connsiteX1" fmla="*/ 97699 w 195398"/>
                <a:gd name="connsiteY1" fmla="*/ 152827 h 152826"/>
                <a:gd name="connsiteX2" fmla="*/ 0 w 195398"/>
                <a:gd name="connsiteY2" fmla="*/ 76413 h 152826"/>
                <a:gd name="connsiteX3" fmla="*/ 97699 w 195398"/>
                <a:gd name="connsiteY3" fmla="*/ 0 h 152826"/>
                <a:gd name="connsiteX4" fmla="*/ 195398 w 195398"/>
                <a:gd name="connsiteY4" fmla="*/ 76413 h 15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398" h="152826">
                  <a:moveTo>
                    <a:pt x="195398" y="76413"/>
                  </a:moveTo>
                  <a:cubicBezTo>
                    <a:pt x="195398" y="118615"/>
                    <a:pt x="151657" y="152827"/>
                    <a:pt x="97699" y="152827"/>
                  </a:cubicBezTo>
                  <a:cubicBezTo>
                    <a:pt x="43741" y="152827"/>
                    <a:pt x="0" y="118615"/>
                    <a:pt x="0" y="76413"/>
                  </a:cubicBezTo>
                  <a:cubicBezTo>
                    <a:pt x="0" y="34211"/>
                    <a:pt x="43741" y="0"/>
                    <a:pt x="97699" y="0"/>
                  </a:cubicBezTo>
                  <a:cubicBezTo>
                    <a:pt x="151657" y="0"/>
                    <a:pt x="195398" y="34211"/>
                    <a:pt x="195398" y="7641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26" name="Graphic 4486">
            <a:extLst>
              <a:ext uri="{FF2B5EF4-FFF2-40B4-BE49-F238E27FC236}">
                <a16:creationId xmlns:a16="http://schemas.microsoft.com/office/drawing/2014/main" id="{3D5B2BB6-46A9-48AD-E297-68163038856C}"/>
              </a:ext>
            </a:extLst>
          </p:cNvPr>
          <p:cNvGrpSpPr/>
          <p:nvPr/>
        </p:nvGrpSpPr>
        <p:grpSpPr>
          <a:xfrm flipH="1">
            <a:off x="17280534" y="3787200"/>
            <a:ext cx="456620" cy="551154"/>
            <a:chOff x="17360301" y="1692627"/>
            <a:chExt cx="942824" cy="1138015"/>
          </a:xfrm>
          <a:noFill/>
        </p:grpSpPr>
        <p:grpSp>
          <p:nvGrpSpPr>
            <p:cNvPr id="6318" name="Graphic 4486">
              <a:extLst>
                <a:ext uri="{FF2B5EF4-FFF2-40B4-BE49-F238E27FC236}">
                  <a16:creationId xmlns:a16="http://schemas.microsoft.com/office/drawing/2014/main" id="{4E5F55C7-3BAD-F43B-3E35-E2E2B253ED1E}"/>
                </a:ext>
              </a:extLst>
            </p:cNvPr>
            <p:cNvGrpSpPr/>
            <p:nvPr/>
          </p:nvGrpSpPr>
          <p:grpSpPr>
            <a:xfrm>
              <a:off x="17360301" y="1828629"/>
              <a:ext cx="701169" cy="1002012"/>
              <a:chOff x="17360301" y="1828629"/>
              <a:chExt cx="701169" cy="1002012"/>
            </a:xfrm>
            <a:noFill/>
          </p:grpSpPr>
          <p:sp>
            <p:nvSpPr>
              <p:cNvPr id="6327" name="Freeform 6326">
                <a:extLst>
                  <a:ext uri="{FF2B5EF4-FFF2-40B4-BE49-F238E27FC236}">
                    <a16:creationId xmlns:a16="http://schemas.microsoft.com/office/drawing/2014/main" id="{AC14D126-262A-386C-53C1-2D136DA77F1C}"/>
                  </a:ext>
                </a:extLst>
              </p:cNvPr>
              <p:cNvSpPr/>
              <p:nvPr/>
            </p:nvSpPr>
            <p:spPr>
              <a:xfrm>
                <a:off x="17360301" y="1828629"/>
                <a:ext cx="701169" cy="1002012"/>
              </a:xfrm>
              <a:custGeom>
                <a:avLst/>
                <a:gdLst>
                  <a:gd name="connsiteX0" fmla="*/ 631462 w 701169"/>
                  <a:gd name="connsiteY0" fmla="*/ 0 h 1002012"/>
                  <a:gd name="connsiteX1" fmla="*/ 701169 w 701169"/>
                  <a:gd name="connsiteY1" fmla="*/ 69731 h 1002012"/>
                  <a:gd name="connsiteX2" fmla="*/ 701169 w 701169"/>
                  <a:gd name="connsiteY2" fmla="*/ 932281 h 1002012"/>
                  <a:gd name="connsiteX3" fmla="*/ 631462 w 701169"/>
                  <a:gd name="connsiteY3" fmla="*/ 1002012 h 1002012"/>
                  <a:gd name="connsiteX4" fmla="*/ 69707 w 701169"/>
                  <a:gd name="connsiteY4" fmla="*/ 1002012 h 1002012"/>
                  <a:gd name="connsiteX5" fmla="*/ 0 w 701169"/>
                  <a:gd name="connsiteY5" fmla="*/ 932281 h 1002012"/>
                  <a:gd name="connsiteX6" fmla="*/ 0 w 701169"/>
                  <a:gd name="connsiteY6" fmla="*/ 69731 h 1002012"/>
                  <a:gd name="connsiteX7" fmla="*/ 69707 w 701169"/>
                  <a:gd name="connsiteY7" fmla="*/ 0 h 100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1169" h="1002012">
                    <a:moveTo>
                      <a:pt x="631462" y="0"/>
                    </a:moveTo>
                    <a:cubicBezTo>
                      <a:pt x="669961" y="0"/>
                      <a:pt x="701169" y="31220"/>
                      <a:pt x="701169" y="69731"/>
                    </a:cubicBezTo>
                    <a:lnTo>
                      <a:pt x="701169" y="932281"/>
                    </a:lnTo>
                    <a:cubicBezTo>
                      <a:pt x="701169" y="970793"/>
                      <a:pt x="669961" y="1002012"/>
                      <a:pt x="631462" y="1002012"/>
                    </a:cubicBezTo>
                    <a:lnTo>
                      <a:pt x="69707" y="1002012"/>
                    </a:lnTo>
                    <a:cubicBezTo>
                      <a:pt x="31209" y="1002012"/>
                      <a:pt x="0" y="970793"/>
                      <a:pt x="0" y="932281"/>
                    </a:cubicBezTo>
                    <a:lnTo>
                      <a:pt x="0" y="69731"/>
                    </a:lnTo>
                    <a:cubicBezTo>
                      <a:pt x="0" y="31220"/>
                      <a:pt x="31209" y="0"/>
                      <a:pt x="69707"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8" name="Freeform 6327">
                <a:extLst>
                  <a:ext uri="{FF2B5EF4-FFF2-40B4-BE49-F238E27FC236}">
                    <a16:creationId xmlns:a16="http://schemas.microsoft.com/office/drawing/2014/main" id="{83D8D197-499C-5CF1-EAAC-47227B117A86}"/>
                  </a:ext>
                </a:extLst>
              </p:cNvPr>
              <p:cNvSpPr/>
              <p:nvPr/>
            </p:nvSpPr>
            <p:spPr>
              <a:xfrm>
                <a:off x="17500775" y="2066033"/>
                <a:ext cx="420224" cy="8040"/>
              </a:xfrm>
              <a:custGeom>
                <a:avLst/>
                <a:gdLst>
                  <a:gd name="connsiteX0" fmla="*/ 0 w 420224"/>
                  <a:gd name="connsiteY0" fmla="*/ 0 h 8040"/>
                  <a:gd name="connsiteX1" fmla="*/ 420224 w 420224"/>
                  <a:gd name="connsiteY1" fmla="*/ 0 h 8040"/>
                </a:gdLst>
                <a:ahLst/>
                <a:cxnLst>
                  <a:cxn ang="0">
                    <a:pos x="connsiteX0" y="connsiteY0"/>
                  </a:cxn>
                  <a:cxn ang="0">
                    <a:pos x="connsiteX1" y="connsiteY1"/>
                  </a:cxn>
                </a:cxnLst>
                <a:rect l="l" t="t" r="r" b="b"/>
                <a:pathLst>
                  <a:path w="420224" h="8040">
                    <a:moveTo>
                      <a:pt x="0" y="0"/>
                    </a:moveTo>
                    <a:lnTo>
                      <a:pt x="42022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9" name="Freeform 6328">
                <a:extLst>
                  <a:ext uri="{FF2B5EF4-FFF2-40B4-BE49-F238E27FC236}">
                    <a16:creationId xmlns:a16="http://schemas.microsoft.com/office/drawing/2014/main" id="{2EAC03DB-8309-5721-54C0-630D94EDBF2A}"/>
                  </a:ext>
                </a:extLst>
              </p:cNvPr>
              <p:cNvSpPr/>
              <p:nvPr/>
            </p:nvSpPr>
            <p:spPr>
              <a:xfrm>
                <a:off x="17500775" y="2146461"/>
                <a:ext cx="420224" cy="8040"/>
              </a:xfrm>
              <a:custGeom>
                <a:avLst/>
                <a:gdLst>
                  <a:gd name="connsiteX0" fmla="*/ 0 w 420224"/>
                  <a:gd name="connsiteY0" fmla="*/ 0 h 8040"/>
                  <a:gd name="connsiteX1" fmla="*/ 420224 w 420224"/>
                  <a:gd name="connsiteY1" fmla="*/ 0 h 8040"/>
                </a:gdLst>
                <a:ahLst/>
                <a:cxnLst>
                  <a:cxn ang="0">
                    <a:pos x="connsiteX0" y="connsiteY0"/>
                  </a:cxn>
                  <a:cxn ang="0">
                    <a:pos x="connsiteX1" y="connsiteY1"/>
                  </a:cxn>
                </a:cxnLst>
                <a:rect l="l" t="t" r="r" b="b"/>
                <a:pathLst>
                  <a:path w="420224" h="8040">
                    <a:moveTo>
                      <a:pt x="0" y="0"/>
                    </a:moveTo>
                    <a:lnTo>
                      <a:pt x="42022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0" name="Freeform 6329">
                <a:extLst>
                  <a:ext uri="{FF2B5EF4-FFF2-40B4-BE49-F238E27FC236}">
                    <a16:creationId xmlns:a16="http://schemas.microsoft.com/office/drawing/2014/main" id="{4B504AAE-5434-6058-5892-BF2432429E28}"/>
                  </a:ext>
                </a:extLst>
              </p:cNvPr>
              <p:cNvSpPr/>
              <p:nvPr/>
            </p:nvSpPr>
            <p:spPr>
              <a:xfrm>
                <a:off x="17500775" y="2226890"/>
                <a:ext cx="420224" cy="8040"/>
              </a:xfrm>
              <a:custGeom>
                <a:avLst/>
                <a:gdLst>
                  <a:gd name="connsiteX0" fmla="*/ 0 w 420224"/>
                  <a:gd name="connsiteY0" fmla="*/ 0 h 8040"/>
                  <a:gd name="connsiteX1" fmla="*/ 420224 w 420224"/>
                  <a:gd name="connsiteY1" fmla="*/ 0 h 8040"/>
                </a:gdLst>
                <a:ahLst/>
                <a:cxnLst>
                  <a:cxn ang="0">
                    <a:pos x="connsiteX0" y="connsiteY0"/>
                  </a:cxn>
                  <a:cxn ang="0">
                    <a:pos x="connsiteX1" y="connsiteY1"/>
                  </a:cxn>
                </a:cxnLst>
                <a:rect l="l" t="t" r="r" b="b"/>
                <a:pathLst>
                  <a:path w="420224" h="8040">
                    <a:moveTo>
                      <a:pt x="0" y="0"/>
                    </a:moveTo>
                    <a:lnTo>
                      <a:pt x="42022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1" name="Freeform 6330">
                <a:extLst>
                  <a:ext uri="{FF2B5EF4-FFF2-40B4-BE49-F238E27FC236}">
                    <a16:creationId xmlns:a16="http://schemas.microsoft.com/office/drawing/2014/main" id="{C145DA7F-D320-E166-D703-CFB493914E8C}"/>
                  </a:ext>
                </a:extLst>
              </p:cNvPr>
              <p:cNvSpPr/>
              <p:nvPr/>
            </p:nvSpPr>
            <p:spPr>
              <a:xfrm>
                <a:off x="17500775" y="2307318"/>
                <a:ext cx="420224" cy="8040"/>
              </a:xfrm>
              <a:custGeom>
                <a:avLst/>
                <a:gdLst>
                  <a:gd name="connsiteX0" fmla="*/ 0 w 420224"/>
                  <a:gd name="connsiteY0" fmla="*/ 0 h 8040"/>
                  <a:gd name="connsiteX1" fmla="*/ 420224 w 420224"/>
                  <a:gd name="connsiteY1" fmla="*/ 0 h 8040"/>
                </a:gdLst>
                <a:ahLst/>
                <a:cxnLst>
                  <a:cxn ang="0">
                    <a:pos x="connsiteX0" y="connsiteY0"/>
                  </a:cxn>
                  <a:cxn ang="0">
                    <a:pos x="connsiteX1" y="connsiteY1"/>
                  </a:cxn>
                </a:cxnLst>
                <a:rect l="l" t="t" r="r" b="b"/>
                <a:pathLst>
                  <a:path w="420224" h="8040">
                    <a:moveTo>
                      <a:pt x="0" y="0"/>
                    </a:moveTo>
                    <a:lnTo>
                      <a:pt x="42022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2" name="Freeform 6331">
                <a:extLst>
                  <a:ext uri="{FF2B5EF4-FFF2-40B4-BE49-F238E27FC236}">
                    <a16:creationId xmlns:a16="http://schemas.microsoft.com/office/drawing/2014/main" id="{278A682D-1E32-1F2B-ECC1-F8A516F8C34F}"/>
                  </a:ext>
                </a:extLst>
              </p:cNvPr>
              <p:cNvSpPr/>
              <p:nvPr/>
            </p:nvSpPr>
            <p:spPr>
              <a:xfrm>
                <a:off x="17500775" y="2387746"/>
                <a:ext cx="420224" cy="8040"/>
              </a:xfrm>
              <a:custGeom>
                <a:avLst/>
                <a:gdLst>
                  <a:gd name="connsiteX0" fmla="*/ 0 w 420224"/>
                  <a:gd name="connsiteY0" fmla="*/ 0 h 8040"/>
                  <a:gd name="connsiteX1" fmla="*/ 420224 w 420224"/>
                  <a:gd name="connsiteY1" fmla="*/ 0 h 8040"/>
                </a:gdLst>
                <a:ahLst/>
                <a:cxnLst>
                  <a:cxn ang="0">
                    <a:pos x="connsiteX0" y="connsiteY0"/>
                  </a:cxn>
                  <a:cxn ang="0">
                    <a:pos x="connsiteX1" y="connsiteY1"/>
                  </a:cxn>
                </a:cxnLst>
                <a:rect l="l" t="t" r="r" b="b"/>
                <a:pathLst>
                  <a:path w="420224" h="8040">
                    <a:moveTo>
                      <a:pt x="0" y="0"/>
                    </a:moveTo>
                    <a:lnTo>
                      <a:pt x="42022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3" name="Freeform 6332">
                <a:extLst>
                  <a:ext uri="{FF2B5EF4-FFF2-40B4-BE49-F238E27FC236}">
                    <a16:creationId xmlns:a16="http://schemas.microsoft.com/office/drawing/2014/main" id="{1EE39227-C1D0-A789-DB6A-FD62432E707F}"/>
                  </a:ext>
                </a:extLst>
              </p:cNvPr>
              <p:cNvSpPr/>
              <p:nvPr/>
            </p:nvSpPr>
            <p:spPr>
              <a:xfrm>
                <a:off x="17500775" y="2468174"/>
                <a:ext cx="420224" cy="8040"/>
              </a:xfrm>
              <a:custGeom>
                <a:avLst/>
                <a:gdLst>
                  <a:gd name="connsiteX0" fmla="*/ 0 w 420224"/>
                  <a:gd name="connsiteY0" fmla="*/ 0 h 8040"/>
                  <a:gd name="connsiteX1" fmla="*/ 420224 w 420224"/>
                  <a:gd name="connsiteY1" fmla="*/ 0 h 8040"/>
                </a:gdLst>
                <a:ahLst/>
                <a:cxnLst>
                  <a:cxn ang="0">
                    <a:pos x="connsiteX0" y="connsiteY0"/>
                  </a:cxn>
                  <a:cxn ang="0">
                    <a:pos x="connsiteX1" y="connsiteY1"/>
                  </a:cxn>
                </a:cxnLst>
                <a:rect l="l" t="t" r="r" b="b"/>
                <a:pathLst>
                  <a:path w="420224" h="8040">
                    <a:moveTo>
                      <a:pt x="0" y="0"/>
                    </a:moveTo>
                    <a:lnTo>
                      <a:pt x="42022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4" name="Freeform 6333">
                <a:extLst>
                  <a:ext uri="{FF2B5EF4-FFF2-40B4-BE49-F238E27FC236}">
                    <a16:creationId xmlns:a16="http://schemas.microsoft.com/office/drawing/2014/main" id="{7971399F-EE36-5A7F-B52A-D31087C70F2F}"/>
                  </a:ext>
                </a:extLst>
              </p:cNvPr>
              <p:cNvSpPr/>
              <p:nvPr/>
            </p:nvSpPr>
            <p:spPr>
              <a:xfrm>
                <a:off x="17500775" y="2548603"/>
                <a:ext cx="347491" cy="8040"/>
              </a:xfrm>
              <a:custGeom>
                <a:avLst/>
                <a:gdLst>
                  <a:gd name="connsiteX0" fmla="*/ 0 w 347491"/>
                  <a:gd name="connsiteY0" fmla="*/ 0 h 8040"/>
                  <a:gd name="connsiteX1" fmla="*/ 347491 w 347491"/>
                  <a:gd name="connsiteY1" fmla="*/ 0 h 8040"/>
                </a:gdLst>
                <a:ahLst/>
                <a:cxnLst>
                  <a:cxn ang="0">
                    <a:pos x="connsiteX0" y="connsiteY0"/>
                  </a:cxn>
                  <a:cxn ang="0">
                    <a:pos x="connsiteX1" y="connsiteY1"/>
                  </a:cxn>
                </a:cxnLst>
                <a:rect l="l" t="t" r="r" b="b"/>
                <a:pathLst>
                  <a:path w="347491" h="8040">
                    <a:moveTo>
                      <a:pt x="0" y="0"/>
                    </a:moveTo>
                    <a:lnTo>
                      <a:pt x="34749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5" name="Freeform 6334">
                <a:extLst>
                  <a:ext uri="{FF2B5EF4-FFF2-40B4-BE49-F238E27FC236}">
                    <a16:creationId xmlns:a16="http://schemas.microsoft.com/office/drawing/2014/main" id="{DC857838-DE74-007B-9960-033EBBDA3006}"/>
                  </a:ext>
                </a:extLst>
              </p:cNvPr>
              <p:cNvSpPr/>
              <p:nvPr/>
            </p:nvSpPr>
            <p:spPr>
              <a:xfrm>
                <a:off x="17500775" y="2629031"/>
                <a:ext cx="209814" cy="8040"/>
              </a:xfrm>
              <a:custGeom>
                <a:avLst/>
                <a:gdLst>
                  <a:gd name="connsiteX0" fmla="*/ 0 w 209814"/>
                  <a:gd name="connsiteY0" fmla="*/ 0 h 8040"/>
                  <a:gd name="connsiteX1" fmla="*/ 209815 w 209814"/>
                  <a:gd name="connsiteY1" fmla="*/ 0 h 8040"/>
                </a:gdLst>
                <a:ahLst/>
                <a:cxnLst>
                  <a:cxn ang="0">
                    <a:pos x="connsiteX0" y="connsiteY0"/>
                  </a:cxn>
                  <a:cxn ang="0">
                    <a:pos x="connsiteX1" y="connsiteY1"/>
                  </a:cxn>
                </a:cxnLst>
                <a:rect l="l" t="t" r="r" b="b"/>
                <a:pathLst>
                  <a:path w="209814" h="8040">
                    <a:moveTo>
                      <a:pt x="0" y="0"/>
                    </a:moveTo>
                    <a:lnTo>
                      <a:pt x="20981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319" name="Graphic 4486">
              <a:extLst>
                <a:ext uri="{FF2B5EF4-FFF2-40B4-BE49-F238E27FC236}">
                  <a16:creationId xmlns:a16="http://schemas.microsoft.com/office/drawing/2014/main" id="{911C644F-3888-B384-6E66-8D982F33140D}"/>
                </a:ext>
              </a:extLst>
            </p:cNvPr>
            <p:cNvGrpSpPr/>
            <p:nvPr/>
          </p:nvGrpSpPr>
          <p:grpSpPr>
            <a:xfrm>
              <a:off x="17596696" y="1692627"/>
              <a:ext cx="706429" cy="1062760"/>
              <a:chOff x="17596696" y="1692627"/>
              <a:chExt cx="706429" cy="1062760"/>
            </a:xfrm>
            <a:noFill/>
          </p:grpSpPr>
          <p:sp>
            <p:nvSpPr>
              <p:cNvPr id="6320" name="Freeform 6319">
                <a:extLst>
                  <a:ext uri="{FF2B5EF4-FFF2-40B4-BE49-F238E27FC236}">
                    <a16:creationId xmlns:a16="http://schemas.microsoft.com/office/drawing/2014/main" id="{16E60C7B-38A2-504A-4A03-59ADD0E2F13C}"/>
                  </a:ext>
                </a:extLst>
              </p:cNvPr>
              <p:cNvSpPr/>
              <p:nvPr/>
            </p:nvSpPr>
            <p:spPr>
              <a:xfrm>
                <a:off x="17596696" y="1692627"/>
                <a:ext cx="706429" cy="1062760"/>
              </a:xfrm>
              <a:custGeom>
                <a:avLst/>
                <a:gdLst>
                  <a:gd name="connsiteX0" fmla="*/ 0 w 706429"/>
                  <a:gd name="connsiteY0" fmla="*/ 135635 h 1062760"/>
                  <a:gd name="connsiteX1" fmla="*/ 9477 w 706429"/>
                  <a:gd name="connsiteY1" fmla="*/ 53413 h 1062760"/>
                  <a:gd name="connsiteX2" fmla="*/ 76285 w 706429"/>
                  <a:gd name="connsiteY2" fmla="*/ 403 h 1062760"/>
                  <a:gd name="connsiteX3" fmla="*/ 653034 w 706429"/>
                  <a:gd name="connsiteY3" fmla="*/ 66944 h 1062760"/>
                  <a:gd name="connsiteX4" fmla="*/ 706026 w 706429"/>
                  <a:gd name="connsiteY4" fmla="*/ 133775 h 1062760"/>
                  <a:gd name="connsiteX5" fmla="*/ 605082 w 706429"/>
                  <a:gd name="connsiteY5" fmla="*/ 1009355 h 1062760"/>
                  <a:gd name="connsiteX6" fmla="*/ 538273 w 706429"/>
                  <a:gd name="connsiteY6" fmla="*/ 1062357 h 1062760"/>
                  <a:gd name="connsiteX7" fmla="*/ 464439 w 706429"/>
                  <a:gd name="connsiteY7" fmla="*/ 1053843 h 1062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6429" h="1062760">
                    <a:moveTo>
                      <a:pt x="0" y="135635"/>
                    </a:moveTo>
                    <a:lnTo>
                      <a:pt x="9477" y="53413"/>
                    </a:lnTo>
                    <a:cubicBezTo>
                      <a:pt x="13294" y="20319"/>
                      <a:pt x="43202" y="-3414"/>
                      <a:pt x="76285" y="403"/>
                    </a:cubicBezTo>
                    <a:lnTo>
                      <a:pt x="653034" y="66944"/>
                    </a:lnTo>
                    <a:cubicBezTo>
                      <a:pt x="686117" y="70761"/>
                      <a:pt x="709844" y="100682"/>
                      <a:pt x="706026" y="133775"/>
                    </a:cubicBezTo>
                    <a:lnTo>
                      <a:pt x="605082" y="1009355"/>
                    </a:lnTo>
                    <a:cubicBezTo>
                      <a:pt x="601264" y="1042441"/>
                      <a:pt x="571356" y="1066177"/>
                      <a:pt x="538273" y="1062357"/>
                    </a:cubicBezTo>
                    <a:lnTo>
                      <a:pt x="464439" y="105384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1" name="Freeform 6320">
                <a:extLst>
                  <a:ext uri="{FF2B5EF4-FFF2-40B4-BE49-F238E27FC236}">
                    <a16:creationId xmlns:a16="http://schemas.microsoft.com/office/drawing/2014/main" id="{C6A4B854-A915-4DB9-7E76-BA81D89EB3B9}"/>
                  </a:ext>
                </a:extLst>
              </p:cNvPr>
              <p:cNvSpPr/>
              <p:nvPr/>
            </p:nvSpPr>
            <p:spPr>
              <a:xfrm>
                <a:off x="18061473" y="1976828"/>
                <a:ext cx="81421" cy="9393"/>
              </a:xfrm>
              <a:custGeom>
                <a:avLst/>
                <a:gdLst>
                  <a:gd name="connsiteX0" fmla="*/ 0 w 81421"/>
                  <a:gd name="connsiteY0" fmla="*/ 0 h 9393"/>
                  <a:gd name="connsiteX1" fmla="*/ 81421 w 81421"/>
                  <a:gd name="connsiteY1" fmla="*/ 9394 h 9393"/>
                </a:gdLst>
                <a:ahLst/>
                <a:cxnLst>
                  <a:cxn ang="0">
                    <a:pos x="connsiteX0" y="connsiteY0"/>
                  </a:cxn>
                  <a:cxn ang="0">
                    <a:pos x="connsiteX1" y="connsiteY1"/>
                  </a:cxn>
                </a:cxnLst>
                <a:rect l="l" t="t" r="r" b="b"/>
                <a:pathLst>
                  <a:path w="81421" h="9393">
                    <a:moveTo>
                      <a:pt x="0" y="0"/>
                    </a:moveTo>
                    <a:lnTo>
                      <a:pt x="81421" y="939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2" name="Freeform 6321">
                <a:extLst>
                  <a:ext uri="{FF2B5EF4-FFF2-40B4-BE49-F238E27FC236}">
                    <a16:creationId xmlns:a16="http://schemas.microsoft.com/office/drawing/2014/main" id="{54D90A7F-B7DE-E918-9E71-29D0AD38BF90}"/>
                  </a:ext>
                </a:extLst>
              </p:cNvPr>
              <p:cNvSpPr/>
              <p:nvPr/>
            </p:nvSpPr>
            <p:spPr>
              <a:xfrm>
                <a:off x="18061473" y="2057789"/>
                <a:ext cx="72210" cy="8330"/>
              </a:xfrm>
              <a:custGeom>
                <a:avLst/>
                <a:gdLst>
                  <a:gd name="connsiteX0" fmla="*/ 0 w 72210"/>
                  <a:gd name="connsiteY0" fmla="*/ 0 h 8330"/>
                  <a:gd name="connsiteX1" fmla="*/ 72210 w 72210"/>
                  <a:gd name="connsiteY1" fmla="*/ 8331 h 8330"/>
                </a:gdLst>
                <a:ahLst/>
                <a:cxnLst>
                  <a:cxn ang="0">
                    <a:pos x="connsiteX0" y="connsiteY0"/>
                  </a:cxn>
                  <a:cxn ang="0">
                    <a:pos x="connsiteX1" y="connsiteY1"/>
                  </a:cxn>
                </a:cxnLst>
                <a:rect l="l" t="t" r="r" b="b"/>
                <a:pathLst>
                  <a:path w="72210" h="8330">
                    <a:moveTo>
                      <a:pt x="0" y="0"/>
                    </a:moveTo>
                    <a:lnTo>
                      <a:pt x="72210" y="833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3" name="Freeform 6322">
                <a:extLst>
                  <a:ext uri="{FF2B5EF4-FFF2-40B4-BE49-F238E27FC236}">
                    <a16:creationId xmlns:a16="http://schemas.microsoft.com/office/drawing/2014/main" id="{CEEAB518-D190-DDBE-6DFE-177E3660B609}"/>
                  </a:ext>
                </a:extLst>
              </p:cNvPr>
              <p:cNvSpPr/>
              <p:nvPr/>
            </p:nvSpPr>
            <p:spPr>
              <a:xfrm>
                <a:off x="18061473" y="2138750"/>
                <a:ext cx="62999" cy="7268"/>
              </a:xfrm>
              <a:custGeom>
                <a:avLst/>
                <a:gdLst>
                  <a:gd name="connsiteX0" fmla="*/ 0 w 62999"/>
                  <a:gd name="connsiteY0" fmla="*/ 0 h 7268"/>
                  <a:gd name="connsiteX1" fmla="*/ 62999 w 62999"/>
                  <a:gd name="connsiteY1" fmla="*/ 7269 h 7268"/>
                </a:gdLst>
                <a:ahLst/>
                <a:cxnLst>
                  <a:cxn ang="0">
                    <a:pos x="connsiteX0" y="connsiteY0"/>
                  </a:cxn>
                  <a:cxn ang="0">
                    <a:pos x="connsiteX1" y="connsiteY1"/>
                  </a:cxn>
                </a:cxnLst>
                <a:rect l="l" t="t" r="r" b="b"/>
                <a:pathLst>
                  <a:path w="62999" h="7268">
                    <a:moveTo>
                      <a:pt x="0" y="0"/>
                    </a:moveTo>
                    <a:lnTo>
                      <a:pt x="62999" y="726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4" name="Freeform 6323">
                <a:extLst>
                  <a:ext uri="{FF2B5EF4-FFF2-40B4-BE49-F238E27FC236}">
                    <a16:creationId xmlns:a16="http://schemas.microsoft.com/office/drawing/2014/main" id="{27139113-08F1-A7D3-498D-64403D1217FD}"/>
                  </a:ext>
                </a:extLst>
              </p:cNvPr>
              <p:cNvSpPr/>
              <p:nvPr/>
            </p:nvSpPr>
            <p:spPr>
              <a:xfrm>
                <a:off x="18061473" y="2219710"/>
                <a:ext cx="53787" cy="6207"/>
              </a:xfrm>
              <a:custGeom>
                <a:avLst/>
                <a:gdLst>
                  <a:gd name="connsiteX0" fmla="*/ 0 w 53787"/>
                  <a:gd name="connsiteY0" fmla="*/ 0 h 6207"/>
                  <a:gd name="connsiteX1" fmla="*/ 53788 w 53787"/>
                  <a:gd name="connsiteY1" fmla="*/ 6207 h 6207"/>
                </a:gdLst>
                <a:ahLst/>
                <a:cxnLst>
                  <a:cxn ang="0">
                    <a:pos x="connsiteX0" y="connsiteY0"/>
                  </a:cxn>
                  <a:cxn ang="0">
                    <a:pos x="connsiteX1" y="connsiteY1"/>
                  </a:cxn>
                </a:cxnLst>
                <a:rect l="l" t="t" r="r" b="b"/>
                <a:pathLst>
                  <a:path w="53787" h="6207">
                    <a:moveTo>
                      <a:pt x="0" y="0"/>
                    </a:moveTo>
                    <a:lnTo>
                      <a:pt x="53788" y="620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5" name="Freeform 6324">
                <a:extLst>
                  <a:ext uri="{FF2B5EF4-FFF2-40B4-BE49-F238E27FC236}">
                    <a16:creationId xmlns:a16="http://schemas.microsoft.com/office/drawing/2014/main" id="{AC34E23A-998B-3976-2B19-E71BDF14DA89}"/>
                  </a:ext>
                </a:extLst>
              </p:cNvPr>
              <p:cNvSpPr/>
              <p:nvPr/>
            </p:nvSpPr>
            <p:spPr>
              <a:xfrm>
                <a:off x="18061473" y="2300668"/>
                <a:ext cx="44576" cy="5145"/>
              </a:xfrm>
              <a:custGeom>
                <a:avLst/>
                <a:gdLst>
                  <a:gd name="connsiteX0" fmla="*/ 0 w 44576"/>
                  <a:gd name="connsiteY0" fmla="*/ 0 h 5145"/>
                  <a:gd name="connsiteX1" fmla="*/ 44577 w 44576"/>
                  <a:gd name="connsiteY1" fmla="*/ 5146 h 5145"/>
                </a:gdLst>
                <a:ahLst/>
                <a:cxnLst>
                  <a:cxn ang="0">
                    <a:pos x="connsiteX0" y="connsiteY0"/>
                  </a:cxn>
                  <a:cxn ang="0">
                    <a:pos x="connsiteX1" y="connsiteY1"/>
                  </a:cxn>
                </a:cxnLst>
                <a:rect l="l" t="t" r="r" b="b"/>
                <a:pathLst>
                  <a:path w="44576" h="5145">
                    <a:moveTo>
                      <a:pt x="0" y="0"/>
                    </a:moveTo>
                    <a:lnTo>
                      <a:pt x="44577" y="514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6" name="Freeform 6325">
                <a:extLst>
                  <a:ext uri="{FF2B5EF4-FFF2-40B4-BE49-F238E27FC236}">
                    <a16:creationId xmlns:a16="http://schemas.microsoft.com/office/drawing/2014/main" id="{322B1A07-C0BB-A4D1-FACC-067929DDB116}"/>
                  </a:ext>
                </a:extLst>
              </p:cNvPr>
              <p:cNvSpPr/>
              <p:nvPr/>
            </p:nvSpPr>
            <p:spPr>
              <a:xfrm>
                <a:off x="18061473" y="2381635"/>
                <a:ext cx="35365" cy="4076"/>
              </a:xfrm>
              <a:custGeom>
                <a:avLst/>
                <a:gdLst>
                  <a:gd name="connsiteX0" fmla="*/ 0 w 35365"/>
                  <a:gd name="connsiteY0" fmla="*/ 0 h 4076"/>
                  <a:gd name="connsiteX1" fmla="*/ 35366 w 35365"/>
                  <a:gd name="connsiteY1" fmla="*/ 4077 h 4076"/>
                </a:gdLst>
                <a:ahLst/>
                <a:cxnLst>
                  <a:cxn ang="0">
                    <a:pos x="connsiteX0" y="connsiteY0"/>
                  </a:cxn>
                  <a:cxn ang="0">
                    <a:pos x="connsiteX1" y="connsiteY1"/>
                  </a:cxn>
                </a:cxnLst>
                <a:rect l="l" t="t" r="r" b="b"/>
                <a:pathLst>
                  <a:path w="35365" h="4076">
                    <a:moveTo>
                      <a:pt x="0" y="0"/>
                    </a:moveTo>
                    <a:lnTo>
                      <a:pt x="35366" y="407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27" name="Graphic 4486">
            <a:extLst>
              <a:ext uri="{FF2B5EF4-FFF2-40B4-BE49-F238E27FC236}">
                <a16:creationId xmlns:a16="http://schemas.microsoft.com/office/drawing/2014/main" id="{481DDD7F-7CE6-0C8C-8A73-E48DEE96CEA2}"/>
              </a:ext>
            </a:extLst>
          </p:cNvPr>
          <p:cNvGrpSpPr/>
          <p:nvPr/>
        </p:nvGrpSpPr>
        <p:grpSpPr>
          <a:xfrm flipH="1">
            <a:off x="18312698" y="3815314"/>
            <a:ext cx="642291" cy="496859"/>
            <a:chOff x="19148950" y="1750380"/>
            <a:chExt cx="1326195" cy="1025911"/>
          </a:xfrm>
          <a:noFill/>
        </p:grpSpPr>
        <p:grpSp>
          <p:nvGrpSpPr>
            <p:cNvPr id="6298" name="Graphic 4486">
              <a:extLst>
                <a:ext uri="{FF2B5EF4-FFF2-40B4-BE49-F238E27FC236}">
                  <a16:creationId xmlns:a16="http://schemas.microsoft.com/office/drawing/2014/main" id="{D43DB33D-A126-D0F8-DE11-65CD6E25F325}"/>
                </a:ext>
              </a:extLst>
            </p:cNvPr>
            <p:cNvGrpSpPr/>
            <p:nvPr/>
          </p:nvGrpSpPr>
          <p:grpSpPr>
            <a:xfrm>
              <a:off x="19599845" y="1767259"/>
              <a:ext cx="314860" cy="992154"/>
              <a:chOff x="19599845" y="1767259"/>
              <a:chExt cx="314860" cy="992154"/>
            </a:xfrm>
            <a:noFill/>
          </p:grpSpPr>
          <p:sp>
            <p:nvSpPr>
              <p:cNvPr id="6314" name="Freeform 6313">
                <a:extLst>
                  <a:ext uri="{FF2B5EF4-FFF2-40B4-BE49-F238E27FC236}">
                    <a16:creationId xmlns:a16="http://schemas.microsoft.com/office/drawing/2014/main" id="{38150F2C-F575-5FE5-2FF4-3467C346B068}"/>
                  </a:ext>
                </a:extLst>
              </p:cNvPr>
              <p:cNvSpPr/>
              <p:nvPr/>
            </p:nvSpPr>
            <p:spPr>
              <a:xfrm>
                <a:off x="19599845" y="1767259"/>
                <a:ext cx="44980" cy="992154"/>
              </a:xfrm>
              <a:custGeom>
                <a:avLst/>
                <a:gdLst>
                  <a:gd name="connsiteX0" fmla="*/ 22490 w 44980"/>
                  <a:gd name="connsiteY0" fmla="*/ 0 h 992154"/>
                  <a:gd name="connsiteX1" fmla="*/ 44980 w 44980"/>
                  <a:gd name="connsiteY1" fmla="*/ 22498 h 992154"/>
                  <a:gd name="connsiteX2" fmla="*/ 44980 w 44980"/>
                  <a:gd name="connsiteY2" fmla="*/ 969657 h 992154"/>
                  <a:gd name="connsiteX3" fmla="*/ 22490 w 44980"/>
                  <a:gd name="connsiteY3" fmla="*/ 992155 h 992154"/>
                  <a:gd name="connsiteX4" fmla="*/ 22490 w 44980"/>
                  <a:gd name="connsiteY4" fmla="*/ 992155 h 992154"/>
                  <a:gd name="connsiteX5" fmla="*/ 0 w 44980"/>
                  <a:gd name="connsiteY5" fmla="*/ 969657 h 992154"/>
                  <a:gd name="connsiteX6" fmla="*/ 0 w 44980"/>
                  <a:gd name="connsiteY6" fmla="*/ 22498 h 992154"/>
                  <a:gd name="connsiteX7" fmla="*/ 22490 w 44980"/>
                  <a:gd name="connsiteY7" fmla="*/ 0 h 99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980" h="992154">
                    <a:moveTo>
                      <a:pt x="22490" y="0"/>
                    </a:moveTo>
                    <a:cubicBezTo>
                      <a:pt x="34911" y="0"/>
                      <a:pt x="44980" y="10073"/>
                      <a:pt x="44980" y="22498"/>
                    </a:cubicBezTo>
                    <a:lnTo>
                      <a:pt x="44980" y="969657"/>
                    </a:lnTo>
                    <a:cubicBezTo>
                      <a:pt x="44980" y="982082"/>
                      <a:pt x="34911" y="992155"/>
                      <a:pt x="22490" y="992155"/>
                    </a:cubicBezTo>
                    <a:lnTo>
                      <a:pt x="22490" y="992155"/>
                    </a:lnTo>
                    <a:cubicBezTo>
                      <a:pt x="10069" y="992155"/>
                      <a:pt x="0" y="982082"/>
                      <a:pt x="0" y="969657"/>
                    </a:cubicBezTo>
                    <a:lnTo>
                      <a:pt x="0" y="22498"/>
                    </a:lnTo>
                    <a:cubicBezTo>
                      <a:pt x="0" y="10073"/>
                      <a:pt x="10069" y="0"/>
                      <a:pt x="22490" y="0"/>
                    </a:cubicBezTo>
                    <a:close/>
                  </a:path>
                </a:pathLst>
              </a:custGeom>
              <a:noFill/>
              <a:ln w="1587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5" name="Freeform 6314">
                <a:extLst>
                  <a:ext uri="{FF2B5EF4-FFF2-40B4-BE49-F238E27FC236}">
                    <a16:creationId xmlns:a16="http://schemas.microsoft.com/office/drawing/2014/main" id="{59C32FA0-7807-3F80-3CD0-0ED47D0C2F48}"/>
                  </a:ext>
                </a:extLst>
              </p:cNvPr>
              <p:cNvSpPr/>
              <p:nvPr/>
            </p:nvSpPr>
            <p:spPr>
              <a:xfrm>
                <a:off x="19869725" y="1767259"/>
                <a:ext cx="44980" cy="992154"/>
              </a:xfrm>
              <a:custGeom>
                <a:avLst/>
                <a:gdLst>
                  <a:gd name="connsiteX0" fmla="*/ 22490 w 44980"/>
                  <a:gd name="connsiteY0" fmla="*/ 0 h 992154"/>
                  <a:gd name="connsiteX1" fmla="*/ 44980 w 44980"/>
                  <a:gd name="connsiteY1" fmla="*/ 22498 h 992154"/>
                  <a:gd name="connsiteX2" fmla="*/ 44980 w 44980"/>
                  <a:gd name="connsiteY2" fmla="*/ 969657 h 992154"/>
                  <a:gd name="connsiteX3" fmla="*/ 22490 w 44980"/>
                  <a:gd name="connsiteY3" fmla="*/ 992155 h 992154"/>
                  <a:gd name="connsiteX4" fmla="*/ 22490 w 44980"/>
                  <a:gd name="connsiteY4" fmla="*/ 992155 h 992154"/>
                  <a:gd name="connsiteX5" fmla="*/ 0 w 44980"/>
                  <a:gd name="connsiteY5" fmla="*/ 969657 h 992154"/>
                  <a:gd name="connsiteX6" fmla="*/ 0 w 44980"/>
                  <a:gd name="connsiteY6" fmla="*/ 22498 h 992154"/>
                  <a:gd name="connsiteX7" fmla="*/ 22490 w 44980"/>
                  <a:gd name="connsiteY7" fmla="*/ 0 h 992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980" h="992154">
                    <a:moveTo>
                      <a:pt x="22490" y="0"/>
                    </a:moveTo>
                    <a:cubicBezTo>
                      <a:pt x="34911" y="0"/>
                      <a:pt x="44980" y="10073"/>
                      <a:pt x="44980" y="22498"/>
                    </a:cubicBezTo>
                    <a:lnTo>
                      <a:pt x="44980" y="969657"/>
                    </a:lnTo>
                    <a:cubicBezTo>
                      <a:pt x="44980" y="982082"/>
                      <a:pt x="34911" y="992155"/>
                      <a:pt x="22490" y="992155"/>
                    </a:cubicBezTo>
                    <a:lnTo>
                      <a:pt x="22490" y="992155"/>
                    </a:lnTo>
                    <a:cubicBezTo>
                      <a:pt x="10069" y="992155"/>
                      <a:pt x="0" y="982082"/>
                      <a:pt x="0" y="969657"/>
                    </a:cubicBezTo>
                    <a:lnTo>
                      <a:pt x="0" y="22498"/>
                    </a:lnTo>
                    <a:cubicBezTo>
                      <a:pt x="0" y="10073"/>
                      <a:pt x="10069" y="0"/>
                      <a:pt x="22490" y="0"/>
                    </a:cubicBezTo>
                    <a:close/>
                  </a:path>
                </a:pathLst>
              </a:custGeom>
              <a:noFill/>
              <a:ln w="1587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6" name="Freeform 6315">
                <a:extLst>
                  <a:ext uri="{FF2B5EF4-FFF2-40B4-BE49-F238E27FC236}">
                    <a16:creationId xmlns:a16="http://schemas.microsoft.com/office/drawing/2014/main" id="{C6B3E7D2-4666-A2DC-0216-9B05E1ECC39D}"/>
                  </a:ext>
                </a:extLst>
              </p:cNvPr>
              <p:cNvSpPr/>
              <p:nvPr/>
            </p:nvSpPr>
            <p:spPr>
              <a:xfrm>
                <a:off x="19644824" y="1794041"/>
                <a:ext cx="224901" cy="8040"/>
              </a:xfrm>
              <a:custGeom>
                <a:avLst/>
                <a:gdLst>
                  <a:gd name="connsiteX0" fmla="*/ 0 w 224901"/>
                  <a:gd name="connsiteY0" fmla="*/ 0 h 8040"/>
                  <a:gd name="connsiteX1" fmla="*/ 224901 w 224901"/>
                  <a:gd name="connsiteY1" fmla="*/ 0 h 8040"/>
                </a:gdLst>
                <a:ahLst/>
                <a:cxnLst>
                  <a:cxn ang="0">
                    <a:pos x="connsiteX0" y="connsiteY0"/>
                  </a:cxn>
                  <a:cxn ang="0">
                    <a:pos x="connsiteX1" y="connsiteY1"/>
                  </a:cxn>
                </a:cxnLst>
                <a:rect l="l" t="t" r="r" b="b"/>
                <a:pathLst>
                  <a:path w="224901" h="8040">
                    <a:moveTo>
                      <a:pt x="0" y="0"/>
                    </a:moveTo>
                    <a:lnTo>
                      <a:pt x="224901" y="0"/>
                    </a:lnTo>
                  </a:path>
                </a:pathLst>
              </a:custGeom>
              <a:ln w="1587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7" name="Freeform 6316">
                <a:extLst>
                  <a:ext uri="{FF2B5EF4-FFF2-40B4-BE49-F238E27FC236}">
                    <a16:creationId xmlns:a16="http://schemas.microsoft.com/office/drawing/2014/main" id="{B0FED5B1-9B54-8D03-C22A-1CADAEDDCC51}"/>
                  </a:ext>
                </a:extLst>
              </p:cNvPr>
              <p:cNvSpPr/>
              <p:nvPr/>
            </p:nvSpPr>
            <p:spPr>
              <a:xfrm>
                <a:off x="19644824" y="2730855"/>
                <a:ext cx="224901" cy="8040"/>
              </a:xfrm>
              <a:custGeom>
                <a:avLst/>
                <a:gdLst>
                  <a:gd name="connsiteX0" fmla="*/ 0 w 224901"/>
                  <a:gd name="connsiteY0" fmla="*/ 0 h 8040"/>
                  <a:gd name="connsiteX1" fmla="*/ 224901 w 224901"/>
                  <a:gd name="connsiteY1" fmla="*/ 0 h 8040"/>
                </a:gdLst>
                <a:ahLst/>
                <a:cxnLst>
                  <a:cxn ang="0">
                    <a:pos x="connsiteX0" y="connsiteY0"/>
                  </a:cxn>
                  <a:cxn ang="0">
                    <a:pos x="connsiteX1" y="connsiteY1"/>
                  </a:cxn>
                </a:cxnLst>
                <a:rect l="l" t="t" r="r" b="b"/>
                <a:pathLst>
                  <a:path w="224901" h="8040">
                    <a:moveTo>
                      <a:pt x="0" y="0"/>
                    </a:moveTo>
                    <a:lnTo>
                      <a:pt x="224901" y="0"/>
                    </a:lnTo>
                  </a:path>
                </a:pathLst>
              </a:custGeom>
              <a:ln w="1587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99" name="Graphic 4486">
              <a:extLst>
                <a:ext uri="{FF2B5EF4-FFF2-40B4-BE49-F238E27FC236}">
                  <a16:creationId xmlns:a16="http://schemas.microsoft.com/office/drawing/2014/main" id="{5CD740C3-CE53-62A3-E713-7CB568961CDF}"/>
                </a:ext>
              </a:extLst>
            </p:cNvPr>
            <p:cNvGrpSpPr/>
            <p:nvPr/>
          </p:nvGrpSpPr>
          <p:grpSpPr>
            <a:xfrm>
              <a:off x="19914704" y="1869039"/>
              <a:ext cx="245355" cy="890371"/>
              <a:chOff x="19914704" y="1869039"/>
              <a:chExt cx="245355" cy="890371"/>
            </a:xfrm>
            <a:noFill/>
          </p:grpSpPr>
          <p:sp>
            <p:nvSpPr>
              <p:cNvPr id="6310" name="Freeform 6309">
                <a:extLst>
                  <a:ext uri="{FF2B5EF4-FFF2-40B4-BE49-F238E27FC236}">
                    <a16:creationId xmlns:a16="http://schemas.microsoft.com/office/drawing/2014/main" id="{D921126B-F66D-EBEA-BFC5-0FC93F83691A}"/>
                  </a:ext>
                </a:extLst>
              </p:cNvPr>
              <p:cNvSpPr/>
              <p:nvPr/>
            </p:nvSpPr>
            <p:spPr>
              <a:xfrm>
                <a:off x="19914704" y="1869039"/>
                <a:ext cx="35050" cy="890371"/>
              </a:xfrm>
              <a:custGeom>
                <a:avLst/>
                <a:gdLst>
                  <a:gd name="connsiteX0" fmla="*/ 17526 w 35050"/>
                  <a:gd name="connsiteY0" fmla="*/ 0 h 890371"/>
                  <a:gd name="connsiteX1" fmla="*/ 35051 w 35050"/>
                  <a:gd name="connsiteY1" fmla="*/ 17531 h 890371"/>
                  <a:gd name="connsiteX2" fmla="*/ 35051 w 35050"/>
                  <a:gd name="connsiteY2" fmla="*/ 872840 h 890371"/>
                  <a:gd name="connsiteX3" fmla="*/ 17526 w 35050"/>
                  <a:gd name="connsiteY3" fmla="*/ 890371 h 890371"/>
                  <a:gd name="connsiteX4" fmla="*/ 17526 w 35050"/>
                  <a:gd name="connsiteY4" fmla="*/ 890371 h 890371"/>
                  <a:gd name="connsiteX5" fmla="*/ 0 w 35050"/>
                  <a:gd name="connsiteY5" fmla="*/ 872840 h 890371"/>
                  <a:gd name="connsiteX6" fmla="*/ 0 w 35050"/>
                  <a:gd name="connsiteY6" fmla="*/ 17531 h 890371"/>
                  <a:gd name="connsiteX7" fmla="*/ 17526 w 35050"/>
                  <a:gd name="connsiteY7" fmla="*/ 0 h 89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050" h="890371">
                    <a:moveTo>
                      <a:pt x="17526" y="0"/>
                    </a:moveTo>
                    <a:cubicBezTo>
                      <a:pt x="27205" y="0"/>
                      <a:pt x="35051" y="7849"/>
                      <a:pt x="35051" y="17531"/>
                    </a:cubicBezTo>
                    <a:lnTo>
                      <a:pt x="35051" y="872840"/>
                    </a:lnTo>
                    <a:cubicBezTo>
                      <a:pt x="35051" y="882522"/>
                      <a:pt x="27205" y="890371"/>
                      <a:pt x="17526" y="890371"/>
                    </a:cubicBezTo>
                    <a:lnTo>
                      <a:pt x="17526" y="890371"/>
                    </a:lnTo>
                    <a:cubicBezTo>
                      <a:pt x="7846" y="890371"/>
                      <a:pt x="0" y="882522"/>
                      <a:pt x="0" y="872840"/>
                    </a:cubicBezTo>
                    <a:lnTo>
                      <a:pt x="0" y="17531"/>
                    </a:lnTo>
                    <a:cubicBezTo>
                      <a:pt x="0" y="7849"/>
                      <a:pt x="7846" y="0"/>
                      <a:pt x="17526" y="0"/>
                    </a:cubicBezTo>
                    <a:close/>
                  </a:path>
                </a:pathLst>
              </a:custGeom>
              <a:noFill/>
              <a:ln w="1587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1" name="Freeform 6310">
                <a:extLst>
                  <a:ext uri="{FF2B5EF4-FFF2-40B4-BE49-F238E27FC236}">
                    <a16:creationId xmlns:a16="http://schemas.microsoft.com/office/drawing/2014/main" id="{CEBEFDB2-D365-3858-936A-F4E1767DC733}"/>
                  </a:ext>
                </a:extLst>
              </p:cNvPr>
              <p:cNvSpPr/>
              <p:nvPr/>
            </p:nvSpPr>
            <p:spPr>
              <a:xfrm>
                <a:off x="20125009" y="1869039"/>
                <a:ext cx="35050" cy="890371"/>
              </a:xfrm>
              <a:custGeom>
                <a:avLst/>
                <a:gdLst>
                  <a:gd name="connsiteX0" fmla="*/ 17525 w 35050"/>
                  <a:gd name="connsiteY0" fmla="*/ 0 h 890371"/>
                  <a:gd name="connsiteX1" fmla="*/ 35051 w 35050"/>
                  <a:gd name="connsiteY1" fmla="*/ 17531 h 890371"/>
                  <a:gd name="connsiteX2" fmla="*/ 35051 w 35050"/>
                  <a:gd name="connsiteY2" fmla="*/ 872840 h 890371"/>
                  <a:gd name="connsiteX3" fmla="*/ 17525 w 35050"/>
                  <a:gd name="connsiteY3" fmla="*/ 890371 h 890371"/>
                  <a:gd name="connsiteX4" fmla="*/ 17525 w 35050"/>
                  <a:gd name="connsiteY4" fmla="*/ 890371 h 890371"/>
                  <a:gd name="connsiteX5" fmla="*/ 0 w 35050"/>
                  <a:gd name="connsiteY5" fmla="*/ 872840 h 890371"/>
                  <a:gd name="connsiteX6" fmla="*/ 0 w 35050"/>
                  <a:gd name="connsiteY6" fmla="*/ 17531 h 890371"/>
                  <a:gd name="connsiteX7" fmla="*/ 17525 w 35050"/>
                  <a:gd name="connsiteY7" fmla="*/ 0 h 89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050" h="890371">
                    <a:moveTo>
                      <a:pt x="17525" y="0"/>
                    </a:moveTo>
                    <a:cubicBezTo>
                      <a:pt x="27204" y="0"/>
                      <a:pt x="35051" y="7849"/>
                      <a:pt x="35051" y="17531"/>
                    </a:cubicBezTo>
                    <a:lnTo>
                      <a:pt x="35051" y="872840"/>
                    </a:lnTo>
                    <a:cubicBezTo>
                      <a:pt x="35051" y="882522"/>
                      <a:pt x="27204" y="890371"/>
                      <a:pt x="17525" y="890371"/>
                    </a:cubicBezTo>
                    <a:lnTo>
                      <a:pt x="17525" y="890371"/>
                    </a:lnTo>
                    <a:cubicBezTo>
                      <a:pt x="7846" y="890371"/>
                      <a:pt x="0" y="882522"/>
                      <a:pt x="0" y="872840"/>
                    </a:cubicBezTo>
                    <a:lnTo>
                      <a:pt x="0" y="17531"/>
                    </a:lnTo>
                    <a:cubicBezTo>
                      <a:pt x="0" y="7849"/>
                      <a:pt x="7846" y="0"/>
                      <a:pt x="17525" y="0"/>
                    </a:cubicBezTo>
                    <a:close/>
                  </a:path>
                </a:pathLst>
              </a:custGeom>
              <a:noFill/>
              <a:ln w="1587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2" name="Freeform 6311">
                <a:extLst>
                  <a:ext uri="{FF2B5EF4-FFF2-40B4-BE49-F238E27FC236}">
                    <a16:creationId xmlns:a16="http://schemas.microsoft.com/office/drawing/2014/main" id="{2A1A0237-99F2-CC27-C4DB-7A095F1D198A}"/>
                  </a:ext>
                </a:extLst>
              </p:cNvPr>
              <p:cNvSpPr/>
              <p:nvPr/>
            </p:nvSpPr>
            <p:spPr>
              <a:xfrm>
                <a:off x="19949756" y="1893073"/>
                <a:ext cx="175252" cy="8040"/>
              </a:xfrm>
              <a:custGeom>
                <a:avLst/>
                <a:gdLst>
                  <a:gd name="connsiteX0" fmla="*/ 0 w 175252"/>
                  <a:gd name="connsiteY0" fmla="*/ 0 h 8040"/>
                  <a:gd name="connsiteX1" fmla="*/ 175253 w 175252"/>
                  <a:gd name="connsiteY1" fmla="*/ 0 h 8040"/>
                </a:gdLst>
                <a:ahLst/>
                <a:cxnLst>
                  <a:cxn ang="0">
                    <a:pos x="connsiteX0" y="connsiteY0"/>
                  </a:cxn>
                  <a:cxn ang="0">
                    <a:pos x="connsiteX1" y="connsiteY1"/>
                  </a:cxn>
                </a:cxnLst>
                <a:rect l="l" t="t" r="r" b="b"/>
                <a:pathLst>
                  <a:path w="175252" h="8040">
                    <a:moveTo>
                      <a:pt x="0" y="0"/>
                    </a:moveTo>
                    <a:lnTo>
                      <a:pt x="175253" y="0"/>
                    </a:lnTo>
                  </a:path>
                </a:pathLst>
              </a:custGeom>
              <a:ln w="1587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3" name="Freeform 6312">
                <a:extLst>
                  <a:ext uri="{FF2B5EF4-FFF2-40B4-BE49-F238E27FC236}">
                    <a16:creationId xmlns:a16="http://schemas.microsoft.com/office/drawing/2014/main" id="{760865B4-9F3F-3C04-B10F-7EBEA8598822}"/>
                  </a:ext>
                </a:extLst>
              </p:cNvPr>
              <p:cNvSpPr/>
              <p:nvPr/>
            </p:nvSpPr>
            <p:spPr>
              <a:xfrm>
                <a:off x="19949756" y="2733781"/>
                <a:ext cx="175252" cy="8040"/>
              </a:xfrm>
              <a:custGeom>
                <a:avLst/>
                <a:gdLst>
                  <a:gd name="connsiteX0" fmla="*/ 0 w 175252"/>
                  <a:gd name="connsiteY0" fmla="*/ 0 h 8040"/>
                  <a:gd name="connsiteX1" fmla="*/ 175253 w 175252"/>
                  <a:gd name="connsiteY1" fmla="*/ 0 h 8040"/>
                </a:gdLst>
                <a:ahLst/>
                <a:cxnLst>
                  <a:cxn ang="0">
                    <a:pos x="connsiteX0" y="connsiteY0"/>
                  </a:cxn>
                  <a:cxn ang="0">
                    <a:pos x="connsiteX1" y="connsiteY1"/>
                  </a:cxn>
                </a:cxnLst>
                <a:rect l="l" t="t" r="r" b="b"/>
                <a:pathLst>
                  <a:path w="175252" h="8040">
                    <a:moveTo>
                      <a:pt x="0" y="0"/>
                    </a:moveTo>
                    <a:lnTo>
                      <a:pt x="175253" y="0"/>
                    </a:lnTo>
                  </a:path>
                </a:pathLst>
              </a:custGeom>
              <a:ln w="1587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300" name="Graphic 4486">
              <a:extLst>
                <a:ext uri="{FF2B5EF4-FFF2-40B4-BE49-F238E27FC236}">
                  <a16:creationId xmlns:a16="http://schemas.microsoft.com/office/drawing/2014/main" id="{958FEE66-D8D7-7F75-BC91-882A1B6DD33D}"/>
                </a:ext>
              </a:extLst>
            </p:cNvPr>
            <p:cNvGrpSpPr/>
            <p:nvPr/>
          </p:nvGrpSpPr>
          <p:grpSpPr>
            <a:xfrm>
              <a:off x="20160286" y="1812357"/>
              <a:ext cx="314860" cy="947056"/>
              <a:chOff x="20160286" y="1812357"/>
              <a:chExt cx="314860" cy="947056"/>
            </a:xfrm>
            <a:noFill/>
          </p:grpSpPr>
          <p:sp>
            <p:nvSpPr>
              <p:cNvPr id="6306" name="Freeform 6305">
                <a:extLst>
                  <a:ext uri="{FF2B5EF4-FFF2-40B4-BE49-F238E27FC236}">
                    <a16:creationId xmlns:a16="http://schemas.microsoft.com/office/drawing/2014/main" id="{92067431-04B1-8C77-28FD-39CB475A8ACB}"/>
                  </a:ext>
                </a:extLst>
              </p:cNvPr>
              <p:cNvSpPr/>
              <p:nvPr/>
            </p:nvSpPr>
            <p:spPr>
              <a:xfrm>
                <a:off x="20160286" y="1812357"/>
                <a:ext cx="44980" cy="947056"/>
              </a:xfrm>
              <a:custGeom>
                <a:avLst/>
                <a:gdLst>
                  <a:gd name="connsiteX0" fmla="*/ 23479 w 44980"/>
                  <a:gd name="connsiteY0" fmla="*/ 0 h 947056"/>
                  <a:gd name="connsiteX1" fmla="*/ 44980 w 44980"/>
                  <a:gd name="connsiteY1" fmla="*/ 21509 h 947056"/>
                  <a:gd name="connsiteX2" fmla="*/ 44980 w 44980"/>
                  <a:gd name="connsiteY2" fmla="*/ 925547 h 947056"/>
                  <a:gd name="connsiteX3" fmla="*/ 23479 w 44980"/>
                  <a:gd name="connsiteY3" fmla="*/ 947056 h 947056"/>
                  <a:gd name="connsiteX4" fmla="*/ 21502 w 44980"/>
                  <a:gd name="connsiteY4" fmla="*/ 947056 h 947056"/>
                  <a:gd name="connsiteX5" fmla="*/ 0 w 44980"/>
                  <a:gd name="connsiteY5" fmla="*/ 925547 h 947056"/>
                  <a:gd name="connsiteX6" fmla="*/ 0 w 44980"/>
                  <a:gd name="connsiteY6" fmla="*/ 21509 h 947056"/>
                  <a:gd name="connsiteX7" fmla="*/ 21502 w 44980"/>
                  <a:gd name="connsiteY7" fmla="*/ 0 h 94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980" h="947056">
                    <a:moveTo>
                      <a:pt x="23479" y="0"/>
                    </a:moveTo>
                    <a:cubicBezTo>
                      <a:pt x="35354" y="0"/>
                      <a:pt x="44980" y="9630"/>
                      <a:pt x="44980" y="21509"/>
                    </a:cubicBezTo>
                    <a:lnTo>
                      <a:pt x="44980" y="925547"/>
                    </a:lnTo>
                    <a:cubicBezTo>
                      <a:pt x="44980" y="937426"/>
                      <a:pt x="35354" y="947056"/>
                      <a:pt x="23479" y="947056"/>
                    </a:cubicBezTo>
                    <a:lnTo>
                      <a:pt x="21502" y="947056"/>
                    </a:lnTo>
                    <a:cubicBezTo>
                      <a:pt x="9627" y="947056"/>
                      <a:pt x="0" y="937426"/>
                      <a:pt x="0" y="925547"/>
                    </a:cubicBezTo>
                    <a:lnTo>
                      <a:pt x="0" y="21509"/>
                    </a:lnTo>
                    <a:cubicBezTo>
                      <a:pt x="0" y="9630"/>
                      <a:pt x="9627" y="0"/>
                      <a:pt x="21502" y="0"/>
                    </a:cubicBezTo>
                    <a:close/>
                  </a:path>
                </a:pathLst>
              </a:custGeom>
              <a:noFill/>
              <a:ln w="1587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7" name="Freeform 6306">
                <a:extLst>
                  <a:ext uri="{FF2B5EF4-FFF2-40B4-BE49-F238E27FC236}">
                    <a16:creationId xmlns:a16="http://schemas.microsoft.com/office/drawing/2014/main" id="{953A8144-FE04-75C1-8F86-5D8931C1DBD4}"/>
                  </a:ext>
                </a:extLst>
              </p:cNvPr>
              <p:cNvSpPr/>
              <p:nvPr/>
            </p:nvSpPr>
            <p:spPr>
              <a:xfrm>
                <a:off x="20430166" y="1812357"/>
                <a:ext cx="44980" cy="947056"/>
              </a:xfrm>
              <a:custGeom>
                <a:avLst/>
                <a:gdLst>
                  <a:gd name="connsiteX0" fmla="*/ 23479 w 44980"/>
                  <a:gd name="connsiteY0" fmla="*/ 0 h 947056"/>
                  <a:gd name="connsiteX1" fmla="*/ 44980 w 44980"/>
                  <a:gd name="connsiteY1" fmla="*/ 21509 h 947056"/>
                  <a:gd name="connsiteX2" fmla="*/ 44980 w 44980"/>
                  <a:gd name="connsiteY2" fmla="*/ 925547 h 947056"/>
                  <a:gd name="connsiteX3" fmla="*/ 23479 w 44980"/>
                  <a:gd name="connsiteY3" fmla="*/ 947056 h 947056"/>
                  <a:gd name="connsiteX4" fmla="*/ 21502 w 44980"/>
                  <a:gd name="connsiteY4" fmla="*/ 947056 h 947056"/>
                  <a:gd name="connsiteX5" fmla="*/ 0 w 44980"/>
                  <a:gd name="connsiteY5" fmla="*/ 925547 h 947056"/>
                  <a:gd name="connsiteX6" fmla="*/ 0 w 44980"/>
                  <a:gd name="connsiteY6" fmla="*/ 21509 h 947056"/>
                  <a:gd name="connsiteX7" fmla="*/ 21502 w 44980"/>
                  <a:gd name="connsiteY7" fmla="*/ 0 h 94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980" h="947056">
                    <a:moveTo>
                      <a:pt x="23479" y="0"/>
                    </a:moveTo>
                    <a:cubicBezTo>
                      <a:pt x="35353" y="0"/>
                      <a:pt x="44980" y="9630"/>
                      <a:pt x="44980" y="21509"/>
                    </a:cubicBezTo>
                    <a:lnTo>
                      <a:pt x="44980" y="925547"/>
                    </a:lnTo>
                    <a:cubicBezTo>
                      <a:pt x="44980" y="937426"/>
                      <a:pt x="35353" y="947056"/>
                      <a:pt x="23479" y="947056"/>
                    </a:cubicBezTo>
                    <a:lnTo>
                      <a:pt x="21502" y="947056"/>
                    </a:lnTo>
                    <a:cubicBezTo>
                      <a:pt x="9627" y="947056"/>
                      <a:pt x="0" y="937426"/>
                      <a:pt x="0" y="925547"/>
                    </a:cubicBezTo>
                    <a:lnTo>
                      <a:pt x="0" y="21509"/>
                    </a:lnTo>
                    <a:cubicBezTo>
                      <a:pt x="0" y="9630"/>
                      <a:pt x="9627" y="0"/>
                      <a:pt x="21502" y="0"/>
                    </a:cubicBezTo>
                    <a:close/>
                  </a:path>
                </a:pathLst>
              </a:custGeom>
              <a:noFill/>
              <a:ln w="1587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8" name="Freeform 6307">
                <a:extLst>
                  <a:ext uri="{FF2B5EF4-FFF2-40B4-BE49-F238E27FC236}">
                    <a16:creationId xmlns:a16="http://schemas.microsoft.com/office/drawing/2014/main" id="{38AEE41C-2E3A-FEE5-EC32-3F7D209A43D4}"/>
                  </a:ext>
                </a:extLst>
              </p:cNvPr>
              <p:cNvSpPr/>
              <p:nvPr/>
            </p:nvSpPr>
            <p:spPr>
              <a:xfrm>
                <a:off x="20205264" y="1837922"/>
                <a:ext cx="224901" cy="8040"/>
              </a:xfrm>
              <a:custGeom>
                <a:avLst/>
                <a:gdLst>
                  <a:gd name="connsiteX0" fmla="*/ 0 w 224901"/>
                  <a:gd name="connsiteY0" fmla="*/ 0 h 8040"/>
                  <a:gd name="connsiteX1" fmla="*/ 224901 w 224901"/>
                  <a:gd name="connsiteY1" fmla="*/ 0 h 8040"/>
                </a:gdLst>
                <a:ahLst/>
                <a:cxnLst>
                  <a:cxn ang="0">
                    <a:pos x="connsiteX0" y="connsiteY0"/>
                  </a:cxn>
                  <a:cxn ang="0">
                    <a:pos x="connsiteX1" y="connsiteY1"/>
                  </a:cxn>
                </a:cxnLst>
                <a:rect l="l" t="t" r="r" b="b"/>
                <a:pathLst>
                  <a:path w="224901" h="8040">
                    <a:moveTo>
                      <a:pt x="0" y="0"/>
                    </a:moveTo>
                    <a:lnTo>
                      <a:pt x="224901" y="0"/>
                    </a:lnTo>
                  </a:path>
                </a:pathLst>
              </a:custGeom>
              <a:ln w="1587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9" name="Freeform 6308">
                <a:extLst>
                  <a:ext uri="{FF2B5EF4-FFF2-40B4-BE49-F238E27FC236}">
                    <a16:creationId xmlns:a16="http://schemas.microsoft.com/office/drawing/2014/main" id="{C24687A4-1AFC-6142-532D-BDDF988B320A}"/>
                  </a:ext>
                </a:extLst>
              </p:cNvPr>
              <p:cNvSpPr/>
              <p:nvPr/>
            </p:nvSpPr>
            <p:spPr>
              <a:xfrm>
                <a:off x="20205264" y="2732149"/>
                <a:ext cx="224901" cy="8040"/>
              </a:xfrm>
              <a:custGeom>
                <a:avLst/>
                <a:gdLst>
                  <a:gd name="connsiteX0" fmla="*/ 0 w 224901"/>
                  <a:gd name="connsiteY0" fmla="*/ 0 h 8040"/>
                  <a:gd name="connsiteX1" fmla="*/ 224901 w 224901"/>
                  <a:gd name="connsiteY1" fmla="*/ 0 h 8040"/>
                </a:gdLst>
                <a:ahLst/>
                <a:cxnLst>
                  <a:cxn ang="0">
                    <a:pos x="connsiteX0" y="connsiteY0"/>
                  </a:cxn>
                  <a:cxn ang="0">
                    <a:pos x="connsiteX1" y="connsiteY1"/>
                  </a:cxn>
                </a:cxnLst>
                <a:rect l="l" t="t" r="r" b="b"/>
                <a:pathLst>
                  <a:path w="224901" h="8040">
                    <a:moveTo>
                      <a:pt x="0" y="0"/>
                    </a:moveTo>
                    <a:lnTo>
                      <a:pt x="224901" y="0"/>
                    </a:lnTo>
                  </a:path>
                </a:pathLst>
              </a:custGeom>
              <a:ln w="1587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301" name="Graphic 4486">
              <a:extLst>
                <a:ext uri="{FF2B5EF4-FFF2-40B4-BE49-F238E27FC236}">
                  <a16:creationId xmlns:a16="http://schemas.microsoft.com/office/drawing/2014/main" id="{591E84F2-10D2-115B-2FFC-C37BBD267ED3}"/>
                </a:ext>
              </a:extLst>
            </p:cNvPr>
            <p:cNvGrpSpPr/>
            <p:nvPr/>
          </p:nvGrpSpPr>
          <p:grpSpPr>
            <a:xfrm>
              <a:off x="19148950" y="1750380"/>
              <a:ext cx="447555" cy="1025911"/>
              <a:chOff x="19148950" y="1750380"/>
              <a:chExt cx="447555" cy="1025911"/>
            </a:xfrm>
            <a:noFill/>
          </p:grpSpPr>
          <p:sp>
            <p:nvSpPr>
              <p:cNvPr id="6302" name="Freeform 6301">
                <a:extLst>
                  <a:ext uri="{FF2B5EF4-FFF2-40B4-BE49-F238E27FC236}">
                    <a16:creationId xmlns:a16="http://schemas.microsoft.com/office/drawing/2014/main" id="{409023CC-1406-3168-2D95-2CF8454DB59B}"/>
                  </a:ext>
                </a:extLst>
              </p:cNvPr>
              <p:cNvSpPr/>
              <p:nvPr/>
            </p:nvSpPr>
            <p:spPr>
              <a:xfrm rot="471659">
                <a:off x="19216564" y="1748795"/>
                <a:ext cx="44980" cy="992155"/>
              </a:xfrm>
              <a:custGeom>
                <a:avLst/>
                <a:gdLst>
                  <a:gd name="connsiteX0" fmla="*/ 22490 w 44980"/>
                  <a:gd name="connsiteY0" fmla="*/ 0 h 992155"/>
                  <a:gd name="connsiteX1" fmla="*/ 44980 w 44980"/>
                  <a:gd name="connsiteY1" fmla="*/ 22498 h 992155"/>
                  <a:gd name="connsiteX2" fmla="*/ 44980 w 44980"/>
                  <a:gd name="connsiteY2" fmla="*/ 969657 h 992155"/>
                  <a:gd name="connsiteX3" fmla="*/ 22490 w 44980"/>
                  <a:gd name="connsiteY3" fmla="*/ 992155 h 992155"/>
                  <a:gd name="connsiteX4" fmla="*/ 22490 w 44980"/>
                  <a:gd name="connsiteY4" fmla="*/ 992155 h 992155"/>
                  <a:gd name="connsiteX5" fmla="*/ 0 w 44980"/>
                  <a:gd name="connsiteY5" fmla="*/ 969657 h 992155"/>
                  <a:gd name="connsiteX6" fmla="*/ 0 w 44980"/>
                  <a:gd name="connsiteY6" fmla="*/ 22498 h 992155"/>
                  <a:gd name="connsiteX7" fmla="*/ 22490 w 44980"/>
                  <a:gd name="connsiteY7" fmla="*/ 0 h 99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980" h="992155">
                    <a:moveTo>
                      <a:pt x="22490" y="0"/>
                    </a:moveTo>
                    <a:cubicBezTo>
                      <a:pt x="34911" y="0"/>
                      <a:pt x="44980" y="10073"/>
                      <a:pt x="44980" y="22498"/>
                    </a:cubicBezTo>
                    <a:lnTo>
                      <a:pt x="44980" y="969657"/>
                    </a:lnTo>
                    <a:cubicBezTo>
                      <a:pt x="44980" y="982083"/>
                      <a:pt x="34911" y="992155"/>
                      <a:pt x="22490" y="992155"/>
                    </a:cubicBezTo>
                    <a:lnTo>
                      <a:pt x="22490" y="992155"/>
                    </a:lnTo>
                    <a:cubicBezTo>
                      <a:pt x="10069" y="992155"/>
                      <a:pt x="0" y="982083"/>
                      <a:pt x="0" y="969657"/>
                    </a:cubicBezTo>
                    <a:lnTo>
                      <a:pt x="0" y="22498"/>
                    </a:lnTo>
                    <a:cubicBezTo>
                      <a:pt x="0" y="10073"/>
                      <a:pt x="10069" y="0"/>
                      <a:pt x="22490" y="0"/>
                    </a:cubicBezTo>
                    <a:close/>
                  </a:path>
                </a:pathLst>
              </a:custGeom>
              <a:noFill/>
              <a:ln w="1587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3" name="Freeform 6302">
                <a:extLst>
                  <a:ext uri="{FF2B5EF4-FFF2-40B4-BE49-F238E27FC236}">
                    <a16:creationId xmlns:a16="http://schemas.microsoft.com/office/drawing/2014/main" id="{79F0DE72-6295-39CF-AF73-E49F4B13CD5F}"/>
                  </a:ext>
                </a:extLst>
              </p:cNvPr>
              <p:cNvSpPr/>
              <p:nvPr/>
            </p:nvSpPr>
            <p:spPr>
              <a:xfrm rot="471659">
                <a:off x="19483911" y="1785721"/>
                <a:ext cx="44980" cy="992155"/>
              </a:xfrm>
              <a:custGeom>
                <a:avLst/>
                <a:gdLst>
                  <a:gd name="connsiteX0" fmla="*/ 22490 w 44980"/>
                  <a:gd name="connsiteY0" fmla="*/ 0 h 992155"/>
                  <a:gd name="connsiteX1" fmla="*/ 44980 w 44980"/>
                  <a:gd name="connsiteY1" fmla="*/ 22498 h 992155"/>
                  <a:gd name="connsiteX2" fmla="*/ 44980 w 44980"/>
                  <a:gd name="connsiteY2" fmla="*/ 969657 h 992155"/>
                  <a:gd name="connsiteX3" fmla="*/ 22490 w 44980"/>
                  <a:gd name="connsiteY3" fmla="*/ 992155 h 992155"/>
                  <a:gd name="connsiteX4" fmla="*/ 22490 w 44980"/>
                  <a:gd name="connsiteY4" fmla="*/ 992155 h 992155"/>
                  <a:gd name="connsiteX5" fmla="*/ 0 w 44980"/>
                  <a:gd name="connsiteY5" fmla="*/ 969657 h 992155"/>
                  <a:gd name="connsiteX6" fmla="*/ 0 w 44980"/>
                  <a:gd name="connsiteY6" fmla="*/ 22498 h 992155"/>
                  <a:gd name="connsiteX7" fmla="*/ 22490 w 44980"/>
                  <a:gd name="connsiteY7" fmla="*/ 0 h 99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980" h="992155">
                    <a:moveTo>
                      <a:pt x="22490" y="0"/>
                    </a:moveTo>
                    <a:cubicBezTo>
                      <a:pt x="34911" y="0"/>
                      <a:pt x="44980" y="10073"/>
                      <a:pt x="44980" y="22498"/>
                    </a:cubicBezTo>
                    <a:lnTo>
                      <a:pt x="44980" y="969657"/>
                    </a:lnTo>
                    <a:cubicBezTo>
                      <a:pt x="44980" y="982082"/>
                      <a:pt x="34911" y="992155"/>
                      <a:pt x="22490" y="992155"/>
                    </a:cubicBezTo>
                    <a:lnTo>
                      <a:pt x="22490" y="992155"/>
                    </a:lnTo>
                    <a:cubicBezTo>
                      <a:pt x="10069" y="992155"/>
                      <a:pt x="0" y="982082"/>
                      <a:pt x="0" y="969657"/>
                    </a:cubicBezTo>
                    <a:lnTo>
                      <a:pt x="0" y="22498"/>
                    </a:lnTo>
                    <a:cubicBezTo>
                      <a:pt x="0" y="10073"/>
                      <a:pt x="10069" y="0"/>
                      <a:pt x="22490" y="0"/>
                    </a:cubicBezTo>
                    <a:close/>
                  </a:path>
                </a:pathLst>
              </a:custGeom>
              <a:noFill/>
              <a:ln w="1587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4" name="Freeform 6303">
                <a:extLst>
                  <a:ext uri="{FF2B5EF4-FFF2-40B4-BE49-F238E27FC236}">
                    <a16:creationId xmlns:a16="http://schemas.microsoft.com/office/drawing/2014/main" id="{43181EC8-E7B5-DB02-01CC-5948D2625D6E}"/>
                  </a:ext>
                </a:extLst>
              </p:cNvPr>
              <p:cNvSpPr/>
              <p:nvPr/>
            </p:nvSpPr>
            <p:spPr>
              <a:xfrm>
                <a:off x="19325496" y="1783067"/>
                <a:ext cx="222787" cy="30769"/>
              </a:xfrm>
              <a:custGeom>
                <a:avLst/>
                <a:gdLst>
                  <a:gd name="connsiteX0" fmla="*/ 0 w 222787"/>
                  <a:gd name="connsiteY0" fmla="*/ 0 h 30769"/>
                  <a:gd name="connsiteX1" fmla="*/ 222787 w 222787"/>
                  <a:gd name="connsiteY1" fmla="*/ 30770 h 30769"/>
                </a:gdLst>
                <a:ahLst/>
                <a:cxnLst>
                  <a:cxn ang="0">
                    <a:pos x="connsiteX0" y="connsiteY0"/>
                  </a:cxn>
                  <a:cxn ang="0">
                    <a:pos x="connsiteX1" y="connsiteY1"/>
                  </a:cxn>
                </a:cxnLst>
                <a:rect l="l" t="t" r="r" b="b"/>
                <a:pathLst>
                  <a:path w="222787" h="30769">
                    <a:moveTo>
                      <a:pt x="0" y="0"/>
                    </a:moveTo>
                    <a:lnTo>
                      <a:pt x="222787" y="30770"/>
                    </a:lnTo>
                  </a:path>
                </a:pathLst>
              </a:custGeom>
              <a:ln w="1587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5" name="Freeform 6304">
                <a:extLst>
                  <a:ext uri="{FF2B5EF4-FFF2-40B4-BE49-F238E27FC236}">
                    <a16:creationId xmlns:a16="http://schemas.microsoft.com/office/drawing/2014/main" id="{B5C5349D-A092-28E5-DDAB-F87113F08C3A}"/>
                  </a:ext>
                </a:extLst>
              </p:cNvPr>
              <p:cNvSpPr/>
              <p:nvPr/>
            </p:nvSpPr>
            <p:spPr>
              <a:xfrm>
                <a:off x="19197408" y="2711075"/>
                <a:ext cx="222787" cy="30770"/>
              </a:xfrm>
              <a:custGeom>
                <a:avLst/>
                <a:gdLst>
                  <a:gd name="connsiteX0" fmla="*/ 0 w 222787"/>
                  <a:gd name="connsiteY0" fmla="*/ 0 h 30770"/>
                  <a:gd name="connsiteX1" fmla="*/ 222788 w 222787"/>
                  <a:gd name="connsiteY1" fmla="*/ 30771 h 30770"/>
                </a:gdLst>
                <a:ahLst/>
                <a:cxnLst>
                  <a:cxn ang="0">
                    <a:pos x="connsiteX0" y="connsiteY0"/>
                  </a:cxn>
                  <a:cxn ang="0">
                    <a:pos x="connsiteX1" y="connsiteY1"/>
                  </a:cxn>
                </a:cxnLst>
                <a:rect l="l" t="t" r="r" b="b"/>
                <a:pathLst>
                  <a:path w="222787" h="30770">
                    <a:moveTo>
                      <a:pt x="0" y="0"/>
                    </a:moveTo>
                    <a:lnTo>
                      <a:pt x="222788" y="30771"/>
                    </a:lnTo>
                  </a:path>
                </a:pathLst>
              </a:custGeom>
              <a:ln w="1587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28" name="Graphic 4486">
            <a:extLst>
              <a:ext uri="{FF2B5EF4-FFF2-40B4-BE49-F238E27FC236}">
                <a16:creationId xmlns:a16="http://schemas.microsoft.com/office/drawing/2014/main" id="{35DA19DB-612B-6231-BDDB-49DB069A8A98}"/>
              </a:ext>
            </a:extLst>
          </p:cNvPr>
          <p:cNvGrpSpPr/>
          <p:nvPr/>
        </p:nvGrpSpPr>
        <p:grpSpPr>
          <a:xfrm flipH="1">
            <a:off x="19465897" y="3787786"/>
            <a:ext cx="593144" cy="551912"/>
            <a:chOff x="21186404" y="1693542"/>
            <a:chExt cx="1224719" cy="1139586"/>
          </a:xfrm>
          <a:noFill/>
        </p:grpSpPr>
        <p:sp>
          <p:nvSpPr>
            <p:cNvPr id="6263" name="Freeform 6262">
              <a:extLst>
                <a:ext uri="{FF2B5EF4-FFF2-40B4-BE49-F238E27FC236}">
                  <a16:creationId xmlns:a16="http://schemas.microsoft.com/office/drawing/2014/main" id="{E8AC108E-8B12-F603-790A-75639F055AA0}"/>
                </a:ext>
              </a:extLst>
            </p:cNvPr>
            <p:cNvSpPr/>
            <p:nvPr/>
          </p:nvSpPr>
          <p:spPr>
            <a:xfrm>
              <a:off x="21186404" y="2220554"/>
              <a:ext cx="1224719" cy="612574"/>
            </a:xfrm>
            <a:custGeom>
              <a:avLst/>
              <a:gdLst>
                <a:gd name="connsiteX0" fmla="*/ 1020596 w 1224719"/>
                <a:gd name="connsiteY0" fmla="*/ 0 h 612574"/>
                <a:gd name="connsiteX1" fmla="*/ 1194908 w 1224719"/>
                <a:gd name="connsiteY1" fmla="*/ 0 h 612574"/>
                <a:gd name="connsiteX2" fmla="*/ 1224720 w 1224719"/>
                <a:gd name="connsiteY2" fmla="*/ 29822 h 612574"/>
                <a:gd name="connsiteX3" fmla="*/ 1224720 w 1224719"/>
                <a:gd name="connsiteY3" fmla="*/ 582753 h 612574"/>
                <a:gd name="connsiteX4" fmla="*/ 1194908 w 1224719"/>
                <a:gd name="connsiteY4" fmla="*/ 612575 h 612574"/>
                <a:gd name="connsiteX5" fmla="*/ 29803 w 1224719"/>
                <a:gd name="connsiteY5" fmla="*/ 612575 h 612574"/>
                <a:gd name="connsiteX6" fmla="*/ 0 w 1224719"/>
                <a:gd name="connsiteY6" fmla="*/ 582753 h 612574"/>
                <a:gd name="connsiteX7" fmla="*/ 0 w 1224719"/>
                <a:gd name="connsiteY7" fmla="*/ 29822 h 612574"/>
                <a:gd name="connsiteX8" fmla="*/ 29803 w 1224719"/>
                <a:gd name="connsiteY8" fmla="*/ 0 h 612574"/>
                <a:gd name="connsiteX9" fmla="*/ 204116 w 1224719"/>
                <a:gd name="connsiteY9" fmla="*/ 0 h 61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24719" h="612574">
                  <a:moveTo>
                    <a:pt x="1020596" y="0"/>
                  </a:moveTo>
                  <a:lnTo>
                    <a:pt x="1194908" y="0"/>
                  </a:lnTo>
                  <a:cubicBezTo>
                    <a:pt x="1211369" y="0"/>
                    <a:pt x="1224720" y="13355"/>
                    <a:pt x="1224720" y="29822"/>
                  </a:cubicBezTo>
                  <a:lnTo>
                    <a:pt x="1224720" y="582753"/>
                  </a:lnTo>
                  <a:cubicBezTo>
                    <a:pt x="1224720" y="599220"/>
                    <a:pt x="1211369" y="612575"/>
                    <a:pt x="1194908" y="612575"/>
                  </a:cubicBezTo>
                  <a:lnTo>
                    <a:pt x="29803" y="612575"/>
                  </a:lnTo>
                  <a:cubicBezTo>
                    <a:pt x="13342" y="612575"/>
                    <a:pt x="0" y="599220"/>
                    <a:pt x="0" y="582753"/>
                  </a:cubicBezTo>
                  <a:lnTo>
                    <a:pt x="0" y="29822"/>
                  </a:lnTo>
                  <a:cubicBezTo>
                    <a:pt x="0" y="13355"/>
                    <a:pt x="13342" y="0"/>
                    <a:pt x="29803" y="0"/>
                  </a:cubicBezTo>
                  <a:lnTo>
                    <a:pt x="204116"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4" name="Freeform 6263">
              <a:extLst>
                <a:ext uri="{FF2B5EF4-FFF2-40B4-BE49-F238E27FC236}">
                  <a16:creationId xmlns:a16="http://schemas.microsoft.com/office/drawing/2014/main" id="{FA12EBE1-A2B7-6AE3-B8CA-63FE375F9E0D}"/>
                </a:ext>
              </a:extLst>
            </p:cNvPr>
            <p:cNvSpPr/>
            <p:nvPr/>
          </p:nvSpPr>
          <p:spPr>
            <a:xfrm>
              <a:off x="21390519" y="2059354"/>
              <a:ext cx="816480" cy="773774"/>
            </a:xfrm>
            <a:custGeom>
              <a:avLst/>
              <a:gdLst>
                <a:gd name="connsiteX0" fmla="*/ 816480 w 816480"/>
                <a:gd name="connsiteY0" fmla="*/ 0 h 773774"/>
                <a:gd name="connsiteX1" fmla="*/ 816480 w 816480"/>
                <a:gd name="connsiteY1" fmla="*/ 773775 h 773774"/>
                <a:gd name="connsiteX2" fmla="*/ 0 w 816480"/>
                <a:gd name="connsiteY2" fmla="*/ 773775 h 773774"/>
                <a:gd name="connsiteX3" fmla="*/ 0 w 816480"/>
                <a:gd name="connsiteY3" fmla="*/ 0 h 773774"/>
              </a:gdLst>
              <a:ahLst/>
              <a:cxnLst>
                <a:cxn ang="0">
                  <a:pos x="connsiteX0" y="connsiteY0"/>
                </a:cxn>
                <a:cxn ang="0">
                  <a:pos x="connsiteX1" y="connsiteY1"/>
                </a:cxn>
                <a:cxn ang="0">
                  <a:pos x="connsiteX2" y="connsiteY2"/>
                </a:cxn>
                <a:cxn ang="0">
                  <a:pos x="connsiteX3" y="connsiteY3"/>
                </a:cxn>
              </a:cxnLst>
              <a:rect l="l" t="t" r="r" b="b"/>
              <a:pathLst>
                <a:path w="816480" h="773774">
                  <a:moveTo>
                    <a:pt x="816480" y="0"/>
                  </a:moveTo>
                  <a:lnTo>
                    <a:pt x="816480" y="773775"/>
                  </a:lnTo>
                  <a:lnTo>
                    <a:pt x="0" y="773775"/>
                  </a:ln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5" name="Freeform 6264">
              <a:extLst>
                <a:ext uri="{FF2B5EF4-FFF2-40B4-BE49-F238E27FC236}">
                  <a16:creationId xmlns:a16="http://schemas.microsoft.com/office/drawing/2014/main" id="{52770564-AF8B-9E24-C0DA-C69CDE1136AE}"/>
                </a:ext>
              </a:extLst>
            </p:cNvPr>
            <p:cNvSpPr/>
            <p:nvPr/>
          </p:nvSpPr>
          <p:spPr>
            <a:xfrm>
              <a:off x="21315576" y="1919498"/>
              <a:ext cx="961502" cy="166490"/>
            </a:xfrm>
            <a:custGeom>
              <a:avLst/>
              <a:gdLst>
                <a:gd name="connsiteX0" fmla="*/ 0 w 961502"/>
                <a:gd name="connsiteY0" fmla="*/ 166491 h 166490"/>
                <a:gd name="connsiteX1" fmla="*/ 454625 w 961502"/>
                <a:gd name="connsiteY1" fmla="*/ 4924 h 166490"/>
                <a:gd name="connsiteX2" fmla="*/ 511749 w 961502"/>
                <a:gd name="connsiteY2" fmla="*/ 4924 h 166490"/>
                <a:gd name="connsiteX3" fmla="*/ 961503 w 961502"/>
                <a:gd name="connsiteY3" fmla="*/ 164761 h 166490"/>
              </a:gdLst>
              <a:ahLst/>
              <a:cxnLst>
                <a:cxn ang="0">
                  <a:pos x="connsiteX0" y="connsiteY0"/>
                </a:cxn>
                <a:cxn ang="0">
                  <a:pos x="connsiteX1" y="connsiteY1"/>
                </a:cxn>
                <a:cxn ang="0">
                  <a:pos x="connsiteX2" y="connsiteY2"/>
                </a:cxn>
                <a:cxn ang="0">
                  <a:pos x="connsiteX3" y="connsiteY3"/>
                </a:cxn>
              </a:cxnLst>
              <a:rect l="l" t="t" r="r" b="b"/>
              <a:pathLst>
                <a:path w="961502" h="166490">
                  <a:moveTo>
                    <a:pt x="0" y="166491"/>
                  </a:moveTo>
                  <a:lnTo>
                    <a:pt x="454625" y="4924"/>
                  </a:lnTo>
                  <a:cubicBezTo>
                    <a:pt x="473096" y="-1641"/>
                    <a:pt x="493270" y="-1641"/>
                    <a:pt x="511749" y="4924"/>
                  </a:cubicBezTo>
                  <a:lnTo>
                    <a:pt x="961503" y="16476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266" name="Graphic 4486">
              <a:extLst>
                <a:ext uri="{FF2B5EF4-FFF2-40B4-BE49-F238E27FC236}">
                  <a16:creationId xmlns:a16="http://schemas.microsoft.com/office/drawing/2014/main" id="{D7F4D2FD-D9E5-0B96-5EB8-0478B8E13360}"/>
                </a:ext>
              </a:extLst>
            </p:cNvPr>
            <p:cNvGrpSpPr/>
            <p:nvPr/>
          </p:nvGrpSpPr>
          <p:grpSpPr>
            <a:xfrm>
              <a:off x="21522658" y="2285826"/>
              <a:ext cx="547331" cy="334794"/>
              <a:chOff x="21522658" y="2285826"/>
              <a:chExt cx="547331" cy="334794"/>
            </a:xfrm>
          </p:grpSpPr>
          <p:sp>
            <p:nvSpPr>
              <p:cNvPr id="6282" name="Freeform 6281">
                <a:extLst>
                  <a:ext uri="{FF2B5EF4-FFF2-40B4-BE49-F238E27FC236}">
                    <a16:creationId xmlns:a16="http://schemas.microsoft.com/office/drawing/2014/main" id="{B7AF90F1-FBB6-1E66-3A46-1232C19E5E59}"/>
                  </a:ext>
                </a:extLst>
              </p:cNvPr>
              <p:cNvSpPr/>
              <p:nvPr/>
            </p:nvSpPr>
            <p:spPr>
              <a:xfrm>
                <a:off x="21846559" y="2285826"/>
                <a:ext cx="59912" cy="8040"/>
              </a:xfrm>
              <a:custGeom>
                <a:avLst/>
                <a:gdLst>
                  <a:gd name="connsiteX0" fmla="*/ 59913 w 59912"/>
                  <a:gd name="connsiteY0" fmla="*/ 0 h 8040"/>
                  <a:gd name="connsiteX1" fmla="*/ 0 w 59912"/>
                  <a:gd name="connsiteY1" fmla="*/ 0 h 8040"/>
                </a:gdLst>
                <a:ahLst/>
                <a:cxnLst>
                  <a:cxn ang="0">
                    <a:pos x="connsiteX0" y="connsiteY0"/>
                  </a:cxn>
                  <a:cxn ang="0">
                    <a:pos x="connsiteX1" y="connsiteY1"/>
                  </a:cxn>
                </a:cxnLst>
                <a:rect l="l" t="t" r="r" b="b"/>
                <a:pathLst>
                  <a:path w="59912" h="8040">
                    <a:moveTo>
                      <a:pt x="59913"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3" name="Freeform 6282">
                <a:extLst>
                  <a:ext uri="{FF2B5EF4-FFF2-40B4-BE49-F238E27FC236}">
                    <a16:creationId xmlns:a16="http://schemas.microsoft.com/office/drawing/2014/main" id="{CE0A3364-7981-C3F8-C2B2-C0DEEFF19E09}"/>
                  </a:ext>
                </a:extLst>
              </p:cNvPr>
              <p:cNvSpPr/>
              <p:nvPr/>
            </p:nvSpPr>
            <p:spPr>
              <a:xfrm>
                <a:off x="22010085" y="2285826"/>
                <a:ext cx="59904" cy="8040"/>
              </a:xfrm>
              <a:custGeom>
                <a:avLst/>
                <a:gdLst>
                  <a:gd name="connsiteX0" fmla="*/ 59905 w 59904"/>
                  <a:gd name="connsiteY0" fmla="*/ 0 h 8040"/>
                  <a:gd name="connsiteX1" fmla="*/ 0 w 59904"/>
                  <a:gd name="connsiteY1" fmla="*/ 0 h 8040"/>
                </a:gdLst>
                <a:ahLst/>
                <a:cxnLst>
                  <a:cxn ang="0">
                    <a:pos x="connsiteX0" y="connsiteY0"/>
                  </a:cxn>
                  <a:cxn ang="0">
                    <a:pos x="connsiteX1" y="connsiteY1"/>
                  </a:cxn>
                </a:cxnLst>
                <a:rect l="l" t="t" r="r" b="b"/>
                <a:pathLst>
                  <a:path w="59904" h="8040">
                    <a:moveTo>
                      <a:pt x="59905"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4" name="Freeform 6283">
                <a:extLst>
                  <a:ext uri="{FF2B5EF4-FFF2-40B4-BE49-F238E27FC236}">
                    <a16:creationId xmlns:a16="http://schemas.microsoft.com/office/drawing/2014/main" id="{FF7F4018-6831-6AF5-C141-94934B1AA9B1}"/>
                  </a:ext>
                </a:extLst>
              </p:cNvPr>
              <p:cNvSpPr/>
              <p:nvPr/>
            </p:nvSpPr>
            <p:spPr>
              <a:xfrm>
                <a:off x="21684609" y="2285826"/>
                <a:ext cx="59912" cy="8040"/>
              </a:xfrm>
              <a:custGeom>
                <a:avLst/>
                <a:gdLst>
                  <a:gd name="connsiteX0" fmla="*/ 59913 w 59912"/>
                  <a:gd name="connsiteY0" fmla="*/ 0 h 8040"/>
                  <a:gd name="connsiteX1" fmla="*/ 0 w 59912"/>
                  <a:gd name="connsiteY1" fmla="*/ 0 h 8040"/>
                </a:gdLst>
                <a:ahLst/>
                <a:cxnLst>
                  <a:cxn ang="0">
                    <a:pos x="connsiteX0" y="connsiteY0"/>
                  </a:cxn>
                  <a:cxn ang="0">
                    <a:pos x="connsiteX1" y="connsiteY1"/>
                  </a:cxn>
                </a:cxnLst>
                <a:rect l="l" t="t" r="r" b="b"/>
                <a:pathLst>
                  <a:path w="59912" h="8040">
                    <a:moveTo>
                      <a:pt x="59913"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5" name="Freeform 6284">
                <a:extLst>
                  <a:ext uri="{FF2B5EF4-FFF2-40B4-BE49-F238E27FC236}">
                    <a16:creationId xmlns:a16="http://schemas.microsoft.com/office/drawing/2014/main" id="{88D57898-D2B7-CCD1-0989-20EB10D16D6C}"/>
                  </a:ext>
                </a:extLst>
              </p:cNvPr>
              <p:cNvSpPr/>
              <p:nvPr/>
            </p:nvSpPr>
            <p:spPr>
              <a:xfrm>
                <a:off x="21522658" y="2285826"/>
                <a:ext cx="59912" cy="8040"/>
              </a:xfrm>
              <a:custGeom>
                <a:avLst/>
                <a:gdLst>
                  <a:gd name="connsiteX0" fmla="*/ 59913 w 59912"/>
                  <a:gd name="connsiteY0" fmla="*/ 0 h 8040"/>
                  <a:gd name="connsiteX1" fmla="*/ 0 w 59912"/>
                  <a:gd name="connsiteY1" fmla="*/ 0 h 8040"/>
                </a:gdLst>
                <a:ahLst/>
                <a:cxnLst>
                  <a:cxn ang="0">
                    <a:pos x="connsiteX0" y="connsiteY0"/>
                  </a:cxn>
                  <a:cxn ang="0">
                    <a:pos x="connsiteX1" y="connsiteY1"/>
                  </a:cxn>
                </a:cxnLst>
                <a:rect l="l" t="t" r="r" b="b"/>
                <a:pathLst>
                  <a:path w="59912" h="8040">
                    <a:moveTo>
                      <a:pt x="59913"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6" name="Freeform 6285">
                <a:extLst>
                  <a:ext uri="{FF2B5EF4-FFF2-40B4-BE49-F238E27FC236}">
                    <a16:creationId xmlns:a16="http://schemas.microsoft.com/office/drawing/2014/main" id="{FB058E7B-4AB9-2EA3-1957-A9FC620FFB5E}"/>
                  </a:ext>
                </a:extLst>
              </p:cNvPr>
              <p:cNvSpPr/>
              <p:nvPr/>
            </p:nvSpPr>
            <p:spPr>
              <a:xfrm>
                <a:off x="22010085" y="2352786"/>
                <a:ext cx="59904" cy="8040"/>
              </a:xfrm>
              <a:custGeom>
                <a:avLst/>
                <a:gdLst>
                  <a:gd name="connsiteX0" fmla="*/ 59905 w 59904"/>
                  <a:gd name="connsiteY0" fmla="*/ 0 h 8040"/>
                  <a:gd name="connsiteX1" fmla="*/ 0 w 59904"/>
                  <a:gd name="connsiteY1" fmla="*/ 0 h 8040"/>
                </a:gdLst>
                <a:ahLst/>
                <a:cxnLst>
                  <a:cxn ang="0">
                    <a:pos x="connsiteX0" y="connsiteY0"/>
                  </a:cxn>
                  <a:cxn ang="0">
                    <a:pos x="connsiteX1" y="connsiteY1"/>
                  </a:cxn>
                </a:cxnLst>
                <a:rect l="l" t="t" r="r" b="b"/>
                <a:pathLst>
                  <a:path w="59904" h="8040">
                    <a:moveTo>
                      <a:pt x="59905"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7" name="Freeform 6286">
                <a:extLst>
                  <a:ext uri="{FF2B5EF4-FFF2-40B4-BE49-F238E27FC236}">
                    <a16:creationId xmlns:a16="http://schemas.microsoft.com/office/drawing/2014/main" id="{0332AC22-6446-E4F8-4B49-5AABCD629743}"/>
                  </a:ext>
                </a:extLst>
              </p:cNvPr>
              <p:cNvSpPr/>
              <p:nvPr/>
            </p:nvSpPr>
            <p:spPr>
              <a:xfrm>
                <a:off x="22010085" y="2419747"/>
                <a:ext cx="59904" cy="8040"/>
              </a:xfrm>
              <a:custGeom>
                <a:avLst/>
                <a:gdLst>
                  <a:gd name="connsiteX0" fmla="*/ 59905 w 59904"/>
                  <a:gd name="connsiteY0" fmla="*/ 0 h 8040"/>
                  <a:gd name="connsiteX1" fmla="*/ 0 w 59904"/>
                  <a:gd name="connsiteY1" fmla="*/ 0 h 8040"/>
                </a:gdLst>
                <a:ahLst/>
                <a:cxnLst>
                  <a:cxn ang="0">
                    <a:pos x="connsiteX0" y="connsiteY0"/>
                  </a:cxn>
                  <a:cxn ang="0">
                    <a:pos x="connsiteX1" y="connsiteY1"/>
                  </a:cxn>
                </a:cxnLst>
                <a:rect l="l" t="t" r="r" b="b"/>
                <a:pathLst>
                  <a:path w="59904" h="8040">
                    <a:moveTo>
                      <a:pt x="59905"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8" name="Freeform 6287">
                <a:extLst>
                  <a:ext uri="{FF2B5EF4-FFF2-40B4-BE49-F238E27FC236}">
                    <a16:creationId xmlns:a16="http://schemas.microsoft.com/office/drawing/2014/main" id="{394CF82B-C17A-D828-EC48-2E85C16B4BBF}"/>
                  </a:ext>
                </a:extLst>
              </p:cNvPr>
              <p:cNvSpPr/>
              <p:nvPr/>
            </p:nvSpPr>
            <p:spPr>
              <a:xfrm>
                <a:off x="22010085" y="2486708"/>
                <a:ext cx="59904" cy="8040"/>
              </a:xfrm>
              <a:custGeom>
                <a:avLst/>
                <a:gdLst>
                  <a:gd name="connsiteX0" fmla="*/ 59905 w 59904"/>
                  <a:gd name="connsiteY0" fmla="*/ 0 h 8040"/>
                  <a:gd name="connsiteX1" fmla="*/ 0 w 59904"/>
                  <a:gd name="connsiteY1" fmla="*/ 0 h 8040"/>
                </a:gdLst>
                <a:ahLst/>
                <a:cxnLst>
                  <a:cxn ang="0">
                    <a:pos x="connsiteX0" y="connsiteY0"/>
                  </a:cxn>
                  <a:cxn ang="0">
                    <a:pos x="connsiteX1" y="connsiteY1"/>
                  </a:cxn>
                </a:cxnLst>
                <a:rect l="l" t="t" r="r" b="b"/>
                <a:pathLst>
                  <a:path w="59904" h="8040">
                    <a:moveTo>
                      <a:pt x="59905"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9" name="Freeform 6288">
                <a:extLst>
                  <a:ext uri="{FF2B5EF4-FFF2-40B4-BE49-F238E27FC236}">
                    <a16:creationId xmlns:a16="http://schemas.microsoft.com/office/drawing/2014/main" id="{BB880737-9792-28DD-DCB9-7AEDDB555670}"/>
                  </a:ext>
                </a:extLst>
              </p:cNvPr>
              <p:cNvSpPr/>
              <p:nvPr/>
            </p:nvSpPr>
            <p:spPr>
              <a:xfrm>
                <a:off x="22010085" y="2553668"/>
                <a:ext cx="59904" cy="8040"/>
              </a:xfrm>
              <a:custGeom>
                <a:avLst/>
                <a:gdLst>
                  <a:gd name="connsiteX0" fmla="*/ 59905 w 59904"/>
                  <a:gd name="connsiteY0" fmla="*/ 0 h 8040"/>
                  <a:gd name="connsiteX1" fmla="*/ 0 w 59904"/>
                  <a:gd name="connsiteY1" fmla="*/ 0 h 8040"/>
                </a:gdLst>
                <a:ahLst/>
                <a:cxnLst>
                  <a:cxn ang="0">
                    <a:pos x="connsiteX0" y="connsiteY0"/>
                  </a:cxn>
                  <a:cxn ang="0">
                    <a:pos x="connsiteX1" y="connsiteY1"/>
                  </a:cxn>
                </a:cxnLst>
                <a:rect l="l" t="t" r="r" b="b"/>
                <a:pathLst>
                  <a:path w="59904" h="8040">
                    <a:moveTo>
                      <a:pt x="59905"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0" name="Freeform 6289">
                <a:extLst>
                  <a:ext uri="{FF2B5EF4-FFF2-40B4-BE49-F238E27FC236}">
                    <a16:creationId xmlns:a16="http://schemas.microsoft.com/office/drawing/2014/main" id="{A27BC545-C15C-2D16-0E9D-E27DAF214C43}"/>
                  </a:ext>
                </a:extLst>
              </p:cNvPr>
              <p:cNvSpPr/>
              <p:nvPr/>
            </p:nvSpPr>
            <p:spPr>
              <a:xfrm>
                <a:off x="22010085" y="2620621"/>
                <a:ext cx="59904" cy="8040"/>
              </a:xfrm>
              <a:custGeom>
                <a:avLst/>
                <a:gdLst>
                  <a:gd name="connsiteX0" fmla="*/ 59905 w 59904"/>
                  <a:gd name="connsiteY0" fmla="*/ 0 h 8040"/>
                  <a:gd name="connsiteX1" fmla="*/ 0 w 59904"/>
                  <a:gd name="connsiteY1" fmla="*/ 0 h 8040"/>
                </a:gdLst>
                <a:ahLst/>
                <a:cxnLst>
                  <a:cxn ang="0">
                    <a:pos x="connsiteX0" y="connsiteY0"/>
                  </a:cxn>
                  <a:cxn ang="0">
                    <a:pos x="connsiteX1" y="connsiteY1"/>
                  </a:cxn>
                </a:cxnLst>
                <a:rect l="l" t="t" r="r" b="b"/>
                <a:pathLst>
                  <a:path w="59904" h="8040">
                    <a:moveTo>
                      <a:pt x="59905"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1" name="Freeform 6290">
                <a:extLst>
                  <a:ext uri="{FF2B5EF4-FFF2-40B4-BE49-F238E27FC236}">
                    <a16:creationId xmlns:a16="http://schemas.microsoft.com/office/drawing/2014/main" id="{49BF7B98-93C8-1984-2CB9-9613A5A61DCC}"/>
                  </a:ext>
                </a:extLst>
              </p:cNvPr>
              <p:cNvSpPr/>
              <p:nvPr/>
            </p:nvSpPr>
            <p:spPr>
              <a:xfrm>
                <a:off x="21846559" y="2352786"/>
                <a:ext cx="59912" cy="8040"/>
              </a:xfrm>
              <a:custGeom>
                <a:avLst/>
                <a:gdLst>
                  <a:gd name="connsiteX0" fmla="*/ 59913 w 59912"/>
                  <a:gd name="connsiteY0" fmla="*/ 0 h 8040"/>
                  <a:gd name="connsiteX1" fmla="*/ 0 w 59912"/>
                  <a:gd name="connsiteY1" fmla="*/ 0 h 8040"/>
                </a:gdLst>
                <a:ahLst/>
                <a:cxnLst>
                  <a:cxn ang="0">
                    <a:pos x="connsiteX0" y="connsiteY0"/>
                  </a:cxn>
                  <a:cxn ang="0">
                    <a:pos x="connsiteX1" y="connsiteY1"/>
                  </a:cxn>
                </a:cxnLst>
                <a:rect l="l" t="t" r="r" b="b"/>
                <a:pathLst>
                  <a:path w="59912" h="8040">
                    <a:moveTo>
                      <a:pt x="59913"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2" name="Freeform 6291">
                <a:extLst>
                  <a:ext uri="{FF2B5EF4-FFF2-40B4-BE49-F238E27FC236}">
                    <a16:creationId xmlns:a16="http://schemas.microsoft.com/office/drawing/2014/main" id="{98ED250A-8F4C-FFA4-7C70-F944BF2E88A4}"/>
                  </a:ext>
                </a:extLst>
              </p:cNvPr>
              <p:cNvSpPr/>
              <p:nvPr/>
            </p:nvSpPr>
            <p:spPr>
              <a:xfrm>
                <a:off x="21684609" y="2352786"/>
                <a:ext cx="59912" cy="8040"/>
              </a:xfrm>
              <a:custGeom>
                <a:avLst/>
                <a:gdLst>
                  <a:gd name="connsiteX0" fmla="*/ 59913 w 59912"/>
                  <a:gd name="connsiteY0" fmla="*/ 0 h 8040"/>
                  <a:gd name="connsiteX1" fmla="*/ 0 w 59912"/>
                  <a:gd name="connsiteY1" fmla="*/ 0 h 8040"/>
                </a:gdLst>
                <a:ahLst/>
                <a:cxnLst>
                  <a:cxn ang="0">
                    <a:pos x="connsiteX0" y="connsiteY0"/>
                  </a:cxn>
                  <a:cxn ang="0">
                    <a:pos x="connsiteX1" y="connsiteY1"/>
                  </a:cxn>
                </a:cxnLst>
                <a:rect l="l" t="t" r="r" b="b"/>
                <a:pathLst>
                  <a:path w="59912" h="8040">
                    <a:moveTo>
                      <a:pt x="59913"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3" name="Freeform 6292">
                <a:extLst>
                  <a:ext uri="{FF2B5EF4-FFF2-40B4-BE49-F238E27FC236}">
                    <a16:creationId xmlns:a16="http://schemas.microsoft.com/office/drawing/2014/main" id="{C2320D66-48B0-C481-CCEB-254B7B9782D1}"/>
                  </a:ext>
                </a:extLst>
              </p:cNvPr>
              <p:cNvSpPr/>
              <p:nvPr/>
            </p:nvSpPr>
            <p:spPr>
              <a:xfrm>
                <a:off x="21522658" y="2352786"/>
                <a:ext cx="59912" cy="8040"/>
              </a:xfrm>
              <a:custGeom>
                <a:avLst/>
                <a:gdLst>
                  <a:gd name="connsiteX0" fmla="*/ 59913 w 59912"/>
                  <a:gd name="connsiteY0" fmla="*/ 0 h 8040"/>
                  <a:gd name="connsiteX1" fmla="*/ 0 w 59912"/>
                  <a:gd name="connsiteY1" fmla="*/ 0 h 8040"/>
                </a:gdLst>
                <a:ahLst/>
                <a:cxnLst>
                  <a:cxn ang="0">
                    <a:pos x="connsiteX0" y="connsiteY0"/>
                  </a:cxn>
                  <a:cxn ang="0">
                    <a:pos x="connsiteX1" y="connsiteY1"/>
                  </a:cxn>
                </a:cxnLst>
                <a:rect l="l" t="t" r="r" b="b"/>
                <a:pathLst>
                  <a:path w="59912" h="8040">
                    <a:moveTo>
                      <a:pt x="59913"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4" name="Freeform 6293">
                <a:extLst>
                  <a:ext uri="{FF2B5EF4-FFF2-40B4-BE49-F238E27FC236}">
                    <a16:creationId xmlns:a16="http://schemas.microsoft.com/office/drawing/2014/main" id="{7DD4F6CA-1B71-FDC8-CEC1-82DEE0BE071A}"/>
                  </a:ext>
                </a:extLst>
              </p:cNvPr>
              <p:cNvSpPr/>
              <p:nvPr/>
            </p:nvSpPr>
            <p:spPr>
              <a:xfrm>
                <a:off x="21522658" y="2419747"/>
                <a:ext cx="59912" cy="8040"/>
              </a:xfrm>
              <a:custGeom>
                <a:avLst/>
                <a:gdLst>
                  <a:gd name="connsiteX0" fmla="*/ 59913 w 59912"/>
                  <a:gd name="connsiteY0" fmla="*/ 0 h 8040"/>
                  <a:gd name="connsiteX1" fmla="*/ 0 w 59912"/>
                  <a:gd name="connsiteY1" fmla="*/ 0 h 8040"/>
                </a:gdLst>
                <a:ahLst/>
                <a:cxnLst>
                  <a:cxn ang="0">
                    <a:pos x="connsiteX0" y="connsiteY0"/>
                  </a:cxn>
                  <a:cxn ang="0">
                    <a:pos x="connsiteX1" y="connsiteY1"/>
                  </a:cxn>
                </a:cxnLst>
                <a:rect l="l" t="t" r="r" b="b"/>
                <a:pathLst>
                  <a:path w="59912" h="8040">
                    <a:moveTo>
                      <a:pt x="59913"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5" name="Freeform 6294">
                <a:extLst>
                  <a:ext uri="{FF2B5EF4-FFF2-40B4-BE49-F238E27FC236}">
                    <a16:creationId xmlns:a16="http://schemas.microsoft.com/office/drawing/2014/main" id="{AA4CE553-DD62-83D9-2F9E-179B6F73D05B}"/>
                  </a:ext>
                </a:extLst>
              </p:cNvPr>
              <p:cNvSpPr/>
              <p:nvPr/>
            </p:nvSpPr>
            <p:spPr>
              <a:xfrm>
                <a:off x="21522658" y="2486708"/>
                <a:ext cx="59912" cy="8040"/>
              </a:xfrm>
              <a:custGeom>
                <a:avLst/>
                <a:gdLst>
                  <a:gd name="connsiteX0" fmla="*/ 59913 w 59912"/>
                  <a:gd name="connsiteY0" fmla="*/ 0 h 8040"/>
                  <a:gd name="connsiteX1" fmla="*/ 0 w 59912"/>
                  <a:gd name="connsiteY1" fmla="*/ 0 h 8040"/>
                </a:gdLst>
                <a:ahLst/>
                <a:cxnLst>
                  <a:cxn ang="0">
                    <a:pos x="connsiteX0" y="connsiteY0"/>
                  </a:cxn>
                  <a:cxn ang="0">
                    <a:pos x="connsiteX1" y="connsiteY1"/>
                  </a:cxn>
                </a:cxnLst>
                <a:rect l="l" t="t" r="r" b="b"/>
                <a:pathLst>
                  <a:path w="59912" h="8040">
                    <a:moveTo>
                      <a:pt x="59913"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6" name="Freeform 6295">
                <a:extLst>
                  <a:ext uri="{FF2B5EF4-FFF2-40B4-BE49-F238E27FC236}">
                    <a16:creationId xmlns:a16="http://schemas.microsoft.com/office/drawing/2014/main" id="{55D22D47-24F1-D239-B87F-65DDD4B6BE9D}"/>
                  </a:ext>
                </a:extLst>
              </p:cNvPr>
              <p:cNvSpPr/>
              <p:nvPr/>
            </p:nvSpPr>
            <p:spPr>
              <a:xfrm>
                <a:off x="21522658" y="2553668"/>
                <a:ext cx="59912" cy="8040"/>
              </a:xfrm>
              <a:custGeom>
                <a:avLst/>
                <a:gdLst>
                  <a:gd name="connsiteX0" fmla="*/ 59913 w 59912"/>
                  <a:gd name="connsiteY0" fmla="*/ 0 h 8040"/>
                  <a:gd name="connsiteX1" fmla="*/ 0 w 59912"/>
                  <a:gd name="connsiteY1" fmla="*/ 0 h 8040"/>
                </a:gdLst>
                <a:ahLst/>
                <a:cxnLst>
                  <a:cxn ang="0">
                    <a:pos x="connsiteX0" y="connsiteY0"/>
                  </a:cxn>
                  <a:cxn ang="0">
                    <a:pos x="connsiteX1" y="connsiteY1"/>
                  </a:cxn>
                </a:cxnLst>
                <a:rect l="l" t="t" r="r" b="b"/>
                <a:pathLst>
                  <a:path w="59912" h="8040">
                    <a:moveTo>
                      <a:pt x="59913"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7" name="Freeform 6296">
                <a:extLst>
                  <a:ext uri="{FF2B5EF4-FFF2-40B4-BE49-F238E27FC236}">
                    <a16:creationId xmlns:a16="http://schemas.microsoft.com/office/drawing/2014/main" id="{FDC59EC5-2E6B-7FBC-696C-365C880E2731}"/>
                  </a:ext>
                </a:extLst>
              </p:cNvPr>
              <p:cNvSpPr/>
              <p:nvPr/>
            </p:nvSpPr>
            <p:spPr>
              <a:xfrm>
                <a:off x="21522658" y="2620621"/>
                <a:ext cx="59912" cy="8040"/>
              </a:xfrm>
              <a:custGeom>
                <a:avLst/>
                <a:gdLst>
                  <a:gd name="connsiteX0" fmla="*/ 59913 w 59912"/>
                  <a:gd name="connsiteY0" fmla="*/ 0 h 8040"/>
                  <a:gd name="connsiteX1" fmla="*/ 0 w 59912"/>
                  <a:gd name="connsiteY1" fmla="*/ 0 h 8040"/>
                </a:gdLst>
                <a:ahLst/>
                <a:cxnLst>
                  <a:cxn ang="0">
                    <a:pos x="connsiteX0" y="connsiteY0"/>
                  </a:cxn>
                  <a:cxn ang="0">
                    <a:pos x="connsiteX1" y="connsiteY1"/>
                  </a:cxn>
                </a:cxnLst>
                <a:rect l="l" t="t" r="r" b="b"/>
                <a:pathLst>
                  <a:path w="59912" h="8040">
                    <a:moveTo>
                      <a:pt x="59913"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267" name="Freeform 6266">
              <a:extLst>
                <a:ext uri="{FF2B5EF4-FFF2-40B4-BE49-F238E27FC236}">
                  <a16:creationId xmlns:a16="http://schemas.microsoft.com/office/drawing/2014/main" id="{DA35D7AC-196E-3631-74B5-2954B0687285}"/>
                </a:ext>
              </a:extLst>
            </p:cNvPr>
            <p:cNvSpPr/>
            <p:nvPr/>
          </p:nvSpPr>
          <p:spPr>
            <a:xfrm>
              <a:off x="21492581" y="2731032"/>
              <a:ext cx="612359" cy="102095"/>
            </a:xfrm>
            <a:custGeom>
              <a:avLst/>
              <a:gdLst>
                <a:gd name="connsiteX0" fmla="*/ 0 w 612359"/>
                <a:gd name="connsiteY0" fmla="*/ 0 h 102095"/>
                <a:gd name="connsiteX1" fmla="*/ 612360 w 612359"/>
                <a:gd name="connsiteY1" fmla="*/ 0 h 102095"/>
                <a:gd name="connsiteX2" fmla="*/ 612360 w 612359"/>
                <a:gd name="connsiteY2" fmla="*/ 102096 h 102095"/>
                <a:gd name="connsiteX3" fmla="*/ 0 w 612359"/>
                <a:gd name="connsiteY3" fmla="*/ 102096 h 102095"/>
              </a:gdLst>
              <a:ahLst/>
              <a:cxnLst>
                <a:cxn ang="0">
                  <a:pos x="connsiteX0" y="connsiteY0"/>
                </a:cxn>
                <a:cxn ang="0">
                  <a:pos x="connsiteX1" y="connsiteY1"/>
                </a:cxn>
                <a:cxn ang="0">
                  <a:pos x="connsiteX2" y="connsiteY2"/>
                </a:cxn>
                <a:cxn ang="0">
                  <a:pos x="connsiteX3" y="connsiteY3"/>
                </a:cxn>
              </a:cxnLst>
              <a:rect l="l" t="t" r="r" b="b"/>
              <a:pathLst>
                <a:path w="612359" h="102095">
                  <a:moveTo>
                    <a:pt x="0" y="0"/>
                  </a:moveTo>
                  <a:lnTo>
                    <a:pt x="612360" y="0"/>
                  </a:lnTo>
                  <a:lnTo>
                    <a:pt x="612360" y="102096"/>
                  </a:lnTo>
                  <a:lnTo>
                    <a:pt x="0" y="102096"/>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8" name="Freeform 6267">
              <a:extLst>
                <a:ext uri="{FF2B5EF4-FFF2-40B4-BE49-F238E27FC236}">
                  <a16:creationId xmlns:a16="http://schemas.microsoft.com/office/drawing/2014/main" id="{2D5FEAEF-13C4-304D-3172-AB846441563C}"/>
                </a:ext>
              </a:extLst>
            </p:cNvPr>
            <p:cNvSpPr/>
            <p:nvPr/>
          </p:nvSpPr>
          <p:spPr>
            <a:xfrm>
              <a:off x="21643166" y="2419747"/>
              <a:ext cx="311185" cy="311284"/>
            </a:xfrm>
            <a:custGeom>
              <a:avLst/>
              <a:gdLst>
                <a:gd name="connsiteX0" fmla="*/ 144726 w 311185"/>
                <a:gd name="connsiteY0" fmla="*/ 0 h 311284"/>
                <a:gd name="connsiteX1" fmla="*/ 166460 w 311185"/>
                <a:gd name="connsiteY1" fmla="*/ 0 h 311284"/>
                <a:gd name="connsiteX2" fmla="*/ 311185 w 311185"/>
                <a:gd name="connsiteY2" fmla="*/ 144776 h 311284"/>
                <a:gd name="connsiteX3" fmla="*/ 311185 w 311185"/>
                <a:gd name="connsiteY3" fmla="*/ 311285 h 311284"/>
                <a:gd name="connsiteX4" fmla="*/ 0 w 311185"/>
                <a:gd name="connsiteY4" fmla="*/ 311285 h 311284"/>
                <a:gd name="connsiteX5" fmla="*/ 0 w 311185"/>
                <a:gd name="connsiteY5" fmla="*/ 144776 h 311284"/>
                <a:gd name="connsiteX6" fmla="*/ 144726 w 311185"/>
                <a:gd name="connsiteY6" fmla="*/ 0 h 311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185" h="311284">
                  <a:moveTo>
                    <a:pt x="144726" y="0"/>
                  </a:moveTo>
                  <a:lnTo>
                    <a:pt x="166460" y="0"/>
                  </a:lnTo>
                  <a:cubicBezTo>
                    <a:pt x="246338" y="0"/>
                    <a:pt x="311185" y="64870"/>
                    <a:pt x="311185" y="144776"/>
                  </a:cubicBezTo>
                  <a:lnTo>
                    <a:pt x="311185" y="311285"/>
                  </a:lnTo>
                  <a:lnTo>
                    <a:pt x="0" y="311285"/>
                  </a:lnTo>
                  <a:lnTo>
                    <a:pt x="0" y="144776"/>
                  </a:lnTo>
                  <a:cubicBezTo>
                    <a:pt x="0" y="64870"/>
                    <a:pt x="64856" y="0"/>
                    <a:pt x="14472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9" name="Freeform 6268">
              <a:extLst>
                <a:ext uri="{FF2B5EF4-FFF2-40B4-BE49-F238E27FC236}">
                  <a16:creationId xmlns:a16="http://schemas.microsoft.com/office/drawing/2014/main" id="{D96E1CEE-3D53-F1F2-4F92-36777A85FF00}"/>
                </a:ext>
              </a:extLst>
            </p:cNvPr>
            <p:cNvSpPr/>
            <p:nvPr/>
          </p:nvSpPr>
          <p:spPr>
            <a:xfrm>
              <a:off x="21798759" y="2419747"/>
              <a:ext cx="8037" cy="311284"/>
            </a:xfrm>
            <a:custGeom>
              <a:avLst/>
              <a:gdLst>
                <a:gd name="connsiteX0" fmla="*/ 0 w 8037"/>
                <a:gd name="connsiteY0" fmla="*/ 0 h 311284"/>
                <a:gd name="connsiteX1" fmla="*/ 0 w 8037"/>
                <a:gd name="connsiteY1" fmla="*/ 311285 h 311284"/>
              </a:gdLst>
              <a:ahLst/>
              <a:cxnLst>
                <a:cxn ang="0">
                  <a:pos x="connsiteX0" y="connsiteY0"/>
                </a:cxn>
                <a:cxn ang="0">
                  <a:pos x="connsiteX1" y="connsiteY1"/>
                </a:cxn>
              </a:cxnLst>
              <a:rect l="l" t="t" r="r" b="b"/>
              <a:pathLst>
                <a:path w="8037" h="311284">
                  <a:moveTo>
                    <a:pt x="0" y="0"/>
                  </a:moveTo>
                  <a:lnTo>
                    <a:pt x="0" y="311285"/>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0" name="Freeform 6269">
              <a:extLst>
                <a:ext uri="{FF2B5EF4-FFF2-40B4-BE49-F238E27FC236}">
                  <a16:creationId xmlns:a16="http://schemas.microsoft.com/office/drawing/2014/main" id="{05EC8826-7830-716F-4FD1-1BAF99F0C388}"/>
                </a:ext>
              </a:extLst>
            </p:cNvPr>
            <p:cNvSpPr/>
            <p:nvPr/>
          </p:nvSpPr>
          <p:spPr>
            <a:xfrm>
              <a:off x="21798759" y="1693542"/>
              <a:ext cx="176072" cy="225954"/>
            </a:xfrm>
            <a:custGeom>
              <a:avLst/>
              <a:gdLst>
                <a:gd name="connsiteX0" fmla="*/ 0 w 176072"/>
                <a:gd name="connsiteY0" fmla="*/ 225955 h 225954"/>
                <a:gd name="connsiteX1" fmla="*/ 0 w 176072"/>
                <a:gd name="connsiteY1" fmla="*/ 0 h 225954"/>
                <a:gd name="connsiteX2" fmla="*/ 176073 w 176072"/>
                <a:gd name="connsiteY2" fmla="*/ 0 h 225954"/>
                <a:gd name="connsiteX3" fmla="*/ 176073 w 176072"/>
                <a:gd name="connsiteY3" fmla="*/ 112977 h 225954"/>
                <a:gd name="connsiteX4" fmla="*/ 0 w 176072"/>
                <a:gd name="connsiteY4" fmla="*/ 112977 h 225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72" h="225954">
                  <a:moveTo>
                    <a:pt x="0" y="225955"/>
                  </a:moveTo>
                  <a:lnTo>
                    <a:pt x="0" y="0"/>
                  </a:lnTo>
                  <a:lnTo>
                    <a:pt x="176073" y="0"/>
                  </a:lnTo>
                  <a:lnTo>
                    <a:pt x="176073" y="112977"/>
                  </a:lnTo>
                  <a:lnTo>
                    <a:pt x="0" y="11297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1" name="Freeform 6270">
              <a:extLst>
                <a:ext uri="{FF2B5EF4-FFF2-40B4-BE49-F238E27FC236}">
                  <a16:creationId xmlns:a16="http://schemas.microsoft.com/office/drawing/2014/main" id="{87238A4E-B45E-4F63-59C5-7EB44C760E62}"/>
                </a:ext>
              </a:extLst>
            </p:cNvPr>
            <p:cNvSpPr/>
            <p:nvPr/>
          </p:nvSpPr>
          <p:spPr>
            <a:xfrm>
              <a:off x="21714558" y="2031293"/>
              <a:ext cx="168401" cy="168459"/>
            </a:xfrm>
            <a:custGeom>
              <a:avLst/>
              <a:gdLst>
                <a:gd name="connsiteX0" fmla="*/ 168401 w 168401"/>
                <a:gd name="connsiteY0" fmla="*/ 84230 h 168459"/>
                <a:gd name="connsiteX1" fmla="*/ 84200 w 168401"/>
                <a:gd name="connsiteY1" fmla="*/ 168460 h 168459"/>
                <a:gd name="connsiteX2" fmla="*/ -1 w 168401"/>
                <a:gd name="connsiteY2" fmla="*/ 84230 h 168459"/>
                <a:gd name="connsiteX3" fmla="*/ 84200 w 168401"/>
                <a:gd name="connsiteY3" fmla="*/ 0 h 168459"/>
                <a:gd name="connsiteX4" fmla="*/ 168401 w 168401"/>
                <a:gd name="connsiteY4" fmla="*/ 84230 h 168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01" h="168459">
                  <a:moveTo>
                    <a:pt x="168401" y="84230"/>
                  </a:moveTo>
                  <a:cubicBezTo>
                    <a:pt x="168401" y="130749"/>
                    <a:pt x="130703" y="168460"/>
                    <a:pt x="84200" y="168460"/>
                  </a:cubicBezTo>
                  <a:cubicBezTo>
                    <a:pt x="37697" y="168460"/>
                    <a:pt x="-1" y="130749"/>
                    <a:pt x="-1" y="84230"/>
                  </a:cubicBezTo>
                  <a:cubicBezTo>
                    <a:pt x="-1" y="37711"/>
                    <a:pt x="37697" y="0"/>
                    <a:pt x="84200" y="0"/>
                  </a:cubicBezTo>
                  <a:cubicBezTo>
                    <a:pt x="130703" y="0"/>
                    <a:pt x="168401" y="37711"/>
                    <a:pt x="168401" y="8423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2" name="Freeform 6271">
              <a:extLst>
                <a:ext uri="{FF2B5EF4-FFF2-40B4-BE49-F238E27FC236}">
                  <a16:creationId xmlns:a16="http://schemas.microsoft.com/office/drawing/2014/main" id="{76332123-C335-12BF-9B2C-CB085A0C7867}"/>
                </a:ext>
              </a:extLst>
            </p:cNvPr>
            <p:cNvSpPr/>
            <p:nvPr/>
          </p:nvSpPr>
          <p:spPr>
            <a:xfrm>
              <a:off x="22277071" y="2324420"/>
              <a:ext cx="51030" cy="8040"/>
            </a:xfrm>
            <a:custGeom>
              <a:avLst/>
              <a:gdLst>
                <a:gd name="connsiteX0" fmla="*/ 51031 w 51030"/>
                <a:gd name="connsiteY0" fmla="*/ 0 h 8040"/>
                <a:gd name="connsiteX1" fmla="*/ 0 w 51030"/>
                <a:gd name="connsiteY1" fmla="*/ 0 h 8040"/>
              </a:gdLst>
              <a:ahLst/>
              <a:cxnLst>
                <a:cxn ang="0">
                  <a:pos x="connsiteX0" y="connsiteY0"/>
                </a:cxn>
                <a:cxn ang="0">
                  <a:pos x="connsiteX1" y="connsiteY1"/>
                </a:cxn>
              </a:cxnLst>
              <a:rect l="l" t="t" r="r" b="b"/>
              <a:pathLst>
                <a:path w="51030" h="8040">
                  <a:moveTo>
                    <a:pt x="51031"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3" name="Freeform 6272">
              <a:extLst>
                <a:ext uri="{FF2B5EF4-FFF2-40B4-BE49-F238E27FC236}">
                  <a16:creationId xmlns:a16="http://schemas.microsoft.com/office/drawing/2014/main" id="{2857F3CE-CFF2-CE29-C167-3494A08CB512}"/>
                </a:ext>
              </a:extLst>
            </p:cNvPr>
            <p:cNvSpPr/>
            <p:nvPr/>
          </p:nvSpPr>
          <p:spPr>
            <a:xfrm>
              <a:off x="22277071" y="2419747"/>
              <a:ext cx="51030" cy="8040"/>
            </a:xfrm>
            <a:custGeom>
              <a:avLst/>
              <a:gdLst>
                <a:gd name="connsiteX0" fmla="*/ 51031 w 51030"/>
                <a:gd name="connsiteY0" fmla="*/ 0 h 8040"/>
                <a:gd name="connsiteX1" fmla="*/ 0 w 51030"/>
                <a:gd name="connsiteY1" fmla="*/ 0 h 8040"/>
              </a:gdLst>
              <a:ahLst/>
              <a:cxnLst>
                <a:cxn ang="0">
                  <a:pos x="connsiteX0" y="connsiteY0"/>
                </a:cxn>
                <a:cxn ang="0">
                  <a:pos x="connsiteX1" y="connsiteY1"/>
                </a:cxn>
              </a:cxnLst>
              <a:rect l="l" t="t" r="r" b="b"/>
              <a:pathLst>
                <a:path w="51030" h="8040">
                  <a:moveTo>
                    <a:pt x="51031"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4" name="Freeform 6273">
              <a:extLst>
                <a:ext uri="{FF2B5EF4-FFF2-40B4-BE49-F238E27FC236}">
                  <a16:creationId xmlns:a16="http://schemas.microsoft.com/office/drawing/2014/main" id="{09D275B6-1F27-A670-A0DF-50D2ABCED9DE}"/>
                </a:ext>
              </a:extLst>
            </p:cNvPr>
            <p:cNvSpPr/>
            <p:nvPr/>
          </p:nvSpPr>
          <p:spPr>
            <a:xfrm>
              <a:off x="22277071" y="2515066"/>
              <a:ext cx="51030" cy="8040"/>
            </a:xfrm>
            <a:custGeom>
              <a:avLst/>
              <a:gdLst>
                <a:gd name="connsiteX0" fmla="*/ 51031 w 51030"/>
                <a:gd name="connsiteY0" fmla="*/ 0 h 8040"/>
                <a:gd name="connsiteX1" fmla="*/ 0 w 51030"/>
                <a:gd name="connsiteY1" fmla="*/ 0 h 8040"/>
              </a:gdLst>
              <a:ahLst/>
              <a:cxnLst>
                <a:cxn ang="0">
                  <a:pos x="connsiteX0" y="connsiteY0"/>
                </a:cxn>
                <a:cxn ang="0">
                  <a:pos x="connsiteX1" y="connsiteY1"/>
                </a:cxn>
              </a:cxnLst>
              <a:rect l="l" t="t" r="r" b="b"/>
              <a:pathLst>
                <a:path w="51030" h="8040">
                  <a:moveTo>
                    <a:pt x="51031"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5" name="Freeform 6274">
              <a:extLst>
                <a:ext uri="{FF2B5EF4-FFF2-40B4-BE49-F238E27FC236}">
                  <a16:creationId xmlns:a16="http://schemas.microsoft.com/office/drawing/2014/main" id="{4783BFE8-B4D3-7AB0-46C7-8ADF785C6AB9}"/>
                </a:ext>
              </a:extLst>
            </p:cNvPr>
            <p:cNvSpPr/>
            <p:nvPr/>
          </p:nvSpPr>
          <p:spPr>
            <a:xfrm>
              <a:off x="22277071" y="2610393"/>
              <a:ext cx="51030" cy="8040"/>
            </a:xfrm>
            <a:custGeom>
              <a:avLst/>
              <a:gdLst>
                <a:gd name="connsiteX0" fmla="*/ 51031 w 51030"/>
                <a:gd name="connsiteY0" fmla="*/ 0 h 8040"/>
                <a:gd name="connsiteX1" fmla="*/ 0 w 51030"/>
                <a:gd name="connsiteY1" fmla="*/ 0 h 8040"/>
              </a:gdLst>
              <a:ahLst/>
              <a:cxnLst>
                <a:cxn ang="0">
                  <a:pos x="connsiteX0" y="connsiteY0"/>
                </a:cxn>
                <a:cxn ang="0">
                  <a:pos x="connsiteX1" y="connsiteY1"/>
                </a:cxn>
              </a:cxnLst>
              <a:rect l="l" t="t" r="r" b="b"/>
              <a:pathLst>
                <a:path w="51030" h="8040">
                  <a:moveTo>
                    <a:pt x="51031"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6" name="Freeform 6275">
              <a:extLst>
                <a:ext uri="{FF2B5EF4-FFF2-40B4-BE49-F238E27FC236}">
                  <a16:creationId xmlns:a16="http://schemas.microsoft.com/office/drawing/2014/main" id="{9E00A598-4901-35C1-D20B-4B4718F8D205}"/>
                </a:ext>
              </a:extLst>
            </p:cNvPr>
            <p:cNvSpPr/>
            <p:nvPr/>
          </p:nvSpPr>
          <p:spPr>
            <a:xfrm>
              <a:off x="22277071" y="2705712"/>
              <a:ext cx="51030" cy="8040"/>
            </a:xfrm>
            <a:custGeom>
              <a:avLst/>
              <a:gdLst>
                <a:gd name="connsiteX0" fmla="*/ 51031 w 51030"/>
                <a:gd name="connsiteY0" fmla="*/ 0 h 8040"/>
                <a:gd name="connsiteX1" fmla="*/ 0 w 51030"/>
                <a:gd name="connsiteY1" fmla="*/ 0 h 8040"/>
              </a:gdLst>
              <a:ahLst/>
              <a:cxnLst>
                <a:cxn ang="0">
                  <a:pos x="connsiteX0" y="connsiteY0"/>
                </a:cxn>
                <a:cxn ang="0">
                  <a:pos x="connsiteX1" y="connsiteY1"/>
                </a:cxn>
              </a:cxnLst>
              <a:rect l="l" t="t" r="r" b="b"/>
              <a:pathLst>
                <a:path w="51030" h="8040">
                  <a:moveTo>
                    <a:pt x="51031"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7" name="Freeform 6276">
              <a:extLst>
                <a:ext uri="{FF2B5EF4-FFF2-40B4-BE49-F238E27FC236}">
                  <a16:creationId xmlns:a16="http://schemas.microsoft.com/office/drawing/2014/main" id="{55816954-76D9-AE3E-2E65-976F0A384A67}"/>
                </a:ext>
              </a:extLst>
            </p:cNvPr>
            <p:cNvSpPr/>
            <p:nvPr/>
          </p:nvSpPr>
          <p:spPr>
            <a:xfrm>
              <a:off x="21264545" y="2324420"/>
              <a:ext cx="51030" cy="8040"/>
            </a:xfrm>
            <a:custGeom>
              <a:avLst/>
              <a:gdLst>
                <a:gd name="connsiteX0" fmla="*/ 51031 w 51030"/>
                <a:gd name="connsiteY0" fmla="*/ 0 h 8040"/>
                <a:gd name="connsiteX1" fmla="*/ 0 w 51030"/>
                <a:gd name="connsiteY1" fmla="*/ 0 h 8040"/>
              </a:gdLst>
              <a:ahLst/>
              <a:cxnLst>
                <a:cxn ang="0">
                  <a:pos x="connsiteX0" y="connsiteY0"/>
                </a:cxn>
                <a:cxn ang="0">
                  <a:pos x="connsiteX1" y="connsiteY1"/>
                </a:cxn>
              </a:cxnLst>
              <a:rect l="l" t="t" r="r" b="b"/>
              <a:pathLst>
                <a:path w="51030" h="8040">
                  <a:moveTo>
                    <a:pt x="51031"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8" name="Freeform 6277">
              <a:extLst>
                <a:ext uri="{FF2B5EF4-FFF2-40B4-BE49-F238E27FC236}">
                  <a16:creationId xmlns:a16="http://schemas.microsoft.com/office/drawing/2014/main" id="{5FF17F6D-BD1C-163E-6DC4-D6AB7929FEFE}"/>
                </a:ext>
              </a:extLst>
            </p:cNvPr>
            <p:cNvSpPr/>
            <p:nvPr/>
          </p:nvSpPr>
          <p:spPr>
            <a:xfrm>
              <a:off x="21264545" y="2419747"/>
              <a:ext cx="51030" cy="8040"/>
            </a:xfrm>
            <a:custGeom>
              <a:avLst/>
              <a:gdLst>
                <a:gd name="connsiteX0" fmla="*/ 51031 w 51030"/>
                <a:gd name="connsiteY0" fmla="*/ 0 h 8040"/>
                <a:gd name="connsiteX1" fmla="*/ 0 w 51030"/>
                <a:gd name="connsiteY1" fmla="*/ 0 h 8040"/>
              </a:gdLst>
              <a:ahLst/>
              <a:cxnLst>
                <a:cxn ang="0">
                  <a:pos x="connsiteX0" y="connsiteY0"/>
                </a:cxn>
                <a:cxn ang="0">
                  <a:pos x="connsiteX1" y="connsiteY1"/>
                </a:cxn>
              </a:cxnLst>
              <a:rect l="l" t="t" r="r" b="b"/>
              <a:pathLst>
                <a:path w="51030" h="8040">
                  <a:moveTo>
                    <a:pt x="51031"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9" name="Freeform 6278">
              <a:extLst>
                <a:ext uri="{FF2B5EF4-FFF2-40B4-BE49-F238E27FC236}">
                  <a16:creationId xmlns:a16="http://schemas.microsoft.com/office/drawing/2014/main" id="{231438FD-3C84-0CE1-AC99-CF67C01FDEA1}"/>
                </a:ext>
              </a:extLst>
            </p:cNvPr>
            <p:cNvSpPr/>
            <p:nvPr/>
          </p:nvSpPr>
          <p:spPr>
            <a:xfrm>
              <a:off x="21264545" y="2515066"/>
              <a:ext cx="51030" cy="8040"/>
            </a:xfrm>
            <a:custGeom>
              <a:avLst/>
              <a:gdLst>
                <a:gd name="connsiteX0" fmla="*/ 51031 w 51030"/>
                <a:gd name="connsiteY0" fmla="*/ 0 h 8040"/>
                <a:gd name="connsiteX1" fmla="*/ 0 w 51030"/>
                <a:gd name="connsiteY1" fmla="*/ 0 h 8040"/>
              </a:gdLst>
              <a:ahLst/>
              <a:cxnLst>
                <a:cxn ang="0">
                  <a:pos x="connsiteX0" y="connsiteY0"/>
                </a:cxn>
                <a:cxn ang="0">
                  <a:pos x="connsiteX1" y="connsiteY1"/>
                </a:cxn>
              </a:cxnLst>
              <a:rect l="l" t="t" r="r" b="b"/>
              <a:pathLst>
                <a:path w="51030" h="8040">
                  <a:moveTo>
                    <a:pt x="51031"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0" name="Freeform 6279">
              <a:extLst>
                <a:ext uri="{FF2B5EF4-FFF2-40B4-BE49-F238E27FC236}">
                  <a16:creationId xmlns:a16="http://schemas.microsoft.com/office/drawing/2014/main" id="{F2E810BD-07B3-3246-478E-7D2D58F9A9EE}"/>
                </a:ext>
              </a:extLst>
            </p:cNvPr>
            <p:cNvSpPr/>
            <p:nvPr/>
          </p:nvSpPr>
          <p:spPr>
            <a:xfrm>
              <a:off x="21264545" y="2610393"/>
              <a:ext cx="51030" cy="8040"/>
            </a:xfrm>
            <a:custGeom>
              <a:avLst/>
              <a:gdLst>
                <a:gd name="connsiteX0" fmla="*/ 51031 w 51030"/>
                <a:gd name="connsiteY0" fmla="*/ 0 h 8040"/>
                <a:gd name="connsiteX1" fmla="*/ 0 w 51030"/>
                <a:gd name="connsiteY1" fmla="*/ 0 h 8040"/>
              </a:gdLst>
              <a:ahLst/>
              <a:cxnLst>
                <a:cxn ang="0">
                  <a:pos x="connsiteX0" y="connsiteY0"/>
                </a:cxn>
                <a:cxn ang="0">
                  <a:pos x="connsiteX1" y="connsiteY1"/>
                </a:cxn>
              </a:cxnLst>
              <a:rect l="l" t="t" r="r" b="b"/>
              <a:pathLst>
                <a:path w="51030" h="8040">
                  <a:moveTo>
                    <a:pt x="51031"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1" name="Freeform 6280">
              <a:extLst>
                <a:ext uri="{FF2B5EF4-FFF2-40B4-BE49-F238E27FC236}">
                  <a16:creationId xmlns:a16="http://schemas.microsoft.com/office/drawing/2014/main" id="{9627F183-4FA7-628E-53E9-AC9026A0CD4E}"/>
                </a:ext>
              </a:extLst>
            </p:cNvPr>
            <p:cNvSpPr/>
            <p:nvPr/>
          </p:nvSpPr>
          <p:spPr>
            <a:xfrm>
              <a:off x="21264545" y="2705712"/>
              <a:ext cx="51030" cy="8040"/>
            </a:xfrm>
            <a:custGeom>
              <a:avLst/>
              <a:gdLst>
                <a:gd name="connsiteX0" fmla="*/ 51031 w 51030"/>
                <a:gd name="connsiteY0" fmla="*/ 0 h 8040"/>
                <a:gd name="connsiteX1" fmla="*/ 0 w 51030"/>
                <a:gd name="connsiteY1" fmla="*/ 0 h 8040"/>
              </a:gdLst>
              <a:ahLst/>
              <a:cxnLst>
                <a:cxn ang="0">
                  <a:pos x="connsiteX0" y="connsiteY0"/>
                </a:cxn>
                <a:cxn ang="0">
                  <a:pos x="connsiteX1" y="connsiteY1"/>
                </a:cxn>
              </a:cxnLst>
              <a:rect l="l" t="t" r="r" b="b"/>
              <a:pathLst>
                <a:path w="51030" h="8040">
                  <a:moveTo>
                    <a:pt x="51031"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29" name="Graphic 4486">
            <a:extLst>
              <a:ext uri="{FF2B5EF4-FFF2-40B4-BE49-F238E27FC236}">
                <a16:creationId xmlns:a16="http://schemas.microsoft.com/office/drawing/2014/main" id="{71549076-0B37-F142-3B87-B99AE8453EE9}"/>
              </a:ext>
            </a:extLst>
          </p:cNvPr>
          <p:cNvGrpSpPr/>
          <p:nvPr/>
        </p:nvGrpSpPr>
        <p:grpSpPr>
          <a:xfrm flipH="1">
            <a:off x="16108665" y="5037313"/>
            <a:ext cx="511014" cy="386338"/>
            <a:chOff x="15289180" y="3918287"/>
            <a:chExt cx="1055138" cy="797709"/>
          </a:xfrm>
          <a:noFill/>
        </p:grpSpPr>
        <p:grpSp>
          <p:nvGrpSpPr>
            <p:cNvPr id="6248" name="Graphic 4486">
              <a:extLst>
                <a:ext uri="{FF2B5EF4-FFF2-40B4-BE49-F238E27FC236}">
                  <a16:creationId xmlns:a16="http://schemas.microsoft.com/office/drawing/2014/main" id="{8F02C4C9-76CD-D4BF-4843-605A7CEB15C5}"/>
                </a:ext>
              </a:extLst>
            </p:cNvPr>
            <p:cNvGrpSpPr/>
            <p:nvPr/>
          </p:nvGrpSpPr>
          <p:grpSpPr>
            <a:xfrm>
              <a:off x="15289180" y="3918287"/>
              <a:ext cx="1055138" cy="797709"/>
              <a:chOff x="15289180" y="3918287"/>
              <a:chExt cx="1055138" cy="797709"/>
            </a:xfrm>
            <a:noFill/>
          </p:grpSpPr>
          <p:sp>
            <p:nvSpPr>
              <p:cNvPr id="6255" name="Freeform 6254">
                <a:extLst>
                  <a:ext uri="{FF2B5EF4-FFF2-40B4-BE49-F238E27FC236}">
                    <a16:creationId xmlns:a16="http://schemas.microsoft.com/office/drawing/2014/main" id="{EF215DA6-F2D3-42A9-47B6-9509FF91A3A6}"/>
                  </a:ext>
                </a:extLst>
              </p:cNvPr>
              <p:cNvSpPr/>
              <p:nvPr/>
            </p:nvSpPr>
            <p:spPr>
              <a:xfrm>
                <a:off x="15289180" y="3918287"/>
                <a:ext cx="671295" cy="797709"/>
              </a:xfrm>
              <a:custGeom>
                <a:avLst/>
                <a:gdLst>
                  <a:gd name="connsiteX0" fmla="*/ 213454 w 671295"/>
                  <a:gd name="connsiteY0" fmla="*/ 0 h 797709"/>
                  <a:gd name="connsiteX1" fmla="*/ 213454 w 671295"/>
                  <a:gd name="connsiteY1" fmla="*/ 316567 h 797709"/>
                  <a:gd name="connsiteX2" fmla="*/ 28993 w 671295"/>
                  <a:gd name="connsiteY2" fmla="*/ 563762 h 797709"/>
                  <a:gd name="connsiteX3" fmla="*/ 143911 w 671295"/>
                  <a:gd name="connsiteY3" fmla="*/ 795036 h 797709"/>
                  <a:gd name="connsiteX4" fmla="*/ 525345 w 671295"/>
                  <a:gd name="connsiteY4" fmla="*/ 797706 h 797709"/>
                  <a:gd name="connsiteX5" fmla="*/ 642092 w 671295"/>
                  <a:gd name="connsiteY5" fmla="*/ 566166 h 797709"/>
                  <a:gd name="connsiteX6" fmla="*/ 454959 w 671295"/>
                  <a:gd name="connsiteY6" fmla="*/ 316567 h 797709"/>
                  <a:gd name="connsiteX7" fmla="*/ 454959 w 671295"/>
                  <a:gd name="connsiteY7" fmla="*/ 0 h 797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1295" h="797709">
                    <a:moveTo>
                      <a:pt x="213454" y="0"/>
                    </a:moveTo>
                    <a:lnTo>
                      <a:pt x="213454" y="316567"/>
                    </a:lnTo>
                    <a:lnTo>
                      <a:pt x="28993" y="563762"/>
                    </a:lnTo>
                    <a:cubicBezTo>
                      <a:pt x="-41950" y="658832"/>
                      <a:pt x="25318" y="794208"/>
                      <a:pt x="143911" y="795036"/>
                    </a:cubicBezTo>
                    <a:lnTo>
                      <a:pt x="525345" y="797706"/>
                    </a:lnTo>
                    <a:cubicBezTo>
                      <a:pt x="645026" y="798542"/>
                      <a:pt x="713900" y="661935"/>
                      <a:pt x="642092" y="566166"/>
                    </a:cubicBezTo>
                    <a:lnTo>
                      <a:pt x="454959" y="316567"/>
                    </a:lnTo>
                    <a:lnTo>
                      <a:pt x="454959"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6" name="Freeform 6255">
                <a:extLst>
                  <a:ext uri="{FF2B5EF4-FFF2-40B4-BE49-F238E27FC236}">
                    <a16:creationId xmlns:a16="http://schemas.microsoft.com/office/drawing/2014/main" id="{43EFF12D-B4F4-2533-B91B-E1D612342663}"/>
                  </a:ext>
                </a:extLst>
              </p:cNvPr>
              <p:cNvSpPr/>
              <p:nvPr/>
            </p:nvSpPr>
            <p:spPr>
              <a:xfrm>
                <a:off x="15468823" y="3918287"/>
                <a:ext cx="312008" cy="8040"/>
              </a:xfrm>
              <a:custGeom>
                <a:avLst/>
                <a:gdLst>
                  <a:gd name="connsiteX0" fmla="*/ 0 w 312008"/>
                  <a:gd name="connsiteY0" fmla="*/ 0 h 8040"/>
                  <a:gd name="connsiteX1" fmla="*/ 312008 w 312008"/>
                  <a:gd name="connsiteY1" fmla="*/ 0 h 8040"/>
                </a:gdLst>
                <a:ahLst/>
                <a:cxnLst>
                  <a:cxn ang="0">
                    <a:pos x="connsiteX0" y="connsiteY0"/>
                  </a:cxn>
                  <a:cxn ang="0">
                    <a:pos x="connsiteX1" y="connsiteY1"/>
                  </a:cxn>
                </a:cxnLst>
                <a:rect l="l" t="t" r="r" b="b"/>
                <a:pathLst>
                  <a:path w="312008" h="8040">
                    <a:moveTo>
                      <a:pt x="0" y="0"/>
                    </a:moveTo>
                    <a:lnTo>
                      <a:pt x="31200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7" name="Freeform 6256">
                <a:extLst>
                  <a:ext uri="{FF2B5EF4-FFF2-40B4-BE49-F238E27FC236}">
                    <a16:creationId xmlns:a16="http://schemas.microsoft.com/office/drawing/2014/main" id="{E4E2DCA4-6E4D-864F-89F6-C24FD3C44890}"/>
                  </a:ext>
                </a:extLst>
              </p:cNvPr>
              <p:cNvSpPr/>
              <p:nvPr/>
            </p:nvSpPr>
            <p:spPr>
              <a:xfrm>
                <a:off x="16032306" y="3918287"/>
                <a:ext cx="312013" cy="8040"/>
              </a:xfrm>
              <a:custGeom>
                <a:avLst/>
                <a:gdLst>
                  <a:gd name="connsiteX0" fmla="*/ 0 w 312013"/>
                  <a:gd name="connsiteY0" fmla="*/ 0 h 8040"/>
                  <a:gd name="connsiteX1" fmla="*/ 312013 w 312013"/>
                  <a:gd name="connsiteY1" fmla="*/ 0 h 8040"/>
                </a:gdLst>
                <a:ahLst/>
                <a:cxnLst>
                  <a:cxn ang="0">
                    <a:pos x="connsiteX0" y="connsiteY0"/>
                  </a:cxn>
                  <a:cxn ang="0">
                    <a:pos x="connsiteX1" y="connsiteY1"/>
                  </a:cxn>
                </a:cxnLst>
                <a:rect l="l" t="t" r="r" b="b"/>
                <a:pathLst>
                  <a:path w="312013" h="8040">
                    <a:moveTo>
                      <a:pt x="0" y="0"/>
                    </a:moveTo>
                    <a:lnTo>
                      <a:pt x="31201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8" name="Freeform 6257">
                <a:extLst>
                  <a:ext uri="{FF2B5EF4-FFF2-40B4-BE49-F238E27FC236}">
                    <a16:creationId xmlns:a16="http://schemas.microsoft.com/office/drawing/2014/main" id="{EF9300B5-ED84-6497-9F6A-205073D8B178}"/>
                  </a:ext>
                </a:extLst>
              </p:cNvPr>
              <p:cNvSpPr/>
              <p:nvPr/>
            </p:nvSpPr>
            <p:spPr>
              <a:xfrm>
                <a:off x="15502635" y="3993264"/>
                <a:ext cx="69556" cy="8040"/>
              </a:xfrm>
              <a:custGeom>
                <a:avLst/>
                <a:gdLst>
                  <a:gd name="connsiteX0" fmla="*/ 0 w 69556"/>
                  <a:gd name="connsiteY0" fmla="*/ 0 h 8040"/>
                  <a:gd name="connsiteX1" fmla="*/ 69556 w 69556"/>
                  <a:gd name="connsiteY1" fmla="*/ 0 h 8040"/>
                </a:gdLst>
                <a:ahLst/>
                <a:cxnLst>
                  <a:cxn ang="0">
                    <a:pos x="connsiteX0" y="connsiteY0"/>
                  </a:cxn>
                  <a:cxn ang="0">
                    <a:pos x="connsiteX1" y="connsiteY1"/>
                  </a:cxn>
                </a:cxnLst>
                <a:rect l="l" t="t" r="r" b="b"/>
                <a:pathLst>
                  <a:path w="69556" h="8040">
                    <a:moveTo>
                      <a:pt x="0" y="0"/>
                    </a:moveTo>
                    <a:lnTo>
                      <a:pt x="6955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9" name="Freeform 6258">
                <a:extLst>
                  <a:ext uri="{FF2B5EF4-FFF2-40B4-BE49-F238E27FC236}">
                    <a16:creationId xmlns:a16="http://schemas.microsoft.com/office/drawing/2014/main" id="{38531DC7-D2B1-0008-F38C-FB2D1F6A8158}"/>
                  </a:ext>
                </a:extLst>
              </p:cNvPr>
              <p:cNvSpPr/>
              <p:nvPr/>
            </p:nvSpPr>
            <p:spPr>
              <a:xfrm>
                <a:off x="15502635" y="4053663"/>
                <a:ext cx="69556" cy="8040"/>
              </a:xfrm>
              <a:custGeom>
                <a:avLst/>
                <a:gdLst>
                  <a:gd name="connsiteX0" fmla="*/ 0 w 69556"/>
                  <a:gd name="connsiteY0" fmla="*/ 0 h 8040"/>
                  <a:gd name="connsiteX1" fmla="*/ 69556 w 69556"/>
                  <a:gd name="connsiteY1" fmla="*/ 0 h 8040"/>
                </a:gdLst>
                <a:ahLst/>
                <a:cxnLst>
                  <a:cxn ang="0">
                    <a:pos x="connsiteX0" y="connsiteY0"/>
                  </a:cxn>
                  <a:cxn ang="0">
                    <a:pos x="connsiteX1" y="connsiteY1"/>
                  </a:cxn>
                </a:cxnLst>
                <a:rect l="l" t="t" r="r" b="b"/>
                <a:pathLst>
                  <a:path w="69556" h="8040">
                    <a:moveTo>
                      <a:pt x="0" y="0"/>
                    </a:moveTo>
                    <a:lnTo>
                      <a:pt x="6955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0" name="Freeform 6259">
                <a:extLst>
                  <a:ext uri="{FF2B5EF4-FFF2-40B4-BE49-F238E27FC236}">
                    <a16:creationId xmlns:a16="http://schemas.microsoft.com/office/drawing/2014/main" id="{E4D0B424-2984-1EB8-352D-D24F4DB50DCC}"/>
                  </a:ext>
                </a:extLst>
              </p:cNvPr>
              <p:cNvSpPr/>
              <p:nvPr/>
            </p:nvSpPr>
            <p:spPr>
              <a:xfrm>
                <a:off x="15502635" y="4114063"/>
                <a:ext cx="69556" cy="8040"/>
              </a:xfrm>
              <a:custGeom>
                <a:avLst/>
                <a:gdLst>
                  <a:gd name="connsiteX0" fmla="*/ 0 w 69556"/>
                  <a:gd name="connsiteY0" fmla="*/ 0 h 8040"/>
                  <a:gd name="connsiteX1" fmla="*/ 69556 w 69556"/>
                  <a:gd name="connsiteY1" fmla="*/ 0 h 8040"/>
                </a:gdLst>
                <a:ahLst/>
                <a:cxnLst>
                  <a:cxn ang="0">
                    <a:pos x="connsiteX0" y="connsiteY0"/>
                  </a:cxn>
                  <a:cxn ang="0">
                    <a:pos x="connsiteX1" y="connsiteY1"/>
                  </a:cxn>
                </a:cxnLst>
                <a:rect l="l" t="t" r="r" b="b"/>
                <a:pathLst>
                  <a:path w="69556" h="8040">
                    <a:moveTo>
                      <a:pt x="0" y="0"/>
                    </a:moveTo>
                    <a:lnTo>
                      <a:pt x="6955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1" name="Freeform 6260">
                <a:extLst>
                  <a:ext uri="{FF2B5EF4-FFF2-40B4-BE49-F238E27FC236}">
                    <a16:creationId xmlns:a16="http://schemas.microsoft.com/office/drawing/2014/main" id="{752225D2-D925-AE0C-ADE9-81ACF9EC13C4}"/>
                  </a:ext>
                </a:extLst>
              </p:cNvPr>
              <p:cNvSpPr/>
              <p:nvPr/>
            </p:nvSpPr>
            <p:spPr>
              <a:xfrm>
                <a:off x="15502635" y="4174455"/>
                <a:ext cx="69556" cy="8040"/>
              </a:xfrm>
              <a:custGeom>
                <a:avLst/>
                <a:gdLst>
                  <a:gd name="connsiteX0" fmla="*/ 0 w 69556"/>
                  <a:gd name="connsiteY0" fmla="*/ 0 h 8040"/>
                  <a:gd name="connsiteX1" fmla="*/ 69556 w 69556"/>
                  <a:gd name="connsiteY1" fmla="*/ 0 h 8040"/>
                </a:gdLst>
                <a:ahLst/>
                <a:cxnLst>
                  <a:cxn ang="0">
                    <a:pos x="connsiteX0" y="connsiteY0"/>
                  </a:cxn>
                  <a:cxn ang="0">
                    <a:pos x="connsiteX1" y="connsiteY1"/>
                  </a:cxn>
                </a:cxnLst>
                <a:rect l="l" t="t" r="r" b="b"/>
                <a:pathLst>
                  <a:path w="69556" h="8040">
                    <a:moveTo>
                      <a:pt x="0" y="0"/>
                    </a:moveTo>
                    <a:lnTo>
                      <a:pt x="6955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2" name="Freeform 6261">
                <a:extLst>
                  <a:ext uri="{FF2B5EF4-FFF2-40B4-BE49-F238E27FC236}">
                    <a16:creationId xmlns:a16="http://schemas.microsoft.com/office/drawing/2014/main" id="{EFF445A4-ECFD-1243-35E2-7D7BA710D810}"/>
                  </a:ext>
                </a:extLst>
              </p:cNvPr>
              <p:cNvSpPr/>
              <p:nvPr/>
            </p:nvSpPr>
            <p:spPr>
              <a:xfrm>
                <a:off x="15366671" y="4416045"/>
                <a:ext cx="513313" cy="8040"/>
              </a:xfrm>
              <a:custGeom>
                <a:avLst/>
                <a:gdLst>
                  <a:gd name="connsiteX0" fmla="*/ 0 w 513313"/>
                  <a:gd name="connsiteY0" fmla="*/ 0 h 8040"/>
                  <a:gd name="connsiteX1" fmla="*/ 513314 w 513313"/>
                  <a:gd name="connsiteY1" fmla="*/ 0 h 8040"/>
                </a:gdLst>
                <a:ahLst/>
                <a:cxnLst>
                  <a:cxn ang="0">
                    <a:pos x="connsiteX0" y="connsiteY0"/>
                  </a:cxn>
                  <a:cxn ang="0">
                    <a:pos x="connsiteX1" y="connsiteY1"/>
                  </a:cxn>
                </a:cxnLst>
                <a:rect l="l" t="t" r="r" b="b"/>
                <a:pathLst>
                  <a:path w="513313" h="8040">
                    <a:moveTo>
                      <a:pt x="0" y="0"/>
                    </a:moveTo>
                    <a:lnTo>
                      <a:pt x="51331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249" name="Freeform 6248">
              <a:extLst>
                <a:ext uri="{FF2B5EF4-FFF2-40B4-BE49-F238E27FC236}">
                  <a16:creationId xmlns:a16="http://schemas.microsoft.com/office/drawing/2014/main" id="{F4F95943-C9EA-A5AA-9F47-73881186970B}"/>
                </a:ext>
              </a:extLst>
            </p:cNvPr>
            <p:cNvSpPr/>
            <p:nvPr/>
          </p:nvSpPr>
          <p:spPr>
            <a:xfrm>
              <a:off x="16074391" y="3918287"/>
              <a:ext cx="227843" cy="797705"/>
            </a:xfrm>
            <a:custGeom>
              <a:avLst/>
              <a:gdLst>
                <a:gd name="connsiteX0" fmla="*/ 0 w 227843"/>
                <a:gd name="connsiteY0" fmla="*/ 0 h 797705"/>
                <a:gd name="connsiteX1" fmla="*/ 227843 w 227843"/>
                <a:gd name="connsiteY1" fmla="*/ 0 h 797705"/>
                <a:gd name="connsiteX2" fmla="*/ 227843 w 227843"/>
                <a:gd name="connsiteY2" fmla="*/ 683749 h 797705"/>
                <a:gd name="connsiteX3" fmla="*/ 113926 w 227843"/>
                <a:gd name="connsiteY3" fmla="*/ 797706 h 797705"/>
                <a:gd name="connsiteX4" fmla="*/ 113926 w 227843"/>
                <a:gd name="connsiteY4" fmla="*/ 797706 h 797705"/>
                <a:gd name="connsiteX5" fmla="*/ 0 w 227843"/>
                <a:gd name="connsiteY5" fmla="*/ 683749 h 797705"/>
                <a:gd name="connsiteX6" fmla="*/ 0 w 227843"/>
                <a:gd name="connsiteY6" fmla="*/ 0 h 797705"/>
                <a:gd name="connsiteX7" fmla="*/ 0 w 227843"/>
                <a:gd name="connsiteY7" fmla="*/ 0 h 797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7843" h="797705">
                  <a:moveTo>
                    <a:pt x="0" y="0"/>
                  </a:moveTo>
                  <a:lnTo>
                    <a:pt x="227843" y="0"/>
                  </a:lnTo>
                  <a:lnTo>
                    <a:pt x="227843" y="683749"/>
                  </a:lnTo>
                  <a:cubicBezTo>
                    <a:pt x="227843" y="746641"/>
                    <a:pt x="176796" y="797706"/>
                    <a:pt x="113926" y="797706"/>
                  </a:cubicBezTo>
                  <a:lnTo>
                    <a:pt x="113926" y="797706"/>
                  </a:lnTo>
                  <a:cubicBezTo>
                    <a:pt x="51047" y="797706"/>
                    <a:pt x="0" y="746641"/>
                    <a:pt x="0" y="683749"/>
                  </a:cubicBezTo>
                  <a:lnTo>
                    <a:pt x="0"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0" name="Freeform 6249">
              <a:extLst>
                <a:ext uri="{FF2B5EF4-FFF2-40B4-BE49-F238E27FC236}">
                  <a16:creationId xmlns:a16="http://schemas.microsoft.com/office/drawing/2014/main" id="{EFFB9458-F86A-EA86-7AD9-3B00EB0D3D9C}"/>
                </a:ext>
              </a:extLst>
            </p:cNvPr>
            <p:cNvSpPr/>
            <p:nvPr/>
          </p:nvSpPr>
          <p:spPr>
            <a:xfrm>
              <a:off x="16074391" y="3993264"/>
              <a:ext cx="69557" cy="8040"/>
            </a:xfrm>
            <a:custGeom>
              <a:avLst/>
              <a:gdLst>
                <a:gd name="connsiteX0" fmla="*/ 0 w 69557"/>
                <a:gd name="connsiteY0" fmla="*/ 0 h 8040"/>
                <a:gd name="connsiteX1" fmla="*/ 69558 w 69557"/>
                <a:gd name="connsiteY1" fmla="*/ 0 h 8040"/>
              </a:gdLst>
              <a:ahLst/>
              <a:cxnLst>
                <a:cxn ang="0">
                  <a:pos x="connsiteX0" y="connsiteY0"/>
                </a:cxn>
                <a:cxn ang="0">
                  <a:pos x="connsiteX1" y="connsiteY1"/>
                </a:cxn>
              </a:cxnLst>
              <a:rect l="l" t="t" r="r" b="b"/>
              <a:pathLst>
                <a:path w="69557" h="8040">
                  <a:moveTo>
                    <a:pt x="0" y="0"/>
                  </a:moveTo>
                  <a:lnTo>
                    <a:pt x="6955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1" name="Freeform 6250">
              <a:extLst>
                <a:ext uri="{FF2B5EF4-FFF2-40B4-BE49-F238E27FC236}">
                  <a16:creationId xmlns:a16="http://schemas.microsoft.com/office/drawing/2014/main" id="{4D556DB1-6E6E-C5D4-DBAF-206A14DC9996}"/>
                </a:ext>
              </a:extLst>
            </p:cNvPr>
            <p:cNvSpPr/>
            <p:nvPr/>
          </p:nvSpPr>
          <p:spPr>
            <a:xfrm>
              <a:off x="16074391" y="4053663"/>
              <a:ext cx="69557" cy="8040"/>
            </a:xfrm>
            <a:custGeom>
              <a:avLst/>
              <a:gdLst>
                <a:gd name="connsiteX0" fmla="*/ 0 w 69557"/>
                <a:gd name="connsiteY0" fmla="*/ 0 h 8040"/>
                <a:gd name="connsiteX1" fmla="*/ 69558 w 69557"/>
                <a:gd name="connsiteY1" fmla="*/ 0 h 8040"/>
              </a:gdLst>
              <a:ahLst/>
              <a:cxnLst>
                <a:cxn ang="0">
                  <a:pos x="connsiteX0" y="connsiteY0"/>
                </a:cxn>
                <a:cxn ang="0">
                  <a:pos x="connsiteX1" y="connsiteY1"/>
                </a:cxn>
              </a:cxnLst>
              <a:rect l="l" t="t" r="r" b="b"/>
              <a:pathLst>
                <a:path w="69557" h="8040">
                  <a:moveTo>
                    <a:pt x="0" y="0"/>
                  </a:moveTo>
                  <a:lnTo>
                    <a:pt x="6955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2" name="Freeform 6251">
              <a:extLst>
                <a:ext uri="{FF2B5EF4-FFF2-40B4-BE49-F238E27FC236}">
                  <a16:creationId xmlns:a16="http://schemas.microsoft.com/office/drawing/2014/main" id="{9D4994A0-955B-6DAB-D18A-327E31CA3D44}"/>
                </a:ext>
              </a:extLst>
            </p:cNvPr>
            <p:cNvSpPr/>
            <p:nvPr/>
          </p:nvSpPr>
          <p:spPr>
            <a:xfrm>
              <a:off x="16074391" y="4114063"/>
              <a:ext cx="69557" cy="8040"/>
            </a:xfrm>
            <a:custGeom>
              <a:avLst/>
              <a:gdLst>
                <a:gd name="connsiteX0" fmla="*/ 0 w 69557"/>
                <a:gd name="connsiteY0" fmla="*/ 0 h 8040"/>
                <a:gd name="connsiteX1" fmla="*/ 69558 w 69557"/>
                <a:gd name="connsiteY1" fmla="*/ 0 h 8040"/>
              </a:gdLst>
              <a:ahLst/>
              <a:cxnLst>
                <a:cxn ang="0">
                  <a:pos x="connsiteX0" y="connsiteY0"/>
                </a:cxn>
                <a:cxn ang="0">
                  <a:pos x="connsiteX1" y="connsiteY1"/>
                </a:cxn>
              </a:cxnLst>
              <a:rect l="l" t="t" r="r" b="b"/>
              <a:pathLst>
                <a:path w="69557" h="8040">
                  <a:moveTo>
                    <a:pt x="0" y="0"/>
                  </a:moveTo>
                  <a:lnTo>
                    <a:pt x="6955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3" name="Freeform 6252">
              <a:extLst>
                <a:ext uri="{FF2B5EF4-FFF2-40B4-BE49-F238E27FC236}">
                  <a16:creationId xmlns:a16="http://schemas.microsoft.com/office/drawing/2014/main" id="{9F20C66A-B788-4595-A593-86712FD33A66}"/>
                </a:ext>
              </a:extLst>
            </p:cNvPr>
            <p:cNvSpPr/>
            <p:nvPr/>
          </p:nvSpPr>
          <p:spPr>
            <a:xfrm>
              <a:off x="16074391" y="4174455"/>
              <a:ext cx="69557" cy="8040"/>
            </a:xfrm>
            <a:custGeom>
              <a:avLst/>
              <a:gdLst>
                <a:gd name="connsiteX0" fmla="*/ 0 w 69557"/>
                <a:gd name="connsiteY0" fmla="*/ 0 h 8040"/>
                <a:gd name="connsiteX1" fmla="*/ 69558 w 69557"/>
                <a:gd name="connsiteY1" fmla="*/ 0 h 8040"/>
              </a:gdLst>
              <a:ahLst/>
              <a:cxnLst>
                <a:cxn ang="0">
                  <a:pos x="connsiteX0" y="connsiteY0"/>
                </a:cxn>
                <a:cxn ang="0">
                  <a:pos x="connsiteX1" y="connsiteY1"/>
                </a:cxn>
              </a:cxnLst>
              <a:rect l="l" t="t" r="r" b="b"/>
              <a:pathLst>
                <a:path w="69557" h="8040">
                  <a:moveTo>
                    <a:pt x="0" y="0"/>
                  </a:moveTo>
                  <a:lnTo>
                    <a:pt x="6955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4" name="Freeform 6253">
              <a:extLst>
                <a:ext uri="{FF2B5EF4-FFF2-40B4-BE49-F238E27FC236}">
                  <a16:creationId xmlns:a16="http://schemas.microsoft.com/office/drawing/2014/main" id="{913E9B25-C730-EB37-1965-6BCBAB6B0E4A}"/>
                </a:ext>
              </a:extLst>
            </p:cNvPr>
            <p:cNvSpPr/>
            <p:nvPr/>
          </p:nvSpPr>
          <p:spPr>
            <a:xfrm>
              <a:off x="16074391" y="4260157"/>
              <a:ext cx="227843" cy="8040"/>
            </a:xfrm>
            <a:custGeom>
              <a:avLst/>
              <a:gdLst>
                <a:gd name="connsiteX0" fmla="*/ 0 w 227843"/>
                <a:gd name="connsiteY0" fmla="*/ 0 h 8040"/>
                <a:gd name="connsiteX1" fmla="*/ 227843 w 227843"/>
                <a:gd name="connsiteY1" fmla="*/ 0 h 8040"/>
              </a:gdLst>
              <a:ahLst/>
              <a:cxnLst>
                <a:cxn ang="0">
                  <a:pos x="connsiteX0" y="connsiteY0"/>
                </a:cxn>
                <a:cxn ang="0">
                  <a:pos x="connsiteX1" y="connsiteY1"/>
                </a:cxn>
              </a:cxnLst>
              <a:rect l="l" t="t" r="r" b="b"/>
              <a:pathLst>
                <a:path w="227843" h="8040">
                  <a:moveTo>
                    <a:pt x="0" y="0"/>
                  </a:moveTo>
                  <a:lnTo>
                    <a:pt x="22784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30" name="Graphic 4486">
            <a:extLst>
              <a:ext uri="{FF2B5EF4-FFF2-40B4-BE49-F238E27FC236}">
                <a16:creationId xmlns:a16="http://schemas.microsoft.com/office/drawing/2014/main" id="{E913DFBB-CAA5-B159-03EA-6126A19A4C08}"/>
              </a:ext>
            </a:extLst>
          </p:cNvPr>
          <p:cNvGrpSpPr/>
          <p:nvPr/>
        </p:nvGrpSpPr>
        <p:grpSpPr>
          <a:xfrm flipH="1">
            <a:off x="17200175" y="4890600"/>
            <a:ext cx="615407" cy="615026"/>
            <a:chOff x="17194670" y="3625215"/>
            <a:chExt cx="1270684" cy="1269898"/>
          </a:xfrm>
          <a:noFill/>
        </p:grpSpPr>
        <p:sp>
          <p:nvSpPr>
            <p:cNvPr id="6244" name="Freeform 6243">
              <a:extLst>
                <a:ext uri="{FF2B5EF4-FFF2-40B4-BE49-F238E27FC236}">
                  <a16:creationId xmlns:a16="http://schemas.microsoft.com/office/drawing/2014/main" id="{4DE15419-161A-F6FA-1E24-25679152484B}"/>
                </a:ext>
              </a:extLst>
            </p:cNvPr>
            <p:cNvSpPr/>
            <p:nvPr/>
          </p:nvSpPr>
          <p:spPr>
            <a:xfrm rot="-1246896">
              <a:off x="17230136" y="4050131"/>
              <a:ext cx="1199752" cy="420058"/>
            </a:xfrm>
            <a:custGeom>
              <a:avLst/>
              <a:gdLst>
                <a:gd name="connsiteX0" fmla="*/ 1199752 w 1199752"/>
                <a:gd name="connsiteY0" fmla="*/ 210029 h 420058"/>
                <a:gd name="connsiteX1" fmla="*/ 599876 w 1199752"/>
                <a:gd name="connsiteY1" fmla="*/ 420059 h 420058"/>
                <a:gd name="connsiteX2" fmla="*/ 0 w 1199752"/>
                <a:gd name="connsiteY2" fmla="*/ 210029 h 420058"/>
                <a:gd name="connsiteX3" fmla="*/ 599876 w 1199752"/>
                <a:gd name="connsiteY3" fmla="*/ 0 h 420058"/>
                <a:gd name="connsiteX4" fmla="*/ 1199752 w 1199752"/>
                <a:gd name="connsiteY4" fmla="*/ 210029 h 420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752" h="420058">
                  <a:moveTo>
                    <a:pt x="1199752" y="210029"/>
                  </a:moveTo>
                  <a:cubicBezTo>
                    <a:pt x="1199752" y="326025"/>
                    <a:pt x="931179" y="420059"/>
                    <a:pt x="599876" y="420059"/>
                  </a:cubicBezTo>
                  <a:cubicBezTo>
                    <a:pt x="268574" y="420059"/>
                    <a:pt x="0" y="326026"/>
                    <a:pt x="0" y="210029"/>
                  </a:cubicBezTo>
                  <a:cubicBezTo>
                    <a:pt x="0" y="94034"/>
                    <a:pt x="268574" y="0"/>
                    <a:pt x="599876" y="0"/>
                  </a:cubicBezTo>
                  <a:cubicBezTo>
                    <a:pt x="931179" y="0"/>
                    <a:pt x="1199752" y="94033"/>
                    <a:pt x="1199752" y="21002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5" name="Freeform 6244">
              <a:extLst>
                <a:ext uri="{FF2B5EF4-FFF2-40B4-BE49-F238E27FC236}">
                  <a16:creationId xmlns:a16="http://schemas.microsoft.com/office/drawing/2014/main" id="{6C27E295-17BF-DBF7-BA75-5FA7F52A0A1F}"/>
                </a:ext>
              </a:extLst>
            </p:cNvPr>
            <p:cNvSpPr/>
            <p:nvPr/>
          </p:nvSpPr>
          <p:spPr>
            <a:xfrm rot="-2700000">
              <a:off x="17620057" y="3660075"/>
              <a:ext cx="419913" cy="1200165"/>
            </a:xfrm>
            <a:custGeom>
              <a:avLst/>
              <a:gdLst>
                <a:gd name="connsiteX0" fmla="*/ 419914 w 419913"/>
                <a:gd name="connsiteY0" fmla="*/ 600083 h 1200165"/>
                <a:gd name="connsiteX1" fmla="*/ 209957 w 419913"/>
                <a:gd name="connsiteY1" fmla="*/ 1200166 h 1200165"/>
                <a:gd name="connsiteX2" fmla="*/ 0 w 419913"/>
                <a:gd name="connsiteY2" fmla="*/ 600083 h 1200165"/>
                <a:gd name="connsiteX3" fmla="*/ 209957 w 419913"/>
                <a:gd name="connsiteY3" fmla="*/ 0 h 1200165"/>
                <a:gd name="connsiteX4" fmla="*/ 419914 w 419913"/>
                <a:gd name="connsiteY4" fmla="*/ 600083 h 1200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13" h="1200165">
                  <a:moveTo>
                    <a:pt x="419914" y="600083"/>
                  </a:moveTo>
                  <a:cubicBezTo>
                    <a:pt x="419914" y="931499"/>
                    <a:pt x="325913" y="1200166"/>
                    <a:pt x="209957" y="1200166"/>
                  </a:cubicBezTo>
                  <a:cubicBezTo>
                    <a:pt x="94001" y="1200166"/>
                    <a:pt x="0" y="931499"/>
                    <a:pt x="0" y="600083"/>
                  </a:cubicBezTo>
                  <a:cubicBezTo>
                    <a:pt x="0" y="268666"/>
                    <a:pt x="94001" y="0"/>
                    <a:pt x="209957" y="0"/>
                  </a:cubicBezTo>
                  <a:cubicBezTo>
                    <a:pt x="325913" y="0"/>
                    <a:pt x="419914" y="268666"/>
                    <a:pt x="419914" y="60008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6" name="Freeform 6245">
              <a:extLst>
                <a:ext uri="{FF2B5EF4-FFF2-40B4-BE49-F238E27FC236}">
                  <a16:creationId xmlns:a16="http://schemas.microsoft.com/office/drawing/2014/main" id="{5209B907-E596-3894-7B37-27D3B635CD0A}"/>
                </a:ext>
              </a:extLst>
            </p:cNvPr>
            <p:cNvSpPr/>
            <p:nvPr/>
          </p:nvSpPr>
          <p:spPr>
            <a:xfrm rot="-4067227">
              <a:off x="17230139" y="4050135"/>
              <a:ext cx="1199751" cy="420058"/>
            </a:xfrm>
            <a:custGeom>
              <a:avLst/>
              <a:gdLst>
                <a:gd name="connsiteX0" fmla="*/ 1199752 w 1199751"/>
                <a:gd name="connsiteY0" fmla="*/ 210029 h 420058"/>
                <a:gd name="connsiteX1" fmla="*/ 599876 w 1199751"/>
                <a:gd name="connsiteY1" fmla="*/ 420059 h 420058"/>
                <a:gd name="connsiteX2" fmla="*/ 0 w 1199751"/>
                <a:gd name="connsiteY2" fmla="*/ 210029 h 420058"/>
                <a:gd name="connsiteX3" fmla="*/ 599876 w 1199751"/>
                <a:gd name="connsiteY3" fmla="*/ 0 h 420058"/>
                <a:gd name="connsiteX4" fmla="*/ 1199752 w 1199751"/>
                <a:gd name="connsiteY4" fmla="*/ 210029 h 420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751" h="420058">
                  <a:moveTo>
                    <a:pt x="1199752" y="210029"/>
                  </a:moveTo>
                  <a:cubicBezTo>
                    <a:pt x="1199752" y="326025"/>
                    <a:pt x="931179" y="420059"/>
                    <a:pt x="599876" y="420059"/>
                  </a:cubicBezTo>
                  <a:cubicBezTo>
                    <a:pt x="268574" y="420059"/>
                    <a:pt x="0" y="326026"/>
                    <a:pt x="0" y="210029"/>
                  </a:cubicBezTo>
                  <a:cubicBezTo>
                    <a:pt x="0" y="94034"/>
                    <a:pt x="268574" y="0"/>
                    <a:pt x="599876" y="0"/>
                  </a:cubicBezTo>
                  <a:cubicBezTo>
                    <a:pt x="931179" y="0"/>
                    <a:pt x="1199752" y="94033"/>
                    <a:pt x="1199752" y="21002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7" name="Freeform 6246">
              <a:extLst>
                <a:ext uri="{FF2B5EF4-FFF2-40B4-BE49-F238E27FC236}">
                  <a16:creationId xmlns:a16="http://schemas.microsoft.com/office/drawing/2014/main" id="{FCA52C95-52CE-3D50-34C6-4CC719AD96F8}"/>
                </a:ext>
              </a:extLst>
            </p:cNvPr>
            <p:cNvSpPr/>
            <p:nvPr/>
          </p:nvSpPr>
          <p:spPr>
            <a:xfrm>
              <a:off x="17750908" y="4181026"/>
              <a:ext cx="158208" cy="158262"/>
            </a:xfrm>
            <a:custGeom>
              <a:avLst/>
              <a:gdLst>
                <a:gd name="connsiteX0" fmla="*/ 158208 w 158208"/>
                <a:gd name="connsiteY0" fmla="*/ 79131 h 158262"/>
                <a:gd name="connsiteX1" fmla="*/ 79104 w 158208"/>
                <a:gd name="connsiteY1" fmla="*/ 158263 h 158262"/>
                <a:gd name="connsiteX2" fmla="*/ 0 w 158208"/>
                <a:gd name="connsiteY2" fmla="*/ 79131 h 158262"/>
                <a:gd name="connsiteX3" fmla="*/ 79104 w 158208"/>
                <a:gd name="connsiteY3" fmla="*/ 0 h 158262"/>
                <a:gd name="connsiteX4" fmla="*/ 158208 w 158208"/>
                <a:gd name="connsiteY4" fmla="*/ 79131 h 15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208" h="158262">
                  <a:moveTo>
                    <a:pt x="158208" y="79131"/>
                  </a:moveTo>
                  <a:cubicBezTo>
                    <a:pt x="158208" y="122835"/>
                    <a:pt x="122792" y="158263"/>
                    <a:pt x="79104" y="158263"/>
                  </a:cubicBezTo>
                  <a:cubicBezTo>
                    <a:pt x="35416" y="158263"/>
                    <a:pt x="0" y="122835"/>
                    <a:pt x="0" y="79131"/>
                  </a:cubicBezTo>
                  <a:cubicBezTo>
                    <a:pt x="0" y="35428"/>
                    <a:pt x="35416" y="0"/>
                    <a:pt x="79104" y="0"/>
                  </a:cubicBezTo>
                  <a:cubicBezTo>
                    <a:pt x="122792" y="0"/>
                    <a:pt x="158208" y="35428"/>
                    <a:pt x="158208" y="7913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31" name="Graphic 4486">
            <a:extLst>
              <a:ext uri="{FF2B5EF4-FFF2-40B4-BE49-F238E27FC236}">
                <a16:creationId xmlns:a16="http://schemas.microsoft.com/office/drawing/2014/main" id="{7475854E-ECA9-EE7E-E495-896542CAF538}"/>
              </a:ext>
            </a:extLst>
          </p:cNvPr>
          <p:cNvGrpSpPr/>
          <p:nvPr/>
        </p:nvGrpSpPr>
        <p:grpSpPr>
          <a:xfrm flipH="1">
            <a:off x="19542185" y="4933564"/>
            <a:ext cx="446100" cy="496725"/>
            <a:chOff x="21343081" y="3718853"/>
            <a:chExt cx="921105" cy="1025635"/>
          </a:xfrm>
          <a:noFill/>
        </p:grpSpPr>
        <p:sp>
          <p:nvSpPr>
            <p:cNvPr id="6237" name="Freeform 6236">
              <a:extLst>
                <a:ext uri="{FF2B5EF4-FFF2-40B4-BE49-F238E27FC236}">
                  <a16:creationId xmlns:a16="http://schemas.microsoft.com/office/drawing/2014/main" id="{7D6F1275-DCBA-45FA-87B6-D11894529C21}"/>
                </a:ext>
              </a:extLst>
            </p:cNvPr>
            <p:cNvSpPr/>
            <p:nvPr/>
          </p:nvSpPr>
          <p:spPr>
            <a:xfrm>
              <a:off x="21431166" y="3852637"/>
              <a:ext cx="744960" cy="891850"/>
            </a:xfrm>
            <a:custGeom>
              <a:avLst/>
              <a:gdLst>
                <a:gd name="connsiteX0" fmla="*/ 336801 w 744960"/>
                <a:gd name="connsiteY0" fmla="*/ 0 h 891850"/>
                <a:gd name="connsiteX1" fmla="*/ 408152 w 744960"/>
                <a:gd name="connsiteY1" fmla="*/ 0 h 891850"/>
                <a:gd name="connsiteX2" fmla="*/ 744961 w 744960"/>
                <a:gd name="connsiteY2" fmla="*/ 336918 h 891850"/>
                <a:gd name="connsiteX3" fmla="*/ 744961 w 744960"/>
                <a:gd name="connsiteY3" fmla="*/ 891851 h 891850"/>
                <a:gd name="connsiteX4" fmla="*/ 0 w 744960"/>
                <a:gd name="connsiteY4" fmla="*/ 891851 h 891850"/>
                <a:gd name="connsiteX5" fmla="*/ 0 w 744960"/>
                <a:gd name="connsiteY5" fmla="*/ 336918 h 891850"/>
                <a:gd name="connsiteX6" fmla="*/ 336801 w 744960"/>
                <a:gd name="connsiteY6" fmla="*/ 0 h 89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4960" h="891850">
                  <a:moveTo>
                    <a:pt x="336801" y="0"/>
                  </a:moveTo>
                  <a:lnTo>
                    <a:pt x="408152" y="0"/>
                  </a:lnTo>
                  <a:cubicBezTo>
                    <a:pt x="594038" y="0"/>
                    <a:pt x="744961" y="150967"/>
                    <a:pt x="744961" y="336918"/>
                  </a:cubicBezTo>
                  <a:lnTo>
                    <a:pt x="744961" y="891851"/>
                  </a:lnTo>
                  <a:lnTo>
                    <a:pt x="0" y="891851"/>
                  </a:lnTo>
                  <a:lnTo>
                    <a:pt x="0" y="336918"/>
                  </a:lnTo>
                  <a:cubicBezTo>
                    <a:pt x="0" y="150967"/>
                    <a:pt x="150915" y="0"/>
                    <a:pt x="33680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8" name="Freeform 6237">
              <a:extLst>
                <a:ext uri="{FF2B5EF4-FFF2-40B4-BE49-F238E27FC236}">
                  <a16:creationId xmlns:a16="http://schemas.microsoft.com/office/drawing/2014/main" id="{E1A0F46C-DE2E-7DE2-9B6A-BEF50F768EB0}"/>
                </a:ext>
              </a:extLst>
            </p:cNvPr>
            <p:cNvSpPr/>
            <p:nvPr/>
          </p:nvSpPr>
          <p:spPr>
            <a:xfrm>
              <a:off x="21570844" y="4298044"/>
              <a:ext cx="465596" cy="341870"/>
            </a:xfrm>
            <a:custGeom>
              <a:avLst/>
              <a:gdLst>
                <a:gd name="connsiteX0" fmla="*/ 0 w 465596"/>
                <a:gd name="connsiteY0" fmla="*/ 0 h 341870"/>
                <a:gd name="connsiteX1" fmla="*/ 465597 w 465596"/>
                <a:gd name="connsiteY1" fmla="*/ 0 h 341870"/>
                <a:gd name="connsiteX2" fmla="*/ 465597 w 465596"/>
                <a:gd name="connsiteY2" fmla="*/ 217196 h 341870"/>
                <a:gd name="connsiteX3" fmla="*/ 340957 w 465596"/>
                <a:gd name="connsiteY3" fmla="*/ 341870 h 341870"/>
                <a:gd name="connsiteX4" fmla="*/ 124640 w 465596"/>
                <a:gd name="connsiteY4" fmla="*/ 341870 h 341870"/>
                <a:gd name="connsiteX5" fmla="*/ 0 w 465596"/>
                <a:gd name="connsiteY5" fmla="*/ 217196 h 341870"/>
                <a:gd name="connsiteX6" fmla="*/ 0 w 465596"/>
                <a:gd name="connsiteY6" fmla="*/ 0 h 341870"/>
                <a:gd name="connsiteX7" fmla="*/ 0 w 465596"/>
                <a:gd name="connsiteY7" fmla="*/ 0 h 34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5596" h="341870">
                  <a:moveTo>
                    <a:pt x="0" y="0"/>
                  </a:moveTo>
                  <a:lnTo>
                    <a:pt x="465597" y="0"/>
                  </a:lnTo>
                  <a:lnTo>
                    <a:pt x="465597" y="217196"/>
                  </a:lnTo>
                  <a:cubicBezTo>
                    <a:pt x="465597" y="286005"/>
                    <a:pt x="409751" y="341870"/>
                    <a:pt x="340957" y="341870"/>
                  </a:cubicBezTo>
                  <a:lnTo>
                    <a:pt x="124640" y="341870"/>
                  </a:lnTo>
                  <a:cubicBezTo>
                    <a:pt x="55846" y="341870"/>
                    <a:pt x="0" y="286005"/>
                    <a:pt x="0" y="217196"/>
                  </a:cubicBezTo>
                  <a:lnTo>
                    <a:pt x="0"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9" name="Freeform 6238">
              <a:extLst>
                <a:ext uri="{FF2B5EF4-FFF2-40B4-BE49-F238E27FC236}">
                  <a16:creationId xmlns:a16="http://schemas.microsoft.com/office/drawing/2014/main" id="{2FD88D23-9005-7329-7796-C2C8F97DE387}"/>
                </a:ext>
              </a:extLst>
            </p:cNvPr>
            <p:cNvSpPr/>
            <p:nvPr/>
          </p:nvSpPr>
          <p:spPr>
            <a:xfrm>
              <a:off x="21710522" y="3718853"/>
              <a:ext cx="186240" cy="137748"/>
            </a:xfrm>
            <a:custGeom>
              <a:avLst/>
              <a:gdLst>
                <a:gd name="connsiteX0" fmla="*/ 0 w 186240"/>
                <a:gd name="connsiteY0" fmla="*/ 137748 h 137748"/>
                <a:gd name="connsiteX1" fmla="*/ 0 w 186240"/>
                <a:gd name="connsiteY1" fmla="*/ 84714 h 137748"/>
                <a:gd name="connsiteX2" fmla="*/ 93124 w 186240"/>
                <a:gd name="connsiteY2" fmla="*/ 0 h 137748"/>
                <a:gd name="connsiteX3" fmla="*/ 93124 w 186240"/>
                <a:gd name="connsiteY3" fmla="*/ 0 h 137748"/>
                <a:gd name="connsiteX4" fmla="*/ 186240 w 186240"/>
                <a:gd name="connsiteY4" fmla="*/ 84714 h 137748"/>
                <a:gd name="connsiteX5" fmla="*/ 186240 w 186240"/>
                <a:gd name="connsiteY5" fmla="*/ 137740 h 137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240" h="137748">
                  <a:moveTo>
                    <a:pt x="0" y="137748"/>
                  </a:moveTo>
                  <a:lnTo>
                    <a:pt x="0" y="84714"/>
                  </a:lnTo>
                  <a:cubicBezTo>
                    <a:pt x="0" y="37926"/>
                    <a:pt x="41691" y="0"/>
                    <a:pt x="93124" y="0"/>
                  </a:cubicBezTo>
                  <a:lnTo>
                    <a:pt x="93124" y="0"/>
                  </a:lnTo>
                  <a:cubicBezTo>
                    <a:pt x="144549" y="0"/>
                    <a:pt x="186240" y="37926"/>
                    <a:pt x="186240" y="84714"/>
                  </a:cubicBezTo>
                  <a:lnTo>
                    <a:pt x="186240" y="13774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0" name="Freeform 6239">
              <a:extLst>
                <a:ext uri="{FF2B5EF4-FFF2-40B4-BE49-F238E27FC236}">
                  <a16:creationId xmlns:a16="http://schemas.microsoft.com/office/drawing/2014/main" id="{1F423723-41A7-FC7F-437B-BAF22257AF23}"/>
                </a:ext>
              </a:extLst>
            </p:cNvPr>
            <p:cNvSpPr/>
            <p:nvPr/>
          </p:nvSpPr>
          <p:spPr>
            <a:xfrm rot="-10800000">
              <a:off x="22176110" y="4405335"/>
              <a:ext cx="88076" cy="339144"/>
            </a:xfrm>
            <a:custGeom>
              <a:avLst/>
              <a:gdLst>
                <a:gd name="connsiteX0" fmla="*/ 48145 w 88076"/>
                <a:gd name="connsiteY0" fmla="*/ 0 h 339144"/>
                <a:gd name="connsiteX1" fmla="*/ 88077 w 88076"/>
                <a:gd name="connsiteY1" fmla="*/ 0 h 339144"/>
                <a:gd name="connsiteX2" fmla="*/ 88077 w 88076"/>
                <a:gd name="connsiteY2" fmla="*/ 339145 h 339144"/>
                <a:gd name="connsiteX3" fmla="*/ 79637 w 88076"/>
                <a:gd name="connsiteY3" fmla="*/ 339145 h 339144"/>
                <a:gd name="connsiteX4" fmla="*/ 0 w 88076"/>
                <a:gd name="connsiteY4" fmla="*/ 259472 h 339144"/>
                <a:gd name="connsiteX5" fmla="*/ 0 w 88076"/>
                <a:gd name="connsiteY5" fmla="*/ 48170 h 339144"/>
                <a:gd name="connsiteX6" fmla="*/ 48145 w 88076"/>
                <a:gd name="connsiteY6" fmla="*/ 0 h 33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76" h="339144">
                  <a:moveTo>
                    <a:pt x="48145" y="0"/>
                  </a:moveTo>
                  <a:lnTo>
                    <a:pt x="88077" y="0"/>
                  </a:lnTo>
                  <a:lnTo>
                    <a:pt x="88077" y="339145"/>
                  </a:lnTo>
                  <a:lnTo>
                    <a:pt x="79637" y="339145"/>
                  </a:lnTo>
                  <a:cubicBezTo>
                    <a:pt x="35687" y="339145"/>
                    <a:pt x="0" y="303445"/>
                    <a:pt x="0" y="259472"/>
                  </a:cubicBezTo>
                  <a:lnTo>
                    <a:pt x="0" y="48170"/>
                  </a:lnTo>
                  <a:cubicBezTo>
                    <a:pt x="0" y="21581"/>
                    <a:pt x="21573" y="0"/>
                    <a:pt x="4814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1" name="Freeform 6240">
              <a:extLst>
                <a:ext uri="{FF2B5EF4-FFF2-40B4-BE49-F238E27FC236}">
                  <a16:creationId xmlns:a16="http://schemas.microsoft.com/office/drawing/2014/main" id="{D0C6A100-C91F-B98B-A05E-0F936686D17B}"/>
                </a:ext>
              </a:extLst>
            </p:cNvPr>
            <p:cNvSpPr/>
            <p:nvPr/>
          </p:nvSpPr>
          <p:spPr>
            <a:xfrm>
              <a:off x="21343081" y="4405343"/>
              <a:ext cx="88084" cy="339144"/>
            </a:xfrm>
            <a:custGeom>
              <a:avLst/>
              <a:gdLst>
                <a:gd name="connsiteX0" fmla="*/ 79645 w 88084"/>
                <a:gd name="connsiteY0" fmla="*/ 0 h 339144"/>
                <a:gd name="connsiteX1" fmla="*/ 88084 w 88084"/>
                <a:gd name="connsiteY1" fmla="*/ 0 h 339144"/>
                <a:gd name="connsiteX2" fmla="*/ 88084 w 88084"/>
                <a:gd name="connsiteY2" fmla="*/ 339145 h 339144"/>
                <a:gd name="connsiteX3" fmla="*/ 48153 w 88084"/>
                <a:gd name="connsiteY3" fmla="*/ 339145 h 339144"/>
                <a:gd name="connsiteX4" fmla="*/ 0 w 88084"/>
                <a:gd name="connsiteY4" fmla="*/ 290975 h 339144"/>
                <a:gd name="connsiteX5" fmla="*/ 0 w 88084"/>
                <a:gd name="connsiteY5" fmla="*/ 79673 h 339144"/>
                <a:gd name="connsiteX6" fmla="*/ 79645 w 88084"/>
                <a:gd name="connsiteY6" fmla="*/ 0 h 33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84" h="339144">
                  <a:moveTo>
                    <a:pt x="79645" y="0"/>
                  </a:moveTo>
                  <a:lnTo>
                    <a:pt x="88084" y="0"/>
                  </a:lnTo>
                  <a:lnTo>
                    <a:pt x="88084" y="339145"/>
                  </a:lnTo>
                  <a:lnTo>
                    <a:pt x="48153" y="339145"/>
                  </a:lnTo>
                  <a:cubicBezTo>
                    <a:pt x="21581" y="339145"/>
                    <a:pt x="0" y="317556"/>
                    <a:pt x="0" y="290975"/>
                  </a:cubicBezTo>
                  <a:lnTo>
                    <a:pt x="0" y="79673"/>
                  </a:lnTo>
                  <a:cubicBezTo>
                    <a:pt x="0" y="35699"/>
                    <a:pt x="35687" y="0"/>
                    <a:pt x="7964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2" name="Freeform 6241">
              <a:extLst>
                <a:ext uri="{FF2B5EF4-FFF2-40B4-BE49-F238E27FC236}">
                  <a16:creationId xmlns:a16="http://schemas.microsoft.com/office/drawing/2014/main" id="{A3D28326-5D92-01F2-3B5C-0EAA2020881E}"/>
                </a:ext>
              </a:extLst>
            </p:cNvPr>
            <p:cNvSpPr/>
            <p:nvPr/>
          </p:nvSpPr>
          <p:spPr>
            <a:xfrm>
              <a:off x="21617406" y="4209374"/>
              <a:ext cx="378428" cy="8040"/>
            </a:xfrm>
            <a:custGeom>
              <a:avLst/>
              <a:gdLst>
                <a:gd name="connsiteX0" fmla="*/ 0 w 378428"/>
                <a:gd name="connsiteY0" fmla="*/ 0 h 8040"/>
                <a:gd name="connsiteX1" fmla="*/ 378428 w 378428"/>
                <a:gd name="connsiteY1" fmla="*/ 0 h 8040"/>
              </a:gdLst>
              <a:ahLst/>
              <a:cxnLst>
                <a:cxn ang="0">
                  <a:pos x="connsiteX0" y="connsiteY0"/>
                </a:cxn>
                <a:cxn ang="0">
                  <a:pos x="connsiteX1" y="connsiteY1"/>
                </a:cxn>
              </a:cxnLst>
              <a:rect l="l" t="t" r="r" b="b"/>
              <a:pathLst>
                <a:path w="378428" h="8040">
                  <a:moveTo>
                    <a:pt x="0" y="0"/>
                  </a:moveTo>
                  <a:lnTo>
                    <a:pt x="37842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3" name="Freeform 6242">
              <a:extLst>
                <a:ext uri="{FF2B5EF4-FFF2-40B4-BE49-F238E27FC236}">
                  <a16:creationId xmlns:a16="http://schemas.microsoft.com/office/drawing/2014/main" id="{07E278C5-4519-CF22-CD64-E92C08F669AB}"/>
                </a:ext>
              </a:extLst>
            </p:cNvPr>
            <p:cNvSpPr/>
            <p:nvPr/>
          </p:nvSpPr>
          <p:spPr>
            <a:xfrm>
              <a:off x="21617406" y="4120704"/>
              <a:ext cx="378428" cy="8040"/>
            </a:xfrm>
            <a:custGeom>
              <a:avLst/>
              <a:gdLst>
                <a:gd name="connsiteX0" fmla="*/ 0 w 378428"/>
                <a:gd name="connsiteY0" fmla="*/ 0 h 8040"/>
                <a:gd name="connsiteX1" fmla="*/ 378428 w 378428"/>
                <a:gd name="connsiteY1" fmla="*/ 0 h 8040"/>
              </a:gdLst>
              <a:ahLst/>
              <a:cxnLst>
                <a:cxn ang="0">
                  <a:pos x="connsiteX0" y="connsiteY0"/>
                </a:cxn>
                <a:cxn ang="0">
                  <a:pos x="connsiteX1" y="connsiteY1"/>
                </a:cxn>
              </a:cxnLst>
              <a:rect l="l" t="t" r="r" b="b"/>
              <a:pathLst>
                <a:path w="378428" h="8040">
                  <a:moveTo>
                    <a:pt x="0" y="0"/>
                  </a:moveTo>
                  <a:lnTo>
                    <a:pt x="37842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32" name="Graphic 4486">
            <a:extLst>
              <a:ext uri="{FF2B5EF4-FFF2-40B4-BE49-F238E27FC236}">
                <a16:creationId xmlns:a16="http://schemas.microsoft.com/office/drawing/2014/main" id="{3DF73840-944C-5A07-0B68-C3F48AA50E74}"/>
              </a:ext>
            </a:extLst>
          </p:cNvPr>
          <p:cNvGrpSpPr/>
          <p:nvPr/>
        </p:nvGrpSpPr>
        <p:grpSpPr>
          <a:xfrm flipH="1">
            <a:off x="16105836" y="6175989"/>
            <a:ext cx="550533" cy="462446"/>
            <a:chOff x="15278184" y="5911111"/>
            <a:chExt cx="1136736" cy="954855"/>
          </a:xfrm>
          <a:noFill/>
        </p:grpSpPr>
        <p:sp>
          <p:nvSpPr>
            <p:cNvPr id="6227" name="Freeform 6226">
              <a:extLst>
                <a:ext uri="{FF2B5EF4-FFF2-40B4-BE49-F238E27FC236}">
                  <a16:creationId xmlns:a16="http://schemas.microsoft.com/office/drawing/2014/main" id="{C649E019-FA88-150F-E799-9D1EB9FE1C82}"/>
                </a:ext>
              </a:extLst>
            </p:cNvPr>
            <p:cNvSpPr/>
            <p:nvPr/>
          </p:nvSpPr>
          <p:spPr>
            <a:xfrm>
              <a:off x="15278184" y="5911111"/>
              <a:ext cx="1120324" cy="825131"/>
            </a:xfrm>
            <a:custGeom>
              <a:avLst/>
              <a:gdLst>
                <a:gd name="connsiteX0" fmla="*/ 777672 w 1120324"/>
                <a:gd name="connsiteY0" fmla="*/ 825132 h 825131"/>
                <a:gd name="connsiteX1" fmla="*/ 88836 w 1120324"/>
                <a:gd name="connsiteY1" fmla="*/ 825132 h 825131"/>
                <a:gd name="connsiteX2" fmla="*/ 0 w 1120324"/>
                <a:gd name="connsiteY2" fmla="*/ 736261 h 825131"/>
                <a:gd name="connsiteX3" fmla="*/ 0 w 1120324"/>
                <a:gd name="connsiteY3" fmla="*/ 88863 h 825131"/>
                <a:gd name="connsiteX4" fmla="*/ 88836 w 1120324"/>
                <a:gd name="connsiteY4" fmla="*/ 0 h 825131"/>
                <a:gd name="connsiteX5" fmla="*/ 1031492 w 1120324"/>
                <a:gd name="connsiteY5" fmla="*/ 0 h 825131"/>
                <a:gd name="connsiteX6" fmla="*/ 1120324 w 1120324"/>
                <a:gd name="connsiteY6" fmla="*/ 88863 h 825131"/>
                <a:gd name="connsiteX7" fmla="*/ 1120324 w 1120324"/>
                <a:gd name="connsiteY7" fmla="*/ 445118 h 825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0324" h="825131">
                  <a:moveTo>
                    <a:pt x="777672" y="825132"/>
                  </a:moveTo>
                  <a:lnTo>
                    <a:pt x="88836" y="825132"/>
                  </a:lnTo>
                  <a:cubicBezTo>
                    <a:pt x="39773" y="825132"/>
                    <a:pt x="0" y="785339"/>
                    <a:pt x="0" y="736261"/>
                  </a:cubicBezTo>
                  <a:lnTo>
                    <a:pt x="0" y="88863"/>
                  </a:lnTo>
                  <a:cubicBezTo>
                    <a:pt x="0" y="39784"/>
                    <a:pt x="39773" y="0"/>
                    <a:pt x="88836" y="0"/>
                  </a:cubicBezTo>
                  <a:lnTo>
                    <a:pt x="1031492" y="0"/>
                  </a:lnTo>
                  <a:cubicBezTo>
                    <a:pt x="1080554" y="0"/>
                    <a:pt x="1120324" y="39784"/>
                    <a:pt x="1120324" y="88863"/>
                  </a:cubicBezTo>
                  <a:lnTo>
                    <a:pt x="1120324" y="44511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228" name="Graphic 4486">
              <a:extLst>
                <a:ext uri="{FF2B5EF4-FFF2-40B4-BE49-F238E27FC236}">
                  <a16:creationId xmlns:a16="http://schemas.microsoft.com/office/drawing/2014/main" id="{BE482252-DC0A-11E0-2DBF-DF862990ED56}"/>
                </a:ext>
              </a:extLst>
            </p:cNvPr>
            <p:cNvGrpSpPr/>
            <p:nvPr/>
          </p:nvGrpSpPr>
          <p:grpSpPr>
            <a:xfrm>
              <a:off x="15535948" y="6168960"/>
              <a:ext cx="604793" cy="309427"/>
              <a:chOff x="15535948" y="6168960"/>
              <a:chExt cx="604793" cy="309427"/>
            </a:xfrm>
          </p:grpSpPr>
          <p:sp>
            <p:nvSpPr>
              <p:cNvPr id="6233" name="Freeform 6232">
                <a:extLst>
                  <a:ext uri="{FF2B5EF4-FFF2-40B4-BE49-F238E27FC236}">
                    <a16:creationId xmlns:a16="http://schemas.microsoft.com/office/drawing/2014/main" id="{7CB8FBBC-F657-7B42-3BCC-A8813040B2F1}"/>
                  </a:ext>
                </a:extLst>
              </p:cNvPr>
              <p:cNvSpPr/>
              <p:nvPr/>
            </p:nvSpPr>
            <p:spPr>
              <a:xfrm>
                <a:off x="15535948" y="6168960"/>
                <a:ext cx="604793" cy="8040"/>
              </a:xfrm>
              <a:custGeom>
                <a:avLst/>
                <a:gdLst>
                  <a:gd name="connsiteX0" fmla="*/ 0 w 604793"/>
                  <a:gd name="connsiteY0" fmla="*/ 0 h 8040"/>
                  <a:gd name="connsiteX1" fmla="*/ 604793 w 604793"/>
                  <a:gd name="connsiteY1" fmla="*/ 0 h 8040"/>
                </a:gdLst>
                <a:ahLst/>
                <a:cxnLst>
                  <a:cxn ang="0">
                    <a:pos x="connsiteX0" y="connsiteY0"/>
                  </a:cxn>
                  <a:cxn ang="0">
                    <a:pos x="connsiteX1" y="connsiteY1"/>
                  </a:cxn>
                </a:cxnLst>
                <a:rect l="l" t="t" r="r" b="b"/>
                <a:pathLst>
                  <a:path w="604793" h="8040">
                    <a:moveTo>
                      <a:pt x="0" y="0"/>
                    </a:moveTo>
                    <a:lnTo>
                      <a:pt x="60479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4" name="Freeform 6233">
                <a:extLst>
                  <a:ext uri="{FF2B5EF4-FFF2-40B4-BE49-F238E27FC236}">
                    <a16:creationId xmlns:a16="http://schemas.microsoft.com/office/drawing/2014/main" id="{7E6F3DED-FEBC-BFAA-4BF4-7C0EBAE3972D}"/>
                  </a:ext>
                </a:extLst>
              </p:cNvPr>
              <p:cNvSpPr/>
              <p:nvPr/>
            </p:nvSpPr>
            <p:spPr>
              <a:xfrm>
                <a:off x="15535948" y="6272102"/>
                <a:ext cx="519899" cy="8040"/>
              </a:xfrm>
              <a:custGeom>
                <a:avLst/>
                <a:gdLst>
                  <a:gd name="connsiteX0" fmla="*/ 0 w 519899"/>
                  <a:gd name="connsiteY0" fmla="*/ 0 h 8040"/>
                  <a:gd name="connsiteX1" fmla="*/ 519900 w 519899"/>
                  <a:gd name="connsiteY1" fmla="*/ 0 h 8040"/>
                </a:gdLst>
                <a:ahLst/>
                <a:cxnLst>
                  <a:cxn ang="0">
                    <a:pos x="connsiteX0" y="connsiteY0"/>
                  </a:cxn>
                  <a:cxn ang="0">
                    <a:pos x="connsiteX1" y="connsiteY1"/>
                  </a:cxn>
                </a:cxnLst>
                <a:rect l="l" t="t" r="r" b="b"/>
                <a:pathLst>
                  <a:path w="519899" h="8040">
                    <a:moveTo>
                      <a:pt x="0" y="0"/>
                    </a:moveTo>
                    <a:lnTo>
                      <a:pt x="51990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5" name="Freeform 6234">
                <a:extLst>
                  <a:ext uri="{FF2B5EF4-FFF2-40B4-BE49-F238E27FC236}">
                    <a16:creationId xmlns:a16="http://schemas.microsoft.com/office/drawing/2014/main" id="{6900F67B-9EE8-C303-513C-4495E9B113DB}"/>
                  </a:ext>
                </a:extLst>
              </p:cNvPr>
              <p:cNvSpPr/>
              <p:nvPr/>
            </p:nvSpPr>
            <p:spPr>
              <a:xfrm>
                <a:off x="15535948" y="6375622"/>
                <a:ext cx="467976" cy="8040"/>
              </a:xfrm>
              <a:custGeom>
                <a:avLst/>
                <a:gdLst>
                  <a:gd name="connsiteX0" fmla="*/ 0 w 467976"/>
                  <a:gd name="connsiteY0" fmla="*/ 0 h 8040"/>
                  <a:gd name="connsiteX1" fmla="*/ 467976 w 467976"/>
                  <a:gd name="connsiteY1" fmla="*/ 0 h 8040"/>
                </a:gdLst>
                <a:ahLst/>
                <a:cxnLst>
                  <a:cxn ang="0">
                    <a:pos x="connsiteX0" y="connsiteY0"/>
                  </a:cxn>
                  <a:cxn ang="0">
                    <a:pos x="connsiteX1" y="connsiteY1"/>
                  </a:cxn>
                </a:cxnLst>
                <a:rect l="l" t="t" r="r" b="b"/>
                <a:pathLst>
                  <a:path w="467976" h="8040">
                    <a:moveTo>
                      <a:pt x="0" y="0"/>
                    </a:moveTo>
                    <a:lnTo>
                      <a:pt x="46797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6" name="Freeform 6235">
                <a:extLst>
                  <a:ext uri="{FF2B5EF4-FFF2-40B4-BE49-F238E27FC236}">
                    <a16:creationId xmlns:a16="http://schemas.microsoft.com/office/drawing/2014/main" id="{F9B0ADDC-E8E1-D3FB-BB2F-A00BE7BE63A5}"/>
                  </a:ext>
                </a:extLst>
              </p:cNvPr>
              <p:cNvSpPr/>
              <p:nvPr/>
            </p:nvSpPr>
            <p:spPr>
              <a:xfrm>
                <a:off x="15535948" y="6478387"/>
                <a:ext cx="450735" cy="8040"/>
              </a:xfrm>
              <a:custGeom>
                <a:avLst/>
                <a:gdLst>
                  <a:gd name="connsiteX0" fmla="*/ 0 w 450735"/>
                  <a:gd name="connsiteY0" fmla="*/ 0 h 8040"/>
                  <a:gd name="connsiteX1" fmla="*/ 450736 w 450735"/>
                  <a:gd name="connsiteY1" fmla="*/ 0 h 8040"/>
                </a:gdLst>
                <a:ahLst/>
                <a:cxnLst>
                  <a:cxn ang="0">
                    <a:pos x="connsiteX0" y="connsiteY0"/>
                  </a:cxn>
                  <a:cxn ang="0">
                    <a:pos x="connsiteX1" y="connsiteY1"/>
                  </a:cxn>
                </a:cxnLst>
                <a:rect l="l" t="t" r="r" b="b"/>
                <a:pathLst>
                  <a:path w="450735" h="8040">
                    <a:moveTo>
                      <a:pt x="0" y="0"/>
                    </a:moveTo>
                    <a:lnTo>
                      <a:pt x="45073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29" name="Graphic 4486">
              <a:extLst>
                <a:ext uri="{FF2B5EF4-FFF2-40B4-BE49-F238E27FC236}">
                  <a16:creationId xmlns:a16="http://schemas.microsoft.com/office/drawing/2014/main" id="{422C3F20-2F6D-2503-381B-DABA828E095D}"/>
                </a:ext>
              </a:extLst>
            </p:cNvPr>
            <p:cNvGrpSpPr/>
            <p:nvPr/>
          </p:nvGrpSpPr>
          <p:grpSpPr>
            <a:xfrm>
              <a:off x="16055849" y="6356230"/>
              <a:ext cx="359072" cy="509737"/>
              <a:chOff x="16055849" y="6356230"/>
              <a:chExt cx="359072" cy="509737"/>
            </a:xfrm>
            <a:noFill/>
          </p:grpSpPr>
          <p:sp>
            <p:nvSpPr>
              <p:cNvPr id="6230" name="Freeform 6229">
                <a:extLst>
                  <a:ext uri="{FF2B5EF4-FFF2-40B4-BE49-F238E27FC236}">
                    <a16:creationId xmlns:a16="http://schemas.microsoft.com/office/drawing/2014/main" id="{40FC3AA1-25FB-0BA1-C88A-A871F72B2346}"/>
                  </a:ext>
                </a:extLst>
              </p:cNvPr>
              <p:cNvSpPr/>
              <p:nvPr/>
            </p:nvSpPr>
            <p:spPr>
              <a:xfrm>
                <a:off x="16055849" y="6356230"/>
                <a:ext cx="359072" cy="359195"/>
              </a:xfrm>
              <a:custGeom>
                <a:avLst/>
                <a:gdLst>
                  <a:gd name="connsiteX0" fmla="*/ 359072 w 359072"/>
                  <a:gd name="connsiteY0" fmla="*/ 179598 h 359195"/>
                  <a:gd name="connsiteX1" fmla="*/ 179536 w 359072"/>
                  <a:gd name="connsiteY1" fmla="*/ 359196 h 359195"/>
                  <a:gd name="connsiteX2" fmla="*/ 0 w 359072"/>
                  <a:gd name="connsiteY2" fmla="*/ 179598 h 359195"/>
                  <a:gd name="connsiteX3" fmla="*/ 179536 w 359072"/>
                  <a:gd name="connsiteY3" fmla="*/ 0 h 359195"/>
                  <a:gd name="connsiteX4" fmla="*/ 359072 w 359072"/>
                  <a:gd name="connsiteY4" fmla="*/ 179598 h 359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072" h="359195">
                    <a:moveTo>
                      <a:pt x="359072" y="179598"/>
                    </a:moveTo>
                    <a:cubicBezTo>
                      <a:pt x="359072" y="278787"/>
                      <a:pt x="278691" y="359196"/>
                      <a:pt x="179536" y="359196"/>
                    </a:cubicBezTo>
                    <a:cubicBezTo>
                      <a:pt x="80381" y="359196"/>
                      <a:pt x="0" y="278787"/>
                      <a:pt x="0" y="179598"/>
                    </a:cubicBezTo>
                    <a:cubicBezTo>
                      <a:pt x="0" y="80409"/>
                      <a:pt x="80381" y="0"/>
                      <a:pt x="179536" y="0"/>
                    </a:cubicBezTo>
                    <a:cubicBezTo>
                      <a:pt x="278691" y="0"/>
                      <a:pt x="359072" y="80408"/>
                      <a:pt x="359072" y="17959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1" name="Freeform 6230">
                <a:extLst>
                  <a:ext uri="{FF2B5EF4-FFF2-40B4-BE49-F238E27FC236}">
                    <a16:creationId xmlns:a16="http://schemas.microsoft.com/office/drawing/2014/main" id="{8AD8A043-4162-9BAF-4394-0C033024D7F5}"/>
                  </a:ext>
                </a:extLst>
              </p:cNvPr>
              <p:cNvSpPr/>
              <p:nvPr/>
            </p:nvSpPr>
            <p:spPr>
              <a:xfrm>
                <a:off x="16175798" y="6476220"/>
                <a:ext cx="119173" cy="119214"/>
              </a:xfrm>
              <a:custGeom>
                <a:avLst/>
                <a:gdLst>
                  <a:gd name="connsiteX0" fmla="*/ 119174 w 119173"/>
                  <a:gd name="connsiteY0" fmla="*/ 59607 h 119214"/>
                  <a:gd name="connsiteX1" fmla="*/ 59587 w 119173"/>
                  <a:gd name="connsiteY1" fmla="*/ 119215 h 119214"/>
                  <a:gd name="connsiteX2" fmla="*/ 0 w 119173"/>
                  <a:gd name="connsiteY2" fmla="*/ 59607 h 119214"/>
                  <a:gd name="connsiteX3" fmla="*/ 59587 w 119173"/>
                  <a:gd name="connsiteY3" fmla="*/ 0 h 119214"/>
                  <a:gd name="connsiteX4" fmla="*/ 119174 w 119173"/>
                  <a:gd name="connsiteY4" fmla="*/ 59607 h 119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73" h="119214">
                    <a:moveTo>
                      <a:pt x="119174" y="59607"/>
                    </a:moveTo>
                    <a:cubicBezTo>
                      <a:pt x="119174" y="92528"/>
                      <a:pt x="92496" y="119215"/>
                      <a:pt x="59587" y="119215"/>
                    </a:cubicBezTo>
                    <a:cubicBezTo>
                      <a:pt x="26678" y="119215"/>
                      <a:pt x="0" y="92527"/>
                      <a:pt x="0" y="59607"/>
                    </a:cubicBezTo>
                    <a:cubicBezTo>
                      <a:pt x="0" y="26687"/>
                      <a:pt x="26678" y="0"/>
                      <a:pt x="59587" y="0"/>
                    </a:cubicBezTo>
                    <a:cubicBezTo>
                      <a:pt x="92496" y="0"/>
                      <a:pt x="119174" y="26688"/>
                      <a:pt x="119174" y="5960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2" name="Freeform 6231">
                <a:extLst>
                  <a:ext uri="{FF2B5EF4-FFF2-40B4-BE49-F238E27FC236}">
                    <a16:creationId xmlns:a16="http://schemas.microsoft.com/office/drawing/2014/main" id="{D04AAC67-2B91-6B5E-E06B-EE3EA4BE0C17}"/>
                  </a:ext>
                </a:extLst>
              </p:cNvPr>
              <p:cNvSpPr/>
              <p:nvPr/>
            </p:nvSpPr>
            <p:spPr>
              <a:xfrm>
                <a:off x="16145090" y="6691048"/>
                <a:ext cx="180597" cy="174919"/>
              </a:xfrm>
              <a:custGeom>
                <a:avLst/>
                <a:gdLst>
                  <a:gd name="connsiteX0" fmla="*/ 0 w 180597"/>
                  <a:gd name="connsiteY0" fmla="*/ 8 h 174919"/>
                  <a:gd name="connsiteX1" fmla="*/ 0 w 180597"/>
                  <a:gd name="connsiteY1" fmla="*/ 174919 h 174919"/>
                  <a:gd name="connsiteX2" fmla="*/ 90295 w 180597"/>
                  <a:gd name="connsiteY2" fmla="*/ 129869 h 174919"/>
                  <a:gd name="connsiteX3" fmla="*/ 180598 w 180597"/>
                  <a:gd name="connsiteY3" fmla="*/ 174919 h 174919"/>
                  <a:gd name="connsiteX4" fmla="*/ 180598 w 180597"/>
                  <a:gd name="connsiteY4" fmla="*/ 0 h 17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597" h="174919">
                    <a:moveTo>
                      <a:pt x="0" y="8"/>
                    </a:moveTo>
                    <a:lnTo>
                      <a:pt x="0" y="174919"/>
                    </a:lnTo>
                    <a:lnTo>
                      <a:pt x="90295" y="129869"/>
                    </a:lnTo>
                    <a:lnTo>
                      <a:pt x="180598" y="174919"/>
                    </a:lnTo>
                    <a:lnTo>
                      <a:pt x="180598"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33" name="Graphic 4486">
            <a:extLst>
              <a:ext uri="{FF2B5EF4-FFF2-40B4-BE49-F238E27FC236}">
                <a16:creationId xmlns:a16="http://schemas.microsoft.com/office/drawing/2014/main" id="{41FC597E-A91E-3FF3-334F-D9758D2A3E4C}"/>
              </a:ext>
            </a:extLst>
          </p:cNvPr>
          <p:cNvGrpSpPr/>
          <p:nvPr/>
        </p:nvGrpSpPr>
        <p:grpSpPr>
          <a:xfrm flipH="1">
            <a:off x="17232017" y="6128918"/>
            <a:ext cx="551723" cy="556588"/>
            <a:chOff x="17260417" y="5813919"/>
            <a:chExt cx="1139191" cy="1149240"/>
          </a:xfrm>
          <a:noFill/>
        </p:grpSpPr>
        <p:grpSp>
          <p:nvGrpSpPr>
            <p:cNvPr id="6212" name="Graphic 4486">
              <a:extLst>
                <a:ext uri="{FF2B5EF4-FFF2-40B4-BE49-F238E27FC236}">
                  <a16:creationId xmlns:a16="http://schemas.microsoft.com/office/drawing/2014/main" id="{2E16D828-ABC2-25DE-F6F2-DF1EBC342146}"/>
                </a:ext>
              </a:extLst>
            </p:cNvPr>
            <p:cNvGrpSpPr/>
            <p:nvPr/>
          </p:nvGrpSpPr>
          <p:grpSpPr>
            <a:xfrm>
              <a:off x="17260417" y="5813919"/>
              <a:ext cx="1139191" cy="828974"/>
              <a:chOff x="17260417" y="5813919"/>
              <a:chExt cx="1139191" cy="828974"/>
            </a:xfrm>
            <a:noFill/>
          </p:grpSpPr>
          <p:sp>
            <p:nvSpPr>
              <p:cNvPr id="6219" name="Freeform 6218">
                <a:extLst>
                  <a:ext uri="{FF2B5EF4-FFF2-40B4-BE49-F238E27FC236}">
                    <a16:creationId xmlns:a16="http://schemas.microsoft.com/office/drawing/2014/main" id="{206E0F64-CDF5-E8B0-3CBE-D037508FD2B8}"/>
                  </a:ext>
                </a:extLst>
              </p:cNvPr>
              <p:cNvSpPr/>
              <p:nvPr/>
            </p:nvSpPr>
            <p:spPr>
              <a:xfrm>
                <a:off x="17307630" y="5874278"/>
                <a:ext cx="1044772" cy="768615"/>
              </a:xfrm>
              <a:custGeom>
                <a:avLst/>
                <a:gdLst>
                  <a:gd name="connsiteX0" fmla="*/ 76800 w 1044772"/>
                  <a:gd name="connsiteY0" fmla="*/ 768615 h 768615"/>
                  <a:gd name="connsiteX1" fmla="*/ 61601 w 1044772"/>
                  <a:gd name="connsiteY1" fmla="*/ 768615 h 768615"/>
                  <a:gd name="connsiteX2" fmla="*/ 0 w 1044772"/>
                  <a:gd name="connsiteY2" fmla="*/ 706986 h 768615"/>
                  <a:gd name="connsiteX3" fmla="*/ 0 w 1044772"/>
                  <a:gd name="connsiteY3" fmla="*/ 0 h 768615"/>
                  <a:gd name="connsiteX4" fmla="*/ 1044773 w 1044772"/>
                  <a:gd name="connsiteY4" fmla="*/ 0 h 768615"/>
                  <a:gd name="connsiteX5" fmla="*/ 1044773 w 1044772"/>
                  <a:gd name="connsiteY5" fmla="*/ 706986 h 768615"/>
                  <a:gd name="connsiteX6" fmla="*/ 983172 w 1044772"/>
                  <a:gd name="connsiteY6" fmla="*/ 768615 h 768615"/>
                  <a:gd name="connsiteX7" fmla="*/ 963866 w 1044772"/>
                  <a:gd name="connsiteY7" fmla="*/ 768615 h 768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4772" h="768615">
                    <a:moveTo>
                      <a:pt x="76800" y="768615"/>
                    </a:moveTo>
                    <a:lnTo>
                      <a:pt x="61601" y="768615"/>
                    </a:lnTo>
                    <a:cubicBezTo>
                      <a:pt x="27577" y="768615"/>
                      <a:pt x="0" y="741021"/>
                      <a:pt x="0" y="706986"/>
                    </a:cubicBezTo>
                    <a:lnTo>
                      <a:pt x="0" y="0"/>
                    </a:lnTo>
                    <a:lnTo>
                      <a:pt x="1044773" y="0"/>
                    </a:lnTo>
                    <a:lnTo>
                      <a:pt x="1044773" y="706986"/>
                    </a:lnTo>
                    <a:cubicBezTo>
                      <a:pt x="1044773" y="741021"/>
                      <a:pt x="1017196" y="768615"/>
                      <a:pt x="983172" y="768615"/>
                    </a:cubicBezTo>
                    <a:lnTo>
                      <a:pt x="963866" y="76861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20" name="Freeform 6219">
                <a:extLst>
                  <a:ext uri="{FF2B5EF4-FFF2-40B4-BE49-F238E27FC236}">
                    <a16:creationId xmlns:a16="http://schemas.microsoft.com/office/drawing/2014/main" id="{F6EA0D7C-B612-7048-9CE1-2685F7594C1B}"/>
                  </a:ext>
                </a:extLst>
              </p:cNvPr>
              <p:cNvSpPr/>
              <p:nvPr/>
            </p:nvSpPr>
            <p:spPr>
              <a:xfrm>
                <a:off x="17562665" y="6642894"/>
                <a:ext cx="175903" cy="8040"/>
              </a:xfrm>
              <a:custGeom>
                <a:avLst/>
                <a:gdLst>
                  <a:gd name="connsiteX0" fmla="*/ 175904 w 175903"/>
                  <a:gd name="connsiteY0" fmla="*/ 0 h 8040"/>
                  <a:gd name="connsiteX1" fmla="*/ 0 w 175903"/>
                  <a:gd name="connsiteY1" fmla="*/ 0 h 8040"/>
                </a:gdLst>
                <a:ahLst/>
                <a:cxnLst>
                  <a:cxn ang="0">
                    <a:pos x="connsiteX0" y="connsiteY0"/>
                  </a:cxn>
                  <a:cxn ang="0">
                    <a:pos x="connsiteX1" y="connsiteY1"/>
                  </a:cxn>
                </a:cxnLst>
                <a:rect l="l" t="t" r="r" b="b"/>
                <a:pathLst>
                  <a:path w="175903" h="8040">
                    <a:moveTo>
                      <a:pt x="175904"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21" name="Freeform 6220">
                <a:extLst>
                  <a:ext uri="{FF2B5EF4-FFF2-40B4-BE49-F238E27FC236}">
                    <a16:creationId xmlns:a16="http://schemas.microsoft.com/office/drawing/2014/main" id="{13CE46B2-0455-C5F1-3397-BD74491A32AB}"/>
                  </a:ext>
                </a:extLst>
              </p:cNvPr>
              <p:cNvSpPr/>
              <p:nvPr/>
            </p:nvSpPr>
            <p:spPr>
              <a:xfrm>
                <a:off x="17916779" y="6642894"/>
                <a:ext cx="180589" cy="8040"/>
              </a:xfrm>
              <a:custGeom>
                <a:avLst/>
                <a:gdLst>
                  <a:gd name="connsiteX0" fmla="*/ 180590 w 180589"/>
                  <a:gd name="connsiteY0" fmla="*/ 0 h 8040"/>
                  <a:gd name="connsiteX1" fmla="*/ 0 w 180589"/>
                  <a:gd name="connsiteY1" fmla="*/ 0 h 8040"/>
                </a:gdLst>
                <a:ahLst/>
                <a:cxnLst>
                  <a:cxn ang="0">
                    <a:pos x="connsiteX0" y="connsiteY0"/>
                  </a:cxn>
                  <a:cxn ang="0">
                    <a:pos x="connsiteX1" y="connsiteY1"/>
                  </a:cxn>
                </a:cxnLst>
                <a:rect l="l" t="t" r="r" b="b"/>
                <a:pathLst>
                  <a:path w="180589" h="8040">
                    <a:moveTo>
                      <a:pt x="180590"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22" name="Freeform 6221">
                <a:extLst>
                  <a:ext uri="{FF2B5EF4-FFF2-40B4-BE49-F238E27FC236}">
                    <a16:creationId xmlns:a16="http://schemas.microsoft.com/office/drawing/2014/main" id="{4437D22B-B446-C90B-407F-7594D6F30E0A}"/>
                  </a:ext>
                </a:extLst>
              </p:cNvPr>
              <p:cNvSpPr/>
              <p:nvPr/>
            </p:nvSpPr>
            <p:spPr>
              <a:xfrm>
                <a:off x="17260417" y="5813919"/>
                <a:ext cx="1139191" cy="60358"/>
              </a:xfrm>
              <a:custGeom>
                <a:avLst/>
                <a:gdLst>
                  <a:gd name="connsiteX0" fmla="*/ 1114091 w 1139191"/>
                  <a:gd name="connsiteY0" fmla="*/ 0 h 60358"/>
                  <a:gd name="connsiteX1" fmla="*/ 1139191 w 1139191"/>
                  <a:gd name="connsiteY1" fmla="*/ 25109 h 60358"/>
                  <a:gd name="connsiteX2" fmla="*/ 1139191 w 1139191"/>
                  <a:gd name="connsiteY2" fmla="*/ 35249 h 60358"/>
                  <a:gd name="connsiteX3" fmla="*/ 1114091 w 1139191"/>
                  <a:gd name="connsiteY3" fmla="*/ 60358 h 60358"/>
                  <a:gd name="connsiteX4" fmla="*/ 25101 w 1139191"/>
                  <a:gd name="connsiteY4" fmla="*/ 60358 h 60358"/>
                  <a:gd name="connsiteX5" fmla="*/ 0 w 1139191"/>
                  <a:gd name="connsiteY5" fmla="*/ 35249 h 60358"/>
                  <a:gd name="connsiteX6" fmla="*/ 0 w 1139191"/>
                  <a:gd name="connsiteY6" fmla="*/ 25109 h 60358"/>
                  <a:gd name="connsiteX7" fmla="*/ 25101 w 1139191"/>
                  <a:gd name="connsiteY7" fmla="*/ 0 h 6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9191" h="60358">
                    <a:moveTo>
                      <a:pt x="1114091" y="0"/>
                    </a:moveTo>
                    <a:cubicBezTo>
                      <a:pt x="1127953" y="0"/>
                      <a:pt x="1139191" y="11242"/>
                      <a:pt x="1139191" y="25109"/>
                    </a:cubicBezTo>
                    <a:lnTo>
                      <a:pt x="1139191" y="35249"/>
                    </a:lnTo>
                    <a:cubicBezTo>
                      <a:pt x="1139191" y="49116"/>
                      <a:pt x="1127953" y="60358"/>
                      <a:pt x="1114091" y="60358"/>
                    </a:cubicBezTo>
                    <a:lnTo>
                      <a:pt x="25101" y="60358"/>
                    </a:lnTo>
                    <a:cubicBezTo>
                      <a:pt x="11238" y="60358"/>
                      <a:pt x="0" y="49116"/>
                      <a:pt x="0" y="35249"/>
                    </a:cubicBezTo>
                    <a:lnTo>
                      <a:pt x="0" y="25109"/>
                    </a:lnTo>
                    <a:cubicBezTo>
                      <a:pt x="0" y="11242"/>
                      <a:pt x="11238" y="0"/>
                      <a:pt x="2510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223" name="Graphic 4486">
                <a:extLst>
                  <a:ext uri="{FF2B5EF4-FFF2-40B4-BE49-F238E27FC236}">
                    <a16:creationId xmlns:a16="http://schemas.microsoft.com/office/drawing/2014/main" id="{192206AB-3F15-6470-B33B-34BE21FF2FDA}"/>
                  </a:ext>
                </a:extLst>
              </p:cNvPr>
              <p:cNvGrpSpPr/>
              <p:nvPr/>
            </p:nvGrpSpPr>
            <p:grpSpPr>
              <a:xfrm>
                <a:off x="17438226" y="6091434"/>
                <a:ext cx="783581" cy="303726"/>
                <a:chOff x="17438226" y="6091434"/>
                <a:chExt cx="783581" cy="303726"/>
              </a:xfrm>
            </p:grpSpPr>
            <p:sp>
              <p:nvSpPr>
                <p:cNvPr id="6224" name="Freeform 6223">
                  <a:extLst>
                    <a:ext uri="{FF2B5EF4-FFF2-40B4-BE49-F238E27FC236}">
                      <a16:creationId xmlns:a16="http://schemas.microsoft.com/office/drawing/2014/main" id="{010E077D-853D-95CB-A8C7-FF32B96B8B5D}"/>
                    </a:ext>
                  </a:extLst>
                </p:cNvPr>
                <p:cNvSpPr/>
                <p:nvPr/>
              </p:nvSpPr>
              <p:spPr>
                <a:xfrm>
                  <a:off x="17438226" y="6091434"/>
                  <a:ext cx="526843" cy="8040"/>
                </a:xfrm>
                <a:custGeom>
                  <a:avLst/>
                  <a:gdLst>
                    <a:gd name="connsiteX0" fmla="*/ 0 w 526843"/>
                    <a:gd name="connsiteY0" fmla="*/ 0 h 8040"/>
                    <a:gd name="connsiteX1" fmla="*/ 526843 w 526843"/>
                    <a:gd name="connsiteY1" fmla="*/ 0 h 8040"/>
                  </a:gdLst>
                  <a:ahLst/>
                  <a:cxnLst>
                    <a:cxn ang="0">
                      <a:pos x="connsiteX0" y="connsiteY0"/>
                    </a:cxn>
                    <a:cxn ang="0">
                      <a:pos x="connsiteX1" y="connsiteY1"/>
                    </a:cxn>
                  </a:cxnLst>
                  <a:rect l="l" t="t" r="r" b="b"/>
                  <a:pathLst>
                    <a:path w="526843" h="8040">
                      <a:moveTo>
                        <a:pt x="0" y="0"/>
                      </a:moveTo>
                      <a:lnTo>
                        <a:pt x="52684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25" name="Freeform 6224">
                  <a:extLst>
                    <a:ext uri="{FF2B5EF4-FFF2-40B4-BE49-F238E27FC236}">
                      <a16:creationId xmlns:a16="http://schemas.microsoft.com/office/drawing/2014/main" id="{640B0F36-1C0F-AECD-B26B-22D41D70035D}"/>
                    </a:ext>
                  </a:extLst>
                </p:cNvPr>
                <p:cNvSpPr/>
                <p:nvPr/>
              </p:nvSpPr>
              <p:spPr>
                <a:xfrm>
                  <a:off x="17438226" y="6243735"/>
                  <a:ext cx="783581" cy="8040"/>
                </a:xfrm>
                <a:custGeom>
                  <a:avLst/>
                  <a:gdLst>
                    <a:gd name="connsiteX0" fmla="*/ 0 w 783581"/>
                    <a:gd name="connsiteY0" fmla="*/ 0 h 8040"/>
                    <a:gd name="connsiteX1" fmla="*/ 783582 w 783581"/>
                    <a:gd name="connsiteY1" fmla="*/ 0 h 8040"/>
                  </a:gdLst>
                  <a:ahLst/>
                  <a:cxnLst>
                    <a:cxn ang="0">
                      <a:pos x="connsiteX0" y="connsiteY0"/>
                    </a:cxn>
                    <a:cxn ang="0">
                      <a:pos x="connsiteX1" y="connsiteY1"/>
                    </a:cxn>
                  </a:cxnLst>
                  <a:rect l="l" t="t" r="r" b="b"/>
                  <a:pathLst>
                    <a:path w="783581" h="8040">
                      <a:moveTo>
                        <a:pt x="0" y="0"/>
                      </a:moveTo>
                      <a:lnTo>
                        <a:pt x="78358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26" name="Freeform 6225">
                  <a:extLst>
                    <a:ext uri="{FF2B5EF4-FFF2-40B4-BE49-F238E27FC236}">
                      <a16:creationId xmlns:a16="http://schemas.microsoft.com/office/drawing/2014/main" id="{BD11602E-CC6C-F214-9DCA-BE8BC57AA9F4}"/>
                    </a:ext>
                  </a:extLst>
                </p:cNvPr>
                <p:cNvSpPr/>
                <p:nvPr/>
              </p:nvSpPr>
              <p:spPr>
                <a:xfrm>
                  <a:off x="17438226" y="6395160"/>
                  <a:ext cx="783581" cy="8040"/>
                </a:xfrm>
                <a:custGeom>
                  <a:avLst/>
                  <a:gdLst>
                    <a:gd name="connsiteX0" fmla="*/ 0 w 783581"/>
                    <a:gd name="connsiteY0" fmla="*/ 0 h 8040"/>
                    <a:gd name="connsiteX1" fmla="*/ 783582 w 783581"/>
                    <a:gd name="connsiteY1" fmla="*/ 0 h 8040"/>
                  </a:gdLst>
                  <a:ahLst/>
                  <a:cxnLst>
                    <a:cxn ang="0">
                      <a:pos x="connsiteX0" y="connsiteY0"/>
                    </a:cxn>
                    <a:cxn ang="0">
                      <a:pos x="connsiteX1" y="connsiteY1"/>
                    </a:cxn>
                  </a:cxnLst>
                  <a:rect l="l" t="t" r="r" b="b"/>
                  <a:pathLst>
                    <a:path w="783581" h="8040">
                      <a:moveTo>
                        <a:pt x="0" y="0"/>
                      </a:moveTo>
                      <a:lnTo>
                        <a:pt x="78358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6213" name="Freeform 6212">
              <a:extLst>
                <a:ext uri="{FF2B5EF4-FFF2-40B4-BE49-F238E27FC236}">
                  <a16:creationId xmlns:a16="http://schemas.microsoft.com/office/drawing/2014/main" id="{7BA12D79-11FB-9724-4F0C-AC0AB3CD8A5D}"/>
                </a:ext>
              </a:extLst>
            </p:cNvPr>
            <p:cNvSpPr/>
            <p:nvPr/>
          </p:nvSpPr>
          <p:spPr>
            <a:xfrm>
              <a:off x="17334066" y="6783681"/>
              <a:ext cx="283069" cy="179478"/>
            </a:xfrm>
            <a:custGeom>
              <a:avLst/>
              <a:gdLst>
                <a:gd name="connsiteX0" fmla="*/ 283070 w 283069"/>
                <a:gd name="connsiteY0" fmla="*/ 141584 h 179478"/>
                <a:gd name="connsiteX1" fmla="*/ 283070 w 283069"/>
                <a:gd name="connsiteY1" fmla="*/ 141584 h 179478"/>
                <a:gd name="connsiteX2" fmla="*/ 141535 w 283069"/>
                <a:gd name="connsiteY2" fmla="*/ 0 h 179478"/>
                <a:gd name="connsiteX3" fmla="*/ 141535 w 283069"/>
                <a:gd name="connsiteY3" fmla="*/ 0 h 179478"/>
                <a:gd name="connsiteX4" fmla="*/ 0 w 283069"/>
                <a:gd name="connsiteY4" fmla="*/ 141584 h 179478"/>
                <a:gd name="connsiteX5" fmla="*/ 0 w 283069"/>
                <a:gd name="connsiteY5" fmla="*/ 141584 h 179478"/>
                <a:gd name="connsiteX6" fmla="*/ 37873 w 283069"/>
                <a:gd name="connsiteY6" fmla="*/ 179478 h 179478"/>
                <a:gd name="connsiteX7" fmla="*/ 245196 w 283069"/>
                <a:gd name="connsiteY7" fmla="*/ 179478 h 179478"/>
                <a:gd name="connsiteX8" fmla="*/ 283070 w 283069"/>
                <a:gd name="connsiteY8" fmla="*/ 141584 h 179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069" h="179478">
                  <a:moveTo>
                    <a:pt x="283070" y="141584"/>
                  </a:moveTo>
                  <a:lnTo>
                    <a:pt x="283070" y="141584"/>
                  </a:lnTo>
                  <a:cubicBezTo>
                    <a:pt x="283070" y="63391"/>
                    <a:pt x="219701" y="0"/>
                    <a:pt x="141535" y="0"/>
                  </a:cubicBezTo>
                  <a:lnTo>
                    <a:pt x="141535" y="0"/>
                  </a:lnTo>
                  <a:cubicBezTo>
                    <a:pt x="63369" y="0"/>
                    <a:pt x="0" y="63391"/>
                    <a:pt x="0" y="141584"/>
                  </a:cubicBezTo>
                  <a:lnTo>
                    <a:pt x="0" y="141584"/>
                  </a:lnTo>
                  <a:cubicBezTo>
                    <a:pt x="0" y="162513"/>
                    <a:pt x="16959" y="179478"/>
                    <a:pt x="37873" y="179478"/>
                  </a:cubicBezTo>
                  <a:lnTo>
                    <a:pt x="245196" y="179478"/>
                  </a:lnTo>
                  <a:cubicBezTo>
                    <a:pt x="266110" y="179478"/>
                    <a:pt x="283070" y="162513"/>
                    <a:pt x="283070" y="14158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14" name="Freeform 6213">
              <a:extLst>
                <a:ext uri="{FF2B5EF4-FFF2-40B4-BE49-F238E27FC236}">
                  <a16:creationId xmlns:a16="http://schemas.microsoft.com/office/drawing/2014/main" id="{EBE46DA4-AA36-D937-5ACA-38061F27F34A}"/>
                </a:ext>
              </a:extLst>
            </p:cNvPr>
            <p:cNvSpPr/>
            <p:nvPr/>
          </p:nvSpPr>
          <p:spPr>
            <a:xfrm>
              <a:off x="17688478" y="6783681"/>
              <a:ext cx="283077" cy="179478"/>
            </a:xfrm>
            <a:custGeom>
              <a:avLst/>
              <a:gdLst>
                <a:gd name="connsiteX0" fmla="*/ 283078 w 283077"/>
                <a:gd name="connsiteY0" fmla="*/ 141584 h 179478"/>
                <a:gd name="connsiteX1" fmla="*/ 283078 w 283077"/>
                <a:gd name="connsiteY1" fmla="*/ 141584 h 179478"/>
                <a:gd name="connsiteX2" fmla="*/ 141543 w 283077"/>
                <a:gd name="connsiteY2" fmla="*/ 0 h 179478"/>
                <a:gd name="connsiteX3" fmla="*/ 141535 w 283077"/>
                <a:gd name="connsiteY3" fmla="*/ 0 h 179478"/>
                <a:gd name="connsiteX4" fmla="*/ 0 w 283077"/>
                <a:gd name="connsiteY4" fmla="*/ 141584 h 179478"/>
                <a:gd name="connsiteX5" fmla="*/ 0 w 283077"/>
                <a:gd name="connsiteY5" fmla="*/ 141584 h 179478"/>
                <a:gd name="connsiteX6" fmla="*/ 37881 w 283077"/>
                <a:gd name="connsiteY6" fmla="*/ 179478 h 179478"/>
                <a:gd name="connsiteX7" fmla="*/ 245196 w 283077"/>
                <a:gd name="connsiteY7" fmla="*/ 179478 h 179478"/>
                <a:gd name="connsiteX8" fmla="*/ 283078 w 283077"/>
                <a:gd name="connsiteY8" fmla="*/ 141584 h 179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077" h="179478">
                  <a:moveTo>
                    <a:pt x="283078" y="141584"/>
                  </a:moveTo>
                  <a:lnTo>
                    <a:pt x="283078" y="141584"/>
                  </a:lnTo>
                  <a:cubicBezTo>
                    <a:pt x="283078" y="63391"/>
                    <a:pt x="219709" y="0"/>
                    <a:pt x="141543" y="0"/>
                  </a:cubicBezTo>
                  <a:lnTo>
                    <a:pt x="141535" y="0"/>
                  </a:lnTo>
                  <a:cubicBezTo>
                    <a:pt x="63369" y="0"/>
                    <a:pt x="0" y="63391"/>
                    <a:pt x="0" y="141584"/>
                  </a:cubicBezTo>
                  <a:lnTo>
                    <a:pt x="0" y="141584"/>
                  </a:lnTo>
                  <a:cubicBezTo>
                    <a:pt x="0" y="162513"/>
                    <a:pt x="16959" y="179478"/>
                    <a:pt x="37881" y="179478"/>
                  </a:cubicBezTo>
                  <a:lnTo>
                    <a:pt x="245196" y="179478"/>
                  </a:lnTo>
                  <a:cubicBezTo>
                    <a:pt x="266118" y="179478"/>
                    <a:pt x="283078" y="162513"/>
                    <a:pt x="283078" y="14158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15" name="Freeform 6214">
              <a:extLst>
                <a:ext uri="{FF2B5EF4-FFF2-40B4-BE49-F238E27FC236}">
                  <a16:creationId xmlns:a16="http://schemas.microsoft.com/office/drawing/2014/main" id="{56D0C385-FF49-3BC9-87C2-96E4162D5887}"/>
                </a:ext>
              </a:extLst>
            </p:cNvPr>
            <p:cNvSpPr/>
            <p:nvPr/>
          </p:nvSpPr>
          <p:spPr>
            <a:xfrm>
              <a:off x="18042898" y="6783681"/>
              <a:ext cx="283069" cy="179478"/>
            </a:xfrm>
            <a:custGeom>
              <a:avLst/>
              <a:gdLst>
                <a:gd name="connsiteX0" fmla="*/ 283070 w 283069"/>
                <a:gd name="connsiteY0" fmla="*/ 141584 h 179478"/>
                <a:gd name="connsiteX1" fmla="*/ 283070 w 283069"/>
                <a:gd name="connsiteY1" fmla="*/ 141584 h 179478"/>
                <a:gd name="connsiteX2" fmla="*/ 141535 w 283069"/>
                <a:gd name="connsiteY2" fmla="*/ 0 h 179478"/>
                <a:gd name="connsiteX3" fmla="*/ 141535 w 283069"/>
                <a:gd name="connsiteY3" fmla="*/ 0 h 179478"/>
                <a:gd name="connsiteX4" fmla="*/ 0 w 283069"/>
                <a:gd name="connsiteY4" fmla="*/ 141584 h 179478"/>
                <a:gd name="connsiteX5" fmla="*/ 0 w 283069"/>
                <a:gd name="connsiteY5" fmla="*/ 141584 h 179478"/>
                <a:gd name="connsiteX6" fmla="*/ 37873 w 283069"/>
                <a:gd name="connsiteY6" fmla="*/ 179478 h 179478"/>
                <a:gd name="connsiteX7" fmla="*/ 245196 w 283069"/>
                <a:gd name="connsiteY7" fmla="*/ 179478 h 179478"/>
                <a:gd name="connsiteX8" fmla="*/ 283070 w 283069"/>
                <a:gd name="connsiteY8" fmla="*/ 141584 h 179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3069" h="179478">
                  <a:moveTo>
                    <a:pt x="283070" y="141584"/>
                  </a:moveTo>
                  <a:lnTo>
                    <a:pt x="283070" y="141584"/>
                  </a:lnTo>
                  <a:cubicBezTo>
                    <a:pt x="283070" y="63391"/>
                    <a:pt x="219701" y="0"/>
                    <a:pt x="141535" y="0"/>
                  </a:cubicBezTo>
                  <a:lnTo>
                    <a:pt x="141535" y="0"/>
                  </a:lnTo>
                  <a:cubicBezTo>
                    <a:pt x="63369" y="0"/>
                    <a:pt x="0" y="63391"/>
                    <a:pt x="0" y="141584"/>
                  </a:cubicBezTo>
                  <a:lnTo>
                    <a:pt x="0" y="141584"/>
                  </a:lnTo>
                  <a:cubicBezTo>
                    <a:pt x="0" y="162513"/>
                    <a:pt x="16959" y="179478"/>
                    <a:pt x="37873" y="179478"/>
                  </a:cubicBezTo>
                  <a:lnTo>
                    <a:pt x="245196" y="179478"/>
                  </a:lnTo>
                  <a:cubicBezTo>
                    <a:pt x="266110" y="179478"/>
                    <a:pt x="283070" y="162513"/>
                    <a:pt x="283070" y="14158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16" name="Freeform 6215">
              <a:extLst>
                <a:ext uri="{FF2B5EF4-FFF2-40B4-BE49-F238E27FC236}">
                  <a16:creationId xmlns:a16="http://schemas.microsoft.com/office/drawing/2014/main" id="{31DE9B9F-E2A3-41E6-90FA-C3E8A8BC1F09}"/>
                </a:ext>
              </a:extLst>
            </p:cNvPr>
            <p:cNvSpPr/>
            <p:nvPr/>
          </p:nvSpPr>
          <p:spPr>
            <a:xfrm>
              <a:off x="17388539" y="6562669"/>
              <a:ext cx="174122" cy="174182"/>
            </a:xfrm>
            <a:custGeom>
              <a:avLst/>
              <a:gdLst>
                <a:gd name="connsiteX0" fmla="*/ 174123 w 174122"/>
                <a:gd name="connsiteY0" fmla="*/ 87091 h 174182"/>
                <a:gd name="connsiteX1" fmla="*/ 87061 w 174122"/>
                <a:gd name="connsiteY1" fmla="*/ 174183 h 174182"/>
                <a:gd name="connsiteX2" fmla="*/ 0 w 174122"/>
                <a:gd name="connsiteY2" fmla="*/ 87091 h 174182"/>
                <a:gd name="connsiteX3" fmla="*/ 87061 w 174122"/>
                <a:gd name="connsiteY3" fmla="*/ 0 h 174182"/>
                <a:gd name="connsiteX4" fmla="*/ 174123 w 174122"/>
                <a:gd name="connsiteY4" fmla="*/ 87091 h 174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122" h="174182">
                  <a:moveTo>
                    <a:pt x="174123" y="87091"/>
                  </a:moveTo>
                  <a:cubicBezTo>
                    <a:pt x="174123" y="135190"/>
                    <a:pt x="135144" y="174183"/>
                    <a:pt x="87061" y="174183"/>
                  </a:cubicBezTo>
                  <a:cubicBezTo>
                    <a:pt x="38979" y="174183"/>
                    <a:pt x="0" y="135191"/>
                    <a:pt x="0" y="87091"/>
                  </a:cubicBezTo>
                  <a:cubicBezTo>
                    <a:pt x="0" y="38992"/>
                    <a:pt x="38979" y="0"/>
                    <a:pt x="87061" y="0"/>
                  </a:cubicBezTo>
                  <a:cubicBezTo>
                    <a:pt x="135144" y="0"/>
                    <a:pt x="174123" y="38992"/>
                    <a:pt x="174123" y="8709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17" name="Freeform 6216">
              <a:extLst>
                <a:ext uri="{FF2B5EF4-FFF2-40B4-BE49-F238E27FC236}">
                  <a16:creationId xmlns:a16="http://schemas.microsoft.com/office/drawing/2014/main" id="{4AF40670-C502-D239-3E6A-973C36B6F976}"/>
                </a:ext>
              </a:extLst>
            </p:cNvPr>
            <p:cNvSpPr/>
            <p:nvPr/>
          </p:nvSpPr>
          <p:spPr>
            <a:xfrm>
              <a:off x="17742951" y="6562669"/>
              <a:ext cx="174122" cy="174182"/>
            </a:xfrm>
            <a:custGeom>
              <a:avLst/>
              <a:gdLst>
                <a:gd name="connsiteX0" fmla="*/ 174123 w 174122"/>
                <a:gd name="connsiteY0" fmla="*/ 87091 h 174182"/>
                <a:gd name="connsiteX1" fmla="*/ 87061 w 174122"/>
                <a:gd name="connsiteY1" fmla="*/ 174183 h 174182"/>
                <a:gd name="connsiteX2" fmla="*/ 0 w 174122"/>
                <a:gd name="connsiteY2" fmla="*/ 87091 h 174182"/>
                <a:gd name="connsiteX3" fmla="*/ 87061 w 174122"/>
                <a:gd name="connsiteY3" fmla="*/ 0 h 174182"/>
                <a:gd name="connsiteX4" fmla="*/ 174123 w 174122"/>
                <a:gd name="connsiteY4" fmla="*/ 87091 h 174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122" h="174182">
                  <a:moveTo>
                    <a:pt x="174123" y="87091"/>
                  </a:moveTo>
                  <a:cubicBezTo>
                    <a:pt x="174123" y="135190"/>
                    <a:pt x="135144" y="174183"/>
                    <a:pt x="87061" y="174183"/>
                  </a:cubicBezTo>
                  <a:cubicBezTo>
                    <a:pt x="38979" y="174183"/>
                    <a:pt x="0" y="135191"/>
                    <a:pt x="0" y="87091"/>
                  </a:cubicBezTo>
                  <a:cubicBezTo>
                    <a:pt x="0" y="38992"/>
                    <a:pt x="38979" y="0"/>
                    <a:pt x="87061" y="0"/>
                  </a:cubicBezTo>
                  <a:cubicBezTo>
                    <a:pt x="135144" y="0"/>
                    <a:pt x="174123" y="38992"/>
                    <a:pt x="174123" y="8709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18" name="Freeform 6217">
              <a:extLst>
                <a:ext uri="{FF2B5EF4-FFF2-40B4-BE49-F238E27FC236}">
                  <a16:creationId xmlns:a16="http://schemas.microsoft.com/office/drawing/2014/main" id="{6D0F310B-39D1-0DF6-337A-E0E5419EE4EE}"/>
                </a:ext>
              </a:extLst>
            </p:cNvPr>
            <p:cNvSpPr/>
            <p:nvPr/>
          </p:nvSpPr>
          <p:spPr>
            <a:xfrm>
              <a:off x="18097371" y="6562669"/>
              <a:ext cx="174122" cy="174182"/>
            </a:xfrm>
            <a:custGeom>
              <a:avLst/>
              <a:gdLst>
                <a:gd name="connsiteX0" fmla="*/ 174123 w 174122"/>
                <a:gd name="connsiteY0" fmla="*/ 87091 h 174182"/>
                <a:gd name="connsiteX1" fmla="*/ 87061 w 174122"/>
                <a:gd name="connsiteY1" fmla="*/ 174183 h 174182"/>
                <a:gd name="connsiteX2" fmla="*/ 0 w 174122"/>
                <a:gd name="connsiteY2" fmla="*/ 87091 h 174182"/>
                <a:gd name="connsiteX3" fmla="*/ 87061 w 174122"/>
                <a:gd name="connsiteY3" fmla="*/ 0 h 174182"/>
                <a:gd name="connsiteX4" fmla="*/ 174123 w 174122"/>
                <a:gd name="connsiteY4" fmla="*/ 87091 h 1741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122" h="174182">
                  <a:moveTo>
                    <a:pt x="174123" y="87091"/>
                  </a:moveTo>
                  <a:cubicBezTo>
                    <a:pt x="174123" y="135190"/>
                    <a:pt x="135144" y="174183"/>
                    <a:pt x="87061" y="174183"/>
                  </a:cubicBezTo>
                  <a:cubicBezTo>
                    <a:pt x="38979" y="174183"/>
                    <a:pt x="0" y="135191"/>
                    <a:pt x="0" y="87091"/>
                  </a:cubicBezTo>
                  <a:cubicBezTo>
                    <a:pt x="0" y="38992"/>
                    <a:pt x="38979" y="0"/>
                    <a:pt x="87061" y="0"/>
                  </a:cubicBezTo>
                  <a:cubicBezTo>
                    <a:pt x="135144" y="0"/>
                    <a:pt x="174123" y="38992"/>
                    <a:pt x="174123" y="8709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34" name="Graphic 4486">
            <a:extLst>
              <a:ext uri="{FF2B5EF4-FFF2-40B4-BE49-F238E27FC236}">
                <a16:creationId xmlns:a16="http://schemas.microsoft.com/office/drawing/2014/main" id="{868B16E3-91DB-A5DB-5A74-053481B4ED60}"/>
              </a:ext>
            </a:extLst>
          </p:cNvPr>
          <p:cNvGrpSpPr/>
          <p:nvPr/>
        </p:nvGrpSpPr>
        <p:grpSpPr>
          <a:xfrm flipH="1">
            <a:off x="18331208" y="6181764"/>
            <a:ext cx="606898" cy="450892"/>
            <a:chOff x="19186919" y="5923035"/>
            <a:chExt cx="1253116" cy="930999"/>
          </a:xfrm>
          <a:noFill/>
        </p:grpSpPr>
        <p:grpSp>
          <p:nvGrpSpPr>
            <p:cNvPr id="6202" name="Graphic 4486">
              <a:extLst>
                <a:ext uri="{FF2B5EF4-FFF2-40B4-BE49-F238E27FC236}">
                  <a16:creationId xmlns:a16="http://schemas.microsoft.com/office/drawing/2014/main" id="{3469D73B-6D19-B92D-6FD9-3FA8F8B60BF1}"/>
                </a:ext>
              </a:extLst>
            </p:cNvPr>
            <p:cNvGrpSpPr/>
            <p:nvPr/>
          </p:nvGrpSpPr>
          <p:grpSpPr>
            <a:xfrm>
              <a:off x="19244059" y="5973320"/>
              <a:ext cx="1138837" cy="880714"/>
              <a:chOff x="19244059" y="5973320"/>
              <a:chExt cx="1138837" cy="880714"/>
            </a:xfrm>
            <a:noFill/>
          </p:grpSpPr>
          <p:sp>
            <p:nvSpPr>
              <p:cNvPr id="6207" name="Freeform 6206">
                <a:extLst>
                  <a:ext uri="{FF2B5EF4-FFF2-40B4-BE49-F238E27FC236}">
                    <a16:creationId xmlns:a16="http://schemas.microsoft.com/office/drawing/2014/main" id="{759F8E7F-3F7F-ADCC-0607-F64AAE3588B6}"/>
                  </a:ext>
                </a:extLst>
              </p:cNvPr>
              <p:cNvSpPr/>
              <p:nvPr/>
            </p:nvSpPr>
            <p:spPr>
              <a:xfrm>
                <a:off x="19244059" y="5973320"/>
                <a:ext cx="1138837" cy="732361"/>
              </a:xfrm>
              <a:custGeom>
                <a:avLst/>
                <a:gdLst>
                  <a:gd name="connsiteX0" fmla="*/ 122019 w 1138837"/>
                  <a:gd name="connsiteY0" fmla="*/ 732361 h 732361"/>
                  <a:gd name="connsiteX1" fmla="*/ 57445 w 1138837"/>
                  <a:gd name="connsiteY1" fmla="*/ 732361 h 732361"/>
                  <a:gd name="connsiteX2" fmla="*/ 0 w 1138837"/>
                  <a:gd name="connsiteY2" fmla="*/ 674897 h 732361"/>
                  <a:gd name="connsiteX3" fmla="*/ 0 w 1138837"/>
                  <a:gd name="connsiteY3" fmla="*/ 0 h 732361"/>
                  <a:gd name="connsiteX4" fmla="*/ 1138837 w 1138837"/>
                  <a:gd name="connsiteY4" fmla="*/ 0 h 732361"/>
                  <a:gd name="connsiteX5" fmla="*/ 1138837 w 1138837"/>
                  <a:gd name="connsiteY5" fmla="*/ 674897 h 732361"/>
                  <a:gd name="connsiteX6" fmla="*/ 1081392 w 1138837"/>
                  <a:gd name="connsiteY6" fmla="*/ 732361 h 732361"/>
                  <a:gd name="connsiteX7" fmla="*/ 490537 w 1138837"/>
                  <a:gd name="connsiteY7" fmla="*/ 732361 h 732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8837" h="732361">
                    <a:moveTo>
                      <a:pt x="122019" y="732361"/>
                    </a:moveTo>
                    <a:lnTo>
                      <a:pt x="57445" y="732361"/>
                    </a:lnTo>
                    <a:cubicBezTo>
                      <a:pt x="25720" y="732361"/>
                      <a:pt x="0" y="706632"/>
                      <a:pt x="0" y="674897"/>
                    </a:cubicBezTo>
                    <a:lnTo>
                      <a:pt x="0" y="0"/>
                    </a:lnTo>
                    <a:lnTo>
                      <a:pt x="1138837" y="0"/>
                    </a:lnTo>
                    <a:lnTo>
                      <a:pt x="1138837" y="674897"/>
                    </a:lnTo>
                    <a:cubicBezTo>
                      <a:pt x="1138837" y="706632"/>
                      <a:pt x="1113117" y="732361"/>
                      <a:pt x="1081392" y="732361"/>
                    </a:cubicBezTo>
                    <a:lnTo>
                      <a:pt x="490537" y="73236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208" name="Graphic 4486">
                <a:extLst>
                  <a:ext uri="{FF2B5EF4-FFF2-40B4-BE49-F238E27FC236}">
                    <a16:creationId xmlns:a16="http://schemas.microsoft.com/office/drawing/2014/main" id="{C884E8A5-5EE0-07BA-3B30-564FAE93978C}"/>
                  </a:ext>
                </a:extLst>
              </p:cNvPr>
              <p:cNvGrpSpPr/>
              <p:nvPr/>
            </p:nvGrpSpPr>
            <p:grpSpPr>
              <a:xfrm>
                <a:off x="19366078" y="6252278"/>
                <a:ext cx="367215" cy="601756"/>
                <a:chOff x="19366078" y="6252278"/>
                <a:chExt cx="367215" cy="601756"/>
              </a:xfrm>
              <a:noFill/>
            </p:grpSpPr>
            <p:sp>
              <p:nvSpPr>
                <p:cNvPr id="6210" name="Freeform 6209">
                  <a:extLst>
                    <a:ext uri="{FF2B5EF4-FFF2-40B4-BE49-F238E27FC236}">
                      <a16:creationId xmlns:a16="http://schemas.microsoft.com/office/drawing/2014/main" id="{AB3C40D7-76DC-FEDB-6317-9A2CCEEB74A2}"/>
                    </a:ext>
                  </a:extLst>
                </p:cNvPr>
                <p:cNvSpPr/>
                <p:nvPr/>
              </p:nvSpPr>
              <p:spPr>
                <a:xfrm>
                  <a:off x="19452278" y="6252278"/>
                  <a:ext cx="194824" cy="194891"/>
                </a:xfrm>
                <a:custGeom>
                  <a:avLst/>
                  <a:gdLst>
                    <a:gd name="connsiteX0" fmla="*/ 194824 w 194824"/>
                    <a:gd name="connsiteY0" fmla="*/ 97446 h 194891"/>
                    <a:gd name="connsiteX1" fmla="*/ 97412 w 194824"/>
                    <a:gd name="connsiteY1" fmla="*/ 194892 h 194891"/>
                    <a:gd name="connsiteX2" fmla="*/ 0 w 194824"/>
                    <a:gd name="connsiteY2" fmla="*/ 97446 h 194891"/>
                    <a:gd name="connsiteX3" fmla="*/ 97412 w 194824"/>
                    <a:gd name="connsiteY3" fmla="*/ 0 h 194891"/>
                    <a:gd name="connsiteX4" fmla="*/ 194824 w 194824"/>
                    <a:gd name="connsiteY4" fmla="*/ 97446 h 1948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824" h="194891">
                      <a:moveTo>
                        <a:pt x="194824" y="97446"/>
                      </a:moveTo>
                      <a:cubicBezTo>
                        <a:pt x="194824" y="151264"/>
                        <a:pt x="151211" y="194892"/>
                        <a:pt x="97412" y="194892"/>
                      </a:cubicBezTo>
                      <a:cubicBezTo>
                        <a:pt x="43613" y="194892"/>
                        <a:pt x="0" y="151264"/>
                        <a:pt x="0" y="97446"/>
                      </a:cubicBezTo>
                      <a:cubicBezTo>
                        <a:pt x="0" y="43628"/>
                        <a:pt x="43613" y="0"/>
                        <a:pt x="97412" y="0"/>
                      </a:cubicBezTo>
                      <a:cubicBezTo>
                        <a:pt x="151211" y="0"/>
                        <a:pt x="194824" y="43628"/>
                        <a:pt x="194824" y="9744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11" name="Freeform 6210">
                  <a:extLst>
                    <a:ext uri="{FF2B5EF4-FFF2-40B4-BE49-F238E27FC236}">
                      <a16:creationId xmlns:a16="http://schemas.microsoft.com/office/drawing/2014/main" id="{EAFC99A2-F820-6F28-CF7C-82FF90FCFD80}"/>
                    </a:ext>
                  </a:extLst>
                </p:cNvPr>
                <p:cNvSpPr/>
                <p:nvPr/>
              </p:nvSpPr>
              <p:spPr>
                <a:xfrm>
                  <a:off x="19366078" y="6488325"/>
                  <a:ext cx="367215" cy="365710"/>
                </a:xfrm>
                <a:custGeom>
                  <a:avLst/>
                  <a:gdLst>
                    <a:gd name="connsiteX0" fmla="*/ 0 w 367215"/>
                    <a:gd name="connsiteY0" fmla="*/ 223194 h 365710"/>
                    <a:gd name="connsiteX1" fmla="*/ 0 w 367215"/>
                    <a:gd name="connsiteY1" fmla="*/ 307200 h 365710"/>
                    <a:gd name="connsiteX2" fmla="*/ 58490 w 367215"/>
                    <a:gd name="connsiteY2" fmla="*/ 365710 h 365710"/>
                    <a:gd name="connsiteX3" fmla="*/ 308726 w 367215"/>
                    <a:gd name="connsiteY3" fmla="*/ 365710 h 365710"/>
                    <a:gd name="connsiteX4" fmla="*/ 367216 w 367215"/>
                    <a:gd name="connsiteY4" fmla="*/ 307200 h 365710"/>
                    <a:gd name="connsiteX5" fmla="*/ 367216 w 367215"/>
                    <a:gd name="connsiteY5" fmla="*/ 223194 h 365710"/>
                    <a:gd name="connsiteX6" fmla="*/ 367216 w 367215"/>
                    <a:gd name="connsiteY6" fmla="*/ 183667 h 365710"/>
                    <a:gd name="connsiteX7" fmla="*/ 183612 w 367215"/>
                    <a:gd name="connsiteY7" fmla="*/ 0 h 365710"/>
                    <a:gd name="connsiteX8" fmla="*/ 183612 w 367215"/>
                    <a:gd name="connsiteY8" fmla="*/ 0 h 365710"/>
                    <a:gd name="connsiteX9" fmla="*/ 0 w 367215"/>
                    <a:gd name="connsiteY9" fmla="*/ 183675 h 365710"/>
                    <a:gd name="connsiteX10" fmla="*/ 0 w 367215"/>
                    <a:gd name="connsiteY10" fmla="*/ 223194 h 36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7215" h="365710">
                      <a:moveTo>
                        <a:pt x="0" y="223194"/>
                      </a:moveTo>
                      <a:lnTo>
                        <a:pt x="0" y="307200"/>
                      </a:lnTo>
                      <a:cubicBezTo>
                        <a:pt x="0" y="339515"/>
                        <a:pt x="26187" y="365710"/>
                        <a:pt x="58490" y="365710"/>
                      </a:cubicBezTo>
                      <a:lnTo>
                        <a:pt x="308726" y="365710"/>
                      </a:lnTo>
                      <a:cubicBezTo>
                        <a:pt x="341029" y="365710"/>
                        <a:pt x="367216" y="339515"/>
                        <a:pt x="367216" y="307200"/>
                      </a:cubicBezTo>
                      <a:lnTo>
                        <a:pt x="367216" y="223194"/>
                      </a:lnTo>
                      <a:cubicBezTo>
                        <a:pt x="367216" y="223194"/>
                        <a:pt x="367216" y="183667"/>
                        <a:pt x="367216" y="183667"/>
                      </a:cubicBezTo>
                      <a:cubicBezTo>
                        <a:pt x="367216" y="82229"/>
                        <a:pt x="285015" y="0"/>
                        <a:pt x="183612" y="0"/>
                      </a:cubicBezTo>
                      <a:lnTo>
                        <a:pt x="183612" y="0"/>
                      </a:lnTo>
                      <a:cubicBezTo>
                        <a:pt x="82201" y="0"/>
                        <a:pt x="0" y="82238"/>
                        <a:pt x="0" y="183675"/>
                      </a:cubicBezTo>
                      <a:lnTo>
                        <a:pt x="0" y="223194"/>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209" name="Freeform 6208">
                <a:extLst>
                  <a:ext uri="{FF2B5EF4-FFF2-40B4-BE49-F238E27FC236}">
                    <a16:creationId xmlns:a16="http://schemas.microsoft.com/office/drawing/2014/main" id="{0F762C5D-523E-7463-9513-2BAC312751CC}"/>
                  </a:ext>
                </a:extLst>
              </p:cNvPr>
              <p:cNvSpPr/>
              <p:nvPr/>
            </p:nvSpPr>
            <p:spPr>
              <a:xfrm>
                <a:off x="19648947" y="6310262"/>
                <a:ext cx="295158" cy="301499"/>
              </a:xfrm>
              <a:custGeom>
                <a:avLst/>
                <a:gdLst>
                  <a:gd name="connsiteX0" fmla="*/ 0 w 295158"/>
                  <a:gd name="connsiteY0" fmla="*/ 301499 h 301499"/>
                  <a:gd name="connsiteX1" fmla="*/ 295159 w 295158"/>
                  <a:gd name="connsiteY1" fmla="*/ 0 h 301499"/>
                </a:gdLst>
                <a:ahLst/>
                <a:cxnLst>
                  <a:cxn ang="0">
                    <a:pos x="connsiteX0" y="connsiteY0"/>
                  </a:cxn>
                  <a:cxn ang="0">
                    <a:pos x="connsiteX1" y="connsiteY1"/>
                  </a:cxn>
                </a:cxnLst>
                <a:rect l="l" t="t" r="r" b="b"/>
                <a:pathLst>
                  <a:path w="295158" h="301499">
                    <a:moveTo>
                      <a:pt x="0" y="301499"/>
                    </a:moveTo>
                    <a:lnTo>
                      <a:pt x="29515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203" name="Freeform 6202">
              <a:extLst>
                <a:ext uri="{FF2B5EF4-FFF2-40B4-BE49-F238E27FC236}">
                  <a16:creationId xmlns:a16="http://schemas.microsoft.com/office/drawing/2014/main" id="{0934D39C-B711-F601-B5E5-31BC64D801C9}"/>
                </a:ext>
              </a:extLst>
            </p:cNvPr>
            <p:cNvSpPr/>
            <p:nvPr/>
          </p:nvSpPr>
          <p:spPr>
            <a:xfrm>
              <a:off x="19433868" y="6190315"/>
              <a:ext cx="759219" cy="8040"/>
            </a:xfrm>
            <a:custGeom>
              <a:avLst/>
              <a:gdLst>
                <a:gd name="connsiteX0" fmla="*/ 0 w 759219"/>
                <a:gd name="connsiteY0" fmla="*/ 0 h 8040"/>
                <a:gd name="connsiteX1" fmla="*/ 759220 w 759219"/>
                <a:gd name="connsiteY1" fmla="*/ 0 h 8040"/>
              </a:gdLst>
              <a:ahLst/>
              <a:cxnLst>
                <a:cxn ang="0">
                  <a:pos x="connsiteX0" y="connsiteY0"/>
                </a:cxn>
                <a:cxn ang="0">
                  <a:pos x="connsiteX1" y="connsiteY1"/>
                </a:cxn>
              </a:cxnLst>
              <a:rect l="l" t="t" r="r" b="b"/>
              <a:pathLst>
                <a:path w="759219" h="8040">
                  <a:moveTo>
                    <a:pt x="0" y="0"/>
                  </a:moveTo>
                  <a:lnTo>
                    <a:pt x="75922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04" name="Freeform 6203">
              <a:extLst>
                <a:ext uri="{FF2B5EF4-FFF2-40B4-BE49-F238E27FC236}">
                  <a16:creationId xmlns:a16="http://schemas.microsoft.com/office/drawing/2014/main" id="{445182B2-B112-7943-F1A0-C1A4AA833D54}"/>
                </a:ext>
              </a:extLst>
            </p:cNvPr>
            <p:cNvSpPr/>
            <p:nvPr/>
          </p:nvSpPr>
          <p:spPr>
            <a:xfrm>
              <a:off x="20003287" y="6339497"/>
              <a:ext cx="189800" cy="8040"/>
            </a:xfrm>
            <a:custGeom>
              <a:avLst/>
              <a:gdLst>
                <a:gd name="connsiteX0" fmla="*/ 0 w 189800"/>
                <a:gd name="connsiteY0" fmla="*/ 0 h 8040"/>
                <a:gd name="connsiteX1" fmla="*/ 189801 w 189800"/>
                <a:gd name="connsiteY1" fmla="*/ 0 h 8040"/>
              </a:gdLst>
              <a:ahLst/>
              <a:cxnLst>
                <a:cxn ang="0">
                  <a:pos x="connsiteX0" y="connsiteY0"/>
                </a:cxn>
                <a:cxn ang="0">
                  <a:pos x="connsiteX1" y="connsiteY1"/>
                </a:cxn>
              </a:cxnLst>
              <a:rect l="l" t="t" r="r" b="b"/>
              <a:pathLst>
                <a:path w="189800" h="8040">
                  <a:moveTo>
                    <a:pt x="0" y="0"/>
                  </a:moveTo>
                  <a:lnTo>
                    <a:pt x="18980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05" name="Freeform 6204">
              <a:extLst>
                <a:ext uri="{FF2B5EF4-FFF2-40B4-BE49-F238E27FC236}">
                  <a16:creationId xmlns:a16="http://schemas.microsoft.com/office/drawing/2014/main" id="{B7369481-E950-7010-9A1D-273CD1211017}"/>
                </a:ext>
              </a:extLst>
            </p:cNvPr>
            <p:cNvSpPr/>
            <p:nvPr/>
          </p:nvSpPr>
          <p:spPr>
            <a:xfrm>
              <a:off x="19908378" y="6474037"/>
              <a:ext cx="284709" cy="8040"/>
            </a:xfrm>
            <a:custGeom>
              <a:avLst/>
              <a:gdLst>
                <a:gd name="connsiteX0" fmla="*/ 0 w 284709"/>
                <a:gd name="connsiteY0" fmla="*/ 0 h 8040"/>
                <a:gd name="connsiteX1" fmla="*/ 284710 w 284709"/>
                <a:gd name="connsiteY1" fmla="*/ 0 h 8040"/>
              </a:gdLst>
              <a:ahLst/>
              <a:cxnLst>
                <a:cxn ang="0">
                  <a:pos x="connsiteX0" y="connsiteY0"/>
                </a:cxn>
                <a:cxn ang="0">
                  <a:pos x="connsiteX1" y="connsiteY1"/>
                </a:cxn>
              </a:cxnLst>
              <a:rect l="l" t="t" r="r" b="b"/>
              <a:pathLst>
                <a:path w="284709" h="8040">
                  <a:moveTo>
                    <a:pt x="0" y="0"/>
                  </a:moveTo>
                  <a:lnTo>
                    <a:pt x="28471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06" name="Freeform 6205">
              <a:extLst>
                <a:ext uri="{FF2B5EF4-FFF2-40B4-BE49-F238E27FC236}">
                  <a16:creationId xmlns:a16="http://schemas.microsoft.com/office/drawing/2014/main" id="{26A776A5-65E7-EA5F-9C44-BF1EB666B549}"/>
                </a:ext>
              </a:extLst>
            </p:cNvPr>
            <p:cNvSpPr/>
            <p:nvPr/>
          </p:nvSpPr>
          <p:spPr>
            <a:xfrm>
              <a:off x="19186919" y="5923035"/>
              <a:ext cx="1253116" cy="50282"/>
            </a:xfrm>
            <a:custGeom>
              <a:avLst/>
              <a:gdLst>
                <a:gd name="connsiteX0" fmla="*/ 1228016 w 1253116"/>
                <a:gd name="connsiteY0" fmla="*/ 0 h 50282"/>
                <a:gd name="connsiteX1" fmla="*/ 1253116 w 1253116"/>
                <a:gd name="connsiteY1" fmla="*/ 25109 h 50282"/>
                <a:gd name="connsiteX2" fmla="*/ 1253116 w 1253116"/>
                <a:gd name="connsiteY2" fmla="*/ 25173 h 50282"/>
                <a:gd name="connsiteX3" fmla="*/ 1228016 w 1253116"/>
                <a:gd name="connsiteY3" fmla="*/ 50282 h 50282"/>
                <a:gd name="connsiteX4" fmla="*/ 25101 w 1253116"/>
                <a:gd name="connsiteY4" fmla="*/ 50282 h 50282"/>
                <a:gd name="connsiteX5" fmla="*/ 0 w 1253116"/>
                <a:gd name="connsiteY5" fmla="*/ 25173 h 50282"/>
                <a:gd name="connsiteX6" fmla="*/ 0 w 1253116"/>
                <a:gd name="connsiteY6" fmla="*/ 25109 h 50282"/>
                <a:gd name="connsiteX7" fmla="*/ 25101 w 1253116"/>
                <a:gd name="connsiteY7" fmla="*/ 0 h 50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3116" h="50282">
                  <a:moveTo>
                    <a:pt x="1228016" y="0"/>
                  </a:moveTo>
                  <a:cubicBezTo>
                    <a:pt x="1241879" y="0"/>
                    <a:pt x="1253116" y="11242"/>
                    <a:pt x="1253116" y="25109"/>
                  </a:cubicBezTo>
                  <a:lnTo>
                    <a:pt x="1253116" y="25173"/>
                  </a:lnTo>
                  <a:cubicBezTo>
                    <a:pt x="1253116" y="39041"/>
                    <a:pt x="1241879" y="50282"/>
                    <a:pt x="1228016" y="50282"/>
                  </a:cubicBezTo>
                  <a:lnTo>
                    <a:pt x="25101" y="50282"/>
                  </a:lnTo>
                  <a:cubicBezTo>
                    <a:pt x="11238" y="50282"/>
                    <a:pt x="0" y="39041"/>
                    <a:pt x="0" y="25173"/>
                  </a:cubicBezTo>
                  <a:lnTo>
                    <a:pt x="0" y="25109"/>
                  </a:lnTo>
                  <a:cubicBezTo>
                    <a:pt x="0" y="11242"/>
                    <a:pt x="11238" y="0"/>
                    <a:pt x="2510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35" name="Graphic 4486">
            <a:extLst>
              <a:ext uri="{FF2B5EF4-FFF2-40B4-BE49-F238E27FC236}">
                <a16:creationId xmlns:a16="http://schemas.microsoft.com/office/drawing/2014/main" id="{067904DD-9FBD-3E75-4A3F-0239828A1CC7}"/>
              </a:ext>
            </a:extLst>
          </p:cNvPr>
          <p:cNvGrpSpPr/>
          <p:nvPr/>
        </p:nvGrpSpPr>
        <p:grpSpPr>
          <a:xfrm flipH="1">
            <a:off x="19563261" y="6150102"/>
            <a:ext cx="398412" cy="514217"/>
            <a:chOff x="21387441" y="5857659"/>
            <a:chExt cx="822636" cy="1061752"/>
          </a:xfrm>
          <a:noFill/>
        </p:grpSpPr>
        <p:grpSp>
          <p:nvGrpSpPr>
            <p:cNvPr id="6190" name="Graphic 4486">
              <a:extLst>
                <a:ext uri="{FF2B5EF4-FFF2-40B4-BE49-F238E27FC236}">
                  <a16:creationId xmlns:a16="http://schemas.microsoft.com/office/drawing/2014/main" id="{002435DB-F125-F740-CAF4-DCAF7E61B923}"/>
                </a:ext>
              </a:extLst>
            </p:cNvPr>
            <p:cNvGrpSpPr/>
            <p:nvPr/>
          </p:nvGrpSpPr>
          <p:grpSpPr>
            <a:xfrm>
              <a:off x="21387441" y="5993035"/>
              <a:ext cx="658106" cy="926375"/>
              <a:chOff x="21387441" y="5993035"/>
              <a:chExt cx="658106" cy="926375"/>
            </a:xfrm>
            <a:noFill/>
          </p:grpSpPr>
          <p:sp>
            <p:nvSpPr>
              <p:cNvPr id="6195" name="Freeform 6194">
                <a:extLst>
                  <a:ext uri="{FF2B5EF4-FFF2-40B4-BE49-F238E27FC236}">
                    <a16:creationId xmlns:a16="http://schemas.microsoft.com/office/drawing/2014/main" id="{7E2E17D7-D157-C691-45CD-346321E949F8}"/>
                  </a:ext>
                </a:extLst>
              </p:cNvPr>
              <p:cNvSpPr/>
              <p:nvPr/>
            </p:nvSpPr>
            <p:spPr>
              <a:xfrm>
                <a:off x="21387441" y="5993035"/>
                <a:ext cx="658105" cy="822920"/>
              </a:xfrm>
              <a:custGeom>
                <a:avLst/>
                <a:gdLst>
                  <a:gd name="connsiteX0" fmla="*/ 164531 w 658105"/>
                  <a:gd name="connsiteY0" fmla="*/ 822920 h 822920"/>
                  <a:gd name="connsiteX1" fmla="*/ 123402 w 658105"/>
                  <a:gd name="connsiteY1" fmla="*/ 822920 h 822920"/>
                  <a:gd name="connsiteX2" fmla="*/ 0 w 658105"/>
                  <a:gd name="connsiteY2" fmla="*/ 699484 h 822920"/>
                  <a:gd name="connsiteX3" fmla="*/ 0 w 658105"/>
                  <a:gd name="connsiteY3" fmla="*/ 123444 h 822920"/>
                  <a:gd name="connsiteX4" fmla="*/ 123402 w 658105"/>
                  <a:gd name="connsiteY4" fmla="*/ 0 h 822920"/>
                  <a:gd name="connsiteX5" fmla="*/ 638985 w 658105"/>
                  <a:gd name="connsiteY5" fmla="*/ 0 h 822920"/>
                  <a:gd name="connsiteX6" fmla="*/ 658106 w 658105"/>
                  <a:gd name="connsiteY6" fmla="*/ 19136 h 822920"/>
                  <a:gd name="connsiteX7" fmla="*/ 658106 w 658105"/>
                  <a:gd name="connsiteY7" fmla="*/ 790003 h 822920"/>
                  <a:gd name="connsiteX8" fmla="*/ 625200 w 658105"/>
                  <a:gd name="connsiteY8" fmla="*/ 822920 h 82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8105" h="822920">
                    <a:moveTo>
                      <a:pt x="164531" y="822920"/>
                    </a:moveTo>
                    <a:lnTo>
                      <a:pt x="123402" y="822920"/>
                    </a:lnTo>
                    <a:cubicBezTo>
                      <a:pt x="55251" y="822920"/>
                      <a:pt x="0" y="767650"/>
                      <a:pt x="0" y="699484"/>
                    </a:cubicBezTo>
                    <a:lnTo>
                      <a:pt x="0" y="123444"/>
                    </a:lnTo>
                    <a:cubicBezTo>
                      <a:pt x="0" y="55270"/>
                      <a:pt x="55251" y="0"/>
                      <a:pt x="123402" y="0"/>
                    </a:cubicBezTo>
                    <a:lnTo>
                      <a:pt x="638985" y="0"/>
                    </a:lnTo>
                    <a:cubicBezTo>
                      <a:pt x="649546" y="0"/>
                      <a:pt x="658106" y="8571"/>
                      <a:pt x="658106" y="19136"/>
                    </a:cubicBezTo>
                    <a:lnTo>
                      <a:pt x="658106" y="790003"/>
                    </a:lnTo>
                    <a:cubicBezTo>
                      <a:pt x="658106" y="808182"/>
                      <a:pt x="643373" y="822920"/>
                      <a:pt x="625200" y="82292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96" name="Freeform 6195">
                <a:extLst>
                  <a:ext uri="{FF2B5EF4-FFF2-40B4-BE49-F238E27FC236}">
                    <a16:creationId xmlns:a16="http://schemas.microsoft.com/office/drawing/2014/main" id="{4C94C5B1-E27C-2CC9-868C-F0FBC7B8B0BA}"/>
                  </a:ext>
                </a:extLst>
              </p:cNvPr>
              <p:cNvSpPr/>
              <p:nvPr/>
            </p:nvSpPr>
            <p:spPr>
              <a:xfrm>
                <a:off x="21387441" y="6569075"/>
                <a:ext cx="658105" cy="246881"/>
              </a:xfrm>
              <a:custGeom>
                <a:avLst/>
                <a:gdLst>
                  <a:gd name="connsiteX0" fmla="*/ 329776 w 658105"/>
                  <a:gd name="connsiteY0" fmla="*/ 246881 h 246881"/>
                  <a:gd name="connsiteX1" fmla="*/ 625200 w 658105"/>
                  <a:gd name="connsiteY1" fmla="*/ 246881 h 246881"/>
                  <a:gd name="connsiteX2" fmla="*/ 658106 w 658105"/>
                  <a:gd name="connsiteY2" fmla="*/ 213963 h 246881"/>
                  <a:gd name="connsiteX3" fmla="*/ 658106 w 658105"/>
                  <a:gd name="connsiteY3" fmla="*/ 32917 h 246881"/>
                  <a:gd name="connsiteX4" fmla="*/ 625200 w 658105"/>
                  <a:gd name="connsiteY4" fmla="*/ 0 h 246881"/>
                  <a:gd name="connsiteX5" fmla="*/ 123402 w 658105"/>
                  <a:gd name="connsiteY5" fmla="*/ 0 h 246881"/>
                  <a:gd name="connsiteX6" fmla="*/ 0 w 658105"/>
                  <a:gd name="connsiteY6" fmla="*/ 123444 h 246881"/>
                  <a:gd name="connsiteX7" fmla="*/ 0 w 658105"/>
                  <a:gd name="connsiteY7" fmla="*/ 123444 h 246881"/>
                  <a:gd name="connsiteX8" fmla="*/ 123402 w 658105"/>
                  <a:gd name="connsiteY8" fmla="*/ 246881 h 246881"/>
                  <a:gd name="connsiteX9" fmla="*/ 161090 w 658105"/>
                  <a:gd name="connsiteY9" fmla="*/ 246881 h 24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8105" h="246881">
                    <a:moveTo>
                      <a:pt x="329776" y="246881"/>
                    </a:moveTo>
                    <a:lnTo>
                      <a:pt x="625200" y="246881"/>
                    </a:lnTo>
                    <a:cubicBezTo>
                      <a:pt x="643373" y="246881"/>
                      <a:pt x="658106" y="232143"/>
                      <a:pt x="658106" y="213963"/>
                    </a:cubicBezTo>
                    <a:lnTo>
                      <a:pt x="658106" y="32917"/>
                    </a:lnTo>
                    <a:cubicBezTo>
                      <a:pt x="658106" y="14738"/>
                      <a:pt x="643373" y="0"/>
                      <a:pt x="625200" y="0"/>
                    </a:cubicBezTo>
                    <a:lnTo>
                      <a:pt x="123402" y="0"/>
                    </a:lnTo>
                    <a:cubicBezTo>
                      <a:pt x="55251" y="0"/>
                      <a:pt x="0" y="55270"/>
                      <a:pt x="0" y="123444"/>
                    </a:cubicBezTo>
                    <a:lnTo>
                      <a:pt x="0" y="123444"/>
                    </a:lnTo>
                    <a:cubicBezTo>
                      <a:pt x="0" y="191611"/>
                      <a:pt x="55251" y="246881"/>
                      <a:pt x="123402" y="246881"/>
                    </a:cubicBezTo>
                    <a:lnTo>
                      <a:pt x="161090" y="24688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97" name="Freeform 6196">
                <a:extLst>
                  <a:ext uri="{FF2B5EF4-FFF2-40B4-BE49-F238E27FC236}">
                    <a16:creationId xmlns:a16="http://schemas.microsoft.com/office/drawing/2014/main" id="{C6321531-DC0F-019F-D78B-373AA24CBE42}"/>
                  </a:ext>
                </a:extLst>
              </p:cNvPr>
              <p:cNvSpPr/>
              <p:nvPr/>
            </p:nvSpPr>
            <p:spPr>
              <a:xfrm>
                <a:off x="21469706" y="6692519"/>
                <a:ext cx="575840" cy="8040"/>
              </a:xfrm>
              <a:custGeom>
                <a:avLst/>
                <a:gdLst>
                  <a:gd name="connsiteX0" fmla="*/ 575841 w 575840"/>
                  <a:gd name="connsiteY0" fmla="*/ 0 h 8040"/>
                  <a:gd name="connsiteX1" fmla="*/ 0 w 575840"/>
                  <a:gd name="connsiteY1" fmla="*/ 0 h 8040"/>
                </a:gdLst>
                <a:ahLst/>
                <a:cxnLst>
                  <a:cxn ang="0">
                    <a:pos x="connsiteX0" y="connsiteY0"/>
                  </a:cxn>
                  <a:cxn ang="0">
                    <a:pos x="connsiteX1" y="connsiteY1"/>
                  </a:cxn>
                </a:cxnLst>
                <a:rect l="l" t="t" r="r" b="b"/>
                <a:pathLst>
                  <a:path w="575840" h="8040">
                    <a:moveTo>
                      <a:pt x="575841"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98" name="Freeform 6197">
                <a:extLst>
                  <a:ext uri="{FF2B5EF4-FFF2-40B4-BE49-F238E27FC236}">
                    <a16:creationId xmlns:a16="http://schemas.microsoft.com/office/drawing/2014/main" id="{8BAA145F-FE12-28E8-B3B7-28C83EF31380}"/>
                  </a:ext>
                </a:extLst>
              </p:cNvPr>
              <p:cNvSpPr/>
              <p:nvPr/>
            </p:nvSpPr>
            <p:spPr>
              <a:xfrm>
                <a:off x="21551971" y="6157623"/>
                <a:ext cx="329053" cy="8040"/>
              </a:xfrm>
              <a:custGeom>
                <a:avLst/>
                <a:gdLst>
                  <a:gd name="connsiteX0" fmla="*/ 0 w 329053"/>
                  <a:gd name="connsiteY0" fmla="*/ 0 h 8040"/>
                  <a:gd name="connsiteX1" fmla="*/ 329053 w 329053"/>
                  <a:gd name="connsiteY1" fmla="*/ 0 h 8040"/>
                </a:gdLst>
                <a:ahLst/>
                <a:cxnLst>
                  <a:cxn ang="0">
                    <a:pos x="connsiteX0" y="connsiteY0"/>
                  </a:cxn>
                  <a:cxn ang="0">
                    <a:pos x="connsiteX1" y="connsiteY1"/>
                  </a:cxn>
                </a:cxnLst>
                <a:rect l="l" t="t" r="r" b="b"/>
                <a:pathLst>
                  <a:path w="329053" h="8040">
                    <a:moveTo>
                      <a:pt x="0" y="0"/>
                    </a:moveTo>
                    <a:lnTo>
                      <a:pt x="32905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99" name="Freeform 6198">
                <a:extLst>
                  <a:ext uri="{FF2B5EF4-FFF2-40B4-BE49-F238E27FC236}">
                    <a16:creationId xmlns:a16="http://schemas.microsoft.com/office/drawing/2014/main" id="{7F6A40A3-DAE8-D30E-CC1B-024D723EFC01}"/>
                  </a:ext>
                </a:extLst>
              </p:cNvPr>
              <p:cNvSpPr/>
              <p:nvPr/>
            </p:nvSpPr>
            <p:spPr>
              <a:xfrm>
                <a:off x="21551971" y="6239916"/>
                <a:ext cx="329053" cy="8040"/>
              </a:xfrm>
              <a:custGeom>
                <a:avLst/>
                <a:gdLst>
                  <a:gd name="connsiteX0" fmla="*/ 0 w 329053"/>
                  <a:gd name="connsiteY0" fmla="*/ 0 h 8040"/>
                  <a:gd name="connsiteX1" fmla="*/ 329053 w 329053"/>
                  <a:gd name="connsiteY1" fmla="*/ 0 h 8040"/>
                </a:gdLst>
                <a:ahLst/>
                <a:cxnLst>
                  <a:cxn ang="0">
                    <a:pos x="connsiteX0" y="connsiteY0"/>
                  </a:cxn>
                  <a:cxn ang="0">
                    <a:pos x="connsiteX1" y="connsiteY1"/>
                  </a:cxn>
                </a:cxnLst>
                <a:rect l="l" t="t" r="r" b="b"/>
                <a:pathLst>
                  <a:path w="329053" h="8040">
                    <a:moveTo>
                      <a:pt x="0" y="0"/>
                    </a:moveTo>
                    <a:lnTo>
                      <a:pt x="32905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00" name="Freeform 6199">
                <a:extLst>
                  <a:ext uri="{FF2B5EF4-FFF2-40B4-BE49-F238E27FC236}">
                    <a16:creationId xmlns:a16="http://schemas.microsoft.com/office/drawing/2014/main" id="{1F19C18E-F9EA-EE7B-FD58-9E60A257AE05}"/>
                  </a:ext>
                </a:extLst>
              </p:cNvPr>
              <p:cNvSpPr/>
              <p:nvPr/>
            </p:nvSpPr>
            <p:spPr>
              <a:xfrm>
                <a:off x="21551971" y="6322202"/>
                <a:ext cx="329053" cy="8040"/>
              </a:xfrm>
              <a:custGeom>
                <a:avLst/>
                <a:gdLst>
                  <a:gd name="connsiteX0" fmla="*/ 0 w 329053"/>
                  <a:gd name="connsiteY0" fmla="*/ 0 h 8040"/>
                  <a:gd name="connsiteX1" fmla="*/ 329053 w 329053"/>
                  <a:gd name="connsiteY1" fmla="*/ 0 h 8040"/>
                </a:gdLst>
                <a:ahLst/>
                <a:cxnLst>
                  <a:cxn ang="0">
                    <a:pos x="connsiteX0" y="connsiteY0"/>
                  </a:cxn>
                  <a:cxn ang="0">
                    <a:pos x="connsiteX1" y="connsiteY1"/>
                  </a:cxn>
                </a:cxnLst>
                <a:rect l="l" t="t" r="r" b="b"/>
                <a:pathLst>
                  <a:path w="329053" h="8040">
                    <a:moveTo>
                      <a:pt x="0" y="0"/>
                    </a:moveTo>
                    <a:lnTo>
                      <a:pt x="32905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01" name="Freeform 6200">
                <a:extLst>
                  <a:ext uri="{FF2B5EF4-FFF2-40B4-BE49-F238E27FC236}">
                    <a16:creationId xmlns:a16="http://schemas.microsoft.com/office/drawing/2014/main" id="{E4DC9166-BB33-4D66-56A2-FC0853CD99F4}"/>
                  </a:ext>
                </a:extLst>
              </p:cNvPr>
              <p:cNvSpPr/>
              <p:nvPr/>
            </p:nvSpPr>
            <p:spPr>
              <a:xfrm>
                <a:off x="21551972" y="6692519"/>
                <a:ext cx="165245" cy="226892"/>
              </a:xfrm>
              <a:custGeom>
                <a:avLst/>
                <a:gdLst>
                  <a:gd name="connsiteX0" fmla="*/ 0 w 165245"/>
                  <a:gd name="connsiteY0" fmla="*/ 1295 h 226892"/>
                  <a:gd name="connsiteX1" fmla="*/ 0 w 165245"/>
                  <a:gd name="connsiteY1" fmla="*/ 226892 h 226892"/>
                  <a:gd name="connsiteX2" fmla="*/ 82619 w 165245"/>
                  <a:gd name="connsiteY2" fmla="*/ 171381 h 226892"/>
                  <a:gd name="connsiteX3" fmla="*/ 165246 w 165245"/>
                  <a:gd name="connsiteY3" fmla="*/ 226892 h 226892"/>
                  <a:gd name="connsiteX4" fmla="*/ 165246 w 165245"/>
                  <a:gd name="connsiteY4" fmla="*/ 0 h 226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245" h="226892">
                    <a:moveTo>
                      <a:pt x="0" y="1295"/>
                    </a:moveTo>
                    <a:lnTo>
                      <a:pt x="0" y="226892"/>
                    </a:lnTo>
                    <a:lnTo>
                      <a:pt x="82619" y="171381"/>
                    </a:lnTo>
                    <a:lnTo>
                      <a:pt x="165246" y="226892"/>
                    </a:lnTo>
                    <a:lnTo>
                      <a:pt x="165246"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91" name="Graphic 4486">
              <a:extLst>
                <a:ext uri="{FF2B5EF4-FFF2-40B4-BE49-F238E27FC236}">
                  <a16:creationId xmlns:a16="http://schemas.microsoft.com/office/drawing/2014/main" id="{2757E388-0384-F74C-83B2-1BDD20DA5DBD}"/>
                </a:ext>
              </a:extLst>
            </p:cNvPr>
            <p:cNvGrpSpPr/>
            <p:nvPr/>
          </p:nvGrpSpPr>
          <p:grpSpPr>
            <a:xfrm>
              <a:off x="21551972" y="5857659"/>
              <a:ext cx="658105" cy="822912"/>
              <a:chOff x="21551972" y="5857659"/>
              <a:chExt cx="658105" cy="822912"/>
            </a:xfrm>
            <a:noFill/>
          </p:grpSpPr>
          <p:sp>
            <p:nvSpPr>
              <p:cNvPr id="6192" name="Freeform 6191">
                <a:extLst>
                  <a:ext uri="{FF2B5EF4-FFF2-40B4-BE49-F238E27FC236}">
                    <a16:creationId xmlns:a16="http://schemas.microsoft.com/office/drawing/2014/main" id="{C0B1E46C-7C0C-8FB5-B1E5-D6668021F329}"/>
                  </a:ext>
                </a:extLst>
              </p:cNvPr>
              <p:cNvSpPr/>
              <p:nvPr/>
            </p:nvSpPr>
            <p:spPr>
              <a:xfrm>
                <a:off x="21551972" y="5857659"/>
                <a:ext cx="658105" cy="822912"/>
              </a:xfrm>
              <a:custGeom>
                <a:avLst/>
                <a:gdLst>
                  <a:gd name="connsiteX0" fmla="*/ 0 w 658105"/>
                  <a:gd name="connsiteY0" fmla="*/ 135376 h 822912"/>
                  <a:gd name="connsiteX1" fmla="*/ 0 w 658105"/>
                  <a:gd name="connsiteY1" fmla="*/ 123436 h 822912"/>
                  <a:gd name="connsiteX2" fmla="*/ 123394 w 658105"/>
                  <a:gd name="connsiteY2" fmla="*/ 0 h 822912"/>
                  <a:gd name="connsiteX3" fmla="*/ 638976 w 658105"/>
                  <a:gd name="connsiteY3" fmla="*/ 0 h 822912"/>
                  <a:gd name="connsiteX4" fmla="*/ 658106 w 658105"/>
                  <a:gd name="connsiteY4" fmla="*/ 19128 h 822912"/>
                  <a:gd name="connsiteX5" fmla="*/ 658106 w 658105"/>
                  <a:gd name="connsiteY5" fmla="*/ 789995 h 822912"/>
                  <a:gd name="connsiteX6" fmla="*/ 625200 w 658105"/>
                  <a:gd name="connsiteY6" fmla="*/ 822912 h 82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8105" h="822912">
                    <a:moveTo>
                      <a:pt x="0" y="135376"/>
                    </a:moveTo>
                    <a:lnTo>
                      <a:pt x="0" y="123436"/>
                    </a:lnTo>
                    <a:cubicBezTo>
                      <a:pt x="0" y="55270"/>
                      <a:pt x="55243" y="0"/>
                      <a:pt x="123394" y="0"/>
                    </a:cubicBezTo>
                    <a:lnTo>
                      <a:pt x="638976" y="0"/>
                    </a:lnTo>
                    <a:cubicBezTo>
                      <a:pt x="649538" y="0"/>
                      <a:pt x="658106" y="8563"/>
                      <a:pt x="658106" y="19128"/>
                    </a:cubicBezTo>
                    <a:lnTo>
                      <a:pt x="658106" y="789995"/>
                    </a:lnTo>
                    <a:cubicBezTo>
                      <a:pt x="658106" y="808174"/>
                      <a:pt x="643373" y="822912"/>
                      <a:pt x="625200" y="822912"/>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93" name="Freeform 6192">
                <a:extLst>
                  <a:ext uri="{FF2B5EF4-FFF2-40B4-BE49-F238E27FC236}">
                    <a16:creationId xmlns:a16="http://schemas.microsoft.com/office/drawing/2014/main" id="{2134AAB1-A12F-D60C-8C06-222B81422720}"/>
                  </a:ext>
                </a:extLst>
              </p:cNvPr>
              <p:cNvSpPr/>
              <p:nvPr/>
            </p:nvSpPr>
            <p:spPr>
              <a:xfrm>
                <a:off x="22045547" y="6433698"/>
                <a:ext cx="164530" cy="246873"/>
              </a:xfrm>
              <a:custGeom>
                <a:avLst/>
                <a:gdLst>
                  <a:gd name="connsiteX0" fmla="*/ 362 w 164530"/>
                  <a:gd name="connsiteY0" fmla="*/ 246873 h 246873"/>
                  <a:gd name="connsiteX1" fmla="*/ 131625 w 164530"/>
                  <a:gd name="connsiteY1" fmla="*/ 246873 h 246873"/>
                  <a:gd name="connsiteX2" fmla="*/ 164531 w 164530"/>
                  <a:gd name="connsiteY2" fmla="*/ 213956 h 246873"/>
                  <a:gd name="connsiteX3" fmla="*/ 164531 w 164530"/>
                  <a:gd name="connsiteY3" fmla="*/ 32918 h 246873"/>
                  <a:gd name="connsiteX4" fmla="*/ 131625 w 164530"/>
                  <a:gd name="connsiteY4" fmla="*/ 0 h 246873"/>
                  <a:gd name="connsiteX5" fmla="*/ 0 w 164530"/>
                  <a:gd name="connsiteY5" fmla="*/ 0 h 24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530" h="246873">
                    <a:moveTo>
                      <a:pt x="362" y="246873"/>
                    </a:moveTo>
                    <a:lnTo>
                      <a:pt x="131625" y="246873"/>
                    </a:lnTo>
                    <a:cubicBezTo>
                      <a:pt x="149798" y="246873"/>
                      <a:pt x="164531" y="232135"/>
                      <a:pt x="164531" y="213956"/>
                    </a:cubicBezTo>
                    <a:lnTo>
                      <a:pt x="164531" y="32918"/>
                    </a:lnTo>
                    <a:cubicBezTo>
                      <a:pt x="164531" y="14738"/>
                      <a:pt x="149798" y="0"/>
                      <a:pt x="131625" y="0"/>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94" name="Freeform 6193">
                <a:extLst>
                  <a:ext uri="{FF2B5EF4-FFF2-40B4-BE49-F238E27FC236}">
                    <a16:creationId xmlns:a16="http://schemas.microsoft.com/office/drawing/2014/main" id="{133F8F71-8B63-810C-8E1B-D722F885EE42}"/>
                  </a:ext>
                </a:extLst>
              </p:cNvPr>
              <p:cNvSpPr/>
              <p:nvPr/>
            </p:nvSpPr>
            <p:spPr>
              <a:xfrm>
                <a:off x="22045547" y="6557135"/>
                <a:ext cx="164530" cy="8040"/>
              </a:xfrm>
              <a:custGeom>
                <a:avLst/>
                <a:gdLst>
                  <a:gd name="connsiteX0" fmla="*/ 164531 w 164530"/>
                  <a:gd name="connsiteY0" fmla="*/ 0 h 8040"/>
                  <a:gd name="connsiteX1" fmla="*/ 0 w 164530"/>
                  <a:gd name="connsiteY1" fmla="*/ 0 h 8040"/>
                </a:gdLst>
                <a:ahLst/>
                <a:cxnLst>
                  <a:cxn ang="0">
                    <a:pos x="connsiteX0" y="connsiteY0"/>
                  </a:cxn>
                  <a:cxn ang="0">
                    <a:pos x="connsiteX1" y="connsiteY1"/>
                  </a:cxn>
                </a:cxnLst>
                <a:rect l="l" t="t" r="r" b="b"/>
                <a:pathLst>
                  <a:path w="164530" h="8040">
                    <a:moveTo>
                      <a:pt x="164531"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36" name="Graphic 4486">
            <a:extLst>
              <a:ext uri="{FF2B5EF4-FFF2-40B4-BE49-F238E27FC236}">
                <a16:creationId xmlns:a16="http://schemas.microsoft.com/office/drawing/2014/main" id="{70360E87-47F7-9D3D-DE46-4B07AEE5A467}"/>
              </a:ext>
            </a:extLst>
          </p:cNvPr>
          <p:cNvGrpSpPr/>
          <p:nvPr/>
        </p:nvGrpSpPr>
        <p:grpSpPr>
          <a:xfrm flipH="1">
            <a:off x="18395005" y="4972378"/>
            <a:ext cx="483177" cy="446102"/>
            <a:chOff x="19318057" y="3794883"/>
            <a:chExt cx="997658" cy="921109"/>
          </a:xfrm>
          <a:noFill/>
        </p:grpSpPr>
        <p:grpSp>
          <p:nvGrpSpPr>
            <p:cNvPr id="6182" name="Graphic 4486">
              <a:extLst>
                <a:ext uri="{FF2B5EF4-FFF2-40B4-BE49-F238E27FC236}">
                  <a16:creationId xmlns:a16="http://schemas.microsoft.com/office/drawing/2014/main" id="{F584E2E9-C97E-E392-33A6-45E5D7493C09}"/>
                </a:ext>
              </a:extLst>
            </p:cNvPr>
            <p:cNvGrpSpPr/>
            <p:nvPr/>
          </p:nvGrpSpPr>
          <p:grpSpPr>
            <a:xfrm>
              <a:off x="19318057" y="3794883"/>
              <a:ext cx="997658" cy="658031"/>
              <a:chOff x="19318057" y="3794883"/>
              <a:chExt cx="997658" cy="658031"/>
            </a:xfrm>
            <a:noFill/>
          </p:grpSpPr>
          <p:sp>
            <p:nvSpPr>
              <p:cNvPr id="6186" name="Freeform 6185">
                <a:extLst>
                  <a:ext uri="{FF2B5EF4-FFF2-40B4-BE49-F238E27FC236}">
                    <a16:creationId xmlns:a16="http://schemas.microsoft.com/office/drawing/2014/main" id="{2B40580B-D8EF-689E-0965-4B8DB29E55A6}"/>
                  </a:ext>
                </a:extLst>
              </p:cNvPr>
              <p:cNvSpPr/>
              <p:nvPr/>
            </p:nvSpPr>
            <p:spPr>
              <a:xfrm>
                <a:off x="19372042" y="3881365"/>
                <a:ext cx="816568" cy="571548"/>
              </a:xfrm>
              <a:custGeom>
                <a:avLst/>
                <a:gdLst>
                  <a:gd name="connsiteX0" fmla="*/ 816569 w 816568"/>
                  <a:gd name="connsiteY0" fmla="*/ 381437 h 571548"/>
                  <a:gd name="connsiteX1" fmla="*/ 125870 w 816568"/>
                  <a:gd name="connsiteY1" fmla="*/ 570033 h 571548"/>
                  <a:gd name="connsiteX2" fmla="*/ 61689 w 816568"/>
                  <a:gd name="connsiteY2" fmla="*/ 535395 h 571548"/>
                  <a:gd name="connsiteX3" fmla="*/ 3248 w 816568"/>
                  <a:gd name="connsiteY3" fmla="*/ 373212 h 571548"/>
                  <a:gd name="connsiteX4" fmla="*/ 30576 w 816568"/>
                  <a:gd name="connsiteY4" fmla="*/ 305576 h 571548"/>
                  <a:gd name="connsiteX5" fmla="*/ 679125 w 816568"/>
                  <a:gd name="connsiteY5" fmla="*/ 0 h 571548"/>
                  <a:gd name="connsiteX6" fmla="*/ 816569 w 816568"/>
                  <a:gd name="connsiteY6" fmla="*/ 381437 h 571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568" h="571548">
                    <a:moveTo>
                      <a:pt x="816569" y="381437"/>
                    </a:moveTo>
                    <a:lnTo>
                      <a:pt x="125870" y="570033"/>
                    </a:lnTo>
                    <a:cubicBezTo>
                      <a:pt x="98783" y="576530"/>
                      <a:pt x="71142" y="561607"/>
                      <a:pt x="61689" y="535395"/>
                    </a:cubicBezTo>
                    <a:lnTo>
                      <a:pt x="3248" y="373212"/>
                    </a:lnTo>
                    <a:cubicBezTo>
                      <a:pt x="-6196" y="346992"/>
                      <a:pt x="5571" y="317862"/>
                      <a:pt x="30576" y="305576"/>
                    </a:cubicBezTo>
                    <a:lnTo>
                      <a:pt x="679125" y="0"/>
                    </a:lnTo>
                    <a:lnTo>
                      <a:pt x="816569" y="381437"/>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87" name="Freeform 6186">
                <a:extLst>
                  <a:ext uri="{FF2B5EF4-FFF2-40B4-BE49-F238E27FC236}">
                    <a16:creationId xmlns:a16="http://schemas.microsoft.com/office/drawing/2014/main" id="{55C15E8F-8208-0E6B-CA6A-0E88EBF79404}"/>
                  </a:ext>
                </a:extLst>
              </p:cNvPr>
              <p:cNvSpPr/>
              <p:nvPr/>
            </p:nvSpPr>
            <p:spPr>
              <a:xfrm rot="-1189353">
                <a:off x="20117886" y="3790324"/>
                <a:ext cx="67552" cy="540609"/>
              </a:xfrm>
              <a:custGeom>
                <a:avLst/>
                <a:gdLst>
                  <a:gd name="connsiteX0" fmla="*/ 33776 w 67552"/>
                  <a:gd name="connsiteY0" fmla="*/ 0 h 540609"/>
                  <a:gd name="connsiteX1" fmla="*/ 67553 w 67552"/>
                  <a:gd name="connsiteY1" fmla="*/ 33788 h 540609"/>
                  <a:gd name="connsiteX2" fmla="*/ 67553 w 67552"/>
                  <a:gd name="connsiteY2" fmla="*/ 506822 h 540609"/>
                  <a:gd name="connsiteX3" fmla="*/ 33776 w 67552"/>
                  <a:gd name="connsiteY3" fmla="*/ 540610 h 540609"/>
                  <a:gd name="connsiteX4" fmla="*/ 33776 w 67552"/>
                  <a:gd name="connsiteY4" fmla="*/ 540610 h 540609"/>
                  <a:gd name="connsiteX5" fmla="*/ 0 w 67552"/>
                  <a:gd name="connsiteY5" fmla="*/ 506822 h 540609"/>
                  <a:gd name="connsiteX6" fmla="*/ 0 w 67552"/>
                  <a:gd name="connsiteY6" fmla="*/ 33788 h 540609"/>
                  <a:gd name="connsiteX7" fmla="*/ 33776 w 67552"/>
                  <a:gd name="connsiteY7" fmla="*/ 0 h 540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552" h="540609">
                    <a:moveTo>
                      <a:pt x="33776" y="0"/>
                    </a:moveTo>
                    <a:cubicBezTo>
                      <a:pt x="52431" y="0"/>
                      <a:pt x="67553" y="15127"/>
                      <a:pt x="67553" y="33788"/>
                    </a:cubicBezTo>
                    <a:lnTo>
                      <a:pt x="67553" y="506822"/>
                    </a:lnTo>
                    <a:cubicBezTo>
                      <a:pt x="67553" y="525482"/>
                      <a:pt x="52431" y="540610"/>
                      <a:pt x="33776" y="540610"/>
                    </a:cubicBezTo>
                    <a:lnTo>
                      <a:pt x="33776" y="540610"/>
                    </a:lnTo>
                    <a:cubicBezTo>
                      <a:pt x="15122" y="540610"/>
                      <a:pt x="0" y="525482"/>
                      <a:pt x="0" y="506822"/>
                    </a:cubicBezTo>
                    <a:lnTo>
                      <a:pt x="0" y="33788"/>
                    </a:lnTo>
                    <a:cubicBezTo>
                      <a:pt x="0" y="15127"/>
                      <a:pt x="15122" y="0"/>
                      <a:pt x="3377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88" name="Freeform 6187">
                <a:extLst>
                  <a:ext uri="{FF2B5EF4-FFF2-40B4-BE49-F238E27FC236}">
                    <a16:creationId xmlns:a16="http://schemas.microsoft.com/office/drawing/2014/main" id="{2AA3F9B2-3738-21B1-598A-F6623BF716F5}"/>
                  </a:ext>
                </a:extLst>
              </p:cNvPr>
              <p:cNvSpPr/>
              <p:nvPr/>
            </p:nvSpPr>
            <p:spPr>
              <a:xfrm rot="-1189352">
                <a:off x="20181437" y="3834982"/>
                <a:ext cx="67556" cy="405462"/>
              </a:xfrm>
              <a:custGeom>
                <a:avLst/>
                <a:gdLst>
                  <a:gd name="connsiteX0" fmla="*/ 0 w 67556"/>
                  <a:gd name="connsiteY0" fmla="*/ 0 h 405462"/>
                  <a:gd name="connsiteX1" fmla="*/ 0 w 67556"/>
                  <a:gd name="connsiteY1" fmla="*/ 0 h 405462"/>
                  <a:gd name="connsiteX2" fmla="*/ 67556 w 67556"/>
                  <a:gd name="connsiteY2" fmla="*/ 67580 h 405462"/>
                  <a:gd name="connsiteX3" fmla="*/ 67556 w 67556"/>
                  <a:gd name="connsiteY3" fmla="*/ 337883 h 405462"/>
                  <a:gd name="connsiteX4" fmla="*/ 0 w 67556"/>
                  <a:gd name="connsiteY4" fmla="*/ 405462 h 405462"/>
                  <a:gd name="connsiteX5" fmla="*/ 0 w 67556"/>
                  <a:gd name="connsiteY5" fmla="*/ 405462 h 405462"/>
                  <a:gd name="connsiteX6" fmla="*/ 0 w 67556"/>
                  <a:gd name="connsiteY6" fmla="*/ 0 h 405462"/>
                  <a:gd name="connsiteX7" fmla="*/ 0 w 67556"/>
                  <a:gd name="connsiteY7" fmla="*/ 0 h 405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556" h="405462">
                    <a:moveTo>
                      <a:pt x="0" y="0"/>
                    </a:moveTo>
                    <a:lnTo>
                      <a:pt x="0" y="0"/>
                    </a:lnTo>
                    <a:cubicBezTo>
                      <a:pt x="37286" y="0"/>
                      <a:pt x="67556" y="30280"/>
                      <a:pt x="67556" y="67580"/>
                    </a:cubicBezTo>
                    <a:lnTo>
                      <a:pt x="67556" y="337883"/>
                    </a:lnTo>
                    <a:cubicBezTo>
                      <a:pt x="67556" y="375182"/>
                      <a:pt x="37286" y="405462"/>
                      <a:pt x="0" y="405462"/>
                    </a:cubicBezTo>
                    <a:lnTo>
                      <a:pt x="0" y="405462"/>
                    </a:lnTo>
                    <a:lnTo>
                      <a:pt x="0"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89" name="Freeform 6188">
                <a:extLst>
                  <a:ext uri="{FF2B5EF4-FFF2-40B4-BE49-F238E27FC236}">
                    <a16:creationId xmlns:a16="http://schemas.microsoft.com/office/drawing/2014/main" id="{2F748E21-94D6-1CCF-C4D5-AC8432B2A835}"/>
                  </a:ext>
                </a:extLst>
              </p:cNvPr>
              <p:cNvSpPr/>
              <p:nvPr/>
            </p:nvSpPr>
            <p:spPr>
              <a:xfrm rot="-1189352">
                <a:off x="19338963" y="4279551"/>
                <a:ext cx="67556" cy="135151"/>
              </a:xfrm>
              <a:custGeom>
                <a:avLst/>
                <a:gdLst>
                  <a:gd name="connsiteX0" fmla="*/ 54069 w 67556"/>
                  <a:gd name="connsiteY0" fmla="*/ 0 h 135151"/>
                  <a:gd name="connsiteX1" fmla="*/ 67556 w 67556"/>
                  <a:gd name="connsiteY1" fmla="*/ 0 h 135151"/>
                  <a:gd name="connsiteX2" fmla="*/ 67556 w 67556"/>
                  <a:gd name="connsiteY2" fmla="*/ 135151 h 135151"/>
                  <a:gd name="connsiteX3" fmla="*/ 54069 w 67556"/>
                  <a:gd name="connsiteY3" fmla="*/ 135151 h 135151"/>
                  <a:gd name="connsiteX4" fmla="*/ 0 w 67556"/>
                  <a:gd name="connsiteY4" fmla="*/ 81063 h 135151"/>
                  <a:gd name="connsiteX5" fmla="*/ 0 w 67556"/>
                  <a:gd name="connsiteY5" fmla="*/ 54080 h 135151"/>
                  <a:gd name="connsiteX6" fmla="*/ 54069 w 67556"/>
                  <a:gd name="connsiteY6" fmla="*/ 0 h 135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556" h="135151">
                    <a:moveTo>
                      <a:pt x="54069" y="0"/>
                    </a:moveTo>
                    <a:lnTo>
                      <a:pt x="67556" y="0"/>
                    </a:lnTo>
                    <a:lnTo>
                      <a:pt x="67556" y="135151"/>
                    </a:lnTo>
                    <a:lnTo>
                      <a:pt x="54069" y="135151"/>
                    </a:lnTo>
                    <a:cubicBezTo>
                      <a:pt x="24225" y="135151"/>
                      <a:pt x="0" y="110918"/>
                      <a:pt x="0" y="81063"/>
                    </a:cubicBezTo>
                    <a:lnTo>
                      <a:pt x="0" y="54080"/>
                    </a:lnTo>
                    <a:cubicBezTo>
                      <a:pt x="0" y="24234"/>
                      <a:pt x="24225" y="0"/>
                      <a:pt x="5406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183" name="Freeform 6182">
              <a:extLst>
                <a:ext uri="{FF2B5EF4-FFF2-40B4-BE49-F238E27FC236}">
                  <a16:creationId xmlns:a16="http://schemas.microsoft.com/office/drawing/2014/main" id="{6FF19853-B36F-5406-DA68-43CCE3B79A70}"/>
                </a:ext>
              </a:extLst>
            </p:cNvPr>
            <p:cNvSpPr/>
            <p:nvPr/>
          </p:nvSpPr>
          <p:spPr>
            <a:xfrm>
              <a:off x="19446937" y="4460862"/>
              <a:ext cx="320758" cy="255130"/>
            </a:xfrm>
            <a:custGeom>
              <a:avLst/>
              <a:gdLst>
                <a:gd name="connsiteX0" fmla="*/ 320758 w 320758"/>
                <a:gd name="connsiteY0" fmla="*/ 0 h 255130"/>
                <a:gd name="connsiteX1" fmla="*/ 320758 w 320758"/>
                <a:gd name="connsiteY1" fmla="*/ 71777 h 255130"/>
                <a:gd name="connsiteX2" fmla="*/ 0 w 320758"/>
                <a:gd name="connsiteY2" fmla="*/ 255130 h 255130"/>
              </a:gdLst>
              <a:ahLst/>
              <a:cxnLst>
                <a:cxn ang="0">
                  <a:pos x="connsiteX0" y="connsiteY0"/>
                </a:cxn>
                <a:cxn ang="0">
                  <a:pos x="connsiteX1" y="connsiteY1"/>
                </a:cxn>
                <a:cxn ang="0">
                  <a:pos x="connsiteX2" y="connsiteY2"/>
                </a:cxn>
              </a:cxnLst>
              <a:rect l="l" t="t" r="r" b="b"/>
              <a:pathLst>
                <a:path w="320758" h="255130">
                  <a:moveTo>
                    <a:pt x="320758" y="0"/>
                  </a:moveTo>
                  <a:lnTo>
                    <a:pt x="320758" y="71777"/>
                  </a:lnTo>
                  <a:lnTo>
                    <a:pt x="0" y="25513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84" name="Freeform 6183">
              <a:extLst>
                <a:ext uri="{FF2B5EF4-FFF2-40B4-BE49-F238E27FC236}">
                  <a16:creationId xmlns:a16="http://schemas.microsoft.com/office/drawing/2014/main" id="{B8299733-C57A-2BAF-B2CB-D2E0CDBB1257}"/>
                </a:ext>
              </a:extLst>
            </p:cNvPr>
            <p:cNvSpPr/>
            <p:nvPr/>
          </p:nvSpPr>
          <p:spPr>
            <a:xfrm>
              <a:off x="19767695" y="4532639"/>
              <a:ext cx="320758" cy="183353"/>
            </a:xfrm>
            <a:custGeom>
              <a:avLst/>
              <a:gdLst>
                <a:gd name="connsiteX0" fmla="*/ 320759 w 320758"/>
                <a:gd name="connsiteY0" fmla="*/ 183354 h 183353"/>
                <a:gd name="connsiteX1" fmla="*/ 0 w 320758"/>
                <a:gd name="connsiteY1" fmla="*/ 0 h 183353"/>
                <a:gd name="connsiteX2" fmla="*/ 0 w 320758"/>
                <a:gd name="connsiteY2" fmla="*/ 183354 h 183353"/>
              </a:gdLst>
              <a:ahLst/>
              <a:cxnLst>
                <a:cxn ang="0">
                  <a:pos x="connsiteX0" y="connsiteY0"/>
                </a:cxn>
                <a:cxn ang="0">
                  <a:pos x="connsiteX1" y="connsiteY1"/>
                </a:cxn>
                <a:cxn ang="0">
                  <a:pos x="connsiteX2" y="connsiteY2"/>
                </a:cxn>
              </a:cxnLst>
              <a:rect l="l" t="t" r="r" b="b"/>
              <a:pathLst>
                <a:path w="320758" h="183353">
                  <a:moveTo>
                    <a:pt x="320759" y="183354"/>
                  </a:moveTo>
                  <a:lnTo>
                    <a:pt x="0" y="0"/>
                  </a:lnTo>
                  <a:lnTo>
                    <a:pt x="0" y="18335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85" name="Freeform 6184">
              <a:extLst>
                <a:ext uri="{FF2B5EF4-FFF2-40B4-BE49-F238E27FC236}">
                  <a16:creationId xmlns:a16="http://schemas.microsoft.com/office/drawing/2014/main" id="{EB1F43E4-D163-2B9D-D37A-25CCD785AB89}"/>
                </a:ext>
              </a:extLst>
            </p:cNvPr>
            <p:cNvSpPr/>
            <p:nvPr/>
          </p:nvSpPr>
          <p:spPr>
            <a:xfrm>
              <a:off x="19721350" y="4375610"/>
              <a:ext cx="92167" cy="85252"/>
            </a:xfrm>
            <a:custGeom>
              <a:avLst/>
              <a:gdLst>
                <a:gd name="connsiteX0" fmla="*/ 0 w 92167"/>
                <a:gd name="connsiteY0" fmla="*/ 22103 h 85252"/>
                <a:gd name="connsiteX1" fmla="*/ 0 w 92167"/>
                <a:gd name="connsiteY1" fmla="*/ 61099 h 85252"/>
                <a:gd name="connsiteX2" fmla="*/ 24137 w 92167"/>
                <a:gd name="connsiteY2" fmla="*/ 85253 h 85252"/>
                <a:gd name="connsiteX3" fmla="*/ 68031 w 92167"/>
                <a:gd name="connsiteY3" fmla="*/ 85253 h 85252"/>
                <a:gd name="connsiteX4" fmla="*/ 92168 w 92167"/>
                <a:gd name="connsiteY4" fmla="*/ 61099 h 85252"/>
                <a:gd name="connsiteX5" fmla="*/ 92168 w 92167"/>
                <a:gd name="connsiteY5" fmla="*/ 0 h 8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67" h="85252">
                  <a:moveTo>
                    <a:pt x="0" y="22103"/>
                  </a:moveTo>
                  <a:lnTo>
                    <a:pt x="0" y="61099"/>
                  </a:lnTo>
                  <a:cubicBezTo>
                    <a:pt x="0" y="74438"/>
                    <a:pt x="10811" y="85253"/>
                    <a:pt x="24137" y="85253"/>
                  </a:cubicBezTo>
                  <a:lnTo>
                    <a:pt x="68031" y="85253"/>
                  </a:lnTo>
                  <a:cubicBezTo>
                    <a:pt x="81357" y="85253"/>
                    <a:pt x="92168" y="74438"/>
                    <a:pt x="92168" y="61099"/>
                  </a:cubicBezTo>
                  <a:lnTo>
                    <a:pt x="92168"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37" name="Group 5736">
            <a:extLst>
              <a:ext uri="{FF2B5EF4-FFF2-40B4-BE49-F238E27FC236}">
                <a16:creationId xmlns:a16="http://schemas.microsoft.com/office/drawing/2014/main" id="{0519E47B-0E28-4326-0F81-7D20780F86CB}"/>
              </a:ext>
            </a:extLst>
          </p:cNvPr>
          <p:cNvGrpSpPr/>
          <p:nvPr/>
        </p:nvGrpSpPr>
        <p:grpSpPr>
          <a:xfrm flipH="1">
            <a:off x="1726452" y="3787200"/>
            <a:ext cx="528796" cy="528173"/>
            <a:chOff x="1878829" y="2572789"/>
            <a:chExt cx="1124723" cy="1123402"/>
          </a:xfrm>
        </p:grpSpPr>
        <p:grpSp>
          <p:nvGrpSpPr>
            <p:cNvPr id="6170" name="Graphic 1">
              <a:extLst>
                <a:ext uri="{FF2B5EF4-FFF2-40B4-BE49-F238E27FC236}">
                  <a16:creationId xmlns:a16="http://schemas.microsoft.com/office/drawing/2014/main" id="{EEC84DF1-0DBD-57F8-5F2D-9A459FABA72F}"/>
                </a:ext>
              </a:extLst>
            </p:cNvPr>
            <p:cNvGrpSpPr/>
            <p:nvPr/>
          </p:nvGrpSpPr>
          <p:grpSpPr>
            <a:xfrm>
              <a:off x="1878829" y="2572791"/>
              <a:ext cx="452256" cy="452603"/>
              <a:chOff x="1878829" y="2572791"/>
              <a:chExt cx="452256" cy="452603"/>
            </a:xfrm>
            <a:noFill/>
          </p:grpSpPr>
          <p:sp>
            <p:nvSpPr>
              <p:cNvPr id="6180" name="Freeform 6179">
                <a:extLst>
                  <a:ext uri="{FF2B5EF4-FFF2-40B4-BE49-F238E27FC236}">
                    <a16:creationId xmlns:a16="http://schemas.microsoft.com/office/drawing/2014/main" id="{3276F65B-12D5-A06B-FFC4-C3331A9AB04D}"/>
                  </a:ext>
                </a:extLst>
              </p:cNvPr>
              <p:cNvSpPr/>
              <p:nvPr/>
            </p:nvSpPr>
            <p:spPr>
              <a:xfrm>
                <a:off x="1878829" y="2572791"/>
                <a:ext cx="452256" cy="452603"/>
              </a:xfrm>
              <a:custGeom>
                <a:avLst/>
                <a:gdLst>
                  <a:gd name="connsiteX0" fmla="*/ 452257 w 452256"/>
                  <a:gd name="connsiteY0" fmla="*/ 226301 h 452603"/>
                  <a:gd name="connsiteX1" fmla="*/ 452257 w 452256"/>
                  <a:gd name="connsiteY1" fmla="*/ 387218 h 452603"/>
                  <a:gd name="connsiteX2" fmla="*/ 386922 w 452256"/>
                  <a:gd name="connsiteY2" fmla="*/ 452604 h 452603"/>
                  <a:gd name="connsiteX3" fmla="*/ 65334 w 452256"/>
                  <a:gd name="connsiteY3" fmla="*/ 452604 h 452603"/>
                  <a:gd name="connsiteX4" fmla="*/ 0 w 452256"/>
                  <a:gd name="connsiteY4" fmla="*/ 387218 h 452603"/>
                  <a:gd name="connsiteX5" fmla="*/ 0 w 452256"/>
                  <a:gd name="connsiteY5" fmla="*/ 65384 h 452603"/>
                  <a:gd name="connsiteX6" fmla="*/ 65334 w 452256"/>
                  <a:gd name="connsiteY6" fmla="*/ 0 h 452603"/>
                  <a:gd name="connsiteX7" fmla="*/ 228101 w 452256"/>
                  <a:gd name="connsiteY7" fmla="*/ 0 h 45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2256" h="452603">
                    <a:moveTo>
                      <a:pt x="452257" y="226301"/>
                    </a:moveTo>
                    <a:lnTo>
                      <a:pt x="452257" y="387218"/>
                    </a:lnTo>
                    <a:cubicBezTo>
                      <a:pt x="452257" y="423330"/>
                      <a:pt x="423006" y="452604"/>
                      <a:pt x="386922" y="452604"/>
                    </a:cubicBezTo>
                    <a:lnTo>
                      <a:pt x="65334" y="452604"/>
                    </a:lnTo>
                    <a:cubicBezTo>
                      <a:pt x="29251" y="452604"/>
                      <a:pt x="0" y="423330"/>
                      <a:pt x="0" y="387218"/>
                    </a:cubicBezTo>
                    <a:lnTo>
                      <a:pt x="0" y="65384"/>
                    </a:lnTo>
                    <a:cubicBezTo>
                      <a:pt x="0" y="29274"/>
                      <a:pt x="29251" y="0"/>
                      <a:pt x="65334" y="0"/>
                    </a:cubicBezTo>
                    <a:lnTo>
                      <a:pt x="228101"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81" name="Freeform 6180">
                <a:extLst>
                  <a:ext uri="{FF2B5EF4-FFF2-40B4-BE49-F238E27FC236}">
                    <a16:creationId xmlns:a16="http://schemas.microsoft.com/office/drawing/2014/main" id="{FA8E2DFE-4CBC-9DF6-097A-EB6AF0DF11C5}"/>
                  </a:ext>
                </a:extLst>
              </p:cNvPr>
              <p:cNvSpPr/>
              <p:nvPr/>
            </p:nvSpPr>
            <p:spPr>
              <a:xfrm>
                <a:off x="2014581" y="2576740"/>
                <a:ext cx="316504" cy="262907"/>
              </a:xfrm>
              <a:custGeom>
                <a:avLst/>
                <a:gdLst>
                  <a:gd name="connsiteX0" fmla="*/ 0 w 316504"/>
                  <a:gd name="connsiteY0" fmla="*/ 164448 h 262907"/>
                  <a:gd name="connsiteX1" fmla="*/ 93942 w 316504"/>
                  <a:gd name="connsiteY1" fmla="*/ 262907 h 262907"/>
                  <a:gd name="connsiteX2" fmla="*/ 316504 w 316504"/>
                  <a:gd name="connsiteY2" fmla="*/ 0 h 262907"/>
                </a:gdLst>
                <a:ahLst/>
                <a:cxnLst>
                  <a:cxn ang="0">
                    <a:pos x="connsiteX0" y="connsiteY0"/>
                  </a:cxn>
                  <a:cxn ang="0">
                    <a:pos x="connsiteX1" y="connsiteY1"/>
                  </a:cxn>
                  <a:cxn ang="0">
                    <a:pos x="connsiteX2" y="connsiteY2"/>
                  </a:cxn>
                </a:cxnLst>
                <a:rect l="l" t="t" r="r" b="b"/>
                <a:pathLst>
                  <a:path w="316504" h="262907">
                    <a:moveTo>
                      <a:pt x="0" y="164448"/>
                    </a:moveTo>
                    <a:lnTo>
                      <a:pt x="93942" y="262907"/>
                    </a:lnTo>
                    <a:lnTo>
                      <a:pt x="316504"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71" name="Graphic 1">
              <a:extLst>
                <a:ext uri="{FF2B5EF4-FFF2-40B4-BE49-F238E27FC236}">
                  <a16:creationId xmlns:a16="http://schemas.microsoft.com/office/drawing/2014/main" id="{ED7987ED-AC90-77E8-C927-32DE525E40F9}"/>
                </a:ext>
              </a:extLst>
            </p:cNvPr>
            <p:cNvGrpSpPr/>
            <p:nvPr/>
          </p:nvGrpSpPr>
          <p:grpSpPr>
            <a:xfrm>
              <a:off x="2551295" y="2572791"/>
              <a:ext cx="452257" cy="452603"/>
              <a:chOff x="2551295" y="2572791"/>
              <a:chExt cx="452257" cy="452603"/>
            </a:xfrm>
            <a:noFill/>
          </p:grpSpPr>
          <p:sp>
            <p:nvSpPr>
              <p:cNvPr id="6178" name="Freeform 6177">
                <a:extLst>
                  <a:ext uri="{FF2B5EF4-FFF2-40B4-BE49-F238E27FC236}">
                    <a16:creationId xmlns:a16="http://schemas.microsoft.com/office/drawing/2014/main" id="{FBB9BEF0-80F3-86F1-EE40-762CD704C07C}"/>
                  </a:ext>
                </a:extLst>
              </p:cNvPr>
              <p:cNvSpPr/>
              <p:nvPr/>
            </p:nvSpPr>
            <p:spPr>
              <a:xfrm>
                <a:off x="2551295" y="2572791"/>
                <a:ext cx="452257" cy="452603"/>
              </a:xfrm>
              <a:custGeom>
                <a:avLst/>
                <a:gdLst>
                  <a:gd name="connsiteX0" fmla="*/ 452258 w 452257"/>
                  <a:gd name="connsiteY0" fmla="*/ 226301 h 452603"/>
                  <a:gd name="connsiteX1" fmla="*/ 452258 w 452257"/>
                  <a:gd name="connsiteY1" fmla="*/ 387218 h 452603"/>
                  <a:gd name="connsiteX2" fmla="*/ 386924 w 452257"/>
                  <a:gd name="connsiteY2" fmla="*/ 452604 h 452603"/>
                  <a:gd name="connsiteX3" fmla="*/ 65334 w 452257"/>
                  <a:gd name="connsiteY3" fmla="*/ 452604 h 452603"/>
                  <a:gd name="connsiteX4" fmla="*/ 0 w 452257"/>
                  <a:gd name="connsiteY4" fmla="*/ 387218 h 452603"/>
                  <a:gd name="connsiteX5" fmla="*/ 0 w 452257"/>
                  <a:gd name="connsiteY5" fmla="*/ 65384 h 452603"/>
                  <a:gd name="connsiteX6" fmla="*/ 65334 w 452257"/>
                  <a:gd name="connsiteY6" fmla="*/ 0 h 452603"/>
                  <a:gd name="connsiteX7" fmla="*/ 228098 w 452257"/>
                  <a:gd name="connsiteY7" fmla="*/ 0 h 45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2257" h="452603">
                    <a:moveTo>
                      <a:pt x="452258" y="226301"/>
                    </a:moveTo>
                    <a:lnTo>
                      <a:pt x="452258" y="387218"/>
                    </a:lnTo>
                    <a:cubicBezTo>
                      <a:pt x="452258" y="423330"/>
                      <a:pt x="423007" y="452604"/>
                      <a:pt x="386924" y="452604"/>
                    </a:cubicBezTo>
                    <a:lnTo>
                      <a:pt x="65334" y="452604"/>
                    </a:lnTo>
                    <a:cubicBezTo>
                      <a:pt x="29251" y="452604"/>
                      <a:pt x="0" y="423330"/>
                      <a:pt x="0" y="387218"/>
                    </a:cubicBezTo>
                    <a:lnTo>
                      <a:pt x="0" y="65384"/>
                    </a:lnTo>
                    <a:cubicBezTo>
                      <a:pt x="0" y="29274"/>
                      <a:pt x="29251" y="0"/>
                      <a:pt x="65334" y="0"/>
                    </a:cubicBezTo>
                    <a:lnTo>
                      <a:pt x="228098"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79" name="Freeform 6178">
                <a:extLst>
                  <a:ext uri="{FF2B5EF4-FFF2-40B4-BE49-F238E27FC236}">
                    <a16:creationId xmlns:a16="http://schemas.microsoft.com/office/drawing/2014/main" id="{3FB22986-C562-4525-BBF1-E226AD3D2B47}"/>
                  </a:ext>
                </a:extLst>
              </p:cNvPr>
              <p:cNvSpPr/>
              <p:nvPr/>
            </p:nvSpPr>
            <p:spPr>
              <a:xfrm>
                <a:off x="2687047" y="2576740"/>
                <a:ext cx="316506" cy="262907"/>
              </a:xfrm>
              <a:custGeom>
                <a:avLst/>
                <a:gdLst>
                  <a:gd name="connsiteX0" fmla="*/ 0 w 316506"/>
                  <a:gd name="connsiteY0" fmla="*/ 164448 h 262907"/>
                  <a:gd name="connsiteX1" fmla="*/ 93944 w 316506"/>
                  <a:gd name="connsiteY1" fmla="*/ 262907 h 262907"/>
                  <a:gd name="connsiteX2" fmla="*/ 316506 w 316506"/>
                  <a:gd name="connsiteY2" fmla="*/ 0 h 262907"/>
                </a:gdLst>
                <a:ahLst/>
                <a:cxnLst>
                  <a:cxn ang="0">
                    <a:pos x="connsiteX0" y="connsiteY0"/>
                  </a:cxn>
                  <a:cxn ang="0">
                    <a:pos x="connsiteX1" y="connsiteY1"/>
                  </a:cxn>
                  <a:cxn ang="0">
                    <a:pos x="connsiteX2" y="connsiteY2"/>
                  </a:cxn>
                </a:cxnLst>
                <a:rect l="l" t="t" r="r" b="b"/>
                <a:pathLst>
                  <a:path w="316506" h="262907">
                    <a:moveTo>
                      <a:pt x="0" y="164448"/>
                    </a:moveTo>
                    <a:lnTo>
                      <a:pt x="93944" y="262907"/>
                    </a:lnTo>
                    <a:lnTo>
                      <a:pt x="316506"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72" name="Graphic 1">
              <a:extLst>
                <a:ext uri="{FF2B5EF4-FFF2-40B4-BE49-F238E27FC236}">
                  <a16:creationId xmlns:a16="http://schemas.microsoft.com/office/drawing/2014/main" id="{3BBBCBF7-DA4B-C4A7-1761-D8368F1380A4}"/>
                </a:ext>
              </a:extLst>
            </p:cNvPr>
            <p:cNvGrpSpPr/>
            <p:nvPr/>
          </p:nvGrpSpPr>
          <p:grpSpPr>
            <a:xfrm>
              <a:off x="1878829" y="3249721"/>
              <a:ext cx="446128" cy="446471"/>
              <a:chOff x="1878829" y="3249721"/>
              <a:chExt cx="446128" cy="446471"/>
            </a:xfrm>
            <a:noFill/>
          </p:grpSpPr>
          <p:sp>
            <p:nvSpPr>
              <p:cNvPr id="6176" name="Freeform 6175">
                <a:extLst>
                  <a:ext uri="{FF2B5EF4-FFF2-40B4-BE49-F238E27FC236}">
                    <a16:creationId xmlns:a16="http://schemas.microsoft.com/office/drawing/2014/main" id="{CDBA4931-CF17-D27C-4CA3-5B7DB8AA9514}"/>
                  </a:ext>
                </a:extLst>
              </p:cNvPr>
              <p:cNvSpPr/>
              <p:nvPr/>
            </p:nvSpPr>
            <p:spPr>
              <a:xfrm>
                <a:off x="1878829" y="3249721"/>
                <a:ext cx="446128" cy="446471"/>
              </a:xfrm>
              <a:custGeom>
                <a:avLst/>
                <a:gdLst>
                  <a:gd name="connsiteX0" fmla="*/ 446128 w 446128"/>
                  <a:gd name="connsiteY0" fmla="*/ 223232 h 446471"/>
                  <a:gd name="connsiteX1" fmla="*/ 446128 w 446128"/>
                  <a:gd name="connsiteY1" fmla="*/ 381974 h 446471"/>
                  <a:gd name="connsiteX2" fmla="*/ 381679 w 446128"/>
                  <a:gd name="connsiteY2" fmla="*/ 446471 h 446471"/>
                  <a:gd name="connsiteX3" fmla="*/ 64449 w 446128"/>
                  <a:gd name="connsiteY3" fmla="*/ 446471 h 446471"/>
                  <a:gd name="connsiteX4" fmla="*/ 0 w 446128"/>
                  <a:gd name="connsiteY4" fmla="*/ 381974 h 446471"/>
                  <a:gd name="connsiteX5" fmla="*/ 0 w 446128"/>
                  <a:gd name="connsiteY5" fmla="*/ 64497 h 446471"/>
                  <a:gd name="connsiteX6" fmla="*/ 64449 w 446128"/>
                  <a:gd name="connsiteY6" fmla="*/ 0 h 446471"/>
                  <a:gd name="connsiteX7" fmla="*/ 225010 w 446128"/>
                  <a:gd name="connsiteY7" fmla="*/ 0 h 446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6128" h="446471">
                    <a:moveTo>
                      <a:pt x="446128" y="223232"/>
                    </a:moveTo>
                    <a:lnTo>
                      <a:pt x="446128" y="381974"/>
                    </a:lnTo>
                    <a:cubicBezTo>
                      <a:pt x="446128" y="417594"/>
                      <a:pt x="417273" y="446471"/>
                      <a:pt x="381679" y="446471"/>
                    </a:cubicBezTo>
                    <a:lnTo>
                      <a:pt x="64449" y="446471"/>
                    </a:lnTo>
                    <a:cubicBezTo>
                      <a:pt x="28855" y="446471"/>
                      <a:pt x="0" y="417594"/>
                      <a:pt x="0" y="381974"/>
                    </a:cubicBezTo>
                    <a:lnTo>
                      <a:pt x="0" y="64497"/>
                    </a:lnTo>
                    <a:cubicBezTo>
                      <a:pt x="0" y="28877"/>
                      <a:pt x="28855" y="0"/>
                      <a:pt x="64449" y="0"/>
                    </a:cubicBezTo>
                    <a:lnTo>
                      <a:pt x="22501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77" name="Freeform 6176">
                <a:extLst>
                  <a:ext uri="{FF2B5EF4-FFF2-40B4-BE49-F238E27FC236}">
                    <a16:creationId xmlns:a16="http://schemas.microsoft.com/office/drawing/2014/main" id="{FEC78774-E6EA-FEC7-D186-FF79252B19E7}"/>
                  </a:ext>
                </a:extLst>
              </p:cNvPr>
              <p:cNvSpPr/>
              <p:nvPr/>
            </p:nvSpPr>
            <p:spPr>
              <a:xfrm>
                <a:off x="2012742" y="3253614"/>
                <a:ext cx="312215" cy="259350"/>
              </a:xfrm>
              <a:custGeom>
                <a:avLst/>
                <a:gdLst>
                  <a:gd name="connsiteX0" fmla="*/ 0 w 312215"/>
                  <a:gd name="connsiteY0" fmla="*/ 162224 h 259350"/>
                  <a:gd name="connsiteX1" fmla="*/ 92669 w 312215"/>
                  <a:gd name="connsiteY1" fmla="*/ 259350 h 259350"/>
                  <a:gd name="connsiteX2" fmla="*/ 312215 w 312215"/>
                  <a:gd name="connsiteY2" fmla="*/ 0 h 259350"/>
                </a:gdLst>
                <a:ahLst/>
                <a:cxnLst>
                  <a:cxn ang="0">
                    <a:pos x="connsiteX0" y="connsiteY0"/>
                  </a:cxn>
                  <a:cxn ang="0">
                    <a:pos x="connsiteX1" y="connsiteY1"/>
                  </a:cxn>
                  <a:cxn ang="0">
                    <a:pos x="connsiteX2" y="connsiteY2"/>
                  </a:cxn>
                </a:cxnLst>
                <a:rect l="l" t="t" r="r" b="b"/>
                <a:pathLst>
                  <a:path w="312215" h="259350">
                    <a:moveTo>
                      <a:pt x="0" y="162224"/>
                    </a:moveTo>
                    <a:lnTo>
                      <a:pt x="92669" y="259350"/>
                    </a:lnTo>
                    <a:lnTo>
                      <a:pt x="312215"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73" name="Graphic 1">
              <a:extLst>
                <a:ext uri="{FF2B5EF4-FFF2-40B4-BE49-F238E27FC236}">
                  <a16:creationId xmlns:a16="http://schemas.microsoft.com/office/drawing/2014/main" id="{D03E22D4-C83B-A3C3-3A4E-0AAB629B1D44}"/>
                </a:ext>
              </a:extLst>
            </p:cNvPr>
            <p:cNvGrpSpPr/>
            <p:nvPr/>
          </p:nvGrpSpPr>
          <p:grpSpPr>
            <a:xfrm>
              <a:off x="2561314" y="3253614"/>
              <a:ext cx="442238" cy="442577"/>
              <a:chOff x="2561314" y="3253614"/>
              <a:chExt cx="442238" cy="442577"/>
            </a:xfrm>
            <a:noFill/>
          </p:grpSpPr>
          <p:sp>
            <p:nvSpPr>
              <p:cNvPr id="6174" name="Freeform 6173">
                <a:extLst>
                  <a:ext uri="{FF2B5EF4-FFF2-40B4-BE49-F238E27FC236}">
                    <a16:creationId xmlns:a16="http://schemas.microsoft.com/office/drawing/2014/main" id="{3120BED2-E79E-A955-6F92-CD33291C2DD3}"/>
                  </a:ext>
                </a:extLst>
              </p:cNvPr>
              <p:cNvSpPr/>
              <p:nvPr/>
            </p:nvSpPr>
            <p:spPr>
              <a:xfrm>
                <a:off x="2561314" y="3253614"/>
                <a:ext cx="442238" cy="442577"/>
              </a:xfrm>
              <a:custGeom>
                <a:avLst/>
                <a:gdLst>
                  <a:gd name="connsiteX0" fmla="*/ 442239 w 442238"/>
                  <a:gd name="connsiteY0" fmla="*/ 221293 h 442577"/>
                  <a:gd name="connsiteX1" fmla="*/ 442239 w 442238"/>
                  <a:gd name="connsiteY1" fmla="*/ 378642 h 442577"/>
                  <a:gd name="connsiteX2" fmla="*/ 378352 w 442238"/>
                  <a:gd name="connsiteY2" fmla="*/ 442578 h 442577"/>
                  <a:gd name="connsiteX3" fmla="*/ 63886 w 442238"/>
                  <a:gd name="connsiteY3" fmla="*/ 442578 h 442577"/>
                  <a:gd name="connsiteX4" fmla="*/ 0 w 442238"/>
                  <a:gd name="connsiteY4" fmla="*/ 378642 h 442577"/>
                  <a:gd name="connsiteX5" fmla="*/ 0 w 442238"/>
                  <a:gd name="connsiteY5" fmla="*/ 63935 h 442577"/>
                  <a:gd name="connsiteX6" fmla="*/ 63886 w 442238"/>
                  <a:gd name="connsiteY6" fmla="*/ 0 h 442577"/>
                  <a:gd name="connsiteX7" fmla="*/ 223053 w 442238"/>
                  <a:gd name="connsiteY7" fmla="*/ 0 h 44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2238" h="442577">
                    <a:moveTo>
                      <a:pt x="442239" y="221293"/>
                    </a:moveTo>
                    <a:lnTo>
                      <a:pt x="442239" y="378642"/>
                    </a:lnTo>
                    <a:cubicBezTo>
                      <a:pt x="442239" y="413953"/>
                      <a:pt x="413636" y="442578"/>
                      <a:pt x="378352" y="442578"/>
                    </a:cubicBezTo>
                    <a:lnTo>
                      <a:pt x="63886" y="442578"/>
                    </a:lnTo>
                    <a:cubicBezTo>
                      <a:pt x="28602" y="442578"/>
                      <a:pt x="0" y="413953"/>
                      <a:pt x="0" y="378642"/>
                    </a:cubicBezTo>
                    <a:lnTo>
                      <a:pt x="0" y="63935"/>
                    </a:lnTo>
                    <a:cubicBezTo>
                      <a:pt x="0" y="28624"/>
                      <a:pt x="28602" y="0"/>
                      <a:pt x="63886" y="0"/>
                    </a:cubicBezTo>
                    <a:lnTo>
                      <a:pt x="223053"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75" name="Freeform 6174">
                <a:extLst>
                  <a:ext uri="{FF2B5EF4-FFF2-40B4-BE49-F238E27FC236}">
                    <a16:creationId xmlns:a16="http://schemas.microsoft.com/office/drawing/2014/main" id="{0CA1BEF2-C885-35A0-E387-32223DA8C41B}"/>
                  </a:ext>
                </a:extLst>
              </p:cNvPr>
              <p:cNvSpPr/>
              <p:nvPr/>
            </p:nvSpPr>
            <p:spPr>
              <a:xfrm>
                <a:off x="2694061" y="3257476"/>
                <a:ext cx="309491" cy="257086"/>
              </a:xfrm>
              <a:custGeom>
                <a:avLst/>
                <a:gdLst>
                  <a:gd name="connsiteX0" fmla="*/ 0 w 309491"/>
                  <a:gd name="connsiteY0" fmla="*/ 160808 h 257086"/>
                  <a:gd name="connsiteX1" fmla="*/ 91864 w 309491"/>
                  <a:gd name="connsiteY1" fmla="*/ 257087 h 257086"/>
                  <a:gd name="connsiteX2" fmla="*/ 309492 w 309491"/>
                  <a:gd name="connsiteY2" fmla="*/ 0 h 257086"/>
                </a:gdLst>
                <a:ahLst/>
                <a:cxnLst>
                  <a:cxn ang="0">
                    <a:pos x="connsiteX0" y="connsiteY0"/>
                  </a:cxn>
                  <a:cxn ang="0">
                    <a:pos x="connsiteX1" y="connsiteY1"/>
                  </a:cxn>
                  <a:cxn ang="0">
                    <a:pos x="connsiteX2" y="connsiteY2"/>
                  </a:cxn>
                </a:cxnLst>
                <a:rect l="l" t="t" r="r" b="b"/>
                <a:pathLst>
                  <a:path w="309491" h="257086">
                    <a:moveTo>
                      <a:pt x="0" y="160808"/>
                    </a:moveTo>
                    <a:lnTo>
                      <a:pt x="91864" y="257087"/>
                    </a:lnTo>
                    <a:lnTo>
                      <a:pt x="309492"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38" name="Graphic 1">
            <a:extLst>
              <a:ext uri="{FF2B5EF4-FFF2-40B4-BE49-F238E27FC236}">
                <a16:creationId xmlns:a16="http://schemas.microsoft.com/office/drawing/2014/main" id="{BCCD2203-FAC5-6B43-FBE7-7CCE39F32048}"/>
              </a:ext>
            </a:extLst>
          </p:cNvPr>
          <p:cNvGrpSpPr/>
          <p:nvPr/>
        </p:nvGrpSpPr>
        <p:grpSpPr>
          <a:xfrm flipH="1">
            <a:off x="2948923" y="3789733"/>
            <a:ext cx="468334" cy="527283"/>
            <a:chOff x="3922144" y="2576868"/>
            <a:chExt cx="996123" cy="1121508"/>
          </a:xfrm>
          <a:noFill/>
        </p:grpSpPr>
        <p:grpSp>
          <p:nvGrpSpPr>
            <p:cNvPr id="6152" name="Graphic 1">
              <a:extLst>
                <a:ext uri="{FF2B5EF4-FFF2-40B4-BE49-F238E27FC236}">
                  <a16:creationId xmlns:a16="http://schemas.microsoft.com/office/drawing/2014/main" id="{D92ED397-FA63-EF26-7283-B49D0E6FF493}"/>
                </a:ext>
              </a:extLst>
            </p:cNvPr>
            <p:cNvGrpSpPr/>
            <p:nvPr/>
          </p:nvGrpSpPr>
          <p:grpSpPr>
            <a:xfrm>
              <a:off x="3922144" y="2576868"/>
              <a:ext cx="747096" cy="985510"/>
              <a:chOff x="3922144" y="2576868"/>
              <a:chExt cx="747096" cy="985510"/>
            </a:xfrm>
            <a:noFill/>
          </p:grpSpPr>
          <p:grpSp>
            <p:nvGrpSpPr>
              <p:cNvPr id="6164" name="Graphic 1">
                <a:extLst>
                  <a:ext uri="{FF2B5EF4-FFF2-40B4-BE49-F238E27FC236}">
                    <a16:creationId xmlns:a16="http://schemas.microsoft.com/office/drawing/2014/main" id="{61669372-8F04-C955-56B0-EBC5C81E288E}"/>
                  </a:ext>
                </a:extLst>
              </p:cNvPr>
              <p:cNvGrpSpPr/>
              <p:nvPr/>
            </p:nvGrpSpPr>
            <p:grpSpPr>
              <a:xfrm>
                <a:off x="4089629" y="2870882"/>
                <a:ext cx="443527" cy="139119"/>
                <a:chOff x="4089629" y="2870882"/>
                <a:chExt cx="443527" cy="139119"/>
              </a:xfrm>
            </p:grpSpPr>
            <p:sp>
              <p:nvSpPr>
                <p:cNvPr id="6167" name="Freeform 6166">
                  <a:extLst>
                    <a:ext uri="{FF2B5EF4-FFF2-40B4-BE49-F238E27FC236}">
                      <a16:creationId xmlns:a16="http://schemas.microsoft.com/office/drawing/2014/main" id="{8A4EA4E5-38FD-A6C9-F934-85D2B31AE42E}"/>
                    </a:ext>
                  </a:extLst>
                </p:cNvPr>
                <p:cNvSpPr/>
                <p:nvPr/>
              </p:nvSpPr>
              <p:spPr>
                <a:xfrm>
                  <a:off x="4089629" y="2870882"/>
                  <a:ext cx="443527" cy="1800"/>
                </a:xfrm>
                <a:custGeom>
                  <a:avLst/>
                  <a:gdLst>
                    <a:gd name="connsiteX0" fmla="*/ 0 w 443527"/>
                    <a:gd name="connsiteY0" fmla="*/ 1800 h 1800"/>
                    <a:gd name="connsiteX1" fmla="*/ 443528 w 443527"/>
                    <a:gd name="connsiteY1" fmla="*/ 0 h 1800"/>
                  </a:gdLst>
                  <a:ahLst/>
                  <a:cxnLst>
                    <a:cxn ang="0">
                      <a:pos x="connsiteX0" y="connsiteY0"/>
                    </a:cxn>
                    <a:cxn ang="0">
                      <a:pos x="connsiteX1" y="connsiteY1"/>
                    </a:cxn>
                  </a:cxnLst>
                  <a:rect l="l" t="t" r="r" b="b"/>
                  <a:pathLst>
                    <a:path w="443527" h="1800">
                      <a:moveTo>
                        <a:pt x="0" y="1800"/>
                      </a:moveTo>
                      <a:lnTo>
                        <a:pt x="443528"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168" name="Freeform 6167">
                  <a:extLst>
                    <a:ext uri="{FF2B5EF4-FFF2-40B4-BE49-F238E27FC236}">
                      <a16:creationId xmlns:a16="http://schemas.microsoft.com/office/drawing/2014/main" id="{51E19216-0EEB-A879-3A84-6D08AC6DA8DC}"/>
                    </a:ext>
                  </a:extLst>
                </p:cNvPr>
                <p:cNvSpPr/>
                <p:nvPr/>
              </p:nvSpPr>
              <p:spPr>
                <a:xfrm>
                  <a:off x="4089629" y="2939542"/>
                  <a:ext cx="443527" cy="1800"/>
                </a:xfrm>
                <a:custGeom>
                  <a:avLst/>
                  <a:gdLst>
                    <a:gd name="connsiteX0" fmla="*/ 0 w 443527"/>
                    <a:gd name="connsiteY0" fmla="*/ 1800 h 1800"/>
                    <a:gd name="connsiteX1" fmla="*/ 443528 w 443527"/>
                    <a:gd name="connsiteY1" fmla="*/ 0 h 1800"/>
                  </a:gdLst>
                  <a:ahLst/>
                  <a:cxnLst>
                    <a:cxn ang="0">
                      <a:pos x="connsiteX0" y="connsiteY0"/>
                    </a:cxn>
                    <a:cxn ang="0">
                      <a:pos x="connsiteX1" y="connsiteY1"/>
                    </a:cxn>
                  </a:cxnLst>
                  <a:rect l="l" t="t" r="r" b="b"/>
                  <a:pathLst>
                    <a:path w="443527" h="1800">
                      <a:moveTo>
                        <a:pt x="0" y="1800"/>
                      </a:moveTo>
                      <a:lnTo>
                        <a:pt x="443528"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169" name="Freeform 6168">
                  <a:extLst>
                    <a:ext uri="{FF2B5EF4-FFF2-40B4-BE49-F238E27FC236}">
                      <a16:creationId xmlns:a16="http://schemas.microsoft.com/office/drawing/2014/main" id="{39DB3ABF-21DF-8387-6F6B-5ED34ED6B79B}"/>
                    </a:ext>
                  </a:extLst>
                </p:cNvPr>
                <p:cNvSpPr/>
                <p:nvPr/>
              </p:nvSpPr>
              <p:spPr>
                <a:xfrm>
                  <a:off x="4089629" y="3008202"/>
                  <a:ext cx="443527" cy="1799"/>
                </a:xfrm>
                <a:custGeom>
                  <a:avLst/>
                  <a:gdLst>
                    <a:gd name="connsiteX0" fmla="*/ 0 w 443527"/>
                    <a:gd name="connsiteY0" fmla="*/ 1800 h 1799"/>
                    <a:gd name="connsiteX1" fmla="*/ 443528 w 443527"/>
                    <a:gd name="connsiteY1" fmla="*/ 0 h 1799"/>
                  </a:gdLst>
                  <a:ahLst/>
                  <a:cxnLst>
                    <a:cxn ang="0">
                      <a:pos x="connsiteX0" y="connsiteY0"/>
                    </a:cxn>
                    <a:cxn ang="0">
                      <a:pos x="connsiteX1" y="connsiteY1"/>
                    </a:cxn>
                  </a:cxnLst>
                  <a:rect l="l" t="t" r="r" b="b"/>
                  <a:pathLst>
                    <a:path w="443527" h="1799">
                      <a:moveTo>
                        <a:pt x="0" y="1800"/>
                      </a:moveTo>
                      <a:lnTo>
                        <a:pt x="443528"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6165" name="Freeform 6164">
                <a:extLst>
                  <a:ext uri="{FF2B5EF4-FFF2-40B4-BE49-F238E27FC236}">
                    <a16:creationId xmlns:a16="http://schemas.microsoft.com/office/drawing/2014/main" id="{B0C1ED8F-6878-1F2C-7CBE-96777422712E}"/>
                  </a:ext>
                </a:extLst>
              </p:cNvPr>
              <p:cNvSpPr/>
              <p:nvPr/>
            </p:nvSpPr>
            <p:spPr>
              <a:xfrm>
                <a:off x="4464241" y="2584499"/>
                <a:ext cx="204999" cy="133695"/>
              </a:xfrm>
              <a:custGeom>
                <a:avLst/>
                <a:gdLst>
                  <a:gd name="connsiteX0" fmla="*/ 0 w 204999"/>
                  <a:gd name="connsiteY0" fmla="*/ 0 h 133695"/>
                  <a:gd name="connsiteX1" fmla="*/ 57110 w 204999"/>
                  <a:gd name="connsiteY1" fmla="*/ 110752 h 133695"/>
                  <a:gd name="connsiteX2" fmla="*/ 96537 w 204999"/>
                  <a:gd name="connsiteY2" fmla="*/ 133695 h 133695"/>
                  <a:gd name="connsiteX3" fmla="*/ 205000 w 204999"/>
                  <a:gd name="connsiteY3" fmla="*/ 133695 h 133695"/>
                </a:gdLst>
                <a:ahLst/>
                <a:cxnLst>
                  <a:cxn ang="0">
                    <a:pos x="connsiteX0" y="connsiteY0"/>
                  </a:cxn>
                  <a:cxn ang="0">
                    <a:pos x="connsiteX1" y="connsiteY1"/>
                  </a:cxn>
                  <a:cxn ang="0">
                    <a:pos x="connsiteX2" y="connsiteY2"/>
                  </a:cxn>
                  <a:cxn ang="0">
                    <a:pos x="connsiteX3" y="connsiteY3"/>
                  </a:cxn>
                </a:cxnLst>
                <a:rect l="l" t="t" r="r" b="b"/>
                <a:pathLst>
                  <a:path w="204999" h="133695">
                    <a:moveTo>
                      <a:pt x="0" y="0"/>
                    </a:moveTo>
                    <a:lnTo>
                      <a:pt x="57110" y="110752"/>
                    </a:lnTo>
                    <a:cubicBezTo>
                      <a:pt x="64780" y="124854"/>
                      <a:pt x="79971" y="133695"/>
                      <a:pt x="96537" y="133695"/>
                    </a:cubicBezTo>
                    <a:lnTo>
                      <a:pt x="205000" y="133695"/>
                    </a:lnTo>
                  </a:path>
                </a:pathLst>
              </a:custGeom>
              <a:no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166" name="Freeform 6165">
                <a:extLst>
                  <a:ext uri="{FF2B5EF4-FFF2-40B4-BE49-F238E27FC236}">
                    <a16:creationId xmlns:a16="http://schemas.microsoft.com/office/drawing/2014/main" id="{48652CF4-736A-7016-A844-8F2E49958C0F}"/>
                  </a:ext>
                </a:extLst>
              </p:cNvPr>
              <p:cNvSpPr/>
              <p:nvPr/>
            </p:nvSpPr>
            <p:spPr>
              <a:xfrm>
                <a:off x="3922144" y="2576868"/>
                <a:ext cx="747096" cy="985510"/>
              </a:xfrm>
              <a:custGeom>
                <a:avLst/>
                <a:gdLst>
                  <a:gd name="connsiteX0" fmla="*/ 42915 w 747096"/>
                  <a:gd name="connsiteY0" fmla="*/ 985510 h 985510"/>
                  <a:gd name="connsiteX1" fmla="*/ 0 w 747096"/>
                  <a:gd name="connsiteY1" fmla="*/ 909973 h 985510"/>
                  <a:gd name="connsiteX2" fmla="*/ 0 w 747096"/>
                  <a:gd name="connsiteY2" fmla="*/ 87874 h 985510"/>
                  <a:gd name="connsiteX3" fmla="*/ 87800 w 747096"/>
                  <a:gd name="connsiteY3" fmla="*/ 0 h 985510"/>
                  <a:gd name="connsiteX4" fmla="*/ 659290 w 747096"/>
                  <a:gd name="connsiteY4" fmla="*/ 0 h 985510"/>
                  <a:gd name="connsiteX5" fmla="*/ 747097 w 747096"/>
                  <a:gd name="connsiteY5" fmla="*/ 87874 h 985510"/>
                  <a:gd name="connsiteX6" fmla="*/ 747097 w 747096"/>
                  <a:gd name="connsiteY6" fmla="*/ 639117 h 985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7096" h="985510">
                    <a:moveTo>
                      <a:pt x="42915" y="985510"/>
                    </a:moveTo>
                    <a:cubicBezTo>
                      <a:pt x="17215" y="970181"/>
                      <a:pt x="0" y="942088"/>
                      <a:pt x="0" y="909973"/>
                    </a:cubicBezTo>
                    <a:lnTo>
                      <a:pt x="0" y="87874"/>
                    </a:lnTo>
                    <a:cubicBezTo>
                      <a:pt x="0" y="39343"/>
                      <a:pt x="39309" y="0"/>
                      <a:pt x="87800" y="0"/>
                    </a:cubicBezTo>
                    <a:lnTo>
                      <a:pt x="659290" y="0"/>
                    </a:lnTo>
                    <a:cubicBezTo>
                      <a:pt x="707788" y="0"/>
                      <a:pt x="747097" y="39343"/>
                      <a:pt x="747097" y="87874"/>
                    </a:cubicBezTo>
                    <a:lnTo>
                      <a:pt x="747097" y="63911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53" name="Graphic 1">
              <a:extLst>
                <a:ext uri="{FF2B5EF4-FFF2-40B4-BE49-F238E27FC236}">
                  <a16:creationId xmlns:a16="http://schemas.microsoft.com/office/drawing/2014/main" id="{6D4E0702-ECAA-80F6-4363-D3F44049E1D8}"/>
                </a:ext>
              </a:extLst>
            </p:cNvPr>
            <p:cNvGrpSpPr/>
            <p:nvPr/>
          </p:nvGrpSpPr>
          <p:grpSpPr>
            <a:xfrm>
              <a:off x="4009136" y="3091800"/>
              <a:ext cx="909133" cy="606576"/>
              <a:chOff x="4009136" y="3091800"/>
              <a:chExt cx="909133" cy="606576"/>
            </a:xfrm>
            <a:noFill/>
          </p:grpSpPr>
          <p:grpSp>
            <p:nvGrpSpPr>
              <p:cNvPr id="6154" name="Graphic 1">
                <a:extLst>
                  <a:ext uri="{FF2B5EF4-FFF2-40B4-BE49-F238E27FC236}">
                    <a16:creationId xmlns:a16="http://schemas.microsoft.com/office/drawing/2014/main" id="{9F90B4DD-CF72-7580-ECE6-B5D0E35BE416}"/>
                  </a:ext>
                </a:extLst>
              </p:cNvPr>
              <p:cNvGrpSpPr/>
              <p:nvPr/>
            </p:nvGrpSpPr>
            <p:grpSpPr>
              <a:xfrm>
                <a:off x="4009136" y="3260454"/>
                <a:ext cx="309405" cy="437922"/>
                <a:chOff x="4009136" y="3260454"/>
                <a:chExt cx="309405" cy="437922"/>
              </a:xfrm>
              <a:noFill/>
            </p:grpSpPr>
            <p:sp>
              <p:nvSpPr>
                <p:cNvPr id="6162" name="Freeform 6161">
                  <a:extLst>
                    <a:ext uri="{FF2B5EF4-FFF2-40B4-BE49-F238E27FC236}">
                      <a16:creationId xmlns:a16="http://schemas.microsoft.com/office/drawing/2014/main" id="{756CC076-B4B1-6880-9031-C15A85A3884E}"/>
                    </a:ext>
                  </a:extLst>
                </p:cNvPr>
                <p:cNvSpPr/>
                <p:nvPr/>
              </p:nvSpPr>
              <p:spPr>
                <a:xfrm>
                  <a:off x="4009136" y="3502123"/>
                  <a:ext cx="309405" cy="196253"/>
                </a:xfrm>
                <a:custGeom>
                  <a:avLst/>
                  <a:gdLst>
                    <a:gd name="connsiteX0" fmla="*/ 309405 w 309405"/>
                    <a:gd name="connsiteY0" fmla="*/ 154817 h 196253"/>
                    <a:gd name="connsiteX1" fmla="*/ 309405 w 309405"/>
                    <a:gd name="connsiteY1" fmla="*/ 154817 h 196253"/>
                    <a:gd name="connsiteX2" fmla="*/ 154706 w 309405"/>
                    <a:gd name="connsiteY2" fmla="*/ 0 h 196253"/>
                    <a:gd name="connsiteX3" fmla="*/ 154699 w 309405"/>
                    <a:gd name="connsiteY3" fmla="*/ 0 h 196253"/>
                    <a:gd name="connsiteX4" fmla="*/ 0 w 309405"/>
                    <a:gd name="connsiteY4" fmla="*/ 154817 h 196253"/>
                    <a:gd name="connsiteX5" fmla="*/ 0 w 309405"/>
                    <a:gd name="connsiteY5" fmla="*/ 154817 h 196253"/>
                    <a:gd name="connsiteX6" fmla="*/ 41405 w 309405"/>
                    <a:gd name="connsiteY6" fmla="*/ 196254 h 196253"/>
                    <a:gd name="connsiteX7" fmla="*/ 268000 w 309405"/>
                    <a:gd name="connsiteY7" fmla="*/ 196254 h 196253"/>
                    <a:gd name="connsiteX8" fmla="*/ 309405 w 309405"/>
                    <a:gd name="connsiteY8" fmla="*/ 154817 h 19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405" h="196253">
                      <a:moveTo>
                        <a:pt x="309405" y="154817"/>
                      </a:moveTo>
                      <a:lnTo>
                        <a:pt x="309405" y="154817"/>
                      </a:lnTo>
                      <a:cubicBezTo>
                        <a:pt x="309405" y="69317"/>
                        <a:pt x="240141" y="0"/>
                        <a:pt x="154706" y="0"/>
                      </a:cubicBezTo>
                      <a:lnTo>
                        <a:pt x="154699" y="0"/>
                      </a:lnTo>
                      <a:cubicBezTo>
                        <a:pt x="69264" y="0"/>
                        <a:pt x="0" y="69317"/>
                        <a:pt x="0" y="154817"/>
                      </a:cubicBezTo>
                      <a:lnTo>
                        <a:pt x="0" y="154817"/>
                      </a:lnTo>
                      <a:cubicBezTo>
                        <a:pt x="0" y="177704"/>
                        <a:pt x="18536" y="196254"/>
                        <a:pt x="41405" y="196254"/>
                      </a:cubicBezTo>
                      <a:lnTo>
                        <a:pt x="268000" y="196254"/>
                      </a:lnTo>
                      <a:cubicBezTo>
                        <a:pt x="290869" y="196254"/>
                        <a:pt x="309405" y="177704"/>
                        <a:pt x="309405" y="15481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63" name="Freeform 6162">
                  <a:extLst>
                    <a:ext uri="{FF2B5EF4-FFF2-40B4-BE49-F238E27FC236}">
                      <a16:creationId xmlns:a16="http://schemas.microsoft.com/office/drawing/2014/main" id="{7674B466-15F9-FF4A-0046-0AA13C9C4595}"/>
                    </a:ext>
                  </a:extLst>
                </p:cNvPr>
                <p:cNvSpPr/>
                <p:nvPr/>
              </p:nvSpPr>
              <p:spPr>
                <a:xfrm>
                  <a:off x="4068683" y="3260454"/>
                  <a:ext cx="190319" cy="190465"/>
                </a:xfrm>
                <a:custGeom>
                  <a:avLst/>
                  <a:gdLst>
                    <a:gd name="connsiteX0" fmla="*/ 190320 w 190319"/>
                    <a:gd name="connsiteY0" fmla="*/ 95233 h 190465"/>
                    <a:gd name="connsiteX1" fmla="*/ 95160 w 190319"/>
                    <a:gd name="connsiteY1" fmla="*/ 190465 h 190465"/>
                    <a:gd name="connsiteX2" fmla="*/ 0 w 190319"/>
                    <a:gd name="connsiteY2" fmla="*/ 95233 h 190465"/>
                    <a:gd name="connsiteX3" fmla="*/ 95160 w 190319"/>
                    <a:gd name="connsiteY3" fmla="*/ 0 h 190465"/>
                    <a:gd name="connsiteX4" fmla="*/ 190320 w 190319"/>
                    <a:gd name="connsiteY4" fmla="*/ 95233 h 190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319" h="190465">
                      <a:moveTo>
                        <a:pt x="190320" y="95233"/>
                      </a:moveTo>
                      <a:cubicBezTo>
                        <a:pt x="190320" y="147828"/>
                        <a:pt x="147715" y="190465"/>
                        <a:pt x="95160" y="190465"/>
                      </a:cubicBezTo>
                      <a:cubicBezTo>
                        <a:pt x="42604" y="190465"/>
                        <a:pt x="0" y="147828"/>
                        <a:pt x="0" y="95233"/>
                      </a:cubicBezTo>
                      <a:cubicBezTo>
                        <a:pt x="0" y="42637"/>
                        <a:pt x="42604" y="0"/>
                        <a:pt x="95160" y="0"/>
                      </a:cubicBezTo>
                      <a:cubicBezTo>
                        <a:pt x="147715" y="0"/>
                        <a:pt x="190320" y="42637"/>
                        <a:pt x="190320" y="9523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55" name="Graphic 1">
                <a:extLst>
                  <a:ext uri="{FF2B5EF4-FFF2-40B4-BE49-F238E27FC236}">
                    <a16:creationId xmlns:a16="http://schemas.microsoft.com/office/drawing/2014/main" id="{28B0531B-1141-8E0A-7508-4AB8F1EC5640}"/>
                  </a:ext>
                </a:extLst>
              </p:cNvPr>
              <p:cNvGrpSpPr/>
              <p:nvPr/>
            </p:nvGrpSpPr>
            <p:grpSpPr>
              <a:xfrm>
                <a:off x="4271198" y="3091800"/>
                <a:ext cx="381531" cy="606576"/>
                <a:chOff x="4271198" y="3091800"/>
                <a:chExt cx="381531" cy="606576"/>
              </a:xfrm>
              <a:noFill/>
            </p:grpSpPr>
            <p:sp>
              <p:nvSpPr>
                <p:cNvPr id="6159" name="Freeform 6158">
                  <a:extLst>
                    <a:ext uri="{FF2B5EF4-FFF2-40B4-BE49-F238E27FC236}">
                      <a16:creationId xmlns:a16="http://schemas.microsoft.com/office/drawing/2014/main" id="{A7A386CF-610A-A168-210C-BA382A941611}"/>
                    </a:ext>
                  </a:extLst>
                </p:cNvPr>
                <p:cNvSpPr/>
                <p:nvPr/>
              </p:nvSpPr>
              <p:spPr>
                <a:xfrm>
                  <a:off x="4271198" y="3426538"/>
                  <a:ext cx="381531" cy="118334"/>
                </a:xfrm>
                <a:custGeom>
                  <a:avLst/>
                  <a:gdLst>
                    <a:gd name="connsiteX0" fmla="*/ 381531 w 381531"/>
                    <a:gd name="connsiteY0" fmla="*/ 118335 h 118334"/>
                    <a:gd name="connsiteX1" fmla="*/ 189927 w 381531"/>
                    <a:gd name="connsiteY1" fmla="*/ 0 h 118334"/>
                    <a:gd name="connsiteX2" fmla="*/ 189927 w 381531"/>
                    <a:gd name="connsiteY2" fmla="*/ 0 h 118334"/>
                    <a:gd name="connsiteX3" fmla="*/ 0 w 381531"/>
                    <a:gd name="connsiteY3" fmla="*/ 115074 h 118334"/>
                  </a:gdLst>
                  <a:ahLst/>
                  <a:cxnLst>
                    <a:cxn ang="0">
                      <a:pos x="connsiteX0" y="connsiteY0"/>
                    </a:cxn>
                    <a:cxn ang="0">
                      <a:pos x="connsiteX1" y="connsiteY1"/>
                    </a:cxn>
                    <a:cxn ang="0">
                      <a:pos x="connsiteX2" y="connsiteY2"/>
                    </a:cxn>
                    <a:cxn ang="0">
                      <a:pos x="connsiteX3" y="connsiteY3"/>
                    </a:cxn>
                  </a:cxnLst>
                  <a:rect l="l" t="t" r="r" b="b"/>
                  <a:pathLst>
                    <a:path w="381531" h="118334">
                      <a:moveTo>
                        <a:pt x="381531" y="118335"/>
                      </a:moveTo>
                      <a:cubicBezTo>
                        <a:pt x="346318" y="48163"/>
                        <a:pt x="273741" y="0"/>
                        <a:pt x="189927" y="0"/>
                      </a:cubicBezTo>
                      <a:lnTo>
                        <a:pt x="189927" y="0"/>
                      </a:lnTo>
                      <a:cubicBezTo>
                        <a:pt x="107418" y="0"/>
                        <a:pt x="35806" y="46675"/>
                        <a:pt x="0" y="11507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60" name="Freeform 6159">
                  <a:extLst>
                    <a:ext uri="{FF2B5EF4-FFF2-40B4-BE49-F238E27FC236}">
                      <a16:creationId xmlns:a16="http://schemas.microsoft.com/office/drawing/2014/main" id="{C4E169FE-F476-DFF3-1D9E-0735E107D656}"/>
                    </a:ext>
                  </a:extLst>
                </p:cNvPr>
                <p:cNvSpPr/>
                <p:nvPr/>
              </p:nvSpPr>
              <p:spPr>
                <a:xfrm>
                  <a:off x="4289599" y="3695828"/>
                  <a:ext cx="345424" cy="2548"/>
                </a:xfrm>
                <a:custGeom>
                  <a:avLst/>
                  <a:gdLst>
                    <a:gd name="connsiteX0" fmla="*/ 0 w 345424"/>
                    <a:gd name="connsiteY0" fmla="*/ 673 h 2548"/>
                    <a:gd name="connsiteX1" fmla="*/ 14590 w 345424"/>
                    <a:gd name="connsiteY1" fmla="*/ 2548 h 2548"/>
                    <a:gd name="connsiteX2" fmla="*/ 328462 w 345424"/>
                    <a:gd name="connsiteY2" fmla="*/ 2548 h 2548"/>
                    <a:gd name="connsiteX3" fmla="*/ 345425 w 345424"/>
                    <a:gd name="connsiteY3" fmla="*/ 0 h 2548"/>
                  </a:gdLst>
                  <a:ahLst/>
                  <a:cxnLst>
                    <a:cxn ang="0">
                      <a:pos x="connsiteX0" y="connsiteY0"/>
                    </a:cxn>
                    <a:cxn ang="0">
                      <a:pos x="connsiteX1" y="connsiteY1"/>
                    </a:cxn>
                    <a:cxn ang="0">
                      <a:pos x="connsiteX2" y="connsiteY2"/>
                    </a:cxn>
                    <a:cxn ang="0">
                      <a:pos x="connsiteX3" y="connsiteY3"/>
                    </a:cxn>
                  </a:cxnLst>
                  <a:rect l="l" t="t" r="r" b="b"/>
                  <a:pathLst>
                    <a:path w="345424" h="2548">
                      <a:moveTo>
                        <a:pt x="0" y="673"/>
                      </a:moveTo>
                      <a:cubicBezTo>
                        <a:pt x="4658" y="1899"/>
                        <a:pt x="9553" y="2548"/>
                        <a:pt x="14590" y="2548"/>
                      </a:cubicBezTo>
                      <a:lnTo>
                        <a:pt x="328462" y="2548"/>
                      </a:lnTo>
                      <a:cubicBezTo>
                        <a:pt x="334362" y="2548"/>
                        <a:pt x="340063" y="1654"/>
                        <a:pt x="345425"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61" name="Freeform 6160">
                  <a:extLst>
                    <a:ext uri="{FF2B5EF4-FFF2-40B4-BE49-F238E27FC236}">
                      <a16:creationId xmlns:a16="http://schemas.microsoft.com/office/drawing/2014/main" id="{91AD3355-1227-6C84-2562-9BFD1B32F8BC}"/>
                    </a:ext>
                  </a:extLst>
                </p:cNvPr>
                <p:cNvSpPr/>
                <p:nvPr/>
              </p:nvSpPr>
              <p:spPr>
                <a:xfrm>
                  <a:off x="4329318" y="3091800"/>
                  <a:ext cx="263614" cy="263816"/>
                </a:xfrm>
                <a:custGeom>
                  <a:avLst/>
                  <a:gdLst>
                    <a:gd name="connsiteX0" fmla="*/ 263615 w 263614"/>
                    <a:gd name="connsiteY0" fmla="*/ 131908 h 263816"/>
                    <a:gd name="connsiteX1" fmla="*/ 131807 w 263614"/>
                    <a:gd name="connsiteY1" fmla="*/ 263817 h 263816"/>
                    <a:gd name="connsiteX2" fmla="*/ 0 w 263614"/>
                    <a:gd name="connsiteY2" fmla="*/ 131908 h 263816"/>
                    <a:gd name="connsiteX3" fmla="*/ 131807 w 263614"/>
                    <a:gd name="connsiteY3" fmla="*/ 0 h 263816"/>
                    <a:gd name="connsiteX4" fmla="*/ 263615 w 263614"/>
                    <a:gd name="connsiteY4" fmla="*/ 131908 h 263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614" h="263816">
                      <a:moveTo>
                        <a:pt x="263615" y="131908"/>
                      </a:moveTo>
                      <a:cubicBezTo>
                        <a:pt x="263615" y="204759"/>
                        <a:pt x="204602" y="263817"/>
                        <a:pt x="131807" y="263817"/>
                      </a:cubicBezTo>
                      <a:cubicBezTo>
                        <a:pt x="59012" y="263817"/>
                        <a:pt x="0" y="204759"/>
                        <a:pt x="0" y="131908"/>
                      </a:cubicBezTo>
                      <a:cubicBezTo>
                        <a:pt x="0" y="59057"/>
                        <a:pt x="59012" y="0"/>
                        <a:pt x="131807" y="0"/>
                      </a:cubicBezTo>
                      <a:cubicBezTo>
                        <a:pt x="204602" y="0"/>
                        <a:pt x="263615" y="59057"/>
                        <a:pt x="263615" y="13190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56" name="Graphic 1">
                <a:extLst>
                  <a:ext uri="{FF2B5EF4-FFF2-40B4-BE49-F238E27FC236}">
                    <a16:creationId xmlns:a16="http://schemas.microsoft.com/office/drawing/2014/main" id="{FB7CD98E-12F6-1F30-8DCB-CC2A51F72815}"/>
                  </a:ext>
                </a:extLst>
              </p:cNvPr>
              <p:cNvGrpSpPr/>
              <p:nvPr/>
            </p:nvGrpSpPr>
            <p:grpSpPr>
              <a:xfrm>
                <a:off x="4608865" y="3260454"/>
                <a:ext cx="309405" cy="437922"/>
                <a:chOff x="4608865" y="3260454"/>
                <a:chExt cx="309405" cy="437922"/>
              </a:xfrm>
              <a:noFill/>
            </p:grpSpPr>
            <p:sp>
              <p:nvSpPr>
                <p:cNvPr id="6157" name="Freeform 6156">
                  <a:extLst>
                    <a:ext uri="{FF2B5EF4-FFF2-40B4-BE49-F238E27FC236}">
                      <a16:creationId xmlns:a16="http://schemas.microsoft.com/office/drawing/2014/main" id="{C89FC51B-0963-497C-CBD4-96922D7AC8E6}"/>
                    </a:ext>
                  </a:extLst>
                </p:cNvPr>
                <p:cNvSpPr/>
                <p:nvPr/>
              </p:nvSpPr>
              <p:spPr>
                <a:xfrm>
                  <a:off x="4608865" y="3502123"/>
                  <a:ext cx="309405" cy="196253"/>
                </a:xfrm>
                <a:custGeom>
                  <a:avLst/>
                  <a:gdLst>
                    <a:gd name="connsiteX0" fmla="*/ 309405 w 309405"/>
                    <a:gd name="connsiteY0" fmla="*/ 154817 h 196253"/>
                    <a:gd name="connsiteX1" fmla="*/ 309405 w 309405"/>
                    <a:gd name="connsiteY1" fmla="*/ 154817 h 196253"/>
                    <a:gd name="connsiteX2" fmla="*/ 154706 w 309405"/>
                    <a:gd name="connsiteY2" fmla="*/ 0 h 196253"/>
                    <a:gd name="connsiteX3" fmla="*/ 154706 w 309405"/>
                    <a:gd name="connsiteY3" fmla="*/ 0 h 196253"/>
                    <a:gd name="connsiteX4" fmla="*/ 0 w 309405"/>
                    <a:gd name="connsiteY4" fmla="*/ 154817 h 196253"/>
                    <a:gd name="connsiteX5" fmla="*/ 0 w 309405"/>
                    <a:gd name="connsiteY5" fmla="*/ 154817 h 196253"/>
                    <a:gd name="connsiteX6" fmla="*/ 41405 w 309405"/>
                    <a:gd name="connsiteY6" fmla="*/ 196254 h 196253"/>
                    <a:gd name="connsiteX7" fmla="*/ 268008 w 309405"/>
                    <a:gd name="connsiteY7" fmla="*/ 196254 h 196253"/>
                    <a:gd name="connsiteX8" fmla="*/ 309405 w 309405"/>
                    <a:gd name="connsiteY8" fmla="*/ 154817 h 19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405" h="196253">
                      <a:moveTo>
                        <a:pt x="309405" y="154817"/>
                      </a:moveTo>
                      <a:lnTo>
                        <a:pt x="309405" y="154817"/>
                      </a:lnTo>
                      <a:cubicBezTo>
                        <a:pt x="309405" y="69317"/>
                        <a:pt x="240149" y="0"/>
                        <a:pt x="154706" y="0"/>
                      </a:cubicBezTo>
                      <a:lnTo>
                        <a:pt x="154706" y="0"/>
                      </a:lnTo>
                      <a:cubicBezTo>
                        <a:pt x="69264" y="0"/>
                        <a:pt x="0" y="69317"/>
                        <a:pt x="0" y="154817"/>
                      </a:cubicBezTo>
                      <a:lnTo>
                        <a:pt x="0" y="154817"/>
                      </a:lnTo>
                      <a:cubicBezTo>
                        <a:pt x="0" y="177704"/>
                        <a:pt x="18544" y="196254"/>
                        <a:pt x="41405" y="196254"/>
                      </a:cubicBezTo>
                      <a:lnTo>
                        <a:pt x="268008" y="196254"/>
                      </a:lnTo>
                      <a:cubicBezTo>
                        <a:pt x="290869" y="196254"/>
                        <a:pt x="309405" y="177704"/>
                        <a:pt x="309405" y="15481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58" name="Freeform 6157">
                  <a:extLst>
                    <a:ext uri="{FF2B5EF4-FFF2-40B4-BE49-F238E27FC236}">
                      <a16:creationId xmlns:a16="http://schemas.microsoft.com/office/drawing/2014/main" id="{F4DCAA9B-31BC-9303-A94A-4D94AF37F346}"/>
                    </a:ext>
                  </a:extLst>
                </p:cNvPr>
                <p:cNvSpPr/>
                <p:nvPr/>
              </p:nvSpPr>
              <p:spPr>
                <a:xfrm>
                  <a:off x="4668412" y="3260454"/>
                  <a:ext cx="190319" cy="190465"/>
                </a:xfrm>
                <a:custGeom>
                  <a:avLst/>
                  <a:gdLst>
                    <a:gd name="connsiteX0" fmla="*/ 190320 w 190319"/>
                    <a:gd name="connsiteY0" fmla="*/ 95233 h 190465"/>
                    <a:gd name="connsiteX1" fmla="*/ 95160 w 190319"/>
                    <a:gd name="connsiteY1" fmla="*/ 190465 h 190465"/>
                    <a:gd name="connsiteX2" fmla="*/ 0 w 190319"/>
                    <a:gd name="connsiteY2" fmla="*/ 95233 h 190465"/>
                    <a:gd name="connsiteX3" fmla="*/ 95160 w 190319"/>
                    <a:gd name="connsiteY3" fmla="*/ 0 h 190465"/>
                    <a:gd name="connsiteX4" fmla="*/ 190320 w 190319"/>
                    <a:gd name="connsiteY4" fmla="*/ 95233 h 190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319" h="190465">
                      <a:moveTo>
                        <a:pt x="190320" y="95233"/>
                      </a:moveTo>
                      <a:cubicBezTo>
                        <a:pt x="190320" y="147828"/>
                        <a:pt x="147715" y="190465"/>
                        <a:pt x="95160" y="190465"/>
                      </a:cubicBezTo>
                      <a:cubicBezTo>
                        <a:pt x="42604" y="190465"/>
                        <a:pt x="0" y="147828"/>
                        <a:pt x="0" y="95233"/>
                      </a:cubicBezTo>
                      <a:cubicBezTo>
                        <a:pt x="0" y="42637"/>
                        <a:pt x="42604" y="0"/>
                        <a:pt x="95160" y="0"/>
                      </a:cubicBezTo>
                      <a:cubicBezTo>
                        <a:pt x="147715" y="0"/>
                        <a:pt x="190320" y="42637"/>
                        <a:pt x="190320" y="9523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grpSp>
        <p:nvGrpSpPr>
          <p:cNvPr id="5739" name="Graphic 1">
            <a:extLst>
              <a:ext uri="{FF2B5EF4-FFF2-40B4-BE49-F238E27FC236}">
                <a16:creationId xmlns:a16="http://schemas.microsoft.com/office/drawing/2014/main" id="{62C3D1CF-5A3F-29DF-4E99-BCC3AC9E1FD4}"/>
              </a:ext>
            </a:extLst>
          </p:cNvPr>
          <p:cNvGrpSpPr/>
          <p:nvPr/>
        </p:nvGrpSpPr>
        <p:grpSpPr>
          <a:xfrm flipH="1">
            <a:off x="4070991" y="3790023"/>
            <a:ext cx="525166" cy="526614"/>
            <a:chOff x="5805549" y="2577511"/>
            <a:chExt cx="1117002" cy="1120089"/>
          </a:xfrm>
          <a:noFill/>
        </p:grpSpPr>
        <p:grpSp>
          <p:nvGrpSpPr>
            <p:cNvPr id="6130" name="Graphic 1">
              <a:extLst>
                <a:ext uri="{FF2B5EF4-FFF2-40B4-BE49-F238E27FC236}">
                  <a16:creationId xmlns:a16="http://schemas.microsoft.com/office/drawing/2014/main" id="{0024E7D4-04F4-C521-32AB-04DA614270B5}"/>
                </a:ext>
              </a:extLst>
            </p:cNvPr>
            <p:cNvGrpSpPr/>
            <p:nvPr/>
          </p:nvGrpSpPr>
          <p:grpSpPr>
            <a:xfrm>
              <a:off x="5994968" y="2577511"/>
              <a:ext cx="927583" cy="1120089"/>
              <a:chOff x="5994968" y="2577511"/>
              <a:chExt cx="927583" cy="1120089"/>
            </a:xfrm>
            <a:noFill/>
          </p:grpSpPr>
          <p:grpSp>
            <p:nvGrpSpPr>
              <p:cNvPr id="6134" name="Graphic 1">
                <a:extLst>
                  <a:ext uri="{FF2B5EF4-FFF2-40B4-BE49-F238E27FC236}">
                    <a16:creationId xmlns:a16="http://schemas.microsoft.com/office/drawing/2014/main" id="{44E24633-26CF-64DF-3A57-B5CE5B94ACC9}"/>
                  </a:ext>
                </a:extLst>
              </p:cNvPr>
              <p:cNvGrpSpPr/>
              <p:nvPr/>
            </p:nvGrpSpPr>
            <p:grpSpPr>
              <a:xfrm>
                <a:off x="5994968" y="2711371"/>
                <a:ext cx="689836" cy="986229"/>
                <a:chOff x="5994968" y="2711371"/>
                <a:chExt cx="689836" cy="986229"/>
              </a:xfrm>
              <a:noFill/>
            </p:grpSpPr>
            <p:sp>
              <p:nvSpPr>
                <p:cNvPr id="6144" name="Freeform 6143">
                  <a:extLst>
                    <a:ext uri="{FF2B5EF4-FFF2-40B4-BE49-F238E27FC236}">
                      <a16:creationId xmlns:a16="http://schemas.microsoft.com/office/drawing/2014/main" id="{8BE901BB-C6D7-50A9-6B5C-AF6770B591C1}"/>
                    </a:ext>
                  </a:extLst>
                </p:cNvPr>
                <p:cNvSpPr/>
                <p:nvPr/>
              </p:nvSpPr>
              <p:spPr>
                <a:xfrm>
                  <a:off x="5994968" y="2711371"/>
                  <a:ext cx="689836" cy="986229"/>
                </a:xfrm>
                <a:custGeom>
                  <a:avLst/>
                  <a:gdLst>
                    <a:gd name="connsiteX0" fmla="*/ 0 w 689836"/>
                    <a:gd name="connsiteY0" fmla="*/ 255620 h 986229"/>
                    <a:gd name="connsiteX1" fmla="*/ 0 w 689836"/>
                    <a:gd name="connsiteY1" fmla="*/ 68633 h 986229"/>
                    <a:gd name="connsiteX2" fmla="*/ 68576 w 689836"/>
                    <a:gd name="connsiteY2" fmla="*/ 0 h 986229"/>
                    <a:gd name="connsiteX3" fmla="*/ 621253 w 689836"/>
                    <a:gd name="connsiteY3" fmla="*/ 0 h 986229"/>
                    <a:gd name="connsiteX4" fmla="*/ 689837 w 689836"/>
                    <a:gd name="connsiteY4" fmla="*/ 68633 h 986229"/>
                    <a:gd name="connsiteX5" fmla="*/ 689837 w 689836"/>
                    <a:gd name="connsiteY5" fmla="*/ 917601 h 986229"/>
                    <a:gd name="connsiteX6" fmla="*/ 621253 w 689836"/>
                    <a:gd name="connsiteY6" fmla="*/ 986230 h 986229"/>
                    <a:gd name="connsiteX7" fmla="*/ 68576 w 689836"/>
                    <a:gd name="connsiteY7" fmla="*/ 986230 h 98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9836" h="986229">
                      <a:moveTo>
                        <a:pt x="0" y="255620"/>
                      </a:moveTo>
                      <a:lnTo>
                        <a:pt x="0" y="68633"/>
                      </a:lnTo>
                      <a:cubicBezTo>
                        <a:pt x="0" y="30728"/>
                        <a:pt x="30706" y="0"/>
                        <a:pt x="68576" y="0"/>
                      </a:cubicBezTo>
                      <a:lnTo>
                        <a:pt x="621253" y="0"/>
                      </a:lnTo>
                      <a:cubicBezTo>
                        <a:pt x="659131" y="0"/>
                        <a:pt x="689837" y="30728"/>
                        <a:pt x="689837" y="68633"/>
                      </a:cubicBezTo>
                      <a:lnTo>
                        <a:pt x="689837" y="917601"/>
                      </a:lnTo>
                      <a:cubicBezTo>
                        <a:pt x="689837" y="955508"/>
                        <a:pt x="659131" y="986230"/>
                        <a:pt x="621253" y="986230"/>
                      </a:cubicBezTo>
                      <a:lnTo>
                        <a:pt x="68576" y="98623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5" name="Freeform 6144">
                  <a:extLst>
                    <a:ext uri="{FF2B5EF4-FFF2-40B4-BE49-F238E27FC236}">
                      <a16:creationId xmlns:a16="http://schemas.microsoft.com/office/drawing/2014/main" id="{C9E7B1A3-A49D-BA07-6E40-5743521C2039}"/>
                    </a:ext>
                  </a:extLst>
                </p:cNvPr>
                <p:cNvSpPr/>
                <p:nvPr/>
              </p:nvSpPr>
              <p:spPr>
                <a:xfrm>
                  <a:off x="6162999" y="2945036"/>
                  <a:ext cx="383602" cy="7913"/>
                </a:xfrm>
                <a:custGeom>
                  <a:avLst/>
                  <a:gdLst>
                    <a:gd name="connsiteX0" fmla="*/ 0 w 383602"/>
                    <a:gd name="connsiteY0" fmla="*/ 0 h 7913"/>
                    <a:gd name="connsiteX1" fmla="*/ 383603 w 383602"/>
                    <a:gd name="connsiteY1" fmla="*/ 0 h 7913"/>
                  </a:gdLst>
                  <a:ahLst/>
                  <a:cxnLst>
                    <a:cxn ang="0">
                      <a:pos x="connsiteX0" y="connsiteY0"/>
                    </a:cxn>
                    <a:cxn ang="0">
                      <a:pos x="connsiteX1" y="connsiteY1"/>
                    </a:cxn>
                  </a:cxnLst>
                  <a:rect l="l" t="t" r="r" b="b"/>
                  <a:pathLst>
                    <a:path w="383602" h="7913">
                      <a:moveTo>
                        <a:pt x="0" y="0"/>
                      </a:moveTo>
                      <a:lnTo>
                        <a:pt x="38360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6" name="Freeform 6145">
                  <a:extLst>
                    <a:ext uri="{FF2B5EF4-FFF2-40B4-BE49-F238E27FC236}">
                      <a16:creationId xmlns:a16="http://schemas.microsoft.com/office/drawing/2014/main" id="{22BFEBAB-9D5C-F9C5-366F-F6A64F82915D}"/>
                    </a:ext>
                  </a:extLst>
                </p:cNvPr>
                <p:cNvSpPr/>
                <p:nvPr/>
              </p:nvSpPr>
              <p:spPr>
                <a:xfrm>
                  <a:off x="6227534" y="3024197"/>
                  <a:ext cx="319068" cy="7913"/>
                </a:xfrm>
                <a:custGeom>
                  <a:avLst/>
                  <a:gdLst>
                    <a:gd name="connsiteX0" fmla="*/ 0 w 319068"/>
                    <a:gd name="connsiteY0" fmla="*/ 0 h 7913"/>
                    <a:gd name="connsiteX1" fmla="*/ 319068 w 319068"/>
                    <a:gd name="connsiteY1" fmla="*/ 0 h 7913"/>
                  </a:gdLst>
                  <a:ahLst/>
                  <a:cxnLst>
                    <a:cxn ang="0">
                      <a:pos x="connsiteX0" y="connsiteY0"/>
                    </a:cxn>
                    <a:cxn ang="0">
                      <a:pos x="connsiteX1" y="connsiteY1"/>
                    </a:cxn>
                  </a:cxnLst>
                  <a:rect l="l" t="t" r="r" b="b"/>
                  <a:pathLst>
                    <a:path w="319068" h="7913">
                      <a:moveTo>
                        <a:pt x="0" y="0"/>
                      </a:moveTo>
                      <a:lnTo>
                        <a:pt x="31906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7" name="Freeform 6146">
                  <a:extLst>
                    <a:ext uri="{FF2B5EF4-FFF2-40B4-BE49-F238E27FC236}">
                      <a16:creationId xmlns:a16="http://schemas.microsoft.com/office/drawing/2014/main" id="{EBA9173F-3116-69D1-ED56-761731756D43}"/>
                    </a:ext>
                  </a:extLst>
                </p:cNvPr>
                <p:cNvSpPr/>
                <p:nvPr/>
              </p:nvSpPr>
              <p:spPr>
                <a:xfrm>
                  <a:off x="6232373" y="3103356"/>
                  <a:ext cx="314228" cy="7913"/>
                </a:xfrm>
                <a:custGeom>
                  <a:avLst/>
                  <a:gdLst>
                    <a:gd name="connsiteX0" fmla="*/ 0 w 314228"/>
                    <a:gd name="connsiteY0" fmla="*/ 0 h 7913"/>
                    <a:gd name="connsiteX1" fmla="*/ 314229 w 314228"/>
                    <a:gd name="connsiteY1" fmla="*/ 0 h 7913"/>
                  </a:gdLst>
                  <a:ahLst/>
                  <a:cxnLst>
                    <a:cxn ang="0">
                      <a:pos x="connsiteX0" y="connsiteY0"/>
                    </a:cxn>
                    <a:cxn ang="0">
                      <a:pos x="connsiteX1" y="connsiteY1"/>
                    </a:cxn>
                  </a:cxnLst>
                  <a:rect l="l" t="t" r="r" b="b"/>
                  <a:pathLst>
                    <a:path w="314228" h="7913">
                      <a:moveTo>
                        <a:pt x="0" y="0"/>
                      </a:moveTo>
                      <a:lnTo>
                        <a:pt x="31422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8" name="Freeform 6147">
                  <a:extLst>
                    <a:ext uri="{FF2B5EF4-FFF2-40B4-BE49-F238E27FC236}">
                      <a16:creationId xmlns:a16="http://schemas.microsoft.com/office/drawing/2014/main" id="{1E76150B-A8E7-62DF-3B98-62646DDCED10}"/>
                    </a:ext>
                  </a:extLst>
                </p:cNvPr>
                <p:cNvSpPr/>
                <p:nvPr/>
              </p:nvSpPr>
              <p:spPr>
                <a:xfrm>
                  <a:off x="6212873" y="3182517"/>
                  <a:ext cx="333729" cy="7913"/>
                </a:xfrm>
                <a:custGeom>
                  <a:avLst/>
                  <a:gdLst>
                    <a:gd name="connsiteX0" fmla="*/ 0 w 333729"/>
                    <a:gd name="connsiteY0" fmla="*/ 0 h 7913"/>
                    <a:gd name="connsiteX1" fmla="*/ 333729 w 333729"/>
                    <a:gd name="connsiteY1" fmla="*/ 0 h 7913"/>
                  </a:gdLst>
                  <a:ahLst/>
                  <a:cxnLst>
                    <a:cxn ang="0">
                      <a:pos x="connsiteX0" y="connsiteY0"/>
                    </a:cxn>
                    <a:cxn ang="0">
                      <a:pos x="connsiteX1" y="connsiteY1"/>
                    </a:cxn>
                  </a:cxnLst>
                  <a:rect l="l" t="t" r="r" b="b"/>
                  <a:pathLst>
                    <a:path w="333729" h="7913">
                      <a:moveTo>
                        <a:pt x="0" y="0"/>
                      </a:moveTo>
                      <a:lnTo>
                        <a:pt x="33372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9" name="Freeform 6148">
                  <a:extLst>
                    <a:ext uri="{FF2B5EF4-FFF2-40B4-BE49-F238E27FC236}">
                      <a16:creationId xmlns:a16="http://schemas.microsoft.com/office/drawing/2014/main" id="{388BCE69-DD3C-AE21-788B-A49F65BB7ACC}"/>
                    </a:ext>
                  </a:extLst>
                </p:cNvPr>
                <p:cNvSpPr/>
                <p:nvPr/>
              </p:nvSpPr>
              <p:spPr>
                <a:xfrm>
                  <a:off x="6177778" y="3261679"/>
                  <a:ext cx="368823" cy="7913"/>
                </a:xfrm>
                <a:custGeom>
                  <a:avLst/>
                  <a:gdLst>
                    <a:gd name="connsiteX0" fmla="*/ 0 w 368823"/>
                    <a:gd name="connsiteY0" fmla="*/ 0 h 7913"/>
                    <a:gd name="connsiteX1" fmla="*/ 368823 w 368823"/>
                    <a:gd name="connsiteY1" fmla="*/ 0 h 7913"/>
                  </a:gdLst>
                  <a:ahLst/>
                  <a:cxnLst>
                    <a:cxn ang="0">
                      <a:pos x="connsiteX0" y="connsiteY0"/>
                    </a:cxn>
                    <a:cxn ang="0">
                      <a:pos x="connsiteX1" y="connsiteY1"/>
                    </a:cxn>
                  </a:cxnLst>
                  <a:rect l="l" t="t" r="r" b="b"/>
                  <a:pathLst>
                    <a:path w="368823" h="7913">
                      <a:moveTo>
                        <a:pt x="0" y="0"/>
                      </a:moveTo>
                      <a:lnTo>
                        <a:pt x="36882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50" name="Freeform 6149">
                  <a:extLst>
                    <a:ext uri="{FF2B5EF4-FFF2-40B4-BE49-F238E27FC236}">
                      <a16:creationId xmlns:a16="http://schemas.microsoft.com/office/drawing/2014/main" id="{57ED9081-0C39-FA9A-9442-8D5240E7D962}"/>
                    </a:ext>
                  </a:extLst>
                </p:cNvPr>
                <p:cNvSpPr/>
                <p:nvPr/>
              </p:nvSpPr>
              <p:spPr>
                <a:xfrm>
                  <a:off x="6292915" y="3340840"/>
                  <a:ext cx="253687" cy="7913"/>
                </a:xfrm>
                <a:custGeom>
                  <a:avLst/>
                  <a:gdLst>
                    <a:gd name="connsiteX0" fmla="*/ 0 w 253687"/>
                    <a:gd name="connsiteY0" fmla="*/ 0 h 7913"/>
                    <a:gd name="connsiteX1" fmla="*/ 253687 w 253687"/>
                    <a:gd name="connsiteY1" fmla="*/ 0 h 7913"/>
                  </a:gdLst>
                  <a:ahLst/>
                  <a:cxnLst>
                    <a:cxn ang="0">
                      <a:pos x="connsiteX0" y="connsiteY0"/>
                    </a:cxn>
                    <a:cxn ang="0">
                      <a:pos x="connsiteX1" y="connsiteY1"/>
                    </a:cxn>
                  </a:cxnLst>
                  <a:rect l="l" t="t" r="r" b="b"/>
                  <a:pathLst>
                    <a:path w="253687" h="7913">
                      <a:moveTo>
                        <a:pt x="0" y="0"/>
                      </a:moveTo>
                      <a:lnTo>
                        <a:pt x="25368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51" name="Freeform 6150">
                  <a:extLst>
                    <a:ext uri="{FF2B5EF4-FFF2-40B4-BE49-F238E27FC236}">
                      <a16:creationId xmlns:a16="http://schemas.microsoft.com/office/drawing/2014/main" id="{C378194C-9BBE-BF7D-C404-4D7A40BF5538}"/>
                    </a:ext>
                  </a:extLst>
                </p:cNvPr>
                <p:cNvSpPr/>
                <p:nvPr/>
              </p:nvSpPr>
              <p:spPr>
                <a:xfrm>
                  <a:off x="6339586" y="3420001"/>
                  <a:ext cx="135451" cy="7913"/>
                </a:xfrm>
                <a:custGeom>
                  <a:avLst/>
                  <a:gdLst>
                    <a:gd name="connsiteX0" fmla="*/ 0 w 135451"/>
                    <a:gd name="connsiteY0" fmla="*/ 0 h 7913"/>
                    <a:gd name="connsiteX1" fmla="*/ 135451 w 135451"/>
                    <a:gd name="connsiteY1" fmla="*/ 0 h 7913"/>
                  </a:gdLst>
                  <a:ahLst/>
                  <a:cxnLst>
                    <a:cxn ang="0">
                      <a:pos x="connsiteX0" y="connsiteY0"/>
                    </a:cxn>
                    <a:cxn ang="0">
                      <a:pos x="connsiteX1" y="connsiteY1"/>
                    </a:cxn>
                  </a:cxnLst>
                  <a:rect l="l" t="t" r="r" b="b"/>
                  <a:pathLst>
                    <a:path w="135451" h="7913">
                      <a:moveTo>
                        <a:pt x="0" y="0"/>
                      </a:moveTo>
                      <a:lnTo>
                        <a:pt x="13545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35" name="Graphic 1">
                <a:extLst>
                  <a:ext uri="{FF2B5EF4-FFF2-40B4-BE49-F238E27FC236}">
                    <a16:creationId xmlns:a16="http://schemas.microsoft.com/office/drawing/2014/main" id="{EB4A7C16-D385-BFBE-C519-21D252090B36}"/>
                  </a:ext>
                </a:extLst>
              </p:cNvPr>
              <p:cNvGrpSpPr/>
              <p:nvPr/>
            </p:nvGrpSpPr>
            <p:grpSpPr>
              <a:xfrm>
                <a:off x="6227534" y="2577511"/>
                <a:ext cx="695017" cy="1046025"/>
                <a:chOff x="6227534" y="2577511"/>
                <a:chExt cx="695017" cy="1046025"/>
              </a:xfrm>
              <a:noFill/>
            </p:grpSpPr>
            <p:sp>
              <p:nvSpPr>
                <p:cNvPr id="6137" name="Freeform 6136">
                  <a:extLst>
                    <a:ext uri="{FF2B5EF4-FFF2-40B4-BE49-F238E27FC236}">
                      <a16:creationId xmlns:a16="http://schemas.microsoft.com/office/drawing/2014/main" id="{938056C9-940B-B9CB-395C-2C82EE477EC9}"/>
                    </a:ext>
                  </a:extLst>
                </p:cNvPr>
                <p:cNvSpPr/>
                <p:nvPr/>
              </p:nvSpPr>
              <p:spPr>
                <a:xfrm>
                  <a:off x="6227534" y="2577511"/>
                  <a:ext cx="695017" cy="1046025"/>
                </a:xfrm>
                <a:custGeom>
                  <a:avLst/>
                  <a:gdLst>
                    <a:gd name="connsiteX0" fmla="*/ 0 w 695017"/>
                    <a:gd name="connsiteY0" fmla="*/ 133499 h 1046025"/>
                    <a:gd name="connsiteX1" fmla="*/ 9331 w 695017"/>
                    <a:gd name="connsiteY1" fmla="*/ 52571 h 1046025"/>
                    <a:gd name="connsiteX2" fmla="*/ 75060 w 695017"/>
                    <a:gd name="connsiteY2" fmla="*/ 397 h 1046025"/>
                    <a:gd name="connsiteX3" fmla="*/ 642485 w 695017"/>
                    <a:gd name="connsiteY3" fmla="*/ 65889 h 1046025"/>
                    <a:gd name="connsiteX4" fmla="*/ 694621 w 695017"/>
                    <a:gd name="connsiteY4" fmla="*/ 131668 h 1046025"/>
                    <a:gd name="connsiteX5" fmla="*/ 595300 w 695017"/>
                    <a:gd name="connsiteY5" fmla="*/ 993453 h 1046025"/>
                    <a:gd name="connsiteX6" fmla="*/ 529579 w 695017"/>
                    <a:gd name="connsiteY6" fmla="*/ 1045629 h 1046025"/>
                    <a:gd name="connsiteX7" fmla="*/ 456931 w 695017"/>
                    <a:gd name="connsiteY7" fmla="*/ 1037240 h 104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5017" h="1046025">
                      <a:moveTo>
                        <a:pt x="0" y="133499"/>
                      </a:moveTo>
                      <a:lnTo>
                        <a:pt x="9331" y="52571"/>
                      </a:lnTo>
                      <a:cubicBezTo>
                        <a:pt x="13079" y="19999"/>
                        <a:pt x="42512" y="-3360"/>
                        <a:pt x="75060" y="397"/>
                      </a:cubicBezTo>
                      <a:lnTo>
                        <a:pt x="642485" y="65889"/>
                      </a:lnTo>
                      <a:cubicBezTo>
                        <a:pt x="675034" y="69646"/>
                        <a:pt x="698377" y="99096"/>
                        <a:pt x="694621" y="131668"/>
                      </a:cubicBezTo>
                      <a:lnTo>
                        <a:pt x="595300" y="993453"/>
                      </a:lnTo>
                      <a:cubicBezTo>
                        <a:pt x="591552" y="1026027"/>
                        <a:pt x="562120" y="1049388"/>
                        <a:pt x="529579" y="1045629"/>
                      </a:cubicBezTo>
                      <a:lnTo>
                        <a:pt x="456931" y="103724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38" name="Freeform 6137">
                  <a:extLst>
                    <a:ext uri="{FF2B5EF4-FFF2-40B4-BE49-F238E27FC236}">
                      <a16:creationId xmlns:a16="http://schemas.microsoft.com/office/drawing/2014/main" id="{36C1B9D1-E41A-7BF0-5476-B6A606C5DE6C}"/>
                    </a:ext>
                  </a:extLst>
                </p:cNvPr>
                <p:cNvSpPr/>
                <p:nvPr/>
              </p:nvSpPr>
              <p:spPr>
                <a:xfrm>
                  <a:off x="6684805" y="2857236"/>
                  <a:ext cx="80105" cy="9245"/>
                </a:xfrm>
                <a:custGeom>
                  <a:avLst/>
                  <a:gdLst>
                    <a:gd name="connsiteX0" fmla="*/ 0 w 80105"/>
                    <a:gd name="connsiteY0" fmla="*/ 0 h 9245"/>
                    <a:gd name="connsiteX1" fmla="*/ 80105 w 80105"/>
                    <a:gd name="connsiteY1" fmla="*/ 9246 h 9245"/>
                  </a:gdLst>
                  <a:ahLst/>
                  <a:cxnLst>
                    <a:cxn ang="0">
                      <a:pos x="connsiteX0" y="connsiteY0"/>
                    </a:cxn>
                    <a:cxn ang="0">
                      <a:pos x="connsiteX1" y="connsiteY1"/>
                    </a:cxn>
                  </a:cxnLst>
                  <a:rect l="l" t="t" r="r" b="b"/>
                  <a:pathLst>
                    <a:path w="80105" h="9245">
                      <a:moveTo>
                        <a:pt x="0" y="0"/>
                      </a:moveTo>
                      <a:lnTo>
                        <a:pt x="80105" y="9246"/>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39" name="Freeform 6138">
                  <a:extLst>
                    <a:ext uri="{FF2B5EF4-FFF2-40B4-BE49-F238E27FC236}">
                      <a16:creationId xmlns:a16="http://schemas.microsoft.com/office/drawing/2014/main" id="{839EB0B5-10E4-26E9-49A6-6E1A226C1AD3}"/>
                    </a:ext>
                  </a:extLst>
                </p:cNvPr>
                <p:cNvSpPr/>
                <p:nvPr/>
              </p:nvSpPr>
              <p:spPr>
                <a:xfrm>
                  <a:off x="6684805" y="2936921"/>
                  <a:ext cx="71042" cy="8200"/>
                </a:xfrm>
                <a:custGeom>
                  <a:avLst/>
                  <a:gdLst>
                    <a:gd name="connsiteX0" fmla="*/ 0 w 71042"/>
                    <a:gd name="connsiteY0" fmla="*/ 0 h 8200"/>
                    <a:gd name="connsiteX1" fmla="*/ 71043 w 71042"/>
                    <a:gd name="connsiteY1" fmla="*/ 8200 h 8200"/>
                  </a:gdLst>
                  <a:ahLst/>
                  <a:cxnLst>
                    <a:cxn ang="0">
                      <a:pos x="connsiteX0" y="connsiteY0"/>
                    </a:cxn>
                    <a:cxn ang="0">
                      <a:pos x="connsiteX1" y="connsiteY1"/>
                    </a:cxn>
                  </a:cxnLst>
                  <a:rect l="l" t="t" r="r" b="b"/>
                  <a:pathLst>
                    <a:path w="71042" h="8200">
                      <a:moveTo>
                        <a:pt x="0" y="0"/>
                      </a:moveTo>
                      <a:lnTo>
                        <a:pt x="71043" y="820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0" name="Freeform 6139">
                  <a:extLst>
                    <a:ext uri="{FF2B5EF4-FFF2-40B4-BE49-F238E27FC236}">
                      <a16:creationId xmlns:a16="http://schemas.microsoft.com/office/drawing/2014/main" id="{A5834D0C-4967-D377-4810-E7DCBFCE86DD}"/>
                    </a:ext>
                  </a:extLst>
                </p:cNvPr>
                <p:cNvSpPr/>
                <p:nvPr/>
              </p:nvSpPr>
              <p:spPr>
                <a:xfrm>
                  <a:off x="6684805" y="3016607"/>
                  <a:ext cx="61980" cy="7154"/>
                </a:xfrm>
                <a:custGeom>
                  <a:avLst/>
                  <a:gdLst>
                    <a:gd name="connsiteX0" fmla="*/ 0 w 61980"/>
                    <a:gd name="connsiteY0" fmla="*/ 0 h 7154"/>
                    <a:gd name="connsiteX1" fmla="*/ 61981 w 61980"/>
                    <a:gd name="connsiteY1" fmla="*/ 7154 h 7154"/>
                  </a:gdLst>
                  <a:ahLst/>
                  <a:cxnLst>
                    <a:cxn ang="0">
                      <a:pos x="connsiteX0" y="connsiteY0"/>
                    </a:cxn>
                    <a:cxn ang="0">
                      <a:pos x="connsiteX1" y="connsiteY1"/>
                    </a:cxn>
                  </a:cxnLst>
                  <a:rect l="l" t="t" r="r" b="b"/>
                  <a:pathLst>
                    <a:path w="61980" h="7154">
                      <a:moveTo>
                        <a:pt x="0" y="0"/>
                      </a:moveTo>
                      <a:lnTo>
                        <a:pt x="61981" y="715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1" name="Freeform 6140">
                  <a:extLst>
                    <a:ext uri="{FF2B5EF4-FFF2-40B4-BE49-F238E27FC236}">
                      <a16:creationId xmlns:a16="http://schemas.microsoft.com/office/drawing/2014/main" id="{29AEBB3E-5662-0CAD-157E-48F221B87303}"/>
                    </a:ext>
                  </a:extLst>
                </p:cNvPr>
                <p:cNvSpPr/>
                <p:nvPr/>
              </p:nvSpPr>
              <p:spPr>
                <a:xfrm>
                  <a:off x="6684805" y="3096297"/>
                  <a:ext cx="52918" cy="6101"/>
                </a:xfrm>
                <a:custGeom>
                  <a:avLst/>
                  <a:gdLst>
                    <a:gd name="connsiteX0" fmla="*/ 0 w 52918"/>
                    <a:gd name="connsiteY0" fmla="*/ 0 h 6101"/>
                    <a:gd name="connsiteX1" fmla="*/ 52918 w 52918"/>
                    <a:gd name="connsiteY1" fmla="*/ 6102 h 6101"/>
                  </a:gdLst>
                  <a:ahLst/>
                  <a:cxnLst>
                    <a:cxn ang="0">
                      <a:pos x="connsiteX0" y="connsiteY0"/>
                    </a:cxn>
                    <a:cxn ang="0">
                      <a:pos x="connsiteX1" y="connsiteY1"/>
                    </a:cxn>
                  </a:cxnLst>
                  <a:rect l="l" t="t" r="r" b="b"/>
                  <a:pathLst>
                    <a:path w="52918" h="6101">
                      <a:moveTo>
                        <a:pt x="0" y="0"/>
                      </a:moveTo>
                      <a:lnTo>
                        <a:pt x="52918" y="610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2" name="Freeform 6141">
                  <a:extLst>
                    <a:ext uri="{FF2B5EF4-FFF2-40B4-BE49-F238E27FC236}">
                      <a16:creationId xmlns:a16="http://schemas.microsoft.com/office/drawing/2014/main" id="{EBBEAB2C-39FB-E974-2E16-0EF20A42D5F9}"/>
                    </a:ext>
                  </a:extLst>
                </p:cNvPr>
                <p:cNvSpPr/>
                <p:nvPr/>
              </p:nvSpPr>
              <p:spPr>
                <a:xfrm>
                  <a:off x="6684805" y="3175980"/>
                  <a:ext cx="43848" cy="5056"/>
                </a:xfrm>
                <a:custGeom>
                  <a:avLst/>
                  <a:gdLst>
                    <a:gd name="connsiteX0" fmla="*/ 0 w 43848"/>
                    <a:gd name="connsiteY0" fmla="*/ 0 h 5056"/>
                    <a:gd name="connsiteX1" fmla="*/ 43848 w 43848"/>
                    <a:gd name="connsiteY1" fmla="*/ 5057 h 5056"/>
                  </a:gdLst>
                  <a:ahLst/>
                  <a:cxnLst>
                    <a:cxn ang="0">
                      <a:pos x="connsiteX0" y="connsiteY0"/>
                    </a:cxn>
                    <a:cxn ang="0">
                      <a:pos x="connsiteX1" y="connsiteY1"/>
                    </a:cxn>
                  </a:cxnLst>
                  <a:rect l="l" t="t" r="r" b="b"/>
                  <a:pathLst>
                    <a:path w="43848" h="5056">
                      <a:moveTo>
                        <a:pt x="0" y="0"/>
                      </a:moveTo>
                      <a:lnTo>
                        <a:pt x="43848" y="505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3" name="Freeform 6142">
                  <a:extLst>
                    <a:ext uri="{FF2B5EF4-FFF2-40B4-BE49-F238E27FC236}">
                      <a16:creationId xmlns:a16="http://schemas.microsoft.com/office/drawing/2014/main" id="{48FB5570-D1A4-9DEE-6C67-D4FA20343DE6}"/>
                    </a:ext>
                  </a:extLst>
                </p:cNvPr>
                <p:cNvSpPr/>
                <p:nvPr/>
              </p:nvSpPr>
              <p:spPr>
                <a:xfrm>
                  <a:off x="6684805" y="3255664"/>
                  <a:ext cx="34786" cy="4012"/>
                </a:xfrm>
                <a:custGeom>
                  <a:avLst/>
                  <a:gdLst>
                    <a:gd name="connsiteX0" fmla="*/ 0 w 34786"/>
                    <a:gd name="connsiteY0" fmla="*/ 0 h 4012"/>
                    <a:gd name="connsiteX1" fmla="*/ 34786 w 34786"/>
                    <a:gd name="connsiteY1" fmla="*/ 4012 h 4012"/>
                  </a:gdLst>
                  <a:ahLst/>
                  <a:cxnLst>
                    <a:cxn ang="0">
                      <a:pos x="connsiteX0" y="connsiteY0"/>
                    </a:cxn>
                    <a:cxn ang="0">
                      <a:pos x="connsiteX1" y="connsiteY1"/>
                    </a:cxn>
                  </a:cxnLst>
                  <a:rect l="l" t="t" r="r" b="b"/>
                  <a:pathLst>
                    <a:path w="34786" h="4012">
                      <a:moveTo>
                        <a:pt x="0" y="0"/>
                      </a:moveTo>
                      <a:lnTo>
                        <a:pt x="34786" y="401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136" name="Freeform 6135">
                <a:extLst>
                  <a:ext uri="{FF2B5EF4-FFF2-40B4-BE49-F238E27FC236}">
                    <a16:creationId xmlns:a16="http://schemas.microsoft.com/office/drawing/2014/main" id="{4C5E32DA-7C68-C8C3-1CE5-67E60422D8A3}"/>
                  </a:ext>
                </a:extLst>
              </p:cNvPr>
              <p:cNvSpPr/>
              <p:nvPr/>
            </p:nvSpPr>
            <p:spPr>
              <a:xfrm>
                <a:off x="5996605" y="3204486"/>
                <a:ext cx="7907" cy="79533"/>
              </a:xfrm>
              <a:custGeom>
                <a:avLst/>
                <a:gdLst>
                  <a:gd name="connsiteX0" fmla="*/ 0 w 7907"/>
                  <a:gd name="connsiteY0" fmla="*/ 0 h 79533"/>
                  <a:gd name="connsiteX1" fmla="*/ 0 w 7907"/>
                  <a:gd name="connsiteY1" fmla="*/ 79533 h 79533"/>
                </a:gdLst>
                <a:ahLst/>
                <a:cxnLst>
                  <a:cxn ang="0">
                    <a:pos x="connsiteX0" y="connsiteY0"/>
                  </a:cxn>
                  <a:cxn ang="0">
                    <a:pos x="connsiteX1" y="connsiteY1"/>
                  </a:cxn>
                </a:cxnLst>
                <a:rect l="l" t="t" r="r" b="b"/>
                <a:pathLst>
                  <a:path w="7907" h="79533">
                    <a:moveTo>
                      <a:pt x="0" y="0"/>
                    </a:moveTo>
                    <a:lnTo>
                      <a:pt x="0" y="7953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31" name="Graphic 1">
              <a:extLst>
                <a:ext uri="{FF2B5EF4-FFF2-40B4-BE49-F238E27FC236}">
                  <a16:creationId xmlns:a16="http://schemas.microsoft.com/office/drawing/2014/main" id="{F7C281D2-0E63-A9F8-F10E-144920B6D68D}"/>
                </a:ext>
              </a:extLst>
            </p:cNvPr>
            <p:cNvGrpSpPr/>
            <p:nvPr/>
          </p:nvGrpSpPr>
          <p:grpSpPr>
            <a:xfrm>
              <a:off x="5805547" y="2951002"/>
              <a:ext cx="505951" cy="746598"/>
              <a:chOff x="5805547" y="2951002"/>
              <a:chExt cx="505951" cy="746598"/>
            </a:xfrm>
            <a:noFill/>
          </p:grpSpPr>
          <p:sp>
            <p:nvSpPr>
              <p:cNvPr id="6132" name="Freeform 6131">
                <a:extLst>
                  <a:ext uri="{FF2B5EF4-FFF2-40B4-BE49-F238E27FC236}">
                    <a16:creationId xmlns:a16="http://schemas.microsoft.com/office/drawing/2014/main" id="{0546BF1D-313D-F8F3-3534-8AF9CAAA8583}"/>
                  </a:ext>
                </a:extLst>
              </p:cNvPr>
              <p:cNvSpPr/>
              <p:nvPr/>
            </p:nvSpPr>
            <p:spPr>
              <a:xfrm>
                <a:off x="5924307" y="2951002"/>
                <a:ext cx="268430" cy="268636"/>
              </a:xfrm>
              <a:custGeom>
                <a:avLst/>
                <a:gdLst>
                  <a:gd name="connsiteX0" fmla="*/ 268430 w 268430"/>
                  <a:gd name="connsiteY0" fmla="*/ 134318 h 268636"/>
                  <a:gd name="connsiteX1" fmla="*/ 134215 w 268430"/>
                  <a:gd name="connsiteY1" fmla="*/ 268636 h 268636"/>
                  <a:gd name="connsiteX2" fmla="*/ 0 w 268430"/>
                  <a:gd name="connsiteY2" fmla="*/ 134318 h 268636"/>
                  <a:gd name="connsiteX3" fmla="*/ 134215 w 268430"/>
                  <a:gd name="connsiteY3" fmla="*/ 0 h 268636"/>
                  <a:gd name="connsiteX4" fmla="*/ 268430 w 268430"/>
                  <a:gd name="connsiteY4" fmla="*/ 134318 h 268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30" h="268636">
                    <a:moveTo>
                      <a:pt x="268430" y="134318"/>
                    </a:moveTo>
                    <a:cubicBezTo>
                      <a:pt x="268430" y="208500"/>
                      <a:pt x="208340" y="268636"/>
                      <a:pt x="134215" y="268636"/>
                    </a:cubicBezTo>
                    <a:cubicBezTo>
                      <a:pt x="60090" y="268636"/>
                      <a:pt x="0" y="208500"/>
                      <a:pt x="0" y="134318"/>
                    </a:cubicBezTo>
                    <a:cubicBezTo>
                      <a:pt x="0" y="60136"/>
                      <a:pt x="60090" y="0"/>
                      <a:pt x="134215" y="0"/>
                    </a:cubicBezTo>
                    <a:cubicBezTo>
                      <a:pt x="208340" y="0"/>
                      <a:pt x="268430" y="60136"/>
                      <a:pt x="268430" y="13431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33" name="Freeform 6132">
                <a:extLst>
                  <a:ext uri="{FF2B5EF4-FFF2-40B4-BE49-F238E27FC236}">
                    <a16:creationId xmlns:a16="http://schemas.microsoft.com/office/drawing/2014/main" id="{EE001601-7B8F-8DF1-0F4B-0E3A7A2F1E0A}"/>
                  </a:ext>
                </a:extLst>
              </p:cNvPr>
              <p:cNvSpPr/>
              <p:nvPr/>
            </p:nvSpPr>
            <p:spPr>
              <a:xfrm>
                <a:off x="5805547" y="3276367"/>
                <a:ext cx="505951" cy="421234"/>
              </a:xfrm>
              <a:custGeom>
                <a:avLst/>
                <a:gdLst>
                  <a:gd name="connsiteX0" fmla="*/ 0 w 505951"/>
                  <a:gd name="connsiteY0" fmla="*/ 307648 h 421234"/>
                  <a:gd name="connsiteX1" fmla="*/ 0 w 505951"/>
                  <a:gd name="connsiteY1" fmla="*/ 340593 h 421234"/>
                  <a:gd name="connsiteX2" fmla="*/ 80588 w 505951"/>
                  <a:gd name="connsiteY2" fmla="*/ 421234 h 421234"/>
                  <a:gd name="connsiteX3" fmla="*/ 425364 w 505951"/>
                  <a:gd name="connsiteY3" fmla="*/ 421234 h 421234"/>
                  <a:gd name="connsiteX4" fmla="*/ 505951 w 505951"/>
                  <a:gd name="connsiteY4" fmla="*/ 340593 h 421234"/>
                  <a:gd name="connsiteX5" fmla="*/ 505951 w 505951"/>
                  <a:gd name="connsiteY5" fmla="*/ 307648 h 421234"/>
                  <a:gd name="connsiteX6" fmla="*/ 505951 w 505951"/>
                  <a:gd name="connsiteY6" fmla="*/ 253169 h 421234"/>
                  <a:gd name="connsiteX7" fmla="*/ 252976 w 505951"/>
                  <a:gd name="connsiteY7" fmla="*/ 0 h 421234"/>
                  <a:gd name="connsiteX8" fmla="*/ 252976 w 505951"/>
                  <a:gd name="connsiteY8" fmla="*/ 0 h 421234"/>
                  <a:gd name="connsiteX9" fmla="*/ 0 w 505951"/>
                  <a:gd name="connsiteY9" fmla="*/ 253177 h 421234"/>
                  <a:gd name="connsiteX10" fmla="*/ 0 w 505951"/>
                  <a:gd name="connsiteY10" fmla="*/ 307648 h 42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5951" h="421234">
                    <a:moveTo>
                      <a:pt x="0" y="307648"/>
                    </a:moveTo>
                    <a:lnTo>
                      <a:pt x="0" y="340593"/>
                    </a:lnTo>
                    <a:cubicBezTo>
                      <a:pt x="0" y="385131"/>
                      <a:pt x="36083" y="421234"/>
                      <a:pt x="80588" y="421234"/>
                    </a:cubicBezTo>
                    <a:lnTo>
                      <a:pt x="425364" y="421234"/>
                    </a:lnTo>
                    <a:cubicBezTo>
                      <a:pt x="469868" y="421234"/>
                      <a:pt x="505951" y="385131"/>
                      <a:pt x="505951" y="340593"/>
                    </a:cubicBezTo>
                    <a:lnTo>
                      <a:pt x="505951" y="307648"/>
                    </a:lnTo>
                    <a:cubicBezTo>
                      <a:pt x="505951" y="307648"/>
                      <a:pt x="505951" y="253169"/>
                      <a:pt x="505951" y="253169"/>
                    </a:cubicBezTo>
                    <a:cubicBezTo>
                      <a:pt x="505951" y="113349"/>
                      <a:pt x="392689" y="0"/>
                      <a:pt x="252976" y="0"/>
                    </a:cubicBezTo>
                    <a:lnTo>
                      <a:pt x="252976" y="0"/>
                    </a:lnTo>
                    <a:cubicBezTo>
                      <a:pt x="113262" y="8"/>
                      <a:pt x="0" y="113357"/>
                      <a:pt x="0" y="253177"/>
                    </a:cubicBezTo>
                    <a:lnTo>
                      <a:pt x="0" y="307648"/>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40" name="Graphic 1">
            <a:extLst>
              <a:ext uri="{FF2B5EF4-FFF2-40B4-BE49-F238E27FC236}">
                <a16:creationId xmlns:a16="http://schemas.microsoft.com/office/drawing/2014/main" id="{5432EB9A-4DFC-76E7-7D8E-95EEB2B5BDE9}"/>
              </a:ext>
            </a:extLst>
          </p:cNvPr>
          <p:cNvGrpSpPr/>
          <p:nvPr/>
        </p:nvGrpSpPr>
        <p:grpSpPr>
          <a:xfrm flipH="1">
            <a:off x="5319663" y="3833787"/>
            <a:ext cx="527380" cy="439089"/>
            <a:chOff x="7786222" y="2670596"/>
            <a:chExt cx="1121712" cy="933922"/>
          </a:xfrm>
          <a:noFill/>
        </p:grpSpPr>
        <p:grpSp>
          <p:nvGrpSpPr>
            <p:cNvPr id="6117" name="Graphic 1">
              <a:extLst>
                <a:ext uri="{FF2B5EF4-FFF2-40B4-BE49-F238E27FC236}">
                  <a16:creationId xmlns:a16="http://schemas.microsoft.com/office/drawing/2014/main" id="{4CAB6211-786F-EAAC-9298-5987DBAEBC83}"/>
                </a:ext>
              </a:extLst>
            </p:cNvPr>
            <p:cNvGrpSpPr/>
            <p:nvPr/>
          </p:nvGrpSpPr>
          <p:grpSpPr>
            <a:xfrm>
              <a:off x="7786222" y="2670596"/>
              <a:ext cx="913118" cy="857444"/>
              <a:chOff x="7786222" y="2670596"/>
              <a:chExt cx="913118" cy="857444"/>
            </a:xfrm>
            <a:noFill/>
          </p:grpSpPr>
          <p:sp>
            <p:nvSpPr>
              <p:cNvPr id="6125" name="Freeform 6124">
                <a:extLst>
                  <a:ext uri="{FF2B5EF4-FFF2-40B4-BE49-F238E27FC236}">
                    <a16:creationId xmlns:a16="http://schemas.microsoft.com/office/drawing/2014/main" id="{B312C88A-EE72-1FCD-0A34-A997D889BDB1}"/>
                  </a:ext>
                </a:extLst>
              </p:cNvPr>
              <p:cNvSpPr/>
              <p:nvPr/>
            </p:nvSpPr>
            <p:spPr>
              <a:xfrm>
                <a:off x="7786222" y="2670596"/>
                <a:ext cx="913118" cy="857444"/>
              </a:xfrm>
              <a:custGeom>
                <a:avLst/>
                <a:gdLst>
                  <a:gd name="connsiteX0" fmla="*/ 495916 w 913118"/>
                  <a:gd name="connsiteY0" fmla="*/ 673069 h 857444"/>
                  <a:gd name="connsiteX1" fmla="*/ 348951 w 913118"/>
                  <a:gd name="connsiteY1" fmla="*/ 673069 h 857444"/>
                  <a:gd name="connsiteX2" fmla="*/ 181466 w 913118"/>
                  <a:gd name="connsiteY2" fmla="*/ 845835 h 857444"/>
                  <a:gd name="connsiteX3" fmla="*/ 116314 w 913118"/>
                  <a:gd name="connsiteY3" fmla="*/ 817994 h 857444"/>
                  <a:gd name="connsiteX4" fmla="*/ 116314 w 913118"/>
                  <a:gd name="connsiteY4" fmla="*/ 673069 h 857444"/>
                  <a:gd name="connsiteX5" fmla="*/ 116314 w 913118"/>
                  <a:gd name="connsiteY5" fmla="*/ 673069 h 857444"/>
                  <a:gd name="connsiteX6" fmla="*/ 0 w 913118"/>
                  <a:gd name="connsiteY6" fmla="*/ 553089 h 857444"/>
                  <a:gd name="connsiteX7" fmla="*/ 0 w 913118"/>
                  <a:gd name="connsiteY7" fmla="*/ 119984 h 857444"/>
                  <a:gd name="connsiteX8" fmla="*/ 116314 w 913118"/>
                  <a:gd name="connsiteY8" fmla="*/ 0 h 857444"/>
                  <a:gd name="connsiteX9" fmla="*/ 796805 w 913118"/>
                  <a:gd name="connsiteY9" fmla="*/ 0 h 857444"/>
                  <a:gd name="connsiteX10" fmla="*/ 913119 w 913118"/>
                  <a:gd name="connsiteY10" fmla="*/ 119984 h 857444"/>
                  <a:gd name="connsiteX11" fmla="*/ 913119 w 913118"/>
                  <a:gd name="connsiteY11" fmla="*/ 362106 h 85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3118" h="857444">
                    <a:moveTo>
                      <a:pt x="495916" y="673069"/>
                    </a:moveTo>
                    <a:lnTo>
                      <a:pt x="348951" y="673069"/>
                    </a:lnTo>
                    <a:lnTo>
                      <a:pt x="181466" y="845835"/>
                    </a:lnTo>
                    <a:cubicBezTo>
                      <a:pt x="157427" y="870636"/>
                      <a:pt x="116314" y="853068"/>
                      <a:pt x="116314" y="817994"/>
                    </a:cubicBezTo>
                    <a:lnTo>
                      <a:pt x="116314" y="673069"/>
                    </a:lnTo>
                    <a:lnTo>
                      <a:pt x="116314" y="673069"/>
                    </a:lnTo>
                    <a:cubicBezTo>
                      <a:pt x="52080" y="673069"/>
                      <a:pt x="0" y="619351"/>
                      <a:pt x="0" y="553089"/>
                    </a:cubicBezTo>
                    <a:lnTo>
                      <a:pt x="0" y="119984"/>
                    </a:lnTo>
                    <a:cubicBezTo>
                      <a:pt x="0" y="53719"/>
                      <a:pt x="52080" y="0"/>
                      <a:pt x="116314" y="0"/>
                    </a:cubicBezTo>
                    <a:lnTo>
                      <a:pt x="796805" y="0"/>
                    </a:lnTo>
                    <a:cubicBezTo>
                      <a:pt x="861039" y="0"/>
                      <a:pt x="913119" y="53719"/>
                      <a:pt x="913119" y="119984"/>
                    </a:cubicBezTo>
                    <a:lnTo>
                      <a:pt x="913119" y="36210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26" name="Freeform 6125">
                <a:extLst>
                  <a:ext uri="{FF2B5EF4-FFF2-40B4-BE49-F238E27FC236}">
                    <a16:creationId xmlns:a16="http://schemas.microsoft.com/office/drawing/2014/main" id="{F61BD8ED-1BE6-598E-1FDD-3D40F779612E}"/>
                  </a:ext>
                </a:extLst>
              </p:cNvPr>
              <p:cNvSpPr/>
              <p:nvPr/>
            </p:nvSpPr>
            <p:spPr>
              <a:xfrm>
                <a:off x="8003320" y="2858494"/>
                <a:ext cx="363651" cy="7913"/>
              </a:xfrm>
              <a:custGeom>
                <a:avLst/>
                <a:gdLst>
                  <a:gd name="connsiteX0" fmla="*/ 0 w 363651"/>
                  <a:gd name="connsiteY0" fmla="*/ 0 h 7913"/>
                  <a:gd name="connsiteX1" fmla="*/ 363652 w 363651"/>
                  <a:gd name="connsiteY1" fmla="*/ 0 h 7913"/>
                </a:gdLst>
                <a:ahLst/>
                <a:cxnLst>
                  <a:cxn ang="0">
                    <a:pos x="connsiteX0" y="connsiteY0"/>
                  </a:cxn>
                  <a:cxn ang="0">
                    <a:pos x="connsiteX1" y="connsiteY1"/>
                  </a:cxn>
                </a:cxnLst>
                <a:rect l="l" t="t" r="r" b="b"/>
                <a:pathLst>
                  <a:path w="363651" h="7913">
                    <a:moveTo>
                      <a:pt x="0" y="0"/>
                    </a:moveTo>
                    <a:lnTo>
                      <a:pt x="36365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27" name="Freeform 6126">
                <a:extLst>
                  <a:ext uri="{FF2B5EF4-FFF2-40B4-BE49-F238E27FC236}">
                    <a16:creationId xmlns:a16="http://schemas.microsoft.com/office/drawing/2014/main" id="{70C419F2-B912-83C3-1E05-C3450A93BC6B}"/>
                  </a:ext>
                </a:extLst>
              </p:cNvPr>
              <p:cNvSpPr/>
              <p:nvPr/>
            </p:nvSpPr>
            <p:spPr>
              <a:xfrm>
                <a:off x="8003320" y="2962874"/>
                <a:ext cx="477499" cy="7913"/>
              </a:xfrm>
              <a:custGeom>
                <a:avLst/>
                <a:gdLst>
                  <a:gd name="connsiteX0" fmla="*/ 0 w 477499"/>
                  <a:gd name="connsiteY0" fmla="*/ 0 h 7913"/>
                  <a:gd name="connsiteX1" fmla="*/ 477499 w 477499"/>
                  <a:gd name="connsiteY1" fmla="*/ 0 h 7913"/>
                </a:gdLst>
                <a:ahLst/>
                <a:cxnLst>
                  <a:cxn ang="0">
                    <a:pos x="connsiteX0" y="connsiteY0"/>
                  </a:cxn>
                  <a:cxn ang="0">
                    <a:pos x="connsiteX1" y="connsiteY1"/>
                  </a:cxn>
                </a:cxnLst>
                <a:rect l="l" t="t" r="r" b="b"/>
                <a:pathLst>
                  <a:path w="477499" h="7913">
                    <a:moveTo>
                      <a:pt x="0" y="0"/>
                    </a:moveTo>
                    <a:lnTo>
                      <a:pt x="47749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28" name="Freeform 6127">
                <a:extLst>
                  <a:ext uri="{FF2B5EF4-FFF2-40B4-BE49-F238E27FC236}">
                    <a16:creationId xmlns:a16="http://schemas.microsoft.com/office/drawing/2014/main" id="{FCFBC0B0-F393-67E8-2E70-51EB164E7ECB}"/>
                  </a:ext>
                </a:extLst>
              </p:cNvPr>
              <p:cNvSpPr/>
              <p:nvPr/>
            </p:nvSpPr>
            <p:spPr>
              <a:xfrm>
                <a:off x="8003320" y="3067253"/>
                <a:ext cx="216813" cy="7913"/>
              </a:xfrm>
              <a:custGeom>
                <a:avLst/>
                <a:gdLst>
                  <a:gd name="connsiteX0" fmla="*/ 0 w 216813"/>
                  <a:gd name="connsiteY0" fmla="*/ 0 h 7913"/>
                  <a:gd name="connsiteX1" fmla="*/ 216814 w 216813"/>
                  <a:gd name="connsiteY1" fmla="*/ 0 h 7913"/>
                </a:gdLst>
                <a:ahLst/>
                <a:cxnLst>
                  <a:cxn ang="0">
                    <a:pos x="connsiteX0" y="connsiteY0"/>
                  </a:cxn>
                  <a:cxn ang="0">
                    <a:pos x="connsiteX1" y="connsiteY1"/>
                  </a:cxn>
                </a:cxnLst>
                <a:rect l="l" t="t" r="r" b="b"/>
                <a:pathLst>
                  <a:path w="216813" h="7913">
                    <a:moveTo>
                      <a:pt x="0" y="0"/>
                    </a:moveTo>
                    <a:lnTo>
                      <a:pt x="21681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29" name="Freeform 6128">
                <a:extLst>
                  <a:ext uri="{FF2B5EF4-FFF2-40B4-BE49-F238E27FC236}">
                    <a16:creationId xmlns:a16="http://schemas.microsoft.com/office/drawing/2014/main" id="{E28A4758-209B-056F-2D88-49A886C3CBC9}"/>
                  </a:ext>
                </a:extLst>
              </p:cNvPr>
              <p:cNvSpPr/>
              <p:nvPr/>
            </p:nvSpPr>
            <p:spPr>
              <a:xfrm>
                <a:off x="8003320" y="3171636"/>
                <a:ext cx="216813" cy="7913"/>
              </a:xfrm>
              <a:custGeom>
                <a:avLst/>
                <a:gdLst>
                  <a:gd name="connsiteX0" fmla="*/ 0 w 216813"/>
                  <a:gd name="connsiteY0" fmla="*/ 0 h 7913"/>
                  <a:gd name="connsiteX1" fmla="*/ 216814 w 216813"/>
                  <a:gd name="connsiteY1" fmla="*/ 0 h 7913"/>
                </a:gdLst>
                <a:ahLst/>
                <a:cxnLst>
                  <a:cxn ang="0">
                    <a:pos x="connsiteX0" y="connsiteY0"/>
                  </a:cxn>
                  <a:cxn ang="0">
                    <a:pos x="connsiteX1" y="connsiteY1"/>
                  </a:cxn>
                </a:cxnLst>
                <a:rect l="l" t="t" r="r" b="b"/>
                <a:pathLst>
                  <a:path w="216813" h="7913">
                    <a:moveTo>
                      <a:pt x="0" y="0"/>
                    </a:moveTo>
                    <a:lnTo>
                      <a:pt x="21681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18" name="Graphic 1">
              <a:extLst>
                <a:ext uri="{FF2B5EF4-FFF2-40B4-BE49-F238E27FC236}">
                  <a16:creationId xmlns:a16="http://schemas.microsoft.com/office/drawing/2014/main" id="{A1659614-496B-5AE6-02E5-00AE9DD36AAF}"/>
                </a:ext>
              </a:extLst>
            </p:cNvPr>
            <p:cNvGrpSpPr/>
            <p:nvPr/>
          </p:nvGrpSpPr>
          <p:grpSpPr>
            <a:xfrm>
              <a:off x="8282138" y="3032702"/>
              <a:ext cx="625800" cy="571817"/>
              <a:chOff x="8282138" y="3032702"/>
              <a:chExt cx="625800" cy="571817"/>
            </a:xfrm>
            <a:noFill/>
          </p:grpSpPr>
          <p:sp>
            <p:nvSpPr>
              <p:cNvPr id="6119" name="Freeform 6118">
                <a:extLst>
                  <a:ext uri="{FF2B5EF4-FFF2-40B4-BE49-F238E27FC236}">
                    <a16:creationId xmlns:a16="http://schemas.microsoft.com/office/drawing/2014/main" id="{4816A7B4-129F-8E0D-C60D-229334C7E168}"/>
                  </a:ext>
                </a:extLst>
              </p:cNvPr>
              <p:cNvSpPr/>
              <p:nvPr/>
            </p:nvSpPr>
            <p:spPr>
              <a:xfrm>
                <a:off x="8282138" y="3054797"/>
                <a:ext cx="122172" cy="374086"/>
              </a:xfrm>
              <a:custGeom>
                <a:avLst/>
                <a:gdLst>
                  <a:gd name="connsiteX0" fmla="*/ 94711 w 122172"/>
                  <a:gd name="connsiteY0" fmla="*/ 0 h 374086"/>
                  <a:gd name="connsiteX1" fmla="*/ 122172 w 122172"/>
                  <a:gd name="connsiteY1" fmla="*/ 27482 h 374086"/>
                  <a:gd name="connsiteX2" fmla="*/ 122172 w 122172"/>
                  <a:gd name="connsiteY2" fmla="*/ 346604 h 374086"/>
                  <a:gd name="connsiteX3" fmla="*/ 94711 w 122172"/>
                  <a:gd name="connsiteY3" fmla="*/ 374086 h 374086"/>
                  <a:gd name="connsiteX4" fmla="*/ 27461 w 122172"/>
                  <a:gd name="connsiteY4" fmla="*/ 374086 h 374086"/>
                  <a:gd name="connsiteX5" fmla="*/ 0 w 122172"/>
                  <a:gd name="connsiteY5" fmla="*/ 346604 h 374086"/>
                  <a:gd name="connsiteX6" fmla="*/ 0 w 122172"/>
                  <a:gd name="connsiteY6" fmla="*/ 27482 h 374086"/>
                  <a:gd name="connsiteX7" fmla="*/ 27461 w 122172"/>
                  <a:gd name="connsiteY7" fmla="*/ 0 h 374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172" h="374086">
                    <a:moveTo>
                      <a:pt x="94711" y="0"/>
                    </a:moveTo>
                    <a:cubicBezTo>
                      <a:pt x="109877" y="0"/>
                      <a:pt x="122172" y="12304"/>
                      <a:pt x="122172" y="27482"/>
                    </a:cubicBezTo>
                    <a:lnTo>
                      <a:pt x="122172" y="346604"/>
                    </a:lnTo>
                    <a:cubicBezTo>
                      <a:pt x="122172" y="361782"/>
                      <a:pt x="109877" y="374086"/>
                      <a:pt x="94711" y="374086"/>
                    </a:cubicBezTo>
                    <a:lnTo>
                      <a:pt x="27461" y="374086"/>
                    </a:lnTo>
                    <a:cubicBezTo>
                      <a:pt x="12295" y="374086"/>
                      <a:pt x="0" y="361782"/>
                      <a:pt x="0" y="346604"/>
                    </a:cubicBezTo>
                    <a:lnTo>
                      <a:pt x="0" y="27482"/>
                    </a:lnTo>
                    <a:cubicBezTo>
                      <a:pt x="0" y="12304"/>
                      <a:pt x="12295" y="0"/>
                      <a:pt x="2746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120" name="Graphic 1">
                <a:extLst>
                  <a:ext uri="{FF2B5EF4-FFF2-40B4-BE49-F238E27FC236}">
                    <a16:creationId xmlns:a16="http://schemas.microsoft.com/office/drawing/2014/main" id="{C30D2656-4158-9240-8591-8BB712AFA4C7}"/>
                  </a:ext>
                </a:extLst>
              </p:cNvPr>
              <p:cNvGrpSpPr/>
              <p:nvPr/>
            </p:nvGrpSpPr>
            <p:grpSpPr>
              <a:xfrm>
                <a:off x="8404313" y="3032702"/>
                <a:ext cx="503626" cy="571817"/>
                <a:chOff x="8404313" y="3032702"/>
                <a:chExt cx="503626" cy="571817"/>
              </a:xfrm>
              <a:noFill/>
            </p:grpSpPr>
            <p:sp>
              <p:nvSpPr>
                <p:cNvPr id="6121" name="Freeform 6120">
                  <a:extLst>
                    <a:ext uri="{FF2B5EF4-FFF2-40B4-BE49-F238E27FC236}">
                      <a16:creationId xmlns:a16="http://schemas.microsoft.com/office/drawing/2014/main" id="{7F4A25FC-37B4-ECDC-9FEA-DD22F28E627C}"/>
                    </a:ext>
                  </a:extLst>
                </p:cNvPr>
                <p:cNvSpPr/>
                <p:nvPr/>
              </p:nvSpPr>
              <p:spPr>
                <a:xfrm>
                  <a:off x="8404313" y="3032702"/>
                  <a:ext cx="446785" cy="88982"/>
                </a:xfrm>
                <a:custGeom>
                  <a:avLst/>
                  <a:gdLst>
                    <a:gd name="connsiteX0" fmla="*/ 0 w 446785"/>
                    <a:gd name="connsiteY0" fmla="*/ 41365 h 88982"/>
                    <a:gd name="connsiteX1" fmla="*/ 0 w 446785"/>
                    <a:gd name="connsiteY1" fmla="*/ 41365 h 88982"/>
                    <a:gd name="connsiteX2" fmla="*/ 126270 w 446785"/>
                    <a:gd name="connsiteY2" fmla="*/ 0 h 88982"/>
                    <a:gd name="connsiteX3" fmla="*/ 371156 w 446785"/>
                    <a:gd name="connsiteY3" fmla="*/ 0 h 88982"/>
                    <a:gd name="connsiteX4" fmla="*/ 446786 w 446785"/>
                    <a:gd name="connsiteY4" fmla="*/ 75687 h 88982"/>
                    <a:gd name="connsiteX5" fmla="*/ 446786 w 446785"/>
                    <a:gd name="connsiteY5" fmla="*/ 88982 h 88982"/>
                    <a:gd name="connsiteX6" fmla="*/ 297867 w 446785"/>
                    <a:gd name="connsiteY6" fmla="*/ 88982 h 8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6785" h="88982">
                      <a:moveTo>
                        <a:pt x="0" y="41365"/>
                      </a:moveTo>
                      <a:lnTo>
                        <a:pt x="0" y="41365"/>
                      </a:lnTo>
                      <a:cubicBezTo>
                        <a:pt x="36628" y="14490"/>
                        <a:pt x="80856" y="0"/>
                        <a:pt x="126270" y="0"/>
                      </a:cubicBezTo>
                      <a:lnTo>
                        <a:pt x="371156" y="0"/>
                      </a:lnTo>
                      <a:cubicBezTo>
                        <a:pt x="412924" y="0"/>
                        <a:pt x="446786" y="33887"/>
                        <a:pt x="446786" y="75687"/>
                      </a:cubicBezTo>
                      <a:lnTo>
                        <a:pt x="446786" y="88982"/>
                      </a:lnTo>
                      <a:lnTo>
                        <a:pt x="297867" y="8898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22" name="Freeform 6121">
                  <a:extLst>
                    <a:ext uri="{FF2B5EF4-FFF2-40B4-BE49-F238E27FC236}">
                      <a16:creationId xmlns:a16="http://schemas.microsoft.com/office/drawing/2014/main" id="{C229D44A-75EE-8156-8AE9-0279F75A2A1A}"/>
                    </a:ext>
                  </a:extLst>
                </p:cNvPr>
                <p:cNvSpPr/>
                <p:nvPr/>
              </p:nvSpPr>
              <p:spPr>
                <a:xfrm>
                  <a:off x="8706395" y="3121684"/>
                  <a:ext cx="201543" cy="98059"/>
                </a:xfrm>
                <a:custGeom>
                  <a:avLst/>
                  <a:gdLst>
                    <a:gd name="connsiteX0" fmla="*/ 0 w 201543"/>
                    <a:gd name="connsiteY0" fmla="*/ 0 h 98059"/>
                    <a:gd name="connsiteX1" fmla="*/ 152555 w 201543"/>
                    <a:gd name="connsiteY1" fmla="*/ 0 h 98059"/>
                    <a:gd name="connsiteX2" fmla="*/ 201544 w 201543"/>
                    <a:gd name="connsiteY2" fmla="*/ 49034 h 98059"/>
                    <a:gd name="connsiteX3" fmla="*/ 201544 w 201543"/>
                    <a:gd name="connsiteY3" fmla="*/ 49034 h 98059"/>
                    <a:gd name="connsiteX4" fmla="*/ 152555 w 201543"/>
                    <a:gd name="connsiteY4" fmla="*/ 98060 h 98059"/>
                    <a:gd name="connsiteX5" fmla="*/ 0 w 201543"/>
                    <a:gd name="connsiteY5" fmla="*/ 98060 h 98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543" h="98059">
                      <a:moveTo>
                        <a:pt x="0" y="0"/>
                      </a:moveTo>
                      <a:lnTo>
                        <a:pt x="152555" y="0"/>
                      </a:lnTo>
                      <a:cubicBezTo>
                        <a:pt x="179608" y="0"/>
                        <a:pt x="201544" y="21953"/>
                        <a:pt x="201544" y="49034"/>
                      </a:cubicBezTo>
                      <a:lnTo>
                        <a:pt x="201544" y="49034"/>
                      </a:lnTo>
                      <a:cubicBezTo>
                        <a:pt x="201544" y="76115"/>
                        <a:pt x="179608" y="98060"/>
                        <a:pt x="152555" y="98060"/>
                      </a:cubicBezTo>
                      <a:lnTo>
                        <a:pt x="0" y="9806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23" name="Freeform 6122">
                  <a:extLst>
                    <a:ext uri="{FF2B5EF4-FFF2-40B4-BE49-F238E27FC236}">
                      <a16:creationId xmlns:a16="http://schemas.microsoft.com/office/drawing/2014/main" id="{0A18A899-7468-3F3C-D1A2-1C8C83204786}"/>
                    </a:ext>
                  </a:extLst>
                </p:cNvPr>
                <p:cNvSpPr/>
                <p:nvPr/>
              </p:nvSpPr>
              <p:spPr>
                <a:xfrm>
                  <a:off x="8706395" y="3219482"/>
                  <a:ext cx="201543" cy="98059"/>
                </a:xfrm>
                <a:custGeom>
                  <a:avLst/>
                  <a:gdLst>
                    <a:gd name="connsiteX0" fmla="*/ 0 w 201543"/>
                    <a:gd name="connsiteY0" fmla="*/ 0 h 98059"/>
                    <a:gd name="connsiteX1" fmla="*/ 152555 w 201543"/>
                    <a:gd name="connsiteY1" fmla="*/ 0 h 98059"/>
                    <a:gd name="connsiteX2" fmla="*/ 201544 w 201543"/>
                    <a:gd name="connsiteY2" fmla="*/ 49034 h 98059"/>
                    <a:gd name="connsiteX3" fmla="*/ 201544 w 201543"/>
                    <a:gd name="connsiteY3" fmla="*/ 49034 h 98059"/>
                    <a:gd name="connsiteX4" fmla="*/ 152555 w 201543"/>
                    <a:gd name="connsiteY4" fmla="*/ 98060 h 98059"/>
                    <a:gd name="connsiteX5" fmla="*/ 0 w 201543"/>
                    <a:gd name="connsiteY5" fmla="*/ 98060 h 98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543" h="98059">
                      <a:moveTo>
                        <a:pt x="0" y="0"/>
                      </a:moveTo>
                      <a:lnTo>
                        <a:pt x="152555" y="0"/>
                      </a:lnTo>
                      <a:cubicBezTo>
                        <a:pt x="179608" y="0"/>
                        <a:pt x="201544" y="21953"/>
                        <a:pt x="201544" y="49034"/>
                      </a:cubicBezTo>
                      <a:lnTo>
                        <a:pt x="201544" y="49034"/>
                      </a:lnTo>
                      <a:cubicBezTo>
                        <a:pt x="201544" y="76107"/>
                        <a:pt x="179608" y="98060"/>
                        <a:pt x="152555" y="98060"/>
                      </a:cubicBezTo>
                      <a:lnTo>
                        <a:pt x="0" y="9806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24" name="Freeform 6123">
                  <a:extLst>
                    <a:ext uri="{FF2B5EF4-FFF2-40B4-BE49-F238E27FC236}">
                      <a16:creationId xmlns:a16="http://schemas.microsoft.com/office/drawing/2014/main" id="{08023FC5-8A87-56F9-5165-2B082A49A03D}"/>
                    </a:ext>
                  </a:extLst>
                </p:cNvPr>
                <p:cNvSpPr/>
                <p:nvPr/>
              </p:nvSpPr>
              <p:spPr>
                <a:xfrm>
                  <a:off x="8404313" y="3317281"/>
                  <a:ext cx="445899" cy="287238"/>
                </a:xfrm>
                <a:custGeom>
                  <a:avLst/>
                  <a:gdLst>
                    <a:gd name="connsiteX0" fmla="*/ 0 w 445899"/>
                    <a:gd name="connsiteY0" fmla="*/ 89513 h 287238"/>
                    <a:gd name="connsiteX1" fmla="*/ 223393 w 445899"/>
                    <a:gd name="connsiteY1" fmla="*/ 287238 h 287238"/>
                    <a:gd name="connsiteX2" fmla="*/ 223393 w 445899"/>
                    <a:gd name="connsiteY2" fmla="*/ 287238 h 287238"/>
                    <a:gd name="connsiteX3" fmla="*/ 243984 w 445899"/>
                    <a:gd name="connsiteY3" fmla="*/ 187707 h 287238"/>
                    <a:gd name="connsiteX4" fmla="*/ 179173 w 445899"/>
                    <a:gd name="connsiteY4" fmla="*/ 98060 h 287238"/>
                    <a:gd name="connsiteX5" fmla="*/ 396904 w 445899"/>
                    <a:gd name="connsiteY5" fmla="*/ 98060 h 287238"/>
                    <a:gd name="connsiteX6" fmla="*/ 445900 w 445899"/>
                    <a:gd name="connsiteY6" fmla="*/ 49034 h 287238"/>
                    <a:gd name="connsiteX7" fmla="*/ 445900 w 445899"/>
                    <a:gd name="connsiteY7" fmla="*/ 49034 h 287238"/>
                    <a:gd name="connsiteX8" fmla="*/ 396904 w 445899"/>
                    <a:gd name="connsiteY8" fmla="*/ 0 h 287238"/>
                    <a:gd name="connsiteX9" fmla="*/ 244348 w 445899"/>
                    <a:gd name="connsiteY9" fmla="*/ 0 h 287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5899" h="287238">
                      <a:moveTo>
                        <a:pt x="0" y="89513"/>
                      </a:moveTo>
                      <a:lnTo>
                        <a:pt x="223393" y="287238"/>
                      </a:lnTo>
                      <a:lnTo>
                        <a:pt x="223393" y="287238"/>
                      </a:lnTo>
                      <a:cubicBezTo>
                        <a:pt x="258147" y="266567"/>
                        <a:pt x="267684" y="220493"/>
                        <a:pt x="243984" y="187707"/>
                      </a:cubicBezTo>
                      <a:lnTo>
                        <a:pt x="179173" y="98060"/>
                      </a:lnTo>
                      <a:lnTo>
                        <a:pt x="396904" y="98060"/>
                      </a:lnTo>
                      <a:cubicBezTo>
                        <a:pt x="423964" y="98060"/>
                        <a:pt x="445900" y="76107"/>
                        <a:pt x="445900" y="49034"/>
                      </a:cubicBezTo>
                      <a:lnTo>
                        <a:pt x="445900" y="49034"/>
                      </a:lnTo>
                      <a:cubicBezTo>
                        <a:pt x="445900" y="21953"/>
                        <a:pt x="423964" y="0"/>
                        <a:pt x="396904" y="0"/>
                      </a:cubicBezTo>
                      <a:lnTo>
                        <a:pt x="244348"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grpSp>
        <p:nvGrpSpPr>
          <p:cNvPr id="5741" name="Graphic 1">
            <a:extLst>
              <a:ext uri="{FF2B5EF4-FFF2-40B4-BE49-F238E27FC236}">
                <a16:creationId xmlns:a16="http://schemas.microsoft.com/office/drawing/2014/main" id="{652D833E-6468-A5A5-A14D-EF9B71737AC3}"/>
              </a:ext>
            </a:extLst>
          </p:cNvPr>
          <p:cNvGrpSpPr/>
          <p:nvPr/>
        </p:nvGrpSpPr>
        <p:grpSpPr>
          <a:xfrm flipH="1">
            <a:off x="1676400" y="4754988"/>
            <a:ext cx="639188" cy="658213"/>
            <a:chOff x="1898478" y="4609264"/>
            <a:chExt cx="1100849" cy="1133620"/>
          </a:xfrm>
          <a:noFill/>
        </p:grpSpPr>
        <p:grpSp>
          <p:nvGrpSpPr>
            <p:cNvPr id="6103" name="Graphic 1">
              <a:extLst>
                <a:ext uri="{FF2B5EF4-FFF2-40B4-BE49-F238E27FC236}">
                  <a16:creationId xmlns:a16="http://schemas.microsoft.com/office/drawing/2014/main" id="{C7E3973A-EAF2-0DD8-30B9-BC9AA94B3508}"/>
                </a:ext>
              </a:extLst>
            </p:cNvPr>
            <p:cNvGrpSpPr/>
            <p:nvPr/>
          </p:nvGrpSpPr>
          <p:grpSpPr>
            <a:xfrm>
              <a:off x="2265752" y="4609264"/>
              <a:ext cx="733575" cy="734122"/>
              <a:chOff x="2265752" y="4609264"/>
              <a:chExt cx="733575" cy="734122"/>
            </a:xfrm>
            <a:noFill/>
          </p:grpSpPr>
          <p:sp>
            <p:nvSpPr>
              <p:cNvPr id="6111" name="Freeform 6110">
                <a:extLst>
                  <a:ext uri="{FF2B5EF4-FFF2-40B4-BE49-F238E27FC236}">
                    <a16:creationId xmlns:a16="http://schemas.microsoft.com/office/drawing/2014/main" id="{42C72E60-934A-F661-9D09-3893DB936E75}"/>
                  </a:ext>
                </a:extLst>
              </p:cNvPr>
              <p:cNvSpPr/>
              <p:nvPr/>
            </p:nvSpPr>
            <p:spPr>
              <a:xfrm rot="-2700000">
                <a:off x="2773836" y="4920820"/>
                <a:ext cx="71549" cy="465408"/>
              </a:xfrm>
              <a:custGeom>
                <a:avLst/>
                <a:gdLst>
                  <a:gd name="connsiteX0" fmla="*/ 0 w 71549"/>
                  <a:gd name="connsiteY0" fmla="*/ 0 h 465408"/>
                  <a:gd name="connsiteX1" fmla="*/ 71549 w 71549"/>
                  <a:gd name="connsiteY1" fmla="*/ 0 h 465408"/>
                  <a:gd name="connsiteX2" fmla="*/ 71549 w 71549"/>
                  <a:gd name="connsiteY2" fmla="*/ 437687 h 465408"/>
                  <a:gd name="connsiteX3" fmla="*/ 43848 w 71549"/>
                  <a:gd name="connsiteY3" fmla="*/ 465409 h 465408"/>
                  <a:gd name="connsiteX4" fmla="*/ 27701 w 71549"/>
                  <a:gd name="connsiteY4" fmla="*/ 465409 h 465408"/>
                  <a:gd name="connsiteX5" fmla="*/ 0 w 71549"/>
                  <a:gd name="connsiteY5" fmla="*/ 437687 h 465408"/>
                  <a:gd name="connsiteX6" fmla="*/ 0 w 71549"/>
                  <a:gd name="connsiteY6" fmla="*/ 0 h 465408"/>
                  <a:gd name="connsiteX7" fmla="*/ 0 w 71549"/>
                  <a:gd name="connsiteY7" fmla="*/ 0 h 465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549" h="465408">
                    <a:moveTo>
                      <a:pt x="0" y="0"/>
                    </a:moveTo>
                    <a:lnTo>
                      <a:pt x="71549" y="0"/>
                    </a:lnTo>
                    <a:lnTo>
                      <a:pt x="71549" y="437687"/>
                    </a:lnTo>
                    <a:cubicBezTo>
                      <a:pt x="71549" y="452984"/>
                      <a:pt x="59134" y="465409"/>
                      <a:pt x="43848" y="465409"/>
                    </a:cubicBezTo>
                    <a:lnTo>
                      <a:pt x="27701" y="465409"/>
                    </a:lnTo>
                    <a:cubicBezTo>
                      <a:pt x="12415" y="465409"/>
                      <a:pt x="0" y="452984"/>
                      <a:pt x="0" y="437687"/>
                    </a:cubicBezTo>
                    <a:lnTo>
                      <a:pt x="0"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12" name="Freeform 6111">
                <a:extLst>
                  <a:ext uri="{FF2B5EF4-FFF2-40B4-BE49-F238E27FC236}">
                    <a16:creationId xmlns:a16="http://schemas.microsoft.com/office/drawing/2014/main" id="{4AD88FC5-23B6-D603-078C-45BC1F8FD307}"/>
                  </a:ext>
                </a:extLst>
              </p:cNvPr>
              <p:cNvSpPr/>
              <p:nvPr/>
            </p:nvSpPr>
            <p:spPr>
              <a:xfrm rot="-2700000">
                <a:off x="2525217" y="4958421"/>
                <a:ext cx="214639" cy="35800"/>
              </a:xfrm>
              <a:custGeom>
                <a:avLst/>
                <a:gdLst>
                  <a:gd name="connsiteX0" fmla="*/ 200790 w 214639"/>
                  <a:gd name="connsiteY0" fmla="*/ 0 h 35800"/>
                  <a:gd name="connsiteX1" fmla="*/ 214639 w 214639"/>
                  <a:gd name="connsiteY1" fmla="*/ 13860 h 35800"/>
                  <a:gd name="connsiteX2" fmla="*/ 214639 w 214639"/>
                  <a:gd name="connsiteY2" fmla="*/ 21941 h 35800"/>
                  <a:gd name="connsiteX3" fmla="*/ 200790 w 214639"/>
                  <a:gd name="connsiteY3" fmla="*/ 35801 h 35800"/>
                  <a:gd name="connsiteX4" fmla="*/ 13849 w 214639"/>
                  <a:gd name="connsiteY4" fmla="*/ 35801 h 35800"/>
                  <a:gd name="connsiteX5" fmla="*/ 0 w 214639"/>
                  <a:gd name="connsiteY5" fmla="*/ 21941 h 35800"/>
                  <a:gd name="connsiteX6" fmla="*/ 0 w 214639"/>
                  <a:gd name="connsiteY6" fmla="*/ 13860 h 35800"/>
                  <a:gd name="connsiteX7" fmla="*/ 13849 w 214639"/>
                  <a:gd name="connsiteY7" fmla="*/ 0 h 3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9" h="35800">
                    <a:moveTo>
                      <a:pt x="200790" y="0"/>
                    </a:moveTo>
                    <a:cubicBezTo>
                      <a:pt x="208439" y="0"/>
                      <a:pt x="214639" y="6205"/>
                      <a:pt x="214639" y="13860"/>
                    </a:cubicBezTo>
                    <a:lnTo>
                      <a:pt x="214639" y="21941"/>
                    </a:lnTo>
                    <a:cubicBezTo>
                      <a:pt x="214639" y="29595"/>
                      <a:pt x="208439" y="35801"/>
                      <a:pt x="200790" y="35801"/>
                    </a:cubicBezTo>
                    <a:lnTo>
                      <a:pt x="13849" y="35801"/>
                    </a:lnTo>
                    <a:cubicBezTo>
                      <a:pt x="6200" y="35801"/>
                      <a:pt x="0" y="29595"/>
                      <a:pt x="0" y="21941"/>
                    </a:cubicBezTo>
                    <a:lnTo>
                      <a:pt x="0" y="13860"/>
                    </a:lnTo>
                    <a:cubicBezTo>
                      <a:pt x="0" y="6205"/>
                      <a:pt x="6200" y="0"/>
                      <a:pt x="1384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13" name="Freeform 6112">
                <a:extLst>
                  <a:ext uri="{FF2B5EF4-FFF2-40B4-BE49-F238E27FC236}">
                    <a16:creationId xmlns:a16="http://schemas.microsoft.com/office/drawing/2014/main" id="{61E007B1-E474-BAAA-E8D4-C339B273D9A5}"/>
                  </a:ext>
                </a:extLst>
              </p:cNvPr>
              <p:cNvSpPr/>
              <p:nvPr/>
            </p:nvSpPr>
            <p:spPr>
              <a:xfrm rot="-2700000">
                <a:off x="2365133" y="4780319"/>
                <a:ext cx="357732" cy="214803"/>
              </a:xfrm>
              <a:custGeom>
                <a:avLst/>
                <a:gdLst>
                  <a:gd name="connsiteX0" fmla="*/ 0 w 357732"/>
                  <a:gd name="connsiteY0" fmla="*/ 0 h 214803"/>
                  <a:gd name="connsiteX1" fmla="*/ 357732 w 357732"/>
                  <a:gd name="connsiteY1" fmla="*/ 0 h 214803"/>
                  <a:gd name="connsiteX2" fmla="*/ 357732 w 357732"/>
                  <a:gd name="connsiteY2" fmla="*/ 214803 h 214803"/>
                  <a:gd name="connsiteX3" fmla="*/ 0 w 357732"/>
                  <a:gd name="connsiteY3" fmla="*/ 214803 h 214803"/>
                </a:gdLst>
                <a:ahLst/>
                <a:cxnLst>
                  <a:cxn ang="0">
                    <a:pos x="connsiteX0" y="connsiteY0"/>
                  </a:cxn>
                  <a:cxn ang="0">
                    <a:pos x="connsiteX1" y="connsiteY1"/>
                  </a:cxn>
                  <a:cxn ang="0">
                    <a:pos x="connsiteX2" y="connsiteY2"/>
                  </a:cxn>
                  <a:cxn ang="0">
                    <a:pos x="connsiteX3" y="connsiteY3"/>
                  </a:cxn>
                </a:cxnLst>
                <a:rect l="l" t="t" r="r" b="b"/>
                <a:pathLst>
                  <a:path w="357732" h="214803">
                    <a:moveTo>
                      <a:pt x="0" y="0"/>
                    </a:moveTo>
                    <a:lnTo>
                      <a:pt x="357732" y="0"/>
                    </a:lnTo>
                    <a:lnTo>
                      <a:pt x="357732" y="214803"/>
                    </a:lnTo>
                    <a:lnTo>
                      <a:pt x="0" y="214803"/>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14" name="Freeform 6113">
                <a:extLst>
                  <a:ext uri="{FF2B5EF4-FFF2-40B4-BE49-F238E27FC236}">
                    <a16:creationId xmlns:a16="http://schemas.microsoft.com/office/drawing/2014/main" id="{9EED0AC7-B684-7023-631F-FAB60D057C7B}"/>
                  </a:ext>
                </a:extLst>
              </p:cNvPr>
              <p:cNvSpPr/>
              <p:nvPr/>
            </p:nvSpPr>
            <p:spPr>
              <a:xfrm>
                <a:off x="2587180" y="4760831"/>
                <a:ext cx="79970" cy="80024"/>
              </a:xfrm>
              <a:custGeom>
                <a:avLst/>
                <a:gdLst>
                  <a:gd name="connsiteX0" fmla="*/ 0 w 79970"/>
                  <a:gd name="connsiteY0" fmla="*/ 0 h 80024"/>
                  <a:gd name="connsiteX1" fmla="*/ 79971 w 79970"/>
                  <a:gd name="connsiteY1" fmla="*/ 80024 h 80024"/>
                </a:gdLst>
                <a:ahLst/>
                <a:cxnLst>
                  <a:cxn ang="0">
                    <a:pos x="connsiteX0" y="connsiteY0"/>
                  </a:cxn>
                  <a:cxn ang="0">
                    <a:pos x="connsiteX1" y="connsiteY1"/>
                  </a:cxn>
                </a:cxnLst>
                <a:rect l="l" t="t" r="r" b="b"/>
                <a:pathLst>
                  <a:path w="79970" h="80024">
                    <a:moveTo>
                      <a:pt x="0" y="0"/>
                    </a:moveTo>
                    <a:lnTo>
                      <a:pt x="79971" y="8002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15" name="Freeform 6114">
                <a:extLst>
                  <a:ext uri="{FF2B5EF4-FFF2-40B4-BE49-F238E27FC236}">
                    <a16:creationId xmlns:a16="http://schemas.microsoft.com/office/drawing/2014/main" id="{D1809606-E138-8EAB-1BD8-D7A167B5A1E7}"/>
                  </a:ext>
                </a:extLst>
              </p:cNvPr>
              <p:cNvSpPr/>
              <p:nvPr/>
            </p:nvSpPr>
            <p:spPr>
              <a:xfrm rot="-2700000">
                <a:off x="2356456" y="4896414"/>
                <a:ext cx="71546" cy="286404"/>
              </a:xfrm>
              <a:custGeom>
                <a:avLst/>
                <a:gdLst>
                  <a:gd name="connsiteX0" fmla="*/ 43848 w 71546"/>
                  <a:gd name="connsiteY0" fmla="*/ 0 h 286404"/>
                  <a:gd name="connsiteX1" fmla="*/ 71546 w 71546"/>
                  <a:gd name="connsiteY1" fmla="*/ 27719 h 286404"/>
                  <a:gd name="connsiteX2" fmla="*/ 71546 w 71546"/>
                  <a:gd name="connsiteY2" fmla="*/ 258686 h 286404"/>
                  <a:gd name="connsiteX3" fmla="*/ 43848 w 71546"/>
                  <a:gd name="connsiteY3" fmla="*/ 286405 h 286404"/>
                  <a:gd name="connsiteX4" fmla="*/ 27698 w 71546"/>
                  <a:gd name="connsiteY4" fmla="*/ 286405 h 286404"/>
                  <a:gd name="connsiteX5" fmla="*/ 0 w 71546"/>
                  <a:gd name="connsiteY5" fmla="*/ 258686 h 286404"/>
                  <a:gd name="connsiteX6" fmla="*/ 0 w 71546"/>
                  <a:gd name="connsiteY6" fmla="*/ 27719 h 286404"/>
                  <a:gd name="connsiteX7" fmla="*/ 27698 w 71546"/>
                  <a:gd name="connsiteY7" fmla="*/ 0 h 28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546" h="286404">
                    <a:moveTo>
                      <a:pt x="43848" y="0"/>
                    </a:moveTo>
                    <a:cubicBezTo>
                      <a:pt x="59146" y="0"/>
                      <a:pt x="71546" y="12410"/>
                      <a:pt x="71546" y="27719"/>
                    </a:cubicBezTo>
                    <a:lnTo>
                      <a:pt x="71546" y="258686"/>
                    </a:lnTo>
                    <a:cubicBezTo>
                      <a:pt x="71546" y="273995"/>
                      <a:pt x="59146" y="286405"/>
                      <a:pt x="43848" y="286405"/>
                    </a:cubicBezTo>
                    <a:lnTo>
                      <a:pt x="27698" y="286405"/>
                    </a:lnTo>
                    <a:cubicBezTo>
                      <a:pt x="12401" y="286405"/>
                      <a:pt x="0" y="273995"/>
                      <a:pt x="0" y="258686"/>
                    </a:cubicBezTo>
                    <a:lnTo>
                      <a:pt x="0" y="27719"/>
                    </a:lnTo>
                    <a:cubicBezTo>
                      <a:pt x="0" y="12410"/>
                      <a:pt x="12401" y="0"/>
                      <a:pt x="27698"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16" name="Freeform 6115">
                <a:extLst>
                  <a:ext uri="{FF2B5EF4-FFF2-40B4-BE49-F238E27FC236}">
                    <a16:creationId xmlns:a16="http://schemas.microsoft.com/office/drawing/2014/main" id="{1FAD2747-6613-AD09-EB34-795993652D6B}"/>
                  </a:ext>
                </a:extLst>
              </p:cNvPr>
              <p:cNvSpPr/>
              <p:nvPr/>
            </p:nvSpPr>
            <p:spPr>
              <a:xfrm rot="-2700000">
                <a:off x="2660010" y="4592636"/>
                <a:ext cx="71546" cy="286404"/>
              </a:xfrm>
              <a:custGeom>
                <a:avLst/>
                <a:gdLst>
                  <a:gd name="connsiteX0" fmla="*/ 43848 w 71546"/>
                  <a:gd name="connsiteY0" fmla="*/ 0 h 286404"/>
                  <a:gd name="connsiteX1" fmla="*/ 71546 w 71546"/>
                  <a:gd name="connsiteY1" fmla="*/ 27720 h 286404"/>
                  <a:gd name="connsiteX2" fmla="*/ 71546 w 71546"/>
                  <a:gd name="connsiteY2" fmla="*/ 258686 h 286404"/>
                  <a:gd name="connsiteX3" fmla="*/ 43848 w 71546"/>
                  <a:gd name="connsiteY3" fmla="*/ 286405 h 286404"/>
                  <a:gd name="connsiteX4" fmla="*/ 27698 w 71546"/>
                  <a:gd name="connsiteY4" fmla="*/ 286405 h 286404"/>
                  <a:gd name="connsiteX5" fmla="*/ 0 w 71546"/>
                  <a:gd name="connsiteY5" fmla="*/ 258686 h 286404"/>
                  <a:gd name="connsiteX6" fmla="*/ 0 w 71546"/>
                  <a:gd name="connsiteY6" fmla="*/ 27720 h 286404"/>
                  <a:gd name="connsiteX7" fmla="*/ 27698 w 71546"/>
                  <a:gd name="connsiteY7" fmla="*/ 0 h 28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546" h="286404">
                    <a:moveTo>
                      <a:pt x="43848" y="0"/>
                    </a:moveTo>
                    <a:cubicBezTo>
                      <a:pt x="59145" y="0"/>
                      <a:pt x="71546" y="12411"/>
                      <a:pt x="71546" y="27720"/>
                    </a:cubicBezTo>
                    <a:lnTo>
                      <a:pt x="71546" y="258686"/>
                    </a:lnTo>
                    <a:cubicBezTo>
                      <a:pt x="71546" y="273995"/>
                      <a:pt x="59145" y="286405"/>
                      <a:pt x="43848" y="286405"/>
                    </a:cubicBezTo>
                    <a:lnTo>
                      <a:pt x="27698" y="286405"/>
                    </a:lnTo>
                    <a:cubicBezTo>
                      <a:pt x="12401" y="286405"/>
                      <a:pt x="0" y="273995"/>
                      <a:pt x="0" y="258686"/>
                    </a:cubicBezTo>
                    <a:lnTo>
                      <a:pt x="0" y="27720"/>
                    </a:lnTo>
                    <a:cubicBezTo>
                      <a:pt x="0" y="12411"/>
                      <a:pt x="12401" y="0"/>
                      <a:pt x="27698"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04" name="Graphic 1">
              <a:extLst>
                <a:ext uri="{FF2B5EF4-FFF2-40B4-BE49-F238E27FC236}">
                  <a16:creationId xmlns:a16="http://schemas.microsoft.com/office/drawing/2014/main" id="{317058AB-94D9-A1DB-98DE-7EC7B61D6ADF}"/>
                </a:ext>
              </a:extLst>
            </p:cNvPr>
            <p:cNvGrpSpPr/>
            <p:nvPr/>
          </p:nvGrpSpPr>
          <p:grpSpPr>
            <a:xfrm>
              <a:off x="1898477" y="5229334"/>
              <a:ext cx="784148" cy="513548"/>
              <a:chOff x="1898477" y="5229334"/>
              <a:chExt cx="784148" cy="513548"/>
            </a:xfrm>
            <a:noFill/>
          </p:grpSpPr>
          <p:grpSp>
            <p:nvGrpSpPr>
              <p:cNvPr id="6105" name="Graphic 1">
                <a:extLst>
                  <a:ext uri="{FF2B5EF4-FFF2-40B4-BE49-F238E27FC236}">
                    <a16:creationId xmlns:a16="http://schemas.microsoft.com/office/drawing/2014/main" id="{F1D1642B-C08D-7E03-8ECD-CCF62DAB8CC0}"/>
                  </a:ext>
                </a:extLst>
              </p:cNvPr>
              <p:cNvGrpSpPr/>
              <p:nvPr/>
            </p:nvGrpSpPr>
            <p:grpSpPr>
              <a:xfrm>
                <a:off x="1961406" y="5229334"/>
                <a:ext cx="721220" cy="256777"/>
                <a:chOff x="1961406" y="5229334"/>
                <a:chExt cx="721220" cy="256777"/>
              </a:xfrm>
              <a:noFill/>
            </p:grpSpPr>
            <p:sp>
              <p:nvSpPr>
                <p:cNvPr id="6109" name="Freeform 6108">
                  <a:extLst>
                    <a:ext uri="{FF2B5EF4-FFF2-40B4-BE49-F238E27FC236}">
                      <a16:creationId xmlns:a16="http://schemas.microsoft.com/office/drawing/2014/main" id="{07C5C219-6665-CE83-0179-9E06A2E37FB3}"/>
                    </a:ext>
                  </a:extLst>
                </p:cNvPr>
                <p:cNvSpPr/>
                <p:nvPr/>
              </p:nvSpPr>
              <p:spPr>
                <a:xfrm>
                  <a:off x="1961406" y="5229334"/>
                  <a:ext cx="721220" cy="256777"/>
                </a:xfrm>
                <a:custGeom>
                  <a:avLst/>
                  <a:gdLst>
                    <a:gd name="connsiteX0" fmla="*/ 693480 w 721220"/>
                    <a:gd name="connsiteY0" fmla="*/ 256778 h 256777"/>
                    <a:gd name="connsiteX1" fmla="*/ 128291 w 721220"/>
                    <a:gd name="connsiteY1" fmla="*/ 256778 h 256777"/>
                    <a:gd name="connsiteX2" fmla="*/ 0 w 721220"/>
                    <a:gd name="connsiteY2" fmla="*/ 128385 h 256777"/>
                    <a:gd name="connsiteX3" fmla="*/ 0 w 721220"/>
                    <a:gd name="connsiteY3" fmla="*/ 128385 h 256777"/>
                    <a:gd name="connsiteX4" fmla="*/ 128291 w 721220"/>
                    <a:gd name="connsiteY4" fmla="*/ 0 h 256777"/>
                    <a:gd name="connsiteX5" fmla="*/ 693480 w 721220"/>
                    <a:gd name="connsiteY5" fmla="*/ 0 h 256777"/>
                    <a:gd name="connsiteX6" fmla="*/ 721220 w 721220"/>
                    <a:gd name="connsiteY6" fmla="*/ 27753 h 256777"/>
                    <a:gd name="connsiteX7" fmla="*/ 721220 w 721220"/>
                    <a:gd name="connsiteY7" fmla="*/ 27753 h 256777"/>
                    <a:gd name="connsiteX8" fmla="*/ 693480 w 721220"/>
                    <a:gd name="connsiteY8" fmla="*/ 55515 h 256777"/>
                    <a:gd name="connsiteX9" fmla="*/ 128291 w 721220"/>
                    <a:gd name="connsiteY9" fmla="*/ 55515 h 256777"/>
                    <a:gd name="connsiteX10" fmla="*/ 55475 w 721220"/>
                    <a:gd name="connsiteY10" fmla="*/ 128385 h 256777"/>
                    <a:gd name="connsiteX11" fmla="*/ 55475 w 721220"/>
                    <a:gd name="connsiteY11" fmla="*/ 128385 h 256777"/>
                    <a:gd name="connsiteX12" fmla="*/ 128291 w 721220"/>
                    <a:gd name="connsiteY12" fmla="*/ 201255 h 256777"/>
                    <a:gd name="connsiteX13" fmla="*/ 693480 w 721220"/>
                    <a:gd name="connsiteY13" fmla="*/ 201255 h 256777"/>
                    <a:gd name="connsiteX14" fmla="*/ 721220 w 721220"/>
                    <a:gd name="connsiteY14" fmla="*/ 229017 h 256777"/>
                    <a:gd name="connsiteX15" fmla="*/ 721220 w 721220"/>
                    <a:gd name="connsiteY15" fmla="*/ 229017 h 256777"/>
                    <a:gd name="connsiteX16" fmla="*/ 693480 w 721220"/>
                    <a:gd name="connsiteY16" fmla="*/ 256778 h 25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1220" h="256777">
                      <a:moveTo>
                        <a:pt x="693480" y="256778"/>
                      </a:moveTo>
                      <a:lnTo>
                        <a:pt x="128291" y="256778"/>
                      </a:lnTo>
                      <a:cubicBezTo>
                        <a:pt x="57438" y="256778"/>
                        <a:pt x="0" y="199293"/>
                        <a:pt x="0" y="128385"/>
                      </a:cubicBezTo>
                      <a:lnTo>
                        <a:pt x="0" y="128385"/>
                      </a:lnTo>
                      <a:cubicBezTo>
                        <a:pt x="0" y="57478"/>
                        <a:pt x="57438" y="0"/>
                        <a:pt x="128291" y="0"/>
                      </a:cubicBezTo>
                      <a:lnTo>
                        <a:pt x="693480" y="0"/>
                      </a:lnTo>
                      <a:cubicBezTo>
                        <a:pt x="708797" y="0"/>
                        <a:pt x="721220" y="12425"/>
                        <a:pt x="721220" y="27753"/>
                      </a:cubicBezTo>
                      <a:lnTo>
                        <a:pt x="721220" y="27753"/>
                      </a:lnTo>
                      <a:cubicBezTo>
                        <a:pt x="721220" y="43083"/>
                        <a:pt x="708797" y="55515"/>
                        <a:pt x="693480" y="55515"/>
                      </a:cubicBezTo>
                      <a:lnTo>
                        <a:pt x="128291" y="55515"/>
                      </a:lnTo>
                      <a:cubicBezTo>
                        <a:pt x="88075" y="55515"/>
                        <a:pt x="55475" y="88144"/>
                        <a:pt x="55475" y="128385"/>
                      </a:cubicBezTo>
                      <a:lnTo>
                        <a:pt x="55475" y="128385"/>
                      </a:lnTo>
                      <a:cubicBezTo>
                        <a:pt x="55475" y="168634"/>
                        <a:pt x="88075" y="201255"/>
                        <a:pt x="128291" y="201255"/>
                      </a:cubicBezTo>
                      <a:lnTo>
                        <a:pt x="693480" y="201255"/>
                      </a:lnTo>
                      <a:cubicBezTo>
                        <a:pt x="708797" y="201255"/>
                        <a:pt x="721220" y="213688"/>
                        <a:pt x="721220" y="229017"/>
                      </a:cubicBezTo>
                      <a:lnTo>
                        <a:pt x="721220" y="229017"/>
                      </a:lnTo>
                      <a:cubicBezTo>
                        <a:pt x="721220" y="244346"/>
                        <a:pt x="708797" y="256778"/>
                        <a:pt x="693480" y="25677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10" name="Freeform 6109">
                  <a:extLst>
                    <a:ext uri="{FF2B5EF4-FFF2-40B4-BE49-F238E27FC236}">
                      <a16:creationId xmlns:a16="http://schemas.microsoft.com/office/drawing/2014/main" id="{8FBAE48F-04D2-8FAE-CE3E-77C462797BBD}"/>
                    </a:ext>
                  </a:extLst>
                </p:cNvPr>
                <p:cNvSpPr/>
                <p:nvPr/>
              </p:nvSpPr>
              <p:spPr>
                <a:xfrm>
                  <a:off x="2613276" y="5284849"/>
                  <a:ext cx="7907" cy="145739"/>
                </a:xfrm>
                <a:custGeom>
                  <a:avLst/>
                  <a:gdLst>
                    <a:gd name="connsiteX0" fmla="*/ 0 w 7907"/>
                    <a:gd name="connsiteY0" fmla="*/ 0 h 145739"/>
                    <a:gd name="connsiteX1" fmla="*/ 0 w 7907"/>
                    <a:gd name="connsiteY1" fmla="*/ 145740 h 145739"/>
                  </a:gdLst>
                  <a:ahLst/>
                  <a:cxnLst>
                    <a:cxn ang="0">
                      <a:pos x="connsiteX0" y="connsiteY0"/>
                    </a:cxn>
                    <a:cxn ang="0">
                      <a:pos x="connsiteX1" y="connsiteY1"/>
                    </a:cxn>
                  </a:cxnLst>
                  <a:rect l="l" t="t" r="r" b="b"/>
                  <a:pathLst>
                    <a:path w="7907" h="145739">
                      <a:moveTo>
                        <a:pt x="0" y="0"/>
                      </a:moveTo>
                      <a:lnTo>
                        <a:pt x="0" y="14574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06" name="Graphic 1">
                <a:extLst>
                  <a:ext uri="{FF2B5EF4-FFF2-40B4-BE49-F238E27FC236}">
                    <a16:creationId xmlns:a16="http://schemas.microsoft.com/office/drawing/2014/main" id="{168B5D5A-9BC2-343D-DC0F-915C59649969}"/>
                  </a:ext>
                </a:extLst>
              </p:cNvPr>
              <p:cNvGrpSpPr/>
              <p:nvPr/>
            </p:nvGrpSpPr>
            <p:grpSpPr>
              <a:xfrm>
                <a:off x="1898477" y="5486112"/>
                <a:ext cx="721219" cy="256770"/>
                <a:chOff x="1898477" y="5486112"/>
                <a:chExt cx="721219" cy="256770"/>
              </a:xfrm>
              <a:noFill/>
            </p:grpSpPr>
            <p:sp>
              <p:nvSpPr>
                <p:cNvPr id="6107" name="Freeform 6106">
                  <a:extLst>
                    <a:ext uri="{FF2B5EF4-FFF2-40B4-BE49-F238E27FC236}">
                      <a16:creationId xmlns:a16="http://schemas.microsoft.com/office/drawing/2014/main" id="{B53D37C5-1A4B-9547-D4A7-4313349D9B70}"/>
                    </a:ext>
                  </a:extLst>
                </p:cNvPr>
                <p:cNvSpPr/>
                <p:nvPr/>
              </p:nvSpPr>
              <p:spPr>
                <a:xfrm>
                  <a:off x="1898477" y="5486112"/>
                  <a:ext cx="721219" cy="256770"/>
                </a:xfrm>
                <a:custGeom>
                  <a:avLst/>
                  <a:gdLst>
                    <a:gd name="connsiteX0" fmla="*/ 693479 w 721219"/>
                    <a:gd name="connsiteY0" fmla="*/ 256770 h 256770"/>
                    <a:gd name="connsiteX1" fmla="*/ 128290 w 721219"/>
                    <a:gd name="connsiteY1" fmla="*/ 256770 h 256770"/>
                    <a:gd name="connsiteX2" fmla="*/ 0 w 721219"/>
                    <a:gd name="connsiteY2" fmla="*/ 128385 h 256770"/>
                    <a:gd name="connsiteX3" fmla="*/ 0 w 721219"/>
                    <a:gd name="connsiteY3" fmla="*/ 128385 h 256770"/>
                    <a:gd name="connsiteX4" fmla="*/ 128290 w 721219"/>
                    <a:gd name="connsiteY4" fmla="*/ 0 h 256770"/>
                    <a:gd name="connsiteX5" fmla="*/ 693479 w 721219"/>
                    <a:gd name="connsiteY5" fmla="*/ 0 h 256770"/>
                    <a:gd name="connsiteX6" fmla="*/ 721220 w 721219"/>
                    <a:gd name="connsiteY6" fmla="*/ 27754 h 256770"/>
                    <a:gd name="connsiteX7" fmla="*/ 721220 w 721219"/>
                    <a:gd name="connsiteY7" fmla="*/ 27754 h 256770"/>
                    <a:gd name="connsiteX8" fmla="*/ 693479 w 721219"/>
                    <a:gd name="connsiteY8" fmla="*/ 55515 h 256770"/>
                    <a:gd name="connsiteX9" fmla="*/ 128290 w 721219"/>
                    <a:gd name="connsiteY9" fmla="*/ 55515 h 256770"/>
                    <a:gd name="connsiteX10" fmla="*/ 55475 w 721219"/>
                    <a:gd name="connsiteY10" fmla="*/ 128385 h 256770"/>
                    <a:gd name="connsiteX11" fmla="*/ 55475 w 721219"/>
                    <a:gd name="connsiteY11" fmla="*/ 128385 h 256770"/>
                    <a:gd name="connsiteX12" fmla="*/ 128290 w 721219"/>
                    <a:gd name="connsiteY12" fmla="*/ 201255 h 256770"/>
                    <a:gd name="connsiteX13" fmla="*/ 693479 w 721219"/>
                    <a:gd name="connsiteY13" fmla="*/ 201255 h 256770"/>
                    <a:gd name="connsiteX14" fmla="*/ 721220 w 721219"/>
                    <a:gd name="connsiteY14" fmla="*/ 229017 h 256770"/>
                    <a:gd name="connsiteX15" fmla="*/ 721220 w 721219"/>
                    <a:gd name="connsiteY15" fmla="*/ 229017 h 256770"/>
                    <a:gd name="connsiteX16" fmla="*/ 693479 w 721219"/>
                    <a:gd name="connsiteY16" fmla="*/ 256770 h 256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1219" h="256770">
                      <a:moveTo>
                        <a:pt x="693479" y="256770"/>
                      </a:moveTo>
                      <a:lnTo>
                        <a:pt x="128290" y="256770"/>
                      </a:lnTo>
                      <a:cubicBezTo>
                        <a:pt x="57438" y="256770"/>
                        <a:pt x="0" y="199293"/>
                        <a:pt x="0" y="128385"/>
                      </a:cubicBezTo>
                      <a:lnTo>
                        <a:pt x="0" y="128385"/>
                      </a:lnTo>
                      <a:cubicBezTo>
                        <a:pt x="0" y="57478"/>
                        <a:pt x="57438" y="0"/>
                        <a:pt x="128290" y="0"/>
                      </a:cubicBezTo>
                      <a:lnTo>
                        <a:pt x="693479" y="0"/>
                      </a:lnTo>
                      <a:cubicBezTo>
                        <a:pt x="708797" y="0"/>
                        <a:pt x="721220" y="12425"/>
                        <a:pt x="721220" y="27754"/>
                      </a:cubicBezTo>
                      <a:lnTo>
                        <a:pt x="721220" y="27754"/>
                      </a:lnTo>
                      <a:cubicBezTo>
                        <a:pt x="721220" y="43083"/>
                        <a:pt x="708797" y="55515"/>
                        <a:pt x="693479" y="55515"/>
                      </a:cubicBezTo>
                      <a:lnTo>
                        <a:pt x="128290" y="55515"/>
                      </a:lnTo>
                      <a:cubicBezTo>
                        <a:pt x="88075" y="55515"/>
                        <a:pt x="55475" y="88144"/>
                        <a:pt x="55475" y="128385"/>
                      </a:cubicBezTo>
                      <a:lnTo>
                        <a:pt x="55475" y="128385"/>
                      </a:lnTo>
                      <a:cubicBezTo>
                        <a:pt x="55475" y="168635"/>
                        <a:pt x="88075" y="201255"/>
                        <a:pt x="128290" y="201255"/>
                      </a:cubicBezTo>
                      <a:lnTo>
                        <a:pt x="693479" y="201255"/>
                      </a:lnTo>
                      <a:cubicBezTo>
                        <a:pt x="708797" y="201255"/>
                        <a:pt x="721220" y="213688"/>
                        <a:pt x="721220" y="229017"/>
                      </a:cubicBezTo>
                      <a:lnTo>
                        <a:pt x="721220" y="229017"/>
                      </a:lnTo>
                      <a:cubicBezTo>
                        <a:pt x="721220" y="244346"/>
                        <a:pt x="708797" y="256770"/>
                        <a:pt x="693479" y="25677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08" name="Freeform 6107">
                  <a:extLst>
                    <a:ext uri="{FF2B5EF4-FFF2-40B4-BE49-F238E27FC236}">
                      <a16:creationId xmlns:a16="http://schemas.microsoft.com/office/drawing/2014/main" id="{96B53388-9306-2D48-AD50-52497407A489}"/>
                    </a:ext>
                  </a:extLst>
                </p:cNvPr>
                <p:cNvSpPr/>
                <p:nvPr/>
              </p:nvSpPr>
              <p:spPr>
                <a:xfrm>
                  <a:off x="2550346" y="5541627"/>
                  <a:ext cx="7907" cy="145739"/>
                </a:xfrm>
                <a:custGeom>
                  <a:avLst/>
                  <a:gdLst>
                    <a:gd name="connsiteX0" fmla="*/ 0 w 7907"/>
                    <a:gd name="connsiteY0" fmla="*/ 0 h 145739"/>
                    <a:gd name="connsiteX1" fmla="*/ 0 w 7907"/>
                    <a:gd name="connsiteY1" fmla="*/ 145740 h 145739"/>
                  </a:gdLst>
                  <a:ahLst/>
                  <a:cxnLst>
                    <a:cxn ang="0">
                      <a:pos x="connsiteX0" y="connsiteY0"/>
                    </a:cxn>
                    <a:cxn ang="0">
                      <a:pos x="connsiteX1" y="connsiteY1"/>
                    </a:cxn>
                  </a:cxnLst>
                  <a:rect l="l" t="t" r="r" b="b"/>
                  <a:pathLst>
                    <a:path w="7907" h="145739">
                      <a:moveTo>
                        <a:pt x="0" y="0"/>
                      </a:moveTo>
                      <a:lnTo>
                        <a:pt x="0" y="14574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grpSp>
        <p:nvGrpSpPr>
          <p:cNvPr id="5742" name="Graphic 1">
            <a:extLst>
              <a:ext uri="{FF2B5EF4-FFF2-40B4-BE49-F238E27FC236}">
                <a16:creationId xmlns:a16="http://schemas.microsoft.com/office/drawing/2014/main" id="{26BAC0F0-6F87-D7FA-38F0-5BC6C5D35859}"/>
              </a:ext>
            </a:extLst>
          </p:cNvPr>
          <p:cNvGrpSpPr/>
          <p:nvPr/>
        </p:nvGrpSpPr>
        <p:grpSpPr>
          <a:xfrm flipH="1">
            <a:off x="3002532" y="4835467"/>
            <a:ext cx="361112" cy="580080"/>
            <a:chOff x="4036173" y="4621248"/>
            <a:chExt cx="768070" cy="1233803"/>
          </a:xfrm>
        </p:grpSpPr>
        <p:grpSp>
          <p:nvGrpSpPr>
            <p:cNvPr id="6099" name="Graphic 1">
              <a:extLst>
                <a:ext uri="{FF2B5EF4-FFF2-40B4-BE49-F238E27FC236}">
                  <a16:creationId xmlns:a16="http://schemas.microsoft.com/office/drawing/2014/main" id="{C0282437-2F16-704C-1857-FEAD0BFE3D4B}"/>
                </a:ext>
              </a:extLst>
            </p:cNvPr>
            <p:cNvGrpSpPr/>
            <p:nvPr/>
          </p:nvGrpSpPr>
          <p:grpSpPr>
            <a:xfrm>
              <a:off x="4036173" y="4621248"/>
              <a:ext cx="768070" cy="1233803"/>
              <a:chOff x="4036173" y="4621248"/>
              <a:chExt cx="768070" cy="1233803"/>
            </a:xfrm>
            <a:noFill/>
          </p:grpSpPr>
          <p:sp>
            <p:nvSpPr>
              <p:cNvPr id="6101" name="Freeform 6100">
                <a:extLst>
                  <a:ext uri="{FF2B5EF4-FFF2-40B4-BE49-F238E27FC236}">
                    <a16:creationId xmlns:a16="http://schemas.microsoft.com/office/drawing/2014/main" id="{FBCD70B4-C7E4-4D44-626C-6DBFD0AA1A33}"/>
                  </a:ext>
                </a:extLst>
              </p:cNvPr>
              <p:cNvSpPr/>
              <p:nvPr/>
            </p:nvSpPr>
            <p:spPr>
              <a:xfrm>
                <a:off x="4036173" y="4621248"/>
                <a:ext cx="573071" cy="802922"/>
              </a:xfrm>
              <a:custGeom>
                <a:avLst/>
                <a:gdLst>
                  <a:gd name="connsiteX0" fmla="*/ 246657 w 573071"/>
                  <a:gd name="connsiteY0" fmla="*/ 802923 h 802922"/>
                  <a:gd name="connsiteX1" fmla="*/ 31410 w 573071"/>
                  <a:gd name="connsiteY1" fmla="*/ 802923 h 802922"/>
                  <a:gd name="connsiteX2" fmla="*/ 0 w 573071"/>
                  <a:gd name="connsiteY2" fmla="*/ 771482 h 802922"/>
                  <a:gd name="connsiteX3" fmla="*/ 0 w 573071"/>
                  <a:gd name="connsiteY3" fmla="*/ 31441 h 802922"/>
                  <a:gd name="connsiteX4" fmla="*/ 31410 w 573071"/>
                  <a:gd name="connsiteY4" fmla="*/ 0 h 802922"/>
                  <a:gd name="connsiteX5" fmla="*/ 541654 w 573071"/>
                  <a:gd name="connsiteY5" fmla="*/ 0 h 802922"/>
                  <a:gd name="connsiteX6" fmla="*/ 573072 w 573071"/>
                  <a:gd name="connsiteY6" fmla="*/ 31441 h 802922"/>
                  <a:gd name="connsiteX7" fmla="*/ 573072 w 573071"/>
                  <a:gd name="connsiteY7" fmla="*/ 499913 h 802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3071" h="802922">
                    <a:moveTo>
                      <a:pt x="246657" y="802923"/>
                    </a:moveTo>
                    <a:lnTo>
                      <a:pt x="31410" y="802923"/>
                    </a:lnTo>
                    <a:cubicBezTo>
                      <a:pt x="14060" y="802923"/>
                      <a:pt x="0" y="788844"/>
                      <a:pt x="0" y="771482"/>
                    </a:cubicBezTo>
                    <a:lnTo>
                      <a:pt x="0" y="31441"/>
                    </a:lnTo>
                    <a:cubicBezTo>
                      <a:pt x="0" y="14079"/>
                      <a:pt x="14060" y="0"/>
                      <a:pt x="31410" y="0"/>
                    </a:cubicBezTo>
                    <a:lnTo>
                      <a:pt x="541654" y="0"/>
                    </a:lnTo>
                    <a:cubicBezTo>
                      <a:pt x="559004" y="0"/>
                      <a:pt x="573072" y="14079"/>
                      <a:pt x="573072" y="31441"/>
                    </a:cubicBezTo>
                    <a:lnTo>
                      <a:pt x="573072" y="49991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02" name="Freeform 6101">
                <a:extLst>
                  <a:ext uri="{FF2B5EF4-FFF2-40B4-BE49-F238E27FC236}">
                    <a16:creationId xmlns:a16="http://schemas.microsoft.com/office/drawing/2014/main" id="{3269CF77-AB77-4BC3-31C7-E1715A147BAE}"/>
                  </a:ext>
                </a:extLst>
              </p:cNvPr>
              <p:cNvSpPr/>
              <p:nvPr/>
            </p:nvSpPr>
            <p:spPr>
              <a:xfrm>
                <a:off x="4232191" y="4727649"/>
                <a:ext cx="572052" cy="1127403"/>
              </a:xfrm>
              <a:custGeom>
                <a:avLst/>
                <a:gdLst>
                  <a:gd name="connsiteX0" fmla="*/ 432819 w 572052"/>
                  <a:gd name="connsiteY0" fmla="*/ 984267 h 1127403"/>
                  <a:gd name="connsiteX1" fmla="*/ 435863 w 572052"/>
                  <a:gd name="connsiteY1" fmla="*/ 1127403 h 1127403"/>
                  <a:gd name="connsiteX2" fmla="*/ 14501 w 572052"/>
                  <a:gd name="connsiteY2" fmla="*/ 1127403 h 1127403"/>
                  <a:gd name="connsiteX3" fmla="*/ 14501 w 572052"/>
                  <a:gd name="connsiteY3" fmla="*/ 942562 h 1127403"/>
                  <a:gd name="connsiteX4" fmla="*/ 14501 w 572052"/>
                  <a:gd name="connsiteY4" fmla="*/ 819629 h 1127403"/>
                  <a:gd name="connsiteX5" fmla="*/ 14501 w 572052"/>
                  <a:gd name="connsiteY5" fmla="*/ 819629 h 1127403"/>
                  <a:gd name="connsiteX6" fmla="*/ 73627 w 572052"/>
                  <a:gd name="connsiteY6" fmla="*/ 400413 h 1127403"/>
                  <a:gd name="connsiteX7" fmla="*/ 73508 w 572052"/>
                  <a:gd name="connsiteY7" fmla="*/ 388891 h 1127403"/>
                  <a:gd name="connsiteX8" fmla="*/ 134057 w 572052"/>
                  <a:gd name="connsiteY8" fmla="*/ 327662 h 1127403"/>
                  <a:gd name="connsiteX9" fmla="*/ 134057 w 572052"/>
                  <a:gd name="connsiteY9" fmla="*/ 327662 h 1127403"/>
                  <a:gd name="connsiteX10" fmla="*/ 191064 w 572052"/>
                  <a:gd name="connsiteY10" fmla="*/ 367856 h 1127403"/>
                  <a:gd name="connsiteX11" fmla="*/ 243192 w 572052"/>
                  <a:gd name="connsiteY11" fmla="*/ 561086 h 1127403"/>
                  <a:gd name="connsiteX12" fmla="*/ 243682 w 572052"/>
                  <a:gd name="connsiteY12" fmla="*/ 562827 h 1127403"/>
                  <a:gd name="connsiteX13" fmla="*/ 377085 w 572052"/>
                  <a:gd name="connsiteY13" fmla="*/ 542782 h 1127403"/>
                  <a:gd name="connsiteX14" fmla="*/ 377291 w 572052"/>
                  <a:gd name="connsiteY14" fmla="*/ 30690 h 1127403"/>
                  <a:gd name="connsiteX15" fmla="*/ 407965 w 572052"/>
                  <a:gd name="connsiteY15" fmla="*/ 0 h 1127403"/>
                  <a:gd name="connsiteX16" fmla="*/ 407965 w 572052"/>
                  <a:gd name="connsiteY16" fmla="*/ 0 h 1127403"/>
                  <a:gd name="connsiteX17" fmla="*/ 436678 w 572052"/>
                  <a:gd name="connsiteY17" fmla="*/ 19911 h 1127403"/>
                  <a:gd name="connsiteX18" fmla="*/ 562671 w 572052"/>
                  <a:gd name="connsiteY18" fmla="*/ 613729 h 1127403"/>
                  <a:gd name="connsiteX19" fmla="*/ 557041 w 572052"/>
                  <a:gd name="connsiteY19" fmla="*/ 730354 h 1127403"/>
                  <a:gd name="connsiteX20" fmla="*/ 432819 w 572052"/>
                  <a:gd name="connsiteY20" fmla="*/ 984267 h 112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2052" h="1127403">
                    <a:moveTo>
                      <a:pt x="432819" y="984267"/>
                    </a:moveTo>
                    <a:lnTo>
                      <a:pt x="435863" y="1127403"/>
                    </a:lnTo>
                    <a:lnTo>
                      <a:pt x="14501" y="1127403"/>
                    </a:lnTo>
                    <a:lnTo>
                      <a:pt x="14501" y="942562"/>
                    </a:lnTo>
                    <a:cubicBezTo>
                      <a:pt x="-4834" y="903871"/>
                      <a:pt x="-4834" y="858320"/>
                      <a:pt x="14501" y="819629"/>
                    </a:cubicBezTo>
                    <a:lnTo>
                      <a:pt x="14501" y="819629"/>
                    </a:lnTo>
                    <a:cubicBezTo>
                      <a:pt x="62564" y="723429"/>
                      <a:pt x="74758" y="507961"/>
                      <a:pt x="73627" y="400413"/>
                    </a:cubicBezTo>
                    <a:lnTo>
                      <a:pt x="73508" y="388891"/>
                    </a:lnTo>
                    <a:cubicBezTo>
                      <a:pt x="73152" y="355178"/>
                      <a:pt x="100363" y="327662"/>
                      <a:pt x="134057" y="327662"/>
                    </a:cubicBezTo>
                    <a:lnTo>
                      <a:pt x="134057" y="327662"/>
                    </a:lnTo>
                    <a:cubicBezTo>
                      <a:pt x="159631" y="327662"/>
                      <a:pt x="182453" y="343750"/>
                      <a:pt x="191064" y="367856"/>
                    </a:cubicBezTo>
                    <a:lnTo>
                      <a:pt x="243192" y="561086"/>
                    </a:lnTo>
                    <a:cubicBezTo>
                      <a:pt x="243350" y="561664"/>
                      <a:pt x="243508" y="562242"/>
                      <a:pt x="243682" y="562827"/>
                    </a:cubicBezTo>
                    <a:cubicBezTo>
                      <a:pt x="265357" y="638064"/>
                      <a:pt x="377053" y="621089"/>
                      <a:pt x="377085" y="542782"/>
                    </a:cubicBezTo>
                    <a:lnTo>
                      <a:pt x="377291" y="30690"/>
                    </a:lnTo>
                    <a:cubicBezTo>
                      <a:pt x="377291" y="13738"/>
                      <a:pt x="391026" y="0"/>
                      <a:pt x="407965" y="0"/>
                    </a:cubicBezTo>
                    <a:lnTo>
                      <a:pt x="407965" y="0"/>
                    </a:lnTo>
                    <a:cubicBezTo>
                      <a:pt x="420743" y="0"/>
                      <a:pt x="432186" y="7938"/>
                      <a:pt x="436678" y="19911"/>
                    </a:cubicBezTo>
                    <a:lnTo>
                      <a:pt x="562671" y="613729"/>
                    </a:lnTo>
                    <a:cubicBezTo>
                      <a:pt x="576905" y="651723"/>
                      <a:pt x="574873" y="693911"/>
                      <a:pt x="557041" y="730354"/>
                    </a:cubicBezTo>
                    <a:lnTo>
                      <a:pt x="432819" y="984267"/>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100" name="Freeform 6099">
              <a:extLst>
                <a:ext uri="{FF2B5EF4-FFF2-40B4-BE49-F238E27FC236}">
                  <a16:creationId xmlns:a16="http://schemas.microsoft.com/office/drawing/2014/main" id="{217AE1E6-F661-0FB2-B928-B601E825E191}"/>
                </a:ext>
              </a:extLst>
            </p:cNvPr>
            <p:cNvSpPr/>
            <p:nvPr/>
          </p:nvSpPr>
          <p:spPr>
            <a:xfrm>
              <a:off x="4181517" y="4765469"/>
              <a:ext cx="61411" cy="426916"/>
            </a:xfrm>
            <a:custGeom>
              <a:avLst/>
              <a:gdLst>
                <a:gd name="connsiteX0" fmla="*/ 30698 w 61411"/>
                <a:gd name="connsiteY0" fmla="*/ 365458 h 426916"/>
                <a:gd name="connsiteX1" fmla="*/ 61411 w 61411"/>
                <a:gd name="connsiteY1" fmla="*/ 396187 h 426916"/>
                <a:gd name="connsiteX2" fmla="*/ 30698 w 61411"/>
                <a:gd name="connsiteY2" fmla="*/ 426916 h 426916"/>
                <a:gd name="connsiteX3" fmla="*/ 0 w 61411"/>
                <a:gd name="connsiteY3" fmla="*/ 396187 h 426916"/>
                <a:gd name="connsiteX4" fmla="*/ 30698 w 61411"/>
                <a:gd name="connsiteY4" fmla="*/ 365458 h 426916"/>
                <a:gd name="connsiteX5" fmla="*/ 10003 w 61411"/>
                <a:gd name="connsiteY5" fmla="*/ 145653 h 426916"/>
                <a:gd name="connsiteX6" fmla="*/ 10003 w 61411"/>
                <a:gd name="connsiteY6" fmla="*/ 0 h 426916"/>
                <a:gd name="connsiteX7" fmla="*/ 51400 w 61411"/>
                <a:gd name="connsiteY7" fmla="*/ 0 h 426916"/>
                <a:gd name="connsiteX8" fmla="*/ 51400 w 61411"/>
                <a:gd name="connsiteY8" fmla="*/ 145653 h 426916"/>
                <a:gd name="connsiteX9" fmla="*/ 45398 w 61411"/>
                <a:gd name="connsiteY9" fmla="*/ 310671 h 426916"/>
                <a:gd name="connsiteX10" fmla="*/ 16677 w 61411"/>
                <a:gd name="connsiteY10" fmla="*/ 310671 h 426916"/>
                <a:gd name="connsiteX11" fmla="*/ 10003 w 61411"/>
                <a:gd name="connsiteY11" fmla="*/ 145653 h 426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411" h="426916">
                  <a:moveTo>
                    <a:pt x="30698" y="365458"/>
                  </a:moveTo>
                  <a:cubicBezTo>
                    <a:pt x="48063" y="365458"/>
                    <a:pt x="61411" y="379489"/>
                    <a:pt x="61411" y="396187"/>
                  </a:cubicBezTo>
                  <a:cubicBezTo>
                    <a:pt x="61411" y="412893"/>
                    <a:pt x="48063" y="426916"/>
                    <a:pt x="30698" y="426916"/>
                  </a:cubicBezTo>
                  <a:cubicBezTo>
                    <a:pt x="13340" y="426916"/>
                    <a:pt x="0" y="412893"/>
                    <a:pt x="0" y="396187"/>
                  </a:cubicBezTo>
                  <a:cubicBezTo>
                    <a:pt x="0" y="378816"/>
                    <a:pt x="13340" y="365458"/>
                    <a:pt x="30698" y="365458"/>
                  </a:cubicBezTo>
                  <a:close/>
                  <a:moveTo>
                    <a:pt x="10003" y="145653"/>
                  </a:moveTo>
                  <a:lnTo>
                    <a:pt x="10003" y="0"/>
                  </a:lnTo>
                  <a:lnTo>
                    <a:pt x="51400" y="0"/>
                  </a:lnTo>
                  <a:lnTo>
                    <a:pt x="51400" y="145653"/>
                  </a:lnTo>
                  <a:cubicBezTo>
                    <a:pt x="51400" y="209786"/>
                    <a:pt x="46727" y="268577"/>
                    <a:pt x="45398" y="310671"/>
                  </a:cubicBezTo>
                  <a:lnTo>
                    <a:pt x="16677" y="310671"/>
                  </a:lnTo>
                  <a:cubicBezTo>
                    <a:pt x="15349" y="268577"/>
                    <a:pt x="10003" y="209786"/>
                    <a:pt x="10003" y="145653"/>
                  </a:cubicBezTo>
                  <a:close/>
                </a:path>
              </a:pathLst>
            </a:custGeom>
            <a:solidFill>
              <a:srgbClr val="231F20"/>
            </a:solidFill>
            <a:ln w="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43" name="Graphic 1">
            <a:extLst>
              <a:ext uri="{FF2B5EF4-FFF2-40B4-BE49-F238E27FC236}">
                <a16:creationId xmlns:a16="http://schemas.microsoft.com/office/drawing/2014/main" id="{85FE5C52-C9C4-6C2A-83CE-BC9091ABAA3D}"/>
              </a:ext>
            </a:extLst>
          </p:cNvPr>
          <p:cNvGrpSpPr/>
          <p:nvPr/>
        </p:nvGrpSpPr>
        <p:grpSpPr>
          <a:xfrm flipH="1">
            <a:off x="4025388" y="4824421"/>
            <a:ext cx="616370" cy="527345"/>
            <a:chOff x="5708551" y="4621248"/>
            <a:chExt cx="1310988" cy="1121636"/>
          </a:xfrm>
          <a:noFill/>
        </p:grpSpPr>
        <p:grpSp>
          <p:nvGrpSpPr>
            <p:cNvPr id="6084" name="Graphic 1">
              <a:extLst>
                <a:ext uri="{FF2B5EF4-FFF2-40B4-BE49-F238E27FC236}">
                  <a16:creationId xmlns:a16="http://schemas.microsoft.com/office/drawing/2014/main" id="{E48460EA-6450-BE9E-5F42-D6E990E1CD70}"/>
                </a:ext>
              </a:extLst>
            </p:cNvPr>
            <p:cNvGrpSpPr/>
            <p:nvPr/>
          </p:nvGrpSpPr>
          <p:grpSpPr>
            <a:xfrm>
              <a:off x="5708551" y="4621248"/>
              <a:ext cx="1120728" cy="1121636"/>
              <a:chOff x="5708551" y="4621248"/>
              <a:chExt cx="1120728" cy="1121636"/>
            </a:xfrm>
            <a:noFill/>
          </p:grpSpPr>
          <p:grpSp>
            <p:nvGrpSpPr>
              <p:cNvPr id="6088" name="Graphic 1">
                <a:extLst>
                  <a:ext uri="{FF2B5EF4-FFF2-40B4-BE49-F238E27FC236}">
                    <a16:creationId xmlns:a16="http://schemas.microsoft.com/office/drawing/2014/main" id="{3AFC14AA-AEDA-ADCE-C642-D15148107742}"/>
                  </a:ext>
                </a:extLst>
              </p:cNvPr>
              <p:cNvGrpSpPr/>
              <p:nvPr/>
            </p:nvGrpSpPr>
            <p:grpSpPr>
              <a:xfrm>
                <a:off x="5708551" y="4621248"/>
                <a:ext cx="1120728" cy="1121636"/>
                <a:chOff x="5708551" y="4621248"/>
                <a:chExt cx="1120728" cy="1121636"/>
              </a:xfrm>
              <a:noFill/>
            </p:grpSpPr>
            <p:sp>
              <p:nvSpPr>
                <p:cNvPr id="6095" name="Freeform 6094">
                  <a:extLst>
                    <a:ext uri="{FF2B5EF4-FFF2-40B4-BE49-F238E27FC236}">
                      <a16:creationId xmlns:a16="http://schemas.microsoft.com/office/drawing/2014/main" id="{0E4AE52F-C6B4-A8B7-136F-58B7076E5833}"/>
                    </a:ext>
                  </a:extLst>
                </p:cNvPr>
                <p:cNvSpPr/>
                <p:nvPr/>
              </p:nvSpPr>
              <p:spPr>
                <a:xfrm>
                  <a:off x="5708551" y="4621248"/>
                  <a:ext cx="193208" cy="245429"/>
                </a:xfrm>
                <a:custGeom>
                  <a:avLst/>
                  <a:gdLst>
                    <a:gd name="connsiteX0" fmla="*/ 193209 w 193208"/>
                    <a:gd name="connsiteY0" fmla="*/ 96675 h 245429"/>
                    <a:gd name="connsiteX1" fmla="*/ 193209 w 193208"/>
                    <a:gd name="connsiteY1" fmla="*/ 245430 h 245429"/>
                    <a:gd name="connsiteX2" fmla="*/ 40535 w 193208"/>
                    <a:gd name="connsiteY2" fmla="*/ 245430 h 245429"/>
                    <a:gd name="connsiteX3" fmla="*/ 0 w 193208"/>
                    <a:gd name="connsiteY3" fmla="*/ 204872 h 245429"/>
                    <a:gd name="connsiteX4" fmla="*/ 0 w 193208"/>
                    <a:gd name="connsiteY4" fmla="*/ 96675 h 245429"/>
                    <a:gd name="connsiteX5" fmla="*/ 96608 w 193208"/>
                    <a:gd name="connsiteY5" fmla="*/ 0 h 245429"/>
                    <a:gd name="connsiteX6" fmla="*/ 96608 w 193208"/>
                    <a:gd name="connsiteY6" fmla="*/ 0 h 245429"/>
                    <a:gd name="connsiteX7" fmla="*/ 193209 w 193208"/>
                    <a:gd name="connsiteY7" fmla="*/ 96675 h 245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208" h="245429">
                      <a:moveTo>
                        <a:pt x="193209" y="96675"/>
                      </a:moveTo>
                      <a:lnTo>
                        <a:pt x="193209" y="245430"/>
                      </a:lnTo>
                      <a:lnTo>
                        <a:pt x="40535" y="245430"/>
                      </a:lnTo>
                      <a:cubicBezTo>
                        <a:pt x="18148" y="245430"/>
                        <a:pt x="0" y="227268"/>
                        <a:pt x="0" y="204872"/>
                      </a:cubicBezTo>
                      <a:lnTo>
                        <a:pt x="0" y="96675"/>
                      </a:lnTo>
                      <a:cubicBezTo>
                        <a:pt x="0" y="43510"/>
                        <a:pt x="43485" y="0"/>
                        <a:pt x="96608" y="0"/>
                      </a:cubicBezTo>
                      <a:lnTo>
                        <a:pt x="96608" y="0"/>
                      </a:lnTo>
                      <a:cubicBezTo>
                        <a:pt x="149732" y="0"/>
                        <a:pt x="193209" y="43510"/>
                        <a:pt x="193209" y="9667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96" name="Freeform 6095">
                  <a:extLst>
                    <a:ext uri="{FF2B5EF4-FFF2-40B4-BE49-F238E27FC236}">
                      <a16:creationId xmlns:a16="http://schemas.microsoft.com/office/drawing/2014/main" id="{ED58AFFF-D881-7977-F93F-F66A4D455269}"/>
                    </a:ext>
                  </a:extLst>
                </p:cNvPr>
                <p:cNvSpPr/>
                <p:nvPr/>
              </p:nvSpPr>
              <p:spPr>
                <a:xfrm>
                  <a:off x="5901760" y="5607502"/>
                  <a:ext cx="927519" cy="135383"/>
                </a:xfrm>
                <a:custGeom>
                  <a:avLst/>
                  <a:gdLst>
                    <a:gd name="connsiteX0" fmla="*/ 0 w 927519"/>
                    <a:gd name="connsiteY0" fmla="*/ 38667 h 135383"/>
                    <a:gd name="connsiteX1" fmla="*/ 111238 w 927519"/>
                    <a:gd name="connsiteY1" fmla="*/ 134297 h 135383"/>
                    <a:gd name="connsiteX2" fmla="*/ 193249 w 927519"/>
                    <a:gd name="connsiteY2" fmla="*/ 35153 h 135383"/>
                    <a:gd name="connsiteX3" fmla="*/ 193249 w 927519"/>
                    <a:gd name="connsiteY3" fmla="*/ 0 h 135383"/>
                    <a:gd name="connsiteX4" fmla="*/ 927519 w 927519"/>
                    <a:gd name="connsiteY4" fmla="*/ 0 h 135383"/>
                    <a:gd name="connsiteX5" fmla="*/ 927519 w 927519"/>
                    <a:gd name="connsiteY5" fmla="*/ 38667 h 135383"/>
                    <a:gd name="connsiteX6" fmla="*/ 830871 w 927519"/>
                    <a:gd name="connsiteY6" fmla="*/ 135381 h 135383"/>
                    <a:gd name="connsiteX7" fmla="*/ 96648 w 927519"/>
                    <a:gd name="connsiteY7" fmla="*/ 135381 h 135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7519" h="135383">
                      <a:moveTo>
                        <a:pt x="0" y="38667"/>
                      </a:moveTo>
                      <a:cubicBezTo>
                        <a:pt x="0" y="96667"/>
                        <a:pt x="51669" y="143152"/>
                        <a:pt x="111238" y="134297"/>
                      </a:cubicBezTo>
                      <a:cubicBezTo>
                        <a:pt x="159143" y="127182"/>
                        <a:pt x="193249" y="83625"/>
                        <a:pt x="193249" y="35153"/>
                      </a:cubicBezTo>
                      <a:lnTo>
                        <a:pt x="193249" y="0"/>
                      </a:lnTo>
                      <a:cubicBezTo>
                        <a:pt x="193249" y="0"/>
                        <a:pt x="927519" y="0"/>
                        <a:pt x="927519" y="0"/>
                      </a:cubicBezTo>
                      <a:lnTo>
                        <a:pt x="927519" y="38667"/>
                      </a:lnTo>
                      <a:cubicBezTo>
                        <a:pt x="927519" y="91863"/>
                        <a:pt x="884027" y="135381"/>
                        <a:pt x="830871" y="135381"/>
                      </a:cubicBezTo>
                      <a:lnTo>
                        <a:pt x="96648" y="13538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97" name="Freeform 6096">
                  <a:extLst>
                    <a:ext uri="{FF2B5EF4-FFF2-40B4-BE49-F238E27FC236}">
                      <a16:creationId xmlns:a16="http://schemas.microsoft.com/office/drawing/2014/main" id="{E1306207-2FCA-3A78-8104-AF0D8AC3F9FC}"/>
                    </a:ext>
                  </a:extLst>
                </p:cNvPr>
                <p:cNvSpPr/>
                <p:nvPr/>
              </p:nvSpPr>
              <p:spPr>
                <a:xfrm>
                  <a:off x="5805151" y="4621248"/>
                  <a:ext cx="927344" cy="1121626"/>
                </a:xfrm>
                <a:custGeom>
                  <a:avLst/>
                  <a:gdLst>
                    <a:gd name="connsiteX0" fmla="*/ 927345 w 927344"/>
                    <a:gd name="connsiteY0" fmla="*/ 376735 h 1121626"/>
                    <a:gd name="connsiteX1" fmla="*/ 927345 w 927344"/>
                    <a:gd name="connsiteY1" fmla="*/ 96493 h 1121626"/>
                    <a:gd name="connsiteX2" fmla="*/ 830926 w 927344"/>
                    <a:gd name="connsiteY2" fmla="*/ 0 h 1121626"/>
                    <a:gd name="connsiteX3" fmla="*/ 0 w 927344"/>
                    <a:gd name="connsiteY3" fmla="*/ 0 h 1121626"/>
                    <a:gd name="connsiteX4" fmla="*/ 96601 w 927344"/>
                    <a:gd name="connsiteY4" fmla="*/ 96675 h 1121626"/>
                    <a:gd name="connsiteX5" fmla="*/ 96601 w 927344"/>
                    <a:gd name="connsiteY5" fmla="*/ 444762 h 1121626"/>
                    <a:gd name="connsiteX6" fmla="*/ 96601 w 927344"/>
                    <a:gd name="connsiteY6" fmla="*/ 1024904 h 1121626"/>
                    <a:gd name="connsiteX7" fmla="*/ 193249 w 927344"/>
                    <a:gd name="connsiteY7" fmla="*/ 1121626 h 1121626"/>
                    <a:gd name="connsiteX8" fmla="*/ 289849 w 927344"/>
                    <a:gd name="connsiteY8" fmla="*/ 1024904 h 1121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7344" h="1121626">
                      <a:moveTo>
                        <a:pt x="927345" y="376735"/>
                      </a:moveTo>
                      <a:lnTo>
                        <a:pt x="927345" y="96493"/>
                      </a:lnTo>
                      <a:cubicBezTo>
                        <a:pt x="927345" y="43193"/>
                        <a:pt x="884185" y="0"/>
                        <a:pt x="830926" y="0"/>
                      </a:cubicBezTo>
                      <a:lnTo>
                        <a:pt x="0" y="0"/>
                      </a:lnTo>
                      <a:cubicBezTo>
                        <a:pt x="53124" y="0"/>
                        <a:pt x="96601" y="43510"/>
                        <a:pt x="96601" y="96675"/>
                      </a:cubicBezTo>
                      <a:lnTo>
                        <a:pt x="96601" y="444762"/>
                      </a:lnTo>
                      <a:cubicBezTo>
                        <a:pt x="96601" y="444762"/>
                        <a:pt x="96601" y="1024904"/>
                        <a:pt x="96601" y="1024904"/>
                      </a:cubicBezTo>
                      <a:cubicBezTo>
                        <a:pt x="96601" y="1078298"/>
                        <a:pt x="139895" y="1121626"/>
                        <a:pt x="193249" y="1121626"/>
                      </a:cubicBezTo>
                      <a:cubicBezTo>
                        <a:pt x="246373" y="1121626"/>
                        <a:pt x="289849" y="1078117"/>
                        <a:pt x="289849" y="102490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98" name="Freeform 6097">
                  <a:extLst>
                    <a:ext uri="{FF2B5EF4-FFF2-40B4-BE49-F238E27FC236}">
                      <a16:creationId xmlns:a16="http://schemas.microsoft.com/office/drawing/2014/main" id="{70788BD4-17B7-F697-0DE8-BF0319844AEA}"/>
                    </a:ext>
                  </a:extLst>
                </p:cNvPr>
                <p:cNvSpPr/>
                <p:nvPr/>
              </p:nvSpPr>
              <p:spPr>
                <a:xfrm>
                  <a:off x="6732496" y="5192907"/>
                  <a:ext cx="7907" cy="414586"/>
                </a:xfrm>
                <a:custGeom>
                  <a:avLst/>
                  <a:gdLst>
                    <a:gd name="connsiteX0" fmla="*/ 0 w 7907"/>
                    <a:gd name="connsiteY0" fmla="*/ 414587 h 414586"/>
                    <a:gd name="connsiteX1" fmla="*/ 0 w 7907"/>
                    <a:gd name="connsiteY1" fmla="*/ 0 h 414586"/>
                  </a:gdLst>
                  <a:ahLst/>
                  <a:cxnLst>
                    <a:cxn ang="0">
                      <a:pos x="connsiteX0" y="connsiteY0"/>
                    </a:cxn>
                    <a:cxn ang="0">
                      <a:pos x="connsiteX1" y="connsiteY1"/>
                    </a:cxn>
                  </a:cxnLst>
                  <a:rect l="l" t="t" r="r" b="b"/>
                  <a:pathLst>
                    <a:path w="7907" h="414586">
                      <a:moveTo>
                        <a:pt x="0" y="414587"/>
                      </a:move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089" name="Freeform 6088">
                <a:extLst>
                  <a:ext uri="{FF2B5EF4-FFF2-40B4-BE49-F238E27FC236}">
                    <a16:creationId xmlns:a16="http://schemas.microsoft.com/office/drawing/2014/main" id="{B7744F2B-1530-668A-C03C-CD97DCF6ED7A}"/>
                  </a:ext>
                </a:extLst>
              </p:cNvPr>
              <p:cNvSpPr/>
              <p:nvPr/>
            </p:nvSpPr>
            <p:spPr>
              <a:xfrm>
                <a:off x="6091173" y="4815729"/>
                <a:ext cx="349236" cy="7913"/>
              </a:xfrm>
              <a:custGeom>
                <a:avLst/>
                <a:gdLst>
                  <a:gd name="connsiteX0" fmla="*/ 0 w 349236"/>
                  <a:gd name="connsiteY0" fmla="*/ 0 h 7913"/>
                  <a:gd name="connsiteX1" fmla="*/ 349236 w 349236"/>
                  <a:gd name="connsiteY1" fmla="*/ 0 h 7913"/>
                </a:gdLst>
                <a:ahLst/>
                <a:cxnLst>
                  <a:cxn ang="0">
                    <a:pos x="connsiteX0" y="connsiteY0"/>
                  </a:cxn>
                  <a:cxn ang="0">
                    <a:pos x="connsiteX1" y="connsiteY1"/>
                  </a:cxn>
                </a:cxnLst>
                <a:rect l="l" t="t" r="r" b="b"/>
                <a:pathLst>
                  <a:path w="349236" h="7913">
                    <a:moveTo>
                      <a:pt x="0" y="0"/>
                    </a:moveTo>
                    <a:lnTo>
                      <a:pt x="34923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90" name="Freeform 6089">
                <a:extLst>
                  <a:ext uri="{FF2B5EF4-FFF2-40B4-BE49-F238E27FC236}">
                    <a16:creationId xmlns:a16="http://schemas.microsoft.com/office/drawing/2014/main" id="{043AE0CC-D1E3-0476-4052-816B8197BC74}"/>
                  </a:ext>
                </a:extLst>
              </p:cNvPr>
              <p:cNvSpPr/>
              <p:nvPr/>
            </p:nvSpPr>
            <p:spPr>
              <a:xfrm>
                <a:off x="6091173" y="4948641"/>
                <a:ext cx="449023" cy="7913"/>
              </a:xfrm>
              <a:custGeom>
                <a:avLst/>
                <a:gdLst>
                  <a:gd name="connsiteX0" fmla="*/ 0 w 449023"/>
                  <a:gd name="connsiteY0" fmla="*/ 0 h 7913"/>
                  <a:gd name="connsiteX1" fmla="*/ 449023 w 449023"/>
                  <a:gd name="connsiteY1" fmla="*/ 0 h 7913"/>
                </a:gdLst>
                <a:ahLst/>
                <a:cxnLst>
                  <a:cxn ang="0">
                    <a:pos x="connsiteX0" y="connsiteY0"/>
                  </a:cxn>
                  <a:cxn ang="0">
                    <a:pos x="connsiteX1" y="connsiteY1"/>
                  </a:cxn>
                </a:cxnLst>
                <a:rect l="l" t="t" r="r" b="b"/>
                <a:pathLst>
                  <a:path w="449023" h="7913">
                    <a:moveTo>
                      <a:pt x="0" y="0"/>
                    </a:moveTo>
                    <a:lnTo>
                      <a:pt x="44902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91" name="Freeform 6090">
                <a:extLst>
                  <a:ext uri="{FF2B5EF4-FFF2-40B4-BE49-F238E27FC236}">
                    <a16:creationId xmlns:a16="http://schemas.microsoft.com/office/drawing/2014/main" id="{D2289C97-B88C-3167-4D62-E76BAEA445CA}"/>
                  </a:ext>
                </a:extLst>
              </p:cNvPr>
              <p:cNvSpPr/>
              <p:nvPr/>
            </p:nvSpPr>
            <p:spPr>
              <a:xfrm>
                <a:off x="6091173" y="5069666"/>
                <a:ext cx="449023" cy="7913"/>
              </a:xfrm>
              <a:custGeom>
                <a:avLst/>
                <a:gdLst>
                  <a:gd name="connsiteX0" fmla="*/ 0 w 449023"/>
                  <a:gd name="connsiteY0" fmla="*/ 0 h 7913"/>
                  <a:gd name="connsiteX1" fmla="*/ 449023 w 449023"/>
                  <a:gd name="connsiteY1" fmla="*/ 0 h 7913"/>
                </a:gdLst>
                <a:ahLst/>
                <a:cxnLst>
                  <a:cxn ang="0">
                    <a:pos x="connsiteX0" y="connsiteY0"/>
                  </a:cxn>
                  <a:cxn ang="0">
                    <a:pos x="connsiteX1" y="connsiteY1"/>
                  </a:cxn>
                </a:cxnLst>
                <a:rect l="l" t="t" r="r" b="b"/>
                <a:pathLst>
                  <a:path w="449023" h="7913">
                    <a:moveTo>
                      <a:pt x="0" y="0"/>
                    </a:moveTo>
                    <a:lnTo>
                      <a:pt x="44902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92" name="Freeform 6091">
                <a:extLst>
                  <a:ext uri="{FF2B5EF4-FFF2-40B4-BE49-F238E27FC236}">
                    <a16:creationId xmlns:a16="http://schemas.microsoft.com/office/drawing/2014/main" id="{DC0CF3BD-8342-8D6A-A055-E27838943056}"/>
                  </a:ext>
                </a:extLst>
              </p:cNvPr>
              <p:cNvSpPr/>
              <p:nvPr/>
            </p:nvSpPr>
            <p:spPr>
              <a:xfrm>
                <a:off x="6091173" y="5190691"/>
                <a:ext cx="449023" cy="7913"/>
              </a:xfrm>
              <a:custGeom>
                <a:avLst/>
                <a:gdLst>
                  <a:gd name="connsiteX0" fmla="*/ 0 w 449023"/>
                  <a:gd name="connsiteY0" fmla="*/ 0 h 7913"/>
                  <a:gd name="connsiteX1" fmla="*/ 449023 w 449023"/>
                  <a:gd name="connsiteY1" fmla="*/ 0 h 7913"/>
                </a:gdLst>
                <a:ahLst/>
                <a:cxnLst>
                  <a:cxn ang="0">
                    <a:pos x="connsiteX0" y="connsiteY0"/>
                  </a:cxn>
                  <a:cxn ang="0">
                    <a:pos x="connsiteX1" y="connsiteY1"/>
                  </a:cxn>
                </a:cxnLst>
                <a:rect l="l" t="t" r="r" b="b"/>
                <a:pathLst>
                  <a:path w="449023" h="7913">
                    <a:moveTo>
                      <a:pt x="0" y="0"/>
                    </a:moveTo>
                    <a:lnTo>
                      <a:pt x="44902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93" name="Freeform 6092">
                <a:extLst>
                  <a:ext uri="{FF2B5EF4-FFF2-40B4-BE49-F238E27FC236}">
                    <a16:creationId xmlns:a16="http://schemas.microsoft.com/office/drawing/2014/main" id="{3061D69E-FE53-C69A-89A9-B0B0119BCBA0}"/>
                  </a:ext>
                </a:extLst>
              </p:cNvPr>
              <p:cNvSpPr/>
              <p:nvPr/>
            </p:nvSpPr>
            <p:spPr>
              <a:xfrm>
                <a:off x="6091173" y="5311717"/>
                <a:ext cx="374730" cy="7913"/>
              </a:xfrm>
              <a:custGeom>
                <a:avLst/>
                <a:gdLst>
                  <a:gd name="connsiteX0" fmla="*/ 0 w 374730"/>
                  <a:gd name="connsiteY0" fmla="*/ 0 h 7913"/>
                  <a:gd name="connsiteX1" fmla="*/ 374730 w 374730"/>
                  <a:gd name="connsiteY1" fmla="*/ 0 h 7913"/>
                </a:gdLst>
                <a:ahLst/>
                <a:cxnLst>
                  <a:cxn ang="0">
                    <a:pos x="connsiteX0" y="connsiteY0"/>
                  </a:cxn>
                  <a:cxn ang="0">
                    <a:pos x="connsiteX1" y="connsiteY1"/>
                  </a:cxn>
                </a:cxnLst>
                <a:rect l="l" t="t" r="r" b="b"/>
                <a:pathLst>
                  <a:path w="374730" h="7913">
                    <a:moveTo>
                      <a:pt x="0" y="0"/>
                    </a:moveTo>
                    <a:lnTo>
                      <a:pt x="37473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94" name="Freeform 6093">
                <a:extLst>
                  <a:ext uri="{FF2B5EF4-FFF2-40B4-BE49-F238E27FC236}">
                    <a16:creationId xmlns:a16="http://schemas.microsoft.com/office/drawing/2014/main" id="{252B36E1-68FD-5A59-2B3B-71C1A2AE60EC}"/>
                  </a:ext>
                </a:extLst>
              </p:cNvPr>
              <p:cNvSpPr/>
              <p:nvPr/>
            </p:nvSpPr>
            <p:spPr>
              <a:xfrm>
                <a:off x="6091173" y="5432742"/>
                <a:ext cx="239374" cy="7913"/>
              </a:xfrm>
              <a:custGeom>
                <a:avLst/>
                <a:gdLst>
                  <a:gd name="connsiteX0" fmla="*/ 0 w 239374"/>
                  <a:gd name="connsiteY0" fmla="*/ 0 h 7913"/>
                  <a:gd name="connsiteX1" fmla="*/ 239374 w 239374"/>
                  <a:gd name="connsiteY1" fmla="*/ 0 h 7913"/>
                </a:gdLst>
                <a:ahLst/>
                <a:cxnLst>
                  <a:cxn ang="0">
                    <a:pos x="connsiteX0" y="connsiteY0"/>
                  </a:cxn>
                  <a:cxn ang="0">
                    <a:pos x="connsiteX1" y="connsiteY1"/>
                  </a:cxn>
                </a:cxnLst>
                <a:rect l="l" t="t" r="r" b="b"/>
                <a:pathLst>
                  <a:path w="239374" h="7913">
                    <a:moveTo>
                      <a:pt x="0" y="0"/>
                    </a:moveTo>
                    <a:lnTo>
                      <a:pt x="23937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085" name="Graphic 1">
              <a:extLst>
                <a:ext uri="{FF2B5EF4-FFF2-40B4-BE49-F238E27FC236}">
                  <a16:creationId xmlns:a16="http://schemas.microsoft.com/office/drawing/2014/main" id="{BAA40411-03E0-D539-2D4C-5F64E36845F5}"/>
                </a:ext>
              </a:extLst>
            </p:cNvPr>
            <p:cNvGrpSpPr/>
            <p:nvPr/>
          </p:nvGrpSpPr>
          <p:grpSpPr>
            <a:xfrm>
              <a:off x="6465903" y="4807893"/>
              <a:ext cx="553638" cy="554772"/>
              <a:chOff x="6465903" y="4807893"/>
              <a:chExt cx="553638" cy="554772"/>
            </a:xfrm>
            <a:noFill/>
          </p:grpSpPr>
          <p:sp>
            <p:nvSpPr>
              <p:cNvPr id="6086" name="Freeform 6085">
                <a:extLst>
                  <a:ext uri="{FF2B5EF4-FFF2-40B4-BE49-F238E27FC236}">
                    <a16:creationId xmlns:a16="http://schemas.microsoft.com/office/drawing/2014/main" id="{E690F128-CE32-BEA0-0A87-958A6FB8FF14}"/>
                  </a:ext>
                </a:extLst>
              </p:cNvPr>
              <p:cNvSpPr/>
              <p:nvPr/>
            </p:nvSpPr>
            <p:spPr>
              <a:xfrm>
                <a:off x="6465903" y="4807893"/>
                <a:ext cx="553638" cy="554772"/>
              </a:xfrm>
              <a:custGeom>
                <a:avLst/>
                <a:gdLst>
                  <a:gd name="connsiteX0" fmla="*/ 88211 w 553638"/>
                  <a:gd name="connsiteY0" fmla="*/ 554654 h 554772"/>
                  <a:gd name="connsiteX1" fmla="*/ 22189 w 553638"/>
                  <a:gd name="connsiteY1" fmla="*/ 554773 h 554772"/>
                  <a:gd name="connsiteX2" fmla="*/ 119 w 553638"/>
                  <a:gd name="connsiteY2" fmla="*/ 532773 h 554772"/>
                  <a:gd name="connsiteX3" fmla="*/ 0 w 553638"/>
                  <a:gd name="connsiteY3" fmla="*/ 466392 h 554772"/>
                  <a:gd name="connsiteX4" fmla="*/ 6453 w 553638"/>
                  <a:gd name="connsiteY4" fmla="*/ 450762 h 554772"/>
                  <a:gd name="connsiteX5" fmla="*/ 436158 w 553638"/>
                  <a:gd name="connsiteY5" fmla="*/ 20174 h 554772"/>
                  <a:gd name="connsiteX6" fmla="*/ 533486 w 553638"/>
                  <a:gd name="connsiteY6" fmla="*/ 20174 h 554772"/>
                  <a:gd name="connsiteX7" fmla="*/ 533486 w 553638"/>
                  <a:gd name="connsiteY7" fmla="*/ 20174 h 554772"/>
                  <a:gd name="connsiteX8" fmla="*/ 533486 w 553638"/>
                  <a:gd name="connsiteY8" fmla="*/ 117577 h 554772"/>
                  <a:gd name="connsiteX9" fmla="*/ 103741 w 553638"/>
                  <a:gd name="connsiteY9" fmla="*/ 548197 h 554772"/>
                  <a:gd name="connsiteX10" fmla="*/ 88211 w 553638"/>
                  <a:gd name="connsiteY10" fmla="*/ 554654 h 5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3638" h="554772">
                    <a:moveTo>
                      <a:pt x="88211" y="554654"/>
                    </a:moveTo>
                    <a:lnTo>
                      <a:pt x="22189" y="554773"/>
                    </a:lnTo>
                    <a:cubicBezTo>
                      <a:pt x="10027" y="554797"/>
                      <a:pt x="142" y="544944"/>
                      <a:pt x="119" y="532773"/>
                    </a:cubicBezTo>
                    <a:lnTo>
                      <a:pt x="0" y="466392"/>
                    </a:lnTo>
                    <a:cubicBezTo>
                      <a:pt x="-8" y="460528"/>
                      <a:pt x="2309" y="454909"/>
                      <a:pt x="6453" y="450762"/>
                    </a:cubicBezTo>
                    <a:lnTo>
                      <a:pt x="436158" y="20174"/>
                    </a:lnTo>
                    <a:cubicBezTo>
                      <a:pt x="463036" y="-6725"/>
                      <a:pt x="506607" y="-6725"/>
                      <a:pt x="533486" y="20174"/>
                    </a:cubicBezTo>
                    <a:lnTo>
                      <a:pt x="533486" y="20174"/>
                    </a:lnTo>
                    <a:cubicBezTo>
                      <a:pt x="560356" y="47073"/>
                      <a:pt x="560356" y="90678"/>
                      <a:pt x="533486" y="117577"/>
                    </a:cubicBezTo>
                    <a:lnTo>
                      <a:pt x="103741" y="548197"/>
                    </a:lnTo>
                    <a:cubicBezTo>
                      <a:pt x="99622" y="552320"/>
                      <a:pt x="94039" y="554646"/>
                      <a:pt x="88211" y="55465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87" name="Freeform 6086">
                <a:extLst>
                  <a:ext uri="{FF2B5EF4-FFF2-40B4-BE49-F238E27FC236}">
                    <a16:creationId xmlns:a16="http://schemas.microsoft.com/office/drawing/2014/main" id="{C5E13A59-F84B-51C1-9331-245BF363949D}"/>
                  </a:ext>
                </a:extLst>
              </p:cNvPr>
              <p:cNvSpPr/>
              <p:nvPr/>
            </p:nvSpPr>
            <p:spPr>
              <a:xfrm>
                <a:off x="6912014" y="4856197"/>
                <a:ext cx="59488" cy="59534"/>
              </a:xfrm>
              <a:custGeom>
                <a:avLst/>
                <a:gdLst>
                  <a:gd name="connsiteX0" fmla="*/ 59488 w 59488"/>
                  <a:gd name="connsiteY0" fmla="*/ 29767 h 59534"/>
                  <a:gd name="connsiteX1" fmla="*/ 29744 w 59488"/>
                  <a:gd name="connsiteY1" fmla="*/ 59534 h 59534"/>
                  <a:gd name="connsiteX2" fmla="*/ 0 w 59488"/>
                  <a:gd name="connsiteY2" fmla="*/ 29767 h 59534"/>
                  <a:gd name="connsiteX3" fmla="*/ 29744 w 59488"/>
                  <a:gd name="connsiteY3" fmla="*/ 0 h 59534"/>
                  <a:gd name="connsiteX4" fmla="*/ 59488 w 59488"/>
                  <a:gd name="connsiteY4" fmla="*/ 29767 h 5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88" h="59534">
                    <a:moveTo>
                      <a:pt x="59488" y="29767"/>
                    </a:moveTo>
                    <a:cubicBezTo>
                      <a:pt x="59488" y="46207"/>
                      <a:pt x="46172" y="59534"/>
                      <a:pt x="29744" y="59534"/>
                    </a:cubicBezTo>
                    <a:cubicBezTo>
                      <a:pt x="13317" y="59534"/>
                      <a:pt x="0" y="46207"/>
                      <a:pt x="0" y="29767"/>
                    </a:cubicBezTo>
                    <a:cubicBezTo>
                      <a:pt x="0" y="13327"/>
                      <a:pt x="13317" y="0"/>
                      <a:pt x="29744" y="0"/>
                    </a:cubicBezTo>
                    <a:cubicBezTo>
                      <a:pt x="46172" y="0"/>
                      <a:pt x="59488" y="13327"/>
                      <a:pt x="59488" y="2976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44" name="Graphic 1">
            <a:extLst>
              <a:ext uri="{FF2B5EF4-FFF2-40B4-BE49-F238E27FC236}">
                <a16:creationId xmlns:a16="http://schemas.microsoft.com/office/drawing/2014/main" id="{5154D4FE-1500-5D32-D41C-316F78C3641D}"/>
              </a:ext>
            </a:extLst>
          </p:cNvPr>
          <p:cNvGrpSpPr/>
          <p:nvPr/>
        </p:nvGrpSpPr>
        <p:grpSpPr>
          <a:xfrm flipH="1">
            <a:off x="1737771" y="5957855"/>
            <a:ext cx="526941" cy="527343"/>
            <a:chOff x="1896378" y="6636961"/>
            <a:chExt cx="1120777" cy="1121635"/>
          </a:xfrm>
          <a:noFill/>
        </p:grpSpPr>
        <p:sp>
          <p:nvSpPr>
            <p:cNvPr id="6080" name="Freeform 6079">
              <a:extLst>
                <a:ext uri="{FF2B5EF4-FFF2-40B4-BE49-F238E27FC236}">
                  <a16:creationId xmlns:a16="http://schemas.microsoft.com/office/drawing/2014/main" id="{3026ACA1-9A35-64B3-3A56-47AF8BAA57B6}"/>
                </a:ext>
              </a:extLst>
            </p:cNvPr>
            <p:cNvSpPr/>
            <p:nvPr/>
          </p:nvSpPr>
          <p:spPr>
            <a:xfrm>
              <a:off x="1989776" y="6730433"/>
              <a:ext cx="933981" cy="934696"/>
            </a:xfrm>
            <a:custGeom>
              <a:avLst/>
              <a:gdLst>
                <a:gd name="connsiteX0" fmla="*/ 933981 w 933981"/>
                <a:gd name="connsiteY0" fmla="*/ 467348 h 934696"/>
                <a:gd name="connsiteX1" fmla="*/ 466991 w 933981"/>
                <a:gd name="connsiteY1" fmla="*/ 934697 h 934696"/>
                <a:gd name="connsiteX2" fmla="*/ 0 w 933981"/>
                <a:gd name="connsiteY2" fmla="*/ 467348 h 934696"/>
                <a:gd name="connsiteX3" fmla="*/ 466991 w 933981"/>
                <a:gd name="connsiteY3" fmla="*/ 0 h 934696"/>
                <a:gd name="connsiteX4" fmla="*/ 933981 w 933981"/>
                <a:gd name="connsiteY4" fmla="*/ 467348 h 934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981" h="934696">
                  <a:moveTo>
                    <a:pt x="933981" y="467348"/>
                  </a:moveTo>
                  <a:cubicBezTo>
                    <a:pt x="933981" y="725458"/>
                    <a:pt x="724902" y="934697"/>
                    <a:pt x="466991" y="934697"/>
                  </a:cubicBezTo>
                  <a:cubicBezTo>
                    <a:pt x="209079" y="934697"/>
                    <a:pt x="0" y="725458"/>
                    <a:pt x="0" y="467348"/>
                  </a:cubicBezTo>
                  <a:cubicBezTo>
                    <a:pt x="0" y="209239"/>
                    <a:pt x="209079" y="0"/>
                    <a:pt x="466991" y="0"/>
                  </a:cubicBezTo>
                  <a:cubicBezTo>
                    <a:pt x="724902" y="0"/>
                    <a:pt x="933981" y="209239"/>
                    <a:pt x="933981" y="46734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81" name="Freeform 6080">
              <a:extLst>
                <a:ext uri="{FF2B5EF4-FFF2-40B4-BE49-F238E27FC236}">
                  <a16:creationId xmlns:a16="http://schemas.microsoft.com/office/drawing/2014/main" id="{580CF90D-73D2-AF7F-2C4B-F5E42FD53B79}"/>
                </a:ext>
              </a:extLst>
            </p:cNvPr>
            <p:cNvSpPr/>
            <p:nvPr/>
          </p:nvSpPr>
          <p:spPr>
            <a:xfrm>
              <a:off x="1896378" y="6636963"/>
              <a:ext cx="1120777" cy="1121635"/>
            </a:xfrm>
            <a:custGeom>
              <a:avLst/>
              <a:gdLst>
                <a:gd name="connsiteX0" fmla="*/ 1120777 w 1120777"/>
                <a:gd name="connsiteY0" fmla="*/ 560818 h 1121635"/>
                <a:gd name="connsiteX1" fmla="*/ 560389 w 1120777"/>
                <a:gd name="connsiteY1" fmla="*/ 1121636 h 1121635"/>
                <a:gd name="connsiteX2" fmla="*/ 0 w 1120777"/>
                <a:gd name="connsiteY2" fmla="*/ 560818 h 1121635"/>
                <a:gd name="connsiteX3" fmla="*/ 560389 w 1120777"/>
                <a:gd name="connsiteY3" fmla="*/ 0 h 1121635"/>
                <a:gd name="connsiteX4" fmla="*/ 1120777 w 1120777"/>
                <a:gd name="connsiteY4" fmla="*/ 560818 h 1121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777" h="1121635">
                  <a:moveTo>
                    <a:pt x="1120777" y="560818"/>
                  </a:moveTo>
                  <a:cubicBezTo>
                    <a:pt x="1120777" y="870549"/>
                    <a:pt x="869883" y="1121636"/>
                    <a:pt x="560389" y="1121636"/>
                  </a:cubicBezTo>
                  <a:cubicBezTo>
                    <a:pt x="250895" y="1121636"/>
                    <a:pt x="0" y="870549"/>
                    <a:pt x="0" y="560818"/>
                  </a:cubicBezTo>
                  <a:cubicBezTo>
                    <a:pt x="0" y="251087"/>
                    <a:pt x="250895" y="0"/>
                    <a:pt x="560389" y="0"/>
                  </a:cubicBezTo>
                  <a:cubicBezTo>
                    <a:pt x="869883" y="0"/>
                    <a:pt x="1120777" y="251087"/>
                    <a:pt x="1120777" y="56081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82" name="Freeform 6081">
              <a:extLst>
                <a:ext uri="{FF2B5EF4-FFF2-40B4-BE49-F238E27FC236}">
                  <a16:creationId xmlns:a16="http://schemas.microsoft.com/office/drawing/2014/main" id="{802133EC-1318-8492-E46C-0A9BAE0C859F}"/>
                </a:ext>
              </a:extLst>
            </p:cNvPr>
            <p:cNvSpPr/>
            <p:nvPr/>
          </p:nvSpPr>
          <p:spPr>
            <a:xfrm>
              <a:off x="2096735" y="6838243"/>
              <a:ext cx="656704" cy="657206"/>
            </a:xfrm>
            <a:custGeom>
              <a:avLst/>
              <a:gdLst>
                <a:gd name="connsiteX0" fmla="*/ 656704 w 656704"/>
                <a:gd name="connsiteY0" fmla="*/ 0 h 657206"/>
                <a:gd name="connsiteX1" fmla="*/ 0 w 656704"/>
                <a:gd name="connsiteY1" fmla="*/ 657207 h 657206"/>
              </a:gdLst>
              <a:ahLst/>
              <a:cxnLst>
                <a:cxn ang="0">
                  <a:pos x="connsiteX0" y="connsiteY0"/>
                </a:cxn>
                <a:cxn ang="0">
                  <a:pos x="connsiteX1" y="connsiteY1"/>
                </a:cxn>
              </a:cxnLst>
              <a:rect l="l" t="t" r="r" b="b"/>
              <a:pathLst>
                <a:path w="656704" h="657206">
                  <a:moveTo>
                    <a:pt x="656704" y="0"/>
                  </a:moveTo>
                  <a:lnTo>
                    <a:pt x="0" y="65720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83" name="Freeform 6082">
              <a:extLst>
                <a:ext uri="{FF2B5EF4-FFF2-40B4-BE49-F238E27FC236}">
                  <a16:creationId xmlns:a16="http://schemas.microsoft.com/office/drawing/2014/main" id="{BBE8EAE0-8034-9493-D2CE-F47171099C71}"/>
                </a:ext>
              </a:extLst>
            </p:cNvPr>
            <p:cNvSpPr/>
            <p:nvPr/>
          </p:nvSpPr>
          <p:spPr>
            <a:xfrm>
              <a:off x="2162738" y="6903524"/>
              <a:ext cx="656849" cy="657357"/>
            </a:xfrm>
            <a:custGeom>
              <a:avLst/>
              <a:gdLst>
                <a:gd name="connsiteX0" fmla="*/ 656850 w 656849"/>
                <a:gd name="connsiteY0" fmla="*/ 0 h 657357"/>
                <a:gd name="connsiteX1" fmla="*/ 0 w 656849"/>
                <a:gd name="connsiteY1" fmla="*/ 657357 h 657357"/>
              </a:gdLst>
              <a:ahLst/>
              <a:cxnLst>
                <a:cxn ang="0">
                  <a:pos x="connsiteX0" y="connsiteY0"/>
                </a:cxn>
                <a:cxn ang="0">
                  <a:pos x="connsiteX1" y="connsiteY1"/>
                </a:cxn>
              </a:cxnLst>
              <a:rect l="l" t="t" r="r" b="b"/>
              <a:pathLst>
                <a:path w="656849" h="657357">
                  <a:moveTo>
                    <a:pt x="656850" y="0"/>
                  </a:moveTo>
                  <a:lnTo>
                    <a:pt x="0" y="65735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45" name="Graphic 1">
            <a:extLst>
              <a:ext uri="{FF2B5EF4-FFF2-40B4-BE49-F238E27FC236}">
                <a16:creationId xmlns:a16="http://schemas.microsoft.com/office/drawing/2014/main" id="{90485394-5C13-AED9-F191-2894D951D84B}"/>
              </a:ext>
            </a:extLst>
          </p:cNvPr>
          <p:cNvGrpSpPr/>
          <p:nvPr/>
        </p:nvGrpSpPr>
        <p:grpSpPr>
          <a:xfrm flipH="1">
            <a:off x="5319882" y="4824422"/>
            <a:ext cx="526943" cy="527341"/>
            <a:chOff x="7786689" y="4621248"/>
            <a:chExt cx="1120783" cy="1121634"/>
          </a:xfrm>
        </p:grpSpPr>
        <p:sp>
          <p:nvSpPr>
            <p:cNvPr id="6077" name="Freeform 6076">
              <a:extLst>
                <a:ext uri="{FF2B5EF4-FFF2-40B4-BE49-F238E27FC236}">
                  <a16:creationId xmlns:a16="http://schemas.microsoft.com/office/drawing/2014/main" id="{F06A4349-3615-323E-2E66-6032F4FEC6B3}"/>
                </a:ext>
              </a:extLst>
            </p:cNvPr>
            <p:cNvSpPr/>
            <p:nvPr/>
          </p:nvSpPr>
          <p:spPr>
            <a:xfrm>
              <a:off x="7786689" y="4621248"/>
              <a:ext cx="1120783" cy="1121634"/>
            </a:xfrm>
            <a:custGeom>
              <a:avLst/>
              <a:gdLst>
                <a:gd name="connsiteX0" fmla="*/ 44600 w 1120783"/>
                <a:gd name="connsiteY0" fmla="*/ 291860 h 1121634"/>
                <a:gd name="connsiteX1" fmla="*/ 291636 w 1120783"/>
                <a:gd name="connsiteY1" fmla="*/ 44634 h 1121634"/>
                <a:gd name="connsiteX2" fmla="*/ 399307 w 1120783"/>
                <a:gd name="connsiteY2" fmla="*/ 0 h 1121634"/>
                <a:gd name="connsiteX3" fmla="*/ 721476 w 1120783"/>
                <a:gd name="connsiteY3" fmla="*/ 0 h 1121634"/>
                <a:gd name="connsiteX4" fmla="*/ 829147 w 1120783"/>
                <a:gd name="connsiteY4" fmla="*/ 44634 h 1121634"/>
                <a:gd name="connsiteX5" fmla="*/ 1076184 w 1120783"/>
                <a:gd name="connsiteY5" fmla="*/ 291860 h 1121634"/>
                <a:gd name="connsiteX6" fmla="*/ 1120783 w 1120783"/>
                <a:gd name="connsiteY6" fmla="*/ 399614 h 1121634"/>
                <a:gd name="connsiteX7" fmla="*/ 1120783 w 1120783"/>
                <a:gd name="connsiteY7" fmla="*/ 722029 h 1121634"/>
                <a:gd name="connsiteX8" fmla="*/ 1076184 w 1120783"/>
                <a:gd name="connsiteY8" fmla="*/ 829782 h 1121634"/>
                <a:gd name="connsiteX9" fmla="*/ 829147 w 1120783"/>
                <a:gd name="connsiteY9" fmla="*/ 1077008 h 1121634"/>
                <a:gd name="connsiteX10" fmla="*/ 721476 w 1120783"/>
                <a:gd name="connsiteY10" fmla="*/ 1121634 h 1121634"/>
                <a:gd name="connsiteX11" fmla="*/ 399307 w 1120783"/>
                <a:gd name="connsiteY11" fmla="*/ 1121634 h 1121634"/>
                <a:gd name="connsiteX12" fmla="*/ 291636 w 1120783"/>
                <a:gd name="connsiteY12" fmla="*/ 1077008 h 1121634"/>
                <a:gd name="connsiteX13" fmla="*/ 44600 w 1120783"/>
                <a:gd name="connsiteY13" fmla="*/ 829782 h 1121634"/>
                <a:gd name="connsiteX14" fmla="*/ 0 w 1120783"/>
                <a:gd name="connsiteY14" fmla="*/ 722029 h 1121634"/>
                <a:gd name="connsiteX15" fmla="*/ 0 w 1120783"/>
                <a:gd name="connsiteY15" fmla="*/ 399614 h 1121634"/>
                <a:gd name="connsiteX16" fmla="*/ 44600 w 1120783"/>
                <a:gd name="connsiteY16" fmla="*/ 291860 h 1121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20783" h="1121634">
                  <a:moveTo>
                    <a:pt x="44600" y="291860"/>
                  </a:moveTo>
                  <a:lnTo>
                    <a:pt x="291636" y="44634"/>
                  </a:lnTo>
                  <a:cubicBezTo>
                    <a:pt x="320191" y="16057"/>
                    <a:pt x="358923" y="0"/>
                    <a:pt x="399307" y="0"/>
                  </a:cubicBezTo>
                  <a:lnTo>
                    <a:pt x="721476" y="0"/>
                  </a:lnTo>
                  <a:cubicBezTo>
                    <a:pt x="761860" y="0"/>
                    <a:pt x="800592" y="16057"/>
                    <a:pt x="829147" y="44634"/>
                  </a:cubicBezTo>
                  <a:lnTo>
                    <a:pt x="1076184" y="291860"/>
                  </a:lnTo>
                  <a:cubicBezTo>
                    <a:pt x="1104738" y="320436"/>
                    <a:pt x="1120783" y="359198"/>
                    <a:pt x="1120783" y="399614"/>
                  </a:cubicBezTo>
                  <a:lnTo>
                    <a:pt x="1120783" y="722029"/>
                  </a:lnTo>
                  <a:cubicBezTo>
                    <a:pt x="1120783" y="762444"/>
                    <a:pt x="1104738" y="801206"/>
                    <a:pt x="1076184" y="829782"/>
                  </a:cubicBezTo>
                  <a:lnTo>
                    <a:pt x="829147" y="1077008"/>
                  </a:lnTo>
                  <a:cubicBezTo>
                    <a:pt x="800592" y="1105585"/>
                    <a:pt x="761860" y="1121634"/>
                    <a:pt x="721476" y="1121634"/>
                  </a:cubicBezTo>
                  <a:lnTo>
                    <a:pt x="399307" y="1121634"/>
                  </a:lnTo>
                  <a:cubicBezTo>
                    <a:pt x="358923" y="1121634"/>
                    <a:pt x="320191" y="1105585"/>
                    <a:pt x="291636" y="1077008"/>
                  </a:cubicBezTo>
                  <a:lnTo>
                    <a:pt x="44600" y="829782"/>
                  </a:lnTo>
                  <a:cubicBezTo>
                    <a:pt x="16045" y="801206"/>
                    <a:pt x="0" y="762444"/>
                    <a:pt x="0" y="722029"/>
                  </a:cubicBezTo>
                  <a:lnTo>
                    <a:pt x="0" y="399614"/>
                  </a:lnTo>
                  <a:cubicBezTo>
                    <a:pt x="0" y="359198"/>
                    <a:pt x="16045" y="320436"/>
                    <a:pt x="44600" y="29186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78" name="Freeform 6077">
              <a:extLst>
                <a:ext uri="{FF2B5EF4-FFF2-40B4-BE49-F238E27FC236}">
                  <a16:creationId xmlns:a16="http://schemas.microsoft.com/office/drawing/2014/main" id="{1D02BD1D-E3B7-C5DB-AF5A-AD67E8091719}"/>
                </a:ext>
              </a:extLst>
            </p:cNvPr>
            <p:cNvSpPr/>
            <p:nvPr/>
          </p:nvSpPr>
          <p:spPr>
            <a:xfrm>
              <a:off x="7876354" y="4710982"/>
              <a:ext cx="941452" cy="942173"/>
            </a:xfrm>
            <a:custGeom>
              <a:avLst/>
              <a:gdLst>
                <a:gd name="connsiteX0" fmla="*/ 309642 w 941452"/>
                <a:gd name="connsiteY0" fmla="*/ 942174 h 942173"/>
                <a:gd name="connsiteX1" fmla="*/ 265375 w 941452"/>
                <a:gd name="connsiteY1" fmla="*/ 923822 h 942173"/>
                <a:gd name="connsiteX2" fmla="*/ 18338 w 941452"/>
                <a:gd name="connsiteY2" fmla="*/ 676596 h 942173"/>
                <a:gd name="connsiteX3" fmla="*/ 0 w 941452"/>
                <a:gd name="connsiteY3" fmla="*/ 632294 h 942173"/>
                <a:gd name="connsiteX4" fmla="*/ 0 w 941452"/>
                <a:gd name="connsiteY4" fmla="*/ 309880 h 942173"/>
                <a:gd name="connsiteX5" fmla="*/ 18330 w 941452"/>
                <a:gd name="connsiteY5" fmla="*/ 265586 h 942173"/>
                <a:gd name="connsiteX6" fmla="*/ 265375 w 941452"/>
                <a:gd name="connsiteY6" fmla="*/ 18352 h 942173"/>
                <a:gd name="connsiteX7" fmla="*/ 309642 w 941452"/>
                <a:gd name="connsiteY7" fmla="*/ 0 h 942173"/>
                <a:gd name="connsiteX8" fmla="*/ 631810 w 941452"/>
                <a:gd name="connsiteY8" fmla="*/ 0 h 942173"/>
                <a:gd name="connsiteX9" fmla="*/ 676077 w 941452"/>
                <a:gd name="connsiteY9" fmla="*/ 18352 h 942173"/>
                <a:gd name="connsiteX10" fmla="*/ 923115 w 941452"/>
                <a:gd name="connsiteY10" fmla="*/ 265578 h 942173"/>
                <a:gd name="connsiteX11" fmla="*/ 941452 w 941452"/>
                <a:gd name="connsiteY11" fmla="*/ 309880 h 942173"/>
                <a:gd name="connsiteX12" fmla="*/ 941452 w 941452"/>
                <a:gd name="connsiteY12" fmla="*/ 632294 h 942173"/>
                <a:gd name="connsiteX13" fmla="*/ 923115 w 941452"/>
                <a:gd name="connsiteY13" fmla="*/ 676596 h 942173"/>
                <a:gd name="connsiteX14" fmla="*/ 676077 w 941452"/>
                <a:gd name="connsiteY14" fmla="*/ 923822 h 942173"/>
                <a:gd name="connsiteX15" fmla="*/ 631810 w 941452"/>
                <a:gd name="connsiteY15" fmla="*/ 942174 h 942173"/>
                <a:gd name="connsiteX16" fmla="*/ 309642 w 941452"/>
                <a:gd name="connsiteY16" fmla="*/ 942174 h 94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41452" h="942173">
                  <a:moveTo>
                    <a:pt x="309642" y="942174"/>
                  </a:moveTo>
                  <a:cubicBezTo>
                    <a:pt x="292926" y="942174"/>
                    <a:pt x="277205" y="935661"/>
                    <a:pt x="265375" y="923822"/>
                  </a:cubicBezTo>
                  <a:lnTo>
                    <a:pt x="18338" y="676596"/>
                  </a:lnTo>
                  <a:cubicBezTo>
                    <a:pt x="6682" y="664931"/>
                    <a:pt x="0" y="648787"/>
                    <a:pt x="0" y="632294"/>
                  </a:cubicBezTo>
                  <a:lnTo>
                    <a:pt x="0" y="309880"/>
                  </a:lnTo>
                  <a:cubicBezTo>
                    <a:pt x="0" y="293387"/>
                    <a:pt x="6682" y="277251"/>
                    <a:pt x="18330" y="265586"/>
                  </a:cubicBezTo>
                  <a:lnTo>
                    <a:pt x="265375" y="18352"/>
                  </a:lnTo>
                  <a:cubicBezTo>
                    <a:pt x="277197" y="6521"/>
                    <a:pt x="292917" y="0"/>
                    <a:pt x="309642" y="0"/>
                  </a:cubicBezTo>
                  <a:lnTo>
                    <a:pt x="631810" y="0"/>
                  </a:lnTo>
                  <a:cubicBezTo>
                    <a:pt x="648535" y="0"/>
                    <a:pt x="664255" y="6521"/>
                    <a:pt x="676077" y="18352"/>
                  </a:cubicBezTo>
                  <a:lnTo>
                    <a:pt x="923115" y="265578"/>
                  </a:lnTo>
                  <a:cubicBezTo>
                    <a:pt x="934771" y="277243"/>
                    <a:pt x="941452" y="293387"/>
                    <a:pt x="941452" y="309880"/>
                  </a:cubicBezTo>
                  <a:lnTo>
                    <a:pt x="941452" y="632294"/>
                  </a:lnTo>
                  <a:cubicBezTo>
                    <a:pt x="941452" y="649032"/>
                    <a:pt x="934944" y="664765"/>
                    <a:pt x="923115" y="676596"/>
                  </a:cubicBezTo>
                  <a:lnTo>
                    <a:pt x="676077" y="923822"/>
                  </a:lnTo>
                  <a:cubicBezTo>
                    <a:pt x="664248" y="935661"/>
                    <a:pt x="648535" y="942174"/>
                    <a:pt x="631810" y="942174"/>
                  </a:cubicBezTo>
                  <a:lnTo>
                    <a:pt x="309642" y="942174"/>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79" name="Freeform 6078">
              <a:extLst>
                <a:ext uri="{FF2B5EF4-FFF2-40B4-BE49-F238E27FC236}">
                  <a16:creationId xmlns:a16="http://schemas.microsoft.com/office/drawing/2014/main" id="{4AF74C09-A22B-81BA-CEBC-726B14552CB8}"/>
                </a:ext>
              </a:extLst>
            </p:cNvPr>
            <p:cNvSpPr/>
            <p:nvPr/>
          </p:nvSpPr>
          <p:spPr>
            <a:xfrm>
              <a:off x="8301637" y="4907521"/>
              <a:ext cx="90884" cy="549088"/>
            </a:xfrm>
            <a:custGeom>
              <a:avLst/>
              <a:gdLst>
                <a:gd name="connsiteX0" fmla="*/ 40505 w 90884"/>
                <a:gd name="connsiteY0" fmla="*/ 457558 h 549088"/>
                <a:gd name="connsiteX1" fmla="*/ 90885 w 90884"/>
                <a:gd name="connsiteY1" fmla="*/ 503616 h 549088"/>
                <a:gd name="connsiteX2" fmla="*/ 45447 w 90884"/>
                <a:gd name="connsiteY2" fmla="*/ 549089 h 549088"/>
                <a:gd name="connsiteX3" fmla="*/ 247 w 90884"/>
                <a:gd name="connsiteY3" fmla="*/ 498599 h 549088"/>
                <a:gd name="connsiteX4" fmla="*/ 40505 w 90884"/>
                <a:gd name="connsiteY4" fmla="*/ 457558 h 549088"/>
                <a:gd name="connsiteX5" fmla="*/ 11167 w 90884"/>
                <a:gd name="connsiteY5" fmla="*/ 187018 h 549088"/>
                <a:gd name="connsiteX6" fmla="*/ 11167 w 90884"/>
                <a:gd name="connsiteY6" fmla="*/ 25989 h 549088"/>
                <a:gd name="connsiteX7" fmla="*/ 37136 w 90884"/>
                <a:gd name="connsiteY7" fmla="*/ 0 h 549088"/>
                <a:gd name="connsiteX8" fmla="*/ 53829 w 90884"/>
                <a:gd name="connsiteY8" fmla="*/ 0 h 549088"/>
                <a:gd name="connsiteX9" fmla="*/ 79790 w 90884"/>
                <a:gd name="connsiteY9" fmla="*/ 25989 h 549088"/>
                <a:gd name="connsiteX10" fmla="*/ 79790 w 90884"/>
                <a:gd name="connsiteY10" fmla="*/ 187018 h 549088"/>
                <a:gd name="connsiteX11" fmla="*/ 71369 w 90884"/>
                <a:gd name="connsiteY11" fmla="*/ 374353 h 549088"/>
                <a:gd name="connsiteX12" fmla="*/ 45447 w 90884"/>
                <a:gd name="connsiteY12" fmla="*/ 398965 h 549088"/>
                <a:gd name="connsiteX13" fmla="*/ 45447 w 90884"/>
                <a:gd name="connsiteY13" fmla="*/ 398965 h 549088"/>
                <a:gd name="connsiteX14" fmla="*/ 19526 w 90884"/>
                <a:gd name="connsiteY14" fmla="*/ 374345 h 549088"/>
                <a:gd name="connsiteX15" fmla="*/ 11167 w 90884"/>
                <a:gd name="connsiteY15" fmla="*/ 187010 h 549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0884" h="549088">
                  <a:moveTo>
                    <a:pt x="40505" y="457558"/>
                  </a:moveTo>
                  <a:cubicBezTo>
                    <a:pt x="68640" y="454607"/>
                    <a:pt x="90885" y="477177"/>
                    <a:pt x="90885" y="503616"/>
                  </a:cubicBezTo>
                  <a:cubicBezTo>
                    <a:pt x="90885" y="528481"/>
                    <a:pt x="71202" y="549089"/>
                    <a:pt x="45447" y="549089"/>
                  </a:cubicBezTo>
                  <a:cubicBezTo>
                    <a:pt x="18110" y="549089"/>
                    <a:pt x="-2505" y="526709"/>
                    <a:pt x="247" y="498599"/>
                  </a:cubicBezTo>
                  <a:cubicBezTo>
                    <a:pt x="2326" y="477422"/>
                    <a:pt x="19352" y="459774"/>
                    <a:pt x="40505" y="457558"/>
                  </a:cubicBezTo>
                  <a:close/>
                  <a:moveTo>
                    <a:pt x="11167" y="187018"/>
                  </a:moveTo>
                  <a:lnTo>
                    <a:pt x="11167" y="25989"/>
                  </a:lnTo>
                  <a:cubicBezTo>
                    <a:pt x="11167" y="11633"/>
                    <a:pt x="22792" y="0"/>
                    <a:pt x="37136" y="0"/>
                  </a:cubicBezTo>
                  <a:lnTo>
                    <a:pt x="53829" y="0"/>
                  </a:lnTo>
                  <a:cubicBezTo>
                    <a:pt x="68166" y="0"/>
                    <a:pt x="79790" y="11633"/>
                    <a:pt x="79790" y="25989"/>
                  </a:cubicBezTo>
                  <a:lnTo>
                    <a:pt x="79790" y="187018"/>
                  </a:lnTo>
                  <a:cubicBezTo>
                    <a:pt x="79790" y="249094"/>
                    <a:pt x="74405" y="312531"/>
                    <a:pt x="71369" y="374353"/>
                  </a:cubicBezTo>
                  <a:cubicBezTo>
                    <a:pt x="70689" y="388155"/>
                    <a:pt x="59254" y="398965"/>
                    <a:pt x="45447" y="398965"/>
                  </a:cubicBezTo>
                  <a:lnTo>
                    <a:pt x="45447" y="398965"/>
                  </a:lnTo>
                  <a:cubicBezTo>
                    <a:pt x="31632" y="398965"/>
                    <a:pt x="20198" y="388155"/>
                    <a:pt x="19526" y="374345"/>
                  </a:cubicBezTo>
                  <a:cubicBezTo>
                    <a:pt x="16497" y="312531"/>
                    <a:pt x="11167" y="249094"/>
                    <a:pt x="11167" y="187010"/>
                  </a:cubicBezTo>
                  <a:close/>
                </a:path>
              </a:pathLst>
            </a:custGeom>
            <a:solidFill>
              <a:srgbClr val="000000"/>
            </a:solidFill>
            <a:ln w="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46" name="Graphic 1">
            <a:extLst>
              <a:ext uri="{FF2B5EF4-FFF2-40B4-BE49-F238E27FC236}">
                <a16:creationId xmlns:a16="http://schemas.microsoft.com/office/drawing/2014/main" id="{3031C114-5C43-BF5E-73C4-0A5A21D22AD2}"/>
              </a:ext>
            </a:extLst>
          </p:cNvPr>
          <p:cNvGrpSpPr/>
          <p:nvPr/>
        </p:nvGrpSpPr>
        <p:grpSpPr>
          <a:xfrm flipH="1">
            <a:off x="2906542" y="5957854"/>
            <a:ext cx="526941" cy="527343"/>
            <a:chOff x="3840215" y="6636954"/>
            <a:chExt cx="1120776" cy="1121634"/>
          </a:xfrm>
          <a:noFill/>
        </p:grpSpPr>
        <p:sp>
          <p:nvSpPr>
            <p:cNvPr id="6074" name="Freeform 6073">
              <a:extLst>
                <a:ext uri="{FF2B5EF4-FFF2-40B4-BE49-F238E27FC236}">
                  <a16:creationId xmlns:a16="http://schemas.microsoft.com/office/drawing/2014/main" id="{23238861-EF9E-722F-39A5-DAF9098D5C6B}"/>
                </a:ext>
              </a:extLst>
            </p:cNvPr>
            <p:cNvSpPr/>
            <p:nvPr/>
          </p:nvSpPr>
          <p:spPr>
            <a:xfrm>
              <a:off x="4203935" y="7048654"/>
              <a:ext cx="400897" cy="305463"/>
            </a:xfrm>
            <a:custGeom>
              <a:avLst/>
              <a:gdLst>
                <a:gd name="connsiteX0" fmla="*/ 0 w 400897"/>
                <a:gd name="connsiteY0" fmla="*/ 177467 h 305463"/>
                <a:gd name="connsiteX1" fmla="*/ 107711 w 400897"/>
                <a:gd name="connsiteY1" fmla="*/ 305464 h 305463"/>
                <a:gd name="connsiteX2" fmla="*/ 400897 w 400897"/>
                <a:gd name="connsiteY2" fmla="*/ 0 h 305463"/>
              </a:gdLst>
              <a:ahLst/>
              <a:cxnLst>
                <a:cxn ang="0">
                  <a:pos x="connsiteX0" y="connsiteY0"/>
                </a:cxn>
                <a:cxn ang="0">
                  <a:pos x="connsiteX1" y="connsiteY1"/>
                </a:cxn>
                <a:cxn ang="0">
                  <a:pos x="connsiteX2" y="connsiteY2"/>
                </a:cxn>
              </a:cxnLst>
              <a:rect l="l" t="t" r="r" b="b"/>
              <a:pathLst>
                <a:path w="400897" h="305463">
                  <a:moveTo>
                    <a:pt x="0" y="177467"/>
                  </a:moveTo>
                  <a:lnTo>
                    <a:pt x="107711" y="305464"/>
                  </a:lnTo>
                  <a:lnTo>
                    <a:pt x="400897"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75" name="Freeform 6074">
              <a:extLst>
                <a:ext uri="{FF2B5EF4-FFF2-40B4-BE49-F238E27FC236}">
                  <a16:creationId xmlns:a16="http://schemas.microsoft.com/office/drawing/2014/main" id="{467F2201-EB14-0D62-B27C-AF14C740985B}"/>
                </a:ext>
              </a:extLst>
            </p:cNvPr>
            <p:cNvSpPr/>
            <p:nvPr/>
          </p:nvSpPr>
          <p:spPr>
            <a:xfrm>
              <a:off x="3933617" y="6730433"/>
              <a:ext cx="933981" cy="934696"/>
            </a:xfrm>
            <a:custGeom>
              <a:avLst/>
              <a:gdLst>
                <a:gd name="connsiteX0" fmla="*/ 933981 w 933981"/>
                <a:gd name="connsiteY0" fmla="*/ 467348 h 934696"/>
                <a:gd name="connsiteX1" fmla="*/ 466991 w 933981"/>
                <a:gd name="connsiteY1" fmla="*/ 934697 h 934696"/>
                <a:gd name="connsiteX2" fmla="*/ 0 w 933981"/>
                <a:gd name="connsiteY2" fmla="*/ 467348 h 934696"/>
                <a:gd name="connsiteX3" fmla="*/ 466991 w 933981"/>
                <a:gd name="connsiteY3" fmla="*/ 0 h 934696"/>
                <a:gd name="connsiteX4" fmla="*/ 933981 w 933981"/>
                <a:gd name="connsiteY4" fmla="*/ 467348 h 934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981" h="934696">
                  <a:moveTo>
                    <a:pt x="933981" y="467348"/>
                  </a:moveTo>
                  <a:cubicBezTo>
                    <a:pt x="933981" y="725458"/>
                    <a:pt x="724902" y="934697"/>
                    <a:pt x="466991" y="934697"/>
                  </a:cubicBezTo>
                  <a:cubicBezTo>
                    <a:pt x="209079" y="934697"/>
                    <a:pt x="0" y="725458"/>
                    <a:pt x="0" y="467348"/>
                  </a:cubicBezTo>
                  <a:cubicBezTo>
                    <a:pt x="0" y="209239"/>
                    <a:pt x="209079" y="0"/>
                    <a:pt x="466991" y="0"/>
                  </a:cubicBezTo>
                  <a:cubicBezTo>
                    <a:pt x="724902" y="0"/>
                    <a:pt x="933981" y="209239"/>
                    <a:pt x="933981" y="46734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76" name="Freeform 6075">
              <a:extLst>
                <a:ext uri="{FF2B5EF4-FFF2-40B4-BE49-F238E27FC236}">
                  <a16:creationId xmlns:a16="http://schemas.microsoft.com/office/drawing/2014/main" id="{EB375B26-FBB1-A02E-EFC7-D342EBE7C86F}"/>
                </a:ext>
              </a:extLst>
            </p:cNvPr>
            <p:cNvSpPr/>
            <p:nvPr/>
          </p:nvSpPr>
          <p:spPr>
            <a:xfrm>
              <a:off x="3840219" y="6636963"/>
              <a:ext cx="1120777" cy="1121635"/>
            </a:xfrm>
            <a:custGeom>
              <a:avLst/>
              <a:gdLst>
                <a:gd name="connsiteX0" fmla="*/ 1120777 w 1120777"/>
                <a:gd name="connsiteY0" fmla="*/ 560818 h 1121635"/>
                <a:gd name="connsiteX1" fmla="*/ 560389 w 1120777"/>
                <a:gd name="connsiteY1" fmla="*/ 1121636 h 1121635"/>
                <a:gd name="connsiteX2" fmla="*/ 0 w 1120777"/>
                <a:gd name="connsiteY2" fmla="*/ 560818 h 1121635"/>
                <a:gd name="connsiteX3" fmla="*/ 560389 w 1120777"/>
                <a:gd name="connsiteY3" fmla="*/ 0 h 1121635"/>
                <a:gd name="connsiteX4" fmla="*/ 1120777 w 1120777"/>
                <a:gd name="connsiteY4" fmla="*/ 560818 h 1121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777" h="1121635">
                  <a:moveTo>
                    <a:pt x="1120777" y="560818"/>
                  </a:moveTo>
                  <a:cubicBezTo>
                    <a:pt x="1120777" y="870549"/>
                    <a:pt x="869882" y="1121636"/>
                    <a:pt x="560389" y="1121636"/>
                  </a:cubicBezTo>
                  <a:cubicBezTo>
                    <a:pt x="250894" y="1121636"/>
                    <a:pt x="0" y="870549"/>
                    <a:pt x="0" y="560818"/>
                  </a:cubicBezTo>
                  <a:cubicBezTo>
                    <a:pt x="0" y="251087"/>
                    <a:pt x="250895" y="0"/>
                    <a:pt x="560389" y="0"/>
                  </a:cubicBezTo>
                  <a:cubicBezTo>
                    <a:pt x="869883" y="0"/>
                    <a:pt x="1120777" y="251087"/>
                    <a:pt x="1120777" y="56081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47" name="Graphic 1">
            <a:extLst>
              <a:ext uri="{FF2B5EF4-FFF2-40B4-BE49-F238E27FC236}">
                <a16:creationId xmlns:a16="http://schemas.microsoft.com/office/drawing/2014/main" id="{558B0696-C2C7-8EEF-0858-21EC9DC21892}"/>
              </a:ext>
            </a:extLst>
          </p:cNvPr>
          <p:cNvGrpSpPr/>
          <p:nvPr/>
        </p:nvGrpSpPr>
        <p:grpSpPr>
          <a:xfrm flipH="1">
            <a:off x="4103415" y="5957857"/>
            <a:ext cx="578099" cy="527345"/>
            <a:chOff x="5837533" y="6636964"/>
            <a:chExt cx="1229589" cy="1121639"/>
          </a:xfrm>
          <a:noFill/>
        </p:grpSpPr>
        <p:grpSp>
          <p:nvGrpSpPr>
            <p:cNvPr id="6058" name="Graphic 1">
              <a:extLst>
                <a:ext uri="{FF2B5EF4-FFF2-40B4-BE49-F238E27FC236}">
                  <a16:creationId xmlns:a16="http://schemas.microsoft.com/office/drawing/2014/main" id="{0CA47E95-E0AF-64EB-FDBA-DD059850DBA2}"/>
                </a:ext>
              </a:extLst>
            </p:cNvPr>
            <p:cNvGrpSpPr/>
            <p:nvPr/>
          </p:nvGrpSpPr>
          <p:grpSpPr>
            <a:xfrm>
              <a:off x="5837533" y="6636964"/>
              <a:ext cx="1018884" cy="1121639"/>
              <a:chOff x="5837533" y="6636964"/>
              <a:chExt cx="1018884" cy="1121639"/>
            </a:xfrm>
            <a:noFill/>
          </p:grpSpPr>
          <p:grpSp>
            <p:nvGrpSpPr>
              <p:cNvPr id="6063" name="Graphic 1">
                <a:extLst>
                  <a:ext uri="{FF2B5EF4-FFF2-40B4-BE49-F238E27FC236}">
                    <a16:creationId xmlns:a16="http://schemas.microsoft.com/office/drawing/2014/main" id="{B0C4A206-4C63-EE8E-9C14-D957B572E28A}"/>
                  </a:ext>
                </a:extLst>
              </p:cNvPr>
              <p:cNvGrpSpPr/>
              <p:nvPr/>
            </p:nvGrpSpPr>
            <p:grpSpPr>
              <a:xfrm>
                <a:off x="5837533" y="6636964"/>
                <a:ext cx="1018884" cy="1121639"/>
                <a:chOff x="5837533" y="6636964"/>
                <a:chExt cx="1018884" cy="1121639"/>
              </a:xfrm>
              <a:noFill/>
            </p:grpSpPr>
            <p:sp>
              <p:nvSpPr>
                <p:cNvPr id="6071" name="Freeform 6070">
                  <a:extLst>
                    <a:ext uri="{FF2B5EF4-FFF2-40B4-BE49-F238E27FC236}">
                      <a16:creationId xmlns:a16="http://schemas.microsoft.com/office/drawing/2014/main" id="{86BB9130-4533-F4F9-FACB-E42B84C1FDA3}"/>
                    </a:ext>
                  </a:extLst>
                </p:cNvPr>
                <p:cNvSpPr/>
                <p:nvPr/>
              </p:nvSpPr>
              <p:spPr>
                <a:xfrm>
                  <a:off x="5939424" y="7576898"/>
                  <a:ext cx="916994" cy="181700"/>
                </a:xfrm>
                <a:custGeom>
                  <a:avLst/>
                  <a:gdLst>
                    <a:gd name="connsiteX0" fmla="*/ 916994 w 916994"/>
                    <a:gd name="connsiteY0" fmla="*/ 0 h 181700"/>
                    <a:gd name="connsiteX1" fmla="*/ 916994 w 916994"/>
                    <a:gd name="connsiteY1" fmla="*/ 33072 h 181700"/>
                    <a:gd name="connsiteX2" fmla="*/ 768479 w 916994"/>
                    <a:gd name="connsiteY2" fmla="*/ 181700 h 181700"/>
                    <a:gd name="connsiteX3" fmla="*/ 0 w 916994"/>
                    <a:gd name="connsiteY3" fmla="*/ 181700 h 181700"/>
                  </a:gdLst>
                  <a:ahLst/>
                  <a:cxnLst>
                    <a:cxn ang="0">
                      <a:pos x="connsiteX0" y="connsiteY0"/>
                    </a:cxn>
                    <a:cxn ang="0">
                      <a:pos x="connsiteX1" y="connsiteY1"/>
                    </a:cxn>
                    <a:cxn ang="0">
                      <a:pos x="connsiteX2" y="connsiteY2"/>
                    </a:cxn>
                    <a:cxn ang="0">
                      <a:pos x="connsiteX3" y="connsiteY3"/>
                    </a:cxn>
                  </a:cxnLst>
                  <a:rect l="l" t="t" r="r" b="b"/>
                  <a:pathLst>
                    <a:path w="916994" h="181700">
                      <a:moveTo>
                        <a:pt x="916994" y="0"/>
                      </a:moveTo>
                      <a:lnTo>
                        <a:pt x="916994" y="33072"/>
                      </a:lnTo>
                      <a:cubicBezTo>
                        <a:pt x="916994" y="115153"/>
                        <a:pt x="850506" y="181700"/>
                        <a:pt x="768479" y="181700"/>
                      </a:cubicBezTo>
                      <a:lnTo>
                        <a:pt x="0" y="18170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72" name="Freeform 6071">
                  <a:extLst>
                    <a:ext uri="{FF2B5EF4-FFF2-40B4-BE49-F238E27FC236}">
                      <a16:creationId xmlns:a16="http://schemas.microsoft.com/office/drawing/2014/main" id="{E8E650A1-AED7-1E93-629C-70A09C99C0B2}"/>
                    </a:ext>
                  </a:extLst>
                </p:cNvPr>
                <p:cNvSpPr/>
                <p:nvPr/>
              </p:nvSpPr>
              <p:spPr>
                <a:xfrm>
                  <a:off x="6041307" y="6636964"/>
                  <a:ext cx="815110" cy="1019673"/>
                </a:xfrm>
                <a:custGeom>
                  <a:avLst/>
                  <a:gdLst>
                    <a:gd name="connsiteX0" fmla="*/ 0 w 815110"/>
                    <a:gd name="connsiteY0" fmla="*/ 1019673 h 1019673"/>
                    <a:gd name="connsiteX1" fmla="*/ 0 w 815110"/>
                    <a:gd name="connsiteY1" fmla="*/ 101423 h 1019673"/>
                    <a:gd name="connsiteX2" fmla="*/ 101345 w 815110"/>
                    <a:gd name="connsiteY2" fmla="*/ 0 h 1019673"/>
                    <a:gd name="connsiteX3" fmla="*/ 713765 w 815110"/>
                    <a:gd name="connsiteY3" fmla="*/ 0 h 1019673"/>
                    <a:gd name="connsiteX4" fmla="*/ 815111 w 815110"/>
                    <a:gd name="connsiteY4" fmla="*/ 101423 h 1019673"/>
                    <a:gd name="connsiteX5" fmla="*/ 815111 w 815110"/>
                    <a:gd name="connsiteY5" fmla="*/ 452953 h 1019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5110" h="1019673">
                      <a:moveTo>
                        <a:pt x="0" y="1019673"/>
                      </a:moveTo>
                      <a:lnTo>
                        <a:pt x="0" y="101423"/>
                      </a:lnTo>
                      <a:cubicBezTo>
                        <a:pt x="0" y="45409"/>
                        <a:pt x="45374" y="0"/>
                        <a:pt x="101345" y="0"/>
                      </a:cubicBezTo>
                      <a:lnTo>
                        <a:pt x="713765" y="0"/>
                      </a:lnTo>
                      <a:cubicBezTo>
                        <a:pt x="769736" y="0"/>
                        <a:pt x="815111" y="45409"/>
                        <a:pt x="815111" y="101423"/>
                      </a:cubicBezTo>
                      <a:lnTo>
                        <a:pt x="815111" y="45295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73" name="Freeform 6072">
                  <a:extLst>
                    <a:ext uri="{FF2B5EF4-FFF2-40B4-BE49-F238E27FC236}">
                      <a16:creationId xmlns:a16="http://schemas.microsoft.com/office/drawing/2014/main" id="{96D51B27-4E4D-3ABA-8180-7E87A7C16D75}"/>
                    </a:ext>
                  </a:extLst>
                </p:cNvPr>
                <p:cNvSpPr/>
                <p:nvPr/>
              </p:nvSpPr>
              <p:spPr>
                <a:xfrm>
                  <a:off x="5837533" y="7554669"/>
                  <a:ext cx="203774" cy="203935"/>
                </a:xfrm>
                <a:custGeom>
                  <a:avLst/>
                  <a:gdLst>
                    <a:gd name="connsiteX0" fmla="*/ 203774 w 203774"/>
                    <a:gd name="connsiteY0" fmla="*/ 101969 h 203935"/>
                    <a:gd name="connsiteX1" fmla="*/ 96965 w 203774"/>
                    <a:gd name="connsiteY1" fmla="*/ 203819 h 203935"/>
                    <a:gd name="connsiteX2" fmla="*/ 0 w 203774"/>
                    <a:gd name="connsiteY2" fmla="*/ 99088 h 203935"/>
                    <a:gd name="connsiteX3" fmla="*/ 0 w 203774"/>
                    <a:gd name="connsiteY3" fmla="*/ 78821 h 203935"/>
                    <a:gd name="connsiteX4" fmla="*/ 78761 w 203774"/>
                    <a:gd name="connsiteY4" fmla="*/ 0 h 203935"/>
                    <a:gd name="connsiteX5" fmla="*/ 203774 w 203774"/>
                    <a:gd name="connsiteY5" fmla="*/ 0 h 20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3774" h="203935">
                      <a:moveTo>
                        <a:pt x="203774" y="101969"/>
                      </a:moveTo>
                      <a:cubicBezTo>
                        <a:pt x="203774" y="159913"/>
                        <a:pt x="155474" y="206573"/>
                        <a:pt x="96965" y="203819"/>
                      </a:cubicBezTo>
                      <a:cubicBezTo>
                        <a:pt x="42164" y="201231"/>
                        <a:pt x="0" y="153994"/>
                        <a:pt x="0" y="99088"/>
                      </a:cubicBezTo>
                      <a:lnTo>
                        <a:pt x="0" y="78821"/>
                      </a:lnTo>
                      <a:cubicBezTo>
                        <a:pt x="0" y="35287"/>
                        <a:pt x="35261" y="0"/>
                        <a:pt x="78761" y="0"/>
                      </a:cubicBezTo>
                      <a:lnTo>
                        <a:pt x="203774"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064" name="Freeform 6063">
                <a:extLst>
                  <a:ext uri="{FF2B5EF4-FFF2-40B4-BE49-F238E27FC236}">
                    <a16:creationId xmlns:a16="http://schemas.microsoft.com/office/drawing/2014/main" id="{6935382A-659D-F0B6-060A-3AD1D14AE7B5}"/>
                  </a:ext>
                </a:extLst>
              </p:cNvPr>
              <p:cNvSpPr/>
              <p:nvPr/>
            </p:nvSpPr>
            <p:spPr>
              <a:xfrm>
                <a:off x="6143198" y="6840902"/>
                <a:ext cx="611337" cy="7913"/>
              </a:xfrm>
              <a:custGeom>
                <a:avLst/>
                <a:gdLst>
                  <a:gd name="connsiteX0" fmla="*/ 0 w 611337"/>
                  <a:gd name="connsiteY0" fmla="*/ 0 h 7913"/>
                  <a:gd name="connsiteX1" fmla="*/ 611337 w 611337"/>
                  <a:gd name="connsiteY1" fmla="*/ 0 h 7913"/>
                </a:gdLst>
                <a:ahLst/>
                <a:cxnLst>
                  <a:cxn ang="0">
                    <a:pos x="connsiteX0" y="connsiteY0"/>
                  </a:cxn>
                  <a:cxn ang="0">
                    <a:pos x="connsiteX1" y="connsiteY1"/>
                  </a:cxn>
                </a:cxnLst>
                <a:rect l="l" t="t" r="r" b="b"/>
                <a:pathLst>
                  <a:path w="611337" h="7913">
                    <a:moveTo>
                      <a:pt x="0" y="0"/>
                    </a:moveTo>
                    <a:lnTo>
                      <a:pt x="61133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5" name="Freeform 6064">
                <a:extLst>
                  <a:ext uri="{FF2B5EF4-FFF2-40B4-BE49-F238E27FC236}">
                    <a16:creationId xmlns:a16="http://schemas.microsoft.com/office/drawing/2014/main" id="{3E0D7CB7-01CB-150B-200C-3A8CEF24DB30}"/>
                  </a:ext>
                </a:extLst>
              </p:cNvPr>
              <p:cNvSpPr/>
              <p:nvPr/>
            </p:nvSpPr>
            <p:spPr>
              <a:xfrm>
                <a:off x="6143198" y="6942863"/>
                <a:ext cx="611337" cy="7913"/>
              </a:xfrm>
              <a:custGeom>
                <a:avLst/>
                <a:gdLst>
                  <a:gd name="connsiteX0" fmla="*/ 0 w 611337"/>
                  <a:gd name="connsiteY0" fmla="*/ 0 h 7913"/>
                  <a:gd name="connsiteX1" fmla="*/ 611337 w 611337"/>
                  <a:gd name="connsiteY1" fmla="*/ 0 h 7913"/>
                </a:gdLst>
                <a:ahLst/>
                <a:cxnLst>
                  <a:cxn ang="0">
                    <a:pos x="connsiteX0" y="connsiteY0"/>
                  </a:cxn>
                  <a:cxn ang="0">
                    <a:pos x="connsiteX1" y="connsiteY1"/>
                  </a:cxn>
                </a:cxnLst>
                <a:rect l="l" t="t" r="r" b="b"/>
                <a:pathLst>
                  <a:path w="611337" h="7913">
                    <a:moveTo>
                      <a:pt x="0" y="0"/>
                    </a:moveTo>
                    <a:lnTo>
                      <a:pt x="61133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6" name="Freeform 6065">
                <a:extLst>
                  <a:ext uri="{FF2B5EF4-FFF2-40B4-BE49-F238E27FC236}">
                    <a16:creationId xmlns:a16="http://schemas.microsoft.com/office/drawing/2014/main" id="{4542819C-6AB3-FC02-404A-BF55F08EDFD5}"/>
                  </a:ext>
                </a:extLst>
              </p:cNvPr>
              <p:cNvSpPr/>
              <p:nvPr/>
            </p:nvSpPr>
            <p:spPr>
              <a:xfrm>
                <a:off x="6143198" y="7044832"/>
                <a:ext cx="611337" cy="7913"/>
              </a:xfrm>
              <a:custGeom>
                <a:avLst/>
                <a:gdLst>
                  <a:gd name="connsiteX0" fmla="*/ 0 w 611337"/>
                  <a:gd name="connsiteY0" fmla="*/ 0 h 7913"/>
                  <a:gd name="connsiteX1" fmla="*/ 611337 w 611337"/>
                  <a:gd name="connsiteY1" fmla="*/ 0 h 7913"/>
                </a:gdLst>
                <a:ahLst/>
                <a:cxnLst>
                  <a:cxn ang="0">
                    <a:pos x="connsiteX0" y="connsiteY0"/>
                  </a:cxn>
                  <a:cxn ang="0">
                    <a:pos x="connsiteX1" y="connsiteY1"/>
                  </a:cxn>
                </a:cxnLst>
                <a:rect l="l" t="t" r="r" b="b"/>
                <a:pathLst>
                  <a:path w="611337" h="7913">
                    <a:moveTo>
                      <a:pt x="0" y="0"/>
                    </a:moveTo>
                    <a:lnTo>
                      <a:pt x="61133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7" name="Freeform 6066">
                <a:extLst>
                  <a:ext uri="{FF2B5EF4-FFF2-40B4-BE49-F238E27FC236}">
                    <a16:creationId xmlns:a16="http://schemas.microsoft.com/office/drawing/2014/main" id="{BF196AAC-A165-C561-A16B-794ABC93989E}"/>
                  </a:ext>
                </a:extLst>
              </p:cNvPr>
              <p:cNvSpPr/>
              <p:nvPr/>
            </p:nvSpPr>
            <p:spPr>
              <a:xfrm>
                <a:off x="6143198" y="7146801"/>
                <a:ext cx="439961" cy="7913"/>
              </a:xfrm>
              <a:custGeom>
                <a:avLst/>
                <a:gdLst>
                  <a:gd name="connsiteX0" fmla="*/ 0 w 439961"/>
                  <a:gd name="connsiteY0" fmla="*/ 0 h 7913"/>
                  <a:gd name="connsiteX1" fmla="*/ 439961 w 439961"/>
                  <a:gd name="connsiteY1" fmla="*/ 0 h 7913"/>
                </a:gdLst>
                <a:ahLst/>
                <a:cxnLst>
                  <a:cxn ang="0">
                    <a:pos x="connsiteX0" y="connsiteY0"/>
                  </a:cxn>
                  <a:cxn ang="0">
                    <a:pos x="connsiteX1" y="connsiteY1"/>
                  </a:cxn>
                </a:cxnLst>
                <a:rect l="l" t="t" r="r" b="b"/>
                <a:pathLst>
                  <a:path w="439961" h="7913">
                    <a:moveTo>
                      <a:pt x="0" y="0"/>
                    </a:moveTo>
                    <a:lnTo>
                      <a:pt x="43996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8" name="Freeform 6067">
                <a:extLst>
                  <a:ext uri="{FF2B5EF4-FFF2-40B4-BE49-F238E27FC236}">
                    <a16:creationId xmlns:a16="http://schemas.microsoft.com/office/drawing/2014/main" id="{1A78F7E7-61D2-2EB6-CA5B-3E0479A9D563}"/>
                  </a:ext>
                </a:extLst>
              </p:cNvPr>
              <p:cNvSpPr/>
              <p:nvPr/>
            </p:nvSpPr>
            <p:spPr>
              <a:xfrm>
                <a:off x="6143198" y="7248770"/>
                <a:ext cx="378913" cy="7913"/>
              </a:xfrm>
              <a:custGeom>
                <a:avLst/>
                <a:gdLst>
                  <a:gd name="connsiteX0" fmla="*/ 0 w 378913"/>
                  <a:gd name="connsiteY0" fmla="*/ 0 h 7913"/>
                  <a:gd name="connsiteX1" fmla="*/ 378914 w 378913"/>
                  <a:gd name="connsiteY1" fmla="*/ 0 h 7913"/>
                </a:gdLst>
                <a:ahLst/>
                <a:cxnLst>
                  <a:cxn ang="0">
                    <a:pos x="connsiteX0" y="connsiteY0"/>
                  </a:cxn>
                  <a:cxn ang="0">
                    <a:pos x="connsiteX1" y="connsiteY1"/>
                  </a:cxn>
                </a:cxnLst>
                <a:rect l="l" t="t" r="r" b="b"/>
                <a:pathLst>
                  <a:path w="378913" h="7913">
                    <a:moveTo>
                      <a:pt x="0" y="0"/>
                    </a:moveTo>
                    <a:lnTo>
                      <a:pt x="37891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9" name="Freeform 6068">
                <a:extLst>
                  <a:ext uri="{FF2B5EF4-FFF2-40B4-BE49-F238E27FC236}">
                    <a16:creationId xmlns:a16="http://schemas.microsoft.com/office/drawing/2014/main" id="{6DFE5192-61C4-866E-C96F-E01B70663DFC}"/>
                  </a:ext>
                </a:extLst>
              </p:cNvPr>
              <p:cNvSpPr/>
              <p:nvPr/>
            </p:nvSpPr>
            <p:spPr>
              <a:xfrm>
                <a:off x="6143198" y="7350731"/>
                <a:ext cx="363928" cy="7913"/>
              </a:xfrm>
              <a:custGeom>
                <a:avLst/>
                <a:gdLst>
                  <a:gd name="connsiteX0" fmla="*/ 0 w 363928"/>
                  <a:gd name="connsiteY0" fmla="*/ 0 h 7913"/>
                  <a:gd name="connsiteX1" fmla="*/ 363929 w 363928"/>
                  <a:gd name="connsiteY1" fmla="*/ 0 h 7913"/>
                </a:gdLst>
                <a:ahLst/>
                <a:cxnLst>
                  <a:cxn ang="0">
                    <a:pos x="connsiteX0" y="connsiteY0"/>
                  </a:cxn>
                  <a:cxn ang="0">
                    <a:pos x="connsiteX1" y="connsiteY1"/>
                  </a:cxn>
                </a:cxnLst>
                <a:rect l="l" t="t" r="r" b="b"/>
                <a:pathLst>
                  <a:path w="363928" h="7913">
                    <a:moveTo>
                      <a:pt x="0" y="0"/>
                    </a:moveTo>
                    <a:lnTo>
                      <a:pt x="36392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70" name="Freeform 6069">
                <a:extLst>
                  <a:ext uri="{FF2B5EF4-FFF2-40B4-BE49-F238E27FC236}">
                    <a16:creationId xmlns:a16="http://schemas.microsoft.com/office/drawing/2014/main" id="{D4A36B6C-9FA9-051A-6F66-6DA198984BE2}"/>
                  </a:ext>
                </a:extLst>
              </p:cNvPr>
              <p:cNvSpPr/>
              <p:nvPr/>
            </p:nvSpPr>
            <p:spPr>
              <a:xfrm>
                <a:off x="6143198" y="7452700"/>
                <a:ext cx="315825" cy="7913"/>
              </a:xfrm>
              <a:custGeom>
                <a:avLst/>
                <a:gdLst>
                  <a:gd name="connsiteX0" fmla="*/ 0 w 315825"/>
                  <a:gd name="connsiteY0" fmla="*/ 0 h 7913"/>
                  <a:gd name="connsiteX1" fmla="*/ 315826 w 315825"/>
                  <a:gd name="connsiteY1" fmla="*/ 0 h 7913"/>
                </a:gdLst>
                <a:ahLst/>
                <a:cxnLst>
                  <a:cxn ang="0">
                    <a:pos x="connsiteX0" y="connsiteY0"/>
                  </a:cxn>
                  <a:cxn ang="0">
                    <a:pos x="connsiteX1" y="connsiteY1"/>
                  </a:cxn>
                </a:cxnLst>
                <a:rect l="l" t="t" r="r" b="b"/>
                <a:pathLst>
                  <a:path w="315825" h="7913">
                    <a:moveTo>
                      <a:pt x="0" y="0"/>
                    </a:moveTo>
                    <a:lnTo>
                      <a:pt x="31582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059" name="Graphic 1">
              <a:extLst>
                <a:ext uri="{FF2B5EF4-FFF2-40B4-BE49-F238E27FC236}">
                  <a16:creationId xmlns:a16="http://schemas.microsoft.com/office/drawing/2014/main" id="{3E790905-D86A-FDC6-E18D-05EC73DBE493}"/>
                </a:ext>
              </a:extLst>
            </p:cNvPr>
            <p:cNvGrpSpPr/>
            <p:nvPr/>
          </p:nvGrpSpPr>
          <p:grpSpPr>
            <a:xfrm>
              <a:off x="6578263" y="7089955"/>
              <a:ext cx="488857" cy="614420"/>
              <a:chOff x="6578263" y="7089955"/>
              <a:chExt cx="488857" cy="614420"/>
            </a:xfrm>
            <a:noFill/>
          </p:grpSpPr>
          <p:sp>
            <p:nvSpPr>
              <p:cNvPr id="6060" name="Freeform 6059">
                <a:extLst>
                  <a:ext uri="{FF2B5EF4-FFF2-40B4-BE49-F238E27FC236}">
                    <a16:creationId xmlns:a16="http://schemas.microsoft.com/office/drawing/2014/main" id="{80D56F89-8B14-6633-8725-895A69BBCCFF}"/>
                  </a:ext>
                </a:extLst>
              </p:cNvPr>
              <p:cNvSpPr/>
              <p:nvPr/>
            </p:nvSpPr>
            <p:spPr>
              <a:xfrm>
                <a:off x="6578263" y="7089955"/>
                <a:ext cx="488857" cy="489232"/>
              </a:xfrm>
              <a:custGeom>
                <a:avLst/>
                <a:gdLst>
                  <a:gd name="connsiteX0" fmla="*/ 488858 w 488857"/>
                  <a:gd name="connsiteY0" fmla="*/ 244616 h 489232"/>
                  <a:gd name="connsiteX1" fmla="*/ 244429 w 488857"/>
                  <a:gd name="connsiteY1" fmla="*/ 489233 h 489232"/>
                  <a:gd name="connsiteX2" fmla="*/ 0 w 488857"/>
                  <a:gd name="connsiteY2" fmla="*/ 244616 h 489232"/>
                  <a:gd name="connsiteX3" fmla="*/ 244429 w 488857"/>
                  <a:gd name="connsiteY3" fmla="*/ 0 h 489232"/>
                  <a:gd name="connsiteX4" fmla="*/ 488858 w 488857"/>
                  <a:gd name="connsiteY4" fmla="*/ 244616 h 489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8857" h="489232">
                    <a:moveTo>
                      <a:pt x="488858" y="244616"/>
                    </a:moveTo>
                    <a:cubicBezTo>
                      <a:pt x="488858" y="379714"/>
                      <a:pt x="379423" y="489233"/>
                      <a:pt x="244429" y="489233"/>
                    </a:cubicBezTo>
                    <a:cubicBezTo>
                      <a:pt x="109435" y="489233"/>
                      <a:pt x="0" y="379714"/>
                      <a:pt x="0" y="244616"/>
                    </a:cubicBezTo>
                    <a:cubicBezTo>
                      <a:pt x="0" y="109518"/>
                      <a:pt x="109435" y="0"/>
                      <a:pt x="244429" y="0"/>
                    </a:cubicBezTo>
                    <a:cubicBezTo>
                      <a:pt x="379423" y="0"/>
                      <a:pt x="488858" y="109518"/>
                      <a:pt x="488858" y="24461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1" name="Freeform 6060">
                <a:extLst>
                  <a:ext uri="{FF2B5EF4-FFF2-40B4-BE49-F238E27FC236}">
                    <a16:creationId xmlns:a16="http://schemas.microsoft.com/office/drawing/2014/main" id="{B0E4F336-E81F-3022-8D6B-5120E16FF655}"/>
                  </a:ext>
                </a:extLst>
              </p:cNvPr>
              <p:cNvSpPr/>
              <p:nvPr/>
            </p:nvSpPr>
            <p:spPr>
              <a:xfrm>
                <a:off x="6621703" y="7133428"/>
                <a:ext cx="401977" cy="402285"/>
              </a:xfrm>
              <a:custGeom>
                <a:avLst/>
                <a:gdLst>
                  <a:gd name="connsiteX0" fmla="*/ 401977 w 401977"/>
                  <a:gd name="connsiteY0" fmla="*/ 201143 h 402285"/>
                  <a:gd name="connsiteX1" fmla="*/ 200989 w 401977"/>
                  <a:gd name="connsiteY1" fmla="*/ 402285 h 402285"/>
                  <a:gd name="connsiteX2" fmla="*/ 0 w 401977"/>
                  <a:gd name="connsiteY2" fmla="*/ 201143 h 402285"/>
                  <a:gd name="connsiteX3" fmla="*/ 200989 w 401977"/>
                  <a:gd name="connsiteY3" fmla="*/ 0 h 402285"/>
                  <a:gd name="connsiteX4" fmla="*/ 401977 w 401977"/>
                  <a:gd name="connsiteY4" fmla="*/ 201143 h 402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977" h="402285">
                    <a:moveTo>
                      <a:pt x="401977" y="201143"/>
                    </a:moveTo>
                    <a:cubicBezTo>
                      <a:pt x="401977" y="312231"/>
                      <a:pt x="311992" y="402285"/>
                      <a:pt x="200989" y="402285"/>
                    </a:cubicBezTo>
                    <a:cubicBezTo>
                      <a:pt x="89986" y="402285"/>
                      <a:pt x="0" y="312231"/>
                      <a:pt x="0" y="201143"/>
                    </a:cubicBezTo>
                    <a:cubicBezTo>
                      <a:pt x="0" y="90055"/>
                      <a:pt x="89986" y="0"/>
                      <a:pt x="200989" y="0"/>
                    </a:cubicBezTo>
                    <a:cubicBezTo>
                      <a:pt x="311992" y="0"/>
                      <a:pt x="401977" y="90055"/>
                      <a:pt x="401977" y="20114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2" name="Freeform 6061">
                <a:extLst>
                  <a:ext uri="{FF2B5EF4-FFF2-40B4-BE49-F238E27FC236}">
                    <a16:creationId xmlns:a16="http://schemas.microsoft.com/office/drawing/2014/main" id="{22BEB000-1634-127E-3F4E-AB51728DC208}"/>
                  </a:ext>
                </a:extLst>
              </p:cNvPr>
              <p:cNvSpPr/>
              <p:nvPr/>
            </p:nvSpPr>
            <p:spPr>
              <a:xfrm>
                <a:off x="6917908" y="7525680"/>
                <a:ext cx="138575" cy="178694"/>
              </a:xfrm>
              <a:custGeom>
                <a:avLst/>
                <a:gdLst>
                  <a:gd name="connsiteX0" fmla="*/ 57750 w 138575"/>
                  <a:gd name="connsiteY0" fmla="*/ 0 h 178694"/>
                  <a:gd name="connsiteX1" fmla="*/ 133838 w 138575"/>
                  <a:gd name="connsiteY1" fmla="*/ 127847 h 178694"/>
                  <a:gd name="connsiteX2" fmla="*/ 122158 w 138575"/>
                  <a:gd name="connsiteY2" fmla="*/ 173953 h 178694"/>
                  <a:gd name="connsiteX3" fmla="*/ 122158 w 138575"/>
                  <a:gd name="connsiteY3" fmla="*/ 173953 h 178694"/>
                  <a:gd name="connsiteX4" fmla="*/ 76080 w 138575"/>
                  <a:gd name="connsiteY4" fmla="*/ 162272 h 178694"/>
                  <a:gd name="connsiteX5" fmla="*/ 0 w 138575"/>
                  <a:gd name="connsiteY5" fmla="*/ 34425 h 178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575" h="178694">
                    <a:moveTo>
                      <a:pt x="57750" y="0"/>
                    </a:moveTo>
                    <a:lnTo>
                      <a:pt x="133838" y="127847"/>
                    </a:lnTo>
                    <a:cubicBezTo>
                      <a:pt x="143335" y="143801"/>
                      <a:pt x="138108" y="164448"/>
                      <a:pt x="122158" y="173953"/>
                    </a:cubicBezTo>
                    <a:lnTo>
                      <a:pt x="122158" y="173953"/>
                    </a:lnTo>
                    <a:cubicBezTo>
                      <a:pt x="106208" y="183457"/>
                      <a:pt x="85577" y="178226"/>
                      <a:pt x="76080" y="162272"/>
                    </a:cubicBezTo>
                    <a:lnTo>
                      <a:pt x="0" y="3442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48" name="Graphic 1">
            <a:extLst>
              <a:ext uri="{FF2B5EF4-FFF2-40B4-BE49-F238E27FC236}">
                <a16:creationId xmlns:a16="http://schemas.microsoft.com/office/drawing/2014/main" id="{E446ED7C-3A4E-0941-A195-7F7ADE2E56A8}"/>
              </a:ext>
            </a:extLst>
          </p:cNvPr>
          <p:cNvGrpSpPr/>
          <p:nvPr/>
        </p:nvGrpSpPr>
        <p:grpSpPr>
          <a:xfrm flipH="1">
            <a:off x="5273848" y="5948720"/>
            <a:ext cx="628804" cy="534899"/>
            <a:chOff x="7685697" y="6620890"/>
            <a:chExt cx="1337435" cy="1137705"/>
          </a:xfrm>
          <a:noFill/>
        </p:grpSpPr>
        <p:sp>
          <p:nvSpPr>
            <p:cNvPr id="6049" name="Freeform 6048">
              <a:extLst>
                <a:ext uri="{FF2B5EF4-FFF2-40B4-BE49-F238E27FC236}">
                  <a16:creationId xmlns:a16="http://schemas.microsoft.com/office/drawing/2014/main" id="{AE0A46B1-654E-BD0B-E60D-13BC5E545552}"/>
                </a:ext>
              </a:extLst>
            </p:cNvPr>
            <p:cNvSpPr/>
            <p:nvPr/>
          </p:nvSpPr>
          <p:spPr>
            <a:xfrm>
              <a:off x="7789638" y="7550553"/>
              <a:ext cx="727595" cy="104021"/>
            </a:xfrm>
            <a:custGeom>
              <a:avLst/>
              <a:gdLst>
                <a:gd name="connsiteX0" fmla="*/ 692184 w 727595"/>
                <a:gd name="connsiteY0" fmla="*/ 0 h 104021"/>
                <a:gd name="connsiteX1" fmla="*/ 727596 w 727595"/>
                <a:gd name="connsiteY1" fmla="*/ 35439 h 104021"/>
                <a:gd name="connsiteX2" fmla="*/ 727596 w 727595"/>
                <a:gd name="connsiteY2" fmla="*/ 68583 h 104021"/>
                <a:gd name="connsiteX3" fmla="*/ 692184 w 727595"/>
                <a:gd name="connsiteY3" fmla="*/ 104022 h 104021"/>
                <a:gd name="connsiteX4" fmla="*/ 35411 w 727595"/>
                <a:gd name="connsiteY4" fmla="*/ 104022 h 104021"/>
                <a:gd name="connsiteX5" fmla="*/ -1 w 727595"/>
                <a:gd name="connsiteY5" fmla="*/ 68583 h 104021"/>
                <a:gd name="connsiteX6" fmla="*/ -1 w 727595"/>
                <a:gd name="connsiteY6" fmla="*/ 35439 h 104021"/>
                <a:gd name="connsiteX7" fmla="*/ 35411 w 727595"/>
                <a:gd name="connsiteY7" fmla="*/ 0 h 104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7595" h="104021">
                  <a:moveTo>
                    <a:pt x="692184" y="0"/>
                  </a:moveTo>
                  <a:cubicBezTo>
                    <a:pt x="711741" y="0"/>
                    <a:pt x="727596" y="15867"/>
                    <a:pt x="727596" y="35439"/>
                  </a:cubicBezTo>
                  <a:lnTo>
                    <a:pt x="727596" y="68583"/>
                  </a:lnTo>
                  <a:cubicBezTo>
                    <a:pt x="727596" y="88156"/>
                    <a:pt x="711741" y="104022"/>
                    <a:pt x="692184" y="104022"/>
                  </a:cubicBezTo>
                  <a:lnTo>
                    <a:pt x="35411" y="104022"/>
                  </a:lnTo>
                  <a:cubicBezTo>
                    <a:pt x="15854" y="104022"/>
                    <a:pt x="-1" y="88156"/>
                    <a:pt x="-1" y="68583"/>
                  </a:cubicBezTo>
                  <a:lnTo>
                    <a:pt x="-1" y="35439"/>
                  </a:lnTo>
                  <a:cubicBezTo>
                    <a:pt x="-1" y="15867"/>
                    <a:pt x="15854" y="0"/>
                    <a:pt x="3541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50" name="Freeform 6049">
              <a:extLst>
                <a:ext uri="{FF2B5EF4-FFF2-40B4-BE49-F238E27FC236}">
                  <a16:creationId xmlns:a16="http://schemas.microsoft.com/office/drawing/2014/main" id="{7F160EF0-F609-89D5-CDFA-3C43C6096D7B}"/>
                </a:ext>
              </a:extLst>
            </p:cNvPr>
            <p:cNvSpPr/>
            <p:nvPr/>
          </p:nvSpPr>
          <p:spPr>
            <a:xfrm>
              <a:off x="7685699" y="7654580"/>
              <a:ext cx="935481" cy="104021"/>
            </a:xfrm>
            <a:custGeom>
              <a:avLst/>
              <a:gdLst>
                <a:gd name="connsiteX0" fmla="*/ 900070 w 935481"/>
                <a:gd name="connsiteY0" fmla="*/ 0 h 104021"/>
                <a:gd name="connsiteX1" fmla="*/ 935482 w 935481"/>
                <a:gd name="connsiteY1" fmla="*/ 35439 h 104021"/>
                <a:gd name="connsiteX2" fmla="*/ 935482 w 935481"/>
                <a:gd name="connsiteY2" fmla="*/ 68583 h 104021"/>
                <a:gd name="connsiteX3" fmla="*/ 900070 w 935481"/>
                <a:gd name="connsiteY3" fmla="*/ 104022 h 104021"/>
                <a:gd name="connsiteX4" fmla="*/ 35412 w 935481"/>
                <a:gd name="connsiteY4" fmla="*/ 104022 h 104021"/>
                <a:gd name="connsiteX5" fmla="*/ 0 w 935481"/>
                <a:gd name="connsiteY5" fmla="*/ 68583 h 104021"/>
                <a:gd name="connsiteX6" fmla="*/ 0 w 935481"/>
                <a:gd name="connsiteY6" fmla="*/ 35439 h 104021"/>
                <a:gd name="connsiteX7" fmla="*/ 35412 w 935481"/>
                <a:gd name="connsiteY7" fmla="*/ 0 h 104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5481" h="104021">
                  <a:moveTo>
                    <a:pt x="900070" y="0"/>
                  </a:moveTo>
                  <a:cubicBezTo>
                    <a:pt x="919628" y="0"/>
                    <a:pt x="935482" y="15867"/>
                    <a:pt x="935482" y="35439"/>
                  </a:cubicBezTo>
                  <a:lnTo>
                    <a:pt x="935482" y="68583"/>
                  </a:lnTo>
                  <a:cubicBezTo>
                    <a:pt x="935482" y="88156"/>
                    <a:pt x="919628" y="104022"/>
                    <a:pt x="900070" y="104022"/>
                  </a:cubicBezTo>
                  <a:lnTo>
                    <a:pt x="35412" y="104022"/>
                  </a:lnTo>
                  <a:cubicBezTo>
                    <a:pt x="15854" y="104022"/>
                    <a:pt x="0" y="88156"/>
                    <a:pt x="0" y="68583"/>
                  </a:cubicBezTo>
                  <a:lnTo>
                    <a:pt x="0" y="35439"/>
                  </a:lnTo>
                  <a:cubicBezTo>
                    <a:pt x="0" y="15867"/>
                    <a:pt x="15854" y="0"/>
                    <a:pt x="3541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051" name="Graphic 1">
              <a:extLst>
                <a:ext uri="{FF2B5EF4-FFF2-40B4-BE49-F238E27FC236}">
                  <a16:creationId xmlns:a16="http://schemas.microsoft.com/office/drawing/2014/main" id="{48F17592-D4F8-E3AD-F4DE-DBF773028A82}"/>
                </a:ext>
              </a:extLst>
            </p:cNvPr>
            <p:cNvGrpSpPr/>
            <p:nvPr/>
          </p:nvGrpSpPr>
          <p:grpSpPr>
            <a:xfrm>
              <a:off x="7957414" y="6620895"/>
              <a:ext cx="1065721" cy="1066536"/>
              <a:chOff x="7957414" y="6620895"/>
              <a:chExt cx="1065721" cy="1066536"/>
            </a:xfrm>
            <a:noFill/>
          </p:grpSpPr>
          <p:sp>
            <p:nvSpPr>
              <p:cNvPr id="6052" name="Freeform 6051">
                <a:extLst>
                  <a:ext uri="{FF2B5EF4-FFF2-40B4-BE49-F238E27FC236}">
                    <a16:creationId xmlns:a16="http://schemas.microsoft.com/office/drawing/2014/main" id="{D3F13F9E-4CE0-D8A7-D0CE-CAE65D9A7B55}"/>
                  </a:ext>
                </a:extLst>
              </p:cNvPr>
              <p:cNvSpPr/>
              <p:nvPr/>
            </p:nvSpPr>
            <p:spPr>
              <a:xfrm rot="-2700000">
                <a:off x="8695548" y="7073531"/>
                <a:ext cx="103938" cy="676144"/>
              </a:xfrm>
              <a:custGeom>
                <a:avLst/>
                <a:gdLst>
                  <a:gd name="connsiteX0" fmla="*/ 0 w 103938"/>
                  <a:gd name="connsiteY0" fmla="*/ 0 h 676144"/>
                  <a:gd name="connsiteX1" fmla="*/ 103939 w 103938"/>
                  <a:gd name="connsiteY1" fmla="*/ 0 h 676144"/>
                  <a:gd name="connsiteX2" fmla="*/ 103939 w 103938"/>
                  <a:gd name="connsiteY2" fmla="*/ 640707 h 676144"/>
                  <a:gd name="connsiteX3" fmla="*/ 68528 w 103938"/>
                  <a:gd name="connsiteY3" fmla="*/ 676144 h 676144"/>
                  <a:gd name="connsiteX4" fmla="*/ 35411 w 103938"/>
                  <a:gd name="connsiteY4" fmla="*/ 676144 h 676144"/>
                  <a:gd name="connsiteX5" fmla="*/ 0 w 103938"/>
                  <a:gd name="connsiteY5" fmla="*/ 640707 h 676144"/>
                  <a:gd name="connsiteX6" fmla="*/ 0 w 103938"/>
                  <a:gd name="connsiteY6" fmla="*/ 0 h 676144"/>
                  <a:gd name="connsiteX7" fmla="*/ 0 w 103938"/>
                  <a:gd name="connsiteY7" fmla="*/ 0 h 676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38" h="676144">
                    <a:moveTo>
                      <a:pt x="0" y="0"/>
                    </a:moveTo>
                    <a:lnTo>
                      <a:pt x="103939" y="0"/>
                    </a:lnTo>
                    <a:lnTo>
                      <a:pt x="103939" y="640707"/>
                    </a:lnTo>
                    <a:cubicBezTo>
                      <a:pt x="103939" y="660262"/>
                      <a:pt x="88068" y="676144"/>
                      <a:pt x="68528" y="676144"/>
                    </a:cubicBezTo>
                    <a:lnTo>
                      <a:pt x="35411" y="676144"/>
                    </a:lnTo>
                    <a:cubicBezTo>
                      <a:pt x="15863" y="676144"/>
                      <a:pt x="0" y="660262"/>
                      <a:pt x="0" y="640707"/>
                    </a:cubicBezTo>
                    <a:lnTo>
                      <a:pt x="0"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53" name="Freeform 6052">
                <a:extLst>
                  <a:ext uri="{FF2B5EF4-FFF2-40B4-BE49-F238E27FC236}">
                    <a16:creationId xmlns:a16="http://schemas.microsoft.com/office/drawing/2014/main" id="{9FCE436A-BA25-E5B7-C877-A7E0FCC874F7}"/>
                  </a:ext>
                </a:extLst>
              </p:cNvPr>
              <p:cNvSpPr/>
              <p:nvPr/>
            </p:nvSpPr>
            <p:spPr>
              <a:xfrm rot="-2700000">
                <a:off x="8334356" y="7128162"/>
                <a:ext cx="311827" cy="52010"/>
              </a:xfrm>
              <a:custGeom>
                <a:avLst/>
                <a:gdLst>
                  <a:gd name="connsiteX0" fmla="*/ 294121 w 311827"/>
                  <a:gd name="connsiteY0" fmla="*/ 0 h 52010"/>
                  <a:gd name="connsiteX1" fmla="*/ 311827 w 311827"/>
                  <a:gd name="connsiteY1" fmla="*/ 17719 h 52010"/>
                  <a:gd name="connsiteX2" fmla="*/ 311827 w 311827"/>
                  <a:gd name="connsiteY2" fmla="*/ 34292 h 52010"/>
                  <a:gd name="connsiteX3" fmla="*/ 294121 w 311827"/>
                  <a:gd name="connsiteY3" fmla="*/ 52011 h 52010"/>
                  <a:gd name="connsiteX4" fmla="*/ 17706 w 311827"/>
                  <a:gd name="connsiteY4" fmla="*/ 52011 h 52010"/>
                  <a:gd name="connsiteX5" fmla="*/ 0 w 311827"/>
                  <a:gd name="connsiteY5" fmla="*/ 34292 h 52010"/>
                  <a:gd name="connsiteX6" fmla="*/ 0 w 311827"/>
                  <a:gd name="connsiteY6" fmla="*/ 17719 h 52010"/>
                  <a:gd name="connsiteX7" fmla="*/ 17706 w 311827"/>
                  <a:gd name="connsiteY7" fmla="*/ 0 h 5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1827" h="52010">
                    <a:moveTo>
                      <a:pt x="294121" y="0"/>
                    </a:moveTo>
                    <a:cubicBezTo>
                      <a:pt x="303900" y="0"/>
                      <a:pt x="311827" y="7933"/>
                      <a:pt x="311827" y="17719"/>
                    </a:cubicBezTo>
                    <a:lnTo>
                      <a:pt x="311827" y="34292"/>
                    </a:lnTo>
                    <a:cubicBezTo>
                      <a:pt x="311827" y="44078"/>
                      <a:pt x="303900" y="52011"/>
                      <a:pt x="294121" y="52011"/>
                    </a:cubicBezTo>
                    <a:lnTo>
                      <a:pt x="17706" y="52011"/>
                    </a:lnTo>
                    <a:cubicBezTo>
                      <a:pt x="7927" y="52011"/>
                      <a:pt x="0" y="44078"/>
                      <a:pt x="0" y="34292"/>
                    </a:cubicBezTo>
                    <a:lnTo>
                      <a:pt x="0" y="17719"/>
                    </a:lnTo>
                    <a:cubicBezTo>
                      <a:pt x="0" y="7934"/>
                      <a:pt x="7927" y="0"/>
                      <a:pt x="1770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54" name="Freeform 6053">
                <a:extLst>
                  <a:ext uri="{FF2B5EF4-FFF2-40B4-BE49-F238E27FC236}">
                    <a16:creationId xmlns:a16="http://schemas.microsoft.com/office/drawing/2014/main" id="{E09E0E48-B850-7B1A-D533-550E9138E8D6}"/>
                  </a:ext>
                </a:extLst>
              </p:cNvPr>
              <p:cNvSpPr/>
              <p:nvPr/>
            </p:nvSpPr>
            <p:spPr>
              <a:xfrm rot="-2700000">
                <a:off x="8101799" y="6869410"/>
                <a:ext cx="519711" cy="312066"/>
              </a:xfrm>
              <a:custGeom>
                <a:avLst/>
                <a:gdLst>
                  <a:gd name="connsiteX0" fmla="*/ 0 w 519711"/>
                  <a:gd name="connsiteY0" fmla="*/ 0 h 312066"/>
                  <a:gd name="connsiteX1" fmla="*/ 519711 w 519711"/>
                  <a:gd name="connsiteY1" fmla="*/ 0 h 312066"/>
                  <a:gd name="connsiteX2" fmla="*/ 519711 w 519711"/>
                  <a:gd name="connsiteY2" fmla="*/ 312066 h 312066"/>
                  <a:gd name="connsiteX3" fmla="*/ 0 w 519711"/>
                  <a:gd name="connsiteY3" fmla="*/ 312066 h 312066"/>
                </a:gdLst>
                <a:ahLst/>
                <a:cxnLst>
                  <a:cxn ang="0">
                    <a:pos x="connsiteX0" y="connsiteY0"/>
                  </a:cxn>
                  <a:cxn ang="0">
                    <a:pos x="connsiteX1" y="connsiteY1"/>
                  </a:cxn>
                  <a:cxn ang="0">
                    <a:pos x="connsiteX2" y="connsiteY2"/>
                  </a:cxn>
                  <a:cxn ang="0">
                    <a:pos x="connsiteX3" y="connsiteY3"/>
                  </a:cxn>
                </a:cxnLst>
                <a:rect l="l" t="t" r="r" b="b"/>
                <a:pathLst>
                  <a:path w="519711" h="312066">
                    <a:moveTo>
                      <a:pt x="0" y="0"/>
                    </a:moveTo>
                    <a:lnTo>
                      <a:pt x="519711" y="0"/>
                    </a:lnTo>
                    <a:lnTo>
                      <a:pt x="519711" y="312066"/>
                    </a:lnTo>
                    <a:lnTo>
                      <a:pt x="0" y="312066"/>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55" name="Freeform 6054">
                <a:extLst>
                  <a:ext uri="{FF2B5EF4-FFF2-40B4-BE49-F238E27FC236}">
                    <a16:creationId xmlns:a16="http://schemas.microsoft.com/office/drawing/2014/main" id="{3BC51BA6-BB50-026E-F08F-15925A653C42}"/>
                  </a:ext>
                </a:extLst>
              </p:cNvPr>
              <p:cNvSpPr/>
              <p:nvPr/>
            </p:nvSpPr>
            <p:spPr>
              <a:xfrm>
                <a:off x="8424374" y="6841100"/>
                <a:ext cx="116172" cy="116261"/>
              </a:xfrm>
              <a:custGeom>
                <a:avLst/>
                <a:gdLst>
                  <a:gd name="connsiteX0" fmla="*/ 0 w 116172"/>
                  <a:gd name="connsiteY0" fmla="*/ 0 h 116261"/>
                  <a:gd name="connsiteX1" fmla="*/ 116172 w 116172"/>
                  <a:gd name="connsiteY1" fmla="*/ 116261 h 116261"/>
                </a:gdLst>
                <a:ahLst/>
                <a:cxnLst>
                  <a:cxn ang="0">
                    <a:pos x="connsiteX0" y="connsiteY0"/>
                  </a:cxn>
                  <a:cxn ang="0">
                    <a:pos x="connsiteX1" y="connsiteY1"/>
                  </a:cxn>
                </a:cxnLst>
                <a:rect l="l" t="t" r="r" b="b"/>
                <a:pathLst>
                  <a:path w="116172" h="116261">
                    <a:moveTo>
                      <a:pt x="0" y="0"/>
                    </a:moveTo>
                    <a:lnTo>
                      <a:pt x="116172" y="116261"/>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56" name="Freeform 6055">
                <a:extLst>
                  <a:ext uri="{FF2B5EF4-FFF2-40B4-BE49-F238E27FC236}">
                    <a16:creationId xmlns:a16="http://schemas.microsoft.com/office/drawing/2014/main" id="{0AC6FFAA-4C99-263D-63DA-0ADD9359B1B7}"/>
                  </a:ext>
                </a:extLst>
              </p:cNvPr>
              <p:cNvSpPr/>
              <p:nvPr/>
            </p:nvSpPr>
            <p:spPr>
              <a:xfrm rot="-2700000">
                <a:off x="8089189" y="7038061"/>
                <a:ext cx="103942" cy="416087"/>
              </a:xfrm>
              <a:custGeom>
                <a:avLst/>
                <a:gdLst>
                  <a:gd name="connsiteX0" fmla="*/ 68530 w 103942"/>
                  <a:gd name="connsiteY0" fmla="*/ 0 h 416087"/>
                  <a:gd name="connsiteX1" fmla="*/ 103942 w 103942"/>
                  <a:gd name="connsiteY1" fmla="*/ 35439 h 416087"/>
                  <a:gd name="connsiteX2" fmla="*/ 103942 w 103942"/>
                  <a:gd name="connsiteY2" fmla="*/ 380650 h 416087"/>
                  <a:gd name="connsiteX3" fmla="*/ 68530 w 103942"/>
                  <a:gd name="connsiteY3" fmla="*/ 416089 h 416087"/>
                  <a:gd name="connsiteX4" fmla="*/ 35411 w 103942"/>
                  <a:gd name="connsiteY4" fmla="*/ 416089 h 416087"/>
                  <a:gd name="connsiteX5" fmla="*/ 0 w 103942"/>
                  <a:gd name="connsiteY5" fmla="*/ 380650 h 416087"/>
                  <a:gd name="connsiteX6" fmla="*/ 0 w 103942"/>
                  <a:gd name="connsiteY6" fmla="*/ 35439 h 416087"/>
                  <a:gd name="connsiteX7" fmla="*/ 35411 w 103942"/>
                  <a:gd name="connsiteY7" fmla="*/ 0 h 41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42" h="416087">
                    <a:moveTo>
                      <a:pt x="68530" y="0"/>
                    </a:moveTo>
                    <a:cubicBezTo>
                      <a:pt x="88088" y="0"/>
                      <a:pt x="103942" y="15867"/>
                      <a:pt x="103942" y="35439"/>
                    </a:cubicBezTo>
                    <a:lnTo>
                      <a:pt x="103942" y="380650"/>
                    </a:lnTo>
                    <a:cubicBezTo>
                      <a:pt x="103942" y="400222"/>
                      <a:pt x="88088" y="416089"/>
                      <a:pt x="68530" y="416089"/>
                    </a:cubicBezTo>
                    <a:lnTo>
                      <a:pt x="35411" y="416089"/>
                    </a:lnTo>
                    <a:cubicBezTo>
                      <a:pt x="15854" y="416089"/>
                      <a:pt x="0" y="400222"/>
                      <a:pt x="0" y="380650"/>
                    </a:cubicBezTo>
                    <a:lnTo>
                      <a:pt x="0" y="35439"/>
                    </a:lnTo>
                    <a:cubicBezTo>
                      <a:pt x="0" y="15867"/>
                      <a:pt x="15854" y="0"/>
                      <a:pt x="3541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57" name="Freeform 6056">
                <a:extLst>
                  <a:ext uri="{FF2B5EF4-FFF2-40B4-BE49-F238E27FC236}">
                    <a16:creationId xmlns:a16="http://schemas.microsoft.com/office/drawing/2014/main" id="{C86ADD09-30C5-7590-5177-77B37DA16645}"/>
                  </a:ext>
                </a:extLst>
              </p:cNvPr>
              <p:cNvSpPr/>
              <p:nvPr/>
            </p:nvSpPr>
            <p:spPr>
              <a:xfrm rot="-2700000">
                <a:off x="8530178" y="6596738"/>
                <a:ext cx="103942" cy="416087"/>
              </a:xfrm>
              <a:custGeom>
                <a:avLst/>
                <a:gdLst>
                  <a:gd name="connsiteX0" fmla="*/ 68531 w 103942"/>
                  <a:gd name="connsiteY0" fmla="*/ 0 h 416087"/>
                  <a:gd name="connsiteX1" fmla="*/ 103942 w 103942"/>
                  <a:gd name="connsiteY1" fmla="*/ 35439 h 416087"/>
                  <a:gd name="connsiteX2" fmla="*/ 103942 w 103942"/>
                  <a:gd name="connsiteY2" fmla="*/ 380649 h 416087"/>
                  <a:gd name="connsiteX3" fmla="*/ 68531 w 103942"/>
                  <a:gd name="connsiteY3" fmla="*/ 416088 h 416087"/>
                  <a:gd name="connsiteX4" fmla="*/ 35412 w 103942"/>
                  <a:gd name="connsiteY4" fmla="*/ 416088 h 416087"/>
                  <a:gd name="connsiteX5" fmla="*/ 0 w 103942"/>
                  <a:gd name="connsiteY5" fmla="*/ 380649 h 416087"/>
                  <a:gd name="connsiteX6" fmla="*/ 0 w 103942"/>
                  <a:gd name="connsiteY6" fmla="*/ 35439 h 416087"/>
                  <a:gd name="connsiteX7" fmla="*/ 35412 w 103942"/>
                  <a:gd name="connsiteY7" fmla="*/ 0 h 41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42" h="416087">
                    <a:moveTo>
                      <a:pt x="68531" y="0"/>
                    </a:moveTo>
                    <a:cubicBezTo>
                      <a:pt x="88088" y="0"/>
                      <a:pt x="103942" y="15867"/>
                      <a:pt x="103942" y="35439"/>
                    </a:cubicBezTo>
                    <a:lnTo>
                      <a:pt x="103942" y="380649"/>
                    </a:lnTo>
                    <a:cubicBezTo>
                      <a:pt x="103942" y="400222"/>
                      <a:pt x="88088" y="416088"/>
                      <a:pt x="68531" y="416088"/>
                    </a:cubicBezTo>
                    <a:lnTo>
                      <a:pt x="35412" y="416088"/>
                    </a:lnTo>
                    <a:cubicBezTo>
                      <a:pt x="15854" y="416088"/>
                      <a:pt x="0" y="400222"/>
                      <a:pt x="0" y="380649"/>
                    </a:cubicBezTo>
                    <a:lnTo>
                      <a:pt x="0" y="35439"/>
                    </a:lnTo>
                    <a:cubicBezTo>
                      <a:pt x="0" y="15867"/>
                      <a:pt x="15854" y="0"/>
                      <a:pt x="3541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49" name="Graphic 1">
            <a:extLst>
              <a:ext uri="{FF2B5EF4-FFF2-40B4-BE49-F238E27FC236}">
                <a16:creationId xmlns:a16="http://schemas.microsoft.com/office/drawing/2014/main" id="{39A51A7D-2952-ACC8-A2AE-C2864778253B}"/>
              </a:ext>
            </a:extLst>
          </p:cNvPr>
          <p:cNvGrpSpPr/>
          <p:nvPr/>
        </p:nvGrpSpPr>
        <p:grpSpPr>
          <a:xfrm flipH="1">
            <a:off x="1737723" y="7078616"/>
            <a:ext cx="527040" cy="564131"/>
            <a:chOff x="1896276" y="8716587"/>
            <a:chExt cx="1120991" cy="1199882"/>
          </a:xfrm>
          <a:noFill/>
        </p:grpSpPr>
        <p:grpSp>
          <p:nvGrpSpPr>
            <p:cNvPr id="6033" name="Graphic 1">
              <a:extLst>
                <a:ext uri="{FF2B5EF4-FFF2-40B4-BE49-F238E27FC236}">
                  <a16:creationId xmlns:a16="http://schemas.microsoft.com/office/drawing/2014/main" id="{979358D5-0E40-C67A-AE6B-7C0BCEAEFD2F}"/>
                </a:ext>
              </a:extLst>
            </p:cNvPr>
            <p:cNvGrpSpPr/>
            <p:nvPr/>
          </p:nvGrpSpPr>
          <p:grpSpPr>
            <a:xfrm>
              <a:off x="1896276" y="9165250"/>
              <a:ext cx="505951" cy="751219"/>
              <a:chOff x="1896276" y="9165250"/>
              <a:chExt cx="505951" cy="751219"/>
            </a:xfrm>
            <a:noFill/>
          </p:grpSpPr>
          <p:grpSp>
            <p:nvGrpSpPr>
              <p:cNvPr id="6044" name="Graphic 1">
                <a:extLst>
                  <a:ext uri="{FF2B5EF4-FFF2-40B4-BE49-F238E27FC236}">
                    <a16:creationId xmlns:a16="http://schemas.microsoft.com/office/drawing/2014/main" id="{1EEB33F2-0DF2-FBC2-1E63-3FAEDB012C47}"/>
                  </a:ext>
                </a:extLst>
              </p:cNvPr>
              <p:cNvGrpSpPr/>
              <p:nvPr/>
            </p:nvGrpSpPr>
            <p:grpSpPr>
              <a:xfrm>
                <a:off x="1896276" y="9165250"/>
                <a:ext cx="505951" cy="751219"/>
                <a:chOff x="1896276" y="9165250"/>
                <a:chExt cx="505951" cy="751219"/>
              </a:xfrm>
              <a:noFill/>
            </p:grpSpPr>
            <p:sp>
              <p:nvSpPr>
                <p:cNvPr id="6047" name="Freeform 6046">
                  <a:extLst>
                    <a:ext uri="{FF2B5EF4-FFF2-40B4-BE49-F238E27FC236}">
                      <a16:creationId xmlns:a16="http://schemas.microsoft.com/office/drawing/2014/main" id="{C8B38868-4C65-4A55-D879-5ED06360FF4B}"/>
                    </a:ext>
                  </a:extLst>
                </p:cNvPr>
                <p:cNvSpPr/>
                <p:nvPr/>
              </p:nvSpPr>
              <p:spPr>
                <a:xfrm>
                  <a:off x="2015036" y="9165250"/>
                  <a:ext cx="268430" cy="268636"/>
                </a:xfrm>
                <a:custGeom>
                  <a:avLst/>
                  <a:gdLst>
                    <a:gd name="connsiteX0" fmla="*/ 268430 w 268430"/>
                    <a:gd name="connsiteY0" fmla="*/ 134318 h 268636"/>
                    <a:gd name="connsiteX1" fmla="*/ 134215 w 268430"/>
                    <a:gd name="connsiteY1" fmla="*/ 268636 h 268636"/>
                    <a:gd name="connsiteX2" fmla="*/ 0 w 268430"/>
                    <a:gd name="connsiteY2" fmla="*/ 134318 h 268636"/>
                    <a:gd name="connsiteX3" fmla="*/ 134215 w 268430"/>
                    <a:gd name="connsiteY3" fmla="*/ 0 h 268636"/>
                    <a:gd name="connsiteX4" fmla="*/ 268430 w 268430"/>
                    <a:gd name="connsiteY4" fmla="*/ 134318 h 268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30" h="268636">
                      <a:moveTo>
                        <a:pt x="268430" y="134318"/>
                      </a:moveTo>
                      <a:cubicBezTo>
                        <a:pt x="268430" y="208500"/>
                        <a:pt x="208340" y="268636"/>
                        <a:pt x="134215" y="268636"/>
                      </a:cubicBezTo>
                      <a:cubicBezTo>
                        <a:pt x="60090" y="268636"/>
                        <a:pt x="0" y="208500"/>
                        <a:pt x="0" y="134318"/>
                      </a:cubicBezTo>
                      <a:cubicBezTo>
                        <a:pt x="0" y="60136"/>
                        <a:pt x="60090" y="0"/>
                        <a:pt x="134215" y="0"/>
                      </a:cubicBezTo>
                      <a:cubicBezTo>
                        <a:pt x="208340" y="0"/>
                        <a:pt x="268430" y="60136"/>
                        <a:pt x="268430" y="13431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48" name="Freeform 6047">
                  <a:extLst>
                    <a:ext uri="{FF2B5EF4-FFF2-40B4-BE49-F238E27FC236}">
                      <a16:creationId xmlns:a16="http://schemas.microsoft.com/office/drawing/2014/main" id="{B4D04743-8E7A-816F-9DF3-2ED5581E6513}"/>
                    </a:ext>
                  </a:extLst>
                </p:cNvPr>
                <p:cNvSpPr/>
                <p:nvPr/>
              </p:nvSpPr>
              <p:spPr>
                <a:xfrm>
                  <a:off x="1896276" y="9490614"/>
                  <a:ext cx="505951" cy="425855"/>
                </a:xfrm>
                <a:custGeom>
                  <a:avLst/>
                  <a:gdLst>
                    <a:gd name="connsiteX0" fmla="*/ 0 w 505951"/>
                    <a:gd name="connsiteY0" fmla="*/ 307648 h 425855"/>
                    <a:gd name="connsiteX1" fmla="*/ 0 w 505951"/>
                    <a:gd name="connsiteY1" fmla="*/ 345206 h 425855"/>
                    <a:gd name="connsiteX2" fmla="*/ 80587 w 505951"/>
                    <a:gd name="connsiteY2" fmla="*/ 425855 h 425855"/>
                    <a:gd name="connsiteX3" fmla="*/ 425364 w 505951"/>
                    <a:gd name="connsiteY3" fmla="*/ 425855 h 425855"/>
                    <a:gd name="connsiteX4" fmla="*/ 505951 w 505951"/>
                    <a:gd name="connsiteY4" fmla="*/ 345206 h 425855"/>
                    <a:gd name="connsiteX5" fmla="*/ 505951 w 505951"/>
                    <a:gd name="connsiteY5" fmla="*/ 307648 h 425855"/>
                    <a:gd name="connsiteX6" fmla="*/ 505951 w 505951"/>
                    <a:gd name="connsiteY6" fmla="*/ 253169 h 425855"/>
                    <a:gd name="connsiteX7" fmla="*/ 252976 w 505951"/>
                    <a:gd name="connsiteY7" fmla="*/ 0 h 425855"/>
                    <a:gd name="connsiteX8" fmla="*/ 252975 w 505951"/>
                    <a:gd name="connsiteY8" fmla="*/ 0 h 425855"/>
                    <a:gd name="connsiteX9" fmla="*/ 0 w 505951"/>
                    <a:gd name="connsiteY9" fmla="*/ 253177 h 425855"/>
                    <a:gd name="connsiteX10" fmla="*/ 0 w 505951"/>
                    <a:gd name="connsiteY10" fmla="*/ 307648 h 42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5951" h="425855">
                      <a:moveTo>
                        <a:pt x="0" y="307648"/>
                      </a:moveTo>
                      <a:lnTo>
                        <a:pt x="0" y="345206"/>
                      </a:lnTo>
                      <a:cubicBezTo>
                        <a:pt x="0" y="389753"/>
                        <a:pt x="36080" y="425855"/>
                        <a:pt x="80587" y="425855"/>
                      </a:cubicBezTo>
                      <a:lnTo>
                        <a:pt x="425364" y="425855"/>
                      </a:lnTo>
                      <a:cubicBezTo>
                        <a:pt x="469868" y="425855"/>
                        <a:pt x="505951" y="389753"/>
                        <a:pt x="505951" y="345206"/>
                      </a:cubicBezTo>
                      <a:lnTo>
                        <a:pt x="505951" y="307648"/>
                      </a:lnTo>
                      <a:cubicBezTo>
                        <a:pt x="505951" y="307648"/>
                        <a:pt x="505951" y="253169"/>
                        <a:pt x="505951" y="253169"/>
                      </a:cubicBezTo>
                      <a:cubicBezTo>
                        <a:pt x="505951" y="113349"/>
                        <a:pt x="392690" y="0"/>
                        <a:pt x="252976" y="0"/>
                      </a:cubicBezTo>
                      <a:lnTo>
                        <a:pt x="252975" y="0"/>
                      </a:lnTo>
                      <a:cubicBezTo>
                        <a:pt x="113259" y="8"/>
                        <a:pt x="0" y="113357"/>
                        <a:pt x="0" y="253177"/>
                      </a:cubicBezTo>
                      <a:lnTo>
                        <a:pt x="0" y="307648"/>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045" name="Freeform 6044">
                <a:extLst>
                  <a:ext uri="{FF2B5EF4-FFF2-40B4-BE49-F238E27FC236}">
                    <a16:creationId xmlns:a16="http://schemas.microsoft.com/office/drawing/2014/main" id="{646F7417-AFE5-A598-A0A1-49F1B1F0AAB3}"/>
                  </a:ext>
                </a:extLst>
              </p:cNvPr>
              <p:cNvSpPr/>
              <p:nvPr/>
            </p:nvSpPr>
            <p:spPr>
              <a:xfrm>
                <a:off x="2084890" y="9579984"/>
                <a:ext cx="120400" cy="230290"/>
              </a:xfrm>
              <a:custGeom>
                <a:avLst/>
                <a:gdLst>
                  <a:gd name="connsiteX0" fmla="*/ 64362 w 120400"/>
                  <a:gd name="connsiteY0" fmla="*/ 0 h 230290"/>
                  <a:gd name="connsiteX1" fmla="*/ 0 w 120400"/>
                  <a:gd name="connsiteY1" fmla="*/ 181835 h 230290"/>
                  <a:gd name="connsiteX2" fmla="*/ 63719 w 120400"/>
                  <a:gd name="connsiteY2" fmla="*/ 230291 h 230290"/>
                  <a:gd name="connsiteX3" fmla="*/ 120400 w 120400"/>
                  <a:gd name="connsiteY3" fmla="*/ 181835 h 230290"/>
                  <a:gd name="connsiteX4" fmla="*/ 64362 w 120400"/>
                  <a:gd name="connsiteY4" fmla="*/ 0 h 230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00" h="230290">
                    <a:moveTo>
                      <a:pt x="64362" y="0"/>
                    </a:moveTo>
                    <a:lnTo>
                      <a:pt x="0" y="181835"/>
                    </a:lnTo>
                    <a:lnTo>
                      <a:pt x="63719" y="230291"/>
                    </a:lnTo>
                    <a:lnTo>
                      <a:pt x="120400" y="181835"/>
                    </a:lnTo>
                    <a:lnTo>
                      <a:pt x="64362"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46" name="Freeform 6045">
                <a:extLst>
                  <a:ext uri="{FF2B5EF4-FFF2-40B4-BE49-F238E27FC236}">
                    <a16:creationId xmlns:a16="http://schemas.microsoft.com/office/drawing/2014/main" id="{E4D670C2-5D13-E991-5519-1398FB2AC9EF}"/>
                  </a:ext>
                </a:extLst>
              </p:cNvPr>
              <p:cNvSpPr/>
              <p:nvPr/>
            </p:nvSpPr>
            <p:spPr>
              <a:xfrm>
                <a:off x="2071980" y="9502247"/>
                <a:ext cx="153271" cy="77736"/>
              </a:xfrm>
              <a:custGeom>
                <a:avLst/>
                <a:gdLst>
                  <a:gd name="connsiteX0" fmla="*/ 0 w 153271"/>
                  <a:gd name="connsiteY0" fmla="*/ 404 h 77736"/>
                  <a:gd name="connsiteX1" fmla="*/ 77271 w 153271"/>
                  <a:gd name="connsiteY1" fmla="*/ 77737 h 77736"/>
                  <a:gd name="connsiteX2" fmla="*/ 153271 w 153271"/>
                  <a:gd name="connsiteY2" fmla="*/ 0 h 77736"/>
                </a:gdLst>
                <a:ahLst/>
                <a:cxnLst>
                  <a:cxn ang="0">
                    <a:pos x="connsiteX0" y="connsiteY0"/>
                  </a:cxn>
                  <a:cxn ang="0">
                    <a:pos x="connsiteX1" y="connsiteY1"/>
                  </a:cxn>
                  <a:cxn ang="0">
                    <a:pos x="connsiteX2" y="connsiteY2"/>
                  </a:cxn>
                </a:cxnLst>
                <a:rect l="l" t="t" r="r" b="b"/>
                <a:pathLst>
                  <a:path w="153271" h="77736">
                    <a:moveTo>
                      <a:pt x="0" y="404"/>
                    </a:moveTo>
                    <a:lnTo>
                      <a:pt x="77271" y="77737"/>
                    </a:lnTo>
                    <a:lnTo>
                      <a:pt x="153271"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034" name="Graphic 1">
              <a:extLst>
                <a:ext uri="{FF2B5EF4-FFF2-40B4-BE49-F238E27FC236}">
                  <a16:creationId xmlns:a16="http://schemas.microsoft.com/office/drawing/2014/main" id="{D6B5FDE0-9C66-79CC-A97D-F0F0D1D809DB}"/>
                </a:ext>
              </a:extLst>
            </p:cNvPr>
            <p:cNvGrpSpPr/>
            <p:nvPr/>
          </p:nvGrpSpPr>
          <p:grpSpPr>
            <a:xfrm>
              <a:off x="2511314" y="8716594"/>
              <a:ext cx="505951" cy="751219"/>
              <a:chOff x="2511314" y="8716594"/>
              <a:chExt cx="505951" cy="751219"/>
            </a:xfrm>
            <a:noFill/>
          </p:grpSpPr>
          <p:grpSp>
            <p:nvGrpSpPr>
              <p:cNvPr id="6039" name="Graphic 1">
                <a:extLst>
                  <a:ext uri="{FF2B5EF4-FFF2-40B4-BE49-F238E27FC236}">
                    <a16:creationId xmlns:a16="http://schemas.microsoft.com/office/drawing/2014/main" id="{DB177E66-49EF-DF0F-CA21-BBB7C9AB202A}"/>
                  </a:ext>
                </a:extLst>
              </p:cNvPr>
              <p:cNvGrpSpPr/>
              <p:nvPr/>
            </p:nvGrpSpPr>
            <p:grpSpPr>
              <a:xfrm>
                <a:off x="2511314" y="8716594"/>
                <a:ext cx="505951" cy="751219"/>
                <a:chOff x="2511314" y="8716594"/>
                <a:chExt cx="505951" cy="751219"/>
              </a:xfrm>
              <a:noFill/>
            </p:grpSpPr>
            <p:sp>
              <p:nvSpPr>
                <p:cNvPr id="6042" name="Freeform 6041">
                  <a:extLst>
                    <a:ext uri="{FF2B5EF4-FFF2-40B4-BE49-F238E27FC236}">
                      <a16:creationId xmlns:a16="http://schemas.microsoft.com/office/drawing/2014/main" id="{3C799CDA-B0DC-97CB-3EFF-DD41E2AC4A85}"/>
                    </a:ext>
                  </a:extLst>
                </p:cNvPr>
                <p:cNvSpPr/>
                <p:nvPr/>
              </p:nvSpPr>
              <p:spPr>
                <a:xfrm>
                  <a:off x="2630074" y="8716594"/>
                  <a:ext cx="268430" cy="268636"/>
                </a:xfrm>
                <a:custGeom>
                  <a:avLst/>
                  <a:gdLst>
                    <a:gd name="connsiteX0" fmla="*/ 268430 w 268430"/>
                    <a:gd name="connsiteY0" fmla="*/ 134318 h 268636"/>
                    <a:gd name="connsiteX1" fmla="*/ 134215 w 268430"/>
                    <a:gd name="connsiteY1" fmla="*/ 268636 h 268636"/>
                    <a:gd name="connsiteX2" fmla="*/ 0 w 268430"/>
                    <a:gd name="connsiteY2" fmla="*/ 134318 h 268636"/>
                    <a:gd name="connsiteX3" fmla="*/ 134215 w 268430"/>
                    <a:gd name="connsiteY3" fmla="*/ 0 h 268636"/>
                    <a:gd name="connsiteX4" fmla="*/ 268430 w 268430"/>
                    <a:gd name="connsiteY4" fmla="*/ 134318 h 268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430" h="268636">
                      <a:moveTo>
                        <a:pt x="268430" y="134318"/>
                      </a:moveTo>
                      <a:cubicBezTo>
                        <a:pt x="268430" y="208500"/>
                        <a:pt x="208340" y="268636"/>
                        <a:pt x="134215" y="268636"/>
                      </a:cubicBezTo>
                      <a:cubicBezTo>
                        <a:pt x="60090" y="268636"/>
                        <a:pt x="0" y="208500"/>
                        <a:pt x="0" y="134318"/>
                      </a:cubicBezTo>
                      <a:cubicBezTo>
                        <a:pt x="0" y="60136"/>
                        <a:pt x="60090" y="0"/>
                        <a:pt x="134215" y="0"/>
                      </a:cubicBezTo>
                      <a:cubicBezTo>
                        <a:pt x="208340" y="0"/>
                        <a:pt x="268430" y="60136"/>
                        <a:pt x="268430" y="13431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43" name="Freeform 6042">
                  <a:extLst>
                    <a:ext uri="{FF2B5EF4-FFF2-40B4-BE49-F238E27FC236}">
                      <a16:creationId xmlns:a16="http://schemas.microsoft.com/office/drawing/2014/main" id="{2E6AB01E-D63A-3CA0-F900-45F034ACDFEA}"/>
                    </a:ext>
                  </a:extLst>
                </p:cNvPr>
                <p:cNvSpPr/>
                <p:nvPr/>
              </p:nvSpPr>
              <p:spPr>
                <a:xfrm>
                  <a:off x="2511314" y="9041959"/>
                  <a:ext cx="505951" cy="425855"/>
                </a:xfrm>
                <a:custGeom>
                  <a:avLst/>
                  <a:gdLst>
                    <a:gd name="connsiteX0" fmla="*/ 0 w 505951"/>
                    <a:gd name="connsiteY0" fmla="*/ 307648 h 425855"/>
                    <a:gd name="connsiteX1" fmla="*/ 0 w 505951"/>
                    <a:gd name="connsiteY1" fmla="*/ 345206 h 425855"/>
                    <a:gd name="connsiteX2" fmla="*/ 80588 w 505951"/>
                    <a:gd name="connsiteY2" fmla="*/ 425855 h 425855"/>
                    <a:gd name="connsiteX3" fmla="*/ 425364 w 505951"/>
                    <a:gd name="connsiteY3" fmla="*/ 425855 h 425855"/>
                    <a:gd name="connsiteX4" fmla="*/ 505951 w 505951"/>
                    <a:gd name="connsiteY4" fmla="*/ 345206 h 425855"/>
                    <a:gd name="connsiteX5" fmla="*/ 505951 w 505951"/>
                    <a:gd name="connsiteY5" fmla="*/ 307648 h 425855"/>
                    <a:gd name="connsiteX6" fmla="*/ 505951 w 505951"/>
                    <a:gd name="connsiteY6" fmla="*/ 253169 h 425855"/>
                    <a:gd name="connsiteX7" fmla="*/ 252976 w 505951"/>
                    <a:gd name="connsiteY7" fmla="*/ 0 h 425855"/>
                    <a:gd name="connsiteX8" fmla="*/ 252976 w 505951"/>
                    <a:gd name="connsiteY8" fmla="*/ 0 h 425855"/>
                    <a:gd name="connsiteX9" fmla="*/ 0 w 505951"/>
                    <a:gd name="connsiteY9" fmla="*/ 253177 h 425855"/>
                    <a:gd name="connsiteX10" fmla="*/ 0 w 505951"/>
                    <a:gd name="connsiteY10" fmla="*/ 307648 h 42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5951" h="425855">
                      <a:moveTo>
                        <a:pt x="0" y="307648"/>
                      </a:moveTo>
                      <a:lnTo>
                        <a:pt x="0" y="345206"/>
                      </a:lnTo>
                      <a:cubicBezTo>
                        <a:pt x="0" y="389753"/>
                        <a:pt x="36075" y="425855"/>
                        <a:pt x="80588" y="425855"/>
                      </a:cubicBezTo>
                      <a:lnTo>
                        <a:pt x="425364" y="425855"/>
                      </a:lnTo>
                      <a:cubicBezTo>
                        <a:pt x="469868" y="425855"/>
                        <a:pt x="505951" y="389753"/>
                        <a:pt x="505951" y="345206"/>
                      </a:cubicBezTo>
                      <a:lnTo>
                        <a:pt x="505951" y="307648"/>
                      </a:lnTo>
                      <a:cubicBezTo>
                        <a:pt x="505951" y="307648"/>
                        <a:pt x="505951" y="253169"/>
                        <a:pt x="505951" y="253169"/>
                      </a:cubicBezTo>
                      <a:cubicBezTo>
                        <a:pt x="505951" y="113349"/>
                        <a:pt x="392689" y="0"/>
                        <a:pt x="252976" y="0"/>
                      </a:cubicBezTo>
                      <a:lnTo>
                        <a:pt x="252976" y="0"/>
                      </a:lnTo>
                      <a:cubicBezTo>
                        <a:pt x="113254" y="8"/>
                        <a:pt x="0" y="113357"/>
                        <a:pt x="0" y="253177"/>
                      </a:cubicBezTo>
                      <a:lnTo>
                        <a:pt x="0" y="307648"/>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040" name="Freeform 6039">
                <a:extLst>
                  <a:ext uri="{FF2B5EF4-FFF2-40B4-BE49-F238E27FC236}">
                    <a16:creationId xmlns:a16="http://schemas.microsoft.com/office/drawing/2014/main" id="{1AD4A3E6-F1DC-8E2B-C2C0-06B85CDC55E2}"/>
                  </a:ext>
                </a:extLst>
              </p:cNvPr>
              <p:cNvSpPr/>
              <p:nvPr/>
            </p:nvSpPr>
            <p:spPr>
              <a:xfrm>
                <a:off x="2699928" y="9131329"/>
                <a:ext cx="120394" cy="230290"/>
              </a:xfrm>
              <a:custGeom>
                <a:avLst/>
                <a:gdLst>
                  <a:gd name="connsiteX0" fmla="*/ 64361 w 120394"/>
                  <a:gd name="connsiteY0" fmla="*/ 0 h 230290"/>
                  <a:gd name="connsiteX1" fmla="*/ 0 w 120394"/>
                  <a:gd name="connsiteY1" fmla="*/ 181835 h 230290"/>
                  <a:gd name="connsiteX2" fmla="*/ 63712 w 120394"/>
                  <a:gd name="connsiteY2" fmla="*/ 230290 h 230290"/>
                  <a:gd name="connsiteX3" fmla="*/ 120395 w 120394"/>
                  <a:gd name="connsiteY3" fmla="*/ 181835 h 230290"/>
                  <a:gd name="connsiteX4" fmla="*/ 64361 w 120394"/>
                  <a:gd name="connsiteY4" fmla="*/ 0 h 230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394" h="230290">
                    <a:moveTo>
                      <a:pt x="64361" y="0"/>
                    </a:moveTo>
                    <a:lnTo>
                      <a:pt x="0" y="181835"/>
                    </a:lnTo>
                    <a:lnTo>
                      <a:pt x="63712" y="230290"/>
                    </a:lnTo>
                    <a:lnTo>
                      <a:pt x="120395" y="181835"/>
                    </a:lnTo>
                    <a:lnTo>
                      <a:pt x="64361"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41" name="Freeform 6040">
                <a:extLst>
                  <a:ext uri="{FF2B5EF4-FFF2-40B4-BE49-F238E27FC236}">
                    <a16:creationId xmlns:a16="http://schemas.microsoft.com/office/drawing/2014/main" id="{0A84140A-C8DC-8C4D-468D-852CD3C11679}"/>
                  </a:ext>
                </a:extLst>
              </p:cNvPr>
              <p:cNvSpPr/>
              <p:nvPr/>
            </p:nvSpPr>
            <p:spPr>
              <a:xfrm>
                <a:off x="2687015" y="9053592"/>
                <a:ext cx="153275" cy="77736"/>
              </a:xfrm>
              <a:custGeom>
                <a:avLst/>
                <a:gdLst>
                  <a:gd name="connsiteX0" fmla="*/ 0 w 153275"/>
                  <a:gd name="connsiteY0" fmla="*/ 404 h 77736"/>
                  <a:gd name="connsiteX1" fmla="*/ 77274 w 153275"/>
                  <a:gd name="connsiteY1" fmla="*/ 77737 h 77736"/>
                  <a:gd name="connsiteX2" fmla="*/ 153275 w 153275"/>
                  <a:gd name="connsiteY2" fmla="*/ 0 h 77736"/>
                </a:gdLst>
                <a:ahLst/>
                <a:cxnLst>
                  <a:cxn ang="0">
                    <a:pos x="connsiteX0" y="connsiteY0"/>
                  </a:cxn>
                  <a:cxn ang="0">
                    <a:pos x="connsiteX1" y="connsiteY1"/>
                  </a:cxn>
                  <a:cxn ang="0">
                    <a:pos x="connsiteX2" y="connsiteY2"/>
                  </a:cxn>
                </a:cxnLst>
                <a:rect l="l" t="t" r="r" b="b"/>
                <a:pathLst>
                  <a:path w="153275" h="77736">
                    <a:moveTo>
                      <a:pt x="0" y="404"/>
                    </a:moveTo>
                    <a:lnTo>
                      <a:pt x="77274" y="77737"/>
                    </a:lnTo>
                    <a:lnTo>
                      <a:pt x="153275"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035" name="Freeform 6034">
              <a:extLst>
                <a:ext uri="{FF2B5EF4-FFF2-40B4-BE49-F238E27FC236}">
                  <a16:creationId xmlns:a16="http://schemas.microsoft.com/office/drawing/2014/main" id="{9FEA0A22-5B53-3FF4-6BEE-441E7A6783E9}"/>
                </a:ext>
              </a:extLst>
            </p:cNvPr>
            <p:cNvSpPr/>
            <p:nvPr/>
          </p:nvSpPr>
          <p:spPr>
            <a:xfrm>
              <a:off x="2532301" y="9577143"/>
              <a:ext cx="283420" cy="194742"/>
            </a:xfrm>
            <a:custGeom>
              <a:avLst/>
              <a:gdLst>
                <a:gd name="connsiteX0" fmla="*/ 50000 w 283420"/>
                <a:gd name="connsiteY0" fmla="*/ 126399 h 194742"/>
                <a:gd name="connsiteX1" fmla="*/ 0 w 283420"/>
                <a:gd name="connsiteY1" fmla="*/ 194742 h 194742"/>
                <a:gd name="connsiteX2" fmla="*/ 283420 w 283420"/>
                <a:gd name="connsiteY2" fmla="*/ 0 h 194742"/>
              </a:gdLst>
              <a:ahLst/>
              <a:cxnLst>
                <a:cxn ang="0">
                  <a:pos x="connsiteX0" y="connsiteY0"/>
                </a:cxn>
                <a:cxn ang="0">
                  <a:pos x="connsiteX1" y="connsiteY1"/>
                </a:cxn>
                <a:cxn ang="0">
                  <a:pos x="connsiteX2" y="connsiteY2"/>
                </a:cxn>
              </a:cxnLst>
              <a:rect l="l" t="t" r="r" b="b"/>
              <a:pathLst>
                <a:path w="283420" h="194742">
                  <a:moveTo>
                    <a:pt x="50000" y="126399"/>
                  </a:moveTo>
                  <a:lnTo>
                    <a:pt x="0" y="194742"/>
                  </a:lnTo>
                  <a:cubicBezTo>
                    <a:pt x="119754" y="172687"/>
                    <a:pt x="221843" y="100157"/>
                    <a:pt x="283420"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36" name="Freeform 6035">
              <a:extLst>
                <a:ext uri="{FF2B5EF4-FFF2-40B4-BE49-F238E27FC236}">
                  <a16:creationId xmlns:a16="http://schemas.microsoft.com/office/drawing/2014/main" id="{48FBADEC-3EA5-890A-2278-158E357FFA51}"/>
                </a:ext>
              </a:extLst>
            </p:cNvPr>
            <p:cNvSpPr/>
            <p:nvPr/>
          </p:nvSpPr>
          <p:spPr>
            <a:xfrm>
              <a:off x="2532301" y="9771885"/>
              <a:ext cx="76420" cy="32422"/>
            </a:xfrm>
            <a:custGeom>
              <a:avLst/>
              <a:gdLst>
                <a:gd name="connsiteX0" fmla="*/ 0 w 76420"/>
                <a:gd name="connsiteY0" fmla="*/ 0 h 32422"/>
                <a:gd name="connsiteX1" fmla="*/ 76420 w 76420"/>
                <a:gd name="connsiteY1" fmla="*/ 32423 h 32422"/>
              </a:gdLst>
              <a:ahLst/>
              <a:cxnLst>
                <a:cxn ang="0">
                  <a:pos x="connsiteX0" y="connsiteY0"/>
                </a:cxn>
                <a:cxn ang="0">
                  <a:pos x="connsiteX1" y="connsiteY1"/>
                </a:cxn>
              </a:cxnLst>
              <a:rect l="l" t="t" r="r" b="b"/>
              <a:pathLst>
                <a:path w="76420" h="32422">
                  <a:moveTo>
                    <a:pt x="0" y="0"/>
                  </a:moveTo>
                  <a:lnTo>
                    <a:pt x="76420" y="3242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37" name="Freeform 6036">
              <a:extLst>
                <a:ext uri="{FF2B5EF4-FFF2-40B4-BE49-F238E27FC236}">
                  <a16:creationId xmlns:a16="http://schemas.microsoft.com/office/drawing/2014/main" id="{5A937368-AFC2-D236-7688-6C9A95DC08D2}"/>
                </a:ext>
              </a:extLst>
            </p:cNvPr>
            <p:cNvSpPr/>
            <p:nvPr/>
          </p:nvSpPr>
          <p:spPr>
            <a:xfrm>
              <a:off x="2198778" y="8877392"/>
              <a:ext cx="312061" cy="141719"/>
            </a:xfrm>
            <a:custGeom>
              <a:avLst/>
              <a:gdLst>
                <a:gd name="connsiteX0" fmla="*/ 245360 w 312061"/>
                <a:gd name="connsiteY0" fmla="*/ 0 h 141719"/>
                <a:gd name="connsiteX1" fmla="*/ 312061 w 312061"/>
                <a:gd name="connsiteY1" fmla="*/ 58641 h 141719"/>
                <a:gd name="connsiteX2" fmla="*/ 256494 w 312061"/>
                <a:gd name="connsiteY2" fmla="*/ 55024 h 141719"/>
                <a:gd name="connsiteX3" fmla="*/ 0 w 312061"/>
                <a:gd name="connsiteY3" fmla="*/ 141720 h 141719"/>
              </a:gdLst>
              <a:ahLst/>
              <a:cxnLst>
                <a:cxn ang="0">
                  <a:pos x="connsiteX0" y="connsiteY0"/>
                </a:cxn>
                <a:cxn ang="0">
                  <a:pos x="connsiteX1" y="connsiteY1"/>
                </a:cxn>
                <a:cxn ang="0">
                  <a:pos x="connsiteX2" y="connsiteY2"/>
                </a:cxn>
                <a:cxn ang="0">
                  <a:pos x="connsiteX3" y="connsiteY3"/>
                </a:cxn>
              </a:cxnLst>
              <a:rect l="l" t="t" r="r" b="b"/>
              <a:pathLst>
                <a:path w="312061" h="141719">
                  <a:moveTo>
                    <a:pt x="245360" y="0"/>
                  </a:moveTo>
                  <a:lnTo>
                    <a:pt x="312061" y="58641"/>
                  </a:lnTo>
                  <a:cubicBezTo>
                    <a:pt x="293873" y="56259"/>
                    <a:pt x="275330" y="55024"/>
                    <a:pt x="256494" y="55024"/>
                  </a:cubicBezTo>
                  <a:cubicBezTo>
                    <a:pt x="160051" y="55024"/>
                    <a:pt x="71147" y="87329"/>
                    <a:pt x="0" y="14172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38" name="Freeform 6037">
              <a:extLst>
                <a:ext uri="{FF2B5EF4-FFF2-40B4-BE49-F238E27FC236}">
                  <a16:creationId xmlns:a16="http://schemas.microsoft.com/office/drawing/2014/main" id="{5A86FED8-C868-B0B3-8F86-875D540B78C6}"/>
                </a:ext>
              </a:extLst>
            </p:cNvPr>
            <p:cNvSpPr/>
            <p:nvPr/>
          </p:nvSpPr>
          <p:spPr>
            <a:xfrm>
              <a:off x="2444138" y="8936033"/>
              <a:ext cx="66701" cy="49199"/>
            </a:xfrm>
            <a:custGeom>
              <a:avLst/>
              <a:gdLst>
                <a:gd name="connsiteX0" fmla="*/ 66702 w 66701"/>
                <a:gd name="connsiteY0" fmla="*/ 0 h 49199"/>
                <a:gd name="connsiteX1" fmla="*/ 0 w 66701"/>
                <a:gd name="connsiteY1" fmla="*/ 49200 h 49199"/>
              </a:gdLst>
              <a:ahLst/>
              <a:cxnLst>
                <a:cxn ang="0">
                  <a:pos x="connsiteX0" y="connsiteY0"/>
                </a:cxn>
                <a:cxn ang="0">
                  <a:pos x="connsiteX1" y="connsiteY1"/>
                </a:cxn>
              </a:cxnLst>
              <a:rect l="l" t="t" r="r" b="b"/>
              <a:pathLst>
                <a:path w="66701" h="49199">
                  <a:moveTo>
                    <a:pt x="66702" y="0"/>
                  </a:moveTo>
                  <a:lnTo>
                    <a:pt x="0" y="4920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50" name="Graphic 1">
            <a:extLst>
              <a:ext uri="{FF2B5EF4-FFF2-40B4-BE49-F238E27FC236}">
                <a16:creationId xmlns:a16="http://schemas.microsoft.com/office/drawing/2014/main" id="{CEFCF363-C989-8B16-5719-D849DBA02495}"/>
              </a:ext>
            </a:extLst>
          </p:cNvPr>
          <p:cNvGrpSpPr/>
          <p:nvPr/>
        </p:nvGrpSpPr>
        <p:grpSpPr>
          <a:xfrm flipH="1">
            <a:off x="2914338" y="7097014"/>
            <a:ext cx="511358" cy="527340"/>
            <a:chOff x="3856792" y="8755718"/>
            <a:chExt cx="1087635" cy="1121631"/>
          </a:xfrm>
          <a:noFill/>
        </p:grpSpPr>
        <p:grpSp>
          <p:nvGrpSpPr>
            <p:cNvPr id="6024" name="Graphic 1">
              <a:extLst>
                <a:ext uri="{FF2B5EF4-FFF2-40B4-BE49-F238E27FC236}">
                  <a16:creationId xmlns:a16="http://schemas.microsoft.com/office/drawing/2014/main" id="{84822C6F-5FD1-AD44-8EE2-628CB02727B7}"/>
                </a:ext>
              </a:extLst>
            </p:cNvPr>
            <p:cNvGrpSpPr/>
            <p:nvPr/>
          </p:nvGrpSpPr>
          <p:grpSpPr>
            <a:xfrm>
              <a:off x="4565697" y="8755718"/>
              <a:ext cx="378731" cy="558861"/>
              <a:chOff x="4565697" y="8755718"/>
              <a:chExt cx="378731" cy="558861"/>
            </a:xfrm>
            <a:noFill/>
          </p:grpSpPr>
          <p:sp>
            <p:nvSpPr>
              <p:cNvPr id="6031" name="Freeform 6030">
                <a:extLst>
                  <a:ext uri="{FF2B5EF4-FFF2-40B4-BE49-F238E27FC236}">
                    <a16:creationId xmlns:a16="http://schemas.microsoft.com/office/drawing/2014/main" id="{33D72612-A301-50C9-5631-204BA3EC0B0D}"/>
                  </a:ext>
                </a:extLst>
              </p:cNvPr>
              <p:cNvSpPr/>
              <p:nvPr/>
            </p:nvSpPr>
            <p:spPr>
              <a:xfrm>
                <a:off x="4654596" y="8755718"/>
                <a:ext cx="200933" cy="201087"/>
              </a:xfrm>
              <a:custGeom>
                <a:avLst/>
                <a:gdLst>
                  <a:gd name="connsiteX0" fmla="*/ 200933 w 200933"/>
                  <a:gd name="connsiteY0" fmla="*/ 100544 h 201087"/>
                  <a:gd name="connsiteX1" fmla="*/ 100467 w 200933"/>
                  <a:gd name="connsiteY1" fmla="*/ 201087 h 201087"/>
                  <a:gd name="connsiteX2" fmla="*/ 0 w 200933"/>
                  <a:gd name="connsiteY2" fmla="*/ 100544 h 201087"/>
                  <a:gd name="connsiteX3" fmla="*/ 100467 w 200933"/>
                  <a:gd name="connsiteY3" fmla="*/ 0 h 201087"/>
                  <a:gd name="connsiteX4" fmla="*/ 200933 w 200933"/>
                  <a:gd name="connsiteY4" fmla="*/ 100544 h 201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33" h="201087">
                    <a:moveTo>
                      <a:pt x="200933" y="100544"/>
                    </a:moveTo>
                    <a:cubicBezTo>
                      <a:pt x="200933" y="156072"/>
                      <a:pt x="155953" y="201087"/>
                      <a:pt x="100467" y="201087"/>
                    </a:cubicBezTo>
                    <a:cubicBezTo>
                      <a:pt x="44980" y="201087"/>
                      <a:pt x="0" y="156072"/>
                      <a:pt x="0" y="100544"/>
                    </a:cubicBezTo>
                    <a:cubicBezTo>
                      <a:pt x="0" y="45015"/>
                      <a:pt x="44980" y="0"/>
                      <a:pt x="100467" y="0"/>
                    </a:cubicBezTo>
                    <a:cubicBezTo>
                      <a:pt x="155953" y="0"/>
                      <a:pt x="200933" y="45015"/>
                      <a:pt x="200933" y="10054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32" name="Freeform 6031">
                <a:extLst>
                  <a:ext uri="{FF2B5EF4-FFF2-40B4-BE49-F238E27FC236}">
                    <a16:creationId xmlns:a16="http://schemas.microsoft.com/office/drawing/2014/main" id="{DB0E5138-063C-8FFB-B2DB-6A193850085B}"/>
                  </a:ext>
                </a:extLst>
              </p:cNvPr>
              <p:cNvSpPr/>
              <p:nvPr/>
            </p:nvSpPr>
            <p:spPr>
              <a:xfrm>
                <a:off x="4565697" y="8999264"/>
                <a:ext cx="378731" cy="315316"/>
              </a:xfrm>
              <a:custGeom>
                <a:avLst/>
                <a:gdLst>
                  <a:gd name="connsiteX0" fmla="*/ 103180 w 378731"/>
                  <a:gd name="connsiteY0" fmla="*/ 315316 h 315316"/>
                  <a:gd name="connsiteX1" fmla="*/ 318412 w 378731"/>
                  <a:gd name="connsiteY1" fmla="*/ 315316 h 315316"/>
                  <a:gd name="connsiteX2" fmla="*/ 378732 w 378731"/>
                  <a:gd name="connsiteY2" fmla="*/ 254950 h 315316"/>
                  <a:gd name="connsiteX3" fmla="*/ 378732 w 378731"/>
                  <a:gd name="connsiteY3" fmla="*/ 230290 h 315316"/>
                  <a:gd name="connsiteX4" fmla="*/ 378732 w 378731"/>
                  <a:gd name="connsiteY4" fmla="*/ 189511 h 315316"/>
                  <a:gd name="connsiteX5" fmla="*/ 189366 w 378731"/>
                  <a:gd name="connsiteY5" fmla="*/ 0 h 315316"/>
                  <a:gd name="connsiteX6" fmla="*/ 189366 w 378731"/>
                  <a:gd name="connsiteY6" fmla="*/ 0 h 315316"/>
                  <a:gd name="connsiteX7" fmla="*/ 0 w 378731"/>
                  <a:gd name="connsiteY7" fmla="*/ 189519 h 315316"/>
                  <a:gd name="connsiteX8" fmla="*/ 0 w 378731"/>
                  <a:gd name="connsiteY8" fmla="*/ 222622 h 31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731" h="315316">
                    <a:moveTo>
                      <a:pt x="103180" y="315316"/>
                    </a:moveTo>
                    <a:lnTo>
                      <a:pt x="318412" y="315316"/>
                    </a:lnTo>
                    <a:cubicBezTo>
                      <a:pt x="351727" y="315316"/>
                      <a:pt x="378732" y="288291"/>
                      <a:pt x="378732" y="254950"/>
                    </a:cubicBezTo>
                    <a:lnTo>
                      <a:pt x="378732" y="230290"/>
                    </a:lnTo>
                    <a:cubicBezTo>
                      <a:pt x="378732" y="230290"/>
                      <a:pt x="378732" y="189511"/>
                      <a:pt x="378732" y="189511"/>
                    </a:cubicBezTo>
                    <a:cubicBezTo>
                      <a:pt x="378732" y="84851"/>
                      <a:pt x="293953" y="0"/>
                      <a:pt x="189366" y="0"/>
                    </a:cubicBezTo>
                    <a:lnTo>
                      <a:pt x="189366" y="0"/>
                    </a:lnTo>
                    <a:cubicBezTo>
                      <a:pt x="84786" y="8"/>
                      <a:pt x="0" y="84851"/>
                      <a:pt x="0" y="189519"/>
                    </a:cubicBezTo>
                    <a:lnTo>
                      <a:pt x="0" y="22262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025" name="Graphic 1">
              <a:extLst>
                <a:ext uri="{FF2B5EF4-FFF2-40B4-BE49-F238E27FC236}">
                  <a16:creationId xmlns:a16="http://schemas.microsoft.com/office/drawing/2014/main" id="{9348866E-F569-E784-36FC-F18E4ABF3B3A}"/>
                </a:ext>
              </a:extLst>
            </p:cNvPr>
            <p:cNvGrpSpPr/>
            <p:nvPr/>
          </p:nvGrpSpPr>
          <p:grpSpPr>
            <a:xfrm>
              <a:off x="4227887" y="8893074"/>
              <a:ext cx="475372" cy="703299"/>
              <a:chOff x="4227887" y="8893074"/>
              <a:chExt cx="475372" cy="703299"/>
            </a:xfrm>
            <a:noFill/>
          </p:grpSpPr>
          <p:sp>
            <p:nvSpPr>
              <p:cNvPr id="6029" name="Freeform 6028">
                <a:extLst>
                  <a:ext uri="{FF2B5EF4-FFF2-40B4-BE49-F238E27FC236}">
                    <a16:creationId xmlns:a16="http://schemas.microsoft.com/office/drawing/2014/main" id="{4E50F5FC-3BF5-038C-B9E9-D407DEB27604}"/>
                  </a:ext>
                </a:extLst>
              </p:cNvPr>
              <p:cNvSpPr/>
              <p:nvPr/>
            </p:nvSpPr>
            <p:spPr>
              <a:xfrm>
                <a:off x="4338529" y="8893074"/>
                <a:ext cx="252863" cy="253056"/>
              </a:xfrm>
              <a:custGeom>
                <a:avLst/>
                <a:gdLst>
                  <a:gd name="connsiteX0" fmla="*/ 252863 w 252863"/>
                  <a:gd name="connsiteY0" fmla="*/ 126529 h 253056"/>
                  <a:gd name="connsiteX1" fmla="*/ 126432 w 252863"/>
                  <a:gd name="connsiteY1" fmla="*/ 253057 h 253056"/>
                  <a:gd name="connsiteX2" fmla="*/ 0 w 252863"/>
                  <a:gd name="connsiteY2" fmla="*/ 126529 h 253056"/>
                  <a:gd name="connsiteX3" fmla="*/ 126432 w 252863"/>
                  <a:gd name="connsiteY3" fmla="*/ 0 h 253056"/>
                  <a:gd name="connsiteX4" fmla="*/ 252863 w 252863"/>
                  <a:gd name="connsiteY4" fmla="*/ 126529 h 25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863" h="253056">
                    <a:moveTo>
                      <a:pt x="252863" y="126529"/>
                    </a:moveTo>
                    <a:cubicBezTo>
                      <a:pt x="252863" y="196408"/>
                      <a:pt x="196258" y="253057"/>
                      <a:pt x="126432" y="253057"/>
                    </a:cubicBezTo>
                    <a:cubicBezTo>
                      <a:pt x="56605" y="253057"/>
                      <a:pt x="0" y="196408"/>
                      <a:pt x="0" y="126529"/>
                    </a:cubicBezTo>
                    <a:cubicBezTo>
                      <a:pt x="0" y="56649"/>
                      <a:pt x="56605" y="0"/>
                      <a:pt x="126432" y="0"/>
                    </a:cubicBezTo>
                    <a:cubicBezTo>
                      <a:pt x="196258" y="0"/>
                      <a:pt x="252863" y="56649"/>
                      <a:pt x="252863" y="12652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30" name="Freeform 6029">
                <a:extLst>
                  <a:ext uri="{FF2B5EF4-FFF2-40B4-BE49-F238E27FC236}">
                    <a16:creationId xmlns:a16="http://schemas.microsoft.com/office/drawing/2014/main" id="{5D80895D-F5D6-606E-7D25-1636507B180C}"/>
                  </a:ext>
                </a:extLst>
              </p:cNvPr>
              <p:cNvSpPr/>
              <p:nvPr/>
            </p:nvSpPr>
            <p:spPr>
              <a:xfrm>
                <a:off x="4227887" y="9199569"/>
                <a:ext cx="475372" cy="396804"/>
              </a:xfrm>
              <a:custGeom>
                <a:avLst/>
                <a:gdLst>
                  <a:gd name="connsiteX0" fmla="*/ 185278 w 475372"/>
                  <a:gd name="connsiteY0" fmla="*/ 396804 h 396804"/>
                  <a:gd name="connsiteX1" fmla="*/ 399466 w 475372"/>
                  <a:gd name="connsiteY1" fmla="*/ 396804 h 396804"/>
                  <a:gd name="connsiteX2" fmla="*/ 475372 w 475372"/>
                  <a:gd name="connsiteY2" fmla="*/ 320832 h 396804"/>
                  <a:gd name="connsiteX3" fmla="*/ 475372 w 475372"/>
                  <a:gd name="connsiteY3" fmla="*/ 289802 h 396804"/>
                  <a:gd name="connsiteX4" fmla="*/ 475372 w 475372"/>
                  <a:gd name="connsiteY4" fmla="*/ 238482 h 396804"/>
                  <a:gd name="connsiteX5" fmla="*/ 237073 w 475372"/>
                  <a:gd name="connsiteY5" fmla="*/ 0 h 396804"/>
                  <a:gd name="connsiteX6" fmla="*/ 237073 w 475372"/>
                  <a:gd name="connsiteY6" fmla="*/ 0 h 396804"/>
                  <a:gd name="connsiteX7" fmla="*/ 0 w 475372"/>
                  <a:gd name="connsiteY7" fmla="*/ 214107 h 396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5372" h="396804">
                    <a:moveTo>
                      <a:pt x="185278" y="396804"/>
                    </a:moveTo>
                    <a:lnTo>
                      <a:pt x="399466" y="396804"/>
                    </a:lnTo>
                    <a:cubicBezTo>
                      <a:pt x="441385" y="396804"/>
                      <a:pt x="475372" y="362791"/>
                      <a:pt x="475372" y="320832"/>
                    </a:cubicBezTo>
                    <a:lnTo>
                      <a:pt x="475372" y="289802"/>
                    </a:lnTo>
                    <a:cubicBezTo>
                      <a:pt x="475372" y="289802"/>
                      <a:pt x="475372" y="238482"/>
                      <a:pt x="475372" y="238482"/>
                    </a:cubicBezTo>
                    <a:cubicBezTo>
                      <a:pt x="475372" y="106773"/>
                      <a:pt x="368681" y="0"/>
                      <a:pt x="237073" y="0"/>
                    </a:cubicBezTo>
                    <a:lnTo>
                      <a:pt x="237073" y="0"/>
                    </a:lnTo>
                    <a:cubicBezTo>
                      <a:pt x="113681" y="0"/>
                      <a:pt x="12202" y="93849"/>
                      <a:pt x="0" y="21410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026" name="Graphic 1">
              <a:extLst>
                <a:ext uri="{FF2B5EF4-FFF2-40B4-BE49-F238E27FC236}">
                  <a16:creationId xmlns:a16="http://schemas.microsoft.com/office/drawing/2014/main" id="{28329A1F-BB05-632A-7D97-44E892C24351}"/>
                </a:ext>
              </a:extLst>
            </p:cNvPr>
            <p:cNvGrpSpPr/>
            <p:nvPr/>
          </p:nvGrpSpPr>
          <p:grpSpPr>
            <a:xfrm>
              <a:off x="3856795" y="9034333"/>
              <a:ext cx="571292" cy="843018"/>
              <a:chOff x="3856795" y="9034333"/>
              <a:chExt cx="571292" cy="843018"/>
            </a:xfrm>
            <a:noFill/>
          </p:grpSpPr>
          <p:sp>
            <p:nvSpPr>
              <p:cNvPr id="6027" name="Freeform 6026">
                <a:extLst>
                  <a:ext uri="{FF2B5EF4-FFF2-40B4-BE49-F238E27FC236}">
                    <a16:creationId xmlns:a16="http://schemas.microsoft.com/office/drawing/2014/main" id="{8C8285FF-3323-3669-4177-2CD121D6445A}"/>
                  </a:ext>
                </a:extLst>
              </p:cNvPr>
              <p:cNvSpPr/>
              <p:nvPr/>
            </p:nvSpPr>
            <p:spPr>
              <a:xfrm>
                <a:off x="3990889" y="9034333"/>
                <a:ext cx="303096" cy="303328"/>
              </a:xfrm>
              <a:custGeom>
                <a:avLst/>
                <a:gdLst>
                  <a:gd name="connsiteX0" fmla="*/ 303096 w 303096"/>
                  <a:gd name="connsiteY0" fmla="*/ 151664 h 303328"/>
                  <a:gd name="connsiteX1" fmla="*/ 151548 w 303096"/>
                  <a:gd name="connsiteY1" fmla="*/ 303329 h 303328"/>
                  <a:gd name="connsiteX2" fmla="*/ 0 w 303096"/>
                  <a:gd name="connsiteY2" fmla="*/ 151664 h 303328"/>
                  <a:gd name="connsiteX3" fmla="*/ 151548 w 303096"/>
                  <a:gd name="connsiteY3" fmla="*/ 0 h 303328"/>
                  <a:gd name="connsiteX4" fmla="*/ 303096 w 303096"/>
                  <a:gd name="connsiteY4" fmla="*/ 151664 h 303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096" h="303328">
                    <a:moveTo>
                      <a:pt x="303096" y="151664"/>
                    </a:moveTo>
                    <a:cubicBezTo>
                      <a:pt x="303096" y="235426"/>
                      <a:pt x="235246" y="303329"/>
                      <a:pt x="151548" y="303329"/>
                    </a:cubicBezTo>
                    <a:cubicBezTo>
                      <a:pt x="67850" y="303329"/>
                      <a:pt x="0" y="235426"/>
                      <a:pt x="0" y="151664"/>
                    </a:cubicBezTo>
                    <a:cubicBezTo>
                      <a:pt x="0" y="67903"/>
                      <a:pt x="67850" y="0"/>
                      <a:pt x="151548" y="0"/>
                    </a:cubicBezTo>
                    <a:cubicBezTo>
                      <a:pt x="235246" y="0"/>
                      <a:pt x="303096" y="67902"/>
                      <a:pt x="303096" y="15166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28" name="Freeform 6027">
                <a:extLst>
                  <a:ext uri="{FF2B5EF4-FFF2-40B4-BE49-F238E27FC236}">
                    <a16:creationId xmlns:a16="http://schemas.microsoft.com/office/drawing/2014/main" id="{7E239DF1-D9DF-65F7-C692-F6F0AA21531E}"/>
                  </a:ext>
                </a:extLst>
              </p:cNvPr>
              <p:cNvSpPr/>
              <p:nvPr/>
            </p:nvSpPr>
            <p:spPr>
              <a:xfrm>
                <a:off x="3856795" y="9401711"/>
                <a:ext cx="571292" cy="475640"/>
              </a:xfrm>
              <a:custGeom>
                <a:avLst/>
                <a:gdLst>
                  <a:gd name="connsiteX0" fmla="*/ 0 w 571292"/>
                  <a:gd name="connsiteY0" fmla="*/ 347383 h 475640"/>
                  <a:gd name="connsiteX1" fmla="*/ 0 w 571292"/>
                  <a:gd name="connsiteY1" fmla="*/ 384578 h 475640"/>
                  <a:gd name="connsiteX2" fmla="*/ 90994 w 571292"/>
                  <a:gd name="connsiteY2" fmla="*/ 475641 h 475640"/>
                  <a:gd name="connsiteX3" fmla="*/ 480299 w 571292"/>
                  <a:gd name="connsiteY3" fmla="*/ 475641 h 475640"/>
                  <a:gd name="connsiteX4" fmla="*/ 571292 w 571292"/>
                  <a:gd name="connsiteY4" fmla="*/ 384578 h 475640"/>
                  <a:gd name="connsiteX5" fmla="*/ 571292 w 571292"/>
                  <a:gd name="connsiteY5" fmla="*/ 347383 h 475640"/>
                  <a:gd name="connsiteX6" fmla="*/ 571292 w 571292"/>
                  <a:gd name="connsiteY6" fmla="*/ 285869 h 475640"/>
                  <a:gd name="connsiteX7" fmla="*/ 285642 w 571292"/>
                  <a:gd name="connsiteY7" fmla="*/ 0 h 475640"/>
                  <a:gd name="connsiteX8" fmla="*/ 285642 w 571292"/>
                  <a:gd name="connsiteY8" fmla="*/ 0 h 475640"/>
                  <a:gd name="connsiteX9" fmla="*/ 0 w 571292"/>
                  <a:gd name="connsiteY9" fmla="*/ 285877 h 475640"/>
                  <a:gd name="connsiteX10" fmla="*/ 0 w 571292"/>
                  <a:gd name="connsiteY10" fmla="*/ 347383 h 475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1292" h="475640">
                    <a:moveTo>
                      <a:pt x="0" y="347383"/>
                    </a:moveTo>
                    <a:lnTo>
                      <a:pt x="0" y="384578"/>
                    </a:lnTo>
                    <a:cubicBezTo>
                      <a:pt x="0" y="434869"/>
                      <a:pt x="40740" y="475641"/>
                      <a:pt x="90994" y="475641"/>
                    </a:cubicBezTo>
                    <a:lnTo>
                      <a:pt x="480299" y="475641"/>
                    </a:lnTo>
                    <a:cubicBezTo>
                      <a:pt x="530552" y="475641"/>
                      <a:pt x="571292" y="434869"/>
                      <a:pt x="571292" y="384578"/>
                    </a:cubicBezTo>
                    <a:lnTo>
                      <a:pt x="571292" y="347383"/>
                    </a:lnTo>
                    <a:cubicBezTo>
                      <a:pt x="571292" y="347383"/>
                      <a:pt x="571292" y="285869"/>
                      <a:pt x="571292" y="285869"/>
                    </a:cubicBezTo>
                    <a:cubicBezTo>
                      <a:pt x="571292" y="127989"/>
                      <a:pt x="443401" y="0"/>
                      <a:pt x="285642" y="0"/>
                    </a:cubicBezTo>
                    <a:lnTo>
                      <a:pt x="285642" y="0"/>
                    </a:lnTo>
                    <a:cubicBezTo>
                      <a:pt x="127883" y="8"/>
                      <a:pt x="0" y="127997"/>
                      <a:pt x="0" y="285877"/>
                    </a:cubicBezTo>
                    <a:lnTo>
                      <a:pt x="0" y="347383"/>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51" name="Graphic 1">
            <a:extLst>
              <a:ext uri="{FF2B5EF4-FFF2-40B4-BE49-F238E27FC236}">
                <a16:creationId xmlns:a16="http://schemas.microsoft.com/office/drawing/2014/main" id="{36F4FF42-EE53-2198-3B24-26A02077D2F7}"/>
              </a:ext>
            </a:extLst>
          </p:cNvPr>
          <p:cNvGrpSpPr/>
          <p:nvPr/>
        </p:nvGrpSpPr>
        <p:grpSpPr>
          <a:xfrm flipH="1">
            <a:off x="4083173" y="7097015"/>
            <a:ext cx="526943" cy="531061"/>
            <a:chOff x="5823252" y="8755718"/>
            <a:chExt cx="1120783" cy="1129544"/>
          </a:xfrm>
          <a:noFill/>
        </p:grpSpPr>
        <p:grpSp>
          <p:nvGrpSpPr>
            <p:cNvPr id="6012" name="Graphic 1">
              <a:extLst>
                <a:ext uri="{FF2B5EF4-FFF2-40B4-BE49-F238E27FC236}">
                  <a16:creationId xmlns:a16="http://schemas.microsoft.com/office/drawing/2014/main" id="{7A98A1CF-2B54-3ACE-3525-1DF9CD908E18}"/>
                </a:ext>
              </a:extLst>
            </p:cNvPr>
            <p:cNvGrpSpPr/>
            <p:nvPr/>
          </p:nvGrpSpPr>
          <p:grpSpPr>
            <a:xfrm>
              <a:off x="5823252" y="8755718"/>
              <a:ext cx="1120782" cy="927968"/>
              <a:chOff x="5823252" y="8755718"/>
              <a:chExt cx="1120782" cy="927968"/>
            </a:xfrm>
            <a:noFill/>
          </p:grpSpPr>
          <p:sp>
            <p:nvSpPr>
              <p:cNvPr id="6015" name="Freeform 6014">
                <a:extLst>
                  <a:ext uri="{FF2B5EF4-FFF2-40B4-BE49-F238E27FC236}">
                    <a16:creationId xmlns:a16="http://schemas.microsoft.com/office/drawing/2014/main" id="{C6D17972-65AE-B09D-4251-DE0C1776EB14}"/>
                  </a:ext>
                </a:extLst>
              </p:cNvPr>
              <p:cNvSpPr/>
              <p:nvPr/>
            </p:nvSpPr>
            <p:spPr>
              <a:xfrm>
                <a:off x="5823252" y="9060793"/>
                <a:ext cx="217406" cy="584226"/>
              </a:xfrm>
              <a:custGeom>
                <a:avLst/>
                <a:gdLst>
                  <a:gd name="connsiteX0" fmla="*/ 31022 w 217406"/>
                  <a:gd name="connsiteY0" fmla="*/ 584226 h 584226"/>
                  <a:gd name="connsiteX1" fmla="*/ 160052 w 217406"/>
                  <a:gd name="connsiteY1" fmla="*/ 584226 h 584226"/>
                  <a:gd name="connsiteX2" fmla="*/ 217407 w 217406"/>
                  <a:gd name="connsiteY2" fmla="*/ 526828 h 584226"/>
                  <a:gd name="connsiteX3" fmla="*/ 217407 w 217406"/>
                  <a:gd name="connsiteY3" fmla="*/ 57399 h 584226"/>
                  <a:gd name="connsiteX4" fmla="*/ 160052 w 217406"/>
                  <a:gd name="connsiteY4" fmla="*/ 0 h 584226"/>
                  <a:gd name="connsiteX5" fmla="*/ 31022 w 217406"/>
                  <a:gd name="connsiteY5" fmla="*/ 0 h 584226"/>
                  <a:gd name="connsiteX6" fmla="*/ 0 w 217406"/>
                  <a:gd name="connsiteY6" fmla="*/ 31046 h 584226"/>
                  <a:gd name="connsiteX7" fmla="*/ 0 w 217406"/>
                  <a:gd name="connsiteY7" fmla="*/ 553180 h 584226"/>
                  <a:gd name="connsiteX8" fmla="*/ 31022 w 217406"/>
                  <a:gd name="connsiteY8" fmla="*/ 584226 h 584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406" h="584226">
                    <a:moveTo>
                      <a:pt x="31022" y="584226"/>
                    </a:moveTo>
                    <a:lnTo>
                      <a:pt x="160052" y="584226"/>
                    </a:lnTo>
                    <a:cubicBezTo>
                      <a:pt x="191730" y="584226"/>
                      <a:pt x="217407" y="558530"/>
                      <a:pt x="217407" y="526828"/>
                    </a:cubicBezTo>
                    <a:lnTo>
                      <a:pt x="217407" y="57399"/>
                    </a:lnTo>
                    <a:cubicBezTo>
                      <a:pt x="217407" y="25696"/>
                      <a:pt x="191730" y="0"/>
                      <a:pt x="160052" y="0"/>
                    </a:cubicBezTo>
                    <a:lnTo>
                      <a:pt x="31022" y="0"/>
                    </a:lnTo>
                    <a:cubicBezTo>
                      <a:pt x="13894" y="0"/>
                      <a:pt x="0" y="13897"/>
                      <a:pt x="0" y="31046"/>
                    </a:cubicBezTo>
                    <a:lnTo>
                      <a:pt x="0" y="553180"/>
                    </a:lnTo>
                    <a:cubicBezTo>
                      <a:pt x="0" y="570322"/>
                      <a:pt x="13894" y="584226"/>
                      <a:pt x="31022" y="58422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16" name="Freeform 6015">
                <a:extLst>
                  <a:ext uri="{FF2B5EF4-FFF2-40B4-BE49-F238E27FC236}">
                    <a16:creationId xmlns:a16="http://schemas.microsoft.com/office/drawing/2014/main" id="{BDD47DEC-D356-AB97-16CD-7C296678855C}"/>
                  </a:ext>
                </a:extLst>
              </p:cNvPr>
              <p:cNvSpPr/>
              <p:nvPr/>
            </p:nvSpPr>
            <p:spPr>
              <a:xfrm>
                <a:off x="5909192" y="9190420"/>
                <a:ext cx="45534" cy="45569"/>
              </a:xfrm>
              <a:custGeom>
                <a:avLst/>
                <a:gdLst>
                  <a:gd name="connsiteX0" fmla="*/ 45534 w 45534"/>
                  <a:gd name="connsiteY0" fmla="*/ 22785 h 45569"/>
                  <a:gd name="connsiteX1" fmla="*/ 22767 w 45534"/>
                  <a:gd name="connsiteY1" fmla="*/ 45570 h 45569"/>
                  <a:gd name="connsiteX2" fmla="*/ -1 w 45534"/>
                  <a:gd name="connsiteY2" fmla="*/ 22785 h 45569"/>
                  <a:gd name="connsiteX3" fmla="*/ 22767 w 45534"/>
                  <a:gd name="connsiteY3" fmla="*/ 0 h 45569"/>
                  <a:gd name="connsiteX4" fmla="*/ 45534 w 45534"/>
                  <a:gd name="connsiteY4" fmla="*/ 22785 h 45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534" h="45569">
                    <a:moveTo>
                      <a:pt x="45534" y="22785"/>
                    </a:moveTo>
                    <a:cubicBezTo>
                      <a:pt x="45534" y="35368"/>
                      <a:pt x="35341" y="45570"/>
                      <a:pt x="22767" y="45570"/>
                    </a:cubicBezTo>
                    <a:cubicBezTo>
                      <a:pt x="10193" y="45570"/>
                      <a:pt x="-1" y="35369"/>
                      <a:pt x="-1" y="22785"/>
                    </a:cubicBezTo>
                    <a:cubicBezTo>
                      <a:pt x="-1" y="10201"/>
                      <a:pt x="10193" y="0"/>
                      <a:pt x="22767" y="0"/>
                    </a:cubicBezTo>
                    <a:cubicBezTo>
                      <a:pt x="35341" y="0"/>
                      <a:pt x="45534" y="10201"/>
                      <a:pt x="45534" y="2278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17" name="Freeform 6016">
                <a:extLst>
                  <a:ext uri="{FF2B5EF4-FFF2-40B4-BE49-F238E27FC236}">
                    <a16:creationId xmlns:a16="http://schemas.microsoft.com/office/drawing/2014/main" id="{8C0BAA7F-BA0D-97C9-8446-0695C5687B50}"/>
                  </a:ext>
                </a:extLst>
              </p:cNvPr>
              <p:cNvSpPr/>
              <p:nvPr/>
            </p:nvSpPr>
            <p:spPr>
              <a:xfrm>
                <a:off x="6513089" y="9032948"/>
                <a:ext cx="430945" cy="467497"/>
              </a:xfrm>
              <a:custGeom>
                <a:avLst/>
                <a:gdLst>
                  <a:gd name="connsiteX0" fmla="*/ 0 w 430945"/>
                  <a:gd name="connsiteY0" fmla="*/ 6731 h 467497"/>
                  <a:gd name="connsiteX1" fmla="*/ 5187 w 430945"/>
                  <a:gd name="connsiteY1" fmla="*/ 5402 h 467497"/>
                  <a:gd name="connsiteX2" fmla="*/ 125930 w 430945"/>
                  <a:gd name="connsiteY2" fmla="*/ 18831 h 467497"/>
                  <a:gd name="connsiteX3" fmla="*/ 266940 w 430945"/>
                  <a:gd name="connsiteY3" fmla="*/ 91037 h 467497"/>
                  <a:gd name="connsiteX4" fmla="*/ 323947 w 430945"/>
                  <a:gd name="connsiteY4" fmla="*/ 152139 h 467497"/>
                  <a:gd name="connsiteX5" fmla="*/ 426573 w 430945"/>
                  <a:gd name="connsiteY5" fmla="*/ 392021 h 467497"/>
                  <a:gd name="connsiteX6" fmla="*/ 408196 w 430945"/>
                  <a:gd name="connsiteY6" fmla="*/ 457468 h 467497"/>
                  <a:gd name="connsiteX7" fmla="*/ 408196 w 430945"/>
                  <a:gd name="connsiteY7" fmla="*/ 457468 h 467497"/>
                  <a:gd name="connsiteX8" fmla="*/ 335500 w 430945"/>
                  <a:gd name="connsiteY8" fmla="*/ 448312 h 467497"/>
                  <a:gd name="connsiteX9" fmla="*/ 322350 w 430945"/>
                  <a:gd name="connsiteY9" fmla="*/ 438720 h 46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0945" h="467497">
                    <a:moveTo>
                      <a:pt x="0" y="6731"/>
                    </a:moveTo>
                    <a:lnTo>
                      <a:pt x="5187" y="5402"/>
                    </a:lnTo>
                    <a:cubicBezTo>
                      <a:pt x="45722" y="-5029"/>
                      <a:pt x="88669" y="-249"/>
                      <a:pt x="125930" y="18831"/>
                    </a:cubicBezTo>
                    <a:lnTo>
                      <a:pt x="266940" y="91037"/>
                    </a:lnTo>
                    <a:cubicBezTo>
                      <a:pt x="292482" y="104118"/>
                      <a:pt x="312655" y="125739"/>
                      <a:pt x="323947" y="152139"/>
                    </a:cubicBezTo>
                    <a:lnTo>
                      <a:pt x="426573" y="392021"/>
                    </a:lnTo>
                    <a:cubicBezTo>
                      <a:pt x="436593" y="415446"/>
                      <a:pt x="428945" y="442693"/>
                      <a:pt x="408196" y="457468"/>
                    </a:cubicBezTo>
                    <a:lnTo>
                      <a:pt x="408196" y="457468"/>
                    </a:lnTo>
                    <a:cubicBezTo>
                      <a:pt x="385271" y="473786"/>
                      <a:pt x="353672" y="469813"/>
                      <a:pt x="335500" y="448312"/>
                    </a:cubicBezTo>
                    <a:lnTo>
                      <a:pt x="322350" y="43872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18" name="Freeform 6017">
                <a:extLst>
                  <a:ext uri="{FF2B5EF4-FFF2-40B4-BE49-F238E27FC236}">
                    <a16:creationId xmlns:a16="http://schemas.microsoft.com/office/drawing/2014/main" id="{356921AC-4EFA-8DC9-E722-86175A6EEAAE}"/>
                  </a:ext>
                </a:extLst>
              </p:cNvPr>
              <p:cNvSpPr/>
              <p:nvPr/>
            </p:nvSpPr>
            <p:spPr>
              <a:xfrm>
                <a:off x="6040659" y="9080696"/>
                <a:ext cx="312955" cy="80498"/>
              </a:xfrm>
              <a:custGeom>
                <a:avLst/>
                <a:gdLst>
                  <a:gd name="connsiteX0" fmla="*/ 0 w 312955"/>
                  <a:gd name="connsiteY0" fmla="*/ 80499 h 80498"/>
                  <a:gd name="connsiteX1" fmla="*/ 312955 w 312955"/>
                  <a:gd name="connsiteY1" fmla="*/ 0 h 80498"/>
                </a:gdLst>
                <a:ahLst/>
                <a:cxnLst>
                  <a:cxn ang="0">
                    <a:pos x="connsiteX0" y="connsiteY0"/>
                  </a:cxn>
                  <a:cxn ang="0">
                    <a:pos x="connsiteX1" y="connsiteY1"/>
                  </a:cxn>
                </a:cxnLst>
                <a:rect l="l" t="t" r="r" b="b"/>
                <a:pathLst>
                  <a:path w="312955" h="80498">
                    <a:moveTo>
                      <a:pt x="0" y="80499"/>
                    </a:moveTo>
                    <a:lnTo>
                      <a:pt x="31295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19" name="Freeform 6018">
                <a:extLst>
                  <a:ext uri="{FF2B5EF4-FFF2-40B4-BE49-F238E27FC236}">
                    <a16:creationId xmlns:a16="http://schemas.microsoft.com/office/drawing/2014/main" id="{C511FCBD-A703-00C9-BE77-04A76394DF59}"/>
                  </a:ext>
                </a:extLst>
              </p:cNvPr>
              <p:cNvSpPr/>
              <p:nvPr/>
            </p:nvSpPr>
            <p:spPr>
              <a:xfrm>
                <a:off x="6040659" y="9317849"/>
                <a:ext cx="794778" cy="286865"/>
              </a:xfrm>
              <a:custGeom>
                <a:avLst/>
                <a:gdLst>
                  <a:gd name="connsiteX0" fmla="*/ 350991 w 794778"/>
                  <a:gd name="connsiteY0" fmla="*/ 0 h 286865"/>
                  <a:gd name="connsiteX1" fmla="*/ 350991 w 794778"/>
                  <a:gd name="connsiteY1" fmla="*/ 0 h 286865"/>
                  <a:gd name="connsiteX2" fmla="*/ 420129 w 794778"/>
                  <a:gd name="connsiteY2" fmla="*/ 73281 h 286865"/>
                  <a:gd name="connsiteX3" fmla="*/ 722891 w 794778"/>
                  <a:gd name="connsiteY3" fmla="*/ 90739 h 286865"/>
                  <a:gd name="connsiteX4" fmla="*/ 794432 w 794778"/>
                  <a:gd name="connsiteY4" fmla="*/ 174134 h 286865"/>
                  <a:gd name="connsiteX5" fmla="*/ 794432 w 794778"/>
                  <a:gd name="connsiteY5" fmla="*/ 174134 h 286865"/>
                  <a:gd name="connsiteX6" fmla="*/ 716336 w 794778"/>
                  <a:gd name="connsiteY6" fmla="*/ 243230 h 286865"/>
                  <a:gd name="connsiteX7" fmla="*/ 363755 w 794778"/>
                  <a:gd name="connsiteY7" fmla="*/ 233187 h 286865"/>
                  <a:gd name="connsiteX8" fmla="*/ 217399 w 794778"/>
                  <a:gd name="connsiteY8" fmla="*/ 286866 h 286865"/>
                  <a:gd name="connsiteX9" fmla="*/ 0 w 794778"/>
                  <a:gd name="connsiteY9" fmla="*/ 199451 h 286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4778" h="286865">
                    <a:moveTo>
                      <a:pt x="350991" y="0"/>
                    </a:moveTo>
                    <a:lnTo>
                      <a:pt x="350991" y="0"/>
                    </a:lnTo>
                    <a:cubicBezTo>
                      <a:pt x="350991" y="38904"/>
                      <a:pt x="381318" y="71050"/>
                      <a:pt x="420129" y="73281"/>
                    </a:cubicBezTo>
                    <a:lnTo>
                      <a:pt x="722891" y="90739"/>
                    </a:lnTo>
                    <a:cubicBezTo>
                      <a:pt x="766043" y="93224"/>
                      <a:pt x="798513" y="131067"/>
                      <a:pt x="794432" y="174134"/>
                    </a:cubicBezTo>
                    <a:lnTo>
                      <a:pt x="794432" y="174134"/>
                    </a:lnTo>
                    <a:cubicBezTo>
                      <a:pt x="790644" y="214154"/>
                      <a:pt x="756491" y="244377"/>
                      <a:pt x="716336" y="243230"/>
                    </a:cubicBezTo>
                    <a:lnTo>
                      <a:pt x="363755" y="233187"/>
                    </a:lnTo>
                    <a:cubicBezTo>
                      <a:pt x="363755" y="233187"/>
                      <a:pt x="291992" y="286866"/>
                      <a:pt x="217399" y="286866"/>
                    </a:cubicBezTo>
                    <a:cubicBezTo>
                      <a:pt x="142813" y="286866"/>
                      <a:pt x="0" y="199451"/>
                      <a:pt x="0" y="19945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020" name="Graphic 1">
                <a:extLst>
                  <a:ext uri="{FF2B5EF4-FFF2-40B4-BE49-F238E27FC236}">
                    <a16:creationId xmlns:a16="http://schemas.microsoft.com/office/drawing/2014/main" id="{983C0E9C-D3B9-5951-147A-0B6EE27EE5A3}"/>
                  </a:ext>
                </a:extLst>
              </p:cNvPr>
              <p:cNvGrpSpPr/>
              <p:nvPr/>
            </p:nvGrpSpPr>
            <p:grpSpPr>
              <a:xfrm>
                <a:off x="6201176" y="8755718"/>
                <a:ext cx="663784" cy="927968"/>
                <a:chOff x="6201176" y="8755718"/>
                <a:chExt cx="663784" cy="927968"/>
              </a:xfrm>
              <a:noFill/>
            </p:grpSpPr>
            <p:sp>
              <p:nvSpPr>
                <p:cNvPr id="6021" name="Freeform 6020">
                  <a:extLst>
                    <a:ext uri="{FF2B5EF4-FFF2-40B4-BE49-F238E27FC236}">
                      <a16:creationId xmlns:a16="http://schemas.microsoft.com/office/drawing/2014/main" id="{C30F0F74-D9C6-0FA6-0175-04E0CBC87871}"/>
                    </a:ext>
                  </a:extLst>
                </p:cNvPr>
                <p:cNvSpPr/>
                <p:nvPr/>
              </p:nvSpPr>
              <p:spPr>
                <a:xfrm>
                  <a:off x="6201176" y="8755718"/>
                  <a:ext cx="562769" cy="651928"/>
                </a:xfrm>
                <a:custGeom>
                  <a:avLst/>
                  <a:gdLst>
                    <a:gd name="connsiteX0" fmla="*/ 368359 w 562769"/>
                    <a:gd name="connsiteY0" fmla="*/ 641680 h 651928"/>
                    <a:gd name="connsiteX1" fmla="*/ 13358 w 562769"/>
                    <a:gd name="connsiteY1" fmla="*/ 120977 h 651928"/>
                    <a:gd name="connsiteX2" fmla="*/ 33957 w 562769"/>
                    <a:gd name="connsiteY2" fmla="*/ 13374 h 651928"/>
                    <a:gd name="connsiteX3" fmla="*/ 33957 w 562769"/>
                    <a:gd name="connsiteY3" fmla="*/ 13374 h 651928"/>
                    <a:gd name="connsiteX4" fmla="*/ 141478 w 562769"/>
                    <a:gd name="connsiteY4" fmla="*/ 33981 h 651928"/>
                    <a:gd name="connsiteX5" fmla="*/ 562769 w 562769"/>
                    <a:gd name="connsiteY5" fmla="*/ 651928 h 65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769" h="651928">
                      <a:moveTo>
                        <a:pt x="368359" y="641680"/>
                      </a:moveTo>
                      <a:lnTo>
                        <a:pt x="13358" y="120977"/>
                      </a:lnTo>
                      <a:cubicBezTo>
                        <a:pt x="-10642" y="85571"/>
                        <a:pt x="-1422" y="37392"/>
                        <a:pt x="33957" y="13374"/>
                      </a:cubicBezTo>
                      <a:lnTo>
                        <a:pt x="33957" y="13374"/>
                      </a:lnTo>
                      <a:cubicBezTo>
                        <a:pt x="69336" y="-10652"/>
                        <a:pt x="117470" y="-1425"/>
                        <a:pt x="141478" y="33981"/>
                      </a:cubicBezTo>
                      <a:lnTo>
                        <a:pt x="562769" y="65192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22" name="Freeform 6021">
                  <a:extLst>
                    <a:ext uri="{FF2B5EF4-FFF2-40B4-BE49-F238E27FC236}">
                      <a16:creationId xmlns:a16="http://schemas.microsoft.com/office/drawing/2014/main" id="{254A1A14-2965-A023-4722-F54E88BDB508}"/>
                    </a:ext>
                  </a:extLst>
                </p:cNvPr>
                <p:cNvSpPr/>
                <p:nvPr/>
              </p:nvSpPr>
              <p:spPr>
                <a:xfrm>
                  <a:off x="6679617" y="9507439"/>
                  <a:ext cx="185342" cy="176247"/>
                </a:xfrm>
                <a:custGeom>
                  <a:avLst/>
                  <a:gdLst>
                    <a:gd name="connsiteX0" fmla="*/ 152366 w 185342"/>
                    <a:gd name="connsiteY0" fmla="*/ 0 h 176247"/>
                    <a:gd name="connsiteX1" fmla="*/ 183894 w 185342"/>
                    <a:gd name="connsiteY1" fmla="*/ 46256 h 176247"/>
                    <a:gd name="connsiteX2" fmla="*/ 185341 w 185342"/>
                    <a:gd name="connsiteY2" fmla="*/ 154517 h 176247"/>
                    <a:gd name="connsiteX3" fmla="*/ 155766 w 185342"/>
                    <a:gd name="connsiteY3" fmla="*/ 174601 h 176247"/>
                    <a:gd name="connsiteX4" fmla="*/ 55781 w 185342"/>
                    <a:gd name="connsiteY4" fmla="*/ 133252 h 176247"/>
                    <a:gd name="connsiteX5" fmla="*/ 0 w 185342"/>
                    <a:gd name="connsiteY5" fmla="*/ 51439 h 17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342" h="176247">
                      <a:moveTo>
                        <a:pt x="152366" y="0"/>
                      </a:moveTo>
                      <a:lnTo>
                        <a:pt x="183894" y="46256"/>
                      </a:lnTo>
                      <a:lnTo>
                        <a:pt x="185341" y="154517"/>
                      </a:lnTo>
                      <a:cubicBezTo>
                        <a:pt x="185546" y="169901"/>
                        <a:pt x="169976" y="180473"/>
                        <a:pt x="155766" y="174601"/>
                      </a:cubicBezTo>
                      <a:lnTo>
                        <a:pt x="55781" y="133252"/>
                      </a:lnTo>
                      <a:lnTo>
                        <a:pt x="0" y="5143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23" name="Freeform 6022">
                  <a:extLst>
                    <a:ext uri="{FF2B5EF4-FFF2-40B4-BE49-F238E27FC236}">
                      <a16:creationId xmlns:a16="http://schemas.microsoft.com/office/drawing/2014/main" id="{B7818788-3842-38DE-0558-D39788B81758}"/>
                    </a:ext>
                  </a:extLst>
                </p:cNvPr>
                <p:cNvSpPr/>
                <p:nvPr/>
              </p:nvSpPr>
              <p:spPr>
                <a:xfrm>
                  <a:off x="6257618" y="8817092"/>
                  <a:ext cx="62574" cy="62622"/>
                </a:xfrm>
                <a:custGeom>
                  <a:avLst/>
                  <a:gdLst>
                    <a:gd name="connsiteX0" fmla="*/ 62574 w 62574"/>
                    <a:gd name="connsiteY0" fmla="*/ 31311 h 62622"/>
                    <a:gd name="connsiteX1" fmla="*/ 31287 w 62574"/>
                    <a:gd name="connsiteY1" fmla="*/ 62622 h 62622"/>
                    <a:gd name="connsiteX2" fmla="*/ 0 w 62574"/>
                    <a:gd name="connsiteY2" fmla="*/ 31311 h 62622"/>
                    <a:gd name="connsiteX3" fmla="*/ 31287 w 62574"/>
                    <a:gd name="connsiteY3" fmla="*/ 0 h 62622"/>
                    <a:gd name="connsiteX4" fmla="*/ 62574 w 62574"/>
                    <a:gd name="connsiteY4" fmla="*/ 31311 h 62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74" h="62622">
                      <a:moveTo>
                        <a:pt x="62574" y="31311"/>
                      </a:moveTo>
                      <a:cubicBezTo>
                        <a:pt x="62574" y="48604"/>
                        <a:pt x="48566" y="62622"/>
                        <a:pt x="31287" y="62622"/>
                      </a:cubicBezTo>
                      <a:cubicBezTo>
                        <a:pt x="14008" y="62622"/>
                        <a:pt x="0" y="48604"/>
                        <a:pt x="0" y="31311"/>
                      </a:cubicBezTo>
                      <a:cubicBezTo>
                        <a:pt x="0" y="14019"/>
                        <a:pt x="14008" y="0"/>
                        <a:pt x="31287" y="0"/>
                      </a:cubicBezTo>
                      <a:cubicBezTo>
                        <a:pt x="48566" y="0"/>
                        <a:pt x="62574" y="14019"/>
                        <a:pt x="62574" y="31311"/>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6013" name="Freeform 6012">
              <a:extLst>
                <a:ext uri="{FF2B5EF4-FFF2-40B4-BE49-F238E27FC236}">
                  <a16:creationId xmlns:a16="http://schemas.microsoft.com/office/drawing/2014/main" id="{70B7EABE-9D26-2221-3DFA-8E585601A7E2}"/>
                </a:ext>
              </a:extLst>
            </p:cNvPr>
            <p:cNvSpPr/>
            <p:nvPr/>
          </p:nvSpPr>
          <p:spPr>
            <a:xfrm>
              <a:off x="6159488" y="9877352"/>
              <a:ext cx="784547" cy="7913"/>
            </a:xfrm>
            <a:custGeom>
              <a:avLst/>
              <a:gdLst>
                <a:gd name="connsiteX0" fmla="*/ 0 w 784547"/>
                <a:gd name="connsiteY0" fmla="*/ 0 h 7913"/>
                <a:gd name="connsiteX1" fmla="*/ 784547 w 784547"/>
                <a:gd name="connsiteY1" fmla="*/ 0 h 7913"/>
              </a:gdLst>
              <a:ahLst/>
              <a:cxnLst>
                <a:cxn ang="0">
                  <a:pos x="connsiteX0" y="connsiteY0"/>
                </a:cxn>
                <a:cxn ang="0">
                  <a:pos x="connsiteX1" y="connsiteY1"/>
                </a:cxn>
              </a:cxnLst>
              <a:rect l="l" t="t" r="r" b="b"/>
              <a:pathLst>
                <a:path w="784547" h="7913">
                  <a:moveTo>
                    <a:pt x="0" y="0"/>
                  </a:moveTo>
                  <a:lnTo>
                    <a:pt x="78454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14" name="Freeform 6013">
              <a:extLst>
                <a:ext uri="{FF2B5EF4-FFF2-40B4-BE49-F238E27FC236}">
                  <a16:creationId xmlns:a16="http://schemas.microsoft.com/office/drawing/2014/main" id="{90D53504-261E-788C-8768-6B657039A497}"/>
                </a:ext>
              </a:extLst>
            </p:cNvPr>
            <p:cNvSpPr/>
            <p:nvPr/>
          </p:nvSpPr>
          <p:spPr>
            <a:xfrm>
              <a:off x="5823252" y="9877352"/>
              <a:ext cx="224159" cy="7913"/>
            </a:xfrm>
            <a:custGeom>
              <a:avLst/>
              <a:gdLst>
                <a:gd name="connsiteX0" fmla="*/ 0 w 224159"/>
                <a:gd name="connsiteY0" fmla="*/ 0 h 7913"/>
                <a:gd name="connsiteX1" fmla="*/ 224160 w 224159"/>
                <a:gd name="connsiteY1" fmla="*/ 0 h 7913"/>
              </a:gdLst>
              <a:ahLst/>
              <a:cxnLst>
                <a:cxn ang="0">
                  <a:pos x="connsiteX0" y="connsiteY0"/>
                </a:cxn>
                <a:cxn ang="0">
                  <a:pos x="connsiteX1" y="connsiteY1"/>
                </a:cxn>
              </a:cxnLst>
              <a:rect l="l" t="t" r="r" b="b"/>
              <a:pathLst>
                <a:path w="224159" h="7913">
                  <a:moveTo>
                    <a:pt x="0" y="0"/>
                  </a:moveTo>
                  <a:lnTo>
                    <a:pt x="22416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52" name="Graphic 1">
            <a:extLst>
              <a:ext uri="{FF2B5EF4-FFF2-40B4-BE49-F238E27FC236}">
                <a16:creationId xmlns:a16="http://schemas.microsoft.com/office/drawing/2014/main" id="{40E8C945-A528-C51C-2CAF-DF25AD049280}"/>
              </a:ext>
            </a:extLst>
          </p:cNvPr>
          <p:cNvGrpSpPr/>
          <p:nvPr/>
        </p:nvGrpSpPr>
        <p:grpSpPr>
          <a:xfrm flipH="1">
            <a:off x="5355649" y="7097013"/>
            <a:ext cx="455404" cy="527345"/>
            <a:chOff x="7862774" y="8755711"/>
            <a:chExt cx="968624" cy="1121635"/>
          </a:xfrm>
        </p:grpSpPr>
        <p:grpSp>
          <p:nvGrpSpPr>
            <p:cNvPr id="5996" name="Graphic 1">
              <a:extLst>
                <a:ext uri="{FF2B5EF4-FFF2-40B4-BE49-F238E27FC236}">
                  <a16:creationId xmlns:a16="http://schemas.microsoft.com/office/drawing/2014/main" id="{D82DF6F6-6F51-4C62-2C3A-18D1F3771821}"/>
                </a:ext>
              </a:extLst>
            </p:cNvPr>
            <p:cNvGrpSpPr/>
            <p:nvPr/>
          </p:nvGrpSpPr>
          <p:grpSpPr>
            <a:xfrm>
              <a:off x="8443465" y="8985397"/>
              <a:ext cx="387934" cy="349814"/>
              <a:chOff x="8443465" y="8985397"/>
              <a:chExt cx="387934" cy="349814"/>
            </a:xfrm>
          </p:grpSpPr>
          <p:sp>
            <p:nvSpPr>
              <p:cNvPr id="6010" name="Freeform 6009">
                <a:extLst>
                  <a:ext uri="{FF2B5EF4-FFF2-40B4-BE49-F238E27FC236}">
                    <a16:creationId xmlns:a16="http://schemas.microsoft.com/office/drawing/2014/main" id="{41C0363F-8DB1-D39D-40FE-DED32BBFC466}"/>
                  </a:ext>
                </a:extLst>
              </p:cNvPr>
              <p:cNvSpPr/>
              <p:nvPr/>
            </p:nvSpPr>
            <p:spPr>
              <a:xfrm>
                <a:off x="8443465" y="8985397"/>
                <a:ext cx="387934" cy="349814"/>
              </a:xfrm>
              <a:custGeom>
                <a:avLst/>
                <a:gdLst>
                  <a:gd name="connsiteX0" fmla="*/ 238337 w 387934"/>
                  <a:gd name="connsiteY0" fmla="*/ 25635 h 349814"/>
                  <a:gd name="connsiteX1" fmla="*/ 380992 w 387934"/>
                  <a:gd name="connsiteY1" fmla="*/ 272916 h 349814"/>
                  <a:gd name="connsiteX2" fmla="*/ 336630 w 387934"/>
                  <a:gd name="connsiteY2" fmla="*/ 349814 h 349814"/>
                  <a:gd name="connsiteX3" fmla="*/ 51312 w 387934"/>
                  <a:gd name="connsiteY3" fmla="*/ 349814 h 349814"/>
                  <a:gd name="connsiteX4" fmla="*/ 6942 w 387934"/>
                  <a:gd name="connsiteY4" fmla="*/ 272916 h 349814"/>
                  <a:gd name="connsiteX5" fmla="*/ 149597 w 387934"/>
                  <a:gd name="connsiteY5" fmla="*/ 25635 h 349814"/>
                  <a:gd name="connsiteX6" fmla="*/ 238337 w 387934"/>
                  <a:gd name="connsiteY6" fmla="*/ 25635 h 34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7934" h="349814">
                    <a:moveTo>
                      <a:pt x="238337" y="25635"/>
                    </a:moveTo>
                    <a:lnTo>
                      <a:pt x="380992" y="272916"/>
                    </a:lnTo>
                    <a:cubicBezTo>
                      <a:pt x="400714" y="307096"/>
                      <a:pt x="376066" y="349814"/>
                      <a:pt x="336630" y="349814"/>
                    </a:cubicBezTo>
                    <a:lnTo>
                      <a:pt x="51312" y="349814"/>
                    </a:lnTo>
                    <a:cubicBezTo>
                      <a:pt x="11868" y="349814"/>
                      <a:pt x="-12780" y="307096"/>
                      <a:pt x="6942" y="272916"/>
                    </a:cubicBezTo>
                    <a:lnTo>
                      <a:pt x="149597" y="25635"/>
                    </a:lnTo>
                    <a:cubicBezTo>
                      <a:pt x="169319" y="-8545"/>
                      <a:pt x="218615" y="-8545"/>
                      <a:pt x="238337" y="2563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11" name="Freeform 6010">
                <a:extLst>
                  <a:ext uri="{FF2B5EF4-FFF2-40B4-BE49-F238E27FC236}">
                    <a16:creationId xmlns:a16="http://schemas.microsoft.com/office/drawing/2014/main" id="{0E6C923A-55EF-B3BC-3955-C8D18E7DB538}"/>
                  </a:ext>
                </a:extLst>
              </p:cNvPr>
              <p:cNvSpPr/>
              <p:nvPr/>
            </p:nvSpPr>
            <p:spPr>
              <a:xfrm>
                <a:off x="8623057" y="9097323"/>
                <a:ext cx="28347" cy="171245"/>
              </a:xfrm>
              <a:custGeom>
                <a:avLst/>
                <a:gdLst>
                  <a:gd name="connsiteX0" fmla="*/ 12635 w 28347"/>
                  <a:gd name="connsiteY0" fmla="*/ 142701 h 171245"/>
                  <a:gd name="connsiteX1" fmla="*/ 28348 w 28347"/>
                  <a:gd name="connsiteY1" fmla="*/ 157064 h 171245"/>
                  <a:gd name="connsiteX2" fmla="*/ 14177 w 28347"/>
                  <a:gd name="connsiteY2" fmla="*/ 171246 h 171245"/>
                  <a:gd name="connsiteX3" fmla="*/ 77 w 28347"/>
                  <a:gd name="connsiteY3" fmla="*/ 155498 h 171245"/>
                  <a:gd name="connsiteX4" fmla="*/ 12635 w 28347"/>
                  <a:gd name="connsiteY4" fmla="*/ 142701 h 171245"/>
                  <a:gd name="connsiteX5" fmla="*/ 3485 w 28347"/>
                  <a:gd name="connsiteY5" fmla="*/ 58324 h 171245"/>
                  <a:gd name="connsiteX6" fmla="*/ 3485 w 28347"/>
                  <a:gd name="connsiteY6" fmla="*/ 8096 h 171245"/>
                  <a:gd name="connsiteX7" fmla="*/ 11583 w 28347"/>
                  <a:gd name="connsiteY7" fmla="*/ 0 h 171245"/>
                  <a:gd name="connsiteX8" fmla="*/ 16786 w 28347"/>
                  <a:gd name="connsiteY8" fmla="*/ 0 h 171245"/>
                  <a:gd name="connsiteX9" fmla="*/ 24884 w 28347"/>
                  <a:gd name="connsiteY9" fmla="*/ 8096 h 171245"/>
                  <a:gd name="connsiteX10" fmla="*/ 24884 w 28347"/>
                  <a:gd name="connsiteY10" fmla="*/ 58324 h 171245"/>
                  <a:gd name="connsiteX11" fmla="*/ 22259 w 28347"/>
                  <a:gd name="connsiteY11" fmla="*/ 116752 h 171245"/>
                  <a:gd name="connsiteX12" fmla="*/ 14177 w 28347"/>
                  <a:gd name="connsiteY12" fmla="*/ 124428 h 171245"/>
                  <a:gd name="connsiteX13" fmla="*/ 14177 w 28347"/>
                  <a:gd name="connsiteY13" fmla="*/ 124428 h 171245"/>
                  <a:gd name="connsiteX14" fmla="*/ 6087 w 28347"/>
                  <a:gd name="connsiteY14" fmla="*/ 116752 h 171245"/>
                  <a:gd name="connsiteX15" fmla="*/ 3485 w 28347"/>
                  <a:gd name="connsiteY15" fmla="*/ 58324 h 17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347" h="171245">
                    <a:moveTo>
                      <a:pt x="12635" y="142701"/>
                    </a:moveTo>
                    <a:cubicBezTo>
                      <a:pt x="21412" y="141783"/>
                      <a:pt x="28348" y="148818"/>
                      <a:pt x="28348" y="157064"/>
                    </a:cubicBezTo>
                    <a:cubicBezTo>
                      <a:pt x="28348" y="164820"/>
                      <a:pt x="22211" y="171246"/>
                      <a:pt x="14177" y="171246"/>
                    </a:cubicBezTo>
                    <a:cubicBezTo>
                      <a:pt x="5653" y="171246"/>
                      <a:pt x="-785" y="164266"/>
                      <a:pt x="77" y="155498"/>
                    </a:cubicBezTo>
                    <a:cubicBezTo>
                      <a:pt x="726" y="148898"/>
                      <a:pt x="6040" y="143390"/>
                      <a:pt x="12635" y="142701"/>
                    </a:cubicBezTo>
                    <a:close/>
                    <a:moveTo>
                      <a:pt x="3485" y="58324"/>
                    </a:moveTo>
                    <a:lnTo>
                      <a:pt x="3485" y="8096"/>
                    </a:lnTo>
                    <a:cubicBezTo>
                      <a:pt x="3485" y="3625"/>
                      <a:pt x="7107" y="0"/>
                      <a:pt x="11583" y="0"/>
                    </a:cubicBezTo>
                    <a:lnTo>
                      <a:pt x="16786" y="0"/>
                    </a:lnTo>
                    <a:cubicBezTo>
                      <a:pt x="21262" y="0"/>
                      <a:pt x="24884" y="3625"/>
                      <a:pt x="24884" y="8096"/>
                    </a:cubicBezTo>
                    <a:lnTo>
                      <a:pt x="24884" y="58324"/>
                    </a:lnTo>
                    <a:cubicBezTo>
                      <a:pt x="24884" y="77681"/>
                      <a:pt x="23207" y="97466"/>
                      <a:pt x="22259" y="116752"/>
                    </a:cubicBezTo>
                    <a:cubicBezTo>
                      <a:pt x="22045" y="121057"/>
                      <a:pt x="18478" y="124428"/>
                      <a:pt x="14177" y="124428"/>
                    </a:cubicBezTo>
                    <a:lnTo>
                      <a:pt x="14177" y="124428"/>
                    </a:lnTo>
                    <a:cubicBezTo>
                      <a:pt x="9867" y="124428"/>
                      <a:pt x="6301" y="121057"/>
                      <a:pt x="6087" y="116752"/>
                    </a:cubicBezTo>
                    <a:cubicBezTo>
                      <a:pt x="5146" y="97466"/>
                      <a:pt x="3485" y="77681"/>
                      <a:pt x="3485" y="58324"/>
                    </a:cubicBezTo>
                    <a:close/>
                  </a:path>
                </a:pathLst>
              </a:custGeom>
              <a:solidFill>
                <a:srgbClr val="000000"/>
              </a:solidFill>
              <a:ln w="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997" name="Graphic 1">
              <a:extLst>
                <a:ext uri="{FF2B5EF4-FFF2-40B4-BE49-F238E27FC236}">
                  <a16:creationId xmlns:a16="http://schemas.microsoft.com/office/drawing/2014/main" id="{E541681A-A73E-45F6-3A5C-6E9504B16B32}"/>
                </a:ext>
              </a:extLst>
            </p:cNvPr>
            <p:cNvGrpSpPr/>
            <p:nvPr/>
          </p:nvGrpSpPr>
          <p:grpSpPr>
            <a:xfrm>
              <a:off x="7862766" y="8755717"/>
              <a:ext cx="955084" cy="1121636"/>
              <a:chOff x="7862766" y="8755717"/>
              <a:chExt cx="955084" cy="1121636"/>
            </a:xfrm>
            <a:noFill/>
          </p:grpSpPr>
          <p:grpSp>
            <p:nvGrpSpPr>
              <p:cNvPr id="5998" name="Graphic 1">
                <a:extLst>
                  <a:ext uri="{FF2B5EF4-FFF2-40B4-BE49-F238E27FC236}">
                    <a16:creationId xmlns:a16="http://schemas.microsoft.com/office/drawing/2014/main" id="{FB53F261-5063-DDBC-A08C-17CC3B42FE8F}"/>
                  </a:ext>
                </a:extLst>
              </p:cNvPr>
              <p:cNvGrpSpPr/>
              <p:nvPr/>
            </p:nvGrpSpPr>
            <p:grpSpPr>
              <a:xfrm>
                <a:off x="8107362" y="9169291"/>
                <a:ext cx="506939" cy="466152"/>
                <a:chOff x="8107362" y="9169291"/>
                <a:chExt cx="506939" cy="466152"/>
              </a:xfrm>
            </p:grpSpPr>
            <p:sp>
              <p:nvSpPr>
                <p:cNvPr id="6004" name="Freeform 6003">
                  <a:extLst>
                    <a:ext uri="{FF2B5EF4-FFF2-40B4-BE49-F238E27FC236}">
                      <a16:creationId xmlns:a16="http://schemas.microsoft.com/office/drawing/2014/main" id="{4B66933F-FF39-9D6B-6945-F58A5EE5E329}"/>
                    </a:ext>
                  </a:extLst>
                </p:cNvPr>
                <p:cNvSpPr/>
                <p:nvPr/>
              </p:nvSpPr>
              <p:spPr>
                <a:xfrm>
                  <a:off x="8149431" y="9331294"/>
                  <a:ext cx="325536" cy="98676"/>
                </a:xfrm>
                <a:custGeom>
                  <a:avLst/>
                  <a:gdLst>
                    <a:gd name="connsiteX0" fmla="*/ 0 w 325536"/>
                    <a:gd name="connsiteY0" fmla="*/ 98677 h 98676"/>
                    <a:gd name="connsiteX1" fmla="*/ 325537 w 325536"/>
                    <a:gd name="connsiteY1" fmla="*/ 0 h 98676"/>
                  </a:gdLst>
                  <a:ahLst/>
                  <a:cxnLst>
                    <a:cxn ang="0">
                      <a:pos x="connsiteX0" y="connsiteY0"/>
                    </a:cxn>
                    <a:cxn ang="0">
                      <a:pos x="connsiteX1" y="connsiteY1"/>
                    </a:cxn>
                  </a:cxnLst>
                  <a:rect l="l" t="t" r="r" b="b"/>
                  <a:pathLst>
                    <a:path w="325536" h="98676">
                      <a:moveTo>
                        <a:pt x="0" y="98677"/>
                      </a:moveTo>
                      <a:lnTo>
                        <a:pt x="325537"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005" name="Freeform 6004">
                  <a:extLst>
                    <a:ext uri="{FF2B5EF4-FFF2-40B4-BE49-F238E27FC236}">
                      <a16:creationId xmlns:a16="http://schemas.microsoft.com/office/drawing/2014/main" id="{97C9C42B-9847-4A56-E84D-E76D91860E38}"/>
                    </a:ext>
                  </a:extLst>
                </p:cNvPr>
                <p:cNvSpPr/>
                <p:nvPr/>
              </p:nvSpPr>
              <p:spPr>
                <a:xfrm>
                  <a:off x="8128397" y="9258313"/>
                  <a:ext cx="322009" cy="101090"/>
                </a:xfrm>
                <a:custGeom>
                  <a:avLst/>
                  <a:gdLst>
                    <a:gd name="connsiteX0" fmla="*/ 0 w 322009"/>
                    <a:gd name="connsiteY0" fmla="*/ 101091 h 101090"/>
                    <a:gd name="connsiteX1" fmla="*/ 322010 w 322009"/>
                    <a:gd name="connsiteY1" fmla="*/ 0 h 101090"/>
                  </a:gdLst>
                  <a:ahLst/>
                  <a:cxnLst>
                    <a:cxn ang="0">
                      <a:pos x="connsiteX0" y="connsiteY0"/>
                    </a:cxn>
                    <a:cxn ang="0">
                      <a:pos x="connsiteX1" y="connsiteY1"/>
                    </a:cxn>
                  </a:cxnLst>
                  <a:rect l="l" t="t" r="r" b="b"/>
                  <a:pathLst>
                    <a:path w="322009" h="101090">
                      <a:moveTo>
                        <a:pt x="0" y="101091"/>
                      </a:moveTo>
                      <a:lnTo>
                        <a:pt x="322010"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006" name="Freeform 6005">
                  <a:extLst>
                    <a:ext uri="{FF2B5EF4-FFF2-40B4-BE49-F238E27FC236}">
                      <a16:creationId xmlns:a16="http://schemas.microsoft.com/office/drawing/2014/main" id="{71512DA0-FA0F-C4C3-1699-AEC4A931BD42}"/>
                    </a:ext>
                  </a:extLst>
                </p:cNvPr>
                <p:cNvSpPr/>
                <p:nvPr/>
              </p:nvSpPr>
              <p:spPr>
                <a:xfrm>
                  <a:off x="8107362" y="9169291"/>
                  <a:ext cx="394396" cy="119553"/>
                </a:xfrm>
                <a:custGeom>
                  <a:avLst/>
                  <a:gdLst>
                    <a:gd name="connsiteX0" fmla="*/ 0 w 394396"/>
                    <a:gd name="connsiteY0" fmla="*/ 119553 h 119553"/>
                    <a:gd name="connsiteX1" fmla="*/ 394397 w 394396"/>
                    <a:gd name="connsiteY1" fmla="*/ 0 h 119553"/>
                  </a:gdLst>
                  <a:ahLst/>
                  <a:cxnLst>
                    <a:cxn ang="0">
                      <a:pos x="connsiteX0" y="connsiteY0"/>
                    </a:cxn>
                    <a:cxn ang="0">
                      <a:pos x="connsiteX1" y="connsiteY1"/>
                    </a:cxn>
                  </a:cxnLst>
                  <a:rect l="l" t="t" r="r" b="b"/>
                  <a:pathLst>
                    <a:path w="394396" h="119553">
                      <a:moveTo>
                        <a:pt x="0" y="119553"/>
                      </a:moveTo>
                      <a:lnTo>
                        <a:pt x="394397"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007" name="Freeform 6006">
                  <a:extLst>
                    <a:ext uri="{FF2B5EF4-FFF2-40B4-BE49-F238E27FC236}">
                      <a16:creationId xmlns:a16="http://schemas.microsoft.com/office/drawing/2014/main" id="{62D40C76-FA9E-4352-6F88-3F817DC10C66}"/>
                    </a:ext>
                  </a:extLst>
                </p:cNvPr>
                <p:cNvSpPr/>
                <p:nvPr/>
              </p:nvSpPr>
              <p:spPr>
                <a:xfrm>
                  <a:off x="8169841" y="9369921"/>
                  <a:ext cx="424042" cy="128543"/>
                </a:xfrm>
                <a:custGeom>
                  <a:avLst/>
                  <a:gdLst>
                    <a:gd name="connsiteX0" fmla="*/ 0 w 424042"/>
                    <a:gd name="connsiteY0" fmla="*/ 128544 h 128543"/>
                    <a:gd name="connsiteX1" fmla="*/ 424043 w 424042"/>
                    <a:gd name="connsiteY1" fmla="*/ 0 h 128543"/>
                  </a:gdLst>
                  <a:ahLst/>
                  <a:cxnLst>
                    <a:cxn ang="0">
                      <a:pos x="connsiteX0" y="connsiteY0"/>
                    </a:cxn>
                    <a:cxn ang="0">
                      <a:pos x="connsiteX1" y="connsiteY1"/>
                    </a:cxn>
                  </a:cxnLst>
                  <a:rect l="l" t="t" r="r" b="b"/>
                  <a:pathLst>
                    <a:path w="424042" h="128543">
                      <a:moveTo>
                        <a:pt x="0" y="128544"/>
                      </a:moveTo>
                      <a:lnTo>
                        <a:pt x="424043"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008" name="Freeform 6007">
                  <a:extLst>
                    <a:ext uri="{FF2B5EF4-FFF2-40B4-BE49-F238E27FC236}">
                      <a16:creationId xmlns:a16="http://schemas.microsoft.com/office/drawing/2014/main" id="{72700C61-97B9-ACA7-DC9E-9A3C5538C49C}"/>
                    </a:ext>
                  </a:extLst>
                </p:cNvPr>
                <p:cNvSpPr/>
                <p:nvPr/>
              </p:nvSpPr>
              <p:spPr>
                <a:xfrm>
                  <a:off x="8190251" y="9438415"/>
                  <a:ext cx="424050" cy="128535"/>
                </a:xfrm>
                <a:custGeom>
                  <a:avLst/>
                  <a:gdLst>
                    <a:gd name="connsiteX0" fmla="*/ 0 w 424050"/>
                    <a:gd name="connsiteY0" fmla="*/ 128536 h 128535"/>
                    <a:gd name="connsiteX1" fmla="*/ 424051 w 424050"/>
                    <a:gd name="connsiteY1" fmla="*/ 0 h 128535"/>
                  </a:gdLst>
                  <a:ahLst/>
                  <a:cxnLst>
                    <a:cxn ang="0">
                      <a:pos x="connsiteX0" y="connsiteY0"/>
                    </a:cxn>
                    <a:cxn ang="0">
                      <a:pos x="connsiteX1" y="connsiteY1"/>
                    </a:cxn>
                  </a:cxnLst>
                  <a:rect l="l" t="t" r="r" b="b"/>
                  <a:pathLst>
                    <a:path w="424050" h="128535">
                      <a:moveTo>
                        <a:pt x="0" y="128536"/>
                      </a:moveTo>
                      <a:lnTo>
                        <a:pt x="424051"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009" name="Freeform 6008">
                  <a:extLst>
                    <a:ext uri="{FF2B5EF4-FFF2-40B4-BE49-F238E27FC236}">
                      <a16:creationId xmlns:a16="http://schemas.microsoft.com/office/drawing/2014/main" id="{8ACFB047-88A6-8852-8AF5-4F5E5A2663EB}"/>
                    </a:ext>
                  </a:extLst>
                </p:cNvPr>
                <p:cNvSpPr/>
                <p:nvPr/>
              </p:nvSpPr>
              <p:spPr>
                <a:xfrm>
                  <a:off x="8210668" y="9572632"/>
                  <a:ext cx="203844" cy="62811"/>
                </a:xfrm>
                <a:custGeom>
                  <a:avLst/>
                  <a:gdLst>
                    <a:gd name="connsiteX0" fmla="*/ 0 w 203844"/>
                    <a:gd name="connsiteY0" fmla="*/ 62811 h 62811"/>
                    <a:gd name="connsiteX1" fmla="*/ 203845 w 203844"/>
                    <a:gd name="connsiteY1" fmla="*/ 0 h 62811"/>
                  </a:gdLst>
                  <a:ahLst/>
                  <a:cxnLst>
                    <a:cxn ang="0">
                      <a:pos x="connsiteX0" y="connsiteY0"/>
                    </a:cxn>
                    <a:cxn ang="0">
                      <a:pos x="connsiteX1" y="connsiteY1"/>
                    </a:cxn>
                  </a:cxnLst>
                  <a:rect l="l" t="t" r="r" b="b"/>
                  <a:pathLst>
                    <a:path w="203844" h="62811">
                      <a:moveTo>
                        <a:pt x="0" y="62811"/>
                      </a:moveTo>
                      <a:lnTo>
                        <a:pt x="203845"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5999" name="Freeform 5998">
                <a:extLst>
                  <a:ext uri="{FF2B5EF4-FFF2-40B4-BE49-F238E27FC236}">
                    <a16:creationId xmlns:a16="http://schemas.microsoft.com/office/drawing/2014/main" id="{C035A21B-24D5-DDC3-BA1C-EA25C0C78C24}"/>
                  </a:ext>
                </a:extLst>
              </p:cNvPr>
              <p:cNvSpPr/>
              <p:nvPr/>
            </p:nvSpPr>
            <p:spPr>
              <a:xfrm>
                <a:off x="8332281" y="8755717"/>
                <a:ext cx="249630" cy="135259"/>
              </a:xfrm>
              <a:custGeom>
                <a:avLst/>
                <a:gdLst>
                  <a:gd name="connsiteX0" fmla="*/ 249631 w 249630"/>
                  <a:gd name="connsiteY0" fmla="*/ 79003 h 135259"/>
                  <a:gd name="connsiteX1" fmla="*/ 134462 w 249630"/>
                  <a:gd name="connsiteY1" fmla="*/ 133292 h 135259"/>
                  <a:gd name="connsiteX2" fmla="*/ 87325 w 249630"/>
                  <a:gd name="connsiteY2" fmla="*/ 121026 h 135259"/>
                  <a:gd name="connsiteX3" fmla="*/ 0 w 249630"/>
                  <a:gd name="connsiteY3" fmla="*/ 0 h 135259"/>
                  <a:gd name="connsiteX4" fmla="*/ 249631 w 249630"/>
                  <a:gd name="connsiteY4" fmla="*/ 79003 h 1352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630" h="135259">
                    <a:moveTo>
                      <a:pt x="249631" y="79003"/>
                    </a:moveTo>
                    <a:lnTo>
                      <a:pt x="134462" y="133292"/>
                    </a:lnTo>
                    <a:cubicBezTo>
                      <a:pt x="117690" y="138301"/>
                      <a:pt x="99519" y="133577"/>
                      <a:pt x="87325" y="121026"/>
                    </a:cubicBezTo>
                    <a:lnTo>
                      <a:pt x="0" y="0"/>
                    </a:lnTo>
                    <a:lnTo>
                      <a:pt x="249631" y="79003"/>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00" name="Freeform 5999">
                <a:extLst>
                  <a:ext uri="{FF2B5EF4-FFF2-40B4-BE49-F238E27FC236}">
                    <a16:creationId xmlns:a16="http://schemas.microsoft.com/office/drawing/2014/main" id="{AB3FF100-CC37-FCC9-8CB6-FFA40B05D192}"/>
                  </a:ext>
                </a:extLst>
              </p:cNvPr>
              <p:cNvSpPr/>
              <p:nvPr/>
            </p:nvSpPr>
            <p:spPr>
              <a:xfrm rot="-996533">
                <a:off x="8165428" y="8976633"/>
                <a:ext cx="325224" cy="141345"/>
              </a:xfrm>
              <a:custGeom>
                <a:avLst/>
                <a:gdLst>
                  <a:gd name="connsiteX0" fmla="*/ 282510 w 325224"/>
                  <a:gd name="connsiteY0" fmla="*/ 0 h 141345"/>
                  <a:gd name="connsiteX1" fmla="*/ 325224 w 325224"/>
                  <a:gd name="connsiteY1" fmla="*/ 42747 h 141345"/>
                  <a:gd name="connsiteX2" fmla="*/ 325224 w 325224"/>
                  <a:gd name="connsiteY2" fmla="*/ 98598 h 141345"/>
                  <a:gd name="connsiteX3" fmla="*/ 282510 w 325224"/>
                  <a:gd name="connsiteY3" fmla="*/ 141345 h 141345"/>
                  <a:gd name="connsiteX4" fmla="*/ 42715 w 325224"/>
                  <a:gd name="connsiteY4" fmla="*/ 141345 h 141345"/>
                  <a:gd name="connsiteX5" fmla="*/ 0 w 325224"/>
                  <a:gd name="connsiteY5" fmla="*/ 98598 h 141345"/>
                  <a:gd name="connsiteX6" fmla="*/ 0 w 325224"/>
                  <a:gd name="connsiteY6" fmla="*/ 42747 h 141345"/>
                  <a:gd name="connsiteX7" fmla="*/ 42715 w 325224"/>
                  <a:gd name="connsiteY7" fmla="*/ 0 h 14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224" h="141345">
                    <a:moveTo>
                      <a:pt x="282510" y="0"/>
                    </a:moveTo>
                    <a:cubicBezTo>
                      <a:pt x="306100" y="0"/>
                      <a:pt x="325224" y="19139"/>
                      <a:pt x="325224" y="42747"/>
                    </a:cubicBezTo>
                    <a:lnTo>
                      <a:pt x="325224" y="98598"/>
                    </a:lnTo>
                    <a:cubicBezTo>
                      <a:pt x="325224" y="122206"/>
                      <a:pt x="306100" y="141345"/>
                      <a:pt x="282510" y="141345"/>
                    </a:cubicBezTo>
                    <a:lnTo>
                      <a:pt x="42715" y="141345"/>
                    </a:lnTo>
                    <a:cubicBezTo>
                      <a:pt x="19124" y="141345"/>
                      <a:pt x="0" y="122206"/>
                      <a:pt x="0" y="98598"/>
                    </a:cubicBezTo>
                    <a:lnTo>
                      <a:pt x="0" y="42747"/>
                    </a:lnTo>
                    <a:cubicBezTo>
                      <a:pt x="0" y="19139"/>
                      <a:pt x="19124" y="0"/>
                      <a:pt x="42715" y="0"/>
                    </a:cubicBezTo>
                    <a:close/>
                  </a:path>
                </a:pathLst>
              </a:custGeom>
              <a:noFill/>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nvGrpSpPr>
              <p:cNvPr id="6001" name="Graphic 1">
                <a:extLst>
                  <a:ext uri="{FF2B5EF4-FFF2-40B4-BE49-F238E27FC236}">
                    <a16:creationId xmlns:a16="http://schemas.microsoft.com/office/drawing/2014/main" id="{B5C2B537-57A9-9862-BBB6-C5C90570C518}"/>
                  </a:ext>
                </a:extLst>
              </p:cNvPr>
              <p:cNvGrpSpPr/>
              <p:nvPr/>
            </p:nvGrpSpPr>
            <p:grpSpPr>
              <a:xfrm>
                <a:off x="7862766" y="8755717"/>
                <a:ext cx="955084" cy="1121636"/>
                <a:chOff x="7862766" y="8755717"/>
                <a:chExt cx="955084" cy="1121636"/>
              </a:xfrm>
              <a:noFill/>
            </p:grpSpPr>
            <p:sp>
              <p:nvSpPr>
                <p:cNvPr id="6002" name="Freeform 6001">
                  <a:extLst>
                    <a:ext uri="{FF2B5EF4-FFF2-40B4-BE49-F238E27FC236}">
                      <a16:creationId xmlns:a16="http://schemas.microsoft.com/office/drawing/2014/main" id="{5EC5F64C-0513-55FB-B923-FF5A8032D315}"/>
                    </a:ext>
                  </a:extLst>
                </p:cNvPr>
                <p:cNvSpPr/>
                <p:nvPr/>
              </p:nvSpPr>
              <p:spPr>
                <a:xfrm>
                  <a:off x="8581912" y="8834721"/>
                  <a:ext cx="45224" cy="151722"/>
                </a:xfrm>
                <a:custGeom>
                  <a:avLst/>
                  <a:gdLst>
                    <a:gd name="connsiteX0" fmla="*/ 45224 w 45224"/>
                    <a:gd name="connsiteY0" fmla="*/ 151723 h 151722"/>
                    <a:gd name="connsiteX1" fmla="*/ 0 w 45224"/>
                    <a:gd name="connsiteY1" fmla="*/ 0 h 151722"/>
                  </a:gdLst>
                  <a:ahLst/>
                  <a:cxnLst>
                    <a:cxn ang="0">
                      <a:pos x="connsiteX0" y="connsiteY0"/>
                    </a:cxn>
                    <a:cxn ang="0">
                      <a:pos x="connsiteX1" y="connsiteY1"/>
                    </a:cxn>
                  </a:cxnLst>
                  <a:rect l="l" t="t" r="r" b="b"/>
                  <a:pathLst>
                    <a:path w="45224" h="151722">
                      <a:moveTo>
                        <a:pt x="45224" y="151723"/>
                      </a:moveTo>
                      <a:lnTo>
                        <a:pt x="0" y="0"/>
                      </a:lnTo>
                    </a:path>
                  </a:pathLst>
                </a:custGeom>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6003" name="Freeform 6002">
                  <a:extLst>
                    <a:ext uri="{FF2B5EF4-FFF2-40B4-BE49-F238E27FC236}">
                      <a16:creationId xmlns:a16="http://schemas.microsoft.com/office/drawing/2014/main" id="{AF79737C-9CB6-3B25-AB10-44F8D3DE7844}"/>
                    </a:ext>
                  </a:extLst>
                </p:cNvPr>
                <p:cNvSpPr/>
                <p:nvPr/>
              </p:nvSpPr>
              <p:spPr>
                <a:xfrm>
                  <a:off x="7862766" y="8755717"/>
                  <a:ext cx="955084" cy="1121636"/>
                </a:xfrm>
                <a:custGeom>
                  <a:avLst/>
                  <a:gdLst>
                    <a:gd name="connsiteX0" fmla="*/ 469515 w 955084"/>
                    <a:gd name="connsiteY0" fmla="*/ 0 h 1121636"/>
                    <a:gd name="connsiteX1" fmla="*/ 54012 w 955084"/>
                    <a:gd name="connsiteY1" fmla="*/ 124033 h 1121636"/>
                    <a:gd name="connsiteX2" fmla="*/ 3173 w 955084"/>
                    <a:gd name="connsiteY2" fmla="*/ 218167 h 1121636"/>
                    <a:gd name="connsiteX3" fmla="*/ 14703 w 955084"/>
                    <a:gd name="connsiteY3" fmla="*/ 256842 h 1121636"/>
                    <a:gd name="connsiteX4" fmla="*/ 114941 w 955084"/>
                    <a:gd name="connsiteY4" fmla="*/ 593153 h 1121636"/>
                    <a:gd name="connsiteX5" fmla="*/ 256346 w 955084"/>
                    <a:gd name="connsiteY5" fmla="*/ 1067575 h 1121636"/>
                    <a:gd name="connsiteX6" fmla="*/ 350409 w 955084"/>
                    <a:gd name="connsiteY6" fmla="*/ 1118461 h 1121636"/>
                    <a:gd name="connsiteX7" fmla="*/ 901070 w 955084"/>
                    <a:gd name="connsiteY7" fmla="*/ 954084 h 1121636"/>
                    <a:gd name="connsiteX8" fmla="*/ 951909 w 955084"/>
                    <a:gd name="connsiteY8" fmla="*/ 859942 h 1121636"/>
                    <a:gd name="connsiteX9" fmla="*/ 868324 w 955084"/>
                    <a:gd name="connsiteY9" fmla="*/ 579494 h 1121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5084" h="1121636">
                      <a:moveTo>
                        <a:pt x="469515" y="0"/>
                      </a:moveTo>
                      <a:lnTo>
                        <a:pt x="54012" y="124033"/>
                      </a:lnTo>
                      <a:cubicBezTo>
                        <a:pt x="13999" y="135974"/>
                        <a:pt x="-8759" y="178123"/>
                        <a:pt x="3173" y="218167"/>
                      </a:cubicBezTo>
                      <a:lnTo>
                        <a:pt x="14703" y="256842"/>
                      </a:lnTo>
                      <a:lnTo>
                        <a:pt x="114941" y="593153"/>
                      </a:lnTo>
                      <a:lnTo>
                        <a:pt x="256346" y="1067575"/>
                      </a:lnTo>
                      <a:cubicBezTo>
                        <a:pt x="268279" y="1107627"/>
                        <a:pt x="310396" y="1130403"/>
                        <a:pt x="350409" y="1118461"/>
                      </a:cubicBezTo>
                      <a:lnTo>
                        <a:pt x="901070" y="954084"/>
                      </a:lnTo>
                      <a:cubicBezTo>
                        <a:pt x="941083" y="942134"/>
                        <a:pt x="963849" y="899994"/>
                        <a:pt x="951909" y="859942"/>
                      </a:cubicBezTo>
                      <a:lnTo>
                        <a:pt x="868324" y="579494"/>
                      </a:lnTo>
                    </a:path>
                  </a:pathLst>
                </a:custGeom>
                <a:noFill/>
                <a:ln w="19050" cap="rnd">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grpSp>
      <p:sp>
        <p:nvSpPr>
          <p:cNvPr id="5753" name="Title 3">
            <a:extLst>
              <a:ext uri="{FF2B5EF4-FFF2-40B4-BE49-F238E27FC236}">
                <a16:creationId xmlns:a16="http://schemas.microsoft.com/office/drawing/2014/main" id="{C90ED6B6-6EBA-054D-3AD7-5F2865E8EB40}"/>
              </a:ext>
            </a:extLst>
          </p:cNvPr>
          <p:cNvSpPr txBox="1">
            <a:spLocks/>
          </p:cNvSpPr>
          <p:nvPr/>
        </p:nvSpPr>
        <p:spPr>
          <a:xfrm>
            <a:off x="16054999" y="3019436"/>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a:solidFill>
                  <a:schemeClr val="tx1"/>
                </a:solidFill>
                <a:latin typeface="Calibri" panose="020F0502020204030204" pitchFamily="34" charset="0"/>
                <a:cs typeface="Calibri" panose="020F0502020204030204" pitchFamily="34" charset="0"/>
              </a:rPr>
              <a:t>Education</a:t>
            </a:r>
            <a:endParaRPr lang="ar-QA" sz="3200">
              <a:solidFill>
                <a:schemeClr val="tx1"/>
              </a:solidFill>
              <a:latin typeface="Calibri" panose="020F0502020204030204" pitchFamily="34" charset="0"/>
              <a:cs typeface="Calibri" panose="020F0502020204030204" pitchFamily="34" charset="0"/>
            </a:endParaRPr>
          </a:p>
        </p:txBody>
      </p:sp>
      <p:grpSp>
        <p:nvGrpSpPr>
          <p:cNvPr id="5754" name="Graphic 4682">
            <a:extLst>
              <a:ext uri="{FF2B5EF4-FFF2-40B4-BE49-F238E27FC236}">
                <a16:creationId xmlns:a16="http://schemas.microsoft.com/office/drawing/2014/main" id="{8957EC88-3B4A-E6FD-B5D9-289D18E1973C}"/>
              </a:ext>
            </a:extLst>
          </p:cNvPr>
          <p:cNvGrpSpPr/>
          <p:nvPr/>
        </p:nvGrpSpPr>
        <p:grpSpPr>
          <a:xfrm flipH="1">
            <a:off x="1730379" y="9676607"/>
            <a:ext cx="614691" cy="343068"/>
            <a:chOff x="2522022" y="5929853"/>
            <a:chExt cx="917167" cy="511887"/>
          </a:xfrm>
          <a:noFill/>
        </p:grpSpPr>
        <p:sp>
          <p:nvSpPr>
            <p:cNvPr id="5989" name="Freeform 5988">
              <a:extLst>
                <a:ext uri="{FF2B5EF4-FFF2-40B4-BE49-F238E27FC236}">
                  <a16:creationId xmlns:a16="http://schemas.microsoft.com/office/drawing/2014/main" id="{210ABA4A-72C3-9A8D-A563-C7BE00B2DADF}"/>
                </a:ext>
              </a:extLst>
            </p:cNvPr>
            <p:cNvSpPr/>
            <p:nvPr/>
          </p:nvSpPr>
          <p:spPr>
            <a:xfrm>
              <a:off x="2661245" y="5929853"/>
              <a:ext cx="648873" cy="511887"/>
            </a:xfrm>
            <a:custGeom>
              <a:avLst/>
              <a:gdLst>
                <a:gd name="connsiteX0" fmla="*/ 558299 w 648873"/>
                <a:gd name="connsiteY0" fmla="*/ 472352 h 511887"/>
                <a:gd name="connsiteX1" fmla="*/ 474574 w 648873"/>
                <a:gd name="connsiteY1" fmla="*/ 493293 h 511887"/>
                <a:gd name="connsiteX2" fmla="*/ 174301 w 648873"/>
                <a:gd name="connsiteY2" fmla="*/ 493293 h 511887"/>
                <a:gd name="connsiteX3" fmla="*/ 90578 w 648873"/>
                <a:gd name="connsiteY3" fmla="*/ 472352 h 511887"/>
                <a:gd name="connsiteX4" fmla="*/ 0 w 648873"/>
                <a:gd name="connsiteY4" fmla="*/ 334162 h 511887"/>
                <a:gd name="connsiteX5" fmla="*/ 0 w 648873"/>
                <a:gd name="connsiteY5" fmla="*/ 81118 h 511887"/>
                <a:gd name="connsiteX6" fmla="*/ 29170 w 648873"/>
                <a:gd name="connsiteY6" fmla="*/ 36605 h 511887"/>
                <a:gd name="connsiteX7" fmla="*/ 29170 w 648873"/>
                <a:gd name="connsiteY7" fmla="*/ 36605 h 511887"/>
                <a:gd name="connsiteX8" fmla="*/ 618988 w 648873"/>
                <a:gd name="connsiteY8" fmla="*/ 36442 h 511887"/>
                <a:gd name="connsiteX9" fmla="*/ 619689 w 648873"/>
                <a:gd name="connsiteY9" fmla="*/ 36618 h 511887"/>
                <a:gd name="connsiteX10" fmla="*/ 648874 w 648873"/>
                <a:gd name="connsiteY10" fmla="*/ 81135 h 511887"/>
                <a:gd name="connsiteX11" fmla="*/ 648874 w 648873"/>
                <a:gd name="connsiteY11" fmla="*/ 334162 h 511887"/>
                <a:gd name="connsiteX12" fmla="*/ 558299 w 648873"/>
                <a:gd name="connsiteY12" fmla="*/ 472352 h 51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8873" h="511887">
                  <a:moveTo>
                    <a:pt x="558299" y="472352"/>
                  </a:moveTo>
                  <a:lnTo>
                    <a:pt x="474574" y="493293"/>
                  </a:lnTo>
                  <a:cubicBezTo>
                    <a:pt x="375463" y="518086"/>
                    <a:pt x="273413" y="518086"/>
                    <a:pt x="174301" y="493293"/>
                  </a:cubicBezTo>
                  <a:lnTo>
                    <a:pt x="90578" y="472352"/>
                  </a:lnTo>
                  <a:cubicBezTo>
                    <a:pt x="37911" y="459176"/>
                    <a:pt x="0" y="401339"/>
                    <a:pt x="0" y="334162"/>
                  </a:cubicBezTo>
                  <a:lnTo>
                    <a:pt x="0" y="81118"/>
                  </a:lnTo>
                  <a:cubicBezTo>
                    <a:pt x="0" y="59482"/>
                    <a:pt x="12208" y="40853"/>
                    <a:pt x="29170" y="36605"/>
                  </a:cubicBezTo>
                  <a:lnTo>
                    <a:pt x="29170" y="36605"/>
                  </a:lnTo>
                  <a:cubicBezTo>
                    <a:pt x="223840" y="-12147"/>
                    <a:pt x="424298" y="-12202"/>
                    <a:pt x="618988" y="36442"/>
                  </a:cubicBezTo>
                  <a:lnTo>
                    <a:pt x="619689" y="36618"/>
                  </a:lnTo>
                  <a:cubicBezTo>
                    <a:pt x="636659" y="40858"/>
                    <a:pt x="648874" y="59491"/>
                    <a:pt x="648874" y="81135"/>
                  </a:cubicBezTo>
                  <a:lnTo>
                    <a:pt x="648874" y="334162"/>
                  </a:lnTo>
                  <a:cubicBezTo>
                    <a:pt x="648874" y="401339"/>
                    <a:pt x="610964" y="459176"/>
                    <a:pt x="558299" y="47235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90" name="Freeform 5989">
              <a:extLst>
                <a:ext uri="{FF2B5EF4-FFF2-40B4-BE49-F238E27FC236}">
                  <a16:creationId xmlns:a16="http://schemas.microsoft.com/office/drawing/2014/main" id="{3468B770-FCD2-B758-D324-5FC99A25B377}"/>
                </a:ext>
              </a:extLst>
            </p:cNvPr>
            <p:cNvSpPr/>
            <p:nvPr/>
          </p:nvSpPr>
          <p:spPr>
            <a:xfrm>
              <a:off x="3299322" y="5952489"/>
              <a:ext cx="139867" cy="371709"/>
            </a:xfrm>
            <a:custGeom>
              <a:avLst/>
              <a:gdLst>
                <a:gd name="connsiteX0" fmla="*/ 9335 w 139867"/>
                <a:gd name="connsiteY0" fmla="*/ 43087 h 371709"/>
                <a:gd name="connsiteX1" fmla="*/ 40008 w 139867"/>
                <a:gd name="connsiteY1" fmla="*/ 15558 h 371709"/>
                <a:gd name="connsiteX2" fmla="*/ 124510 w 139867"/>
                <a:gd name="connsiteY2" fmla="*/ 16236 h 371709"/>
                <a:gd name="connsiteX3" fmla="*/ 124510 w 139867"/>
                <a:gd name="connsiteY3" fmla="*/ 16236 h 371709"/>
                <a:gd name="connsiteX4" fmla="*/ 136255 w 139867"/>
                <a:gd name="connsiteY4" fmla="*/ 50235 h 371709"/>
                <a:gd name="connsiteX5" fmla="*/ 94026 w 139867"/>
                <a:gd name="connsiteY5" fmla="*/ 236589 h 371709"/>
                <a:gd name="connsiteX6" fmla="*/ 0 w 139867"/>
                <a:gd name="connsiteY6" fmla="*/ 371709 h 371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867" h="371709">
                  <a:moveTo>
                    <a:pt x="9335" y="43087"/>
                  </a:moveTo>
                  <a:lnTo>
                    <a:pt x="40008" y="15558"/>
                  </a:lnTo>
                  <a:cubicBezTo>
                    <a:pt x="63417" y="-5449"/>
                    <a:pt x="101446" y="-5144"/>
                    <a:pt x="124510" y="16236"/>
                  </a:cubicBezTo>
                  <a:lnTo>
                    <a:pt x="124510" y="16236"/>
                  </a:lnTo>
                  <a:cubicBezTo>
                    <a:pt x="129428" y="20795"/>
                    <a:pt x="133365" y="33647"/>
                    <a:pt x="136255" y="50235"/>
                  </a:cubicBezTo>
                  <a:cubicBezTo>
                    <a:pt x="147623" y="115368"/>
                    <a:pt x="131785" y="182330"/>
                    <a:pt x="94026" y="236589"/>
                  </a:cubicBezTo>
                  <a:lnTo>
                    <a:pt x="0" y="371709"/>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91" name="Freeform 5990">
              <a:extLst>
                <a:ext uri="{FF2B5EF4-FFF2-40B4-BE49-F238E27FC236}">
                  <a16:creationId xmlns:a16="http://schemas.microsoft.com/office/drawing/2014/main" id="{7111D1BB-4D51-661D-24C2-58DF61FB554F}"/>
                </a:ext>
              </a:extLst>
            </p:cNvPr>
            <p:cNvSpPr/>
            <p:nvPr/>
          </p:nvSpPr>
          <p:spPr>
            <a:xfrm>
              <a:off x="2522022" y="5952363"/>
              <a:ext cx="149805" cy="371836"/>
            </a:xfrm>
            <a:custGeom>
              <a:avLst/>
              <a:gdLst>
                <a:gd name="connsiteX0" fmla="*/ 139960 w 149805"/>
                <a:gd name="connsiteY0" fmla="*/ 43214 h 371836"/>
                <a:gd name="connsiteX1" fmla="*/ 107664 w 149805"/>
                <a:gd name="connsiteY1" fmla="*/ 15732 h 371836"/>
                <a:gd name="connsiteX2" fmla="*/ 18489 w 149805"/>
                <a:gd name="connsiteY2" fmla="*/ 16363 h 371836"/>
                <a:gd name="connsiteX3" fmla="*/ 18489 w 149805"/>
                <a:gd name="connsiteY3" fmla="*/ 16363 h 371836"/>
                <a:gd name="connsiteX4" fmla="*/ 6343 w 149805"/>
                <a:gd name="connsiteY4" fmla="*/ 44977 h 371836"/>
                <a:gd name="connsiteX5" fmla="*/ 47563 w 149805"/>
                <a:gd name="connsiteY5" fmla="*/ 237385 h 371836"/>
                <a:gd name="connsiteX6" fmla="*/ 149805 w 149805"/>
                <a:gd name="connsiteY6" fmla="*/ 371836 h 371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805" h="371836">
                  <a:moveTo>
                    <a:pt x="139960" y="43214"/>
                  </a:moveTo>
                  <a:lnTo>
                    <a:pt x="107664" y="15732"/>
                  </a:lnTo>
                  <a:cubicBezTo>
                    <a:pt x="82727" y="-5487"/>
                    <a:pt x="43033" y="-5206"/>
                    <a:pt x="18489" y="16363"/>
                  </a:cubicBezTo>
                  <a:lnTo>
                    <a:pt x="18489" y="16363"/>
                  </a:lnTo>
                  <a:cubicBezTo>
                    <a:pt x="13879" y="20415"/>
                    <a:pt x="9762" y="31020"/>
                    <a:pt x="6343" y="44977"/>
                  </a:cubicBezTo>
                  <a:cubicBezTo>
                    <a:pt x="-10044" y="111857"/>
                    <a:pt x="5890" y="182581"/>
                    <a:pt x="47563" y="237385"/>
                  </a:cubicBezTo>
                  <a:lnTo>
                    <a:pt x="149805" y="37183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5992" name="Graphic 4682">
              <a:extLst>
                <a:ext uri="{FF2B5EF4-FFF2-40B4-BE49-F238E27FC236}">
                  <a16:creationId xmlns:a16="http://schemas.microsoft.com/office/drawing/2014/main" id="{404086E2-C8E4-1BE8-4D0F-DF73AAFFBD78}"/>
                </a:ext>
              </a:extLst>
            </p:cNvPr>
            <p:cNvGrpSpPr/>
            <p:nvPr/>
          </p:nvGrpSpPr>
          <p:grpSpPr>
            <a:xfrm>
              <a:off x="2784633" y="6088547"/>
              <a:ext cx="394116" cy="173818"/>
              <a:chOff x="2784633" y="6088547"/>
              <a:chExt cx="394116" cy="173818"/>
            </a:xfrm>
            <a:noFill/>
          </p:grpSpPr>
          <p:sp>
            <p:nvSpPr>
              <p:cNvPr id="5993" name="Freeform 5992">
                <a:extLst>
                  <a:ext uri="{FF2B5EF4-FFF2-40B4-BE49-F238E27FC236}">
                    <a16:creationId xmlns:a16="http://schemas.microsoft.com/office/drawing/2014/main" id="{D5696C80-9014-B585-7381-8E9884743578}"/>
                  </a:ext>
                </a:extLst>
              </p:cNvPr>
              <p:cNvSpPr/>
              <p:nvPr/>
            </p:nvSpPr>
            <p:spPr>
              <a:xfrm>
                <a:off x="2784633" y="6236426"/>
                <a:ext cx="394116" cy="25938"/>
              </a:xfrm>
              <a:custGeom>
                <a:avLst/>
                <a:gdLst>
                  <a:gd name="connsiteX0" fmla="*/ 394116 w 394116"/>
                  <a:gd name="connsiteY0" fmla="*/ 0 h 25938"/>
                  <a:gd name="connsiteX1" fmla="*/ 380990 w 394116"/>
                  <a:gd name="connsiteY1" fmla="*/ 3281 h 25938"/>
                  <a:gd name="connsiteX2" fmla="*/ 13123 w 394116"/>
                  <a:gd name="connsiteY2" fmla="*/ 3281 h 25938"/>
                  <a:gd name="connsiteX3" fmla="*/ 0 w 394116"/>
                  <a:gd name="connsiteY3" fmla="*/ 0 h 25938"/>
                </a:gdLst>
                <a:ahLst/>
                <a:cxnLst>
                  <a:cxn ang="0">
                    <a:pos x="connsiteX0" y="connsiteY0"/>
                  </a:cxn>
                  <a:cxn ang="0">
                    <a:pos x="connsiteX1" y="connsiteY1"/>
                  </a:cxn>
                  <a:cxn ang="0">
                    <a:pos x="connsiteX2" y="connsiteY2"/>
                  </a:cxn>
                  <a:cxn ang="0">
                    <a:pos x="connsiteX3" y="connsiteY3"/>
                  </a:cxn>
                </a:cxnLst>
                <a:rect l="l" t="t" r="r" b="b"/>
                <a:pathLst>
                  <a:path w="394116" h="25938">
                    <a:moveTo>
                      <a:pt x="394116" y="0"/>
                    </a:moveTo>
                    <a:lnTo>
                      <a:pt x="380990" y="3281"/>
                    </a:lnTo>
                    <a:cubicBezTo>
                      <a:pt x="260228" y="33491"/>
                      <a:pt x="133888" y="33491"/>
                      <a:pt x="13123" y="3281"/>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94" name="Freeform 5993">
                <a:extLst>
                  <a:ext uri="{FF2B5EF4-FFF2-40B4-BE49-F238E27FC236}">
                    <a16:creationId xmlns:a16="http://schemas.microsoft.com/office/drawing/2014/main" id="{53A392F7-7957-FBFC-8113-EB9BD1FD30B5}"/>
                  </a:ext>
                </a:extLst>
              </p:cNvPr>
              <p:cNvSpPr/>
              <p:nvPr/>
            </p:nvSpPr>
            <p:spPr>
              <a:xfrm>
                <a:off x="2784633" y="6162489"/>
                <a:ext cx="394116" cy="25938"/>
              </a:xfrm>
              <a:custGeom>
                <a:avLst/>
                <a:gdLst>
                  <a:gd name="connsiteX0" fmla="*/ 394116 w 394116"/>
                  <a:gd name="connsiteY0" fmla="*/ 0 h 25938"/>
                  <a:gd name="connsiteX1" fmla="*/ 380990 w 394116"/>
                  <a:gd name="connsiteY1" fmla="*/ 3281 h 25938"/>
                  <a:gd name="connsiteX2" fmla="*/ 13123 w 394116"/>
                  <a:gd name="connsiteY2" fmla="*/ 3281 h 25938"/>
                  <a:gd name="connsiteX3" fmla="*/ 0 w 394116"/>
                  <a:gd name="connsiteY3" fmla="*/ 0 h 25938"/>
                </a:gdLst>
                <a:ahLst/>
                <a:cxnLst>
                  <a:cxn ang="0">
                    <a:pos x="connsiteX0" y="connsiteY0"/>
                  </a:cxn>
                  <a:cxn ang="0">
                    <a:pos x="connsiteX1" y="connsiteY1"/>
                  </a:cxn>
                  <a:cxn ang="0">
                    <a:pos x="connsiteX2" y="connsiteY2"/>
                  </a:cxn>
                  <a:cxn ang="0">
                    <a:pos x="connsiteX3" y="connsiteY3"/>
                  </a:cxn>
                </a:cxnLst>
                <a:rect l="l" t="t" r="r" b="b"/>
                <a:pathLst>
                  <a:path w="394116" h="25938">
                    <a:moveTo>
                      <a:pt x="394116" y="0"/>
                    </a:moveTo>
                    <a:lnTo>
                      <a:pt x="380990" y="3281"/>
                    </a:lnTo>
                    <a:cubicBezTo>
                      <a:pt x="260228" y="33491"/>
                      <a:pt x="133888" y="33491"/>
                      <a:pt x="13123" y="3281"/>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95" name="Freeform 5994">
                <a:extLst>
                  <a:ext uri="{FF2B5EF4-FFF2-40B4-BE49-F238E27FC236}">
                    <a16:creationId xmlns:a16="http://schemas.microsoft.com/office/drawing/2014/main" id="{311D9881-10B5-D22B-B440-196C207D1EF9}"/>
                  </a:ext>
                </a:extLst>
              </p:cNvPr>
              <p:cNvSpPr/>
              <p:nvPr/>
            </p:nvSpPr>
            <p:spPr>
              <a:xfrm>
                <a:off x="2784633" y="6088547"/>
                <a:ext cx="394116" cy="25939"/>
              </a:xfrm>
              <a:custGeom>
                <a:avLst/>
                <a:gdLst>
                  <a:gd name="connsiteX0" fmla="*/ 394116 w 394116"/>
                  <a:gd name="connsiteY0" fmla="*/ 0 h 25939"/>
                  <a:gd name="connsiteX1" fmla="*/ 380990 w 394116"/>
                  <a:gd name="connsiteY1" fmla="*/ 3283 h 25939"/>
                  <a:gd name="connsiteX2" fmla="*/ 13123 w 394116"/>
                  <a:gd name="connsiteY2" fmla="*/ 3283 h 25939"/>
                  <a:gd name="connsiteX3" fmla="*/ 0 w 394116"/>
                  <a:gd name="connsiteY3" fmla="*/ 0 h 25939"/>
                </a:gdLst>
                <a:ahLst/>
                <a:cxnLst>
                  <a:cxn ang="0">
                    <a:pos x="connsiteX0" y="connsiteY0"/>
                  </a:cxn>
                  <a:cxn ang="0">
                    <a:pos x="connsiteX1" y="connsiteY1"/>
                  </a:cxn>
                  <a:cxn ang="0">
                    <a:pos x="connsiteX2" y="connsiteY2"/>
                  </a:cxn>
                  <a:cxn ang="0">
                    <a:pos x="connsiteX3" y="connsiteY3"/>
                  </a:cxn>
                </a:cxnLst>
                <a:rect l="l" t="t" r="r" b="b"/>
                <a:pathLst>
                  <a:path w="394116" h="25939">
                    <a:moveTo>
                      <a:pt x="394116" y="0"/>
                    </a:moveTo>
                    <a:lnTo>
                      <a:pt x="380990" y="3283"/>
                    </a:lnTo>
                    <a:cubicBezTo>
                      <a:pt x="260228" y="33491"/>
                      <a:pt x="133888" y="33491"/>
                      <a:pt x="13123" y="3283"/>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55" name="Graphic 4682">
            <a:extLst>
              <a:ext uri="{FF2B5EF4-FFF2-40B4-BE49-F238E27FC236}">
                <a16:creationId xmlns:a16="http://schemas.microsoft.com/office/drawing/2014/main" id="{ABAB7A9D-9C74-3FDB-D6C7-EE3240892ABE}"/>
              </a:ext>
            </a:extLst>
          </p:cNvPr>
          <p:cNvGrpSpPr/>
          <p:nvPr/>
        </p:nvGrpSpPr>
        <p:grpSpPr>
          <a:xfrm flipH="1">
            <a:off x="2834300" y="9561847"/>
            <a:ext cx="608810" cy="609161"/>
            <a:chOff x="3874644" y="5731337"/>
            <a:chExt cx="908390" cy="908916"/>
          </a:xfrm>
          <a:noFill/>
        </p:grpSpPr>
        <p:sp>
          <p:nvSpPr>
            <p:cNvPr id="5976" name="Freeform 5975">
              <a:extLst>
                <a:ext uri="{FF2B5EF4-FFF2-40B4-BE49-F238E27FC236}">
                  <a16:creationId xmlns:a16="http://schemas.microsoft.com/office/drawing/2014/main" id="{A44BDF85-E87E-F502-CC07-998799E60A56}"/>
                </a:ext>
              </a:extLst>
            </p:cNvPr>
            <p:cNvSpPr/>
            <p:nvPr/>
          </p:nvSpPr>
          <p:spPr>
            <a:xfrm rot="-2700000">
              <a:off x="4180091" y="5771282"/>
              <a:ext cx="275600" cy="820993"/>
            </a:xfrm>
            <a:custGeom>
              <a:avLst/>
              <a:gdLst>
                <a:gd name="connsiteX0" fmla="*/ 238210 w 275600"/>
                <a:gd name="connsiteY0" fmla="*/ 0 h 820993"/>
                <a:gd name="connsiteX1" fmla="*/ 275601 w 275600"/>
                <a:gd name="connsiteY1" fmla="*/ 37412 h 820993"/>
                <a:gd name="connsiteX2" fmla="*/ 275601 w 275600"/>
                <a:gd name="connsiteY2" fmla="*/ 783581 h 820993"/>
                <a:gd name="connsiteX3" fmla="*/ 238210 w 275600"/>
                <a:gd name="connsiteY3" fmla="*/ 820993 h 820993"/>
                <a:gd name="connsiteX4" fmla="*/ 37391 w 275600"/>
                <a:gd name="connsiteY4" fmla="*/ 820993 h 820993"/>
                <a:gd name="connsiteX5" fmla="*/ 0 w 275600"/>
                <a:gd name="connsiteY5" fmla="*/ 783581 h 820993"/>
                <a:gd name="connsiteX6" fmla="*/ 0 w 275600"/>
                <a:gd name="connsiteY6" fmla="*/ 37412 h 820993"/>
                <a:gd name="connsiteX7" fmla="*/ 37391 w 275600"/>
                <a:gd name="connsiteY7" fmla="*/ 0 h 820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5600" h="820993">
                  <a:moveTo>
                    <a:pt x="238210" y="0"/>
                  </a:moveTo>
                  <a:cubicBezTo>
                    <a:pt x="258860" y="0"/>
                    <a:pt x="275601" y="16750"/>
                    <a:pt x="275601" y="37412"/>
                  </a:cubicBezTo>
                  <a:lnTo>
                    <a:pt x="275601" y="783581"/>
                  </a:lnTo>
                  <a:cubicBezTo>
                    <a:pt x="275601" y="804243"/>
                    <a:pt x="258860" y="820993"/>
                    <a:pt x="238210" y="820993"/>
                  </a:cubicBezTo>
                  <a:lnTo>
                    <a:pt x="37391" y="820993"/>
                  </a:lnTo>
                  <a:cubicBezTo>
                    <a:pt x="16740" y="820993"/>
                    <a:pt x="0" y="804243"/>
                    <a:pt x="0" y="783581"/>
                  </a:cubicBezTo>
                  <a:lnTo>
                    <a:pt x="0" y="37412"/>
                  </a:lnTo>
                  <a:cubicBezTo>
                    <a:pt x="0" y="16750"/>
                    <a:pt x="16740" y="0"/>
                    <a:pt x="3739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77" name="Freeform 5976">
              <a:extLst>
                <a:ext uri="{FF2B5EF4-FFF2-40B4-BE49-F238E27FC236}">
                  <a16:creationId xmlns:a16="http://schemas.microsoft.com/office/drawing/2014/main" id="{E5E99EB3-8225-1BB5-C82C-810623BDB5C6}"/>
                </a:ext>
              </a:extLst>
            </p:cNvPr>
            <p:cNvSpPr/>
            <p:nvPr/>
          </p:nvSpPr>
          <p:spPr>
            <a:xfrm>
              <a:off x="3968615" y="5825363"/>
              <a:ext cx="62645" cy="62683"/>
            </a:xfrm>
            <a:custGeom>
              <a:avLst/>
              <a:gdLst>
                <a:gd name="connsiteX0" fmla="*/ 62646 w 62645"/>
                <a:gd name="connsiteY0" fmla="*/ 62684 h 62683"/>
                <a:gd name="connsiteX1" fmla="*/ 0 w 62645"/>
                <a:gd name="connsiteY1" fmla="*/ 0 h 62683"/>
              </a:gdLst>
              <a:ahLst/>
              <a:cxnLst>
                <a:cxn ang="0">
                  <a:pos x="connsiteX0" y="connsiteY0"/>
                </a:cxn>
                <a:cxn ang="0">
                  <a:pos x="connsiteX1" y="connsiteY1"/>
                </a:cxn>
              </a:cxnLst>
              <a:rect l="l" t="t" r="r" b="b"/>
              <a:pathLst>
                <a:path w="62645" h="62683">
                  <a:moveTo>
                    <a:pt x="62646" y="62684"/>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78" name="Freeform 5977">
              <a:extLst>
                <a:ext uri="{FF2B5EF4-FFF2-40B4-BE49-F238E27FC236}">
                  <a16:creationId xmlns:a16="http://schemas.microsoft.com/office/drawing/2014/main" id="{99D24C57-843A-866F-6B8A-9D7286C2D26F}"/>
                </a:ext>
              </a:extLst>
            </p:cNvPr>
            <p:cNvSpPr/>
            <p:nvPr/>
          </p:nvSpPr>
          <p:spPr>
            <a:xfrm>
              <a:off x="3874644" y="5731337"/>
              <a:ext cx="187943" cy="188052"/>
            </a:xfrm>
            <a:custGeom>
              <a:avLst/>
              <a:gdLst>
                <a:gd name="connsiteX0" fmla="*/ 0 w 187943"/>
                <a:gd name="connsiteY0" fmla="*/ 188052 h 188052"/>
                <a:gd name="connsiteX1" fmla="*/ 187943 w 187943"/>
                <a:gd name="connsiteY1" fmla="*/ 0 h 188052"/>
              </a:gdLst>
              <a:ahLst/>
              <a:cxnLst>
                <a:cxn ang="0">
                  <a:pos x="connsiteX0" y="connsiteY0"/>
                </a:cxn>
                <a:cxn ang="0">
                  <a:pos x="connsiteX1" y="connsiteY1"/>
                </a:cxn>
              </a:cxnLst>
              <a:rect l="l" t="t" r="r" b="b"/>
              <a:pathLst>
                <a:path w="187943" h="188052">
                  <a:moveTo>
                    <a:pt x="0" y="188052"/>
                  </a:moveTo>
                  <a:lnTo>
                    <a:pt x="18794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79" name="Freeform 5978">
              <a:extLst>
                <a:ext uri="{FF2B5EF4-FFF2-40B4-BE49-F238E27FC236}">
                  <a16:creationId xmlns:a16="http://schemas.microsoft.com/office/drawing/2014/main" id="{B7ADE788-A62B-4BE3-B1D0-90275D721DE3}"/>
                </a:ext>
              </a:extLst>
            </p:cNvPr>
            <p:cNvSpPr/>
            <p:nvPr/>
          </p:nvSpPr>
          <p:spPr>
            <a:xfrm rot="-2700000">
              <a:off x="4525740" y="6462454"/>
              <a:ext cx="210774" cy="65491"/>
            </a:xfrm>
            <a:custGeom>
              <a:avLst/>
              <a:gdLst>
                <a:gd name="connsiteX0" fmla="*/ 0 w 210774"/>
                <a:gd name="connsiteY0" fmla="*/ 0 h 65491"/>
                <a:gd name="connsiteX1" fmla="*/ 210774 w 210774"/>
                <a:gd name="connsiteY1" fmla="*/ 0 h 65491"/>
                <a:gd name="connsiteX2" fmla="*/ 210774 w 210774"/>
                <a:gd name="connsiteY2" fmla="*/ 65492 h 65491"/>
                <a:gd name="connsiteX3" fmla="*/ 0 w 210774"/>
                <a:gd name="connsiteY3" fmla="*/ 65492 h 65491"/>
              </a:gdLst>
              <a:ahLst/>
              <a:cxnLst>
                <a:cxn ang="0">
                  <a:pos x="connsiteX0" y="connsiteY0"/>
                </a:cxn>
                <a:cxn ang="0">
                  <a:pos x="connsiteX1" y="connsiteY1"/>
                </a:cxn>
                <a:cxn ang="0">
                  <a:pos x="connsiteX2" y="connsiteY2"/>
                </a:cxn>
                <a:cxn ang="0">
                  <a:pos x="connsiteX3" y="connsiteY3"/>
                </a:cxn>
              </a:cxnLst>
              <a:rect l="l" t="t" r="r" b="b"/>
              <a:pathLst>
                <a:path w="210774" h="65491">
                  <a:moveTo>
                    <a:pt x="0" y="0"/>
                  </a:moveTo>
                  <a:lnTo>
                    <a:pt x="210774" y="0"/>
                  </a:lnTo>
                  <a:lnTo>
                    <a:pt x="210774" y="65492"/>
                  </a:lnTo>
                  <a:lnTo>
                    <a:pt x="0" y="65492"/>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80" name="Freeform 5979">
              <a:extLst>
                <a:ext uri="{FF2B5EF4-FFF2-40B4-BE49-F238E27FC236}">
                  <a16:creationId xmlns:a16="http://schemas.microsoft.com/office/drawing/2014/main" id="{C91DBE82-4402-D3B9-047D-68B8A2567B89}"/>
                </a:ext>
              </a:extLst>
            </p:cNvPr>
            <p:cNvSpPr/>
            <p:nvPr/>
          </p:nvSpPr>
          <p:spPr>
            <a:xfrm>
              <a:off x="4657737" y="6514884"/>
              <a:ext cx="125297" cy="125369"/>
            </a:xfrm>
            <a:custGeom>
              <a:avLst/>
              <a:gdLst>
                <a:gd name="connsiteX0" fmla="*/ 0 w 125297"/>
                <a:gd name="connsiteY0" fmla="*/ 0 h 125369"/>
                <a:gd name="connsiteX1" fmla="*/ 125297 w 125297"/>
                <a:gd name="connsiteY1" fmla="*/ 125370 h 125369"/>
              </a:gdLst>
              <a:ahLst/>
              <a:cxnLst>
                <a:cxn ang="0">
                  <a:pos x="connsiteX0" y="connsiteY0"/>
                </a:cxn>
                <a:cxn ang="0">
                  <a:pos x="connsiteX1" y="connsiteY1"/>
                </a:cxn>
              </a:cxnLst>
              <a:rect l="l" t="t" r="r" b="b"/>
              <a:pathLst>
                <a:path w="125297" h="125369">
                  <a:moveTo>
                    <a:pt x="0" y="0"/>
                  </a:moveTo>
                  <a:lnTo>
                    <a:pt x="125297" y="12537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81" name="Freeform 5980">
              <a:extLst>
                <a:ext uri="{FF2B5EF4-FFF2-40B4-BE49-F238E27FC236}">
                  <a16:creationId xmlns:a16="http://schemas.microsoft.com/office/drawing/2014/main" id="{A7C06AEE-7145-035A-C22F-0566A3B0E599}"/>
                </a:ext>
              </a:extLst>
            </p:cNvPr>
            <p:cNvSpPr/>
            <p:nvPr/>
          </p:nvSpPr>
          <p:spPr>
            <a:xfrm>
              <a:off x="4125233" y="5856706"/>
              <a:ext cx="62645" cy="62683"/>
            </a:xfrm>
            <a:custGeom>
              <a:avLst/>
              <a:gdLst>
                <a:gd name="connsiteX0" fmla="*/ 62646 w 62645"/>
                <a:gd name="connsiteY0" fmla="*/ 0 h 62683"/>
                <a:gd name="connsiteX1" fmla="*/ 0 w 62645"/>
                <a:gd name="connsiteY1" fmla="*/ 62684 h 62683"/>
              </a:gdLst>
              <a:ahLst/>
              <a:cxnLst>
                <a:cxn ang="0">
                  <a:pos x="connsiteX0" y="connsiteY0"/>
                </a:cxn>
                <a:cxn ang="0">
                  <a:pos x="connsiteX1" y="connsiteY1"/>
                </a:cxn>
              </a:cxnLst>
              <a:rect l="l" t="t" r="r" b="b"/>
              <a:pathLst>
                <a:path w="62645" h="62683">
                  <a:moveTo>
                    <a:pt x="62646" y="0"/>
                  </a:moveTo>
                  <a:lnTo>
                    <a:pt x="0" y="6268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82" name="Freeform 5981">
              <a:extLst>
                <a:ext uri="{FF2B5EF4-FFF2-40B4-BE49-F238E27FC236}">
                  <a16:creationId xmlns:a16="http://schemas.microsoft.com/office/drawing/2014/main" id="{85789D3C-AEE8-84D3-E5FC-3A1BFBE2C22D}"/>
                </a:ext>
              </a:extLst>
            </p:cNvPr>
            <p:cNvSpPr/>
            <p:nvPr/>
          </p:nvSpPr>
          <p:spPr>
            <a:xfrm>
              <a:off x="4187879" y="5919389"/>
              <a:ext cx="62651" cy="62683"/>
            </a:xfrm>
            <a:custGeom>
              <a:avLst/>
              <a:gdLst>
                <a:gd name="connsiteX0" fmla="*/ 62651 w 62651"/>
                <a:gd name="connsiteY0" fmla="*/ 0 h 62683"/>
                <a:gd name="connsiteX1" fmla="*/ 0 w 62651"/>
                <a:gd name="connsiteY1" fmla="*/ 62684 h 62683"/>
              </a:gdLst>
              <a:ahLst/>
              <a:cxnLst>
                <a:cxn ang="0">
                  <a:pos x="connsiteX0" y="connsiteY0"/>
                </a:cxn>
                <a:cxn ang="0">
                  <a:pos x="connsiteX1" y="connsiteY1"/>
                </a:cxn>
              </a:cxnLst>
              <a:rect l="l" t="t" r="r" b="b"/>
              <a:pathLst>
                <a:path w="62651" h="62683">
                  <a:moveTo>
                    <a:pt x="62651" y="0"/>
                  </a:moveTo>
                  <a:lnTo>
                    <a:pt x="0" y="6268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83" name="Freeform 5982">
              <a:extLst>
                <a:ext uri="{FF2B5EF4-FFF2-40B4-BE49-F238E27FC236}">
                  <a16:creationId xmlns:a16="http://schemas.microsoft.com/office/drawing/2014/main" id="{D35B3155-4E6C-6E59-918A-0C5DA9F54E76}"/>
                </a:ext>
              </a:extLst>
            </p:cNvPr>
            <p:cNvSpPr/>
            <p:nvPr/>
          </p:nvSpPr>
          <p:spPr>
            <a:xfrm>
              <a:off x="4250530" y="5982073"/>
              <a:ext cx="62645" cy="62683"/>
            </a:xfrm>
            <a:custGeom>
              <a:avLst/>
              <a:gdLst>
                <a:gd name="connsiteX0" fmla="*/ 62646 w 62645"/>
                <a:gd name="connsiteY0" fmla="*/ 0 h 62683"/>
                <a:gd name="connsiteX1" fmla="*/ 0 w 62645"/>
                <a:gd name="connsiteY1" fmla="*/ 62684 h 62683"/>
              </a:gdLst>
              <a:ahLst/>
              <a:cxnLst>
                <a:cxn ang="0">
                  <a:pos x="connsiteX0" y="connsiteY0"/>
                </a:cxn>
                <a:cxn ang="0">
                  <a:pos x="connsiteX1" y="connsiteY1"/>
                </a:cxn>
              </a:cxnLst>
              <a:rect l="l" t="t" r="r" b="b"/>
              <a:pathLst>
                <a:path w="62645" h="62683">
                  <a:moveTo>
                    <a:pt x="62646" y="0"/>
                  </a:moveTo>
                  <a:lnTo>
                    <a:pt x="0" y="6268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84" name="Freeform 5983">
              <a:extLst>
                <a:ext uri="{FF2B5EF4-FFF2-40B4-BE49-F238E27FC236}">
                  <a16:creationId xmlns:a16="http://schemas.microsoft.com/office/drawing/2014/main" id="{BBD1A57F-A2FA-806A-17D4-D94712590FAC}"/>
                </a:ext>
              </a:extLst>
            </p:cNvPr>
            <p:cNvSpPr/>
            <p:nvPr/>
          </p:nvSpPr>
          <p:spPr>
            <a:xfrm>
              <a:off x="4313176" y="6044757"/>
              <a:ext cx="62645" cy="62683"/>
            </a:xfrm>
            <a:custGeom>
              <a:avLst/>
              <a:gdLst>
                <a:gd name="connsiteX0" fmla="*/ 62646 w 62645"/>
                <a:gd name="connsiteY0" fmla="*/ 0 h 62683"/>
                <a:gd name="connsiteX1" fmla="*/ 0 w 62645"/>
                <a:gd name="connsiteY1" fmla="*/ 62684 h 62683"/>
              </a:gdLst>
              <a:ahLst/>
              <a:cxnLst>
                <a:cxn ang="0">
                  <a:pos x="connsiteX0" y="connsiteY0"/>
                </a:cxn>
                <a:cxn ang="0">
                  <a:pos x="connsiteX1" y="connsiteY1"/>
                </a:cxn>
              </a:cxnLst>
              <a:rect l="l" t="t" r="r" b="b"/>
              <a:pathLst>
                <a:path w="62645" h="62683">
                  <a:moveTo>
                    <a:pt x="62646" y="0"/>
                  </a:moveTo>
                  <a:lnTo>
                    <a:pt x="0" y="62684"/>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85" name="Freeform 5984">
              <a:extLst>
                <a:ext uri="{FF2B5EF4-FFF2-40B4-BE49-F238E27FC236}">
                  <a16:creationId xmlns:a16="http://schemas.microsoft.com/office/drawing/2014/main" id="{253AD841-2C09-5837-A4AA-6A774964D5FA}"/>
                </a:ext>
              </a:extLst>
            </p:cNvPr>
            <p:cNvSpPr/>
            <p:nvPr/>
          </p:nvSpPr>
          <p:spPr>
            <a:xfrm>
              <a:off x="4375822" y="6107441"/>
              <a:ext cx="62651" cy="62682"/>
            </a:xfrm>
            <a:custGeom>
              <a:avLst/>
              <a:gdLst>
                <a:gd name="connsiteX0" fmla="*/ 62651 w 62651"/>
                <a:gd name="connsiteY0" fmla="*/ 0 h 62682"/>
                <a:gd name="connsiteX1" fmla="*/ 0 w 62651"/>
                <a:gd name="connsiteY1" fmla="*/ 62683 h 62682"/>
              </a:gdLst>
              <a:ahLst/>
              <a:cxnLst>
                <a:cxn ang="0">
                  <a:pos x="connsiteX0" y="connsiteY0"/>
                </a:cxn>
                <a:cxn ang="0">
                  <a:pos x="connsiteX1" y="connsiteY1"/>
                </a:cxn>
              </a:cxnLst>
              <a:rect l="l" t="t" r="r" b="b"/>
              <a:pathLst>
                <a:path w="62651" h="62682">
                  <a:moveTo>
                    <a:pt x="62651" y="0"/>
                  </a:moveTo>
                  <a:lnTo>
                    <a:pt x="0" y="62683"/>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86" name="Freeform 5985">
              <a:extLst>
                <a:ext uri="{FF2B5EF4-FFF2-40B4-BE49-F238E27FC236}">
                  <a16:creationId xmlns:a16="http://schemas.microsoft.com/office/drawing/2014/main" id="{F21648D2-4819-7017-810A-5A46DFABB9E2}"/>
                </a:ext>
              </a:extLst>
            </p:cNvPr>
            <p:cNvSpPr/>
            <p:nvPr/>
          </p:nvSpPr>
          <p:spPr>
            <a:xfrm>
              <a:off x="4438473" y="6170124"/>
              <a:ext cx="62645" cy="62687"/>
            </a:xfrm>
            <a:custGeom>
              <a:avLst/>
              <a:gdLst>
                <a:gd name="connsiteX0" fmla="*/ 62646 w 62645"/>
                <a:gd name="connsiteY0" fmla="*/ 0 h 62687"/>
                <a:gd name="connsiteX1" fmla="*/ 0 w 62645"/>
                <a:gd name="connsiteY1" fmla="*/ 62688 h 62687"/>
              </a:gdLst>
              <a:ahLst/>
              <a:cxnLst>
                <a:cxn ang="0">
                  <a:pos x="connsiteX0" y="connsiteY0"/>
                </a:cxn>
                <a:cxn ang="0">
                  <a:pos x="connsiteX1" y="connsiteY1"/>
                </a:cxn>
              </a:cxnLst>
              <a:rect l="l" t="t" r="r" b="b"/>
              <a:pathLst>
                <a:path w="62645" h="62687">
                  <a:moveTo>
                    <a:pt x="62646" y="0"/>
                  </a:moveTo>
                  <a:lnTo>
                    <a:pt x="0" y="6268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87" name="Freeform 5986">
              <a:extLst>
                <a:ext uri="{FF2B5EF4-FFF2-40B4-BE49-F238E27FC236}">
                  <a16:creationId xmlns:a16="http://schemas.microsoft.com/office/drawing/2014/main" id="{F67C950E-5412-6094-92F3-BCF504ADD0B6}"/>
                </a:ext>
              </a:extLst>
            </p:cNvPr>
            <p:cNvSpPr/>
            <p:nvPr/>
          </p:nvSpPr>
          <p:spPr>
            <a:xfrm>
              <a:off x="4501119" y="6232811"/>
              <a:ext cx="62645" cy="62682"/>
            </a:xfrm>
            <a:custGeom>
              <a:avLst/>
              <a:gdLst>
                <a:gd name="connsiteX0" fmla="*/ 62646 w 62645"/>
                <a:gd name="connsiteY0" fmla="*/ 0 h 62682"/>
                <a:gd name="connsiteX1" fmla="*/ 0 w 62645"/>
                <a:gd name="connsiteY1" fmla="*/ 62682 h 62682"/>
              </a:gdLst>
              <a:ahLst/>
              <a:cxnLst>
                <a:cxn ang="0">
                  <a:pos x="connsiteX0" y="connsiteY0"/>
                </a:cxn>
                <a:cxn ang="0">
                  <a:pos x="connsiteX1" y="connsiteY1"/>
                </a:cxn>
              </a:cxnLst>
              <a:rect l="l" t="t" r="r" b="b"/>
              <a:pathLst>
                <a:path w="62645" h="62682">
                  <a:moveTo>
                    <a:pt x="62646" y="0"/>
                  </a:moveTo>
                  <a:lnTo>
                    <a:pt x="0" y="6268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88" name="Freeform 5987">
              <a:extLst>
                <a:ext uri="{FF2B5EF4-FFF2-40B4-BE49-F238E27FC236}">
                  <a16:creationId xmlns:a16="http://schemas.microsoft.com/office/drawing/2014/main" id="{06C340CE-E1D9-B342-2211-76BA1CD0228A}"/>
                </a:ext>
              </a:extLst>
            </p:cNvPr>
            <p:cNvSpPr/>
            <p:nvPr/>
          </p:nvSpPr>
          <p:spPr>
            <a:xfrm>
              <a:off x="4563765" y="6295493"/>
              <a:ext cx="62645" cy="62682"/>
            </a:xfrm>
            <a:custGeom>
              <a:avLst/>
              <a:gdLst>
                <a:gd name="connsiteX0" fmla="*/ 62646 w 62645"/>
                <a:gd name="connsiteY0" fmla="*/ 0 h 62682"/>
                <a:gd name="connsiteX1" fmla="*/ 0 w 62645"/>
                <a:gd name="connsiteY1" fmla="*/ 62682 h 62682"/>
              </a:gdLst>
              <a:ahLst/>
              <a:cxnLst>
                <a:cxn ang="0">
                  <a:pos x="connsiteX0" y="connsiteY0"/>
                </a:cxn>
                <a:cxn ang="0">
                  <a:pos x="connsiteX1" y="connsiteY1"/>
                </a:cxn>
              </a:cxnLst>
              <a:rect l="l" t="t" r="r" b="b"/>
              <a:pathLst>
                <a:path w="62645" h="62682">
                  <a:moveTo>
                    <a:pt x="62646" y="0"/>
                  </a:moveTo>
                  <a:lnTo>
                    <a:pt x="0" y="6268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56" name="Graphic 4682">
            <a:extLst>
              <a:ext uri="{FF2B5EF4-FFF2-40B4-BE49-F238E27FC236}">
                <a16:creationId xmlns:a16="http://schemas.microsoft.com/office/drawing/2014/main" id="{986F4E78-0CAE-834A-FFD2-1AECF318F174}"/>
              </a:ext>
            </a:extLst>
          </p:cNvPr>
          <p:cNvGrpSpPr/>
          <p:nvPr/>
        </p:nvGrpSpPr>
        <p:grpSpPr>
          <a:xfrm flipH="1">
            <a:off x="4181738" y="9558905"/>
            <a:ext cx="273570" cy="615046"/>
            <a:chOff x="5459154" y="5726946"/>
            <a:chExt cx="408187" cy="917699"/>
          </a:xfrm>
          <a:noFill/>
        </p:grpSpPr>
        <p:grpSp>
          <p:nvGrpSpPr>
            <p:cNvPr id="5965" name="Graphic 4682">
              <a:extLst>
                <a:ext uri="{FF2B5EF4-FFF2-40B4-BE49-F238E27FC236}">
                  <a16:creationId xmlns:a16="http://schemas.microsoft.com/office/drawing/2014/main" id="{7FFD9EC5-93C9-204B-8184-90867CD5BCC6}"/>
                </a:ext>
              </a:extLst>
            </p:cNvPr>
            <p:cNvGrpSpPr/>
            <p:nvPr/>
          </p:nvGrpSpPr>
          <p:grpSpPr>
            <a:xfrm>
              <a:off x="5459154" y="5726946"/>
              <a:ext cx="408187" cy="917699"/>
              <a:chOff x="5459154" y="5726946"/>
              <a:chExt cx="408187" cy="917699"/>
            </a:xfrm>
            <a:noFill/>
          </p:grpSpPr>
          <p:sp>
            <p:nvSpPr>
              <p:cNvPr id="5972" name="Freeform 5971">
                <a:extLst>
                  <a:ext uri="{FF2B5EF4-FFF2-40B4-BE49-F238E27FC236}">
                    <a16:creationId xmlns:a16="http://schemas.microsoft.com/office/drawing/2014/main" id="{737BB7DA-C167-891D-9616-C26C0FC7FED4}"/>
                  </a:ext>
                </a:extLst>
              </p:cNvPr>
              <p:cNvSpPr/>
              <p:nvPr/>
            </p:nvSpPr>
            <p:spPr>
              <a:xfrm>
                <a:off x="5459154" y="5858046"/>
                <a:ext cx="393067" cy="589946"/>
              </a:xfrm>
              <a:custGeom>
                <a:avLst/>
                <a:gdLst>
                  <a:gd name="connsiteX0" fmla="*/ 53646 w 393067"/>
                  <a:gd name="connsiteY0" fmla="*/ 0 h 589946"/>
                  <a:gd name="connsiteX1" fmla="*/ 339416 w 393067"/>
                  <a:gd name="connsiteY1" fmla="*/ 0 h 589946"/>
                  <a:gd name="connsiteX2" fmla="*/ 393067 w 393067"/>
                  <a:gd name="connsiteY2" fmla="*/ 53682 h 589946"/>
                  <a:gd name="connsiteX3" fmla="*/ 393067 w 393067"/>
                  <a:gd name="connsiteY3" fmla="*/ 518620 h 589946"/>
                  <a:gd name="connsiteX4" fmla="*/ 321782 w 393067"/>
                  <a:gd name="connsiteY4" fmla="*/ 589947 h 589946"/>
                  <a:gd name="connsiteX5" fmla="*/ 53646 w 393067"/>
                  <a:gd name="connsiteY5" fmla="*/ 589947 h 589946"/>
                  <a:gd name="connsiteX6" fmla="*/ 0 w 393067"/>
                  <a:gd name="connsiteY6" fmla="*/ 536270 h 589946"/>
                  <a:gd name="connsiteX7" fmla="*/ 0 w 393067"/>
                  <a:gd name="connsiteY7" fmla="*/ 53682 h 589946"/>
                  <a:gd name="connsiteX8" fmla="*/ 53646 w 393067"/>
                  <a:gd name="connsiteY8" fmla="*/ 0 h 589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067" h="589946">
                    <a:moveTo>
                      <a:pt x="53646" y="0"/>
                    </a:moveTo>
                    <a:lnTo>
                      <a:pt x="339416" y="0"/>
                    </a:lnTo>
                    <a:cubicBezTo>
                      <a:pt x="369027" y="0"/>
                      <a:pt x="393067" y="24054"/>
                      <a:pt x="393067" y="53682"/>
                    </a:cubicBezTo>
                    <a:lnTo>
                      <a:pt x="393067" y="518620"/>
                    </a:lnTo>
                    <a:cubicBezTo>
                      <a:pt x="393067" y="557988"/>
                      <a:pt x="361127" y="589947"/>
                      <a:pt x="321782" y="589947"/>
                    </a:cubicBezTo>
                    <a:lnTo>
                      <a:pt x="53646" y="589947"/>
                    </a:lnTo>
                    <a:cubicBezTo>
                      <a:pt x="24035" y="589947"/>
                      <a:pt x="0" y="565898"/>
                      <a:pt x="0" y="536270"/>
                    </a:cubicBezTo>
                    <a:lnTo>
                      <a:pt x="0" y="53682"/>
                    </a:lnTo>
                    <a:cubicBezTo>
                      <a:pt x="0" y="24054"/>
                      <a:pt x="24035" y="0"/>
                      <a:pt x="5364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73" name="Freeform 5972">
                <a:extLst>
                  <a:ext uri="{FF2B5EF4-FFF2-40B4-BE49-F238E27FC236}">
                    <a16:creationId xmlns:a16="http://schemas.microsoft.com/office/drawing/2014/main" id="{4ECC79CE-DEED-91E7-C36C-E23537CB957D}"/>
                  </a:ext>
                </a:extLst>
              </p:cNvPr>
              <p:cNvSpPr/>
              <p:nvPr/>
            </p:nvSpPr>
            <p:spPr>
              <a:xfrm>
                <a:off x="5514584" y="6447993"/>
                <a:ext cx="282206" cy="65552"/>
              </a:xfrm>
              <a:custGeom>
                <a:avLst/>
                <a:gdLst>
                  <a:gd name="connsiteX0" fmla="*/ 0 w 282206"/>
                  <a:gd name="connsiteY0" fmla="*/ 0 h 65552"/>
                  <a:gd name="connsiteX1" fmla="*/ 282206 w 282206"/>
                  <a:gd name="connsiteY1" fmla="*/ 0 h 65552"/>
                  <a:gd name="connsiteX2" fmla="*/ 216691 w 282206"/>
                  <a:gd name="connsiteY2" fmla="*/ 65553 h 65552"/>
                  <a:gd name="connsiteX3" fmla="*/ 65509 w 282206"/>
                  <a:gd name="connsiteY3" fmla="*/ 65553 h 65552"/>
                  <a:gd name="connsiteX4" fmla="*/ 0 w 282206"/>
                  <a:gd name="connsiteY4" fmla="*/ 5 h 65552"/>
                  <a:gd name="connsiteX5" fmla="*/ 0 w 282206"/>
                  <a:gd name="connsiteY5" fmla="*/ 5 h 65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2206" h="65552">
                    <a:moveTo>
                      <a:pt x="0" y="0"/>
                    </a:moveTo>
                    <a:lnTo>
                      <a:pt x="282206" y="0"/>
                    </a:lnTo>
                    <a:cubicBezTo>
                      <a:pt x="282206" y="36178"/>
                      <a:pt x="252849" y="65553"/>
                      <a:pt x="216691" y="65553"/>
                    </a:cubicBezTo>
                    <a:lnTo>
                      <a:pt x="65509" y="65553"/>
                    </a:lnTo>
                    <a:cubicBezTo>
                      <a:pt x="29358" y="65553"/>
                      <a:pt x="0" y="36178"/>
                      <a:pt x="0" y="5"/>
                    </a:cubicBezTo>
                    <a:lnTo>
                      <a:pt x="0" y="5"/>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74" name="Freeform 5973">
                <a:extLst>
                  <a:ext uri="{FF2B5EF4-FFF2-40B4-BE49-F238E27FC236}">
                    <a16:creationId xmlns:a16="http://schemas.microsoft.com/office/drawing/2014/main" id="{216735D4-074F-5E26-4A09-EA3424DCC925}"/>
                  </a:ext>
                </a:extLst>
              </p:cNvPr>
              <p:cNvSpPr/>
              <p:nvPr/>
            </p:nvSpPr>
            <p:spPr>
              <a:xfrm>
                <a:off x="5655283" y="6513546"/>
                <a:ext cx="212058" cy="131100"/>
              </a:xfrm>
              <a:custGeom>
                <a:avLst/>
                <a:gdLst>
                  <a:gd name="connsiteX0" fmla="*/ 0 w 212058"/>
                  <a:gd name="connsiteY0" fmla="*/ 0 h 131100"/>
                  <a:gd name="connsiteX1" fmla="*/ 0 w 212058"/>
                  <a:gd name="connsiteY1" fmla="*/ 60508 h 131100"/>
                  <a:gd name="connsiteX2" fmla="*/ 70552 w 212058"/>
                  <a:gd name="connsiteY2" fmla="*/ 131100 h 131100"/>
                  <a:gd name="connsiteX3" fmla="*/ 141508 w 212058"/>
                  <a:gd name="connsiteY3" fmla="*/ 131100 h 131100"/>
                  <a:gd name="connsiteX4" fmla="*/ 212059 w 212058"/>
                  <a:gd name="connsiteY4" fmla="*/ 60508 h 131100"/>
                  <a:gd name="connsiteX5" fmla="*/ 212059 w 212058"/>
                  <a:gd name="connsiteY5" fmla="*/ 60508 h 13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058" h="131100">
                    <a:moveTo>
                      <a:pt x="0" y="0"/>
                    </a:moveTo>
                    <a:lnTo>
                      <a:pt x="0" y="60508"/>
                    </a:lnTo>
                    <a:cubicBezTo>
                      <a:pt x="0" y="99492"/>
                      <a:pt x="31584" y="131100"/>
                      <a:pt x="70552" y="131100"/>
                    </a:cubicBezTo>
                    <a:lnTo>
                      <a:pt x="141508" y="131100"/>
                    </a:lnTo>
                    <a:cubicBezTo>
                      <a:pt x="180469" y="131100"/>
                      <a:pt x="212059" y="99497"/>
                      <a:pt x="212059" y="60508"/>
                    </a:cubicBezTo>
                    <a:lnTo>
                      <a:pt x="212059" y="60508"/>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75" name="Freeform 5974">
                <a:extLst>
                  <a:ext uri="{FF2B5EF4-FFF2-40B4-BE49-F238E27FC236}">
                    <a16:creationId xmlns:a16="http://schemas.microsoft.com/office/drawing/2014/main" id="{270274B2-320C-564A-47A5-33713CD73FC5}"/>
                  </a:ext>
                </a:extLst>
              </p:cNvPr>
              <p:cNvSpPr/>
              <p:nvPr/>
            </p:nvSpPr>
            <p:spPr>
              <a:xfrm>
                <a:off x="5585136" y="5726946"/>
                <a:ext cx="70551" cy="131100"/>
              </a:xfrm>
              <a:custGeom>
                <a:avLst/>
                <a:gdLst>
                  <a:gd name="connsiteX0" fmla="*/ 70552 w 70551"/>
                  <a:gd name="connsiteY0" fmla="*/ 131100 h 131100"/>
                  <a:gd name="connsiteX1" fmla="*/ 33925 w 70551"/>
                  <a:gd name="connsiteY1" fmla="*/ 85326 h 131100"/>
                  <a:gd name="connsiteX2" fmla="*/ 25637 w 70551"/>
                  <a:gd name="connsiteY2" fmla="*/ 81728 h 131100"/>
                  <a:gd name="connsiteX3" fmla="*/ 0 w 70551"/>
                  <a:gd name="connsiteY3" fmla="*/ 42626 h 131100"/>
                  <a:gd name="connsiteX4" fmla="*/ 0 w 70551"/>
                  <a:gd name="connsiteY4" fmla="*/ 42626 h 131100"/>
                  <a:gd name="connsiteX5" fmla="*/ 42602 w 70551"/>
                  <a:gd name="connsiteY5" fmla="*/ 0 h 131100"/>
                  <a:gd name="connsiteX6" fmla="*/ 45390 w 70551"/>
                  <a:gd name="connsiteY6" fmla="*/ 0 h 131100"/>
                  <a:gd name="connsiteX7" fmla="*/ 70552 w 70551"/>
                  <a:gd name="connsiteY7" fmla="*/ 25173 h 131100"/>
                  <a:gd name="connsiteX8" fmla="*/ 70552 w 70551"/>
                  <a:gd name="connsiteY8" fmla="*/ 25173 h 13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51" h="131100">
                    <a:moveTo>
                      <a:pt x="70552" y="131100"/>
                    </a:moveTo>
                    <a:cubicBezTo>
                      <a:pt x="70552" y="106844"/>
                      <a:pt x="56164" y="94985"/>
                      <a:pt x="33925" y="85326"/>
                    </a:cubicBezTo>
                    <a:lnTo>
                      <a:pt x="25637" y="81728"/>
                    </a:lnTo>
                    <a:cubicBezTo>
                      <a:pt x="10073" y="74967"/>
                      <a:pt x="0" y="59606"/>
                      <a:pt x="0" y="42626"/>
                    </a:cubicBezTo>
                    <a:lnTo>
                      <a:pt x="0" y="42626"/>
                    </a:lnTo>
                    <a:cubicBezTo>
                      <a:pt x="0" y="19084"/>
                      <a:pt x="19074" y="0"/>
                      <a:pt x="42602" y="0"/>
                    </a:cubicBezTo>
                    <a:lnTo>
                      <a:pt x="45390" y="0"/>
                    </a:lnTo>
                    <a:cubicBezTo>
                      <a:pt x="59286" y="0"/>
                      <a:pt x="70552" y="11271"/>
                      <a:pt x="70552" y="25173"/>
                    </a:cubicBezTo>
                    <a:lnTo>
                      <a:pt x="70552" y="2517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966" name="Freeform 5965">
              <a:extLst>
                <a:ext uri="{FF2B5EF4-FFF2-40B4-BE49-F238E27FC236}">
                  <a16:creationId xmlns:a16="http://schemas.microsoft.com/office/drawing/2014/main" id="{18D40BDA-20F6-E08B-8128-937949AAEB9E}"/>
                </a:ext>
              </a:extLst>
            </p:cNvPr>
            <p:cNvSpPr/>
            <p:nvPr/>
          </p:nvSpPr>
          <p:spPr>
            <a:xfrm>
              <a:off x="5721197" y="5956371"/>
              <a:ext cx="131024" cy="5395"/>
            </a:xfrm>
            <a:custGeom>
              <a:avLst/>
              <a:gdLst>
                <a:gd name="connsiteX0" fmla="*/ 0 w 131024"/>
                <a:gd name="connsiteY0" fmla="*/ 0 h 5395"/>
                <a:gd name="connsiteX1" fmla="*/ 131024 w 131024"/>
                <a:gd name="connsiteY1" fmla="*/ 0 h 5395"/>
              </a:gdLst>
              <a:ahLst/>
              <a:cxnLst>
                <a:cxn ang="0">
                  <a:pos x="connsiteX0" y="connsiteY0"/>
                </a:cxn>
                <a:cxn ang="0">
                  <a:pos x="connsiteX1" y="connsiteY1"/>
                </a:cxn>
              </a:cxnLst>
              <a:rect l="l" t="t" r="r" b="b"/>
              <a:pathLst>
                <a:path w="131024" h="5395">
                  <a:moveTo>
                    <a:pt x="0" y="0"/>
                  </a:moveTo>
                  <a:lnTo>
                    <a:pt x="13102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67" name="Freeform 5966">
              <a:extLst>
                <a:ext uri="{FF2B5EF4-FFF2-40B4-BE49-F238E27FC236}">
                  <a16:creationId xmlns:a16="http://schemas.microsoft.com/office/drawing/2014/main" id="{353B1307-05D4-A28F-6897-08FC45394572}"/>
                </a:ext>
              </a:extLst>
            </p:cNvPr>
            <p:cNvSpPr/>
            <p:nvPr/>
          </p:nvSpPr>
          <p:spPr>
            <a:xfrm>
              <a:off x="5721197" y="6032846"/>
              <a:ext cx="131024" cy="5395"/>
            </a:xfrm>
            <a:custGeom>
              <a:avLst/>
              <a:gdLst>
                <a:gd name="connsiteX0" fmla="*/ 0 w 131024"/>
                <a:gd name="connsiteY0" fmla="*/ 0 h 5395"/>
                <a:gd name="connsiteX1" fmla="*/ 131024 w 131024"/>
                <a:gd name="connsiteY1" fmla="*/ 0 h 5395"/>
              </a:gdLst>
              <a:ahLst/>
              <a:cxnLst>
                <a:cxn ang="0">
                  <a:pos x="connsiteX0" y="connsiteY0"/>
                </a:cxn>
                <a:cxn ang="0">
                  <a:pos x="connsiteX1" y="connsiteY1"/>
                </a:cxn>
              </a:cxnLst>
              <a:rect l="l" t="t" r="r" b="b"/>
              <a:pathLst>
                <a:path w="131024" h="5395">
                  <a:moveTo>
                    <a:pt x="0" y="0"/>
                  </a:moveTo>
                  <a:lnTo>
                    <a:pt x="13102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68" name="Freeform 5967">
              <a:extLst>
                <a:ext uri="{FF2B5EF4-FFF2-40B4-BE49-F238E27FC236}">
                  <a16:creationId xmlns:a16="http://schemas.microsoft.com/office/drawing/2014/main" id="{5098EEB9-6653-5028-6B53-FF66CF2E5509}"/>
                </a:ext>
              </a:extLst>
            </p:cNvPr>
            <p:cNvSpPr/>
            <p:nvPr/>
          </p:nvSpPr>
          <p:spPr>
            <a:xfrm>
              <a:off x="5721197" y="6112263"/>
              <a:ext cx="131024" cy="5395"/>
            </a:xfrm>
            <a:custGeom>
              <a:avLst/>
              <a:gdLst>
                <a:gd name="connsiteX0" fmla="*/ 0 w 131024"/>
                <a:gd name="connsiteY0" fmla="*/ 0 h 5395"/>
                <a:gd name="connsiteX1" fmla="*/ 131024 w 131024"/>
                <a:gd name="connsiteY1" fmla="*/ 0 h 5395"/>
              </a:gdLst>
              <a:ahLst/>
              <a:cxnLst>
                <a:cxn ang="0">
                  <a:pos x="connsiteX0" y="connsiteY0"/>
                </a:cxn>
                <a:cxn ang="0">
                  <a:pos x="connsiteX1" y="connsiteY1"/>
                </a:cxn>
              </a:cxnLst>
              <a:rect l="l" t="t" r="r" b="b"/>
              <a:pathLst>
                <a:path w="131024" h="5395">
                  <a:moveTo>
                    <a:pt x="0" y="0"/>
                  </a:moveTo>
                  <a:lnTo>
                    <a:pt x="13102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69" name="Freeform 5968">
              <a:extLst>
                <a:ext uri="{FF2B5EF4-FFF2-40B4-BE49-F238E27FC236}">
                  <a16:creationId xmlns:a16="http://schemas.microsoft.com/office/drawing/2014/main" id="{19976EBD-7F1A-4E5A-CC89-44B8F130445A}"/>
                </a:ext>
              </a:extLst>
            </p:cNvPr>
            <p:cNvSpPr/>
            <p:nvPr/>
          </p:nvSpPr>
          <p:spPr>
            <a:xfrm>
              <a:off x="5721197" y="6188739"/>
              <a:ext cx="131024" cy="5395"/>
            </a:xfrm>
            <a:custGeom>
              <a:avLst/>
              <a:gdLst>
                <a:gd name="connsiteX0" fmla="*/ 0 w 131024"/>
                <a:gd name="connsiteY0" fmla="*/ 0 h 5395"/>
                <a:gd name="connsiteX1" fmla="*/ 131024 w 131024"/>
                <a:gd name="connsiteY1" fmla="*/ 0 h 5395"/>
              </a:gdLst>
              <a:ahLst/>
              <a:cxnLst>
                <a:cxn ang="0">
                  <a:pos x="connsiteX0" y="connsiteY0"/>
                </a:cxn>
                <a:cxn ang="0">
                  <a:pos x="connsiteX1" y="connsiteY1"/>
                </a:cxn>
              </a:cxnLst>
              <a:rect l="l" t="t" r="r" b="b"/>
              <a:pathLst>
                <a:path w="131024" h="5395">
                  <a:moveTo>
                    <a:pt x="0" y="0"/>
                  </a:moveTo>
                  <a:lnTo>
                    <a:pt x="13102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70" name="Freeform 5969">
              <a:extLst>
                <a:ext uri="{FF2B5EF4-FFF2-40B4-BE49-F238E27FC236}">
                  <a16:creationId xmlns:a16="http://schemas.microsoft.com/office/drawing/2014/main" id="{6842CD59-22CF-6423-01B7-B2F4656DAB0A}"/>
                </a:ext>
              </a:extLst>
            </p:cNvPr>
            <p:cNvSpPr/>
            <p:nvPr/>
          </p:nvSpPr>
          <p:spPr>
            <a:xfrm>
              <a:off x="5721197" y="6268153"/>
              <a:ext cx="131024" cy="5395"/>
            </a:xfrm>
            <a:custGeom>
              <a:avLst/>
              <a:gdLst>
                <a:gd name="connsiteX0" fmla="*/ 0 w 131024"/>
                <a:gd name="connsiteY0" fmla="*/ 0 h 5395"/>
                <a:gd name="connsiteX1" fmla="*/ 131024 w 131024"/>
                <a:gd name="connsiteY1" fmla="*/ 0 h 5395"/>
              </a:gdLst>
              <a:ahLst/>
              <a:cxnLst>
                <a:cxn ang="0">
                  <a:pos x="connsiteX0" y="connsiteY0"/>
                </a:cxn>
                <a:cxn ang="0">
                  <a:pos x="connsiteX1" y="connsiteY1"/>
                </a:cxn>
              </a:cxnLst>
              <a:rect l="l" t="t" r="r" b="b"/>
              <a:pathLst>
                <a:path w="131024" h="5395">
                  <a:moveTo>
                    <a:pt x="0" y="0"/>
                  </a:moveTo>
                  <a:lnTo>
                    <a:pt x="13102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71" name="Freeform 5970">
              <a:extLst>
                <a:ext uri="{FF2B5EF4-FFF2-40B4-BE49-F238E27FC236}">
                  <a16:creationId xmlns:a16="http://schemas.microsoft.com/office/drawing/2014/main" id="{B0BFA446-529E-0B58-AF65-1DABE6220147}"/>
                </a:ext>
              </a:extLst>
            </p:cNvPr>
            <p:cNvSpPr/>
            <p:nvPr/>
          </p:nvSpPr>
          <p:spPr>
            <a:xfrm>
              <a:off x="5721197" y="6344627"/>
              <a:ext cx="131024" cy="5395"/>
            </a:xfrm>
            <a:custGeom>
              <a:avLst/>
              <a:gdLst>
                <a:gd name="connsiteX0" fmla="*/ 0 w 131024"/>
                <a:gd name="connsiteY0" fmla="*/ 0 h 5395"/>
                <a:gd name="connsiteX1" fmla="*/ 131024 w 131024"/>
                <a:gd name="connsiteY1" fmla="*/ 0 h 5395"/>
              </a:gdLst>
              <a:ahLst/>
              <a:cxnLst>
                <a:cxn ang="0">
                  <a:pos x="connsiteX0" y="connsiteY0"/>
                </a:cxn>
                <a:cxn ang="0">
                  <a:pos x="connsiteX1" y="connsiteY1"/>
                </a:cxn>
              </a:cxnLst>
              <a:rect l="l" t="t" r="r" b="b"/>
              <a:pathLst>
                <a:path w="131024" h="5395">
                  <a:moveTo>
                    <a:pt x="0" y="0"/>
                  </a:moveTo>
                  <a:lnTo>
                    <a:pt x="13102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57" name="Graphic 4682">
            <a:extLst>
              <a:ext uri="{FF2B5EF4-FFF2-40B4-BE49-F238E27FC236}">
                <a16:creationId xmlns:a16="http://schemas.microsoft.com/office/drawing/2014/main" id="{70FC1BDF-F9A3-BD5A-B667-6B25FC88E7D6}"/>
              </a:ext>
            </a:extLst>
          </p:cNvPr>
          <p:cNvGrpSpPr/>
          <p:nvPr/>
        </p:nvGrpSpPr>
        <p:grpSpPr>
          <a:xfrm flipH="1">
            <a:off x="5261476" y="9646769"/>
            <a:ext cx="526880" cy="439318"/>
            <a:chOff x="6613673" y="5858046"/>
            <a:chExt cx="786145" cy="655497"/>
          </a:xfrm>
          <a:noFill/>
        </p:grpSpPr>
        <p:grpSp>
          <p:nvGrpSpPr>
            <p:cNvPr id="5960" name="Graphic 4682">
              <a:extLst>
                <a:ext uri="{FF2B5EF4-FFF2-40B4-BE49-F238E27FC236}">
                  <a16:creationId xmlns:a16="http://schemas.microsoft.com/office/drawing/2014/main" id="{D8F368AD-0E39-E2CF-EA61-6B4BD43D6F25}"/>
                </a:ext>
              </a:extLst>
            </p:cNvPr>
            <p:cNvGrpSpPr/>
            <p:nvPr/>
          </p:nvGrpSpPr>
          <p:grpSpPr>
            <a:xfrm>
              <a:off x="6613673" y="5858046"/>
              <a:ext cx="786145" cy="655497"/>
              <a:chOff x="6613673" y="5858046"/>
              <a:chExt cx="786145" cy="655497"/>
            </a:xfrm>
            <a:noFill/>
          </p:grpSpPr>
          <p:sp>
            <p:nvSpPr>
              <p:cNvPr id="5962" name="Freeform 5961">
                <a:extLst>
                  <a:ext uri="{FF2B5EF4-FFF2-40B4-BE49-F238E27FC236}">
                    <a16:creationId xmlns:a16="http://schemas.microsoft.com/office/drawing/2014/main" id="{51EE233D-8B56-6119-630A-DB52ABF8D53B}"/>
                  </a:ext>
                </a:extLst>
              </p:cNvPr>
              <p:cNvSpPr/>
              <p:nvPr/>
            </p:nvSpPr>
            <p:spPr>
              <a:xfrm>
                <a:off x="6613673" y="5967296"/>
                <a:ext cx="786145" cy="546247"/>
              </a:xfrm>
              <a:custGeom>
                <a:avLst/>
                <a:gdLst>
                  <a:gd name="connsiteX0" fmla="*/ 716363 w 786145"/>
                  <a:gd name="connsiteY0" fmla="*/ 0 h 546247"/>
                  <a:gd name="connsiteX1" fmla="*/ 786145 w 786145"/>
                  <a:gd name="connsiteY1" fmla="*/ 69822 h 546247"/>
                  <a:gd name="connsiteX2" fmla="*/ 786145 w 786145"/>
                  <a:gd name="connsiteY2" fmla="*/ 476425 h 546247"/>
                  <a:gd name="connsiteX3" fmla="*/ 716363 w 786145"/>
                  <a:gd name="connsiteY3" fmla="*/ 546248 h 546247"/>
                  <a:gd name="connsiteX4" fmla="*/ 69782 w 786145"/>
                  <a:gd name="connsiteY4" fmla="*/ 546248 h 546247"/>
                  <a:gd name="connsiteX5" fmla="*/ 0 w 786145"/>
                  <a:gd name="connsiteY5" fmla="*/ 476425 h 546247"/>
                  <a:gd name="connsiteX6" fmla="*/ 0 w 786145"/>
                  <a:gd name="connsiteY6" fmla="*/ 69822 h 546247"/>
                  <a:gd name="connsiteX7" fmla="*/ 69782 w 786145"/>
                  <a:gd name="connsiteY7" fmla="*/ 0 h 546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6145" h="546247">
                    <a:moveTo>
                      <a:pt x="716363" y="0"/>
                    </a:moveTo>
                    <a:cubicBezTo>
                      <a:pt x="754903" y="0"/>
                      <a:pt x="786145" y="31261"/>
                      <a:pt x="786145" y="69822"/>
                    </a:cubicBezTo>
                    <a:lnTo>
                      <a:pt x="786145" y="476425"/>
                    </a:lnTo>
                    <a:cubicBezTo>
                      <a:pt x="786145" y="514987"/>
                      <a:pt x="754903" y="546248"/>
                      <a:pt x="716363" y="546248"/>
                    </a:cubicBezTo>
                    <a:lnTo>
                      <a:pt x="69782" y="546248"/>
                    </a:lnTo>
                    <a:cubicBezTo>
                      <a:pt x="31242" y="546248"/>
                      <a:pt x="0" y="514987"/>
                      <a:pt x="0" y="476425"/>
                    </a:cubicBezTo>
                    <a:lnTo>
                      <a:pt x="0" y="69822"/>
                    </a:lnTo>
                    <a:cubicBezTo>
                      <a:pt x="0" y="31261"/>
                      <a:pt x="31242" y="0"/>
                      <a:pt x="69782"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63" name="Freeform 5962">
                <a:extLst>
                  <a:ext uri="{FF2B5EF4-FFF2-40B4-BE49-F238E27FC236}">
                    <a16:creationId xmlns:a16="http://schemas.microsoft.com/office/drawing/2014/main" id="{5F79B7A3-2663-7000-829E-032B31766F10}"/>
                  </a:ext>
                </a:extLst>
              </p:cNvPr>
              <p:cNvSpPr/>
              <p:nvPr/>
            </p:nvSpPr>
            <p:spPr>
              <a:xfrm>
                <a:off x="6875716" y="6120246"/>
                <a:ext cx="262048" cy="262199"/>
              </a:xfrm>
              <a:custGeom>
                <a:avLst/>
                <a:gdLst>
                  <a:gd name="connsiteX0" fmla="*/ 235738 w 262048"/>
                  <a:gd name="connsiteY0" fmla="*/ 86018 h 262199"/>
                  <a:gd name="connsiteX1" fmla="*/ 175066 w 262048"/>
                  <a:gd name="connsiteY1" fmla="*/ 86018 h 262199"/>
                  <a:gd name="connsiteX2" fmla="*/ 175066 w 262048"/>
                  <a:gd name="connsiteY2" fmla="*/ 26325 h 262199"/>
                  <a:gd name="connsiteX3" fmla="*/ 148750 w 262048"/>
                  <a:gd name="connsiteY3" fmla="*/ 0 h 262199"/>
                  <a:gd name="connsiteX4" fmla="*/ 113665 w 262048"/>
                  <a:gd name="connsiteY4" fmla="*/ 0 h 262199"/>
                  <a:gd name="connsiteX5" fmla="*/ 87349 w 262048"/>
                  <a:gd name="connsiteY5" fmla="*/ 26325 h 262199"/>
                  <a:gd name="connsiteX6" fmla="*/ 87349 w 262048"/>
                  <a:gd name="connsiteY6" fmla="*/ 86018 h 262199"/>
                  <a:gd name="connsiteX7" fmla="*/ 26316 w 262048"/>
                  <a:gd name="connsiteY7" fmla="*/ 86018 h 262199"/>
                  <a:gd name="connsiteX8" fmla="*/ 0 w 262048"/>
                  <a:gd name="connsiteY8" fmla="*/ 112349 h 262199"/>
                  <a:gd name="connsiteX9" fmla="*/ 0 w 262048"/>
                  <a:gd name="connsiteY9" fmla="*/ 148474 h 262199"/>
                  <a:gd name="connsiteX10" fmla="*/ 26316 w 262048"/>
                  <a:gd name="connsiteY10" fmla="*/ 174800 h 262199"/>
                  <a:gd name="connsiteX11" fmla="*/ 87349 w 262048"/>
                  <a:gd name="connsiteY11" fmla="*/ 174800 h 262199"/>
                  <a:gd name="connsiteX12" fmla="*/ 87349 w 262048"/>
                  <a:gd name="connsiteY12" fmla="*/ 235874 h 262199"/>
                  <a:gd name="connsiteX13" fmla="*/ 113665 w 262048"/>
                  <a:gd name="connsiteY13" fmla="*/ 262200 h 262199"/>
                  <a:gd name="connsiteX14" fmla="*/ 148750 w 262048"/>
                  <a:gd name="connsiteY14" fmla="*/ 262200 h 262199"/>
                  <a:gd name="connsiteX15" fmla="*/ 175066 w 262048"/>
                  <a:gd name="connsiteY15" fmla="*/ 235874 h 262199"/>
                  <a:gd name="connsiteX16" fmla="*/ 175066 w 262048"/>
                  <a:gd name="connsiteY16" fmla="*/ 174800 h 262199"/>
                  <a:gd name="connsiteX17" fmla="*/ 235738 w 262048"/>
                  <a:gd name="connsiteY17" fmla="*/ 174800 h 262199"/>
                  <a:gd name="connsiteX18" fmla="*/ 262049 w 262048"/>
                  <a:gd name="connsiteY18" fmla="*/ 148474 h 262199"/>
                  <a:gd name="connsiteX19" fmla="*/ 262049 w 262048"/>
                  <a:gd name="connsiteY19" fmla="*/ 112349 h 262199"/>
                  <a:gd name="connsiteX20" fmla="*/ 235738 w 262048"/>
                  <a:gd name="connsiteY20" fmla="*/ 86018 h 26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2048" h="262199">
                    <a:moveTo>
                      <a:pt x="235738" y="86018"/>
                    </a:moveTo>
                    <a:lnTo>
                      <a:pt x="175066" y="86018"/>
                    </a:lnTo>
                    <a:lnTo>
                      <a:pt x="175066" y="26325"/>
                    </a:lnTo>
                    <a:cubicBezTo>
                      <a:pt x="175066" y="11789"/>
                      <a:pt x="163283" y="0"/>
                      <a:pt x="148750" y="0"/>
                    </a:cubicBezTo>
                    <a:lnTo>
                      <a:pt x="113665" y="0"/>
                    </a:lnTo>
                    <a:cubicBezTo>
                      <a:pt x="99132" y="0"/>
                      <a:pt x="87349" y="11789"/>
                      <a:pt x="87349" y="26325"/>
                    </a:cubicBezTo>
                    <a:lnTo>
                      <a:pt x="87349" y="86018"/>
                    </a:lnTo>
                    <a:lnTo>
                      <a:pt x="26316" y="86018"/>
                    </a:lnTo>
                    <a:cubicBezTo>
                      <a:pt x="11783" y="86018"/>
                      <a:pt x="0" y="97808"/>
                      <a:pt x="0" y="112349"/>
                    </a:cubicBezTo>
                    <a:lnTo>
                      <a:pt x="0" y="148474"/>
                    </a:lnTo>
                    <a:cubicBezTo>
                      <a:pt x="0" y="163010"/>
                      <a:pt x="11783" y="174800"/>
                      <a:pt x="26316" y="174800"/>
                    </a:cubicBezTo>
                    <a:lnTo>
                      <a:pt x="87349" y="174800"/>
                    </a:lnTo>
                    <a:lnTo>
                      <a:pt x="87349" y="235874"/>
                    </a:lnTo>
                    <a:cubicBezTo>
                      <a:pt x="87349" y="250410"/>
                      <a:pt x="99132" y="262200"/>
                      <a:pt x="113665" y="262200"/>
                    </a:cubicBezTo>
                    <a:lnTo>
                      <a:pt x="148750" y="262200"/>
                    </a:lnTo>
                    <a:cubicBezTo>
                      <a:pt x="163283" y="262200"/>
                      <a:pt x="175066" y="250410"/>
                      <a:pt x="175066" y="235874"/>
                    </a:cubicBezTo>
                    <a:lnTo>
                      <a:pt x="175066" y="174800"/>
                    </a:lnTo>
                    <a:lnTo>
                      <a:pt x="235738" y="174800"/>
                    </a:lnTo>
                    <a:cubicBezTo>
                      <a:pt x="250271" y="174800"/>
                      <a:pt x="262049" y="163010"/>
                      <a:pt x="262049" y="148474"/>
                    </a:cubicBezTo>
                    <a:lnTo>
                      <a:pt x="262049" y="112349"/>
                    </a:lnTo>
                    <a:cubicBezTo>
                      <a:pt x="262049" y="97808"/>
                      <a:pt x="250271" y="86018"/>
                      <a:pt x="235738" y="8601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64" name="Freeform 5963">
                <a:extLst>
                  <a:ext uri="{FF2B5EF4-FFF2-40B4-BE49-F238E27FC236}">
                    <a16:creationId xmlns:a16="http://schemas.microsoft.com/office/drawing/2014/main" id="{7FE977E9-71E0-06FD-B98D-36DEE16E6E2F}"/>
                  </a:ext>
                </a:extLst>
              </p:cNvPr>
              <p:cNvSpPr/>
              <p:nvPr/>
            </p:nvSpPr>
            <p:spPr>
              <a:xfrm>
                <a:off x="6733777" y="5858046"/>
                <a:ext cx="545931" cy="109249"/>
              </a:xfrm>
              <a:custGeom>
                <a:avLst/>
                <a:gdLst>
                  <a:gd name="connsiteX0" fmla="*/ 0 w 545931"/>
                  <a:gd name="connsiteY0" fmla="*/ 109250 h 109249"/>
                  <a:gd name="connsiteX1" fmla="*/ 0 w 545931"/>
                  <a:gd name="connsiteY1" fmla="*/ 49936 h 109249"/>
                  <a:gd name="connsiteX2" fmla="*/ 49909 w 545931"/>
                  <a:gd name="connsiteY2" fmla="*/ 0 h 109249"/>
                  <a:gd name="connsiteX3" fmla="*/ 496023 w 545931"/>
                  <a:gd name="connsiteY3" fmla="*/ 0 h 109249"/>
                  <a:gd name="connsiteX4" fmla="*/ 545931 w 545931"/>
                  <a:gd name="connsiteY4" fmla="*/ 49936 h 109249"/>
                  <a:gd name="connsiteX5" fmla="*/ 545931 w 545931"/>
                  <a:gd name="connsiteY5" fmla="*/ 107786 h 109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931" h="109249">
                    <a:moveTo>
                      <a:pt x="0" y="109250"/>
                    </a:moveTo>
                    <a:lnTo>
                      <a:pt x="0" y="49936"/>
                    </a:lnTo>
                    <a:cubicBezTo>
                      <a:pt x="0" y="22357"/>
                      <a:pt x="22342" y="0"/>
                      <a:pt x="49909" y="0"/>
                    </a:cubicBezTo>
                    <a:lnTo>
                      <a:pt x="496023" y="0"/>
                    </a:lnTo>
                    <a:cubicBezTo>
                      <a:pt x="523590" y="0"/>
                      <a:pt x="545931" y="22357"/>
                      <a:pt x="545931" y="49936"/>
                    </a:cubicBezTo>
                    <a:lnTo>
                      <a:pt x="545931" y="10778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961" name="Freeform 5960">
              <a:extLst>
                <a:ext uri="{FF2B5EF4-FFF2-40B4-BE49-F238E27FC236}">
                  <a16:creationId xmlns:a16="http://schemas.microsoft.com/office/drawing/2014/main" id="{78D1F323-3294-4B53-5B16-C84B614BD2EE}"/>
                </a:ext>
              </a:extLst>
            </p:cNvPr>
            <p:cNvSpPr/>
            <p:nvPr/>
          </p:nvSpPr>
          <p:spPr>
            <a:xfrm>
              <a:off x="6744692" y="6032846"/>
              <a:ext cx="524096" cy="5395"/>
            </a:xfrm>
            <a:custGeom>
              <a:avLst/>
              <a:gdLst>
                <a:gd name="connsiteX0" fmla="*/ 0 w 524096"/>
                <a:gd name="connsiteY0" fmla="*/ 0 h 5395"/>
                <a:gd name="connsiteX1" fmla="*/ 524097 w 524096"/>
                <a:gd name="connsiteY1" fmla="*/ 0 h 5395"/>
              </a:gdLst>
              <a:ahLst/>
              <a:cxnLst>
                <a:cxn ang="0">
                  <a:pos x="connsiteX0" y="connsiteY0"/>
                </a:cxn>
                <a:cxn ang="0">
                  <a:pos x="connsiteX1" y="connsiteY1"/>
                </a:cxn>
              </a:cxnLst>
              <a:rect l="l" t="t" r="r" b="b"/>
              <a:pathLst>
                <a:path w="524096" h="5395">
                  <a:moveTo>
                    <a:pt x="0" y="0"/>
                  </a:moveTo>
                  <a:lnTo>
                    <a:pt x="524097"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58" name="Group 5757">
            <a:extLst>
              <a:ext uri="{FF2B5EF4-FFF2-40B4-BE49-F238E27FC236}">
                <a16:creationId xmlns:a16="http://schemas.microsoft.com/office/drawing/2014/main" id="{4CE8DA9A-CA34-6558-78C4-1FC57AA9C289}"/>
              </a:ext>
            </a:extLst>
          </p:cNvPr>
          <p:cNvGrpSpPr/>
          <p:nvPr/>
        </p:nvGrpSpPr>
        <p:grpSpPr>
          <a:xfrm flipH="1">
            <a:off x="1883958" y="10862568"/>
            <a:ext cx="307424" cy="512540"/>
            <a:chOff x="2751197" y="7197401"/>
            <a:chExt cx="458700" cy="764750"/>
          </a:xfrm>
        </p:grpSpPr>
        <p:grpSp>
          <p:nvGrpSpPr>
            <p:cNvPr id="5950" name="Graphic 4682">
              <a:extLst>
                <a:ext uri="{FF2B5EF4-FFF2-40B4-BE49-F238E27FC236}">
                  <a16:creationId xmlns:a16="http://schemas.microsoft.com/office/drawing/2014/main" id="{2353EF63-BD28-4072-28DA-8232859CBCBA}"/>
                </a:ext>
              </a:extLst>
            </p:cNvPr>
            <p:cNvGrpSpPr/>
            <p:nvPr/>
          </p:nvGrpSpPr>
          <p:grpSpPr>
            <a:xfrm>
              <a:off x="2751197" y="7197401"/>
              <a:ext cx="458700" cy="764750"/>
              <a:chOff x="2751197" y="7197401"/>
              <a:chExt cx="458700" cy="764750"/>
            </a:xfrm>
            <a:noFill/>
          </p:grpSpPr>
          <p:grpSp>
            <p:nvGrpSpPr>
              <p:cNvPr id="5953" name="Graphic 4682">
                <a:extLst>
                  <a:ext uri="{FF2B5EF4-FFF2-40B4-BE49-F238E27FC236}">
                    <a16:creationId xmlns:a16="http://schemas.microsoft.com/office/drawing/2014/main" id="{44D76EE3-3453-6F32-FA2B-66B19AB294CB}"/>
                  </a:ext>
                </a:extLst>
              </p:cNvPr>
              <p:cNvGrpSpPr/>
              <p:nvPr/>
            </p:nvGrpSpPr>
            <p:grpSpPr>
              <a:xfrm>
                <a:off x="2751197" y="7197401"/>
                <a:ext cx="458700" cy="764750"/>
                <a:chOff x="2751197" y="7197401"/>
                <a:chExt cx="458700" cy="764750"/>
              </a:xfrm>
              <a:noFill/>
            </p:grpSpPr>
            <p:sp>
              <p:nvSpPr>
                <p:cNvPr id="5956" name="Freeform 5955">
                  <a:extLst>
                    <a:ext uri="{FF2B5EF4-FFF2-40B4-BE49-F238E27FC236}">
                      <a16:creationId xmlns:a16="http://schemas.microsoft.com/office/drawing/2014/main" id="{4B97EFB5-B454-3D6C-6890-4D6BF32F23A6}"/>
                    </a:ext>
                  </a:extLst>
                </p:cNvPr>
                <p:cNvSpPr/>
                <p:nvPr/>
              </p:nvSpPr>
              <p:spPr>
                <a:xfrm>
                  <a:off x="2751197" y="7426827"/>
                  <a:ext cx="458700" cy="535324"/>
                </a:xfrm>
                <a:custGeom>
                  <a:avLst/>
                  <a:gdLst>
                    <a:gd name="connsiteX0" fmla="*/ 382262 w 458700"/>
                    <a:gd name="connsiteY0" fmla="*/ 0 h 535324"/>
                    <a:gd name="connsiteX1" fmla="*/ 458701 w 458700"/>
                    <a:gd name="connsiteY1" fmla="*/ 76483 h 535324"/>
                    <a:gd name="connsiteX2" fmla="*/ 458701 w 458700"/>
                    <a:gd name="connsiteY2" fmla="*/ 458842 h 535324"/>
                    <a:gd name="connsiteX3" fmla="*/ 382262 w 458700"/>
                    <a:gd name="connsiteY3" fmla="*/ 535325 h 535324"/>
                    <a:gd name="connsiteX4" fmla="*/ 76439 w 458700"/>
                    <a:gd name="connsiteY4" fmla="*/ 535325 h 535324"/>
                    <a:gd name="connsiteX5" fmla="*/ 0 w 458700"/>
                    <a:gd name="connsiteY5" fmla="*/ 458842 h 535324"/>
                    <a:gd name="connsiteX6" fmla="*/ 0 w 458700"/>
                    <a:gd name="connsiteY6" fmla="*/ 76483 h 535324"/>
                    <a:gd name="connsiteX7" fmla="*/ 76439 w 458700"/>
                    <a:gd name="connsiteY7" fmla="*/ 0 h 53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700" h="535324">
                      <a:moveTo>
                        <a:pt x="382262" y="0"/>
                      </a:moveTo>
                      <a:cubicBezTo>
                        <a:pt x="424478" y="0"/>
                        <a:pt x="458701" y="34242"/>
                        <a:pt x="458701" y="76483"/>
                      </a:cubicBezTo>
                      <a:lnTo>
                        <a:pt x="458701" y="458842"/>
                      </a:lnTo>
                      <a:cubicBezTo>
                        <a:pt x="458701" y="501082"/>
                        <a:pt x="424478" y="535325"/>
                        <a:pt x="382262" y="535325"/>
                      </a:cubicBezTo>
                      <a:lnTo>
                        <a:pt x="76439" y="535325"/>
                      </a:lnTo>
                      <a:cubicBezTo>
                        <a:pt x="34223" y="535325"/>
                        <a:pt x="0" y="501082"/>
                        <a:pt x="0" y="458842"/>
                      </a:cubicBezTo>
                      <a:lnTo>
                        <a:pt x="0" y="76483"/>
                      </a:lnTo>
                      <a:cubicBezTo>
                        <a:pt x="0" y="34243"/>
                        <a:pt x="34223" y="0"/>
                        <a:pt x="7643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57" name="Freeform 5956">
                  <a:extLst>
                    <a:ext uri="{FF2B5EF4-FFF2-40B4-BE49-F238E27FC236}">
                      <a16:creationId xmlns:a16="http://schemas.microsoft.com/office/drawing/2014/main" id="{46F0704D-1143-17CD-DCE1-20B458359458}"/>
                    </a:ext>
                  </a:extLst>
                </p:cNvPr>
                <p:cNvSpPr/>
                <p:nvPr/>
              </p:nvSpPr>
              <p:spPr>
                <a:xfrm>
                  <a:off x="2827745" y="7350348"/>
                  <a:ext cx="305722" cy="76474"/>
                </a:xfrm>
                <a:custGeom>
                  <a:avLst/>
                  <a:gdLst>
                    <a:gd name="connsiteX0" fmla="*/ 0 w 305722"/>
                    <a:gd name="connsiteY0" fmla="*/ 0 h 76474"/>
                    <a:gd name="connsiteX1" fmla="*/ 305723 w 305722"/>
                    <a:gd name="connsiteY1" fmla="*/ 0 h 76474"/>
                    <a:gd name="connsiteX2" fmla="*/ 305723 w 305722"/>
                    <a:gd name="connsiteY2" fmla="*/ 76475 h 76474"/>
                    <a:gd name="connsiteX3" fmla="*/ 0 w 305722"/>
                    <a:gd name="connsiteY3" fmla="*/ 76475 h 76474"/>
                  </a:gdLst>
                  <a:ahLst/>
                  <a:cxnLst>
                    <a:cxn ang="0">
                      <a:pos x="connsiteX0" y="connsiteY0"/>
                    </a:cxn>
                    <a:cxn ang="0">
                      <a:pos x="connsiteX1" y="connsiteY1"/>
                    </a:cxn>
                    <a:cxn ang="0">
                      <a:pos x="connsiteX2" y="connsiteY2"/>
                    </a:cxn>
                    <a:cxn ang="0">
                      <a:pos x="connsiteX3" y="connsiteY3"/>
                    </a:cxn>
                  </a:cxnLst>
                  <a:rect l="l" t="t" r="r" b="b"/>
                  <a:pathLst>
                    <a:path w="305722" h="76474">
                      <a:moveTo>
                        <a:pt x="0" y="0"/>
                      </a:moveTo>
                      <a:lnTo>
                        <a:pt x="305723" y="0"/>
                      </a:lnTo>
                      <a:lnTo>
                        <a:pt x="305723" y="76475"/>
                      </a:lnTo>
                      <a:lnTo>
                        <a:pt x="0" y="76475"/>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58" name="Freeform 5957">
                  <a:extLst>
                    <a:ext uri="{FF2B5EF4-FFF2-40B4-BE49-F238E27FC236}">
                      <a16:creationId xmlns:a16="http://schemas.microsoft.com/office/drawing/2014/main" id="{5529ED18-B92A-0A17-C72B-14CE5F1986FC}"/>
                    </a:ext>
                  </a:extLst>
                </p:cNvPr>
                <p:cNvSpPr/>
                <p:nvPr/>
              </p:nvSpPr>
              <p:spPr>
                <a:xfrm>
                  <a:off x="2789530" y="7197401"/>
                  <a:ext cx="382153" cy="152950"/>
                </a:xfrm>
                <a:custGeom>
                  <a:avLst/>
                  <a:gdLst>
                    <a:gd name="connsiteX0" fmla="*/ 346329 w 382153"/>
                    <a:gd name="connsiteY0" fmla="*/ 0 h 152950"/>
                    <a:gd name="connsiteX1" fmla="*/ 382153 w 382153"/>
                    <a:gd name="connsiteY1" fmla="*/ 35844 h 152950"/>
                    <a:gd name="connsiteX2" fmla="*/ 382153 w 382153"/>
                    <a:gd name="connsiteY2" fmla="*/ 117106 h 152950"/>
                    <a:gd name="connsiteX3" fmla="*/ 346329 w 382153"/>
                    <a:gd name="connsiteY3" fmla="*/ 152950 h 152950"/>
                    <a:gd name="connsiteX4" fmla="*/ 35824 w 382153"/>
                    <a:gd name="connsiteY4" fmla="*/ 152950 h 152950"/>
                    <a:gd name="connsiteX5" fmla="*/ 0 w 382153"/>
                    <a:gd name="connsiteY5" fmla="*/ 117106 h 152950"/>
                    <a:gd name="connsiteX6" fmla="*/ 0 w 382153"/>
                    <a:gd name="connsiteY6" fmla="*/ 35844 h 152950"/>
                    <a:gd name="connsiteX7" fmla="*/ 35824 w 382153"/>
                    <a:gd name="connsiteY7" fmla="*/ 0 h 15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153" h="152950">
                      <a:moveTo>
                        <a:pt x="346329" y="0"/>
                      </a:moveTo>
                      <a:cubicBezTo>
                        <a:pt x="366114" y="0"/>
                        <a:pt x="382153" y="16048"/>
                        <a:pt x="382153" y="35844"/>
                      </a:cubicBezTo>
                      <a:lnTo>
                        <a:pt x="382153" y="117106"/>
                      </a:lnTo>
                      <a:cubicBezTo>
                        <a:pt x="382153" y="136902"/>
                        <a:pt x="366114" y="152950"/>
                        <a:pt x="346329" y="152950"/>
                      </a:cubicBezTo>
                      <a:lnTo>
                        <a:pt x="35824" y="152950"/>
                      </a:lnTo>
                      <a:cubicBezTo>
                        <a:pt x="16039" y="152950"/>
                        <a:pt x="0" y="136902"/>
                        <a:pt x="0" y="117106"/>
                      </a:cubicBezTo>
                      <a:lnTo>
                        <a:pt x="0" y="35844"/>
                      </a:lnTo>
                      <a:cubicBezTo>
                        <a:pt x="0" y="16048"/>
                        <a:pt x="16039" y="0"/>
                        <a:pt x="3582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59" name="Freeform 5958">
                  <a:extLst>
                    <a:ext uri="{FF2B5EF4-FFF2-40B4-BE49-F238E27FC236}">
                      <a16:creationId xmlns:a16="http://schemas.microsoft.com/office/drawing/2014/main" id="{CBA9DD22-D373-1A1B-AE45-DCEC1AC4F359}"/>
                    </a:ext>
                  </a:extLst>
                </p:cNvPr>
                <p:cNvSpPr/>
                <p:nvPr/>
              </p:nvSpPr>
              <p:spPr>
                <a:xfrm>
                  <a:off x="2789530" y="7273874"/>
                  <a:ext cx="382155" cy="5395"/>
                </a:xfrm>
                <a:custGeom>
                  <a:avLst/>
                  <a:gdLst>
                    <a:gd name="connsiteX0" fmla="*/ 0 w 382155"/>
                    <a:gd name="connsiteY0" fmla="*/ 0 h 5395"/>
                    <a:gd name="connsiteX1" fmla="*/ 382155 w 382155"/>
                    <a:gd name="connsiteY1" fmla="*/ 0 h 5395"/>
                  </a:gdLst>
                  <a:ahLst/>
                  <a:cxnLst>
                    <a:cxn ang="0">
                      <a:pos x="connsiteX0" y="connsiteY0"/>
                    </a:cxn>
                    <a:cxn ang="0">
                      <a:pos x="connsiteX1" y="connsiteY1"/>
                    </a:cxn>
                  </a:cxnLst>
                  <a:rect l="l" t="t" r="r" b="b"/>
                  <a:pathLst>
                    <a:path w="382155" h="5395">
                      <a:moveTo>
                        <a:pt x="0" y="0"/>
                      </a:moveTo>
                      <a:lnTo>
                        <a:pt x="38215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954" name="Freeform 5953">
                <a:extLst>
                  <a:ext uri="{FF2B5EF4-FFF2-40B4-BE49-F238E27FC236}">
                    <a16:creationId xmlns:a16="http://schemas.microsoft.com/office/drawing/2014/main" id="{8EE72729-7E4D-FE87-DC99-848ADB6DDB82}"/>
                  </a:ext>
                </a:extLst>
              </p:cNvPr>
              <p:cNvSpPr/>
              <p:nvPr/>
            </p:nvSpPr>
            <p:spPr>
              <a:xfrm>
                <a:off x="2751314" y="7503301"/>
                <a:ext cx="458582" cy="5395"/>
              </a:xfrm>
              <a:custGeom>
                <a:avLst/>
                <a:gdLst>
                  <a:gd name="connsiteX0" fmla="*/ 0 w 458582"/>
                  <a:gd name="connsiteY0" fmla="*/ 0 h 5395"/>
                  <a:gd name="connsiteX1" fmla="*/ 458583 w 458582"/>
                  <a:gd name="connsiteY1" fmla="*/ 0 h 5395"/>
                </a:gdLst>
                <a:ahLst/>
                <a:cxnLst>
                  <a:cxn ang="0">
                    <a:pos x="connsiteX0" y="connsiteY0"/>
                  </a:cxn>
                  <a:cxn ang="0">
                    <a:pos x="connsiteX1" y="connsiteY1"/>
                  </a:cxn>
                </a:cxnLst>
                <a:rect l="l" t="t" r="r" b="b"/>
                <a:pathLst>
                  <a:path w="458582" h="5395">
                    <a:moveTo>
                      <a:pt x="0" y="0"/>
                    </a:moveTo>
                    <a:lnTo>
                      <a:pt x="45858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55" name="Freeform 5954">
                <a:extLst>
                  <a:ext uri="{FF2B5EF4-FFF2-40B4-BE49-F238E27FC236}">
                    <a16:creationId xmlns:a16="http://schemas.microsoft.com/office/drawing/2014/main" id="{AED9F360-84BC-2CDD-B8C9-FE4252D0756B}"/>
                  </a:ext>
                </a:extLst>
              </p:cNvPr>
              <p:cNvSpPr/>
              <p:nvPr/>
            </p:nvSpPr>
            <p:spPr>
              <a:xfrm>
                <a:off x="2751314" y="7809201"/>
                <a:ext cx="458582" cy="5395"/>
              </a:xfrm>
              <a:custGeom>
                <a:avLst/>
                <a:gdLst>
                  <a:gd name="connsiteX0" fmla="*/ 0 w 458582"/>
                  <a:gd name="connsiteY0" fmla="*/ 0 h 5395"/>
                  <a:gd name="connsiteX1" fmla="*/ 458583 w 458582"/>
                  <a:gd name="connsiteY1" fmla="*/ 0 h 5395"/>
                </a:gdLst>
                <a:ahLst/>
                <a:cxnLst>
                  <a:cxn ang="0">
                    <a:pos x="connsiteX0" y="connsiteY0"/>
                  </a:cxn>
                  <a:cxn ang="0">
                    <a:pos x="connsiteX1" y="connsiteY1"/>
                  </a:cxn>
                </a:cxnLst>
                <a:rect l="l" t="t" r="r" b="b"/>
                <a:pathLst>
                  <a:path w="458582" h="5395">
                    <a:moveTo>
                      <a:pt x="0" y="0"/>
                    </a:moveTo>
                    <a:lnTo>
                      <a:pt x="45858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951" name="Freeform 5950">
              <a:extLst>
                <a:ext uri="{FF2B5EF4-FFF2-40B4-BE49-F238E27FC236}">
                  <a16:creationId xmlns:a16="http://schemas.microsoft.com/office/drawing/2014/main" id="{793F1764-3403-0492-085C-35A61EEB8A12}"/>
                </a:ext>
              </a:extLst>
            </p:cNvPr>
            <p:cNvSpPr/>
            <p:nvPr/>
          </p:nvSpPr>
          <p:spPr>
            <a:xfrm>
              <a:off x="2865960" y="7580055"/>
              <a:ext cx="229289" cy="5395"/>
            </a:xfrm>
            <a:custGeom>
              <a:avLst/>
              <a:gdLst>
                <a:gd name="connsiteX0" fmla="*/ 0 w 229289"/>
                <a:gd name="connsiteY0" fmla="*/ 0 h 5395"/>
                <a:gd name="connsiteX1" fmla="*/ 229290 w 229289"/>
                <a:gd name="connsiteY1" fmla="*/ 0 h 5395"/>
              </a:gdLst>
              <a:ahLst/>
              <a:cxnLst>
                <a:cxn ang="0">
                  <a:pos x="connsiteX0" y="connsiteY0"/>
                </a:cxn>
                <a:cxn ang="0">
                  <a:pos x="connsiteX1" y="connsiteY1"/>
                </a:cxn>
              </a:cxnLst>
              <a:rect l="l" t="t" r="r" b="b"/>
              <a:pathLst>
                <a:path w="229289" h="5395">
                  <a:moveTo>
                    <a:pt x="0" y="0"/>
                  </a:moveTo>
                  <a:lnTo>
                    <a:pt x="22929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52" name="Freeform 5951">
              <a:extLst>
                <a:ext uri="{FF2B5EF4-FFF2-40B4-BE49-F238E27FC236}">
                  <a16:creationId xmlns:a16="http://schemas.microsoft.com/office/drawing/2014/main" id="{8E4B3FDC-4F15-64A0-E6E5-9D5667D7DF26}"/>
                </a:ext>
              </a:extLst>
            </p:cNvPr>
            <p:cNvSpPr/>
            <p:nvPr/>
          </p:nvSpPr>
          <p:spPr>
            <a:xfrm>
              <a:off x="2827745" y="7732727"/>
              <a:ext cx="305722" cy="5395"/>
            </a:xfrm>
            <a:custGeom>
              <a:avLst/>
              <a:gdLst>
                <a:gd name="connsiteX0" fmla="*/ 0 w 305722"/>
                <a:gd name="connsiteY0" fmla="*/ 0 h 5395"/>
                <a:gd name="connsiteX1" fmla="*/ 305723 w 305722"/>
                <a:gd name="connsiteY1" fmla="*/ 0 h 5395"/>
              </a:gdLst>
              <a:ahLst/>
              <a:cxnLst>
                <a:cxn ang="0">
                  <a:pos x="connsiteX0" y="connsiteY0"/>
                </a:cxn>
                <a:cxn ang="0">
                  <a:pos x="connsiteX1" y="connsiteY1"/>
                </a:cxn>
              </a:cxnLst>
              <a:rect l="l" t="t" r="r" b="b"/>
              <a:pathLst>
                <a:path w="305722" h="5395">
                  <a:moveTo>
                    <a:pt x="0" y="0"/>
                  </a:moveTo>
                  <a:lnTo>
                    <a:pt x="30572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59" name="Graphic 4682">
            <a:extLst>
              <a:ext uri="{FF2B5EF4-FFF2-40B4-BE49-F238E27FC236}">
                <a16:creationId xmlns:a16="http://schemas.microsoft.com/office/drawing/2014/main" id="{7FBDA10F-0150-B719-F58A-214A9E1518BD}"/>
              </a:ext>
            </a:extLst>
          </p:cNvPr>
          <p:cNvGrpSpPr/>
          <p:nvPr/>
        </p:nvGrpSpPr>
        <p:grpSpPr>
          <a:xfrm flipH="1">
            <a:off x="2831358" y="10909600"/>
            <a:ext cx="614693" cy="455049"/>
            <a:chOff x="3870254" y="7240289"/>
            <a:chExt cx="917169" cy="678971"/>
          </a:xfrm>
        </p:grpSpPr>
        <p:grpSp>
          <p:nvGrpSpPr>
            <p:cNvPr id="5921" name="Graphic 4682">
              <a:extLst>
                <a:ext uri="{FF2B5EF4-FFF2-40B4-BE49-F238E27FC236}">
                  <a16:creationId xmlns:a16="http://schemas.microsoft.com/office/drawing/2014/main" id="{7AD0FE40-DA0B-A440-653A-F58C715FA324}"/>
                </a:ext>
              </a:extLst>
            </p:cNvPr>
            <p:cNvGrpSpPr/>
            <p:nvPr/>
          </p:nvGrpSpPr>
          <p:grpSpPr>
            <a:xfrm>
              <a:off x="3870254" y="7415901"/>
              <a:ext cx="917169" cy="327749"/>
              <a:chOff x="3870254" y="7415901"/>
              <a:chExt cx="917169" cy="327749"/>
            </a:xfrm>
          </p:grpSpPr>
          <p:sp>
            <p:nvSpPr>
              <p:cNvPr id="5927" name="Freeform 5926">
                <a:extLst>
                  <a:ext uri="{FF2B5EF4-FFF2-40B4-BE49-F238E27FC236}">
                    <a16:creationId xmlns:a16="http://schemas.microsoft.com/office/drawing/2014/main" id="{4B4246CD-679E-6871-CE18-3F0B9E215DDB}"/>
                  </a:ext>
                </a:extLst>
              </p:cNvPr>
              <p:cNvSpPr/>
              <p:nvPr/>
            </p:nvSpPr>
            <p:spPr>
              <a:xfrm>
                <a:off x="3870254" y="7415901"/>
                <a:ext cx="917169" cy="327749"/>
              </a:xfrm>
              <a:custGeom>
                <a:avLst/>
                <a:gdLst>
                  <a:gd name="connsiteX0" fmla="*/ 841096 w 917169"/>
                  <a:gd name="connsiteY0" fmla="*/ 0 h 327749"/>
                  <a:gd name="connsiteX1" fmla="*/ 917169 w 917169"/>
                  <a:gd name="connsiteY1" fmla="*/ 76118 h 327749"/>
                  <a:gd name="connsiteX2" fmla="*/ 917169 w 917169"/>
                  <a:gd name="connsiteY2" fmla="*/ 251632 h 327749"/>
                  <a:gd name="connsiteX3" fmla="*/ 841096 w 917169"/>
                  <a:gd name="connsiteY3" fmla="*/ 327750 h 327749"/>
                  <a:gd name="connsiteX4" fmla="*/ 76074 w 917169"/>
                  <a:gd name="connsiteY4" fmla="*/ 327750 h 327749"/>
                  <a:gd name="connsiteX5" fmla="*/ 0 w 917169"/>
                  <a:gd name="connsiteY5" fmla="*/ 251632 h 327749"/>
                  <a:gd name="connsiteX6" fmla="*/ 0 w 917169"/>
                  <a:gd name="connsiteY6" fmla="*/ 76118 h 327749"/>
                  <a:gd name="connsiteX7" fmla="*/ 76074 w 917169"/>
                  <a:gd name="connsiteY7" fmla="*/ 0 h 32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7169" h="327749">
                    <a:moveTo>
                      <a:pt x="841096" y="0"/>
                    </a:moveTo>
                    <a:cubicBezTo>
                      <a:pt x="883110" y="0"/>
                      <a:pt x="917169" y="34079"/>
                      <a:pt x="917169" y="76118"/>
                    </a:cubicBezTo>
                    <a:lnTo>
                      <a:pt x="917169" y="251632"/>
                    </a:lnTo>
                    <a:cubicBezTo>
                      <a:pt x="917169" y="293671"/>
                      <a:pt x="883110" y="327750"/>
                      <a:pt x="841096" y="327750"/>
                    </a:cubicBezTo>
                    <a:lnTo>
                      <a:pt x="76074" y="327750"/>
                    </a:lnTo>
                    <a:cubicBezTo>
                      <a:pt x="34059" y="327750"/>
                      <a:pt x="0" y="293671"/>
                      <a:pt x="0" y="251632"/>
                    </a:cubicBezTo>
                    <a:lnTo>
                      <a:pt x="0" y="76118"/>
                    </a:lnTo>
                    <a:cubicBezTo>
                      <a:pt x="0" y="34079"/>
                      <a:pt x="34059" y="0"/>
                      <a:pt x="7607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28" name="Freeform 5927">
                <a:extLst>
                  <a:ext uri="{FF2B5EF4-FFF2-40B4-BE49-F238E27FC236}">
                    <a16:creationId xmlns:a16="http://schemas.microsoft.com/office/drawing/2014/main" id="{802B859E-FFCA-BE03-A7B4-B08EE547E114}"/>
                  </a:ext>
                </a:extLst>
              </p:cNvPr>
              <p:cNvSpPr/>
              <p:nvPr/>
            </p:nvSpPr>
            <p:spPr>
              <a:xfrm>
                <a:off x="4145401" y="7415901"/>
                <a:ext cx="5392" cy="327747"/>
              </a:xfrm>
              <a:custGeom>
                <a:avLst/>
                <a:gdLst>
                  <a:gd name="connsiteX0" fmla="*/ 0 w 5392"/>
                  <a:gd name="connsiteY0" fmla="*/ 0 h 327747"/>
                  <a:gd name="connsiteX1" fmla="*/ 0 w 5392"/>
                  <a:gd name="connsiteY1" fmla="*/ 327748 h 327747"/>
                </a:gdLst>
                <a:ahLst/>
                <a:cxnLst>
                  <a:cxn ang="0">
                    <a:pos x="connsiteX0" y="connsiteY0"/>
                  </a:cxn>
                  <a:cxn ang="0">
                    <a:pos x="connsiteX1" y="connsiteY1"/>
                  </a:cxn>
                </a:cxnLst>
                <a:rect l="l" t="t" r="r" b="b"/>
                <a:pathLst>
                  <a:path w="5392" h="327747">
                    <a:moveTo>
                      <a:pt x="0" y="0"/>
                    </a:moveTo>
                    <a:lnTo>
                      <a:pt x="0" y="32774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29" name="Freeform 5928">
                <a:extLst>
                  <a:ext uri="{FF2B5EF4-FFF2-40B4-BE49-F238E27FC236}">
                    <a16:creationId xmlns:a16="http://schemas.microsoft.com/office/drawing/2014/main" id="{CE3BB41B-BE77-AB04-9952-05E159D65A0E}"/>
                  </a:ext>
                </a:extLst>
              </p:cNvPr>
              <p:cNvSpPr/>
              <p:nvPr/>
            </p:nvSpPr>
            <p:spPr>
              <a:xfrm>
                <a:off x="4512271" y="7415901"/>
                <a:ext cx="5392" cy="327747"/>
              </a:xfrm>
              <a:custGeom>
                <a:avLst/>
                <a:gdLst>
                  <a:gd name="connsiteX0" fmla="*/ 0 w 5392"/>
                  <a:gd name="connsiteY0" fmla="*/ 0 h 327747"/>
                  <a:gd name="connsiteX1" fmla="*/ 0 w 5392"/>
                  <a:gd name="connsiteY1" fmla="*/ 327748 h 327747"/>
                </a:gdLst>
                <a:ahLst/>
                <a:cxnLst>
                  <a:cxn ang="0">
                    <a:pos x="connsiteX0" y="connsiteY0"/>
                  </a:cxn>
                  <a:cxn ang="0">
                    <a:pos x="connsiteX1" y="connsiteY1"/>
                  </a:cxn>
                </a:cxnLst>
                <a:rect l="l" t="t" r="r" b="b"/>
                <a:pathLst>
                  <a:path w="5392" h="327747">
                    <a:moveTo>
                      <a:pt x="0" y="0"/>
                    </a:moveTo>
                    <a:lnTo>
                      <a:pt x="0" y="32774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30" name="Freeform 5929">
                <a:extLst>
                  <a:ext uri="{FF2B5EF4-FFF2-40B4-BE49-F238E27FC236}">
                    <a16:creationId xmlns:a16="http://schemas.microsoft.com/office/drawing/2014/main" id="{3E20D0A2-DE58-6579-4B21-CC149EC1E5A9}"/>
                  </a:ext>
                </a:extLst>
              </p:cNvPr>
              <p:cNvSpPr/>
              <p:nvPr/>
            </p:nvSpPr>
            <p:spPr>
              <a:xfrm>
                <a:off x="4182618" y="7466246"/>
                <a:ext cx="30387" cy="30404"/>
              </a:xfrm>
              <a:custGeom>
                <a:avLst/>
                <a:gdLst>
                  <a:gd name="connsiteX0" fmla="*/ 30387 w 30387"/>
                  <a:gd name="connsiteY0" fmla="*/ 15203 h 30404"/>
                  <a:gd name="connsiteX1" fmla="*/ 15194 w 30387"/>
                  <a:gd name="connsiteY1" fmla="*/ 30405 h 30404"/>
                  <a:gd name="connsiteX2" fmla="*/ 0 w 30387"/>
                  <a:gd name="connsiteY2" fmla="*/ 15203 h 30404"/>
                  <a:gd name="connsiteX3" fmla="*/ 15194 w 30387"/>
                  <a:gd name="connsiteY3" fmla="*/ 0 h 30404"/>
                  <a:gd name="connsiteX4" fmla="*/ 30387 w 30387"/>
                  <a:gd name="connsiteY4" fmla="*/ 15203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3"/>
                    </a:moveTo>
                    <a:cubicBezTo>
                      <a:pt x="30387" y="23599"/>
                      <a:pt x="23585" y="30405"/>
                      <a:pt x="15194" y="30405"/>
                    </a:cubicBezTo>
                    <a:cubicBezTo>
                      <a:pt x="6802" y="30405"/>
                      <a:pt x="0" y="23599"/>
                      <a:pt x="0" y="15203"/>
                    </a:cubicBezTo>
                    <a:cubicBezTo>
                      <a:pt x="0" y="6806"/>
                      <a:pt x="6802" y="0"/>
                      <a:pt x="15194" y="0"/>
                    </a:cubicBezTo>
                    <a:cubicBezTo>
                      <a:pt x="23585" y="0"/>
                      <a:pt x="30387" y="6806"/>
                      <a:pt x="30387" y="1520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31" name="Freeform 5930">
                <a:extLst>
                  <a:ext uri="{FF2B5EF4-FFF2-40B4-BE49-F238E27FC236}">
                    <a16:creationId xmlns:a16="http://schemas.microsoft.com/office/drawing/2014/main" id="{A48C1B43-6E10-E9DA-D6F6-787442F68E50}"/>
                  </a:ext>
                </a:extLst>
              </p:cNvPr>
              <p:cNvSpPr/>
              <p:nvPr/>
            </p:nvSpPr>
            <p:spPr>
              <a:xfrm>
                <a:off x="4248133" y="7466246"/>
                <a:ext cx="30387" cy="30404"/>
              </a:xfrm>
              <a:custGeom>
                <a:avLst/>
                <a:gdLst>
                  <a:gd name="connsiteX0" fmla="*/ 30387 w 30387"/>
                  <a:gd name="connsiteY0" fmla="*/ 15203 h 30404"/>
                  <a:gd name="connsiteX1" fmla="*/ 15194 w 30387"/>
                  <a:gd name="connsiteY1" fmla="*/ 30405 h 30404"/>
                  <a:gd name="connsiteX2" fmla="*/ 0 w 30387"/>
                  <a:gd name="connsiteY2" fmla="*/ 15203 h 30404"/>
                  <a:gd name="connsiteX3" fmla="*/ 15194 w 30387"/>
                  <a:gd name="connsiteY3" fmla="*/ 0 h 30404"/>
                  <a:gd name="connsiteX4" fmla="*/ 30387 w 30387"/>
                  <a:gd name="connsiteY4" fmla="*/ 15203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3"/>
                    </a:moveTo>
                    <a:cubicBezTo>
                      <a:pt x="30387" y="23599"/>
                      <a:pt x="23585" y="30405"/>
                      <a:pt x="15194" y="30405"/>
                    </a:cubicBezTo>
                    <a:cubicBezTo>
                      <a:pt x="6803" y="30405"/>
                      <a:pt x="0" y="23599"/>
                      <a:pt x="0" y="15203"/>
                    </a:cubicBezTo>
                    <a:cubicBezTo>
                      <a:pt x="0" y="6806"/>
                      <a:pt x="6803" y="0"/>
                      <a:pt x="15194" y="0"/>
                    </a:cubicBezTo>
                    <a:cubicBezTo>
                      <a:pt x="23585" y="0"/>
                      <a:pt x="30387" y="6806"/>
                      <a:pt x="30387" y="1520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32" name="Freeform 5931">
                <a:extLst>
                  <a:ext uri="{FF2B5EF4-FFF2-40B4-BE49-F238E27FC236}">
                    <a16:creationId xmlns:a16="http://schemas.microsoft.com/office/drawing/2014/main" id="{63637873-CCEE-AC65-D3B2-9E38F3643C71}"/>
                  </a:ext>
                </a:extLst>
              </p:cNvPr>
              <p:cNvSpPr/>
              <p:nvPr/>
            </p:nvSpPr>
            <p:spPr>
              <a:xfrm>
                <a:off x="4313642" y="7466246"/>
                <a:ext cx="30387" cy="30404"/>
              </a:xfrm>
              <a:custGeom>
                <a:avLst/>
                <a:gdLst>
                  <a:gd name="connsiteX0" fmla="*/ 30387 w 30387"/>
                  <a:gd name="connsiteY0" fmla="*/ 15203 h 30404"/>
                  <a:gd name="connsiteX1" fmla="*/ 15194 w 30387"/>
                  <a:gd name="connsiteY1" fmla="*/ 30405 h 30404"/>
                  <a:gd name="connsiteX2" fmla="*/ 0 w 30387"/>
                  <a:gd name="connsiteY2" fmla="*/ 15203 h 30404"/>
                  <a:gd name="connsiteX3" fmla="*/ 15194 w 30387"/>
                  <a:gd name="connsiteY3" fmla="*/ 0 h 30404"/>
                  <a:gd name="connsiteX4" fmla="*/ 30387 w 30387"/>
                  <a:gd name="connsiteY4" fmla="*/ 15203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3"/>
                    </a:moveTo>
                    <a:cubicBezTo>
                      <a:pt x="30387" y="23599"/>
                      <a:pt x="23585" y="30405"/>
                      <a:pt x="15194" y="30405"/>
                    </a:cubicBezTo>
                    <a:cubicBezTo>
                      <a:pt x="6802" y="30405"/>
                      <a:pt x="0" y="23599"/>
                      <a:pt x="0" y="15203"/>
                    </a:cubicBezTo>
                    <a:cubicBezTo>
                      <a:pt x="0" y="6806"/>
                      <a:pt x="6802" y="0"/>
                      <a:pt x="15194" y="0"/>
                    </a:cubicBezTo>
                    <a:cubicBezTo>
                      <a:pt x="23585" y="0"/>
                      <a:pt x="30387" y="6806"/>
                      <a:pt x="30387" y="1520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33" name="Freeform 5932">
                <a:extLst>
                  <a:ext uri="{FF2B5EF4-FFF2-40B4-BE49-F238E27FC236}">
                    <a16:creationId xmlns:a16="http://schemas.microsoft.com/office/drawing/2014/main" id="{1863FDE5-CF9B-13DA-F023-2CA34194AAC6}"/>
                  </a:ext>
                </a:extLst>
              </p:cNvPr>
              <p:cNvSpPr/>
              <p:nvPr/>
            </p:nvSpPr>
            <p:spPr>
              <a:xfrm>
                <a:off x="4379157" y="7466246"/>
                <a:ext cx="30387" cy="30404"/>
              </a:xfrm>
              <a:custGeom>
                <a:avLst/>
                <a:gdLst>
                  <a:gd name="connsiteX0" fmla="*/ 30387 w 30387"/>
                  <a:gd name="connsiteY0" fmla="*/ 15203 h 30404"/>
                  <a:gd name="connsiteX1" fmla="*/ 15194 w 30387"/>
                  <a:gd name="connsiteY1" fmla="*/ 30405 h 30404"/>
                  <a:gd name="connsiteX2" fmla="*/ 0 w 30387"/>
                  <a:gd name="connsiteY2" fmla="*/ 15203 h 30404"/>
                  <a:gd name="connsiteX3" fmla="*/ 15194 w 30387"/>
                  <a:gd name="connsiteY3" fmla="*/ 0 h 30404"/>
                  <a:gd name="connsiteX4" fmla="*/ 30387 w 30387"/>
                  <a:gd name="connsiteY4" fmla="*/ 15203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3"/>
                    </a:moveTo>
                    <a:cubicBezTo>
                      <a:pt x="30387" y="23599"/>
                      <a:pt x="23585" y="30405"/>
                      <a:pt x="15194" y="30405"/>
                    </a:cubicBezTo>
                    <a:cubicBezTo>
                      <a:pt x="6802" y="30405"/>
                      <a:pt x="0" y="23599"/>
                      <a:pt x="0" y="15203"/>
                    </a:cubicBezTo>
                    <a:cubicBezTo>
                      <a:pt x="0" y="6806"/>
                      <a:pt x="6802" y="0"/>
                      <a:pt x="15194" y="0"/>
                    </a:cubicBezTo>
                    <a:cubicBezTo>
                      <a:pt x="23585" y="0"/>
                      <a:pt x="30387" y="6806"/>
                      <a:pt x="30387" y="1520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34" name="Freeform 5933">
                <a:extLst>
                  <a:ext uri="{FF2B5EF4-FFF2-40B4-BE49-F238E27FC236}">
                    <a16:creationId xmlns:a16="http://schemas.microsoft.com/office/drawing/2014/main" id="{FFD8366C-D009-961C-290F-D5B552C890E8}"/>
                  </a:ext>
                </a:extLst>
              </p:cNvPr>
              <p:cNvSpPr/>
              <p:nvPr/>
            </p:nvSpPr>
            <p:spPr>
              <a:xfrm>
                <a:off x="4444667" y="7466246"/>
                <a:ext cx="30387" cy="30404"/>
              </a:xfrm>
              <a:custGeom>
                <a:avLst/>
                <a:gdLst>
                  <a:gd name="connsiteX0" fmla="*/ 30387 w 30387"/>
                  <a:gd name="connsiteY0" fmla="*/ 15203 h 30404"/>
                  <a:gd name="connsiteX1" fmla="*/ 15194 w 30387"/>
                  <a:gd name="connsiteY1" fmla="*/ 30405 h 30404"/>
                  <a:gd name="connsiteX2" fmla="*/ 0 w 30387"/>
                  <a:gd name="connsiteY2" fmla="*/ 15203 h 30404"/>
                  <a:gd name="connsiteX3" fmla="*/ 15194 w 30387"/>
                  <a:gd name="connsiteY3" fmla="*/ 0 h 30404"/>
                  <a:gd name="connsiteX4" fmla="*/ 30387 w 30387"/>
                  <a:gd name="connsiteY4" fmla="*/ 15203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3"/>
                    </a:moveTo>
                    <a:cubicBezTo>
                      <a:pt x="30387" y="23599"/>
                      <a:pt x="23585" y="30405"/>
                      <a:pt x="15194" y="30405"/>
                    </a:cubicBezTo>
                    <a:cubicBezTo>
                      <a:pt x="6802" y="30405"/>
                      <a:pt x="0" y="23599"/>
                      <a:pt x="0" y="15203"/>
                    </a:cubicBezTo>
                    <a:cubicBezTo>
                      <a:pt x="0" y="6806"/>
                      <a:pt x="6802" y="0"/>
                      <a:pt x="15194" y="0"/>
                    </a:cubicBezTo>
                    <a:cubicBezTo>
                      <a:pt x="23585" y="0"/>
                      <a:pt x="30387" y="6806"/>
                      <a:pt x="30387" y="1520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35" name="Freeform 5934">
                <a:extLst>
                  <a:ext uri="{FF2B5EF4-FFF2-40B4-BE49-F238E27FC236}">
                    <a16:creationId xmlns:a16="http://schemas.microsoft.com/office/drawing/2014/main" id="{3B76D6AB-FC12-3727-53E2-194FE68E0944}"/>
                  </a:ext>
                </a:extLst>
              </p:cNvPr>
              <p:cNvSpPr/>
              <p:nvPr/>
            </p:nvSpPr>
            <p:spPr>
              <a:xfrm>
                <a:off x="4182618" y="7531798"/>
                <a:ext cx="30387" cy="30404"/>
              </a:xfrm>
              <a:custGeom>
                <a:avLst/>
                <a:gdLst>
                  <a:gd name="connsiteX0" fmla="*/ 30387 w 30387"/>
                  <a:gd name="connsiteY0" fmla="*/ 15202 h 30404"/>
                  <a:gd name="connsiteX1" fmla="*/ 15194 w 30387"/>
                  <a:gd name="connsiteY1" fmla="*/ 30405 h 30404"/>
                  <a:gd name="connsiteX2" fmla="*/ 0 w 30387"/>
                  <a:gd name="connsiteY2" fmla="*/ 15202 h 30404"/>
                  <a:gd name="connsiteX3" fmla="*/ 15194 w 30387"/>
                  <a:gd name="connsiteY3" fmla="*/ 0 h 30404"/>
                  <a:gd name="connsiteX4" fmla="*/ 30387 w 30387"/>
                  <a:gd name="connsiteY4" fmla="*/ 15202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2"/>
                    </a:moveTo>
                    <a:cubicBezTo>
                      <a:pt x="30387" y="23599"/>
                      <a:pt x="23585" y="30405"/>
                      <a:pt x="15194" y="30405"/>
                    </a:cubicBezTo>
                    <a:cubicBezTo>
                      <a:pt x="6802" y="30405"/>
                      <a:pt x="0" y="23599"/>
                      <a:pt x="0" y="15202"/>
                    </a:cubicBezTo>
                    <a:cubicBezTo>
                      <a:pt x="0" y="6806"/>
                      <a:pt x="6802" y="0"/>
                      <a:pt x="15194" y="0"/>
                    </a:cubicBezTo>
                    <a:cubicBezTo>
                      <a:pt x="23585" y="0"/>
                      <a:pt x="30387" y="6806"/>
                      <a:pt x="30387" y="15202"/>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36" name="Freeform 5935">
                <a:extLst>
                  <a:ext uri="{FF2B5EF4-FFF2-40B4-BE49-F238E27FC236}">
                    <a16:creationId xmlns:a16="http://schemas.microsoft.com/office/drawing/2014/main" id="{907A7628-A6C9-3CDE-8345-6F3F759FEF88}"/>
                  </a:ext>
                </a:extLst>
              </p:cNvPr>
              <p:cNvSpPr/>
              <p:nvPr/>
            </p:nvSpPr>
            <p:spPr>
              <a:xfrm>
                <a:off x="4248133" y="7531798"/>
                <a:ext cx="30387" cy="30404"/>
              </a:xfrm>
              <a:custGeom>
                <a:avLst/>
                <a:gdLst>
                  <a:gd name="connsiteX0" fmla="*/ 30387 w 30387"/>
                  <a:gd name="connsiteY0" fmla="*/ 15202 h 30404"/>
                  <a:gd name="connsiteX1" fmla="*/ 15194 w 30387"/>
                  <a:gd name="connsiteY1" fmla="*/ 30405 h 30404"/>
                  <a:gd name="connsiteX2" fmla="*/ 0 w 30387"/>
                  <a:gd name="connsiteY2" fmla="*/ 15202 h 30404"/>
                  <a:gd name="connsiteX3" fmla="*/ 15194 w 30387"/>
                  <a:gd name="connsiteY3" fmla="*/ 0 h 30404"/>
                  <a:gd name="connsiteX4" fmla="*/ 30387 w 30387"/>
                  <a:gd name="connsiteY4" fmla="*/ 15202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2"/>
                    </a:moveTo>
                    <a:cubicBezTo>
                      <a:pt x="30387" y="23599"/>
                      <a:pt x="23585" y="30405"/>
                      <a:pt x="15194" y="30405"/>
                    </a:cubicBezTo>
                    <a:cubicBezTo>
                      <a:pt x="6803" y="30405"/>
                      <a:pt x="0" y="23599"/>
                      <a:pt x="0" y="15202"/>
                    </a:cubicBezTo>
                    <a:cubicBezTo>
                      <a:pt x="0" y="6806"/>
                      <a:pt x="6803" y="0"/>
                      <a:pt x="15194" y="0"/>
                    </a:cubicBezTo>
                    <a:cubicBezTo>
                      <a:pt x="23585" y="0"/>
                      <a:pt x="30387" y="6806"/>
                      <a:pt x="30387" y="15202"/>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37" name="Freeform 5936">
                <a:extLst>
                  <a:ext uri="{FF2B5EF4-FFF2-40B4-BE49-F238E27FC236}">
                    <a16:creationId xmlns:a16="http://schemas.microsoft.com/office/drawing/2014/main" id="{DD998CF7-5A8A-21FA-B8E8-C59DFF05EF5D}"/>
                  </a:ext>
                </a:extLst>
              </p:cNvPr>
              <p:cNvSpPr/>
              <p:nvPr/>
            </p:nvSpPr>
            <p:spPr>
              <a:xfrm>
                <a:off x="4313642" y="7531798"/>
                <a:ext cx="30387" cy="30404"/>
              </a:xfrm>
              <a:custGeom>
                <a:avLst/>
                <a:gdLst>
                  <a:gd name="connsiteX0" fmla="*/ 30387 w 30387"/>
                  <a:gd name="connsiteY0" fmla="*/ 15202 h 30404"/>
                  <a:gd name="connsiteX1" fmla="*/ 15194 w 30387"/>
                  <a:gd name="connsiteY1" fmla="*/ 30405 h 30404"/>
                  <a:gd name="connsiteX2" fmla="*/ 0 w 30387"/>
                  <a:gd name="connsiteY2" fmla="*/ 15202 h 30404"/>
                  <a:gd name="connsiteX3" fmla="*/ 15194 w 30387"/>
                  <a:gd name="connsiteY3" fmla="*/ 0 h 30404"/>
                  <a:gd name="connsiteX4" fmla="*/ 30387 w 30387"/>
                  <a:gd name="connsiteY4" fmla="*/ 15202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2"/>
                    </a:moveTo>
                    <a:cubicBezTo>
                      <a:pt x="30387" y="23599"/>
                      <a:pt x="23585" y="30405"/>
                      <a:pt x="15194" y="30405"/>
                    </a:cubicBezTo>
                    <a:cubicBezTo>
                      <a:pt x="6802" y="30405"/>
                      <a:pt x="0" y="23599"/>
                      <a:pt x="0" y="15202"/>
                    </a:cubicBezTo>
                    <a:cubicBezTo>
                      <a:pt x="0" y="6806"/>
                      <a:pt x="6802" y="0"/>
                      <a:pt x="15194" y="0"/>
                    </a:cubicBezTo>
                    <a:cubicBezTo>
                      <a:pt x="23585" y="0"/>
                      <a:pt x="30387" y="6806"/>
                      <a:pt x="30387" y="15202"/>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38" name="Freeform 5937">
                <a:extLst>
                  <a:ext uri="{FF2B5EF4-FFF2-40B4-BE49-F238E27FC236}">
                    <a16:creationId xmlns:a16="http://schemas.microsoft.com/office/drawing/2014/main" id="{B4926443-452C-CA66-6FEA-155561B56FB5}"/>
                  </a:ext>
                </a:extLst>
              </p:cNvPr>
              <p:cNvSpPr/>
              <p:nvPr/>
            </p:nvSpPr>
            <p:spPr>
              <a:xfrm>
                <a:off x="4379157" y="7531798"/>
                <a:ext cx="30387" cy="30404"/>
              </a:xfrm>
              <a:custGeom>
                <a:avLst/>
                <a:gdLst>
                  <a:gd name="connsiteX0" fmla="*/ 30387 w 30387"/>
                  <a:gd name="connsiteY0" fmla="*/ 15202 h 30404"/>
                  <a:gd name="connsiteX1" fmla="*/ 15194 w 30387"/>
                  <a:gd name="connsiteY1" fmla="*/ 30405 h 30404"/>
                  <a:gd name="connsiteX2" fmla="*/ 0 w 30387"/>
                  <a:gd name="connsiteY2" fmla="*/ 15202 h 30404"/>
                  <a:gd name="connsiteX3" fmla="*/ 15194 w 30387"/>
                  <a:gd name="connsiteY3" fmla="*/ 0 h 30404"/>
                  <a:gd name="connsiteX4" fmla="*/ 30387 w 30387"/>
                  <a:gd name="connsiteY4" fmla="*/ 15202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2"/>
                    </a:moveTo>
                    <a:cubicBezTo>
                      <a:pt x="30387" y="23599"/>
                      <a:pt x="23585" y="30405"/>
                      <a:pt x="15194" y="30405"/>
                    </a:cubicBezTo>
                    <a:cubicBezTo>
                      <a:pt x="6802" y="30405"/>
                      <a:pt x="0" y="23599"/>
                      <a:pt x="0" y="15202"/>
                    </a:cubicBezTo>
                    <a:cubicBezTo>
                      <a:pt x="0" y="6806"/>
                      <a:pt x="6802" y="0"/>
                      <a:pt x="15194" y="0"/>
                    </a:cubicBezTo>
                    <a:cubicBezTo>
                      <a:pt x="23585" y="0"/>
                      <a:pt x="30387" y="6806"/>
                      <a:pt x="30387" y="15202"/>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39" name="Freeform 5938">
                <a:extLst>
                  <a:ext uri="{FF2B5EF4-FFF2-40B4-BE49-F238E27FC236}">
                    <a16:creationId xmlns:a16="http://schemas.microsoft.com/office/drawing/2014/main" id="{7B9F80E6-2AD2-A769-3BAC-09BFBA1E5B83}"/>
                  </a:ext>
                </a:extLst>
              </p:cNvPr>
              <p:cNvSpPr/>
              <p:nvPr/>
            </p:nvSpPr>
            <p:spPr>
              <a:xfrm>
                <a:off x="4444667" y="7531798"/>
                <a:ext cx="30387" cy="30404"/>
              </a:xfrm>
              <a:custGeom>
                <a:avLst/>
                <a:gdLst>
                  <a:gd name="connsiteX0" fmla="*/ 30387 w 30387"/>
                  <a:gd name="connsiteY0" fmla="*/ 15202 h 30404"/>
                  <a:gd name="connsiteX1" fmla="*/ 15194 w 30387"/>
                  <a:gd name="connsiteY1" fmla="*/ 30405 h 30404"/>
                  <a:gd name="connsiteX2" fmla="*/ 0 w 30387"/>
                  <a:gd name="connsiteY2" fmla="*/ 15202 h 30404"/>
                  <a:gd name="connsiteX3" fmla="*/ 15194 w 30387"/>
                  <a:gd name="connsiteY3" fmla="*/ 0 h 30404"/>
                  <a:gd name="connsiteX4" fmla="*/ 30387 w 30387"/>
                  <a:gd name="connsiteY4" fmla="*/ 15202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2"/>
                    </a:moveTo>
                    <a:cubicBezTo>
                      <a:pt x="30387" y="23599"/>
                      <a:pt x="23585" y="30405"/>
                      <a:pt x="15194" y="30405"/>
                    </a:cubicBezTo>
                    <a:cubicBezTo>
                      <a:pt x="6802" y="30405"/>
                      <a:pt x="0" y="23599"/>
                      <a:pt x="0" y="15202"/>
                    </a:cubicBezTo>
                    <a:cubicBezTo>
                      <a:pt x="0" y="6806"/>
                      <a:pt x="6802" y="0"/>
                      <a:pt x="15194" y="0"/>
                    </a:cubicBezTo>
                    <a:cubicBezTo>
                      <a:pt x="23585" y="0"/>
                      <a:pt x="30387" y="6806"/>
                      <a:pt x="30387" y="15202"/>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40" name="Freeform 5939">
                <a:extLst>
                  <a:ext uri="{FF2B5EF4-FFF2-40B4-BE49-F238E27FC236}">
                    <a16:creationId xmlns:a16="http://schemas.microsoft.com/office/drawing/2014/main" id="{8AB91584-058C-8E1E-86F5-5553ECD83543}"/>
                  </a:ext>
                </a:extLst>
              </p:cNvPr>
              <p:cNvSpPr/>
              <p:nvPr/>
            </p:nvSpPr>
            <p:spPr>
              <a:xfrm>
                <a:off x="4182618" y="7597346"/>
                <a:ext cx="30387" cy="30404"/>
              </a:xfrm>
              <a:custGeom>
                <a:avLst/>
                <a:gdLst>
                  <a:gd name="connsiteX0" fmla="*/ 30387 w 30387"/>
                  <a:gd name="connsiteY0" fmla="*/ 15203 h 30404"/>
                  <a:gd name="connsiteX1" fmla="*/ 15194 w 30387"/>
                  <a:gd name="connsiteY1" fmla="*/ 30405 h 30404"/>
                  <a:gd name="connsiteX2" fmla="*/ 0 w 30387"/>
                  <a:gd name="connsiteY2" fmla="*/ 15203 h 30404"/>
                  <a:gd name="connsiteX3" fmla="*/ 15194 w 30387"/>
                  <a:gd name="connsiteY3" fmla="*/ 0 h 30404"/>
                  <a:gd name="connsiteX4" fmla="*/ 30387 w 30387"/>
                  <a:gd name="connsiteY4" fmla="*/ 15203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3"/>
                    </a:moveTo>
                    <a:cubicBezTo>
                      <a:pt x="30387" y="23599"/>
                      <a:pt x="23585" y="30405"/>
                      <a:pt x="15194" y="30405"/>
                    </a:cubicBezTo>
                    <a:cubicBezTo>
                      <a:pt x="6802" y="30405"/>
                      <a:pt x="0" y="23599"/>
                      <a:pt x="0" y="15203"/>
                    </a:cubicBezTo>
                    <a:cubicBezTo>
                      <a:pt x="0" y="6806"/>
                      <a:pt x="6802" y="0"/>
                      <a:pt x="15194" y="0"/>
                    </a:cubicBezTo>
                    <a:cubicBezTo>
                      <a:pt x="23585" y="0"/>
                      <a:pt x="30387" y="6806"/>
                      <a:pt x="30387" y="1520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41" name="Freeform 5940">
                <a:extLst>
                  <a:ext uri="{FF2B5EF4-FFF2-40B4-BE49-F238E27FC236}">
                    <a16:creationId xmlns:a16="http://schemas.microsoft.com/office/drawing/2014/main" id="{9D536407-00D8-D6D9-3A52-5C30448669E3}"/>
                  </a:ext>
                </a:extLst>
              </p:cNvPr>
              <p:cNvSpPr/>
              <p:nvPr/>
            </p:nvSpPr>
            <p:spPr>
              <a:xfrm>
                <a:off x="4248133" y="7597346"/>
                <a:ext cx="30387" cy="30404"/>
              </a:xfrm>
              <a:custGeom>
                <a:avLst/>
                <a:gdLst>
                  <a:gd name="connsiteX0" fmla="*/ 30387 w 30387"/>
                  <a:gd name="connsiteY0" fmla="*/ 15203 h 30404"/>
                  <a:gd name="connsiteX1" fmla="*/ 15194 w 30387"/>
                  <a:gd name="connsiteY1" fmla="*/ 30405 h 30404"/>
                  <a:gd name="connsiteX2" fmla="*/ 0 w 30387"/>
                  <a:gd name="connsiteY2" fmla="*/ 15203 h 30404"/>
                  <a:gd name="connsiteX3" fmla="*/ 15194 w 30387"/>
                  <a:gd name="connsiteY3" fmla="*/ 0 h 30404"/>
                  <a:gd name="connsiteX4" fmla="*/ 30387 w 30387"/>
                  <a:gd name="connsiteY4" fmla="*/ 15203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3"/>
                    </a:moveTo>
                    <a:cubicBezTo>
                      <a:pt x="30387" y="23599"/>
                      <a:pt x="23585" y="30405"/>
                      <a:pt x="15194" y="30405"/>
                    </a:cubicBezTo>
                    <a:cubicBezTo>
                      <a:pt x="6803" y="30405"/>
                      <a:pt x="0" y="23599"/>
                      <a:pt x="0" y="15203"/>
                    </a:cubicBezTo>
                    <a:cubicBezTo>
                      <a:pt x="0" y="6806"/>
                      <a:pt x="6803" y="0"/>
                      <a:pt x="15194" y="0"/>
                    </a:cubicBezTo>
                    <a:cubicBezTo>
                      <a:pt x="23585" y="0"/>
                      <a:pt x="30387" y="6806"/>
                      <a:pt x="30387" y="1520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42" name="Freeform 5941">
                <a:extLst>
                  <a:ext uri="{FF2B5EF4-FFF2-40B4-BE49-F238E27FC236}">
                    <a16:creationId xmlns:a16="http://schemas.microsoft.com/office/drawing/2014/main" id="{8F6010B2-AD8B-EBFA-FC68-DDFAF1E50098}"/>
                  </a:ext>
                </a:extLst>
              </p:cNvPr>
              <p:cNvSpPr/>
              <p:nvPr/>
            </p:nvSpPr>
            <p:spPr>
              <a:xfrm>
                <a:off x="4313642" y="7597346"/>
                <a:ext cx="30387" cy="30404"/>
              </a:xfrm>
              <a:custGeom>
                <a:avLst/>
                <a:gdLst>
                  <a:gd name="connsiteX0" fmla="*/ 30387 w 30387"/>
                  <a:gd name="connsiteY0" fmla="*/ 15203 h 30404"/>
                  <a:gd name="connsiteX1" fmla="*/ 15194 w 30387"/>
                  <a:gd name="connsiteY1" fmla="*/ 30405 h 30404"/>
                  <a:gd name="connsiteX2" fmla="*/ 0 w 30387"/>
                  <a:gd name="connsiteY2" fmla="*/ 15203 h 30404"/>
                  <a:gd name="connsiteX3" fmla="*/ 15194 w 30387"/>
                  <a:gd name="connsiteY3" fmla="*/ 0 h 30404"/>
                  <a:gd name="connsiteX4" fmla="*/ 30387 w 30387"/>
                  <a:gd name="connsiteY4" fmla="*/ 15203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3"/>
                    </a:moveTo>
                    <a:cubicBezTo>
                      <a:pt x="30387" y="23599"/>
                      <a:pt x="23585" y="30405"/>
                      <a:pt x="15194" y="30405"/>
                    </a:cubicBezTo>
                    <a:cubicBezTo>
                      <a:pt x="6802" y="30405"/>
                      <a:pt x="0" y="23599"/>
                      <a:pt x="0" y="15203"/>
                    </a:cubicBezTo>
                    <a:cubicBezTo>
                      <a:pt x="0" y="6806"/>
                      <a:pt x="6802" y="0"/>
                      <a:pt x="15194" y="0"/>
                    </a:cubicBezTo>
                    <a:cubicBezTo>
                      <a:pt x="23585" y="0"/>
                      <a:pt x="30387" y="6806"/>
                      <a:pt x="30387" y="1520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43" name="Freeform 5942">
                <a:extLst>
                  <a:ext uri="{FF2B5EF4-FFF2-40B4-BE49-F238E27FC236}">
                    <a16:creationId xmlns:a16="http://schemas.microsoft.com/office/drawing/2014/main" id="{5DE27ADE-FD52-0827-096A-D678B2B708F0}"/>
                  </a:ext>
                </a:extLst>
              </p:cNvPr>
              <p:cNvSpPr/>
              <p:nvPr/>
            </p:nvSpPr>
            <p:spPr>
              <a:xfrm>
                <a:off x="4379157" y="7597346"/>
                <a:ext cx="30387" cy="30404"/>
              </a:xfrm>
              <a:custGeom>
                <a:avLst/>
                <a:gdLst>
                  <a:gd name="connsiteX0" fmla="*/ 30387 w 30387"/>
                  <a:gd name="connsiteY0" fmla="*/ 15203 h 30404"/>
                  <a:gd name="connsiteX1" fmla="*/ 15194 w 30387"/>
                  <a:gd name="connsiteY1" fmla="*/ 30405 h 30404"/>
                  <a:gd name="connsiteX2" fmla="*/ 0 w 30387"/>
                  <a:gd name="connsiteY2" fmla="*/ 15203 h 30404"/>
                  <a:gd name="connsiteX3" fmla="*/ 15194 w 30387"/>
                  <a:gd name="connsiteY3" fmla="*/ 0 h 30404"/>
                  <a:gd name="connsiteX4" fmla="*/ 30387 w 30387"/>
                  <a:gd name="connsiteY4" fmla="*/ 15203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3"/>
                    </a:moveTo>
                    <a:cubicBezTo>
                      <a:pt x="30387" y="23599"/>
                      <a:pt x="23585" y="30405"/>
                      <a:pt x="15194" y="30405"/>
                    </a:cubicBezTo>
                    <a:cubicBezTo>
                      <a:pt x="6802" y="30405"/>
                      <a:pt x="0" y="23599"/>
                      <a:pt x="0" y="15203"/>
                    </a:cubicBezTo>
                    <a:cubicBezTo>
                      <a:pt x="0" y="6806"/>
                      <a:pt x="6802" y="0"/>
                      <a:pt x="15194" y="0"/>
                    </a:cubicBezTo>
                    <a:cubicBezTo>
                      <a:pt x="23585" y="0"/>
                      <a:pt x="30387" y="6806"/>
                      <a:pt x="30387" y="1520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44" name="Freeform 5943">
                <a:extLst>
                  <a:ext uri="{FF2B5EF4-FFF2-40B4-BE49-F238E27FC236}">
                    <a16:creationId xmlns:a16="http://schemas.microsoft.com/office/drawing/2014/main" id="{73EBD448-1CCB-7561-0DAC-290A68AA2725}"/>
                  </a:ext>
                </a:extLst>
              </p:cNvPr>
              <p:cNvSpPr/>
              <p:nvPr/>
            </p:nvSpPr>
            <p:spPr>
              <a:xfrm>
                <a:off x="4444667" y="7597346"/>
                <a:ext cx="30387" cy="30404"/>
              </a:xfrm>
              <a:custGeom>
                <a:avLst/>
                <a:gdLst>
                  <a:gd name="connsiteX0" fmla="*/ 30387 w 30387"/>
                  <a:gd name="connsiteY0" fmla="*/ 15203 h 30404"/>
                  <a:gd name="connsiteX1" fmla="*/ 15194 w 30387"/>
                  <a:gd name="connsiteY1" fmla="*/ 30405 h 30404"/>
                  <a:gd name="connsiteX2" fmla="*/ 0 w 30387"/>
                  <a:gd name="connsiteY2" fmla="*/ 15203 h 30404"/>
                  <a:gd name="connsiteX3" fmla="*/ 15194 w 30387"/>
                  <a:gd name="connsiteY3" fmla="*/ 0 h 30404"/>
                  <a:gd name="connsiteX4" fmla="*/ 30387 w 30387"/>
                  <a:gd name="connsiteY4" fmla="*/ 15203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3"/>
                    </a:moveTo>
                    <a:cubicBezTo>
                      <a:pt x="30387" y="23599"/>
                      <a:pt x="23585" y="30405"/>
                      <a:pt x="15194" y="30405"/>
                    </a:cubicBezTo>
                    <a:cubicBezTo>
                      <a:pt x="6802" y="30405"/>
                      <a:pt x="0" y="23599"/>
                      <a:pt x="0" y="15203"/>
                    </a:cubicBezTo>
                    <a:cubicBezTo>
                      <a:pt x="0" y="6806"/>
                      <a:pt x="6802" y="0"/>
                      <a:pt x="15194" y="0"/>
                    </a:cubicBezTo>
                    <a:cubicBezTo>
                      <a:pt x="23585" y="0"/>
                      <a:pt x="30387" y="6806"/>
                      <a:pt x="30387" y="15203"/>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45" name="Freeform 5944">
                <a:extLst>
                  <a:ext uri="{FF2B5EF4-FFF2-40B4-BE49-F238E27FC236}">
                    <a16:creationId xmlns:a16="http://schemas.microsoft.com/office/drawing/2014/main" id="{AE831E9E-EA0D-0E00-59DB-9B919C987C46}"/>
                  </a:ext>
                </a:extLst>
              </p:cNvPr>
              <p:cNvSpPr/>
              <p:nvPr/>
            </p:nvSpPr>
            <p:spPr>
              <a:xfrm>
                <a:off x="4182618" y="7662898"/>
                <a:ext cx="30387" cy="30404"/>
              </a:xfrm>
              <a:custGeom>
                <a:avLst/>
                <a:gdLst>
                  <a:gd name="connsiteX0" fmla="*/ 30387 w 30387"/>
                  <a:gd name="connsiteY0" fmla="*/ 15202 h 30404"/>
                  <a:gd name="connsiteX1" fmla="*/ 15194 w 30387"/>
                  <a:gd name="connsiteY1" fmla="*/ 30405 h 30404"/>
                  <a:gd name="connsiteX2" fmla="*/ 0 w 30387"/>
                  <a:gd name="connsiteY2" fmla="*/ 15202 h 30404"/>
                  <a:gd name="connsiteX3" fmla="*/ 15194 w 30387"/>
                  <a:gd name="connsiteY3" fmla="*/ 0 h 30404"/>
                  <a:gd name="connsiteX4" fmla="*/ 30387 w 30387"/>
                  <a:gd name="connsiteY4" fmla="*/ 15202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2"/>
                    </a:moveTo>
                    <a:cubicBezTo>
                      <a:pt x="30387" y="23599"/>
                      <a:pt x="23585" y="30405"/>
                      <a:pt x="15194" y="30405"/>
                    </a:cubicBezTo>
                    <a:cubicBezTo>
                      <a:pt x="6802" y="30405"/>
                      <a:pt x="0" y="23599"/>
                      <a:pt x="0" y="15202"/>
                    </a:cubicBezTo>
                    <a:cubicBezTo>
                      <a:pt x="0" y="6806"/>
                      <a:pt x="6802" y="0"/>
                      <a:pt x="15194" y="0"/>
                    </a:cubicBezTo>
                    <a:cubicBezTo>
                      <a:pt x="23585" y="0"/>
                      <a:pt x="30387" y="6806"/>
                      <a:pt x="30387" y="15202"/>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46" name="Freeform 5945">
                <a:extLst>
                  <a:ext uri="{FF2B5EF4-FFF2-40B4-BE49-F238E27FC236}">
                    <a16:creationId xmlns:a16="http://schemas.microsoft.com/office/drawing/2014/main" id="{143803C3-8AFD-219F-4815-010437370A1B}"/>
                  </a:ext>
                </a:extLst>
              </p:cNvPr>
              <p:cNvSpPr/>
              <p:nvPr/>
            </p:nvSpPr>
            <p:spPr>
              <a:xfrm>
                <a:off x="4248133" y="7662898"/>
                <a:ext cx="30387" cy="30404"/>
              </a:xfrm>
              <a:custGeom>
                <a:avLst/>
                <a:gdLst>
                  <a:gd name="connsiteX0" fmla="*/ 30387 w 30387"/>
                  <a:gd name="connsiteY0" fmla="*/ 15202 h 30404"/>
                  <a:gd name="connsiteX1" fmla="*/ 15194 w 30387"/>
                  <a:gd name="connsiteY1" fmla="*/ 30405 h 30404"/>
                  <a:gd name="connsiteX2" fmla="*/ 0 w 30387"/>
                  <a:gd name="connsiteY2" fmla="*/ 15202 h 30404"/>
                  <a:gd name="connsiteX3" fmla="*/ 15194 w 30387"/>
                  <a:gd name="connsiteY3" fmla="*/ 0 h 30404"/>
                  <a:gd name="connsiteX4" fmla="*/ 30387 w 30387"/>
                  <a:gd name="connsiteY4" fmla="*/ 15202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2"/>
                    </a:moveTo>
                    <a:cubicBezTo>
                      <a:pt x="30387" y="23599"/>
                      <a:pt x="23585" y="30405"/>
                      <a:pt x="15194" y="30405"/>
                    </a:cubicBezTo>
                    <a:cubicBezTo>
                      <a:pt x="6803" y="30405"/>
                      <a:pt x="0" y="23599"/>
                      <a:pt x="0" y="15202"/>
                    </a:cubicBezTo>
                    <a:cubicBezTo>
                      <a:pt x="0" y="6806"/>
                      <a:pt x="6803" y="0"/>
                      <a:pt x="15194" y="0"/>
                    </a:cubicBezTo>
                    <a:cubicBezTo>
                      <a:pt x="23585" y="0"/>
                      <a:pt x="30387" y="6806"/>
                      <a:pt x="30387" y="15202"/>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47" name="Freeform 5946">
                <a:extLst>
                  <a:ext uri="{FF2B5EF4-FFF2-40B4-BE49-F238E27FC236}">
                    <a16:creationId xmlns:a16="http://schemas.microsoft.com/office/drawing/2014/main" id="{DE5FFA90-924E-8408-3A7B-863E35CC1221}"/>
                  </a:ext>
                </a:extLst>
              </p:cNvPr>
              <p:cNvSpPr/>
              <p:nvPr/>
            </p:nvSpPr>
            <p:spPr>
              <a:xfrm>
                <a:off x="4313642" y="7662898"/>
                <a:ext cx="30387" cy="30404"/>
              </a:xfrm>
              <a:custGeom>
                <a:avLst/>
                <a:gdLst>
                  <a:gd name="connsiteX0" fmla="*/ 30387 w 30387"/>
                  <a:gd name="connsiteY0" fmla="*/ 15202 h 30404"/>
                  <a:gd name="connsiteX1" fmla="*/ 15194 w 30387"/>
                  <a:gd name="connsiteY1" fmla="*/ 30405 h 30404"/>
                  <a:gd name="connsiteX2" fmla="*/ 0 w 30387"/>
                  <a:gd name="connsiteY2" fmla="*/ 15202 h 30404"/>
                  <a:gd name="connsiteX3" fmla="*/ 15194 w 30387"/>
                  <a:gd name="connsiteY3" fmla="*/ 0 h 30404"/>
                  <a:gd name="connsiteX4" fmla="*/ 30387 w 30387"/>
                  <a:gd name="connsiteY4" fmla="*/ 15202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2"/>
                    </a:moveTo>
                    <a:cubicBezTo>
                      <a:pt x="30387" y="23599"/>
                      <a:pt x="23585" y="30405"/>
                      <a:pt x="15194" y="30405"/>
                    </a:cubicBezTo>
                    <a:cubicBezTo>
                      <a:pt x="6802" y="30405"/>
                      <a:pt x="0" y="23599"/>
                      <a:pt x="0" y="15202"/>
                    </a:cubicBezTo>
                    <a:cubicBezTo>
                      <a:pt x="0" y="6806"/>
                      <a:pt x="6802" y="0"/>
                      <a:pt x="15194" y="0"/>
                    </a:cubicBezTo>
                    <a:cubicBezTo>
                      <a:pt x="23585" y="0"/>
                      <a:pt x="30387" y="6806"/>
                      <a:pt x="30387" y="15202"/>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48" name="Freeform 5947">
                <a:extLst>
                  <a:ext uri="{FF2B5EF4-FFF2-40B4-BE49-F238E27FC236}">
                    <a16:creationId xmlns:a16="http://schemas.microsoft.com/office/drawing/2014/main" id="{B0F3221F-1F30-EE01-860D-6BF2EF3F037D}"/>
                  </a:ext>
                </a:extLst>
              </p:cNvPr>
              <p:cNvSpPr/>
              <p:nvPr/>
            </p:nvSpPr>
            <p:spPr>
              <a:xfrm>
                <a:off x="4379157" y="7662898"/>
                <a:ext cx="30387" cy="30404"/>
              </a:xfrm>
              <a:custGeom>
                <a:avLst/>
                <a:gdLst>
                  <a:gd name="connsiteX0" fmla="*/ 30387 w 30387"/>
                  <a:gd name="connsiteY0" fmla="*/ 15202 h 30404"/>
                  <a:gd name="connsiteX1" fmla="*/ 15194 w 30387"/>
                  <a:gd name="connsiteY1" fmla="*/ 30405 h 30404"/>
                  <a:gd name="connsiteX2" fmla="*/ 0 w 30387"/>
                  <a:gd name="connsiteY2" fmla="*/ 15202 h 30404"/>
                  <a:gd name="connsiteX3" fmla="*/ 15194 w 30387"/>
                  <a:gd name="connsiteY3" fmla="*/ 0 h 30404"/>
                  <a:gd name="connsiteX4" fmla="*/ 30387 w 30387"/>
                  <a:gd name="connsiteY4" fmla="*/ 15202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2"/>
                    </a:moveTo>
                    <a:cubicBezTo>
                      <a:pt x="30387" y="23599"/>
                      <a:pt x="23585" y="30405"/>
                      <a:pt x="15194" y="30405"/>
                    </a:cubicBezTo>
                    <a:cubicBezTo>
                      <a:pt x="6802" y="30405"/>
                      <a:pt x="0" y="23599"/>
                      <a:pt x="0" y="15202"/>
                    </a:cubicBezTo>
                    <a:cubicBezTo>
                      <a:pt x="0" y="6806"/>
                      <a:pt x="6802" y="0"/>
                      <a:pt x="15194" y="0"/>
                    </a:cubicBezTo>
                    <a:cubicBezTo>
                      <a:pt x="23585" y="0"/>
                      <a:pt x="30387" y="6806"/>
                      <a:pt x="30387" y="15202"/>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949" name="Freeform 5948">
                <a:extLst>
                  <a:ext uri="{FF2B5EF4-FFF2-40B4-BE49-F238E27FC236}">
                    <a16:creationId xmlns:a16="http://schemas.microsoft.com/office/drawing/2014/main" id="{D794F8B9-77C9-1372-BEB7-3CBBCDF98005}"/>
                  </a:ext>
                </a:extLst>
              </p:cNvPr>
              <p:cNvSpPr/>
              <p:nvPr/>
            </p:nvSpPr>
            <p:spPr>
              <a:xfrm>
                <a:off x="4444667" y="7662898"/>
                <a:ext cx="30387" cy="30404"/>
              </a:xfrm>
              <a:custGeom>
                <a:avLst/>
                <a:gdLst>
                  <a:gd name="connsiteX0" fmla="*/ 30387 w 30387"/>
                  <a:gd name="connsiteY0" fmla="*/ 15202 h 30404"/>
                  <a:gd name="connsiteX1" fmla="*/ 15194 w 30387"/>
                  <a:gd name="connsiteY1" fmla="*/ 30405 h 30404"/>
                  <a:gd name="connsiteX2" fmla="*/ 0 w 30387"/>
                  <a:gd name="connsiteY2" fmla="*/ 15202 h 30404"/>
                  <a:gd name="connsiteX3" fmla="*/ 15194 w 30387"/>
                  <a:gd name="connsiteY3" fmla="*/ 0 h 30404"/>
                  <a:gd name="connsiteX4" fmla="*/ 30387 w 30387"/>
                  <a:gd name="connsiteY4" fmla="*/ 15202 h 30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87" h="30404">
                    <a:moveTo>
                      <a:pt x="30387" y="15202"/>
                    </a:moveTo>
                    <a:cubicBezTo>
                      <a:pt x="30387" y="23599"/>
                      <a:pt x="23585" y="30405"/>
                      <a:pt x="15194" y="30405"/>
                    </a:cubicBezTo>
                    <a:cubicBezTo>
                      <a:pt x="6802" y="30405"/>
                      <a:pt x="0" y="23599"/>
                      <a:pt x="0" y="15202"/>
                    </a:cubicBezTo>
                    <a:cubicBezTo>
                      <a:pt x="0" y="6806"/>
                      <a:pt x="6802" y="0"/>
                      <a:pt x="15194" y="0"/>
                    </a:cubicBezTo>
                    <a:cubicBezTo>
                      <a:pt x="23585" y="0"/>
                      <a:pt x="30387" y="6806"/>
                      <a:pt x="30387" y="15202"/>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922" name="Graphic 4682">
              <a:extLst>
                <a:ext uri="{FF2B5EF4-FFF2-40B4-BE49-F238E27FC236}">
                  <a16:creationId xmlns:a16="http://schemas.microsoft.com/office/drawing/2014/main" id="{6A2BE75C-1A9E-CFF2-C2BE-8B3388557C7C}"/>
                </a:ext>
              </a:extLst>
            </p:cNvPr>
            <p:cNvGrpSpPr/>
            <p:nvPr/>
          </p:nvGrpSpPr>
          <p:grpSpPr>
            <a:xfrm>
              <a:off x="3879761" y="7240289"/>
              <a:ext cx="900713" cy="678971"/>
              <a:chOff x="3879761" y="7240289"/>
              <a:chExt cx="900713" cy="678971"/>
            </a:xfrm>
            <a:noFill/>
          </p:grpSpPr>
          <p:sp>
            <p:nvSpPr>
              <p:cNvPr id="5923" name="Freeform 5922">
                <a:extLst>
                  <a:ext uri="{FF2B5EF4-FFF2-40B4-BE49-F238E27FC236}">
                    <a16:creationId xmlns:a16="http://schemas.microsoft.com/office/drawing/2014/main" id="{3ED2A36C-04BB-159A-8742-EEFF4416DF92}"/>
                  </a:ext>
                </a:extLst>
              </p:cNvPr>
              <p:cNvSpPr/>
              <p:nvPr/>
            </p:nvSpPr>
            <p:spPr>
              <a:xfrm>
                <a:off x="4284466" y="7240289"/>
                <a:ext cx="496008" cy="219900"/>
              </a:xfrm>
              <a:custGeom>
                <a:avLst/>
                <a:gdLst>
                  <a:gd name="connsiteX0" fmla="*/ 0 w 496008"/>
                  <a:gd name="connsiteY0" fmla="*/ 175612 h 219900"/>
                  <a:gd name="connsiteX1" fmla="*/ 278760 w 496008"/>
                  <a:gd name="connsiteY1" fmla="*/ 12505 h 219900"/>
                  <a:gd name="connsiteX2" fmla="*/ 403648 w 496008"/>
                  <a:gd name="connsiteY2" fmla="*/ 45246 h 219900"/>
                  <a:gd name="connsiteX3" fmla="*/ 476831 w 496008"/>
                  <a:gd name="connsiteY3" fmla="*/ 170475 h 219900"/>
                  <a:gd name="connsiteX4" fmla="*/ 495996 w 496008"/>
                  <a:gd name="connsiteY4" fmla="*/ 219900 h 219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008" h="219900">
                    <a:moveTo>
                      <a:pt x="0" y="175612"/>
                    </a:moveTo>
                    <a:lnTo>
                      <a:pt x="278760" y="12505"/>
                    </a:lnTo>
                    <a:cubicBezTo>
                      <a:pt x="322284" y="-12958"/>
                      <a:pt x="378194" y="1702"/>
                      <a:pt x="403648" y="45246"/>
                    </a:cubicBezTo>
                    <a:lnTo>
                      <a:pt x="476831" y="170475"/>
                    </a:lnTo>
                    <a:cubicBezTo>
                      <a:pt x="485734" y="185707"/>
                      <a:pt x="496427" y="203465"/>
                      <a:pt x="495996" y="21990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24" name="Freeform 5923">
                <a:extLst>
                  <a:ext uri="{FF2B5EF4-FFF2-40B4-BE49-F238E27FC236}">
                    <a16:creationId xmlns:a16="http://schemas.microsoft.com/office/drawing/2014/main" id="{8B159B43-6DE0-0B19-E2C6-880F1769C8A3}"/>
                  </a:ext>
                </a:extLst>
              </p:cNvPr>
              <p:cNvSpPr/>
              <p:nvPr/>
            </p:nvSpPr>
            <p:spPr>
              <a:xfrm>
                <a:off x="3879761" y="7704427"/>
                <a:ext cx="494556" cy="214833"/>
              </a:xfrm>
              <a:custGeom>
                <a:avLst/>
                <a:gdLst>
                  <a:gd name="connsiteX0" fmla="*/ 494556 w 494556"/>
                  <a:gd name="connsiteY0" fmla="*/ 38574 h 214833"/>
                  <a:gd name="connsiteX1" fmla="*/ 214685 w 494556"/>
                  <a:gd name="connsiteY1" fmla="*/ 202329 h 214833"/>
                  <a:gd name="connsiteX2" fmla="*/ 89803 w 494556"/>
                  <a:gd name="connsiteY2" fmla="*/ 169588 h 214833"/>
                  <a:gd name="connsiteX3" fmla="*/ 16615 w 494556"/>
                  <a:gd name="connsiteY3" fmla="*/ 44358 h 214833"/>
                  <a:gd name="connsiteX4" fmla="*/ 16 w 494556"/>
                  <a:gd name="connsiteY4" fmla="*/ 0 h 214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556" h="214833">
                    <a:moveTo>
                      <a:pt x="494556" y="38574"/>
                    </a:moveTo>
                    <a:lnTo>
                      <a:pt x="214685" y="202329"/>
                    </a:lnTo>
                    <a:cubicBezTo>
                      <a:pt x="171167" y="227792"/>
                      <a:pt x="115251" y="213131"/>
                      <a:pt x="89803" y="169588"/>
                    </a:cubicBezTo>
                    <a:lnTo>
                      <a:pt x="16615" y="44358"/>
                    </a:lnTo>
                    <a:cubicBezTo>
                      <a:pt x="7717" y="29132"/>
                      <a:pt x="-415" y="16425"/>
                      <a:pt x="16"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25" name="Freeform 5924">
                <a:extLst>
                  <a:ext uri="{FF2B5EF4-FFF2-40B4-BE49-F238E27FC236}">
                    <a16:creationId xmlns:a16="http://schemas.microsoft.com/office/drawing/2014/main" id="{640E674E-1067-F70A-8D49-45D441DA275A}"/>
                  </a:ext>
                </a:extLst>
              </p:cNvPr>
              <p:cNvSpPr/>
              <p:nvPr/>
            </p:nvSpPr>
            <p:spPr>
              <a:xfrm>
                <a:off x="4212113" y="7743648"/>
                <a:ext cx="41053" cy="70241"/>
              </a:xfrm>
              <a:custGeom>
                <a:avLst/>
                <a:gdLst>
                  <a:gd name="connsiteX0" fmla="*/ 0 w 41053"/>
                  <a:gd name="connsiteY0" fmla="*/ 0 h 70241"/>
                  <a:gd name="connsiteX1" fmla="*/ 41054 w 41053"/>
                  <a:gd name="connsiteY1" fmla="*/ 70242 h 70241"/>
                </a:gdLst>
                <a:ahLst/>
                <a:cxnLst>
                  <a:cxn ang="0">
                    <a:pos x="connsiteX0" y="connsiteY0"/>
                  </a:cxn>
                  <a:cxn ang="0">
                    <a:pos x="connsiteX1" y="connsiteY1"/>
                  </a:cxn>
                </a:cxnLst>
                <a:rect l="l" t="t" r="r" b="b"/>
                <a:pathLst>
                  <a:path w="41053" h="70241">
                    <a:moveTo>
                      <a:pt x="0" y="0"/>
                    </a:moveTo>
                    <a:lnTo>
                      <a:pt x="41054" y="7024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26" name="Freeform 5925">
                <a:extLst>
                  <a:ext uri="{FF2B5EF4-FFF2-40B4-BE49-F238E27FC236}">
                    <a16:creationId xmlns:a16="http://schemas.microsoft.com/office/drawing/2014/main" id="{E638D187-7625-C4D1-44B7-B243C5E75B30}"/>
                  </a:ext>
                </a:extLst>
              </p:cNvPr>
              <p:cNvSpPr/>
              <p:nvPr/>
            </p:nvSpPr>
            <p:spPr>
              <a:xfrm>
                <a:off x="4404510" y="7345659"/>
                <a:ext cx="41048" cy="70241"/>
              </a:xfrm>
              <a:custGeom>
                <a:avLst/>
                <a:gdLst>
                  <a:gd name="connsiteX0" fmla="*/ 0 w 41048"/>
                  <a:gd name="connsiteY0" fmla="*/ 0 h 70241"/>
                  <a:gd name="connsiteX1" fmla="*/ 41049 w 41048"/>
                  <a:gd name="connsiteY1" fmla="*/ 70242 h 70241"/>
                </a:gdLst>
                <a:ahLst/>
                <a:cxnLst>
                  <a:cxn ang="0">
                    <a:pos x="connsiteX0" y="connsiteY0"/>
                  </a:cxn>
                  <a:cxn ang="0">
                    <a:pos x="connsiteX1" y="connsiteY1"/>
                  </a:cxn>
                </a:cxnLst>
                <a:rect l="l" t="t" r="r" b="b"/>
                <a:pathLst>
                  <a:path w="41048" h="70241">
                    <a:moveTo>
                      <a:pt x="0" y="0"/>
                    </a:moveTo>
                    <a:lnTo>
                      <a:pt x="41049" y="70242"/>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60" name="Graphic 4682">
            <a:extLst>
              <a:ext uri="{FF2B5EF4-FFF2-40B4-BE49-F238E27FC236}">
                <a16:creationId xmlns:a16="http://schemas.microsoft.com/office/drawing/2014/main" id="{E2DDD082-9255-A631-8BB3-6998551D2D8F}"/>
              </a:ext>
            </a:extLst>
          </p:cNvPr>
          <p:cNvGrpSpPr/>
          <p:nvPr/>
        </p:nvGrpSpPr>
        <p:grpSpPr>
          <a:xfrm flipH="1">
            <a:off x="4028751" y="10855227"/>
            <a:ext cx="563465" cy="563795"/>
            <a:chOff x="5234061" y="7159161"/>
            <a:chExt cx="840734" cy="841227"/>
          </a:xfrm>
          <a:noFill/>
        </p:grpSpPr>
        <p:grpSp>
          <p:nvGrpSpPr>
            <p:cNvPr id="5897" name="Graphic 4682">
              <a:extLst>
                <a:ext uri="{FF2B5EF4-FFF2-40B4-BE49-F238E27FC236}">
                  <a16:creationId xmlns:a16="http://schemas.microsoft.com/office/drawing/2014/main" id="{C0FDDC90-8572-324E-DFAB-6DF320356878}"/>
                </a:ext>
              </a:extLst>
            </p:cNvPr>
            <p:cNvGrpSpPr/>
            <p:nvPr/>
          </p:nvGrpSpPr>
          <p:grpSpPr>
            <a:xfrm>
              <a:off x="5234061" y="7159161"/>
              <a:ext cx="802517" cy="764753"/>
              <a:chOff x="5234061" y="7159161"/>
              <a:chExt cx="802517" cy="764753"/>
            </a:xfrm>
            <a:noFill/>
          </p:grpSpPr>
          <p:grpSp>
            <p:nvGrpSpPr>
              <p:cNvPr id="5899" name="Graphic 4682">
                <a:extLst>
                  <a:ext uri="{FF2B5EF4-FFF2-40B4-BE49-F238E27FC236}">
                    <a16:creationId xmlns:a16="http://schemas.microsoft.com/office/drawing/2014/main" id="{AF3B9C5B-C7E5-5CE0-B617-7555E7562C3C}"/>
                  </a:ext>
                </a:extLst>
              </p:cNvPr>
              <p:cNvGrpSpPr/>
              <p:nvPr/>
            </p:nvGrpSpPr>
            <p:grpSpPr>
              <a:xfrm>
                <a:off x="5364238" y="7286619"/>
                <a:ext cx="580379" cy="573566"/>
                <a:chOff x="5364238" y="7286619"/>
                <a:chExt cx="580379" cy="573566"/>
              </a:xfrm>
              <a:noFill/>
            </p:grpSpPr>
            <p:grpSp>
              <p:nvGrpSpPr>
                <p:cNvPr id="5903" name="Graphic 4682">
                  <a:extLst>
                    <a:ext uri="{FF2B5EF4-FFF2-40B4-BE49-F238E27FC236}">
                      <a16:creationId xmlns:a16="http://schemas.microsoft.com/office/drawing/2014/main" id="{507DBF75-FD67-AC0C-894E-99BDAC9A4923}"/>
                    </a:ext>
                  </a:extLst>
                </p:cNvPr>
                <p:cNvGrpSpPr/>
                <p:nvPr/>
              </p:nvGrpSpPr>
              <p:grpSpPr>
                <a:xfrm>
                  <a:off x="5364238" y="7286619"/>
                  <a:ext cx="254768" cy="573566"/>
                  <a:chOff x="5364238" y="7286619"/>
                  <a:chExt cx="254768" cy="573566"/>
                </a:xfrm>
                <a:noFill/>
              </p:grpSpPr>
              <p:sp>
                <p:nvSpPr>
                  <p:cNvPr id="5913" name="Freeform 5912">
                    <a:extLst>
                      <a:ext uri="{FF2B5EF4-FFF2-40B4-BE49-F238E27FC236}">
                        <a16:creationId xmlns:a16="http://schemas.microsoft.com/office/drawing/2014/main" id="{B431ABD0-6A19-35BA-1C2A-A37FF5AA7488}"/>
                      </a:ext>
                    </a:extLst>
                  </p:cNvPr>
                  <p:cNvSpPr/>
                  <p:nvPr/>
                </p:nvSpPr>
                <p:spPr>
                  <a:xfrm>
                    <a:off x="5364238" y="7286619"/>
                    <a:ext cx="254768" cy="5395"/>
                  </a:xfrm>
                  <a:custGeom>
                    <a:avLst/>
                    <a:gdLst>
                      <a:gd name="connsiteX0" fmla="*/ 0 w 254768"/>
                      <a:gd name="connsiteY0" fmla="*/ 0 h 5395"/>
                      <a:gd name="connsiteX1" fmla="*/ 254768 w 254768"/>
                      <a:gd name="connsiteY1" fmla="*/ 0 h 5395"/>
                    </a:gdLst>
                    <a:ahLst/>
                    <a:cxnLst>
                      <a:cxn ang="0">
                        <a:pos x="connsiteX0" y="connsiteY0"/>
                      </a:cxn>
                      <a:cxn ang="0">
                        <a:pos x="connsiteX1" y="connsiteY1"/>
                      </a:cxn>
                    </a:cxnLst>
                    <a:rect l="l" t="t" r="r" b="b"/>
                    <a:pathLst>
                      <a:path w="254768" h="5395">
                        <a:moveTo>
                          <a:pt x="0" y="0"/>
                        </a:moveTo>
                        <a:lnTo>
                          <a:pt x="25476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4" name="Freeform 5913">
                    <a:extLst>
                      <a:ext uri="{FF2B5EF4-FFF2-40B4-BE49-F238E27FC236}">
                        <a16:creationId xmlns:a16="http://schemas.microsoft.com/office/drawing/2014/main" id="{C08C5A23-9C8D-7EFB-BB9F-329C3C7124AA}"/>
                      </a:ext>
                    </a:extLst>
                  </p:cNvPr>
                  <p:cNvSpPr/>
                  <p:nvPr/>
                </p:nvSpPr>
                <p:spPr>
                  <a:xfrm>
                    <a:off x="5396082" y="7286619"/>
                    <a:ext cx="191076" cy="573566"/>
                  </a:xfrm>
                  <a:custGeom>
                    <a:avLst/>
                    <a:gdLst>
                      <a:gd name="connsiteX0" fmla="*/ 0 w 191076"/>
                      <a:gd name="connsiteY0" fmla="*/ 0 h 573566"/>
                      <a:gd name="connsiteX1" fmla="*/ 191076 w 191076"/>
                      <a:gd name="connsiteY1" fmla="*/ 0 h 573566"/>
                      <a:gd name="connsiteX2" fmla="*/ 191076 w 191076"/>
                      <a:gd name="connsiteY2" fmla="*/ 477970 h 573566"/>
                      <a:gd name="connsiteX3" fmla="*/ 95541 w 191076"/>
                      <a:gd name="connsiteY3" fmla="*/ 573566 h 573566"/>
                      <a:gd name="connsiteX4" fmla="*/ 95541 w 191076"/>
                      <a:gd name="connsiteY4" fmla="*/ 573566 h 573566"/>
                      <a:gd name="connsiteX5" fmla="*/ 0 w 191076"/>
                      <a:gd name="connsiteY5" fmla="*/ 477970 h 573566"/>
                      <a:gd name="connsiteX6" fmla="*/ 0 w 191076"/>
                      <a:gd name="connsiteY6" fmla="*/ 0 h 573566"/>
                      <a:gd name="connsiteX7" fmla="*/ 0 w 191076"/>
                      <a:gd name="connsiteY7" fmla="*/ 0 h 573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076" h="573566">
                        <a:moveTo>
                          <a:pt x="0" y="0"/>
                        </a:moveTo>
                        <a:lnTo>
                          <a:pt x="191076" y="0"/>
                        </a:lnTo>
                        <a:lnTo>
                          <a:pt x="191076" y="477970"/>
                        </a:lnTo>
                        <a:cubicBezTo>
                          <a:pt x="191076" y="530729"/>
                          <a:pt x="148270" y="573566"/>
                          <a:pt x="95541" y="573566"/>
                        </a:cubicBezTo>
                        <a:lnTo>
                          <a:pt x="95541" y="573566"/>
                        </a:lnTo>
                        <a:cubicBezTo>
                          <a:pt x="42812" y="573566"/>
                          <a:pt x="0" y="530729"/>
                          <a:pt x="0" y="477970"/>
                        </a:cubicBezTo>
                        <a:lnTo>
                          <a:pt x="0"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5" name="Freeform 5914">
                    <a:extLst>
                      <a:ext uri="{FF2B5EF4-FFF2-40B4-BE49-F238E27FC236}">
                        <a16:creationId xmlns:a16="http://schemas.microsoft.com/office/drawing/2014/main" id="{953AE07E-A028-7CCE-48A6-187799A5E1F0}"/>
                      </a:ext>
                    </a:extLst>
                  </p:cNvPr>
                  <p:cNvSpPr/>
                  <p:nvPr/>
                </p:nvSpPr>
                <p:spPr>
                  <a:xfrm>
                    <a:off x="5396082" y="7413985"/>
                    <a:ext cx="191076" cy="5395"/>
                  </a:xfrm>
                  <a:custGeom>
                    <a:avLst/>
                    <a:gdLst>
                      <a:gd name="connsiteX0" fmla="*/ 0 w 191076"/>
                      <a:gd name="connsiteY0" fmla="*/ 0 h 5395"/>
                      <a:gd name="connsiteX1" fmla="*/ 191076 w 191076"/>
                      <a:gd name="connsiteY1" fmla="*/ 0 h 5395"/>
                    </a:gdLst>
                    <a:ahLst/>
                    <a:cxnLst>
                      <a:cxn ang="0">
                        <a:pos x="connsiteX0" y="connsiteY0"/>
                      </a:cxn>
                      <a:cxn ang="0">
                        <a:pos x="connsiteX1" y="connsiteY1"/>
                      </a:cxn>
                    </a:cxnLst>
                    <a:rect l="l" t="t" r="r" b="b"/>
                    <a:pathLst>
                      <a:path w="191076" h="5395">
                        <a:moveTo>
                          <a:pt x="0" y="0"/>
                        </a:moveTo>
                        <a:lnTo>
                          <a:pt x="19107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6" name="Freeform 5915">
                    <a:extLst>
                      <a:ext uri="{FF2B5EF4-FFF2-40B4-BE49-F238E27FC236}">
                        <a16:creationId xmlns:a16="http://schemas.microsoft.com/office/drawing/2014/main" id="{B181EEC4-F5CE-35BF-432E-EE58E54E2EA6}"/>
                      </a:ext>
                    </a:extLst>
                  </p:cNvPr>
                  <p:cNvSpPr/>
                  <p:nvPr/>
                </p:nvSpPr>
                <p:spPr>
                  <a:xfrm>
                    <a:off x="5523466" y="7477806"/>
                    <a:ext cx="63692" cy="5395"/>
                  </a:xfrm>
                  <a:custGeom>
                    <a:avLst/>
                    <a:gdLst>
                      <a:gd name="connsiteX0" fmla="*/ 0 w 63692"/>
                      <a:gd name="connsiteY0" fmla="*/ 0 h 5395"/>
                      <a:gd name="connsiteX1" fmla="*/ 63692 w 63692"/>
                      <a:gd name="connsiteY1" fmla="*/ 0 h 5395"/>
                    </a:gdLst>
                    <a:ahLst/>
                    <a:cxnLst>
                      <a:cxn ang="0">
                        <a:pos x="connsiteX0" y="connsiteY0"/>
                      </a:cxn>
                      <a:cxn ang="0">
                        <a:pos x="connsiteX1" y="connsiteY1"/>
                      </a:cxn>
                    </a:cxnLst>
                    <a:rect l="l" t="t" r="r" b="b"/>
                    <a:pathLst>
                      <a:path w="63692" h="5395">
                        <a:moveTo>
                          <a:pt x="0" y="0"/>
                        </a:moveTo>
                        <a:lnTo>
                          <a:pt x="6369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7" name="Freeform 5916">
                    <a:extLst>
                      <a:ext uri="{FF2B5EF4-FFF2-40B4-BE49-F238E27FC236}">
                        <a16:creationId xmlns:a16="http://schemas.microsoft.com/office/drawing/2014/main" id="{FEF526D4-A7EF-7C77-0C10-AEABE0AD4C60}"/>
                      </a:ext>
                    </a:extLst>
                  </p:cNvPr>
                  <p:cNvSpPr/>
                  <p:nvPr/>
                </p:nvSpPr>
                <p:spPr>
                  <a:xfrm>
                    <a:off x="5523466" y="7541535"/>
                    <a:ext cx="63692" cy="5395"/>
                  </a:xfrm>
                  <a:custGeom>
                    <a:avLst/>
                    <a:gdLst>
                      <a:gd name="connsiteX0" fmla="*/ 0 w 63692"/>
                      <a:gd name="connsiteY0" fmla="*/ 0 h 5395"/>
                      <a:gd name="connsiteX1" fmla="*/ 63692 w 63692"/>
                      <a:gd name="connsiteY1" fmla="*/ 0 h 5395"/>
                    </a:gdLst>
                    <a:ahLst/>
                    <a:cxnLst>
                      <a:cxn ang="0">
                        <a:pos x="connsiteX0" y="connsiteY0"/>
                      </a:cxn>
                      <a:cxn ang="0">
                        <a:pos x="connsiteX1" y="connsiteY1"/>
                      </a:cxn>
                    </a:cxnLst>
                    <a:rect l="l" t="t" r="r" b="b"/>
                    <a:pathLst>
                      <a:path w="63692" h="5395">
                        <a:moveTo>
                          <a:pt x="0" y="0"/>
                        </a:moveTo>
                        <a:lnTo>
                          <a:pt x="6369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8" name="Freeform 5917">
                    <a:extLst>
                      <a:ext uri="{FF2B5EF4-FFF2-40B4-BE49-F238E27FC236}">
                        <a16:creationId xmlns:a16="http://schemas.microsoft.com/office/drawing/2014/main" id="{B47FD2E0-4961-A6A2-E6FB-66A5C95ABA47}"/>
                      </a:ext>
                    </a:extLst>
                  </p:cNvPr>
                  <p:cNvSpPr/>
                  <p:nvPr/>
                </p:nvSpPr>
                <p:spPr>
                  <a:xfrm>
                    <a:off x="5523466" y="7605264"/>
                    <a:ext cx="63692" cy="5395"/>
                  </a:xfrm>
                  <a:custGeom>
                    <a:avLst/>
                    <a:gdLst>
                      <a:gd name="connsiteX0" fmla="*/ 0 w 63692"/>
                      <a:gd name="connsiteY0" fmla="*/ 0 h 5395"/>
                      <a:gd name="connsiteX1" fmla="*/ 63692 w 63692"/>
                      <a:gd name="connsiteY1" fmla="*/ 0 h 5395"/>
                    </a:gdLst>
                    <a:ahLst/>
                    <a:cxnLst>
                      <a:cxn ang="0">
                        <a:pos x="connsiteX0" y="connsiteY0"/>
                      </a:cxn>
                      <a:cxn ang="0">
                        <a:pos x="connsiteX1" y="connsiteY1"/>
                      </a:cxn>
                    </a:cxnLst>
                    <a:rect l="l" t="t" r="r" b="b"/>
                    <a:pathLst>
                      <a:path w="63692" h="5395">
                        <a:moveTo>
                          <a:pt x="0" y="0"/>
                        </a:moveTo>
                        <a:lnTo>
                          <a:pt x="6369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9" name="Freeform 5918">
                    <a:extLst>
                      <a:ext uri="{FF2B5EF4-FFF2-40B4-BE49-F238E27FC236}">
                        <a16:creationId xmlns:a16="http://schemas.microsoft.com/office/drawing/2014/main" id="{73D0A627-5548-FA8E-88D1-1D538A2AB7F8}"/>
                      </a:ext>
                    </a:extLst>
                  </p:cNvPr>
                  <p:cNvSpPr/>
                  <p:nvPr/>
                </p:nvSpPr>
                <p:spPr>
                  <a:xfrm>
                    <a:off x="5523466" y="7668998"/>
                    <a:ext cx="63692" cy="5395"/>
                  </a:xfrm>
                  <a:custGeom>
                    <a:avLst/>
                    <a:gdLst>
                      <a:gd name="connsiteX0" fmla="*/ 0 w 63692"/>
                      <a:gd name="connsiteY0" fmla="*/ 0 h 5395"/>
                      <a:gd name="connsiteX1" fmla="*/ 63692 w 63692"/>
                      <a:gd name="connsiteY1" fmla="*/ 0 h 5395"/>
                    </a:gdLst>
                    <a:ahLst/>
                    <a:cxnLst>
                      <a:cxn ang="0">
                        <a:pos x="connsiteX0" y="connsiteY0"/>
                      </a:cxn>
                      <a:cxn ang="0">
                        <a:pos x="connsiteX1" y="connsiteY1"/>
                      </a:cxn>
                    </a:cxnLst>
                    <a:rect l="l" t="t" r="r" b="b"/>
                    <a:pathLst>
                      <a:path w="63692" h="5395">
                        <a:moveTo>
                          <a:pt x="0" y="0"/>
                        </a:moveTo>
                        <a:lnTo>
                          <a:pt x="6369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20" name="Freeform 5919">
                    <a:extLst>
                      <a:ext uri="{FF2B5EF4-FFF2-40B4-BE49-F238E27FC236}">
                        <a16:creationId xmlns:a16="http://schemas.microsoft.com/office/drawing/2014/main" id="{EE2DC690-88CC-D4A6-42AE-BD06F67E5B30}"/>
                      </a:ext>
                    </a:extLst>
                  </p:cNvPr>
                  <p:cNvSpPr/>
                  <p:nvPr/>
                </p:nvSpPr>
                <p:spPr>
                  <a:xfrm>
                    <a:off x="5523466" y="7732727"/>
                    <a:ext cx="63692" cy="5395"/>
                  </a:xfrm>
                  <a:custGeom>
                    <a:avLst/>
                    <a:gdLst>
                      <a:gd name="connsiteX0" fmla="*/ 0 w 63692"/>
                      <a:gd name="connsiteY0" fmla="*/ 0 h 5395"/>
                      <a:gd name="connsiteX1" fmla="*/ 63692 w 63692"/>
                      <a:gd name="connsiteY1" fmla="*/ 0 h 5395"/>
                    </a:gdLst>
                    <a:ahLst/>
                    <a:cxnLst>
                      <a:cxn ang="0">
                        <a:pos x="connsiteX0" y="connsiteY0"/>
                      </a:cxn>
                      <a:cxn ang="0">
                        <a:pos x="connsiteX1" y="connsiteY1"/>
                      </a:cxn>
                    </a:cxnLst>
                    <a:rect l="l" t="t" r="r" b="b"/>
                    <a:pathLst>
                      <a:path w="63692" h="5395">
                        <a:moveTo>
                          <a:pt x="0" y="0"/>
                        </a:moveTo>
                        <a:lnTo>
                          <a:pt x="6369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904" name="Graphic 4682">
                  <a:extLst>
                    <a:ext uri="{FF2B5EF4-FFF2-40B4-BE49-F238E27FC236}">
                      <a16:creationId xmlns:a16="http://schemas.microsoft.com/office/drawing/2014/main" id="{CD1CF8C0-2168-8EB4-E735-F56462A0F871}"/>
                    </a:ext>
                  </a:extLst>
                </p:cNvPr>
                <p:cNvGrpSpPr/>
                <p:nvPr/>
              </p:nvGrpSpPr>
              <p:grpSpPr>
                <a:xfrm>
                  <a:off x="5689849" y="7286619"/>
                  <a:ext cx="254768" cy="573566"/>
                  <a:chOff x="5689849" y="7286619"/>
                  <a:chExt cx="254768" cy="573566"/>
                </a:xfrm>
                <a:noFill/>
              </p:grpSpPr>
              <p:sp>
                <p:nvSpPr>
                  <p:cNvPr id="5905" name="Freeform 5904">
                    <a:extLst>
                      <a:ext uri="{FF2B5EF4-FFF2-40B4-BE49-F238E27FC236}">
                        <a16:creationId xmlns:a16="http://schemas.microsoft.com/office/drawing/2014/main" id="{5C9E6E13-20BE-16B1-BDB9-0D77614D32A2}"/>
                      </a:ext>
                    </a:extLst>
                  </p:cNvPr>
                  <p:cNvSpPr/>
                  <p:nvPr/>
                </p:nvSpPr>
                <p:spPr>
                  <a:xfrm>
                    <a:off x="5689849" y="7286619"/>
                    <a:ext cx="254768" cy="5395"/>
                  </a:xfrm>
                  <a:custGeom>
                    <a:avLst/>
                    <a:gdLst>
                      <a:gd name="connsiteX0" fmla="*/ 0 w 254768"/>
                      <a:gd name="connsiteY0" fmla="*/ 0 h 5395"/>
                      <a:gd name="connsiteX1" fmla="*/ 254768 w 254768"/>
                      <a:gd name="connsiteY1" fmla="*/ 0 h 5395"/>
                    </a:gdLst>
                    <a:ahLst/>
                    <a:cxnLst>
                      <a:cxn ang="0">
                        <a:pos x="connsiteX0" y="connsiteY0"/>
                      </a:cxn>
                      <a:cxn ang="0">
                        <a:pos x="connsiteX1" y="connsiteY1"/>
                      </a:cxn>
                    </a:cxnLst>
                    <a:rect l="l" t="t" r="r" b="b"/>
                    <a:pathLst>
                      <a:path w="254768" h="5395">
                        <a:moveTo>
                          <a:pt x="0" y="0"/>
                        </a:moveTo>
                        <a:lnTo>
                          <a:pt x="25476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06" name="Freeform 5905">
                    <a:extLst>
                      <a:ext uri="{FF2B5EF4-FFF2-40B4-BE49-F238E27FC236}">
                        <a16:creationId xmlns:a16="http://schemas.microsoft.com/office/drawing/2014/main" id="{2FF9B720-6A66-D5CC-6540-0B8A0C4A9491}"/>
                      </a:ext>
                    </a:extLst>
                  </p:cNvPr>
                  <p:cNvSpPr/>
                  <p:nvPr/>
                </p:nvSpPr>
                <p:spPr>
                  <a:xfrm>
                    <a:off x="5721693" y="7286619"/>
                    <a:ext cx="191081" cy="573566"/>
                  </a:xfrm>
                  <a:custGeom>
                    <a:avLst/>
                    <a:gdLst>
                      <a:gd name="connsiteX0" fmla="*/ 0 w 191081"/>
                      <a:gd name="connsiteY0" fmla="*/ 0 h 573566"/>
                      <a:gd name="connsiteX1" fmla="*/ 191082 w 191081"/>
                      <a:gd name="connsiteY1" fmla="*/ 0 h 573566"/>
                      <a:gd name="connsiteX2" fmla="*/ 191082 w 191081"/>
                      <a:gd name="connsiteY2" fmla="*/ 477970 h 573566"/>
                      <a:gd name="connsiteX3" fmla="*/ 95541 w 191081"/>
                      <a:gd name="connsiteY3" fmla="*/ 573566 h 573566"/>
                      <a:gd name="connsiteX4" fmla="*/ 95541 w 191081"/>
                      <a:gd name="connsiteY4" fmla="*/ 573566 h 573566"/>
                      <a:gd name="connsiteX5" fmla="*/ 0 w 191081"/>
                      <a:gd name="connsiteY5" fmla="*/ 477970 h 573566"/>
                      <a:gd name="connsiteX6" fmla="*/ 0 w 191081"/>
                      <a:gd name="connsiteY6" fmla="*/ 0 h 573566"/>
                      <a:gd name="connsiteX7" fmla="*/ 0 w 191081"/>
                      <a:gd name="connsiteY7" fmla="*/ 0 h 573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081" h="573566">
                        <a:moveTo>
                          <a:pt x="0" y="0"/>
                        </a:moveTo>
                        <a:lnTo>
                          <a:pt x="191082" y="0"/>
                        </a:lnTo>
                        <a:lnTo>
                          <a:pt x="191082" y="477970"/>
                        </a:lnTo>
                        <a:cubicBezTo>
                          <a:pt x="191082" y="530729"/>
                          <a:pt x="148270" y="573566"/>
                          <a:pt x="95541" y="573566"/>
                        </a:cubicBezTo>
                        <a:lnTo>
                          <a:pt x="95541" y="573566"/>
                        </a:lnTo>
                        <a:cubicBezTo>
                          <a:pt x="42812" y="573566"/>
                          <a:pt x="0" y="530729"/>
                          <a:pt x="0" y="477970"/>
                        </a:cubicBezTo>
                        <a:lnTo>
                          <a:pt x="0"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07" name="Freeform 5906">
                    <a:extLst>
                      <a:ext uri="{FF2B5EF4-FFF2-40B4-BE49-F238E27FC236}">
                        <a16:creationId xmlns:a16="http://schemas.microsoft.com/office/drawing/2014/main" id="{7BE7174C-5068-FC53-E574-325CFF596CF1}"/>
                      </a:ext>
                    </a:extLst>
                  </p:cNvPr>
                  <p:cNvSpPr/>
                  <p:nvPr/>
                </p:nvSpPr>
                <p:spPr>
                  <a:xfrm>
                    <a:off x="5721698" y="7413985"/>
                    <a:ext cx="191076" cy="5395"/>
                  </a:xfrm>
                  <a:custGeom>
                    <a:avLst/>
                    <a:gdLst>
                      <a:gd name="connsiteX0" fmla="*/ 0 w 191076"/>
                      <a:gd name="connsiteY0" fmla="*/ 0 h 5395"/>
                      <a:gd name="connsiteX1" fmla="*/ 191076 w 191076"/>
                      <a:gd name="connsiteY1" fmla="*/ 0 h 5395"/>
                    </a:gdLst>
                    <a:ahLst/>
                    <a:cxnLst>
                      <a:cxn ang="0">
                        <a:pos x="connsiteX0" y="connsiteY0"/>
                      </a:cxn>
                      <a:cxn ang="0">
                        <a:pos x="connsiteX1" y="connsiteY1"/>
                      </a:cxn>
                    </a:cxnLst>
                    <a:rect l="l" t="t" r="r" b="b"/>
                    <a:pathLst>
                      <a:path w="191076" h="5395">
                        <a:moveTo>
                          <a:pt x="0" y="0"/>
                        </a:moveTo>
                        <a:lnTo>
                          <a:pt x="191076"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08" name="Freeform 5907">
                    <a:extLst>
                      <a:ext uri="{FF2B5EF4-FFF2-40B4-BE49-F238E27FC236}">
                        <a16:creationId xmlns:a16="http://schemas.microsoft.com/office/drawing/2014/main" id="{EEA3A579-4756-1CE0-AF72-08BE21FD5587}"/>
                      </a:ext>
                    </a:extLst>
                  </p:cNvPr>
                  <p:cNvSpPr/>
                  <p:nvPr/>
                </p:nvSpPr>
                <p:spPr>
                  <a:xfrm>
                    <a:off x="5849082" y="7477806"/>
                    <a:ext cx="63692" cy="5395"/>
                  </a:xfrm>
                  <a:custGeom>
                    <a:avLst/>
                    <a:gdLst>
                      <a:gd name="connsiteX0" fmla="*/ 0 w 63692"/>
                      <a:gd name="connsiteY0" fmla="*/ 0 h 5395"/>
                      <a:gd name="connsiteX1" fmla="*/ 63692 w 63692"/>
                      <a:gd name="connsiteY1" fmla="*/ 0 h 5395"/>
                    </a:gdLst>
                    <a:ahLst/>
                    <a:cxnLst>
                      <a:cxn ang="0">
                        <a:pos x="connsiteX0" y="connsiteY0"/>
                      </a:cxn>
                      <a:cxn ang="0">
                        <a:pos x="connsiteX1" y="connsiteY1"/>
                      </a:cxn>
                    </a:cxnLst>
                    <a:rect l="l" t="t" r="r" b="b"/>
                    <a:pathLst>
                      <a:path w="63692" h="5395">
                        <a:moveTo>
                          <a:pt x="0" y="0"/>
                        </a:moveTo>
                        <a:lnTo>
                          <a:pt x="6369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09" name="Freeform 5908">
                    <a:extLst>
                      <a:ext uri="{FF2B5EF4-FFF2-40B4-BE49-F238E27FC236}">
                        <a16:creationId xmlns:a16="http://schemas.microsoft.com/office/drawing/2014/main" id="{D22ED2FE-A62A-2984-6DF7-B2E530A572B1}"/>
                      </a:ext>
                    </a:extLst>
                  </p:cNvPr>
                  <p:cNvSpPr/>
                  <p:nvPr/>
                </p:nvSpPr>
                <p:spPr>
                  <a:xfrm>
                    <a:off x="5849082" y="7541535"/>
                    <a:ext cx="63692" cy="5395"/>
                  </a:xfrm>
                  <a:custGeom>
                    <a:avLst/>
                    <a:gdLst>
                      <a:gd name="connsiteX0" fmla="*/ 0 w 63692"/>
                      <a:gd name="connsiteY0" fmla="*/ 0 h 5395"/>
                      <a:gd name="connsiteX1" fmla="*/ 63692 w 63692"/>
                      <a:gd name="connsiteY1" fmla="*/ 0 h 5395"/>
                    </a:gdLst>
                    <a:ahLst/>
                    <a:cxnLst>
                      <a:cxn ang="0">
                        <a:pos x="connsiteX0" y="connsiteY0"/>
                      </a:cxn>
                      <a:cxn ang="0">
                        <a:pos x="connsiteX1" y="connsiteY1"/>
                      </a:cxn>
                    </a:cxnLst>
                    <a:rect l="l" t="t" r="r" b="b"/>
                    <a:pathLst>
                      <a:path w="63692" h="5395">
                        <a:moveTo>
                          <a:pt x="0" y="0"/>
                        </a:moveTo>
                        <a:lnTo>
                          <a:pt x="6369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0" name="Freeform 5909">
                    <a:extLst>
                      <a:ext uri="{FF2B5EF4-FFF2-40B4-BE49-F238E27FC236}">
                        <a16:creationId xmlns:a16="http://schemas.microsoft.com/office/drawing/2014/main" id="{D1D8F9A7-A114-174D-F8E0-AE8D940F416D}"/>
                      </a:ext>
                    </a:extLst>
                  </p:cNvPr>
                  <p:cNvSpPr/>
                  <p:nvPr/>
                </p:nvSpPr>
                <p:spPr>
                  <a:xfrm>
                    <a:off x="5849082" y="7605264"/>
                    <a:ext cx="63692" cy="5395"/>
                  </a:xfrm>
                  <a:custGeom>
                    <a:avLst/>
                    <a:gdLst>
                      <a:gd name="connsiteX0" fmla="*/ 0 w 63692"/>
                      <a:gd name="connsiteY0" fmla="*/ 0 h 5395"/>
                      <a:gd name="connsiteX1" fmla="*/ 63692 w 63692"/>
                      <a:gd name="connsiteY1" fmla="*/ 0 h 5395"/>
                    </a:gdLst>
                    <a:ahLst/>
                    <a:cxnLst>
                      <a:cxn ang="0">
                        <a:pos x="connsiteX0" y="connsiteY0"/>
                      </a:cxn>
                      <a:cxn ang="0">
                        <a:pos x="connsiteX1" y="connsiteY1"/>
                      </a:cxn>
                    </a:cxnLst>
                    <a:rect l="l" t="t" r="r" b="b"/>
                    <a:pathLst>
                      <a:path w="63692" h="5395">
                        <a:moveTo>
                          <a:pt x="0" y="0"/>
                        </a:moveTo>
                        <a:lnTo>
                          <a:pt x="6369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1" name="Freeform 5910">
                    <a:extLst>
                      <a:ext uri="{FF2B5EF4-FFF2-40B4-BE49-F238E27FC236}">
                        <a16:creationId xmlns:a16="http://schemas.microsoft.com/office/drawing/2014/main" id="{CE2D891B-A2D1-6F82-0D24-9392BD31C9BD}"/>
                      </a:ext>
                    </a:extLst>
                  </p:cNvPr>
                  <p:cNvSpPr/>
                  <p:nvPr/>
                </p:nvSpPr>
                <p:spPr>
                  <a:xfrm>
                    <a:off x="5849082" y="7668998"/>
                    <a:ext cx="63692" cy="5395"/>
                  </a:xfrm>
                  <a:custGeom>
                    <a:avLst/>
                    <a:gdLst>
                      <a:gd name="connsiteX0" fmla="*/ 0 w 63692"/>
                      <a:gd name="connsiteY0" fmla="*/ 0 h 5395"/>
                      <a:gd name="connsiteX1" fmla="*/ 63692 w 63692"/>
                      <a:gd name="connsiteY1" fmla="*/ 0 h 5395"/>
                    </a:gdLst>
                    <a:ahLst/>
                    <a:cxnLst>
                      <a:cxn ang="0">
                        <a:pos x="connsiteX0" y="connsiteY0"/>
                      </a:cxn>
                      <a:cxn ang="0">
                        <a:pos x="connsiteX1" y="connsiteY1"/>
                      </a:cxn>
                    </a:cxnLst>
                    <a:rect l="l" t="t" r="r" b="b"/>
                    <a:pathLst>
                      <a:path w="63692" h="5395">
                        <a:moveTo>
                          <a:pt x="0" y="0"/>
                        </a:moveTo>
                        <a:lnTo>
                          <a:pt x="6369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2" name="Freeform 5911">
                    <a:extLst>
                      <a:ext uri="{FF2B5EF4-FFF2-40B4-BE49-F238E27FC236}">
                        <a16:creationId xmlns:a16="http://schemas.microsoft.com/office/drawing/2014/main" id="{6034F91B-EB7C-4BEB-FE9D-C3AA938F15FA}"/>
                      </a:ext>
                    </a:extLst>
                  </p:cNvPr>
                  <p:cNvSpPr/>
                  <p:nvPr/>
                </p:nvSpPr>
                <p:spPr>
                  <a:xfrm>
                    <a:off x="5849082" y="7732727"/>
                    <a:ext cx="63692" cy="5395"/>
                  </a:xfrm>
                  <a:custGeom>
                    <a:avLst/>
                    <a:gdLst>
                      <a:gd name="connsiteX0" fmla="*/ 0 w 63692"/>
                      <a:gd name="connsiteY0" fmla="*/ 0 h 5395"/>
                      <a:gd name="connsiteX1" fmla="*/ 63692 w 63692"/>
                      <a:gd name="connsiteY1" fmla="*/ 0 h 5395"/>
                    </a:gdLst>
                    <a:ahLst/>
                    <a:cxnLst>
                      <a:cxn ang="0">
                        <a:pos x="connsiteX0" y="connsiteY0"/>
                      </a:cxn>
                      <a:cxn ang="0">
                        <a:pos x="connsiteX1" y="connsiteY1"/>
                      </a:cxn>
                    </a:cxnLst>
                    <a:rect l="l" t="t" r="r" b="b"/>
                    <a:pathLst>
                      <a:path w="63692" h="5395">
                        <a:moveTo>
                          <a:pt x="0" y="0"/>
                        </a:moveTo>
                        <a:lnTo>
                          <a:pt x="6369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5900" name="Freeform 5899">
                <a:extLst>
                  <a:ext uri="{FF2B5EF4-FFF2-40B4-BE49-F238E27FC236}">
                    <a16:creationId xmlns:a16="http://schemas.microsoft.com/office/drawing/2014/main" id="{6AAB7756-8C06-27D2-E3ED-E4067110CD7F}"/>
                  </a:ext>
                </a:extLst>
              </p:cNvPr>
              <p:cNvSpPr/>
              <p:nvPr/>
            </p:nvSpPr>
            <p:spPr>
              <a:xfrm>
                <a:off x="5244005" y="7350348"/>
                <a:ext cx="152076" cy="5395"/>
              </a:xfrm>
              <a:custGeom>
                <a:avLst/>
                <a:gdLst>
                  <a:gd name="connsiteX0" fmla="*/ 152077 w 152076"/>
                  <a:gd name="connsiteY0" fmla="*/ 0 h 5395"/>
                  <a:gd name="connsiteX1" fmla="*/ 0 w 152076"/>
                  <a:gd name="connsiteY1" fmla="*/ 0 h 5395"/>
                </a:gdLst>
                <a:ahLst/>
                <a:cxnLst>
                  <a:cxn ang="0">
                    <a:pos x="connsiteX0" y="connsiteY0"/>
                  </a:cxn>
                  <a:cxn ang="0">
                    <a:pos x="connsiteX1" y="connsiteY1"/>
                  </a:cxn>
                </a:cxnLst>
                <a:rect l="l" t="t" r="r" b="b"/>
                <a:pathLst>
                  <a:path w="152076" h="5395">
                    <a:moveTo>
                      <a:pt x="152077"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01" name="Freeform 5900">
                <a:extLst>
                  <a:ext uri="{FF2B5EF4-FFF2-40B4-BE49-F238E27FC236}">
                    <a16:creationId xmlns:a16="http://schemas.microsoft.com/office/drawing/2014/main" id="{5EDB0451-CAFC-8C05-DD2C-8DEF02DB7D59}"/>
                  </a:ext>
                </a:extLst>
              </p:cNvPr>
              <p:cNvSpPr/>
              <p:nvPr/>
            </p:nvSpPr>
            <p:spPr>
              <a:xfrm>
                <a:off x="5587158" y="7350348"/>
                <a:ext cx="135052" cy="5395"/>
              </a:xfrm>
              <a:custGeom>
                <a:avLst/>
                <a:gdLst>
                  <a:gd name="connsiteX0" fmla="*/ 135053 w 135052"/>
                  <a:gd name="connsiteY0" fmla="*/ 0 h 5395"/>
                  <a:gd name="connsiteX1" fmla="*/ 0 w 135052"/>
                  <a:gd name="connsiteY1" fmla="*/ 0 h 5395"/>
                </a:gdLst>
                <a:ahLst/>
                <a:cxnLst>
                  <a:cxn ang="0">
                    <a:pos x="connsiteX0" y="connsiteY0"/>
                  </a:cxn>
                  <a:cxn ang="0">
                    <a:pos x="connsiteX1" y="connsiteY1"/>
                  </a:cxn>
                </a:cxnLst>
                <a:rect l="l" t="t" r="r" b="b"/>
                <a:pathLst>
                  <a:path w="135052" h="5395">
                    <a:moveTo>
                      <a:pt x="135053"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02" name="Freeform 5901">
                <a:extLst>
                  <a:ext uri="{FF2B5EF4-FFF2-40B4-BE49-F238E27FC236}">
                    <a16:creationId xmlns:a16="http://schemas.microsoft.com/office/drawing/2014/main" id="{2B6BE9E6-A63F-05DA-9889-DC335DE29F14}"/>
                  </a:ext>
                </a:extLst>
              </p:cNvPr>
              <p:cNvSpPr/>
              <p:nvPr/>
            </p:nvSpPr>
            <p:spPr>
              <a:xfrm>
                <a:off x="5234061" y="7159161"/>
                <a:ext cx="802517" cy="764753"/>
              </a:xfrm>
              <a:custGeom>
                <a:avLst/>
                <a:gdLst>
                  <a:gd name="connsiteX0" fmla="*/ 0 w 802517"/>
                  <a:gd name="connsiteY0" fmla="*/ 0 h 764753"/>
                  <a:gd name="connsiteX1" fmla="*/ 0 w 802517"/>
                  <a:gd name="connsiteY1" fmla="*/ 699848 h 764753"/>
                  <a:gd name="connsiteX2" fmla="*/ 68109 w 802517"/>
                  <a:gd name="connsiteY2" fmla="*/ 764753 h 764753"/>
                  <a:gd name="connsiteX3" fmla="*/ 802517 w 802517"/>
                  <a:gd name="connsiteY3" fmla="*/ 764753 h 764753"/>
                </a:gdLst>
                <a:ahLst/>
                <a:cxnLst>
                  <a:cxn ang="0">
                    <a:pos x="connsiteX0" y="connsiteY0"/>
                  </a:cxn>
                  <a:cxn ang="0">
                    <a:pos x="connsiteX1" y="connsiteY1"/>
                  </a:cxn>
                  <a:cxn ang="0">
                    <a:pos x="connsiteX2" y="connsiteY2"/>
                  </a:cxn>
                  <a:cxn ang="0">
                    <a:pos x="connsiteX3" y="connsiteY3"/>
                  </a:cxn>
                </a:cxnLst>
                <a:rect l="l" t="t" r="r" b="b"/>
                <a:pathLst>
                  <a:path w="802517" h="764753">
                    <a:moveTo>
                      <a:pt x="0" y="0"/>
                    </a:moveTo>
                    <a:lnTo>
                      <a:pt x="0" y="699848"/>
                    </a:lnTo>
                    <a:cubicBezTo>
                      <a:pt x="0" y="735692"/>
                      <a:pt x="30490" y="764753"/>
                      <a:pt x="68109" y="764753"/>
                    </a:cubicBezTo>
                    <a:lnTo>
                      <a:pt x="802517" y="76475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898" name="Freeform 5897">
              <a:extLst>
                <a:ext uri="{FF2B5EF4-FFF2-40B4-BE49-F238E27FC236}">
                  <a16:creationId xmlns:a16="http://schemas.microsoft.com/office/drawing/2014/main" id="{35E3FAE4-2ECE-80B6-E45D-285289E649EE}"/>
                </a:ext>
              </a:extLst>
            </p:cNvPr>
            <p:cNvSpPr/>
            <p:nvPr/>
          </p:nvSpPr>
          <p:spPr>
            <a:xfrm>
              <a:off x="5310490" y="7923914"/>
              <a:ext cx="764305" cy="76474"/>
            </a:xfrm>
            <a:custGeom>
              <a:avLst/>
              <a:gdLst>
                <a:gd name="connsiteX0" fmla="*/ 726090 w 764305"/>
                <a:gd name="connsiteY0" fmla="*/ 0 h 76474"/>
                <a:gd name="connsiteX1" fmla="*/ 764305 w 764305"/>
                <a:gd name="connsiteY1" fmla="*/ 38237 h 76474"/>
                <a:gd name="connsiteX2" fmla="*/ 764305 w 764305"/>
                <a:gd name="connsiteY2" fmla="*/ 38237 h 76474"/>
                <a:gd name="connsiteX3" fmla="*/ 726090 w 764305"/>
                <a:gd name="connsiteY3" fmla="*/ 76475 h 76474"/>
                <a:gd name="connsiteX4" fmla="*/ 38215 w 764305"/>
                <a:gd name="connsiteY4" fmla="*/ 76475 h 76474"/>
                <a:gd name="connsiteX5" fmla="*/ 0 w 764305"/>
                <a:gd name="connsiteY5" fmla="*/ 38237 h 76474"/>
                <a:gd name="connsiteX6" fmla="*/ 0 w 764305"/>
                <a:gd name="connsiteY6" fmla="*/ 38237 h 76474"/>
                <a:gd name="connsiteX7" fmla="*/ 38215 w 764305"/>
                <a:gd name="connsiteY7" fmla="*/ 0 h 76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305" h="76474">
                  <a:moveTo>
                    <a:pt x="726090" y="0"/>
                  </a:moveTo>
                  <a:cubicBezTo>
                    <a:pt x="747196" y="0"/>
                    <a:pt x="764305" y="17120"/>
                    <a:pt x="764305" y="38237"/>
                  </a:cubicBezTo>
                  <a:lnTo>
                    <a:pt x="764305" y="38237"/>
                  </a:lnTo>
                  <a:cubicBezTo>
                    <a:pt x="764305" y="59355"/>
                    <a:pt x="747196" y="76475"/>
                    <a:pt x="726090" y="76475"/>
                  </a:cubicBezTo>
                  <a:lnTo>
                    <a:pt x="38215" y="76475"/>
                  </a:lnTo>
                  <a:cubicBezTo>
                    <a:pt x="17110" y="76475"/>
                    <a:pt x="0" y="59355"/>
                    <a:pt x="0" y="38237"/>
                  </a:cubicBezTo>
                  <a:lnTo>
                    <a:pt x="0" y="38237"/>
                  </a:lnTo>
                  <a:cubicBezTo>
                    <a:pt x="0" y="17120"/>
                    <a:pt x="17110" y="0"/>
                    <a:pt x="3821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61" name="Graphic 4682">
            <a:extLst>
              <a:ext uri="{FF2B5EF4-FFF2-40B4-BE49-F238E27FC236}">
                <a16:creationId xmlns:a16="http://schemas.microsoft.com/office/drawing/2014/main" id="{D144F1D7-B487-745E-1C4F-8E580B1D3DB9}"/>
              </a:ext>
            </a:extLst>
          </p:cNvPr>
          <p:cNvGrpSpPr/>
          <p:nvPr/>
        </p:nvGrpSpPr>
        <p:grpSpPr>
          <a:xfrm flipH="1">
            <a:off x="5320012" y="10829439"/>
            <a:ext cx="409796" cy="615183"/>
            <a:chOff x="6701017" y="7120722"/>
            <a:chExt cx="611446" cy="917900"/>
          </a:xfrm>
          <a:noFill/>
        </p:grpSpPr>
        <p:sp>
          <p:nvSpPr>
            <p:cNvPr id="5885" name="Freeform 5884">
              <a:extLst>
                <a:ext uri="{FF2B5EF4-FFF2-40B4-BE49-F238E27FC236}">
                  <a16:creationId xmlns:a16="http://schemas.microsoft.com/office/drawing/2014/main" id="{C65B5A67-EF12-2DEA-26C1-549AA4CDB512}"/>
                </a:ext>
              </a:extLst>
            </p:cNvPr>
            <p:cNvSpPr/>
            <p:nvPr/>
          </p:nvSpPr>
          <p:spPr>
            <a:xfrm>
              <a:off x="6701017" y="7191503"/>
              <a:ext cx="611446" cy="847119"/>
            </a:xfrm>
            <a:custGeom>
              <a:avLst/>
              <a:gdLst>
                <a:gd name="connsiteX0" fmla="*/ 446702 w 611446"/>
                <a:gd name="connsiteY0" fmla="*/ 0 h 847119"/>
                <a:gd name="connsiteX1" fmla="*/ 562126 w 611446"/>
                <a:gd name="connsiteY1" fmla="*/ 0 h 847119"/>
                <a:gd name="connsiteX2" fmla="*/ 611447 w 611446"/>
                <a:gd name="connsiteY2" fmla="*/ 56947 h 847119"/>
                <a:gd name="connsiteX3" fmla="*/ 611447 w 611446"/>
                <a:gd name="connsiteY3" fmla="*/ 790178 h 847119"/>
                <a:gd name="connsiteX4" fmla="*/ 562126 w 611446"/>
                <a:gd name="connsiteY4" fmla="*/ 847119 h 847119"/>
                <a:gd name="connsiteX5" fmla="*/ 49326 w 611446"/>
                <a:gd name="connsiteY5" fmla="*/ 847119 h 847119"/>
                <a:gd name="connsiteX6" fmla="*/ 0 w 611446"/>
                <a:gd name="connsiteY6" fmla="*/ 790178 h 847119"/>
                <a:gd name="connsiteX7" fmla="*/ 0 w 611446"/>
                <a:gd name="connsiteY7" fmla="*/ 56947 h 847119"/>
                <a:gd name="connsiteX8" fmla="*/ 49326 w 611446"/>
                <a:gd name="connsiteY8" fmla="*/ 0 h 847119"/>
                <a:gd name="connsiteX9" fmla="*/ 161681 w 611446"/>
                <a:gd name="connsiteY9" fmla="*/ 0 h 847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1446" h="847119">
                  <a:moveTo>
                    <a:pt x="446702" y="0"/>
                  </a:moveTo>
                  <a:lnTo>
                    <a:pt x="562126" y="0"/>
                  </a:lnTo>
                  <a:cubicBezTo>
                    <a:pt x="589364" y="0"/>
                    <a:pt x="611447" y="25495"/>
                    <a:pt x="611447" y="56947"/>
                  </a:cubicBezTo>
                  <a:lnTo>
                    <a:pt x="611447" y="790178"/>
                  </a:lnTo>
                  <a:cubicBezTo>
                    <a:pt x="611447" y="821624"/>
                    <a:pt x="589364" y="847119"/>
                    <a:pt x="562126" y="847119"/>
                  </a:cubicBezTo>
                  <a:lnTo>
                    <a:pt x="49326" y="847119"/>
                  </a:lnTo>
                  <a:cubicBezTo>
                    <a:pt x="22083" y="847119"/>
                    <a:pt x="0" y="821624"/>
                    <a:pt x="0" y="790178"/>
                  </a:cubicBezTo>
                  <a:lnTo>
                    <a:pt x="0" y="56947"/>
                  </a:lnTo>
                  <a:cubicBezTo>
                    <a:pt x="0" y="25495"/>
                    <a:pt x="22083" y="0"/>
                    <a:pt x="49326" y="0"/>
                  </a:cubicBezTo>
                  <a:lnTo>
                    <a:pt x="161681"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86" name="Freeform 5885">
              <a:extLst>
                <a:ext uri="{FF2B5EF4-FFF2-40B4-BE49-F238E27FC236}">
                  <a16:creationId xmlns:a16="http://schemas.microsoft.com/office/drawing/2014/main" id="{D10B6B79-8984-E95F-3AF2-118C3D9C098B}"/>
                </a:ext>
              </a:extLst>
            </p:cNvPr>
            <p:cNvSpPr/>
            <p:nvPr/>
          </p:nvSpPr>
          <p:spPr>
            <a:xfrm>
              <a:off x="6862698" y="7120722"/>
              <a:ext cx="285020" cy="141562"/>
            </a:xfrm>
            <a:custGeom>
              <a:avLst/>
              <a:gdLst>
                <a:gd name="connsiteX0" fmla="*/ 237857 w 285020"/>
                <a:gd name="connsiteY0" fmla="*/ 23595 h 141562"/>
                <a:gd name="connsiteX1" fmla="*/ 237857 w 285020"/>
                <a:gd name="connsiteY1" fmla="*/ 23595 h 141562"/>
                <a:gd name="connsiteX2" fmla="*/ 214281 w 285020"/>
                <a:gd name="connsiteY2" fmla="*/ 0 h 141562"/>
                <a:gd name="connsiteX3" fmla="*/ 72795 w 285020"/>
                <a:gd name="connsiteY3" fmla="*/ 0 h 141562"/>
                <a:gd name="connsiteX4" fmla="*/ 49213 w 285020"/>
                <a:gd name="connsiteY4" fmla="*/ 23595 h 141562"/>
                <a:gd name="connsiteX5" fmla="*/ 49213 w 285020"/>
                <a:gd name="connsiteY5" fmla="*/ 23595 h 141562"/>
                <a:gd name="connsiteX6" fmla="*/ 25631 w 285020"/>
                <a:gd name="connsiteY6" fmla="*/ 47186 h 141562"/>
                <a:gd name="connsiteX7" fmla="*/ 23582 w 285020"/>
                <a:gd name="connsiteY7" fmla="*/ 47186 h 141562"/>
                <a:gd name="connsiteX8" fmla="*/ 0 w 285020"/>
                <a:gd name="connsiteY8" fmla="*/ 70781 h 141562"/>
                <a:gd name="connsiteX9" fmla="*/ 0 w 285020"/>
                <a:gd name="connsiteY9" fmla="*/ 117972 h 141562"/>
                <a:gd name="connsiteX10" fmla="*/ 23582 w 285020"/>
                <a:gd name="connsiteY10" fmla="*/ 141562 h 141562"/>
                <a:gd name="connsiteX11" fmla="*/ 261439 w 285020"/>
                <a:gd name="connsiteY11" fmla="*/ 141562 h 141562"/>
                <a:gd name="connsiteX12" fmla="*/ 285021 w 285020"/>
                <a:gd name="connsiteY12" fmla="*/ 117972 h 141562"/>
                <a:gd name="connsiteX13" fmla="*/ 285021 w 285020"/>
                <a:gd name="connsiteY13" fmla="*/ 70781 h 141562"/>
                <a:gd name="connsiteX14" fmla="*/ 261439 w 285020"/>
                <a:gd name="connsiteY14" fmla="*/ 47186 h 141562"/>
                <a:gd name="connsiteX15" fmla="*/ 261439 w 285020"/>
                <a:gd name="connsiteY15" fmla="*/ 47186 h 141562"/>
                <a:gd name="connsiteX16" fmla="*/ 237857 w 285020"/>
                <a:gd name="connsiteY16" fmla="*/ 23595 h 14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020" h="141562">
                  <a:moveTo>
                    <a:pt x="237857" y="23595"/>
                  </a:moveTo>
                  <a:lnTo>
                    <a:pt x="237857" y="23595"/>
                  </a:lnTo>
                  <a:cubicBezTo>
                    <a:pt x="237857" y="10559"/>
                    <a:pt x="227299" y="0"/>
                    <a:pt x="214281" y="0"/>
                  </a:cubicBezTo>
                  <a:lnTo>
                    <a:pt x="72795" y="0"/>
                  </a:lnTo>
                  <a:cubicBezTo>
                    <a:pt x="59772" y="0"/>
                    <a:pt x="49213" y="10559"/>
                    <a:pt x="49213" y="23595"/>
                  </a:cubicBezTo>
                  <a:lnTo>
                    <a:pt x="49213" y="23595"/>
                  </a:lnTo>
                  <a:cubicBezTo>
                    <a:pt x="49213" y="36626"/>
                    <a:pt x="38654" y="47186"/>
                    <a:pt x="25631" y="47186"/>
                  </a:cubicBezTo>
                  <a:lnTo>
                    <a:pt x="23582" y="47186"/>
                  </a:lnTo>
                  <a:cubicBezTo>
                    <a:pt x="10559" y="47186"/>
                    <a:pt x="0" y="57751"/>
                    <a:pt x="0" y="70781"/>
                  </a:cubicBezTo>
                  <a:lnTo>
                    <a:pt x="0" y="117972"/>
                  </a:lnTo>
                  <a:cubicBezTo>
                    <a:pt x="0" y="131003"/>
                    <a:pt x="10559" y="141562"/>
                    <a:pt x="23582" y="141562"/>
                  </a:cubicBezTo>
                  <a:lnTo>
                    <a:pt x="261439" y="141562"/>
                  </a:lnTo>
                  <a:cubicBezTo>
                    <a:pt x="274462" y="141562"/>
                    <a:pt x="285021" y="131003"/>
                    <a:pt x="285021" y="117972"/>
                  </a:cubicBezTo>
                  <a:lnTo>
                    <a:pt x="285021" y="70781"/>
                  </a:lnTo>
                  <a:cubicBezTo>
                    <a:pt x="285021" y="57751"/>
                    <a:pt x="274462" y="47186"/>
                    <a:pt x="261439" y="47186"/>
                  </a:cubicBezTo>
                  <a:lnTo>
                    <a:pt x="261439" y="47186"/>
                  </a:lnTo>
                  <a:cubicBezTo>
                    <a:pt x="248416" y="47186"/>
                    <a:pt x="237857" y="36626"/>
                    <a:pt x="237857" y="2359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5887" name="Graphic 4682">
              <a:extLst>
                <a:ext uri="{FF2B5EF4-FFF2-40B4-BE49-F238E27FC236}">
                  <a16:creationId xmlns:a16="http://schemas.microsoft.com/office/drawing/2014/main" id="{E5790834-FC64-65C7-EB25-7E2EE51608C6}"/>
                </a:ext>
              </a:extLst>
            </p:cNvPr>
            <p:cNvGrpSpPr/>
            <p:nvPr/>
          </p:nvGrpSpPr>
          <p:grpSpPr>
            <a:xfrm>
              <a:off x="6777452" y="7334226"/>
              <a:ext cx="458582" cy="551449"/>
              <a:chOff x="6777452" y="7334226"/>
              <a:chExt cx="458582" cy="551449"/>
            </a:xfrm>
            <a:noFill/>
          </p:grpSpPr>
          <p:sp>
            <p:nvSpPr>
              <p:cNvPr id="5888" name="Freeform 5887">
                <a:extLst>
                  <a:ext uri="{FF2B5EF4-FFF2-40B4-BE49-F238E27FC236}">
                    <a16:creationId xmlns:a16="http://schemas.microsoft.com/office/drawing/2014/main" id="{7B825B38-2CC1-2D6C-FC2E-87C8C7C8965A}"/>
                  </a:ext>
                </a:extLst>
              </p:cNvPr>
              <p:cNvSpPr/>
              <p:nvPr/>
            </p:nvSpPr>
            <p:spPr>
              <a:xfrm>
                <a:off x="6777452" y="7334226"/>
                <a:ext cx="168977" cy="169075"/>
              </a:xfrm>
              <a:custGeom>
                <a:avLst/>
                <a:gdLst>
                  <a:gd name="connsiteX0" fmla="*/ 152007 w 168977"/>
                  <a:gd name="connsiteY0" fmla="*/ 55468 h 169075"/>
                  <a:gd name="connsiteX1" fmla="*/ 112883 w 168977"/>
                  <a:gd name="connsiteY1" fmla="*/ 55468 h 169075"/>
                  <a:gd name="connsiteX2" fmla="*/ 112883 w 168977"/>
                  <a:gd name="connsiteY2" fmla="*/ 16975 h 169075"/>
                  <a:gd name="connsiteX3" fmla="*/ 95918 w 168977"/>
                  <a:gd name="connsiteY3" fmla="*/ 0 h 169075"/>
                  <a:gd name="connsiteX4" fmla="*/ 73291 w 168977"/>
                  <a:gd name="connsiteY4" fmla="*/ 0 h 169075"/>
                  <a:gd name="connsiteX5" fmla="*/ 56326 w 168977"/>
                  <a:gd name="connsiteY5" fmla="*/ 16975 h 169075"/>
                  <a:gd name="connsiteX6" fmla="*/ 56326 w 168977"/>
                  <a:gd name="connsiteY6" fmla="*/ 55468 h 169075"/>
                  <a:gd name="connsiteX7" fmla="*/ 16965 w 168977"/>
                  <a:gd name="connsiteY7" fmla="*/ 55468 h 169075"/>
                  <a:gd name="connsiteX8" fmla="*/ 0 w 168977"/>
                  <a:gd name="connsiteY8" fmla="*/ 72443 h 169075"/>
                  <a:gd name="connsiteX9" fmla="*/ 0 w 168977"/>
                  <a:gd name="connsiteY9" fmla="*/ 95736 h 169075"/>
                  <a:gd name="connsiteX10" fmla="*/ 16965 w 168977"/>
                  <a:gd name="connsiteY10" fmla="*/ 112717 h 169075"/>
                  <a:gd name="connsiteX11" fmla="*/ 56326 w 168977"/>
                  <a:gd name="connsiteY11" fmla="*/ 112717 h 169075"/>
                  <a:gd name="connsiteX12" fmla="*/ 56326 w 168977"/>
                  <a:gd name="connsiteY12" fmla="*/ 152095 h 169075"/>
                  <a:gd name="connsiteX13" fmla="*/ 73291 w 168977"/>
                  <a:gd name="connsiteY13" fmla="*/ 169075 h 169075"/>
                  <a:gd name="connsiteX14" fmla="*/ 95918 w 168977"/>
                  <a:gd name="connsiteY14" fmla="*/ 169075 h 169075"/>
                  <a:gd name="connsiteX15" fmla="*/ 112883 w 168977"/>
                  <a:gd name="connsiteY15" fmla="*/ 152095 h 169075"/>
                  <a:gd name="connsiteX16" fmla="*/ 112883 w 168977"/>
                  <a:gd name="connsiteY16" fmla="*/ 112717 h 169075"/>
                  <a:gd name="connsiteX17" fmla="*/ 152007 w 168977"/>
                  <a:gd name="connsiteY17" fmla="*/ 112717 h 169075"/>
                  <a:gd name="connsiteX18" fmla="*/ 168977 w 168977"/>
                  <a:gd name="connsiteY18" fmla="*/ 95736 h 169075"/>
                  <a:gd name="connsiteX19" fmla="*/ 168977 w 168977"/>
                  <a:gd name="connsiteY19" fmla="*/ 72443 h 169075"/>
                  <a:gd name="connsiteX20" fmla="*/ 152007 w 168977"/>
                  <a:gd name="connsiteY20" fmla="*/ 55468 h 16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8977" h="169075">
                    <a:moveTo>
                      <a:pt x="152007" y="55468"/>
                    </a:moveTo>
                    <a:lnTo>
                      <a:pt x="112883" y="55468"/>
                    </a:lnTo>
                    <a:lnTo>
                      <a:pt x="112883" y="16975"/>
                    </a:lnTo>
                    <a:cubicBezTo>
                      <a:pt x="112883" y="7603"/>
                      <a:pt x="105285" y="0"/>
                      <a:pt x="95918" y="0"/>
                    </a:cubicBezTo>
                    <a:lnTo>
                      <a:pt x="73291" y="0"/>
                    </a:lnTo>
                    <a:cubicBezTo>
                      <a:pt x="63919" y="0"/>
                      <a:pt x="56326" y="7603"/>
                      <a:pt x="56326" y="16975"/>
                    </a:cubicBezTo>
                    <a:lnTo>
                      <a:pt x="56326" y="55468"/>
                    </a:lnTo>
                    <a:lnTo>
                      <a:pt x="16965" y="55468"/>
                    </a:lnTo>
                    <a:cubicBezTo>
                      <a:pt x="7593" y="55468"/>
                      <a:pt x="0" y="63071"/>
                      <a:pt x="0" y="72443"/>
                    </a:cubicBezTo>
                    <a:lnTo>
                      <a:pt x="0" y="95736"/>
                    </a:lnTo>
                    <a:cubicBezTo>
                      <a:pt x="0" y="105114"/>
                      <a:pt x="7593" y="112717"/>
                      <a:pt x="16965" y="112717"/>
                    </a:cubicBezTo>
                    <a:lnTo>
                      <a:pt x="56326" y="112717"/>
                    </a:lnTo>
                    <a:lnTo>
                      <a:pt x="56326" y="152095"/>
                    </a:lnTo>
                    <a:cubicBezTo>
                      <a:pt x="56326" y="161473"/>
                      <a:pt x="63919" y="169075"/>
                      <a:pt x="73291" y="169075"/>
                    </a:cubicBezTo>
                    <a:lnTo>
                      <a:pt x="95918" y="169075"/>
                    </a:lnTo>
                    <a:cubicBezTo>
                      <a:pt x="105285" y="169075"/>
                      <a:pt x="112883" y="161473"/>
                      <a:pt x="112883" y="152095"/>
                    </a:cubicBezTo>
                    <a:lnTo>
                      <a:pt x="112883" y="112717"/>
                    </a:lnTo>
                    <a:lnTo>
                      <a:pt x="152007" y="112717"/>
                    </a:lnTo>
                    <a:cubicBezTo>
                      <a:pt x="161379" y="112717"/>
                      <a:pt x="168977" y="105114"/>
                      <a:pt x="168977" y="95736"/>
                    </a:cubicBezTo>
                    <a:lnTo>
                      <a:pt x="168977" y="72443"/>
                    </a:lnTo>
                    <a:cubicBezTo>
                      <a:pt x="168977" y="63071"/>
                      <a:pt x="161379" y="55468"/>
                      <a:pt x="152007" y="5546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89" name="Freeform 5888">
                <a:extLst>
                  <a:ext uri="{FF2B5EF4-FFF2-40B4-BE49-F238E27FC236}">
                    <a16:creationId xmlns:a16="http://schemas.microsoft.com/office/drawing/2014/main" id="{B2BBBEEF-6123-0D9F-AEAB-9C553264E14A}"/>
                  </a:ext>
                </a:extLst>
              </p:cNvPr>
              <p:cNvSpPr/>
              <p:nvPr/>
            </p:nvSpPr>
            <p:spPr>
              <a:xfrm>
                <a:off x="7006740" y="7350348"/>
                <a:ext cx="229293" cy="5395"/>
              </a:xfrm>
              <a:custGeom>
                <a:avLst/>
                <a:gdLst>
                  <a:gd name="connsiteX0" fmla="*/ 0 w 229293"/>
                  <a:gd name="connsiteY0" fmla="*/ 0 h 5395"/>
                  <a:gd name="connsiteX1" fmla="*/ 229294 w 229293"/>
                  <a:gd name="connsiteY1" fmla="*/ 0 h 5395"/>
                </a:gdLst>
                <a:ahLst/>
                <a:cxnLst>
                  <a:cxn ang="0">
                    <a:pos x="connsiteX0" y="connsiteY0"/>
                  </a:cxn>
                  <a:cxn ang="0">
                    <a:pos x="connsiteX1" y="connsiteY1"/>
                  </a:cxn>
                </a:cxnLst>
                <a:rect l="l" t="t" r="r" b="b"/>
                <a:pathLst>
                  <a:path w="229293" h="5395">
                    <a:moveTo>
                      <a:pt x="0" y="0"/>
                    </a:moveTo>
                    <a:lnTo>
                      <a:pt x="22929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90" name="Freeform 5889">
                <a:extLst>
                  <a:ext uri="{FF2B5EF4-FFF2-40B4-BE49-F238E27FC236}">
                    <a16:creationId xmlns:a16="http://schemas.microsoft.com/office/drawing/2014/main" id="{4B4B82DB-06A7-CADC-D0CC-5DDD1A10FF06}"/>
                  </a:ext>
                </a:extLst>
              </p:cNvPr>
              <p:cNvSpPr/>
              <p:nvPr/>
            </p:nvSpPr>
            <p:spPr>
              <a:xfrm>
                <a:off x="7006740" y="7426827"/>
                <a:ext cx="229293" cy="5395"/>
              </a:xfrm>
              <a:custGeom>
                <a:avLst/>
                <a:gdLst>
                  <a:gd name="connsiteX0" fmla="*/ 0 w 229293"/>
                  <a:gd name="connsiteY0" fmla="*/ 0 h 5395"/>
                  <a:gd name="connsiteX1" fmla="*/ 229294 w 229293"/>
                  <a:gd name="connsiteY1" fmla="*/ 0 h 5395"/>
                </a:gdLst>
                <a:ahLst/>
                <a:cxnLst>
                  <a:cxn ang="0">
                    <a:pos x="connsiteX0" y="connsiteY0"/>
                  </a:cxn>
                  <a:cxn ang="0">
                    <a:pos x="connsiteX1" y="connsiteY1"/>
                  </a:cxn>
                </a:cxnLst>
                <a:rect l="l" t="t" r="r" b="b"/>
                <a:pathLst>
                  <a:path w="229293" h="5395">
                    <a:moveTo>
                      <a:pt x="0" y="0"/>
                    </a:moveTo>
                    <a:lnTo>
                      <a:pt x="22929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91" name="Freeform 5890">
                <a:extLst>
                  <a:ext uri="{FF2B5EF4-FFF2-40B4-BE49-F238E27FC236}">
                    <a16:creationId xmlns:a16="http://schemas.microsoft.com/office/drawing/2014/main" id="{7573298C-D5EA-2F48-AE22-6802446C1261}"/>
                  </a:ext>
                </a:extLst>
              </p:cNvPr>
              <p:cNvSpPr/>
              <p:nvPr/>
            </p:nvSpPr>
            <p:spPr>
              <a:xfrm>
                <a:off x="7006740" y="7503301"/>
                <a:ext cx="229293" cy="5395"/>
              </a:xfrm>
              <a:custGeom>
                <a:avLst/>
                <a:gdLst>
                  <a:gd name="connsiteX0" fmla="*/ 0 w 229293"/>
                  <a:gd name="connsiteY0" fmla="*/ 0 h 5395"/>
                  <a:gd name="connsiteX1" fmla="*/ 229294 w 229293"/>
                  <a:gd name="connsiteY1" fmla="*/ 0 h 5395"/>
                </a:gdLst>
                <a:ahLst/>
                <a:cxnLst>
                  <a:cxn ang="0">
                    <a:pos x="connsiteX0" y="connsiteY0"/>
                  </a:cxn>
                  <a:cxn ang="0">
                    <a:pos x="connsiteX1" y="connsiteY1"/>
                  </a:cxn>
                </a:cxnLst>
                <a:rect l="l" t="t" r="r" b="b"/>
                <a:pathLst>
                  <a:path w="229293" h="5395">
                    <a:moveTo>
                      <a:pt x="0" y="0"/>
                    </a:moveTo>
                    <a:lnTo>
                      <a:pt x="22929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92" name="Freeform 5891">
                <a:extLst>
                  <a:ext uri="{FF2B5EF4-FFF2-40B4-BE49-F238E27FC236}">
                    <a16:creationId xmlns:a16="http://schemas.microsoft.com/office/drawing/2014/main" id="{42CE4FDE-CE43-FD4F-22F3-B323D705ED13}"/>
                  </a:ext>
                </a:extLst>
              </p:cNvPr>
              <p:cNvSpPr/>
              <p:nvPr/>
            </p:nvSpPr>
            <p:spPr>
              <a:xfrm>
                <a:off x="6777452" y="7579899"/>
                <a:ext cx="458581" cy="5395"/>
              </a:xfrm>
              <a:custGeom>
                <a:avLst/>
                <a:gdLst>
                  <a:gd name="connsiteX0" fmla="*/ 0 w 458581"/>
                  <a:gd name="connsiteY0" fmla="*/ 0 h 5395"/>
                  <a:gd name="connsiteX1" fmla="*/ 458582 w 458581"/>
                  <a:gd name="connsiteY1" fmla="*/ 0 h 5395"/>
                </a:gdLst>
                <a:ahLst/>
                <a:cxnLst>
                  <a:cxn ang="0">
                    <a:pos x="connsiteX0" y="connsiteY0"/>
                  </a:cxn>
                  <a:cxn ang="0">
                    <a:pos x="connsiteX1" y="connsiteY1"/>
                  </a:cxn>
                </a:cxnLst>
                <a:rect l="l" t="t" r="r" b="b"/>
                <a:pathLst>
                  <a:path w="458581" h="5395">
                    <a:moveTo>
                      <a:pt x="0" y="0"/>
                    </a:moveTo>
                    <a:lnTo>
                      <a:pt x="45858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93" name="Freeform 5892">
                <a:extLst>
                  <a:ext uri="{FF2B5EF4-FFF2-40B4-BE49-F238E27FC236}">
                    <a16:creationId xmlns:a16="http://schemas.microsoft.com/office/drawing/2014/main" id="{77EDD524-03F2-3F29-0F3C-4F2B586E4134}"/>
                  </a:ext>
                </a:extLst>
              </p:cNvPr>
              <p:cNvSpPr/>
              <p:nvPr/>
            </p:nvSpPr>
            <p:spPr>
              <a:xfrm>
                <a:off x="6777452" y="7656248"/>
                <a:ext cx="458581" cy="5395"/>
              </a:xfrm>
              <a:custGeom>
                <a:avLst/>
                <a:gdLst>
                  <a:gd name="connsiteX0" fmla="*/ 0 w 458581"/>
                  <a:gd name="connsiteY0" fmla="*/ 0 h 5395"/>
                  <a:gd name="connsiteX1" fmla="*/ 458582 w 458581"/>
                  <a:gd name="connsiteY1" fmla="*/ 0 h 5395"/>
                </a:gdLst>
                <a:ahLst/>
                <a:cxnLst>
                  <a:cxn ang="0">
                    <a:pos x="connsiteX0" y="connsiteY0"/>
                  </a:cxn>
                  <a:cxn ang="0">
                    <a:pos x="connsiteX1" y="connsiteY1"/>
                  </a:cxn>
                </a:cxnLst>
                <a:rect l="l" t="t" r="r" b="b"/>
                <a:pathLst>
                  <a:path w="458581" h="5395">
                    <a:moveTo>
                      <a:pt x="0" y="0"/>
                    </a:moveTo>
                    <a:lnTo>
                      <a:pt x="45858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94" name="Freeform 5893">
                <a:extLst>
                  <a:ext uri="{FF2B5EF4-FFF2-40B4-BE49-F238E27FC236}">
                    <a16:creationId xmlns:a16="http://schemas.microsoft.com/office/drawing/2014/main" id="{4DAA9443-AF56-3F32-840D-CAEC5961603C}"/>
                  </a:ext>
                </a:extLst>
              </p:cNvPr>
              <p:cNvSpPr/>
              <p:nvPr/>
            </p:nvSpPr>
            <p:spPr>
              <a:xfrm>
                <a:off x="6777452" y="7732727"/>
                <a:ext cx="458581" cy="5395"/>
              </a:xfrm>
              <a:custGeom>
                <a:avLst/>
                <a:gdLst>
                  <a:gd name="connsiteX0" fmla="*/ 0 w 458581"/>
                  <a:gd name="connsiteY0" fmla="*/ 0 h 5395"/>
                  <a:gd name="connsiteX1" fmla="*/ 458582 w 458581"/>
                  <a:gd name="connsiteY1" fmla="*/ 0 h 5395"/>
                </a:gdLst>
                <a:ahLst/>
                <a:cxnLst>
                  <a:cxn ang="0">
                    <a:pos x="connsiteX0" y="connsiteY0"/>
                  </a:cxn>
                  <a:cxn ang="0">
                    <a:pos x="connsiteX1" y="connsiteY1"/>
                  </a:cxn>
                </a:cxnLst>
                <a:rect l="l" t="t" r="r" b="b"/>
                <a:pathLst>
                  <a:path w="458581" h="5395">
                    <a:moveTo>
                      <a:pt x="0" y="0"/>
                    </a:moveTo>
                    <a:lnTo>
                      <a:pt x="45858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95" name="Freeform 5894">
                <a:extLst>
                  <a:ext uri="{FF2B5EF4-FFF2-40B4-BE49-F238E27FC236}">
                    <a16:creationId xmlns:a16="http://schemas.microsoft.com/office/drawing/2014/main" id="{C00BC75C-BB06-A8DF-88A1-81573F3E42AD}"/>
                  </a:ext>
                </a:extLst>
              </p:cNvPr>
              <p:cNvSpPr/>
              <p:nvPr/>
            </p:nvSpPr>
            <p:spPr>
              <a:xfrm>
                <a:off x="6777452" y="7885675"/>
                <a:ext cx="395067" cy="5395"/>
              </a:xfrm>
              <a:custGeom>
                <a:avLst/>
                <a:gdLst>
                  <a:gd name="connsiteX0" fmla="*/ 0 w 395067"/>
                  <a:gd name="connsiteY0" fmla="*/ 0 h 5395"/>
                  <a:gd name="connsiteX1" fmla="*/ 395068 w 395067"/>
                  <a:gd name="connsiteY1" fmla="*/ 0 h 5395"/>
                </a:gdLst>
                <a:ahLst/>
                <a:cxnLst>
                  <a:cxn ang="0">
                    <a:pos x="connsiteX0" y="connsiteY0"/>
                  </a:cxn>
                  <a:cxn ang="0">
                    <a:pos x="connsiteX1" y="connsiteY1"/>
                  </a:cxn>
                </a:cxnLst>
                <a:rect l="l" t="t" r="r" b="b"/>
                <a:pathLst>
                  <a:path w="395067" h="5395">
                    <a:moveTo>
                      <a:pt x="0" y="0"/>
                    </a:moveTo>
                    <a:lnTo>
                      <a:pt x="39506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96" name="Freeform 5895">
                <a:extLst>
                  <a:ext uri="{FF2B5EF4-FFF2-40B4-BE49-F238E27FC236}">
                    <a16:creationId xmlns:a16="http://schemas.microsoft.com/office/drawing/2014/main" id="{756952CC-8454-D1DD-BC78-B990FA1D4BAD}"/>
                  </a:ext>
                </a:extLst>
              </p:cNvPr>
              <p:cNvSpPr/>
              <p:nvPr/>
            </p:nvSpPr>
            <p:spPr>
              <a:xfrm>
                <a:off x="6777452" y="7809201"/>
                <a:ext cx="458581" cy="5395"/>
              </a:xfrm>
              <a:custGeom>
                <a:avLst/>
                <a:gdLst>
                  <a:gd name="connsiteX0" fmla="*/ 0 w 458581"/>
                  <a:gd name="connsiteY0" fmla="*/ 0 h 5395"/>
                  <a:gd name="connsiteX1" fmla="*/ 458582 w 458581"/>
                  <a:gd name="connsiteY1" fmla="*/ 0 h 5395"/>
                </a:gdLst>
                <a:ahLst/>
                <a:cxnLst>
                  <a:cxn ang="0">
                    <a:pos x="connsiteX0" y="connsiteY0"/>
                  </a:cxn>
                  <a:cxn ang="0">
                    <a:pos x="connsiteX1" y="connsiteY1"/>
                  </a:cxn>
                </a:cxnLst>
                <a:rect l="l" t="t" r="r" b="b"/>
                <a:pathLst>
                  <a:path w="458581" h="5395">
                    <a:moveTo>
                      <a:pt x="0" y="0"/>
                    </a:moveTo>
                    <a:lnTo>
                      <a:pt x="45858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62" name="Graphic 4682">
            <a:extLst>
              <a:ext uri="{FF2B5EF4-FFF2-40B4-BE49-F238E27FC236}">
                <a16:creationId xmlns:a16="http://schemas.microsoft.com/office/drawing/2014/main" id="{C371C713-F2EB-F700-78BB-34EF2863E88D}"/>
              </a:ext>
            </a:extLst>
          </p:cNvPr>
          <p:cNvGrpSpPr/>
          <p:nvPr/>
        </p:nvGrpSpPr>
        <p:grpSpPr>
          <a:xfrm flipH="1">
            <a:off x="1717954" y="12163815"/>
            <a:ext cx="639542" cy="415643"/>
            <a:chOff x="2503483" y="8644034"/>
            <a:chExt cx="954247" cy="620172"/>
          </a:xfrm>
        </p:grpSpPr>
        <p:sp>
          <p:nvSpPr>
            <p:cNvPr id="5881" name="Freeform 5880">
              <a:extLst>
                <a:ext uri="{FF2B5EF4-FFF2-40B4-BE49-F238E27FC236}">
                  <a16:creationId xmlns:a16="http://schemas.microsoft.com/office/drawing/2014/main" id="{9901D1B8-3C3E-CBF5-A63D-72607F0E120D}"/>
                </a:ext>
              </a:extLst>
            </p:cNvPr>
            <p:cNvSpPr/>
            <p:nvPr/>
          </p:nvSpPr>
          <p:spPr>
            <a:xfrm>
              <a:off x="2598453" y="8644034"/>
              <a:ext cx="764307" cy="620172"/>
            </a:xfrm>
            <a:custGeom>
              <a:avLst/>
              <a:gdLst>
                <a:gd name="connsiteX0" fmla="*/ 382387 w 764307"/>
                <a:gd name="connsiteY0" fmla="*/ 184793 h 620172"/>
                <a:gd name="connsiteX1" fmla="*/ 576613 w 764307"/>
                <a:gd name="connsiteY1" fmla="*/ 27 h 620172"/>
                <a:gd name="connsiteX2" fmla="*/ 764308 w 764307"/>
                <a:gd name="connsiteY2" fmla="*/ 187831 h 620172"/>
                <a:gd name="connsiteX3" fmla="*/ 653560 w 764307"/>
                <a:gd name="connsiteY3" fmla="*/ 423997 h 620172"/>
                <a:gd name="connsiteX4" fmla="*/ 473474 w 764307"/>
                <a:gd name="connsiteY4" fmla="*/ 565678 h 620172"/>
                <a:gd name="connsiteX5" fmla="*/ 443512 w 764307"/>
                <a:gd name="connsiteY5" fmla="*/ 595160 h 620172"/>
                <a:gd name="connsiteX6" fmla="*/ 320939 w 764307"/>
                <a:gd name="connsiteY6" fmla="*/ 595171 h 620172"/>
                <a:gd name="connsiteX7" fmla="*/ 290842 w 764307"/>
                <a:gd name="connsiteY7" fmla="*/ 565570 h 620172"/>
                <a:gd name="connsiteX8" fmla="*/ 111094 w 764307"/>
                <a:gd name="connsiteY8" fmla="*/ 424223 h 620172"/>
                <a:gd name="connsiteX9" fmla="*/ 78 w 764307"/>
                <a:gd name="connsiteY9" fmla="*/ 187831 h 620172"/>
                <a:gd name="connsiteX10" fmla="*/ 78 w 764307"/>
                <a:gd name="connsiteY10" fmla="*/ 184793 h 620172"/>
                <a:gd name="connsiteX11" fmla="*/ 0 w 764307"/>
                <a:gd name="connsiteY11" fmla="*/ 184793 h 620172"/>
                <a:gd name="connsiteX12" fmla="*/ 190959 w 764307"/>
                <a:gd name="connsiteY12" fmla="*/ 0 h 620172"/>
                <a:gd name="connsiteX13" fmla="*/ 381918 w 764307"/>
                <a:gd name="connsiteY13" fmla="*/ 184793 h 620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4307" h="620172">
                  <a:moveTo>
                    <a:pt x="382387" y="184793"/>
                  </a:moveTo>
                  <a:cubicBezTo>
                    <a:pt x="382387" y="81681"/>
                    <a:pt x="469640" y="27"/>
                    <a:pt x="576613" y="27"/>
                  </a:cubicBezTo>
                  <a:cubicBezTo>
                    <a:pt x="764308" y="27"/>
                    <a:pt x="764308" y="187831"/>
                    <a:pt x="764308" y="187831"/>
                  </a:cubicBezTo>
                  <a:cubicBezTo>
                    <a:pt x="764308" y="279305"/>
                    <a:pt x="723162" y="365075"/>
                    <a:pt x="653560" y="423997"/>
                  </a:cubicBezTo>
                  <a:cubicBezTo>
                    <a:pt x="591933" y="476163"/>
                    <a:pt x="530980" y="509098"/>
                    <a:pt x="473474" y="565678"/>
                  </a:cubicBezTo>
                  <a:lnTo>
                    <a:pt x="443512" y="595160"/>
                  </a:lnTo>
                  <a:cubicBezTo>
                    <a:pt x="409620" y="628506"/>
                    <a:pt x="354842" y="628511"/>
                    <a:pt x="320939" y="595171"/>
                  </a:cubicBezTo>
                  <a:lnTo>
                    <a:pt x="290842" y="565570"/>
                  </a:lnTo>
                  <a:cubicBezTo>
                    <a:pt x="233439" y="509109"/>
                    <a:pt x="172658" y="476222"/>
                    <a:pt x="111094" y="424223"/>
                  </a:cubicBezTo>
                  <a:cubicBezTo>
                    <a:pt x="41329" y="365297"/>
                    <a:pt x="78" y="279418"/>
                    <a:pt x="78" y="187831"/>
                  </a:cubicBezTo>
                  <a:lnTo>
                    <a:pt x="78" y="184793"/>
                  </a:lnTo>
                  <a:cubicBezTo>
                    <a:pt x="78" y="184793"/>
                    <a:pt x="0" y="184793"/>
                    <a:pt x="0" y="184793"/>
                  </a:cubicBezTo>
                  <a:cubicBezTo>
                    <a:pt x="0" y="82733"/>
                    <a:pt x="85495" y="0"/>
                    <a:pt x="190959" y="0"/>
                  </a:cubicBezTo>
                  <a:cubicBezTo>
                    <a:pt x="296423" y="0"/>
                    <a:pt x="381918" y="82733"/>
                    <a:pt x="381918" y="184793"/>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82" name="Freeform 5881">
              <a:extLst>
                <a:ext uri="{FF2B5EF4-FFF2-40B4-BE49-F238E27FC236}">
                  <a16:creationId xmlns:a16="http://schemas.microsoft.com/office/drawing/2014/main" id="{5DFAF408-D12C-C0BB-120E-BCB9151CACCD}"/>
                </a:ext>
              </a:extLst>
            </p:cNvPr>
            <p:cNvSpPr/>
            <p:nvPr/>
          </p:nvSpPr>
          <p:spPr>
            <a:xfrm>
              <a:off x="2522022" y="8762934"/>
              <a:ext cx="917168" cy="373918"/>
            </a:xfrm>
            <a:custGeom>
              <a:avLst/>
              <a:gdLst>
                <a:gd name="connsiteX0" fmla="*/ 0 w 917168"/>
                <a:gd name="connsiteY0" fmla="*/ 229427 h 373918"/>
                <a:gd name="connsiteX1" fmla="*/ 305723 w 917168"/>
                <a:gd name="connsiteY1" fmla="*/ 229427 h 373918"/>
                <a:gd name="connsiteX2" fmla="*/ 343938 w 917168"/>
                <a:gd name="connsiteY2" fmla="*/ 0 h 373918"/>
                <a:gd name="connsiteX3" fmla="*/ 450131 w 917168"/>
                <a:gd name="connsiteY3" fmla="*/ 373919 h 373918"/>
                <a:gd name="connsiteX4" fmla="*/ 487237 w 917168"/>
                <a:gd name="connsiteY4" fmla="*/ 229702 h 373918"/>
                <a:gd name="connsiteX5" fmla="*/ 917168 w 917168"/>
                <a:gd name="connsiteY5" fmla="*/ 229702 h 37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168" h="373918">
                  <a:moveTo>
                    <a:pt x="0" y="229427"/>
                  </a:moveTo>
                  <a:lnTo>
                    <a:pt x="305723" y="229427"/>
                  </a:lnTo>
                  <a:lnTo>
                    <a:pt x="343938" y="0"/>
                  </a:lnTo>
                  <a:lnTo>
                    <a:pt x="450131" y="373919"/>
                  </a:lnTo>
                  <a:lnTo>
                    <a:pt x="487237" y="229702"/>
                  </a:lnTo>
                  <a:lnTo>
                    <a:pt x="917168" y="22970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83" name="Freeform 5882">
              <a:extLst>
                <a:ext uri="{FF2B5EF4-FFF2-40B4-BE49-F238E27FC236}">
                  <a16:creationId xmlns:a16="http://schemas.microsoft.com/office/drawing/2014/main" id="{E615A09A-E2A4-7648-AFFE-E725914B1F51}"/>
                </a:ext>
              </a:extLst>
            </p:cNvPr>
            <p:cNvSpPr/>
            <p:nvPr/>
          </p:nvSpPr>
          <p:spPr>
            <a:xfrm>
              <a:off x="2503483" y="8973810"/>
              <a:ext cx="37078" cy="37100"/>
            </a:xfrm>
            <a:custGeom>
              <a:avLst/>
              <a:gdLst>
                <a:gd name="connsiteX0" fmla="*/ 37079 w 37078"/>
                <a:gd name="connsiteY0" fmla="*/ 18550 h 37100"/>
                <a:gd name="connsiteX1" fmla="*/ 18539 w 37078"/>
                <a:gd name="connsiteY1" fmla="*/ 37100 h 37100"/>
                <a:gd name="connsiteX2" fmla="*/ 0 w 37078"/>
                <a:gd name="connsiteY2" fmla="*/ 18550 h 37100"/>
                <a:gd name="connsiteX3" fmla="*/ 18539 w 37078"/>
                <a:gd name="connsiteY3" fmla="*/ 0 h 37100"/>
                <a:gd name="connsiteX4" fmla="*/ 37079 w 37078"/>
                <a:gd name="connsiteY4" fmla="*/ 18550 h 3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78" h="37100">
                  <a:moveTo>
                    <a:pt x="37079" y="18550"/>
                  </a:moveTo>
                  <a:cubicBezTo>
                    <a:pt x="37079" y="28795"/>
                    <a:pt x="28779" y="37100"/>
                    <a:pt x="18539" y="37100"/>
                  </a:cubicBezTo>
                  <a:cubicBezTo>
                    <a:pt x="8300" y="37100"/>
                    <a:pt x="0" y="28795"/>
                    <a:pt x="0" y="18550"/>
                  </a:cubicBezTo>
                  <a:cubicBezTo>
                    <a:pt x="0" y="8305"/>
                    <a:pt x="8300" y="0"/>
                    <a:pt x="18539" y="0"/>
                  </a:cubicBezTo>
                  <a:cubicBezTo>
                    <a:pt x="28779" y="0"/>
                    <a:pt x="37079" y="8305"/>
                    <a:pt x="37079" y="1855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884" name="Freeform 5883">
              <a:extLst>
                <a:ext uri="{FF2B5EF4-FFF2-40B4-BE49-F238E27FC236}">
                  <a16:creationId xmlns:a16="http://schemas.microsoft.com/office/drawing/2014/main" id="{A5B46CA6-FCF8-C753-DEB8-E06DD0C60E59}"/>
                </a:ext>
              </a:extLst>
            </p:cNvPr>
            <p:cNvSpPr/>
            <p:nvPr/>
          </p:nvSpPr>
          <p:spPr>
            <a:xfrm>
              <a:off x="3420651" y="8973810"/>
              <a:ext cx="37078" cy="37100"/>
            </a:xfrm>
            <a:custGeom>
              <a:avLst/>
              <a:gdLst>
                <a:gd name="connsiteX0" fmla="*/ 37079 w 37078"/>
                <a:gd name="connsiteY0" fmla="*/ 18550 h 37100"/>
                <a:gd name="connsiteX1" fmla="*/ 18539 w 37078"/>
                <a:gd name="connsiteY1" fmla="*/ 37100 h 37100"/>
                <a:gd name="connsiteX2" fmla="*/ 0 w 37078"/>
                <a:gd name="connsiteY2" fmla="*/ 18550 h 37100"/>
                <a:gd name="connsiteX3" fmla="*/ 18539 w 37078"/>
                <a:gd name="connsiteY3" fmla="*/ 0 h 37100"/>
                <a:gd name="connsiteX4" fmla="*/ 37079 w 37078"/>
                <a:gd name="connsiteY4" fmla="*/ 18550 h 37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78" h="37100">
                  <a:moveTo>
                    <a:pt x="37079" y="18550"/>
                  </a:moveTo>
                  <a:cubicBezTo>
                    <a:pt x="37079" y="28795"/>
                    <a:pt x="28779" y="37100"/>
                    <a:pt x="18539" y="37100"/>
                  </a:cubicBezTo>
                  <a:cubicBezTo>
                    <a:pt x="8300" y="37100"/>
                    <a:pt x="0" y="28795"/>
                    <a:pt x="0" y="18550"/>
                  </a:cubicBezTo>
                  <a:cubicBezTo>
                    <a:pt x="0" y="8305"/>
                    <a:pt x="8300" y="0"/>
                    <a:pt x="18539" y="0"/>
                  </a:cubicBezTo>
                  <a:cubicBezTo>
                    <a:pt x="28779" y="0"/>
                    <a:pt x="37079" y="8305"/>
                    <a:pt x="37079" y="1855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63" name="Graphic 4682">
            <a:extLst>
              <a:ext uri="{FF2B5EF4-FFF2-40B4-BE49-F238E27FC236}">
                <a16:creationId xmlns:a16="http://schemas.microsoft.com/office/drawing/2014/main" id="{04369F32-447E-C5D1-2DD7-F01C89BEF096}"/>
              </a:ext>
            </a:extLst>
          </p:cNvPr>
          <p:cNvGrpSpPr/>
          <p:nvPr/>
        </p:nvGrpSpPr>
        <p:grpSpPr>
          <a:xfrm flipH="1">
            <a:off x="2880307" y="12131377"/>
            <a:ext cx="516793" cy="517092"/>
            <a:chOff x="3943290" y="8568348"/>
            <a:chExt cx="771095" cy="771542"/>
          </a:xfrm>
          <a:noFill/>
        </p:grpSpPr>
        <p:sp>
          <p:nvSpPr>
            <p:cNvPr id="5871" name="Freeform 5870">
              <a:extLst>
                <a:ext uri="{FF2B5EF4-FFF2-40B4-BE49-F238E27FC236}">
                  <a16:creationId xmlns:a16="http://schemas.microsoft.com/office/drawing/2014/main" id="{39799F59-5845-6BED-3BF4-C358AC68065E}"/>
                </a:ext>
              </a:extLst>
            </p:cNvPr>
            <p:cNvSpPr/>
            <p:nvPr/>
          </p:nvSpPr>
          <p:spPr>
            <a:xfrm>
              <a:off x="3943290" y="8568348"/>
              <a:ext cx="771095" cy="771542"/>
            </a:xfrm>
            <a:custGeom>
              <a:avLst/>
              <a:gdLst>
                <a:gd name="connsiteX0" fmla="*/ 478396 w 771095"/>
                <a:gd name="connsiteY0" fmla="*/ 640905 h 771542"/>
                <a:gd name="connsiteX1" fmla="*/ 16789 w 771095"/>
                <a:gd name="connsiteY1" fmla="*/ 179030 h 771542"/>
                <a:gd name="connsiteX2" fmla="*/ 16789 w 771095"/>
                <a:gd name="connsiteY2" fmla="*/ 97916 h 771542"/>
                <a:gd name="connsiteX3" fmla="*/ 97856 w 771095"/>
                <a:gd name="connsiteY3" fmla="*/ 16802 h 771542"/>
                <a:gd name="connsiteX4" fmla="*/ 178923 w 771095"/>
                <a:gd name="connsiteY4" fmla="*/ 16802 h 771542"/>
                <a:gd name="connsiteX5" fmla="*/ 640530 w 771095"/>
                <a:gd name="connsiteY5" fmla="*/ 478677 h 771542"/>
                <a:gd name="connsiteX6" fmla="*/ 661707 w 771095"/>
                <a:gd name="connsiteY6" fmla="*/ 568424 h 771542"/>
                <a:gd name="connsiteX7" fmla="*/ 651811 w 771095"/>
                <a:gd name="connsiteY7" fmla="*/ 598116 h 771542"/>
                <a:gd name="connsiteX8" fmla="*/ 759901 w 771095"/>
                <a:gd name="connsiteY8" fmla="*/ 706269 h 771542"/>
                <a:gd name="connsiteX9" fmla="*/ 759901 w 771095"/>
                <a:gd name="connsiteY9" fmla="*/ 760345 h 771542"/>
                <a:gd name="connsiteX10" fmla="*/ 759901 w 771095"/>
                <a:gd name="connsiteY10" fmla="*/ 760345 h 771542"/>
                <a:gd name="connsiteX11" fmla="*/ 705856 w 771095"/>
                <a:gd name="connsiteY11" fmla="*/ 760345 h 771542"/>
                <a:gd name="connsiteX12" fmla="*/ 597767 w 771095"/>
                <a:gd name="connsiteY12" fmla="*/ 652193 h 771542"/>
                <a:gd name="connsiteX13" fmla="*/ 568091 w 771095"/>
                <a:gd name="connsiteY13" fmla="*/ 662088 h 771542"/>
                <a:gd name="connsiteX14" fmla="*/ 478396 w 771095"/>
                <a:gd name="connsiteY14" fmla="*/ 640905 h 77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1095" h="771542">
                  <a:moveTo>
                    <a:pt x="478396" y="640905"/>
                  </a:moveTo>
                  <a:lnTo>
                    <a:pt x="16789" y="179030"/>
                  </a:lnTo>
                  <a:cubicBezTo>
                    <a:pt x="-5596" y="156627"/>
                    <a:pt x="-5596" y="120314"/>
                    <a:pt x="16789" y="97916"/>
                  </a:cubicBezTo>
                  <a:lnTo>
                    <a:pt x="97856" y="16802"/>
                  </a:lnTo>
                  <a:cubicBezTo>
                    <a:pt x="120240" y="-5601"/>
                    <a:pt x="156538" y="-5601"/>
                    <a:pt x="178923" y="16802"/>
                  </a:cubicBezTo>
                  <a:lnTo>
                    <a:pt x="640530" y="478677"/>
                  </a:lnTo>
                  <a:cubicBezTo>
                    <a:pt x="664004" y="502164"/>
                    <a:pt x="672206" y="536907"/>
                    <a:pt x="661707" y="568424"/>
                  </a:cubicBezTo>
                  <a:lnTo>
                    <a:pt x="651811" y="598116"/>
                  </a:lnTo>
                  <a:lnTo>
                    <a:pt x="759901" y="706269"/>
                  </a:lnTo>
                  <a:cubicBezTo>
                    <a:pt x="774827" y="721199"/>
                    <a:pt x="774827" y="745409"/>
                    <a:pt x="759901" y="760345"/>
                  </a:cubicBezTo>
                  <a:lnTo>
                    <a:pt x="759901" y="760345"/>
                  </a:lnTo>
                  <a:cubicBezTo>
                    <a:pt x="744979" y="775275"/>
                    <a:pt x="720783" y="775275"/>
                    <a:pt x="705856" y="760345"/>
                  </a:cubicBezTo>
                  <a:lnTo>
                    <a:pt x="597767" y="652193"/>
                  </a:lnTo>
                  <a:lnTo>
                    <a:pt x="568091" y="662088"/>
                  </a:lnTo>
                  <a:cubicBezTo>
                    <a:pt x="536598" y="672594"/>
                    <a:pt x="501870" y="664392"/>
                    <a:pt x="478396" y="64090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2" name="Freeform 5871">
              <a:extLst>
                <a:ext uri="{FF2B5EF4-FFF2-40B4-BE49-F238E27FC236}">
                  <a16:creationId xmlns:a16="http://schemas.microsoft.com/office/drawing/2014/main" id="{E59ABF86-525E-A087-B109-A0A3C531698A}"/>
                </a:ext>
              </a:extLst>
            </p:cNvPr>
            <p:cNvSpPr/>
            <p:nvPr/>
          </p:nvSpPr>
          <p:spPr>
            <a:xfrm>
              <a:off x="4135721" y="8652742"/>
              <a:ext cx="54044" cy="54076"/>
            </a:xfrm>
            <a:custGeom>
              <a:avLst/>
              <a:gdLst>
                <a:gd name="connsiteX0" fmla="*/ 0 w 54044"/>
                <a:gd name="connsiteY0" fmla="*/ 54076 h 54076"/>
                <a:gd name="connsiteX1" fmla="*/ 54045 w 54044"/>
                <a:gd name="connsiteY1" fmla="*/ 0 h 54076"/>
              </a:gdLst>
              <a:ahLst/>
              <a:cxnLst>
                <a:cxn ang="0">
                  <a:pos x="connsiteX0" y="connsiteY0"/>
                </a:cxn>
                <a:cxn ang="0">
                  <a:pos x="connsiteX1" y="connsiteY1"/>
                </a:cxn>
              </a:cxnLst>
              <a:rect l="l" t="t" r="r" b="b"/>
              <a:pathLst>
                <a:path w="54044" h="54076">
                  <a:moveTo>
                    <a:pt x="0" y="54076"/>
                  </a:moveTo>
                  <a:lnTo>
                    <a:pt x="5404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3" name="Freeform 5872">
              <a:extLst>
                <a:ext uri="{FF2B5EF4-FFF2-40B4-BE49-F238E27FC236}">
                  <a16:creationId xmlns:a16="http://schemas.microsoft.com/office/drawing/2014/main" id="{78A3E518-0A55-7217-07CF-B58265F85625}"/>
                </a:ext>
              </a:extLst>
            </p:cNvPr>
            <p:cNvSpPr/>
            <p:nvPr/>
          </p:nvSpPr>
          <p:spPr>
            <a:xfrm>
              <a:off x="4189766" y="8706818"/>
              <a:ext cx="54044" cy="54076"/>
            </a:xfrm>
            <a:custGeom>
              <a:avLst/>
              <a:gdLst>
                <a:gd name="connsiteX0" fmla="*/ 0 w 54044"/>
                <a:gd name="connsiteY0" fmla="*/ 54076 h 54076"/>
                <a:gd name="connsiteX1" fmla="*/ 54045 w 54044"/>
                <a:gd name="connsiteY1" fmla="*/ 0 h 54076"/>
              </a:gdLst>
              <a:ahLst/>
              <a:cxnLst>
                <a:cxn ang="0">
                  <a:pos x="connsiteX0" y="connsiteY0"/>
                </a:cxn>
                <a:cxn ang="0">
                  <a:pos x="connsiteX1" y="connsiteY1"/>
                </a:cxn>
              </a:cxnLst>
              <a:rect l="l" t="t" r="r" b="b"/>
              <a:pathLst>
                <a:path w="54044" h="54076">
                  <a:moveTo>
                    <a:pt x="0" y="54076"/>
                  </a:moveTo>
                  <a:lnTo>
                    <a:pt x="5404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4" name="Freeform 5873">
              <a:extLst>
                <a:ext uri="{FF2B5EF4-FFF2-40B4-BE49-F238E27FC236}">
                  <a16:creationId xmlns:a16="http://schemas.microsoft.com/office/drawing/2014/main" id="{07E64318-1F44-5514-2CEA-4A1A08BD3543}"/>
                </a:ext>
              </a:extLst>
            </p:cNvPr>
            <p:cNvSpPr/>
            <p:nvPr/>
          </p:nvSpPr>
          <p:spPr>
            <a:xfrm>
              <a:off x="4243811" y="8760895"/>
              <a:ext cx="54044" cy="54076"/>
            </a:xfrm>
            <a:custGeom>
              <a:avLst/>
              <a:gdLst>
                <a:gd name="connsiteX0" fmla="*/ 0 w 54044"/>
                <a:gd name="connsiteY0" fmla="*/ 54076 h 54076"/>
                <a:gd name="connsiteX1" fmla="*/ 54045 w 54044"/>
                <a:gd name="connsiteY1" fmla="*/ 0 h 54076"/>
              </a:gdLst>
              <a:ahLst/>
              <a:cxnLst>
                <a:cxn ang="0">
                  <a:pos x="connsiteX0" y="connsiteY0"/>
                </a:cxn>
                <a:cxn ang="0">
                  <a:pos x="connsiteX1" y="connsiteY1"/>
                </a:cxn>
              </a:cxnLst>
              <a:rect l="l" t="t" r="r" b="b"/>
              <a:pathLst>
                <a:path w="54044" h="54076">
                  <a:moveTo>
                    <a:pt x="0" y="54076"/>
                  </a:moveTo>
                  <a:lnTo>
                    <a:pt x="5404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5" name="Freeform 5874">
              <a:extLst>
                <a:ext uri="{FF2B5EF4-FFF2-40B4-BE49-F238E27FC236}">
                  <a16:creationId xmlns:a16="http://schemas.microsoft.com/office/drawing/2014/main" id="{D559056F-C9A8-C06B-AAF3-E198C30DF937}"/>
                </a:ext>
              </a:extLst>
            </p:cNvPr>
            <p:cNvSpPr/>
            <p:nvPr/>
          </p:nvSpPr>
          <p:spPr>
            <a:xfrm>
              <a:off x="4297855" y="8814971"/>
              <a:ext cx="54044" cy="54076"/>
            </a:xfrm>
            <a:custGeom>
              <a:avLst/>
              <a:gdLst>
                <a:gd name="connsiteX0" fmla="*/ 0 w 54044"/>
                <a:gd name="connsiteY0" fmla="*/ 54076 h 54076"/>
                <a:gd name="connsiteX1" fmla="*/ 54045 w 54044"/>
                <a:gd name="connsiteY1" fmla="*/ 0 h 54076"/>
              </a:gdLst>
              <a:ahLst/>
              <a:cxnLst>
                <a:cxn ang="0">
                  <a:pos x="connsiteX0" y="connsiteY0"/>
                </a:cxn>
                <a:cxn ang="0">
                  <a:pos x="connsiteX1" y="connsiteY1"/>
                </a:cxn>
              </a:cxnLst>
              <a:rect l="l" t="t" r="r" b="b"/>
              <a:pathLst>
                <a:path w="54044" h="54076">
                  <a:moveTo>
                    <a:pt x="0" y="54076"/>
                  </a:moveTo>
                  <a:lnTo>
                    <a:pt x="5404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6" name="Freeform 5875">
              <a:extLst>
                <a:ext uri="{FF2B5EF4-FFF2-40B4-BE49-F238E27FC236}">
                  <a16:creationId xmlns:a16="http://schemas.microsoft.com/office/drawing/2014/main" id="{738909C9-522F-94F2-E76C-B0BA5B50F647}"/>
                </a:ext>
              </a:extLst>
            </p:cNvPr>
            <p:cNvSpPr/>
            <p:nvPr/>
          </p:nvSpPr>
          <p:spPr>
            <a:xfrm>
              <a:off x="4351900" y="8869047"/>
              <a:ext cx="54044" cy="54076"/>
            </a:xfrm>
            <a:custGeom>
              <a:avLst/>
              <a:gdLst>
                <a:gd name="connsiteX0" fmla="*/ 0 w 54044"/>
                <a:gd name="connsiteY0" fmla="*/ 54076 h 54076"/>
                <a:gd name="connsiteX1" fmla="*/ 54045 w 54044"/>
                <a:gd name="connsiteY1" fmla="*/ 0 h 54076"/>
              </a:gdLst>
              <a:ahLst/>
              <a:cxnLst>
                <a:cxn ang="0">
                  <a:pos x="connsiteX0" y="connsiteY0"/>
                </a:cxn>
                <a:cxn ang="0">
                  <a:pos x="connsiteX1" y="connsiteY1"/>
                </a:cxn>
              </a:cxnLst>
              <a:rect l="l" t="t" r="r" b="b"/>
              <a:pathLst>
                <a:path w="54044" h="54076">
                  <a:moveTo>
                    <a:pt x="0" y="54076"/>
                  </a:moveTo>
                  <a:lnTo>
                    <a:pt x="5404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7" name="Freeform 5876">
              <a:extLst>
                <a:ext uri="{FF2B5EF4-FFF2-40B4-BE49-F238E27FC236}">
                  <a16:creationId xmlns:a16="http://schemas.microsoft.com/office/drawing/2014/main" id="{7140F4DB-303C-E2D5-A109-78E1A7977B80}"/>
                </a:ext>
              </a:extLst>
            </p:cNvPr>
            <p:cNvSpPr/>
            <p:nvPr/>
          </p:nvSpPr>
          <p:spPr>
            <a:xfrm>
              <a:off x="4405945" y="8923123"/>
              <a:ext cx="54044" cy="54076"/>
            </a:xfrm>
            <a:custGeom>
              <a:avLst/>
              <a:gdLst>
                <a:gd name="connsiteX0" fmla="*/ 0 w 54044"/>
                <a:gd name="connsiteY0" fmla="*/ 54076 h 54076"/>
                <a:gd name="connsiteX1" fmla="*/ 54045 w 54044"/>
                <a:gd name="connsiteY1" fmla="*/ 0 h 54076"/>
              </a:gdLst>
              <a:ahLst/>
              <a:cxnLst>
                <a:cxn ang="0">
                  <a:pos x="connsiteX0" y="connsiteY0"/>
                </a:cxn>
                <a:cxn ang="0">
                  <a:pos x="connsiteX1" y="connsiteY1"/>
                </a:cxn>
              </a:cxnLst>
              <a:rect l="l" t="t" r="r" b="b"/>
              <a:pathLst>
                <a:path w="54044" h="54076">
                  <a:moveTo>
                    <a:pt x="0" y="54076"/>
                  </a:moveTo>
                  <a:lnTo>
                    <a:pt x="5404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8" name="Freeform 5877">
              <a:extLst>
                <a:ext uri="{FF2B5EF4-FFF2-40B4-BE49-F238E27FC236}">
                  <a16:creationId xmlns:a16="http://schemas.microsoft.com/office/drawing/2014/main" id="{D35BAA76-527A-EFA3-529E-7657F398C616}"/>
                </a:ext>
              </a:extLst>
            </p:cNvPr>
            <p:cNvSpPr/>
            <p:nvPr/>
          </p:nvSpPr>
          <p:spPr>
            <a:xfrm>
              <a:off x="4459990" y="8977199"/>
              <a:ext cx="54044" cy="54076"/>
            </a:xfrm>
            <a:custGeom>
              <a:avLst/>
              <a:gdLst>
                <a:gd name="connsiteX0" fmla="*/ 0 w 54044"/>
                <a:gd name="connsiteY0" fmla="*/ 54076 h 54076"/>
                <a:gd name="connsiteX1" fmla="*/ 54045 w 54044"/>
                <a:gd name="connsiteY1" fmla="*/ 0 h 54076"/>
              </a:gdLst>
              <a:ahLst/>
              <a:cxnLst>
                <a:cxn ang="0">
                  <a:pos x="connsiteX0" y="connsiteY0"/>
                </a:cxn>
                <a:cxn ang="0">
                  <a:pos x="connsiteX1" y="connsiteY1"/>
                </a:cxn>
              </a:cxnLst>
              <a:rect l="l" t="t" r="r" b="b"/>
              <a:pathLst>
                <a:path w="54044" h="54076">
                  <a:moveTo>
                    <a:pt x="0" y="54076"/>
                  </a:moveTo>
                  <a:lnTo>
                    <a:pt x="5404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9" name="Freeform 5878">
              <a:extLst>
                <a:ext uri="{FF2B5EF4-FFF2-40B4-BE49-F238E27FC236}">
                  <a16:creationId xmlns:a16="http://schemas.microsoft.com/office/drawing/2014/main" id="{4B4381CF-9441-63B9-47AC-A9F67DF512EC}"/>
                </a:ext>
              </a:extLst>
            </p:cNvPr>
            <p:cNvSpPr/>
            <p:nvPr/>
          </p:nvSpPr>
          <p:spPr>
            <a:xfrm>
              <a:off x="4514034" y="9031275"/>
              <a:ext cx="54044" cy="54076"/>
            </a:xfrm>
            <a:custGeom>
              <a:avLst/>
              <a:gdLst>
                <a:gd name="connsiteX0" fmla="*/ 0 w 54044"/>
                <a:gd name="connsiteY0" fmla="*/ 54076 h 54076"/>
                <a:gd name="connsiteX1" fmla="*/ 54045 w 54044"/>
                <a:gd name="connsiteY1" fmla="*/ 0 h 54076"/>
              </a:gdLst>
              <a:ahLst/>
              <a:cxnLst>
                <a:cxn ang="0">
                  <a:pos x="connsiteX0" y="connsiteY0"/>
                </a:cxn>
                <a:cxn ang="0">
                  <a:pos x="connsiteX1" y="connsiteY1"/>
                </a:cxn>
              </a:cxnLst>
              <a:rect l="l" t="t" r="r" b="b"/>
              <a:pathLst>
                <a:path w="54044" h="54076">
                  <a:moveTo>
                    <a:pt x="0" y="54076"/>
                  </a:moveTo>
                  <a:lnTo>
                    <a:pt x="54045"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80" name="Freeform 5879">
              <a:extLst>
                <a:ext uri="{FF2B5EF4-FFF2-40B4-BE49-F238E27FC236}">
                  <a16:creationId xmlns:a16="http://schemas.microsoft.com/office/drawing/2014/main" id="{0880B0C6-CDEE-2A05-D632-2444E056B48C}"/>
                </a:ext>
              </a:extLst>
            </p:cNvPr>
            <p:cNvSpPr/>
            <p:nvPr/>
          </p:nvSpPr>
          <p:spPr>
            <a:xfrm>
              <a:off x="4081650" y="8760927"/>
              <a:ext cx="378313" cy="378526"/>
            </a:xfrm>
            <a:custGeom>
              <a:avLst/>
              <a:gdLst>
                <a:gd name="connsiteX0" fmla="*/ 0 w 378313"/>
                <a:gd name="connsiteY0" fmla="*/ 0 h 378526"/>
                <a:gd name="connsiteX1" fmla="*/ 378313 w 378313"/>
                <a:gd name="connsiteY1" fmla="*/ 378527 h 378526"/>
              </a:gdLst>
              <a:ahLst/>
              <a:cxnLst>
                <a:cxn ang="0">
                  <a:pos x="connsiteX0" y="connsiteY0"/>
                </a:cxn>
                <a:cxn ang="0">
                  <a:pos x="connsiteX1" y="connsiteY1"/>
                </a:cxn>
              </a:cxnLst>
              <a:rect l="l" t="t" r="r" b="b"/>
              <a:pathLst>
                <a:path w="378313" h="378526">
                  <a:moveTo>
                    <a:pt x="0" y="0"/>
                  </a:moveTo>
                  <a:lnTo>
                    <a:pt x="378313" y="378527"/>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64" name="Graphic 4682">
            <a:extLst>
              <a:ext uri="{FF2B5EF4-FFF2-40B4-BE49-F238E27FC236}">
                <a16:creationId xmlns:a16="http://schemas.microsoft.com/office/drawing/2014/main" id="{D9E17820-EE4D-983E-FBA4-1C9D9BF94FF0}"/>
              </a:ext>
            </a:extLst>
          </p:cNvPr>
          <p:cNvGrpSpPr/>
          <p:nvPr/>
        </p:nvGrpSpPr>
        <p:grpSpPr>
          <a:xfrm flipH="1">
            <a:off x="4126743" y="12149668"/>
            <a:ext cx="367479" cy="480513"/>
            <a:chOff x="5380273" y="8595639"/>
            <a:chExt cx="548307" cy="716964"/>
          </a:xfrm>
          <a:noFill/>
        </p:grpSpPr>
        <p:sp>
          <p:nvSpPr>
            <p:cNvPr id="5864" name="Freeform 5863">
              <a:extLst>
                <a:ext uri="{FF2B5EF4-FFF2-40B4-BE49-F238E27FC236}">
                  <a16:creationId xmlns:a16="http://schemas.microsoft.com/office/drawing/2014/main" id="{25477464-446C-9611-3C1C-B3C02C02615F}"/>
                </a:ext>
              </a:extLst>
            </p:cNvPr>
            <p:cNvSpPr/>
            <p:nvPr/>
          </p:nvSpPr>
          <p:spPr>
            <a:xfrm>
              <a:off x="5380273" y="8778536"/>
              <a:ext cx="544161" cy="534068"/>
            </a:xfrm>
            <a:custGeom>
              <a:avLst/>
              <a:gdLst>
                <a:gd name="connsiteX0" fmla="*/ 498544 w 544161"/>
                <a:gd name="connsiteY0" fmla="*/ 488424 h 534068"/>
                <a:gd name="connsiteX1" fmla="*/ 498544 w 544161"/>
                <a:gd name="connsiteY1" fmla="*/ 488424 h 534068"/>
                <a:gd name="connsiteX2" fmla="*/ 278305 w 544161"/>
                <a:gd name="connsiteY2" fmla="*/ 488424 h 534068"/>
                <a:gd name="connsiteX3" fmla="*/ 128045 w 544161"/>
                <a:gd name="connsiteY3" fmla="*/ 348497 h 534068"/>
                <a:gd name="connsiteX4" fmla="*/ 45613 w 544161"/>
                <a:gd name="connsiteY4" fmla="*/ 266012 h 534068"/>
                <a:gd name="connsiteX5" fmla="*/ 45613 w 544161"/>
                <a:gd name="connsiteY5" fmla="*/ 45640 h 534068"/>
                <a:gd name="connsiteX6" fmla="*/ 45613 w 544161"/>
                <a:gd name="connsiteY6" fmla="*/ 45640 h 534068"/>
                <a:gd name="connsiteX7" fmla="*/ 265858 w 544161"/>
                <a:gd name="connsiteY7" fmla="*/ 45640 h 534068"/>
                <a:gd name="connsiteX8" fmla="*/ 498544 w 544161"/>
                <a:gd name="connsiteY8" fmla="*/ 268052 h 534068"/>
                <a:gd name="connsiteX9" fmla="*/ 498544 w 544161"/>
                <a:gd name="connsiteY9" fmla="*/ 488424 h 53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161" h="534068">
                  <a:moveTo>
                    <a:pt x="498544" y="488424"/>
                  </a:moveTo>
                  <a:lnTo>
                    <a:pt x="498544" y="488424"/>
                  </a:lnTo>
                  <a:cubicBezTo>
                    <a:pt x="437726" y="549283"/>
                    <a:pt x="339122" y="549283"/>
                    <a:pt x="278305" y="488424"/>
                  </a:cubicBezTo>
                  <a:lnTo>
                    <a:pt x="128045" y="348497"/>
                  </a:lnTo>
                  <a:lnTo>
                    <a:pt x="45613" y="266012"/>
                  </a:lnTo>
                  <a:cubicBezTo>
                    <a:pt x="-15204" y="205159"/>
                    <a:pt x="-15204" y="106498"/>
                    <a:pt x="45613" y="45640"/>
                  </a:cubicBezTo>
                  <a:lnTo>
                    <a:pt x="45613" y="45640"/>
                  </a:lnTo>
                  <a:cubicBezTo>
                    <a:pt x="106431" y="-15213"/>
                    <a:pt x="205041" y="-15213"/>
                    <a:pt x="265858" y="45640"/>
                  </a:cubicBezTo>
                  <a:lnTo>
                    <a:pt x="498544" y="268052"/>
                  </a:lnTo>
                  <a:cubicBezTo>
                    <a:pt x="559367" y="328910"/>
                    <a:pt x="559367" y="427571"/>
                    <a:pt x="498544" y="48842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65" name="Freeform 5864">
              <a:extLst>
                <a:ext uri="{FF2B5EF4-FFF2-40B4-BE49-F238E27FC236}">
                  <a16:creationId xmlns:a16="http://schemas.microsoft.com/office/drawing/2014/main" id="{73E980AE-6805-743F-A769-D8CC64EC6B69}"/>
                </a:ext>
              </a:extLst>
            </p:cNvPr>
            <p:cNvSpPr/>
            <p:nvPr/>
          </p:nvSpPr>
          <p:spPr>
            <a:xfrm>
              <a:off x="5471740" y="8838706"/>
              <a:ext cx="151311" cy="31354"/>
            </a:xfrm>
            <a:custGeom>
              <a:avLst/>
              <a:gdLst>
                <a:gd name="connsiteX0" fmla="*/ 0 w 151311"/>
                <a:gd name="connsiteY0" fmla="*/ 31355 h 31354"/>
                <a:gd name="connsiteX1" fmla="*/ 151311 w 151311"/>
                <a:gd name="connsiteY1" fmla="*/ 31355 h 31354"/>
              </a:gdLst>
              <a:ahLst/>
              <a:cxnLst>
                <a:cxn ang="0">
                  <a:pos x="connsiteX0" y="connsiteY0"/>
                </a:cxn>
                <a:cxn ang="0">
                  <a:pos x="connsiteX1" y="connsiteY1"/>
                </a:cxn>
              </a:cxnLst>
              <a:rect l="l" t="t" r="r" b="b"/>
              <a:pathLst>
                <a:path w="151311" h="31354">
                  <a:moveTo>
                    <a:pt x="0" y="31355"/>
                  </a:moveTo>
                  <a:cubicBezTo>
                    <a:pt x="41787" y="-10452"/>
                    <a:pt x="109529" y="-10452"/>
                    <a:pt x="151311" y="31355"/>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66" name="Freeform 5865">
              <a:extLst>
                <a:ext uri="{FF2B5EF4-FFF2-40B4-BE49-F238E27FC236}">
                  <a16:creationId xmlns:a16="http://schemas.microsoft.com/office/drawing/2014/main" id="{5CF0B39F-5E90-676B-EF28-B8201FAD9CA6}"/>
                </a:ext>
              </a:extLst>
            </p:cNvPr>
            <p:cNvSpPr/>
            <p:nvPr/>
          </p:nvSpPr>
          <p:spPr>
            <a:xfrm>
              <a:off x="5549021" y="8939849"/>
              <a:ext cx="218125" cy="225088"/>
            </a:xfrm>
            <a:custGeom>
              <a:avLst/>
              <a:gdLst>
                <a:gd name="connsiteX0" fmla="*/ 218126 w 218125"/>
                <a:gd name="connsiteY0" fmla="*/ 0 h 225088"/>
                <a:gd name="connsiteX1" fmla="*/ 0 w 218125"/>
                <a:gd name="connsiteY1" fmla="*/ 225088 h 225088"/>
              </a:gdLst>
              <a:ahLst/>
              <a:cxnLst>
                <a:cxn ang="0">
                  <a:pos x="connsiteX0" y="connsiteY0"/>
                </a:cxn>
                <a:cxn ang="0">
                  <a:pos x="connsiteX1" y="connsiteY1"/>
                </a:cxn>
              </a:cxnLst>
              <a:rect l="l" t="t" r="r" b="b"/>
              <a:pathLst>
                <a:path w="218125" h="225088">
                  <a:moveTo>
                    <a:pt x="218126" y="0"/>
                  </a:moveTo>
                  <a:lnTo>
                    <a:pt x="0" y="225088"/>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5867" name="Graphic 4682">
              <a:extLst>
                <a:ext uri="{FF2B5EF4-FFF2-40B4-BE49-F238E27FC236}">
                  <a16:creationId xmlns:a16="http://schemas.microsoft.com/office/drawing/2014/main" id="{98016467-F379-A8D9-FC5D-3AD6862E3A81}"/>
                </a:ext>
              </a:extLst>
            </p:cNvPr>
            <p:cNvGrpSpPr/>
            <p:nvPr/>
          </p:nvGrpSpPr>
          <p:grpSpPr>
            <a:xfrm>
              <a:off x="5614639" y="8595639"/>
              <a:ext cx="313941" cy="467076"/>
              <a:chOff x="5614639" y="8595639"/>
              <a:chExt cx="313941" cy="467076"/>
            </a:xfrm>
            <a:noFill/>
          </p:grpSpPr>
          <p:sp>
            <p:nvSpPr>
              <p:cNvPr id="5868" name="Freeform 5867">
                <a:extLst>
                  <a:ext uri="{FF2B5EF4-FFF2-40B4-BE49-F238E27FC236}">
                    <a16:creationId xmlns:a16="http://schemas.microsoft.com/office/drawing/2014/main" id="{3D226611-3992-5BDF-2B13-283DC671A973}"/>
                  </a:ext>
                </a:extLst>
              </p:cNvPr>
              <p:cNvSpPr/>
              <p:nvPr/>
            </p:nvSpPr>
            <p:spPr>
              <a:xfrm>
                <a:off x="5614639" y="8595639"/>
                <a:ext cx="313941" cy="467076"/>
              </a:xfrm>
              <a:custGeom>
                <a:avLst/>
                <a:gdLst>
                  <a:gd name="connsiteX0" fmla="*/ 0 w 313941"/>
                  <a:gd name="connsiteY0" fmla="*/ 204180 h 467076"/>
                  <a:gd name="connsiteX1" fmla="*/ 2642 w 313941"/>
                  <a:gd name="connsiteY1" fmla="*/ 148448 h 467076"/>
                  <a:gd name="connsiteX2" fmla="*/ 165580 w 313941"/>
                  <a:gd name="connsiteY2" fmla="*/ 178 h 467076"/>
                  <a:gd name="connsiteX3" fmla="*/ 165580 w 313941"/>
                  <a:gd name="connsiteY3" fmla="*/ 178 h 467076"/>
                  <a:gd name="connsiteX4" fmla="*/ 313764 w 313941"/>
                  <a:gd name="connsiteY4" fmla="*/ 163205 h 467076"/>
                  <a:gd name="connsiteX5" fmla="*/ 302703 w 313941"/>
                  <a:gd name="connsiteY5" fmla="*/ 396684 h 467076"/>
                  <a:gd name="connsiteX6" fmla="*/ 282130 w 313941"/>
                  <a:gd name="connsiteY6" fmla="*/ 467076 h 467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941" h="467076">
                    <a:moveTo>
                      <a:pt x="0" y="204180"/>
                    </a:moveTo>
                    <a:lnTo>
                      <a:pt x="2642" y="148448"/>
                    </a:lnTo>
                    <a:cubicBezTo>
                      <a:pt x="6714" y="62483"/>
                      <a:pt x="79665" y="-3901"/>
                      <a:pt x="165580" y="178"/>
                    </a:cubicBezTo>
                    <a:lnTo>
                      <a:pt x="165580" y="178"/>
                    </a:lnTo>
                    <a:cubicBezTo>
                      <a:pt x="251495" y="4252"/>
                      <a:pt x="317840" y="77246"/>
                      <a:pt x="313764" y="163205"/>
                    </a:cubicBezTo>
                    <a:lnTo>
                      <a:pt x="302703" y="396684"/>
                    </a:lnTo>
                    <a:cubicBezTo>
                      <a:pt x="301484" y="422346"/>
                      <a:pt x="294134" y="446259"/>
                      <a:pt x="282130" y="467076"/>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69" name="Freeform 5868">
                <a:extLst>
                  <a:ext uri="{FF2B5EF4-FFF2-40B4-BE49-F238E27FC236}">
                    <a16:creationId xmlns:a16="http://schemas.microsoft.com/office/drawing/2014/main" id="{B7A826F3-EF84-2D52-F8EF-4E5EC6F2DD00}"/>
                  </a:ext>
                </a:extLst>
              </p:cNvPr>
              <p:cNvSpPr/>
              <p:nvPr/>
            </p:nvSpPr>
            <p:spPr>
              <a:xfrm>
                <a:off x="5775500" y="8676565"/>
                <a:ext cx="90159" cy="99070"/>
              </a:xfrm>
              <a:custGeom>
                <a:avLst/>
                <a:gdLst>
                  <a:gd name="connsiteX0" fmla="*/ 0 w 90159"/>
                  <a:gd name="connsiteY0" fmla="*/ 0 h 99070"/>
                  <a:gd name="connsiteX1" fmla="*/ 0 w 90159"/>
                  <a:gd name="connsiteY1" fmla="*/ 0 h 99070"/>
                  <a:gd name="connsiteX2" fmla="*/ 90051 w 90159"/>
                  <a:gd name="connsiteY2" fmla="*/ 99071 h 99070"/>
                </a:gdLst>
                <a:ahLst/>
                <a:cxnLst>
                  <a:cxn ang="0">
                    <a:pos x="connsiteX0" y="connsiteY0"/>
                  </a:cxn>
                  <a:cxn ang="0">
                    <a:pos x="connsiteX1" y="connsiteY1"/>
                  </a:cxn>
                  <a:cxn ang="0">
                    <a:pos x="connsiteX2" y="connsiteY2"/>
                  </a:cxn>
                </a:cxnLst>
                <a:rect l="l" t="t" r="r" b="b"/>
                <a:pathLst>
                  <a:path w="90159" h="99070">
                    <a:moveTo>
                      <a:pt x="0" y="0"/>
                    </a:moveTo>
                    <a:lnTo>
                      <a:pt x="0" y="0"/>
                    </a:lnTo>
                    <a:cubicBezTo>
                      <a:pt x="52206" y="2477"/>
                      <a:pt x="92526" y="46829"/>
                      <a:pt x="90051" y="99071"/>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0" name="Freeform 5869">
                <a:extLst>
                  <a:ext uri="{FF2B5EF4-FFF2-40B4-BE49-F238E27FC236}">
                    <a16:creationId xmlns:a16="http://schemas.microsoft.com/office/drawing/2014/main" id="{09774B9E-7775-1BA9-CBCB-177D981C8739}"/>
                  </a:ext>
                </a:extLst>
              </p:cNvPr>
              <p:cNvSpPr/>
              <p:nvPr/>
            </p:nvSpPr>
            <p:spPr>
              <a:xfrm>
                <a:off x="5688431" y="8864606"/>
                <a:ext cx="234432" cy="11120"/>
              </a:xfrm>
              <a:custGeom>
                <a:avLst/>
                <a:gdLst>
                  <a:gd name="connsiteX0" fmla="*/ 234433 w 234432"/>
                  <a:gd name="connsiteY0" fmla="*/ 11120 h 11120"/>
                  <a:gd name="connsiteX1" fmla="*/ 0 w 234432"/>
                  <a:gd name="connsiteY1" fmla="*/ 0 h 11120"/>
                </a:gdLst>
                <a:ahLst/>
                <a:cxnLst>
                  <a:cxn ang="0">
                    <a:pos x="connsiteX0" y="connsiteY0"/>
                  </a:cxn>
                  <a:cxn ang="0">
                    <a:pos x="connsiteX1" y="connsiteY1"/>
                  </a:cxn>
                </a:cxnLst>
                <a:rect l="l" t="t" r="r" b="b"/>
                <a:pathLst>
                  <a:path w="234432" h="11120">
                    <a:moveTo>
                      <a:pt x="234433" y="1112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65" name="Graphic 4682">
            <a:extLst>
              <a:ext uri="{FF2B5EF4-FFF2-40B4-BE49-F238E27FC236}">
                <a16:creationId xmlns:a16="http://schemas.microsoft.com/office/drawing/2014/main" id="{6CA9939D-8727-2653-DA23-804402C21DC4}"/>
              </a:ext>
            </a:extLst>
          </p:cNvPr>
          <p:cNvGrpSpPr/>
          <p:nvPr/>
        </p:nvGrpSpPr>
        <p:grpSpPr>
          <a:xfrm flipH="1">
            <a:off x="5314007" y="12133656"/>
            <a:ext cx="421812" cy="512538"/>
            <a:chOff x="6692055" y="8571747"/>
            <a:chExt cx="629375" cy="764747"/>
          </a:xfrm>
        </p:grpSpPr>
        <p:sp>
          <p:nvSpPr>
            <p:cNvPr id="5858" name="Freeform 5857">
              <a:extLst>
                <a:ext uri="{FF2B5EF4-FFF2-40B4-BE49-F238E27FC236}">
                  <a16:creationId xmlns:a16="http://schemas.microsoft.com/office/drawing/2014/main" id="{84ABCA31-F7C0-5A20-5BE4-3B7FA971B8F4}"/>
                </a:ext>
              </a:extLst>
            </p:cNvPr>
            <p:cNvSpPr/>
            <p:nvPr/>
          </p:nvSpPr>
          <p:spPr>
            <a:xfrm>
              <a:off x="6698973" y="8603112"/>
              <a:ext cx="435722" cy="392285"/>
            </a:xfrm>
            <a:custGeom>
              <a:avLst/>
              <a:gdLst>
                <a:gd name="connsiteX0" fmla="*/ 0 w 435722"/>
                <a:gd name="connsiteY0" fmla="*/ 0 h 392285"/>
                <a:gd name="connsiteX1" fmla="*/ 0 w 435722"/>
                <a:gd name="connsiteY1" fmla="*/ 174299 h 392285"/>
                <a:gd name="connsiteX2" fmla="*/ 217856 w 435722"/>
                <a:gd name="connsiteY2" fmla="*/ 392286 h 392285"/>
                <a:gd name="connsiteX3" fmla="*/ 217861 w 435722"/>
                <a:gd name="connsiteY3" fmla="*/ 392286 h 392285"/>
                <a:gd name="connsiteX4" fmla="*/ 435723 w 435722"/>
                <a:gd name="connsiteY4" fmla="*/ 174299 h 392285"/>
                <a:gd name="connsiteX5" fmla="*/ 435723 w 435722"/>
                <a:gd name="connsiteY5" fmla="*/ 0 h 39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5722" h="392285">
                  <a:moveTo>
                    <a:pt x="0" y="0"/>
                  </a:moveTo>
                  <a:lnTo>
                    <a:pt x="0" y="174299"/>
                  </a:lnTo>
                  <a:cubicBezTo>
                    <a:pt x="0" y="294688"/>
                    <a:pt x="97536" y="392286"/>
                    <a:pt x="217856" y="392286"/>
                  </a:cubicBezTo>
                  <a:lnTo>
                    <a:pt x="217861" y="392286"/>
                  </a:lnTo>
                  <a:cubicBezTo>
                    <a:pt x="338181" y="392286"/>
                    <a:pt x="435723" y="294688"/>
                    <a:pt x="435723" y="174299"/>
                  </a:cubicBezTo>
                  <a:lnTo>
                    <a:pt x="435723"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59" name="Freeform 5858">
              <a:extLst>
                <a:ext uri="{FF2B5EF4-FFF2-40B4-BE49-F238E27FC236}">
                  <a16:creationId xmlns:a16="http://schemas.microsoft.com/office/drawing/2014/main" id="{BD63F039-B5F9-3F02-E749-031E44F5F722}"/>
                </a:ext>
              </a:extLst>
            </p:cNvPr>
            <p:cNvSpPr/>
            <p:nvPr/>
          </p:nvSpPr>
          <p:spPr>
            <a:xfrm>
              <a:off x="6916835" y="8995398"/>
              <a:ext cx="342349" cy="341096"/>
            </a:xfrm>
            <a:custGeom>
              <a:avLst/>
              <a:gdLst>
                <a:gd name="connsiteX0" fmla="*/ 342350 w 342349"/>
                <a:gd name="connsiteY0" fmla="*/ 0 h 341096"/>
                <a:gd name="connsiteX1" fmla="*/ 342350 w 342349"/>
                <a:gd name="connsiteY1" fmla="*/ 169820 h 341096"/>
                <a:gd name="connsiteX2" fmla="*/ 171172 w 342349"/>
                <a:gd name="connsiteY2" fmla="*/ 341097 h 341096"/>
                <a:gd name="connsiteX3" fmla="*/ 171172 w 342349"/>
                <a:gd name="connsiteY3" fmla="*/ 341097 h 341096"/>
                <a:gd name="connsiteX4" fmla="*/ 0 w 342349"/>
                <a:gd name="connsiteY4" fmla="*/ 169820 h 341096"/>
                <a:gd name="connsiteX5" fmla="*/ 0 w 342349"/>
                <a:gd name="connsiteY5" fmla="*/ 0 h 341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2349" h="341096">
                  <a:moveTo>
                    <a:pt x="342350" y="0"/>
                  </a:moveTo>
                  <a:lnTo>
                    <a:pt x="342350" y="169820"/>
                  </a:lnTo>
                  <a:cubicBezTo>
                    <a:pt x="342350" y="264413"/>
                    <a:pt x="265710" y="341097"/>
                    <a:pt x="171172" y="341097"/>
                  </a:cubicBezTo>
                  <a:lnTo>
                    <a:pt x="171172" y="341097"/>
                  </a:lnTo>
                  <a:cubicBezTo>
                    <a:pt x="76634" y="341097"/>
                    <a:pt x="0" y="264413"/>
                    <a:pt x="0" y="169820"/>
                  </a:cubicBezTo>
                  <a:lnTo>
                    <a:pt x="0"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60" name="Freeform 5859">
              <a:extLst>
                <a:ext uri="{FF2B5EF4-FFF2-40B4-BE49-F238E27FC236}">
                  <a16:creationId xmlns:a16="http://schemas.microsoft.com/office/drawing/2014/main" id="{369B9B6C-ACE4-DB75-48B2-883B7172E468}"/>
                </a:ext>
              </a:extLst>
            </p:cNvPr>
            <p:cNvSpPr/>
            <p:nvPr/>
          </p:nvSpPr>
          <p:spPr>
            <a:xfrm>
              <a:off x="6692055" y="8572276"/>
              <a:ext cx="61632" cy="107083"/>
            </a:xfrm>
            <a:custGeom>
              <a:avLst/>
              <a:gdLst>
                <a:gd name="connsiteX0" fmla="*/ 61632 w 61632"/>
                <a:gd name="connsiteY0" fmla="*/ 30836 h 107083"/>
                <a:gd name="connsiteX1" fmla="*/ 6919 w 61632"/>
                <a:gd name="connsiteY1" fmla="*/ 107084 h 107083"/>
                <a:gd name="connsiteX2" fmla="*/ 0 w 61632"/>
                <a:gd name="connsiteY2" fmla="*/ 30836 h 107083"/>
                <a:gd name="connsiteX3" fmla="*/ 30813 w 61632"/>
                <a:gd name="connsiteY3" fmla="*/ 0 h 107083"/>
                <a:gd name="connsiteX4" fmla="*/ 61632 w 61632"/>
                <a:gd name="connsiteY4" fmla="*/ 30836 h 107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32" h="107083">
                  <a:moveTo>
                    <a:pt x="61632" y="30836"/>
                  </a:moveTo>
                  <a:cubicBezTo>
                    <a:pt x="61632" y="82037"/>
                    <a:pt x="23938" y="107084"/>
                    <a:pt x="6919" y="107084"/>
                  </a:cubicBezTo>
                  <a:cubicBezTo>
                    <a:pt x="6919" y="107084"/>
                    <a:pt x="0" y="47865"/>
                    <a:pt x="0" y="30836"/>
                  </a:cubicBezTo>
                  <a:cubicBezTo>
                    <a:pt x="0" y="13807"/>
                    <a:pt x="13794" y="0"/>
                    <a:pt x="30813" y="0"/>
                  </a:cubicBezTo>
                  <a:cubicBezTo>
                    <a:pt x="47832" y="0"/>
                    <a:pt x="61632" y="13807"/>
                    <a:pt x="61632" y="30836"/>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861" name="Freeform 5860">
              <a:extLst>
                <a:ext uri="{FF2B5EF4-FFF2-40B4-BE49-F238E27FC236}">
                  <a16:creationId xmlns:a16="http://schemas.microsoft.com/office/drawing/2014/main" id="{A8E3C095-3A64-1236-1B90-4831D35B25D9}"/>
                </a:ext>
              </a:extLst>
            </p:cNvPr>
            <p:cNvSpPr/>
            <p:nvPr/>
          </p:nvSpPr>
          <p:spPr>
            <a:xfrm>
              <a:off x="7080420" y="8571747"/>
              <a:ext cx="61632" cy="107612"/>
            </a:xfrm>
            <a:custGeom>
              <a:avLst/>
              <a:gdLst>
                <a:gd name="connsiteX0" fmla="*/ 61632 w 61632"/>
                <a:gd name="connsiteY0" fmla="*/ 30831 h 107612"/>
                <a:gd name="connsiteX1" fmla="*/ 54277 w 61632"/>
                <a:gd name="connsiteY1" fmla="*/ 107613 h 107612"/>
                <a:gd name="connsiteX2" fmla="*/ 0 w 61632"/>
                <a:gd name="connsiteY2" fmla="*/ 30831 h 107612"/>
                <a:gd name="connsiteX3" fmla="*/ 30819 w 61632"/>
                <a:gd name="connsiteY3" fmla="*/ 0 h 107612"/>
                <a:gd name="connsiteX4" fmla="*/ 61632 w 61632"/>
                <a:gd name="connsiteY4" fmla="*/ 30831 h 107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32" h="107612">
                  <a:moveTo>
                    <a:pt x="61632" y="30831"/>
                  </a:moveTo>
                  <a:cubicBezTo>
                    <a:pt x="61632" y="47860"/>
                    <a:pt x="54277" y="107613"/>
                    <a:pt x="54277" y="107613"/>
                  </a:cubicBezTo>
                  <a:cubicBezTo>
                    <a:pt x="37258" y="107613"/>
                    <a:pt x="0" y="87379"/>
                    <a:pt x="0" y="30831"/>
                  </a:cubicBezTo>
                  <a:cubicBezTo>
                    <a:pt x="0" y="13802"/>
                    <a:pt x="13800" y="0"/>
                    <a:pt x="30819" y="0"/>
                  </a:cubicBezTo>
                  <a:cubicBezTo>
                    <a:pt x="47838" y="0"/>
                    <a:pt x="61632" y="13802"/>
                    <a:pt x="61632" y="30831"/>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862" name="Freeform 5861">
              <a:extLst>
                <a:ext uri="{FF2B5EF4-FFF2-40B4-BE49-F238E27FC236}">
                  <a16:creationId xmlns:a16="http://schemas.microsoft.com/office/drawing/2014/main" id="{D1F3D54D-B3EF-5653-0EA6-63B8A311E761}"/>
                </a:ext>
              </a:extLst>
            </p:cNvPr>
            <p:cNvSpPr/>
            <p:nvPr/>
          </p:nvSpPr>
          <p:spPr>
            <a:xfrm>
              <a:off x="7196939" y="8870834"/>
              <a:ext cx="124491" cy="124563"/>
            </a:xfrm>
            <a:custGeom>
              <a:avLst/>
              <a:gdLst>
                <a:gd name="connsiteX0" fmla="*/ 124492 w 124491"/>
                <a:gd name="connsiteY0" fmla="*/ 62282 h 124563"/>
                <a:gd name="connsiteX1" fmla="*/ 62246 w 124491"/>
                <a:gd name="connsiteY1" fmla="*/ 124564 h 124563"/>
                <a:gd name="connsiteX2" fmla="*/ 0 w 124491"/>
                <a:gd name="connsiteY2" fmla="*/ 62282 h 124563"/>
                <a:gd name="connsiteX3" fmla="*/ 62246 w 124491"/>
                <a:gd name="connsiteY3" fmla="*/ 0 h 124563"/>
                <a:gd name="connsiteX4" fmla="*/ 124492 w 124491"/>
                <a:gd name="connsiteY4" fmla="*/ 62282 h 124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491" h="124563">
                  <a:moveTo>
                    <a:pt x="124492" y="62282"/>
                  </a:moveTo>
                  <a:cubicBezTo>
                    <a:pt x="124492" y="96679"/>
                    <a:pt x="96623" y="124564"/>
                    <a:pt x="62246" y="124564"/>
                  </a:cubicBezTo>
                  <a:cubicBezTo>
                    <a:pt x="27868" y="124564"/>
                    <a:pt x="0" y="96679"/>
                    <a:pt x="0" y="62282"/>
                  </a:cubicBezTo>
                  <a:cubicBezTo>
                    <a:pt x="0" y="27885"/>
                    <a:pt x="27869" y="0"/>
                    <a:pt x="62246" y="0"/>
                  </a:cubicBezTo>
                  <a:cubicBezTo>
                    <a:pt x="96623" y="0"/>
                    <a:pt x="124492" y="27885"/>
                    <a:pt x="124492" y="6228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63" name="Freeform 5862">
              <a:extLst>
                <a:ext uri="{FF2B5EF4-FFF2-40B4-BE49-F238E27FC236}">
                  <a16:creationId xmlns:a16="http://schemas.microsoft.com/office/drawing/2014/main" id="{B8B92C0D-2ABE-8E4A-D047-CF015C040E64}"/>
                </a:ext>
              </a:extLst>
            </p:cNvPr>
            <p:cNvSpPr/>
            <p:nvPr/>
          </p:nvSpPr>
          <p:spPr>
            <a:xfrm>
              <a:off x="7232560" y="8906475"/>
              <a:ext cx="53249" cy="53280"/>
            </a:xfrm>
            <a:custGeom>
              <a:avLst/>
              <a:gdLst>
                <a:gd name="connsiteX0" fmla="*/ 53250 w 53249"/>
                <a:gd name="connsiteY0" fmla="*/ 26640 h 53280"/>
                <a:gd name="connsiteX1" fmla="*/ 26625 w 53249"/>
                <a:gd name="connsiteY1" fmla="*/ 53280 h 53280"/>
                <a:gd name="connsiteX2" fmla="*/ 0 w 53249"/>
                <a:gd name="connsiteY2" fmla="*/ 26640 h 53280"/>
                <a:gd name="connsiteX3" fmla="*/ 26625 w 53249"/>
                <a:gd name="connsiteY3" fmla="*/ 0 h 53280"/>
                <a:gd name="connsiteX4" fmla="*/ 53250 w 53249"/>
                <a:gd name="connsiteY4" fmla="*/ 26640 h 53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49" h="53280">
                  <a:moveTo>
                    <a:pt x="53250" y="26640"/>
                  </a:moveTo>
                  <a:cubicBezTo>
                    <a:pt x="53250" y="41353"/>
                    <a:pt x="41329" y="53280"/>
                    <a:pt x="26625" y="53280"/>
                  </a:cubicBezTo>
                  <a:cubicBezTo>
                    <a:pt x="11920" y="53280"/>
                    <a:pt x="0" y="41353"/>
                    <a:pt x="0" y="26640"/>
                  </a:cubicBezTo>
                  <a:cubicBezTo>
                    <a:pt x="0" y="11927"/>
                    <a:pt x="11921" y="0"/>
                    <a:pt x="26625" y="0"/>
                  </a:cubicBezTo>
                  <a:cubicBezTo>
                    <a:pt x="41329" y="0"/>
                    <a:pt x="53250" y="11928"/>
                    <a:pt x="53250" y="26640"/>
                  </a:cubicBezTo>
                  <a:close/>
                </a:path>
              </a:pathLst>
            </a:custGeom>
            <a:solidFill>
              <a:srgbClr val="000000"/>
            </a:solid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sp>
        <p:nvSpPr>
          <p:cNvPr id="5766" name="Title 3">
            <a:extLst>
              <a:ext uri="{FF2B5EF4-FFF2-40B4-BE49-F238E27FC236}">
                <a16:creationId xmlns:a16="http://schemas.microsoft.com/office/drawing/2014/main" id="{FAB912C6-45A8-682C-4CF1-C01B4CBEE4AC}"/>
              </a:ext>
            </a:extLst>
          </p:cNvPr>
          <p:cNvSpPr txBox="1">
            <a:spLocks/>
          </p:cNvSpPr>
          <p:nvPr/>
        </p:nvSpPr>
        <p:spPr>
          <a:xfrm>
            <a:off x="1676400" y="8542412"/>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a:solidFill>
                  <a:schemeClr val="tx1"/>
                </a:solidFill>
                <a:latin typeface="Calibri" panose="020F0502020204030204" pitchFamily="34" charset="0"/>
                <a:cs typeface="Calibri" panose="020F0502020204030204" pitchFamily="34" charset="0"/>
              </a:rPr>
              <a:t>Medical</a:t>
            </a:r>
            <a:endParaRPr lang="en-QA" sz="3200">
              <a:solidFill>
                <a:schemeClr val="tx1"/>
              </a:solidFill>
              <a:latin typeface="Calibri" panose="020F0502020204030204" pitchFamily="34" charset="0"/>
              <a:cs typeface="Calibri" panose="020F0502020204030204" pitchFamily="34" charset="0"/>
            </a:endParaRPr>
          </a:p>
        </p:txBody>
      </p:sp>
      <p:sp>
        <p:nvSpPr>
          <p:cNvPr id="5767" name="Title 3">
            <a:extLst>
              <a:ext uri="{FF2B5EF4-FFF2-40B4-BE49-F238E27FC236}">
                <a16:creationId xmlns:a16="http://schemas.microsoft.com/office/drawing/2014/main" id="{D6CB2A1B-9A99-D084-1C41-F1A4EDDE13D3}"/>
              </a:ext>
            </a:extLst>
          </p:cNvPr>
          <p:cNvSpPr txBox="1">
            <a:spLocks/>
          </p:cNvSpPr>
          <p:nvPr/>
        </p:nvSpPr>
        <p:spPr>
          <a:xfrm>
            <a:off x="16054999" y="7699440"/>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a:solidFill>
                  <a:schemeClr val="tx1"/>
                </a:solidFill>
                <a:latin typeface="Calibri" panose="020F0502020204030204" pitchFamily="34" charset="0"/>
                <a:cs typeface="Calibri" panose="020F0502020204030204" pitchFamily="34" charset="0"/>
              </a:rPr>
              <a:t>Entertainment</a:t>
            </a:r>
            <a:endParaRPr lang="en-QA" sz="3200">
              <a:solidFill>
                <a:schemeClr val="tx1"/>
              </a:solidFill>
              <a:latin typeface="Calibri" panose="020F0502020204030204" pitchFamily="34" charset="0"/>
              <a:cs typeface="Calibri" panose="020F0502020204030204" pitchFamily="34" charset="0"/>
            </a:endParaRPr>
          </a:p>
        </p:txBody>
      </p:sp>
      <p:grpSp>
        <p:nvGrpSpPr>
          <p:cNvPr id="5768" name="Graphic 3300">
            <a:extLst>
              <a:ext uri="{FF2B5EF4-FFF2-40B4-BE49-F238E27FC236}">
                <a16:creationId xmlns:a16="http://schemas.microsoft.com/office/drawing/2014/main" id="{17A09BC5-465F-1313-D807-3FA659E9776A}"/>
              </a:ext>
            </a:extLst>
          </p:cNvPr>
          <p:cNvGrpSpPr/>
          <p:nvPr/>
        </p:nvGrpSpPr>
        <p:grpSpPr>
          <a:xfrm flipH="1">
            <a:off x="18240040" y="9046735"/>
            <a:ext cx="546565" cy="462595"/>
            <a:chOff x="11871915" y="2561538"/>
            <a:chExt cx="1114807" cy="943540"/>
          </a:xfrm>
          <a:noFill/>
        </p:grpSpPr>
        <p:sp>
          <p:nvSpPr>
            <p:cNvPr id="5854" name="Freeform 5853">
              <a:extLst>
                <a:ext uri="{FF2B5EF4-FFF2-40B4-BE49-F238E27FC236}">
                  <a16:creationId xmlns:a16="http://schemas.microsoft.com/office/drawing/2014/main" id="{B6051362-0926-F8A4-7BD9-BF8AB7134E04}"/>
                </a:ext>
              </a:extLst>
            </p:cNvPr>
            <p:cNvSpPr/>
            <p:nvPr/>
          </p:nvSpPr>
          <p:spPr>
            <a:xfrm>
              <a:off x="12351814" y="2760455"/>
              <a:ext cx="634907" cy="744623"/>
            </a:xfrm>
            <a:custGeom>
              <a:avLst/>
              <a:gdLst>
                <a:gd name="connsiteX0" fmla="*/ 282347 w 634907"/>
                <a:gd name="connsiteY0" fmla="*/ 0 h 744623"/>
                <a:gd name="connsiteX1" fmla="*/ 584464 w 634907"/>
                <a:gd name="connsiteY1" fmla="*/ 130948 h 744623"/>
                <a:gd name="connsiteX2" fmla="*/ 627032 w 634907"/>
                <a:gd name="connsiteY2" fmla="*/ 263337 h 744623"/>
                <a:gd name="connsiteX3" fmla="*/ 121091 w 634907"/>
                <a:gd name="connsiteY3" fmla="*/ 744623 h 744623"/>
                <a:gd name="connsiteX4" fmla="*/ 37943 w 634907"/>
                <a:gd name="connsiteY4" fmla="*/ 696246 h 744623"/>
                <a:gd name="connsiteX5" fmla="*/ 0 w 634907"/>
                <a:gd name="connsiteY5" fmla="*/ 603839 h 74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4907" h="744623">
                  <a:moveTo>
                    <a:pt x="282347" y="0"/>
                  </a:moveTo>
                  <a:cubicBezTo>
                    <a:pt x="387055" y="105000"/>
                    <a:pt x="393884" y="121394"/>
                    <a:pt x="584464" y="130948"/>
                  </a:cubicBezTo>
                  <a:cubicBezTo>
                    <a:pt x="635819" y="133523"/>
                    <a:pt x="643727" y="214688"/>
                    <a:pt x="627032" y="263337"/>
                  </a:cubicBezTo>
                  <a:cubicBezTo>
                    <a:pt x="530361" y="545042"/>
                    <a:pt x="427690" y="743233"/>
                    <a:pt x="121091" y="744623"/>
                  </a:cubicBezTo>
                  <a:cubicBezTo>
                    <a:pt x="86543" y="744775"/>
                    <a:pt x="54719" y="726460"/>
                    <a:pt x="37943" y="696246"/>
                  </a:cubicBezTo>
                  <a:cubicBezTo>
                    <a:pt x="20378" y="664610"/>
                    <a:pt x="7541" y="625646"/>
                    <a:pt x="0" y="603839"/>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55" name="Freeform 5854">
              <a:extLst>
                <a:ext uri="{FF2B5EF4-FFF2-40B4-BE49-F238E27FC236}">
                  <a16:creationId xmlns:a16="http://schemas.microsoft.com/office/drawing/2014/main" id="{B74B1DAD-4963-B6AF-EC32-042F1F9BBB06}"/>
                </a:ext>
              </a:extLst>
            </p:cNvPr>
            <p:cNvSpPr/>
            <p:nvPr/>
          </p:nvSpPr>
          <p:spPr>
            <a:xfrm>
              <a:off x="11871915" y="2561538"/>
              <a:ext cx="753067" cy="841969"/>
            </a:xfrm>
            <a:custGeom>
              <a:avLst/>
              <a:gdLst>
                <a:gd name="connsiteX0" fmla="*/ 427282 w 753067"/>
                <a:gd name="connsiteY0" fmla="*/ 828718 h 841969"/>
                <a:gd name="connsiteX1" fmla="*/ 752773 w 753067"/>
                <a:gd name="connsiteY1" fmla="*/ 126464 h 841969"/>
                <a:gd name="connsiteX2" fmla="*/ 660294 w 753067"/>
                <a:gd name="connsiteY2" fmla="*/ 4173 h 841969"/>
                <a:gd name="connsiteX3" fmla="*/ 368370 w 753067"/>
                <a:gd name="connsiteY3" fmla="*/ 78315 h 841969"/>
                <a:gd name="connsiteX4" fmla="*/ 92774 w 753067"/>
                <a:gd name="connsiteY4" fmla="*/ 4173 h 841969"/>
                <a:gd name="connsiteX5" fmla="*/ 295 w 753067"/>
                <a:gd name="connsiteY5" fmla="*/ 126464 h 841969"/>
                <a:gd name="connsiteX6" fmla="*/ 325786 w 753067"/>
                <a:gd name="connsiteY6" fmla="*/ 828718 h 841969"/>
                <a:gd name="connsiteX7" fmla="*/ 427282 w 753067"/>
                <a:gd name="connsiteY7" fmla="*/ 828718 h 841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3067" h="841969">
                  <a:moveTo>
                    <a:pt x="427282" y="828718"/>
                  </a:moveTo>
                  <a:cubicBezTo>
                    <a:pt x="639997" y="709254"/>
                    <a:pt x="759826" y="518095"/>
                    <a:pt x="752773" y="126464"/>
                  </a:cubicBezTo>
                  <a:cubicBezTo>
                    <a:pt x="751758" y="69990"/>
                    <a:pt x="714422" y="20248"/>
                    <a:pt x="660294" y="4173"/>
                  </a:cubicBezTo>
                  <a:cubicBezTo>
                    <a:pt x="574055" y="-21437"/>
                    <a:pt x="467383" y="79237"/>
                    <a:pt x="368370" y="78315"/>
                  </a:cubicBezTo>
                  <a:cubicBezTo>
                    <a:pt x="269366" y="79237"/>
                    <a:pt x="179013" y="-21437"/>
                    <a:pt x="92774" y="4173"/>
                  </a:cubicBezTo>
                  <a:cubicBezTo>
                    <a:pt x="38646" y="20248"/>
                    <a:pt x="1310" y="69990"/>
                    <a:pt x="295" y="126464"/>
                  </a:cubicBezTo>
                  <a:cubicBezTo>
                    <a:pt x="-6766" y="518095"/>
                    <a:pt x="113071" y="709254"/>
                    <a:pt x="325786" y="828718"/>
                  </a:cubicBezTo>
                  <a:cubicBezTo>
                    <a:pt x="357235" y="846386"/>
                    <a:pt x="395833" y="846386"/>
                    <a:pt x="427282" y="82871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56" name="Freeform 5855">
              <a:extLst>
                <a:ext uri="{FF2B5EF4-FFF2-40B4-BE49-F238E27FC236}">
                  <a16:creationId xmlns:a16="http://schemas.microsoft.com/office/drawing/2014/main" id="{1F7FC5E1-BEC1-57E6-7D51-3C102F8032A8}"/>
                </a:ext>
              </a:extLst>
            </p:cNvPr>
            <p:cNvSpPr/>
            <p:nvPr/>
          </p:nvSpPr>
          <p:spPr>
            <a:xfrm>
              <a:off x="12072529" y="3093489"/>
              <a:ext cx="351838" cy="149230"/>
            </a:xfrm>
            <a:custGeom>
              <a:avLst/>
              <a:gdLst>
                <a:gd name="connsiteX0" fmla="*/ 349764 w 351838"/>
                <a:gd name="connsiteY0" fmla="*/ 176 h 149230"/>
                <a:gd name="connsiteX1" fmla="*/ 175919 w 351838"/>
                <a:gd name="connsiteY1" fmla="*/ 25020 h 149230"/>
                <a:gd name="connsiteX2" fmla="*/ 2075 w 351838"/>
                <a:gd name="connsiteY2" fmla="*/ 176 h 149230"/>
                <a:gd name="connsiteX3" fmla="*/ 175919 w 351838"/>
                <a:gd name="connsiteY3" fmla="*/ 149231 h 149230"/>
                <a:gd name="connsiteX4" fmla="*/ 349764 w 351838"/>
                <a:gd name="connsiteY4" fmla="*/ 176 h 149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838" h="149230">
                  <a:moveTo>
                    <a:pt x="349764" y="176"/>
                  </a:moveTo>
                  <a:cubicBezTo>
                    <a:pt x="300294" y="18499"/>
                    <a:pt x="230694" y="23837"/>
                    <a:pt x="175919" y="25020"/>
                  </a:cubicBezTo>
                  <a:cubicBezTo>
                    <a:pt x="121145" y="23837"/>
                    <a:pt x="51546" y="18499"/>
                    <a:pt x="2075" y="176"/>
                  </a:cubicBezTo>
                  <a:cubicBezTo>
                    <a:pt x="-14420" y="-5937"/>
                    <a:pt x="69638" y="149231"/>
                    <a:pt x="175919" y="149231"/>
                  </a:cubicBezTo>
                  <a:cubicBezTo>
                    <a:pt x="282193" y="149231"/>
                    <a:pt x="366259" y="-5937"/>
                    <a:pt x="349764" y="176"/>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57" name="Freeform 5856">
              <a:extLst>
                <a:ext uri="{FF2B5EF4-FFF2-40B4-BE49-F238E27FC236}">
                  <a16:creationId xmlns:a16="http://schemas.microsoft.com/office/drawing/2014/main" id="{176C140A-6E55-37D4-882D-C02E2BA593C3}"/>
                </a:ext>
              </a:extLst>
            </p:cNvPr>
            <p:cNvSpPr/>
            <p:nvPr/>
          </p:nvSpPr>
          <p:spPr>
            <a:xfrm>
              <a:off x="12477866" y="3142114"/>
              <a:ext cx="171274" cy="209951"/>
            </a:xfrm>
            <a:custGeom>
              <a:avLst/>
              <a:gdLst>
                <a:gd name="connsiteX0" fmla="*/ 0 w 171274"/>
                <a:gd name="connsiteY0" fmla="*/ 107047 h 209951"/>
                <a:gd name="connsiteX1" fmla="*/ 19116 w 171274"/>
                <a:gd name="connsiteY1" fmla="*/ 114998 h 209951"/>
                <a:gd name="connsiteX2" fmla="*/ 167254 w 171274"/>
                <a:gd name="connsiteY2" fmla="*/ 209330 h 209951"/>
                <a:gd name="connsiteX3" fmla="*/ 70311 w 171274"/>
                <a:gd name="connsiteY3" fmla="*/ 1830 h 209951"/>
                <a:gd name="connsiteX4" fmla="*/ 66029 w 171274"/>
                <a:gd name="connsiteY4" fmla="*/ 0 h 209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274" h="209951">
                  <a:moveTo>
                    <a:pt x="0" y="107047"/>
                  </a:moveTo>
                  <a:cubicBezTo>
                    <a:pt x="6566" y="109700"/>
                    <a:pt x="12957" y="112368"/>
                    <a:pt x="19116" y="114998"/>
                  </a:cubicBezTo>
                  <a:cubicBezTo>
                    <a:pt x="68530" y="138667"/>
                    <a:pt x="129742" y="172237"/>
                    <a:pt x="167254" y="209330"/>
                  </a:cubicBezTo>
                  <a:cubicBezTo>
                    <a:pt x="179772" y="221700"/>
                    <a:pt x="167134" y="45660"/>
                    <a:pt x="70311" y="1830"/>
                  </a:cubicBezTo>
                  <a:cubicBezTo>
                    <a:pt x="68889" y="1191"/>
                    <a:pt x="67459" y="575"/>
                    <a:pt x="66029" y="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69" name="Graphic 3300">
            <a:extLst>
              <a:ext uri="{FF2B5EF4-FFF2-40B4-BE49-F238E27FC236}">
                <a16:creationId xmlns:a16="http://schemas.microsoft.com/office/drawing/2014/main" id="{7D885FFA-30C7-FE9D-766A-EF0FDE362E11}"/>
              </a:ext>
            </a:extLst>
          </p:cNvPr>
          <p:cNvGrpSpPr/>
          <p:nvPr/>
        </p:nvGrpSpPr>
        <p:grpSpPr>
          <a:xfrm flipH="1">
            <a:off x="17121392" y="9056127"/>
            <a:ext cx="606766" cy="443813"/>
            <a:chOff x="9846921" y="2580693"/>
            <a:chExt cx="1237600" cy="905228"/>
          </a:xfrm>
          <a:noFill/>
        </p:grpSpPr>
        <p:sp>
          <p:nvSpPr>
            <p:cNvPr id="5834" name="Freeform 5833">
              <a:extLst>
                <a:ext uri="{FF2B5EF4-FFF2-40B4-BE49-F238E27FC236}">
                  <a16:creationId xmlns:a16="http://schemas.microsoft.com/office/drawing/2014/main" id="{E0426F9D-7F89-7F76-EEA8-0B088B34DA7F}"/>
                </a:ext>
              </a:extLst>
            </p:cNvPr>
            <p:cNvSpPr/>
            <p:nvPr/>
          </p:nvSpPr>
          <p:spPr>
            <a:xfrm>
              <a:off x="9846921" y="3350142"/>
              <a:ext cx="1237600" cy="7990"/>
            </a:xfrm>
            <a:custGeom>
              <a:avLst/>
              <a:gdLst>
                <a:gd name="connsiteX0" fmla="*/ 1237601 w 1237600"/>
                <a:gd name="connsiteY0" fmla="*/ 0 h 7990"/>
                <a:gd name="connsiteX1" fmla="*/ 0 w 1237600"/>
                <a:gd name="connsiteY1" fmla="*/ 0 h 7990"/>
              </a:gdLst>
              <a:ahLst/>
              <a:cxnLst>
                <a:cxn ang="0">
                  <a:pos x="connsiteX0" y="connsiteY0"/>
                </a:cxn>
                <a:cxn ang="0">
                  <a:pos x="connsiteX1" y="connsiteY1"/>
                </a:cxn>
              </a:cxnLst>
              <a:rect l="l" t="t" r="r" b="b"/>
              <a:pathLst>
                <a:path w="1237600" h="7990">
                  <a:moveTo>
                    <a:pt x="1237601"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35" name="Freeform 5834">
              <a:extLst>
                <a:ext uri="{FF2B5EF4-FFF2-40B4-BE49-F238E27FC236}">
                  <a16:creationId xmlns:a16="http://schemas.microsoft.com/office/drawing/2014/main" id="{1C7B0123-175C-6BC4-B57B-5C41EC7B8EEA}"/>
                </a:ext>
              </a:extLst>
            </p:cNvPr>
            <p:cNvSpPr/>
            <p:nvPr/>
          </p:nvSpPr>
          <p:spPr>
            <a:xfrm>
              <a:off x="9846921" y="2716477"/>
              <a:ext cx="1237600" cy="7990"/>
            </a:xfrm>
            <a:custGeom>
              <a:avLst/>
              <a:gdLst>
                <a:gd name="connsiteX0" fmla="*/ 0 w 1237600"/>
                <a:gd name="connsiteY0" fmla="*/ 0 h 7990"/>
                <a:gd name="connsiteX1" fmla="*/ 1237601 w 1237600"/>
                <a:gd name="connsiteY1" fmla="*/ 0 h 7990"/>
              </a:gdLst>
              <a:ahLst/>
              <a:cxnLst>
                <a:cxn ang="0">
                  <a:pos x="connsiteX0" y="connsiteY0"/>
                </a:cxn>
                <a:cxn ang="0">
                  <a:pos x="connsiteX1" y="connsiteY1"/>
                </a:cxn>
              </a:cxnLst>
              <a:rect l="l" t="t" r="r" b="b"/>
              <a:pathLst>
                <a:path w="1237600" h="7990">
                  <a:moveTo>
                    <a:pt x="0" y="0"/>
                  </a:moveTo>
                  <a:lnTo>
                    <a:pt x="123760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36" name="Freeform 5835">
              <a:extLst>
                <a:ext uri="{FF2B5EF4-FFF2-40B4-BE49-F238E27FC236}">
                  <a16:creationId xmlns:a16="http://schemas.microsoft.com/office/drawing/2014/main" id="{032D7CA9-7C79-99AD-59C6-0E1B560B407D}"/>
                </a:ext>
              </a:extLst>
            </p:cNvPr>
            <p:cNvSpPr/>
            <p:nvPr/>
          </p:nvSpPr>
          <p:spPr>
            <a:xfrm>
              <a:off x="9846921" y="2580693"/>
              <a:ext cx="1237600" cy="905228"/>
            </a:xfrm>
            <a:custGeom>
              <a:avLst/>
              <a:gdLst>
                <a:gd name="connsiteX0" fmla="*/ 1171865 w 1237600"/>
                <a:gd name="connsiteY0" fmla="*/ 0 h 905228"/>
                <a:gd name="connsiteX1" fmla="*/ 1237601 w 1237600"/>
                <a:gd name="connsiteY1" fmla="*/ 65760 h 905228"/>
                <a:gd name="connsiteX2" fmla="*/ 1237601 w 1237600"/>
                <a:gd name="connsiteY2" fmla="*/ 839469 h 905228"/>
                <a:gd name="connsiteX3" fmla="*/ 1171865 w 1237600"/>
                <a:gd name="connsiteY3" fmla="*/ 905229 h 905228"/>
                <a:gd name="connsiteX4" fmla="*/ 65736 w 1237600"/>
                <a:gd name="connsiteY4" fmla="*/ 905229 h 905228"/>
                <a:gd name="connsiteX5" fmla="*/ 0 w 1237600"/>
                <a:gd name="connsiteY5" fmla="*/ 839469 h 905228"/>
                <a:gd name="connsiteX6" fmla="*/ 0 w 1237600"/>
                <a:gd name="connsiteY6" fmla="*/ 65760 h 905228"/>
                <a:gd name="connsiteX7" fmla="*/ 65736 w 1237600"/>
                <a:gd name="connsiteY7" fmla="*/ 0 h 90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00" h="905228">
                  <a:moveTo>
                    <a:pt x="1171865" y="0"/>
                  </a:moveTo>
                  <a:cubicBezTo>
                    <a:pt x="1208170" y="0"/>
                    <a:pt x="1237601" y="29442"/>
                    <a:pt x="1237601" y="65760"/>
                  </a:cubicBezTo>
                  <a:lnTo>
                    <a:pt x="1237601" y="839469"/>
                  </a:lnTo>
                  <a:cubicBezTo>
                    <a:pt x="1237601" y="875787"/>
                    <a:pt x="1208170" y="905229"/>
                    <a:pt x="1171865" y="905229"/>
                  </a:cubicBezTo>
                  <a:lnTo>
                    <a:pt x="65736" y="905229"/>
                  </a:lnTo>
                  <a:cubicBezTo>
                    <a:pt x="29431" y="905229"/>
                    <a:pt x="0" y="875787"/>
                    <a:pt x="0" y="839469"/>
                  </a:cubicBezTo>
                  <a:lnTo>
                    <a:pt x="0" y="65760"/>
                  </a:lnTo>
                  <a:cubicBezTo>
                    <a:pt x="0" y="29442"/>
                    <a:pt x="29431" y="0"/>
                    <a:pt x="65736"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37" name="Freeform 5836">
              <a:extLst>
                <a:ext uri="{FF2B5EF4-FFF2-40B4-BE49-F238E27FC236}">
                  <a16:creationId xmlns:a16="http://schemas.microsoft.com/office/drawing/2014/main" id="{C45EDBB6-9BE0-D825-328A-48CC2F46B175}"/>
                </a:ext>
              </a:extLst>
            </p:cNvPr>
            <p:cNvSpPr/>
            <p:nvPr/>
          </p:nvSpPr>
          <p:spPr>
            <a:xfrm>
              <a:off x="9950055" y="3395490"/>
              <a:ext cx="7988" cy="45076"/>
            </a:xfrm>
            <a:custGeom>
              <a:avLst/>
              <a:gdLst>
                <a:gd name="connsiteX0" fmla="*/ 0 w 7988"/>
                <a:gd name="connsiteY0" fmla="*/ 45077 h 45076"/>
                <a:gd name="connsiteX1" fmla="*/ 0 w 7988"/>
                <a:gd name="connsiteY1" fmla="*/ 0 h 45076"/>
              </a:gdLst>
              <a:ahLst/>
              <a:cxnLst>
                <a:cxn ang="0">
                  <a:pos x="connsiteX0" y="connsiteY0"/>
                </a:cxn>
                <a:cxn ang="0">
                  <a:pos x="connsiteX1" y="connsiteY1"/>
                </a:cxn>
              </a:cxnLst>
              <a:rect l="l" t="t" r="r" b="b"/>
              <a:pathLst>
                <a:path w="7988" h="45076">
                  <a:moveTo>
                    <a:pt x="0" y="4507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38" name="Freeform 5837">
              <a:extLst>
                <a:ext uri="{FF2B5EF4-FFF2-40B4-BE49-F238E27FC236}">
                  <a16:creationId xmlns:a16="http://schemas.microsoft.com/office/drawing/2014/main" id="{99762106-6AED-1868-DF15-8007D71D3BDD}"/>
                </a:ext>
              </a:extLst>
            </p:cNvPr>
            <p:cNvSpPr/>
            <p:nvPr/>
          </p:nvSpPr>
          <p:spPr>
            <a:xfrm>
              <a:off x="10156323" y="3395490"/>
              <a:ext cx="7988" cy="45076"/>
            </a:xfrm>
            <a:custGeom>
              <a:avLst/>
              <a:gdLst>
                <a:gd name="connsiteX0" fmla="*/ 0 w 7988"/>
                <a:gd name="connsiteY0" fmla="*/ 45077 h 45076"/>
                <a:gd name="connsiteX1" fmla="*/ 0 w 7988"/>
                <a:gd name="connsiteY1" fmla="*/ 0 h 45076"/>
              </a:gdLst>
              <a:ahLst/>
              <a:cxnLst>
                <a:cxn ang="0">
                  <a:pos x="connsiteX0" y="connsiteY0"/>
                </a:cxn>
                <a:cxn ang="0">
                  <a:pos x="connsiteX1" y="connsiteY1"/>
                </a:cxn>
              </a:cxnLst>
              <a:rect l="l" t="t" r="r" b="b"/>
              <a:pathLst>
                <a:path w="7988" h="45076">
                  <a:moveTo>
                    <a:pt x="0" y="4507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39" name="Freeform 5838">
              <a:extLst>
                <a:ext uri="{FF2B5EF4-FFF2-40B4-BE49-F238E27FC236}">
                  <a16:creationId xmlns:a16="http://schemas.microsoft.com/office/drawing/2014/main" id="{22C08837-0DB5-FE67-6157-A15D71C318D5}"/>
                </a:ext>
              </a:extLst>
            </p:cNvPr>
            <p:cNvSpPr/>
            <p:nvPr/>
          </p:nvSpPr>
          <p:spPr>
            <a:xfrm>
              <a:off x="10362583" y="3395490"/>
              <a:ext cx="7988" cy="45076"/>
            </a:xfrm>
            <a:custGeom>
              <a:avLst/>
              <a:gdLst>
                <a:gd name="connsiteX0" fmla="*/ 0 w 7988"/>
                <a:gd name="connsiteY0" fmla="*/ 45077 h 45076"/>
                <a:gd name="connsiteX1" fmla="*/ 0 w 7988"/>
                <a:gd name="connsiteY1" fmla="*/ 0 h 45076"/>
              </a:gdLst>
              <a:ahLst/>
              <a:cxnLst>
                <a:cxn ang="0">
                  <a:pos x="connsiteX0" y="connsiteY0"/>
                </a:cxn>
                <a:cxn ang="0">
                  <a:pos x="connsiteX1" y="connsiteY1"/>
                </a:cxn>
              </a:cxnLst>
              <a:rect l="l" t="t" r="r" b="b"/>
              <a:pathLst>
                <a:path w="7988" h="45076">
                  <a:moveTo>
                    <a:pt x="0" y="4507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40" name="Freeform 5839">
              <a:extLst>
                <a:ext uri="{FF2B5EF4-FFF2-40B4-BE49-F238E27FC236}">
                  <a16:creationId xmlns:a16="http://schemas.microsoft.com/office/drawing/2014/main" id="{FD799FA2-A594-7D8B-31B6-956DA33CA24B}"/>
                </a:ext>
              </a:extLst>
            </p:cNvPr>
            <p:cNvSpPr/>
            <p:nvPr/>
          </p:nvSpPr>
          <p:spPr>
            <a:xfrm>
              <a:off x="10568851" y="3395490"/>
              <a:ext cx="7988" cy="45076"/>
            </a:xfrm>
            <a:custGeom>
              <a:avLst/>
              <a:gdLst>
                <a:gd name="connsiteX0" fmla="*/ 0 w 7988"/>
                <a:gd name="connsiteY0" fmla="*/ 45077 h 45076"/>
                <a:gd name="connsiteX1" fmla="*/ 0 w 7988"/>
                <a:gd name="connsiteY1" fmla="*/ 0 h 45076"/>
              </a:gdLst>
              <a:ahLst/>
              <a:cxnLst>
                <a:cxn ang="0">
                  <a:pos x="connsiteX0" y="connsiteY0"/>
                </a:cxn>
                <a:cxn ang="0">
                  <a:pos x="connsiteX1" y="connsiteY1"/>
                </a:cxn>
              </a:cxnLst>
              <a:rect l="l" t="t" r="r" b="b"/>
              <a:pathLst>
                <a:path w="7988" h="45076">
                  <a:moveTo>
                    <a:pt x="0" y="4507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41" name="Freeform 5840">
              <a:extLst>
                <a:ext uri="{FF2B5EF4-FFF2-40B4-BE49-F238E27FC236}">
                  <a16:creationId xmlns:a16="http://schemas.microsoft.com/office/drawing/2014/main" id="{634D6E42-2DC8-8F1D-6387-F69CE85E9096}"/>
                </a:ext>
              </a:extLst>
            </p:cNvPr>
            <p:cNvSpPr/>
            <p:nvPr/>
          </p:nvSpPr>
          <p:spPr>
            <a:xfrm>
              <a:off x="10775119" y="3395490"/>
              <a:ext cx="7988" cy="45076"/>
            </a:xfrm>
            <a:custGeom>
              <a:avLst/>
              <a:gdLst>
                <a:gd name="connsiteX0" fmla="*/ 0 w 7988"/>
                <a:gd name="connsiteY0" fmla="*/ 45077 h 45076"/>
                <a:gd name="connsiteX1" fmla="*/ 0 w 7988"/>
                <a:gd name="connsiteY1" fmla="*/ 0 h 45076"/>
              </a:gdLst>
              <a:ahLst/>
              <a:cxnLst>
                <a:cxn ang="0">
                  <a:pos x="connsiteX0" y="connsiteY0"/>
                </a:cxn>
                <a:cxn ang="0">
                  <a:pos x="connsiteX1" y="connsiteY1"/>
                </a:cxn>
              </a:cxnLst>
              <a:rect l="l" t="t" r="r" b="b"/>
              <a:pathLst>
                <a:path w="7988" h="45076">
                  <a:moveTo>
                    <a:pt x="0" y="4507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42" name="Freeform 5841">
              <a:extLst>
                <a:ext uri="{FF2B5EF4-FFF2-40B4-BE49-F238E27FC236}">
                  <a16:creationId xmlns:a16="http://schemas.microsoft.com/office/drawing/2014/main" id="{1513D1A9-6958-A86B-4491-163237DEBDFA}"/>
                </a:ext>
              </a:extLst>
            </p:cNvPr>
            <p:cNvSpPr/>
            <p:nvPr/>
          </p:nvSpPr>
          <p:spPr>
            <a:xfrm>
              <a:off x="10981387" y="3395490"/>
              <a:ext cx="7988" cy="45076"/>
            </a:xfrm>
            <a:custGeom>
              <a:avLst/>
              <a:gdLst>
                <a:gd name="connsiteX0" fmla="*/ 0 w 7988"/>
                <a:gd name="connsiteY0" fmla="*/ 45077 h 45076"/>
                <a:gd name="connsiteX1" fmla="*/ 0 w 7988"/>
                <a:gd name="connsiteY1" fmla="*/ 0 h 45076"/>
              </a:gdLst>
              <a:ahLst/>
              <a:cxnLst>
                <a:cxn ang="0">
                  <a:pos x="connsiteX0" y="connsiteY0"/>
                </a:cxn>
                <a:cxn ang="0">
                  <a:pos x="connsiteX1" y="connsiteY1"/>
                </a:cxn>
              </a:cxnLst>
              <a:rect l="l" t="t" r="r" b="b"/>
              <a:pathLst>
                <a:path w="7988" h="45076">
                  <a:moveTo>
                    <a:pt x="0" y="4507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43" name="Freeform 5842">
              <a:extLst>
                <a:ext uri="{FF2B5EF4-FFF2-40B4-BE49-F238E27FC236}">
                  <a16:creationId xmlns:a16="http://schemas.microsoft.com/office/drawing/2014/main" id="{C28E028C-8A3F-68E7-349B-AB099E8C3A0C}"/>
                </a:ext>
              </a:extLst>
            </p:cNvPr>
            <p:cNvSpPr/>
            <p:nvPr/>
          </p:nvSpPr>
          <p:spPr>
            <a:xfrm>
              <a:off x="9950055" y="2628283"/>
              <a:ext cx="7988" cy="40597"/>
            </a:xfrm>
            <a:custGeom>
              <a:avLst/>
              <a:gdLst>
                <a:gd name="connsiteX0" fmla="*/ 0 w 7988"/>
                <a:gd name="connsiteY0" fmla="*/ 40597 h 40597"/>
                <a:gd name="connsiteX1" fmla="*/ 0 w 7988"/>
                <a:gd name="connsiteY1" fmla="*/ 0 h 40597"/>
              </a:gdLst>
              <a:ahLst/>
              <a:cxnLst>
                <a:cxn ang="0">
                  <a:pos x="connsiteX0" y="connsiteY0"/>
                </a:cxn>
                <a:cxn ang="0">
                  <a:pos x="connsiteX1" y="connsiteY1"/>
                </a:cxn>
              </a:cxnLst>
              <a:rect l="l" t="t" r="r" b="b"/>
              <a:pathLst>
                <a:path w="7988" h="40597">
                  <a:moveTo>
                    <a:pt x="0" y="4059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44" name="Freeform 5843">
              <a:extLst>
                <a:ext uri="{FF2B5EF4-FFF2-40B4-BE49-F238E27FC236}">
                  <a16:creationId xmlns:a16="http://schemas.microsoft.com/office/drawing/2014/main" id="{6D3843B8-9513-2453-0966-283418BF8A06}"/>
                </a:ext>
              </a:extLst>
            </p:cNvPr>
            <p:cNvSpPr/>
            <p:nvPr/>
          </p:nvSpPr>
          <p:spPr>
            <a:xfrm>
              <a:off x="10156323" y="2628283"/>
              <a:ext cx="7988" cy="40597"/>
            </a:xfrm>
            <a:custGeom>
              <a:avLst/>
              <a:gdLst>
                <a:gd name="connsiteX0" fmla="*/ 0 w 7988"/>
                <a:gd name="connsiteY0" fmla="*/ 40597 h 40597"/>
                <a:gd name="connsiteX1" fmla="*/ 0 w 7988"/>
                <a:gd name="connsiteY1" fmla="*/ 0 h 40597"/>
              </a:gdLst>
              <a:ahLst/>
              <a:cxnLst>
                <a:cxn ang="0">
                  <a:pos x="connsiteX0" y="connsiteY0"/>
                </a:cxn>
                <a:cxn ang="0">
                  <a:pos x="connsiteX1" y="connsiteY1"/>
                </a:cxn>
              </a:cxnLst>
              <a:rect l="l" t="t" r="r" b="b"/>
              <a:pathLst>
                <a:path w="7988" h="40597">
                  <a:moveTo>
                    <a:pt x="0" y="4059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45" name="Freeform 5844">
              <a:extLst>
                <a:ext uri="{FF2B5EF4-FFF2-40B4-BE49-F238E27FC236}">
                  <a16:creationId xmlns:a16="http://schemas.microsoft.com/office/drawing/2014/main" id="{FE42D38B-14A5-FAEB-EFA0-68998606BE99}"/>
                </a:ext>
              </a:extLst>
            </p:cNvPr>
            <p:cNvSpPr/>
            <p:nvPr/>
          </p:nvSpPr>
          <p:spPr>
            <a:xfrm>
              <a:off x="10362583" y="2628283"/>
              <a:ext cx="7988" cy="40597"/>
            </a:xfrm>
            <a:custGeom>
              <a:avLst/>
              <a:gdLst>
                <a:gd name="connsiteX0" fmla="*/ 0 w 7988"/>
                <a:gd name="connsiteY0" fmla="*/ 40597 h 40597"/>
                <a:gd name="connsiteX1" fmla="*/ 0 w 7988"/>
                <a:gd name="connsiteY1" fmla="*/ 0 h 40597"/>
              </a:gdLst>
              <a:ahLst/>
              <a:cxnLst>
                <a:cxn ang="0">
                  <a:pos x="connsiteX0" y="connsiteY0"/>
                </a:cxn>
                <a:cxn ang="0">
                  <a:pos x="connsiteX1" y="connsiteY1"/>
                </a:cxn>
              </a:cxnLst>
              <a:rect l="l" t="t" r="r" b="b"/>
              <a:pathLst>
                <a:path w="7988" h="40597">
                  <a:moveTo>
                    <a:pt x="0" y="4059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46" name="Freeform 5845">
              <a:extLst>
                <a:ext uri="{FF2B5EF4-FFF2-40B4-BE49-F238E27FC236}">
                  <a16:creationId xmlns:a16="http://schemas.microsoft.com/office/drawing/2014/main" id="{3E52C57A-E0B3-D9AD-94F6-BCF6494BDDEC}"/>
                </a:ext>
              </a:extLst>
            </p:cNvPr>
            <p:cNvSpPr/>
            <p:nvPr/>
          </p:nvSpPr>
          <p:spPr>
            <a:xfrm>
              <a:off x="10568851" y="2628283"/>
              <a:ext cx="7988" cy="40597"/>
            </a:xfrm>
            <a:custGeom>
              <a:avLst/>
              <a:gdLst>
                <a:gd name="connsiteX0" fmla="*/ 0 w 7988"/>
                <a:gd name="connsiteY0" fmla="*/ 40597 h 40597"/>
                <a:gd name="connsiteX1" fmla="*/ 0 w 7988"/>
                <a:gd name="connsiteY1" fmla="*/ 0 h 40597"/>
              </a:gdLst>
              <a:ahLst/>
              <a:cxnLst>
                <a:cxn ang="0">
                  <a:pos x="connsiteX0" y="connsiteY0"/>
                </a:cxn>
                <a:cxn ang="0">
                  <a:pos x="connsiteX1" y="connsiteY1"/>
                </a:cxn>
              </a:cxnLst>
              <a:rect l="l" t="t" r="r" b="b"/>
              <a:pathLst>
                <a:path w="7988" h="40597">
                  <a:moveTo>
                    <a:pt x="0" y="4059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47" name="Freeform 5846">
              <a:extLst>
                <a:ext uri="{FF2B5EF4-FFF2-40B4-BE49-F238E27FC236}">
                  <a16:creationId xmlns:a16="http://schemas.microsoft.com/office/drawing/2014/main" id="{95BA92B8-A02C-2031-C7BB-2EA70FD087CF}"/>
                </a:ext>
              </a:extLst>
            </p:cNvPr>
            <p:cNvSpPr/>
            <p:nvPr/>
          </p:nvSpPr>
          <p:spPr>
            <a:xfrm>
              <a:off x="10775119" y="2628283"/>
              <a:ext cx="7988" cy="40597"/>
            </a:xfrm>
            <a:custGeom>
              <a:avLst/>
              <a:gdLst>
                <a:gd name="connsiteX0" fmla="*/ 0 w 7988"/>
                <a:gd name="connsiteY0" fmla="*/ 40597 h 40597"/>
                <a:gd name="connsiteX1" fmla="*/ 0 w 7988"/>
                <a:gd name="connsiteY1" fmla="*/ 0 h 40597"/>
              </a:gdLst>
              <a:ahLst/>
              <a:cxnLst>
                <a:cxn ang="0">
                  <a:pos x="connsiteX0" y="connsiteY0"/>
                </a:cxn>
                <a:cxn ang="0">
                  <a:pos x="connsiteX1" y="connsiteY1"/>
                </a:cxn>
              </a:cxnLst>
              <a:rect l="l" t="t" r="r" b="b"/>
              <a:pathLst>
                <a:path w="7988" h="40597">
                  <a:moveTo>
                    <a:pt x="0" y="4059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48" name="Freeform 5847">
              <a:extLst>
                <a:ext uri="{FF2B5EF4-FFF2-40B4-BE49-F238E27FC236}">
                  <a16:creationId xmlns:a16="http://schemas.microsoft.com/office/drawing/2014/main" id="{5D3AE2D1-3A19-0D4E-8C79-A4582E88648C}"/>
                </a:ext>
              </a:extLst>
            </p:cNvPr>
            <p:cNvSpPr/>
            <p:nvPr/>
          </p:nvSpPr>
          <p:spPr>
            <a:xfrm>
              <a:off x="10981387" y="2628283"/>
              <a:ext cx="7988" cy="40597"/>
            </a:xfrm>
            <a:custGeom>
              <a:avLst/>
              <a:gdLst>
                <a:gd name="connsiteX0" fmla="*/ 0 w 7988"/>
                <a:gd name="connsiteY0" fmla="*/ 40597 h 40597"/>
                <a:gd name="connsiteX1" fmla="*/ 0 w 7988"/>
                <a:gd name="connsiteY1" fmla="*/ 0 h 40597"/>
              </a:gdLst>
              <a:ahLst/>
              <a:cxnLst>
                <a:cxn ang="0">
                  <a:pos x="connsiteX0" y="connsiteY0"/>
                </a:cxn>
                <a:cxn ang="0">
                  <a:pos x="connsiteX1" y="connsiteY1"/>
                </a:cxn>
              </a:cxnLst>
              <a:rect l="l" t="t" r="r" b="b"/>
              <a:pathLst>
                <a:path w="7988" h="40597">
                  <a:moveTo>
                    <a:pt x="0" y="40597"/>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49" name="Freeform 5848">
              <a:extLst>
                <a:ext uri="{FF2B5EF4-FFF2-40B4-BE49-F238E27FC236}">
                  <a16:creationId xmlns:a16="http://schemas.microsoft.com/office/drawing/2014/main" id="{24DDC5A1-182A-E9DC-5CEC-F7D64905F2E1}"/>
                </a:ext>
              </a:extLst>
            </p:cNvPr>
            <p:cNvSpPr/>
            <p:nvPr/>
          </p:nvSpPr>
          <p:spPr>
            <a:xfrm>
              <a:off x="10087561" y="2716477"/>
              <a:ext cx="7988" cy="633664"/>
            </a:xfrm>
            <a:custGeom>
              <a:avLst/>
              <a:gdLst>
                <a:gd name="connsiteX0" fmla="*/ 0 w 7988"/>
                <a:gd name="connsiteY0" fmla="*/ 633665 h 633664"/>
                <a:gd name="connsiteX1" fmla="*/ 0 w 7988"/>
                <a:gd name="connsiteY1" fmla="*/ 0 h 633664"/>
              </a:gdLst>
              <a:ahLst/>
              <a:cxnLst>
                <a:cxn ang="0">
                  <a:pos x="connsiteX0" y="connsiteY0"/>
                </a:cxn>
                <a:cxn ang="0">
                  <a:pos x="connsiteX1" y="connsiteY1"/>
                </a:cxn>
              </a:cxnLst>
              <a:rect l="l" t="t" r="r" b="b"/>
              <a:pathLst>
                <a:path w="7988" h="633664">
                  <a:moveTo>
                    <a:pt x="0" y="633665"/>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50" name="Freeform 5849">
              <a:extLst>
                <a:ext uri="{FF2B5EF4-FFF2-40B4-BE49-F238E27FC236}">
                  <a16:creationId xmlns:a16="http://schemas.microsoft.com/office/drawing/2014/main" id="{AFC26126-C68B-BF11-2BCC-E383AB2BCEF6}"/>
                </a:ext>
              </a:extLst>
            </p:cNvPr>
            <p:cNvSpPr/>
            <p:nvPr/>
          </p:nvSpPr>
          <p:spPr>
            <a:xfrm>
              <a:off x="10843881" y="2716477"/>
              <a:ext cx="7988" cy="633664"/>
            </a:xfrm>
            <a:custGeom>
              <a:avLst/>
              <a:gdLst>
                <a:gd name="connsiteX0" fmla="*/ 0 w 7988"/>
                <a:gd name="connsiteY0" fmla="*/ 633665 h 633664"/>
                <a:gd name="connsiteX1" fmla="*/ 0 w 7988"/>
                <a:gd name="connsiteY1" fmla="*/ 0 h 633664"/>
              </a:gdLst>
              <a:ahLst/>
              <a:cxnLst>
                <a:cxn ang="0">
                  <a:pos x="connsiteX0" y="connsiteY0"/>
                </a:cxn>
                <a:cxn ang="0">
                  <a:pos x="connsiteX1" y="connsiteY1"/>
                </a:cxn>
              </a:cxnLst>
              <a:rect l="l" t="t" r="r" b="b"/>
              <a:pathLst>
                <a:path w="7988" h="633664">
                  <a:moveTo>
                    <a:pt x="0" y="633665"/>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51" name="Freeform 5850">
              <a:extLst>
                <a:ext uri="{FF2B5EF4-FFF2-40B4-BE49-F238E27FC236}">
                  <a16:creationId xmlns:a16="http://schemas.microsoft.com/office/drawing/2014/main" id="{5A0AD355-5A69-C45C-1C49-B06FB5DF64C3}"/>
                </a:ext>
              </a:extLst>
            </p:cNvPr>
            <p:cNvSpPr/>
            <p:nvPr/>
          </p:nvSpPr>
          <p:spPr>
            <a:xfrm>
              <a:off x="10156323" y="2780692"/>
              <a:ext cx="618802" cy="496249"/>
            </a:xfrm>
            <a:custGeom>
              <a:avLst/>
              <a:gdLst>
                <a:gd name="connsiteX0" fmla="*/ 579307 w 618802"/>
                <a:gd name="connsiteY0" fmla="*/ 0 h 496249"/>
                <a:gd name="connsiteX1" fmla="*/ 618802 w 618802"/>
                <a:gd name="connsiteY1" fmla="*/ 39510 h 496249"/>
                <a:gd name="connsiteX2" fmla="*/ 618802 w 618802"/>
                <a:gd name="connsiteY2" fmla="*/ 456740 h 496249"/>
                <a:gd name="connsiteX3" fmla="*/ 579307 w 618802"/>
                <a:gd name="connsiteY3" fmla="*/ 496250 h 496249"/>
                <a:gd name="connsiteX4" fmla="*/ 39495 w 618802"/>
                <a:gd name="connsiteY4" fmla="*/ 496250 h 496249"/>
                <a:gd name="connsiteX5" fmla="*/ 0 w 618802"/>
                <a:gd name="connsiteY5" fmla="*/ 456740 h 496249"/>
                <a:gd name="connsiteX6" fmla="*/ 0 w 618802"/>
                <a:gd name="connsiteY6" fmla="*/ 39510 h 496249"/>
                <a:gd name="connsiteX7" fmla="*/ 39495 w 618802"/>
                <a:gd name="connsiteY7" fmla="*/ 0 h 496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8802" h="496249">
                  <a:moveTo>
                    <a:pt x="579307" y="0"/>
                  </a:moveTo>
                  <a:cubicBezTo>
                    <a:pt x="601119" y="0"/>
                    <a:pt x="618802" y="17689"/>
                    <a:pt x="618802" y="39510"/>
                  </a:cubicBezTo>
                  <a:lnTo>
                    <a:pt x="618802" y="456740"/>
                  </a:lnTo>
                  <a:cubicBezTo>
                    <a:pt x="618802" y="478561"/>
                    <a:pt x="601119" y="496250"/>
                    <a:pt x="579307" y="496250"/>
                  </a:cubicBezTo>
                  <a:lnTo>
                    <a:pt x="39495" y="496250"/>
                  </a:lnTo>
                  <a:cubicBezTo>
                    <a:pt x="17683" y="496250"/>
                    <a:pt x="0" y="478561"/>
                    <a:pt x="0" y="456740"/>
                  </a:cubicBezTo>
                  <a:lnTo>
                    <a:pt x="0" y="39510"/>
                  </a:lnTo>
                  <a:cubicBezTo>
                    <a:pt x="0" y="17689"/>
                    <a:pt x="17683" y="0"/>
                    <a:pt x="39495"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52" name="Freeform 5851">
              <a:extLst>
                <a:ext uri="{FF2B5EF4-FFF2-40B4-BE49-F238E27FC236}">
                  <a16:creationId xmlns:a16="http://schemas.microsoft.com/office/drawing/2014/main" id="{0C66FF87-B32B-9C49-3158-2E6F406A5FEF}"/>
                </a:ext>
              </a:extLst>
            </p:cNvPr>
            <p:cNvSpPr/>
            <p:nvPr/>
          </p:nvSpPr>
          <p:spPr>
            <a:xfrm>
              <a:off x="10918585" y="2780692"/>
              <a:ext cx="165936" cy="496252"/>
            </a:xfrm>
            <a:custGeom>
              <a:avLst/>
              <a:gdLst>
                <a:gd name="connsiteX0" fmla="*/ 39070 w 165936"/>
                <a:gd name="connsiteY0" fmla="*/ 0 h 496252"/>
                <a:gd name="connsiteX1" fmla="*/ 165936 w 165936"/>
                <a:gd name="connsiteY1" fmla="*/ 0 h 496252"/>
                <a:gd name="connsiteX2" fmla="*/ 165936 w 165936"/>
                <a:gd name="connsiteY2" fmla="*/ 496253 h 496252"/>
                <a:gd name="connsiteX3" fmla="*/ 39070 w 165936"/>
                <a:gd name="connsiteY3" fmla="*/ 496253 h 496252"/>
                <a:gd name="connsiteX4" fmla="*/ 0 w 165936"/>
                <a:gd name="connsiteY4" fmla="*/ 457169 h 496252"/>
                <a:gd name="connsiteX5" fmla="*/ 0 w 165936"/>
                <a:gd name="connsiteY5" fmla="*/ 39080 h 496252"/>
                <a:gd name="connsiteX6" fmla="*/ 39070 w 165936"/>
                <a:gd name="connsiteY6" fmla="*/ 0 h 496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936" h="496252">
                  <a:moveTo>
                    <a:pt x="39070" y="0"/>
                  </a:moveTo>
                  <a:lnTo>
                    <a:pt x="165936" y="0"/>
                  </a:lnTo>
                  <a:lnTo>
                    <a:pt x="165936" y="496253"/>
                  </a:lnTo>
                  <a:lnTo>
                    <a:pt x="39070" y="496253"/>
                  </a:lnTo>
                  <a:cubicBezTo>
                    <a:pt x="17510" y="496253"/>
                    <a:pt x="0" y="478737"/>
                    <a:pt x="0" y="457169"/>
                  </a:cubicBezTo>
                  <a:lnTo>
                    <a:pt x="0" y="39080"/>
                  </a:lnTo>
                  <a:cubicBezTo>
                    <a:pt x="0" y="17511"/>
                    <a:pt x="17510" y="0"/>
                    <a:pt x="3907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53" name="Freeform 5852">
              <a:extLst>
                <a:ext uri="{FF2B5EF4-FFF2-40B4-BE49-F238E27FC236}">
                  <a16:creationId xmlns:a16="http://schemas.microsoft.com/office/drawing/2014/main" id="{C78676EC-2F3C-AA24-3EA9-4DEBB4A99CCA}"/>
                </a:ext>
              </a:extLst>
            </p:cNvPr>
            <p:cNvSpPr/>
            <p:nvPr/>
          </p:nvSpPr>
          <p:spPr>
            <a:xfrm>
              <a:off x="9846921" y="2780691"/>
              <a:ext cx="165936" cy="496253"/>
            </a:xfrm>
            <a:custGeom>
              <a:avLst/>
              <a:gdLst>
                <a:gd name="connsiteX0" fmla="*/ 0 w 165936"/>
                <a:gd name="connsiteY0" fmla="*/ 1 h 496253"/>
                <a:gd name="connsiteX1" fmla="*/ 126867 w 165936"/>
                <a:gd name="connsiteY1" fmla="*/ 1 h 496253"/>
                <a:gd name="connsiteX2" fmla="*/ 165936 w 165936"/>
                <a:gd name="connsiteY2" fmla="*/ 39081 h 496253"/>
                <a:gd name="connsiteX3" fmla="*/ 165936 w 165936"/>
                <a:gd name="connsiteY3" fmla="*/ 457170 h 496253"/>
                <a:gd name="connsiteX4" fmla="*/ 126867 w 165936"/>
                <a:gd name="connsiteY4" fmla="*/ 496254 h 496253"/>
                <a:gd name="connsiteX5" fmla="*/ 0 w 165936"/>
                <a:gd name="connsiteY5" fmla="*/ 496254 h 496253"/>
                <a:gd name="connsiteX6" fmla="*/ 0 w 165936"/>
                <a:gd name="connsiteY6" fmla="*/ 0 h 496253"/>
                <a:gd name="connsiteX7" fmla="*/ 0 w 165936"/>
                <a:gd name="connsiteY7" fmla="*/ 0 h 49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936" h="496253">
                  <a:moveTo>
                    <a:pt x="0" y="1"/>
                  </a:moveTo>
                  <a:lnTo>
                    <a:pt x="126867" y="1"/>
                  </a:lnTo>
                  <a:cubicBezTo>
                    <a:pt x="148426" y="1"/>
                    <a:pt x="165936" y="17512"/>
                    <a:pt x="165936" y="39081"/>
                  </a:cubicBezTo>
                  <a:lnTo>
                    <a:pt x="165936" y="457170"/>
                  </a:lnTo>
                  <a:cubicBezTo>
                    <a:pt x="165936" y="478738"/>
                    <a:pt x="148426" y="496254"/>
                    <a:pt x="126867" y="496254"/>
                  </a:cubicBezTo>
                  <a:lnTo>
                    <a:pt x="0" y="496254"/>
                  </a:lnTo>
                  <a:lnTo>
                    <a:pt x="0" y="0"/>
                  </a:lnTo>
                  <a:lnTo>
                    <a:pt x="0"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70" name="Graphic 3300">
            <a:extLst>
              <a:ext uri="{FF2B5EF4-FFF2-40B4-BE49-F238E27FC236}">
                <a16:creationId xmlns:a16="http://schemas.microsoft.com/office/drawing/2014/main" id="{252EB52C-DAEA-34F0-EBD4-744DDA17D624}"/>
              </a:ext>
            </a:extLst>
          </p:cNvPr>
          <p:cNvGrpSpPr/>
          <p:nvPr/>
        </p:nvGrpSpPr>
        <p:grpSpPr>
          <a:xfrm flipH="1">
            <a:off x="19329558" y="9029784"/>
            <a:ext cx="507776" cy="496498"/>
            <a:chOff x="13914661" y="2526964"/>
            <a:chExt cx="1035691" cy="1012691"/>
          </a:xfrm>
          <a:noFill/>
        </p:grpSpPr>
        <p:sp>
          <p:nvSpPr>
            <p:cNvPr id="5831" name="Freeform 5830">
              <a:extLst>
                <a:ext uri="{FF2B5EF4-FFF2-40B4-BE49-F238E27FC236}">
                  <a16:creationId xmlns:a16="http://schemas.microsoft.com/office/drawing/2014/main" id="{A3EE1526-9F23-89C9-4DC3-2C50A4BEC6F7}"/>
                </a:ext>
              </a:extLst>
            </p:cNvPr>
            <p:cNvSpPr/>
            <p:nvPr/>
          </p:nvSpPr>
          <p:spPr>
            <a:xfrm>
              <a:off x="13932136" y="2993099"/>
              <a:ext cx="1018216" cy="546555"/>
            </a:xfrm>
            <a:custGeom>
              <a:avLst/>
              <a:gdLst>
                <a:gd name="connsiteX0" fmla="*/ 1018216 w 1018216"/>
                <a:gd name="connsiteY0" fmla="*/ 24628 h 546555"/>
                <a:gd name="connsiteX1" fmla="*/ 1018216 w 1018216"/>
                <a:gd name="connsiteY1" fmla="*/ 422553 h 546555"/>
                <a:gd name="connsiteX2" fmla="*/ 894257 w 1018216"/>
                <a:gd name="connsiteY2" fmla="*/ 546556 h 546555"/>
                <a:gd name="connsiteX3" fmla="*/ 123951 w 1018216"/>
                <a:gd name="connsiteY3" fmla="*/ 546556 h 546555"/>
                <a:gd name="connsiteX4" fmla="*/ 0 w 1018216"/>
                <a:gd name="connsiteY4" fmla="*/ 422553 h 546555"/>
                <a:gd name="connsiteX5" fmla="*/ 0 w 1018216"/>
                <a:gd name="connsiteY5" fmla="*/ 24628 h 546555"/>
                <a:gd name="connsiteX6" fmla="*/ 24620 w 1018216"/>
                <a:gd name="connsiteY6" fmla="*/ 0 h 546555"/>
                <a:gd name="connsiteX7" fmla="*/ 993597 w 1018216"/>
                <a:gd name="connsiteY7" fmla="*/ 0 h 546555"/>
                <a:gd name="connsiteX8" fmla="*/ 1018216 w 1018216"/>
                <a:gd name="connsiteY8" fmla="*/ 24628 h 54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216" h="546555">
                  <a:moveTo>
                    <a:pt x="1018216" y="24628"/>
                  </a:moveTo>
                  <a:lnTo>
                    <a:pt x="1018216" y="422553"/>
                  </a:lnTo>
                  <a:cubicBezTo>
                    <a:pt x="1018216" y="491035"/>
                    <a:pt x="962715" y="546556"/>
                    <a:pt x="894257" y="546556"/>
                  </a:cubicBezTo>
                  <a:lnTo>
                    <a:pt x="123951" y="546556"/>
                  </a:lnTo>
                  <a:cubicBezTo>
                    <a:pt x="55493" y="546556"/>
                    <a:pt x="0" y="491035"/>
                    <a:pt x="0" y="422553"/>
                  </a:cubicBezTo>
                  <a:lnTo>
                    <a:pt x="0" y="24628"/>
                  </a:lnTo>
                  <a:cubicBezTo>
                    <a:pt x="0" y="11028"/>
                    <a:pt x="11024" y="0"/>
                    <a:pt x="24620" y="0"/>
                  </a:cubicBezTo>
                  <a:lnTo>
                    <a:pt x="993597" y="0"/>
                  </a:lnTo>
                  <a:cubicBezTo>
                    <a:pt x="1007193" y="0"/>
                    <a:pt x="1018216" y="11028"/>
                    <a:pt x="1018216" y="2462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32" name="Freeform 5831">
              <a:extLst>
                <a:ext uri="{FF2B5EF4-FFF2-40B4-BE49-F238E27FC236}">
                  <a16:creationId xmlns:a16="http://schemas.microsoft.com/office/drawing/2014/main" id="{8BEA9FD9-EFA3-E156-1BFA-165F57B4CECE}"/>
                </a:ext>
              </a:extLst>
            </p:cNvPr>
            <p:cNvSpPr/>
            <p:nvPr/>
          </p:nvSpPr>
          <p:spPr>
            <a:xfrm>
              <a:off x="14061295" y="3191841"/>
              <a:ext cx="759897" cy="7990"/>
            </a:xfrm>
            <a:custGeom>
              <a:avLst/>
              <a:gdLst>
                <a:gd name="connsiteX0" fmla="*/ 759898 w 759897"/>
                <a:gd name="connsiteY0" fmla="*/ 0 h 7990"/>
                <a:gd name="connsiteX1" fmla="*/ 0 w 759897"/>
                <a:gd name="connsiteY1" fmla="*/ 0 h 7990"/>
              </a:gdLst>
              <a:ahLst/>
              <a:cxnLst>
                <a:cxn ang="0">
                  <a:pos x="connsiteX0" y="connsiteY0"/>
                </a:cxn>
                <a:cxn ang="0">
                  <a:pos x="connsiteX1" y="connsiteY1"/>
                </a:cxn>
              </a:cxnLst>
              <a:rect l="l" t="t" r="r" b="b"/>
              <a:pathLst>
                <a:path w="759897" h="7990">
                  <a:moveTo>
                    <a:pt x="759898"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33" name="Freeform 5832">
              <a:extLst>
                <a:ext uri="{FF2B5EF4-FFF2-40B4-BE49-F238E27FC236}">
                  <a16:creationId xmlns:a16="http://schemas.microsoft.com/office/drawing/2014/main" id="{E2C33CC8-D7C0-135D-E513-EABF2A3797CD}"/>
                </a:ext>
              </a:extLst>
            </p:cNvPr>
            <p:cNvSpPr/>
            <p:nvPr/>
          </p:nvSpPr>
          <p:spPr>
            <a:xfrm>
              <a:off x="13914661" y="2526964"/>
              <a:ext cx="991544" cy="417369"/>
            </a:xfrm>
            <a:custGeom>
              <a:avLst/>
              <a:gdLst>
                <a:gd name="connsiteX0" fmla="*/ 4893 w 991544"/>
                <a:gd name="connsiteY0" fmla="*/ 380252 h 417369"/>
                <a:gd name="connsiteX1" fmla="*/ 4893 w 991544"/>
                <a:gd name="connsiteY1" fmla="*/ 380253 h 417369"/>
                <a:gd name="connsiteX2" fmla="*/ 65523 w 991544"/>
                <a:gd name="connsiteY2" fmla="*/ 415737 h 417369"/>
                <a:gd name="connsiteX3" fmla="*/ 954445 w 991544"/>
                <a:gd name="connsiteY3" fmla="*/ 182948 h 417369"/>
                <a:gd name="connsiteX4" fmla="*/ 989912 w 991544"/>
                <a:gd name="connsiteY4" fmla="*/ 122298 h 417369"/>
                <a:gd name="connsiteX5" fmla="*/ 977338 w 991544"/>
                <a:gd name="connsiteY5" fmla="*/ 74231 h 417369"/>
                <a:gd name="connsiteX6" fmla="*/ 856079 w 991544"/>
                <a:gd name="connsiteY6" fmla="*/ 3263 h 417369"/>
                <a:gd name="connsiteX7" fmla="*/ 111311 w 991544"/>
                <a:gd name="connsiteY7" fmla="*/ 198303 h 417369"/>
                <a:gd name="connsiteX8" fmla="*/ 4893 w 991544"/>
                <a:gd name="connsiteY8" fmla="*/ 380252 h 41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1544" h="417369">
                  <a:moveTo>
                    <a:pt x="4893" y="380252"/>
                  </a:moveTo>
                  <a:lnTo>
                    <a:pt x="4893" y="380253"/>
                  </a:lnTo>
                  <a:cubicBezTo>
                    <a:pt x="11843" y="406803"/>
                    <a:pt x="38987" y="422689"/>
                    <a:pt x="65523" y="415737"/>
                  </a:cubicBezTo>
                  <a:lnTo>
                    <a:pt x="954445" y="182948"/>
                  </a:lnTo>
                  <a:cubicBezTo>
                    <a:pt x="980981" y="175998"/>
                    <a:pt x="996861" y="148845"/>
                    <a:pt x="989912" y="122298"/>
                  </a:cubicBezTo>
                  <a:lnTo>
                    <a:pt x="977338" y="74231"/>
                  </a:lnTo>
                  <a:cubicBezTo>
                    <a:pt x="963439" y="21138"/>
                    <a:pt x="909152" y="-10634"/>
                    <a:pt x="856079" y="3263"/>
                  </a:cubicBezTo>
                  <a:lnTo>
                    <a:pt x="111311" y="198303"/>
                  </a:lnTo>
                  <a:cubicBezTo>
                    <a:pt x="31702" y="219152"/>
                    <a:pt x="-15947" y="300612"/>
                    <a:pt x="4893" y="380252"/>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71" name="Graphic 3300">
            <a:extLst>
              <a:ext uri="{FF2B5EF4-FFF2-40B4-BE49-F238E27FC236}">
                <a16:creationId xmlns:a16="http://schemas.microsoft.com/office/drawing/2014/main" id="{F93720D8-13CC-07B8-6EA4-3D0C96B871F0}"/>
              </a:ext>
            </a:extLst>
          </p:cNvPr>
          <p:cNvGrpSpPr/>
          <p:nvPr/>
        </p:nvGrpSpPr>
        <p:grpSpPr>
          <a:xfrm flipH="1">
            <a:off x="16054999" y="10052738"/>
            <a:ext cx="666091" cy="549186"/>
            <a:chOff x="7789284" y="4644721"/>
            <a:chExt cx="1358604" cy="1120158"/>
          </a:xfrm>
          <a:noFill/>
        </p:grpSpPr>
        <p:sp>
          <p:nvSpPr>
            <p:cNvPr id="5828" name="Freeform 5827">
              <a:extLst>
                <a:ext uri="{FF2B5EF4-FFF2-40B4-BE49-F238E27FC236}">
                  <a16:creationId xmlns:a16="http://schemas.microsoft.com/office/drawing/2014/main" id="{C81EB48D-5012-75F8-FB1C-9A55A3B314B4}"/>
                </a:ext>
              </a:extLst>
            </p:cNvPr>
            <p:cNvSpPr/>
            <p:nvPr/>
          </p:nvSpPr>
          <p:spPr>
            <a:xfrm>
              <a:off x="7789284" y="4644721"/>
              <a:ext cx="1358604" cy="906059"/>
            </a:xfrm>
            <a:custGeom>
              <a:avLst/>
              <a:gdLst>
                <a:gd name="connsiteX0" fmla="*/ 1267433 w 1358604"/>
                <a:gd name="connsiteY0" fmla="*/ 0 h 906059"/>
                <a:gd name="connsiteX1" fmla="*/ 1358604 w 1358604"/>
                <a:gd name="connsiteY1" fmla="*/ 91204 h 906059"/>
                <a:gd name="connsiteX2" fmla="*/ 1358604 w 1358604"/>
                <a:gd name="connsiteY2" fmla="*/ 814856 h 906059"/>
                <a:gd name="connsiteX3" fmla="*/ 1267433 w 1358604"/>
                <a:gd name="connsiteY3" fmla="*/ 906060 h 906059"/>
                <a:gd name="connsiteX4" fmla="*/ 91171 w 1358604"/>
                <a:gd name="connsiteY4" fmla="*/ 906060 h 906059"/>
                <a:gd name="connsiteX5" fmla="*/ 0 w 1358604"/>
                <a:gd name="connsiteY5" fmla="*/ 814856 h 906059"/>
                <a:gd name="connsiteX6" fmla="*/ 0 w 1358604"/>
                <a:gd name="connsiteY6" fmla="*/ 91204 h 906059"/>
                <a:gd name="connsiteX7" fmla="*/ 91171 w 1358604"/>
                <a:gd name="connsiteY7" fmla="*/ 0 h 90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604" h="906059">
                  <a:moveTo>
                    <a:pt x="1267433" y="0"/>
                  </a:moveTo>
                  <a:cubicBezTo>
                    <a:pt x="1317786" y="0"/>
                    <a:pt x="1358604" y="40833"/>
                    <a:pt x="1358604" y="91204"/>
                  </a:cubicBezTo>
                  <a:lnTo>
                    <a:pt x="1358604" y="814856"/>
                  </a:lnTo>
                  <a:cubicBezTo>
                    <a:pt x="1358604" y="865226"/>
                    <a:pt x="1317786" y="906060"/>
                    <a:pt x="1267433" y="906060"/>
                  </a:cubicBezTo>
                  <a:lnTo>
                    <a:pt x="91171" y="906060"/>
                  </a:lnTo>
                  <a:cubicBezTo>
                    <a:pt x="40819" y="906060"/>
                    <a:pt x="0" y="865226"/>
                    <a:pt x="0" y="814856"/>
                  </a:cubicBezTo>
                  <a:lnTo>
                    <a:pt x="0" y="91204"/>
                  </a:lnTo>
                  <a:cubicBezTo>
                    <a:pt x="0" y="40833"/>
                    <a:pt x="40819" y="0"/>
                    <a:pt x="9117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29" name="Freeform 5828">
              <a:extLst>
                <a:ext uri="{FF2B5EF4-FFF2-40B4-BE49-F238E27FC236}">
                  <a16:creationId xmlns:a16="http://schemas.microsoft.com/office/drawing/2014/main" id="{B1E44005-B2AB-10BA-E764-66B60C6D17FE}"/>
                </a:ext>
              </a:extLst>
            </p:cNvPr>
            <p:cNvSpPr/>
            <p:nvPr/>
          </p:nvSpPr>
          <p:spPr>
            <a:xfrm>
              <a:off x="7898962" y="4746414"/>
              <a:ext cx="1139243" cy="702687"/>
            </a:xfrm>
            <a:custGeom>
              <a:avLst/>
              <a:gdLst>
                <a:gd name="connsiteX0" fmla="*/ 1048073 w 1139243"/>
                <a:gd name="connsiteY0" fmla="*/ 0 h 702687"/>
                <a:gd name="connsiteX1" fmla="*/ 1139244 w 1139243"/>
                <a:gd name="connsiteY1" fmla="*/ 91204 h 702687"/>
                <a:gd name="connsiteX2" fmla="*/ 1139244 w 1139243"/>
                <a:gd name="connsiteY2" fmla="*/ 611484 h 702687"/>
                <a:gd name="connsiteX3" fmla="*/ 1048073 w 1139243"/>
                <a:gd name="connsiteY3" fmla="*/ 702687 h 702687"/>
                <a:gd name="connsiteX4" fmla="*/ 91171 w 1139243"/>
                <a:gd name="connsiteY4" fmla="*/ 702687 h 702687"/>
                <a:gd name="connsiteX5" fmla="*/ 0 w 1139243"/>
                <a:gd name="connsiteY5" fmla="*/ 611484 h 702687"/>
                <a:gd name="connsiteX6" fmla="*/ 0 w 1139243"/>
                <a:gd name="connsiteY6" fmla="*/ 91204 h 702687"/>
                <a:gd name="connsiteX7" fmla="*/ 91171 w 1139243"/>
                <a:gd name="connsiteY7" fmla="*/ 0 h 702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9243" h="702687">
                  <a:moveTo>
                    <a:pt x="1048073" y="0"/>
                  </a:moveTo>
                  <a:cubicBezTo>
                    <a:pt x="1098425" y="0"/>
                    <a:pt x="1139244" y="40833"/>
                    <a:pt x="1139244" y="91204"/>
                  </a:cubicBezTo>
                  <a:lnTo>
                    <a:pt x="1139244" y="611484"/>
                  </a:lnTo>
                  <a:cubicBezTo>
                    <a:pt x="1139244" y="661854"/>
                    <a:pt x="1098425" y="702687"/>
                    <a:pt x="1048073" y="702687"/>
                  </a:cubicBezTo>
                  <a:lnTo>
                    <a:pt x="91171" y="702687"/>
                  </a:lnTo>
                  <a:cubicBezTo>
                    <a:pt x="40819" y="702687"/>
                    <a:pt x="0" y="661854"/>
                    <a:pt x="0" y="611484"/>
                  </a:cubicBezTo>
                  <a:lnTo>
                    <a:pt x="0" y="91204"/>
                  </a:lnTo>
                  <a:cubicBezTo>
                    <a:pt x="0" y="40833"/>
                    <a:pt x="40819" y="0"/>
                    <a:pt x="9117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30" name="Freeform 5829">
              <a:extLst>
                <a:ext uri="{FF2B5EF4-FFF2-40B4-BE49-F238E27FC236}">
                  <a16:creationId xmlns:a16="http://schemas.microsoft.com/office/drawing/2014/main" id="{51F1516A-23DD-4BB0-5CF8-A1559953101B}"/>
                </a:ext>
              </a:extLst>
            </p:cNvPr>
            <p:cNvSpPr/>
            <p:nvPr/>
          </p:nvSpPr>
          <p:spPr>
            <a:xfrm>
              <a:off x="8220807" y="5664036"/>
              <a:ext cx="476434" cy="100843"/>
            </a:xfrm>
            <a:custGeom>
              <a:avLst/>
              <a:gdLst>
                <a:gd name="connsiteX0" fmla="*/ 435497 w 476434"/>
                <a:gd name="connsiteY0" fmla="*/ 0 h 100843"/>
                <a:gd name="connsiteX1" fmla="*/ 476435 w 476434"/>
                <a:gd name="connsiteY1" fmla="*/ 40953 h 100843"/>
                <a:gd name="connsiteX2" fmla="*/ 476435 w 476434"/>
                <a:gd name="connsiteY2" fmla="*/ 59891 h 100843"/>
                <a:gd name="connsiteX3" fmla="*/ 435497 w 476434"/>
                <a:gd name="connsiteY3" fmla="*/ 100843 h 100843"/>
                <a:gd name="connsiteX4" fmla="*/ 40938 w 476434"/>
                <a:gd name="connsiteY4" fmla="*/ 100843 h 100843"/>
                <a:gd name="connsiteX5" fmla="*/ 0 w 476434"/>
                <a:gd name="connsiteY5" fmla="*/ 59891 h 100843"/>
                <a:gd name="connsiteX6" fmla="*/ 0 w 476434"/>
                <a:gd name="connsiteY6" fmla="*/ 40953 h 100843"/>
                <a:gd name="connsiteX7" fmla="*/ 40938 w 476434"/>
                <a:gd name="connsiteY7" fmla="*/ 0 h 10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434" h="100843">
                  <a:moveTo>
                    <a:pt x="435497" y="0"/>
                  </a:moveTo>
                  <a:cubicBezTo>
                    <a:pt x="458106" y="0"/>
                    <a:pt x="476435" y="18335"/>
                    <a:pt x="476435" y="40953"/>
                  </a:cubicBezTo>
                  <a:lnTo>
                    <a:pt x="476435" y="59891"/>
                  </a:lnTo>
                  <a:cubicBezTo>
                    <a:pt x="476435" y="82508"/>
                    <a:pt x="458106" y="100843"/>
                    <a:pt x="435497" y="100843"/>
                  </a:cubicBezTo>
                  <a:lnTo>
                    <a:pt x="40938" y="100843"/>
                  </a:lnTo>
                  <a:cubicBezTo>
                    <a:pt x="18329" y="100843"/>
                    <a:pt x="0" y="82508"/>
                    <a:pt x="0" y="59891"/>
                  </a:cubicBezTo>
                  <a:lnTo>
                    <a:pt x="0" y="40953"/>
                  </a:lnTo>
                  <a:cubicBezTo>
                    <a:pt x="0" y="18335"/>
                    <a:pt x="18329" y="0"/>
                    <a:pt x="40938"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72" name="Graphic 3300">
            <a:extLst>
              <a:ext uri="{FF2B5EF4-FFF2-40B4-BE49-F238E27FC236}">
                <a16:creationId xmlns:a16="http://schemas.microsoft.com/office/drawing/2014/main" id="{8D5BDBB5-D887-FC01-0C27-2F47DFBDC657}"/>
              </a:ext>
            </a:extLst>
          </p:cNvPr>
          <p:cNvGrpSpPr/>
          <p:nvPr/>
        </p:nvGrpSpPr>
        <p:grpSpPr>
          <a:xfrm flipH="1">
            <a:off x="18245457" y="10077638"/>
            <a:ext cx="535730" cy="499385"/>
            <a:chOff x="11882962" y="4588465"/>
            <a:chExt cx="1092712" cy="1018580"/>
          </a:xfrm>
          <a:noFill/>
        </p:grpSpPr>
        <p:grpSp>
          <p:nvGrpSpPr>
            <p:cNvPr id="5818" name="Graphic 3300">
              <a:extLst>
                <a:ext uri="{FF2B5EF4-FFF2-40B4-BE49-F238E27FC236}">
                  <a16:creationId xmlns:a16="http://schemas.microsoft.com/office/drawing/2014/main" id="{BAEA31A1-42BF-7FA8-32D6-44FE0260361A}"/>
                </a:ext>
              </a:extLst>
            </p:cNvPr>
            <p:cNvGrpSpPr/>
            <p:nvPr/>
          </p:nvGrpSpPr>
          <p:grpSpPr>
            <a:xfrm>
              <a:off x="11882962" y="4588465"/>
              <a:ext cx="1092712" cy="1018580"/>
              <a:chOff x="11882962" y="4588465"/>
              <a:chExt cx="1092712" cy="1018580"/>
            </a:xfrm>
            <a:noFill/>
          </p:grpSpPr>
          <p:sp>
            <p:nvSpPr>
              <p:cNvPr id="5821" name="Freeform 5820">
                <a:extLst>
                  <a:ext uri="{FF2B5EF4-FFF2-40B4-BE49-F238E27FC236}">
                    <a16:creationId xmlns:a16="http://schemas.microsoft.com/office/drawing/2014/main" id="{60446B14-0718-A2E0-E796-AB838DF16657}"/>
                  </a:ext>
                </a:extLst>
              </p:cNvPr>
              <p:cNvSpPr/>
              <p:nvPr/>
            </p:nvSpPr>
            <p:spPr>
              <a:xfrm>
                <a:off x="12031972" y="5333763"/>
                <a:ext cx="198671" cy="173906"/>
              </a:xfrm>
              <a:custGeom>
                <a:avLst/>
                <a:gdLst>
                  <a:gd name="connsiteX0" fmla="*/ 0 w 198671"/>
                  <a:gd name="connsiteY0" fmla="*/ 173907 h 173906"/>
                  <a:gd name="connsiteX1" fmla="*/ 0 w 198671"/>
                  <a:gd name="connsiteY1" fmla="*/ 49688 h 173906"/>
                  <a:gd name="connsiteX2" fmla="*/ 49662 w 198671"/>
                  <a:gd name="connsiteY2" fmla="*/ 0 h 173906"/>
                  <a:gd name="connsiteX3" fmla="*/ 149002 w 198671"/>
                  <a:gd name="connsiteY3" fmla="*/ 0 h 173906"/>
                  <a:gd name="connsiteX4" fmla="*/ 198671 w 198671"/>
                  <a:gd name="connsiteY4" fmla="*/ 49688 h 173906"/>
                  <a:gd name="connsiteX5" fmla="*/ 198671 w 198671"/>
                  <a:gd name="connsiteY5" fmla="*/ 173907 h 17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671" h="173906">
                    <a:moveTo>
                      <a:pt x="0" y="173907"/>
                    </a:moveTo>
                    <a:lnTo>
                      <a:pt x="0" y="49688"/>
                    </a:lnTo>
                    <a:cubicBezTo>
                      <a:pt x="0" y="22247"/>
                      <a:pt x="22231" y="0"/>
                      <a:pt x="49662" y="0"/>
                    </a:cubicBezTo>
                    <a:lnTo>
                      <a:pt x="149002" y="0"/>
                    </a:lnTo>
                    <a:cubicBezTo>
                      <a:pt x="176432" y="0"/>
                      <a:pt x="198671" y="22247"/>
                      <a:pt x="198671" y="49688"/>
                    </a:cubicBezTo>
                    <a:lnTo>
                      <a:pt x="198671" y="17390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22" name="Freeform 5821">
                <a:extLst>
                  <a:ext uri="{FF2B5EF4-FFF2-40B4-BE49-F238E27FC236}">
                    <a16:creationId xmlns:a16="http://schemas.microsoft.com/office/drawing/2014/main" id="{CB3004DB-BF5A-5194-E9B1-31BA9441140B}"/>
                  </a:ext>
                </a:extLst>
              </p:cNvPr>
              <p:cNvSpPr/>
              <p:nvPr/>
            </p:nvSpPr>
            <p:spPr>
              <a:xfrm>
                <a:off x="12329983" y="5333763"/>
                <a:ext cx="198671" cy="173906"/>
              </a:xfrm>
              <a:custGeom>
                <a:avLst/>
                <a:gdLst>
                  <a:gd name="connsiteX0" fmla="*/ 0 w 198671"/>
                  <a:gd name="connsiteY0" fmla="*/ 173907 h 173906"/>
                  <a:gd name="connsiteX1" fmla="*/ 0 w 198671"/>
                  <a:gd name="connsiteY1" fmla="*/ 49688 h 173906"/>
                  <a:gd name="connsiteX2" fmla="*/ 49670 w 198671"/>
                  <a:gd name="connsiteY2" fmla="*/ 0 h 173906"/>
                  <a:gd name="connsiteX3" fmla="*/ 149002 w 198671"/>
                  <a:gd name="connsiteY3" fmla="*/ 0 h 173906"/>
                  <a:gd name="connsiteX4" fmla="*/ 198671 w 198671"/>
                  <a:gd name="connsiteY4" fmla="*/ 49688 h 173906"/>
                  <a:gd name="connsiteX5" fmla="*/ 198671 w 198671"/>
                  <a:gd name="connsiteY5" fmla="*/ 173907 h 17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671" h="173906">
                    <a:moveTo>
                      <a:pt x="0" y="173907"/>
                    </a:moveTo>
                    <a:lnTo>
                      <a:pt x="0" y="49688"/>
                    </a:lnTo>
                    <a:cubicBezTo>
                      <a:pt x="0" y="22247"/>
                      <a:pt x="22239" y="0"/>
                      <a:pt x="49670" y="0"/>
                    </a:cubicBezTo>
                    <a:lnTo>
                      <a:pt x="149002" y="0"/>
                    </a:lnTo>
                    <a:cubicBezTo>
                      <a:pt x="176441" y="0"/>
                      <a:pt x="198671" y="22247"/>
                      <a:pt x="198671" y="49688"/>
                    </a:cubicBezTo>
                    <a:lnTo>
                      <a:pt x="198671" y="17390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23" name="Freeform 5822">
                <a:extLst>
                  <a:ext uri="{FF2B5EF4-FFF2-40B4-BE49-F238E27FC236}">
                    <a16:creationId xmlns:a16="http://schemas.microsoft.com/office/drawing/2014/main" id="{558364DD-57BD-A017-ADBE-EBDDC454B0B0}"/>
                  </a:ext>
                </a:extLst>
              </p:cNvPr>
              <p:cNvSpPr/>
              <p:nvPr/>
            </p:nvSpPr>
            <p:spPr>
              <a:xfrm>
                <a:off x="12627994" y="5333763"/>
                <a:ext cx="198679" cy="173906"/>
              </a:xfrm>
              <a:custGeom>
                <a:avLst/>
                <a:gdLst>
                  <a:gd name="connsiteX0" fmla="*/ 0 w 198679"/>
                  <a:gd name="connsiteY0" fmla="*/ 173907 h 173906"/>
                  <a:gd name="connsiteX1" fmla="*/ 0 w 198679"/>
                  <a:gd name="connsiteY1" fmla="*/ 49688 h 173906"/>
                  <a:gd name="connsiteX2" fmla="*/ 49670 w 198679"/>
                  <a:gd name="connsiteY2" fmla="*/ 0 h 173906"/>
                  <a:gd name="connsiteX3" fmla="*/ 149010 w 198679"/>
                  <a:gd name="connsiteY3" fmla="*/ 0 h 173906"/>
                  <a:gd name="connsiteX4" fmla="*/ 198680 w 198679"/>
                  <a:gd name="connsiteY4" fmla="*/ 49688 h 173906"/>
                  <a:gd name="connsiteX5" fmla="*/ 198680 w 198679"/>
                  <a:gd name="connsiteY5" fmla="*/ 173907 h 17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679" h="173906">
                    <a:moveTo>
                      <a:pt x="0" y="173907"/>
                    </a:moveTo>
                    <a:lnTo>
                      <a:pt x="0" y="49688"/>
                    </a:lnTo>
                    <a:cubicBezTo>
                      <a:pt x="0" y="22247"/>
                      <a:pt x="22239" y="0"/>
                      <a:pt x="49670" y="0"/>
                    </a:cubicBezTo>
                    <a:lnTo>
                      <a:pt x="149010" y="0"/>
                    </a:lnTo>
                    <a:cubicBezTo>
                      <a:pt x="176441" y="0"/>
                      <a:pt x="198680" y="22247"/>
                      <a:pt x="198680" y="49688"/>
                    </a:cubicBezTo>
                    <a:lnTo>
                      <a:pt x="198680" y="173907"/>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24" name="Freeform 5823">
                <a:extLst>
                  <a:ext uri="{FF2B5EF4-FFF2-40B4-BE49-F238E27FC236}">
                    <a16:creationId xmlns:a16="http://schemas.microsoft.com/office/drawing/2014/main" id="{4C4A3FDD-83C9-1D21-087C-D62D33C69817}"/>
                  </a:ext>
                </a:extLst>
              </p:cNvPr>
              <p:cNvSpPr/>
              <p:nvPr/>
            </p:nvSpPr>
            <p:spPr>
              <a:xfrm>
                <a:off x="11882962" y="5507670"/>
                <a:ext cx="1092712" cy="99375"/>
              </a:xfrm>
              <a:custGeom>
                <a:avLst/>
                <a:gdLst>
                  <a:gd name="connsiteX0" fmla="*/ 198671 w 1092712"/>
                  <a:gd name="connsiteY0" fmla="*/ 99375 h 99375"/>
                  <a:gd name="connsiteX1" fmla="*/ 198671 w 1092712"/>
                  <a:gd name="connsiteY1" fmla="*/ 49688 h 99375"/>
                  <a:gd name="connsiteX2" fmla="*/ 149010 w 1092712"/>
                  <a:gd name="connsiteY2" fmla="*/ 0 h 99375"/>
                  <a:gd name="connsiteX3" fmla="*/ 49670 w 1092712"/>
                  <a:gd name="connsiteY3" fmla="*/ 0 h 99375"/>
                  <a:gd name="connsiteX4" fmla="*/ 0 w 1092712"/>
                  <a:gd name="connsiteY4" fmla="*/ 49688 h 99375"/>
                  <a:gd name="connsiteX5" fmla="*/ 0 w 1092712"/>
                  <a:gd name="connsiteY5" fmla="*/ 99375 h 99375"/>
                  <a:gd name="connsiteX6" fmla="*/ 1092713 w 1092712"/>
                  <a:gd name="connsiteY6" fmla="*/ 99375 h 99375"/>
                  <a:gd name="connsiteX7" fmla="*/ 1092713 w 1092712"/>
                  <a:gd name="connsiteY7" fmla="*/ 49688 h 99375"/>
                  <a:gd name="connsiteX8" fmla="*/ 1043043 w 1092712"/>
                  <a:gd name="connsiteY8" fmla="*/ 0 h 99375"/>
                  <a:gd name="connsiteX9" fmla="*/ 943712 w 1092712"/>
                  <a:gd name="connsiteY9" fmla="*/ 0 h 99375"/>
                  <a:gd name="connsiteX10" fmla="*/ 894042 w 1092712"/>
                  <a:gd name="connsiteY10" fmla="*/ 49688 h 99375"/>
                  <a:gd name="connsiteX11" fmla="*/ 894042 w 1092712"/>
                  <a:gd name="connsiteY11" fmla="*/ 99375 h 9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2712" h="99375">
                    <a:moveTo>
                      <a:pt x="198671" y="99375"/>
                    </a:moveTo>
                    <a:lnTo>
                      <a:pt x="198671" y="49688"/>
                    </a:lnTo>
                    <a:cubicBezTo>
                      <a:pt x="198671" y="22247"/>
                      <a:pt x="176441" y="0"/>
                      <a:pt x="149010" y="0"/>
                    </a:cubicBezTo>
                    <a:lnTo>
                      <a:pt x="49670" y="0"/>
                    </a:lnTo>
                    <a:cubicBezTo>
                      <a:pt x="22239" y="0"/>
                      <a:pt x="0" y="22247"/>
                      <a:pt x="0" y="49688"/>
                    </a:cubicBezTo>
                    <a:lnTo>
                      <a:pt x="0" y="99375"/>
                    </a:lnTo>
                    <a:lnTo>
                      <a:pt x="1092713" y="99375"/>
                    </a:lnTo>
                    <a:lnTo>
                      <a:pt x="1092713" y="49688"/>
                    </a:lnTo>
                    <a:cubicBezTo>
                      <a:pt x="1092713" y="22247"/>
                      <a:pt x="1070482" y="0"/>
                      <a:pt x="1043043" y="0"/>
                    </a:cubicBezTo>
                    <a:lnTo>
                      <a:pt x="943712" y="0"/>
                    </a:lnTo>
                    <a:cubicBezTo>
                      <a:pt x="916280" y="0"/>
                      <a:pt x="894042" y="22247"/>
                      <a:pt x="894042" y="49688"/>
                    </a:cubicBezTo>
                    <a:lnTo>
                      <a:pt x="894042" y="9937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25" name="Freeform 5824">
                <a:extLst>
                  <a:ext uri="{FF2B5EF4-FFF2-40B4-BE49-F238E27FC236}">
                    <a16:creationId xmlns:a16="http://schemas.microsoft.com/office/drawing/2014/main" id="{F793644F-CFE2-1C39-A44D-71AE2E5ECEA8}"/>
                  </a:ext>
                </a:extLst>
              </p:cNvPr>
              <p:cNvSpPr/>
              <p:nvPr/>
            </p:nvSpPr>
            <p:spPr>
              <a:xfrm>
                <a:off x="12180973" y="5507670"/>
                <a:ext cx="198679" cy="99375"/>
              </a:xfrm>
              <a:custGeom>
                <a:avLst/>
                <a:gdLst>
                  <a:gd name="connsiteX0" fmla="*/ 0 w 198679"/>
                  <a:gd name="connsiteY0" fmla="*/ 99375 h 99375"/>
                  <a:gd name="connsiteX1" fmla="*/ 0 w 198679"/>
                  <a:gd name="connsiteY1" fmla="*/ 49688 h 99375"/>
                  <a:gd name="connsiteX2" fmla="*/ 49670 w 198679"/>
                  <a:gd name="connsiteY2" fmla="*/ 0 h 99375"/>
                  <a:gd name="connsiteX3" fmla="*/ 149010 w 198679"/>
                  <a:gd name="connsiteY3" fmla="*/ 0 h 99375"/>
                  <a:gd name="connsiteX4" fmla="*/ 198680 w 198679"/>
                  <a:gd name="connsiteY4" fmla="*/ 49688 h 99375"/>
                  <a:gd name="connsiteX5" fmla="*/ 198680 w 198679"/>
                  <a:gd name="connsiteY5" fmla="*/ 99375 h 9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679" h="99375">
                    <a:moveTo>
                      <a:pt x="0" y="99375"/>
                    </a:moveTo>
                    <a:lnTo>
                      <a:pt x="0" y="49688"/>
                    </a:lnTo>
                    <a:cubicBezTo>
                      <a:pt x="0" y="22247"/>
                      <a:pt x="22239" y="0"/>
                      <a:pt x="49670" y="0"/>
                    </a:cubicBezTo>
                    <a:lnTo>
                      <a:pt x="149010" y="0"/>
                    </a:lnTo>
                    <a:cubicBezTo>
                      <a:pt x="176441" y="0"/>
                      <a:pt x="198680" y="22247"/>
                      <a:pt x="198680" y="49688"/>
                    </a:cubicBezTo>
                    <a:lnTo>
                      <a:pt x="198680" y="9937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26" name="Freeform 5825">
                <a:extLst>
                  <a:ext uri="{FF2B5EF4-FFF2-40B4-BE49-F238E27FC236}">
                    <a16:creationId xmlns:a16="http://schemas.microsoft.com/office/drawing/2014/main" id="{7AE52060-2BB5-0C52-9377-6953FA5CB514}"/>
                  </a:ext>
                </a:extLst>
              </p:cNvPr>
              <p:cNvSpPr/>
              <p:nvPr/>
            </p:nvSpPr>
            <p:spPr>
              <a:xfrm>
                <a:off x="12478985" y="5507670"/>
                <a:ext cx="198679" cy="99375"/>
              </a:xfrm>
              <a:custGeom>
                <a:avLst/>
                <a:gdLst>
                  <a:gd name="connsiteX0" fmla="*/ 0 w 198679"/>
                  <a:gd name="connsiteY0" fmla="*/ 99375 h 99375"/>
                  <a:gd name="connsiteX1" fmla="*/ 0 w 198679"/>
                  <a:gd name="connsiteY1" fmla="*/ 49688 h 99375"/>
                  <a:gd name="connsiteX2" fmla="*/ 49670 w 198679"/>
                  <a:gd name="connsiteY2" fmla="*/ 0 h 99375"/>
                  <a:gd name="connsiteX3" fmla="*/ 149010 w 198679"/>
                  <a:gd name="connsiteY3" fmla="*/ 0 h 99375"/>
                  <a:gd name="connsiteX4" fmla="*/ 198680 w 198679"/>
                  <a:gd name="connsiteY4" fmla="*/ 49688 h 99375"/>
                  <a:gd name="connsiteX5" fmla="*/ 198680 w 198679"/>
                  <a:gd name="connsiteY5" fmla="*/ 99375 h 9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679" h="99375">
                    <a:moveTo>
                      <a:pt x="0" y="99375"/>
                    </a:moveTo>
                    <a:lnTo>
                      <a:pt x="0" y="49688"/>
                    </a:lnTo>
                    <a:cubicBezTo>
                      <a:pt x="0" y="22247"/>
                      <a:pt x="22239" y="0"/>
                      <a:pt x="49670" y="0"/>
                    </a:cubicBezTo>
                    <a:lnTo>
                      <a:pt x="149010" y="0"/>
                    </a:lnTo>
                    <a:cubicBezTo>
                      <a:pt x="176440" y="0"/>
                      <a:pt x="198680" y="22247"/>
                      <a:pt x="198680" y="49688"/>
                    </a:cubicBezTo>
                    <a:lnTo>
                      <a:pt x="198680" y="99375"/>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27" name="Freeform 5826">
                <a:extLst>
                  <a:ext uri="{FF2B5EF4-FFF2-40B4-BE49-F238E27FC236}">
                    <a16:creationId xmlns:a16="http://schemas.microsoft.com/office/drawing/2014/main" id="{BCDA6117-5EE4-F4EE-58D2-BAA8B31871AE}"/>
                  </a:ext>
                </a:extLst>
              </p:cNvPr>
              <p:cNvSpPr/>
              <p:nvPr/>
            </p:nvSpPr>
            <p:spPr>
              <a:xfrm>
                <a:off x="11907797" y="4588465"/>
                <a:ext cx="1043051" cy="621084"/>
              </a:xfrm>
              <a:custGeom>
                <a:avLst/>
                <a:gdLst>
                  <a:gd name="connsiteX0" fmla="*/ 968432 w 1043051"/>
                  <a:gd name="connsiteY0" fmla="*/ 0 h 621084"/>
                  <a:gd name="connsiteX1" fmla="*/ 1043051 w 1043051"/>
                  <a:gd name="connsiteY1" fmla="*/ 74646 h 621084"/>
                  <a:gd name="connsiteX2" fmla="*/ 1043051 w 1043051"/>
                  <a:gd name="connsiteY2" fmla="*/ 546438 h 621084"/>
                  <a:gd name="connsiteX3" fmla="*/ 968432 w 1043051"/>
                  <a:gd name="connsiteY3" fmla="*/ 621084 h 621084"/>
                  <a:gd name="connsiteX4" fmla="*/ 74619 w 1043051"/>
                  <a:gd name="connsiteY4" fmla="*/ 621084 h 621084"/>
                  <a:gd name="connsiteX5" fmla="*/ 0 w 1043051"/>
                  <a:gd name="connsiteY5" fmla="*/ 546438 h 621084"/>
                  <a:gd name="connsiteX6" fmla="*/ 0 w 1043051"/>
                  <a:gd name="connsiteY6" fmla="*/ 74646 h 621084"/>
                  <a:gd name="connsiteX7" fmla="*/ 74619 w 1043051"/>
                  <a:gd name="connsiteY7" fmla="*/ 0 h 621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051" h="621084">
                    <a:moveTo>
                      <a:pt x="968432" y="0"/>
                    </a:moveTo>
                    <a:cubicBezTo>
                      <a:pt x="1009643" y="0"/>
                      <a:pt x="1043051" y="33420"/>
                      <a:pt x="1043051" y="74646"/>
                    </a:cubicBezTo>
                    <a:lnTo>
                      <a:pt x="1043051" y="546438"/>
                    </a:lnTo>
                    <a:cubicBezTo>
                      <a:pt x="1043051" y="587664"/>
                      <a:pt x="1009643" y="621084"/>
                      <a:pt x="968432" y="621084"/>
                    </a:cubicBezTo>
                    <a:lnTo>
                      <a:pt x="74619" y="621084"/>
                    </a:lnTo>
                    <a:cubicBezTo>
                      <a:pt x="33408" y="621084"/>
                      <a:pt x="0" y="587664"/>
                      <a:pt x="0" y="546438"/>
                    </a:cubicBezTo>
                    <a:lnTo>
                      <a:pt x="0" y="74646"/>
                    </a:lnTo>
                    <a:cubicBezTo>
                      <a:pt x="0" y="33420"/>
                      <a:pt x="33408" y="0"/>
                      <a:pt x="7461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819" name="Freeform 5818">
              <a:extLst>
                <a:ext uri="{FF2B5EF4-FFF2-40B4-BE49-F238E27FC236}">
                  <a16:creationId xmlns:a16="http://schemas.microsoft.com/office/drawing/2014/main" id="{EC355AA6-1B62-95A7-4F20-CE7D73150B00}"/>
                </a:ext>
              </a:extLst>
            </p:cNvPr>
            <p:cNvSpPr/>
            <p:nvPr/>
          </p:nvSpPr>
          <p:spPr>
            <a:xfrm>
              <a:off x="12052701" y="5605567"/>
              <a:ext cx="99339" cy="7990"/>
            </a:xfrm>
            <a:custGeom>
              <a:avLst/>
              <a:gdLst>
                <a:gd name="connsiteX0" fmla="*/ 0 w 99339"/>
                <a:gd name="connsiteY0" fmla="*/ 0 h 7990"/>
                <a:gd name="connsiteX1" fmla="*/ 99340 w 99339"/>
                <a:gd name="connsiteY1" fmla="*/ 0 h 7990"/>
              </a:gdLst>
              <a:ahLst/>
              <a:cxnLst>
                <a:cxn ang="0">
                  <a:pos x="connsiteX0" y="connsiteY0"/>
                </a:cxn>
                <a:cxn ang="0">
                  <a:pos x="connsiteX1" y="connsiteY1"/>
                </a:cxn>
              </a:cxnLst>
              <a:rect l="l" t="t" r="r" b="b"/>
              <a:pathLst>
                <a:path w="99339" h="7990">
                  <a:moveTo>
                    <a:pt x="0" y="0"/>
                  </a:moveTo>
                  <a:lnTo>
                    <a:pt x="9934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20" name="Freeform 5819">
              <a:extLst>
                <a:ext uri="{FF2B5EF4-FFF2-40B4-BE49-F238E27FC236}">
                  <a16:creationId xmlns:a16="http://schemas.microsoft.com/office/drawing/2014/main" id="{CC29F2EB-AC00-D763-CFE4-96144A8FE0CF}"/>
                </a:ext>
              </a:extLst>
            </p:cNvPr>
            <p:cNvSpPr/>
            <p:nvPr/>
          </p:nvSpPr>
          <p:spPr>
            <a:xfrm>
              <a:off x="12230643" y="5448641"/>
              <a:ext cx="99339" cy="7990"/>
            </a:xfrm>
            <a:custGeom>
              <a:avLst/>
              <a:gdLst>
                <a:gd name="connsiteX0" fmla="*/ 0 w 99339"/>
                <a:gd name="connsiteY0" fmla="*/ 0 h 7990"/>
                <a:gd name="connsiteX1" fmla="*/ 99340 w 99339"/>
                <a:gd name="connsiteY1" fmla="*/ 0 h 7990"/>
              </a:gdLst>
              <a:ahLst/>
              <a:cxnLst>
                <a:cxn ang="0">
                  <a:pos x="connsiteX0" y="connsiteY0"/>
                </a:cxn>
                <a:cxn ang="0">
                  <a:pos x="connsiteX1" y="connsiteY1"/>
                </a:cxn>
              </a:cxnLst>
              <a:rect l="l" t="t" r="r" b="b"/>
              <a:pathLst>
                <a:path w="99339" h="7990">
                  <a:moveTo>
                    <a:pt x="0" y="0"/>
                  </a:moveTo>
                  <a:lnTo>
                    <a:pt x="9934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73" name="Graphic 3300">
            <a:extLst>
              <a:ext uri="{FF2B5EF4-FFF2-40B4-BE49-F238E27FC236}">
                <a16:creationId xmlns:a16="http://schemas.microsoft.com/office/drawing/2014/main" id="{24E4B65A-AC5D-D63B-BD50-DEB0D3E1FCE0}"/>
              </a:ext>
            </a:extLst>
          </p:cNvPr>
          <p:cNvGrpSpPr/>
          <p:nvPr/>
        </p:nvGrpSpPr>
        <p:grpSpPr>
          <a:xfrm flipH="1">
            <a:off x="17211700" y="10069237"/>
            <a:ext cx="426152" cy="516189"/>
            <a:chOff x="10031118" y="4571324"/>
            <a:chExt cx="869206" cy="1052853"/>
          </a:xfrm>
          <a:noFill/>
        </p:grpSpPr>
        <p:grpSp>
          <p:nvGrpSpPr>
            <p:cNvPr id="5812" name="Graphic 3300">
              <a:extLst>
                <a:ext uri="{FF2B5EF4-FFF2-40B4-BE49-F238E27FC236}">
                  <a16:creationId xmlns:a16="http://schemas.microsoft.com/office/drawing/2014/main" id="{698F9D3F-18AD-DFA4-444E-F6DE62C2F738}"/>
                </a:ext>
              </a:extLst>
            </p:cNvPr>
            <p:cNvGrpSpPr/>
            <p:nvPr/>
          </p:nvGrpSpPr>
          <p:grpSpPr>
            <a:xfrm>
              <a:off x="10031118" y="4571324"/>
              <a:ext cx="869206" cy="1052853"/>
              <a:chOff x="10031118" y="4571324"/>
              <a:chExt cx="869206" cy="1052853"/>
            </a:xfrm>
            <a:noFill/>
          </p:grpSpPr>
          <p:sp>
            <p:nvSpPr>
              <p:cNvPr id="5816" name="Freeform 5815">
                <a:extLst>
                  <a:ext uri="{FF2B5EF4-FFF2-40B4-BE49-F238E27FC236}">
                    <a16:creationId xmlns:a16="http://schemas.microsoft.com/office/drawing/2014/main" id="{C91F91C7-BF21-DC3E-AD45-3E58DC05C6CC}"/>
                  </a:ext>
                </a:extLst>
              </p:cNvPr>
              <p:cNvSpPr/>
              <p:nvPr/>
            </p:nvSpPr>
            <p:spPr>
              <a:xfrm>
                <a:off x="10031118" y="4571324"/>
                <a:ext cx="869206" cy="447180"/>
              </a:xfrm>
              <a:custGeom>
                <a:avLst/>
                <a:gdLst>
                  <a:gd name="connsiteX0" fmla="*/ 745032 w 869206"/>
                  <a:gd name="connsiteY0" fmla="*/ 447181 h 447180"/>
                  <a:gd name="connsiteX1" fmla="*/ 869207 w 869206"/>
                  <a:gd name="connsiteY1" fmla="*/ 322962 h 447180"/>
                  <a:gd name="connsiteX2" fmla="*/ 745032 w 869206"/>
                  <a:gd name="connsiteY2" fmla="*/ 198751 h 447180"/>
                  <a:gd name="connsiteX3" fmla="*/ 735095 w 869206"/>
                  <a:gd name="connsiteY3" fmla="*/ 199749 h 447180"/>
                  <a:gd name="connsiteX4" fmla="*/ 620865 w 869206"/>
                  <a:gd name="connsiteY4" fmla="*/ 124219 h 447180"/>
                  <a:gd name="connsiteX5" fmla="*/ 557081 w 869206"/>
                  <a:gd name="connsiteY5" fmla="*/ 142375 h 447180"/>
                  <a:gd name="connsiteX6" fmla="*/ 447021 w 869206"/>
                  <a:gd name="connsiteY6" fmla="*/ 74532 h 447180"/>
                  <a:gd name="connsiteX7" fmla="*/ 413607 w 869206"/>
                  <a:gd name="connsiteY7" fmla="*/ 79662 h 447180"/>
                  <a:gd name="connsiteX8" fmla="*/ 298011 w 869206"/>
                  <a:gd name="connsiteY8" fmla="*/ 0 h 447180"/>
                  <a:gd name="connsiteX9" fmla="*/ 176025 w 869206"/>
                  <a:gd name="connsiteY9" fmla="*/ 102516 h 447180"/>
                  <a:gd name="connsiteX10" fmla="*/ 149010 w 869206"/>
                  <a:gd name="connsiteY10" fmla="*/ 99375 h 447180"/>
                  <a:gd name="connsiteX11" fmla="*/ 24835 w 869206"/>
                  <a:gd name="connsiteY11" fmla="*/ 223594 h 447180"/>
                  <a:gd name="connsiteX12" fmla="*/ 39965 w 869206"/>
                  <a:gd name="connsiteY12" fmla="*/ 281848 h 447180"/>
                  <a:gd name="connsiteX13" fmla="*/ 0 w 869206"/>
                  <a:gd name="connsiteY13" fmla="*/ 372649 h 447180"/>
                  <a:gd name="connsiteX14" fmla="*/ 74505 w 869206"/>
                  <a:gd name="connsiteY14" fmla="*/ 447181 h 447180"/>
                  <a:gd name="connsiteX15" fmla="*/ 745032 w 869206"/>
                  <a:gd name="connsiteY15" fmla="*/ 447181 h 447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9206" h="447180">
                    <a:moveTo>
                      <a:pt x="745032" y="447181"/>
                    </a:moveTo>
                    <a:cubicBezTo>
                      <a:pt x="813610" y="447181"/>
                      <a:pt x="869207" y="391572"/>
                      <a:pt x="869207" y="322962"/>
                    </a:cubicBezTo>
                    <a:cubicBezTo>
                      <a:pt x="869207" y="254360"/>
                      <a:pt x="813610" y="198751"/>
                      <a:pt x="745032" y="198751"/>
                    </a:cubicBezTo>
                    <a:cubicBezTo>
                      <a:pt x="741629" y="198751"/>
                      <a:pt x="738434" y="199478"/>
                      <a:pt x="735095" y="199749"/>
                    </a:cubicBezTo>
                    <a:cubicBezTo>
                      <a:pt x="716163" y="155352"/>
                      <a:pt x="672157" y="124219"/>
                      <a:pt x="620865" y="124219"/>
                    </a:cubicBezTo>
                    <a:cubicBezTo>
                      <a:pt x="597437" y="124219"/>
                      <a:pt x="575773" y="131091"/>
                      <a:pt x="557081" y="142375"/>
                    </a:cubicBezTo>
                    <a:cubicBezTo>
                      <a:pt x="536487" y="102260"/>
                      <a:pt x="495189" y="74532"/>
                      <a:pt x="447021" y="74532"/>
                    </a:cubicBezTo>
                    <a:cubicBezTo>
                      <a:pt x="435366" y="74532"/>
                      <a:pt x="424303" y="76657"/>
                      <a:pt x="413607" y="79662"/>
                    </a:cubicBezTo>
                    <a:cubicBezTo>
                      <a:pt x="395666" y="33146"/>
                      <a:pt x="350845" y="0"/>
                      <a:pt x="298011" y="0"/>
                    </a:cubicBezTo>
                    <a:cubicBezTo>
                      <a:pt x="236863" y="0"/>
                      <a:pt x="186322" y="44302"/>
                      <a:pt x="176025" y="102516"/>
                    </a:cubicBezTo>
                    <a:cubicBezTo>
                      <a:pt x="167302" y="100574"/>
                      <a:pt x="158316" y="99375"/>
                      <a:pt x="149010" y="99375"/>
                    </a:cubicBezTo>
                    <a:cubicBezTo>
                      <a:pt x="80432" y="99375"/>
                      <a:pt x="24835" y="154992"/>
                      <a:pt x="24835" y="223594"/>
                    </a:cubicBezTo>
                    <a:cubicBezTo>
                      <a:pt x="24835" y="244770"/>
                      <a:pt x="30626" y="264396"/>
                      <a:pt x="39965" y="281848"/>
                    </a:cubicBezTo>
                    <a:cubicBezTo>
                      <a:pt x="15529" y="304535"/>
                      <a:pt x="0" y="336674"/>
                      <a:pt x="0" y="372649"/>
                    </a:cubicBezTo>
                    <a:cubicBezTo>
                      <a:pt x="0" y="413251"/>
                      <a:pt x="36474" y="447181"/>
                      <a:pt x="74505" y="447181"/>
                    </a:cubicBezTo>
                    <a:lnTo>
                      <a:pt x="745032" y="447181"/>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17" name="Freeform 5816">
                <a:extLst>
                  <a:ext uri="{FF2B5EF4-FFF2-40B4-BE49-F238E27FC236}">
                    <a16:creationId xmlns:a16="http://schemas.microsoft.com/office/drawing/2014/main" id="{65FDB37C-131F-89A6-D9BB-E1C771154530}"/>
                  </a:ext>
                </a:extLst>
              </p:cNvPr>
              <p:cNvSpPr/>
              <p:nvPr/>
            </p:nvSpPr>
            <p:spPr>
              <a:xfrm>
                <a:off x="10050489" y="5018505"/>
                <a:ext cx="800165" cy="605672"/>
              </a:xfrm>
              <a:custGeom>
                <a:avLst/>
                <a:gdLst>
                  <a:gd name="connsiteX0" fmla="*/ 800166 w 800165"/>
                  <a:gd name="connsiteY0" fmla="*/ 0 h 605672"/>
                  <a:gd name="connsiteX1" fmla="*/ 679298 w 800165"/>
                  <a:gd name="connsiteY1" fmla="*/ 605673 h 605672"/>
                  <a:gd name="connsiteX2" fmla="*/ 113215 w 800165"/>
                  <a:gd name="connsiteY2" fmla="*/ 605673 h 605672"/>
                  <a:gd name="connsiteX3" fmla="*/ 0 w 800165"/>
                  <a:gd name="connsiteY3" fmla="*/ 0 h 605672"/>
                  <a:gd name="connsiteX4" fmla="*/ 800166 w 800165"/>
                  <a:gd name="connsiteY4" fmla="*/ 0 h 605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65" h="605672">
                    <a:moveTo>
                      <a:pt x="800166" y="0"/>
                    </a:moveTo>
                    <a:lnTo>
                      <a:pt x="679298" y="605673"/>
                    </a:lnTo>
                    <a:lnTo>
                      <a:pt x="113215" y="605673"/>
                    </a:lnTo>
                    <a:lnTo>
                      <a:pt x="0" y="0"/>
                    </a:lnTo>
                    <a:lnTo>
                      <a:pt x="800166" y="0"/>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813" name="Freeform 5812">
              <a:extLst>
                <a:ext uri="{FF2B5EF4-FFF2-40B4-BE49-F238E27FC236}">
                  <a16:creationId xmlns:a16="http://schemas.microsoft.com/office/drawing/2014/main" id="{FC3140C3-4229-1291-191B-52793A8034FD}"/>
                </a:ext>
              </a:extLst>
            </p:cNvPr>
            <p:cNvSpPr/>
            <p:nvPr/>
          </p:nvSpPr>
          <p:spPr>
            <a:xfrm>
              <a:off x="10050489" y="5018505"/>
              <a:ext cx="789677" cy="147720"/>
            </a:xfrm>
            <a:custGeom>
              <a:avLst/>
              <a:gdLst>
                <a:gd name="connsiteX0" fmla="*/ 0 w 789677"/>
                <a:gd name="connsiteY0" fmla="*/ 0 h 147720"/>
                <a:gd name="connsiteX1" fmla="*/ 223442 w 789677"/>
                <a:gd name="connsiteY1" fmla="*/ 147721 h 147720"/>
                <a:gd name="connsiteX2" fmla="*/ 413838 w 789677"/>
                <a:gd name="connsiteY2" fmla="*/ 10780 h 147720"/>
                <a:gd name="connsiteX3" fmla="*/ 619180 w 789677"/>
                <a:gd name="connsiteY3" fmla="*/ 147721 h 147720"/>
                <a:gd name="connsiteX4" fmla="*/ 789677 w 789677"/>
                <a:gd name="connsiteY4" fmla="*/ 10780 h 147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677" h="147720">
                  <a:moveTo>
                    <a:pt x="0" y="0"/>
                  </a:moveTo>
                  <a:lnTo>
                    <a:pt x="223442" y="147721"/>
                  </a:lnTo>
                  <a:lnTo>
                    <a:pt x="413838" y="10780"/>
                  </a:lnTo>
                  <a:lnTo>
                    <a:pt x="619180" y="147721"/>
                  </a:lnTo>
                  <a:lnTo>
                    <a:pt x="789677" y="1078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14" name="Freeform 5813">
              <a:extLst>
                <a:ext uri="{FF2B5EF4-FFF2-40B4-BE49-F238E27FC236}">
                  <a16:creationId xmlns:a16="http://schemas.microsoft.com/office/drawing/2014/main" id="{8A3DE5D9-55B3-B6C3-19AF-463834C09466}"/>
                </a:ext>
              </a:extLst>
            </p:cNvPr>
            <p:cNvSpPr/>
            <p:nvPr/>
          </p:nvSpPr>
          <p:spPr>
            <a:xfrm>
              <a:off x="10638331" y="4810932"/>
              <a:ext cx="90249" cy="59276"/>
            </a:xfrm>
            <a:custGeom>
              <a:avLst/>
              <a:gdLst>
                <a:gd name="connsiteX0" fmla="*/ 90249 w 90249"/>
                <a:gd name="connsiteY0" fmla="*/ 0 h 59276"/>
                <a:gd name="connsiteX1" fmla="*/ 0 w 90249"/>
                <a:gd name="connsiteY1" fmla="*/ 59277 h 59276"/>
              </a:gdLst>
              <a:ahLst/>
              <a:cxnLst>
                <a:cxn ang="0">
                  <a:pos x="connsiteX0" y="connsiteY0"/>
                </a:cxn>
                <a:cxn ang="0">
                  <a:pos x="connsiteX1" y="connsiteY1"/>
                </a:cxn>
              </a:cxnLst>
              <a:rect l="l" t="t" r="r" b="b"/>
              <a:pathLst>
                <a:path w="90249" h="59276">
                  <a:moveTo>
                    <a:pt x="90249" y="0"/>
                  </a:moveTo>
                  <a:cubicBezTo>
                    <a:pt x="90249" y="0"/>
                    <a:pt x="35563" y="160"/>
                    <a:pt x="0" y="59277"/>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15" name="Freeform 5814">
              <a:extLst>
                <a:ext uri="{FF2B5EF4-FFF2-40B4-BE49-F238E27FC236}">
                  <a16:creationId xmlns:a16="http://schemas.microsoft.com/office/drawing/2014/main" id="{F76A910F-C37D-D65F-BC57-C90BC49D4EFE}"/>
                </a:ext>
              </a:extLst>
            </p:cNvPr>
            <p:cNvSpPr/>
            <p:nvPr/>
          </p:nvSpPr>
          <p:spPr>
            <a:xfrm>
              <a:off x="10040568" y="4896747"/>
              <a:ext cx="68721" cy="17508"/>
            </a:xfrm>
            <a:custGeom>
              <a:avLst/>
              <a:gdLst>
                <a:gd name="connsiteX0" fmla="*/ 0 w 68721"/>
                <a:gd name="connsiteY0" fmla="*/ 0 h 17508"/>
                <a:gd name="connsiteX1" fmla="*/ 68721 w 68721"/>
                <a:gd name="connsiteY1" fmla="*/ 17508 h 17508"/>
              </a:gdLst>
              <a:ahLst/>
              <a:cxnLst>
                <a:cxn ang="0">
                  <a:pos x="connsiteX0" y="connsiteY0"/>
                </a:cxn>
                <a:cxn ang="0">
                  <a:pos x="connsiteX1" y="connsiteY1"/>
                </a:cxn>
              </a:cxnLst>
              <a:rect l="l" t="t" r="r" b="b"/>
              <a:pathLst>
                <a:path w="68721" h="17508">
                  <a:moveTo>
                    <a:pt x="0" y="0"/>
                  </a:moveTo>
                  <a:cubicBezTo>
                    <a:pt x="0" y="0"/>
                    <a:pt x="14818" y="16869"/>
                    <a:pt x="68721" y="17508"/>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74" name="Graphic 3300">
            <a:extLst>
              <a:ext uri="{FF2B5EF4-FFF2-40B4-BE49-F238E27FC236}">
                <a16:creationId xmlns:a16="http://schemas.microsoft.com/office/drawing/2014/main" id="{FBAEF26F-C265-BA47-2E80-5079E2A9ED16}"/>
              </a:ext>
            </a:extLst>
          </p:cNvPr>
          <p:cNvGrpSpPr/>
          <p:nvPr/>
        </p:nvGrpSpPr>
        <p:grpSpPr>
          <a:xfrm flipH="1">
            <a:off x="19303404" y="10112461"/>
            <a:ext cx="560082" cy="429738"/>
            <a:chOff x="13861313" y="4659488"/>
            <a:chExt cx="1142383" cy="876527"/>
          </a:xfrm>
          <a:noFill/>
        </p:grpSpPr>
        <p:sp>
          <p:nvSpPr>
            <p:cNvPr id="5806" name="Freeform 5805">
              <a:extLst>
                <a:ext uri="{FF2B5EF4-FFF2-40B4-BE49-F238E27FC236}">
                  <a16:creationId xmlns:a16="http://schemas.microsoft.com/office/drawing/2014/main" id="{E3DE4B50-EDF0-8ED3-CE82-6D60C34AD523}"/>
                </a:ext>
              </a:extLst>
            </p:cNvPr>
            <p:cNvSpPr/>
            <p:nvPr/>
          </p:nvSpPr>
          <p:spPr>
            <a:xfrm>
              <a:off x="13861313" y="4659488"/>
              <a:ext cx="1142383" cy="670770"/>
            </a:xfrm>
            <a:custGeom>
              <a:avLst/>
              <a:gdLst>
                <a:gd name="connsiteX0" fmla="*/ 1020553 w 1142383"/>
                <a:gd name="connsiteY0" fmla="*/ 0 h 670770"/>
                <a:gd name="connsiteX1" fmla="*/ 1142383 w 1142383"/>
                <a:gd name="connsiteY1" fmla="*/ 121874 h 670770"/>
                <a:gd name="connsiteX2" fmla="*/ 1142383 w 1142383"/>
                <a:gd name="connsiteY2" fmla="*/ 548896 h 670770"/>
                <a:gd name="connsiteX3" fmla="*/ 1020553 w 1142383"/>
                <a:gd name="connsiteY3" fmla="*/ 670770 h 670770"/>
                <a:gd name="connsiteX4" fmla="*/ 121830 w 1142383"/>
                <a:gd name="connsiteY4" fmla="*/ 670770 h 670770"/>
                <a:gd name="connsiteX5" fmla="*/ 0 w 1142383"/>
                <a:gd name="connsiteY5" fmla="*/ 548896 h 670770"/>
                <a:gd name="connsiteX6" fmla="*/ 0 w 1142383"/>
                <a:gd name="connsiteY6" fmla="*/ 121874 h 670770"/>
                <a:gd name="connsiteX7" fmla="*/ 121830 w 1142383"/>
                <a:gd name="connsiteY7" fmla="*/ 0 h 67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383" h="670770">
                  <a:moveTo>
                    <a:pt x="1020553" y="0"/>
                  </a:moveTo>
                  <a:cubicBezTo>
                    <a:pt x="1087838" y="0"/>
                    <a:pt x="1142383" y="54565"/>
                    <a:pt x="1142383" y="121874"/>
                  </a:cubicBezTo>
                  <a:lnTo>
                    <a:pt x="1142383" y="548896"/>
                  </a:lnTo>
                  <a:cubicBezTo>
                    <a:pt x="1142383" y="616205"/>
                    <a:pt x="1087838" y="670770"/>
                    <a:pt x="1020553" y="670770"/>
                  </a:cubicBezTo>
                  <a:lnTo>
                    <a:pt x="121830" y="670770"/>
                  </a:lnTo>
                  <a:cubicBezTo>
                    <a:pt x="54545" y="670770"/>
                    <a:pt x="0" y="616205"/>
                    <a:pt x="0" y="548896"/>
                  </a:cubicBezTo>
                  <a:lnTo>
                    <a:pt x="0" y="121874"/>
                  </a:lnTo>
                  <a:cubicBezTo>
                    <a:pt x="0" y="54565"/>
                    <a:pt x="54545" y="0"/>
                    <a:pt x="12183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07" name="Freeform 5806">
              <a:extLst>
                <a:ext uri="{FF2B5EF4-FFF2-40B4-BE49-F238E27FC236}">
                  <a16:creationId xmlns:a16="http://schemas.microsoft.com/office/drawing/2014/main" id="{37F90424-3539-0004-E6AE-C5A0BB28C1D9}"/>
                </a:ext>
              </a:extLst>
            </p:cNvPr>
            <p:cNvSpPr/>
            <p:nvPr/>
          </p:nvSpPr>
          <p:spPr>
            <a:xfrm>
              <a:off x="14333169" y="4885969"/>
              <a:ext cx="214132" cy="242656"/>
            </a:xfrm>
            <a:custGeom>
              <a:avLst/>
              <a:gdLst>
                <a:gd name="connsiteX0" fmla="*/ 0 w 214132"/>
                <a:gd name="connsiteY0" fmla="*/ 36325 h 242656"/>
                <a:gd name="connsiteX1" fmla="*/ 0 w 214132"/>
                <a:gd name="connsiteY1" fmla="*/ 206332 h 242656"/>
                <a:gd name="connsiteX2" fmla="*/ 54910 w 214132"/>
                <a:gd name="connsiteY2" fmla="*/ 237433 h 242656"/>
                <a:gd name="connsiteX3" fmla="*/ 196531 w 214132"/>
                <a:gd name="connsiteY3" fmla="*/ 152433 h 242656"/>
                <a:gd name="connsiteX4" fmla="*/ 196531 w 214132"/>
                <a:gd name="connsiteY4" fmla="*/ 90232 h 242656"/>
                <a:gd name="connsiteX5" fmla="*/ 54910 w 214132"/>
                <a:gd name="connsiteY5" fmla="*/ 5224 h 242656"/>
                <a:gd name="connsiteX6" fmla="*/ 0 w 214132"/>
                <a:gd name="connsiteY6" fmla="*/ 36325 h 24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132" h="242656">
                  <a:moveTo>
                    <a:pt x="0" y="36325"/>
                  </a:moveTo>
                  <a:lnTo>
                    <a:pt x="0" y="206332"/>
                  </a:lnTo>
                  <a:cubicBezTo>
                    <a:pt x="0" y="234524"/>
                    <a:pt x="30746" y="251936"/>
                    <a:pt x="54910" y="237433"/>
                  </a:cubicBezTo>
                  <a:lnTo>
                    <a:pt x="196531" y="152433"/>
                  </a:lnTo>
                  <a:cubicBezTo>
                    <a:pt x="220000" y="138345"/>
                    <a:pt x="220000" y="104320"/>
                    <a:pt x="196531" y="90232"/>
                  </a:cubicBezTo>
                  <a:lnTo>
                    <a:pt x="54910" y="5224"/>
                  </a:lnTo>
                  <a:cubicBezTo>
                    <a:pt x="30746" y="-9279"/>
                    <a:pt x="0" y="8133"/>
                    <a:pt x="0" y="3632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5808" name="Graphic 3300">
              <a:extLst>
                <a:ext uri="{FF2B5EF4-FFF2-40B4-BE49-F238E27FC236}">
                  <a16:creationId xmlns:a16="http://schemas.microsoft.com/office/drawing/2014/main" id="{D7B91AEB-5BE0-60C2-63A2-165F06696EBC}"/>
                </a:ext>
              </a:extLst>
            </p:cNvPr>
            <p:cNvGrpSpPr/>
            <p:nvPr/>
          </p:nvGrpSpPr>
          <p:grpSpPr>
            <a:xfrm>
              <a:off x="14007815" y="5422620"/>
              <a:ext cx="864837" cy="113395"/>
              <a:chOff x="14007815" y="5422620"/>
              <a:chExt cx="864837" cy="113395"/>
            </a:xfrm>
            <a:noFill/>
          </p:grpSpPr>
          <p:sp>
            <p:nvSpPr>
              <p:cNvPr id="5809" name="Freeform 5808">
                <a:extLst>
                  <a:ext uri="{FF2B5EF4-FFF2-40B4-BE49-F238E27FC236}">
                    <a16:creationId xmlns:a16="http://schemas.microsoft.com/office/drawing/2014/main" id="{94CE04BE-AD47-2151-A3B4-9CF37C108CB4}"/>
                  </a:ext>
                </a:extLst>
              </p:cNvPr>
              <p:cNvSpPr/>
              <p:nvPr/>
            </p:nvSpPr>
            <p:spPr>
              <a:xfrm>
                <a:off x="14340718" y="5479318"/>
                <a:ext cx="531934" cy="7990"/>
              </a:xfrm>
              <a:custGeom>
                <a:avLst/>
                <a:gdLst>
                  <a:gd name="connsiteX0" fmla="*/ 0 w 531934"/>
                  <a:gd name="connsiteY0" fmla="*/ 0 h 7990"/>
                  <a:gd name="connsiteX1" fmla="*/ 531934 w 531934"/>
                  <a:gd name="connsiteY1" fmla="*/ 0 h 7990"/>
                </a:gdLst>
                <a:ahLst/>
                <a:cxnLst>
                  <a:cxn ang="0">
                    <a:pos x="connsiteX0" y="connsiteY0"/>
                  </a:cxn>
                  <a:cxn ang="0">
                    <a:pos x="connsiteX1" y="connsiteY1"/>
                  </a:cxn>
                </a:cxnLst>
                <a:rect l="l" t="t" r="r" b="b"/>
                <a:pathLst>
                  <a:path w="531934" h="7990">
                    <a:moveTo>
                      <a:pt x="0" y="0"/>
                    </a:moveTo>
                    <a:lnTo>
                      <a:pt x="531934"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10" name="Freeform 5809">
                <a:extLst>
                  <a:ext uri="{FF2B5EF4-FFF2-40B4-BE49-F238E27FC236}">
                    <a16:creationId xmlns:a16="http://schemas.microsoft.com/office/drawing/2014/main" id="{7AA124B4-B8E2-DF93-1362-0A1A4BAFF993}"/>
                  </a:ext>
                </a:extLst>
              </p:cNvPr>
              <p:cNvSpPr/>
              <p:nvPr/>
            </p:nvSpPr>
            <p:spPr>
              <a:xfrm>
                <a:off x="14159866" y="5422620"/>
                <a:ext cx="113354" cy="113395"/>
              </a:xfrm>
              <a:custGeom>
                <a:avLst/>
                <a:gdLst>
                  <a:gd name="connsiteX0" fmla="*/ 113354 w 113354"/>
                  <a:gd name="connsiteY0" fmla="*/ 56698 h 113395"/>
                  <a:gd name="connsiteX1" fmla="*/ 56677 w 113354"/>
                  <a:gd name="connsiteY1" fmla="*/ 113395 h 113395"/>
                  <a:gd name="connsiteX2" fmla="*/ 0 w 113354"/>
                  <a:gd name="connsiteY2" fmla="*/ 56698 h 113395"/>
                  <a:gd name="connsiteX3" fmla="*/ 56677 w 113354"/>
                  <a:gd name="connsiteY3" fmla="*/ 0 h 113395"/>
                  <a:gd name="connsiteX4" fmla="*/ 113354 w 113354"/>
                  <a:gd name="connsiteY4" fmla="*/ 56698 h 1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54" h="113395">
                    <a:moveTo>
                      <a:pt x="113354" y="56698"/>
                    </a:moveTo>
                    <a:cubicBezTo>
                      <a:pt x="113354" y="88011"/>
                      <a:pt x="87979" y="113395"/>
                      <a:pt x="56677" y="113395"/>
                    </a:cubicBezTo>
                    <a:cubicBezTo>
                      <a:pt x="25375" y="113395"/>
                      <a:pt x="0" y="88011"/>
                      <a:pt x="0" y="56698"/>
                    </a:cubicBezTo>
                    <a:cubicBezTo>
                      <a:pt x="0" y="25384"/>
                      <a:pt x="25375" y="0"/>
                      <a:pt x="56677" y="0"/>
                    </a:cubicBezTo>
                    <a:cubicBezTo>
                      <a:pt x="87979" y="0"/>
                      <a:pt x="113354" y="25384"/>
                      <a:pt x="113354" y="56698"/>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11" name="Freeform 5810">
                <a:extLst>
                  <a:ext uri="{FF2B5EF4-FFF2-40B4-BE49-F238E27FC236}">
                    <a16:creationId xmlns:a16="http://schemas.microsoft.com/office/drawing/2014/main" id="{AB9B2283-89AD-D2BF-92E4-486B92F43E28}"/>
                  </a:ext>
                </a:extLst>
              </p:cNvPr>
              <p:cNvSpPr/>
              <p:nvPr/>
            </p:nvSpPr>
            <p:spPr>
              <a:xfrm>
                <a:off x="14007815" y="5479318"/>
                <a:ext cx="84561" cy="7990"/>
              </a:xfrm>
              <a:custGeom>
                <a:avLst/>
                <a:gdLst>
                  <a:gd name="connsiteX0" fmla="*/ 84562 w 84561"/>
                  <a:gd name="connsiteY0" fmla="*/ 0 h 7990"/>
                  <a:gd name="connsiteX1" fmla="*/ 0 w 84561"/>
                  <a:gd name="connsiteY1" fmla="*/ 0 h 7990"/>
                </a:gdLst>
                <a:ahLst/>
                <a:cxnLst>
                  <a:cxn ang="0">
                    <a:pos x="connsiteX0" y="connsiteY0"/>
                  </a:cxn>
                  <a:cxn ang="0">
                    <a:pos x="connsiteX1" y="connsiteY1"/>
                  </a:cxn>
                </a:cxnLst>
                <a:rect l="l" t="t" r="r" b="b"/>
                <a:pathLst>
                  <a:path w="84561" h="7990">
                    <a:moveTo>
                      <a:pt x="84562" y="0"/>
                    </a:moveTo>
                    <a:lnTo>
                      <a:pt x="0"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775" name="Graphic 3300">
            <a:extLst>
              <a:ext uri="{FF2B5EF4-FFF2-40B4-BE49-F238E27FC236}">
                <a16:creationId xmlns:a16="http://schemas.microsoft.com/office/drawing/2014/main" id="{76C01D30-096D-4B9B-B16F-658505B781CB}"/>
              </a:ext>
            </a:extLst>
          </p:cNvPr>
          <p:cNvGrpSpPr/>
          <p:nvPr/>
        </p:nvGrpSpPr>
        <p:grpSpPr>
          <a:xfrm flipH="1">
            <a:off x="16108001" y="11315924"/>
            <a:ext cx="560082" cy="328861"/>
            <a:chOff x="7897392" y="6797739"/>
            <a:chExt cx="1142381" cy="670769"/>
          </a:xfrm>
          <a:noFill/>
        </p:grpSpPr>
        <p:sp>
          <p:nvSpPr>
            <p:cNvPr id="5801" name="Freeform 5800">
              <a:extLst>
                <a:ext uri="{FF2B5EF4-FFF2-40B4-BE49-F238E27FC236}">
                  <a16:creationId xmlns:a16="http://schemas.microsoft.com/office/drawing/2014/main" id="{90936F97-6FAF-1FF1-39D1-B4DEE355A622}"/>
                </a:ext>
              </a:extLst>
            </p:cNvPr>
            <p:cNvSpPr/>
            <p:nvPr/>
          </p:nvSpPr>
          <p:spPr>
            <a:xfrm>
              <a:off x="8369243" y="6797739"/>
              <a:ext cx="546358" cy="546554"/>
            </a:xfrm>
            <a:custGeom>
              <a:avLst/>
              <a:gdLst>
                <a:gd name="connsiteX0" fmla="*/ 546359 w 546358"/>
                <a:gd name="connsiteY0" fmla="*/ 273277 h 546554"/>
                <a:gd name="connsiteX1" fmla="*/ 273180 w 546358"/>
                <a:gd name="connsiteY1" fmla="*/ 546554 h 546554"/>
                <a:gd name="connsiteX2" fmla="*/ 0 w 546358"/>
                <a:gd name="connsiteY2" fmla="*/ 273277 h 546554"/>
                <a:gd name="connsiteX3" fmla="*/ 273180 w 546358"/>
                <a:gd name="connsiteY3" fmla="*/ 0 h 546554"/>
                <a:gd name="connsiteX4" fmla="*/ 546359 w 546358"/>
                <a:gd name="connsiteY4" fmla="*/ 273277 h 546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58" h="546554">
                  <a:moveTo>
                    <a:pt x="546359" y="273277"/>
                  </a:moveTo>
                  <a:cubicBezTo>
                    <a:pt x="546359" y="424204"/>
                    <a:pt x="424052" y="546554"/>
                    <a:pt x="273180" y="546554"/>
                  </a:cubicBezTo>
                  <a:cubicBezTo>
                    <a:pt x="122307" y="546554"/>
                    <a:pt x="0" y="424204"/>
                    <a:pt x="0" y="273277"/>
                  </a:cubicBezTo>
                  <a:cubicBezTo>
                    <a:pt x="0" y="122350"/>
                    <a:pt x="122307" y="0"/>
                    <a:pt x="273180" y="0"/>
                  </a:cubicBezTo>
                  <a:cubicBezTo>
                    <a:pt x="424052" y="0"/>
                    <a:pt x="546359" y="122350"/>
                    <a:pt x="546359" y="273277"/>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02" name="Freeform 5801">
              <a:extLst>
                <a:ext uri="{FF2B5EF4-FFF2-40B4-BE49-F238E27FC236}">
                  <a16:creationId xmlns:a16="http://schemas.microsoft.com/office/drawing/2014/main" id="{C53CF951-9E5C-7AC5-F10C-BA1159DD1421}"/>
                </a:ext>
              </a:extLst>
            </p:cNvPr>
            <p:cNvSpPr/>
            <p:nvPr/>
          </p:nvSpPr>
          <p:spPr>
            <a:xfrm>
              <a:off x="8452665" y="6881190"/>
              <a:ext cx="379515" cy="379650"/>
            </a:xfrm>
            <a:custGeom>
              <a:avLst/>
              <a:gdLst>
                <a:gd name="connsiteX0" fmla="*/ 379515 w 379515"/>
                <a:gd name="connsiteY0" fmla="*/ 189825 h 379650"/>
                <a:gd name="connsiteX1" fmla="*/ 189758 w 379515"/>
                <a:gd name="connsiteY1" fmla="*/ 379651 h 379650"/>
                <a:gd name="connsiteX2" fmla="*/ 0 w 379515"/>
                <a:gd name="connsiteY2" fmla="*/ 189825 h 379650"/>
                <a:gd name="connsiteX3" fmla="*/ 189758 w 379515"/>
                <a:gd name="connsiteY3" fmla="*/ 0 h 379650"/>
                <a:gd name="connsiteX4" fmla="*/ 379515 w 379515"/>
                <a:gd name="connsiteY4" fmla="*/ 189825 h 379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515" h="379650">
                  <a:moveTo>
                    <a:pt x="379515" y="189825"/>
                  </a:moveTo>
                  <a:cubicBezTo>
                    <a:pt x="379515" y="294663"/>
                    <a:pt x="294558" y="379651"/>
                    <a:pt x="189758" y="379651"/>
                  </a:cubicBezTo>
                  <a:cubicBezTo>
                    <a:pt x="84957" y="379651"/>
                    <a:pt x="0" y="294663"/>
                    <a:pt x="0" y="189825"/>
                  </a:cubicBezTo>
                  <a:cubicBezTo>
                    <a:pt x="0" y="84988"/>
                    <a:pt x="84957" y="0"/>
                    <a:pt x="189758" y="0"/>
                  </a:cubicBezTo>
                  <a:cubicBezTo>
                    <a:pt x="294558" y="0"/>
                    <a:pt x="379515" y="84987"/>
                    <a:pt x="379515" y="189825"/>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03" name="Freeform 5802">
              <a:extLst>
                <a:ext uri="{FF2B5EF4-FFF2-40B4-BE49-F238E27FC236}">
                  <a16:creationId xmlns:a16="http://schemas.microsoft.com/office/drawing/2014/main" id="{DFCE018E-F1B1-A419-E708-B4C90782F490}"/>
                </a:ext>
              </a:extLst>
            </p:cNvPr>
            <p:cNvSpPr/>
            <p:nvPr/>
          </p:nvSpPr>
          <p:spPr>
            <a:xfrm>
              <a:off x="7897392" y="6996484"/>
              <a:ext cx="1142381" cy="472024"/>
            </a:xfrm>
            <a:custGeom>
              <a:avLst/>
              <a:gdLst>
                <a:gd name="connsiteX0" fmla="*/ 1008350 w 1142381"/>
                <a:gd name="connsiteY0" fmla="*/ 0 h 472024"/>
                <a:gd name="connsiteX1" fmla="*/ 1044991 w 1142381"/>
                <a:gd name="connsiteY1" fmla="*/ 0 h 472024"/>
                <a:gd name="connsiteX2" fmla="*/ 1142382 w 1142381"/>
                <a:gd name="connsiteY2" fmla="*/ 97434 h 472024"/>
                <a:gd name="connsiteX3" fmla="*/ 1142382 w 1142381"/>
                <a:gd name="connsiteY3" fmla="*/ 374591 h 472024"/>
                <a:gd name="connsiteX4" fmla="*/ 1044991 w 1142381"/>
                <a:gd name="connsiteY4" fmla="*/ 472024 h 472024"/>
                <a:gd name="connsiteX5" fmla="*/ 97397 w 1142381"/>
                <a:gd name="connsiteY5" fmla="*/ 472024 h 472024"/>
                <a:gd name="connsiteX6" fmla="*/ 0 w 1142381"/>
                <a:gd name="connsiteY6" fmla="*/ 374591 h 472024"/>
                <a:gd name="connsiteX7" fmla="*/ 0 w 1142381"/>
                <a:gd name="connsiteY7" fmla="*/ 97434 h 472024"/>
                <a:gd name="connsiteX8" fmla="*/ 97397 w 1142381"/>
                <a:gd name="connsiteY8" fmla="*/ 0 h 472024"/>
                <a:gd name="connsiteX9" fmla="*/ 471846 w 1142381"/>
                <a:gd name="connsiteY9" fmla="*/ 0 h 472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381" h="472024">
                  <a:moveTo>
                    <a:pt x="1008350" y="0"/>
                  </a:moveTo>
                  <a:lnTo>
                    <a:pt x="1044991" y="0"/>
                  </a:lnTo>
                  <a:cubicBezTo>
                    <a:pt x="1098783" y="0"/>
                    <a:pt x="1142382" y="43623"/>
                    <a:pt x="1142382" y="97434"/>
                  </a:cubicBezTo>
                  <a:lnTo>
                    <a:pt x="1142382" y="374591"/>
                  </a:lnTo>
                  <a:cubicBezTo>
                    <a:pt x="1142382" y="428402"/>
                    <a:pt x="1098783" y="472024"/>
                    <a:pt x="1044991" y="472024"/>
                  </a:cubicBezTo>
                  <a:lnTo>
                    <a:pt x="97397" y="472024"/>
                  </a:lnTo>
                  <a:cubicBezTo>
                    <a:pt x="43606" y="472024"/>
                    <a:pt x="0" y="428402"/>
                    <a:pt x="0" y="374591"/>
                  </a:cubicBezTo>
                  <a:lnTo>
                    <a:pt x="0" y="97434"/>
                  </a:lnTo>
                  <a:cubicBezTo>
                    <a:pt x="0" y="43623"/>
                    <a:pt x="43606" y="0"/>
                    <a:pt x="97397" y="0"/>
                  </a:cubicBezTo>
                  <a:lnTo>
                    <a:pt x="471846"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04" name="Freeform 5803">
              <a:extLst>
                <a:ext uri="{FF2B5EF4-FFF2-40B4-BE49-F238E27FC236}">
                  <a16:creationId xmlns:a16="http://schemas.microsoft.com/office/drawing/2014/main" id="{24658405-A9E2-E87A-311F-2CDD669A5D5C}"/>
                </a:ext>
              </a:extLst>
            </p:cNvPr>
            <p:cNvSpPr/>
            <p:nvPr/>
          </p:nvSpPr>
          <p:spPr>
            <a:xfrm>
              <a:off x="7993143" y="7114814"/>
              <a:ext cx="117511" cy="7990"/>
            </a:xfrm>
            <a:custGeom>
              <a:avLst/>
              <a:gdLst>
                <a:gd name="connsiteX0" fmla="*/ 0 w 117511"/>
                <a:gd name="connsiteY0" fmla="*/ 0 h 7990"/>
                <a:gd name="connsiteX1" fmla="*/ 117511 w 117511"/>
                <a:gd name="connsiteY1" fmla="*/ 0 h 7990"/>
              </a:gdLst>
              <a:ahLst/>
              <a:cxnLst>
                <a:cxn ang="0">
                  <a:pos x="connsiteX0" y="connsiteY0"/>
                </a:cxn>
                <a:cxn ang="0">
                  <a:pos x="connsiteX1" y="connsiteY1"/>
                </a:cxn>
              </a:cxnLst>
              <a:rect l="l" t="t" r="r" b="b"/>
              <a:pathLst>
                <a:path w="117511" h="7990">
                  <a:moveTo>
                    <a:pt x="0" y="0"/>
                  </a:moveTo>
                  <a:lnTo>
                    <a:pt x="11751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05" name="Freeform 5804">
              <a:extLst>
                <a:ext uri="{FF2B5EF4-FFF2-40B4-BE49-F238E27FC236}">
                  <a16:creationId xmlns:a16="http://schemas.microsoft.com/office/drawing/2014/main" id="{79EF370F-72C2-B79B-626E-484E7059045C}"/>
                </a:ext>
              </a:extLst>
            </p:cNvPr>
            <p:cNvSpPr/>
            <p:nvPr/>
          </p:nvSpPr>
          <p:spPr>
            <a:xfrm>
              <a:off x="8169409" y="7114814"/>
              <a:ext cx="62761" cy="7990"/>
            </a:xfrm>
            <a:custGeom>
              <a:avLst/>
              <a:gdLst>
                <a:gd name="connsiteX0" fmla="*/ 0 w 62761"/>
                <a:gd name="connsiteY0" fmla="*/ 0 h 7990"/>
                <a:gd name="connsiteX1" fmla="*/ 62762 w 62761"/>
                <a:gd name="connsiteY1" fmla="*/ 0 h 7990"/>
              </a:gdLst>
              <a:ahLst/>
              <a:cxnLst>
                <a:cxn ang="0">
                  <a:pos x="connsiteX0" y="connsiteY0"/>
                </a:cxn>
                <a:cxn ang="0">
                  <a:pos x="connsiteX1" y="connsiteY1"/>
                </a:cxn>
              </a:cxnLst>
              <a:rect l="l" t="t" r="r" b="b"/>
              <a:pathLst>
                <a:path w="62761" h="7990">
                  <a:moveTo>
                    <a:pt x="0" y="0"/>
                  </a:moveTo>
                  <a:lnTo>
                    <a:pt x="6276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76" name="Graphic 3300">
            <a:extLst>
              <a:ext uri="{FF2B5EF4-FFF2-40B4-BE49-F238E27FC236}">
                <a16:creationId xmlns:a16="http://schemas.microsoft.com/office/drawing/2014/main" id="{CAF385D6-6AEC-1BD6-D196-ED483426BEB5}"/>
              </a:ext>
            </a:extLst>
          </p:cNvPr>
          <p:cNvGrpSpPr/>
          <p:nvPr/>
        </p:nvGrpSpPr>
        <p:grpSpPr>
          <a:xfrm flipH="1">
            <a:off x="18310884" y="11359472"/>
            <a:ext cx="404879" cy="241765"/>
            <a:chOff x="12016411" y="6886561"/>
            <a:chExt cx="825815" cy="493120"/>
          </a:xfrm>
          <a:noFill/>
        </p:grpSpPr>
        <p:grpSp>
          <p:nvGrpSpPr>
            <p:cNvPr id="5797" name="Graphic 3300">
              <a:extLst>
                <a:ext uri="{FF2B5EF4-FFF2-40B4-BE49-F238E27FC236}">
                  <a16:creationId xmlns:a16="http://schemas.microsoft.com/office/drawing/2014/main" id="{F7FFE25E-0EAA-FA99-F7AB-50F0D1498A1C}"/>
                </a:ext>
              </a:extLst>
            </p:cNvPr>
            <p:cNvGrpSpPr/>
            <p:nvPr/>
          </p:nvGrpSpPr>
          <p:grpSpPr>
            <a:xfrm>
              <a:off x="12016411" y="6886561"/>
              <a:ext cx="825815" cy="493120"/>
              <a:chOff x="12016411" y="6886561"/>
              <a:chExt cx="825815" cy="493120"/>
            </a:xfrm>
            <a:noFill/>
          </p:grpSpPr>
          <p:sp>
            <p:nvSpPr>
              <p:cNvPr id="5799" name="Freeform 5798">
                <a:extLst>
                  <a:ext uri="{FF2B5EF4-FFF2-40B4-BE49-F238E27FC236}">
                    <a16:creationId xmlns:a16="http://schemas.microsoft.com/office/drawing/2014/main" id="{9BDE3155-2D3C-B307-690D-39FDCB6C878A}"/>
                  </a:ext>
                </a:extLst>
              </p:cNvPr>
              <p:cNvSpPr/>
              <p:nvPr/>
            </p:nvSpPr>
            <p:spPr>
              <a:xfrm>
                <a:off x="12016411" y="6886561"/>
                <a:ext cx="825815" cy="493120"/>
              </a:xfrm>
              <a:custGeom>
                <a:avLst/>
                <a:gdLst>
                  <a:gd name="connsiteX0" fmla="*/ 825648 w 825815"/>
                  <a:gd name="connsiteY0" fmla="*/ 161313 h 493120"/>
                  <a:gd name="connsiteX1" fmla="*/ 825600 w 825815"/>
                  <a:gd name="connsiteY1" fmla="*/ 89203 h 493120"/>
                  <a:gd name="connsiteX2" fmla="*/ 736301 w 825815"/>
                  <a:gd name="connsiteY2" fmla="*/ 0 h 493120"/>
                  <a:gd name="connsiteX3" fmla="*/ 89171 w 825815"/>
                  <a:gd name="connsiteY3" fmla="*/ 456 h 493120"/>
                  <a:gd name="connsiteX4" fmla="*/ 0 w 825815"/>
                  <a:gd name="connsiteY4" fmla="*/ 89786 h 493120"/>
                  <a:gd name="connsiteX5" fmla="*/ 48 w 825815"/>
                  <a:gd name="connsiteY5" fmla="*/ 161889 h 493120"/>
                  <a:gd name="connsiteX6" fmla="*/ 85041 w 825815"/>
                  <a:gd name="connsiteY6" fmla="*/ 246792 h 493120"/>
                  <a:gd name="connsiteX7" fmla="*/ 168 w 825815"/>
                  <a:gd name="connsiteY7" fmla="*/ 331808 h 493120"/>
                  <a:gd name="connsiteX8" fmla="*/ 224 w 825815"/>
                  <a:gd name="connsiteY8" fmla="*/ 403918 h 493120"/>
                  <a:gd name="connsiteX9" fmla="*/ 89522 w 825815"/>
                  <a:gd name="connsiteY9" fmla="*/ 493121 h 493120"/>
                  <a:gd name="connsiteX10" fmla="*/ 736645 w 825815"/>
                  <a:gd name="connsiteY10" fmla="*/ 492665 h 493120"/>
                  <a:gd name="connsiteX11" fmla="*/ 825815 w 825815"/>
                  <a:gd name="connsiteY11" fmla="*/ 403334 h 493120"/>
                  <a:gd name="connsiteX12" fmla="*/ 825768 w 825815"/>
                  <a:gd name="connsiteY12" fmla="*/ 331232 h 493120"/>
                  <a:gd name="connsiteX13" fmla="*/ 825768 w 825815"/>
                  <a:gd name="connsiteY13" fmla="*/ 331232 h 493120"/>
                  <a:gd name="connsiteX14" fmla="*/ 740783 w 825815"/>
                  <a:gd name="connsiteY14" fmla="*/ 246328 h 493120"/>
                  <a:gd name="connsiteX15" fmla="*/ 825648 w 825815"/>
                  <a:gd name="connsiteY15" fmla="*/ 161313 h 493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5815" h="493120">
                    <a:moveTo>
                      <a:pt x="825648" y="161313"/>
                    </a:moveTo>
                    <a:lnTo>
                      <a:pt x="825600" y="89203"/>
                    </a:lnTo>
                    <a:cubicBezTo>
                      <a:pt x="825568" y="39907"/>
                      <a:pt x="785587" y="-32"/>
                      <a:pt x="736301" y="0"/>
                    </a:cubicBezTo>
                    <a:lnTo>
                      <a:pt x="89171" y="456"/>
                    </a:lnTo>
                    <a:cubicBezTo>
                      <a:pt x="39884" y="488"/>
                      <a:pt x="-40" y="40490"/>
                      <a:pt x="0" y="89786"/>
                    </a:cubicBezTo>
                    <a:lnTo>
                      <a:pt x="48" y="161889"/>
                    </a:lnTo>
                    <a:cubicBezTo>
                      <a:pt x="46954" y="161856"/>
                      <a:pt x="85001" y="199869"/>
                      <a:pt x="85041" y="246792"/>
                    </a:cubicBezTo>
                    <a:cubicBezTo>
                      <a:pt x="85073" y="293715"/>
                      <a:pt x="47074" y="331775"/>
                      <a:pt x="168" y="331808"/>
                    </a:cubicBezTo>
                    <a:lnTo>
                      <a:pt x="224" y="403918"/>
                    </a:lnTo>
                    <a:cubicBezTo>
                      <a:pt x="256" y="453222"/>
                      <a:pt x="40236" y="493152"/>
                      <a:pt x="89522" y="493121"/>
                    </a:cubicBezTo>
                    <a:lnTo>
                      <a:pt x="736645" y="492665"/>
                    </a:lnTo>
                    <a:cubicBezTo>
                      <a:pt x="785931" y="492633"/>
                      <a:pt x="825855" y="452638"/>
                      <a:pt x="825815" y="403334"/>
                    </a:cubicBezTo>
                    <a:lnTo>
                      <a:pt x="825768" y="331232"/>
                    </a:lnTo>
                    <a:lnTo>
                      <a:pt x="825768" y="331232"/>
                    </a:lnTo>
                    <a:cubicBezTo>
                      <a:pt x="778862" y="331264"/>
                      <a:pt x="740814" y="293251"/>
                      <a:pt x="740783" y="246328"/>
                    </a:cubicBezTo>
                    <a:cubicBezTo>
                      <a:pt x="740750" y="199406"/>
                      <a:pt x="778742" y="161345"/>
                      <a:pt x="825648" y="161313"/>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00" name="Freeform 5799">
                <a:extLst>
                  <a:ext uri="{FF2B5EF4-FFF2-40B4-BE49-F238E27FC236}">
                    <a16:creationId xmlns:a16="http://schemas.microsoft.com/office/drawing/2014/main" id="{8F0827D2-6215-D328-2FEA-F5347CCD2A6E}"/>
                  </a:ext>
                </a:extLst>
              </p:cNvPr>
              <p:cNvSpPr/>
              <p:nvPr/>
            </p:nvSpPr>
            <p:spPr>
              <a:xfrm>
                <a:off x="12575464" y="6886689"/>
                <a:ext cx="7988" cy="492648"/>
              </a:xfrm>
              <a:custGeom>
                <a:avLst/>
                <a:gdLst>
                  <a:gd name="connsiteX0" fmla="*/ 0 w 7988"/>
                  <a:gd name="connsiteY0" fmla="*/ 0 h 492648"/>
                  <a:gd name="connsiteX1" fmla="*/ 0 w 7988"/>
                  <a:gd name="connsiteY1" fmla="*/ 492649 h 492648"/>
                </a:gdLst>
                <a:ahLst/>
                <a:cxnLst>
                  <a:cxn ang="0">
                    <a:pos x="connsiteX0" y="connsiteY0"/>
                  </a:cxn>
                  <a:cxn ang="0">
                    <a:pos x="connsiteX1" y="connsiteY1"/>
                  </a:cxn>
                </a:cxnLst>
                <a:rect l="l" t="t" r="r" b="b"/>
                <a:pathLst>
                  <a:path w="7988" h="492648">
                    <a:moveTo>
                      <a:pt x="0" y="0"/>
                    </a:moveTo>
                    <a:lnTo>
                      <a:pt x="0" y="492649"/>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798" name="Freeform 5797">
              <a:extLst>
                <a:ext uri="{FF2B5EF4-FFF2-40B4-BE49-F238E27FC236}">
                  <a16:creationId xmlns:a16="http://schemas.microsoft.com/office/drawing/2014/main" id="{2FBB360E-9AA8-0BBD-1C72-8815AF99C50B}"/>
                </a:ext>
              </a:extLst>
            </p:cNvPr>
            <p:cNvSpPr/>
            <p:nvPr/>
          </p:nvSpPr>
          <p:spPr>
            <a:xfrm>
              <a:off x="12269043" y="7028721"/>
              <a:ext cx="208725" cy="208799"/>
            </a:xfrm>
            <a:custGeom>
              <a:avLst/>
              <a:gdLst>
                <a:gd name="connsiteX0" fmla="*/ 208725 w 208725"/>
                <a:gd name="connsiteY0" fmla="*/ 104400 h 208799"/>
                <a:gd name="connsiteX1" fmla="*/ 104362 w 208725"/>
                <a:gd name="connsiteY1" fmla="*/ 208800 h 208799"/>
                <a:gd name="connsiteX2" fmla="*/ 0 w 208725"/>
                <a:gd name="connsiteY2" fmla="*/ 104400 h 208799"/>
                <a:gd name="connsiteX3" fmla="*/ 104362 w 208725"/>
                <a:gd name="connsiteY3" fmla="*/ 0 h 208799"/>
                <a:gd name="connsiteX4" fmla="*/ 208725 w 208725"/>
                <a:gd name="connsiteY4" fmla="*/ 104400 h 208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725" h="208799">
                  <a:moveTo>
                    <a:pt x="208725" y="104400"/>
                  </a:moveTo>
                  <a:cubicBezTo>
                    <a:pt x="208725" y="162058"/>
                    <a:pt x="162001" y="208800"/>
                    <a:pt x="104362" y="208800"/>
                  </a:cubicBezTo>
                  <a:cubicBezTo>
                    <a:pt x="46724" y="208800"/>
                    <a:pt x="0" y="162058"/>
                    <a:pt x="0" y="104400"/>
                  </a:cubicBezTo>
                  <a:cubicBezTo>
                    <a:pt x="0" y="46741"/>
                    <a:pt x="46724" y="0"/>
                    <a:pt x="104362" y="0"/>
                  </a:cubicBezTo>
                  <a:cubicBezTo>
                    <a:pt x="162001" y="0"/>
                    <a:pt x="208725" y="46741"/>
                    <a:pt x="208725" y="10440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77" name="Graphic 3300">
            <a:extLst>
              <a:ext uri="{FF2B5EF4-FFF2-40B4-BE49-F238E27FC236}">
                <a16:creationId xmlns:a16="http://schemas.microsoft.com/office/drawing/2014/main" id="{1A938370-DA80-BC7E-C064-3BCC9076E976}"/>
              </a:ext>
            </a:extLst>
          </p:cNvPr>
          <p:cNvGrpSpPr/>
          <p:nvPr/>
        </p:nvGrpSpPr>
        <p:grpSpPr>
          <a:xfrm flipH="1">
            <a:off x="17144733" y="11364809"/>
            <a:ext cx="560084" cy="231091"/>
            <a:chOff x="9894529" y="6897448"/>
            <a:chExt cx="1142383" cy="471349"/>
          </a:xfrm>
          <a:noFill/>
        </p:grpSpPr>
        <p:grpSp>
          <p:nvGrpSpPr>
            <p:cNvPr id="5791" name="Graphic 3300">
              <a:extLst>
                <a:ext uri="{FF2B5EF4-FFF2-40B4-BE49-F238E27FC236}">
                  <a16:creationId xmlns:a16="http://schemas.microsoft.com/office/drawing/2014/main" id="{1F953DD0-2806-61F7-349F-3A4FB50F6D26}"/>
                </a:ext>
              </a:extLst>
            </p:cNvPr>
            <p:cNvGrpSpPr/>
            <p:nvPr/>
          </p:nvGrpSpPr>
          <p:grpSpPr>
            <a:xfrm>
              <a:off x="9894529" y="6971305"/>
              <a:ext cx="1142383" cy="397493"/>
              <a:chOff x="9894529" y="6971305"/>
              <a:chExt cx="1142383" cy="397493"/>
            </a:xfrm>
            <a:noFill/>
          </p:grpSpPr>
          <p:sp>
            <p:nvSpPr>
              <p:cNvPr id="5794" name="Freeform 5793">
                <a:extLst>
                  <a:ext uri="{FF2B5EF4-FFF2-40B4-BE49-F238E27FC236}">
                    <a16:creationId xmlns:a16="http://schemas.microsoft.com/office/drawing/2014/main" id="{BA84F7E3-537C-7E2D-44CC-36D3C0149C7F}"/>
                  </a:ext>
                </a:extLst>
              </p:cNvPr>
              <p:cNvSpPr/>
              <p:nvPr/>
            </p:nvSpPr>
            <p:spPr>
              <a:xfrm>
                <a:off x="9894529" y="6971305"/>
                <a:ext cx="1142383" cy="397493"/>
              </a:xfrm>
              <a:custGeom>
                <a:avLst/>
                <a:gdLst>
                  <a:gd name="connsiteX0" fmla="*/ 1024783 w 1142383"/>
                  <a:gd name="connsiteY0" fmla="*/ 0 h 397493"/>
                  <a:gd name="connsiteX1" fmla="*/ 117601 w 1142383"/>
                  <a:gd name="connsiteY1" fmla="*/ 0 h 397493"/>
                  <a:gd name="connsiteX2" fmla="*/ 0 w 1142383"/>
                  <a:gd name="connsiteY2" fmla="*/ 117643 h 397493"/>
                  <a:gd name="connsiteX3" fmla="*/ 0 w 1142383"/>
                  <a:gd name="connsiteY3" fmla="*/ 267249 h 397493"/>
                  <a:gd name="connsiteX4" fmla="*/ 21816 w 1142383"/>
                  <a:gd name="connsiteY4" fmla="*/ 319949 h 397493"/>
                  <a:gd name="connsiteX5" fmla="*/ 21816 w 1142383"/>
                  <a:gd name="connsiteY5" fmla="*/ 319949 h 397493"/>
                  <a:gd name="connsiteX6" fmla="*/ 208960 w 1142383"/>
                  <a:gd name="connsiteY6" fmla="*/ 397493 h 397493"/>
                  <a:gd name="connsiteX7" fmla="*/ 465825 w 1142383"/>
                  <a:gd name="connsiteY7" fmla="*/ 397493 h 397493"/>
                  <a:gd name="connsiteX8" fmla="*/ 518506 w 1142383"/>
                  <a:gd name="connsiteY8" fmla="*/ 375662 h 397493"/>
                  <a:gd name="connsiteX9" fmla="*/ 518506 w 1142383"/>
                  <a:gd name="connsiteY9" fmla="*/ 375662 h 397493"/>
                  <a:gd name="connsiteX10" fmla="*/ 623877 w 1142383"/>
                  <a:gd name="connsiteY10" fmla="*/ 375662 h 397493"/>
                  <a:gd name="connsiteX11" fmla="*/ 623877 w 1142383"/>
                  <a:gd name="connsiteY11" fmla="*/ 375662 h 397493"/>
                  <a:gd name="connsiteX12" fmla="*/ 676558 w 1142383"/>
                  <a:gd name="connsiteY12" fmla="*/ 397493 h 397493"/>
                  <a:gd name="connsiteX13" fmla="*/ 933423 w 1142383"/>
                  <a:gd name="connsiteY13" fmla="*/ 397493 h 397493"/>
                  <a:gd name="connsiteX14" fmla="*/ 1120560 w 1142383"/>
                  <a:gd name="connsiteY14" fmla="*/ 319949 h 397493"/>
                  <a:gd name="connsiteX15" fmla="*/ 1120560 w 1142383"/>
                  <a:gd name="connsiteY15" fmla="*/ 319949 h 397493"/>
                  <a:gd name="connsiteX16" fmla="*/ 1142383 w 1142383"/>
                  <a:gd name="connsiteY16" fmla="*/ 267249 h 397493"/>
                  <a:gd name="connsiteX17" fmla="*/ 1142383 w 1142383"/>
                  <a:gd name="connsiteY17" fmla="*/ 117643 h 397493"/>
                  <a:gd name="connsiteX18" fmla="*/ 1024783 w 1142383"/>
                  <a:gd name="connsiteY18" fmla="*/ 0 h 397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2383" h="397493">
                    <a:moveTo>
                      <a:pt x="1024783" y="0"/>
                    </a:moveTo>
                    <a:lnTo>
                      <a:pt x="117601" y="0"/>
                    </a:lnTo>
                    <a:cubicBezTo>
                      <a:pt x="52649" y="0"/>
                      <a:pt x="0" y="52668"/>
                      <a:pt x="0" y="117643"/>
                    </a:cubicBezTo>
                    <a:lnTo>
                      <a:pt x="0" y="267249"/>
                    </a:lnTo>
                    <a:cubicBezTo>
                      <a:pt x="0" y="287011"/>
                      <a:pt x="7844" y="305973"/>
                      <a:pt x="21816" y="319949"/>
                    </a:cubicBezTo>
                    <a:lnTo>
                      <a:pt x="21816" y="319949"/>
                    </a:lnTo>
                    <a:cubicBezTo>
                      <a:pt x="71453" y="369597"/>
                      <a:pt x="138769" y="397493"/>
                      <a:pt x="208960" y="397493"/>
                    </a:cubicBezTo>
                    <a:lnTo>
                      <a:pt x="465825" y="397493"/>
                    </a:lnTo>
                    <a:cubicBezTo>
                      <a:pt x="485587" y="397493"/>
                      <a:pt x="504535" y="389638"/>
                      <a:pt x="518506" y="375662"/>
                    </a:cubicBezTo>
                    <a:lnTo>
                      <a:pt x="518506" y="375662"/>
                    </a:lnTo>
                    <a:cubicBezTo>
                      <a:pt x="547607" y="346559"/>
                      <a:pt x="594776" y="346559"/>
                      <a:pt x="623877" y="375662"/>
                    </a:cubicBezTo>
                    <a:lnTo>
                      <a:pt x="623877" y="375662"/>
                    </a:lnTo>
                    <a:cubicBezTo>
                      <a:pt x="637848" y="389638"/>
                      <a:pt x="656796" y="397493"/>
                      <a:pt x="676558" y="397493"/>
                    </a:cubicBezTo>
                    <a:lnTo>
                      <a:pt x="933423" y="397493"/>
                    </a:lnTo>
                    <a:cubicBezTo>
                      <a:pt x="1003614" y="397493"/>
                      <a:pt x="1070930" y="369597"/>
                      <a:pt x="1120560" y="319949"/>
                    </a:cubicBezTo>
                    <a:lnTo>
                      <a:pt x="1120560" y="319949"/>
                    </a:lnTo>
                    <a:cubicBezTo>
                      <a:pt x="1134539" y="305973"/>
                      <a:pt x="1142383" y="287011"/>
                      <a:pt x="1142383" y="267249"/>
                    </a:cubicBezTo>
                    <a:lnTo>
                      <a:pt x="1142383" y="117643"/>
                    </a:lnTo>
                    <a:cubicBezTo>
                      <a:pt x="1142383" y="52668"/>
                      <a:pt x="1089734" y="0"/>
                      <a:pt x="1024783"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95" name="Freeform 5794">
                <a:extLst>
                  <a:ext uri="{FF2B5EF4-FFF2-40B4-BE49-F238E27FC236}">
                    <a16:creationId xmlns:a16="http://schemas.microsoft.com/office/drawing/2014/main" id="{6986A61E-16BE-24A5-D102-D4F8D3E102C6}"/>
                  </a:ext>
                </a:extLst>
              </p:cNvPr>
              <p:cNvSpPr/>
              <p:nvPr/>
            </p:nvSpPr>
            <p:spPr>
              <a:xfrm>
                <a:off x="9991673" y="7085216"/>
                <a:ext cx="345863" cy="169666"/>
              </a:xfrm>
              <a:custGeom>
                <a:avLst/>
                <a:gdLst>
                  <a:gd name="connsiteX0" fmla="*/ 301125 w 345863"/>
                  <a:gd name="connsiteY0" fmla="*/ 0 h 169666"/>
                  <a:gd name="connsiteX1" fmla="*/ 345863 w 345863"/>
                  <a:gd name="connsiteY1" fmla="*/ 44754 h 169666"/>
                  <a:gd name="connsiteX2" fmla="*/ 345863 w 345863"/>
                  <a:gd name="connsiteY2" fmla="*/ 124912 h 169666"/>
                  <a:gd name="connsiteX3" fmla="*/ 301125 w 345863"/>
                  <a:gd name="connsiteY3" fmla="*/ 169666 h 169666"/>
                  <a:gd name="connsiteX4" fmla="*/ 44739 w 345863"/>
                  <a:gd name="connsiteY4" fmla="*/ 169666 h 169666"/>
                  <a:gd name="connsiteX5" fmla="*/ 0 w 345863"/>
                  <a:gd name="connsiteY5" fmla="*/ 124912 h 169666"/>
                  <a:gd name="connsiteX6" fmla="*/ 0 w 345863"/>
                  <a:gd name="connsiteY6" fmla="*/ 44754 h 169666"/>
                  <a:gd name="connsiteX7" fmla="*/ 44739 w 345863"/>
                  <a:gd name="connsiteY7" fmla="*/ 0 h 16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5863" h="169666">
                    <a:moveTo>
                      <a:pt x="301125" y="0"/>
                    </a:moveTo>
                    <a:cubicBezTo>
                      <a:pt x="325833" y="0"/>
                      <a:pt x="345863" y="20037"/>
                      <a:pt x="345863" y="44754"/>
                    </a:cubicBezTo>
                    <a:lnTo>
                      <a:pt x="345863" y="124912"/>
                    </a:lnTo>
                    <a:cubicBezTo>
                      <a:pt x="345863" y="149629"/>
                      <a:pt x="325833" y="169666"/>
                      <a:pt x="301125" y="169666"/>
                    </a:cubicBezTo>
                    <a:lnTo>
                      <a:pt x="44739" y="169666"/>
                    </a:lnTo>
                    <a:cubicBezTo>
                      <a:pt x="20030" y="169666"/>
                      <a:pt x="0" y="149629"/>
                      <a:pt x="0" y="124912"/>
                    </a:cubicBezTo>
                    <a:lnTo>
                      <a:pt x="0" y="44754"/>
                    </a:lnTo>
                    <a:cubicBezTo>
                      <a:pt x="0" y="20037"/>
                      <a:pt x="20030" y="0"/>
                      <a:pt x="4473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96" name="Freeform 5795">
                <a:extLst>
                  <a:ext uri="{FF2B5EF4-FFF2-40B4-BE49-F238E27FC236}">
                    <a16:creationId xmlns:a16="http://schemas.microsoft.com/office/drawing/2014/main" id="{08C7BA4E-52F4-498D-6CAB-1F75D496B42C}"/>
                  </a:ext>
                </a:extLst>
              </p:cNvPr>
              <p:cNvSpPr/>
              <p:nvPr/>
            </p:nvSpPr>
            <p:spPr>
              <a:xfrm>
                <a:off x="10568643" y="7085216"/>
                <a:ext cx="345863" cy="169666"/>
              </a:xfrm>
              <a:custGeom>
                <a:avLst/>
                <a:gdLst>
                  <a:gd name="connsiteX0" fmla="*/ 301125 w 345863"/>
                  <a:gd name="connsiteY0" fmla="*/ 0 h 169666"/>
                  <a:gd name="connsiteX1" fmla="*/ 345863 w 345863"/>
                  <a:gd name="connsiteY1" fmla="*/ 44754 h 169666"/>
                  <a:gd name="connsiteX2" fmla="*/ 345863 w 345863"/>
                  <a:gd name="connsiteY2" fmla="*/ 124912 h 169666"/>
                  <a:gd name="connsiteX3" fmla="*/ 301125 w 345863"/>
                  <a:gd name="connsiteY3" fmla="*/ 169666 h 169666"/>
                  <a:gd name="connsiteX4" fmla="*/ 44739 w 345863"/>
                  <a:gd name="connsiteY4" fmla="*/ 169666 h 169666"/>
                  <a:gd name="connsiteX5" fmla="*/ 0 w 345863"/>
                  <a:gd name="connsiteY5" fmla="*/ 124912 h 169666"/>
                  <a:gd name="connsiteX6" fmla="*/ 0 w 345863"/>
                  <a:gd name="connsiteY6" fmla="*/ 44754 h 169666"/>
                  <a:gd name="connsiteX7" fmla="*/ 44739 w 345863"/>
                  <a:gd name="connsiteY7" fmla="*/ 0 h 16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5863" h="169666">
                    <a:moveTo>
                      <a:pt x="301125" y="0"/>
                    </a:moveTo>
                    <a:cubicBezTo>
                      <a:pt x="325833" y="0"/>
                      <a:pt x="345863" y="20037"/>
                      <a:pt x="345863" y="44754"/>
                    </a:cubicBezTo>
                    <a:lnTo>
                      <a:pt x="345863" y="124912"/>
                    </a:lnTo>
                    <a:cubicBezTo>
                      <a:pt x="345863" y="149629"/>
                      <a:pt x="325833" y="169666"/>
                      <a:pt x="301125" y="169666"/>
                    </a:cubicBezTo>
                    <a:lnTo>
                      <a:pt x="44739" y="169666"/>
                    </a:lnTo>
                    <a:cubicBezTo>
                      <a:pt x="20030" y="169666"/>
                      <a:pt x="0" y="149629"/>
                      <a:pt x="0" y="124912"/>
                    </a:cubicBezTo>
                    <a:lnTo>
                      <a:pt x="0" y="44754"/>
                    </a:lnTo>
                    <a:cubicBezTo>
                      <a:pt x="0" y="20037"/>
                      <a:pt x="20030" y="0"/>
                      <a:pt x="4473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792" name="Freeform 5791">
              <a:extLst>
                <a:ext uri="{FF2B5EF4-FFF2-40B4-BE49-F238E27FC236}">
                  <a16:creationId xmlns:a16="http://schemas.microsoft.com/office/drawing/2014/main" id="{2C97B21A-71E9-EA4E-218F-E8CE6EBD53CE}"/>
                </a:ext>
              </a:extLst>
            </p:cNvPr>
            <p:cNvSpPr/>
            <p:nvPr/>
          </p:nvSpPr>
          <p:spPr>
            <a:xfrm>
              <a:off x="10012130" y="6909412"/>
              <a:ext cx="927319" cy="63643"/>
            </a:xfrm>
            <a:custGeom>
              <a:avLst/>
              <a:gdLst>
                <a:gd name="connsiteX0" fmla="*/ 0 w 927319"/>
                <a:gd name="connsiteY0" fmla="*/ 61893 h 63643"/>
                <a:gd name="connsiteX1" fmla="*/ 711187 w 927319"/>
                <a:gd name="connsiteY1" fmla="*/ 1138 h 63643"/>
                <a:gd name="connsiteX2" fmla="*/ 927320 w 927319"/>
                <a:gd name="connsiteY2" fmla="*/ 63643 h 63643"/>
                <a:gd name="connsiteX3" fmla="*/ 927320 w 927319"/>
                <a:gd name="connsiteY3" fmla="*/ 63643 h 63643"/>
              </a:gdLst>
              <a:ahLst/>
              <a:cxnLst>
                <a:cxn ang="0">
                  <a:pos x="connsiteX0" y="connsiteY0"/>
                </a:cxn>
                <a:cxn ang="0">
                  <a:pos x="connsiteX1" y="connsiteY1"/>
                </a:cxn>
                <a:cxn ang="0">
                  <a:pos x="connsiteX2" y="connsiteY2"/>
                </a:cxn>
                <a:cxn ang="0">
                  <a:pos x="connsiteX3" y="connsiteY3"/>
                </a:cxn>
              </a:cxnLst>
              <a:rect l="l" t="t" r="r" b="b"/>
              <a:pathLst>
                <a:path w="927319" h="63643">
                  <a:moveTo>
                    <a:pt x="0" y="61893"/>
                  </a:moveTo>
                  <a:lnTo>
                    <a:pt x="711187" y="1138"/>
                  </a:lnTo>
                  <a:cubicBezTo>
                    <a:pt x="788479" y="-5462"/>
                    <a:pt x="865476" y="16808"/>
                    <a:pt x="927320" y="63643"/>
                  </a:cubicBezTo>
                  <a:lnTo>
                    <a:pt x="927320" y="63643"/>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93" name="Freeform 5792">
              <a:extLst>
                <a:ext uri="{FF2B5EF4-FFF2-40B4-BE49-F238E27FC236}">
                  <a16:creationId xmlns:a16="http://schemas.microsoft.com/office/drawing/2014/main" id="{B4FBEF67-EC50-A241-3A9C-10524D158689}"/>
                </a:ext>
              </a:extLst>
            </p:cNvPr>
            <p:cNvSpPr/>
            <p:nvPr/>
          </p:nvSpPr>
          <p:spPr>
            <a:xfrm>
              <a:off x="9982135" y="6897448"/>
              <a:ext cx="643327" cy="77716"/>
            </a:xfrm>
            <a:custGeom>
              <a:avLst/>
              <a:gdLst>
                <a:gd name="connsiteX0" fmla="*/ 643328 w 643327"/>
                <a:gd name="connsiteY0" fmla="*/ 21460 h 77716"/>
                <a:gd name="connsiteX1" fmla="*/ 259317 w 643327"/>
                <a:gd name="connsiteY1" fmla="*/ 580 h 77716"/>
                <a:gd name="connsiteX2" fmla="*/ 36218 w 643327"/>
                <a:gd name="connsiteY2" fmla="*/ 55957 h 77716"/>
                <a:gd name="connsiteX3" fmla="*/ 0 w 643327"/>
                <a:gd name="connsiteY3" fmla="*/ 77716 h 77716"/>
              </a:gdLst>
              <a:ahLst/>
              <a:cxnLst>
                <a:cxn ang="0">
                  <a:pos x="connsiteX0" y="connsiteY0"/>
                </a:cxn>
                <a:cxn ang="0">
                  <a:pos x="connsiteX1" y="connsiteY1"/>
                </a:cxn>
                <a:cxn ang="0">
                  <a:pos x="connsiteX2" y="connsiteY2"/>
                </a:cxn>
                <a:cxn ang="0">
                  <a:pos x="connsiteX3" y="connsiteY3"/>
                </a:cxn>
              </a:cxnLst>
              <a:rect l="l" t="t" r="r" b="b"/>
              <a:pathLst>
                <a:path w="643327" h="77716">
                  <a:moveTo>
                    <a:pt x="643328" y="21460"/>
                  </a:moveTo>
                  <a:lnTo>
                    <a:pt x="259317" y="580"/>
                  </a:lnTo>
                  <a:cubicBezTo>
                    <a:pt x="181090" y="-3679"/>
                    <a:pt x="103382" y="15611"/>
                    <a:pt x="36218" y="55957"/>
                  </a:cubicBezTo>
                  <a:lnTo>
                    <a:pt x="0" y="77716"/>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78" name="Graphic 3300">
            <a:extLst>
              <a:ext uri="{FF2B5EF4-FFF2-40B4-BE49-F238E27FC236}">
                <a16:creationId xmlns:a16="http://schemas.microsoft.com/office/drawing/2014/main" id="{B092E884-F918-FEED-C0E0-C9C91E0926F1}"/>
              </a:ext>
            </a:extLst>
          </p:cNvPr>
          <p:cNvGrpSpPr/>
          <p:nvPr/>
        </p:nvGrpSpPr>
        <p:grpSpPr>
          <a:xfrm flipH="1">
            <a:off x="19359195" y="11223978"/>
            <a:ext cx="448500" cy="512754"/>
            <a:chOff x="13910983" y="6536886"/>
            <a:chExt cx="1043043" cy="1192478"/>
          </a:xfrm>
          <a:noFill/>
        </p:grpSpPr>
        <p:sp>
          <p:nvSpPr>
            <p:cNvPr id="5784" name="Freeform 5783">
              <a:extLst>
                <a:ext uri="{FF2B5EF4-FFF2-40B4-BE49-F238E27FC236}">
                  <a16:creationId xmlns:a16="http://schemas.microsoft.com/office/drawing/2014/main" id="{8FB9B14C-968E-AAFD-F9C5-993A3C2605C4}"/>
                </a:ext>
              </a:extLst>
            </p:cNvPr>
            <p:cNvSpPr/>
            <p:nvPr/>
          </p:nvSpPr>
          <p:spPr>
            <a:xfrm>
              <a:off x="14109655" y="6536886"/>
              <a:ext cx="645700" cy="496860"/>
            </a:xfrm>
            <a:custGeom>
              <a:avLst/>
              <a:gdLst>
                <a:gd name="connsiteX0" fmla="*/ 0 w 645700"/>
                <a:gd name="connsiteY0" fmla="*/ 496860 h 496860"/>
                <a:gd name="connsiteX1" fmla="*/ 0 w 645700"/>
                <a:gd name="connsiteY1" fmla="*/ 112240 h 496860"/>
                <a:gd name="connsiteX2" fmla="*/ 112209 w 645700"/>
                <a:gd name="connsiteY2" fmla="*/ 0 h 496860"/>
                <a:gd name="connsiteX3" fmla="*/ 533491 w 645700"/>
                <a:gd name="connsiteY3" fmla="*/ 0 h 496860"/>
                <a:gd name="connsiteX4" fmla="*/ 645700 w 645700"/>
                <a:gd name="connsiteY4" fmla="*/ 112240 h 496860"/>
                <a:gd name="connsiteX5" fmla="*/ 645700 w 645700"/>
                <a:gd name="connsiteY5" fmla="*/ 496860 h 496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700" h="496860">
                  <a:moveTo>
                    <a:pt x="0" y="496860"/>
                  </a:moveTo>
                  <a:lnTo>
                    <a:pt x="0" y="112240"/>
                  </a:lnTo>
                  <a:cubicBezTo>
                    <a:pt x="0" y="50247"/>
                    <a:pt x="50237" y="0"/>
                    <a:pt x="112209" y="0"/>
                  </a:cubicBezTo>
                  <a:lnTo>
                    <a:pt x="533491" y="0"/>
                  </a:lnTo>
                  <a:cubicBezTo>
                    <a:pt x="595463" y="0"/>
                    <a:pt x="645700" y="50247"/>
                    <a:pt x="645700" y="112240"/>
                  </a:cubicBezTo>
                  <a:lnTo>
                    <a:pt x="645700" y="49686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85" name="Freeform 5784">
              <a:extLst>
                <a:ext uri="{FF2B5EF4-FFF2-40B4-BE49-F238E27FC236}">
                  <a16:creationId xmlns:a16="http://schemas.microsoft.com/office/drawing/2014/main" id="{20BF18D2-3390-3B15-4B9C-C94FA5D11507}"/>
                </a:ext>
              </a:extLst>
            </p:cNvPr>
            <p:cNvSpPr/>
            <p:nvPr/>
          </p:nvSpPr>
          <p:spPr>
            <a:xfrm>
              <a:off x="14230011" y="7257340"/>
              <a:ext cx="404987" cy="472024"/>
            </a:xfrm>
            <a:custGeom>
              <a:avLst/>
              <a:gdLst>
                <a:gd name="connsiteX0" fmla="*/ 0 w 404987"/>
                <a:gd name="connsiteY0" fmla="*/ 0 h 472024"/>
                <a:gd name="connsiteX1" fmla="*/ 0 w 404987"/>
                <a:gd name="connsiteY1" fmla="*/ 0 h 472024"/>
                <a:gd name="connsiteX2" fmla="*/ 22646 w 404987"/>
                <a:gd name="connsiteY2" fmla="*/ 71902 h 472024"/>
                <a:gd name="connsiteX3" fmla="*/ 404988 w 404987"/>
                <a:gd name="connsiteY3" fmla="*/ 447181 h 472024"/>
                <a:gd name="connsiteX4" fmla="*/ 404988 w 404987"/>
                <a:gd name="connsiteY4" fmla="*/ 472024 h 472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987" h="472024">
                  <a:moveTo>
                    <a:pt x="0" y="0"/>
                  </a:moveTo>
                  <a:lnTo>
                    <a:pt x="0" y="0"/>
                  </a:lnTo>
                  <a:cubicBezTo>
                    <a:pt x="0" y="30453"/>
                    <a:pt x="8771" y="58286"/>
                    <a:pt x="22646" y="71902"/>
                  </a:cubicBezTo>
                  <a:lnTo>
                    <a:pt x="404988" y="447181"/>
                  </a:lnTo>
                  <a:lnTo>
                    <a:pt x="404988" y="47202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86" name="Freeform 5785">
              <a:extLst>
                <a:ext uri="{FF2B5EF4-FFF2-40B4-BE49-F238E27FC236}">
                  <a16:creationId xmlns:a16="http://schemas.microsoft.com/office/drawing/2014/main" id="{20E19C0A-D32F-147E-E3A4-0278EAF7EE92}"/>
                </a:ext>
              </a:extLst>
            </p:cNvPr>
            <p:cNvSpPr/>
            <p:nvPr/>
          </p:nvSpPr>
          <p:spPr>
            <a:xfrm>
              <a:off x="14241266" y="7257340"/>
              <a:ext cx="393732" cy="472024"/>
            </a:xfrm>
            <a:custGeom>
              <a:avLst/>
              <a:gdLst>
                <a:gd name="connsiteX0" fmla="*/ 393733 w 393732"/>
                <a:gd name="connsiteY0" fmla="*/ 0 h 472024"/>
                <a:gd name="connsiteX1" fmla="*/ 393733 w 393732"/>
                <a:gd name="connsiteY1" fmla="*/ 13456 h 472024"/>
                <a:gd name="connsiteX2" fmla="*/ 382541 w 393732"/>
                <a:gd name="connsiteY2" fmla="*/ 49919 h 472024"/>
                <a:gd name="connsiteX3" fmla="*/ 11184 w 393732"/>
                <a:gd name="connsiteY3" fmla="*/ 435561 h 472024"/>
                <a:gd name="connsiteX4" fmla="*/ 0 w 393732"/>
                <a:gd name="connsiteY4" fmla="*/ 472024 h 472024"/>
                <a:gd name="connsiteX5" fmla="*/ 0 w 393732"/>
                <a:gd name="connsiteY5" fmla="*/ 472024 h 472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732" h="472024">
                  <a:moveTo>
                    <a:pt x="393733" y="0"/>
                  </a:moveTo>
                  <a:lnTo>
                    <a:pt x="393733" y="13456"/>
                  </a:lnTo>
                  <a:cubicBezTo>
                    <a:pt x="393733" y="28743"/>
                    <a:pt x="389427" y="42767"/>
                    <a:pt x="382541" y="49919"/>
                  </a:cubicBezTo>
                  <a:lnTo>
                    <a:pt x="11184" y="435561"/>
                  </a:lnTo>
                  <a:cubicBezTo>
                    <a:pt x="4306" y="442706"/>
                    <a:pt x="0" y="456738"/>
                    <a:pt x="0" y="472024"/>
                  </a:cubicBezTo>
                  <a:lnTo>
                    <a:pt x="0" y="472024"/>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87" name="Freeform 5786">
              <a:extLst>
                <a:ext uri="{FF2B5EF4-FFF2-40B4-BE49-F238E27FC236}">
                  <a16:creationId xmlns:a16="http://schemas.microsoft.com/office/drawing/2014/main" id="{8611F139-FFCA-8742-0FC1-10E5192DFD98}"/>
                </a:ext>
              </a:extLst>
            </p:cNvPr>
            <p:cNvSpPr/>
            <p:nvPr/>
          </p:nvSpPr>
          <p:spPr>
            <a:xfrm>
              <a:off x="13910983" y="7033746"/>
              <a:ext cx="1043043" cy="223594"/>
            </a:xfrm>
            <a:custGeom>
              <a:avLst/>
              <a:gdLst>
                <a:gd name="connsiteX0" fmla="*/ 979131 w 1043043"/>
                <a:gd name="connsiteY0" fmla="*/ 223594 h 223594"/>
                <a:gd name="connsiteX1" fmla="*/ 63913 w 1043043"/>
                <a:gd name="connsiteY1" fmla="*/ 223594 h 223594"/>
                <a:gd name="connsiteX2" fmla="*/ 0 w 1043043"/>
                <a:gd name="connsiteY2" fmla="*/ 159659 h 223594"/>
                <a:gd name="connsiteX3" fmla="*/ 0 w 1043043"/>
                <a:gd name="connsiteY3" fmla="*/ 159659 h 223594"/>
                <a:gd name="connsiteX4" fmla="*/ 30035 w 1043043"/>
                <a:gd name="connsiteY4" fmla="*/ 105440 h 223594"/>
                <a:gd name="connsiteX5" fmla="*/ 183135 w 1043043"/>
                <a:gd name="connsiteY5" fmla="*/ 9725 h 223594"/>
                <a:gd name="connsiteX6" fmla="*/ 217004 w 1043043"/>
                <a:gd name="connsiteY6" fmla="*/ 0 h 223594"/>
                <a:gd name="connsiteX7" fmla="*/ 826039 w 1043043"/>
                <a:gd name="connsiteY7" fmla="*/ 0 h 223594"/>
                <a:gd name="connsiteX8" fmla="*/ 859917 w 1043043"/>
                <a:gd name="connsiteY8" fmla="*/ 9725 h 223594"/>
                <a:gd name="connsiteX9" fmla="*/ 1013008 w 1043043"/>
                <a:gd name="connsiteY9" fmla="*/ 105440 h 223594"/>
                <a:gd name="connsiteX10" fmla="*/ 1043043 w 1043043"/>
                <a:gd name="connsiteY10" fmla="*/ 159659 h 223594"/>
                <a:gd name="connsiteX11" fmla="*/ 1043043 w 1043043"/>
                <a:gd name="connsiteY11" fmla="*/ 159659 h 223594"/>
                <a:gd name="connsiteX12" fmla="*/ 979131 w 1043043"/>
                <a:gd name="connsiteY12" fmla="*/ 223594 h 223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3043" h="223594">
                  <a:moveTo>
                    <a:pt x="979131" y="223594"/>
                  </a:moveTo>
                  <a:lnTo>
                    <a:pt x="63913" y="223594"/>
                  </a:lnTo>
                  <a:cubicBezTo>
                    <a:pt x="28614" y="223594"/>
                    <a:pt x="0" y="194971"/>
                    <a:pt x="0" y="159659"/>
                  </a:cubicBezTo>
                  <a:lnTo>
                    <a:pt x="0" y="159659"/>
                  </a:lnTo>
                  <a:cubicBezTo>
                    <a:pt x="0" y="137612"/>
                    <a:pt x="11351" y="117123"/>
                    <a:pt x="30035" y="105440"/>
                  </a:cubicBezTo>
                  <a:lnTo>
                    <a:pt x="183135" y="9725"/>
                  </a:lnTo>
                  <a:cubicBezTo>
                    <a:pt x="193288" y="3372"/>
                    <a:pt x="205030" y="0"/>
                    <a:pt x="217004" y="0"/>
                  </a:cubicBezTo>
                  <a:lnTo>
                    <a:pt x="826039" y="0"/>
                  </a:lnTo>
                  <a:cubicBezTo>
                    <a:pt x="838021" y="0"/>
                    <a:pt x="849756" y="3372"/>
                    <a:pt x="859917" y="9725"/>
                  </a:cubicBezTo>
                  <a:lnTo>
                    <a:pt x="1013008" y="105440"/>
                  </a:lnTo>
                  <a:cubicBezTo>
                    <a:pt x="1031692" y="117123"/>
                    <a:pt x="1043043" y="137612"/>
                    <a:pt x="1043043" y="159659"/>
                  </a:cubicBezTo>
                  <a:lnTo>
                    <a:pt x="1043043" y="159659"/>
                  </a:lnTo>
                  <a:cubicBezTo>
                    <a:pt x="1043043" y="194971"/>
                    <a:pt x="1014430" y="223594"/>
                    <a:pt x="979131" y="223594"/>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88" name="Freeform 5787">
              <a:extLst>
                <a:ext uri="{FF2B5EF4-FFF2-40B4-BE49-F238E27FC236}">
                  <a16:creationId xmlns:a16="http://schemas.microsoft.com/office/drawing/2014/main" id="{BB8A024C-960C-FBB6-D063-0719256F7F74}"/>
                </a:ext>
              </a:extLst>
            </p:cNvPr>
            <p:cNvSpPr/>
            <p:nvPr/>
          </p:nvSpPr>
          <p:spPr>
            <a:xfrm>
              <a:off x="14755355" y="6810887"/>
              <a:ext cx="149009" cy="297390"/>
            </a:xfrm>
            <a:custGeom>
              <a:avLst/>
              <a:gdLst>
                <a:gd name="connsiteX0" fmla="*/ 0 w 149009"/>
                <a:gd name="connsiteY0" fmla="*/ 0 h 297390"/>
                <a:gd name="connsiteX1" fmla="*/ 35323 w 149009"/>
                <a:gd name="connsiteY1" fmla="*/ 11435 h 297390"/>
                <a:gd name="connsiteX2" fmla="*/ 148682 w 149009"/>
                <a:gd name="connsiteY2" fmla="*/ 152930 h 297390"/>
                <a:gd name="connsiteX3" fmla="*/ 149010 w 149009"/>
                <a:gd name="connsiteY3" fmla="*/ 163375 h 297390"/>
                <a:gd name="connsiteX4" fmla="*/ 149010 w 149009"/>
                <a:gd name="connsiteY4" fmla="*/ 297391 h 297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009" h="297390">
                  <a:moveTo>
                    <a:pt x="0" y="0"/>
                  </a:moveTo>
                  <a:lnTo>
                    <a:pt x="35323" y="11435"/>
                  </a:lnTo>
                  <a:cubicBezTo>
                    <a:pt x="97973" y="31708"/>
                    <a:pt x="144576" y="87189"/>
                    <a:pt x="148682" y="152930"/>
                  </a:cubicBezTo>
                  <a:cubicBezTo>
                    <a:pt x="148897" y="156398"/>
                    <a:pt x="149010" y="159874"/>
                    <a:pt x="149010" y="163375"/>
                  </a:cubicBezTo>
                  <a:lnTo>
                    <a:pt x="149010" y="297391"/>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89" name="Freeform 5788">
              <a:extLst>
                <a:ext uri="{FF2B5EF4-FFF2-40B4-BE49-F238E27FC236}">
                  <a16:creationId xmlns:a16="http://schemas.microsoft.com/office/drawing/2014/main" id="{E4F70E9B-3C5A-D4C2-D7AC-C32503FD45B2}"/>
                </a:ext>
              </a:extLst>
            </p:cNvPr>
            <p:cNvSpPr/>
            <p:nvPr/>
          </p:nvSpPr>
          <p:spPr>
            <a:xfrm>
              <a:off x="13960653" y="6810887"/>
              <a:ext cx="149001" cy="297390"/>
            </a:xfrm>
            <a:custGeom>
              <a:avLst/>
              <a:gdLst>
                <a:gd name="connsiteX0" fmla="*/ 0 w 149001"/>
                <a:gd name="connsiteY0" fmla="*/ 297391 h 297390"/>
                <a:gd name="connsiteX1" fmla="*/ 0 w 149001"/>
                <a:gd name="connsiteY1" fmla="*/ 163375 h 297390"/>
                <a:gd name="connsiteX2" fmla="*/ 50381 w 149001"/>
                <a:gd name="connsiteY2" fmla="*/ 43662 h 297390"/>
                <a:gd name="connsiteX3" fmla="*/ 149002 w 149001"/>
                <a:gd name="connsiteY3" fmla="*/ 0 h 297390"/>
              </a:gdLst>
              <a:ahLst/>
              <a:cxnLst>
                <a:cxn ang="0">
                  <a:pos x="connsiteX0" y="connsiteY0"/>
                </a:cxn>
                <a:cxn ang="0">
                  <a:pos x="connsiteX1" y="connsiteY1"/>
                </a:cxn>
                <a:cxn ang="0">
                  <a:pos x="connsiteX2" y="connsiteY2"/>
                </a:cxn>
                <a:cxn ang="0">
                  <a:pos x="connsiteX3" y="connsiteY3"/>
                </a:cxn>
              </a:cxnLst>
              <a:rect l="l" t="t" r="r" b="b"/>
              <a:pathLst>
                <a:path w="149001" h="297390">
                  <a:moveTo>
                    <a:pt x="0" y="297391"/>
                  </a:moveTo>
                  <a:lnTo>
                    <a:pt x="0" y="163375"/>
                  </a:lnTo>
                  <a:cubicBezTo>
                    <a:pt x="0" y="107414"/>
                    <a:pt x="3834" y="74699"/>
                    <a:pt x="50381" y="43662"/>
                  </a:cubicBezTo>
                  <a:lnTo>
                    <a:pt x="149002" y="0"/>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90" name="Freeform 5789">
              <a:extLst>
                <a:ext uri="{FF2B5EF4-FFF2-40B4-BE49-F238E27FC236}">
                  <a16:creationId xmlns:a16="http://schemas.microsoft.com/office/drawing/2014/main" id="{B703AF62-E320-5D52-46A8-BAA448849354}"/>
                </a:ext>
              </a:extLst>
            </p:cNvPr>
            <p:cNvSpPr/>
            <p:nvPr/>
          </p:nvSpPr>
          <p:spPr>
            <a:xfrm>
              <a:off x="14109655" y="6649126"/>
              <a:ext cx="645700" cy="7990"/>
            </a:xfrm>
            <a:custGeom>
              <a:avLst/>
              <a:gdLst>
                <a:gd name="connsiteX0" fmla="*/ 0 w 645700"/>
                <a:gd name="connsiteY0" fmla="*/ 0 h 7990"/>
                <a:gd name="connsiteX1" fmla="*/ 645701 w 645700"/>
                <a:gd name="connsiteY1" fmla="*/ 0 h 7990"/>
              </a:gdLst>
              <a:ahLst/>
              <a:cxnLst>
                <a:cxn ang="0">
                  <a:pos x="connsiteX0" y="connsiteY0"/>
                </a:cxn>
                <a:cxn ang="0">
                  <a:pos x="connsiteX1" y="connsiteY1"/>
                </a:cxn>
              </a:cxnLst>
              <a:rect l="l" t="t" r="r" b="b"/>
              <a:pathLst>
                <a:path w="645700" h="7990">
                  <a:moveTo>
                    <a:pt x="0" y="0"/>
                  </a:moveTo>
                  <a:lnTo>
                    <a:pt x="64570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79" name="Graphic 3300">
            <a:extLst>
              <a:ext uri="{FF2B5EF4-FFF2-40B4-BE49-F238E27FC236}">
                <a16:creationId xmlns:a16="http://schemas.microsoft.com/office/drawing/2014/main" id="{D05B8E5B-A649-2374-AE8A-2B8708E67D2A}"/>
              </a:ext>
            </a:extLst>
          </p:cNvPr>
          <p:cNvGrpSpPr/>
          <p:nvPr/>
        </p:nvGrpSpPr>
        <p:grpSpPr>
          <a:xfrm flipH="1">
            <a:off x="16109413" y="9055924"/>
            <a:ext cx="557264" cy="444219"/>
            <a:chOff x="7900271" y="8709045"/>
            <a:chExt cx="1136631" cy="906059"/>
          </a:xfrm>
          <a:noFill/>
        </p:grpSpPr>
        <p:sp>
          <p:nvSpPr>
            <p:cNvPr id="5780" name="Freeform 5779">
              <a:extLst>
                <a:ext uri="{FF2B5EF4-FFF2-40B4-BE49-F238E27FC236}">
                  <a16:creationId xmlns:a16="http://schemas.microsoft.com/office/drawing/2014/main" id="{D5804C9E-B9E6-1DC7-D18A-5690C702FB52}"/>
                </a:ext>
              </a:extLst>
            </p:cNvPr>
            <p:cNvSpPr/>
            <p:nvPr/>
          </p:nvSpPr>
          <p:spPr>
            <a:xfrm>
              <a:off x="7900271" y="8709045"/>
              <a:ext cx="1136631" cy="906059"/>
            </a:xfrm>
            <a:custGeom>
              <a:avLst/>
              <a:gdLst>
                <a:gd name="connsiteX0" fmla="*/ 1045460 w 1136631"/>
                <a:gd name="connsiteY0" fmla="*/ 0 h 906059"/>
                <a:gd name="connsiteX1" fmla="*/ 1136632 w 1136631"/>
                <a:gd name="connsiteY1" fmla="*/ 91204 h 906059"/>
                <a:gd name="connsiteX2" fmla="*/ 1136632 w 1136631"/>
                <a:gd name="connsiteY2" fmla="*/ 814856 h 906059"/>
                <a:gd name="connsiteX3" fmla="*/ 1045460 w 1136631"/>
                <a:gd name="connsiteY3" fmla="*/ 906060 h 906059"/>
                <a:gd name="connsiteX4" fmla="*/ 91171 w 1136631"/>
                <a:gd name="connsiteY4" fmla="*/ 906060 h 906059"/>
                <a:gd name="connsiteX5" fmla="*/ 0 w 1136631"/>
                <a:gd name="connsiteY5" fmla="*/ 814856 h 906059"/>
                <a:gd name="connsiteX6" fmla="*/ 0 w 1136631"/>
                <a:gd name="connsiteY6" fmla="*/ 91204 h 906059"/>
                <a:gd name="connsiteX7" fmla="*/ 91171 w 1136631"/>
                <a:gd name="connsiteY7" fmla="*/ 0 h 90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6631" h="906059">
                  <a:moveTo>
                    <a:pt x="1045460" y="0"/>
                  </a:moveTo>
                  <a:cubicBezTo>
                    <a:pt x="1095813" y="0"/>
                    <a:pt x="1136632" y="40833"/>
                    <a:pt x="1136632" y="91204"/>
                  </a:cubicBezTo>
                  <a:lnTo>
                    <a:pt x="1136632" y="814856"/>
                  </a:lnTo>
                  <a:cubicBezTo>
                    <a:pt x="1136632" y="865227"/>
                    <a:pt x="1095813" y="906060"/>
                    <a:pt x="1045460" y="906060"/>
                  </a:cubicBezTo>
                  <a:lnTo>
                    <a:pt x="91171" y="906060"/>
                  </a:lnTo>
                  <a:cubicBezTo>
                    <a:pt x="40819" y="906060"/>
                    <a:pt x="0" y="865227"/>
                    <a:pt x="0" y="814856"/>
                  </a:cubicBezTo>
                  <a:lnTo>
                    <a:pt x="0" y="91204"/>
                  </a:lnTo>
                  <a:cubicBezTo>
                    <a:pt x="0" y="40833"/>
                    <a:pt x="40819" y="0"/>
                    <a:pt x="91171"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81" name="Freeform 5780">
              <a:extLst>
                <a:ext uri="{FF2B5EF4-FFF2-40B4-BE49-F238E27FC236}">
                  <a16:creationId xmlns:a16="http://schemas.microsoft.com/office/drawing/2014/main" id="{3B19B7C4-4667-C0E4-1DDC-EE390AD27C52}"/>
                </a:ext>
              </a:extLst>
            </p:cNvPr>
            <p:cNvSpPr/>
            <p:nvPr/>
          </p:nvSpPr>
          <p:spPr>
            <a:xfrm>
              <a:off x="7900271" y="9024905"/>
              <a:ext cx="917769" cy="590192"/>
            </a:xfrm>
            <a:custGeom>
              <a:avLst/>
              <a:gdLst>
                <a:gd name="connsiteX0" fmla="*/ 0 w 917769"/>
                <a:gd name="connsiteY0" fmla="*/ 231919 h 590192"/>
                <a:gd name="connsiteX1" fmla="*/ 195521 w 917769"/>
                <a:gd name="connsiteY1" fmla="*/ 36333 h 590192"/>
                <a:gd name="connsiteX2" fmla="*/ 371819 w 917769"/>
                <a:gd name="connsiteY2" fmla="*/ 37292 h 590192"/>
                <a:gd name="connsiteX3" fmla="*/ 917769 w 917769"/>
                <a:gd name="connsiteY3" fmla="*/ 590192 h 590192"/>
              </a:gdLst>
              <a:ahLst/>
              <a:cxnLst>
                <a:cxn ang="0">
                  <a:pos x="connsiteX0" y="connsiteY0"/>
                </a:cxn>
                <a:cxn ang="0">
                  <a:pos x="connsiteX1" y="connsiteY1"/>
                </a:cxn>
                <a:cxn ang="0">
                  <a:pos x="connsiteX2" y="connsiteY2"/>
                </a:cxn>
                <a:cxn ang="0">
                  <a:pos x="connsiteX3" y="connsiteY3"/>
                </a:cxn>
              </a:cxnLst>
              <a:rect l="l" t="t" r="r" b="b"/>
              <a:pathLst>
                <a:path w="917769" h="590192">
                  <a:moveTo>
                    <a:pt x="0" y="231919"/>
                  </a:moveTo>
                  <a:lnTo>
                    <a:pt x="195521" y="36333"/>
                  </a:lnTo>
                  <a:cubicBezTo>
                    <a:pt x="244316" y="-12484"/>
                    <a:pt x="323560" y="-12052"/>
                    <a:pt x="371819" y="37292"/>
                  </a:cubicBezTo>
                  <a:lnTo>
                    <a:pt x="917769" y="59019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82" name="Freeform 5781">
              <a:extLst>
                <a:ext uri="{FF2B5EF4-FFF2-40B4-BE49-F238E27FC236}">
                  <a16:creationId xmlns:a16="http://schemas.microsoft.com/office/drawing/2014/main" id="{608722B8-3FBC-C602-7B0B-9BF919DDE63C}"/>
                </a:ext>
              </a:extLst>
            </p:cNvPr>
            <p:cNvSpPr/>
            <p:nvPr/>
          </p:nvSpPr>
          <p:spPr>
            <a:xfrm>
              <a:off x="8468586" y="9114695"/>
              <a:ext cx="562600" cy="379011"/>
            </a:xfrm>
            <a:custGeom>
              <a:avLst/>
              <a:gdLst>
                <a:gd name="connsiteX0" fmla="*/ 0 w 562600"/>
                <a:gd name="connsiteY0" fmla="*/ 142129 h 379011"/>
                <a:gd name="connsiteX1" fmla="*/ 119917 w 562600"/>
                <a:gd name="connsiteY1" fmla="*/ 22169 h 379011"/>
                <a:gd name="connsiteX2" fmla="*/ 226925 w 562600"/>
                <a:gd name="connsiteY2" fmla="*/ 22169 h 379011"/>
                <a:gd name="connsiteX3" fmla="*/ 562600 w 562600"/>
                <a:gd name="connsiteY3" fmla="*/ 379012 h 379011"/>
              </a:gdLst>
              <a:ahLst/>
              <a:cxnLst>
                <a:cxn ang="0">
                  <a:pos x="connsiteX0" y="connsiteY0"/>
                </a:cxn>
                <a:cxn ang="0">
                  <a:pos x="connsiteX1" y="connsiteY1"/>
                </a:cxn>
                <a:cxn ang="0">
                  <a:pos x="connsiteX2" y="connsiteY2"/>
                </a:cxn>
                <a:cxn ang="0">
                  <a:pos x="connsiteX3" y="connsiteY3"/>
                </a:cxn>
              </a:cxnLst>
              <a:rect l="l" t="t" r="r" b="b"/>
              <a:pathLst>
                <a:path w="562600" h="379011">
                  <a:moveTo>
                    <a:pt x="0" y="142129"/>
                  </a:moveTo>
                  <a:lnTo>
                    <a:pt x="119917" y="22169"/>
                  </a:lnTo>
                  <a:cubicBezTo>
                    <a:pt x="149465" y="-7390"/>
                    <a:pt x="197377" y="-7390"/>
                    <a:pt x="226925" y="22169"/>
                  </a:cubicBezTo>
                  <a:lnTo>
                    <a:pt x="562600" y="379012"/>
                  </a:ln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83" name="Freeform 5782">
              <a:extLst>
                <a:ext uri="{FF2B5EF4-FFF2-40B4-BE49-F238E27FC236}">
                  <a16:creationId xmlns:a16="http://schemas.microsoft.com/office/drawing/2014/main" id="{2832331A-962B-8089-6798-DB1CF7D52FF0}"/>
                </a:ext>
              </a:extLst>
            </p:cNvPr>
            <p:cNvSpPr/>
            <p:nvPr/>
          </p:nvSpPr>
          <p:spPr>
            <a:xfrm>
              <a:off x="8753285" y="8878353"/>
              <a:ext cx="188350" cy="188418"/>
            </a:xfrm>
            <a:custGeom>
              <a:avLst/>
              <a:gdLst>
                <a:gd name="connsiteX0" fmla="*/ 188351 w 188350"/>
                <a:gd name="connsiteY0" fmla="*/ 94209 h 188418"/>
                <a:gd name="connsiteX1" fmla="*/ 94175 w 188350"/>
                <a:gd name="connsiteY1" fmla="*/ 188418 h 188418"/>
                <a:gd name="connsiteX2" fmla="*/ 0 w 188350"/>
                <a:gd name="connsiteY2" fmla="*/ 94209 h 188418"/>
                <a:gd name="connsiteX3" fmla="*/ 94175 w 188350"/>
                <a:gd name="connsiteY3" fmla="*/ 0 h 188418"/>
                <a:gd name="connsiteX4" fmla="*/ 188351 w 188350"/>
                <a:gd name="connsiteY4" fmla="*/ 94209 h 188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350" h="188418">
                  <a:moveTo>
                    <a:pt x="188351" y="94209"/>
                  </a:moveTo>
                  <a:cubicBezTo>
                    <a:pt x="188351" y="146240"/>
                    <a:pt x="146187" y="188418"/>
                    <a:pt x="94175" y="188418"/>
                  </a:cubicBezTo>
                  <a:cubicBezTo>
                    <a:pt x="42164" y="188418"/>
                    <a:pt x="0" y="146240"/>
                    <a:pt x="0" y="94209"/>
                  </a:cubicBezTo>
                  <a:cubicBezTo>
                    <a:pt x="0" y="42179"/>
                    <a:pt x="42164" y="0"/>
                    <a:pt x="94175" y="0"/>
                  </a:cubicBezTo>
                  <a:cubicBezTo>
                    <a:pt x="146187" y="0"/>
                    <a:pt x="188351" y="42179"/>
                    <a:pt x="188351" y="9420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Tree>
    <p:extLst>
      <p:ext uri="{BB962C8B-B14F-4D97-AF65-F5344CB8AC3E}">
        <p14:creationId xmlns:p14="http://schemas.microsoft.com/office/powerpoint/2010/main" val="4079159541"/>
      </p:ext>
    </p:extLst>
  </p:cSld>
  <p:clrMapOvr>
    <a:masterClrMapping/>
  </p:clrMapOvr>
  <p:transition spd="med"/>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04443D-D09B-6A25-244C-65784E5A5DA8}"/>
            </a:ext>
          </a:extLst>
        </p:cNvPr>
        <p:cNvGrpSpPr/>
        <p:nvPr/>
      </p:nvGrpSpPr>
      <p:grpSpPr>
        <a:xfrm>
          <a:off x="0" y="0"/>
          <a:ext cx="0" cy="0"/>
          <a:chOff x="0" y="0"/>
          <a:chExt cx="0" cy="0"/>
        </a:xfrm>
      </p:grpSpPr>
      <p:grpSp>
        <p:nvGrpSpPr>
          <p:cNvPr id="5596" name="Group 5595">
            <a:extLst>
              <a:ext uri="{FF2B5EF4-FFF2-40B4-BE49-F238E27FC236}">
                <a16:creationId xmlns:a16="http://schemas.microsoft.com/office/drawing/2014/main" id="{EF35A546-DB91-1DA7-ACA4-28513D0CEC84}"/>
              </a:ext>
            </a:extLst>
          </p:cNvPr>
          <p:cNvGrpSpPr/>
          <p:nvPr/>
        </p:nvGrpSpPr>
        <p:grpSpPr>
          <a:xfrm flipH="1">
            <a:off x="11341020" y="3705762"/>
            <a:ext cx="568352" cy="656912"/>
            <a:chOff x="12086908" y="2599249"/>
            <a:chExt cx="663814" cy="767249"/>
          </a:xfrm>
        </p:grpSpPr>
        <p:sp>
          <p:nvSpPr>
            <p:cNvPr id="6331" name="Freeform 6330">
              <a:extLst>
                <a:ext uri="{FF2B5EF4-FFF2-40B4-BE49-F238E27FC236}">
                  <a16:creationId xmlns:a16="http://schemas.microsoft.com/office/drawing/2014/main" id="{399EB3AB-72C6-0609-D6F9-47A02C0997AC}"/>
                </a:ext>
              </a:extLst>
            </p:cNvPr>
            <p:cNvSpPr/>
            <p:nvPr/>
          </p:nvSpPr>
          <p:spPr>
            <a:xfrm>
              <a:off x="12086908" y="2599249"/>
              <a:ext cx="105092" cy="105117"/>
            </a:xfrm>
            <a:custGeom>
              <a:avLst/>
              <a:gdLst>
                <a:gd name="connsiteX0" fmla="*/ 105092 w 105092"/>
                <a:gd name="connsiteY0" fmla="*/ 52559 h 105117"/>
                <a:gd name="connsiteX1" fmla="*/ 52546 w 105092"/>
                <a:gd name="connsiteY1" fmla="*/ 105118 h 105117"/>
                <a:gd name="connsiteX2" fmla="*/ 0 w 105092"/>
                <a:gd name="connsiteY2" fmla="*/ 52559 h 105117"/>
                <a:gd name="connsiteX3" fmla="*/ 52546 w 105092"/>
                <a:gd name="connsiteY3" fmla="*/ 0 h 105117"/>
                <a:gd name="connsiteX4" fmla="*/ 105092 w 105092"/>
                <a:gd name="connsiteY4" fmla="*/ 52559 h 10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92" h="105117">
                  <a:moveTo>
                    <a:pt x="105092" y="52559"/>
                  </a:moveTo>
                  <a:cubicBezTo>
                    <a:pt x="105092" y="81586"/>
                    <a:pt x="81567" y="105118"/>
                    <a:pt x="52546" y="105118"/>
                  </a:cubicBezTo>
                  <a:cubicBezTo>
                    <a:pt x="23526" y="105118"/>
                    <a:pt x="0" y="81586"/>
                    <a:pt x="0" y="52559"/>
                  </a:cubicBezTo>
                  <a:cubicBezTo>
                    <a:pt x="0" y="23531"/>
                    <a:pt x="23526" y="0"/>
                    <a:pt x="52546" y="0"/>
                  </a:cubicBezTo>
                  <a:cubicBezTo>
                    <a:pt x="81567" y="0"/>
                    <a:pt x="105092" y="23531"/>
                    <a:pt x="105092" y="5255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2" name="Freeform 6331">
              <a:extLst>
                <a:ext uri="{FF2B5EF4-FFF2-40B4-BE49-F238E27FC236}">
                  <a16:creationId xmlns:a16="http://schemas.microsoft.com/office/drawing/2014/main" id="{DBA17BE7-848F-8286-D1FB-2F9EF39E8F2C}"/>
                </a:ext>
              </a:extLst>
            </p:cNvPr>
            <p:cNvSpPr/>
            <p:nvPr/>
          </p:nvSpPr>
          <p:spPr>
            <a:xfrm>
              <a:off x="12244545" y="2599249"/>
              <a:ext cx="105092" cy="105117"/>
            </a:xfrm>
            <a:custGeom>
              <a:avLst/>
              <a:gdLst>
                <a:gd name="connsiteX0" fmla="*/ 105092 w 105092"/>
                <a:gd name="connsiteY0" fmla="*/ 52559 h 105117"/>
                <a:gd name="connsiteX1" fmla="*/ 52546 w 105092"/>
                <a:gd name="connsiteY1" fmla="*/ 105118 h 105117"/>
                <a:gd name="connsiteX2" fmla="*/ 0 w 105092"/>
                <a:gd name="connsiteY2" fmla="*/ 52559 h 105117"/>
                <a:gd name="connsiteX3" fmla="*/ 52546 w 105092"/>
                <a:gd name="connsiteY3" fmla="*/ 0 h 105117"/>
                <a:gd name="connsiteX4" fmla="*/ 105092 w 105092"/>
                <a:gd name="connsiteY4" fmla="*/ 52559 h 10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92" h="105117">
                  <a:moveTo>
                    <a:pt x="105092" y="52559"/>
                  </a:moveTo>
                  <a:cubicBezTo>
                    <a:pt x="105092" y="81586"/>
                    <a:pt x="81567" y="105118"/>
                    <a:pt x="52546" y="105118"/>
                  </a:cubicBezTo>
                  <a:cubicBezTo>
                    <a:pt x="23526" y="105118"/>
                    <a:pt x="0" y="81586"/>
                    <a:pt x="0" y="52559"/>
                  </a:cubicBezTo>
                  <a:cubicBezTo>
                    <a:pt x="0" y="23531"/>
                    <a:pt x="23526" y="0"/>
                    <a:pt x="52546" y="0"/>
                  </a:cubicBezTo>
                  <a:cubicBezTo>
                    <a:pt x="81567" y="0"/>
                    <a:pt x="105092" y="23531"/>
                    <a:pt x="105092" y="5255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3" name="Freeform 6332">
              <a:extLst>
                <a:ext uri="{FF2B5EF4-FFF2-40B4-BE49-F238E27FC236}">
                  <a16:creationId xmlns:a16="http://schemas.microsoft.com/office/drawing/2014/main" id="{4A6D452D-6B7B-B154-46F6-BC7D6D92222B}"/>
                </a:ext>
              </a:extLst>
            </p:cNvPr>
            <p:cNvSpPr/>
            <p:nvPr/>
          </p:nvSpPr>
          <p:spPr>
            <a:xfrm>
              <a:off x="12402183" y="2599249"/>
              <a:ext cx="105092" cy="105117"/>
            </a:xfrm>
            <a:custGeom>
              <a:avLst/>
              <a:gdLst>
                <a:gd name="connsiteX0" fmla="*/ 105092 w 105092"/>
                <a:gd name="connsiteY0" fmla="*/ 52559 h 105117"/>
                <a:gd name="connsiteX1" fmla="*/ 52546 w 105092"/>
                <a:gd name="connsiteY1" fmla="*/ 105118 h 105117"/>
                <a:gd name="connsiteX2" fmla="*/ 0 w 105092"/>
                <a:gd name="connsiteY2" fmla="*/ 52559 h 105117"/>
                <a:gd name="connsiteX3" fmla="*/ 52546 w 105092"/>
                <a:gd name="connsiteY3" fmla="*/ 0 h 105117"/>
                <a:gd name="connsiteX4" fmla="*/ 105092 w 105092"/>
                <a:gd name="connsiteY4" fmla="*/ 52559 h 10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92" h="105117">
                  <a:moveTo>
                    <a:pt x="105092" y="52559"/>
                  </a:moveTo>
                  <a:cubicBezTo>
                    <a:pt x="105092" y="81586"/>
                    <a:pt x="81567" y="105118"/>
                    <a:pt x="52546" y="105118"/>
                  </a:cubicBezTo>
                  <a:cubicBezTo>
                    <a:pt x="23526" y="105118"/>
                    <a:pt x="0" y="81586"/>
                    <a:pt x="0" y="52559"/>
                  </a:cubicBezTo>
                  <a:cubicBezTo>
                    <a:pt x="0" y="23531"/>
                    <a:pt x="23526" y="0"/>
                    <a:pt x="52546" y="0"/>
                  </a:cubicBezTo>
                  <a:cubicBezTo>
                    <a:pt x="81567" y="0"/>
                    <a:pt x="105092" y="23531"/>
                    <a:pt x="105092" y="5255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4" name="Freeform 6333">
              <a:extLst>
                <a:ext uri="{FF2B5EF4-FFF2-40B4-BE49-F238E27FC236}">
                  <a16:creationId xmlns:a16="http://schemas.microsoft.com/office/drawing/2014/main" id="{F049E43F-47E4-895D-D19C-2E6A8FFBA664}"/>
                </a:ext>
              </a:extLst>
            </p:cNvPr>
            <p:cNvSpPr/>
            <p:nvPr/>
          </p:nvSpPr>
          <p:spPr>
            <a:xfrm>
              <a:off x="12086908" y="2756925"/>
              <a:ext cx="105092" cy="105117"/>
            </a:xfrm>
            <a:custGeom>
              <a:avLst/>
              <a:gdLst>
                <a:gd name="connsiteX0" fmla="*/ 105092 w 105092"/>
                <a:gd name="connsiteY0" fmla="*/ 52559 h 105117"/>
                <a:gd name="connsiteX1" fmla="*/ 52546 w 105092"/>
                <a:gd name="connsiteY1" fmla="*/ 105118 h 105117"/>
                <a:gd name="connsiteX2" fmla="*/ 0 w 105092"/>
                <a:gd name="connsiteY2" fmla="*/ 52559 h 105117"/>
                <a:gd name="connsiteX3" fmla="*/ 52546 w 105092"/>
                <a:gd name="connsiteY3" fmla="*/ 0 h 105117"/>
                <a:gd name="connsiteX4" fmla="*/ 105092 w 105092"/>
                <a:gd name="connsiteY4" fmla="*/ 52559 h 10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92" h="105117">
                  <a:moveTo>
                    <a:pt x="105092" y="52559"/>
                  </a:moveTo>
                  <a:cubicBezTo>
                    <a:pt x="105092" y="81586"/>
                    <a:pt x="81567" y="105118"/>
                    <a:pt x="52546" y="105118"/>
                  </a:cubicBezTo>
                  <a:cubicBezTo>
                    <a:pt x="23526" y="105118"/>
                    <a:pt x="0" y="81586"/>
                    <a:pt x="0" y="52559"/>
                  </a:cubicBezTo>
                  <a:cubicBezTo>
                    <a:pt x="0" y="23531"/>
                    <a:pt x="23526" y="0"/>
                    <a:pt x="52546" y="0"/>
                  </a:cubicBezTo>
                  <a:cubicBezTo>
                    <a:pt x="81567" y="0"/>
                    <a:pt x="105092" y="23531"/>
                    <a:pt x="105092" y="5255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5" name="Freeform 6334">
              <a:extLst>
                <a:ext uri="{FF2B5EF4-FFF2-40B4-BE49-F238E27FC236}">
                  <a16:creationId xmlns:a16="http://schemas.microsoft.com/office/drawing/2014/main" id="{017B096F-E828-1717-DE0F-EE5F08E04EDC}"/>
                </a:ext>
              </a:extLst>
            </p:cNvPr>
            <p:cNvSpPr/>
            <p:nvPr/>
          </p:nvSpPr>
          <p:spPr>
            <a:xfrm>
              <a:off x="12244545" y="2756925"/>
              <a:ext cx="105092" cy="105117"/>
            </a:xfrm>
            <a:custGeom>
              <a:avLst/>
              <a:gdLst>
                <a:gd name="connsiteX0" fmla="*/ 105092 w 105092"/>
                <a:gd name="connsiteY0" fmla="*/ 52559 h 105117"/>
                <a:gd name="connsiteX1" fmla="*/ 52546 w 105092"/>
                <a:gd name="connsiteY1" fmla="*/ 105118 h 105117"/>
                <a:gd name="connsiteX2" fmla="*/ 0 w 105092"/>
                <a:gd name="connsiteY2" fmla="*/ 52559 h 105117"/>
                <a:gd name="connsiteX3" fmla="*/ 52546 w 105092"/>
                <a:gd name="connsiteY3" fmla="*/ 0 h 105117"/>
                <a:gd name="connsiteX4" fmla="*/ 105092 w 105092"/>
                <a:gd name="connsiteY4" fmla="*/ 52559 h 10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92" h="105117">
                  <a:moveTo>
                    <a:pt x="105092" y="52559"/>
                  </a:moveTo>
                  <a:cubicBezTo>
                    <a:pt x="105092" y="81586"/>
                    <a:pt x="81567" y="105118"/>
                    <a:pt x="52546" y="105118"/>
                  </a:cubicBezTo>
                  <a:cubicBezTo>
                    <a:pt x="23526" y="105118"/>
                    <a:pt x="0" y="81586"/>
                    <a:pt x="0" y="52559"/>
                  </a:cubicBezTo>
                  <a:cubicBezTo>
                    <a:pt x="0" y="23531"/>
                    <a:pt x="23526" y="0"/>
                    <a:pt x="52546" y="0"/>
                  </a:cubicBezTo>
                  <a:cubicBezTo>
                    <a:pt x="81567" y="0"/>
                    <a:pt x="105092" y="23531"/>
                    <a:pt x="105092" y="5255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6" name="Freeform 6335">
              <a:extLst>
                <a:ext uri="{FF2B5EF4-FFF2-40B4-BE49-F238E27FC236}">
                  <a16:creationId xmlns:a16="http://schemas.microsoft.com/office/drawing/2014/main" id="{8FA6A1FD-5CC5-FAFD-AE8B-1508E6B08674}"/>
                </a:ext>
              </a:extLst>
            </p:cNvPr>
            <p:cNvSpPr/>
            <p:nvPr/>
          </p:nvSpPr>
          <p:spPr>
            <a:xfrm>
              <a:off x="12402183" y="2756925"/>
              <a:ext cx="105092" cy="105117"/>
            </a:xfrm>
            <a:custGeom>
              <a:avLst/>
              <a:gdLst>
                <a:gd name="connsiteX0" fmla="*/ 105092 w 105092"/>
                <a:gd name="connsiteY0" fmla="*/ 52559 h 105117"/>
                <a:gd name="connsiteX1" fmla="*/ 52546 w 105092"/>
                <a:gd name="connsiteY1" fmla="*/ 105118 h 105117"/>
                <a:gd name="connsiteX2" fmla="*/ 0 w 105092"/>
                <a:gd name="connsiteY2" fmla="*/ 52559 h 105117"/>
                <a:gd name="connsiteX3" fmla="*/ 52546 w 105092"/>
                <a:gd name="connsiteY3" fmla="*/ 0 h 105117"/>
                <a:gd name="connsiteX4" fmla="*/ 105092 w 105092"/>
                <a:gd name="connsiteY4" fmla="*/ 52559 h 10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92" h="105117">
                  <a:moveTo>
                    <a:pt x="105092" y="52559"/>
                  </a:moveTo>
                  <a:cubicBezTo>
                    <a:pt x="105092" y="81586"/>
                    <a:pt x="81567" y="105118"/>
                    <a:pt x="52546" y="105118"/>
                  </a:cubicBezTo>
                  <a:cubicBezTo>
                    <a:pt x="23526" y="105118"/>
                    <a:pt x="0" y="81586"/>
                    <a:pt x="0" y="52559"/>
                  </a:cubicBezTo>
                  <a:cubicBezTo>
                    <a:pt x="0" y="23531"/>
                    <a:pt x="23526" y="0"/>
                    <a:pt x="52546" y="0"/>
                  </a:cubicBezTo>
                  <a:cubicBezTo>
                    <a:pt x="81567" y="0"/>
                    <a:pt x="105092" y="23531"/>
                    <a:pt x="105092" y="5255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7" name="Freeform 6336">
              <a:extLst>
                <a:ext uri="{FF2B5EF4-FFF2-40B4-BE49-F238E27FC236}">
                  <a16:creationId xmlns:a16="http://schemas.microsoft.com/office/drawing/2014/main" id="{B6BF4E63-F850-3600-D265-5C42ED695528}"/>
                </a:ext>
              </a:extLst>
            </p:cNvPr>
            <p:cNvSpPr/>
            <p:nvPr/>
          </p:nvSpPr>
          <p:spPr>
            <a:xfrm>
              <a:off x="12402180" y="2914602"/>
              <a:ext cx="105093" cy="100985"/>
            </a:xfrm>
            <a:custGeom>
              <a:avLst/>
              <a:gdLst>
                <a:gd name="connsiteX0" fmla="*/ 32096 w 105093"/>
                <a:gd name="connsiteY0" fmla="*/ 100986 h 100985"/>
                <a:gd name="connsiteX1" fmla="*/ 0 w 105093"/>
                <a:gd name="connsiteY1" fmla="*/ 52559 h 100985"/>
                <a:gd name="connsiteX2" fmla="*/ 52549 w 105093"/>
                <a:gd name="connsiteY2" fmla="*/ 0 h 100985"/>
                <a:gd name="connsiteX3" fmla="*/ 105094 w 105093"/>
                <a:gd name="connsiteY3" fmla="*/ 52559 h 100985"/>
                <a:gd name="connsiteX4" fmla="*/ 96120 w 105093"/>
                <a:gd name="connsiteY4" fmla="*/ 81944 h 100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93" h="100985">
                  <a:moveTo>
                    <a:pt x="32096" y="100986"/>
                  </a:moveTo>
                  <a:cubicBezTo>
                    <a:pt x="13238" y="93009"/>
                    <a:pt x="0" y="74330"/>
                    <a:pt x="0" y="52559"/>
                  </a:cubicBezTo>
                  <a:cubicBezTo>
                    <a:pt x="0" y="23532"/>
                    <a:pt x="23530" y="0"/>
                    <a:pt x="52549" y="0"/>
                  </a:cubicBezTo>
                  <a:cubicBezTo>
                    <a:pt x="81569" y="0"/>
                    <a:pt x="105094" y="23532"/>
                    <a:pt x="105094" y="52559"/>
                  </a:cubicBezTo>
                  <a:cubicBezTo>
                    <a:pt x="105094" y="63445"/>
                    <a:pt x="101784" y="73554"/>
                    <a:pt x="96120" y="81944"/>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8" name="Freeform 6337">
              <a:extLst>
                <a:ext uri="{FF2B5EF4-FFF2-40B4-BE49-F238E27FC236}">
                  <a16:creationId xmlns:a16="http://schemas.microsoft.com/office/drawing/2014/main" id="{DB43470B-1765-C0FA-1E0E-1CAA029756A9}"/>
                </a:ext>
              </a:extLst>
            </p:cNvPr>
            <p:cNvSpPr/>
            <p:nvPr/>
          </p:nvSpPr>
          <p:spPr>
            <a:xfrm>
              <a:off x="12086908" y="2914602"/>
              <a:ext cx="105092" cy="105117"/>
            </a:xfrm>
            <a:custGeom>
              <a:avLst/>
              <a:gdLst>
                <a:gd name="connsiteX0" fmla="*/ 105092 w 105092"/>
                <a:gd name="connsiteY0" fmla="*/ 52559 h 105117"/>
                <a:gd name="connsiteX1" fmla="*/ 52546 w 105092"/>
                <a:gd name="connsiteY1" fmla="*/ 105117 h 105117"/>
                <a:gd name="connsiteX2" fmla="*/ 0 w 105092"/>
                <a:gd name="connsiteY2" fmla="*/ 52559 h 105117"/>
                <a:gd name="connsiteX3" fmla="*/ 52546 w 105092"/>
                <a:gd name="connsiteY3" fmla="*/ 0 h 105117"/>
                <a:gd name="connsiteX4" fmla="*/ 105092 w 105092"/>
                <a:gd name="connsiteY4" fmla="*/ 52559 h 10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92" h="105117">
                  <a:moveTo>
                    <a:pt x="105092" y="52559"/>
                  </a:moveTo>
                  <a:cubicBezTo>
                    <a:pt x="105092" y="81586"/>
                    <a:pt x="81567" y="105117"/>
                    <a:pt x="52546" y="105117"/>
                  </a:cubicBezTo>
                  <a:cubicBezTo>
                    <a:pt x="23526" y="105117"/>
                    <a:pt x="0" y="81586"/>
                    <a:pt x="0" y="52559"/>
                  </a:cubicBezTo>
                  <a:cubicBezTo>
                    <a:pt x="0" y="23531"/>
                    <a:pt x="23526" y="0"/>
                    <a:pt x="52546" y="0"/>
                  </a:cubicBezTo>
                  <a:cubicBezTo>
                    <a:pt x="81567" y="0"/>
                    <a:pt x="105092" y="23531"/>
                    <a:pt x="105092" y="5255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9" name="Freeform 6338">
              <a:extLst>
                <a:ext uri="{FF2B5EF4-FFF2-40B4-BE49-F238E27FC236}">
                  <a16:creationId xmlns:a16="http://schemas.microsoft.com/office/drawing/2014/main" id="{397FA562-A6F4-785F-B892-06BDD6C0BC3D}"/>
                </a:ext>
              </a:extLst>
            </p:cNvPr>
            <p:cNvSpPr/>
            <p:nvPr/>
          </p:nvSpPr>
          <p:spPr>
            <a:xfrm>
              <a:off x="12244545" y="2914602"/>
              <a:ext cx="105092" cy="105117"/>
            </a:xfrm>
            <a:custGeom>
              <a:avLst/>
              <a:gdLst>
                <a:gd name="connsiteX0" fmla="*/ 105092 w 105092"/>
                <a:gd name="connsiteY0" fmla="*/ 52559 h 105117"/>
                <a:gd name="connsiteX1" fmla="*/ 52546 w 105092"/>
                <a:gd name="connsiteY1" fmla="*/ 105117 h 105117"/>
                <a:gd name="connsiteX2" fmla="*/ 0 w 105092"/>
                <a:gd name="connsiteY2" fmla="*/ 52559 h 105117"/>
                <a:gd name="connsiteX3" fmla="*/ 52546 w 105092"/>
                <a:gd name="connsiteY3" fmla="*/ 0 h 105117"/>
                <a:gd name="connsiteX4" fmla="*/ 105092 w 105092"/>
                <a:gd name="connsiteY4" fmla="*/ 52559 h 10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92" h="105117">
                  <a:moveTo>
                    <a:pt x="105092" y="52559"/>
                  </a:moveTo>
                  <a:cubicBezTo>
                    <a:pt x="105092" y="81586"/>
                    <a:pt x="81567" y="105117"/>
                    <a:pt x="52546" y="105117"/>
                  </a:cubicBezTo>
                  <a:cubicBezTo>
                    <a:pt x="23526" y="105117"/>
                    <a:pt x="0" y="81586"/>
                    <a:pt x="0" y="52559"/>
                  </a:cubicBezTo>
                  <a:cubicBezTo>
                    <a:pt x="0" y="23531"/>
                    <a:pt x="23526" y="0"/>
                    <a:pt x="52546" y="0"/>
                  </a:cubicBezTo>
                  <a:cubicBezTo>
                    <a:pt x="81567" y="0"/>
                    <a:pt x="105092" y="23531"/>
                    <a:pt x="105092" y="52559"/>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340" name="Graphic 2">
              <a:extLst>
                <a:ext uri="{FF2B5EF4-FFF2-40B4-BE49-F238E27FC236}">
                  <a16:creationId xmlns:a16="http://schemas.microsoft.com/office/drawing/2014/main" id="{4312B244-3A7E-6AD7-22E2-E11B1E750721}"/>
                </a:ext>
              </a:extLst>
            </p:cNvPr>
            <p:cNvGrpSpPr/>
            <p:nvPr/>
          </p:nvGrpSpPr>
          <p:grpSpPr>
            <a:xfrm>
              <a:off x="12349636" y="2938174"/>
              <a:ext cx="401086" cy="428324"/>
              <a:chOff x="19927556" y="3427272"/>
              <a:chExt cx="401086" cy="428324"/>
            </a:xfrm>
            <a:noFill/>
          </p:grpSpPr>
          <p:sp>
            <p:nvSpPr>
              <p:cNvPr id="6341" name="Freeform 6340">
                <a:extLst>
                  <a:ext uri="{FF2B5EF4-FFF2-40B4-BE49-F238E27FC236}">
                    <a16:creationId xmlns:a16="http://schemas.microsoft.com/office/drawing/2014/main" id="{B9E96921-4776-56F6-706B-BCD7C3F29B62}"/>
                  </a:ext>
                </a:extLst>
              </p:cNvPr>
              <p:cNvSpPr/>
              <p:nvPr/>
            </p:nvSpPr>
            <p:spPr>
              <a:xfrm>
                <a:off x="19927556" y="3427272"/>
                <a:ext cx="395764" cy="402911"/>
              </a:xfrm>
              <a:custGeom>
                <a:avLst/>
                <a:gdLst>
                  <a:gd name="connsiteX0" fmla="*/ 395765 w 395764"/>
                  <a:gd name="connsiteY0" fmla="*/ 327113 h 402911"/>
                  <a:gd name="connsiteX1" fmla="*/ 385549 w 395764"/>
                  <a:gd name="connsiteY1" fmla="*/ 212829 h 402911"/>
                  <a:gd name="connsiteX2" fmla="*/ 355943 w 395764"/>
                  <a:gd name="connsiteY2" fmla="*/ 188664 h 402911"/>
                  <a:gd name="connsiteX3" fmla="*/ 276240 w 395764"/>
                  <a:gd name="connsiteY3" fmla="*/ 177170 h 402911"/>
                  <a:gd name="connsiteX4" fmla="*/ 202890 w 395764"/>
                  <a:gd name="connsiteY4" fmla="*/ 166599 h 402911"/>
                  <a:gd name="connsiteX5" fmla="*/ 126073 w 395764"/>
                  <a:gd name="connsiteY5" fmla="*/ 16814 h 402911"/>
                  <a:gd name="connsiteX6" fmla="*/ 95572 w 395764"/>
                  <a:gd name="connsiteY6" fmla="*/ 828 h 402911"/>
                  <a:gd name="connsiteX7" fmla="*/ 95572 w 395764"/>
                  <a:gd name="connsiteY7" fmla="*/ 828 h 402911"/>
                  <a:gd name="connsiteX8" fmla="*/ 76627 w 395764"/>
                  <a:gd name="connsiteY8" fmla="*/ 29002 h 402911"/>
                  <a:gd name="connsiteX9" fmla="*/ 130668 w 395764"/>
                  <a:gd name="connsiteY9" fmla="*/ 304994 h 402911"/>
                  <a:gd name="connsiteX10" fmla="*/ 48963 w 395764"/>
                  <a:gd name="connsiteY10" fmla="*/ 242241 h 402911"/>
                  <a:gd name="connsiteX11" fmla="*/ 1204 w 395764"/>
                  <a:gd name="connsiteY11" fmla="*/ 284894 h 402911"/>
                  <a:gd name="connsiteX12" fmla="*/ 1204 w 395764"/>
                  <a:gd name="connsiteY12" fmla="*/ 284894 h 402911"/>
                  <a:gd name="connsiteX13" fmla="*/ 104269 w 395764"/>
                  <a:gd name="connsiteY13" fmla="*/ 402912 h 40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764" h="402911">
                    <a:moveTo>
                      <a:pt x="395765" y="327113"/>
                    </a:moveTo>
                    <a:lnTo>
                      <a:pt x="385549" y="212829"/>
                    </a:lnTo>
                    <a:cubicBezTo>
                      <a:pt x="384214" y="197889"/>
                      <a:pt x="370846" y="186976"/>
                      <a:pt x="355943" y="188664"/>
                    </a:cubicBezTo>
                    <a:lnTo>
                      <a:pt x="276240" y="177170"/>
                    </a:lnTo>
                    <a:lnTo>
                      <a:pt x="202890" y="166599"/>
                    </a:lnTo>
                    <a:lnTo>
                      <a:pt x="126073" y="16814"/>
                    </a:lnTo>
                    <a:cubicBezTo>
                      <a:pt x="121532" y="4425"/>
                      <a:pt x="108338" y="-2488"/>
                      <a:pt x="95572" y="828"/>
                    </a:cubicBezTo>
                    <a:lnTo>
                      <a:pt x="95572" y="828"/>
                    </a:lnTo>
                    <a:cubicBezTo>
                      <a:pt x="83050" y="4083"/>
                      <a:pt x="74923" y="16174"/>
                      <a:pt x="76627" y="29002"/>
                    </a:cubicBezTo>
                    <a:lnTo>
                      <a:pt x="130668" y="304994"/>
                    </a:lnTo>
                    <a:lnTo>
                      <a:pt x="48963" y="242241"/>
                    </a:lnTo>
                    <a:cubicBezTo>
                      <a:pt x="21620" y="231713"/>
                      <a:pt x="-6169" y="256529"/>
                      <a:pt x="1204" y="284894"/>
                    </a:cubicBezTo>
                    <a:lnTo>
                      <a:pt x="1204" y="284894"/>
                    </a:lnTo>
                    <a:cubicBezTo>
                      <a:pt x="1204" y="284894"/>
                      <a:pt x="104269" y="402912"/>
                      <a:pt x="104269" y="402912"/>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42" name="Freeform 6341">
                <a:extLst>
                  <a:ext uri="{FF2B5EF4-FFF2-40B4-BE49-F238E27FC236}">
                    <a16:creationId xmlns:a16="http://schemas.microsoft.com/office/drawing/2014/main" id="{9B24A62B-D7BA-57C8-0114-53CDCAB33024}"/>
                  </a:ext>
                </a:extLst>
              </p:cNvPr>
              <p:cNvSpPr/>
              <p:nvPr/>
            </p:nvSpPr>
            <p:spPr>
              <a:xfrm>
                <a:off x="20295527" y="3788361"/>
                <a:ext cx="33115" cy="67235"/>
              </a:xfrm>
              <a:custGeom>
                <a:avLst/>
                <a:gdLst>
                  <a:gd name="connsiteX0" fmla="*/ 30658 w 33115"/>
                  <a:gd name="connsiteY0" fmla="*/ 0 h 67235"/>
                  <a:gd name="connsiteX1" fmla="*/ 32991 w 33115"/>
                  <a:gd name="connsiteY1" fmla="*/ 28305 h 67235"/>
                  <a:gd name="connsiteX2" fmla="*/ 0 w 33115"/>
                  <a:gd name="connsiteY2" fmla="*/ 67236 h 67235"/>
                </a:gdLst>
                <a:ahLst/>
                <a:cxnLst>
                  <a:cxn ang="0">
                    <a:pos x="connsiteX0" y="connsiteY0"/>
                  </a:cxn>
                  <a:cxn ang="0">
                    <a:pos x="connsiteX1" y="connsiteY1"/>
                  </a:cxn>
                  <a:cxn ang="0">
                    <a:pos x="connsiteX2" y="connsiteY2"/>
                  </a:cxn>
                </a:cxnLst>
                <a:rect l="l" t="t" r="r" b="b"/>
                <a:pathLst>
                  <a:path w="33115" h="67235">
                    <a:moveTo>
                      <a:pt x="30658" y="0"/>
                    </a:moveTo>
                    <a:lnTo>
                      <a:pt x="32991" y="28305"/>
                    </a:lnTo>
                    <a:cubicBezTo>
                      <a:pt x="34630" y="48166"/>
                      <a:pt x="19862" y="65597"/>
                      <a:pt x="0" y="67236"/>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597" name="Graphic 2">
            <a:extLst>
              <a:ext uri="{FF2B5EF4-FFF2-40B4-BE49-F238E27FC236}">
                <a16:creationId xmlns:a16="http://schemas.microsoft.com/office/drawing/2014/main" id="{36EB1BF5-51FC-46DF-CA99-0CD0355FBC2D}"/>
              </a:ext>
            </a:extLst>
          </p:cNvPr>
          <p:cNvGrpSpPr/>
          <p:nvPr/>
        </p:nvGrpSpPr>
        <p:grpSpPr>
          <a:xfrm flipH="1">
            <a:off x="12873083" y="3677118"/>
            <a:ext cx="734388" cy="684198"/>
            <a:chOff x="20906676" y="3057411"/>
            <a:chExt cx="857740" cy="799120"/>
          </a:xfrm>
          <a:noFill/>
        </p:grpSpPr>
        <p:grpSp>
          <p:nvGrpSpPr>
            <p:cNvPr id="6311" name="Graphic 2">
              <a:extLst>
                <a:ext uri="{FF2B5EF4-FFF2-40B4-BE49-F238E27FC236}">
                  <a16:creationId xmlns:a16="http://schemas.microsoft.com/office/drawing/2014/main" id="{7808C483-5FE6-E1D1-39AF-BE33F7107C99}"/>
                </a:ext>
              </a:extLst>
            </p:cNvPr>
            <p:cNvGrpSpPr/>
            <p:nvPr/>
          </p:nvGrpSpPr>
          <p:grpSpPr>
            <a:xfrm>
              <a:off x="20906676" y="3057411"/>
              <a:ext cx="857740" cy="799120"/>
              <a:chOff x="20906676" y="3057411"/>
              <a:chExt cx="857740" cy="799120"/>
            </a:xfrm>
            <a:grpFill/>
          </p:grpSpPr>
          <p:grpSp>
            <p:nvGrpSpPr>
              <p:cNvPr id="6313" name="Graphic 2">
                <a:extLst>
                  <a:ext uri="{FF2B5EF4-FFF2-40B4-BE49-F238E27FC236}">
                    <a16:creationId xmlns:a16="http://schemas.microsoft.com/office/drawing/2014/main" id="{CE21DF8F-18BE-EE4A-E3BE-8CD0CFEE5051}"/>
                  </a:ext>
                </a:extLst>
              </p:cNvPr>
              <p:cNvGrpSpPr/>
              <p:nvPr/>
            </p:nvGrpSpPr>
            <p:grpSpPr>
              <a:xfrm>
                <a:off x="20951077" y="3395341"/>
                <a:ext cx="768939" cy="384280"/>
                <a:chOff x="20951077" y="3395341"/>
                <a:chExt cx="768939" cy="384280"/>
              </a:xfrm>
              <a:grpFill/>
            </p:grpSpPr>
            <p:sp>
              <p:nvSpPr>
                <p:cNvPr id="6318" name="Freeform 6317">
                  <a:extLst>
                    <a:ext uri="{FF2B5EF4-FFF2-40B4-BE49-F238E27FC236}">
                      <a16:creationId xmlns:a16="http://schemas.microsoft.com/office/drawing/2014/main" id="{9DC4F7A2-4C9A-1512-9062-E145DAB793F1}"/>
                    </a:ext>
                  </a:extLst>
                </p:cNvPr>
                <p:cNvSpPr/>
                <p:nvPr/>
              </p:nvSpPr>
              <p:spPr>
                <a:xfrm>
                  <a:off x="20951077" y="3395341"/>
                  <a:ext cx="384469" cy="384280"/>
                </a:xfrm>
                <a:custGeom>
                  <a:avLst/>
                  <a:gdLst>
                    <a:gd name="connsiteX0" fmla="*/ 363393 w 384469"/>
                    <a:gd name="connsiteY0" fmla="*/ 0 h 384280"/>
                    <a:gd name="connsiteX1" fmla="*/ 384470 w 384469"/>
                    <a:gd name="connsiteY1" fmla="*/ 21082 h 384280"/>
                    <a:gd name="connsiteX2" fmla="*/ 384470 w 384469"/>
                    <a:gd name="connsiteY2" fmla="*/ 363199 h 384280"/>
                    <a:gd name="connsiteX3" fmla="*/ 363393 w 384469"/>
                    <a:gd name="connsiteY3" fmla="*/ 384280 h 384280"/>
                    <a:gd name="connsiteX4" fmla="*/ 21077 w 384469"/>
                    <a:gd name="connsiteY4" fmla="*/ 384280 h 384280"/>
                    <a:gd name="connsiteX5" fmla="*/ 0 w 384469"/>
                    <a:gd name="connsiteY5" fmla="*/ 363199 h 384280"/>
                    <a:gd name="connsiteX6" fmla="*/ 0 w 384469"/>
                    <a:gd name="connsiteY6" fmla="*/ 21082 h 384280"/>
                    <a:gd name="connsiteX7" fmla="*/ 21077 w 384469"/>
                    <a:gd name="connsiteY7" fmla="*/ 0 h 38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469" h="384280">
                      <a:moveTo>
                        <a:pt x="363393" y="0"/>
                      </a:moveTo>
                      <a:cubicBezTo>
                        <a:pt x="375033" y="0"/>
                        <a:pt x="384470" y="9439"/>
                        <a:pt x="384470" y="21082"/>
                      </a:cubicBezTo>
                      <a:lnTo>
                        <a:pt x="384470" y="363199"/>
                      </a:lnTo>
                      <a:cubicBezTo>
                        <a:pt x="384470" y="374842"/>
                        <a:pt x="375033" y="384280"/>
                        <a:pt x="363393" y="384280"/>
                      </a:cubicBezTo>
                      <a:lnTo>
                        <a:pt x="21077" y="384280"/>
                      </a:lnTo>
                      <a:cubicBezTo>
                        <a:pt x="9437" y="384280"/>
                        <a:pt x="0" y="374842"/>
                        <a:pt x="0" y="363199"/>
                      </a:cubicBezTo>
                      <a:lnTo>
                        <a:pt x="0" y="21082"/>
                      </a:lnTo>
                      <a:cubicBezTo>
                        <a:pt x="0" y="9439"/>
                        <a:pt x="9437" y="0"/>
                        <a:pt x="21077"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9" name="Freeform 6318">
                  <a:extLst>
                    <a:ext uri="{FF2B5EF4-FFF2-40B4-BE49-F238E27FC236}">
                      <a16:creationId xmlns:a16="http://schemas.microsoft.com/office/drawing/2014/main" id="{24F4E4D2-1035-958D-95DF-38920D9D9061}"/>
                    </a:ext>
                  </a:extLst>
                </p:cNvPr>
                <p:cNvSpPr/>
                <p:nvPr/>
              </p:nvSpPr>
              <p:spPr>
                <a:xfrm>
                  <a:off x="21015155" y="3459390"/>
                  <a:ext cx="5425" cy="256184"/>
                </a:xfrm>
                <a:custGeom>
                  <a:avLst/>
                  <a:gdLst>
                    <a:gd name="connsiteX0" fmla="*/ 0 w 5425"/>
                    <a:gd name="connsiteY0" fmla="*/ 0 h 256184"/>
                    <a:gd name="connsiteX1" fmla="*/ 0 w 5425"/>
                    <a:gd name="connsiteY1" fmla="*/ 256184 h 256184"/>
                  </a:gdLst>
                  <a:ahLst/>
                  <a:cxnLst>
                    <a:cxn ang="0">
                      <a:pos x="connsiteX0" y="connsiteY0"/>
                    </a:cxn>
                    <a:cxn ang="0">
                      <a:pos x="connsiteX1" y="connsiteY1"/>
                    </a:cxn>
                  </a:cxnLst>
                  <a:rect l="l" t="t" r="r" b="b"/>
                  <a:pathLst>
                    <a:path w="5425" h="256184">
                      <a:moveTo>
                        <a:pt x="0" y="0"/>
                      </a:moveTo>
                      <a:lnTo>
                        <a:pt x="0" y="25618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0" name="Freeform 6319">
                  <a:extLst>
                    <a:ext uri="{FF2B5EF4-FFF2-40B4-BE49-F238E27FC236}">
                      <a16:creationId xmlns:a16="http://schemas.microsoft.com/office/drawing/2014/main" id="{4E6DC67E-206C-5C94-2E4D-4A1B07F82A60}"/>
                    </a:ext>
                  </a:extLst>
                </p:cNvPr>
                <p:cNvSpPr/>
                <p:nvPr/>
              </p:nvSpPr>
              <p:spPr>
                <a:xfrm>
                  <a:off x="21079233" y="3459390"/>
                  <a:ext cx="5425" cy="256184"/>
                </a:xfrm>
                <a:custGeom>
                  <a:avLst/>
                  <a:gdLst>
                    <a:gd name="connsiteX0" fmla="*/ 0 w 5425"/>
                    <a:gd name="connsiteY0" fmla="*/ 0 h 256184"/>
                    <a:gd name="connsiteX1" fmla="*/ 0 w 5425"/>
                    <a:gd name="connsiteY1" fmla="*/ 256184 h 256184"/>
                  </a:gdLst>
                  <a:ahLst/>
                  <a:cxnLst>
                    <a:cxn ang="0">
                      <a:pos x="connsiteX0" y="connsiteY0"/>
                    </a:cxn>
                    <a:cxn ang="0">
                      <a:pos x="connsiteX1" y="connsiteY1"/>
                    </a:cxn>
                  </a:cxnLst>
                  <a:rect l="l" t="t" r="r" b="b"/>
                  <a:pathLst>
                    <a:path w="5425" h="256184">
                      <a:moveTo>
                        <a:pt x="0" y="0"/>
                      </a:moveTo>
                      <a:lnTo>
                        <a:pt x="0" y="25618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1" name="Freeform 6320">
                  <a:extLst>
                    <a:ext uri="{FF2B5EF4-FFF2-40B4-BE49-F238E27FC236}">
                      <a16:creationId xmlns:a16="http://schemas.microsoft.com/office/drawing/2014/main" id="{FFC0FF7A-34DC-A207-AC57-3FF5294D964B}"/>
                    </a:ext>
                  </a:extLst>
                </p:cNvPr>
                <p:cNvSpPr/>
                <p:nvPr/>
              </p:nvSpPr>
              <p:spPr>
                <a:xfrm>
                  <a:off x="21143311" y="3459390"/>
                  <a:ext cx="5425" cy="256184"/>
                </a:xfrm>
                <a:custGeom>
                  <a:avLst/>
                  <a:gdLst>
                    <a:gd name="connsiteX0" fmla="*/ 0 w 5425"/>
                    <a:gd name="connsiteY0" fmla="*/ 0 h 256184"/>
                    <a:gd name="connsiteX1" fmla="*/ 0 w 5425"/>
                    <a:gd name="connsiteY1" fmla="*/ 256184 h 256184"/>
                  </a:gdLst>
                  <a:ahLst/>
                  <a:cxnLst>
                    <a:cxn ang="0">
                      <a:pos x="connsiteX0" y="connsiteY0"/>
                    </a:cxn>
                    <a:cxn ang="0">
                      <a:pos x="connsiteX1" y="connsiteY1"/>
                    </a:cxn>
                  </a:cxnLst>
                  <a:rect l="l" t="t" r="r" b="b"/>
                  <a:pathLst>
                    <a:path w="5425" h="256184">
                      <a:moveTo>
                        <a:pt x="0" y="0"/>
                      </a:moveTo>
                      <a:lnTo>
                        <a:pt x="0" y="25618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2" name="Freeform 6321">
                  <a:extLst>
                    <a:ext uri="{FF2B5EF4-FFF2-40B4-BE49-F238E27FC236}">
                      <a16:creationId xmlns:a16="http://schemas.microsoft.com/office/drawing/2014/main" id="{7E69364B-91DA-E2B5-5F69-46C748A8768D}"/>
                    </a:ext>
                  </a:extLst>
                </p:cNvPr>
                <p:cNvSpPr/>
                <p:nvPr/>
              </p:nvSpPr>
              <p:spPr>
                <a:xfrm>
                  <a:off x="21207390" y="3459390"/>
                  <a:ext cx="5425" cy="256184"/>
                </a:xfrm>
                <a:custGeom>
                  <a:avLst/>
                  <a:gdLst>
                    <a:gd name="connsiteX0" fmla="*/ 0 w 5425"/>
                    <a:gd name="connsiteY0" fmla="*/ 0 h 256184"/>
                    <a:gd name="connsiteX1" fmla="*/ 0 w 5425"/>
                    <a:gd name="connsiteY1" fmla="*/ 256184 h 256184"/>
                  </a:gdLst>
                  <a:ahLst/>
                  <a:cxnLst>
                    <a:cxn ang="0">
                      <a:pos x="connsiteX0" y="connsiteY0"/>
                    </a:cxn>
                    <a:cxn ang="0">
                      <a:pos x="connsiteX1" y="connsiteY1"/>
                    </a:cxn>
                  </a:cxnLst>
                  <a:rect l="l" t="t" r="r" b="b"/>
                  <a:pathLst>
                    <a:path w="5425" h="256184">
                      <a:moveTo>
                        <a:pt x="0" y="0"/>
                      </a:moveTo>
                      <a:lnTo>
                        <a:pt x="0" y="25618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3" name="Freeform 6322">
                  <a:extLst>
                    <a:ext uri="{FF2B5EF4-FFF2-40B4-BE49-F238E27FC236}">
                      <a16:creationId xmlns:a16="http://schemas.microsoft.com/office/drawing/2014/main" id="{65934F3B-C2B0-3312-A348-CA346805DD58}"/>
                    </a:ext>
                  </a:extLst>
                </p:cNvPr>
                <p:cNvSpPr/>
                <p:nvPr/>
              </p:nvSpPr>
              <p:spPr>
                <a:xfrm>
                  <a:off x="21271468" y="3459390"/>
                  <a:ext cx="5425" cy="256184"/>
                </a:xfrm>
                <a:custGeom>
                  <a:avLst/>
                  <a:gdLst>
                    <a:gd name="connsiteX0" fmla="*/ 0 w 5425"/>
                    <a:gd name="connsiteY0" fmla="*/ 0 h 256184"/>
                    <a:gd name="connsiteX1" fmla="*/ 0 w 5425"/>
                    <a:gd name="connsiteY1" fmla="*/ 256184 h 256184"/>
                  </a:gdLst>
                  <a:ahLst/>
                  <a:cxnLst>
                    <a:cxn ang="0">
                      <a:pos x="connsiteX0" y="connsiteY0"/>
                    </a:cxn>
                    <a:cxn ang="0">
                      <a:pos x="connsiteX1" y="connsiteY1"/>
                    </a:cxn>
                  </a:cxnLst>
                  <a:rect l="l" t="t" r="r" b="b"/>
                  <a:pathLst>
                    <a:path w="5425" h="256184">
                      <a:moveTo>
                        <a:pt x="0" y="0"/>
                      </a:moveTo>
                      <a:lnTo>
                        <a:pt x="0" y="25618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324" name="Graphic 2">
                  <a:extLst>
                    <a:ext uri="{FF2B5EF4-FFF2-40B4-BE49-F238E27FC236}">
                      <a16:creationId xmlns:a16="http://schemas.microsoft.com/office/drawing/2014/main" id="{FCE49E9F-E816-6127-1EFD-68BE4B0FE726}"/>
                    </a:ext>
                  </a:extLst>
                </p:cNvPr>
                <p:cNvGrpSpPr/>
                <p:nvPr/>
              </p:nvGrpSpPr>
              <p:grpSpPr>
                <a:xfrm>
                  <a:off x="21335546" y="3395341"/>
                  <a:ext cx="384469" cy="384280"/>
                  <a:chOff x="21335546" y="3395341"/>
                  <a:chExt cx="384469" cy="384280"/>
                </a:xfrm>
                <a:grpFill/>
              </p:grpSpPr>
              <p:sp>
                <p:nvSpPr>
                  <p:cNvPr id="6325" name="Freeform 6324">
                    <a:extLst>
                      <a:ext uri="{FF2B5EF4-FFF2-40B4-BE49-F238E27FC236}">
                        <a16:creationId xmlns:a16="http://schemas.microsoft.com/office/drawing/2014/main" id="{17BA252B-F44B-92DE-C95E-1F150BA4EDB0}"/>
                      </a:ext>
                    </a:extLst>
                  </p:cNvPr>
                  <p:cNvSpPr/>
                  <p:nvPr/>
                </p:nvSpPr>
                <p:spPr>
                  <a:xfrm>
                    <a:off x="21335546" y="3395341"/>
                    <a:ext cx="384469" cy="384280"/>
                  </a:xfrm>
                  <a:custGeom>
                    <a:avLst/>
                    <a:gdLst>
                      <a:gd name="connsiteX0" fmla="*/ 363393 w 384469"/>
                      <a:gd name="connsiteY0" fmla="*/ 0 h 384280"/>
                      <a:gd name="connsiteX1" fmla="*/ 384470 w 384469"/>
                      <a:gd name="connsiteY1" fmla="*/ 21082 h 384280"/>
                      <a:gd name="connsiteX2" fmla="*/ 384470 w 384469"/>
                      <a:gd name="connsiteY2" fmla="*/ 363199 h 384280"/>
                      <a:gd name="connsiteX3" fmla="*/ 363393 w 384469"/>
                      <a:gd name="connsiteY3" fmla="*/ 384280 h 384280"/>
                      <a:gd name="connsiteX4" fmla="*/ 21077 w 384469"/>
                      <a:gd name="connsiteY4" fmla="*/ 384280 h 384280"/>
                      <a:gd name="connsiteX5" fmla="*/ 0 w 384469"/>
                      <a:gd name="connsiteY5" fmla="*/ 363199 h 384280"/>
                      <a:gd name="connsiteX6" fmla="*/ 0 w 384469"/>
                      <a:gd name="connsiteY6" fmla="*/ 21082 h 384280"/>
                      <a:gd name="connsiteX7" fmla="*/ 21077 w 384469"/>
                      <a:gd name="connsiteY7" fmla="*/ 0 h 38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469" h="384280">
                        <a:moveTo>
                          <a:pt x="363393" y="0"/>
                        </a:moveTo>
                        <a:cubicBezTo>
                          <a:pt x="375034" y="0"/>
                          <a:pt x="384470" y="9439"/>
                          <a:pt x="384470" y="21082"/>
                        </a:cubicBezTo>
                        <a:lnTo>
                          <a:pt x="384470" y="363199"/>
                        </a:lnTo>
                        <a:cubicBezTo>
                          <a:pt x="384470" y="374842"/>
                          <a:pt x="375034" y="384280"/>
                          <a:pt x="363393" y="384280"/>
                        </a:cubicBezTo>
                        <a:lnTo>
                          <a:pt x="21077" y="384280"/>
                        </a:lnTo>
                        <a:cubicBezTo>
                          <a:pt x="9437" y="384280"/>
                          <a:pt x="0" y="374842"/>
                          <a:pt x="0" y="363199"/>
                        </a:cubicBezTo>
                        <a:lnTo>
                          <a:pt x="0" y="21082"/>
                        </a:lnTo>
                        <a:cubicBezTo>
                          <a:pt x="0" y="9439"/>
                          <a:pt x="9437" y="0"/>
                          <a:pt x="21077"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6" name="Freeform 6325">
                    <a:extLst>
                      <a:ext uri="{FF2B5EF4-FFF2-40B4-BE49-F238E27FC236}">
                        <a16:creationId xmlns:a16="http://schemas.microsoft.com/office/drawing/2014/main" id="{E1F8EAD3-3E6C-4569-0BCB-9AA148B3C955}"/>
                      </a:ext>
                    </a:extLst>
                  </p:cNvPr>
                  <p:cNvSpPr/>
                  <p:nvPr/>
                </p:nvSpPr>
                <p:spPr>
                  <a:xfrm>
                    <a:off x="21399624" y="3459390"/>
                    <a:ext cx="5425" cy="256184"/>
                  </a:xfrm>
                  <a:custGeom>
                    <a:avLst/>
                    <a:gdLst>
                      <a:gd name="connsiteX0" fmla="*/ 0 w 5425"/>
                      <a:gd name="connsiteY0" fmla="*/ 0 h 256184"/>
                      <a:gd name="connsiteX1" fmla="*/ 0 w 5425"/>
                      <a:gd name="connsiteY1" fmla="*/ 256184 h 256184"/>
                    </a:gdLst>
                    <a:ahLst/>
                    <a:cxnLst>
                      <a:cxn ang="0">
                        <a:pos x="connsiteX0" y="connsiteY0"/>
                      </a:cxn>
                      <a:cxn ang="0">
                        <a:pos x="connsiteX1" y="connsiteY1"/>
                      </a:cxn>
                    </a:cxnLst>
                    <a:rect l="l" t="t" r="r" b="b"/>
                    <a:pathLst>
                      <a:path w="5425" h="256184">
                        <a:moveTo>
                          <a:pt x="0" y="0"/>
                        </a:moveTo>
                        <a:lnTo>
                          <a:pt x="0" y="25618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7" name="Freeform 6326">
                    <a:extLst>
                      <a:ext uri="{FF2B5EF4-FFF2-40B4-BE49-F238E27FC236}">
                        <a16:creationId xmlns:a16="http://schemas.microsoft.com/office/drawing/2014/main" id="{99C2A798-F6E1-0FDA-EF06-D5AFC708FFB6}"/>
                      </a:ext>
                    </a:extLst>
                  </p:cNvPr>
                  <p:cNvSpPr/>
                  <p:nvPr/>
                </p:nvSpPr>
                <p:spPr>
                  <a:xfrm>
                    <a:off x="21463703" y="3459390"/>
                    <a:ext cx="5425" cy="256184"/>
                  </a:xfrm>
                  <a:custGeom>
                    <a:avLst/>
                    <a:gdLst>
                      <a:gd name="connsiteX0" fmla="*/ 0 w 5425"/>
                      <a:gd name="connsiteY0" fmla="*/ 0 h 256184"/>
                      <a:gd name="connsiteX1" fmla="*/ 0 w 5425"/>
                      <a:gd name="connsiteY1" fmla="*/ 256184 h 256184"/>
                    </a:gdLst>
                    <a:ahLst/>
                    <a:cxnLst>
                      <a:cxn ang="0">
                        <a:pos x="connsiteX0" y="connsiteY0"/>
                      </a:cxn>
                      <a:cxn ang="0">
                        <a:pos x="connsiteX1" y="connsiteY1"/>
                      </a:cxn>
                    </a:cxnLst>
                    <a:rect l="l" t="t" r="r" b="b"/>
                    <a:pathLst>
                      <a:path w="5425" h="256184">
                        <a:moveTo>
                          <a:pt x="0" y="0"/>
                        </a:moveTo>
                        <a:lnTo>
                          <a:pt x="0" y="25618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8" name="Freeform 6327">
                    <a:extLst>
                      <a:ext uri="{FF2B5EF4-FFF2-40B4-BE49-F238E27FC236}">
                        <a16:creationId xmlns:a16="http://schemas.microsoft.com/office/drawing/2014/main" id="{74D2C65E-1E8C-8F7E-C340-B9DF1FF4A872}"/>
                      </a:ext>
                    </a:extLst>
                  </p:cNvPr>
                  <p:cNvSpPr/>
                  <p:nvPr/>
                </p:nvSpPr>
                <p:spPr>
                  <a:xfrm>
                    <a:off x="21527781" y="3459390"/>
                    <a:ext cx="5425" cy="256184"/>
                  </a:xfrm>
                  <a:custGeom>
                    <a:avLst/>
                    <a:gdLst>
                      <a:gd name="connsiteX0" fmla="*/ 0 w 5425"/>
                      <a:gd name="connsiteY0" fmla="*/ 0 h 256184"/>
                      <a:gd name="connsiteX1" fmla="*/ 0 w 5425"/>
                      <a:gd name="connsiteY1" fmla="*/ 256184 h 256184"/>
                    </a:gdLst>
                    <a:ahLst/>
                    <a:cxnLst>
                      <a:cxn ang="0">
                        <a:pos x="connsiteX0" y="connsiteY0"/>
                      </a:cxn>
                      <a:cxn ang="0">
                        <a:pos x="connsiteX1" y="connsiteY1"/>
                      </a:cxn>
                    </a:cxnLst>
                    <a:rect l="l" t="t" r="r" b="b"/>
                    <a:pathLst>
                      <a:path w="5425" h="256184">
                        <a:moveTo>
                          <a:pt x="0" y="0"/>
                        </a:moveTo>
                        <a:lnTo>
                          <a:pt x="0" y="25618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29" name="Freeform 6328">
                    <a:extLst>
                      <a:ext uri="{FF2B5EF4-FFF2-40B4-BE49-F238E27FC236}">
                        <a16:creationId xmlns:a16="http://schemas.microsoft.com/office/drawing/2014/main" id="{491A15DF-EE34-F0A8-E85B-755870528DF8}"/>
                      </a:ext>
                    </a:extLst>
                  </p:cNvPr>
                  <p:cNvSpPr/>
                  <p:nvPr/>
                </p:nvSpPr>
                <p:spPr>
                  <a:xfrm>
                    <a:off x="21591859" y="3459390"/>
                    <a:ext cx="5425" cy="256184"/>
                  </a:xfrm>
                  <a:custGeom>
                    <a:avLst/>
                    <a:gdLst>
                      <a:gd name="connsiteX0" fmla="*/ 0 w 5425"/>
                      <a:gd name="connsiteY0" fmla="*/ 0 h 256184"/>
                      <a:gd name="connsiteX1" fmla="*/ 0 w 5425"/>
                      <a:gd name="connsiteY1" fmla="*/ 256184 h 256184"/>
                    </a:gdLst>
                    <a:ahLst/>
                    <a:cxnLst>
                      <a:cxn ang="0">
                        <a:pos x="connsiteX0" y="connsiteY0"/>
                      </a:cxn>
                      <a:cxn ang="0">
                        <a:pos x="connsiteX1" y="connsiteY1"/>
                      </a:cxn>
                    </a:cxnLst>
                    <a:rect l="l" t="t" r="r" b="b"/>
                    <a:pathLst>
                      <a:path w="5425" h="256184">
                        <a:moveTo>
                          <a:pt x="0" y="0"/>
                        </a:moveTo>
                        <a:lnTo>
                          <a:pt x="0" y="25618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30" name="Freeform 6329">
                    <a:extLst>
                      <a:ext uri="{FF2B5EF4-FFF2-40B4-BE49-F238E27FC236}">
                        <a16:creationId xmlns:a16="http://schemas.microsoft.com/office/drawing/2014/main" id="{1D98AB8A-D21D-CBAB-9451-5B8B97BE25C4}"/>
                      </a:ext>
                    </a:extLst>
                  </p:cNvPr>
                  <p:cNvSpPr/>
                  <p:nvPr/>
                </p:nvSpPr>
                <p:spPr>
                  <a:xfrm>
                    <a:off x="21655937" y="3459390"/>
                    <a:ext cx="5425" cy="256184"/>
                  </a:xfrm>
                  <a:custGeom>
                    <a:avLst/>
                    <a:gdLst>
                      <a:gd name="connsiteX0" fmla="*/ 0 w 5425"/>
                      <a:gd name="connsiteY0" fmla="*/ 0 h 256184"/>
                      <a:gd name="connsiteX1" fmla="*/ 0 w 5425"/>
                      <a:gd name="connsiteY1" fmla="*/ 256184 h 256184"/>
                    </a:gdLst>
                    <a:ahLst/>
                    <a:cxnLst>
                      <a:cxn ang="0">
                        <a:pos x="connsiteX0" y="connsiteY0"/>
                      </a:cxn>
                      <a:cxn ang="0">
                        <a:pos x="connsiteX1" y="connsiteY1"/>
                      </a:cxn>
                    </a:cxnLst>
                    <a:rect l="l" t="t" r="r" b="b"/>
                    <a:pathLst>
                      <a:path w="5425" h="256184">
                        <a:moveTo>
                          <a:pt x="0" y="0"/>
                        </a:moveTo>
                        <a:lnTo>
                          <a:pt x="0" y="25618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6314" name="Freeform 6313">
                <a:extLst>
                  <a:ext uri="{FF2B5EF4-FFF2-40B4-BE49-F238E27FC236}">
                    <a16:creationId xmlns:a16="http://schemas.microsoft.com/office/drawing/2014/main" id="{E6D1245D-6B9C-278A-B042-CBCEA115DD32}"/>
                  </a:ext>
                </a:extLst>
              </p:cNvPr>
              <p:cNvSpPr/>
              <p:nvPr/>
            </p:nvSpPr>
            <p:spPr>
              <a:xfrm>
                <a:off x="20972154" y="3217902"/>
                <a:ext cx="726784" cy="177439"/>
              </a:xfrm>
              <a:custGeom>
                <a:avLst/>
                <a:gdLst>
                  <a:gd name="connsiteX0" fmla="*/ 0 w 726784"/>
                  <a:gd name="connsiteY0" fmla="*/ 177439 h 177439"/>
                  <a:gd name="connsiteX1" fmla="*/ 363392 w 726784"/>
                  <a:gd name="connsiteY1" fmla="*/ 0 h 177439"/>
                  <a:gd name="connsiteX2" fmla="*/ 726784 w 726784"/>
                  <a:gd name="connsiteY2" fmla="*/ 177439 h 177439"/>
                </a:gdLst>
                <a:ahLst/>
                <a:cxnLst>
                  <a:cxn ang="0">
                    <a:pos x="connsiteX0" y="connsiteY0"/>
                  </a:cxn>
                  <a:cxn ang="0">
                    <a:pos x="connsiteX1" y="connsiteY1"/>
                  </a:cxn>
                  <a:cxn ang="0">
                    <a:pos x="connsiteX2" y="connsiteY2"/>
                  </a:cxn>
                </a:cxnLst>
                <a:rect l="l" t="t" r="r" b="b"/>
                <a:pathLst>
                  <a:path w="726784" h="177439">
                    <a:moveTo>
                      <a:pt x="0" y="177439"/>
                    </a:moveTo>
                    <a:lnTo>
                      <a:pt x="363392" y="0"/>
                    </a:lnTo>
                    <a:lnTo>
                      <a:pt x="726784" y="17743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5" name="Freeform 6314">
                <a:extLst>
                  <a:ext uri="{FF2B5EF4-FFF2-40B4-BE49-F238E27FC236}">
                    <a16:creationId xmlns:a16="http://schemas.microsoft.com/office/drawing/2014/main" id="{64500DE9-9798-33EA-0F86-BE75BE411A58}"/>
                  </a:ext>
                </a:extLst>
              </p:cNvPr>
              <p:cNvSpPr/>
              <p:nvPr/>
            </p:nvSpPr>
            <p:spPr>
              <a:xfrm>
                <a:off x="21297097" y="3117408"/>
                <a:ext cx="76892" cy="123826"/>
              </a:xfrm>
              <a:custGeom>
                <a:avLst/>
                <a:gdLst>
                  <a:gd name="connsiteX0" fmla="*/ 0 w 76892"/>
                  <a:gd name="connsiteY0" fmla="*/ 85370 h 123826"/>
                  <a:gd name="connsiteX1" fmla="*/ 38449 w 76892"/>
                  <a:gd name="connsiteY1" fmla="*/ 123826 h 123826"/>
                  <a:gd name="connsiteX2" fmla="*/ 76893 w 76892"/>
                  <a:gd name="connsiteY2" fmla="*/ 85370 h 123826"/>
                  <a:gd name="connsiteX3" fmla="*/ 38449 w 76892"/>
                  <a:gd name="connsiteY3" fmla="*/ 46914 h 123826"/>
                  <a:gd name="connsiteX4" fmla="*/ 38449 w 76892"/>
                  <a:gd name="connsiteY4" fmla="*/ 0 h 123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92" h="123826">
                    <a:moveTo>
                      <a:pt x="0" y="85370"/>
                    </a:moveTo>
                    <a:cubicBezTo>
                      <a:pt x="0" y="106609"/>
                      <a:pt x="17215" y="123826"/>
                      <a:pt x="38449" y="123826"/>
                    </a:cubicBezTo>
                    <a:cubicBezTo>
                      <a:pt x="59684" y="123826"/>
                      <a:pt x="76893" y="106609"/>
                      <a:pt x="76893" y="85370"/>
                    </a:cubicBezTo>
                    <a:cubicBezTo>
                      <a:pt x="76893" y="64132"/>
                      <a:pt x="59684" y="46914"/>
                      <a:pt x="38449" y="46914"/>
                    </a:cubicBezTo>
                    <a:lnTo>
                      <a:pt x="38449"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6" name="Freeform 6315">
                <a:extLst>
                  <a:ext uri="{FF2B5EF4-FFF2-40B4-BE49-F238E27FC236}">
                    <a16:creationId xmlns:a16="http://schemas.microsoft.com/office/drawing/2014/main" id="{F422DF58-C2C1-5430-AF0F-FB26903FCDC6}"/>
                  </a:ext>
                </a:extLst>
              </p:cNvPr>
              <p:cNvSpPr/>
              <p:nvPr/>
            </p:nvSpPr>
            <p:spPr>
              <a:xfrm>
                <a:off x="21305555" y="3057411"/>
                <a:ext cx="59982" cy="59997"/>
              </a:xfrm>
              <a:custGeom>
                <a:avLst/>
                <a:gdLst>
                  <a:gd name="connsiteX0" fmla="*/ 59983 w 59982"/>
                  <a:gd name="connsiteY0" fmla="*/ 29999 h 59997"/>
                  <a:gd name="connsiteX1" fmla="*/ 29991 w 59982"/>
                  <a:gd name="connsiteY1" fmla="*/ 59997 h 59997"/>
                  <a:gd name="connsiteX2" fmla="*/ 0 w 59982"/>
                  <a:gd name="connsiteY2" fmla="*/ 29999 h 59997"/>
                  <a:gd name="connsiteX3" fmla="*/ 29991 w 59982"/>
                  <a:gd name="connsiteY3" fmla="*/ 0 h 59997"/>
                  <a:gd name="connsiteX4" fmla="*/ 59983 w 59982"/>
                  <a:gd name="connsiteY4" fmla="*/ 29999 h 59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82" h="59997">
                    <a:moveTo>
                      <a:pt x="59983" y="29999"/>
                    </a:moveTo>
                    <a:cubicBezTo>
                      <a:pt x="59983" y="46566"/>
                      <a:pt x="46555" y="59997"/>
                      <a:pt x="29991" y="59997"/>
                    </a:cubicBezTo>
                    <a:cubicBezTo>
                      <a:pt x="13427" y="59997"/>
                      <a:pt x="0" y="46566"/>
                      <a:pt x="0" y="29999"/>
                    </a:cubicBezTo>
                    <a:cubicBezTo>
                      <a:pt x="0" y="13431"/>
                      <a:pt x="13427" y="0"/>
                      <a:pt x="29991" y="0"/>
                    </a:cubicBezTo>
                    <a:cubicBezTo>
                      <a:pt x="46555" y="0"/>
                      <a:pt x="59983" y="13431"/>
                      <a:pt x="59983" y="29999"/>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7" name="Freeform 6316">
                <a:extLst>
                  <a:ext uri="{FF2B5EF4-FFF2-40B4-BE49-F238E27FC236}">
                    <a16:creationId xmlns:a16="http://schemas.microsoft.com/office/drawing/2014/main" id="{4F323AA6-7BFE-5AE6-CE2C-EC723E445E2A}"/>
                  </a:ext>
                </a:extLst>
              </p:cNvPr>
              <p:cNvSpPr/>
              <p:nvPr/>
            </p:nvSpPr>
            <p:spPr>
              <a:xfrm>
                <a:off x="20906676" y="3779619"/>
                <a:ext cx="857740" cy="76912"/>
              </a:xfrm>
              <a:custGeom>
                <a:avLst/>
                <a:gdLst>
                  <a:gd name="connsiteX0" fmla="*/ 819293 w 857740"/>
                  <a:gd name="connsiteY0" fmla="*/ 0 h 76912"/>
                  <a:gd name="connsiteX1" fmla="*/ 857740 w 857740"/>
                  <a:gd name="connsiteY1" fmla="*/ 38456 h 76912"/>
                  <a:gd name="connsiteX2" fmla="*/ 857740 w 857740"/>
                  <a:gd name="connsiteY2" fmla="*/ 38456 h 76912"/>
                  <a:gd name="connsiteX3" fmla="*/ 819293 w 857740"/>
                  <a:gd name="connsiteY3" fmla="*/ 76912 h 76912"/>
                  <a:gd name="connsiteX4" fmla="*/ 38447 w 857740"/>
                  <a:gd name="connsiteY4" fmla="*/ 76912 h 76912"/>
                  <a:gd name="connsiteX5" fmla="*/ 0 w 857740"/>
                  <a:gd name="connsiteY5" fmla="*/ 38456 h 76912"/>
                  <a:gd name="connsiteX6" fmla="*/ 0 w 857740"/>
                  <a:gd name="connsiteY6" fmla="*/ 38456 h 76912"/>
                  <a:gd name="connsiteX7" fmla="*/ 38447 w 857740"/>
                  <a:gd name="connsiteY7" fmla="*/ 0 h 76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740" h="76912">
                    <a:moveTo>
                      <a:pt x="819293" y="0"/>
                    </a:moveTo>
                    <a:cubicBezTo>
                      <a:pt x="840527" y="0"/>
                      <a:pt x="857740" y="17217"/>
                      <a:pt x="857740" y="38456"/>
                    </a:cubicBezTo>
                    <a:lnTo>
                      <a:pt x="857740" y="38456"/>
                    </a:lnTo>
                    <a:cubicBezTo>
                      <a:pt x="857740" y="59695"/>
                      <a:pt x="840527" y="76912"/>
                      <a:pt x="819293" y="76912"/>
                    </a:cubicBezTo>
                    <a:lnTo>
                      <a:pt x="38447" y="76912"/>
                    </a:lnTo>
                    <a:cubicBezTo>
                      <a:pt x="17213" y="76912"/>
                      <a:pt x="0" y="59695"/>
                      <a:pt x="0" y="38456"/>
                    </a:cubicBezTo>
                    <a:lnTo>
                      <a:pt x="0" y="38456"/>
                    </a:lnTo>
                    <a:cubicBezTo>
                      <a:pt x="0" y="17217"/>
                      <a:pt x="17213" y="0"/>
                      <a:pt x="38447"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312" name="Freeform 6311">
              <a:extLst>
                <a:ext uri="{FF2B5EF4-FFF2-40B4-BE49-F238E27FC236}">
                  <a16:creationId xmlns:a16="http://schemas.microsoft.com/office/drawing/2014/main" id="{C7F1206C-BC3E-74C5-7FD2-9ADE15CF0CFD}"/>
                </a:ext>
              </a:extLst>
            </p:cNvPr>
            <p:cNvSpPr/>
            <p:nvPr/>
          </p:nvSpPr>
          <p:spPr>
            <a:xfrm>
              <a:off x="21322900" y="3074760"/>
              <a:ext cx="25292" cy="25298"/>
            </a:xfrm>
            <a:custGeom>
              <a:avLst/>
              <a:gdLst>
                <a:gd name="connsiteX0" fmla="*/ 25293 w 25292"/>
                <a:gd name="connsiteY0" fmla="*/ 12649 h 25298"/>
                <a:gd name="connsiteX1" fmla="*/ 12646 w 25292"/>
                <a:gd name="connsiteY1" fmla="*/ 25299 h 25298"/>
                <a:gd name="connsiteX2" fmla="*/ 0 w 25292"/>
                <a:gd name="connsiteY2" fmla="*/ 12649 h 25298"/>
                <a:gd name="connsiteX3" fmla="*/ 12646 w 25292"/>
                <a:gd name="connsiteY3" fmla="*/ 0 h 25298"/>
                <a:gd name="connsiteX4" fmla="*/ 25293 w 25292"/>
                <a:gd name="connsiteY4" fmla="*/ 12649 h 25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92" h="25298">
                  <a:moveTo>
                    <a:pt x="25293" y="12649"/>
                  </a:moveTo>
                  <a:cubicBezTo>
                    <a:pt x="25293" y="19635"/>
                    <a:pt x="19631" y="25299"/>
                    <a:pt x="12646" y="25299"/>
                  </a:cubicBezTo>
                  <a:cubicBezTo>
                    <a:pt x="5662" y="25299"/>
                    <a:pt x="0" y="19635"/>
                    <a:pt x="0" y="12649"/>
                  </a:cubicBezTo>
                  <a:cubicBezTo>
                    <a:pt x="0" y="5663"/>
                    <a:pt x="5662" y="0"/>
                    <a:pt x="12646" y="0"/>
                  </a:cubicBezTo>
                  <a:cubicBezTo>
                    <a:pt x="19631" y="0"/>
                    <a:pt x="25293" y="5663"/>
                    <a:pt x="25293" y="12649"/>
                  </a:cubicBezTo>
                  <a:close/>
                </a:path>
              </a:pathLst>
            </a:custGeom>
            <a:grp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598" name="Graphic 2">
            <a:extLst>
              <a:ext uri="{FF2B5EF4-FFF2-40B4-BE49-F238E27FC236}">
                <a16:creationId xmlns:a16="http://schemas.microsoft.com/office/drawing/2014/main" id="{41A1E9BE-3B3E-2619-AB9E-A0F9F155EAD0}"/>
              </a:ext>
            </a:extLst>
          </p:cNvPr>
          <p:cNvGrpSpPr/>
          <p:nvPr/>
        </p:nvGrpSpPr>
        <p:grpSpPr>
          <a:xfrm flipH="1">
            <a:off x="9848699" y="3705020"/>
            <a:ext cx="658358" cy="658398"/>
            <a:chOff x="18273454" y="3087480"/>
            <a:chExt cx="768940" cy="768986"/>
          </a:xfrm>
          <a:noFill/>
        </p:grpSpPr>
        <p:grpSp>
          <p:nvGrpSpPr>
            <p:cNvPr id="6295" name="Graphic 2">
              <a:extLst>
                <a:ext uri="{FF2B5EF4-FFF2-40B4-BE49-F238E27FC236}">
                  <a16:creationId xmlns:a16="http://schemas.microsoft.com/office/drawing/2014/main" id="{940972DD-2EFA-5599-8ED0-C940FFDFFBFC}"/>
                </a:ext>
              </a:extLst>
            </p:cNvPr>
            <p:cNvGrpSpPr/>
            <p:nvPr/>
          </p:nvGrpSpPr>
          <p:grpSpPr>
            <a:xfrm>
              <a:off x="18504136" y="3472186"/>
              <a:ext cx="538258" cy="384280"/>
              <a:chOff x="18504136" y="3472186"/>
              <a:chExt cx="538258" cy="384280"/>
            </a:xfrm>
            <a:grpFill/>
          </p:grpSpPr>
          <p:sp>
            <p:nvSpPr>
              <p:cNvPr id="6304" name="Freeform 6303">
                <a:extLst>
                  <a:ext uri="{FF2B5EF4-FFF2-40B4-BE49-F238E27FC236}">
                    <a16:creationId xmlns:a16="http://schemas.microsoft.com/office/drawing/2014/main" id="{0AD046FE-06A4-974C-DB26-5C585FD9CD54}"/>
                  </a:ext>
                </a:extLst>
              </p:cNvPr>
              <p:cNvSpPr/>
              <p:nvPr/>
            </p:nvSpPr>
            <p:spPr>
              <a:xfrm>
                <a:off x="18504136" y="3472186"/>
                <a:ext cx="538258" cy="384280"/>
              </a:xfrm>
              <a:custGeom>
                <a:avLst/>
                <a:gdLst>
                  <a:gd name="connsiteX0" fmla="*/ 517181 w 538258"/>
                  <a:gd name="connsiteY0" fmla="*/ 0 h 384280"/>
                  <a:gd name="connsiteX1" fmla="*/ 538258 w 538258"/>
                  <a:gd name="connsiteY1" fmla="*/ 21082 h 384280"/>
                  <a:gd name="connsiteX2" fmla="*/ 538258 w 538258"/>
                  <a:gd name="connsiteY2" fmla="*/ 363199 h 384280"/>
                  <a:gd name="connsiteX3" fmla="*/ 517181 w 538258"/>
                  <a:gd name="connsiteY3" fmla="*/ 384280 h 384280"/>
                  <a:gd name="connsiteX4" fmla="*/ 21077 w 538258"/>
                  <a:gd name="connsiteY4" fmla="*/ 384280 h 384280"/>
                  <a:gd name="connsiteX5" fmla="*/ 0 w 538258"/>
                  <a:gd name="connsiteY5" fmla="*/ 363199 h 384280"/>
                  <a:gd name="connsiteX6" fmla="*/ 0 w 538258"/>
                  <a:gd name="connsiteY6" fmla="*/ 21082 h 384280"/>
                  <a:gd name="connsiteX7" fmla="*/ 21077 w 538258"/>
                  <a:gd name="connsiteY7" fmla="*/ 0 h 38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258" h="384280">
                    <a:moveTo>
                      <a:pt x="517181" y="0"/>
                    </a:moveTo>
                    <a:cubicBezTo>
                      <a:pt x="528822" y="0"/>
                      <a:pt x="538258" y="9439"/>
                      <a:pt x="538258" y="21082"/>
                    </a:cubicBezTo>
                    <a:lnTo>
                      <a:pt x="538258" y="363199"/>
                    </a:lnTo>
                    <a:cubicBezTo>
                      <a:pt x="538258" y="374842"/>
                      <a:pt x="528822" y="384280"/>
                      <a:pt x="517181" y="384280"/>
                    </a:cubicBezTo>
                    <a:lnTo>
                      <a:pt x="21077" y="384280"/>
                    </a:lnTo>
                    <a:cubicBezTo>
                      <a:pt x="9436" y="384280"/>
                      <a:pt x="0" y="374842"/>
                      <a:pt x="0" y="363199"/>
                    </a:cubicBezTo>
                    <a:lnTo>
                      <a:pt x="0" y="21082"/>
                    </a:lnTo>
                    <a:cubicBezTo>
                      <a:pt x="0" y="9439"/>
                      <a:pt x="9436" y="0"/>
                      <a:pt x="21077"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5" name="Freeform 6304">
                <a:extLst>
                  <a:ext uri="{FF2B5EF4-FFF2-40B4-BE49-F238E27FC236}">
                    <a16:creationId xmlns:a16="http://schemas.microsoft.com/office/drawing/2014/main" id="{F25175CC-B42B-A12B-C00A-00FE01C4782E}"/>
                  </a:ext>
                </a:extLst>
              </p:cNvPr>
              <p:cNvSpPr/>
              <p:nvPr/>
            </p:nvSpPr>
            <p:spPr>
              <a:xfrm>
                <a:off x="18734819" y="3549097"/>
                <a:ext cx="5425" cy="230451"/>
              </a:xfrm>
              <a:custGeom>
                <a:avLst/>
                <a:gdLst>
                  <a:gd name="connsiteX0" fmla="*/ 0 w 5425"/>
                  <a:gd name="connsiteY0" fmla="*/ 0 h 230451"/>
                  <a:gd name="connsiteX1" fmla="*/ 0 w 5425"/>
                  <a:gd name="connsiteY1" fmla="*/ 230451 h 230451"/>
                </a:gdLst>
                <a:ahLst/>
                <a:cxnLst>
                  <a:cxn ang="0">
                    <a:pos x="connsiteX0" y="connsiteY0"/>
                  </a:cxn>
                  <a:cxn ang="0">
                    <a:pos x="connsiteX1" y="connsiteY1"/>
                  </a:cxn>
                </a:cxnLst>
                <a:rect l="l" t="t" r="r" b="b"/>
                <a:pathLst>
                  <a:path w="5425" h="230451">
                    <a:moveTo>
                      <a:pt x="0" y="0"/>
                    </a:moveTo>
                    <a:lnTo>
                      <a:pt x="0" y="23045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6" name="Freeform 6305">
                <a:extLst>
                  <a:ext uri="{FF2B5EF4-FFF2-40B4-BE49-F238E27FC236}">
                    <a16:creationId xmlns:a16="http://schemas.microsoft.com/office/drawing/2014/main" id="{6EBCA5BC-2764-75F9-AA37-5DA863996F49}"/>
                  </a:ext>
                </a:extLst>
              </p:cNvPr>
              <p:cNvSpPr/>
              <p:nvPr/>
            </p:nvSpPr>
            <p:spPr>
              <a:xfrm>
                <a:off x="18657482" y="3549097"/>
                <a:ext cx="5425" cy="230451"/>
              </a:xfrm>
              <a:custGeom>
                <a:avLst/>
                <a:gdLst>
                  <a:gd name="connsiteX0" fmla="*/ 0 w 5425"/>
                  <a:gd name="connsiteY0" fmla="*/ 0 h 230451"/>
                  <a:gd name="connsiteX1" fmla="*/ 0 w 5425"/>
                  <a:gd name="connsiteY1" fmla="*/ 230451 h 230451"/>
                </a:gdLst>
                <a:ahLst/>
                <a:cxnLst>
                  <a:cxn ang="0">
                    <a:pos x="connsiteX0" y="connsiteY0"/>
                  </a:cxn>
                  <a:cxn ang="0">
                    <a:pos x="connsiteX1" y="connsiteY1"/>
                  </a:cxn>
                </a:cxnLst>
                <a:rect l="l" t="t" r="r" b="b"/>
                <a:pathLst>
                  <a:path w="5425" h="230451">
                    <a:moveTo>
                      <a:pt x="0" y="0"/>
                    </a:moveTo>
                    <a:lnTo>
                      <a:pt x="0" y="23045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7" name="Freeform 6306">
                <a:extLst>
                  <a:ext uri="{FF2B5EF4-FFF2-40B4-BE49-F238E27FC236}">
                    <a16:creationId xmlns:a16="http://schemas.microsoft.com/office/drawing/2014/main" id="{15D9674D-44C9-02FE-D083-6020C9E49328}"/>
                  </a:ext>
                </a:extLst>
              </p:cNvPr>
              <p:cNvSpPr/>
              <p:nvPr/>
            </p:nvSpPr>
            <p:spPr>
              <a:xfrm>
                <a:off x="18581030" y="3549097"/>
                <a:ext cx="5425" cy="230451"/>
              </a:xfrm>
              <a:custGeom>
                <a:avLst/>
                <a:gdLst>
                  <a:gd name="connsiteX0" fmla="*/ 0 w 5425"/>
                  <a:gd name="connsiteY0" fmla="*/ 0 h 230451"/>
                  <a:gd name="connsiteX1" fmla="*/ 0 w 5425"/>
                  <a:gd name="connsiteY1" fmla="*/ 230451 h 230451"/>
                </a:gdLst>
                <a:ahLst/>
                <a:cxnLst>
                  <a:cxn ang="0">
                    <a:pos x="connsiteX0" y="connsiteY0"/>
                  </a:cxn>
                  <a:cxn ang="0">
                    <a:pos x="connsiteX1" y="connsiteY1"/>
                  </a:cxn>
                </a:cxnLst>
                <a:rect l="l" t="t" r="r" b="b"/>
                <a:pathLst>
                  <a:path w="5425" h="230451">
                    <a:moveTo>
                      <a:pt x="0" y="0"/>
                    </a:moveTo>
                    <a:lnTo>
                      <a:pt x="0" y="23045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8" name="Freeform 6307">
                <a:extLst>
                  <a:ext uri="{FF2B5EF4-FFF2-40B4-BE49-F238E27FC236}">
                    <a16:creationId xmlns:a16="http://schemas.microsoft.com/office/drawing/2014/main" id="{990418A4-E038-9D40-2B11-3EAEB3B97526}"/>
                  </a:ext>
                </a:extLst>
              </p:cNvPr>
              <p:cNvSpPr/>
              <p:nvPr/>
            </p:nvSpPr>
            <p:spPr>
              <a:xfrm>
                <a:off x="18811712" y="3549097"/>
                <a:ext cx="5425" cy="230451"/>
              </a:xfrm>
              <a:custGeom>
                <a:avLst/>
                <a:gdLst>
                  <a:gd name="connsiteX0" fmla="*/ 0 w 5425"/>
                  <a:gd name="connsiteY0" fmla="*/ 0 h 230451"/>
                  <a:gd name="connsiteX1" fmla="*/ 0 w 5425"/>
                  <a:gd name="connsiteY1" fmla="*/ 230451 h 230451"/>
                </a:gdLst>
                <a:ahLst/>
                <a:cxnLst>
                  <a:cxn ang="0">
                    <a:pos x="connsiteX0" y="connsiteY0"/>
                  </a:cxn>
                  <a:cxn ang="0">
                    <a:pos x="connsiteX1" y="connsiteY1"/>
                  </a:cxn>
                </a:cxnLst>
                <a:rect l="l" t="t" r="r" b="b"/>
                <a:pathLst>
                  <a:path w="5425" h="230451">
                    <a:moveTo>
                      <a:pt x="0" y="0"/>
                    </a:moveTo>
                    <a:lnTo>
                      <a:pt x="0" y="23045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9" name="Freeform 6308">
                <a:extLst>
                  <a:ext uri="{FF2B5EF4-FFF2-40B4-BE49-F238E27FC236}">
                    <a16:creationId xmlns:a16="http://schemas.microsoft.com/office/drawing/2014/main" id="{57585A03-EE0B-2AAB-4BB8-983A27E1F767}"/>
                  </a:ext>
                </a:extLst>
              </p:cNvPr>
              <p:cNvSpPr/>
              <p:nvPr/>
            </p:nvSpPr>
            <p:spPr>
              <a:xfrm>
                <a:off x="18888605" y="3549097"/>
                <a:ext cx="5425" cy="230451"/>
              </a:xfrm>
              <a:custGeom>
                <a:avLst/>
                <a:gdLst>
                  <a:gd name="connsiteX0" fmla="*/ 0 w 5425"/>
                  <a:gd name="connsiteY0" fmla="*/ 0 h 230451"/>
                  <a:gd name="connsiteX1" fmla="*/ 0 w 5425"/>
                  <a:gd name="connsiteY1" fmla="*/ 230451 h 230451"/>
                </a:gdLst>
                <a:ahLst/>
                <a:cxnLst>
                  <a:cxn ang="0">
                    <a:pos x="connsiteX0" y="connsiteY0"/>
                  </a:cxn>
                  <a:cxn ang="0">
                    <a:pos x="connsiteX1" y="connsiteY1"/>
                  </a:cxn>
                </a:cxnLst>
                <a:rect l="l" t="t" r="r" b="b"/>
                <a:pathLst>
                  <a:path w="5425" h="230451">
                    <a:moveTo>
                      <a:pt x="0" y="0"/>
                    </a:moveTo>
                    <a:lnTo>
                      <a:pt x="0" y="23045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10" name="Freeform 6309">
                <a:extLst>
                  <a:ext uri="{FF2B5EF4-FFF2-40B4-BE49-F238E27FC236}">
                    <a16:creationId xmlns:a16="http://schemas.microsoft.com/office/drawing/2014/main" id="{50902918-36AC-4D8B-275E-352AC8DE61F7}"/>
                  </a:ext>
                </a:extLst>
              </p:cNvPr>
              <p:cNvSpPr/>
              <p:nvPr/>
            </p:nvSpPr>
            <p:spPr>
              <a:xfrm>
                <a:off x="18965498" y="3549097"/>
                <a:ext cx="5425" cy="230451"/>
              </a:xfrm>
              <a:custGeom>
                <a:avLst/>
                <a:gdLst>
                  <a:gd name="connsiteX0" fmla="*/ 0 w 5425"/>
                  <a:gd name="connsiteY0" fmla="*/ 0 h 230451"/>
                  <a:gd name="connsiteX1" fmla="*/ 0 w 5425"/>
                  <a:gd name="connsiteY1" fmla="*/ 230451 h 230451"/>
                </a:gdLst>
                <a:ahLst/>
                <a:cxnLst>
                  <a:cxn ang="0">
                    <a:pos x="connsiteX0" y="connsiteY0"/>
                  </a:cxn>
                  <a:cxn ang="0">
                    <a:pos x="connsiteX1" y="connsiteY1"/>
                  </a:cxn>
                </a:cxnLst>
                <a:rect l="l" t="t" r="r" b="b"/>
                <a:pathLst>
                  <a:path w="5425" h="230451">
                    <a:moveTo>
                      <a:pt x="0" y="0"/>
                    </a:moveTo>
                    <a:lnTo>
                      <a:pt x="0" y="23045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96" name="Graphic 2">
              <a:extLst>
                <a:ext uri="{FF2B5EF4-FFF2-40B4-BE49-F238E27FC236}">
                  <a16:creationId xmlns:a16="http://schemas.microsoft.com/office/drawing/2014/main" id="{AA422085-BD18-22CA-B64C-735B1F9C2B95}"/>
                </a:ext>
              </a:extLst>
            </p:cNvPr>
            <p:cNvGrpSpPr/>
            <p:nvPr/>
          </p:nvGrpSpPr>
          <p:grpSpPr>
            <a:xfrm>
              <a:off x="18273454" y="3087480"/>
              <a:ext cx="538258" cy="384280"/>
              <a:chOff x="18273454" y="3087480"/>
              <a:chExt cx="538258" cy="384280"/>
            </a:xfrm>
            <a:grpFill/>
          </p:grpSpPr>
          <p:sp>
            <p:nvSpPr>
              <p:cNvPr id="6297" name="Freeform 6296">
                <a:extLst>
                  <a:ext uri="{FF2B5EF4-FFF2-40B4-BE49-F238E27FC236}">
                    <a16:creationId xmlns:a16="http://schemas.microsoft.com/office/drawing/2014/main" id="{90195BC6-882C-E335-DE79-9E5D2600C565}"/>
                  </a:ext>
                </a:extLst>
              </p:cNvPr>
              <p:cNvSpPr/>
              <p:nvPr/>
            </p:nvSpPr>
            <p:spPr>
              <a:xfrm>
                <a:off x="18273454" y="3087480"/>
                <a:ext cx="538258" cy="384280"/>
              </a:xfrm>
              <a:custGeom>
                <a:avLst/>
                <a:gdLst>
                  <a:gd name="connsiteX0" fmla="*/ 517181 w 538258"/>
                  <a:gd name="connsiteY0" fmla="*/ 0 h 384280"/>
                  <a:gd name="connsiteX1" fmla="*/ 538258 w 538258"/>
                  <a:gd name="connsiteY1" fmla="*/ 21082 h 384280"/>
                  <a:gd name="connsiteX2" fmla="*/ 538258 w 538258"/>
                  <a:gd name="connsiteY2" fmla="*/ 363199 h 384280"/>
                  <a:gd name="connsiteX3" fmla="*/ 517181 w 538258"/>
                  <a:gd name="connsiteY3" fmla="*/ 384280 h 384280"/>
                  <a:gd name="connsiteX4" fmla="*/ 21077 w 538258"/>
                  <a:gd name="connsiteY4" fmla="*/ 384280 h 384280"/>
                  <a:gd name="connsiteX5" fmla="*/ 0 w 538258"/>
                  <a:gd name="connsiteY5" fmla="*/ 363199 h 384280"/>
                  <a:gd name="connsiteX6" fmla="*/ 0 w 538258"/>
                  <a:gd name="connsiteY6" fmla="*/ 21082 h 384280"/>
                  <a:gd name="connsiteX7" fmla="*/ 21077 w 538258"/>
                  <a:gd name="connsiteY7" fmla="*/ 0 h 38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8258" h="384280">
                    <a:moveTo>
                      <a:pt x="517181" y="0"/>
                    </a:moveTo>
                    <a:cubicBezTo>
                      <a:pt x="528822" y="0"/>
                      <a:pt x="538258" y="9439"/>
                      <a:pt x="538258" y="21082"/>
                    </a:cubicBezTo>
                    <a:lnTo>
                      <a:pt x="538258" y="363199"/>
                    </a:lnTo>
                    <a:cubicBezTo>
                      <a:pt x="538258" y="374842"/>
                      <a:pt x="528822" y="384280"/>
                      <a:pt x="517181" y="384280"/>
                    </a:cubicBezTo>
                    <a:lnTo>
                      <a:pt x="21077" y="384280"/>
                    </a:lnTo>
                    <a:cubicBezTo>
                      <a:pt x="9436" y="384280"/>
                      <a:pt x="0" y="374842"/>
                      <a:pt x="0" y="363199"/>
                    </a:cubicBezTo>
                    <a:lnTo>
                      <a:pt x="0" y="21082"/>
                    </a:lnTo>
                    <a:cubicBezTo>
                      <a:pt x="0" y="9439"/>
                      <a:pt x="9436" y="0"/>
                      <a:pt x="21077"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8" name="Freeform 6297">
                <a:extLst>
                  <a:ext uri="{FF2B5EF4-FFF2-40B4-BE49-F238E27FC236}">
                    <a16:creationId xmlns:a16="http://schemas.microsoft.com/office/drawing/2014/main" id="{49DD2750-B676-4EEA-66F1-475F3AFB8F43}"/>
                  </a:ext>
                </a:extLst>
              </p:cNvPr>
              <p:cNvSpPr/>
              <p:nvPr/>
            </p:nvSpPr>
            <p:spPr>
              <a:xfrm>
                <a:off x="18504136" y="3164392"/>
                <a:ext cx="5425" cy="230455"/>
              </a:xfrm>
              <a:custGeom>
                <a:avLst/>
                <a:gdLst>
                  <a:gd name="connsiteX0" fmla="*/ 0 w 5425"/>
                  <a:gd name="connsiteY0" fmla="*/ 0 h 230455"/>
                  <a:gd name="connsiteX1" fmla="*/ 0 w 5425"/>
                  <a:gd name="connsiteY1" fmla="*/ 230456 h 230455"/>
                </a:gdLst>
                <a:ahLst/>
                <a:cxnLst>
                  <a:cxn ang="0">
                    <a:pos x="connsiteX0" y="connsiteY0"/>
                  </a:cxn>
                  <a:cxn ang="0">
                    <a:pos x="connsiteX1" y="connsiteY1"/>
                  </a:cxn>
                </a:cxnLst>
                <a:rect l="l" t="t" r="r" b="b"/>
                <a:pathLst>
                  <a:path w="5425" h="230455">
                    <a:moveTo>
                      <a:pt x="0" y="0"/>
                    </a:moveTo>
                    <a:lnTo>
                      <a:pt x="0" y="23045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9" name="Freeform 6298">
                <a:extLst>
                  <a:ext uri="{FF2B5EF4-FFF2-40B4-BE49-F238E27FC236}">
                    <a16:creationId xmlns:a16="http://schemas.microsoft.com/office/drawing/2014/main" id="{E63314B1-7B05-5E25-C66C-75AAD5DB8261}"/>
                  </a:ext>
                </a:extLst>
              </p:cNvPr>
              <p:cNvSpPr/>
              <p:nvPr/>
            </p:nvSpPr>
            <p:spPr>
              <a:xfrm>
                <a:off x="18426801" y="3164392"/>
                <a:ext cx="5425" cy="230455"/>
              </a:xfrm>
              <a:custGeom>
                <a:avLst/>
                <a:gdLst>
                  <a:gd name="connsiteX0" fmla="*/ 0 w 5425"/>
                  <a:gd name="connsiteY0" fmla="*/ 0 h 230455"/>
                  <a:gd name="connsiteX1" fmla="*/ 0 w 5425"/>
                  <a:gd name="connsiteY1" fmla="*/ 230456 h 230455"/>
                </a:gdLst>
                <a:ahLst/>
                <a:cxnLst>
                  <a:cxn ang="0">
                    <a:pos x="connsiteX0" y="connsiteY0"/>
                  </a:cxn>
                  <a:cxn ang="0">
                    <a:pos x="connsiteX1" y="connsiteY1"/>
                  </a:cxn>
                </a:cxnLst>
                <a:rect l="l" t="t" r="r" b="b"/>
                <a:pathLst>
                  <a:path w="5425" h="230455">
                    <a:moveTo>
                      <a:pt x="0" y="0"/>
                    </a:moveTo>
                    <a:lnTo>
                      <a:pt x="0" y="23045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0" name="Freeform 6299">
                <a:extLst>
                  <a:ext uri="{FF2B5EF4-FFF2-40B4-BE49-F238E27FC236}">
                    <a16:creationId xmlns:a16="http://schemas.microsoft.com/office/drawing/2014/main" id="{01924315-F919-152A-2B52-C5944A592B29}"/>
                  </a:ext>
                </a:extLst>
              </p:cNvPr>
              <p:cNvSpPr/>
              <p:nvPr/>
            </p:nvSpPr>
            <p:spPr>
              <a:xfrm>
                <a:off x="18350348" y="3164392"/>
                <a:ext cx="5425" cy="230455"/>
              </a:xfrm>
              <a:custGeom>
                <a:avLst/>
                <a:gdLst>
                  <a:gd name="connsiteX0" fmla="*/ 0 w 5425"/>
                  <a:gd name="connsiteY0" fmla="*/ 0 h 230455"/>
                  <a:gd name="connsiteX1" fmla="*/ 0 w 5425"/>
                  <a:gd name="connsiteY1" fmla="*/ 230456 h 230455"/>
                </a:gdLst>
                <a:ahLst/>
                <a:cxnLst>
                  <a:cxn ang="0">
                    <a:pos x="connsiteX0" y="connsiteY0"/>
                  </a:cxn>
                  <a:cxn ang="0">
                    <a:pos x="connsiteX1" y="connsiteY1"/>
                  </a:cxn>
                </a:cxnLst>
                <a:rect l="l" t="t" r="r" b="b"/>
                <a:pathLst>
                  <a:path w="5425" h="230455">
                    <a:moveTo>
                      <a:pt x="0" y="0"/>
                    </a:moveTo>
                    <a:lnTo>
                      <a:pt x="0" y="23045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1" name="Freeform 6300">
                <a:extLst>
                  <a:ext uri="{FF2B5EF4-FFF2-40B4-BE49-F238E27FC236}">
                    <a16:creationId xmlns:a16="http://schemas.microsoft.com/office/drawing/2014/main" id="{FD7F7A13-4032-51DB-02E0-E247C09178A0}"/>
                  </a:ext>
                </a:extLst>
              </p:cNvPr>
              <p:cNvSpPr/>
              <p:nvPr/>
            </p:nvSpPr>
            <p:spPr>
              <a:xfrm>
                <a:off x="18581030" y="3164392"/>
                <a:ext cx="5425" cy="230455"/>
              </a:xfrm>
              <a:custGeom>
                <a:avLst/>
                <a:gdLst>
                  <a:gd name="connsiteX0" fmla="*/ 0 w 5425"/>
                  <a:gd name="connsiteY0" fmla="*/ 0 h 230455"/>
                  <a:gd name="connsiteX1" fmla="*/ 0 w 5425"/>
                  <a:gd name="connsiteY1" fmla="*/ 230456 h 230455"/>
                </a:gdLst>
                <a:ahLst/>
                <a:cxnLst>
                  <a:cxn ang="0">
                    <a:pos x="connsiteX0" y="connsiteY0"/>
                  </a:cxn>
                  <a:cxn ang="0">
                    <a:pos x="connsiteX1" y="connsiteY1"/>
                  </a:cxn>
                </a:cxnLst>
                <a:rect l="l" t="t" r="r" b="b"/>
                <a:pathLst>
                  <a:path w="5425" h="230455">
                    <a:moveTo>
                      <a:pt x="0" y="0"/>
                    </a:moveTo>
                    <a:lnTo>
                      <a:pt x="0" y="23045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2" name="Freeform 6301">
                <a:extLst>
                  <a:ext uri="{FF2B5EF4-FFF2-40B4-BE49-F238E27FC236}">
                    <a16:creationId xmlns:a16="http://schemas.microsoft.com/office/drawing/2014/main" id="{0394D0A2-A729-0A1B-1C42-D1CD66F52F07}"/>
                  </a:ext>
                </a:extLst>
              </p:cNvPr>
              <p:cNvSpPr/>
              <p:nvPr/>
            </p:nvSpPr>
            <p:spPr>
              <a:xfrm>
                <a:off x="18657927" y="3164392"/>
                <a:ext cx="5425" cy="230455"/>
              </a:xfrm>
              <a:custGeom>
                <a:avLst/>
                <a:gdLst>
                  <a:gd name="connsiteX0" fmla="*/ 0 w 5425"/>
                  <a:gd name="connsiteY0" fmla="*/ 0 h 230455"/>
                  <a:gd name="connsiteX1" fmla="*/ 0 w 5425"/>
                  <a:gd name="connsiteY1" fmla="*/ 230456 h 230455"/>
                </a:gdLst>
                <a:ahLst/>
                <a:cxnLst>
                  <a:cxn ang="0">
                    <a:pos x="connsiteX0" y="connsiteY0"/>
                  </a:cxn>
                  <a:cxn ang="0">
                    <a:pos x="connsiteX1" y="connsiteY1"/>
                  </a:cxn>
                </a:cxnLst>
                <a:rect l="l" t="t" r="r" b="b"/>
                <a:pathLst>
                  <a:path w="5425" h="230455">
                    <a:moveTo>
                      <a:pt x="0" y="0"/>
                    </a:moveTo>
                    <a:lnTo>
                      <a:pt x="0" y="23045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303" name="Freeform 6302">
                <a:extLst>
                  <a:ext uri="{FF2B5EF4-FFF2-40B4-BE49-F238E27FC236}">
                    <a16:creationId xmlns:a16="http://schemas.microsoft.com/office/drawing/2014/main" id="{3BA372E2-B9A9-7192-218B-0415D86A73A9}"/>
                  </a:ext>
                </a:extLst>
              </p:cNvPr>
              <p:cNvSpPr/>
              <p:nvPr/>
            </p:nvSpPr>
            <p:spPr>
              <a:xfrm>
                <a:off x="18734819" y="3164392"/>
                <a:ext cx="5425" cy="230455"/>
              </a:xfrm>
              <a:custGeom>
                <a:avLst/>
                <a:gdLst>
                  <a:gd name="connsiteX0" fmla="*/ 0 w 5425"/>
                  <a:gd name="connsiteY0" fmla="*/ 0 h 230455"/>
                  <a:gd name="connsiteX1" fmla="*/ 0 w 5425"/>
                  <a:gd name="connsiteY1" fmla="*/ 230456 h 230455"/>
                </a:gdLst>
                <a:ahLst/>
                <a:cxnLst>
                  <a:cxn ang="0">
                    <a:pos x="connsiteX0" y="connsiteY0"/>
                  </a:cxn>
                  <a:cxn ang="0">
                    <a:pos x="connsiteX1" y="connsiteY1"/>
                  </a:cxn>
                </a:cxnLst>
                <a:rect l="l" t="t" r="r" b="b"/>
                <a:pathLst>
                  <a:path w="5425" h="230455">
                    <a:moveTo>
                      <a:pt x="0" y="0"/>
                    </a:moveTo>
                    <a:lnTo>
                      <a:pt x="0" y="23045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599" name="Graphic 2">
            <a:extLst>
              <a:ext uri="{FF2B5EF4-FFF2-40B4-BE49-F238E27FC236}">
                <a16:creationId xmlns:a16="http://schemas.microsoft.com/office/drawing/2014/main" id="{376A2B3D-B366-CE27-B0C5-785BD6ECB427}"/>
              </a:ext>
            </a:extLst>
          </p:cNvPr>
          <p:cNvGrpSpPr/>
          <p:nvPr/>
        </p:nvGrpSpPr>
        <p:grpSpPr>
          <a:xfrm flipH="1">
            <a:off x="14425675" y="3836662"/>
            <a:ext cx="921706" cy="395110"/>
            <a:chOff x="22137324" y="3241234"/>
            <a:chExt cx="1076518" cy="461473"/>
          </a:xfrm>
          <a:noFill/>
        </p:grpSpPr>
        <p:sp>
          <p:nvSpPr>
            <p:cNvPr id="6280" name="Freeform 6279">
              <a:extLst>
                <a:ext uri="{FF2B5EF4-FFF2-40B4-BE49-F238E27FC236}">
                  <a16:creationId xmlns:a16="http://schemas.microsoft.com/office/drawing/2014/main" id="{1F8554F8-A927-2C44-76F0-9CFA33714B8D}"/>
                </a:ext>
              </a:extLst>
            </p:cNvPr>
            <p:cNvSpPr/>
            <p:nvPr/>
          </p:nvSpPr>
          <p:spPr>
            <a:xfrm>
              <a:off x="22184476" y="3415016"/>
              <a:ext cx="315014" cy="279160"/>
            </a:xfrm>
            <a:custGeom>
              <a:avLst/>
              <a:gdLst>
                <a:gd name="connsiteX0" fmla="*/ 0 w 315014"/>
                <a:gd name="connsiteY0" fmla="*/ 107018 h 279160"/>
                <a:gd name="connsiteX1" fmla="*/ 80593 w 315014"/>
                <a:gd name="connsiteY1" fmla="*/ 0 h 279160"/>
                <a:gd name="connsiteX2" fmla="*/ 315015 w 315014"/>
                <a:gd name="connsiteY2" fmla="*/ 279161 h 279160"/>
              </a:gdLst>
              <a:ahLst/>
              <a:cxnLst>
                <a:cxn ang="0">
                  <a:pos x="connsiteX0" y="connsiteY0"/>
                </a:cxn>
                <a:cxn ang="0">
                  <a:pos x="connsiteX1" y="connsiteY1"/>
                </a:cxn>
                <a:cxn ang="0">
                  <a:pos x="connsiteX2" y="connsiteY2"/>
                </a:cxn>
              </a:cxnLst>
              <a:rect l="l" t="t" r="r" b="b"/>
              <a:pathLst>
                <a:path w="315014" h="279160">
                  <a:moveTo>
                    <a:pt x="0" y="107018"/>
                  </a:moveTo>
                  <a:lnTo>
                    <a:pt x="80593" y="0"/>
                  </a:lnTo>
                  <a:lnTo>
                    <a:pt x="315015" y="27916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1" name="Freeform 6280">
              <a:extLst>
                <a:ext uri="{FF2B5EF4-FFF2-40B4-BE49-F238E27FC236}">
                  <a16:creationId xmlns:a16="http://schemas.microsoft.com/office/drawing/2014/main" id="{49E159A5-DC9F-5D3D-CEB6-BBDBB95BC654}"/>
                </a:ext>
              </a:extLst>
            </p:cNvPr>
            <p:cNvSpPr/>
            <p:nvPr/>
          </p:nvSpPr>
          <p:spPr>
            <a:xfrm>
              <a:off x="22499490" y="3452292"/>
              <a:ext cx="445222" cy="241885"/>
            </a:xfrm>
            <a:custGeom>
              <a:avLst/>
              <a:gdLst>
                <a:gd name="connsiteX0" fmla="*/ 0 w 445222"/>
                <a:gd name="connsiteY0" fmla="*/ 241885 h 241885"/>
                <a:gd name="connsiteX1" fmla="*/ 222503 w 445222"/>
                <a:gd name="connsiteY1" fmla="*/ 0 h 241885"/>
                <a:gd name="connsiteX2" fmla="*/ 445222 w 445222"/>
                <a:gd name="connsiteY2" fmla="*/ 229865 h 241885"/>
              </a:gdLst>
              <a:ahLst/>
              <a:cxnLst>
                <a:cxn ang="0">
                  <a:pos x="connsiteX0" y="connsiteY0"/>
                </a:cxn>
                <a:cxn ang="0">
                  <a:pos x="connsiteX1" y="connsiteY1"/>
                </a:cxn>
                <a:cxn ang="0">
                  <a:pos x="connsiteX2" y="connsiteY2"/>
                </a:cxn>
              </a:cxnLst>
              <a:rect l="l" t="t" r="r" b="b"/>
              <a:pathLst>
                <a:path w="445222" h="241885">
                  <a:moveTo>
                    <a:pt x="0" y="241885"/>
                  </a:moveTo>
                  <a:lnTo>
                    <a:pt x="222503" y="0"/>
                  </a:lnTo>
                  <a:lnTo>
                    <a:pt x="445222" y="229865"/>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2" name="Freeform 6281">
              <a:extLst>
                <a:ext uri="{FF2B5EF4-FFF2-40B4-BE49-F238E27FC236}">
                  <a16:creationId xmlns:a16="http://schemas.microsoft.com/office/drawing/2014/main" id="{741412FB-AF4E-0458-5168-B86CFBB06643}"/>
                </a:ext>
              </a:extLst>
            </p:cNvPr>
            <p:cNvSpPr/>
            <p:nvPr/>
          </p:nvSpPr>
          <p:spPr>
            <a:xfrm>
              <a:off x="22944712" y="3408176"/>
              <a:ext cx="219089" cy="273981"/>
            </a:xfrm>
            <a:custGeom>
              <a:avLst/>
              <a:gdLst>
                <a:gd name="connsiteX0" fmla="*/ 0 w 219089"/>
                <a:gd name="connsiteY0" fmla="*/ 273981 h 273981"/>
                <a:gd name="connsiteX1" fmla="*/ 168635 w 219089"/>
                <a:gd name="connsiteY1" fmla="*/ 0 h 273981"/>
                <a:gd name="connsiteX2" fmla="*/ 219090 w 219089"/>
                <a:gd name="connsiteY2" fmla="*/ 129416 h 273981"/>
              </a:gdLst>
              <a:ahLst/>
              <a:cxnLst>
                <a:cxn ang="0">
                  <a:pos x="connsiteX0" y="connsiteY0"/>
                </a:cxn>
                <a:cxn ang="0">
                  <a:pos x="connsiteX1" y="connsiteY1"/>
                </a:cxn>
                <a:cxn ang="0">
                  <a:pos x="connsiteX2" y="connsiteY2"/>
                </a:cxn>
              </a:cxnLst>
              <a:rect l="l" t="t" r="r" b="b"/>
              <a:pathLst>
                <a:path w="219089" h="273981">
                  <a:moveTo>
                    <a:pt x="0" y="273981"/>
                  </a:moveTo>
                  <a:lnTo>
                    <a:pt x="168635" y="0"/>
                  </a:lnTo>
                  <a:lnTo>
                    <a:pt x="219090" y="12941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3" name="Freeform 6282">
              <a:extLst>
                <a:ext uri="{FF2B5EF4-FFF2-40B4-BE49-F238E27FC236}">
                  <a16:creationId xmlns:a16="http://schemas.microsoft.com/office/drawing/2014/main" id="{3474DD29-F45E-D9BA-E5EB-345866BAD9D7}"/>
                </a:ext>
              </a:extLst>
            </p:cNvPr>
            <p:cNvSpPr/>
            <p:nvPr/>
          </p:nvSpPr>
          <p:spPr>
            <a:xfrm>
              <a:off x="22260343" y="3438313"/>
              <a:ext cx="394077" cy="263700"/>
            </a:xfrm>
            <a:custGeom>
              <a:avLst/>
              <a:gdLst>
                <a:gd name="connsiteX0" fmla="*/ 0 w 394077"/>
                <a:gd name="connsiteY0" fmla="*/ 194175 h 263700"/>
                <a:gd name="connsiteX1" fmla="*/ 147324 w 394077"/>
                <a:gd name="connsiteY1" fmla="*/ 0 h 263700"/>
                <a:gd name="connsiteX2" fmla="*/ 394078 w 394077"/>
                <a:gd name="connsiteY2" fmla="*/ 263700 h 263700"/>
              </a:gdLst>
              <a:ahLst/>
              <a:cxnLst>
                <a:cxn ang="0">
                  <a:pos x="connsiteX0" y="connsiteY0"/>
                </a:cxn>
                <a:cxn ang="0">
                  <a:pos x="connsiteX1" y="connsiteY1"/>
                </a:cxn>
                <a:cxn ang="0">
                  <a:pos x="connsiteX2" y="connsiteY2"/>
                </a:cxn>
              </a:cxnLst>
              <a:rect l="l" t="t" r="r" b="b"/>
              <a:pathLst>
                <a:path w="394077" h="263700">
                  <a:moveTo>
                    <a:pt x="0" y="194175"/>
                  </a:moveTo>
                  <a:lnTo>
                    <a:pt x="147324" y="0"/>
                  </a:lnTo>
                  <a:lnTo>
                    <a:pt x="394078" y="26370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4" name="Freeform 6283">
              <a:extLst>
                <a:ext uri="{FF2B5EF4-FFF2-40B4-BE49-F238E27FC236}">
                  <a16:creationId xmlns:a16="http://schemas.microsoft.com/office/drawing/2014/main" id="{BD3A1B87-B0F1-61F3-FC71-1CED3773A1D8}"/>
                </a:ext>
              </a:extLst>
            </p:cNvPr>
            <p:cNvSpPr/>
            <p:nvPr/>
          </p:nvSpPr>
          <p:spPr>
            <a:xfrm>
              <a:off x="22385304" y="3451662"/>
              <a:ext cx="389590" cy="248570"/>
            </a:xfrm>
            <a:custGeom>
              <a:avLst/>
              <a:gdLst>
                <a:gd name="connsiteX0" fmla="*/ 0 w 389590"/>
                <a:gd name="connsiteY0" fmla="*/ 225909 h 248570"/>
                <a:gd name="connsiteX1" fmla="*/ 178031 w 389590"/>
                <a:gd name="connsiteY1" fmla="*/ 0 h 248570"/>
                <a:gd name="connsiteX2" fmla="*/ 389591 w 389590"/>
                <a:gd name="connsiteY2" fmla="*/ 248571 h 248570"/>
              </a:gdLst>
              <a:ahLst/>
              <a:cxnLst>
                <a:cxn ang="0">
                  <a:pos x="connsiteX0" y="connsiteY0"/>
                </a:cxn>
                <a:cxn ang="0">
                  <a:pos x="connsiteX1" y="connsiteY1"/>
                </a:cxn>
                <a:cxn ang="0">
                  <a:pos x="connsiteX2" y="connsiteY2"/>
                </a:cxn>
              </a:cxnLst>
              <a:rect l="l" t="t" r="r" b="b"/>
              <a:pathLst>
                <a:path w="389590" h="248570">
                  <a:moveTo>
                    <a:pt x="0" y="225909"/>
                  </a:moveTo>
                  <a:lnTo>
                    <a:pt x="178031" y="0"/>
                  </a:lnTo>
                  <a:lnTo>
                    <a:pt x="389591" y="24857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5" name="Freeform 6284">
              <a:extLst>
                <a:ext uri="{FF2B5EF4-FFF2-40B4-BE49-F238E27FC236}">
                  <a16:creationId xmlns:a16="http://schemas.microsoft.com/office/drawing/2014/main" id="{63EDEAF4-6605-E119-B391-EFF3D2E6FAFD}"/>
                </a:ext>
              </a:extLst>
            </p:cNvPr>
            <p:cNvSpPr/>
            <p:nvPr/>
          </p:nvSpPr>
          <p:spPr>
            <a:xfrm>
              <a:off x="22654421" y="3445476"/>
              <a:ext cx="384778" cy="256537"/>
            </a:xfrm>
            <a:custGeom>
              <a:avLst/>
              <a:gdLst>
                <a:gd name="connsiteX0" fmla="*/ 0 w 384778"/>
                <a:gd name="connsiteY0" fmla="*/ 256537 h 256537"/>
                <a:gd name="connsiteX1" fmla="*/ 211907 w 384778"/>
                <a:gd name="connsiteY1" fmla="*/ 0 h 256537"/>
                <a:gd name="connsiteX2" fmla="*/ 384779 w 384778"/>
                <a:gd name="connsiteY2" fmla="*/ 214660 h 256537"/>
              </a:gdLst>
              <a:ahLst/>
              <a:cxnLst>
                <a:cxn ang="0">
                  <a:pos x="connsiteX0" y="connsiteY0"/>
                </a:cxn>
                <a:cxn ang="0">
                  <a:pos x="connsiteX1" y="connsiteY1"/>
                </a:cxn>
                <a:cxn ang="0">
                  <a:pos x="connsiteX2" y="connsiteY2"/>
                </a:cxn>
              </a:cxnLst>
              <a:rect l="l" t="t" r="r" b="b"/>
              <a:pathLst>
                <a:path w="384778" h="256537">
                  <a:moveTo>
                    <a:pt x="0" y="256537"/>
                  </a:moveTo>
                  <a:lnTo>
                    <a:pt x="211907" y="0"/>
                  </a:lnTo>
                  <a:lnTo>
                    <a:pt x="384779" y="21466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6" name="Freeform 6285">
              <a:extLst>
                <a:ext uri="{FF2B5EF4-FFF2-40B4-BE49-F238E27FC236}">
                  <a16:creationId xmlns:a16="http://schemas.microsoft.com/office/drawing/2014/main" id="{D58DAE67-8144-65AA-CED5-59C7278B7290}"/>
                </a:ext>
              </a:extLst>
            </p:cNvPr>
            <p:cNvSpPr/>
            <p:nvPr/>
          </p:nvSpPr>
          <p:spPr>
            <a:xfrm>
              <a:off x="22819572" y="3432105"/>
              <a:ext cx="295999" cy="265246"/>
            </a:xfrm>
            <a:custGeom>
              <a:avLst/>
              <a:gdLst>
                <a:gd name="connsiteX0" fmla="*/ 0 w 295999"/>
                <a:gd name="connsiteY0" fmla="*/ 265247 h 265246"/>
                <a:gd name="connsiteX1" fmla="*/ 172671 w 295999"/>
                <a:gd name="connsiteY1" fmla="*/ 0 h 265246"/>
                <a:gd name="connsiteX2" fmla="*/ 295999 w 295999"/>
                <a:gd name="connsiteY2" fmla="*/ 189958 h 265246"/>
              </a:gdLst>
              <a:ahLst/>
              <a:cxnLst>
                <a:cxn ang="0">
                  <a:pos x="connsiteX0" y="connsiteY0"/>
                </a:cxn>
                <a:cxn ang="0">
                  <a:pos x="connsiteX1" y="connsiteY1"/>
                </a:cxn>
                <a:cxn ang="0">
                  <a:pos x="connsiteX2" y="connsiteY2"/>
                </a:cxn>
              </a:cxnLst>
              <a:rect l="l" t="t" r="r" b="b"/>
              <a:pathLst>
                <a:path w="295999" h="265246">
                  <a:moveTo>
                    <a:pt x="0" y="265247"/>
                  </a:moveTo>
                  <a:lnTo>
                    <a:pt x="172671" y="0"/>
                  </a:lnTo>
                  <a:lnTo>
                    <a:pt x="295999" y="18995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7" name="Freeform 6286">
              <a:extLst>
                <a:ext uri="{FF2B5EF4-FFF2-40B4-BE49-F238E27FC236}">
                  <a16:creationId xmlns:a16="http://schemas.microsoft.com/office/drawing/2014/main" id="{2AFDCDDC-5C23-5037-DAF9-DAC570089839}"/>
                </a:ext>
              </a:extLst>
            </p:cNvPr>
            <p:cNvSpPr/>
            <p:nvPr/>
          </p:nvSpPr>
          <p:spPr>
            <a:xfrm>
              <a:off x="22137326" y="3241234"/>
              <a:ext cx="1076516" cy="211058"/>
            </a:xfrm>
            <a:custGeom>
              <a:avLst/>
              <a:gdLst>
                <a:gd name="connsiteX0" fmla="*/ 1076516 w 1076516"/>
                <a:gd name="connsiteY0" fmla="*/ 105530 h 211058"/>
                <a:gd name="connsiteX1" fmla="*/ 538258 w 1076516"/>
                <a:gd name="connsiteY1" fmla="*/ 211059 h 211058"/>
                <a:gd name="connsiteX2" fmla="*/ 0 w 1076516"/>
                <a:gd name="connsiteY2" fmla="*/ 105530 h 211058"/>
                <a:gd name="connsiteX3" fmla="*/ 538258 w 1076516"/>
                <a:gd name="connsiteY3" fmla="*/ 0 h 211058"/>
                <a:gd name="connsiteX4" fmla="*/ 1076516 w 1076516"/>
                <a:gd name="connsiteY4" fmla="*/ 105530 h 211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516" h="211058">
                  <a:moveTo>
                    <a:pt x="1076516" y="105530"/>
                  </a:moveTo>
                  <a:cubicBezTo>
                    <a:pt x="1076516" y="163812"/>
                    <a:pt x="835530" y="211059"/>
                    <a:pt x="538258" y="211059"/>
                  </a:cubicBezTo>
                  <a:cubicBezTo>
                    <a:pt x="240987" y="211059"/>
                    <a:pt x="0" y="163812"/>
                    <a:pt x="0" y="105530"/>
                  </a:cubicBezTo>
                  <a:cubicBezTo>
                    <a:pt x="0" y="47247"/>
                    <a:pt x="240987" y="0"/>
                    <a:pt x="538258" y="0"/>
                  </a:cubicBezTo>
                  <a:cubicBezTo>
                    <a:pt x="835530" y="0"/>
                    <a:pt x="1076516" y="47247"/>
                    <a:pt x="1076516" y="10553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8" name="Freeform 6287">
              <a:extLst>
                <a:ext uri="{FF2B5EF4-FFF2-40B4-BE49-F238E27FC236}">
                  <a16:creationId xmlns:a16="http://schemas.microsoft.com/office/drawing/2014/main" id="{50A7B79B-DC16-68A3-DEDF-2EBD64227BB8}"/>
                </a:ext>
              </a:extLst>
            </p:cNvPr>
            <p:cNvSpPr/>
            <p:nvPr/>
          </p:nvSpPr>
          <p:spPr>
            <a:xfrm>
              <a:off x="22231730" y="3610645"/>
              <a:ext cx="892830" cy="92062"/>
            </a:xfrm>
            <a:custGeom>
              <a:avLst/>
              <a:gdLst>
                <a:gd name="connsiteX0" fmla="*/ 892831 w 892830"/>
                <a:gd name="connsiteY0" fmla="*/ 0 h 92062"/>
                <a:gd name="connsiteX1" fmla="*/ 445640 w 892830"/>
                <a:gd name="connsiteY1" fmla="*/ 92062 h 92062"/>
                <a:gd name="connsiteX2" fmla="*/ 0 w 892830"/>
                <a:gd name="connsiteY2" fmla="*/ 2605 h 92062"/>
              </a:gdLst>
              <a:ahLst/>
              <a:cxnLst>
                <a:cxn ang="0">
                  <a:pos x="connsiteX0" y="connsiteY0"/>
                </a:cxn>
                <a:cxn ang="0">
                  <a:pos x="connsiteX1" y="connsiteY1"/>
                </a:cxn>
                <a:cxn ang="0">
                  <a:pos x="connsiteX2" y="connsiteY2"/>
                </a:cxn>
              </a:cxnLst>
              <a:rect l="l" t="t" r="r" b="b"/>
              <a:pathLst>
                <a:path w="892830" h="92062">
                  <a:moveTo>
                    <a:pt x="892831" y="0"/>
                  </a:moveTo>
                  <a:cubicBezTo>
                    <a:pt x="864587" y="51922"/>
                    <a:pt x="675135" y="92062"/>
                    <a:pt x="445640" y="92062"/>
                  </a:cubicBezTo>
                  <a:cubicBezTo>
                    <a:pt x="219996" y="92062"/>
                    <a:pt x="33067" y="53262"/>
                    <a:pt x="0" y="2605"/>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89" name="Freeform 6288">
              <a:extLst>
                <a:ext uri="{FF2B5EF4-FFF2-40B4-BE49-F238E27FC236}">
                  <a16:creationId xmlns:a16="http://schemas.microsoft.com/office/drawing/2014/main" id="{24A0DD2E-978E-2D42-8645-5BD26A675005}"/>
                </a:ext>
              </a:extLst>
            </p:cNvPr>
            <p:cNvSpPr/>
            <p:nvPr/>
          </p:nvSpPr>
          <p:spPr>
            <a:xfrm>
              <a:off x="22161413" y="3431188"/>
              <a:ext cx="1031962" cy="108830"/>
            </a:xfrm>
            <a:custGeom>
              <a:avLst/>
              <a:gdLst>
                <a:gd name="connsiteX0" fmla="*/ 1031963 w 1031962"/>
                <a:gd name="connsiteY0" fmla="*/ 0 h 108830"/>
                <a:gd name="connsiteX1" fmla="*/ 514172 w 1031962"/>
                <a:gd name="connsiteY1" fmla="*/ 108830 h 108830"/>
                <a:gd name="connsiteX2" fmla="*/ 0 w 1031962"/>
                <a:gd name="connsiteY2" fmla="*/ 4558 h 108830"/>
              </a:gdLst>
              <a:ahLst/>
              <a:cxnLst>
                <a:cxn ang="0">
                  <a:pos x="connsiteX0" y="connsiteY0"/>
                </a:cxn>
                <a:cxn ang="0">
                  <a:pos x="connsiteX1" y="connsiteY1"/>
                </a:cxn>
                <a:cxn ang="0">
                  <a:pos x="connsiteX2" y="connsiteY2"/>
                </a:cxn>
              </a:cxnLst>
              <a:rect l="l" t="t" r="r" b="b"/>
              <a:pathLst>
                <a:path w="1031962" h="108830">
                  <a:moveTo>
                    <a:pt x="1031963" y="0"/>
                  </a:moveTo>
                  <a:cubicBezTo>
                    <a:pt x="956850" y="60821"/>
                    <a:pt x="746901" y="108830"/>
                    <a:pt x="514172" y="108830"/>
                  </a:cubicBezTo>
                  <a:cubicBezTo>
                    <a:pt x="288990" y="108830"/>
                    <a:pt x="80305" y="62297"/>
                    <a:pt x="0" y="4558"/>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0" name="Freeform 6289">
              <a:extLst>
                <a:ext uri="{FF2B5EF4-FFF2-40B4-BE49-F238E27FC236}">
                  <a16:creationId xmlns:a16="http://schemas.microsoft.com/office/drawing/2014/main" id="{CB0D1854-D7AF-B5AB-B5D0-D2417895146E}"/>
                </a:ext>
              </a:extLst>
            </p:cNvPr>
            <p:cNvSpPr/>
            <p:nvPr/>
          </p:nvSpPr>
          <p:spPr>
            <a:xfrm>
              <a:off x="22186158" y="3526278"/>
              <a:ext cx="978870" cy="98302"/>
            </a:xfrm>
            <a:custGeom>
              <a:avLst/>
              <a:gdLst>
                <a:gd name="connsiteX0" fmla="*/ 978871 w 978870"/>
                <a:gd name="connsiteY0" fmla="*/ 8362 h 98302"/>
                <a:gd name="connsiteX1" fmla="*/ 489427 w 978870"/>
                <a:gd name="connsiteY1" fmla="*/ 98303 h 98302"/>
                <a:gd name="connsiteX2" fmla="*/ 0 w 978870"/>
                <a:gd name="connsiteY2" fmla="*/ 0 h 98302"/>
              </a:gdLst>
              <a:ahLst/>
              <a:cxnLst>
                <a:cxn ang="0">
                  <a:pos x="connsiteX0" y="connsiteY0"/>
                </a:cxn>
                <a:cxn ang="0">
                  <a:pos x="connsiteX1" y="connsiteY1"/>
                </a:cxn>
                <a:cxn ang="0">
                  <a:pos x="connsiteX2" y="connsiteY2"/>
                </a:cxn>
              </a:cxnLst>
              <a:rect l="l" t="t" r="r" b="b"/>
              <a:pathLst>
                <a:path w="978870" h="98302">
                  <a:moveTo>
                    <a:pt x="978871" y="8362"/>
                  </a:moveTo>
                  <a:cubicBezTo>
                    <a:pt x="903763" y="69184"/>
                    <a:pt x="722156" y="98303"/>
                    <a:pt x="489427" y="98303"/>
                  </a:cubicBezTo>
                  <a:cubicBezTo>
                    <a:pt x="264245" y="98303"/>
                    <a:pt x="80311" y="57739"/>
                    <a:pt x="0"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1" name="Freeform 6290">
              <a:extLst>
                <a:ext uri="{FF2B5EF4-FFF2-40B4-BE49-F238E27FC236}">
                  <a16:creationId xmlns:a16="http://schemas.microsoft.com/office/drawing/2014/main" id="{54ADFED5-BDBB-0894-77EA-83B88787B6AC}"/>
                </a:ext>
              </a:extLst>
            </p:cNvPr>
            <p:cNvSpPr/>
            <p:nvPr/>
          </p:nvSpPr>
          <p:spPr>
            <a:xfrm>
              <a:off x="22455854" y="3303684"/>
              <a:ext cx="439462" cy="86159"/>
            </a:xfrm>
            <a:custGeom>
              <a:avLst/>
              <a:gdLst>
                <a:gd name="connsiteX0" fmla="*/ 439463 w 439462"/>
                <a:gd name="connsiteY0" fmla="*/ 43080 h 86159"/>
                <a:gd name="connsiteX1" fmla="*/ 219731 w 439462"/>
                <a:gd name="connsiteY1" fmla="*/ 86160 h 86159"/>
                <a:gd name="connsiteX2" fmla="*/ 0 w 439462"/>
                <a:gd name="connsiteY2" fmla="*/ 43080 h 86159"/>
                <a:gd name="connsiteX3" fmla="*/ 219731 w 439462"/>
                <a:gd name="connsiteY3" fmla="*/ 0 h 86159"/>
                <a:gd name="connsiteX4" fmla="*/ 439463 w 439462"/>
                <a:gd name="connsiteY4" fmla="*/ 43080 h 86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9462" h="86159">
                  <a:moveTo>
                    <a:pt x="439463" y="43080"/>
                  </a:moveTo>
                  <a:cubicBezTo>
                    <a:pt x="439463" y="66872"/>
                    <a:pt x="341086" y="86160"/>
                    <a:pt x="219731" y="86160"/>
                  </a:cubicBezTo>
                  <a:cubicBezTo>
                    <a:pt x="98377" y="86160"/>
                    <a:pt x="0" y="66872"/>
                    <a:pt x="0" y="43080"/>
                  </a:cubicBezTo>
                  <a:cubicBezTo>
                    <a:pt x="0" y="19288"/>
                    <a:pt x="98377" y="0"/>
                    <a:pt x="219731" y="0"/>
                  </a:cubicBezTo>
                  <a:cubicBezTo>
                    <a:pt x="341086" y="0"/>
                    <a:pt x="439463" y="19288"/>
                    <a:pt x="439463" y="4308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2" name="Freeform 6291">
              <a:extLst>
                <a:ext uri="{FF2B5EF4-FFF2-40B4-BE49-F238E27FC236}">
                  <a16:creationId xmlns:a16="http://schemas.microsoft.com/office/drawing/2014/main" id="{0F6D607B-B402-BF1A-3071-424CE6055CFB}"/>
                </a:ext>
              </a:extLst>
            </p:cNvPr>
            <p:cNvSpPr/>
            <p:nvPr/>
          </p:nvSpPr>
          <p:spPr>
            <a:xfrm>
              <a:off x="22485254" y="3346763"/>
              <a:ext cx="381073" cy="21679"/>
            </a:xfrm>
            <a:custGeom>
              <a:avLst/>
              <a:gdLst>
                <a:gd name="connsiteX0" fmla="*/ 0 w 381073"/>
                <a:gd name="connsiteY0" fmla="*/ 21538 h 21679"/>
                <a:gd name="connsiteX1" fmla="*/ 190330 w 381073"/>
                <a:gd name="connsiteY1" fmla="*/ 0 h 21679"/>
                <a:gd name="connsiteX2" fmla="*/ 381073 w 381073"/>
                <a:gd name="connsiteY2" fmla="*/ 21679 h 21679"/>
              </a:gdLst>
              <a:ahLst/>
              <a:cxnLst>
                <a:cxn ang="0">
                  <a:pos x="connsiteX0" y="connsiteY0"/>
                </a:cxn>
                <a:cxn ang="0">
                  <a:pos x="connsiteX1" y="connsiteY1"/>
                </a:cxn>
                <a:cxn ang="0">
                  <a:pos x="connsiteX2" y="connsiteY2"/>
                </a:cxn>
              </a:cxnLst>
              <a:rect l="l" t="t" r="r" b="b"/>
              <a:pathLst>
                <a:path w="381073" h="21679">
                  <a:moveTo>
                    <a:pt x="0" y="21538"/>
                  </a:moveTo>
                  <a:cubicBezTo>
                    <a:pt x="37993" y="8662"/>
                    <a:pt x="109005" y="0"/>
                    <a:pt x="190330" y="0"/>
                  </a:cubicBezTo>
                  <a:cubicBezTo>
                    <a:pt x="271954" y="0"/>
                    <a:pt x="343183" y="8726"/>
                    <a:pt x="381073" y="21679"/>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3" name="Freeform 6292">
              <a:extLst>
                <a:ext uri="{FF2B5EF4-FFF2-40B4-BE49-F238E27FC236}">
                  <a16:creationId xmlns:a16="http://schemas.microsoft.com/office/drawing/2014/main" id="{8643322B-4B91-DFE5-704F-8B128BD6B5A3}"/>
                </a:ext>
              </a:extLst>
            </p:cNvPr>
            <p:cNvSpPr/>
            <p:nvPr/>
          </p:nvSpPr>
          <p:spPr>
            <a:xfrm>
              <a:off x="23124561" y="3346764"/>
              <a:ext cx="89278" cy="263881"/>
            </a:xfrm>
            <a:custGeom>
              <a:avLst/>
              <a:gdLst>
                <a:gd name="connsiteX0" fmla="*/ 89279 w 89278"/>
                <a:gd name="connsiteY0" fmla="*/ 0 h 263881"/>
                <a:gd name="connsiteX1" fmla="*/ 0 w 89278"/>
                <a:gd name="connsiteY1" fmla="*/ 263882 h 263881"/>
              </a:gdLst>
              <a:ahLst/>
              <a:cxnLst>
                <a:cxn ang="0">
                  <a:pos x="connsiteX0" y="connsiteY0"/>
                </a:cxn>
                <a:cxn ang="0">
                  <a:pos x="connsiteX1" y="connsiteY1"/>
                </a:cxn>
              </a:cxnLst>
              <a:rect l="l" t="t" r="r" b="b"/>
              <a:pathLst>
                <a:path w="89278" h="263881">
                  <a:moveTo>
                    <a:pt x="89279" y="0"/>
                  </a:moveTo>
                  <a:cubicBezTo>
                    <a:pt x="89279" y="0"/>
                    <a:pt x="69780" y="164330"/>
                    <a:pt x="0" y="263882"/>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94" name="Freeform 6293">
              <a:extLst>
                <a:ext uri="{FF2B5EF4-FFF2-40B4-BE49-F238E27FC236}">
                  <a16:creationId xmlns:a16="http://schemas.microsoft.com/office/drawing/2014/main" id="{BE0D7A78-9355-49A7-A465-A44259568851}"/>
                </a:ext>
              </a:extLst>
            </p:cNvPr>
            <p:cNvSpPr/>
            <p:nvPr/>
          </p:nvSpPr>
          <p:spPr>
            <a:xfrm>
              <a:off x="22137324" y="3346764"/>
              <a:ext cx="94297" cy="266312"/>
            </a:xfrm>
            <a:custGeom>
              <a:avLst/>
              <a:gdLst>
                <a:gd name="connsiteX0" fmla="*/ 0 w 94297"/>
                <a:gd name="connsiteY0" fmla="*/ 0 h 266312"/>
                <a:gd name="connsiteX1" fmla="*/ 94297 w 94297"/>
                <a:gd name="connsiteY1" fmla="*/ 266313 h 266312"/>
              </a:gdLst>
              <a:ahLst/>
              <a:cxnLst>
                <a:cxn ang="0">
                  <a:pos x="connsiteX0" y="connsiteY0"/>
                </a:cxn>
                <a:cxn ang="0">
                  <a:pos x="connsiteX1" y="connsiteY1"/>
                </a:cxn>
              </a:cxnLst>
              <a:rect l="l" t="t" r="r" b="b"/>
              <a:pathLst>
                <a:path w="94297" h="266312">
                  <a:moveTo>
                    <a:pt x="0" y="0"/>
                  </a:moveTo>
                  <a:cubicBezTo>
                    <a:pt x="0" y="0"/>
                    <a:pt x="24522" y="166762"/>
                    <a:pt x="94297" y="266313"/>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00" name="Graphic 2">
            <a:extLst>
              <a:ext uri="{FF2B5EF4-FFF2-40B4-BE49-F238E27FC236}">
                <a16:creationId xmlns:a16="http://schemas.microsoft.com/office/drawing/2014/main" id="{98FD9642-233E-B07D-2AFE-847C568EA0B2}"/>
              </a:ext>
            </a:extLst>
          </p:cNvPr>
          <p:cNvGrpSpPr/>
          <p:nvPr/>
        </p:nvGrpSpPr>
        <p:grpSpPr>
          <a:xfrm flipH="1">
            <a:off x="9717025" y="5354473"/>
            <a:ext cx="921706" cy="395110"/>
            <a:chOff x="18119666" y="4588924"/>
            <a:chExt cx="1076518" cy="461473"/>
          </a:xfrm>
          <a:noFill/>
        </p:grpSpPr>
        <p:sp>
          <p:nvSpPr>
            <p:cNvPr id="6262" name="Freeform 6261">
              <a:extLst>
                <a:ext uri="{FF2B5EF4-FFF2-40B4-BE49-F238E27FC236}">
                  <a16:creationId xmlns:a16="http://schemas.microsoft.com/office/drawing/2014/main" id="{8DE02C9C-F0FB-F5D0-43DB-CD370007EA4B}"/>
                </a:ext>
              </a:extLst>
            </p:cNvPr>
            <p:cNvSpPr/>
            <p:nvPr/>
          </p:nvSpPr>
          <p:spPr>
            <a:xfrm>
              <a:off x="18119669" y="4588924"/>
              <a:ext cx="1076515" cy="165331"/>
            </a:xfrm>
            <a:custGeom>
              <a:avLst/>
              <a:gdLst>
                <a:gd name="connsiteX0" fmla="*/ 1076516 w 1076515"/>
                <a:gd name="connsiteY0" fmla="*/ 82666 h 165331"/>
                <a:gd name="connsiteX1" fmla="*/ 538258 w 1076515"/>
                <a:gd name="connsiteY1" fmla="*/ 165331 h 165331"/>
                <a:gd name="connsiteX2" fmla="*/ 0 w 1076515"/>
                <a:gd name="connsiteY2" fmla="*/ 82666 h 165331"/>
                <a:gd name="connsiteX3" fmla="*/ 538258 w 1076515"/>
                <a:gd name="connsiteY3" fmla="*/ 0 h 165331"/>
                <a:gd name="connsiteX4" fmla="*/ 1076516 w 1076515"/>
                <a:gd name="connsiteY4" fmla="*/ 82666 h 165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515" h="165331">
                  <a:moveTo>
                    <a:pt x="1076516" y="82666"/>
                  </a:moveTo>
                  <a:cubicBezTo>
                    <a:pt x="1076516" y="128321"/>
                    <a:pt x="835529" y="165331"/>
                    <a:pt x="538258" y="165331"/>
                  </a:cubicBezTo>
                  <a:cubicBezTo>
                    <a:pt x="240986" y="165331"/>
                    <a:pt x="0" y="128321"/>
                    <a:pt x="0" y="82666"/>
                  </a:cubicBezTo>
                  <a:cubicBezTo>
                    <a:pt x="0" y="37011"/>
                    <a:pt x="240986" y="0"/>
                    <a:pt x="538258" y="0"/>
                  </a:cubicBezTo>
                  <a:cubicBezTo>
                    <a:pt x="835529" y="0"/>
                    <a:pt x="1076516" y="37011"/>
                    <a:pt x="1076516" y="82666"/>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3" name="Freeform 6262">
              <a:extLst>
                <a:ext uri="{FF2B5EF4-FFF2-40B4-BE49-F238E27FC236}">
                  <a16:creationId xmlns:a16="http://schemas.microsoft.com/office/drawing/2014/main" id="{8302557A-E4E6-CB3B-FB9F-1D0116D11475}"/>
                </a:ext>
              </a:extLst>
            </p:cNvPr>
            <p:cNvSpPr/>
            <p:nvPr/>
          </p:nvSpPr>
          <p:spPr>
            <a:xfrm>
              <a:off x="18425082" y="4635829"/>
              <a:ext cx="465689" cy="71520"/>
            </a:xfrm>
            <a:custGeom>
              <a:avLst/>
              <a:gdLst>
                <a:gd name="connsiteX0" fmla="*/ 465689 w 465689"/>
                <a:gd name="connsiteY0" fmla="*/ 35760 h 71520"/>
                <a:gd name="connsiteX1" fmla="*/ 232845 w 465689"/>
                <a:gd name="connsiteY1" fmla="*/ 71520 h 71520"/>
                <a:gd name="connsiteX2" fmla="*/ 0 w 465689"/>
                <a:gd name="connsiteY2" fmla="*/ 35760 h 71520"/>
                <a:gd name="connsiteX3" fmla="*/ 232845 w 465689"/>
                <a:gd name="connsiteY3" fmla="*/ 0 h 71520"/>
                <a:gd name="connsiteX4" fmla="*/ 465689 w 465689"/>
                <a:gd name="connsiteY4" fmla="*/ 35760 h 7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689" h="71520">
                  <a:moveTo>
                    <a:pt x="465689" y="35760"/>
                  </a:moveTo>
                  <a:cubicBezTo>
                    <a:pt x="465689" y="55510"/>
                    <a:pt x="361441" y="71520"/>
                    <a:pt x="232845" y="71520"/>
                  </a:cubicBezTo>
                  <a:cubicBezTo>
                    <a:pt x="104248" y="71520"/>
                    <a:pt x="0" y="55510"/>
                    <a:pt x="0" y="35760"/>
                  </a:cubicBezTo>
                  <a:cubicBezTo>
                    <a:pt x="0" y="16010"/>
                    <a:pt x="104248" y="0"/>
                    <a:pt x="232845" y="0"/>
                  </a:cubicBezTo>
                  <a:cubicBezTo>
                    <a:pt x="361441" y="0"/>
                    <a:pt x="465689" y="16010"/>
                    <a:pt x="465689" y="3576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4" name="Freeform 6263">
              <a:extLst>
                <a:ext uri="{FF2B5EF4-FFF2-40B4-BE49-F238E27FC236}">
                  <a16:creationId xmlns:a16="http://schemas.microsoft.com/office/drawing/2014/main" id="{DDB2C00F-9262-A33E-12D3-183D58DD43A6}"/>
                </a:ext>
              </a:extLst>
            </p:cNvPr>
            <p:cNvSpPr/>
            <p:nvPr/>
          </p:nvSpPr>
          <p:spPr>
            <a:xfrm>
              <a:off x="18456253" y="4671589"/>
              <a:ext cx="403342" cy="17875"/>
            </a:xfrm>
            <a:custGeom>
              <a:avLst/>
              <a:gdLst>
                <a:gd name="connsiteX0" fmla="*/ 0 w 403342"/>
                <a:gd name="connsiteY0" fmla="*/ 17875 h 17875"/>
                <a:gd name="connsiteX1" fmla="*/ 201674 w 403342"/>
                <a:gd name="connsiteY1" fmla="*/ 0 h 17875"/>
                <a:gd name="connsiteX2" fmla="*/ 403343 w 403342"/>
                <a:gd name="connsiteY2" fmla="*/ 17875 h 17875"/>
              </a:gdLst>
              <a:ahLst/>
              <a:cxnLst>
                <a:cxn ang="0">
                  <a:pos x="connsiteX0" y="connsiteY0"/>
                </a:cxn>
                <a:cxn ang="0">
                  <a:pos x="connsiteX1" y="connsiteY1"/>
                </a:cxn>
                <a:cxn ang="0">
                  <a:pos x="connsiteX2" y="connsiteY2"/>
                </a:cxn>
              </a:cxnLst>
              <a:rect l="l" t="t" r="r" b="b"/>
              <a:pathLst>
                <a:path w="403342" h="17875">
                  <a:moveTo>
                    <a:pt x="0" y="17875"/>
                  </a:moveTo>
                  <a:cubicBezTo>
                    <a:pt x="40265" y="7185"/>
                    <a:pt x="115503" y="0"/>
                    <a:pt x="201674" y="0"/>
                  </a:cubicBezTo>
                  <a:cubicBezTo>
                    <a:pt x="287844" y="0"/>
                    <a:pt x="363076" y="7185"/>
                    <a:pt x="403343" y="17875"/>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5" name="Freeform 6264">
              <a:extLst>
                <a:ext uri="{FF2B5EF4-FFF2-40B4-BE49-F238E27FC236}">
                  <a16:creationId xmlns:a16="http://schemas.microsoft.com/office/drawing/2014/main" id="{79E33D32-EE0D-2A68-C4C0-C87C77FC64B6}"/>
                </a:ext>
              </a:extLst>
            </p:cNvPr>
            <p:cNvSpPr/>
            <p:nvPr/>
          </p:nvSpPr>
          <p:spPr>
            <a:xfrm>
              <a:off x="18119667" y="4671589"/>
              <a:ext cx="1076514" cy="378808"/>
            </a:xfrm>
            <a:custGeom>
              <a:avLst/>
              <a:gdLst>
                <a:gd name="connsiteX0" fmla="*/ 0 w 1076514"/>
                <a:gd name="connsiteY0" fmla="*/ 0 h 378808"/>
                <a:gd name="connsiteX1" fmla="*/ 0 w 1076514"/>
                <a:gd name="connsiteY1" fmla="*/ 244892 h 378808"/>
                <a:gd name="connsiteX2" fmla="*/ 91809 w 1076514"/>
                <a:gd name="connsiteY2" fmla="*/ 344757 h 378808"/>
                <a:gd name="connsiteX3" fmla="*/ 91810 w 1076514"/>
                <a:gd name="connsiteY3" fmla="*/ 344763 h 378808"/>
                <a:gd name="connsiteX4" fmla="*/ 984708 w 1076514"/>
                <a:gd name="connsiteY4" fmla="*/ 344763 h 378808"/>
                <a:gd name="connsiteX5" fmla="*/ 984708 w 1076514"/>
                <a:gd name="connsiteY5" fmla="*/ 344757 h 378808"/>
                <a:gd name="connsiteX6" fmla="*/ 1076515 w 1076514"/>
                <a:gd name="connsiteY6" fmla="*/ 244892 h 378808"/>
                <a:gd name="connsiteX7" fmla="*/ 1076515 w 1076514"/>
                <a:gd name="connsiteY7" fmla="*/ 0 h 378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6514" h="378808">
                  <a:moveTo>
                    <a:pt x="0" y="0"/>
                  </a:moveTo>
                  <a:lnTo>
                    <a:pt x="0" y="244892"/>
                  </a:lnTo>
                  <a:cubicBezTo>
                    <a:pt x="0" y="294388"/>
                    <a:pt x="38830" y="336623"/>
                    <a:pt x="91809" y="344757"/>
                  </a:cubicBezTo>
                  <a:lnTo>
                    <a:pt x="91810" y="344763"/>
                  </a:lnTo>
                  <a:cubicBezTo>
                    <a:pt x="387403" y="390156"/>
                    <a:pt x="689110" y="390156"/>
                    <a:pt x="984708" y="344763"/>
                  </a:cubicBezTo>
                  <a:lnTo>
                    <a:pt x="984708" y="344757"/>
                  </a:lnTo>
                  <a:cubicBezTo>
                    <a:pt x="1037686" y="336623"/>
                    <a:pt x="1076515" y="294388"/>
                    <a:pt x="1076515" y="244892"/>
                  </a:cubicBezTo>
                  <a:lnTo>
                    <a:pt x="1076515"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266" name="Graphic 2">
              <a:extLst>
                <a:ext uri="{FF2B5EF4-FFF2-40B4-BE49-F238E27FC236}">
                  <a16:creationId xmlns:a16="http://schemas.microsoft.com/office/drawing/2014/main" id="{89BEB241-4D0E-9685-4BCD-E0D2A08B9AAB}"/>
                </a:ext>
              </a:extLst>
            </p:cNvPr>
            <p:cNvGrpSpPr/>
            <p:nvPr/>
          </p:nvGrpSpPr>
          <p:grpSpPr>
            <a:xfrm>
              <a:off x="18119666" y="4767868"/>
              <a:ext cx="1075690" cy="141666"/>
              <a:chOff x="18119666" y="4767868"/>
              <a:chExt cx="1075690" cy="141666"/>
            </a:xfrm>
            <a:grpFill/>
          </p:grpSpPr>
          <p:sp>
            <p:nvSpPr>
              <p:cNvPr id="6278" name="Freeform 6277">
                <a:extLst>
                  <a:ext uri="{FF2B5EF4-FFF2-40B4-BE49-F238E27FC236}">
                    <a16:creationId xmlns:a16="http://schemas.microsoft.com/office/drawing/2014/main" id="{7448A851-8C0B-4A91-14FA-E01B83CF37D9}"/>
                  </a:ext>
                </a:extLst>
              </p:cNvPr>
              <p:cNvSpPr/>
              <p:nvPr/>
            </p:nvSpPr>
            <p:spPr>
              <a:xfrm>
                <a:off x="18119666" y="4768606"/>
                <a:ext cx="1075690" cy="140928"/>
              </a:xfrm>
              <a:custGeom>
                <a:avLst/>
                <a:gdLst>
                  <a:gd name="connsiteX0" fmla="*/ 0 w 1075690"/>
                  <a:gd name="connsiteY0" fmla="*/ 99893 h 140928"/>
                  <a:gd name="connsiteX1" fmla="*/ 81199 w 1075690"/>
                  <a:gd name="connsiteY1" fmla="*/ 140929 h 140928"/>
                  <a:gd name="connsiteX2" fmla="*/ 356002 w 1075690"/>
                  <a:gd name="connsiteY2" fmla="*/ 5606 h 140928"/>
                  <a:gd name="connsiteX3" fmla="*/ 630805 w 1075690"/>
                  <a:gd name="connsiteY3" fmla="*/ 140929 h 140928"/>
                  <a:gd name="connsiteX4" fmla="*/ 913805 w 1075690"/>
                  <a:gd name="connsiteY4" fmla="*/ 0 h 140928"/>
                  <a:gd name="connsiteX5" fmla="*/ 1075691 w 1075690"/>
                  <a:gd name="connsiteY5" fmla="*/ 85578 h 14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5690" h="140928">
                    <a:moveTo>
                      <a:pt x="0" y="99893"/>
                    </a:moveTo>
                    <a:lnTo>
                      <a:pt x="81199" y="140929"/>
                    </a:lnTo>
                    <a:lnTo>
                      <a:pt x="356002" y="5606"/>
                    </a:lnTo>
                    <a:lnTo>
                      <a:pt x="630805" y="140929"/>
                    </a:lnTo>
                    <a:lnTo>
                      <a:pt x="913805" y="0"/>
                    </a:lnTo>
                    <a:lnTo>
                      <a:pt x="1075691" y="8557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9" name="Freeform 6278">
                <a:extLst>
                  <a:ext uri="{FF2B5EF4-FFF2-40B4-BE49-F238E27FC236}">
                    <a16:creationId xmlns:a16="http://schemas.microsoft.com/office/drawing/2014/main" id="{B089E89A-ED33-A114-4C33-015AFA50D2C6}"/>
                  </a:ext>
                </a:extLst>
              </p:cNvPr>
              <p:cNvSpPr/>
              <p:nvPr/>
            </p:nvSpPr>
            <p:spPr>
              <a:xfrm>
                <a:off x="18119667" y="4767868"/>
                <a:ext cx="1075690" cy="135323"/>
              </a:xfrm>
              <a:custGeom>
                <a:avLst/>
                <a:gdLst>
                  <a:gd name="connsiteX0" fmla="*/ 0 w 1075690"/>
                  <a:gd name="connsiteY0" fmla="*/ 39983 h 135323"/>
                  <a:gd name="connsiteX1" fmla="*/ 81199 w 1075690"/>
                  <a:gd name="connsiteY1" fmla="*/ 0 h 135323"/>
                  <a:gd name="connsiteX2" fmla="*/ 356002 w 1075690"/>
                  <a:gd name="connsiteY2" fmla="*/ 135323 h 135323"/>
                  <a:gd name="connsiteX3" fmla="*/ 626253 w 1075690"/>
                  <a:gd name="connsiteY3" fmla="*/ 738 h 135323"/>
                  <a:gd name="connsiteX4" fmla="*/ 905607 w 1075690"/>
                  <a:gd name="connsiteY4" fmla="*/ 135323 h 135323"/>
                  <a:gd name="connsiteX5" fmla="*/ 1075690 w 1075690"/>
                  <a:gd name="connsiteY5" fmla="*/ 49360 h 135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5690" h="135323">
                    <a:moveTo>
                      <a:pt x="0" y="39983"/>
                    </a:moveTo>
                    <a:lnTo>
                      <a:pt x="81199" y="0"/>
                    </a:lnTo>
                    <a:lnTo>
                      <a:pt x="356002" y="135323"/>
                    </a:lnTo>
                    <a:lnTo>
                      <a:pt x="626253" y="738"/>
                    </a:lnTo>
                    <a:lnTo>
                      <a:pt x="905607" y="135323"/>
                    </a:lnTo>
                    <a:lnTo>
                      <a:pt x="1075690" y="4936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67" name="Graphic 2">
              <a:extLst>
                <a:ext uri="{FF2B5EF4-FFF2-40B4-BE49-F238E27FC236}">
                  <a16:creationId xmlns:a16="http://schemas.microsoft.com/office/drawing/2014/main" id="{2BAE23B2-15D0-B04D-3387-541682B9220F}"/>
                </a:ext>
              </a:extLst>
            </p:cNvPr>
            <p:cNvGrpSpPr/>
            <p:nvPr/>
          </p:nvGrpSpPr>
          <p:grpSpPr>
            <a:xfrm>
              <a:off x="18119666" y="4877198"/>
              <a:ext cx="1075690" cy="145237"/>
              <a:chOff x="18119666" y="4877198"/>
              <a:chExt cx="1075690" cy="145237"/>
            </a:xfrm>
            <a:grpFill/>
          </p:grpSpPr>
          <p:sp>
            <p:nvSpPr>
              <p:cNvPr id="6276" name="Freeform 6275">
                <a:extLst>
                  <a:ext uri="{FF2B5EF4-FFF2-40B4-BE49-F238E27FC236}">
                    <a16:creationId xmlns:a16="http://schemas.microsoft.com/office/drawing/2014/main" id="{2B200D07-C14E-EE3D-1ECF-A7769C7199F3}"/>
                  </a:ext>
                </a:extLst>
              </p:cNvPr>
              <p:cNvSpPr/>
              <p:nvPr/>
            </p:nvSpPr>
            <p:spPr>
              <a:xfrm>
                <a:off x="18142699" y="4881507"/>
                <a:ext cx="984803" cy="140928"/>
              </a:xfrm>
              <a:custGeom>
                <a:avLst/>
                <a:gdLst>
                  <a:gd name="connsiteX0" fmla="*/ 0 w 984803"/>
                  <a:gd name="connsiteY0" fmla="*/ 96995 h 140928"/>
                  <a:gd name="connsiteX1" fmla="*/ 185587 w 984803"/>
                  <a:gd name="connsiteY1" fmla="*/ 5606 h 140928"/>
                  <a:gd name="connsiteX2" fmla="*/ 460388 w 984803"/>
                  <a:gd name="connsiteY2" fmla="*/ 140929 h 140928"/>
                  <a:gd name="connsiteX3" fmla="*/ 743388 w 984803"/>
                  <a:gd name="connsiteY3" fmla="*/ 0 h 140928"/>
                  <a:gd name="connsiteX4" fmla="*/ 984803 w 984803"/>
                  <a:gd name="connsiteY4" fmla="*/ 127612 h 14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4803" h="140928">
                    <a:moveTo>
                      <a:pt x="0" y="96995"/>
                    </a:moveTo>
                    <a:lnTo>
                      <a:pt x="185587" y="5606"/>
                    </a:lnTo>
                    <a:lnTo>
                      <a:pt x="460388" y="140929"/>
                    </a:lnTo>
                    <a:lnTo>
                      <a:pt x="743388" y="0"/>
                    </a:lnTo>
                    <a:lnTo>
                      <a:pt x="984803" y="12761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7" name="Freeform 6276">
                <a:extLst>
                  <a:ext uri="{FF2B5EF4-FFF2-40B4-BE49-F238E27FC236}">
                    <a16:creationId xmlns:a16="http://schemas.microsoft.com/office/drawing/2014/main" id="{754DE1C2-B639-0AC0-8AEC-6BC2FD25C6B6}"/>
                  </a:ext>
                </a:extLst>
              </p:cNvPr>
              <p:cNvSpPr/>
              <p:nvPr/>
            </p:nvSpPr>
            <p:spPr>
              <a:xfrm>
                <a:off x="18119666" y="4877198"/>
                <a:ext cx="1075690" cy="138888"/>
              </a:xfrm>
              <a:custGeom>
                <a:avLst/>
                <a:gdLst>
                  <a:gd name="connsiteX0" fmla="*/ 0 w 1075690"/>
                  <a:gd name="connsiteY0" fmla="*/ 36157 h 138888"/>
                  <a:gd name="connsiteX1" fmla="*/ 208620 w 1075690"/>
                  <a:gd name="connsiteY1" fmla="*/ 138888 h 138888"/>
                  <a:gd name="connsiteX2" fmla="*/ 478870 w 1075690"/>
                  <a:gd name="connsiteY2" fmla="*/ 4309 h 138888"/>
                  <a:gd name="connsiteX3" fmla="*/ 758224 w 1075690"/>
                  <a:gd name="connsiteY3" fmla="*/ 138888 h 138888"/>
                  <a:gd name="connsiteX4" fmla="*/ 1033026 w 1075690"/>
                  <a:gd name="connsiteY4" fmla="*/ 0 h 138888"/>
                  <a:gd name="connsiteX5" fmla="*/ 1075691 w 1075690"/>
                  <a:gd name="connsiteY5" fmla="*/ 21565 h 13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5690" h="138888">
                    <a:moveTo>
                      <a:pt x="0" y="36157"/>
                    </a:moveTo>
                    <a:lnTo>
                      <a:pt x="208620" y="138888"/>
                    </a:lnTo>
                    <a:lnTo>
                      <a:pt x="478870" y="4309"/>
                    </a:lnTo>
                    <a:lnTo>
                      <a:pt x="758224" y="138888"/>
                    </a:lnTo>
                    <a:lnTo>
                      <a:pt x="1033026" y="0"/>
                    </a:lnTo>
                    <a:lnTo>
                      <a:pt x="1075691" y="21565"/>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268" name="Freeform 6267">
              <a:extLst>
                <a:ext uri="{FF2B5EF4-FFF2-40B4-BE49-F238E27FC236}">
                  <a16:creationId xmlns:a16="http://schemas.microsoft.com/office/drawing/2014/main" id="{E7C92881-8E48-70ED-9EA7-0D2165C34688}"/>
                </a:ext>
              </a:extLst>
            </p:cNvPr>
            <p:cNvSpPr/>
            <p:nvPr/>
          </p:nvSpPr>
          <p:spPr>
            <a:xfrm>
              <a:off x="18187628" y="4819030"/>
              <a:ext cx="43496" cy="40080"/>
            </a:xfrm>
            <a:custGeom>
              <a:avLst/>
              <a:gdLst>
                <a:gd name="connsiteX0" fmla="*/ 43496 w 43496"/>
                <a:gd name="connsiteY0" fmla="*/ 20040 h 40080"/>
                <a:gd name="connsiteX1" fmla="*/ 21748 w 43496"/>
                <a:gd name="connsiteY1" fmla="*/ 40081 h 40080"/>
                <a:gd name="connsiteX2" fmla="*/ 0 w 43496"/>
                <a:gd name="connsiteY2" fmla="*/ 20040 h 40080"/>
                <a:gd name="connsiteX3" fmla="*/ 21748 w 43496"/>
                <a:gd name="connsiteY3" fmla="*/ 0 h 40080"/>
                <a:gd name="connsiteX4" fmla="*/ 43496 w 43496"/>
                <a:gd name="connsiteY4" fmla="*/ 20040 h 40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96" h="40080">
                  <a:moveTo>
                    <a:pt x="43496" y="20040"/>
                  </a:moveTo>
                  <a:cubicBezTo>
                    <a:pt x="43496" y="31108"/>
                    <a:pt x="33759" y="40081"/>
                    <a:pt x="21748" y="40081"/>
                  </a:cubicBezTo>
                  <a:cubicBezTo>
                    <a:pt x="9737" y="40081"/>
                    <a:pt x="0" y="31109"/>
                    <a:pt x="0" y="20040"/>
                  </a:cubicBezTo>
                  <a:cubicBezTo>
                    <a:pt x="0" y="8973"/>
                    <a:pt x="9737" y="0"/>
                    <a:pt x="21748" y="0"/>
                  </a:cubicBezTo>
                  <a:cubicBezTo>
                    <a:pt x="33759" y="0"/>
                    <a:pt x="43496" y="8972"/>
                    <a:pt x="43496" y="2004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9" name="Freeform 6268">
              <a:extLst>
                <a:ext uri="{FF2B5EF4-FFF2-40B4-BE49-F238E27FC236}">
                  <a16:creationId xmlns:a16="http://schemas.microsoft.com/office/drawing/2014/main" id="{989C3A3C-F3F3-3860-2E7A-CA3727CF7DE9}"/>
                </a:ext>
              </a:extLst>
            </p:cNvPr>
            <p:cNvSpPr/>
            <p:nvPr/>
          </p:nvSpPr>
          <p:spPr>
            <a:xfrm>
              <a:off x="18305074" y="4931930"/>
              <a:ext cx="43496" cy="40080"/>
            </a:xfrm>
            <a:custGeom>
              <a:avLst/>
              <a:gdLst>
                <a:gd name="connsiteX0" fmla="*/ 43496 w 43496"/>
                <a:gd name="connsiteY0" fmla="*/ 20040 h 40080"/>
                <a:gd name="connsiteX1" fmla="*/ 21748 w 43496"/>
                <a:gd name="connsiteY1" fmla="*/ 40081 h 40080"/>
                <a:gd name="connsiteX2" fmla="*/ 0 w 43496"/>
                <a:gd name="connsiteY2" fmla="*/ 20040 h 40080"/>
                <a:gd name="connsiteX3" fmla="*/ 21748 w 43496"/>
                <a:gd name="connsiteY3" fmla="*/ 0 h 40080"/>
                <a:gd name="connsiteX4" fmla="*/ 43496 w 43496"/>
                <a:gd name="connsiteY4" fmla="*/ 20040 h 40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96" h="40080">
                  <a:moveTo>
                    <a:pt x="43496" y="20040"/>
                  </a:moveTo>
                  <a:cubicBezTo>
                    <a:pt x="43496" y="31108"/>
                    <a:pt x="33759" y="40081"/>
                    <a:pt x="21748" y="40081"/>
                  </a:cubicBezTo>
                  <a:cubicBezTo>
                    <a:pt x="9737" y="40081"/>
                    <a:pt x="0" y="31109"/>
                    <a:pt x="0" y="20040"/>
                  </a:cubicBezTo>
                  <a:cubicBezTo>
                    <a:pt x="0" y="8972"/>
                    <a:pt x="9737" y="0"/>
                    <a:pt x="21748" y="0"/>
                  </a:cubicBezTo>
                  <a:cubicBezTo>
                    <a:pt x="33759" y="0"/>
                    <a:pt x="43496" y="8972"/>
                    <a:pt x="43496" y="2004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0" name="Freeform 6269">
              <a:extLst>
                <a:ext uri="{FF2B5EF4-FFF2-40B4-BE49-F238E27FC236}">
                  <a16:creationId xmlns:a16="http://schemas.microsoft.com/office/drawing/2014/main" id="{1D548994-1714-3F76-9160-D4462FCC9964}"/>
                </a:ext>
              </a:extLst>
            </p:cNvPr>
            <p:cNvSpPr/>
            <p:nvPr/>
          </p:nvSpPr>
          <p:spPr>
            <a:xfrm>
              <a:off x="18576440" y="4931930"/>
              <a:ext cx="43496" cy="40080"/>
            </a:xfrm>
            <a:custGeom>
              <a:avLst/>
              <a:gdLst>
                <a:gd name="connsiteX0" fmla="*/ 43496 w 43496"/>
                <a:gd name="connsiteY0" fmla="*/ 20040 h 40080"/>
                <a:gd name="connsiteX1" fmla="*/ 21748 w 43496"/>
                <a:gd name="connsiteY1" fmla="*/ 40081 h 40080"/>
                <a:gd name="connsiteX2" fmla="*/ 0 w 43496"/>
                <a:gd name="connsiteY2" fmla="*/ 20040 h 40080"/>
                <a:gd name="connsiteX3" fmla="*/ 21748 w 43496"/>
                <a:gd name="connsiteY3" fmla="*/ 0 h 40080"/>
                <a:gd name="connsiteX4" fmla="*/ 43496 w 43496"/>
                <a:gd name="connsiteY4" fmla="*/ 20040 h 40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96" h="40080">
                  <a:moveTo>
                    <a:pt x="43496" y="20040"/>
                  </a:moveTo>
                  <a:cubicBezTo>
                    <a:pt x="43496" y="31108"/>
                    <a:pt x="33759" y="40081"/>
                    <a:pt x="21748" y="40081"/>
                  </a:cubicBezTo>
                  <a:cubicBezTo>
                    <a:pt x="9737" y="40081"/>
                    <a:pt x="0" y="31109"/>
                    <a:pt x="0" y="20040"/>
                  </a:cubicBezTo>
                  <a:cubicBezTo>
                    <a:pt x="0" y="8972"/>
                    <a:pt x="9737" y="0"/>
                    <a:pt x="21748" y="0"/>
                  </a:cubicBezTo>
                  <a:cubicBezTo>
                    <a:pt x="33759" y="0"/>
                    <a:pt x="43496" y="8972"/>
                    <a:pt x="43496" y="2004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1" name="Freeform 6270">
              <a:extLst>
                <a:ext uri="{FF2B5EF4-FFF2-40B4-BE49-F238E27FC236}">
                  <a16:creationId xmlns:a16="http://schemas.microsoft.com/office/drawing/2014/main" id="{2B2423A5-EEEB-5849-650F-696F66C91C1F}"/>
                </a:ext>
              </a:extLst>
            </p:cNvPr>
            <p:cNvSpPr/>
            <p:nvPr/>
          </p:nvSpPr>
          <p:spPr>
            <a:xfrm>
              <a:off x="18859598" y="4931930"/>
              <a:ext cx="43496" cy="40080"/>
            </a:xfrm>
            <a:custGeom>
              <a:avLst/>
              <a:gdLst>
                <a:gd name="connsiteX0" fmla="*/ 43496 w 43496"/>
                <a:gd name="connsiteY0" fmla="*/ 20040 h 40080"/>
                <a:gd name="connsiteX1" fmla="*/ 21748 w 43496"/>
                <a:gd name="connsiteY1" fmla="*/ 40081 h 40080"/>
                <a:gd name="connsiteX2" fmla="*/ 0 w 43496"/>
                <a:gd name="connsiteY2" fmla="*/ 20040 h 40080"/>
                <a:gd name="connsiteX3" fmla="*/ 21748 w 43496"/>
                <a:gd name="connsiteY3" fmla="*/ 0 h 40080"/>
                <a:gd name="connsiteX4" fmla="*/ 43496 w 43496"/>
                <a:gd name="connsiteY4" fmla="*/ 20040 h 40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96" h="40080">
                  <a:moveTo>
                    <a:pt x="43496" y="20040"/>
                  </a:moveTo>
                  <a:cubicBezTo>
                    <a:pt x="43496" y="31108"/>
                    <a:pt x="33759" y="40081"/>
                    <a:pt x="21748" y="40081"/>
                  </a:cubicBezTo>
                  <a:cubicBezTo>
                    <a:pt x="9737" y="40081"/>
                    <a:pt x="0" y="31109"/>
                    <a:pt x="0" y="20040"/>
                  </a:cubicBezTo>
                  <a:cubicBezTo>
                    <a:pt x="0" y="8972"/>
                    <a:pt x="9737" y="0"/>
                    <a:pt x="21748" y="0"/>
                  </a:cubicBezTo>
                  <a:cubicBezTo>
                    <a:pt x="33759" y="0"/>
                    <a:pt x="43496" y="8972"/>
                    <a:pt x="43496" y="2004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2" name="Freeform 6271">
              <a:extLst>
                <a:ext uri="{FF2B5EF4-FFF2-40B4-BE49-F238E27FC236}">
                  <a16:creationId xmlns:a16="http://schemas.microsoft.com/office/drawing/2014/main" id="{89014C4D-9D36-1F2B-966D-0665C7A14A1F}"/>
                </a:ext>
              </a:extLst>
            </p:cNvPr>
            <p:cNvSpPr/>
            <p:nvPr/>
          </p:nvSpPr>
          <p:spPr>
            <a:xfrm>
              <a:off x="19127504" y="4931930"/>
              <a:ext cx="43496" cy="40080"/>
            </a:xfrm>
            <a:custGeom>
              <a:avLst/>
              <a:gdLst>
                <a:gd name="connsiteX0" fmla="*/ 43497 w 43496"/>
                <a:gd name="connsiteY0" fmla="*/ 20040 h 40080"/>
                <a:gd name="connsiteX1" fmla="*/ 21748 w 43496"/>
                <a:gd name="connsiteY1" fmla="*/ 40081 h 40080"/>
                <a:gd name="connsiteX2" fmla="*/ 0 w 43496"/>
                <a:gd name="connsiteY2" fmla="*/ 20040 h 40080"/>
                <a:gd name="connsiteX3" fmla="*/ 21748 w 43496"/>
                <a:gd name="connsiteY3" fmla="*/ 0 h 40080"/>
                <a:gd name="connsiteX4" fmla="*/ 43497 w 43496"/>
                <a:gd name="connsiteY4" fmla="*/ 20040 h 40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96" h="40080">
                  <a:moveTo>
                    <a:pt x="43497" y="20040"/>
                  </a:moveTo>
                  <a:cubicBezTo>
                    <a:pt x="43497" y="31108"/>
                    <a:pt x="33760" y="40081"/>
                    <a:pt x="21748" y="40081"/>
                  </a:cubicBezTo>
                  <a:cubicBezTo>
                    <a:pt x="9737" y="40081"/>
                    <a:pt x="0" y="31109"/>
                    <a:pt x="0" y="20040"/>
                  </a:cubicBezTo>
                  <a:cubicBezTo>
                    <a:pt x="0" y="8972"/>
                    <a:pt x="9737" y="0"/>
                    <a:pt x="21748" y="0"/>
                  </a:cubicBezTo>
                  <a:cubicBezTo>
                    <a:pt x="33760" y="0"/>
                    <a:pt x="43497" y="8972"/>
                    <a:pt x="43497" y="2004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3" name="Freeform 6272">
              <a:extLst>
                <a:ext uri="{FF2B5EF4-FFF2-40B4-BE49-F238E27FC236}">
                  <a16:creationId xmlns:a16="http://schemas.microsoft.com/office/drawing/2014/main" id="{79D6121C-2A6C-E1BB-69FD-E59EDF4D30F3}"/>
                </a:ext>
              </a:extLst>
            </p:cNvPr>
            <p:cNvSpPr/>
            <p:nvPr/>
          </p:nvSpPr>
          <p:spPr>
            <a:xfrm>
              <a:off x="18456757" y="4819030"/>
              <a:ext cx="43496" cy="40080"/>
            </a:xfrm>
            <a:custGeom>
              <a:avLst/>
              <a:gdLst>
                <a:gd name="connsiteX0" fmla="*/ 43496 w 43496"/>
                <a:gd name="connsiteY0" fmla="*/ 20040 h 40080"/>
                <a:gd name="connsiteX1" fmla="*/ 21748 w 43496"/>
                <a:gd name="connsiteY1" fmla="*/ 40081 h 40080"/>
                <a:gd name="connsiteX2" fmla="*/ 0 w 43496"/>
                <a:gd name="connsiteY2" fmla="*/ 20040 h 40080"/>
                <a:gd name="connsiteX3" fmla="*/ 21748 w 43496"/>
                <a:gd name="connsiteY3" fmla="*/ 0 h 40080"/>
                <a:gd name="connsiteX4" fmla="*/ 43496 w 43496"/>
                <a:gd name="connsiteY4" fmla="*/ 20040 h 40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96" h="40080">
                  <a:moveTo>
                    <a:pt x="43496" y="20040"/>
                  </a:moveTo>
                  <a:cubicBezTo>
                    <a:pt x="43496" y="31108"/>
                    <a:pt x="33759" y="40081"/>
                    <a:pt x="21748" y="40081"/>
                  </a:cubicBezTo>
                  <a:cubicBezTo>
                    <a:pt x="9737" y="40081"/>
                    <a:pt x="0" y="31109"/>
                    <a:pt x="0" y="20040"/>
                  </a:cubicBezTo>
                  <a:cubicBezTo>
                    <a:pt x="0" y="8973"/>
                    <a:pt x="9737" y="0"/>
                    <a:pt x="21748" y="0"/>
                  </a:cubicBezTo>
                  <a:cubicBezTo>
                    <a:pt x="33759" y="0"/>
                    <a:pt x="43496" y="8972"/>
                    <a:pt x="43496" y="2004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4" name="Freeform 6273">
              <a:extLst>
                <a:ext uri="{FF2B5EF4-FFF2-40B4-BE49-F238E27FC236}">
                  <a16:creationId xmlns:a16="http://schemas.microsoft.com/office/drawing/2014/main" id="{6DD8715E-C73C-8039-E3AF-788D66F1E989}"/>
                </a:ext>
              </a:extLst>
            </p:cNvPr>
            <p:cNvSpPr/>
            <p:nvPr/>
          </p:nvSpPr>
          <p:spPr>
            <a:xfrm>
              <a:off x="18725886" y="4819030"/>
              <a:ext cx="43496" cy="40080"/>
            </a:xfrm>
            <a:custGeom>
              <a:avLst/>
              <a:gdLst>
                <a:gd name="connsiteX0" fmla="*/ 43496 w 43496"/>
                <a:gd name="connsiteY0" fmla="*/ 20040 h 40080"/>
                <a:gd name="connsiteX1" fmla="*/ 21748 w 43496"/>
                <a:gd name="connsiteY1" fmla="*/ 40081 h 40080"/>
                <a:gd name="connsiteX2" fmla="*/ 0 w 43496"/>
                <a:gd name="connsiteY2" fmla="*/ 20040 h 40080"/>
                <a:gd name="connsiteX3" fmla="*/ 21748 w 43496"/>
                <a:gd name="connsiteY3" fmla="*/ 0 h 40080"/>
                <a:gd name="connsiteX4" fmla="*/ 43496 w 43496"/>
                <a:gd name="connsiteY4" fmla="*/ 20040 h 40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96" h="40080">
                  <a:moveTo>
                    <a:pt x="43496" y="20040"/>
                  </a:moveTo>
                  <a:cubicBezTo>
                    <a:pt x="43496" y="31108"/>
                    <a:pt x="33759" y="40081"/>
                    <a:pt x="21748" y="40081"/>
                  </a:cubicBezTo>
                  <a:cubicBezTo>
                    <a:pt x="9737" y="40081"/>
                    <a:pt x="0" y="31109"/>
                    <a:pt x="0" y="20040"/>
                  </a:cubicBezTo>
                  <a:cubicBezTo>
                    <a:pt x="0" y="8973"/>
                    <a:pt x="9737" y="0"/>
                    <a:pt x="21748" y="0"/>
                  </a:cubicBezTo>
                  <a:cubicBezTo>
                    <a:pt x="33759" y="0"/>
                    <a:pt x="43496" y="8972"/>
                    <a:pt x="43496" y="2004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75" name="Freeform 6274">
              <a:extLst>
                <a:ext uri="{FF2B5EF4-FFF2-40B4-BE49-F238E27FC236}">
                  <a16:creationId xmlns:a16="http://schemas.microsoft.com/office/drawing/2014/main" id="{4E3654D7-AB69-FD51-2B5B-51C6397BAD6A}"/>
                </a:ext>
              </a:extLst>
            </p:cNvPr>
            <p:cNvSpPr/>
            <p:nvPr/>
          </p:nvSpPr>
          <p:spPr>
            <a:xfrm>
              <a:off x="18995013" y="4819030"/>
              <a:ext cx="43496" cy="40080"/>
            </a:xfrm>
            <a:custGeom>
              <a:avLst/>
              <a:gdLst>
                <a:gd name="connsiteX0" fmla="*/ 43496 w 43496"/>
                <a:gd name="connsiteY0" fmla="*/ 20040 h 40080"/>
                <a:gd name="connsiteX1" fmla="*/ 21748 w 43496"/>
                <a:gd name="connsiteY1" fmla="*/ 40081 h 40080"/>
                <a:gd name="connsiteX2" fmla="*/ 0 w 43496"/>
                <a:gd name="connsiteY2" fmla="*/ 20040 h 40080"/>
                <a:gd name="connsiteX3" fmla="*/ 21748 w 43496"/>
                <a:gd name="connsiteY3" fmla="*/ 0 h 40080"/>
                <a:gd name="connsiteX4" fmla="*/ 43496 w 43496"/>
                <a:gd name="connsiteY4" fmla="*/ 20040 h 40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96" h="40080">
                  <a:moveTo>
                    <a:pt x="43496" y="20040"/>
                  </a:moveTo>
                  <a:cubicBezTo>
                    <a:pt x="43496" y="31108"/>
                    <a:pt x="33759" y="40081"/>
                    <a:pt x="21748" y="40081"/>
                  </a:cubicBezTo>
                  <a:cubicBezTo>
                    <a:pt x="9737" y="40081"/>
                    <a:pt x="0" y="31109"/>
                    <a:pt x="0" y="20040"/>
                  </a:cubicBezTo>
                  <a:cubicBezTo>
                    <a:pt x="0" y="8973"/>
                    <a:pt x="9737" y="0"/>
                    <a:pt x="21748" y="0"/>
                  </a:cubicBezTo>
                  <a:cubicBezTo>
                    <a:pt x="33759" y="0"/>
                    <a:pt x="43496" y="8972"/>
                    <a:pt x="43496" y="2004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01" name="Graphic 2">
            <a:extLst>
              <a:ext uri="{FF2B5EF4-FFF2-40B4-BE49-F238E27FC236}">
                <a16:creationId xmlns:a16="http://schemas.microsoft.com/office/drawing/2014/main" id="{5346A60A-B803-62C8-3B81-070B7A3FFA5F}"/>
              </a:ext>
            </a:extLst>
          </p:cNvPr>
          <p:cNvGrpSpPr/>
          <p:nvPr/>
        </p:nvGrpSpPr>
        <p:grpSpPr>
          <a:xfrm flipH="1">
            <a:off x="11164164" y="5354862"/>
            <a:ext cx="922064" cy="399788"/>
            <a:chOff x="19458267" y="4588920"/>
            <a:chExt cx="1076938" cy="466937"/>
          </a:xfrm>
          <a:noFill/>
        </p:grpSpPr>
        <p:grpSp>
          <p:nvGrpSpPr>
            <p:cNvPr id="6248" name="Graphic 2">
              <a:extLst>
                <a:ext uri="{FF2B5EF4-FFF2-40B4-BE49-F238E27FC236}">
                  <a16:creationId xmlns:a16="http://schemas.microsoft.com/office/drawing/2014/main" id="{7D95C36B-4DEC-B422-A69A-1D1E08207269}"/>
                </a:ext>
              </a:extLst>
            </p:cNvPr>
            <p:cNvGrpSpPr/>
            <p:nvPr/>
          </p:nvGrpSpPr>
          <p:grpSpPr>
            <a:xfrm>
              <a:off x="19458267" y="4588920"/>
              <a:ext cx="1076938" cy="466937"/>
              <a:chOff x="19458267" y="4588920"/>
              <a:chExt cx="1076938" cy="466937"/>
            </a:xfrm>
            <a:grpFill/>
          </p:grpSpPr>
          <p:sp>
            <p:nvSpPr>
              <p:cNvPr id="6253" name="Freeform 6252">
                <a:extLst>
                  <a:ext uri="{FF2B5EF4-FFF2-40B4-BE49-F238E27FC236}">
                    <a16:creationId xmlns:a16="http://schemas.microsoft.com/office/drawing/2014/main" id="{9B0FB441-C848-E066-0E13-161C072F600C}"/>
                  </a:ext>
                </a:extLst>
              </p:cNvPr>
              <p:cNvSpPr/>
              <p:nvPr/>
            </p:nvSpPr>
            <p:spPr>
              <a:xfrm>
                <a:off x="19458685" y="4775492"/>
                <a:ext cx="1076515" cy="279515"/>
              </a:xfrm>
              <a:custGeom>
                <a:avLst/>
                <a:gdLst>
                  <a:gd name="connsiteX0" fmla="*/ 0 w 1076515"/>
                  <a:gd name="connsiteY0" fmla="*/ 0 h 279515"/>
                  <a:gd name="connsiteX1" fmla="*/ 1076515 w 1076515"/>
                  <a:gd name="connsiteY1" fmla="*/ 0 h 279515"/>
                  <a:gd name="connsiteX2" fmla="*/ 1076515 w 1076515"/>
                  <a:gd name="connsiteY2" fmla="*/ 279515 h 279515"/>
                  <a:gd name="connsiteX3" fmla="*/ 0 w 1076515"/>
                  <a:gd name="connsiteY3" fmla="*/ 279515 h 279515"/>
                </a:gdLst>
                <a:ahLst/>
                <a:cxnLst>
                  <a:cxn ang="0">
                    <a:pos x="connsiteX0" y="connsiteY0"/>
                  </a:cxn>
                  <a:cxn ang="0">
                    <a:pos x="connsiteX1" y="connsiteY1"/>
                  </a:cxn>
                  <a:cxn ang="0">
                    <a:pos x="connsiteX2" y="connsiteY2"/>
                  </a:cxn>
                  <a:cxn ang="0">
                    <a:pos x="connsiteX3" y="connsiteY3"/>
                  </a:cxn>
                </a:cxnLst>
                <a:rect l="l" t="t" r="r" b="b"/>
                <a:pathLst>
                  <a:path w="1076515" h="279515">
                    <a:moveTo>
                      <a:pt x="0" y="0"/>
                    </a:moveTo>
                    <a:lnTo>
                      <a:pt x="1076515" y="0"/>
                    </a:lnTo>
                    <a:lnTo>
                      <a:pt x="1076515" y="279515"/>
                    </a:lnTo>
                    <a:lnTo>
                      <a:pt x="0" y="279515"/>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4" name="Freeform 6253">
                <a:extLst>
                  <a:ext uri="{FF2B5EF4-FFF2-40B4-BE49-F238E27FC236}">
                    <a16:creationId xmlns:a16="http://schemas.microsoft.com/office/drawing/2014/main" id="{AF6FA5B6-0199-D920-55DC-4592EA4E7EE9}"/>
                  </a:ext>
                </a:extLst>
              </p:cNvPr>
              <p:cNvSpPr/>
              <p:nvPr/>
            </p:nvSpPr>
            <p:spPr>
              <a:xfrm>
                <a:off x="20149895" y="4589078"/>
                <a:ext cx="385310" cy="186414"/>
              </a:xfrm>
              <a:custGeom>
                <a:avLst/>
                <a:gdLst>
                  <a:gd name="connsiteX0" fmla="*/ 0 w 385310"/>
                  <a:gd name="connsiteY0" fmla="*/ 0 h 186414"/>
                  <a:gd name="connsiteX1" fmla="*/ 308412 w 385310"/>
                  <a:gd name="connsiteY1" fmla="*/ 93131 h 186414"/>
                  <a:gd name="connsiteX2" fmla="*/ 385310 w 385310"/>
                  <a:gd name="connsiteY2" fmla="*/ 186415 h 186414"/>
                </a:gdLst>
                <a:ahLst/>
                <a:cxnLst>
                  <a:cxn ang="0">
                    <a:pos x="connsiteX0" y="connsiteY0"/>
                  </a:cxn>
                  <a:cxn ang="0">
                    <a:pos x="connsiteX1" y="connsiteY1"/>
                  </a:cxn>
                  <a:cxn ang="0">
                    <a:pos x="connsiteX2" y="connsiteY2"/>
                  </a:cxn>
                </a:cxnLst>
                <a:rect l="l" t="t" r="r" b="b"/>
                <a:pathLst>
                  <a:path w="385310" h="186414">
                    <a:moveTo>
                      <a:pt x="0" y="0"/>
                    </a:moveTo>
                    <a:cubicBezTo>
                      <a:pt x="144232" y="138547"/>
                      <a:pt x="308412" y="93131"/>
                      <a:pt x="308412" y="93131"/>
                    </a:cubicBezTo>
                    <a:cubicBezTo>
                      <a:pt x="346861" y="175773"/>
                      <a:pt x="385310" y="186415"/>
                      <a:pt x="385310" y="186415"/>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5" name="Freeform 6254">
                <a:extLst>
                  <a:ext uri="{FF2B5EF4-FFF2-40B4-BE49-F238E27FC236}">
                    <a16:creationId xmlns:a16="http://schemas.microsoft.com/office/drawing/2014/main" id="{0A498CE2-560F-30D0-F6F5-A50EF1576ADC}"/>
                  </a:ext>
                </a:extLst>
              </p:cNvPr>
              <p:cNvSpPr/>
              <p:nvPr/>
            </p:nvSpPr>
            <p:spPr>
              <a:xfrm>
                <a:off x="19458267" y="4589078"/>
                <a:ext cx="385310" cy="186414"/>
              </a:xfrm>
              <a:custGeom>
                <a:avLst/>
                <a:gdLst>
                  <a:gd name="connsiteX0" fmla="*/ 385310 w 385310"/>
                  <a:gd name="connsiteY0" fmla="*/ 0 h 186414"/>
                  <a:gd name="connsiteX1" fmla="*/ 76893 w 385310"/>
                  <a:gd name="connsiteY1" fmla="*/ 93131 h 186414"/>
                  <a:gd name="connsiteX2" fmla="*/ 0 w 385310"/>
                  <a:gd name="connsiteY2" fmla="*/ 186415 h 186414"/>
                </a:gdLst>
                <a:ahLst/>
                <a:cxnLst>
                  <a:cxn ang="0">
                    <a:pos x="connsiteX0" y="connsiteY0"/>
                  </a:cxn>
                  <a:cxn ang="0">
                    <a:pos x="connsiteX1" y="connsiteY1"/>
                  </a:cxn>
                  <a:cxn ang="0">
                    <a:pos x="connsiteX2" y="connsiteY2"/>
                  </a:cxn>
                </a:cxnLst>
                <a:rect l="l" t="t" r="r" b="b"/>
                <a:pathLst>
                  <a:path w="385310" h="186414">
                    <a:moveTo>
                      <a:pt x="385310" y="0"/>
                    </a:moveTo>
                    <a:cubicBezTo>
                      <a:pt x="241073" y="138547"/>
                      <a:pt x="76893" y="93131"/>
                      <a:pt x="76893" y="93131"/>
                    </a:cubicBezTo>
                    <a:cubicBezTo>
                      <a:pt x="38449" y="175773"/>
                      <a:pt x="0" y="186415"/>
                      <a:pt x="0" y="186415"/>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6" name="Freeform 6255">
                <a:extLst>
                  <a:ext uri="{FF2B5EF4-FFF2-40B4-BE49-F238E27FC236}">
                    <a16:creationId xmlns:a16="http://schemas.microsoft.com/office/drawing/2014/main" id="{095936D6-855C-A812-D16B-03E5745929C0}"/>
                  </a:ext>
                </a:extLst>
              </p:cNvPr>
              <p:cNvSpPr/>
              <p:nvPr/>
            </p:nvSpPr>
            <p:spPr>
              <a:xfrm>
                <a:off x="19843154" y="4588920"/>
                <a:ext cx="306741" cy="35005"/>
              </a:xfrm>
              <a:custGeom>
                <a:avLst/>
                <a:gdLst>
                  <a:gd name="connsiteX0" fmla="*/ 0 w 306741"/>
                  <a:gd name="connsiteY0" fmla="*/ 0 h 35005"/>
                  <a:gd name="connsiteX1" fmla="*/ 0 w 306741"/>
                  <a:gd name="connsiteY1" fmla="*/ 0 h 35005"/>
                  <a:gd name="connsiteX2" fmla="*/ 306741 w 306741"/>
                  <a:gd name="connsiteY2" fmla="*/ 157 h 35005"/>
                </a:gdLst>
                <a:ahLst/>
                <a:cxnLst>
                  <a:cxn ang="0">
                    <a:pos x="connsiteX0" y="connsiteY0"/>
                  </a:cxn>
                  <a:cxn ang="0">
                    <a:pos x="connsiteX1" y="connsiteY1"/>
                  </a:cxn>
                  <a:cxn ang="0">
                    <a:pos x="connsiteX2" y="connsiteY2"/>
                  </a:cxn>
                </a:cxnLst>
                <a:rect l="l" t="t" r="r" b="b"/>
                <a:pathLst>
                  <a:path w="306741" h="35005">
                    <a:moveTo>
                      <a:pt x="0" y="0"/>
                    </a:moveTo>
                    <a:lnTo>
                      <a:pt x="0" y="0"/>
                    </a:lnTo>
                    <a:cubicBezTo>
                      <a:pt x="76898" y="46647"/>
                      <a:pt x="230684" y="46647"/>
                      <a:pt x="306741" y="157"/>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7" name="Freeform 6256">
                <a:extLst>
                  <a:ext uri="{FF2B5EF4-FFF2-40B4-BE49-F238E27FC236}">
                    <a16:creationId xmlns:a16="http://schemas.microsoft.com/office/drawing/2014/main" id="{FDDDAE13-38A1-8BFC-292C-CBE486278149}"/>
                  </a:ext>
                </a:extLst>
              </p:cNvPr>
              <p:cNvSpPr/>
              <p:nvPr/>
            </p:nvSpPr>
            <p:spPr>
              <a:xfrm>
                <a:off x="19612476" y="4677656"/>
                <a:ext cx="76892" cy="378201"/>
              </a:xfrm>
              <a:custGeom>
                <a:avLst/>
                <a:gdLst>
                  <a:gd name="connsiteX0" fmla="*/ 76893 w 76892"/>
                  <a:gd name="connsiteY0" fmla="*/ 0 h 378201"/>
                  <a:gd name="connsiteX1" fmla="*/ 0 w 76892"/>
                  <a:gd name="connsiteY1" fmla="*/ 97836 h 378201"/>
                  <a:gd name="connsiteX2" fmla="*/ 0 w 76892"/>
                  <a:gd name="connsiteY2" fmla="*/ 378202 h 378201"/>
                </a:gdLst>
                <a:ahLst/>
                <a:cxnLst>
                  <a:cxn ang="0">
                    <a:pos x="connsiteX0" y="connsiteY0"/>
                  </a:cxn>
                  <a:cxn ang="0">
                    <a:pos x="connsiteX1" y="connsiteY1"/>
                  </a:cxn>
                  <a:cxn ang="0">
                    <a:pos x="connsiteX2" y="connsiteY2"/>
                  </a:cxn>
                </a:cxnLst>
                <a:rect l="l" t="t" r="r" b="b"/>
                <a:pathLst>
                  <a:path w="76892" h="378201">
                    <a:moveTo>
                      <a:pt x="76893" y="0"/>
                    </a:moveTo>
                    <a:cubicBezTo>
                      <a:pt x="76893" y="0"/>
                      <a:pt x="64431" y="79994"/>
                      <a:pt x="0" y="97836"/>
                    </a:cubicBezTo>
                    <a:lnTo>
                      <a:pt x="0" y="37820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8" name="Freeform 6257">
                <a:extLst>
                  <a:ext uri="{FF2B5EF4-FFF2-40B4-BE49-F238E27FC236}">
                    <a16:creationId xmlns:a16="http://schemas.microsoft.com/office/drawing/2014/main" id="{9CDE3C21-AB7C-4AD0-B2B1-A76A6961D3D9}"/>
                  </a:ext>
                </a:extLst>
              </p:cNvPr>
              <p:cNvSpPr/>
              <p:nvPr/>
            </p:nvSpPr>
            <p:spPr>
              <a:xfrm>
                <a:off x="20304522" y="4677656"/>
                <a:ext cx="76892" cy="378201"/>
              </a:xfrm>
              <a:custGeom>
                <a:avLst/>
                <a:gdLst>
                  <a:gd name="connsiteX0" fmla="*/ 0 w 76892"/>
                  <a:gd name="connsiteY0" fmla="*/ 0 h 378201"/>
                  <a:gd name="connsiteX1" fmla="*/ 76893 w 76892"/>
                  <a:gd name="connsiteY1" fmla="*/ 97836 h 378201"/>
                  <a:gd name="connsiteX2" fmla="*/ 76893 w 76892"/>
                  <a:gd name="connsiteY2" fmla="*/ 378202 h 378201"/>
                </a:gdLst>
                <a:ahLst/>
                <a:cxnLst>
                  <a:cxn ang="0">
                    <a:pos x="connsiteX0" y="connsiteY0"/>
                  </a:cxn>
                  <a:cxn ang="0">
                    <a:pos x="connsiteX1" y="connsiteY1"/>
                  </a:cxn>
                  <a:cxn ang="0">
                    <a:pos x="connsiteX2" y="connsiteY2"/>
                  </a:cxn>
                </a:cxnLst>
                <a:rect l="l" t="t" r="r" b="b"/>
                <a:pathLst>
                  <a:path w="76892" h="378201">
                    <a:moveTo>
                      <a:pt x="0" y="0"/>
                    </a:moveTo>
                    <a:cubicBezTo>
                      <a:pt x="0" y="0"/>
                      <a:pt x="12462" y="79994"/>
                      <a:pt x="76893" y="97836"/>
                    </a:cubicBezTo>
                    <a:lnTo>
                      <a:pt x="76893" y="37820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9" name="Freeform 6258">
                <a:extLst>
                  <a:ext uri="{FF2B5EF4-FFF2-40B4-BE49-F238E27FC236}">
                    <a16:creationId xmlns:a16="http://schemas.microsoft.com/office/drawing/2014/main" id="{1A0A9CEE-BBFA-7C12-2857-E7110B01EB31}"/>
                  </a:ext>
                </a:extLst>
              </p:cNvPr>
              <p:cNvSpPr/>
              <p:nvPr/>
            </p:nvSpPr>
            <p:spPr>
              <a:xfrm>
                <a:off x="19766261" y="4588920"/>
                <a:ext cx="76892" cy="186572"/>
              </a:xfrm>
              <a:custGeom>
                <a:avLst/>
                <a:gdLst>
                  <a:gd name="connsiteX0" fmla="*/ 76893 w 76892"/>
                  <a:gd name="connsiteY0" fmla="*/ 0 h 186572"/>
                  <a:gd name="connsiteX1" fmla="*/ 0 w 76892"/>
                  <a:gd name="connsiteY1" fmla="*/ 186572 h 186572"/>
                </a:gdLst>
                <a:ahLst/>
                <a:cxnLst>
                  <a:cxn ang="0">
                    <a:pos x="connsiteX0" y="connsiteY0"/>
                  </a:cxn>
                  <a:cxn ang="0">
                    <a:pos x="connsiteX1" y="connsiteY1"/>
                  </a:cxn>
                </a:cxnLst>
                <a:rect l="l" t="t" r="r" b="b"/>
                <a:pathLst>
                  <a:path w="76892" h="186572">
                    <a:moveTo>
                      <a:pt x="76893" y="0"/>
                    </a:moveTo>
                    <a:cubicBezTo>
                      <a:pt x="76893" y="0"/>
                      <a:pt x="76893" y="136935"/>
                      <a:pt x="0" y="186572"/>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0" name="Freeform 6259">
                <a:extLst>
                  <a:ext uri="{FF2B5EF4-FFF2-40B4-BE49-F238E27FC236}">
                    <a16:creationId xmlns:a16="http://schemas.microsoft.com/office/drawing/2014/main" id="{E090B156-321F-6A5B-6630-4D42F0978621}"/>
                  </a:ext>
                </a:extLst>
              </p:cNvPr>
              <p:cNvSpPr/>
              <p:nvPr/>
            </p:nvSpPr>
            <p:spPr>
              <a:xfrm>
                <a:off x="20150731" y="4588920"/>
                <a:ext cx="76898" cy="186572"/>
              </a:xfrm>
              <a:custGeom>
                <a:avLst/>
                <a:gdLst>
                  <a:gd name="connsiteX0" fmla="*/ 0 w 76898"/>
                  <a:gd name="connsiteY0" fmla="*/ 0 h 186572"/>
                  <a:gd name="connsiteX1" fmla="*/ 76898 w 76898"/>
                  <a:gd name="connsiteY1" fmla="*/ 186572 h 186572"/>
                </a:gdLst>
                <a:ahLst/>
                <a:cxnLst>
                  <a:cxn ang="0">
                    <a:pos x="connsiteX0" y="connsiteY0"/>
                  </a:cxn>
                  <a:cxn ang="0">
                    <a:pos x="connsiteX1" y="connsiteY1"/>
                  </a:cxn>
                </a:cxnLst>
                <a:rect l="l" t="t" r="r" b="b"/>
                <a:pathLst>
                  <a:path w="76898" h="186572">
                    <a:moveTo>
                      <a:pt x="0" y="0"/>
                    </a:moveTo>
                    <a:cubicBezTo>
                      <a:pt x="0" y="0"/>
                      <a:pt x="0" y="136935"/>
                      <a:pt x="76898" y="186572"/>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61" name="Freeform 6260">
                <a:extLst>
                  <a:ext uri="{FF2B5EF4-FFF2-40B4-BE49-F238E27FC236}">
                    <a16:creationId xmlns:a16="http://schemas.microsoft.com/office/drawing/2014/main" id="{E79D8C0F-1759-CE08-952E-9313E2E95A72}"/>
                  </a:ext>
                </a:extLst>
              </p:cNvPr>
              <p:cNvSpPr/>
              <p:nvPr/>
            </p:nvSpPr>
            <p:spPr>
              <a:xfrm>
                <a:off x="19920052" y="4845631"/>
                <a:ext cx="229842" cy="209721"/>
              </a:xfrm>
              <a:custGeom>
                <a:avLst/>
                <a:gdLst>
                  <a:gd name="connsiteX0" fmla="*/ 114919 w 229842"/>
                  <a:gd name="connsiteY0" fmla="*/ 0 h 209721"/>
                  <a:gd name="connsiteX1" fmla="*/ 114919 w 229842"/>
                  <a:gd name="connsiteY1" fmla="*/ 0 h 209721"/>
                  <a:gd name="connsiteX2" fmla="*/ 229843 w 229842"/>
                  <a:gd name="connsiteY2" fmla="*/ 114946 h 209721"/>
                  <a:gd name="connsiteX3" fmla="*/ 229843 w 229842"/>
                  <a:gd name="connsiteY3" fmla="*/ 209722 h 209721"/>
                  <a:gd name="connsiteX4" fmla="*/ 0 w 229842"/>
                  <a:gd name="connsiteY4" fmla="*/ 209722 h 209721"/>
                  <a:gd name="connsiteX5" fmla="*/ 0 w 229842"/>
                  <a:gd name="connsiteY5" fmla="*/ 114946 h 209721"/>
                  <a:gd name="connsiteX6" fmla="*/ 114919 w 229842"/>
                  <a:gd name="connsiteY6" fmla="*/ 0 h 209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42" h="209721">
                    <a:moveTo>
                      <a:pt x="114919" y="0"/>
                    </a:moveTo>
                    <a:lnTo>
                      <a:pt x="114919" y="0"/>
                    </a:lnTo>
                    <a:cubicBezTo>
                      <a:pt x="178346" y="0"/>
                      <a:pt x="229843" y="51504"/>
                      <a:pt x="229843" y="114946"/>
                    </a:cubicBezTo>
                    <a:lnTo>
                      <a:pt x="229843" y="209722"/>
                    </a:lnTo>
                    <a:lnTo>
                      <a:pt x="0" y="209722"/>
                    </a:lnTo>
                    <a:lnTo>
                      <a:pt x="0" y="114946"/>
                    </a:lnTo>
                    <a:cubicBezTo>
                      <a:pt x="0" y="51504"/>
                      <a:pt x="51492" y="0"/>
                      <a:pt x="114919"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249" name="Freeform 6248">
              <a:extLst>
                <a:ext uri="{FF2B5EF4-FFF2-40B4-BE49-F238E27FC236}">
                  <a16:creationId xmlns:a16="http://schemas.microsoft.com/office/drawing/2014/main" id="{80A8E51D-3A35-4572-9965-8C258886BF76}"/>
                </a:ext>
              </a:extLst>
            </p:cNvPr>
            <p:cNvSpPr/>
            <p:nvPr/>
          </p:nvSpPr>
          <p:spPr>
            <a:xfrm>
              <a:off x="19458267" y="4905047"/>
              <a:ext cx="473672" cy="5426"/>
            </a:xfrm>
            <a:custGeom>
              <a:avLst/>
              <a:gdLst>
                <a:gd name="connsiteX0" fmla="*/ 0 w 473672"/>
                <a:gd name="connsiteY0" fmla="*/ 0 h 5426"/>
                <a:gd name="connsiteX1" fmla="*/ 473672 w 473672"/>
                <a:gd name="connsiteY1" fmla="*/ 0 h 5426"/>
              </a:gdLst>
              <a:ahLst/>
              <a:cxnLst>
                <a:cxn ang="0">
                  <a:pos x="connsiteX0" y="connsiteY0"/>
                </a:cxn>
                <a:cxn ang="0">
                  <a:pos x="connsiteX1" y="connsiteY1"/>
                </a:cxn>
              </a:cxnLst>
              <a:rect l="l" t="t" r="r" b="b"/>
              <a:pathLst>
                <a:path w="473672" h="5426">
                  <a:moveTo>
                    <a:pt x="0" y="0"/>
                  </a:moveTo>
                  <a:lnTo>
                    <a:pt x="473672"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0" name="Freeform 6249">
              <a:extLst>
                <a:ext uri="{FF2B5EF4-FFF2-40B4-BE49-F238E27FC236}">
                  <a16:creationId xmlns:a16="http://schemas.microsoft.com/office/drawing/2014/main" id="{08872749-47EA-3703-C242-72D1018D1CC4}"/>
                </a:ext>
              </a:extLst>
            </p:cNvPr>
            <p:cNvSpPr/>
            <p:nvPr/>
          </p:nvSpPr>
          <p:spPr>
            <a:xfrm>
              <a:off x="20138003" y="4905047"/>
              <a:ext cx="397202" cy="5426"/>
            </a:xfrm>
            <a:custGeom>
              <a:avLst/>
              <a:gdLst>
                <a:gd name="connsiteX0" fmla="*/ 0 w 397202"/>
                <a:gd name="connsiteY0" fmla="*/ 0 h 5426"/>
                <a:gd name="connsiteX1" fmla="*/ 397203 w 397202"/>
                <a:gd name="connsiteY1" fmla="*/ 0 h 5426"/>
              </a:gdLst>
              <a:ahLst/>
              <a:cxnLst>
                <a:cxn ang="0">
                  <a:pos x="connsiteX0" y="connsiteY0"/>
                </a:cxn>
                <a:cxn ang="0">
                  <a:pos x="connsiteX1" y="connsiteY1"/>
                </a:cxn>
              </a:cxnLst>
              <a:rect l="l" t="t" r="r" b="b"/>
              <a:pathLst>
                <a:path w="397202" h="5426">
                  <a:moveTo>
                    <a:pt x="0" y="0"/>
                  </a:moveTo>
                  <a:lnTo>
                    <a:pt x="397203"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1" name="Freeform 6250">
              <a:extLst>
                <a:ext uri="{FF2B5EF4-FFF2-40B4-BE49-F238E27FC236}">
                  <a16:creationId xmlns:a16="http://schemas.microsoft.com/office/drawing/2014/main" id="{832FBEA0-5490-9F3E-8170-02F938216C75}"/>
                </a:ext>
              </a:extLst>
            </p:cNvPr>
            <p:cNvSpPr/>
            <p:nvPr/>
          </p:nvSpPr>
          <p:spPr>
            <a:xfrm>
              <a:off x="19458267" y="4961408"/>
              <a:ext cx="461785" cy="5426"/>
            </a:xfrm>
            <a:custGeom>
              <a:avLst/>
              <a:gdLst>
                <a:gd name="connsiteX0" fmla="*/ 0 w 461785"/>
                <a:gd name="connsiteY0" fmla="*/ 0 h 5426"/>
                <a:gd name="connsiteX1" fmla="*/ 461785 w 461785"/>
                <a:gd name="connsiteY1" fmla="*/ 0 h 5426"/>
              </a:gdLst>
              <a:ahLst/>
              <a:cxnLst>
                <a:cxn ang="0">
                  <a:pos x="connsiteX0" y="connsiteY0"/>
                </a:cxn>
                <a:cxn ang="0">
                  <a:pos x="connsiteX1" y="connsiteY1"/>
                </a:cxn>
              </a:cxnLst>
              <a:rect l="l" t="t" r="r" b="b"/>
              <a:pathLst>
                <a:path w="461785" h="5426">
                  <a:moveTo>
                    <a:pt x="0" y="0"/>
                  </a:moveTo>
                  <a:lnTo>
                    <a:pt x="461785"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52" name="Freeform 6251">
              <a:extLst>
                <a:ext uri="{FF2B5EF4-FFF2-40B4-BE49-F238E27FC236}">
                  <a16:creationId xmlns:a16="http://schemas.microsoft.com/office/drawing/2014/main" id="{F38027E4-337D-63D4-AC37-CF82A2F534F7}"/>
                </a:ext>
              </a:extLst>
            </p:cNvPr>
            <p:cNvSpPr/>
            <p:nvPr/>
          </p:nvSpPr>
          <p:spPr>
            <a:xfrm>
              <a:off x="20150731" y="4961408"/>
              <a:ext cx="384474" cy="5426"/>
            </a:xfrm>
            <a:custGeom>
              <a:avLst/>
              <a:gdLst>
                <a:gd name="connsiteX0" fmla="*/ 0 w 384474"/>
                <a:gd name="connsiteY0" fmla="*/ 0 h 5426"/>
                <a:gd name="connsiteX1" fmla="*/ 384475 w 384474"/>
                <a:gd name="connsiteY1" fmla="*/ 0 h 5426"/>
              </a:gdLst>
              <a:ahLst/>
              <a:cxnLst>
                <a:cxn ang="0">
                  <a:pos x="connsiteX0" y="connsiteY0"/>
                </a:cxn>
                <a:cxn ang="0">
                  <a:pos x="connsiteX1" y="connsiteY1"/>
                </a:cxn>
              </a:cxnLst>
              <a:rect l="l" t="t" r="r" b="b"/>
              <a:pathLst>
                <a:path w="384474" h="5426">
                  <a:moveTo>
                    <a:pt x="0" y="0"/>
                  </a:moveTo>
                  <a:lnTo>
                    <a:pt x="384475"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02" name="Graphic 2">
            <a:extLst>
              <a:ext uri="{FF2B5EF4-FFF2-40B4-BE49-F238E27FC236}">
                <a16:creationId xmlns:a16="http://schemas.microsoft.com/office/drawing/2014/main" id="{A32F7609-A8EF-E79C-FEBA-7624E40F4072}"/>
              </a:ext>
            </a:extLst>
          </p:cNvPr>
          <p:cNvGrpSpPr/>
          <p:nvPr/>
        </p:nvGrpSpPr>
        <p:grpSpPr>
          <a:xfrm flipH="1">
            <a:off x="12779428" y="5375316"/>
            <a:ext cx="921700" cy="375882"/>
            <a:chOff x="20797286" y="4611381"/>
            <a:chExt cx="1076515" cy="439017"/>
          </a:xfrm>
          <a:noFill/>
        </p:grpSpPr>
        <p:sp>
          <p:nvSpPr>
            <p:cNvPr id="6221" name="Freeform 6220">
              <a:extLst>
                <a:ext uri="{FF2B5EF4-FFF2-40B4-BE49-F238E27FC236}">
                  <a16:creationId xmlns:a16="http://schemas.microsoft.com/office/drawing/2014/main" id="{9B38F5EF-42B3-E646-AEFE-070E91238627}"/>
                </a:ext>
              </a:extLst>
            </p:cNvPr>
            <p:cNvSpPr/>
            <p:nvPr/>
          </p:nvSpPr>
          <p:spPr>
            <a:xfrm>
              <a:off x="20797286" y="4726165"/>
              <a:ext cx="1076515" cy="324233"/>
            </a:xfrm>
            <a:custGeom>
              <a:avLst/>
              <a:gdLst>
                <a:gd name="connsiteX0" fmla="*/ 76898 w 1076515"/>
                <a:gd name="connsiteY0" fmla="*/ 324234 h 324233"/>
                <a:gd name="connsiteX1" fmla="*/ 999623 w 1076515"/>
                <a:gd name="connsiteY1" fmla="*/ 324234 h 324233"/>
                <a:gd name="connsiteX2" fmla="*/ 1076515 w 1076515"/>
                <a:gd name="connsiteY2" fmla="*/ 0 h 324233"/>
                <a:gd name="connsiteX3" fmla="*/ 1076515 w 1076515"/>
                <a:gd name="connsiteY3" fmla="*/ 0 h 324233"/>
                <a:gd name="connsiteX4" fmla="*/ 0 w 1076515"/>
                <a:gd name="connsiteY4" fmla="*/ 0 h 324233"/>
                <a:gd name="connsiteX5" fmla="*/ 0 w 1076515"/>
                <a:gd name="connsiteY5" fmla="*/ 0 h 324233"/>
                <a:gd name="connsiteX6" fmla="*/ 76898 w 1076515"/>
                <a:gd name="connsiteY6" fmla="*/ 324234 h 324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6515" h="324233">
                  <a:moveTo>
                    <a:pt x="76898" y="324234"/>
                  </a:moveTo>
                  <a:lnTo>
                    <a:pt x="999623" y="324234"/>
                  </a:lnTo>
                  <a:lnTo>
                    <a:pt x="1076515" y="0"/>
                  </a:lnTo>
                  <a:lnTo>
                    <a:pt x="1076515" y="0"/>
                  </a:lnTo>
                  <a:cubicBezTo>
                    <a:pt x="748632" y="222198"/>
                    <a:pt x="327889" y="222198"/>
                    <a:pt x="0" y="0"/>
                  </a:cubicBezTo>
                  <a:lnTo>
                    <a:pt x="0" y="0"/>
                  </a:lnTo>
                  <a:lnTo>
                    <a:pt x="76898" y="324234"/>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22" name="Freeform 6221">
              <a:extLst>
                <a:ext uri="{FF2B5EF4-FFF2-40B4-BE49-F238E27FC236}">
                  <a16:creationId xmlns:a16="http://schemas.microsoft.com/office/drawing/2014/main" id="{66E112F8-CF00-2C8E-9AF9-3A5DC395BE1C}"/>
                </a:ext>
              </a:extLst>
            </p:cNvPr>
            <p:cNvSpPr/>
            <p:nvPr/>
          </p:nvSpPr>
          <p:spPr>
            <a:xfrm>
              <a:off x="20934383" y="5009862"/>
              <a:ext cx="802342" cy="40525"/>
            </a:xfrm>
            <a:custGeom>
              <a:avLst/>
              <a:gdLst>
                <a:gd name="connsiteX0" fmla="*/ 0 w 802342"/>
                <a:gd name="connsiteY0" fmla="*/ 40520 h 40525"/>
                <a:gd name="connsiteX1" fmla="*/ 401163 w 802342"/>
                <a:gd name="connsiteY1" fmla="*/ 0 h 40525"/>
                <a:gd name="connsiteX2" fmla="*/ 802342 w 802342"/>
                <a:gd name="connsiteY2" fmla="*/ 40526 h 40525"/>
              </a:gdLst>
              <a:ahLst/>
              <a:cxnLst>
                <a:cxn ang="0">
                  <a:pos x="connsiteX0" y="connsiteY0"/>
                </a:cxn>
                <a:cxn ang="0">
                  <a:pos x="connsiteX1" y="connsiteY1"/>
                </a:cxn>
                <a:cxn ang="0">
                  <a:pos x="connsiteX2" y="connsiteY2"/>
                </a:cxn>
              </a:cxnLst>
              <a:rect l="l" t="t" r="r" b="b"/>
              <a:pathLst>
                <a:path w="802342" h="40525">
                  <a:moveTo>
                    <a:pt x="0" y="40520"/>
                  </a:moveTo>
                  <a:cubicBezTo>
                    <a:pt x="98556" y="15650"/>
                    <a:pt x="241768" y="0"/>
                    <a:pt x="401163" y="0"/>
                  </a:cubicBezTo>
                  <a:cubicBezTo>
                    <a:pt x="560564" y="0"/>
                    <a:pt x="703786" y="15656"/>
                    <a:pt x="802342" y="40526"/>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223" name="Graphic 2">
              <a:extLst>
                <a:ext uri="{FF2B5EF4-FFF2-40B4-BE49-F238E27FC236}">
                  <a16:creationId xmlns:a16="http://schemas.microsoft.com/office/drawing/2014/main" id="{5FFBEAFF-74AF-F14D-8EB6-C5C4F0CE8E88}"/>
                </a:ext>
              </a:extLst>
            </p:cNvPr>
            <p:cNvGrpSpPr/>
            <p:nvPr/>
          </p:nvGrpSpPr>
          <p:grpSpPr>
            <a:xfrm>
              <a:off x="20797286" y="4611381"/>
              <a:ext cx="1076103" cy="398480"/>
              <a:chOff x="20797286" y="4611381"/>
              <a:chExt cx="1076103" cy="398480"/>
            </a:xfrm>
            <a:grpFill/>
          </p:grpSpPr>
          <p:grpSp>
            <p:nvGrpSpPr>
              <p:cNvPr id="6240" name="Graphic 2">
                <a:extLst>
                  <a:ext uri="{FF2B5EF4-FFF2-40B4-BE49-F238E27FC236}">
                    <a16:creationId xmlns:a16="http://schemas.microsoft.com/office/drawing/2014/main" id="{8991B91A-5F14-E307-AFE9-F066408AEAD0}"/>
                  </a:ext>
                </a:extLst>
              </p:cNvPr>
              <p:cNvGrpSpPr/>
              <p:nvPr/>
            </p:nvGrpSpPr>
            <p:grpSpPr>
              <a:xfrm>
                <a:off x="20797286" y="4611381"/>
                <a:ext cx="1076103" cy="281429"/>
                <a:chOff x="20797286" y="4611381"/>
                <a:chExt cx="1076103" cy="281429"/>
              </a:xfrm>
              <a:grpFill/>
            </p:grpSpPr>
            <p:sp>
              <p:nvSpPr>
                <p:cNvPr id="6244" name="Freeform 6243">
                  <a:extLst>
                    <a:ext uri="{FF2B5EF4-FFF2-40B4-BE49-F238E27FC236}">
                      <a16:creationId xmlns:a16="http://schemas.microsoft.com/office/drawing/2014/main" id="{85423C94-81DC-9B64-ECA7-D17227BC7DE9}"/>
                    </a:ext>
                  </a:extLst>
                </p:cNvPr>
                <p:cNvSpPr/>
                <p:nvPr/>
              </p:nvSpPr>
              <p:spPr>
                <a:xfrm>
                  <a:off x="20797286" y="4611381"/>
                  <a:ext cx="306746" cy="114783"/>
                </a:xfrm>
                <a:custGeom>
                  <a:avLst/>
                  <a:gdLst>
                    <a:gd name="connsiteX0" fmla="*/ 306746 w 306746"/>
                    <a:gd name="connsiteY0" fmla="*/ 42697 h 114783"/>
                    <a:gd name="connsiteX1" fmla="*/ 115342 w 306746"/>
                    <a:gd name="connsiteY1" fmla="*/ 0 h 114783"/>
                    <a:gd name="connsiteX2" fmla="*/ 0 w 306746"/>
                    <a:gd name="connsiteY2" fmla="*/ 114784 h 114783"/>
                  </a:gdLst>
                  <a:ahLst/>
                  <a:cxnLst>
                    <a:cxn ang="0">
                      <a:pos x="connsiteX0" y="connsiteY0"/>
                    </a:cxn>
                    <a:cxn ang="0">
                      <a:pos x="connsiteX1" y="connsiteY1"/>
                    </a:cxn>
                    <a:cxn ang="0">
                      <a:pos x="connsiteX2" y="connsiteY2"/>
                    </a:cxn>
                  </a:cxnLst>
                  <a:rect l="l" t="t" r="r" b="b"/>
                  <a:pathLst>
                    <a:path w="306746" h="114783">
                      <a:moveTo>
                        <a:pt x="306746" y="42697"/>
                      </a:moveTo>
                      <a:lnTo>
                        <a:pt x="115342" y="0"/>
                      </a:lnTo>
                      <a:cubicBezTo>
                        <a:pt x="115342" y="0"/>
                        <a:pt x="75922" y="4048"/>
                        <a:pt x="0" y="114784"/>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5" name="Freeform 6244">
                  <a:extLst>
                    <a:ext uri="{FF2B5EF4-FFF2-40B4-BE49-F238E27FC236}">
                      <a16:creationId xmlns:a16="http://schemas.microsoft.com/office/drawing/2014/main" id="{7398BA2D-6958-26C3-68DA-28680B324B3A}"/>
                    </a:ext>
                  </a:extLst>
                </p:cNvPr>
                <p:cNvSpPr/>
                <p:nvPr/>
              </p:nvSpPr>
              <p:spPr>
                <a:xfrm>
                  <a:off x="21566642" y="4611381"/>
                  <a:ext cx="306746" cy="114783"/>
                </a:xfrm>
                <a:custGeom>
                  <a:avLst/>
                  <a:gdLst>
                    <a:gd name="connsiteX0" fmla="*/ 0 w 306746"/>
                    <a:gd name="connsiteY0" fmla="*/ 42697 h 114783"/>
                    <a:gd name="connsiteX1" fmla="*/ 191404 w 306746"/>
                    <a:gd name="connsiteY1" fmla="*/ 0 h 114783"/>
                    <a:gd name="connsiteX2" fmla="*/ 306746 w 306746"/>
                    <a:gd name="connsiteY2" fmla="*/ 114784 h 114783"/>
                  </a:gdLst>
                  <a:ahLst/>
                  <a:cxnLst>
                    <a:cxn ang="0">
                      <a:pos x="connsiteX0" y="connsiteY0"/>
                    </a:cxn>
                    <a:cxn ang="0">
                      <a:pos x="connsiteX1" y="connsiteY1"/>
                    </a:cxn>
                    <a:cxn ang="0">
                      <a:pos x="connsiteX2" y="connsiteY2"/>
                    </a:cxn>
                  </a:cxnLst>
                  <a:rect l="l" t="t" r="r" b="b"/>
                  <a:pathLst>
                    <a:path w="306746" h="114783">
                      <a:moveTo>
                        <a:pt x="0" y="42697"/>
                      </a:moveTo>
                      <a:lnTo>
                        <a:pt x="191404" y="0"/>
                      </a:lnTo>
                      <a:cubicBezTo>
                        <a:pt x="191404" y="0"/>
                        <a:pt x="230830" y="4048"/>
                        <a:pt x="306746" y="114784"/>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6" name="Freeform 6245">
                  <a:extLst>
                    <a:ext uri="{FF2B5EF4-FFF2-40B4-BE49-F238E27FC236}">
                      <a16:creationId xmlns:a16="http://schemas.microsoft.com/office/drawing/2014/main" id="{467EF544-593F-A9BB-0B9B-17514DB64523}"/>
                    </a:ext>
                  </a:extLst>
                </p:cNvPr>
                <p:cNvSpPr/>
                <p:nvPr/>
              </p:nvSpPr>
              <p:spPr>
                <a:xfrm>
                  <a:off x="21334998" y="4807222"/>
                  <a:ext cx="547" cy="85588"/>
                </a:xfrm>
                <a:custGeom>
                  <a:avLst/>
                  <a:gdLst>
                    <a:gd name="connsiteX0" fmla="*/ 0 w 547"/>
                    <a:gd name="connsiteY0" fmla="*/ 85588 h 85588"/>
                    <a:gd name="connsiteX1" fmla="*/ 548 w 547"/>
                    <a:gd name="connsiteY1" fmla="*/ 0 h 85588"/>
                  </a:gdLst>
                  <a:ahLst/>
                  <a:cxnLst>
                    <a:cxn ang="0">
                      <a:pos x="connsiteX0" y="connsiteY0"/>
                    </a:cxn>
                    <a:cxn ang="0">
                      <a:pos x="connsiteX1" y="connsiteY1"/>
                    </a:cxn>
                  </a:cxnLst>
                  <a:rect l="l" t="t" r="r" b="b"/>
                  <a:pathLst>
                    <a:path w="547" h="85588">
                      <a:moveTo>
                        <a:pt x="0" y="85588"/>
                      </a:moveTo>
                      <a:lnTo>
                        <a:pt x="54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7" name="Freeform 6246">
                  <a:extLst>
                    <a:ext uri="{FF2B5EF4-FFF2-40B4-BE49-F238E27FC236}">
                      <a16:creationId xmlns:a16="http://schemas.microsoft.com/office/drawing/2014/main" id="{3998A9C1-8BD8-B115-7D24-C16CE6E98D32}"/>
                    </a:ext>
                  </a:extLst>
                </p:cNvPr>
                <p:cNvSpPr/>
                <p:nvPr/>
              </p:nvSpPr>
              <p:spPr>
                <a:xfrm>
                  <a:off x="20955395" y="4645102"/>
                  <a:ext cx="380150" cy="168213"/>
                </a:xfrm>
                <a:custGeom>
                  <a:avLst/>
                  <a:gdLst>
                    <a:gd name="connsiteX0" fmla="*/ 380151 w 380150"/>
                    <a:gd name="connsiteY0" fmla="*/ 162120 h 168213"/>
                    <a:gd name="connsiteX1" fmla="*/ 189587 w 380150"/>
                    <a:gd name="connsiteY1" fmla="*/ 0 h 168213"/>
                    <a:gd name="connsiteX2" fmla="*/ 0 w 380150"/>
                    <a:gd name="connsiteY2" fmla="*/ 168214 h 168213"/>
                  </a:gdLst>
                  <a:ahLst/>
                  <a:cxnLst>
                    <a:cxn ang="0">
                      <a:pos x="connsiteX0" y="connsiteY0"/>
                    </a:cxn>
                    <a:cxn ang="0">
                      <a:pos x="connsiteX1" y="connsiteY1"/>
                    </a:cxn>
                    <a:cxn ang="0">
                      <a:pos x="connsiteX2" y="connsiteY2"/>
                    </a:cxn>
                  </a:cxnLst>
                  <a:rect l="l" t="t" r="r" b="b"/>
                  <a:pathLst>
                    <a:path w="380150" h="168213">
                      <a:moveTo>
                        <a:pt x="380151" y="162120"/>
                      </a:moveTo>
                      <a:lnTo>
                        <a:pt x="189587" y="0"/>
                      </a:lnTo>
                      <a:cubicBezTo>
                        <a:pt x="189587" y="0"/>
                        <a:pt x="15739" y="18841"/>
                        <a:pt x="0" y="168214"/>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41" name="Graphic 2">
                <a:extLst>
                  <a:ext uri="{FF2B5EF4-FFF2-40B4-BE49-F238E27FC236}">
                    <a16:creationId xmlns:a16="http://schemas.microsoft.com/office/drawing/2014/main" id="{5C958419-A45A-64B7-6965-B59088449232}"/>
                  </a:ext>
                </a:extLst>
              </p:cNvPr>
              <p:cNvGrpSpPr/>
              <p:nvPr/>
            </p:nvGrpSpPr>
            <p:grpSpPr>
              <a:xfrm>
                <a:off x="21335546" y="4645102"/>
                <a:ext cx="380150" cy="364759"/>
                <a:chOff x="21335546" y="4645102"/>
                <a:chExt cx="380150" cy="364759"/>
              </a:xfrm>
              <a:grpFill/>
            </p:grpSpPr>
            <p:sp>
              <p:nvSpPr>
                <p:cNvPr id="6242" name="Freeform 6241">
                  <a:extLst>
                    <a:ext uri="{FF2B5EF4-FFF2-40B4-BE49-F238E27FC236}">
                      <a16:creationId xmlns:a16="http://schemas.microsoft.com/office/drawing/2014/main" id="{F32E0DBF-A007-BBC2-E775-70795DFB77CB}"/>
                    </a:ext>
                  </a:extLst>
                </p:cNvPr>
                <p:cNvSpPr/>
                <p:nvPr/>
              </p:nvSpPr>
              <p:spPr>
                <a:xfrm>
                  <a:off x="21335546" y="4807222"/>
                  <a:ext cx="547" cy="202640"/>
                </a:xfrm>
                <a:custGeom>
                  <a:avLst/>
                  <a:gdLst>
                    <a:gd name="connsiteX0" fmla="*/ 548 w 547"/>
                    <a:gd name="connsiteY0" fmla="*/ 202640 h 202640"/>
                    <a:gd name="connsiteX1" fmla="*/ 0 w 547"/>
                    <a:gd name="connsiteY1" fmla="*/ 0 h 202640"/>
                  </a:gdLst>
                  <a:ahLst/>
                  <a:cxnLst>
                    <a:cxn ang="0">
                      <a:pos x="connsiteX0" y="connsiteY0"/>
                    </a:cxn>
                    <a:cxn ang="0">
                      <a:pos x="connsiteX1" y="connsiteY1"/>
                    </a:cxn>
                  </a:cxnLst>
                  <a:rect l="l" t="t" r="r" b="b"/>
                  <a:pathLst>
                    <a:path w="547" h="202640">
                      <a:moveTo>
                        <a:pt x="548" y="202640"/>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43" name="Freeform 6242">
                  <a:extLst>
                    <a:ext uri="{FF2B5EF4-FFF2-40B4-BE49-F238E27FC236}">
                      <a16:creationId xmlns:a16="http://schemas.microsoft.com/office/drawing/2014/main" id="{DED5FE51-EC8F-6042-474F-C9DC10D589C3}"/>
                    </a:ext>
                  </a:extLst>
                </p:cNvPr>
                <p:cNvSpPr/>
                <p:nvPr/>
              </p:nvSpPr>
              <p:spPr>
                <a:xfrm>
                  <a:off x="21335546" y="4645102"/>
                  <a:ext cx="380150" cy="168213"/>
                </a:xfrm>
                <a:custGeom>
                  <a:avLst/>
                  <a:gdLst>
                    <a:gd name="connsiteX0" fmla="*/ 0 w 380150"/>
                    <a:gd name="connsiteY0" fmla="*/ 162120 h 168213"/>
                    <a:gd name="connsiteX1" fmla="*/ 190564 w 380150"/>
                    <a:gd name="connsiteY1" fmla="*/ 0 h 168213"/>
                    <a:gd name="connsiteX2" fmla="*/ 380151 w 380150"/>
                    <a:gd name="connsiteY2" fmla="*/ 168214 h 168213"/>
                  </a:gdLst>
                  <a:ahLst/>
                  <a:cxnLst>
                    <a:cxn ang="0">
                      <a:pos x="connsiteX0" y="connsiteY0"/>
                    </a:cxn>
                    <a:cxn ang="0">
                      <a:pos x="connsiteX1" y="connsiteY1"/>
                    </a:cxn>
                    <a:cxn ang="0">
                      <a:pos x="connsiteX2" y="connsiteY2"/>
                    </a:cxn>
                  </a:cxnLst>
                  <a:rect l="l" t="t" r="r" b="b"/>
                  <a:pathLst>
                    <a:path w="380150" h="168213">
                      <a:moveTo>
                        <a:pt x="0" y="162120"/>
                      </a:moveTo>
                      <a:lnTo>
                        <a:pt x="190564" y="0"/>
                      </a:lnTo>
                      <a:cubicBezTo>
                        <a:pt x="190564" y="0"/>
                        <a:pt x="364412" y="18841"/>
                        <a:pt x="380151" y="168214"/>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6224" name="Freeform 6223">
              <a:extLst>
                <a:ext uri="{FF2B5EF4-FFF2-40B4-BE49-F238E27FC236}">
                  <a16:creationId xmlns:a16="http://schemas.microsoft.com/office/drawing/2014/main" id="{7C9CD53B-8A87-F002-7A2A-E7B527B9E0D0}"/>
                </a:ext>
              </a:extLst>
            </p:cNvPr>
            <p:cNvSpPr/>
            <p:nvPr/>
          </p:nvSpPr>
          <p:spPr>
            <a:xfrm>
              <a:off x="21144982" y="4615429"/>
              <a:ext cx="381127" cy="29672"/>
            </a:xfrm>
            <a:custGeom>
              <a:avLst/>
              <a:gdLst>
                <a:gd name="connsiteX0" fmla="*/ 381127 w 381127"/>
                <a:gd name="connsiteY0" fmla="*/ 29673 h 29672"/>
                <a:gd name="connsiteX1" fmla="*/ 0 w 381127"/>
                <a:gd name="connsiteY1" fmla="*/ 29673 h 29672"/>
              </a:gdLst>
              <a:ahLst/>
              <a:cxnLst>
                <a:cxn ang="0">
                  <a:pos x="connsiteX0" y="connsiteY0"/>
                </a:cxn>
                <a:cxn ang="0">
                  <a:pos x="connsiteX1" y="connsiteY1"/>
                </a:cxn>
              </a:cxnLst>
              <a:rect l="l" t="t" r="r" b="b"/>
              <a:pathLst>
                <a:path w="381127" h="29672">
                  <a:moveTo>
                    <a:pt x="381127" y="29673"/>
                  </a:moveTo>
                  <a:cubicBezTo>
                    <a:pt x="381127" y="29673"/>
                    <a:pt x="160936" y="-37091"/>
                    <a:pt x="0" y="29673"/>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25" name="Freeform 6224">
              <a:extLst>
                <a:ext uri="{FF2B5EF4-FFF2-40B4-BE49-F238E27FC236}">
                  <a16:creationId xmlns:a16="http://schemas.microsoft.com/office/drawing/2014/main" id="{294968E0-7EE5-CC88-7EDB-46A55B3C2509}"/>
                </a:ext>
              </a:extLst>
            </p:cNvPr>
            <p:cNvSpPr/>
            <p:nvPr/>
          </p:nvSpPr>
          <p:spPr>
            <a:xfrm>
              <a:off x="21243848" y="4726165"/>
              <a:ext cx="186977" cy="5426"/>
            </a:xfrm>
            <a:custGeom>
              <a:avLst/>
              <a:gdLst>
                <a:gd name="connsiteX0" fmla="*/ 0 w 186977"/>
                <a:gd name="connsiteY0" fmla="*/ 0 h 5426"/>
                <a:gd name="connsiteX1" fmla="*/ 186978 w 186977"/>
                <a:gd name="connsiteY1" fmla="*/ 0 h 5426"/>
              </a:gdLst>
              <a:ahLst/>
              <a:cxnLst>
                <a:cxn ang="0">
                  <a:pos x="connsiteX0" y="connsiteY0"/>
                </a:cxn>
                <a:cxn ang="0">
                  <a:pos x="connsiteX1" y="connsiteY1"/>
                </a:cxn>
              </a:cxnLst>
              <a:rect l="l" t="t" r="r" b="b"/>
              <a:pathLst>
                <a:path w="186977" h="5426">
                  <a:moveTo>
                    <a:pt x="0" y="0"/>
                  </a:moveTo>
                  <a:lnTo>
                    <a:pt x="18697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26" name="Freeform 6225">
              <a:extLst>
                <a:ext uri="{FF2B5EF4-FFF2-40B4-BE49-F238E27FC236}">
                  <a16:creationId xmlns:a16="http://schemas.microsoft.com/office/drawing/2014/main" id="{D99027A6-6028-BE70-56F0-190A6204DF94}"/>
                </a:ext>
              </a:extLst>
            </p:cNvPr>
            <p:cNvSpPr/>
            <p:nvPr/>
          </p:nvSpPr>
          <p:spPr>
            <a:xfrm>
              <a:off x="21335817" y="4661756"/>
              <a:ext cx="253882" cy="175545"/>
            </a:xfrm>
            <a:custGeom>
              <a:avLst/>
              <a:gdLst>
                <a:gd name="connsiteX0" fmla="*/ 0 w 253882"/>
                <a:gd name="connsiteY0" fmla="*/ 175545 h 175545"/>
                <a:gd name="connsiteX1" fmla="*/ 253883 w 253882"/>
                <a:gd name="connsiteY1" fmla="*/ 0 h 175545"/>
              </a:gdLst>
              <a:ahLst/>
              <a:cxnLst>
                <a:cxn ang="0">
                  <a:pos x="connsiteX0" y="connsiteY0"/>
                </a:cxn>
                <a:cxn ang="0">
                  <a:pos x="connsiteX1" y="connsiteY1"/>
                </a:cxn>
              </a:cxnLst>
              <a:rect l="l" t="t" r="r" b="b"/>
              <a:pathLst>
                <a:path w="253882" h="175545">
                  <a:moveTo>
                    <a:pt x="0" y="175545"/>
                  </a:moveTo>
                  <a:cubicBezTo>
                    <a:pt x="0" y="175545"/>
                    <a:pt x="175915" y="115158"/>
                    <a:pt x="253883"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27" name="Freeform 6226">
              <a:extLst>
                <a:ext uri="{FF2B5EF4-FFF2-40B4-BE49-F238E27FC236}">
                  <a16:creationId xmlns:a16="http://schemas.microsoft.com/office/drawing/2014/main" id="{26326F4E-B193-A215-3A2C-DBE5FFCC5A2E}"/>
                </a:ext>
              </a:extLst>
            </p:cNvPr>
            <p:cNvSpPr/>
            <p:nvPr/>
          </p:nvSpPr>
          <p:spPr>
            <a:xfrm>
              <a:off x="21335817" y="4715691"/>
              <a:ext cx="336384" cy="153866"/>
            </a:xfrm>
            <a:custGeom>
              <a:avLst/>
              <a:gdLst>
                <a:gd name="connsiteX0" fmla="*/ 0 w 336384"/>
                <a:gd name="connsiteY0" fmla="*/ 153166 h 153866"/>
                <a:gd name="connsiteX1" fmla="*/ 336385 w 336384"/>
                <a:gd name="connsiteY1" fmla="*/ 0 h 153866"/>
              </a:gdLst>
              <a:ahLst/>
              <a:cxnLst>
                <a:cxn ang="0">
                  <a:pos x="connsiteX0" y="connsiteY0"/>
                </a:cxn>
                <a:cxn ang="0">
                  <a:pos x="connsiteX1" y="connsiteY1"/>
                </a:cxn>
              </a:cxnLst>
              <a:rect l="l" t="t" r="r" b="b"/>
              <a:pathLst>
                <a:path w="336384" h="153866">
                  <a:moveTo>
                    <a:pt x="0" y="153166"/>
                  </a:moveTo>
                  <a:cubicBezTo>
                    <a:pt x="0" y="153166"/>
                    <a:pt x="192897" y="173125"/>
                    <a:pt x="336385"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28" name="Freeform 6227">
              <a:extLst>
                <a:ext uri="{FF2B5EF4-FFF2-40B4-BE49-F238E27FC236}">
                  <a16:creationId xmlns:a16="http://schemas.microsoft.com/office/drawing/2014/main" id="{9CEABDDF-09D4-399D-AA3F-E617254AD805}"/>
                </a:ext>
              </a:extLst>
            </p:cNvPr>
            <p:cNvSpPr/>
            <p:nvPr/>
          </p:nvSpPr>
          <p:spPr>
            <a:xfrm>
              <a:off x="21081116" y="4661756"/>
              <a:ext cx="253882" cy="175545"/>
            </a:xfrm>
            <a:custGeom>
              <a:avLst/>
              <a:gdLst>
                <a:gd name="connsiteX0" fmla="*/ 253883 w 253882"/>
                <a:gd name="connsiteY0" fmla="*/ 175545 h 175545"/>
                <a:gd name="connsiteX1" fmla="*/ 0 w 253882"/>
                <a:gd name="connsiteY1" fmla="*/ 0 h 175545"/>
              </a:gdLst>
              <a:ahLst/>
              <a:cxnLst>
                <a:cxn ang="0">
                  <a:pos x="connsiteX0" y="connsiteY0"/>
                </a:cxn>
                <a:cxn ang="0">
                  <a:pos x="connsiteX1" y="connsiteY1"/>
                </a:cxn>
              </a:cxnLst>
              <a:rect l="l" t="t" r="r" b="b"/>
              <a:pathLst>
                <a:path w="253882" h="175545">
                  <a:moveTo>
                    <a:pt x="253883" y="175545"/>
                  </a:moveTo>
                  <a:cubicBezTo>
                    <a:pt x="253883" y="175545"/>
                    <a:pt x="77967" y="115158"/>
                    <a:pt x="0"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29" name="Freeform 6228">
              <a:extLst>
                <a:ext uri="{FF2B5EF4-FFF2-40B4-BE49-F238E27FC236}">
                  <a16:creationId xmlns:a16="http://schemas.microsoft.com/office/drawing/2014/main" id="{F39989EB-CA73-433A-44A6-4B90997D0F2F}"/>
                </a:ext>
              </a:extLst>
            </p:cNvPr>
            <p:cNvSpPr/>
            <p:nvPr/>
          </p:nvSpPr>
          <p:spPr>
            <a:xfrm>
              <a:off x="20998613" y="4715691"/>
              <a:ext cx="336384" cy="153866"/>
            </a:xfrm>
            <a:custGeom>
              <a:avLst/>
              <a:gdLst>
                <a:gd name="connsiteX0" fmla="*/ 336385 w 336384"/>
                <a:gd name="connsiteY0" fmla="*/ 153166 h 153866"/>
                <a:gd name="connsiteX1" fmla="*/ 0 w 336384"/>
                <a:gd name="connsiteY1" fmla="*/ 0 h 153866"/>
              </a:gdLst>
              <a:ahLst/>
              <a:cxnLst>
                <a:cxn ang="0">
                  <a:pos x="connsiteX0" y="connsiteY0"/>
                </a:cxn>
                <a:cxn ang="0">
                  <a:pos x="connsiteX1" y="connsiteY1"/>
                </a:cxn>
              </a:cxnLst>
              <a:rect l="l" t="t" r="r" b="b"/>
              <a:pathLst>
                <a:path w="336384" h="153866">
                  <a:moveTo>
                    <a:pt x="336385" y="153166"/>
                  </a:moveTo>
                  <a:cubicBezTo>
                    <a:pt x="336385" y="153166"/>
                    <a:pt x="143494" y="173125"/>
                    <a:pt x="0"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230" name="Graphic 2">
              <a:extLst>
                <a:ext uri="{FF2B5EF4-FFF2-40B4-BE49-F238E27FC236}">
                  <a16:creationId xmlns:a16="http://schemas.microsoft.com/office/drawing/2014/main" id="{A6CF418D-0792-66A6-4C87-BF26D4C8C5CF}"/>
                </a:ext>
              </a:extLst>
            </p:cNvPr>
            <p:cNvGrpSpPr/>
            <p:nvPr/>
          </p:nvGrpSpPr>
          <p:grpSpPr>
            <a:xfrm>
              <a:off x="20852645" y="4611381"/>
              <a:ext cx="169502" cy="172826"/>
              <a:chOff x="20852645" y="4611381"/>
              <a:chExt cx="169502" cy="172826"/>
            </a:xfrm>
            <a:grpFill/>
          </p:grpSpPr>
          <p:sp>
            <p:nvSpPr>
              <p:cNvPr id="6236" name="Freeform 6235">
                <a:extLst>
                  <a:ext uri="{FF2B5EF4-FFF2-40B4-BE49-F238E27FC236}">
                    <a16:creationId xmlns:a16="http://schemas.microsoft.com/office/drawing/2014/main" id="{528AA5C4-DC29-D5CB-6A83-8AF157EBB1F4}"/>
                  </a:ext>
                </a:extLst>
              </p:cNvPr>
              <p:cNvSpPr/>
              <p:nvPr/>
            </p:nvSpPr>
            <p:spPr>
              <a:xfrm>
                <a:off x="21003252" y="4635812"/>
                <a:ext cx="18896" cy="63800"/>
              </a:xfrm>
              <a:custGeom>
                <a:avLst/>
                <a:gdLst>
                  <a:gd name="connsiteX0" fmla="*/ 18897 w 18896"/>
                  <a:gd name="connsiteY0" fmla="*/ 0 h 63800"/>
                  <a:gd name="connsiteX1" fmla="*/ 0 w 18896"/>
                  <a:gd name="connsiteY1" fmla="*/ 36434 h 63800"/>
                  <a:gd name="connsiteX2" fmla="*/ 12625 w 18896"/>
                  <a:gd name="connsiteY2" fmla="*/ 63800 h 63800"/>
                </a:gdLst>
                <a:ahLst/>
                <a:cxnLst>
                  <a:cxn ang="0">
                    <a:pos x="connsiteX0" y="connsiteY0"/>
                  </a:cxn>
                  <a:cxn ang="0">
                    <a:pos x="connsiteX1" y="connsiteY1"/>
                  </a:cxn>
                  <a:cxn ang="0">
                    <a:pos x="connsiteX2" y="connsiteY2"/>
                  </a:cxn>
                </a:cxnLst>
                <a:rect l="l" t="t" r="r" b="b"/>
                <a:pathLst>
                  <a:path w="18896" h="63800">
                    <a:moveTo>
                      <a:pt x="18897" y="0"/>
                    </a:moveTo>
                    <a:lnTo>
                      <a:pt x="0" y="36434"/>
                    </a:lnTo>
                    <a:lnTo>
                      <a:pt x="12625" y="6380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7" name="Freeform 6236">
                <a:extLst>
                  <a:ext uri="{FF2B5EF4-FFF2-40B4-BE49-F238E27FC236}">
                    <a16:creationId xmlns:a16="http://schemas.microsoft.com/office/drawing/2014/main" id="{1C24FF60-96B8-8C13-9900-D6112E00B7F8}"/>
                  </a:ext>
                </a:extLst>
              </p:cNvPr>
              <p:cNvSpPr/>
              <p:nvPr/>
            </p:nvSpPr>
            <p:spPr>
              <a:xfrm>
                <a:off x="20950659" y="4623390"/>
                <a:ext cx="38861" cy="102774"/>
              </a:xfrm>
              <a:custGeom>
                <a:avLst/>
                <a:gdLst>
                  <a:gd name="connsiteX0" fmla="*/ 15798 w 38861"/>
                  <a:gd name="connsiteY0" fmla="*/ 0 h 102774"/>
                  <a:gd name="connsiteX1" fmla="*/ 0 w 38861"/>
                  <a:gd name="connsiteY1" fmla="*/ 50543 h 102774"/>
                  <a:gd name="connsiteX2" fmla="*/ 38861 w 38861"/>
                  <a:gd name="connsiteY2" fmla="*/ 102774 h 102774"/>
                </a:gdLst>
                <a:ahLst/>
                <a:cxnLst>
                  <a:cxn ang="0">
                    <a:pos x="connsiteX0" y="connsiteY0"/>
                  </a:cxn>
                  <a:cxn ang="0">
                    <a:pos x="connsiteX1" y="connsiteY1"/>
                  </a:cxn>
                  <a:cxn ang="0">
                    <a:pos x="connsiteX2" y="connsiteY2"/>
                  </a:cxn>
                </a:cxnLst>
                <a:rect l="l" t="t" r="r" b="b"/>
                <a:pathLst>
                  <a:path w="38861" h="102774">
                    <a:moveTo>
                      <a:pt x="15798" y="0"/>
                    </a:moveTo>
                    <a:lnTo>
                      <a:pt x="0" y="50543"/>
                    </a:lnTo>
                    <a:lnTo>
                      <a:pt x="38861" y="10277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8" name="Freeform 6237">
                <a:extLst>
                  <a:ext uri="{FF2B5EF4-FFF2-40B4-BE49-F238E27FC236}">
                    <a16:creationId xmlns:a16="http://schemas.microsoft.com/office/drawing/2014/main" id="{7A1AAA42-3C35-FC5D-2609-5001A86A8913}"/>
                  </a:ext>
                </a:extLst>
              </p:cNvPr>
              <p:cNvSpPr/>
              <p:nvPr/>
            </p:nvSpPr>
            <p:spPr>
              <a:xfrm>
                <a:off x="20896650" y="4611381"/>
                <a:ext cx="73442" cy="147218"/>
              </a:xfrm>
              <a:custGeom>
                <a:avLst/>
                <a:gdLst>
                  <a:gd name="connsiteX0" fmla="*/ 15978 w 73442"/>
                  <a:gd name="connsiteY0" fmla="*/ 0 h 147218"/>
                  <a:gd name="connsiteX1" fmla="*/ 0 w 73442"/>
                  <a:gd name="connsiteY1" fmla="*/ 66579 h 147218"/>
                  <a:gd name="connsiteX2" fmla="*/ 73442 w 73442"/>
                  <a:gd name="connsiteY2" fmla="*/ 147218 h 147218"/>
                </a:gdLst>
                <a:ahLst/>
                <a:cxnLst>
                  <a:cxn ang="0">
                    <a:pos x="connsiteX0" y="connsiteY0"/>
                  </a:cxn>
                  <a:cxn ang="0">
                    <a:pos x="connsiteX1" y="connsiteY1"/>
                  </a:cxn>
                  <a:cxn ang="0">
                    <a:pos x="connsiteX2" y="connsiteY2"/>
                  </a:cxn>
                </a:cxnLst>
                <a:rect l="l" t="t" r="r" b="b"/>
                <a:pathLst>
                  <a:path w="73442" h="147218">
                    <a:moveTo>
                      <a:pt x="15978" y="0"/>
                    </a:moveTo>
                    <a:lnTo>
                      <a:pt x="0" y="66579"/>
                    </a:lnTo>
                    <a:lnTo>
                      <a:pt x="73442" y="14721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9" name="Freeform 6238">
                <a:extLst>
                  <a:ext uri="{FF2B5EF4-FFF2-40B4-BE49-F238E27FC236}">
                    <a16:creationId xmlns:a16="http://schemas.microsoft.com/office/drawing/2014/main" id="{F81ADA4A-0C97-F0EA-113C-EB3D2020407C}"/>
                  </a:ext>
                </a:extLst>
              </p:cNvPr>
              <p:cNvSpPr/>
              <p:nvPr/>
            </p:nvSpPr>
            <p:spPr>
              <a:xfrm>
                <a:off x="20852645" y="4655733"/>
                <a:ext cx="108164" cy="128474"/>
              </a:xfrm>
              <a:custGeom>
                <a:avLst/>
                <a:gdLst>
                  <a:gd name="connsiteX0" fmla="*/ 0 w 108164"/>
                  <a:gd name="connsiteY0" fmla="*/ 0 h 128474"/>
                  <a:gd name="connsiteX1" fmla="*/ 0 w 108164"/>
                  <a:gd name="connsiteY1" fmla="*/ 50750 h 128474"/>
                  <a:gd name="connsiteX2" fmla="*/ 108164 w 108164"/>
                  <a:gd name="connsiteY2" fmla="*/ 128475 h 128474"/>
                </a:gdLst>
                <a:ahLst/>
                <a:cxnLst>
                  <a:cxn ang="0">
                    <a:pos x="connsiteX0" y="connsiteY0"/>
                  </a:cxn>
                  <a:cxn ang="0">
                    <a:pos x="connsiteX1" y="connsiteY1"/>
                  </a:cxn>
                  <a:cxn ang="0">
                    <a:pos x="connsiteX2" y="connsiteY2"/>
                  </a:cxn>
                </a:cxnLst>
                <a:rect l="l" t="t" r="r" b="b"/>
                <a:pathLst>
                  <a:path w="108164" h="128474">
                    <a:moveTo>
                      <a:pt x="0" y="0"/>
                    </a:moveTo>
                    <a:lnTo>
                      <a:pt x="0" y="50750"/>
                    </a:lnTo>
                    <a:lnTo>
                      <a:pt x="108164" y="128475"/>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231" name="Graphic 2">
              <a:extLst>
                <a:ext uri="{FF2B5EF4-FFF2-40B4-BE49-F238E27FC236}">
                  <a16:creationId xmlns:a16="http://schemas.microsoft.com/office/drawing/2014/main" id="{D0E81DFF-D8C5-7E37-BC21-4284BE5830E3}"/>
                </a:ext>
              </a:extLst>
            </p:cNvPr>
            <p:cNvGrpSpPr/>
            <p:nvPr/>
          </p:nvGrpSpPr>
          <p:grpSpPr>
            <a:xfrm>
              <a:off x="21649188" y="4611381"/>
              <a:ext cx="169497" cy="172826"/>
              <a:chOff x="21649188" y="4611381"/>
              <a:chExt cx="169497" cy="172826"/>
            </a:xfrm>
            <a:grpFill/>
          </p:grpSpPr>
          <p:sp>
            <p:nvSpPr>
              <p:cNvPr id="6232" name="Freeform 6231">
                <a:extLst>
                  <a:ext uri="{FF2B5EF4-FFF2-40B4-BE49-F238E27FC236}">
                    <a16:creationId xmlns:a16="http://schemas.microsoft.com/office/drawing/2014/main" id="{58F77A11-BD10-DA7C-A879-8E0C6B42FC71}"/>
                  </a:ext>
                </a:extLst>
              </p:cNvPr>
              <p:cNvSpPr/>
              <p:nvPr/>
            </p:nvSpPr>
            <p:spPr>
              <a:xfrm>
                <a:off x="21649188" y="4635812"/>
                <a:ext cx="18890" cy="63800"/>
              </a:xfrm>
              <a:custGeom>
                <a:avLst/>
                <a:gdLst>
                  <a:gd name="connsiteX0" fmla="*/ 0 w 18890"/>
                  <a:gd name="connsiteY0" fmla="*/ 0 h 63800"/>
                  <a:gd name="connsiteX1" fmla="*/ 18891 w 18890"/>
                  <a:gd name="connsiteY1" fmla="*/ 36434 h 63800"/>
                  <a:gd name="connsiteX2" fmla="*/ 6266 w 18890"/>
                  <a:gd name="connsiteY2" fmla="*/ 63800 h 63800"/>
                </a:gdLst>
                <a:ahLst/>
                <a:cxnLst>
                  <a:cxn ang="0">
                    <a:pos x="connsiteX0" y="connsiteY0"/>
                  </a:cxn>
                  <a:cxn ang="0">
                    <a:pos x="connsiteX1" y="connsiteY1"/>
                  </a:cxn>
                  <a:cxn ang="0">
                    <a:pos x="connsiteX2" y="connsiteY2"/>
                  </a:cxn>
                </a:cxnLst>
                <a:rect l="l" t="t" r="r" b="b"/>
                <a:pathLst>
                  <a:path w="18890" h="63800">
                    <a:moveTo>
                      <a:pt x="0" y="0"/>
                    </a:moveTo>
                    <a:lnTo>
                      <a:pt x="18891" y="36434"/>
                    </a:lnTo>
                    <a:lnTo>
                      <a:pt x="6266" y="6380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3" name="Freeform 6232">
                <a:extLst>
                  <a:ext uri="{FF2B5EF4-FFF2-40B4-BE49-F238E27FC236}">
                    <a16:creationId xmlns:a16="http://schemas.microsoft.com/office/drawing/2014/main" id="{200E727C-4223-AEC4-0237-D3371A272DB3}"/>
                  </a:ext>
                </a:extLst>
              </p:cNvPr>
              <p:cNvSpPr/>
              <p:nvPr/>
            </p:nvSpPr>
            <p:spPr>
              <a:xfrm>
                <a:off x="21681810" y="4623390"/>
                <a:ext cx="38861" cy="102774"/>
              </a:xfrm>
              <a:custGeom>
                <a:avLst/>
                <a:gdLst>
                  <a:gd name="connsiteX0" fmla="*/ 23068 w 38861"/>
                  <a:gd name="connsiteY0" fmla="*/ 0 h 102774"/>
                  <a:gd name="connsiteX1" fmla="*/ 38862 w 38861"/>
                  <a:gd name="connsiteY1" fmla="*/ 50543 h 102774"/>
                  <a:gd name="connsiteX2" fmla="*/ 0 w 38861"/>
                  <a:gd name="connsiteY2" fmla="*/ 102774 h 102774"/>
                </a:gdLst>
                <a:ahLst/>
                <a:cxnLst>
                  <a:cxn ang="0">
                    <a:pos x="connsiteX0" y="connsiteY0"/>
                  </a:cxn>
                  <a:cxn ang="0">
                    <a:pos x="connsiteX1" y="connsiteY1"/>
                  </a:cxn>
                  <a:cxn ang="0">
                    <a:pos x="connsiteX2" y="connsiteY2"/>
                  </a:cxn>
                </a:cxnLst>
                <a:rect l="l" t="t" r="r" b="b"/>
                <a:pathLst>
                  <a:path w="38861" h="102774">
                    <a:moveTo>
                      <a:pt x="23068" y="0"/>
                    </a:moveTo>
                    <a:lnTo>
                      <a:pt x="38862" y="50543"/>
                    </a:lnTo>
                    <a:lnTo>
                      <a:pt x="0" y="10277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4" name="Freeform 6233">
                <a:extLst>
                  <a:ext uri="{FF2B5EF4-FFF2-40B4-BE49-F238E27FC236}">
                    <a16:creationId xmlns:a16="http://schemas.microsoft.com/office/drawing/2014/main" id="{73E53A24-D54F-6248-418E-64F1CEAFDBB3}"/>
                  </a:ext>
                </a:extLst>
              </p:cNvPr>
              <p:cNvSpPr/>
              <p:nvPr/>
            </p:nvSpPr>
            <p:spPr>
              <a:xfrm>
                <a:off x="21701238" y="4611381"/>
                <a:ext cx="73447" cy="147218"/>
              </a:xfrm>
              <a:custGeom>
                <a:avLst/>
                <a:gdLst>
                  <a:gd name="connsiteX0" fmla="*/ 57465 w 73447"/>
                  <a:gd name="connsiteY0" fmla="*/ 0 h 147218"/>
                  <a:gd name="connsiteX1" fmla="*/ 73448 w 73447"/>
                  <a:gd name="connsiteY1" fmla="*/ 66579 h 147218"/>
                  <a:gd name="connsiteX2" fmla="*/ 0 w 73447"/>
                  <a:gd name="connsiteY2" fmla="*/ 147218 h 147218"/>
                </a:gdLst>
                <a:ahLst/>
                <a:cxnLst>
                  <a:cxn ang="0">
                    <a:pos x="connsiteX0" y="connsiteY0"/>
                  </a:cxn>
                  <a:cxn ang="0">
                    <a:pos x="connsiteX1" y="connsiteY1"/>
                  </a:cxn>
                  <a:cxn ang="0">
                    <a:pos x="connsiteX2" y="connsiteY2"/>
                  </a:cxn>
                </a:cxnLst>
                <a:rect l="l" t="t" r="r" b="b"/>
                <a:pathLst>
                  <a:path w="73447" h="147218">
                    <a:moveTo>
                      <a:pt x="57465" y="0"/>
                    </a:moveTo>
                    <a:lnTo>
                      <a:pt x="73448" y="66579"/>
                    </a:lnTo>
                    <a:lnTo>
                      <a:pt x="0" y="14721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35" name="Freeform 6234">
                <a:extLst>
                  <a:ext uri="{FF2B5EF4-FFF2-40B4-BE49-F238E27FC236}">
                    <a16:creationId xmlns:a16="http://schemas.microsoft.com/office/drawing/2014/main" id="{C7D576AF-E1B1-BBF3-DFF3-3DA0F6645225}"/>
                  </a:ext>
                </a:extLst>
              </p:cNvPr>
              <p:cNvSpPr/>
              <p:nvPr/>
            </p:nvSpPr>
            <p:spPr>
              <a:xfrm>
                <a:off x="21710521" y="4655733"/>
                <a:ext cx="108164" cy="128474"/>
              </a:xfrm>
              <a:custGeom>
                <a:avLst/>
                <a:gdLst>
                  <a:gd name="connsiteX0" fmla="*/ 108164 w 108164"/>
                  <a:gd name="connsiteY0" fmla="*/ 0 h 128474"/>
                  <a:gd name="connsiteX1" fmla="*/ 108164 w 108164"/>
                  <a:gd name="connsiteY1" fmla="*/ 50750 h 128474"/>
                  <a:gd name="connsiteX2" fmla="*/ 0 w 108164"/>
                  <a:gd name="connsiteY2" fmla="*/ 128475 h 128474"/>
                </a:gdLst>
                <a:ahLst/>
                <a:cxnLst>
                  <a:cxn ang="0">
                    <a:pos x="connsiteX0" y="connsiteY0"/>
                  </a:cxn>
                  <a:cxn ang="0">
                    <a:pos x="connsiteX1" y="connsiteY1"/>
                  </a:cxn>
                  <a:cxn ang="0">
                    <a:pos x="connsiteX2" y="connsiteY2"/>
                  </a:cxn>
                </a:cxnLst>
                <a:rect l="l" t="t" r="r" b="b"/>
                <a:pathLst>
                  <a:path w="108164" h="128474">
                    <a:moveTo>
                      <a:pt x="108164" y="0"/>
                    </a:moveTo>
                    <a:lnTo>
                      <a:pt x="108164" y="50750"/>
                    </a:lnTo>
                    <a:lnTo>
                      <a:pt x="0" y="128475"/>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603" name="Graphic 2">
            <a:extLst>
              <a:ext uri="{FF2B5EF4-FFF2-40B4-BE49-F238E27FC236}">
                <a16:creationId xmlns:a16="http://schemas.microsoft.com/office/drawing/2014/main" id="{8E8CBA7F-7723-B1FD-D4D3-A400928B21F3}"/>
              </a:ext>
            </a:extLst>
          </p:cNvPr>
          <p:cNvGrpSpPr/>
          <p:nvPr/>
        </p:nvGrpSpPr>
        <p:grpSpPr>
          <a:xfrm flipH="1">
            <a:off x="14392759" y="5359434"/>
            <a:ext cx="987538" cy="398970"/>
            <a:chOff x="22098881" y="4593561"/>
            <a:chExt cx="1153408" cy="465981"/>
          </a:xfrm>
          <a:noFill/>
        </p:grpSpPr>
        <p:grpSp>
          <p:nvGrpSpPr>
            <p:cNvPr id="6203" name="Graphic 2">
              <a:extLst>
                <a:ext uri="{FF2B5EF4-FFF2-40B4-BE49-F238E27FC236}">
                  <a16:creationId xmlns:a16="http://schemas.microsoft.com/office/drawing/2014/main" id="{B72844D2-435E-2D81-FB77-EBE2921AC6C3}"/>
                </a:ext>
              </a:extLst>
            </p:cNvPr>
            <p:cNvGrpSpPr/>
            <p:nvPr/>
          </p:nvGrpSpPr>
          <p:grpSpPr>
            <a:xfrm>
              <a:off x="22098881" y="4593561"/>
              <a:ext cx="1153408" cy="465981"/>
              <a:chOff x="22098881" y="4593561"/>
              <a:chExt cx="1153408" cy="465981"/>
            </a:xfrm>
            <a:grpFill/>
          </p:grpSpPr>
          <p:sp>
            <p:nvSpPr>
              <p:cNvPr id="6206" name="Freeform 6205">
                <a:extLst>
                  <a:ext uri="{FF2B5EF4-FFF2-40B4-BE49-F238E27FC236}">
                    <a16:creationId xmlns:a16="http://schemas.microsoft.com/office/drawing/2014/main" id="{A9B9F776-F8FD-4EE3-A523-C7D855965EF4}"/>
                  </a:ext>
                </a:extLst>
              </p:cNvPr>
              <p:cNvSpPr/>
              <p:nvPr/>
            </p:nvSpPr>
            <p:spPr>
              <a:xfrm>
                <a:off x="22137324" y="4685205"/>
                <a:ext cx="1076515" cy="288282"/>
              </a:xfrm>
              <a:custGeom>
                <a:avLst/>
                <a:gdLst>
                  <a:gd name="connsiteX0" fmla="*/ 1076515 w 1076515"/>
                  <a:gd name="connsiteY0" fmla="*/ 0 h 288282"/>
                  <a:gd name="connsiteX1" fmla="*/ 1076515 w 1076515"/>
                  <a:gd name="connsiteY1" fmla="*/ 199769 h 288282"/>
                  <a:gd name="connsiteX2" fmla="*/ 998890 w 1076515"/>
                  <a:gd name="connsiteY2" fmla="*/ 288283 h 288282"/>
                  <a:gd name="connsiteX3" fmla="*/ 77625 w 1076515"/>
                  <a:gd name="connsiteY3" fmla="*/ 288283 h 288282"/>
                  <a:gd name="connsiteX4" fmla="*/ 0 w 1076515"/>
                  <a:gd name="connsiteY4" fmla="*/ 199769 h 288282"/>
                  <a:gd name="connsiteX5" fmla="*/ 0 w 1076515"/>
                  <a:gd name="connsiteY5" fmla="*/ 0 h 288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6515" h="288282">
                    <a:moveTo>
                      <a:pt x="1076515" y="0"/>
                    </a:moveTo>
                    <a:lnTo>
                      <a:pt x="1076515" y="199769"/>
                    </a:lnTo>
                    <a:cubicBezTo>
                      <a:pt x="1076515" y="248652"/>
                      <a:pt x="1041761" y="288283"/>
                      <a:pt x="998890" y="288283"/>
                    </a:cubicBezTo>
                    <a:lnTo>
                      <a:pt x="77625" y="288283"/>
                    </a:lnTo>
                    <a:cubicBezTo>
                      <a:pt x="34755" y="288283"/>
                      <a:pt x="0" y="248652"/>
                      <a:pt x="0" y="199769"/>
                    </a:cubicBez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07" name="Freeform 6206">
                <a:extLst>
                  <a:ext uri="{FF2B5EF4-FFF2-40B4-BE49-F238E27FC236}">
                    <a16:creationId xmlns:a16="http://schemas.microsoft.com/office/drawing/2014/main" id="{D697CB59-A86D-D442-EB83-68DBA33044F4}"/>
                  </a:ext>
                </a:extLst>
              </p:cNvPr>
              <p:cNvSpPr/>
              <p:nvPr/>
            </p:nvSpPr>
            <p:spPr>
              <a:xfrm>
                <a:off x="22137324" y="4685205"/>
                <a:ext cx="1076515" cy="62427"/>
              </a:xfrm>
              <a:custGeom>
                <a:avLst/>
                <a:gdLst>
                  <a:gd name="connsiteX0" fmla="*/ 1076515 w 1076515"/>
                  <a:gd name="connsiteY0" fmla="*/ 0 h 62427"/>
                  <a:gd name="connsiteX1" fmla="*/ 1076515 w 1076515"/>
                  <a:gd name="connsiteY1" fmla="*/ 0 h 62427"/>
                  <a:gd name="connsiteX2" fmla="*/ 1014103 w 1076515"/>
                  <a:gd name="connsiteY2" fmla="*/ 62428 h 62427"/>
                  <a:gd name="connsiteX3" fmla="*/ 62418 w 1076515"/>
                  <a:gd name="connsiteY3" fmla="*/ 62428 h 62427"/>
                  <a:gd name="connsiteX4" fmla="*/ 0 w 1076515"/>
                  <a:gd name="connsiteY4" fmla="*/ 0 h 62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515" h="62427">
                    <a:moveTo>
                      <a:pt x="1076515" y="0"/>
                    </a:moveTo>
                    <a:lnTo>
                      <a:pt x="1076515" y="0"/>
                    </a:lnTo>
                    <a:cubicBezTo>
                      <a:pt x="1076515" y="34481"/>
                      <a:pt x="1048575" y="62428"/>
                      <a:pt x="1014103" y="62428"/>
                    </a:cubicBezTo>
                    <a:lnTo>
                      <a:pt x="62418" y="62428"/>
                    </a:lnTo>
                    <a:cubicBezTo>
                      <a:pt x="27946" y="62428"/>
                      <a:pt x="0" y="34481"/>
                      <a:pt x="0"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08" name="Freeform 6207">
                <a:extLst>
                  <a:ext uri="{FF2B5EF4-FFF2-40B4-BE49-F238E27FC236}">
                    <a16:creationId xmlns:a16="http://schemas.microsoft.com/office/drawing/2014/main" id="{84CEDC06-900A-6941-27D0-37FF77B5ACE5}"/>
                  </a:ext>
                </a:extLst>
              </p:cNvPr>
              <p:cNvSpPr/>
              <p:nvPr/>
            </p:nvSpPr>
            <p:spPr>
              <a:xfrm>
                <a:off x="22368009" y="4593561"/>
                <a:ext cx="615152" cy="58421"/>
              </a:xfrm>
              <a:custGeom>
                <a:avLst/>
                <a:gdLst>
                  <a:gd name="connsiteX0" fmla="*/ 615152 w 615152"/>
                  <a:gd name="connsiteY0" fmla="*/ 29211 h 58421"/>
                  <a:gd name="connsiteX1" fmla="*/ 307576 w 615152"/>
                  <a:gd name="connsiteY1" fmla="*/ 58422 h 58421"/>
                  <a:gd name="connsiteX2" fmla="*/ 0 w 615152"/>
                  <a:gd name="connsiteY2" fmla="*/ 29211 h 58421"/>
                  <a:gd name="connsiteX3" fmla="*/ 307576 w 615152"/>
                  <a:gd name="connsiteY3" fmla="*/ 0 h 58421"/>
                  <a:gd name="connsiteX4" fmla="*/ 615152 w 615152"/>
                  <a:gd name="connsiteY4" fmla="*/ 29211 h 584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152" h="58421">
                    <a:moveTo>
                      <a:pt x="615152" y="29211"/>
                    </a:moveTo>
                    <a:cubicBezTo>
                      <a:pt x="615152" y="45344"/>
                      <a:pt x="477446" y="58422"/>
                      <a:pt x="307576" y="58422"/>
                    </a:cubicBezTo>
                    <a:cubicBezTo>
                      <a:pt x="137707" y="58422"/>
                      <a:pt x="0" y="45344"/>
                      <a:pt x="0" y="29211"/>
                    </a:cubicBezTo>
                    <a:cubicBezTo>
                      <a:pt x="0" y="13078"/>
                      <a:pt x="137707" y="0"/>
                      <a:pt x="307576" y="0"/>
                    </a:cubicBezTo>
                    <a:cubicBezTo>
                      <a:pt x="477446" y="0"/>
                      <a:pt x="615152" y="13078"/>
                      <a:pt x="615152" y="29211"/>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09" name="Freeform 6208">
                <a:extLst>
                  <a:ext uri="{FF2B5EF4-FFF2-40B4-BE49-F238E27FC236}">
                    <a16:creationId xmlns:a16="http://schemas.microsoft.com/office/drawing/2014/main" id="{AB3B70F0-B5B9-35E7-0D15-E193728CBA4F}"/>
                  </a:ext>
                </a:extLst>
              </p:cNvPr>
              <p:cNvSpPr/>
              <p:nvPr/>
            </p:nvSpPr>
            <p:spPr>
              <a:xfrm>
                <a:off x="22098881" y="4933493"/>
                <a:ext cx="318601" cy="116905"/>
              </a:xfrm>
              <a:custGeom>
                <a:avLst/>
                <a:gdLst>
                  <a:gd name="connsiteX0" fmla="*/ 51193 w 318601"/>
                  <a:gd name="connsiteY0" fmla="*/ 0 h 116905"/>
                  <a:gd name="connsiteX1" fmla="*/ 0 w 318601"/>
                  <a:gd name="connsiteY1" fmla="*/ 37096 h 116905"/>
                  <a:gd name="connsiteX2" fmla="*/ 159298 w 318601"/>
                  <a:gd name="connsiteY2" fmla="*/ 87596 h 116905"/>
                  <a:gd name="connsiteX3" fmla="*/ 318601 w 318601"/>
                  <a:gd name="connsiteY3" fmla="*/ 39994 h 116905"/>
                  <a:gd name="connsiteX4" fmla="*/ 318601 w 318601"/>
                  <a:gd name="connsiteY4" fmla="*/ 66405 h 116905"/>
                  <a:gd name="connsiteX5" fmla="*/ 159298 w 318601"/>
                  <a:gd name="connsiteY5" fmla="*/ 116905 h 116905"/>
                  <a:gd name="connsiteX6" fmla="*/ 0 w 318601"/>
                  <a:gd name="connsiteY6" fmla="*/ 66405 h 11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01" h="116905">
                    <a:moveTo>
                      <a:pt x="51193" y="0"/>
                    </a:moveTo>
                    <a:cubicBezTo>
                      <a:pt x="19710" y="9225"/>
                      <a:pt x="0" y="22434"/>
                      <a:pt x="0" y="37096"/>
                    </a:cubicBezTo>
                    <a:cubicBezTo>
                      <a:pt x="0" y="64984"/>
                      <a:pt x="71321" y="87596"/>
                      <a:pt x="159298" y="87596"/>
                    </a:cubicBezTo>
                    <a:cubicBezTo>
                      <a:pt x="247280" y="87596"/>
                      <a:pt x="318601" y="67881"/>
                      <a:pt x="318601" y="39994"/>
                    </a:cubicBezTo>
                    <a:lnTo>
                      <a:pt x="318601" y="66405"/>
                    </a:lnTo>
                    <a:cubicBezTo>
                      <a:pt x="318601" y="94293"/>
                      <a:pt x="247280" y="116905"/>
                      <a:pt x="159298" y="116905"/>
                    </a:cubicBezTo>
                    <a:cubicBezTo>
                      <a:pt x="71321" y="116905"/>
                      <a:pt x="0" y="94293"/>
                      <a:pt x="0" y="66405"/>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10" name="Freeform 6209">
                <a:extLst>
                  <a:ext uri="{FF2B5EF4-FFF2-40B4-BE49-F238E27FC236}">
                    <a16:creationId xmlns:a16="http://schemas.microsoft.com/office/drawing/2014/main" id="{10A0AA13-7658-9724-A309-DA51034E234F}"/>
                  </a:ext>
                </a:extLst>
              </p:cNvPr>
              <p:cNvSpPr/>
              <p:nvPr/>
            </p:nvSpPr>
            <p:spPr>
              <a:xfrm>
                <a:off x="22933683" y="4933493"/>
                <a:ext cx="318606" cy="116905"/>
              </a:xfrm>
              <a:custGeom>
                <a:avLst/>
                <a:gdLst>
                  <a:gd name="connsiteX0" fmla="*/ 318606 w 318606"/>
                  <a:gd name="connsiteY0" fmla="*/ 37096 h 116905"/>
                  <a:gd name="connsiteX1" fmla="*/ 318606 w 318606"/>
                  <a:gd name="connsiteY1" fmla="*/ 66405 h 116905"/>
                  <a:gd name="connsiteX2" fmla="*/ 159303 w 318606"/>
                  <a:gd name="connsiteY2" fmla="*/ 116905 h 116905"/>
                  <a:gd name="connsiteX3" fmla="*/ 0 w 318606"/>
                  <a:gd name="connsiteY3" fmla="*/ 66405 h 116905"/>
                  <a:gd name="connsiteX4" fmla="*/ 0 w 318606"/>
                  <a:gd name="connsiteY4" fmla="*/ 39994 h 116905"/>
                  <a:gd name="connsiteX5" fmla="*/ 159303 w 318606"/>
                  <a:gd name="connsiteY5" fmla="*/ 87596 h 116905"/>
                  <a:gd name="connsiteX6" fmla="*/ 318606 w 318606"/>
                  <a:gd name="connsiteY6" fmla="*/ 37096 h 116905"/>
                  <a:gd name="connsiteX7" fmla="*/ 267413 w 318606"/>
                  <a:gd name="connsiteY7" fmla="*/ 0 h 11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606" h="116905">
                    <a:moveTo>
                      <a:pt x="318606" y="37096"/>
                    </a:moveTo>
                    <a:lnTo>
                      <a:pt x="318606" y="66405"/>
                    </a:lnTo>
                    <a:cubicBezTo>
                      <a:pt x="318606" y="94293"/>
                      <a:pt x="247285" y="116905"/>
                      <a:pt x="159303" y="116905"/>
                    </a:cubicBezTo>
                    <a:cubicBezTo>
                      <a:pt x="71321" y="116905"/>
                      <a:pt x="0" y="94293"/>
                      <a:pt x="0" y="66405"/>
                    </a:cubicBezTo>
                    <a:lnTo>
                      <a:pt x="0" y="39994"/>
                    </a:lnTo>
                    <a:cubicBezTo>
                      <a:pt x="0" y="67881"/>
                      <a:pt x="71321" y="87596"/>
                      <a:pt x="159303" y="87596"/>
                    </a:cubicBezTo>
                    <a:cubicBezTo>
                      <a:pt x="247285" y="87596"/>
                      <a:pt x="318606" y="64984"/>
                      <a:pt x="318606" y="37096"/>
                    </a:cubicBezTo>
                    <a:cubicBezTo>
                      <a:pt x="318606" y="22434"/>
                      <a:pt x="298896" y="9225"/>
                      <a:pt x="267413"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11" name="Freeform 6210">
                <a:extLst>
                  <a:ext uri="{FF2B5EF4-FFF2-40B4-BE49-F238E27FC236}">
                    <a16:creationId xmlns:a16="http://schemas.microsoft.com/office/drawing/2014/main" id="{2BCF5694-47F8-88A9-AEB9-E5E1C8D6B352}"/>
                  </a:ext>
                </a:extLst>
              </p:cNvPr>
              <p:cNvSpPr/>
              <p:nvPr/>
            </p:nvSpPr>
            <p:spPr>
              <a:xfrm>
                <a:off x="22516282" y="4973487"/>
                <a:ext cx="318605" cy="86055"/>
              </a:xfrm>
              <a:custGeom>
                <a:avLst/>
                <a:gdLst>
                  <a:gd name="connsiteX0" fmla="*/ 318606 w 318605"/>
                  <a:gd name="connsiteY0" fmla="*/ 0 h 86055"/>
                  <a:gd name="connsiteX1" fmla="*/ 159303 w 318605"/>
                  <a:gd name="connsiteY1" fmla="*/ 47602 h 86055"/>
                  <a:gd name="connsiteX2" fmla="*/ 0 w 318605"/>
                  <a:gd name="connsiteY2" fmla="*/ 0 h 86055"/>
                  <a:gd name="connsiteX3" fmla="*/ 0 w 318605"/>
                  <a:gd name="connsiteY3" fmla="*/ 38453 h 86055"/>
                  <a:gd name="connsiteX4" fmla="*/ 159303 w 318605"/>
                  <a:gd name="connsiteY4" fmla="*/ 86055 h 86055"/>
                  <a:gd name="connsiteX5" fmla="*/ 318606 w 318605"/>
                  <a:gd name="connsiteY5" fmla="*/ 38453 h 86055"/>
                  <a:gd name="connsiteX6" fmla="*/ 318606 w 318605"/>
                  <a:gd name="connsiteY6" fmla="*/ 0 h 86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05" h="86055">
                    <a:moveTo>
                      <a:pt x="318606" y="0"/>
                    </a:moveTo>
                    <a:cubicBezTo>
                      <a:pt x="318606" y="26287"/>
                      <a:pt x="247280" y="47602"/>
                      <a:pt x="159303" y="47602"/>
                    </a:cubicBezTo>
                    <a:cubicBezTo>
                      <a:pt x="71321" y="47602"/>
                      <a:pt x="0" y="26287"/>
                      <a:pt x="0" y="0"/>
                    </a:cubicBezTo>
                    <a:lnTo>
                      <a:pt x="0" y="38453"/>
                    </a:lnTo>
                    <a:cubicBezTo>
                      <a:pt x="0" y="64745"/>
                      <a:pt x="71321" y="86055"/>
                      <a:pt x="159303" y="86055"/>
                    </a:cubicBezTo>
                    <a:cubicBezTo>
                      <a:pt x="247280" y="86055"/>
                      <a:pt x="318606" y="64745"/>
                      <a:pt x="318606" y="38453"/>
                    </a:cubicBezTo>
                    <a:lnTo>
                      <a:pt x="318606" y="0"/>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12" name="Freeform 6211">
                <a:extLst>
                  <a:ext uri="{FF2B5EF4-FFF2-40B4-BE49-F238E27FC236}">
                    <a16:creationId xmlns:a16="http://schemas.microsoft.com/office/drawing/2014/main" id="{25BC72BD-C98E-ABE5-A0DC-8696E6CD525B}"/>
                  </a:ext>
                </a:extLst>
              </p:cNvPr>
              <p:cNvSpPr/>
              <p:nvPr/>
            </p:nvSpPr>
            <p:spPr>
              <a:xfrm>
                <a:off x="22098881" y="4973487"/>
                <a:ext cx="5425" cy="31593"/>
              </a:xfrm>
              <a:custGeom>
                <a:avLst/>
                <a:gdLst>
                  <a:gd name="connsiteX0" fmla="*/ 0 w 5425"/>
                  <a:gd name="connsiteY0" fmla="*/ 0 h 31593"/>
                  <a:gd name="connsiteX1" fmla="*/ 0 w 5425"/>
                  <a:gd name="connsiteY1" fmla="*/ 31594 h 31593"/>
                </a:gdLst>
                <a:ahLst/>
                <a:cxnLst>
                  <a:cxn ang="0">
                    <a:pos x="connsiteX0" y="connsiteY0"/>
                  </a:cxn>
                  <a:cxn ang="0">
                    <a:pos x="connsiteX1" y="connsiteY1"/>
                  </a:cxn>
                </a:cxnLst>
                <a:rect l="l" t="t" r="r" b="b"/>
                <a:pathLst>
                  <a:path w="5425" h="31593">
                    <a:moveTo>
                      <a:pt x="0" y="0"/>
                    </a:moveTo>
                    <a:lnTo>
                      <a:pt x="0" y="3159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13" name="Freeform 6212">
                <a:extLst>
                  <a:ext uri="{FF2B5EF4-FFF2-40B4-BE49-F238E27FC236}">
                    <a16:creationId xmlns:a16="http://schemas.microsoft.com/office/drawing/2014/main" id="{3F27D581-4C04-2F70-F847-BD6A690AC741}"/>
                  </a:ext>
                </a:extLst>
              </p:cNvPr>
              <p:cNvSpPr/>
              <p:nvPr/>
            </p:nvSpPr>
            <p:spPr>
              <a:xfrm>
                <a:off x="22137324" y="4622772"/>
                <a:ext cx="1076515" cy="62433"/>
              </a:xfrm>
              <a:custGeom>
                <a:avLst/>
                <a:gdLst>
                  <a:gd name="connsiteX0" fmla="*/ 1076515 w 1076515"/>
                  <a:gd name="connsiteY0" fmla="*/ 62433 h 62433"/>
                  <a:gd name="connsiteX1" fmla="*/ 845837 w 1076515"/>
                  <a:gd name="connsiteY1" fmla="*/ 0 h 62433"/>
                  <a:gd name="connsiteX2" fmla="*/ 230684 w 1076515"/>
                  <a:gd name="connsiteY2" fmla="*/ 0 h 62433"/>
                  <a:gd name="connsiteX3" fmla="*/ 0 w 1076515"/>
                  <a:gd name="connsiteY3" fmla="*/ 62433 h 62433"/>
                </a:gdLst>
                <a:ahLst/>
                <a:cxnLst>
                  <a:cxn ang="0">
                    <a:pos x="connsiteX0" y="connsiteY0"/>
                  </a:cxn>
                  <a:cxn ang="0">
                    <a:pos x="connsiteX1" y="connsiteY1"/>
                  </a:cxn>
                  <a:cxn ang="0">
                    <a:pos x="connsiteX2" y="connsiteY2"/>
                  </a:cxn>
                  <a:cxn ang="0">
                    <a:pos x="connsiteX3" y="connsiteY3"/>
                  </a:cxn>
                </a:cxnLst>
                <a:rect l="l" t="t" r="r" b="b"/>
                <a:pathLst>
                  <a:path w="1076515" h="62433">
                    <a:moveTo>
                      <a:pt x="1076515" y="62433"/>
                    </a:moveTo>
                    <a:lnTo>
                      <a:pt x="845837" y="0"/>
                    </a:lnTo>
                    <a:lnTo>
                      <a:pt x="230684" y="0"/>
                    </a:lnTo>
                    <a:lnTo>
                      <a:pt x="0" y="6243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214" name="Graphic 2">
                <a:extLst>
                  <a:ext uri="{FF2B5EF4-FFF2-40B4-BE49-F238E27FC236}">
                    <a16:creationId xmlns:a16="http://schemas.microsoft.com/office/drawing/2014/main" id="{4BB7D7E0-63B8-0483-AA1C-3EB232AEFA9A}"/>
                  </a:ext>
                </a:extLst>
              </p:cNvPr>
              <p:cNvGrpSpPr/>
              <p:nvPr/>
            </p:nvGrpSpPr>
            <p:grpSpPr>
              <a:xfrm>
                <a:off x="22214217" y="4643436"/>
                <a:ext cx="924476" cy="104196"/>
                <a:chOff x="22214217" y="4643436"/>
                <a:chExt cx="924476" cy="104196"/>
              </a:xfrm>
              <a:grpFill/>
            </p:grpSpPr>
            <p:sp>
              <p:nvSpPr>
                <p:cNvPr id="6215" name="Freeform 6214">
                  <a:extLst>
                    <a:ext uri="{FF2B5EF4-FFF2-40B4-BE49-F238E27FC236}">
                      <a16:creationId xmlns:a16="http://schemas.microsoft.com/office/drawing/2014/main" id="{6B9B558D-71CE-7F4C-1462-EB9CECC7097B}"/>
                    </a:ext>
                  </a:extLst>
                </p:cNvPr>
                <p:cNvSpPr/>
                <p:nvPr/>
              </p:nvSpPr>
              <p:spPr>
                <a:xfrm>
                  <a:off x="22214217" y="4645069"/>
                  <a:ext cx="262676" cy="102562"/>
                </a:xfrm>
                <a:custGeom>
                  <a:avLst/>
                  <a:gdLst>
                    <a:gd name="connsiteX0" fmla="*/ 262677 w 262676"/>
                    <a:gd name="connsiteY0" fmla="*/ 0 h 102562"/>
                    <a:gd name="connsiteX1" fmla="*/ 0 w 262676"/>
                    <a:gd name="connsiteY1" fmla="*/ 102563 h 102562"/>
                  </a:gdLst>
                  <a:ahLst/>
                  <a:cxnLst>
                    <a:cxn ang="0">
                      <a:pos x="connsiteX0" y="connsiteY0"/>
                    </a:cxn>
                    <a:cxn ang="0">
                      <a:pos x="connsiteX1" y="connsiteY1"/>
                    </a:cxn>
                  </a:cxnLst>
                  <a:rect l="l" t="t" r="r" b="b"/>
                  <a:pathLst>
                    <a:path w="262676" h="102562">
                      <a:moveTo>
                        <a:pt x="262677" y="0"/>
                      </a:moveTo>
                      <a:lnTo>
                        <a:pt x="0" y="10256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16" name="Freeform 6215">
                  <a:extLst>
                    <a:ext uri="{FF2B5EF4-FFF2-40B4-BE49-F238E27FC236}">
                      <a16:creationId xmlns:a16="http://schemas.microsoft.com/office/drawing/2014/main" id="{E5ECE378-7AF4-0C9C-0003-248D0CFD3A55}"/>
                    </a:ext>
                  </a:extLst>
                </p:cNvPr>
                <p:cNvSpPr/>
                <p:nvPr/>
              </p:nvSpPr>
              <p:spPr>
                <a:xfrm>
                  <a:off x="22368008" y="4649861"/>
                  <a:ext cx="192234" cy="97771"/>
                </a:xfrm>
                <a:custGeom>
                  <a:avLst/>
                  <a:gdLst>
                    <a:gd name="connsiteX0" fmla="*/ 192235 w 192234"/>
                    <a:gd name="connsiteY0" fmla="*/ 0 h 97771"/>
                    <a:gd name="connsiteX1" fmla="*/ 0 w 192234"/>
                    <a:gd name="connsiteY1" fmla="*/ 97771 h 97771"/>
                  </a:gdLst>
                  <a:ahLst/>
                  <a:cxnLst>
                    <a:cxn ang="0">
                      <a:pos x="connsiteX0" y="connsiteY0"/>
                    </a:cxn>
                    <a:cxn ang="0">
                      <a:pos x="connsiteX1" y="connsiteY1"/>
                    </a:cxn>
                  </a:cxnLst>
                  <a:rect l="l" t="t" r="r" b="b"/>
                  <a:pathLst>
                    <a:path w="192234" h="97771">
                      <a:moveTo>
                        <a:pt x="192235" y="0"/>
                      </a:moveTo>
                      <a:lnTo>
                        <a:pt x="0" y="9777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17" name="Freeform 6216">
                  <a:extLst>
                    <a:ext uri="{FF2B5EF4-FFF2-40B4-BE49-F238E27FC236}">
                      <a16:creationId xmlns:a16="http://schemas.microsoft.com/office/drawing/2014/main" id="{A2557D9F-1AE0-7285-A0B9-72686F51061D}"/>
                    </a:ext>
                  </a:extLst>
                </p:cNvPr>
                <p:cNvSpPr/>
                <p:nvPr/>
              </p:nvSpPr>
              <p:spPr>
                <a:xfrm>
                  <a:off x="22516282" y="4651983"/>
                  <a:ext cx="122459" cy="95649"/>
                </a:xfrm>
                <a:custGeom>
                  <a:avLst/>
                  <a:gdLst>
                    <a:gd name="connsiteX0" fmla="*/ 122460 w 122459"/>
                    <a:gd name="connsiteY0" fmla="*/ 0 h 95649"/>
                    <a:gd name="connsiteX1" fmla="*/ 0 w 122459"/>
                    <a:gd name="connsiteY1" fmla="*/ 95649 h 95649"/>
                  </a:gdLst>
                  <a:ahLst/>
                  <a:cxnLst>
                    <a:cxn ang="0">
                      <a:pos x="connsiteX0" y="connsiteY0"/>
                    </a:cxn>
                    <a:cxn ang="0">
                      <a:pos x="connsiteX1" y="connsiteY1"/>
                    </a:cxn>
                  </a:cxnLst>
                  <a:rect l="l" t="t" r="r" b="b"/>
                  <a:pathLst>
                    <a:path w="122459" h="95649">
                      <a:moveTo>
                        <a:pt x="122460" y="0"/>
                      </a:moveTo>
                      <a:lnTo>
                        <a:pt x="0" y="9564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18" name="Freeform 6217">
                  <a:extLst>
                    <a:ext uri="{FF2B5EF4-FFF2-40B4-BE49-F238E27FC236}">
                      <a16:creationId xmlns:a16="http://schemas.microsoft.com/office/drawing/2014/main" id="{D568E89D-DD77-0794-551C-72962A15DCF4}"/>
                    </a:ext>
                  </a:extLst>
                </p:cNvPr>
                <p:cNvSpPr/>
                <p:nvPr/>
              </p:nvSpPr>
              <p:spPr>
                <a:xfrm>
                  <a:off x="22893009" y="4643436"/>
                  <a:ext cx="245684" cy="104196"/>
                </a:xfrm>
                <a:custGeom>
                  <a:avLst/>
                  <a:gdLst>
                    <a:gd name="connsiteX0" fmla="*/ 0 w 245684"/>
                    <a:gd name="connsiteY0" fmla="*/ 0 h 104196"/>
                    <a:gd name="connsiteX1" fmla="*/ 245685 w 245684"/>
                    <a:gd name="connsiteY1" fmla="*/ 104196 h 104196"/>
                  </a:gdLst>
                  <a:ahLst/>
                  <a:cxnLst>
                    <a:cxn ang="0">
                      <a:pos x="connsiteX0" y="connsiteY0"/>
                    </a:cxn>
                    <a:cxn ang="0">
                      <a:pos x="connsiteX1" y="connsiteY1"/>
                    </a:cxn>
                  </a:cxnLst>
                  <a:rect l="l" t="t" r="r" b="b"/>
                  <a:pathLst>
                    <a:path w="245684" h="104196">
                      <a:moveTo>
                        <a:pt x="0" y="0"/>
                      </a:moveTo>
                      <a:lnTo>
                        <a:pt x="245685" y="10419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19" name="Freeform 6218">
                  <a:extLst>
                    <a:ext uri="{FF2B5EF4-FFF2-40B4-BE49-F238E27FC236}">
                      <a16:creationId xmlns:a16="http://schemas.microsoft.com/office/drawing/2014/main" id="{7E0EE52A-4CFD-6066-1B72-6E050CDA9C5F}"/>
                    </a:ext>
                  </a:extLst>
                </p:cNvPr>
                <p:cNvSpPr/>
                <p:nvPr/>
              </p:nvSpPr>
              <p:spPr>
                <a:xfrm>
                  <a:off x="22812216" y="4648949"/>
                  <a:ext cx="168189" cy="98682"/>
                </a:xfrm>
                <a:custGeom>
                  <a:avLst/>
                  <a:gdLst>
                    <a:gd name="connsiteX0" fmla="*/ 0 w 168189"/>
                    <a:gd name="connsiteY0" fmla="*/ 0 h 98682"/>
                    <a:gd name="connsiteX1" fmla="*/ 168190 w 168189"/>
                    <a:gd name="connsiteY1" fmla="*/ 98683 h 98682"/>
                  </a:gdLst>
                  <a:ahLst/>
                  <a:cxnLst>
                    <a:cxn ang="0">
                      <a:pos x="connsiteX0" y="connsiteY0"/>
                    </a:cxn>
                    <a:cxn ang="0">
                      <a:pos x="connsiteX1" y="connsiteY1"/>
                    </a:cxn>
                  </a:cxnLst>
                  <a:rect l="l" t="t" r="r" b="b"/>
                  <a:pathLst>
                    <a:path w="168189" h="98682">
                      <a:moveTo>
                        <a:pt x="0" y="0"/>
                      </a:moveTo>
                      <a:lnTo>
                        <a:pt x="168190" y="9868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20" name="Freeform 6219">
                  <a:extLst>
                    <a:ext uri="{FF2B5EF4-FFF2-40B4-BE49-F238E27FC236}">
                      <a16:creationId xmlns:a16="http://schemas.microsoft.com/office/drawing/2014/main" id="{50633306-1FF0-818D-D815-7CC529E51456}"/>
                    </a:ext>
                  </a:extLst>
                </p:cNvPr>
                <p:cNvSpPr/>
                <p:nvPr/>
              </p:nvSpPr>
              <p:spPr>
                <a:xfrm>
                  <a:off x="22714028" y="4651983"/>
                  <a:ext cx="118097" cy="95649"/>
                </a:xfrm>
                <a:custGeom>
                  <a:avLst/>
                  <a:gdLst>
                    <a:gd name="connsiteX0" fmla="*/ 0 w 118097"/>
                    <a:gd name="connsiteY0" fmla="*/ 0 h 95649"/>
                    <a:gd name="connsiteX1" fmla="*/ 118098 w 118097"/>
                    <a:gd name="connsiteY1" fmla="*/ 95649 h 95649"/>
                  </a:gdLst>
                  <a:ahLst/>
                  <a:cxnLst>
                    <a:cxn ang="0">
                      <a:pos x="connsiteX0" y="connsiteY0"/>
                    </a:cxn>
                    <a:cxn ang="0">
                      <a:pos x="connsiteX1" y="connsiteY1"/>
                    </a:cxn>
                  </a:cxnLst>
                  <a:rect l="l" t="t" r="r" b="b"/>
                  <a:pathLst>
                    <a:path w="118097" h="95649">
                      <a:moveTo>
                        <a:pt x="0" y="0"/>
                      </a:moveTo>
                      <a:lnTo>
                        <a:pt x="118098" y="9564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sp>
          <p:nvSpPr>
            <p:cNvPr id="6204" name="Freeform 6203">
              <a:extLst>
                <a:ext uri="{FF2B5EF4-FFF2-40B4-BE49-F238E27FC236}">
                  <a16:creationId xmlns:a16="http://schemas.microsoft.com/office/drawing/2014/main" id="{65DF2177-3428-DF7A-293D-BCAA62D56D4B}"/>
                </a:ext>
              </a:extLst>
            </p:cNvPr>
            <p:cNvSpPr/>
            <p:nvPr/>
          </p:nvSpPr>
          <p:spPr>
            <a:xfrm>
              <a:off x="22368008" y="4747632"/>
              <a:ext cx="148274" cy="225850"/>
            </a:xfrm>
            <a:custGeom>
              <a:avLst/>
              <a:gdLst>
                <a:gd name="connsiteX0" fmla="*/ 0 w 148274"/>
                <a:gd name="connsiteY0" fmla="*/ 0 h 225850"/>
                <a:gd name="connsiteX1" fmla="*/ 148274 w 148274"/>
                <a:gd name="connsiteY1" fmla="*/ 0 h 225850"/>
                <a:gd name="connsiteX2" fmla="*/ 148274 w 148274"/>
                <a:gd name="connsiteY2" fmla="*/ 225851 h 225850"/>
                <a:gd name="connsiteX3" fmla="*/ 0 w 148274"/>
                <a:gd name="connsiteY3" fmla="*/ 225851 h 225850"/>
              </a:gdLst>
              <a:ahLst/>
              <a:cxnLst>
                <a:cxn ang="0">
                  <a:pos x="connsiteX0" y="connsiteY0"/>
                </a:cxn>
                <a:cxn ang="0">
                  <a:pos x="connsiteX1" y="connsiteY1"/>
                </a:cxn>
                <a:cxn ang="0">
                  <a:pos x="connsiteX2" y="connsiteY2"/>
                </a:cxn>
                <a:cxn ang="0">
                  <a:pos x="connsiteX3" y="connsiteY3"/>
                </a:cxn>
              </a:cxnLst>
              <a:rect l="l" t="t" r="r" b="b"/>
              <a:pathLst>
                <a:path w="148274" h="225850">
                  <a:moveTo>
                    <a:pt x="0" y="0"/>
                  </a:moveTo>
                  <a:lnTo>
                    <a:pt x="148274" y="0"/>
                  </a:lnTo>
                  <a:lnTo>
                    <a:pt x="148274" y="225851"/>
                  </a:lnTo>
                  <a:lnTo>
                    <a:pt x="0" y="225851"/>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05" name="Freeform 6204">
              <a:extLst>
                <a:ext uri="{FF2B5EF4-FFF2-40B4-BE49-F238E27FC236}">
                  <a16:creationId xmlns:a16="http://schemas.microsoft.com/office/drawing/2014/main" id="{0D8E566D-5FEF-E1F5-6402-660F69F7791B}"/>
                </a:ext>
              </a:extLst>
            </p:cNvPr>
            <p:cNvSpPr/>
            <p:nvPr/>
          </p:nvSpPr>
          <p:spPr>
            <a:xfrm>
              <a:off x="22832126" y="4747632"/>
              <a:ext cx="148274" cy="225850"/>
            </a:xfrm>
            <a:custGeom>
              <a:avLst/>
              <a:gdLst>
                <a:gd name="connsiteX0" fmla="*/ 0 w 148274"/>
                <a:gd name="connsiteY0" fmla="*/ 0 h 225850"/>
                <a:gd name="connsiteX1" fmla="*/ 148274 w 148274"/>
                <a:gd name="connsiteY1" fmla="*/ 0 h 225850"/>
                <a:gd name="connsiteX2" fmla="*/ 148274 w 148274"/>
                <a:gd name="connsiteY2" fmla="*/ 225851 h 225850"/>
                <a:gd name="connsiteX3" fmla="*/ 0 w 148274"/>
                <a:gd name="connsiteY3" fmla="*/ 225851 h 225850"/>
              </a:gdLst>
              <a:ahLst/>
              <a:cxnLst>
                <a:cxn ang="0">
                  <a:pos x="connsiteX0" y="connsiteY0"/>
                </a:cxn>
                <a:cxn ang="0">
                  <a:pos x="connsiteX1" y="connsiteY1"/>
                </a:cxn>
                <a:cxn ang="0">
                  <a:pos x="connsiteX2" y="connsiteY2"/>
                </a:cxn>
                <a:cxn ang="0">
                  <a:pos x="connsiteX3" y="connsiteY3"/>
                </a:cxn>
              </a:cxnLst>
              <a:rect l="l" t="t" r="r" b="b"/>
              <a:pathLst>
                <a:path w="148274" h="225850">
                  <a:moveTo>
                    <a:pt x="0" y="0"/>
                  </a:moveTo>
                  <a:lnTo>
                    <a:pt x="148274" y="0"/>
                  </a:lnTo>
                  <a:lnTo>
                    <a:pt x="148274" y="225851"/>
                  </a:lnTo>
                  <a:lnTo>
                    <a:pt x="0" y="225851"/>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04" name="Graphic 2">
            <a:extLst>
              <a:ext uri="{FF2B5EF4-FFF2-40B4-BE49-F238E27FC236}">
                <a16:creationId xmlns:a16="http://schemas.microsoft.com/office/drawing/2014/main" id="{5249596E-1072-0A8B-E391-2DC922A627BD}"/>
              </a:ext>
            </a:extLst>
          </p:cNvPr>
          <p:cNvGrpSpPr/>
          <p:nvPr/>
        </p:nvGrpSpPr>
        <p:grpSpPr>
          <a:xfrm flipH="1">
            <a:off x="9717028" y="6878299"/>
            <a:ext cx="921702" cy="395112"/>
            <a:chOff x="18119666" y="6025396"/>
            <a:chExt cx="1076517" cy="461478"/>
          </a:xfrm>
          <a:noFill/>
        </p:grpSpPr>
        <p:sp>
          <p:nvSpPr>
            <p:cNvPr id="6194" name="Freeform 6193">
              <a:extLst>
                <a:ext uri="{FF2B5EF4-FFF2-40B4-BE49-F238E27FC236}">
                  <a16:creationId xmlns:a16="http://schemas.microsoft.com/office/drawing/2014/main" id="{3703CFFB-A84B-B6F9-F0D9-73786DACDFF7}"/>
                </a:ext>
              </a:extLst>
            </p:cNvPr>
            <p:cNvSpPr/>
            <p:nvPr/>
          </p:nvSpPr>
          <p:spPr>
            <a:xfrm>
              <a:off x="18119666" y="6025396"/>
              <a:ext cx="1076517" cy="461478"/>
            </a:xfrm>
            <a:custGeom>
              <a:avLst/>
              <a:gdLst>
                <a:gd name="connsiteX0" fmla="*/ 909937 w 1076517"/>
                <a:gd name="connsiteY0" fmla="*/ 461478 h 461478"/>
                <a:gd name="connsiteX1" fmla="*/ 166580 w 1076517"/>
                <a:gd name="connsiteY1" fmla="*/ 461478 h 461478"/>
                <a:gd name="connsiteX2" fmla="*/ 27555 w 1076517"/>
                <a:gd name="connsiteY2" fmla="*/ 350803 h 461478"/>
                <a:gd name="connsiteX3" fmla="*/ 2665 w 1076517"/>
                <a:gd name="connsiteY3" fmla="*/ 210460 h 461478"/>
                <a:gd name="connsiteX4" fmla="*/ 192385 w 1076517"/>
                <a:gd name="connsiteY4" fmla="*/ 0 h 461478"/>
                <a:gd name="connsiteX5" fmla="*/ 884129 w 1076517"/>
                <a:gd name="connsiteY5" fmla="*/ 0 h 461478"/>
                <a:gd name="connsiteX6" fmla="*/ 1073852 w 1076517"/>
                <a:gd name="connsiteY6" fmla="*/ 210460 h 461478"/>
                <a:gd name="connsiteX7" fmla="*/ 1048961 w 1076517"/>
                <a:gd name="connsiteY7" fmla="*/ 350803 h 461478"/>
                <a:gd name="connsiteX8" fmla="*/ 909937 w 1076517"/>
                <a:gd name="connsiteY8" fmla="*/ 461478 h 46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6517" h="461478">
                  <a:moveTo>
                    <a:pt x="909937" y="461478"/>
                  </a:moveTo>
                  <a:lnTo>
                    <a:pt x="166580" y="461478"/>
                  </a:lnTo>
                  <a:cubicBezTo>
                    <a:pt x="97682" y="461478"/>
                    <a:pt x="38882" y="414668"/>
                    <a:pt x="27555" y="350803"/>
                  </a:cubicBezTo>
                  <a:lnTo>
                    <a:pt x="2665" y="210460"/>
                  </a:lnTo>
                  <a:cubicBezTo>
                    <a:pt x="-16875" y="100289"/>
                    <a:pt x="73532" y="0"/>
                    <a:pt x="192385" y="0"/>
                  </a:cubicBezTo>
                  <a:lnTo>
                    <a:pt x="884129" y="0"/>
                  </a:lnTo>
                  <a:cubicBezTo>
                    <a:pt x="1002987" y="0"/>
                    <a:pt x="1093394" y="100289"/>
                    <a:pt x="1073852" y="210460"/>
                  </a:cubicBezTo>
                  <a:lnTo>
                    <a:pt x="1048961" y="350803"/>
                  </a:lnTo>
                  <a:cubicBezTo>
                    <a:pt x="1037632" y="414668"/>
                    <a:pt x="978833" y="461478"/>
                    <a:pt x="909937" y="461478"/>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95" name="Freeform 6194">
              <a:extLst>
                <a:ext uri="{FF2B5EF4-FFF2-40B4-BE49-F238E27FC236}">
                  <a16:creationId xmlns:a16="http://schemas.microsoft.com/office/drawing/2014/main" id="{BF4D64A2-5E2F-301A-40B4-6EB967D525FF}"/>
                </a:ext>
              </a:extLst>
            </p:cNvPr>
            <p:cNvSpPr/>
            <p:nvPr/>
          </p:nvSpPr>
          <p:spPr>
            <a:xfrm>
              <a:off x="18208038" y="6025396"/>
              <a:ext cx="834357" cy="76911"/>
            </a:xfrm>
            <a:custGeom>
              <a:avLst/>
              <a:gdLst>
                <a:gd name="connsiteX0" fmla="*/ 0 w 834357"/>
                <a:gd name="connsiteY0" fmla="*/ 29466 h 76911"/>
                <a:gd name="connsiteX1" fmla="*/ 142309 w 834357"/>
                <a:gd name="connsiteY1" fmla="*/ 76911 h 76911"/>
                <a:gd name="connsiteX2" fmla="*/ 372992 w 834357"/>
                <a:gd name="connsiteY2" fmla="*/ 0 h 76911"/>
                <a:gd name="connsiteX3" fmla="*/ 603674 w 834357"/>
                <a:gd name="connsiteY3" fmla="*/ 76911 h 76911"/>
                <a:gd name="connsiteX4" fmla="*/ 834358 w 834357"/>
                <a:gd name="connsiteY4" fmla="*/ 3658 h 76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357" h="76911">
                  <a:moveTo>
                    <a:pt x="0" y="29466"/>
                  </a:moveTo>
                  <a:lnTo>
                    <a:pt x="142309" y="76911"/>
                  </a:lnTo>
                  <a:lnTo>
                    <a:pt x="372992" y="0"/>
                  </a:lnTo>
                  <a:lnTo>
                    <a:pt x="603674" y="76911"/>
                  </a:lnTo>
                  <a:lnTo>
                    <a:pt x="834358" y="365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96" name="Freeform 6195">
              <a:extLst>
                <a:ext uri="{FF2B5EF4-FFF2-40B4-BE49-F238E27FC236}">
                  <a16:creationId xmlns:a16="http://schemas.microsoft.com/office/drawing/2014/main" id="{07D08B4B-BD8F-4363-1DE9-D7B1B05C5C8D}"/>
                </a:ext>
              </a:extLst>
            </p:cNvPr>
            <p:cNvSpPr/>
            <p:nvPr/>
          </p:nvSpPr>
          <p:spPr>
            <a:xfrm>
              <a:off x="18121794" y="6102307"/>
              <a:ext cx="1072661" cy="153828"/>
            </a:xfrm>
            <a:custGeom>
              <a:avLst/>
              <a:gdLst>
                <a:gd name="connsiteX0" fmla="*/ 1058084 w 1072661"/>
                <a:gd name="connsiteY0" fmla="*/ 31073 h 153828"/>
                <a:gd name="connsiteX1" fmla="*/ 920602 w 1072661"/>
                <a:gd name="connsiteY1" fmla="*/ 76917 h 153828"/>
                <a:gd name="connsiteX2" fmla="*/ 689918 w 1072661"/>
                <a:gd name="connsiteY2" fmla="*/ 0 h 153828"/>
                <a:gd name="connsiteX3" fmla="*/ 459236 w 1072661"/>
                <a:gd name="connsiteY3" fmla="*/ 76917 h 153828"/>
                <a:gd name="connsiteX4" fmla="*/ 228553 w 1072661"/>
                <a:gd name="connsiteY4" fmla="*/ 0 h 153828"/>
                <a:gd name="connsiteX5" fmla="*/ 0 w 1072661"/>
                <a:gd name="connsiteY5" fmla="*/ 76917 h 153828"/>
                <a:gd name="connsiteX6" fmla="*/ 228553 w 1072661"/>
                <a:gd name="connsiteY6" fmla="*/ 153828 h 153828"/>
                <a:gd name="connsiteX7" fmla="*/ 459236 w 1072661"/>
                <a:gd name="connsiteY7" fmla="*/ 76917 h 153828"/>
                <a:gd name="connsiteX8" fmla="*/ 689918 w 1072661"/>
                <a:gd name="connsiteY8" fmla="*/ 153828 h 153828"/>
                <a:gd name="connsiteX9" fmla="*/ 920602 w 1072661"/>
                <a:gd name="connsiteY9" fmla="*/ 76917 h 153828"/>
                <a:gd name="connsiteX10" fmla="*/ 1072662 w 1072661"/>
                <a:gd name="connsiteY10" fmla="*/ 127612 h 153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661" h="153828">
                  <a:moveTo>
                    <a:pt x="1058084" y="31073"/>
                  </a:moveTo>
                  <a:lnTo>
                    <a:pt x="920602" y="76917"/>
                  </a:lnTo>
                  <a:lnTo>
                    <a:pt x="689918" y="0"/>
                  </a:lnTo>
                  <a:lnTo>
                    <a:pt x="459236" y="76917"/>
                  </a:lnTo>
                  <a:lnTo>
                    <a:pt x="228553" y="0"/>
                  </a:lnTo>
                  <a:lnTo>
                    <a:pt x="0" y="76917"/>
                  </a:lnTo>
                  <a:lnTo>
                    <a:pt x="228553" y="153828"/>
                  </a:lnTo>
                  <a:lnTo>
                    <a:pt x="459236" y="76917"/>
                  </a:lnTo>
                  <a:lnTo>
                    <a:pt x="689918" y="153828"/>
                  </a:lnTo>
                  <a:lnTo>
                    <a:pt x="920602" y="76917"/>
                  </a:lnTo>
                  <a:lnTo>
                    <a:pt x="1072662" y="12761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97" name="Freeform 6196">
              <a:extLst>
                <a:ext uri="{FF2B5EF4-FFF2-40B4-BE49-F238E27FC236}">
                  <a16:creationId xmlns:a16="http://schemas.microsoft.com/office/drawing/2014/main" id="{E3E41F7C-26DA-2838-D37E-F048CD9503CA}"/>
                </a:ext>
              </a:extLst>
            </p:cNvPr>
            <p:cNvSpPr/>
            <p:nvPr/>
          </p:nvSpPr>
          <p:spPr>
            <a:xfrm>
              <a:off x="18138567" y="6256135"/>
              <a:ext cx="1041311" cy="76911"/>
            </a:xfrm>
            <a:custGeom>
              <a:avLst/>
              <a:gdLst>
                <a:gd name="connsiteX0" fmla="*/ 1041312 w 1041311"/>
                <a:gd name="connsiteY0" fmla="*/ 31072 h 76911"/>
                <a:gd name="connsiteX1" fmla="*/ 903829 w 1041311"/>
                <a:gd name="connsiteY1" fmla="*/ 76911 h 76911"/>
                <a:gd name="connsiteX2" fmla="*/ 673145 w 1041311"/>
                <a:gd name="connsiteY2" fmla="*/ 0 h 76911"/>
                <a:gd name="connsiteX3" fmla="*/ 442463 w 1041311"/>
                <a:gd name="connsiteY3" fmla="*/ 76911 h 76911"/>
                <a:gd name="connsiteX4" fmla="*/ 211781 w 1041311"/>
                <a:gd name="connsiteY4" fmla="*/ 0 h 76911"/>
                <a:gd name="connsiteX5" fmla="*/ 0 w 1041311"/>
                <a:gd name="connsiteY5" fmla="*/ 71268 h 76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1311" h="76911">
                  <a:moveTo>
                    <a:pt x="1041312" y="31072"/>
                  </a:moveTo>
                  <a:lnTo>
                    <a:pt x="903829" y="76911"/>
                  </a:lnTo>
                  <a:lnTo>
                    <a:pt x="673145" y="0"/>
                  </a:lnTo>
                  <a:lnTo>
                    <a:pt x="442463" y="76911"/>
                  </a:lnTo>
                  <a:lnTo>
                    <a:pt x="211781" y="0"/>
                  </a:lnTo>
                  <a:lnTo>
                    <a:pt x="0" y="7126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98" name="Freeform 6197">
              <a:extLst>
                <a:ext uri="{FF2B5EF4-FFF2-40B4-BE49-F238E27FC236}">
                  <a16:creationId xmlns:a16="http://schemas.microsoft.com/office/drawing/2014/main" id="{84A58FA9-E472-E2C0-713C-6F9EB04FDBA1}"/>
                </a:ext>
              </a:extLst>
            </p:cNvPr>
            <p:cNvSpPr/>
            <p:nvPr/>
          </p:nvSpPr>
          <p:spPr>
            <a:xfrm>
              <a:off x="18171730" y="6371505"/>
              <a:ext cx="985085" cy="76911"/>
            </a:xfrm>
            <a:custGeom>
              <a:avLst/>
              <a:gdLst>
                <a:gd name="connsiteX0" fmla="*/ 985086 w 985085"/>
                <a:gd name="connsiteY0" fmla="*/ 38762 h 76911"/>
                <a:gd name="connsiteX1" fmla="*/ 870666 w 985085"/>
                <a:gd name="connsiteY1" fmla="*/ 76911 h 76911"/>
                <a:gd name="connsiteX2" fmla="*/ 639982 w 985085"/>
                <a:gd name="connsiteY2" fmla="*/ 0 h 76911"/>
                <a:gd name="connsiteX3" fmla="*/ 409300 w 985085"/>
                <a:gd name="connsiteY3" fmla="*/ 76911 h 76911"/>
                <a:gd name="connsiteX4" fmla="*/ 178618 w 985085"/>
                <a:gd name="connsiteY4" fmla="*/ 0 h 76911"/>
                <a:gd name="connsiteX5" fmla="*/ 0 w 985085"/>
                <a:gd name="connsiteY5" fmla="*/ 60105 h 76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5085" h="76911">
                  <a:moveTo>
                    <a:pt x="985086" y="38762"/>
                  </a:moveTo>
                  <a:lnTo>
                    <a:pt x="870666" y="76911"/>
                  </a:lnTo>
                  <a:lnTo>
                    <a:pt x="639982" y="0"/>
                  </a:lnTo>
                  <a:lnTo>
                    <a:pt x="409300" y="76911"/>
                  </a:lnTo>
                  <a:lnTo>
                    <a:pt x="178618" y="0"/>
                  </a:lnTo>
                  <a:lnTo>
                    <a:pt x="0" y="60105"/>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99" name="Freeform 6198">
              <a:extLst>
                <a:ext uri="{FF2B5EF4-FFF2-40B4-BE49-F238E27FC236}">
                  <a16:creationId xmlns:a16="http://schemas.microsoft.com/office/drawing/2014/main" id="{DC746DE9-A01A-534F-6478-A8DA31E0F32E}"/>
                </a:ext>
              </a:extLst>
            </p:cNvPr>
            <p:cNvSpPr/>
            <p:nvPr/>
          </p:nvSpPr>
          <p:spPr>
            <a:xfrm>
              <a:off x="18350348" y="6025396"/>
              <a:ext cx="5425" cy="230739"/>
            </a:xfrm>
            <a:custGeom>
              <a:avLst/>
              <a:gdLst>
                <a:gd name="connsiteX0" fmla="*/ 0 w 5425"/>
                <a:gd name="connsiteY0" fmla="*/ 230739 h 230739"/>
                <a:gd name="connsiteX1" fmla="*/ 0 w 5425"/>
                <a:gd name="connsiteY1" fmla="*/ 0 h 230739"/>
              </a:gdLst>
              <a:ahLst/>
              <a:cxnLst>
                <a:cxn ang="0">
                  <a:pos x="connsiteX0" y="connsiteY0"/>
                </a:cxn>
                <a:cxn ang="0">
                  <a:pos x="connsiteX1" y="connsiteY1"/>
                </a:cxn>
              </a:cxnLst>
              <a:rect l="l" t="t" r="r" b="b"/>
              <a:pathLst>
                <a:path w="5425" h="230739">
                  <a:moveTo>
                    <a:pt x="0" y="230739"/>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00" name="Freeform 6199">
              <a:extLst>
                <a:ext uri="{FF2B5EF4-FFF2-40B4-BE49-F238E27FC236}">
                  <a16:creationId xmlns:a16="http://schemas.microsoft.com/office/drawing/2014/main" id="{53A988FA-E6FA-8391-1520-6F7ACAA9DBD7}"/>
                </a:ext>
              </a:extLst>
            </p:cNvPr>
            <p:cNvSpPr/>
            <p:nvPr/>
          </p:nvSpPr>
          <p:spPr>
            <a:xfrm>
              <a:off x="18811712" y="6025396"/>
              <a:ext cx="5425" cy="230739"/>
            </a:xfrm>
            <a:custGeom>
              <a:avLst/>
              <a:gdLst>
                <a:gd name="connsiteX0" fmla="*/ 0 w 5425"/>
                <a:gd name="connsiteY0" fmla="*/ 230739 h 230739"/>
                <a:gd name="connsiteX1" fmla="*/ 0 w 5425"/>
                <a:gd name="connsiteY1" fmla="*/ 0 h 230739"/>
              </a:gdLst>
              <a:ahLst/>
              <a:cxnLst>
                <a:cxn ang="0">
                  <a:pos x="connsiteX0" y="connsiteY0"/>
                </a:cxn>
                <a:cxn ang="0">
                  <a:pos x="connsiteX1" y="connsiteY1"/>
                </a:cxn>
              </a:cxnLst>
              <a:rect l="l" t="t" r="r" b="b"/>
              <a:pathLst>
                <a:path w="5425" h="230739">
                  <a:moveTo>
                    <a:pt x="0" y="230739"/>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01" name="Freeform 6200">
              <a:extLst>
                <a:ext uri="{FF2B5EF4-FFF2-40B4-BE49-F238E27FC236}">
                  <a16:creationId xmlns:a16="http://schemas.microsoft.com/office/drawing/2014/main" id="{9F170281-57B1-8300-F581-ED877161F16A}"/>
                </a:ext>
              </a:extLst>
            </p:cNvPr>
            <p:cNvSpPr/>
            <p:nvPr/>
          </p:nvSpPr>
          <p:spPr>
            <a:xfrm>
              <a:off x="19042396" y="6029054"/>
              <a:ext cx="5425" cy="303992"/>
            </a:xfrm>
            <a:custGeom>
              <a:avLst/>
              <a:gdLst>
                <a:gd name="connsiteX0" fmla="*/ 0 w 5425"/>
                <a:gd name="connsiteY0" fmla="*/ 303993 h 303992"/>
                <a:gd name="connsiteX1" fmla="*/ 0 w 5425"/>
                <a:gd name="connsiteY1" fmla="*/ 0 h 303992"/>
              </a:gdLst>
              <a:ahLst/>
              <a:cxnLst>
                <a:cxn ang="0">
                  <a:pos x="connsiteX0" y="connsiteY0"/>
                </a:cxn>
                <a:cxn ang="0">
                  <a:pos x="connsiteX1" y="connsiteY1"/>
                </a:cxn>
              </a:cxnLst>
              <a:rect l="l" t="t" r="r" b="b"/>
              <a:pathLst>
                <a:path w="5425" h="303992">
                  <a:moveTo>
                    <a:pt x="0" y="303993"/>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202" name="Freeform 6201">
              <a:extLst>
                <a:ext uri="{FF2B5EF4-FFF2-40B4-BE49-F238E27FC236}">
                  <a16:creationId xmlns:a16="http://schemas.microsoft.com/office/drawing/2014/main" id="{FC66896E-40E2-CB64-EF71-42F4BD575D51}"/>
                </a:ext>
              </a:extLst>
            </p:cNvPr>
            <p:cNvSpPr/>
            <p:nvPr/>
          </p:nvSpPr>
          <p:spPr>
            <a:xfrm>
              <a:off x="18581030" y="6025396"/>
              <a:ext cx="5425" cy="307650"/>
            </a:xfrm>
            <a:custGeom>
              <a:avLst/>
              <a:gdLst>
                <a:gd name="connsiteX0" fmla="*/ 0 w 5425"/>
                <a:gd name="connsiteY0" fmla="*/ 0 h 307650"/>
                <a:gd name="connsiteX1" fmla="*/ 0 w 5425"/>
                <a:gd name="connsiteY1" fmla="*/ 307650 h 307650"/>
              </a:gdLst>
              <a:ahLst/>
              <a:cxnLst>
                <a:cxn ang="0">
                  <a:pos x="connsiteX0" y="connsiteY0"/>
                </a:cxn>
                <a:cxn ang="0">
                  <a:pos x="connsiteX1" y="connsiteY1"/>
                </a:cxn>
              </a:cxnLst>
              <a:rect l="l" t="t" r="r" b="b"/>
              <a:pathLst>
                <a:path w="5425" h="307650">
                  <a:moveTo>
                    <a:pt x="0" y="0"/>
                  </a:moveTo>
                  <a:lnTo>
                    <a:pt x="0" y="30765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05" name="Graphic 2">
            <a:extLst>
              <a:ext uri="{FF2B5EF4-FFF2-40B4-BE49-F238E27FC236}">
                <a16:creationId xmlns:a16="http://schemas.microsoft.com/office/drawing/2014/main" id="{A720AB61-FF95-3F53-7DA2-DA4A439A046B}"/>
              </a:ext>
            </a:extLst>
          </p:cNvPr>
          <p:cNvGrpSpPr/>
          <p:nvPr/>
        </p:nvGrpSpPr>
        <p:grpSpPr>
          <a:xfrm flipH="1">
            <a:off x="14425678" y="6854796"/>
            <a:ext cx="921702" cy="442116"/>
            <a:chOff x="22137324" y="5997946"/>
            <a:chExt cx="1076515" cy="516376"/>
          </a:xfrm>
          <a:noFill/>
        </p:grpSpPr>
        <p:sp>
          <p:nvSpPr>
            <p:cNvPr id="6174" name="Freeform 6173">
              <a:extLst>
                <a:ext uri="{FF2B5EF4-FFF2-40B4-BE49-F238E27FC236}">
                  <a16:creationId xmlns:a16="http://schemas.microsoft.com/office/drawing/2014/main" id="{E4AD4DA2-9F8F-428E-F198-52035E9FABC8}"/>
                </a:ext>
              </a:extLst>
            </p:cNvPr>
            <p:cNvSpPr/>
            <p:nvPr/>
          </p:nvSpPr>
          <p:spPr>
            <a:xfrm>
              <a:off x="22137324" y="6179615"/>
              <a:ext cx="1076515" cy="334707"/>
            </a:xfrm>
            <a:custGeom>
              <a:avLst/>
              <a:gdLst>
                <a:gd name="connsiteX0" fmla="*/ 1076515 w 1076515"/>
                <a:gd name="connsiteY0" fmla="*/ 0 h 334707"/>
                <a:gd name="connsiteX1" fmla="*/ 1076515 w 1076515"/>
                <a:gd name="connsiteY1" fmla="*/ 248099 h 334707"/>
                <a:gd name="connsiteX2" fmla="*/ 977026 w 1076515"/>
                <a:gd name="connsiteY2" fmla="*/ 334707 h 334707"/>
                <a:gd name="connsiteX3" fmla="*/ 44357 w 1076515"/>
                <a:gd name="connsiteY3" fmla="*/ 334707 h 334707"/>
                <a:gd name="connsiteX4" fmla="*/ 0 w 1076515"/>
                <a:gd name="connsiteY4" fmla="*/ 296092 h 334707"/>
                <a:gd name="connsiteX5" fmla="*/ 0 w 1076515"/>
                <a:gd name="connsiteY5" fmla="*/ 227798 h 3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6515" h="334707">
                  <a:moveTo>
                    <a:pt x="1076515" y="0"/>
                  </a:moveTo>
                  <a:lnTo>
                    <a:pt x="1076515" y="248099"/>
                  </a:lnTo>
                  <a:cubicBezTo>
                    <a:pt x="1076515" y="295929"/>
                    <a:pt x="1031974" y="334707"/>
                    <a:pt x="977026" y="334707"/>
                  </a:cubicBezTo>
                  <a:lnTo>
                    <a:pt x="44357" y="334707"/>
                  </a:lnTo>
                  <a:cubicBezTo>
                    <a:pt x="19862" y="334707"/>
                    <a:pt x="0" y="317418"/>
                    <a:pt x="0" y="296092"/>
                  </a:cubicBezTo>
                  <a:lnTo>
                    <a:pt x="0" y="22779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75" name="Freeform 6174">
              <a:extLst>
                <a:ext uri="{FF2B5EF4-FFF2-40B4-BE49-F238E27FC236}">
                  <a16:creationId xmlns:a16="http://schemas.microsoft.com/office/drawing/2014/main" id="{4770E0F8-AABD-9DB7-2225-21257E30E084}"/>
                </a:ext>
              </a:extLst>
            </p:cNvPr>
            <p:cNvSpPr/>
            <p:nvPr/>
          </p:nvSpPr>
          <p:spPr>
            <a:xfrm>
              <a:off x="22137324" y="6179604"/>
              <a:ext cx="1076515" cy="227808"/>
            </a:xfrm>
            <a:custGeom>
              <a:avLst/>
              <a:gdLst>
                <a:gd name="connsiteX0" fmla="*/ 0 w 1076515"/>
                <a:gd name="connsiteY0" fmla="*/ 227809 h 227808"/>
                <a:gd name="connsiteX1" fmla="*/ 1076515 w 1076515"/>
                <a:gd name="connsiteY1" fmla="*/ 11 h 227808"/>
              </a:gdLst>
              <a:ahLst/>
              <a:cxnLst>
                <a:cxn ang="0">
                  <a:pos x="connsiteX0" y="connsiteY0"/>
                </a:cxn>
                <a:cxn ang="0">
                  <a:pos x="connsiteX1" y="connsiteY1"/>
                </a:cxn>
              </a:cxnLst>
              <a:rect l="l" t="t" r="r" b="b"/>
              <a:pathLst>
                <a:path w="1076515" h="227808">
                  <a:moveTo>
                    <a:pt x="0" y="227809"/>
                  </a:moveTo>
                  <a:cubicBezTo>
                    <a:pt x="0" y="227809"/>
                    <a:pt x="314456" y="-1845"/>
                    <a:pt x="1076515" y="11"/>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76" name="Freeform 6175">
              <a:extLst>
                <a:ext uri="{FF2B5EF4-FFF2-40B4-BE49-F238E27FC236}">
                  <a16:creationId xmlns:a16="http://schemas.microsoft.com/office/drawing/2014/main" id="{AE31B9D3-3958-F5A3-2461-48F231AEF7D1}"/>
                </a:ext>
              </a:extLst>
            </p:cNvPr>
            <p:cNvSpPr/>
            <p:nvPr/>
          </p:nvSpPr>
          <p:spPr>
            <a:xfrm>
              <a:off x="22137324" y="6250594"/>
              <a:ext cx="1076515" cy="227809"/>
            </a:xfrm>
            <a:custGeom>
              <a:avLst/>
              <a:gdLst>
                <a:gd name="connsiteX0" fmla="*/ 0 w 1076515"/>
                <a:gd name="connsiteY0" fmla="*/ 227809 h 227809"/>
                <a:gd name="connsiteX1" fmla="*/ 1076515 w 1076515"/>
                <a:gd name="connsiteY1" fmla="*/ 11 h 227809"/>
              </a:gdLst>
              <a:ahLst/>
              <a:cxnLst>
                <a:cxn ang="0">
                  <a:pos x="connsiteX0" y="connsiteY0"/>
                </a:cxn>
                <a:cxn ang="0">
                  <a:pos x="connsiteX1" y="connsiteY1"/>
                </a:cxn>
              </a:cxnLst>
              <a:rect l="l" t="t" r="r" b="b"/>
              <a:pathLst>
                <a:path w="1076515" h="227809">
                  <a:moveTo>
                    <a:pt x="0" y="227809"/>
                  </a:moveTo>
                  <a:cubicBezTo>
                    <a:pt x="0" y="227809"/>
                    <a:pt x="314456" y="-1845"/>
                    <a:pt x="1076515" y="11"/>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77" name="Freeform 6176">
              <a:extLst>
                <a:ext uri="{FF2B5EF4-FFF2-40B4-BE49-F238E27FC236}">
                  <a16:creationId xmlns:a16="http://schemas.microsoft.com/office/drawing/2014/main" id="{B18FB101-C2CD-05BA-B774-C35BAB708C86}"/>
                </a:ext>
              </a:extLst>
            </p:cNvPr>
            <p:cNvSpPr/>
            <p:nvPr/>
          </p:nvSpPr>
          <p:spPr>
            <a:xfrm>
              <a:off x="22137325" y="5997946"/>
              <a:ext cx="1076514" cy="516376"/>
            </a:xfrm>
            <a:custGeom>
              <a:avLst/>
              <a:gdLst>
                <a:gd name="connsiteX0" fmla="*/ 1076515 w 1076514"/>
                <a:gd name="connsiteY0" fmla="*/ 181669 h 516376"/>
                <a:gd name="connsiteX1" fmla="*/ 1073537 w 1076514"/>
                <a:gd name="connsiteY1" fmla="*/ 173502 h 516376"/>
                <a:gd name="connsiteX2" fmla="*/ 695078 w 1076514"/>
                <a:gd name="connsiteY2" fmla="*/ 14199 h 516376"/>
                <a:gd name="connsiteX3" fmla="*/ 54534 w 1076514"/>
                <a:gd name="connsiteY3" fmla="*/ 516377 h 516376"/>
                <a:gd name="connsiteX4" fmla="*/ 54534 w 1076514"/>
                <a:gd name="connsiteY4" fmla="*/ 516377 h 516376"/>
                <a:gd name="connsiteX5" fmla="*/ 29079 w 1076514"/>
                <a:gd name="connsiteY5" fmla="*/ 319993 h 516376"/>
                <a:gd name="connsiteX6" fmla="*/ 451097 w 1076514"/>
                <a:gd name="connsiteY6" fmla="*/ 241535 h 51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6514" h="516376">
                  <a:moveTo>
                    <a:pt x="1076515" y="181669"/>
                  </a:moveTo>
                  <a:cubicBezTo>
                    <a:pt x="1075560" y="178912"/>
                    <a:pt x="1074567" y="176193"/>
                    <a:pt x="1073537" y="173502"/>
                  </a:cubicBezTo>
                  <a:cubicBezTo>
                    <a:pt x="1021546" y="38092"/>
                    <a:pt x="850253" y="-32014"/>
                    <a:pt x="695078" y="14199"/>
                  </a:cubicBezTo>
                  <a:cubicBezTo>
                    <a:pt x="253274" y="145761"/>
                    <a:pt x="54534" y="516377"/>
                    <a:pt x="54534" y="516377"/>
                  </a:cubicBezTo>
                  <a:lnTo>
                    <a:pt x="54534" y="516377"/>
                  </a:lnTo>
                  <a:cubicBezTo>
                    <a:pt x="-6902" y="464064"/>
                    <a:pt x="-17915" y="382220"/>
                    <a:pt x="29079" y="319993"/>
                  </a:cubicBezTo>
                  <a:cubicBezTo>
                    <a:pt x="86848" y="243500"/>
                    <a:pt x="205629" y="167674"/>
                    <a:pt x="451097" y="241535"/>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78" name="Freeform 6177">
              <a:extLst>
                <a:ext uri="{FF2B5EF4-FFF2-40B4-BE49-F238E27FC236}">
                  <a16:creationId xmlns:a16="http://schemas.microsoft.com/office/drawing/2014/main" id="{556760AF-58C3-C53A-DD23-692F4860B87C}"/>
                </a:ext>
              </a:extLst>
            </p:cNvPr>
            <p:cNvSpPr/>
            <p:nvPr/>
          </p:nvSpPr>
          <p:spPr>
            <a:xfrm>
              <a:off x="22983161" y="6002056"/>
              <a:ext cx="76892" cy="180423"/>
            </a:xfrm>
            <a:custGeom>
              <a:avLst/>
              <a:gdLst>
                <a:gd name="connsiteX0" fmla="*/ 0 w 76892"/>
                <a:gd name="connsiteY0" fmla="*/ 0 h 180423"/>
                <a:gd name="connsiteX1" fmla="*/ 76893 w 76892"/>
                <a:gd name="connsiteY1" fmla="*/ 180424 h 180423"/>
              </a:gdLst>
              <a:ahLst/>
              <a:cxnLst>
                <a:cxn ang="0">
                  <a:pos x="connsiteX0" y="connsiteY0"/>
                </a:cxn>
                <a:cxn ang="0">
                  <a:pos x="connsiteX1" y="connsiteY1"/>
                </a:cxn>
              </a:cxnLst>
              <a:rect l="l" t="t" r="r" b="b"/>
              <a:pathLst>
                <a:path w="76892" h="180423">
                  <a:moveTo>
                    <a:pt x="0" y="0"/>
                  </a:moveTo>
                  <a:lnTo>
                    <a:pt x="76893" y="18042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79" name="Freeform 6178">
              <a:extLst>
                <a:ext uri="{FF2B5EF4-FFF2-40B4-BE49-F238E27FC236}">
                  <a16:creationId xmlns:a16="http://schemas.microsoft.com/office/drawing/2014/main" id="{AF2E942E-1DF6-010F-FF88-D4593FB08758}"/>
                </a:ext>
              </a:extLst>
            </p:cNvPr>
            <p:cNvSpPr/>
            <p:nvPr/>
          </p:nvSpPr>
          <p:spPr>
            <a:xfrm>
              <a:off x="23060054" y="6023578"/>
              <a:ext cx="76892" cy="156036"/>
            </a:xfrm>
            <a:custGeom>
              <a:avLst/>
              <a:gdLst>
                <a:gd name="connsiteX0" fmla="*/ 0 w 76892"/>
                <a:gd name="connsiteY0" fmla="*/ 0 h 156036"/>
                <a:gd name="connsiteX1" fmla="*/ 76893 w 76892"/>
                <a:gd name="connsiteY1" fmla="*/ 156037 h 156036"/>
              </a:gdLst>
              <a:ahLst/>
              <a:cxnLst>
                <a:cxn ang="0">
                  <a:pos x="connsiteX0" y="connsiteY0"/>
                </a:cxn>
                <a:cxn ang="0">
                  <a:pos x="connsiteX1" y="connsiteY1"/>
                </a:cxn>
              </a:cxnLst>
              <a:rect l="l" t="t" r="r" b="b"/>
              <a:pathLst>
                <a:path w="76892" h="156036">
                  <a:moveTo>
                    <a:pt x="0" y="0"/>
                  </a:moveTo>
                  <a:lnTo>
                    <a:pt x="76893" y="156037"/>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80" name="Freeform 6179">
              <a:extLst>
                <a:ext uri="{FF2B5EF4-FFF2-40B4-BE49-F238E27FC236}">
                  <a16:creationId xmlns:a16="http://schemas.microsoft.com/office/drawing/2014/main" id="{D22D72CB-71A9-C5A1-12E6-E7EC2BA94DC0}"/>
                </a:ext>
              </a:extLst>
            </p:cNvPr>
            <p:cNvSpPr/>
            <p:nvPr/>
          </p:nvSpPr>
          <p:spPr>
            <a:xfrm>
              <a:off x="22906458" y="5998762"/>
              <a:ext cx="44737" cy="189931"/>
            </a:xfrm>
            <a:custGeom>
              <a:avLst/>
              <a:gdLst>
                <a:gd name="connsiteX0" fmla="*/ 0 w 44737"/>
                <a:gd name="connsiteY0" fmla="*/ 0 h 189931"/>
                <a:gd name="connsiteX1" fmla="*/ 44737 w 44737"/>
                <a:gd name="connsiteY1" fmla="*/ 189931 h 189931"/>
              </a:gdLst>
              <a:ahLst/>
              <a:cxnLst>
                <a:cxn ang="0">
                  <a:pos x="connsiteX0" y="connsiteY0"/>
                </a:cxn>
                <a:cxn ang="0">
                  <a:pos x="connsiteX1" y="connsiteY1"/>
                </a:cxn>
              </a:cxnLst>
              <a:rect l="l" t="t" r="r" b="b"/>
              <a:pathLst>
                <a:path w="44737" h="189931">
                  <a:moveTo>
                    <a:pt x="0" y="0"/>
                  </a:moveTo>
                  <a:lnTo>
                    <a:pt x="44737" y="18993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81" name="Freeform 6180">
              <a:extLst>
                <a:ext uri="{FF2B5EF4-FFF2-40B4-BE49-F238E27FC236}">
                  <a16:creationId xmlns:a16="http://schemas.microsoft.com/office/drawing/2014/main" id="{57CBA4BE-DE08-D5F4-DDCD-0EA5976EB562}"/>
                </a:ext>
              </a:extLst>
            </p:cNvPr>
            <p:cNvSpPr/>
            <p:nvPr/>
          </p:nvSpPr>
          <p:spPr>
            <a:xfrm>
              <a:off x="22829370" y="6012144"/>
              <a:ext cx="3032" cy="188053"/>
            </a:xfrm>
            <a:custGeom>
              <a:avLst/>
              <a:gdLst>
                <a:gd name="connsiteX0" fmla="*/ 3033 w 3032"/>
                <a:gd name="connsiteY0" fmla="*/ 0 h 188053"/>
                <a:gd name="connsiteX1" fmla="*/ 0 w 3032"/>
                <a:gd name="connsiteY1" fmla="*/ 188053 h 188053"/>
              </a:gdLst>
              <a:ahLst/>
              <a:cxnLst>
                <a:cxn ang="0">
                  <a:pos x="connsiteX0" y="connsiteY0"/>
                </a:cxn>
                <a:cxn ang="0">
                  <a:pos x="connsiteX1" y="connsiteY1"/>
                </a:cxn>
              </a:cxnLst>
              <a:rect l="l" t="t" r="r" b="b"/>
              <a:pathLst>
                <a:path w="3032" h="188053">
                  <a:moveTo>
                    <a:pt x="3033" y="0"/>
                  </a:moveTo>
                  <a:lnTo>
                    <a:pt x="0" y="18805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82" name="Freeform 6181">
              <a:extLst>
                <a:ext uri="{FF2B5EF4-FFF2-40B4-BE49-F238E27FC236}">
                  <a16:creationId xmlns:a16="http://schemas.microsoft.com/office/drawing/2014/main" id="{91D13FA4-2093-B269-321C-8984AC7DE4AC}"/>
                </a:ext>
              </a:extLst>
            </p:cNvPr>
            <p:cNvSpPr/>
            <p:nvPr/>
          </p:nvSpPr>
          <p:spPr>
            <a:xfrm>
              <a:off x="22722421" y="6039435"/>
              <a:ext cx="30056" cy="175262"/>
            </a:xfrm>
            <a:custGeom>
              <a:avLst/>
              <a:gdLst>
                <a:gd name="connsiteX0" fmla="*/ 30056 w 30056"/>
                <a:gd name="connsiteY0" fmla="*/ 0 h 175262"/>
                <a:gd name="connsiteX1" fmla="*/ 0 w 30056"/>
                <a:gd name="connsiteY1" fmla="*/ 175263 h 175262"/>
              </a:gdLst>
              <a:ahLst/>
              <a:cxnLst>
                <a:cxn ang="0">
                  <a:pos x="connsiteX0" y="connsiteY0"/>
                </a:cxn>
                <a:cxn ang="0">
                  <a:pos x="connsiteX1" y="connsiteY1"/>
                </a:cxn>
              </a:cxnLst>
              <a:rect l="l" t="t" r="r" b="b"/>
              <a:pathLst>
                <a:path w="30056" h="175262">
                  <a:moveTo>
                    <a:pt x="30056" y="0"/>
                  </a:moveTo>
                  <a:lnTo>
                    <a:pt x="0" y="17526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83" name="Freeform 6182">
              <a:extLst>
                <a:ext uri="{FF2B5EF4-FFF2-40B4-BE49-F238E27FC236}">
                  <a16:creationId xmlns:a16="http://schemas.microsoft.com/office/drawing/2014/main" id="{0A3ACC7D-AD26-A7A7-8AB0-F2ACC101D029}"/>
                </a:ext>
              </a:extLst>
            </p:cNvPr>
            <p:cNvSpPr/>
            <p:nvPr/>
          </p:nvSpPr>
          <p:spPr>
            <a:xfrm>
              <a:off x="22612022" y="6072808"/>
              <a:ext cx="63280" cy="161723"/>
            </a:xfrm>
            <a:custGeom>
              <a:avLst/>
              <a:gdLst>
                <a:gd name="connsiteX0" fmla="*/ 63281 w 63280"/>
                <a:gd name="connsiteY0" fmla="*/ 0 h 161723"/>
                <a:gd name="connsiteX1" fmla="*/ 0 w 63280"/>
                <a:gd name="connsiteY1" fmla="*/ 161724 h 161723"/>
              </a:gdLst>
              <a:ahLst/>
              <a:cxnLst>
                <a:cxn ang="0">
                  <a:pos x="connsiteX0" y="connsiteY0"/>
                </a:cxn>
                <a:cxn ang="0">
                  <a:pos x="connsiteX1" y="connsiteY1"/>
                </a:cxn>
              </a:cxnLst>
              <a:rect l="l" t="t" r="r" b="b"/>
              <a:pathLst>
                <a:path w="63280" h="161723">
                  <a:moveTo>
                    <a:pt x="63281" y="0"/>
                  </a:moveTo>
                  <a:lnTo>
                    <a:pt x="0" y="16172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84" name="Freeform 6183">
              <a:extLst>
                <a:ext uri="{FF2B5EF4-FFF2-40B4-BE49-F238E27FC236}">
                  <a16:creationId xmlns:a16="http://schemas.microsoft.com/office/drawing/2014/main" id="{3C9B2A7B-4361-2103-7941-15E0E0CA0050}"/>
                </a:ext>
              </a:extLst>
            </p:cNvPr>
            <p:cNvSpPr/>
            <p:nvPr/>
          </p:nvSpPr>
          <p:spPr>
            <a:xfrm>
              <a:off x="22516971" y="6113410"/>
              <a:ext cx="81721" cy="142725"/>
            </a:xfrm>
            <a:custGeom>
              <a:avLst/>
              <a:gdLst>
                <a:gd name="connsiteX0" fmla="*/ 81721 w 81721"/>
                <a:gd name="connsiteY0" fmla="*/ 0 h 142725"/>
                <a:gd name="connsiteX1" fmla="*/ 0 w 81721"/>
                <a:gd name="connsiteY1" fmla="*/ 142725 h 142725"/>
              </a:gdLst>
              <a:ahLst/>
              <a:cxnLst>
                <a:cxn ang="0">
                  <a:pos x="connsiteX0" y="connsiteY0"/>
                </a:cxn>
                <a:cxn ang="0">
                  <a:pos x="connsiteX1" y="connsiteY1"/>
                </a:cxn>
              </a:cxnLst>
              <a:rect l="l" t="t" r="r" b="b"/>
              <a:pathLst>
                <a:path w="81721" h="142725">
                  <a:moveTo>
                    <a:pt x="81721" y="0"/>
                  </a:moveTo>
                  <a:lnTo>
                    <a:pt x="0" y="142725"/>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85" name="Freeform 6184">
              <a:extLst>
                <a:ext uri="{FF2B5EF4-FFF2-40B4-BE49-F238E27FC236}">
                  <a16:creationId xmlns:a16="http://schemas.microsoft.com/office/drawing/2014/main" id="{E92A7D3A-0AD8-4E6D-AAB3-5B4366547415}"/>
                </a:ext>
              </a:extLst>
            </p:cNvPr>
            <p:cNvSpPr/>
            <p:nvPr/>
          </p:nvSpPr>
          <p:spPr>
            <a:xfrm>
              <a:off x="22440192" y="6162483"/>
              <a:ext cx="81601" cy="114620"/>
            </a:xfrm>
            <a:custGeom>
              <a:avLst/>
              <a:gdLst>
                <a:gd name="connsiteX0" fmla="*/ 81602 w 81601"/>
                <a:gd name="connsiteY0" fmla="*/ 0 h 114620"/>
                <a:gd name="connsiteX1" fmla="*/ 0 w 81601"/>
                <a:gd name="connsiteY1" fmla="*/ 114621 h 114620"/>
              </a:gdLst>
              <a:ahLst/>
              <a:cxnLst>
                <a:cxn ang="0">
                  <a:pos x="connsiteX0" y="connsiteY0"/>
                </a:cxn>
                <a:cxn ang="0">
                  <a:pos x="connsiteX1" y="connsiteY1"/>
                </a:cxn>
              </a:cxnLst>
              <a:rect l="l" t="t" r="r" b="b"/>
              <a:pathLst>
                <a:path w="81601" h="114620">
                  <a:moveTo>
                    <a:pt x="81602" y="0"/>
                  </a:moveTo>
                  <a:lnTo>
                    <a:pt x="0" y="11462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86" name="Freeform 6185">
              <a:extLst>
                <a:ext uri="{FF2B5EF4-FFF2-40B4-BE49-F238E27FC236}">
                  <a16:creationId xmlns:a16="http://schemas.microsoft.com/office/drawing/2014/main" id="{7CC895BB-4991-DC01-F4B3-E06FA00C9084}"/>
                </a:ext>
              </a:extLst>
            </p:cNvPr>
            <p:cNvSpPr/>
            <p:nvPr/>
          </p:nvSpPr>
          <p:spPr>
            <a:xfrm>
              <a:off x="22191349" y="6269050"/>
              <a:ext cx="22867" cy="106193"/>
            </a:xfrm>
            <a:custGeom>
              <a:avLst/>
              <a:gdLst>
                <a:gd name="connsiteX0" fmla="*/ 22868 w 22867"/>
                <a:gd name="connsiteY0" fmla="*/ 0 h 106193"/>
                <a:gd name="connsiteX1" fmla="*/ 0 w 22867"/>
                <a:gd name="connsiteY1" fmla="*/ 106193 h 106193"/>
              </a:gdLst>
              <a:ahLst/>
              <a:cxnLst>
                <a:cxn ang="0">
                  <a:pos x="connsiteX0" y="connsiteY0"/>
                </a:cxn>
                <a:cxn ang="0">
                  <a:pos x="connsiteX1" y="connsiteY1"/>
                </a:cxn>
              </a:cxnLst>
              <a:rect l="l" t="t" r="r" b="b"/>
              <a:pathLst>
                <a:path w="22867" h="106193">
                  <a:moveTo>
                    <a:pt x="22868" y="0"/>
                  </a:moveTo>
                  <a:lnTo>
                    <a:pt x="0" y="10619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87" name="Freeform 6186">
              <a:extLst>
                <a:ext uri="{FF2B5EF4-FFF2-40B4-BE49-F238E27FC236}">
                  <a16:creationId xmlns:a16="http://schemas.microsoft.com/office/drawing/2014/main" id="{290FA7A8-115F-A775-0430-A4A95625D563}"/>
                </a:ext>
              </a:extLst>
            </p:cNvPr>
            <p:cNvSpPr/>
            <p:nvPr/>
          </p:nvSpPr>
          <p:spPr>
            <a:xfrm>
              <a:off x="22272409" y="6227369"/>
              <a:ext cx="18706" cy="109432"/>
            </a:xfrm>
            <a:custGeom>
              <a:avLst/>
              <a:gdLst>
                <a:gd name="connsiteX0" fmla="*/ 18706 w 18706"/>
                <a:gd name="connsiteY0" fmla="*/ 0 h 109432"/>
                <a:gd name="connsiteX1" fmla="*/ 0 w 18706"/>
                <a:gd name="connsiteY1" fmla="*/ 109433 h 109432"/>
              </a:gdLst>
              <a:ahLst/>
              <a:cxnLst>
                <a:cxn ang="0">
                  <a:pos x="connsiteX0" y="connsiteY0"/>
                </a:cxn>
                <a:cxn ang="0">
                  <a:pos x="connsiteX1" y="connsiteY1"/>
                </a:cxn>
              </a:cxnLst>
              <a:rect l="l" t="t" r="r" b="b"/>
              <a:pathLst>
                <a:path w="18706" h="109432">
                  <a:moveTo>
                    <a:pt x="18706" y="0"/>
                  </a:moveTo>
                  <a:lnTo>
                    <a:pt x="0" y="10943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88" name="Freeform 6187">
              <a:extLst>
                <a:ext uri="{FF2B5EF4-FFF2-40B4-BE49-F238E27FC236}">
                  <a16:creationId xmlns:a16="http://schemas.microsoft.com/office/drawing/2014/main" id="{809D91D5-0312-79C1-A279-B29A50CCA455}"/>
                </a:ext>
              </a:extLst>
            </p:cNvPr>
            <p:cNvSpPr/>
            <p:nvPr/>
          </p:nvSpPr>
          <p:spPr>
            <a:xfrm>
              <a:off x="22235419" y="6244066"/>
              <a:ext cx="17247" cy="108021"/>
            </a:xfrm>
            <a:custGeom>
              <a:avLst/>
              <a:gdLst>
                <a:gd name="connsiteX0" fmla="*/ 17247 w 17247"/>
                <a:gd name="connsiteY0" fmla="*/ 0 h 108021"/>
                <a:gd name="connsiteX1" fmla="*/ 0 w 17247"/>
                <a:gd name="connsiteY1" fmla="*/ 108022 h 108021"/>
              </a:gdLst>
              <a:ahLst/>
              <a:cxnLst>
                <a:cxn ang="0">
                  <a:pos x="connsiteX0" y="connsiteY0"/>
                </a:cxn>
                <a:cxn ang="0">
                  <a:pos x="connsiteX1" y="connsiteY1"/>
                </a:cxn>
              </a:cxnLst>
              <a:rect l="l" t="t" r="r" b="b"/>
              <a:pathLst>
                <a:path w="17247" h="108021">
                  <a:moveTo>
                    <a:pt x="17247" y="0"/>
                  </a:moveTo>
                  <a:lnTo>
                    <a:pt x="0" y="10802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89" name="Freeform 6188">
              <a:extLst>
                <a:ext uri="{FF2B5EF4-FFF2-40B4-BE49-F238E27FC236}">
                  <a16:creationId xmlns:a16="http://schemas.microsoft.com/office/drawing/2014/main" id="{43DDA34B-5609-D65E-3042-DBDE471F610C}"/>
                </a:ext>
              </a:extLst>
            </p:cNvPr>
            <p:cNvSpPr/>
            <p:nvPr/>
          </p:nvSpPr>
          <p:spPr>
            <a:xfrm>
              <a:off x="22319370" y="6216803"/>
              <a:ext cx="10188" cy="101021"/>
            </a:xfrm>
            <a:custGeom>
              <a:avLst/>
              <a:gdLst>
                <a:gd name="connsiteX0" fmla="*/ 10189 w 10188"/>
                <a:gd name="connsiteY0" fmla="*/ 0 h 101021"/>
                <a:gd name="connsiteX1" fmla="*/ 0 w 10188"/>
                <a:gd name="connsiteY1" fmla="*/ 101022 h 101021"/>
              </a:gdLst>
              <a:ahLst/>
              <a:cxnLst>
                <a:cxn ang="0">
                  <a:pos x="connsiteX0" y="connsiteY0"/>
                </a:cxn>
                <a:cxn ang="0">
                  <a:pos x="connsiteX1" y="connsiteY1"/>
                </a:cxn>
              </a:cxnLst>
              <a:rect l="l" t="t" r="r" b="b"/>
              <a:pathLst>
                <a:path w="10188" h="101021">
                  <a:moveTo>
                    <a:pt x="10189" y="0"/>
                  </a:moveTo>
                  <a:lnTo>
                    <a:pt x="0" y="10102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90" name="Freeform 6189">
              <a:extLst>
                <a:ext uri="{FF2B5EF4-FFF2-40B4-BE49-F238E27FC236}">
                  <a16:creationId xmlns:a16="http://schemas.microsoft.com/office/drawing/2014/main" id="{FA1D7052-6590-5C05-ACC8-6F67340B0D53}"/>
                </a:ext>
              </a:extLst>
            </p:cNvPr>
            <p:cNvSpPr/>
            <p:nvPr/>
          </p:nvSpPr>
          <p:spPr>
            <a:xfrm>
              <a:off x="22356355" y="6211100"/>
              <a:ext cx="11653" cy="92577"/>
            </a:xfrm>
            <a:custGeom>
              <a:avLst/>
              <a:gdLst>
                <a:gd name="connsiteX0" fmla="*/ 11654 w 11653"/>
                <a:gd name="connsiteY0" fmla="*/ 0 h 92577"/>
                <a:gd name="connsiteX1" fmla="*/ 0 w 11653"/>
                <a:gd name="connsiteY1" fmla="*/ 92578 h 92577"/>
              </a:gdLst>
              <a:ahLst/>
              <a:cxnLst>
                <a:cxn ang="0">
                  <a:pos x="connsiteX0" y="connsiteY0"/>
                </a:cxn>
                <a:cxn ang="0">
                  <a:pos x="connsiteX1" y="connsiteY1"/>
                </a:cxn>
              </a:cxnLst>
              <a:rect l="l" t="t" r="r" b="b"/>
              <a:pathLst>
                <a:path w="11653" h="92577">
                  <a:moveTo>
                    <a:pt x="11654" y="0"/>
                  </a:moveTo>
                  <a:lnTo>
                    <a:pt x="0" y="9257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91" name="Freeform 6190">
              <a:extLst>
                <a:ext uri="{FF2B5EF4-FFF2-40B4-BE49-F238E27FC236}">
                  <a16:creationId xmlns:a16="http://schemas.microsoft.com/office/drawing/2014/main" id="{8C26C8DA-DC88-C89A-7704-7A524412E906}"/>
                </a:ext>
              </a:extLst>
            </p:cNvPr>
            <p:cNvSpPr/>
            <p:nvPr/>
          </p:nvSpPr>
          <p:spPr>
            <a:xfrm>
              <a:off x="22398184" y="6211100"/>
              <a:ext cx="11740" cy="78989"/>
            </a:xfrm>
            <a:custGeom>
              <a:avLst/>
              <a:gdLst>
                <a:gd name="connsiteX0" fmla="*/ 11740 w 11740"/>
                <a:gd name="connsiteY0" fmla="*/ 0 h 78989"/>
                <a:gd name="connsiteX1" fmla="*/ 0 w 11740"/>
                <a:gd name="connsiteY1" fmla="*/ 78990 h 78989"/>
              </a:gdLst>
              <a:ahLst/>
              <a:cxnLst>
                <a:cxn ang="0">
                  <a:pos x="connsiteX0" y="connsiteY0"/>
                </a:cxn>
                <a:cxn ang="0">
                  <a:pos x="connsiteX1" y="connsiteY1"/>
                </a:cxn>
              </a:cxnLst>
              <a:rect l="l" t="t" r="r" b="b"/>
              <a:pathLst>
                <a:path w="11740" h="78989">
                  <a:moveTo>
                    <a:pt x="11740" y="0"/>
                  </a:moveTo>
                  <a:lnTo>
                    <a:pt x="0" y="7899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92" name="Freeform 6191">
              <a:extLst>
                <a:ext uri="{FF2B5EF4-FFF2-40B4-BE49-F238E27FC236}">
                  <a16:creationId xmlns:a16="http://schemas.microsoft.com/office/drawing/2014/main" id="{3F45EE5D-89B8-8881-7AC9-B07790EF4A54}"/>
                </a:ext>
              </a:extLst>
            </p:cNvPr>
            <p:cNvSpPr/>
            <p:nvPr/>
          </p:nvSpPr>
          <p:spPr>
            <a:xfrm>
              <a:off x="22440192" y="6211100"/>
              <a:ext cx="8165" cy="66003"/>
            </a:xfrm>
            <a:custGeom>
              <a:avLst/>
              <a:gdLst>
                <a:gd name="connsiteX0" fmla="*/ 8165 w 8165"/>
                <a:gd name="connsiteY0" fmla="*/ 0 h 66003"/>
                <a:gd name="connsiteX1" fmla="*/ 0 w 8165"/>
                <a:gd name="connsiteY1" fmla="*/ 66004 h 66003"/>
              </a:gdLst>
              <a:ahLst/>
              <a:cxnLst>
                <a:cxn ang="0">
                  <a:pos x="connsiteX0" y="connsiteY0"/>
                </a:cxn>
                <a:cxn ang="0">
                  <a:pos x="connsiteX1" y="connsiteY1"/>
                </a:cxn>
              </a:cxnLst>
              <a:rect l="l" t="t" r="r" b="b"/>
              <a:pathLst>
                <a:path w="8165" h="66003">
                  <a:moveTo>
                    <a:pt x="8165" y="0"/>
                  </a:moveTo>
                  <a:lnTo>
                    <a:pt x="0" y="6600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93" name="Freeform 6192">
              <a:extLst>
                <a:ext uri="{FF2B5EF4-FFF2-40B4-BE49-F238E27FC236}">
                  <a16:creationId xmlns:a16="http://schemas.microsoft.com/office/drawing/2014/main" id="{361C77EA-6B6E-C723-F517-53A34DC10F0E}"/>
                </a:ext>
              </a:extLst>
            </p:cNvPr>
            <p:cNvSpPr/>
            <p:nvPr/>
          </p:nvSpPr>
          <p:spPr>
            <a:xfrm>
              <a:off x="22487251" y="6217123"/>
              <a:ext cx="6944" cy="46723"/>
            </a:xfrm>
            <a:custGeom>
              <a:avLst/>
              <a:gdLst>
                <a:gd name="connsiteX0" fmla="*/ 6944 w 6944"/>
                <a:gd name="connsiteY0" fmla="*/ 0 h 46723"/>
                <a:gd name="connsiteX1" fmla="*/ 0 w 6944"/>
                <a:gd name="connsiteY1" fmla="*/ 46723 h 46723"/>
              </a:gdLst>
              <a:ahLst/>
              <a:cxnLst>
                <a:cxn ang="0">
                  <a:pos x="connsiteX0" y="connsiteY0"/>
                </a:cxn>
                <a:cxn ang="0">
                  <a:pos x="connsiteX1" y="connsiteY1"/>
                </a:cxn>
              </a:cxnLst>
              <a:rect l="l" t="t" r="r" b="b"/>
              <a:pathLst>
                <a:path w="6944" h="46723">
                  <a:moveTo>
                    <a:pt x="6944" y="0"/>
                  </a:moveTo>
                  <a:lnTo>
                    <a:pt x="0" y="4672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06" name="Graphic 2">
            <a:extLst>
              <a:ext uri="{FF2B5EF4-FFF2-40B4-BE49-F238E27FC236}">
                <a16:creationId xmlns:a16="http://schemas.microsoft.com/office/drawing/2014/main" id="{BD45AD28-A57F-E50B-4997-BB16D3AD5A48}"/>
              </a:ext>
            </a:extLst>
          </p:cNvPr>
          <p:cNvGrpSpPr/>
          <p:nvPr/>
        </p:nvGrpSpPr>
        <p:grpSpPr>
          <a:xfrm flipH="1">
            <a:off x="11164938" y="6817410"/>
            <a:ext cx="920518" cy="516896"/>
            <a:chOff x="19459174" y="5954280"/>
            <a:chExt cx="1075131" cy="603716"/>
          </a:xfrm>
          <a:noFill/>
        </p:grpSpPr>
        <p:grpSp>
          <p:nvGrpSpPr>
            <p:cNvPr id="6135" name="Graphic 2">
              <a:extLst>
                <a:ext uri="{FF2B5EF4-FFF2-40B4-BE49-F238E27FC236}">
                  <a16:creationId xmlns:a16="http://schemas.microsoft.com/office/drawing/2014/main" id="{5B2D9A53-9128-791C-F550-5002D4666502}"/>
                </a:ext>
              </a:extLst>
            </p:cNvPr>
            <p:cNvGrpSpPr/>
            <p:nvPr/>
          </p:nvGrpSpPr>
          <p:grpSpPr>
            <a:xfrm>
              <a:off x="19459174" y="5954280"/>
              <a:ext cx="1075130" cy="586160"/>
              <a:chOff x="19459174" y="5954280"/>
              <a:chExt cx="1075130" cy="586160"/>
            </a:xfrm>
            <a:grpFill/>
          </p:grpSpPr>
          <p:sp>
            <p:nvSpPr>
              <p:cNvPr id="6139" name="Freeform 6138">
                <a:extLst>
                  <a:ext uri="{FF2B5EF4-FFF2-40B4-BE49-F238E27FC236}">
                    <a16:creationId xmlns:a16="http://schemas.microsoft.com/office/drawing/2014/main" id="{9CBAEC63-8A40-82EF-114C-217EF82111E0}"/>
                  </a:ext>
                </a:extLst>
              </p:cNvPr>
              <p:cNvSpPr/>
              <p:nvPr/>
            </p:nvSpPr>
            <p:spPr>
              <a:xfrm>
                <a:off x="19475876" y="6207763"/>
                <a:ext cx="1058428" cy="332674"/>
              </a:xfrm>
              <a:custGeom>
                <a:avLst/>
                <a:gdLst>
                  <a:gd name="connsiteX0" fmla="*/ 4694 w 1058428"/>
                  <a:gd name="connsiteY0" fmla="*/ 88323 h 332674"/>
                  <a:gd name="connsiteX1" fmla="*/ 126 w 1058428"/>
                  <a:gd name="connsiteY1" fmla="*/ 142139 h 332674"/>
                  <a:gd name="connsiteX2" fmla="*/ 10760 w 1058428"/>
                  <a:gd name="connsiteY2" fmla="*/ 208105 h 332674"/>
                  <a:gd name="connsiteX3" fmla="*/ 101747 w 1058428"/>
                  <a:gd name="connsiteY3" fmla="*/ 248945 h 332674"/>
                  <a:gd name="connsiteX4" fmla="*/ 137186 w 1058428"/>
                  <a:gd name="connsiteY4" fmla="*/ 300992 h 332674"/>
                  <a:gd name="connsiteX5" fmla="*/ 142605 w 1058428"/>
                  <a:gd name="connsiteY5" fmla="*/ 315410 h 332674"/>
                  <a:gd name="connsiteX6" fmla="*/ 214561 w 1058428"/>
                  <a:gd name="connsiteY6" fmla="*/ 325563 h 332674"/>
                  <a:gd name="connsiteX7" fmla="*/ 296678 w 1058428"/>
                  <a:gd name="connsiteY7" fmla="*/ 331484 h 332674"/>
                  <a:gd name="connsiteX8" fmla="*/ 392446 w 1058428"/>
                  <a:gd name="connsiteY8" fmla="*/ 332178 h 332674"/>
                  <a:gd name="connsiteX9" fmla="*/ 490790 w 1058428"/>
                  <a:gd name="connsiteY9" fmla="*/ 326090 h 332674"/>
                  <a:gd name="connsiteX10" fmla="*/ 588782 w 1058428"/>
                  <a:gd name="connsiteY10" fmla="*/ 312920 h 332674"/>
                  <a:gd name="connsiteX11" fmla="*/ 690610 w 1058428"/>
                  <a:gd name="connsiteY11" fmla="*/ 290866 h 332674"/>
                  <a:gd name="connsiteX12" fmla="*/ 826557 w 1058428"/>
                  <a:gd name="connsiteY12" fmla="*/ 246346 h 332674"/>
                  <a:gd name="connsiteX13" fmla="*/ 878390 w 1058428"/>
                  <a:gd name="connsiteY13" fmla="*/ 224319 h 332674"/>
                  <a:gd name="connsiteX14" fmla="*/ 957757 w 1058428"/>
                  <a:gd name="connsiteY14" fmla="*/ 183202 h 332674"/>
                  <a:gd name="connsiteX15" fmla="*/ 1021369 w 1058428"/>
                  <a:gd name="connsiteY15" fmla="*/ 135692 h 332674"/>
                  <a:gd name="connsiteX16" fmla="*/ 1051647 w 1058428"/>
                  <a:gd name="connsiteY16" fmla="*/ 36689 h 332674"/>
                  <a:gd name="connsiteX17" fmla="*/ 1028893 w 1058428"/>
                  <a:gd name="connsiteY17" fmla="*/ 9545 h 332674"/>
                  <a:gd name="connsiteX18" fmla="*/ 1015715 w 1058428"/>
                  <a:gd name="connsiteY18" fmla="*/ 0 h 33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8428" h="332674">
                    <a:moveTo>
                      <a:pt x="4694" y="88323"/>
                    </a:moveTo>
                    <a:cubicBezTo>
                      <a:pt x="1151" y="105200"/>
                      <a:pt x="-487" y="123130"/>
                      <a:pt x="126" y="142139"/>
                    </a:cubicBezTo>
                    <a:cubicBezTo>
                      <a:pt x="831" y="162809"/>
                      <a:pt x="4228" y="184781"/>
                      <a:pt x="10760" y="208105"/>
                    </a:cubicBezTo>
                    <a:cubicBezTo>
                      <a:pt x="10760" y="208105"/>
                      <a:pt x="60808" y="210015"/>
                      <a:pt x="101747" y="248945"/>
                    </a:cubicBezTo>
                    <a:cubicBezTo>
                      <a:pt x="115278" y="261812"/>
                      <a:pt x="127816" y="278748"/>
                      <a:pt x="137186" y="300992"/>
                    </a:cubicBezTo>
                    <a:cubicBezTo>
                      <a:pt x="139149" y="305561"/>
                      <a:pt x="140934" y="310374"/>
                      <a:pt x="142605" y="315410"/>
                    </a:cubicBezTo>
                    <a:cubicBezTo>
                      <a:pt x="142605" y="315410"/>
                      <a:pt x="168989" y="320804"/>
                      <a:pt x="214561" y="325563"/>
                    </a:cubicBezTo>
                    <a:cubicBezTo>
                      <a:pt x="237402" y="327946"/>
                      <a:pt x="265081" y="330160"/>
                      <a:pt x="296678" y="331484"/>
                    </a:cubicBezTo>
                    <a:cubicBezTo>
                      <a:pt x="325557" y="332678"/>
                      <a:pt x="357681" y="333090"/>
                      <a:pt x="392446" y="332178"/>
                    </a:cubicBezTo>
                    <a:cubicBezTo>
                      <a:pt x="423343" y="331348"/>
                      <a:pt x="456291" y="329465"/>
                      <a:pt x="490790" y="326090"/>
                    </a:cubicBezTo>
                    <a:cubicBezTo>
                      <a:pt x="522273" y="323045"/>
                      <a:pt x="555042" y="318731"/>
                      <a:pt x="588782" y="312920"/>
                    </a:cubicBezTo>
                    <a:cubicBezTo>
                      <a:pt x="621931" y="307162"/>
                      <a:pt x="656023" y="299917"/>
                      <a:pt x="690610" y="290866"/>
                    </a:cubicBezTo>
                    <a:cubicBezTo>
                      <a:pt x="735298" y="279220"/>
                      <a:pt x="780838" y="264606"/>
                      <a:pt x="826557" y="246346"/>
                    </a:cubicBezTo>
                    <a:cubicBezTo>
                      <a:pt x="845242" y="238901"/>
                      <a:pt x="862461" y="231542"/>
                      <a:pt x="878390" y="224319"/>
                    </a:cubicBezTo>
                    <a:cubicBezTo>
                      <a:pt x="909727" y="210123"/>
                      <a:pt x="935936" y="196372"/>
                      <a:pt x="957757" y="183202"/>
                    </a:cubicBezTo>
                    <a:cubicBezTo>
                      <a:pt x="985551" y="166407"/>
                      <a:pt x="1006226" y="150523"/>
                      <a:pt x="1021369" y="135692"/>
                    </a:cubicBezTo>
                    <a:cubicBezTo>
                      <a:pt x="1065151" y="92779"/>
                      <a:pt x="1062574" y="58607"/>
                      <a:pt x="1051647" y="36689"/>
                    </a:cubicBezTo>
                    <a:cubicBezTo>
                      <a:pt x="1042923" y="19205"/>
                      <a:pt x="1028893" y="9545"/>
                      <a:pt x="1028893" y="9545"/>
                    </a:cubicBezTo>
                    <a:cubicBezTo>
                      <a:pt x="1028893" y="9545"/>
                      <a:pt x="1024792" y="6088"/>
                      <a:pt x="1015715"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0" name="Freeform 6139">
                <a:extLst>
                  <a:ext uri="{FF2B5EF4-FFF2-40B4-BE49-F238E27FC236}">
                    <a16:creationId xmlns:a16="http://schemas.microsoft.com/office/drawing/2014/main" id="{F27A83A5-0828-1ADA-9C18-17DCC1180BB3}"/>
                  </a:ext>
                </a:extLst>
              </p:cNvPr>
              <p:cNvSpPr/>
              <p:nvPr/>
            </p:nvSpPr>
            <p:spPr>
              <a:xfrm>
                <a:off x="19480570" y="6044344"/>
                <a:ext cx="924189" cy="251714"/>
              </a:xfrm>
              <a:custGeom>
                <a:avLst/>
                <a:gdLst>
                  <a:gd name="connsiteX0" fmla="*/ 924189 w 924189"/>
                  <a:gd name="connsiteY0" fmla="*/ 116489 h 251714"/>
                  <a:gd name="connsiteX1" fmla="*/ 877857 w 924189"/>
                  <a:gd name="connsiteY1" fmla="*/ 96817 h 251714"/>
                  <a:gd name="connsiteX2" fmla="*/ 826431 w 924189"/>
                  <a:gd name="connsiteY2" fmla="*/ 77667 h 251714"/>
                  <a:gd name="connsiteX3" fmla="*/ 742230 w 924189"/>
                  <a:gd name="connsiteY3" fmla="*/ 50881 h 251714"/>
                  <a:gd name="connsiteX4" fmla="*/ 705126 w 924189"/>
                  <a:gd name="connsiteY4" fmla="*/ 40755 h 251714"/>
                  <a:gd name="connsiteX5" fmla="*/ 598465 w 924189"/>
                  <a:gd name="connsiteY5" fmla="*/ 18148 h 251714"/>
                  <a:gd name="connsiteX6" fmla="*/ 535646 w 924189"/>
                  <a:gd name="connsiteY6" fmla="*/ 9048 h 251714"/>
                  <a:gd name="connsiteX7" fmla="*/ 470867 w 924189"/>
                  <a:gd name="connsiteY7" fmla="*/ 2850 h 251714"/>
                  <a:gd name="connsiteX8" fmla="*/ 408721 w 924189"/>
                  <a:gd name="connsiteY8" fmla="*/ 137 h 251714"/>
                  <a:gd name="connsiteX9" fmla="*/ 351261 w 924189"/>
                  <a:gd name="connsiteY9" fmla="*/ 1049 h 251714"/>
                  <a:gd name="connsiteX10" fmla="*/ 321943 w 924189"/>
                  <a:gd name="connsiteY10" fmla="*/ 4012 h 251714"/>
                  <a:gd name="connsiteX11" fmla="*/ 300860 w 924189"/>
                  <a:gd name="connsiteY11" fmla="*/ 9048 h 251714"/>
                  <a:gd name="connsiteX12" fmla="*/ 241317 w 924189"/>
                  <a:gd name="connsiteY12" fmla="*/ 28003 h 251714"/>
                  <a:gd name="connsiteX13" fmla="*/ 190330 w 924189"/>
                  <a:gd name="connsiteY13" fmla="*/ 49362 h 251714"/>
                  <a:gd name="connsiteX14" fmla="*/ 130327 w 924189"/>
                  <a:gd name="connsiteY14" fmla="*/ 82399 h 251714"/>
                  <a:gd name="connsiteX15" fmla="*/ 75558 w 924189"/>
                  <a:gd name="connsiteY15" fmla="*/ 124569 h 251714"/>
                  <a:gd name="connsiteX16" fmla="*/ 34060 w 924189"/>
                  <a:gd name="connsiteY16" fmla="*/ 172551 h 251714"/>
                  <a:gd name="connsiteX17" fmla="*/ 0 w 924189"/>
                  <a:gd name="connsiteY17" fmla="*/ 251714 h 25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4189" h="251714">
                    <a:moveTo>
                      <a:pt x="924189" y="116489"/>
                    </a:moveTo>
                    <a:cubicBezTo>
                      <a:pt x="910393" y="110237"/>
                      <a:pt x="894990" y="103622"/>
                      <a:pt x="877857" y="96817"/>
                    </a:cubicBezTo>
                    <a:cubicBezTo>
                      <a:pt x="862189" y="90588"/>
                      <a:pt x="845056" y="84168"/>
                      <a:pt x="826431" y="77667"/>
                    </a:cubicBezTo>
                    <a:cubicBezTo>
                      <a:pt x="801214" y="68843"/>
                      <a:pt x="773214" y="59851"/>
                      <a:pt x="742230" y="50881"/>
                    </a:cubicBezTo>
                    <a:cubicBezTo>
                      <a:pt x="729757" y="47289"/>
                      <a:pt x="717366" y="43913"/>
                      <a:pt x="705126" y="40755"/>
                    </a:cubicBezTo>
                    <a:cubicBezTo>
                      <a:pt x="668164" y="31291"/>
                      <a:pt x="632379" y="23878"/>
                      <a:pt x="598465" y="18148"/>
                    </a:cubicBezTo>
                    <a:cubicBezTo>
                      <a:pt x="576677" y="14469"/>
                      <a:pt x="555676" y="11451"/>
                      <a:pt x="535646" y="9048"/>
                    </a:cubicBezTo>
                    <a:cubicBezTo>
                      <a:pt x="512713" y="6280"/>
                      <a:pt x="491011" y="4261"/>
                      <a:pt x="470867" y="2850"/>
                    </a:cubicBezTo>
                    <a:cubicBezTo>
                      <a:pt x="448054" y="1271"/>
                      <a:pt x="427199" y="414"/>
                      <a:pt x="408721" y="137"/>
                    </a:cubicBezTo>
                    <a:cubicBezTo>
                      <a:pt x="385582" y="-248"/>
                      <a:pt x="366164" y="218"/>
                      <a:pt x="351261" y="1049"/>
                    </a:cubicBezTo>
                    <a:cubicBezTo>
                      <a:pt x="337378" y="1852"/>
                      <a:pt x="327390" y="2959"/>
                      <a:pt x="321943" y="4012"/>
                    </a:cubicBezTo>
                    <a:cubicBezTo>
                      <a:pt x="318519" y="4674"/>
                      <a:pt x="311168" y="6307"/>
                      <a:pt x="300860" y="9048"/>
                    </a:cubicBezTo>
                    <a:cubicBezTo>
                      <a:pt x="286098" y="12949"/>
                      <a:pt x="265248" y="19147"/>
                      <a:pt x="241317" y="28003"/>
                    </a:cubicBezTo>
                    <a:cubicBezTo>
                      <a:pt x="225389" y="33896"/>
                      <a:pt x="208109" y="40978"/>
                      <a:pt x="190330" y="49362"/>
                    </a:cubicBezTo>
                    <a:cubicBezTo>
                      <a:pt x="170534" y="58685"/>
                      <a:pt x="150151" y="69646"/>
                      <a:pt x="130327" y="82399"/>
                    </a:cubicBezTo>
                    <a:cubicBezTo>
                      <a:pt x="111170" y="94712"/>
                      <a:pt x="92545" y="108712"/>
                      <a:pt x="75558" y="124569"/>
                    </a:cubicBezTo>
                    <a:cubicBezTo>
                      <a:pt x="60096" y="139015"/>
                      <a:pt x="45979" y="154953"/>
                      <a:pt x="34060" y="172551"/>
                    </a:cubicBezTo>
                    <a:cubicBezTo>
                      <a:pt x="18186" y="195956"/>
                      <a:pt x="6179" y="222242"/>
                      <a:pt x="0" y="251714"/>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1" name="Freeform 6140">
                <a:extLst>
                  <a:ext uri="{FF2B5EF4-FFF2-40B4-BE49-F238E27FC236}">
                    <a16:creationId xmlns:a16="http://schemas.microsoft.com/office/drawing/2014/main" id="{9063D274-9FEE-BCB7-79BA-AF39DDF0199A}"/>
                  </a:ext>
                </a:extLst>
              </p:cNvPr>
              <p:cNvSpPr/>
              <p:nvPr/>
            </p:nvSpPr>
            <p:spPr>
              <a:xfrm>
                <a:off x="20404760" y="6160860"/>
                <a:ext cx="47704" cy="23518"/>
              </a:xfrm>
              <a:custGeom>
                <a:avLst/>
                <a:gdLst>
                  <a:gd name="connsiteX0" fmla="*/ 47705 w 47704"/>
                  <a:gd name="connsiteY0" fmla="*/ 23519 h 23518"/>
                  <a:gd name="connsiteX1" fmla="*/ 41905 w 47704"/>
                  <a:gd name="connsiteY1" fmla="*/ 20447 h 23518"/>
                  <a:gd name="connsiteX2" fmla="*/ 0 w 47704"/>
                  <a:gd name="connsiteY2" fmla="*/ 0 h 23518"/>
                </a:gdLst>
                <a:ahLst/>
                <a:cxnLst>
                  <a:cxn ang="0">
                    <a:pos x="connsiteX0" y="connsiteY0"/>
                  </a:cxn>
                  <a:cxn ang="0">
                    <a:pos x="connsiteX1" y="connsiteY1"/>
                  </a:cxn>
                  <a:cxn ang="0">
                    <a:pos x="connsiteX2" y="connsiteY2"/>
                  </a:cxn>
                </a:cxnLst>
                <a:rect l="l" t="t" r="r" b="b"/>
                <a:pathLst>
                  <a:path w="47704" h="23518">
                    <a:moveTo>
                      <a:pt x="47705" y="23519"/>
                    </a:moveTo>
                    <a:cubicBezTo>
                      <a:pt x="45833" y="22526"/>
                      <a:pt x="43896" y="21500"/>
                      <a:pt x="41905" y="20447"/>
                    </a:cubicBezTo>
                    <a:cubicBezTo>
                      <a:pt x="29986" y="14169"/>
                      <a:pt x="16108" y="7304"/>
                      <a:pt x="0"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2" name="Freeform 6141">
                <a:extLst>
                  <a:ext uri="{FF2B5EF4-FFF2-40B4-BE49-F238E27FC236}">
                    <a16:creationId xmlns:a16="http://schemas.microsoft.com/office/drawing/2014/main" id="{A1F98CB0-9207-DA0F-A315-DA82F4332D23}"/>
                  </a:ext>
                </a:extLst>
              </p:cNvPr>
              <p:cNvSpPr/>
              <p:nvPr/>
            </p:nvSpPr>
            <p:spPr>
              <a:xfrm>
                <a:off x="20452464" y="6184406"/>
                <a:ext cx="39127" cy="23329"/>
              </a:xfrm>
              <a:custGeom>
                <a:avLst/>
                <a:gdLst>
                  <a:gd name="connsiteX0" fmla="*/ 39127 w 39127"/>
                  <a:gd name="connsiteY0" fmla="*/ 23329 h 23329"/>
                  <a:gd name="connsiteX1" fmla="*/ 13618 w 39127"/>
                  <a:gd name="connsiteY1" fmla="*/ 7581 h 23329"/>
                  <a:gd name="connsiteX2" fmla="*/ 0 w 39127"/>
                  <a:gd name="connsiteY2" fmla="*/ 0 h 23329"/>
                </a:gdLst>
                <a:ahLst/>
                <a:cxnLst>
                  <a:cxn ang="0">
                    <a:pos x="connsiteX0" y="connsiteY0"/>
                  </a:cxn>
                  <a:cxn ang="0">
                    <a:pos x="connsiteX1" y="connsiteY1"/>
                  </a:cxn>
                  <a:cxn ang="0">
                    <a:pos x="connsiteX2" y="connsiteY2"/>
                  </a:cxn>
                </a:cxnLst>
                <a:rect l="l" t="t" r="r" b="b"/>
                <a:pathLst>
                  <a:path w="39127" h="23329">
                    <a:moveTo>
                      <a:pt x="39127" y="23329"/>
                    </a:moveTo>
                    <a:cubicBezTo>
                      <a:pt x="33008" y="19205"/>
                      <a:pt x="24571" y="13865"/>
                      <a:pt x="13618" y="7581"/>
                    </a:cubicBezTo>
                    <a:cubicBezTo>
                      <a:pt x="9462" y="5177"/>
                      <a:pt x="4921" y="2632"/>
                      <a:pt x="0"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3" name="Freeform 6142">
                <a:extLst>
                  <a:ext uri="{FF2B5EF4-FFF2-40B4-BE49-F238E27FC236}">
                    <a16:creationId xmlns:a16="http://schemas.microsoft.com/office/drawing/2014/main" id="{6B12823A-6C96-BD42-9086-D3C5ADF491B4}"/>
                  </a:ext>
                </a:extLst>
              </p:cNvPr>
              <p:cNvSpPr/>
              <p:nvPr/>
            </p:nvSpPr>
            <p:spPr>
              <a:xfrm>
                <a:off x="19613062" y="6095979"/>
                <a:ext cx="905096" cy="412775"/>
              </a:xfrm>
              <a:custGeom>
                <a:avLst/>
                <a:gdLst>
                  <a:gd name="connsiteX0" fmla="*/ 693939 w 905096"/>
                  <a:gd name="connsiteY0" fmla="*/ 26032 h 412775"/>
                  <a:gd name="connsiteX1" fmla="*/ 745366 w 905096"/>
                  <a:gd name="connsiteY1" fmla="*/ 13801 h 412775"/>
                  <a:gd name="connsiteX2" fmla="*/ 791698 w 905096"/>
                  <a:gd name="connsiteY2" fmla="*/ 5389 h 412775"/>
                  <a:gd name="connsiteX3" fmla="*/ 832610 w 905096"/>
                  <a:gd name="connsiteY3" fmla="*/ 771 h 412775"/>
                  <a:gd name="connsiteX4" fmla="*/ 867663 w 905096"/>
                  <a:gd name="connsiteY4" fmla="*/ 413 h 412775"/>
                  <a:gd name="connsiteX5" fmla="*/ 895517 w 905096"/>
                  <a:gd name="connsiteY5" fmla="*/ 5389 h 412775"/>
                  <a:gd name="connsiteX6" fmla="*/ 902895 w 905096"/>
                  <a:gd name="connsiteY6" fmla="*/ 10013 h 412775"/>
                  <a:gd name="connsiteX7" fmla="*/ 903893 w 905096"/>
                  <a:gd name="connsiteY7" fmla="*/ 21908 h 412775"/>
                  <a:gd name="connsiteX8" fmla="*/ 873110 w 905096"/>
                  <a:gd name="connsiteY8" fmla="*/ 56275 h 412775"/>
                  <a:gd name="connsiteX9" fmla="*/ 848685 w 905096"/>
                  <a:gd name="connsiteY9" fmla="*/ 74899 h 412775"/>
                  <a:gd name="connsiteX10" fmla="*/ 838876 w 905096"/>
                  <a:gd name="connsiteY10" fmla="*/ 81758 h 412775"/>
                  <a:gd name="connsiteX11" fmla="*/ 833603 w 905096"/>
                  <a:gd name="connsiteY11" fmla="*/ 85329 h 412775"/>
                  <a:gd name="connsiteX12" fmla="*/ 780565 w 905096"/>
                  <a:gd name="connsiteY12" fmla="*/ 118588 h 412775"/>
                  <a:gd name="connsiteX13" fmla="*/ 694732 w 905096"/>
                  <a:gd name="connsiteY13" fmla="*/ 165713 h 412775"/>
                  <a:gd name="connsiteX14" fmla="*/ 570671 w 905096"/>
                  <a:gd name="connsiteY14" fmla="*/ 224011 h 412775"/>
                  <a:gd name="connsiteX15" fmla="*/ 507504 w 905096"/>
                  <a:gd name="connsiteY15" fmla="*/ 248886 h 412775"/>
                  <a:gd name="connsiteX16" fmla="*/ 403154 w 905096"/>
                  <a:gd name="connsiteY16" fmla="*/ 285690 h 412775"/>
                  <a:gd name="connsiteX17" fmla="*/ 309090 w 905096"/>
                  <a:gd name="connsiteY17" fmla="*/ 316817 h 412775"/>
                  <a:gd name="connsiteX18" fmla="*/ 218770 w 905096"/>
                  <a:gd name="connsiteY18" fmla="*/ 345675 h 412775"/>
                  <a:gd name="connsiteX19" fmla="*/ 134276 w 905096"/>
                  <a:gd name="connsiteY19" fmla="*/ 371994 h 412775"/>
                  <a:gd name="connsiteX20" fmla="*/ 64225 w 905096"/>
                  <a:gd name="connsiteY20" fmla="*/ 393408 h 412775"/>
                  <a:gd name="connsiteX21" fmla="*/ 0 w 905096"/>
                  <a:gd name="connsiteY21" fmla="*/ 412775 h 41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5096" h="412775">
                    <a:moveTo>
                      <a:pt x="693939" y="26032"/>
                    </a:moveTo>
                    <a:cubicBezTo>
                      <a:pt x="693939" y="26032"/>
                      <a:pt x="715581" y="20030"/>
                      <a:pt x="745366" y="13801"/>
                    </a:cubicBezTo>
                    <a:cubicBezTo>
                      <a:pt x="759450" y="10843"/>
                      <a:pt x="775384" y="7853"/>
                      <a:pt x="791698" y="5389"/>
                    </a:cubicBezTo>
                    <a:cubicBezTo>
                      <a:pt x="805343" y="3344"/>
                      <a:pt x="819253" y="1683"/>
                      <a:pt x="832610" y="771"/>
                    </a:cubicBezTo>
                    <a:cubicBezTo>
                      <a:pt x="844996" y="-59"/>
                      <a:pt x="856916" y="-281"/>
                      <a:pt x="867663" y="413"/>
                    </a:cubicBezTo>
                    <a:cubicBezTo>
                      <a:pt x="878237" y="1103"/>
                      <a:pt x="887726" y="2681"/>
                      <a:pt x="895517" y="5389"/>
                    </a:cubicBezTo>
                    <a:cubicBezTo>
                      <a:pt x="898886" y="6556"/>
                      <a:pt x="901343" y="8130"/>
                      <a:pt x="902895" y="10013"/>
                    </a:cubicBezTo>
                    <a:cubicBezTo>
                      <a:pt x="905505" y="13111"/>
                      <a:pt x="905738" y="17122"/>
                      <a:pt x="903893" y="21908"/>
                    </a:cubicBezTo>
                    <a:cubicBezTo>
                      <a:pt x="900405" y="30932"/>
                      <a:pt x="889543" y="42719"/>
                      <a:pt x="873110" y="56275"/>
                    </a:cubicBezTo>
                    <a:cubicBezTo>
                      <a:pt x="865965" y="62168"/>
                      <a:pt x="857794" y="68398"/>
                      <a:pt x="848685" y="74899"/>
                    </a:cubicBezTo>
                    <a:cubicBezTo>
                      <a:pt x="845522" y="77140"/>
                      <a:pt x="842245" y="79435"/>
                      <a:pt x="838876" y="81758"/>
                    </a:cubicBezTo>
                    <a:cubicBezTo>
                      <a:pt x="837146" y="82952"/>
                      <a:pt x="835393" y="84140"/>
                      <a:pt x="833603" y="85329"/>
                    </a:cubicBezTo>
                    <a:cubicBezTo>
                      <a:pt x="817821" y="95981"/>
                      <a:pt x="799923" y="107160"/>
                      <a:pt x="780565" y="118588"/>
                    </a:cubicBezTo>
                    <a:cubicBezTo>
                      <a:pt x="754209" y="134141"/>
                      <a:pt x="725070" y="150106"/>
                      <a:pt x="694732" y="165713"/>
                    </a:cubicBezTo>
                    <a:cubicBezTo>
                      <a:pt x="654400" y="186437"/>
                      <a:pt x="611849" y="206499"/>
                      <a:pt x="570671" y="224011"/>
                    </a:cubicBezTo>
                    <a:cubicBezTo>
                      <a:pt x="552838" y="231592"/>
                      <a:pt x="531457" y="239976"/>
                      <a:pt x="507504" y="248886"/>
                    </a:cubicBezTo>
                    <a:cubicBezTo>
                      <a:pt x="476461" y="260396"/>
                      <a:pt x="441023" y="272850"/>
                      <a:pt x="403154" y="285690"/>
                    </a:cubicBezTo>
                    <a:cubicBezTo>
                      <a:pt x="373022" y="295897"/>
                      <a:pt x="341333" y="306359"/>
                      <a:pt x="309090" y="316817"/>
                    </a:cubicBezTo>
                    <a:cubicBezTo>
                      <a:pt x="279213" y="326503"/>
                      <a:pt x="248848" y="336184"/>
                      <a:pt x="218770" y="345675"/>
                    </a:cubicBezTo>
                    <a:cubicBezTo>
                      <a:pt x="190124" y="354700"/>
                      <a:pt x="161750" y="363523"/>
                      <a:pt x="134276" y="371994"/>
                    </a:cubicBezTo>
                    <a:cubicBezTo>
                      <a:pt x="110058" y="379461"/>
                      <a:pt x="86539" y="386630"/>
                      <a:pt x="64225" y="393408"/>
                    </a:cubicBezTo>
                    <a:cubicBezTo>
                      <a:pt x="41438" y="400327"/>
                      <a:pt x="19856" y="406828"/>
                      <a:pt x="0" y="412775"/>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4" name="Freeform 6143">
                <a:extLst>
                  <a:ext uri="{FF2B5EF4-FFF2-40B4-BE49-F238E27FC236}">
                    <a16:creationId xmlns:a16="http://schemas.microsoft.com/office/drawing/2014/main" id="{C9DA8B22-1563-A0E7-98C7-3C3E8F443FA9}"/>
                  </a:ext>
                </a:extLst>
              </p:cNvPr>
              <p:cNvSpPr/>
              <p:nvPr/>
            </p:nvSpPr>
            <p:spPr>
              <a:xfrm>
                <a:off x="19556129" y="5954280"/>
                <a:ext cx="629568" cy="130819"/>
              </a:xfrm>
              <a:custGeom>
                <a:avLst/>
                <a:gdLst>
                  <a:gd name="connsiteX0" fmla="*/ 0 w 629568"/>
                  <a:gd name="connsiteY0" fmla="*/ 89290 h 130819"/>
                  <a:gd name="connsiteX1" fmla="*/ 54768 w 629568"/>
                  <a:gd name="connsiteY1" fmla="*/ 50191 h 130819"/>
                  <a:gd name="connsiteX2" fmla="*/ 114772 w 629568"/>
                  <a:gd name="connsiteY2" fmla="*/ 21940 h 130819"/>
                  <a:gd name="connsiteX3" fmla="*/ 165759 w 629568"/>
                  <a:gd name="connsiteY3" fmla="*/ 7771 h 130819"/>
                  <a:gd name="connsiteX4" fmla="*/ 225269 w 629568"/>
                  <a:gd name="connsiteY4" fmla="*/ 494 h 130819"/>
                  <a:gd name="connsiteX5" fmla="*/ 275703 w 629568"/>
                  <a:gd name="connsiteY5" fmla="*/ 939 h 130819"/>
                  <a:gd name="connsiteX6" fmla="*/ 333162 w 629568"/>
                  <a:gd name="connsiteY6" fmla="*/ 7771 h 130819"/>
                  <a:gd name="connsiteX7" fmla="*/ 395309 w 629568"/>
                  <a:gd name="connsiteY7" fmla="*/ 21940 h 130819"/>
                  <a:gd name="connsiteX8" fmla="*/ 460087 w 629568"/>
                  <a:gd name="connsiteY8" fmla="*/ 43380 h 130819"/>
                  <a:gd name="connsiteX9" fmla="*/ 522907 w 629568"/>
                  <a:gd name="connsiteY9" fmla="*/ 70335 h 130819"/>
                  <a:gd name="connsiteX10" fmla="*/ 629568 w 629568"/>
                  <a:gd name="connsiteY10" fmla="*/ 130819 h 130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9568" h="130819">
                    <a:moveTo>
                      <a:pt x="0" y="89290"/>
                    </a:moveTo>
                    <a:cubicBezTo>
                      <a:pt x="15728" y="75701"/>
                      <a:pt x="33886" y="62585"/>
                      <a:pt x="54768" y="50191"/>
                    </a:cubicBezTo>
                    <a:cubicBezTo>
                      <a:pt x="74386" y="38540"/>
                      <a:pt x="94449" y="29217"/>
                      <a:pt x="114772" y="21940"/>
                    </a:cubicBezTo>
                    <a:cubicBezTo>
                      <a:pt x="131612" y="15878"/>
                      <a:pt x="148659" y="11201"/>
                      <a:pt x="165759" y="7771"/>
                    </a:cubicBezTo>
                    <a:cubicBezTo>
                      <a:pt x="185562" y="3788"/>
                      <a:pt x="205445" y="1465"/>
                      <a:pt x="225269" y="494"/>
                    </a:cubicBezTo>
                    <a:cubicBezTo>
                      <a:pt x="242169" y="-309"/>
                      <a:pt x="259036" y="-114"/>
                      <a:pt x="275703" y="939"/>
                    </a:cubicBezTo>
                    <a:cubicBezTo>
                      <a:pt x="295147" y="2155"/>
                      <a:pt x="314331" y="4504"/>
                      <a:pt x="333162" y="7771"/>
                    </a:cubicBezTo>
                    <a:cubicBezTo>
                      <a:pt x="354451" y="11450"/>
                      <a:pt x="375247" y="16296"/>
                      <a:pt x="395309" y="21940"/>
                    </a:cubicBezTo>
                    <a:cubicBezTo>
                      <a:pt x="417944" y="28246"/>
                      <a:pt x="439645" y="35582"/>
                      <a:pt x="460087" y="43380"/>
                    </a:cubicBezTo>
                    <a:cubicBezTo>
                      <a:pt x="482754" y="52014"/>
                      <a:pt x="503842" y="61229"/>
                      <a:pt x="522907" y="70335"/>
                    </a:cubicBezTo>
                    <a:cubicBezTo>
                      <a:pt x="587924" y="101326"/>
                      <a:pt x="629568" y="130819"/>
                      <a:pt x="629568" y="130819"/>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5" name="Freeform 6144">
                <a:extLst>
                  <a:ext uri="{FF2B5EF4-FFF2-40B4-BE49-F238E27FC236}">
                    <a16:creationId xmlns:a16="http://schemas.microsoft.com/office/drawing/2014/main" id="{05E89B6A-118E-C0EF-931C-6E432868A297}"/>
                  </a:ext>
                </a:extLst>
              </p:cNvPr>
              <p:cNvSpPr/>
              <p:nvPr/>
            </p:nvSpPr>
            <p:spPr>
              <a:xfrm>
                <a:off x="19459174" y="6043597"/>
                <a:ext cx="96954" cy="306304"/>
              </a:xfrm>
              <a:custGeom>
                <a:avLst/>
                <a:gdLst>
                  <a:gd name="connsiteX0" fmla="*/ 16709 w 96954"/>
                  <a:gd name="connsiteY0" fmla="*/ 306305 h 306304"/>
                  <a:gd name="connsiteX1" fmla="*/ 10823 w 96954"/>
                  <a:gd name="connsiteY1" fmla="*/ 130461 h 306304"/>
                  <a:gd name="connsiteX2" fmla="*/ 44036 w 96954"/>
                  <a:gd name="connsiteY2" fmla="*/ 59324 h 306304"/>
                  <a:gd name="connsiteX3" fmla="*/ 96955 w 96954"/>
                  <a:gd name="connsiteY3" fmla="*/ 0 h 306304"/>
                </a:gdLst>
                <a:ahLst/>
                <a:cxnLst>
                  <a:cxn ang="0">
                    <a:pos x="connsiteX0" y="connsiteY0"/>
                  </a:cxn>
                  <a:cxn ang="0">
                    <a:pos x="connsiteX1" y="connsiteY1"/>
                  </a:cxn>
                  <a:cxn ang="0">
                    <a:pos x="connsiteX2" y="connsiteY2"/>
                  </a:cxn>
                  <a:cxn ang="0">
                    <a:pos x="connsiteX3" y="connsiteY3"/>
                  </a:cxn>
                </a:cxnLst>
                <a:rect l="l" t="t" r="r" b="b"/>
                <a:pathLst>
                  <a:path w="96954" h="306304">
                    <a:moveTo>
                      <a:pt x="16709" y="306305"/>
                    </a:moveTo>
                    <a:cubicBezTo>
                      <a:pt x="16709" y="306305"/>
                      <a:pt x="-16586" y="224211"/>
                      <a:pt x="10823" y="130461"/>
                    </a:cubicBezTo>
                    <a:cubicBezTo>
                      <a:pt x="17621" y="107110"/>
                      <a:pt x="28222" y="83038"/>
                      <a:pt x="44036" y="59324"/>
                    </a:cubicBezTo>
                    <a:cubicBezTo>
                      <a:pt x="57567" y="39039"/>
                      <a:pt x="74901" y="19036"/>
                      <a:pt x="96955"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6" name="Freeform 6145">
                <a:extLst>
                  <a:ext uri="{FF2B5EF4-FFF2-40B4-BE49-F238E27FC236}">
                    <a16:creationId xmlns:a16="http://schemas.microsoft.com/office/drawing/2014/main" id="{CD831487-23E5-4640-2AC6-77F3706E57E6}"/>
                  </a:ext>
                </a:extLst>
              </p:cNvPr>
              <p:cNvSpPr/>
              <p:nvPr/>
            </p:nvSpPr>
            <p:spPr>
              <a:xfrm>
                <a:off x="20079035" y="6024615"/>
                <a:ext cx="5425" cy="37877"/>
              </a:xfrm>
              <a:custGeom>
                <a:avLst/>
                <a:gdLst>
                  <a:gd name="connsiteX0" fmla="*/ 0 w 5425"/>
                  <a:gd name="connsiteY0" fmla="*/ 0 h 37877"/>
                  <a:gd name="connsiteX1" fmla="*/ 0 w 5425"/>
                  <a:gd name="connsiteY1" fmla="*/ 37878 h 37877"/>
                </a:gdLst>
                <a:ahLst/>
                <a:cxnLst>
                  <a:cxn ang="0">
                    <a:pos x="connsiteX0" y="connsiteY0"/>
                  </a:cxn>
                  <a:cxn ang="0">
                    <a:pos x="connsiteX1" y="connsiteY1"/>
                  </a:cxn>
                </a:cxnLst>
                <a:rect l="l" t="t" r="r" b="b"/>
                <a:pathLst>
                  <a:path w="5425" h="37877">
                    <a:moveTo>
                      <a:pt x="0" y="0"/>
                    </a:moveTo>
                    <a:lnTo>
                      <a:pt x="0" y="3787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7" name="Freeform 6146">
                <a:extLst>
                  <a:ext uri="{FF2B5EF4-FFF2-40B4-BE49-F238E27FC236}">
                    <a16:creationId xmlns:a16="http://schemas.microsoft.com/office/drawing/2014/main" id="{5C3BC8EF-CEC0-9D56-76FB-446A2E2AC811}"/>
                  </a:ext>
                </a:extLst>
              </p:cNvPr>
              <p:cNvSpPr/>
              <p:nvPr/>
            </p:nvSpPr>
            <p:spPr>
              <a:xfrm>
                <a:off x="20016216" y="5997661"/>
                <a:ext cx="5425" cy="55731"/>
              </a:xfrm>
              <a:custGeom>
                <a:avLst/>
                <a:gdLst>
                  <a:gd name="connsiteX0" fmla="*/ 0 w 5425"/>
                  <a:gd name="connsiteY0" fmla="*/ 0 h 55731"/>
                  <a:gd name="connsiteX1" fmla="*/ 0 w 5425"/>
                  <a:gd name="connsiteY1" fmla="*/ 55731 h 55731"/>
                </a:gdLst>
                <a:ahLst/>
                <a:cxnLst>
                  <a:cxn ang="0">
                    <a:pos x="connsiteX0" y="connsiteY0"/>
                  </a:cxn>
                  <a:cxn ang="0">
                    <a:pos x="connsiteX1" y="connsiteY1"/>
                  </a:cxn>
                </a:cxnLst>
                <a:rect l="l" t="t" r="r" b="b"/>
                <a:pathLst>
                  <a:path w="5425" h="55731">
                    <a:moveTo>
                      <a:pt x="0" y="0"/>
                    </a:moveTo>
                    <a:lnTo>
                      <a:pt x="0" y="5573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8" name="Freeform 6147">
                <a:extLst>
                  <a:ext uri="{FF2B5EF4-FFF2-40B4-BE49-F238E27FC236}">
                    <a16:creationId xmlns:a16="http://schemas.microsoft.com/office/drawing/2014/main" id="{B9884684-BFD9-C04F-97B6-E3F11BCB3951}"/>
                  </a:ext>
                </a:extLst>
              </p:cNvPr>
              <p:cNvSpPr/>
              <p:nvPr/>
            </p:nvSpPr>
            <p:spPr>
              <a:xfrm>
                <a:off x="19951438" y="5976193"/>
                <a:ext cx="5425" cy="71001"/>
              </a:xfrm>
              <a:custGeom>
                <a:avLst/>
                <a:gdLst>
                  <a:gd name="connsiteX0" fmla="*/ 0 w 5425"/>
                  <a:gd name="connsiteY0" fmla="*/ 0 h 71001"/>
                  <a:gd name="connsiteX1" fmla="*/ 0 w 5425"/>
                  <a:gd name="connsiteY1" fmla="*/ 27 h 71001"/>
                  <a:gd name="connsiteX2" fmla="*/ 0 w 5425"/>
                  <a:gd name="connsiteY2" fmla="*/ 71002 h 71001"/>
                </a:gdLst>
                <a:ahLst/>
                <a:cxnLst>
                  <a:cxn ang="0">
                    <a:pos x="connsiteX0" y="connsiteY0"/>
                  </a:cxn>
                  <a:cxn ang="0">
                    <a:pos x="connsiteX1" y="connsiteY1"/>
                  </a:cxn>
                  <a:cxn ang="0">
                    <a:pos x="connsiteX2" y="connsiteY2"/>
                  </a:cxn>
                </a:cxnLst>
                <a:rect l="l" t="t" r="r" b="b"/>
                <a:pathLst>
                  <a:path w="5425" h="71001">
                    <a:moveTo>
                      <a:pt x="0" y="0"/>
                    </a:moveTo>
                    <a:lnTo>
                      <a:pt x="0" y="27"/>
                    </a:lnTo>
                    <a:lnTo>
                      <a:pt x="0" y="7100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49" name="Freeform 6148">
                <a:extLst>
                  <a:ext uri="{FF2B5EF4-FFF2-40B4-BE49-F238E27FC236}">
                    <a16:creationId xmlns:a16="http://schemas.microsoft.com/office/drawing/2014/main" id="{690F316F-0B12-5DEC-2F99-81D87BE5C20E}"/>
                  </a:ext>
                </a:extLst>
              </p:cNvPr>
              <p:cNvSpPr/>
              <p:nvPr/>
            </p:nvSpPr>
            <p:spPr>
              <a:xfrm>
                <a:off x="19889291" y="5962051"/>
                <a:ext cx="5425" cy="82288"/>
              </a:xfrm>
              <a:custGeom>
                <a:avLst/>
                <a:gdLst>
                  <a:gd name="connsiteX0" fmla="*/ 0 w 5425"/>
                  <a:gd name="connsiteY0" fmla="*/ 0 h 82288"/>
                  <a:gd name="connsiteX1" fmla="*/ 0 w 5425"/>
                  <a:gd name="connsiteY1" fmla="*/ 82289 h 82288"/>
                </a:gdLst>
                <a:ahLst/>
                <a:cxnLst>
                  <a:cxn ang="0">
                    <a:pos x="connsiteX0" y="connsiteY0"/>
                  </a:cxn>
                  <a:cxn ang="0">
                    <a:pos x="connsiteX1" y="connsiteY1"/>
                  </a:cxn>
                </a:cxnLst>
                <a:rect l="l" t="t" r="r" b="b"/>
                <a:pathLst>
                  <a:path w="5425" h="82288">
                    <a:moveTo>
                      <a:pt x="0" y="0"/>
                    </a:moveTo>
                    <a:lnTo>
                      <a:pt x="0" y="8228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50" name="Freeform 6149">
                <a:extLst>
                  <a:ext uri="{FF2B5EF4-FFF2-40B4-BE49-F238E27FC236}">
                    <a16:creationId xmlns:a16="http://schemas.microsoft.com/office/drawing/2014/main" id="{3D9CF682-42ED-6A49-FB29-A43EF5024503}"/>
                  </a:ext>
                </a:extLst>
              </p:cNvPr>
              <p:cNvSpPr/>
              <p:nvPr/>
            </p:nvSpPr>
            <p:spPr>
              <a:xfrm>
                <a:off x="19831832" y="5955192"/>
                <a:ext cx="5425" cy="90201"/>
              </a:xfrm>
              <a:custGeom>
                <a:avLst/>
                <a:gdLst>
                  <a:gd name="connsiteX0" fmla="*/ 0 w 5425"/>
                  <a:gd name="connsiteY0" fmla="*/ 0 h 90201"/>
                  <a:gd name="connsiteX1" fmla="*/ 0 w 5425"/>
                  <a:gd name="connsiteY1" fmla="*/ 27 h 90201"/>
                  <a:gd name="connsiteX2" fmla="*/ 0 w 5425"/>
                  <a:gd name="connsiteY2" fmla="*/ 90201 h 90201"/>
                </a:gdLst>
                <a:ahLst/>
                <a:cxnLst>
                  <a:cxn ang="0">
                    <a:pos x="connsiteX0" y="connsiteY0"/>
                  </a:cxn>
                  <a:cxn ang="0">
                    <a:pos x="connsiteX1" y="connsiteY1"/>
                  </a:cxn>
                  <a:cxn ang="0">
                    <a:pos x="connsiteX2" y="connsiteY2"/>
                  </a:cxn>
                </a:cxnLst>
                <a:rect l="l" t="t" r="r" b="b"/>
                <a:pathLst>
                  <a:path w="5425" h="90201">
                    <a:moveTo>
                      <a:pt x="0" y="0"/>
                    </a:moveTo>
                    <a:lnTo>
                      <a:pt x="0" y="27"/>
                    </a:lnTo>
                    <a:lnTo>
                      <a:pt x="0" y="9020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51" name="Freeform 6150">
                <a:extLst>
                  <a:ext uri="{FF2B5EF4-FFF2-40B4-BE49-F238E27FC236}">
                    <a16:creationId xmlns:a16="http://schemas.microsoft.com/office/drawing/2014/main" id="{DB6D8AAD-D23D-B4C9-D02B-36B522452071}"/>
                  </a:ext>
                </a:extLst>
              </p:cNvPr>
              <p:cNvSpPr/>
              <p:nvPr/>
            </p:nvSpPr>
            <p:spPr>
              <a:xfrm>
                <a:off x="19781431" y="5955192"/>
                <a:ext cx="5425" cy="98199"/>
              </a:xfrm>
              <a:custGeom>
                <a:avLst/>
                <a:gdLst>
                  <a:gd name="connsiteX0" fmla="*/ 0 w 5425"/>
                  <a:gd name="connsiteY0" fmla="*/ 0 h 98199"/>
                  <a:gd name="connsiteX1" fmla="*/ 0 w 5425"/>
                  <a:gd name="connsiteY1" fmla="*/ 98200 h 98199"/>
                </a:gdLst>
                <a:ahLst/>
                <a:cxnLst>
                  <a:cxn ang="0">
                    <a:pos x="connsiteX0" y="connsiteY0"/>
                  </a:cxn>
                  <a:cxn ang="0">
                    <a:pos x="connsiteX1" y="connsiteY1"/>
                  </a:cxn>
                </a:cxnLst>
                <a:rect l="l" t="t" r="r" b="b"/>
                <a:pathLst>
                  <a:path w="5425" h="98199">
                    <a:moveTo>
                      <a:pt x="0" y="0"/>
                    </a:moveTo>
                    <a:lnTo>
                      <a:pt x="0" y="9820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52" name="Freeform 6151">
                <a:extLst>
                  <a:ext uri="{FF2B5EF4-FFF2-40B4-BE49-F238E27FC236}">
                    <a16:creationId xmlns:a16="http://schemas.microsoft.com/office/drawing/2014/main" id="{E43514ED-46E5-B387-863E-AE2DBF30C336}"/>
                  </a:ext>
                </a:extLst>
              </p:cNvPr>
              <p:cNvSpPr/>
              <p:nvPr/>
            </p:nvSpPr>
            <p:spPr>
              <a:xfrm>
                <a:off x="19721888" y="5962051"/>
                <a:ext cx="5425" cy="110295"/>
              </a:xfrm>
              <a:custGeom>
                <a:avLst/>
                <a:gdLst>
                  <a:gd name="connsiteX0" fmla="*/ 0 w 5425"/>
                  <a:gd name="connsiteY0" fmla="*/ 0 h 110295"/>
                  <a:gd name="connsiteX1" fmla="*/ 0 w 5425"/>
                  <a:gd name="connsiteY1" fmla="*/ 110296 h 110295"/>
                </a:gdLst>
                <a:ahLst/>
                <a:cxnLst>
                  <a:cxn ang="0">
                    <a:pos x="connsiteX0" y="connsiteY0"/>
                  </a:cxn>
                  <a:cxn ang="0">
                    <a:pos x="connsiteX1" y="connsiteY1"/>
                  </a:cxn>
                </a:cxnLst>
                <a:rect l="l" t="t" r="r" b="b"/>
                <a:pathLst>
                  <a:path w="5425" h="110295">
                    <a:moveTo>
                      <a:pt x="0" y="0"/>
                    </a:moveTo>
                    <a:lnTo>
                      <a:pt x="0" y="11029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53" name="Freeform 6152">
                <a:extLst>
                  <a:ext uri="{FF2B5EF4-FFF2-40B4-BE49-F238E27FC236}">
                    <a16:creationId xmlns:a16="http://schemas.microsoft.com/office/drawing/2014/main" id="{6D98D4AA-99BD-F95E-0EE2-060277DD84FB}"/>
                  </a:ext>
                </a:extLst>
              </p:cNvPr>
              <p:cNvSpPr/>
              <p:nvPr/>
            </p:nvSpPr>
            <p:spPr>
              <a:xfrm>
                <a:off x="19670901" y="5976193"/>
                <a:ext cx="5425" cy="117513"/>
              </a:xfrm>
              <a:custGeom>
                <a:avLst/>
                <a:gdLst>
                  <a:gd name="connsiteX0" fmla="*/ 0 w 5425"/>
                  <a:gd name="connsiteY0" fmla="*/ 0 h 117513"/>
                  <a:gd name="connsiteX1" fmla="*/ 0 w 5425"/>
                  <a:gd name="connsiteY1" fmla="*/ 27 h 117513"/>
                  <a:gd name="connsiteX2" fmla="*/ 0 w 5425"/>
                  <a:gd name="connsiteY2" fmla="*/ 117513 h 117513"/>
                </a:gdLst>
                <a:ahLst/>
                <a:cxnLst>
                  <a:cxn ang="0">
                    <a:pos x="connsiteX0" y="connsiteY0"/>
                  </a:cxn>
                  <a:cxn ang="0">
                    <a:pos x="connsiteX1" y="connsiteY1"/>
                  </a:cxn>
                  <a:cxn ang="0">
                    <a:pos x="connsiteX2" y="connsiteY2"/>
                  </a:cxn>
                </a:cxnLst>
                <a:rect l="l" t="t" r="r" b="b"/>
                <a:pathLst>
                  <a:path w="5425" h="117513">
                    <a:moveTo>
                      <a:pt x="0" y="0"/>
                    </a:moveTo>
                    <a:lnTo>
                      <a:pt x="0" y="27"/>
                    </a:lnTo>
                    <a:lnTo>
                      <a:pt x="0" y="11751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54" name="Freeform 6153">
                <a:extLst>
                  <a:ext uri="{FF2B5EF4-FFF2-40B4-BE49-F238E27FC236}">
                    <a16:creationId xmlns:a16="http://schemas.microsoft.com/office/drawing/2014/main" id="{56BC3F75-2C41-93A6-4DB2-5851A8CC0769}"/>
                  </a:ext>
                </a:extLst>
              </p:cNvPr>
              <p:cNvSpPr/>
              <p:nvPr/>
            </p:nvSpPr>
            <p:spPr>
              <a:xfrm>
                <a:off x="19610897" y="6004471"/>
                <a:ext cx="5425" cy="122272"/>
              </a:xfrm>
              <a:custGeom>
                <a:avLst/>
                <a:gdLst>
                  <a:gd name="connsiteX0" fmla="*/ 0 w 5425"/>
                  <a:gd name="connsiteY0" fmla="*/ 0 h 122272"/>
                  <a:gd name="connsiteX1" fmla="*/ 0 w 5425"/>
                  <a:gd name="connsiteY1" fmla="*/ 122272 h 122272"/>
                </a:gdLst>
                <a:ahLst/>
                <a:cxnLst>
                  <a:cxn ang="0">
                    <a:pos x="connsiteX0" y="connsiteY0"/>
                  </a:cxn>
                  <a:cxn ang="0">
                    <a:pos x="connsiteX1" y="connsiteY1"/>
                  </a:cxn>
                </a:cxnLst>
                <a:rect l="l" t="t" r="r" b="b"/>
                <a:pathLst>
                  <a:path w="5425" h="122272">
                    <a:moveTo>
                      <a:pt x="0" y="0"/>
                    </a:moveTo>
                    <a:lnTo>
                      <a:pt x="0" y="12227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55" name="Freeform 6154">
                <a:extLst>
                  <a:ext uri="{FF2B5EF4-FFF2-40B4-BE49-F238E27FC236}">
                    <a16:creationId xmlns:a16="http://schemas.microsoft.com/office/drawing/2014/main" id="{1BD20E5B-4121-7452-D709-199705F3CDF8}"/>
                  </a:ext>
                </a:extLst>
              </p:cNvPr>
              <p:cNvSpPr/>
              <p:nvPr/>
            </p:nvSpPr>
            <p:spPr>
              <a:xfrm>
                <a:off x="19556129" y="6043570"/>
                <a:ext cx="5425" cy="125343"/>
              </a:xfrm>
              <a:custGeom>
                <a:avLst/>
                <a:gdLst>
                  <a:gd name="connsiteX0" fmla="*/ 0 w 5425"/>
                  <a:gd name="connsiteY0" fmla="*/ 0 h 125343"/>
                  <a:gd name="connsiteX1" fmla="*/ 0 w 5425"/>
                  <a:gd name="connsiteY1" fmla="*/ 27 h 125343"/>
                  <a:gd name="connsiteX2" fmla="*/ 0 w 5425"/>
                  <a:gd name="connsiteY2" fmla="*/ 125344 h 125343"/>
                </a:gdLst>
                <a:ahLst/>
                <a:cxnLst>
                  <a:cxn ang="0">
                    <a:pos x="connsiteX0" y="connsiteY0"/>
                  </a:cxn>
                  <a:cxn ang="0">
                    <a:pos x="connsiteX1" y="connsiteY1"/>
                  </a:cxn>
                  <a:cxn ang="0">
                    <a:pos x="connsiteX2" y="connsiteY2"/>
                  </a:cxn>
                </a:cxnLst>
                <a:rect l="l" t="t" r="r" b="b"/>
                <a:pathLst>
                  <a:path w="5425" h="125343">
                    <a:moveTo>
                      <a:pt x="0" y="0"/>
                    </a:moveTo>
                    <a:lnTo>
                      <a:pt x="0" y="27"/>
                    </a:lnTo>
                    <a:lnTo>
                      <a:pt x="0" y="12534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56" name="Freeform 6155">
                <a:extLst>
                  <a:ext uri="{FF2B5EF4-FFF2-40B4-BE49-F238E27FC236}">
                    <a16:creationId xmlns:a16="http://schemas.microsoft.com/office/drawing/2014/main" id="{E053846B-A29B-E4B7-6ED7-8772A0885FDA}"/>
                  </a:ext>
                </a:extLst>
              </p:cNvPr>
              <p:cNvSpPr/>
              <p:nvPr/>
            </p:nvSpPr>
            <p:spPr>
              <a:xfrm>
                <a:off x="19503237" y="6102920"/>
                <a:ext cx="11393" cy="113974"/>
              </a:xfrm>
              <a:custGeom>
                <a:avLst/>
                <a:gdLst>
                  <a:gd name="connsiteX0" fmla="*/ 0 w 11393"/>
                  <a:gd name="connsiteY0" fmla="*/ 0 h 113974"/>
                  <a:gd name="connsiteX1" fmla="*/ 11393 w 11393"/>
                  <a:gd name="connsiteY1" fmla="*/ 113975 h 113974"/>
                </a:gdLst>
                <a:ahLst/>
                <a:cxnLst>
                  <a:cxn ang="0">
                    <a:pos x="connsiteX0" y="connsiteY0"/>
                  </a:cxn>
                  <a:cxn ang="0">
                    <a:pos x="connsiteX1" y="connsiteY1"/>
                  </a:cxn>
                </a:cxnLst>
                <a:rect l="l" t="t" r="r" b="b"/>
                <a:pathLst>
                  <a:path w="11393" h="113974">
                    <a:moveTo>
                      <a:pt x="0" y="0"/>
                    </a:moveTo>
                    <a:lnTo>
                      <a:pt x="11393" y="113975"/>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57" name="Freeform 6156">
                <a:extLst>
                  <a:ext uri="{FF2B5EF4-FFF2-40B4-BE49-F238E27FC236}">
                    <a16:creationId xmlns:a16="http://schemas.microsoft.com/office/drawing/2014/main" id="{3C913B7F-A103-A974-32CB-AB43697C313C}"/>
                  </a:ext>
                </a:extLst>
              </p:cNvPr>
              <p:cNvSpPr/>
              <p:nvPr/>
            </p:nvSpPr>
            <p:spPr>
              <a:xfrm>
                <a:off x="19469996" y="6174058"/>
                <a:ext cx="10573" cy="122027"/>
              </a:xfrm>
              <a:custGeom>
                <a:avLst/>
                <a:gdLst>
                  <a:gd name="connsiteX0" fmla="*/ 0 w 10573"/>
                  <a:gd name="connsiteY0" fmla="*/ 0 h 122027"/>
                  <a:gd name="connsiteX1" fmla="*/ 10574 w 10573"/>
                  <a:gd name="connsiteY1" fmla="*/ 122001 h 122027"/>
                  <a:gd name="connsiteX2" fmla="*/ 10574 w 10573"/>
                  <a:gd name="connsiteY2" fmla="*/ 122028 h 122027"/>
                </a:gdLst>
                <a:ahLst/>
                <a:cxnLst>
                  <a:cxn ang="0">
                    <a:pos x="connsiteX0" y="connsiteY0"/>
                  </a:cxn>
                  <a:cxn ang="0">
                    <a:pos x="connsiteX1" y="connsiteY1"/>
                  </a:cxn>
                  <a:cxn ang="0">
                    <a:pos x="connsiteX2" y="connsiteY2"/>
                  </a:cxn>
                </a:cxnLst>
                <a:rect l="l" t="t" r="r" b="b"/>
                <a:pathLst>
                  <a:path w="10573" h="122027">
                    <a:moveTo>
                      <a:pt x="0" y="0"/>
                    </a:moveTo>
                    <a:lnTo>
                      <a:pt x="10574" y="122001"/>
                    </a:lnTo>
                    <a:lnTo>
                      <a:pt x="10574" y="12202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58" name="Freeform 6157">
                <a:extLst>
                  <a:ext uri="{FF2B5EF4-FFF2-40B4-BE49-F238E27FC236}">
                    <a16:creationId xmlns:a16="http://schemas.microsoft.com/office/drawing/2014/main" id="{FE44DF5A-0C0E-2E41-3B23-27FDDCDCD1E4}"/>
                  </a:ext>
                </a:extLst>
              </p:cNvPr>
              <p:cNvSpPr/>
              <p:nvPr/>
            </p:nvSpPr>
            <p:spPr>
              <a:xfrm>
                <a:off x="20358428" y="6109780"/>
                <a:ext cx="5425" cy="31382"/>
              </a:xfrm>
              <a:custGeom>
                <a:avLst/>
                <a:gdLst>
                  <a:gd name="connsiteX0" fmla="*/ 0 w 5425"/>
                  <a:gd name="connsiteY0" fmla="*/ 0 h 31382"/>
                  <a:gd name="connsiteX1" fmla="*/ 0 w 5425"/>
                  <a:gd name="connsiteY1" fmla="*/ 31382 h 31382"/>
                </a:gdLst>
                <a:ahLst/>
                <a:cxnLst>
                  <a:cxn ang="0">
                    <a:pos x="connsiteX0" y="connsiteY0"/>
                  </a:cxn>
                  <a:cxn ang="0">
                    <a:pos x="connsiteX1" y="connsiteY1"/>
                  </a:cxn>
                </a:cxnLst>
                <a:rect l="l" t="t" r="r" b="b"/>
                <a:pathLst>
                  <a:path w="5425" h="31382">
                    <a:moveTo>
                      <a:pt x="0" y="0"/>
                    </a:moveTo>
                    <a:lnTo>
                      <a:pt x="0" y="3138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59" name="Freeform 6158">
                <a:extLst>
                  <a:ext uri="{FF2B5EF4-FFF2-40B4-BE49-F238E27FC236}">
                    <a16:creationId xmlns:a16="http://schemas.microsoft.com/office/drawing/2014/main" id="{0A1300F9-0E66-F130-1E02-01D64C528912}"/>
                  </a:ext>
                </a:extLst>
              </p:cNvPr>
              <p:cNvSpPr/>
              <p:nvPr/>
            </p:nvSpPr>
            <p:spPr>
              <a:xfrm>
                <a:off x="20404760" y="6101369"/>
                <a:ext cx="5425" cy="59491"/>
              </a:xfrm>
              <a:custGeom>
                <a:avLst/>
                <a:gdLst>
                  <a:gd name="connsiteX0" fmla="*/ 0 w 5425"/>
                  <a:gd name="connsiteY0" fmla="*/ 0 h 59491"/>
                  <a:gd name="connsiteX1" fmla="*/ 0 w 5425"/>
                  <a:gd name="connsiteY1" fmla="*/ 59465 h 59491"/>
                  <a:gd name="connsiteX2" fmla="*/ 0 w 5425"/>
                  <a:gd name="connsiteY2" fmla="*/ 59492 h 59491"/>
                </a:gdLst>
                <a:ahLst/>
                <a:cxnLst>
                  <a:cxn ang="0">
                    <a:pos x="connsiteX0" y="connsiteY0"/>
                  </a:cxn>
                  <a:cxn ang="0">
                    <a:pos x="connsiteX1" y="connsiteY1"/>
                  </a:cxn>
                  <a:cxn ang="0">
                    <a:pos x="connsiteX2" y="connsiteY2"/>
                  </a:cxn>
                </a:cxnLst>
                <a:rect l="l" t="t" r="r" b="b"/>
                <a:pathLst>
                  <a:path w="5425" h="59491">
                    <a:moveTo>
                      <a:pt x="0" y="0"/>
                    </a:moveTo>
                    <a:lnTo>
                      <a:pt x="0" y="59465"/>
                    </a:lnTo>
                    <a:lnTo>
                      <a:pt x="0" y="5949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60" name="Freeform 6159">
                <a:extLst>
                  <a:ext uri="{FF2B5EF4-FFF2-40B4-BE49-F238E27FC236}">
                    <a16:creationId xmlns:a16="http://schemas.microsoft.com/office/drawing/2014/main" id="{1122E8AC-763C-CD3C-7DA5-3A02DBA3118E}"/>
                  </a:ext>
                </a:extLst>
              </p:cNvPr>
              <p:cNvSpPr/>
              <p:nvPr/>
            </p:nvSpPr>
            <p:spPr>
              <a:xfrm>
                <a:off x="20445612" y="6095974"/>
                <a:ext cx="6852" cy="88432"/>
              </a:xfrm>
              <a:custGeom>
                <a:avLst/>
                <a:gdLst>
                  <a:gd name="connsiteX0" fmla="*/ 0 w 6852"/>
                  <a:gd name="connsiteY0" fmla="*/ 0 h 88432"/>
                  <a:gd name="connsiteX1" fmla="*/ 60 w 6852"/>
                  <a:gd name="connsiteY1" fmla="*/ 776 h 88432"/>
                  <a:gd name="connsiteX2" fmla="*/ 6326 w 6852"/>
                  <a:gd name="connsiteY2" fmla="*/ 81768 h 88432"/>
                  <a:gd name="connsiteX3" fmla="*/ 6852 w 6852"/>
                  <a:gd name="connsiteY3" fmla="*/ 88405 h 88432"/>
                  <a:gd name="connsiteX4" fmla="*/ 6852 w 6852"/>
                  <a:gd name="connsiteY4" fmla="*/ 88432 h 88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2" h="88432">
                    <a:moveTo>
                      <a:pt x="0" y="0"/>
                    </a:moveTo>
                    <a:lnTo>
                      <a:pt x="60" y="776"/>
                    </a:lnTo>
                    <a:lnTo>
                      <a:pt x="6326" y="81768"/>
                    </a:lnTo>
                    <a:lnTo>
                      <a:pt x="6852" y="88405"/>
                    </a:lnTo>
                    <a:lnTo>
                      <a:pt x="6852" y="8843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61" name="Freeform 6160">
                <a:extLst>
                  <a:ext uri="{FF2B5EF4-FFF2-40B4-BE49-F238E27FC236}">
                    <a16:creationId xmlns:a16="http://schemas.microsoft.com/office/drawing/2014/main" id="{1F68453B-14C0-3D8A-2CEA-5AC8E4F9B4C8}"/>
                  </a:ext>
                </a:extLst>
              </p:cNvPr>
              <p:cNvSpPr/>
              <p:nvPr/>
            </p:nvSpPr>
            <p:spPr>
              <a:xfrm>
                <a:off x="20480698" y="6095974"/>
                <a:ext cx="10893" cy="111788"/>
              </a:xfrm>
              <a:custGeom>
                <a:avLst/>
                <a:gdLst>
                  <a:gd name="connsiteX0" fmla="*/ 0 w 10893"/>
                  <a:gd name="connsiteY0" fmla="*/ 0 h 111788"/>
                  <a:gd name="connsiteX1" fmla="*/ 27 w 10893"/>
                  <a:gd name="connsiteY1" fmla="*/ 418 h 111788"/>
                  <a:gd name="connsiteX2" fmla="*/ 5474 w 10893"/>
                  <a:gd name="connsiteY2" fmla="*/ 56279 h 111788"/>
                  <a:gd name="connsiteX3" fmla="*/ 10894 w 10893"/>
                  <a:gd name="connsiteY3" fmla="*/ 111761 h 111788"/>
                  <a:gd name="connsiteX4" fmla="*/ 10894 w 10893"/>
                  <a:gd name="connsiteY4" fmla="*/ 111788 h 111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93" h="111788">
                    <a:moveTo>
                      <a:pt x="0" y="0"/>
                    </a:moveTo>
                    <a:lnTo>
                      <a:pt x="27" y="418"/>
                    </a:lnTo>
                    <a:lnTo>
                      <a:pt x="5474" y="56279"/>
                    </a:lnTo>
                    <a:lnTo>
                      <a:pt x="10894" y="111761"/>
                    </a:lnTo>
                    <a:lnTo>
                      <a:pt x="10894" y="11178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62" name="Freeform 6161">
                <a:extLst>
                  <a:ext uri="{FF2B5EF4-FFF2-40B4-BE49-F238E27FC236}">
                    <a16:creationId xmlns:a16="http://schemas.microsoft.com/office/drawing/2014/main" id="{9ED955D2-DA2D-04BB-74F8-F58A3EA7E9A8}"/>
                  </a:ext>
                </a:extLst>
              </p:cNvPr>
              <p:cNvSpPr/>
              <p:nvPr/>
            </p:nvSpPr>
            <p:spPr>
              <a:xfrm>
                <a:off x="20515957" y="6105992"/>
                <a:ext cx="11566" cy="138459"/>
              </a:xfrm>
              <a:custGeom>
                <a:avLst/>
                <a:gdLst>
                  <a:gd name="connsiteX0" fmla="*/ 0 w 11566"/>
                  <a:gd name="connsiteY0" fmla="*/ 0 h 138459"/>
                  <a:gd name="connsiteX1" fmla="*/ 998 w 11566"/>
                  <a:gd name="connsiteY1" fmla="*/ 11895 h 138459"/>
                  <a:gd name="connsiteX2" fmla="*/ 11567 w 11566"/>
                  <a:gd name="connsiteY2" fmla="*/ 138460 h 138459"/>
                </a:gdLst>
                <a:ahLst/>
                <a:cxnLst>
                  <a:cxn ang="0">
                    <a:pos x="connsiteX0" y="connsiteY0"/>
                  </a:cxn>
                  <a:cxn ang="0">
                    <a:pos x="connsiteX1" y="connsiteY1"/>
                  </a:cxn>
                  <a:cxn ang="0">
                    <a:pos x="connsiteX2" y="connsiteY2"/>
                  </a:cxn>
                </a:cxnLst>
                <a:rect l="l" t="t" r="r" b="b"/>
                <a:pathLst>
                  <a:path w="11566" h="138459">
                    <a:moveTo>
                      <a:pt x="0" y="0"/>
                    </a:moveTo>
                    <a:lnTo>
                      <a:pt x="998" y="11895"/>
                    </a:lnTo>
                    <a:lnTo>
                      <a:pt x="11567" y="13846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63" name="Freeform 6162">
                <a:extLst>
                  <a:ext uri="{FF2B5EF4-FFF2-40B4-BE49-F238E27FC236}">
                    <a16:creationId xmlns:a16="http://schemas.microsoft.com/office/drawing/2014/main" id="{5BE17292-08AF-6509-5DF0-D36AF2BCEFD0}"/>
                  </a:ext>
                </a:extLst>
              </p:cNvPr>
              <p:cNvSpPr/>
              <p:nvPr/>
            </p:nvSpPr>
            <p:spPr>
              <a:xfrm>
                <a:off x="20461747" y="6170878"/>
                <a:ext cx="35497" cy="172603"/>
              </a:xfrm>
              <a:custGeom>
                <a:avLst/>
                <a:gdLst>
                  <a:gd name="connsiteX0" fmla="*/ 0 w 35497"/>
                  <a:gd name="connsiteY0" fmla="*/ 0 h 172603"/>
                  <a:gd name="connsiteX1" fmla="*/ 4335 w 35497"/>
                  <a:gd name="connsiteY1" fmla="*/ 21109 h 172603"/>
                  <a:gd name="connsiteX2" fmla="*/ 35498 w 35497"/>
                  <a:gd name="connsiteY2" fmla="*/ 172577 h 172603"/>
                  <a:gd name="connsiteX3" fmla="*/ 35498 w 35497"/>
                  <a:gd name="connsiteY3" fmla="*/ 172604 h 172603"/>
                </a:gdLst>
                <a:ahLst/>
                <a:cxnLst>
                  <a:cxn ang="0">
                    <a:pos x="connsiteX0" y="connsiteY0"/>
                  </a:cxn>
                  <a:cxn ang="0">
                    <a:pos x="connsiteX1" y="connsiteY1"/>
                  </a:cxn>
                  <a:cxn ang="0">
                    <a:pos x="connsiteX2" y="connsiteY2"/>
                  </a:cxn>
                  <a:cxn ang="0">
                    <a:pos x="connsiteX3" y="connsiteY3"/>
                  </a:cxn>
                </a:cxnLst>
                <a:rect l="l" t="t" r="r" b="b"/>
                <a:pathLst>
                  <a:path w="35497" h="172603">
                    <a:moveTo>
                      <a:pt x="0" y="0"/>
                    </a:moveTo>
                    <a:lnTo>
                      <a:pt x="4335" y="21109"/>
                    </a:lnTo>
                    <a:lnTo>
                      <a:pt x="35498" y="172577"/>
                    </a:lnTo>
                    <a:lnTo>
                      <a:pt x="35498" y="17260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64" name="Freeform 6163">
                <a:extLst>
                  <a:ext uri="{FF2B5EF4-FFF2-40B4-BE49-F238E27FC236}">
                    <a16:creationId xmlns:a16="http://schemas.microsoft.com/office/drawing/2014/main" id="{F76C71E8-B385-8433-4C39-31435CDDA9D6}"/>
                  </a:ext>
                </a:extLst>
              </p:cNvPr>
              <p:cNvSpPr/>
              <p:nvPr/>
            </p:nvSpPr>
            <p:spPr>
              <a:xfrm>
                <a:off x="20393627" y="6214567"/>
                <a:ext cx="40006" cy="176397"/>
              </a:xfrm>
              <a:custGeom>
                <a:avLst/>
                <a:gdLst>
                  <a:gd name="connsiteX0" fmla="*/ 0 w 40006"/>
                  <a:gd name="connsiteY0" fmla="*/ 0 h 176397"/>
                  <a:gd name="connsiteX1" fmla="*/ 40006 w 40006"/>
                  <a:gd name="connsiteY1" fmla="*/ 176397 h 176397"/>
                </a:gdLst>
                <a:ahLst/>
                <a:cxnLst>
                  <a:cxn ang="0">
                    <a:pos x="connsiteX0" y="connsiteY0"/>
                  </a:cxn>
                  <a:cxn ang="0">
                    <a:pos x="connsiteX1" y="connsiteY1"/>
                  </a:cxn>
                </a:cxnLst>
                <a:rect l="l" t="t" r="r" b="b"/>
                <a:pathLst>
                  <a:path w="40006" h="176397">
                    <a:moveTo>
                      <a:pt x="0" y="0"/>
                    </a:moveTo>
                    <a:lnTo>
                      <a:pt x="40006" y="176397"/>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65" name="Freeform 6164">
                <a:extLst>
                  <a:ext uri="{FF2B5EF4-FFF2-40B4-BE49-F238E27FC236}">
                    <a16:creationId xmlns:a16="http://schemas.microsoft.com/office/drawing/2014/main" id="{E1253FC7-7596-A415-67B2-3E33C8420B4B}"/>
                  </a:ext>
                </a:extLst>
              </p:cNvPr>
              <p:cNvSpPr/>
              <p:nvPr/>
            </p:nvSpPr>
            <p:spPr>
              <a:xfrm>
                <a:off x="20307793" y="6261692"/>
                <a:ext cx="46473" cy="170389"/>
              </a:xfrm>
              <a:custGeom>
                <a:avLst/>
                <a:gdLst>
                  <a:gd name="connsiteX0" fmla="*/ 0 w 46473"/>
                  <a:gd name="connsiteY0" fmla="*/ 0 h 170389"/>
                  <a:gd name="connsiteX1" fmla="*/ 46473 w 46473"/>
                  <a:gd name="connsiteY1" fmla="*/ 170390 h 170389"/>
                </a:gdLst>
                <a:ahLst/>
                <a:cxnLst>
                  <a:cxn ang="0">
                    <a:pos x="connsiteX0" y="connsiteY0"/>
                  </a:cxn>
                  <a:cxn ang="0">
                    <a:pos x="connsiteX1" y="connsiteY1"/>
                  </a:cxn>
                </a:cxnLst>
                <a:rect l="l" t="t" r="r" b="b"/>
                <a:pathLst>
                  <a:path w="46473" h="170389">
                    <a:moveTo>
                      <a:pt x="0" y="0"/>
                    </a:moveTo>
                    <a:lnTo>
                      <a:pt x="46473" y="17039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66" name="Freeform 6165">
                <a:extLst>
                  <a:ext uri="{FF2B5EF4-FFF2-40B4-BE49-F238E27FC236}">
                    <a16:creationId xmlns:a16="http://schemas.microsoft.com/office/drawing/2014/main" id="{66B58AA9-A9A7-AE63-5808-93722C92889F}"/>
                  </a:ext>
                </a:extLst>
              </p:cNvPr>
              <p:cNvSpPr/>
              <p:nvPr/>
            </p:nvSpPr>
            <p:spPr>
              <a:xfrm>
                <a:off x="20120566" y="6344866"/>
                <a:ext cx="45919" cy="153762"/>
              </a:xfrm>
              <a:custGeom>
                <a:avLst/>
                <a:gdLst>
                  <a:gd name="connsiteX0" fmla="*/ 0 w 45919"/>
                  <a:gd name="connsiteY0" fmla="*/ 0 h 153762"/>
                  <a:gd name="connsiteX1" fmla="*/ 45920 w 45919"/>
                  <a:gd name="connsiteY1" fmla="*/ 153763 h 153762"/>
                </a:gdLst>
                <a:ahLst/>
                <a:cxnLst>
                  <a:cxn ang="0">
                    <a:pos x="connsiteX0" y="connsiteY0"/>
                  </a:cxn>
                  <a:cxn ang="0">
                    <a:pos x="connsiteX1" y="connsiteY1"/>
                  </a:cxn>
                </a:cxnLst>
                <a:rect l="l" t="t" r="r" b="b"/>
                <a:pathLst>
                  <a:path w="45919" h="153762">
                    <a:moveTo>
                      <a:pt x="0" y="0"/>
                    </a:moveTo>
                    <a:lnTo>
                      <a:pt x="45920" y="15376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67" name="Freeform 6166">
                <a:extLst>
                  <a:ext uri="{FF2B5EF4-FFF2-40B4-BE49-F238E27FC236}">
                    <a16:creationId xmlns:a16="http://schemas.microsoft.com/office/drawing/2014/main" id="{C4113519-37F5-5894-463D-71B8B71B2040}"/>
                  </a:ext>
                </a:extLst>
              </p:cNvPr>
              <p:cNvSpPr/>
              <p:nvPr/>
            </p:nvSpPr>
            <p:spPr>
              <a:xfrm>
                <a:off x="20016216" y="6381669"/>
                <a:ext cx="48442" cy="138986"/>
              </a:xfrm>
              <a:custGeom>
                <a:avLst/>
                <a:gdLst>
                  <a:gd name="connsiteX0" fmla="*/ 0 w 48442"/>
                  <a:gd name="connsiteY0" fmla="*/ 0 h 138986"/>
                  <a:gd name="connsiteX1" fmla="*/ 48443 w 48442"/>
                  <a:gd name="connsiteY1" fmla="*/ 138986 h 138986"/>
                </a:gdLst>
                <a:ahLst/>
                <a:cxnLst>
                  <a:cxn ang="0">
                    <a:pos x="connsiteX0" y="connsiteY0"/>
                  </a:cxn>
                  <a:cxn ang="0">
                    <a:pos x="connsiteX1" y="connsiteY1"/>
                  </a:cxn>
                </a:cxnLst>
                <a:rect l="l" t="t" r="r" b="b"/>
                <a:pathLst>
                  <a:path w="48442" h="138986">
                    <a:moveTo>
                      <a:pt x="0" y="0"/>
                    </a:moveTo>
                    <a:lnTo>
                      <a:pt x="48443" y="13898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68" name="Freeform 6167">
                <a:extLst>
                  <a:ext uri="{FF2B5EF4-FFF2-40B4-BE49-F238E27FC236}">
                    <a16:creationId xmlns:a16="http://schemas.microsoft.com/office/drawing/2014/main" id="{5128E6A1-7FA5-A92C-923E-7735DB80D6CB}"/>
                  </a:ext>
                </a:extLst>
              </p:cNvPr>
              <p:cNvSpPr/>
              <p:nvPr/>
            </p:nvSpPr>
            <p:spPr>
              <a:xfrm>
                <a:off x="19922152" y="6412823"/>
                <a:ext cx="44514" cy="121029"/>
              </a:xfrm>
              <a:custGeom>
                <a:avLst/>
                <a:gdLst>
                  <a:gd name="connsiteX0" fmla="*/ 0 w 44514"/>
                  <a:gd name="connsiteY0" fmla="*/ 0 h 121029"/>
                  <a:gd name="connsiteX1" fmla="*/ 44515 w 44514"/>
                  <a:gd name="connsiteY1" fmla="*/ 121030 h 121029"/>
                </a:gdLst>
                <a:ahLst/>
                <a:cxnLst>
                  <a:cxn ang="0">
                    <a:pos x="connsiteX0" y="connsiteY0"/>
                  </a:cxn>
                  <a:cxn ang="0">
                    <a:pos x="connsiteX1" y="connsiteY1"/>
                  </a:cxn>
                </a:cxnLst>
                <a:rect l="l" t="t" r="r" b="b"/>
                <a:pathLst>
                  <a:path w="44514" h="121029">
                    <a:moveTo>
                      <a:pt x="0" y="0"/>
                    </a:moveTo>
                    <a:lnTo>
                      <a:pt x="44515" y="12103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69" name="Freeform 6168">
                <a:extLst>
                  <a:ext uri="{FF2B5EF4-FFF2-40B4-BE49-F238E27FC236}">
                    <a16:creationId xmlns:a16="http://schemas.microsoft.com/office/drawing/2014/main" id="{A5DB2B36-3636-9A18-7053-F38B30E91F71}"/>
                  </a:ext>
                </a:extLst>
              </p:cNvPr>
              <p:cNvSpPr/>
              <p:nvPr/>
            </p:nvSpPr>
            <p:spPr>
              <a:xfrm>
                <a:off x="19831832" y="6441654"/>
                <a:ext cx="36664" cy="98786"/>
              </a:xfrm>
              <a:custGeom>
                <a:avLst/>
                <a:gdLst>
                  <a:gd name="connsiteX0" fmla="*/ 0 w 36664"/>
                  <a:gd name="connsiteY0" fmla="*/ 0 h 98786"/>
                  <a:gd name="connsiteX1" fmla="*/ 36491 w 36664"/>
                  <a:gd name="connsiteY1" fmla="*/ 98287 h 98786"/>
                  <a:gd name="connsiteX2" fmla="*/ 36664 w 36664"/>
                  <a:gd name="connsiteY2" fmla="*/ 98786 h 98786"/>
                </a:gdLst>
                <a:ahLst/>
                <a:cxnLst>
                  <a:cxn ang="0">
                    <a:pos x="connsiteX0" y="connsiteY0"/>
                  </a:cxn>
                  <a:cxn ang="0">
                    <a:pos x="connsiteX1" y="connsiteY1"/>
                  </a:cxn>
                  <a:cxn ang="0">
                    <a:pos x="connsiteX2" y="connsiteY2"/>
                  </a:cxn>
                </a:cxnLst>
                <a:rect l="l" t="t" r="r" b="b"/>
                <a:pathLst>
                  <a:path w="36664" h="98786">
                    <a:moveTo>
                      <a:pt x="0" y="0"/>
                    </a:moveTo>
                    <a:lnTo>
                      <a:pt x="36491" y="98287"/>
                    </a:lnTo>
                    <a:lnTo>
                      <a:pt x="36664" y="9878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70" name="Freeform 6169">
                <a:extLst>
                  <a:ext uri="{FF2B5EF4-FFF2-40B4-BE49-F238E27FC236}">
                    <a16:creationId xmlns:a16="http://schemas.microsoft.com/office/drawing/2014/main" id="{B5DDC1B0-3538-6A9B-6B1E-C498955E3EB2}"/>
                  </a:ext>
                </a:extLst>
              </p:cNvPr>
              <p:cNvSpPr/>
              <p:nvPr/>
            </p:nvSpPr>
            <p:spPr>
              <a:xfrm>
                <a:off x="19747338" y="6467973"/>
                <a:ext cx="25303" cy="71522"/>
              </a:xfrm>
              <a:custGeom>
                <a:avLst/>
                <a:gdLst>
                  <a:gd name="connsiteX0" fmla="*/ 0 w 25303"/>
                  <a:gd name="connsiteY0" fmla="*/ 0 h 71522"/>
                  <a:gd name="connsiteX1" fmla="*/ 25217 w 25303"/>
                  <a:gd name="connsiteY1" fmla="*/ 71273 h 71522"/>
                  <a:gd name="connsiteX2" fmla="*/ 25303 w 25303"/>
                  <a:gd name="connsiteY2" fmla="*/ 71523 h 71522"/>
                </a:gdLst>
                <a:ahLst/>
                <a:cxnLst>
                  <a:cxn ang="0">
                    <a:pos x="connsiteX0" y="connsiteY0"/>
                  </a:cxn>
                  <a:cxn ang="0">
                    <a:pos x="connsiteX1" y="connsiteY1"/>
                  </a:cxn>
                  <a:cxn ang="0">
                    <a:pos x="connsiteX2" y="connsiteY2"/>
                  </a:cxn>
                </a:cxnLst>
                <a:rect l="l" t="t" r="r" b="b"/>
                <a:pathLst>
                  <a:path w="25303" h="71522">
                    <a:moveTo>
                      <a:pt x="0" y="0"/>
                    </a:moveTo>
                    <a:lnTo>
                      <a:pt x="25217" y="71273"/>
                    </a:lnTo>
                    <a:lnTo>
                      <a:pt x="25303" y="7152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71" name="Freeform 6170">
                <a:extLst>
                  <a:ext uri="{FF2B5EF4-FFF2-40B4-BE49-F238E27FC236}">
                    <a16:creationId xmlns:a16="http://schemas.microsoft.com/office/drawing/2014/main" id="{107F3851-041D-EEE0-1FAD-0A3296301069}"/>
                  </a:ext>
                </a:extLst>
              </p:cNvPr>
              <p:cNvSpPr/>
              <p:nvPr/>
            </p:nvSpPr>
            <p:spPr>
              <a:xfrm>
                <a:off x="19677286" y="6489387"/>
                <a:ext cx="13150" cy="43939"/>
              </a:xfrm>
              <a:custGeom>
                <a:avLst/>
                <a:gdLst>
                  <a:gd name="connsiteX0" fmla="*/ 0 w 13150"/>
                  <a:gd name="connsiteY0" fmla="*/ 0 h 43939"/>
                  <a:gd name="connsiteX1" fmla="*/ 13151 w 13150"/>
                  <a:gd name="connsiteY1" fmla="*/ 43939 h 43939"/>
                </a:gdLst>
                <a:ahLst/>
                <a:cxnLst>
                  <a:cxn ang="0">
                    <a:pos x="connsiteX0" y="connsiteY0"/>
                  </a:cxn>
                  <a:cxn ang="0">
                    <a:pos x="connsiteX1" y="connsiteY1"/>
                  </a:cxn>
                </a:cxnLst>
                <a:rect l="l" t="t" r="r" b="b"/>
                <a:pathLst>
                  <a:path w="13150" h="43939">
                    <a:moveTo>
                      <a:pt x="0" y="0"/>
                    </a:moveTo>
                    <a:lnTo>
                      <a:pt x="13151" y="4393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72" name="Freeform 6171">
                <a:extLst>
                  <a:ext uri="{FF2B5EF4-FFF2-40B4-BE49-F238E27FC236}">
                    <a16:creationId xmlns:a16="http://schemas.microsoft.com/office/drawing/2014/main" id="{856CEE65-2976-1095-F61A-EA5FBDD973D8}"/>
                  </a:ext>
                </a:extLst>
              </p:cNvPr>
              <p:cNvSpPr/>
              <p:nvPr/>
            </p:nvSpPr>
            <p:spPr>
              <a:xfrm>
                <a:off x="19749538" y="6067480"/>
                <a:ext cx="525322" cy="237518"/>
              </a:xfrm>
              <a:custGeom>
                <a:avLst/>
                <a:gdLst>
                  <a:gd name="connsiteX0" fmla="*/ 431211 w 525322"/>
                  <a:gd name="connsiteY0" fmla="*/ 156693 h 237518"/>
                  <a:gd name="connsiteX1" fmla="*/ 516312 w 525322"/>
                  <a:gd name="connsiteY1" fmla="*/ 96897 h 237518"/>
                  <a:gd name="connsiteX2" fmla="*/ 410915 w 525322"/>
                  <a:gd name="connsiteY2" fmla="*/ 22243 h 237518"/>
                  <a:gd name="connsiteX3" fmla="*/ 172614 w 525322"/>
                  <a:gd name="connsiteY3" fmla="*/ 4867 h 237518"/>
                  <a:gd name="connsiteX4" fmla="*/ 1462 w 525322"/>
                  <a:gd name="connsiteY4" fmla="*/ 182865 h 237518"/>
                  <a:gd name="connsiteX5" fmla="*/ 10278 w 525322"/>
                  <a:gd name="connsiteY5" fmla="*/ 204143 h 237518"/>
                  <a:gd name="connsiteX6" fmla="*/ 276020 w 525322"/>
                  <a:gd name="connsiteY6" fmla="*/ 214519 h 237518"/>
                  <a:gd name="connsiteX7" fmla="*/ 431211 w 525322"/>
                  <a:gd name="connsiteY7" fmla="*/ 156693 h 23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5322" h="237518">
                    <a:moveTo>
                      <a:pt x="431211" y="156693"/>
                    </a:moveTo>
                    <a:cubicBezTo>
                      <a:pt x="466763" y="139811"/>
                      <a:pt x="498892" y="119808"/>
                      <a:pt x="516312" y="96897"/>
                    </a:cubicBezTo>
                    <a:cubicBezTo>
                      <a:pt x="563350" y="35055"/>
                      <a:pt x="410915" y="22243"/>
                      <a:pt x="410915" y="22243"/>
                    </a:cubicBezTo>
                    <a:cubicBezTo>
                      <a:pt x="410915" y="22243"/>
                      <a:pt x="274295" y="-12514"/>
                      <a:pt x="172614" y="4867"/>
                    </a:cubicBezTo>
                    <a:cubicBezTo>
                      <a:pt x="70901" y="22243"/>
                      <a:pt x="-12128" y="94629"/>
                      <a:pt x="1462" y="182865"/>
                    </a:cubicBezTo>
                    <a:cubicBezTo>
                      <a:pt x="2721" y="191027"/>
                      <a:pt x="5770" y="198087"/>
                      <a:pt x="10278" y="204143"/>
                    </a:cubicBezTo>
                    <a:cubicBezTo>
                      <a:pt x="54527" y="263635"/>
                      <a:pt x="240528" y="228216"/>
                      <a:pt x="276020" y="214519"/>
                    </a:cubicBezTo>
                    <a:cubicBezTo>
                      <a:pt x="300624" y="205028"/>
                      <a:pt x="370849" y="185383"/>
                      <a:pt x="431211" y="156693"/>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73" name="Freeform 6172">
                <a:extLst>
                  <a:ext uri="{FF2B5EF4-FFF2-40B4-BE49-F238E27FC236}">
                    <a16:creationId xmlns:a16="http://schemas.microsoft.com/office/drawing/2014/main" id="{1CA399DD-2517-D4CC-A731-7BD9DCE79D5D}"/>
                  </a:ext>
                </a:extLst>
              </p:cNvPr>
              <p:cNvSpPr/>
              <p:nvPr/>
            </p:nvSpPr>
            <p:spPr>
              <a:xfrm>
                <a:off x="19759816" y="6159921"/>
                <a:ext cx="420932" cy="111701"/>
              </a:xfrm>
              <a:custGeom>
                <a:avLst/>
                <a:gdLst>
                  <a:gd name="connsiteX0" fmla="*/ 0 w 420932"/>
                  <a:gd name="connsiteY0" fmla="*/ 111701 h 111701"/>
                  <a:gd name="connsiteX1" fmla="*/ 245272 w 420932"/>
                  <a:gd name="connsiteY1" fmla="*/ 0 h 111701"/>
                  <a:gd name="connsiteX2" fmla="*/ 420933 w 420932"/>
                  <a:gd name="connsiteY2" fmla="*/ 64251 h 111701"/>
                </a:gdLst>
                <a:ahLst/>
                <a:cxnLst>
                  <a:cxn ang="0">
                    <a:pos x="connsiteX0" y="connsiteY0"/>
                  </a:cxn>
                  <a:cxn ang="0">
                    <a:pos x="connsiteX1" y="connsiteY1"/>
                  </a:cxn>
                  <a:cxn ang="0">
                    <a:pos x="connsiteX2" y="connsiteY2"/>
                  </a:cxn>
                </a:cxnLst>
                <a:rect l="l" t="t" r="r" b="b"/>
                <a:pathLst>
                  <a:path w="420932" h="111701">
                    <a:moveTo>
                      <a:pt x="0" y="111701"/>
                    </a:moveTo>
                    <a:lnTo>
                      <a:pt x="245272" y="0"/>
                    </a:lnTo>
                    <a:lnTo>
                      <a:pt x="420933" y="6425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136" name="Graphic 2">
              <a:extLst>
                <a:ext uri="{FF2B5EF4-FFF2-40B4-BE49-F238E27FC236}">
                  <a16:creationId xmlns:a16="http://schemas.microsoft.com/office/drawing/2014/main" id="{043A203C-1F60-4074-2C4F-FF8E136E254A}"/>
                </a:ext>
              </a:extLst>
            </p:cNvPr>
            <p:cNvGrpSpPr/>
            <p:nvPr/>
          </p:nvGrpSpPr>
          <p:grpSpPr>
            <a:xfrm>
              <a:off x="19485524" y="6271628"/>
              <a:ext cx="1048781" cy="286368"/>
              <a:chOff x="19485524" y="6271628"/>
              <a:chExt cx="1048781" cy="286368"/>
            </a:xfrm>
            <a:grpFill/>
          </p:grpSpPr>
          <p:sp>
            <p:nvSpPr>
              <p:cNvPr id="6137" name="Freeform 6136">
                <a:extLst>
                  <a:ext uri="{FF2B5EF4-FFF2-40B4-BE49-F238E27FC236}">
                    <a16:creationId xmlns:a16="http://schemas.microsoft.com/office/drawing/2014/main" id="{09D4C02D-1FB9-DBB6-C2C8-82784B09EFFC}"/>
                  </a:ext>
                </a:extLst>
              </p:cNvPr>
              <p:cNvSpPr/>
              <p:nvPr/>
            </p:nvSpPr>
            <p:spPr>
              <a:xfrm>
                <a:off x="19495539" y="6271628"/>
                <a:ext cx="1038766" cy="286368"/>
              </a:xfrm>
              <a:custGeom>
                <a:avLst/>
                <a:gdLst>
                  <a:gd name="connsiteX0" fmla="*/ 1038766 w 1038766"/>
                  <a:gd name="connsiteY0" fmla="*/ 0 h 286368"/>
                  <a:gd name="connsiteX1" fmla="*/ 1038766 w 1038766"/>
                  <a:gd name="connsiteY1" fmla="*/ 126608 h 286368"/>
                  <a:gd name="connsiteX2" fmla="*/ 924021 w 1038766"/>
                  <a:gd name="connsiteY2" fmla="*/ 245630 h 286368"/>
                  <a:gd name="connsiteX3" fmla="*/ 40635 w 1038766"/>
                  <a:gd name="connsiteY3" fmla="*/ 238412 h 286368"/>
                  <a:gd name="connsiteX4" fmla="*/ 125 w 1038766"/>
                  <a:gd name="connsiteY4" fmla="*/ 200182 h 286368"/>
                  <a:gd name="connsiteX5" fmla="*/ 0 w 1038766"/>
                  <a:gd name="connsiteY5" fmla="*/ 199531 h 286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8766" h="286368">
                    <a:moveTo>
                      <a:pt x="1038766" y="0"/>
                    </a:moveTo>
                    <a:lnTo>
                      <a:pt x="1038766" y="126608"/>
                    </a:lnTo>
                    <a:cubicBezTo>
                      <a:pt x="1038766" y="183712"/>
                      <a:pt x="991116" y="233328"/>
                      <a:pt x="924021" y="245630"/>
                    </a:cubicBezTo>
                    <a:cubicBezTo>
                      <a:pt x="497864" y="323702"/>
                      <a:pt x="182458" y="271390"/>
                      <a:pt x="40635" y="238412"/>
                    </a:cubicBezTo>
                    <a:cubicBezTo>
                      <a:pt x="19195" y="233425"/>
                      <a:pt x="3304" y="218475"/>
                      <a:pt x="125" y="200182"/>
                    </a:cubicBezTo>
                    <a:lnTo>
                      <a:pt x="0" y="19953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38" name="Freeform 6137">
                <a:extLst>
                  <a:ext uri="{FF2B5EF4-FFF2-40B4-BE49-F238E27FC236}">
                    <a16:creationId xmlns:a16="http://schemas.microsoft.com/office/drawing/2014/main" id="{56399166-FFC7-EACE-F804-38DD2BC334CF}"/>
                  </a:ext>
                </a:extLst>
              </p:cNvPr>
              <p:cNvSpPr/>
              <p:nvPr/>
            </p:nvSpPr>
            <p:spPr>
              <a:xfrm>
                <a:off x="19485524" y="6411803"/>
                <a:ext cx="10025" cy="59361"/>
              </a:xfrm>
              <a:custGeom>
                <a:avLst/>
                <a:gdLst>
                  <a:gd name="connsiteX0" fmla="*/ 10026 w 10025"/>
                  <a:gd name="connsiteY0" fmla="*/ 59362 h 59361"/>
                  <a:gd name="connsiteX1" fmla="*/ 0 w 10025"/>
                  <a:gd name="connsiteY1" fmla="*/ 0 h 59361"/>
                </a:gdLst>
                <a:ahLst/>
                <a:cxnLst>
                  <a:cxn ang="0">
                    <a:pos x="connsiteX0" y="connsiteY0"/>
                  </a:cxn>
                  <a:cxn ang="0">
                    <a:pos x="connsiteX1" y="connsiteY1"/>
                  </a:cxn>
                </a:cxnLst>
                <a:rect l="l" t="t" r="r" b="b"/>
                <a:pathLst>
                  <a:path w="10025" h="59361">
                    <a:moveTo>
                      <a:pt x="10026" y="59362"/>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607" name="Group 5606">
            <a:extLst>
              <a:ext uri="{FF2B5EF4-FFF2-40B4-BE49-F238E27FC236}">
                <a16:creationId xmlns:a16="http://schemas.microsoft.com/office/drawing/2014/main" id="{4DBC35F7-761C-BC69-0F17-5CF522694993}"/>
              </a:ext>
            </a:extLst>
          </p:cNvPr>
          <p:cNvGrpSpPr/>
          <p:nvPr/>
        </p:nvGrpSpPr>
        <p:grpSpPr>
          <a:xfrm flipH="1">
            <a:off x="12779333" y="6878299"/>
            <a:ext cx="921888" cy="395112"/>
            <a:chOff x="12156003" y="6067926"/>
            <a:chExt cx="1076736" cy="461478"/>
          </a:xfrm>
        </p:grpSpPr>
        <p:grpSp>
          <p:nvGrpSpPr>
            <p:cNvPr id="6115" name="Graphic 2">
              <a:extLst>
                <a:ext uri="{FF2B5EF4-FFF2-40B4-BE49-F238E27FC236}">
                  <a16:creationId xmlns:a16="http://schemas.microsoft.com/office/drawing/2014/main" id="{3724E6B0-6ECC-C003-C063-455B2DD66584}"/>
                </a:ext>
              </a:extLst>
            </p:cNvPr>
            <p:cNvGrpSpPr/>
            <p:nvPr/>
          </p:nvGrpSpPr>
          <p:grpSpPr>
            <a:xfrm>
              <a:off x="12156003" y="6067926"/>
              <a:ext cx="1076736" cy="461478"/>
              <a:chOff x="20797178" y="6025396"/>
              <a:chExt cx="1076736" cy="461478"/>
            </a:xfrm>
            <a:noFill/>
          </p:grpSpPr>
          <p:grpSp>
            <p:nvGrpSpPr>
              <p:cNvPr id="6117" name="Graphic 2">
                <a:extLst>
                  <a:ext uri="{FF2B5EF4-FFF2-40B4-BE49-F238E27FC236}">
                    <a16:creationId xmlns:a16="http://schemas.microsoft.com/office/drawing/2014/main" id="{AA7D6937-8FAA-8902-1CFF-0671C6B9D3E4}"/>
                  </a:ext>
                </a:extLst>
              </p:cNvPr>
              <p:cNvGrpSpPr/>
              <p:nvPr/>
            </p:nvGrpSpPr>
            <p:grpSpPr>
              <a:xfrm>
                <a:off x="20871677" y="6025396"/>
                <a:ext cx="925344" cy="461478"/>
                <a:chOff x="20871677" y="6025396"/>
                <a:chExt cx="925344" cy="461478"/>
              </a:xfrm>
              <a:grpFill/>
            </p:grpSpPr>
            <p:sp>
              <p:nvSpPr>
                <p:cNvPr id="6124" name="Freeform 6123">
                  <a:extLst>
                    <a:ext uri="{FF2B5EF4-FFF2-40B4-BE49-F238E27FC236}">
                      <a16:creationId xmlns:a16="http://schemas.microsoft.com/office/drawing/2014/main" id="{19243B09-3315-B18A-00B9-64071DD98BE8}"/>
                    </a:ext>
                  </a:extLst>
                </p:cNvPr>
                <p:cNvSpPr/>
                <p:nvPr/>
              </p:nvSpPr>
              <p:spPr>
                <a:xfrm>
                  <a:off x="21333881" y="6025396"/>
                  <a:ext cx="1773" cy="461478"/>
                </a:xfrm>
                <a:custGeom>
                  <a:avLst/>
                  <a:gdLst>
                    <a:gd name="connsiteX0" fmla="*/ 0 w 1773"/>
                    <a:gd name="connsiteY0" fmla="*/ 461478 h 461478"/>
                    <a:gd name="connsiteX1" fmla="*/ 0 w 1773"/>
                    <a:gd name="connsiteY1" fmla="*/ 41242 h 461478"/>
                    <a:gd name="connsiteX2" fmla="*/ 1774 w 1773"/>
                    <a:gd name="connsiteY2" fmla="*/ 0 h 461478"/>
                  </a:gdLst>
                  <a:ahLst/>
                  <a:cxnLst>
                    <a:cxn ang="0">
                      <a:pos x="connsiteX0" y="connsiteY0"/>
                    </a:cxn>
                    <a:cxn ang="0">
                      <a:pos x="connsiteX1" y="connsiteY1"/>
                    </a:cxn>
                    <a:cxn ang="0">
                      <a:pos x="connsiteX2" y="connsiteY2"/>
                    </a:cxn>
                  </a:cxnLst>
                  <a:rect l="l" t="t" r="r" b="b"/>
                  <a:pathLst>
                    <a:path w="1773" h="461478">
                      <a:moveTo>
                        <a:pt x="0" y="461478"/>
                      </a:moveTo>
                      <a:lnTo>
                        <a:pt x="0" y="41242"/>
                      </a:lnTo>
                      <a:lnTo>
                        <a:pt x="1774"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25" name="Freeform 6124">
                  <a:extLst>
                    <a:ext uri="{FF2B5EF4-FFF2-40B4-BE49-F238E27FC236}">
                      <a16:creationId xmlns:a16="http://schemas.microsoft.com/office/drawing/2014/main" id="{CE2B6B18-E31B-8E08-ECEC-DA347DEE588B}"/>
                    </a:ext>
                  </a:extLst>
                </p:cNvPr>
                <p:cNvSpPr/>
                <p:nvPr/>
              </p:nvSpPr>
              <p:spPr>
                <a:xfrm>
                  <a:off x="21643231" y="6025396"/>
                  <a:ext cx="74331" cy="461478"/>
                </a:xfrm>
                <a:custGeom>
                  <a:avLst/>
                  <a:gdLst>
                    <a:gd name="connsiteX0" fmla="*/ 401 w 74331"/>
                    <a:gd name="connsiteY0" fmla="*/ 461478 h 461478"/>
                    <a:gd name="connsiteX1" fmla="*/ 74332 w 74331"/>
                    <a:gd name="connsiteY1" fmla="*/ 47016 h 461478"/>
                    <a:gd name="connsiteX2" fmla="*/ 0 w 74331"/>
                    <a:gd name="connsiteY2" fmla="*/ 0 h 461478"/>
                  </a:gdLst>
                  <a:ahLst/>
                  <a:cxnLst>
                    <a:cxn ang="0">
                      <a:pos x="connsiteX0" y="connsiteY0"/>
                    </a:cxn>
                    <a:cxn ang="0">
                      <a:pos x="connsiteX1" y="connsiteY1"/>
                    </a:cxn>
                    <a:cxn ang="0">
                      <a:pos x="connsiteX2" y="connsiteY2"/>
                    </a:cxn>
                  </a:cxnLst>
                  <a:rect l="l" t="t" r="r" b="b"/>
                  <a:pathLst>
                    <a:path w="74331" h="461478">
                      <a:moveTo>
                        <a:pt x="401" y="461478"/>
                      </a:moveTo>
                      <a:lnTo>
                        <a:pt x="74332" y="47016"/>
                      </a:ln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26" name="Freeform 6125">
                  <a:extLst>
                    <a:ext uri="{FF2B5EF4-FFF2-40B4-BE49-F238E27FC236}">
                      <a16:creationId xmlns:a16="http://schemas.microsoft.com/office/drawing/2014/main" id="{391A94E5-6185-C403-8B69-B9D92452FB27}"/>
                    </a:ext>
                  </a:extLst>
                </p:cNvPr>
                <p:cNvSpPr/>
                <p:nvPr/>
              </p:nvSpPr>
              <p:spPr>
                <a:xfrm>
                  <a:off x="21566192" y="6025396"/>
                  <a:ext cx="66953" cy="461478"/>
                </a:xfrm>
                <a:custGeom>
                  <a:avLst/>
                  <a:gdLst>
                    <a:gd name="connsiteX0" fmla="*/ 0 w 66953"/>
                    <a:gd name="connsiteY0" fmla="*/ 461478 h 461478"/>
                    <a:gd name="connsiteX1" fmla="*/ 66954 w 66953"/>
                    <a:gd name="connsiteY1" fmla="*/ 44357 h 461478"/>
                    <a:gd name="connsiteX2" fmla="*/ 146 w 66953"/>
                    <a:gd name="connsiteY2" fmla="*/ 0 h 461478"/>
                  </a:gdLst>
                  <a:ahLst/>
                  <a:cxnLst>
                    <a:cxn ang="0">
                      <a:pos x="connsiteX0" y="connsiteY0"/>
                    </a:cxn>
                    <a:cxn ang="0">
                      <a:pos x="connsiteX1" y="connsiteY1"/>
                    </a:cxn>
                    <a:cxn ang="0">
                      <a:pos x="connsiteX2" y="connsiteY2"/>
                    </a:cxn>
                  </a:cxnLst>
                  <a:rect l="l" t="t" r="r" b="b"/>
                  <a:pathLst>
                    <a:path w="66953" h="461478">
                      <a:moveTo>
                        <a:pt x="0" y="461478"/>
                      </a:moveTo>
                      <a:lnTo>
                        <a:pt x="66954" y="44357"/>
                      </a:lnTo>
                      <a:lnTo>
                        <a:pt x="146"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27" name="Freeform 6126">
                  <a:extLst>
                    <a:ext uri="{FF2B5EF4-FFF2-40B4-BE49-F238E27FC236}">
                      <a16:creationId xmlns:a16="http://schemas.microsoft.com/office/drawing/2014/main" id="{101DA580-8DDE-FE34-D4BB-9E0DDE152918}"/>
                    </a:ext>
                  </a:extLst>
                </p:cNvPr>
                <p:cNvSpPr/>
                <p:nvPr/>
              </p:nvSpPr>
              <p:spPr>
                <a:xfrm>
                  <a:off x="21488757" y="6025396"/>
                  <a:ext cx="54898" cy="461478"/>
                </a:xfrm>
                <a:custGeom>
                  <a:avLst/>
                  <a:gdLst>
                    <a:gd name="connsiteX0" fmla="*/ 0 w 54898"/>
                    <a:gd name="connsiteY0" fmla="*/ 461478 h 461478"/>
                    <a:gd name="connsiteX1" fmla="*/ 54899 w 54898"/>
                    <a:gd name="connsiteY1" fmla="*/ 44357 h 461478"/>
                    <a:gd name="connsiteX2" fmla="*/ 689 w 54898"/>
                    <a:gd name="connsiteY2" fmla="*/ 0 h 461478"/>
                  </a:gdLst>
                  <a:ahLst/>
                  <a:cxnLst>
                    <a:cxn ang="0">
                      <a:pos x="connsiteX0" y="connsiteY0"/>
                    </a:cxn>
                    <a:cxn ang="0">
                      <a:pos x="connsiteX1" y="connsiteY1"/>
                    </a:cxn>
                    <a:cxn ang="0">
                      <a:pos x="connsiteX2" y="connsiteY2"/>
                    </a:cxn>
                  </a:cxnLst>
                  <a:rect l="l" t="t" r="r" b="b"/>
                  <a:pathLst>
                    <a:path w="54898" h="461478">
                      <a:moveTo>
                        <a:pt x="0" y="461478"/>
                      </a:moveTo>
                      <a:lnTo>
                        <a:pt x="54899" y="44357"/>
                      </a:lnTo>
                      <a:lnTo>
                        <a:pt x="689"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28" name="Freeform 6127">
                  <a:extLst>
                    <a:ext uri="{FF2B5EF4-FFF2-40B4-BE49-F238E27FC236}">
                      <a16:creationId xmlns:a16="http://schemas.microsoft.com/office/drawing/2014/main" id="{9524C814-B0AF-18C3-B2CB-363B149D20F0}"/>
                    </a:ext>
                  </a:extLst>
                </p:cNvPr>
                <p:cNvSpPr/>
                <p:nvPr/>
              </p:nvSpPr>
              <p:spPr>
                <a:xfrm>
                  <a:off x="21411321" y="6025396"/>
                  <a:ext cx="38557" cy="461478"/>
                </a:xfrm>
                <a:custGeom>
                  <a:avLst/>
                  <a:gdLst>
                    <a:gd name="connsiteX0" fmla="*/ 0 w 38557"/>
                    <a:gd name="connsiteY0" fmla="*/ 461478 h 461478"/>
                    <a:gd name="connsiteX1" fmla="*/ 38558 w 38557"/>
                    <a:gd name="connsiteY1" fmla="*/ 40395 h 461478"/>
                    <a:gd name="connsiteX2" fmla="*/ 1226 w 38557"/>
                    <a:gd name="connsiteY2" fmla="*/ 0 h 461478"/>
                  </a:gdLst>
                  <a:ahLst/>
                  <a:cxnLst>
                    <a:cxn ang="0">
                      <a:pos x="connsiteX0" y="connsiteY0"/>
                    </a:cxn>
                    <a:cxn ang="0">
                      <a:pos x="connsiteX1" y="connsiteY1"/>
                    </a:cxn>
                    <a:cxn ang="0">
                      <a:pos x="connsiteX2" y="connsiteY2"/>
                    </a:cxn>
                  </a:cxnLst>
                  <a:rect l="l" t="t" r="r" b="b"/>
                  <a:pathLst>
                    <a:path w="38557" h="461478">
                      <a:moveTo>
                        <a:pt x="0" y="461478"/>
                      </a:moveTo>
                      <a:lnTo>
                        <a:pt x="38558" y="40395"/>
                      </a:lnTo>
                      <a:lnTo>
                        <a:pt x="1226"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29" name="Freeform 6128">
                  <a:extLst>
                    <a:ext uri="{FF2B5EF4-FFF2-40B4-BE49-F238E27FC236}">
                      <a16:creationId xmlns:a16="http://schemas.microsoft.com/office/drawing/2014/main" id="{54054F11-63EF-431A-6B06-FA6B6330124A}"/>
                    </a:ext>
                  </a:extLst>
                </p:cNvPr>
                <p:cNvSpPr/>
                <p:nvPr/>
              </p:nvSpPr>
              <p:spPr>
                <a:xfrm>
                  <a:off x="20871677" y="6077253"/>
                  <a:ext cx="75021" cy="409621"/>
                </a:xfrm>
                <a:custGeom>
                  <a:avLst/>
                  <a:gdLst>
                    <a:gd name="connsiteX0" fmla="*/ 0 w 75021"/>
                    <a:gd name="connsiteY0" fmla="*/ 0 h 409621"/>
                    <a:gd name="connsiteX1" fmla="*/ 75021 w 75021"/>
                    <a:gd name="connsiteY1" fmla="*/ 409622 h 409621"/>
                  </a:gdLst>
                  <a:ahLst/>
                  <a:cxnLst>
                    <a:cxn ang="0">
                      <a:pos x="connsiteX0" y="connsiteY0"/>
                    </a:cxn>
                    <a:cxn ang="0">
                      <a:pos x="connsiteX1" y="connsiteY1"/>
                    </a:cxn>
                  </a:cxnLst>
                  <a:rect l="l" t="t" r="r" b="b"/>
                  <a:pathLst>
                    <a:path w="75021" h="409621">
                      <a:moveTo>
                        <a:pt x="0" y="0"/>
                      </a:moveTo>
                      <a:lnTo>
                        <a:pt x="75021" y="40962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30" name="Freeform 6129">
                  <a:extLst>
                    <a:ext uri="{FF2B5EF4-FFF2-40B4-BE49-F238E27FC236}">
                      <a16:creationId xmlns:a16="http://schemas.microsoft.com/office/drawing/2014/main" id="{BD65E75E-F2BE-6B10-0B86-6B82A617CAAF}"/>
                    </a:ext>
                  </a:extLst>
                </p:cNvPr>
                <p:cNvSpPr/>
                <p:nvPr/>
              </p:nvSpPr>
              <p:spPr>
                <a:xfrm>
                  <a:off x="20950198" y="6025396"/>
                  <a:ext cx="77880" cy="461478"/>
                </a:xfrm>
                <a:custGeom>
                  <a:avLst/>
                  <a:gdLst>
                    <a:gd name="connsiteX0" fmla="*/ 73936 w 77880"/>
                    <a:gd name="connsiteY0" fmla="*/ 461478 h 461478"/>
                    <a:gd name="connsiteX1" fmla="*/ 0 w 77880"/>
                    <a:gd name="connsiteY1" fmla="*/ 46777 h 461478"/>
                    <a:gd name="connsiteX2" fmla="*/ 77880 w 77880"/>
                    <a:gd name="connsiteY2" fmla="*/ 0 h 461478"/>
                  </a:gdLst>
                  <a:ahLst/>
                  <a:cxnLst>
                    <a:cxn ang="0">
                      <a:pos x="connsiteX0" y="connsiteY0"/>
                    </a:cxn>
                    <a:cxn ang="0">
                      <a:pos x="connsiteX1" y="connsiteY1"/>
                    </a:cxn>
                    <a:cxn ang="0">
                      <a:pos x="connsiteX2" y="connsiteY2"/>
                    </a:cxn>
                  </a:cxnLst>
                  <a:rect l="l" t="t" r="r" b="b"/>
                  <a:pathLst>
                    <a:path w="77880" h="461478">
                      <a:moveTo>
                        <a:pt x="73936" y="461478"/>
                      </a:moveTo>
                      <a:lnTo>
                        <a:pt x="0" y="46777"/>
                      </a:lnTo>
                      <a:lnTo>
                        <a:pt x="7788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31" name="Freeform 6130">
                  <a:extLst>
                    <a:ext uri="{FF2B5EF4-FFF2-40B4-BE49-F238E27FC236}">
                      <a16:creationId xmlns:a16="http://schemas.microsoft.com/office/drawing/2014/main" id="{26077560-CE97-FFAB-8743-8D13452E931E}"/>
                    </a:ext>
                  </a:extLst>
                </p:cNvPr>
                <p:cNvSpPr/>
                <p:nvPr/>
              </p:nvSpPr>
              <p:spPr>
                <a:xfrm>
                  <a:off x="21034523" y="6069151"/>
                  <a:ext cx="67051" cy="417723"/>
                </a:xfrm>
                <a:custGeom>
                  <a:avLst/>
                  <a:gdLst>
                    <a:gd name="connsiteX0" fmla="*/ 0 w 67051"/>
                    <a:gd name="connsiteY0" fmla="*/ 0 h 417723"/>
                    <a:gd name="connsiteX1" fmla="*/ 67051 w 67051"/>
                    <a:gd name="connsiteY1" fmla="*/ 417723 h 417723"/>
                  </a:gdLst>
                  <a:ahLst/>
                  <a:cxnLst>
                    <a:cxn ang="0">
                      <a:pos x="connsiteX0" y="connsiteY0"/>
                    </a:cxn>
                    <a:cxn ang="0">
                      <a:pos x="connsiteX1" y="connsiteY1"/>
                    </a:cxn>
                  </a:cxnLst>
                  <a:rect l="l" t="t" r="r" b="b"/>
                  <a:pathLst>
                    <a:path w="67051" h="417723">
                      <a:moveTo>
                        <a:pt x="0" y="0"/>
                      </a:moveTo>
                      <a:lnTo>
                        <a:pt x="67051" y="41772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32" name="Freeform 6131">
                  <a:extLst>
                    <a:ext uri="{FF2B5EF4-FFF2-40B4-BE49-F238E27FC236}">
                      <a16:creationId xmlns:a16="http://schemas.microsoft.com/office/drawing/2014/main" id="{67F7901C-D4D6-B64D-5CF0-7ECE1EB97EEC}"/>
                    </a:ext>
                  </a:extLst>
                </p:cNvPr>
                <p:cNvSpPr/>
                <p:nvPr/>
              </p:nvSpPr>
              <p:spPr>
                <a:xfrm>
                  <a:off x="21123699" y="6025396"/>
                  <a:ext cx="58170" cy="461478"/>
                </a:xfrm>
                <a:custGeom>
                  <a:avLst/>
                  <a:gdLst>
                    <a:gd name="connsiteX0" fmla="*/ 55311 w 58170"/>
                    <a:gd name="connsiteY0" fmla="*/ 461478 h 461478"/>
                    <a:gd name="connsiteX1" fmla="*/ 0 w 58170"/>
                    <a:gd name="connsiteY1" fmla="*/ 41242 h 461478"/>
                    <a:gd name="connsiteX2" fmla="*/ 58170 w 58170"/>
                    <a:gd name="connsiteY2" fmla="*/ 0 h 461478"/>
                  </a:gdLst>
                  <a:ahLst/>
                  <a:cxnLst>
                    <a:cxn ang="0">
                      <a:pos x="connsiteX0" y="connsiteY0"/>
                    </a:cxn>
                    <a:cxn ang="0">
                      <a:pos x="connsiteX1" y="connsiteY1"/>
                    </a:cxn>
                    <a:cxn ang="0">
                      <a:pos x="connsiteX2" y="connsiteY2"/>
                    </a:cxn>
                  </a:cxnLst>
                  <a:rect l="l" t="t" r="r" b="b"/>
                  <a:pathLst>
                    <a:path w="58170" h="461478">
                      <a:moveTo>
                        <a:pt x="55311" y="461478"/>
                      </a:moveTo>
                      <a:lnTo>
                        <a:pt x="0" y="41242"/>
                      </a:lnTo>
                      <a:lnTo>
                        <a:pt x="5817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33" name="Freeform 6132">
                  <a:extLst>
                    <a:ext uri="{FF2B5EF4-FFF2-40B4-BE49-F238E27FC236}">
                      <a16:creationId xmlns:a16="http://schemas.microsoft.com/office/drawing/2014/main" id="{C1905B05-5C06-C3D9-0A24-F13B1A517EB0}"/>
                    </a:ext>
                  </a:extLst>
                </p:cNvPr>
                <p:cNvSpPr/>
                <p:nvPr/>
              </p:nvSpPr>
              <p:spPr>
                <a:xfrm>
                  <a:off x="21218967" y="6026671"/>
                  <a:ext cx="39794" cy="460202"/>
                </a:xfrm>
                <a:custGeom>
                  <a:avLst/>
                  <a:gdLst>
                    <a:gd name="connsiteX0" fmla="*/ 37478 w 39794"/>
                    <a:gd name="connsiteY0" fmla="*/ 460203 h 460202"/>
                    <a:gd name="connsiteX1" fmla="*/ 0 w 39794"/>
                    <a:gd name="connsiteY1" fmla="*/ 39967 h 460202"/>
                    <a:gd name="connsiteX2" fmla="*/ 39795 w 39794"/>
                    <a:gd name="connsiteY2" fmla="*/ 0 h 460202"/>
                  </a:gdLst>
                  <a:ahLst/>
                  <a:cxnLst>
                    <a:cxn ang="0">
                      <a:pos x="connsiteX0" y="connsiteY0"/>
                    </a:cxn>
                    <a:cxn ang="0">
                      <a:pos x="connsiteX1" y="connsiteY1"/>
                    </a:cxn>
                    <a:cxn ang="0">
                      <a:pos x="connsiteX2" y="connsiteY2"/>
                    </a:cxn>
                  </a:cxnLst>
                  <a:rect l="l" t="t" r="r" b="b"/>
                  <a:pathLst>
                    <a:path w="39794" h="460202">
                      <a:moveTo>
                        <a:pt x="37478" y="460203"/>
                      </a:moveTo>
                      <a:lnTo>
                        <a:pt x="0" y="39967"/>
                      </a:lnTo>
                      <a:lnTo>
                        <a:pt x="39795"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34" name="Freeform 6133">
                  <a:extLst>
                    <a:ext uri="{FF2B5EF4-FFF2-40B4-BE49-F238E27FC236}">
                      <a16:creationId xmlns:a16="http://schemas.microsoft.com/office/drawing/2014/main" id="{49113543-8559-4706-B828-3AA9FAC472B2}"/>
                    </a:ext>
                  </a:extLst>
                </p:cNvPr>
                <p:cNvSpPr/>
                <p:nvPr/>
              </p:nvSpPr>
              <p:spPr>
                <a:xfrm>
                  <a:off x="20951185" y="6025396"/>
                  <a:ext cx="845837" cy="461478"/>
                </a:xfrm>
                <a:custGeom>
                  <a:avLst/>
                  <a:gdLst>
                    <a:gd name="connsiteX0" fmla="*/ 0 w 845837"/>
                    <a:gd name="connsiteY0" fmla="*/ 0 h 461478"/>
                    <a:gd name="connsiteX1" fmla="*/ 768939 w 845837"/>
                    <a:gd name="connsiteY1" fmla="*/ 0 h 461478"/>
                    <a:gd name="connsiteX2" fmla="*/ 845837 w 845837"/>
                    <a:gd name="connsiteY2" fmla="*/ 52654 h 461478"/>
                    <a:gd name="connsiteX3" fmla="*/ 769883 w 845837"/>
                    <a:gd name="connsiteY3" fmla="*/ 461478 h 461478"/>
                  </a:gdLst>
                  <a:ahLst/>
                  <a:cxnLst>
                    <a:cxn ang="0">
                      <a:pos x="connsiteX0" y="connsiteY0"/>
                    </a:cxn>
                    <a:cxn ang="0">
                      <a:pos x="connsiteX1" y="connsiteY1"/>
                    </a:cxn>
                    <a:cxn ang="0">
                      <a:pos x="connsiteX2" y="connsiteY2"/>
                    </a:cxn>
                    <a:cxn ang="0">
                      <a:pos x="connsiteX3" y="connsiteY3"/>
                    </a:cxn>
                  </a:cxnLst>
                  <a:rect l="l" t="t" r="r" b="b"/>
                  <a:pathLst>
                    <a:path w="845837" h="461478">
                      <a:moveTo>
                        <a:pt x="0" y="0"/>
                      </a:moveTo>
                      <a:lnTo>
                        <a:pt x="768939" y="0"/>
                      </a:lnTo>
                      <a:lnTo>
                        <a:pt x="845837" y="52654"/>
                      </a:lnTo>
                      <a:lnTo>
                        <a:pt x="769883" y="46147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118" name="Freeform 6117">
                <a:extLst>
                  <a:ext uri="{FF2B5EF4-FFF2-40B4-BE49-F238E27FC236}">
                    <a16:creationId xmlns:a16="http://schemas.microsoft.com/office/drawing/2014/main" id="{EB864B3E-6283-56F0-51D2-9FA46390E5A5}"/>
                  </a:ext>
                </a:extLst>
              </p:cNvPr>
              <p:cNvSpPr/>
              <p:nvPr/>
            </p:nvSpPr>
            <p:spPr>
              <a:xfrm>
                <a:off x="20800438" y="6140201"/>
                <a:ext cx="1070433" cy="5426"/>
              </a:xfrm>
              <a:custGeom>
                <a:avLst/>
                <a:gdLst>
                  <a:gd name="connsiteX0" fmla="*/ 0 w 1070433"/>
                  <a:gd name="connsiteY0" fmla="*/ 0 h 5426"/>
                  <a:gd name="connsiteX1" fmla="*/ 1070434 w 1070433"/>
                  <a:gd name="connsiteY1" fmla="*/ 0 h 5426"/>
                </a:gdLst>
                <a:ahLst/>
                <a:cxnLst>
                  <a:cxn ang="0">
                    <a:pos x="connsiteX0" y="connsiteY0"/>
                  </a:cxn>
                  <a:cxn ang="0">
                    <a:pos x="connsiteX1" y="connsiteY1"/>
                  </a:cxn>
                </a:cxnLst>
                <a:rect l="l" t="t" r="r" b="b"/>
                <a:pathLst>
                  <a:path w="1070433" h="5426">
                    <a:moveTo>
                      <a:pt x="0" y="0"/>
                    </a:moveTo>
                    <a:lnTo>
                      <a:pt x="1070434"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19" name="Freeform 6118">
                <a:extLst>
                  <a:ext uri="{FF2B5EF4-FFF2-40B4-BE49-F238E27FC236}">
                    <a16:creationId xmlns:a16="http://schemas.microsoft.com/office/drawing/2014/main" id="{5FB14BCE-1A31-BC34-A099-E3EF55A3740C}"/>
                  </a:ext>
                </a:extLst>
              </p:cNvPr>
              <p:cNvSpPr/>
              <p:nvPr/>
            </p:nvSpPr>
            <p:spPr>
              <a:xfrm>
                <a:off x="21335215" y="6065751"/>
                <a:ext cx="538699" cy="421122"/>
              </a:xfrm>
              <a:custGeom>
                <a:avLst/>
                <a:gdLst>
                  <a:gd name="connsiteX0" fmla="*/ 483 w 538699"/>
                  <a:gd name="connsiteY0" fmla="*/ 887 h 421122"/>
                  <a:gd name="connsiteX1" fmla="*/ 473808 w 538699"/>
                  <a:gd name="connsiteY1" fmla="*/ 12299 h 421122"/>
                  <a:gd name="connsiteX2" fmla="*/ 536291 w 538699"/>
                  <a:gd name="connsiteY2" fmla="*/ 125541 h 421122"/>
                  <a:gd name="connsiteX3" fmla="*/ 491456 w 538699"/>
                  <a:gd name="connsiteY3" fmla="*/ 342926 h 421122"/>
                  <a:gd name="connsiteX4" fmla="*/ 393090 w 538699"/>
                  <a:gd name="connsiteY4" fmla="*/ 421123 h 421122"/>
                  <a:gd name="connsiteX5" fmla="*/ 0 w 538699"/>
                  <a:gd name="connsiteY5" fmla="*/ 421123 h 421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8699" h="421122">
                    <a:moveTo>
                      <a:pt x="483" y="887"/>
                    </a:moveTo>
                    <a:cubicBezTo>
                      <a:pt x="162352" y="-1485"/>
                      <a:pt x="333808" y="442"/>
                      <a:pt x="473808" y="12299"/>
                    </a:cubicBezTo>
                    <a:cubicBezTo>
                      <a:pt x="524833" y="16619"/>
                      <a:pt x="546339" y="76838"/>
                      <a:pt x="536291" y="125541"/>
                    </a:cubicBezTo>
                    <a:lnTo>
                      <a:pt x="491456" y="342926"/>
                    </a:lnTo>
                    <a:cubicBezTo>
                      <a:pt x="482076" y="388390"/>
                      <a:pt x="440903" y="421123"/>
                      <a:pt x="393090" y="421123"/>
                    </a:cubicBezTo>
                    <a:lnTo>
                      <a:pt x="0" y="42112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20" name="Freeform 6119">
                <a:extLst>
                  <a:ext uri="{FF2B5EF4-FFF2-40B4-BE49-F238E27FC236}">
                    <a16:creationId xmlns:a16="http://schemas.microsoft.com/office/drawing/2014/main" id="{326ED348-7414-1C66-75E2-CCC4997FFDC9}"/>
                  </a:ext>
                </a:extLst>
              </p:cNvPr>
              <p:cNvSpPr/>
              <p:nvPr/>
            </p:nvSpPr>
            <p:spPr>
              <a:xfrm>
                <a:off x="20797178" y="6065751"/>
                <a:ext cx="538699" cy="421122"/>
              </a:xfrm>
              <a:custGeom>
                <a:avLst/>
                <a:gdLst>
                  <a:gd name="connsiteX0" fmla="*/ 538216 w 538699"/>
                  <a:gd name="connsiteY0" fmla="*/ 887 h 421122"/>
                  <a:gd name="connsiteX1" fmla="*/ 64891 w 538699"/>
                  <a:gd name="connsiteY1" fmla="*/ 12299 h 421122"/>
                  <a:gd name="connsiteX2" fmla="*/ 2408 w 538699"/>
                  <a:gd name="connsiteY2" fmla="*/ 125541 h 421122"/>
                  <a:gd name="connsiteX3" fmla="*/ 47243 w 538699"/>
                  <a:gd name="connsiteY3" fmla="*/ 342926 h 421122"/>
                  <a:gd name="connsiteX4" fmla="*/ 145609 w 538699"/>
                  <a:gd name="connsiteY4" fmla="*/ 421123 h 421122"/>
                  <a:gd name="connsiteX5" fmla="*/ 538699 w 538699"/>
                  <a:gd name="connsiteY5" fmla="*/ 421123 h 421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8699" h="421122">
                    <a:moveTo>
                      <a:pt x="538216" y="887"/>
                    </a:moveTo>
                    <a:cubicBezTo>
                      <a:pt x="376342" y="-1485"/>
                      <a:pt x="204891" y="442"/>
                      <a:pt x="64891" y="12299"/>
                    </a:cubicBezTo>
                    <a:cubicBezTo>
                      <a:pt x="13861" y="16619"/>
                      <a:pt x="-7639" y="76838"/>
                      <a:pt x="2408" y="125541"/>
                    </a:cubicBezTo>
                    <a:lnTo>
                      <a:pt x="47243" y="342926"/>
                    </a:lnTo>
                    <a:cubicBezTo>
                      <a:pt x="56623" y="388390"/>
                      <a:pt x="97790" y="421123"/>
                      <a:pt x="145609" y="421123"/>
                    </a:cubicBezTo>
                    <a:lnTo>
                      <a:pt x="538699" y="42112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21" name="Freeform 6120">
                <a:extLst>
                  <a:ext uri="{FF2B5EF4-FFF2-40B4-BE49-F238E27FC236}">
                    <a16:creationId xmlns:a16="http://schemas.microsoft.com/office/drawing/2014/main" id="{C4FDB945-AA9D-7471-343D-E0B5C353635A}"/>
                  </a:ext>
                </a:extLst>
              </p:cNvPr>
              <p:cNvSpPr/>
              <p:nvPr/>
            </p:nvSpPr>
            <p:spPr>
              <a:xfrm>
                <a:off x="20800438" y="6025396"/>
                <a:ext cx="150747" cy="114805"/>
              </a:xfrm>
              <a:custGeom>
                <a:avLst/>
                <a:gdLst>
                  <a:gd name="connsiteX0" fmla="*/ 71240 w 150747"/>
                  <a:gd name="connsiteY0" fmla="*/ 51857 h 114805"/>
                  <a:gd name="connsiteX1" fmla="*/ 150747 w 150747"/>
                  <a:gd name="connsiteY1" fmla="*/ 0 h 114805"/>
                  <a:gd name="connsiteX2" fmla="*/ 0 w 150747"/>
                  <a:gd name="connsiteY2" fmla="*/ 114806 h 114805"/>
                </a:gdLst>
                <a:ahLst/>
                <a:cxnLst>
                  <a:cxn ang="0">
                    <a:pos x="connsiteX0" y="connsiteY0"/>
                  </a:cxn>
                  <a:cxn ang="0">
                    <a:pos x="connsiteX1" y="connsiteY1"/>
                  </a:cxn>
                  <a:cxn ang="0">
                    <a:pos x="connsiteX2" y="connsiteY2"/>
                  </a:cxn>
                </a:cxnLst>
                <a:rect l="l" t="t" r="r" b="b"/>
                <a:pathLst>
                  <a:path w="150747" h="114805">
                    <a:moveTo>
                      <a:pt x="71240" y="51857"/>
                    </a:moveTo>
                    <a:lnTo>
                      <a:pt x="150747" y="0"/>
                    </a:lnTo>
                    <a:cubicBezTo>
                      <a:pt x="150747" y="0"/>
                      <a:pt x="32357" y="-1128"/>
                      <a:pt x="0" y="114806"/>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22" name="Freeform 6121">
                <a:extLst>
                  <a:ext uri="{FF2B5EF4-FFF2-40B4-BE49-F238E27FC236}">
                    <a16:creationId xmlns:a16="http://schemas.microsoft.com/office/drawing/2014/main" id="{3ED727BF-8465-A200-A7C6-33C8C3186305}"/>
                  </a:ext>
                </a:extLst>
              </p:cNvPr>
              <p:cNvSpPr/>
              <p:nvPr/>
            </p:nvSpPr>
            <p:spPr>
              <a:xfrm>
                <a:off x="21034523" y="6025396"/>
                <a:ext cx="70452" cy="43754"/>
              </a:xfrm>
              <a:custGeom>
                <a:avLst/>
                <a:gdLst>
                  <a:gd name="connsiteX0" fmla="*/ 0 w 70452"/>
                  <a:gd name="connsiteY0" fmla="*/ 43755 h 43754"/>
                  <a:gd name="connsiteX1" fmla="*/ 70453 w 70452"/>
                  <a:gd name="connsiteY1" fmla="*/ 0 h 43754"/>
                </a:gdLst>
                <a:ahLst/>
                <a:cxnLst>
                  <a:cxn ang="0">
                    <a:pos x="connsiteX0" y="connsiteY0"/>
                  </a:cxn>
                  <a:cxn ang="0">
                    <a:pos x="connsiteX1" y="connsiteY1"/>
                  </a:cxn>
                </a:cxnLst>
                <a:rect l="l" t="t" r="r" b="b"/>
                <a:pathLst>
                  <a:path w="70452" h="43754">
                    <a:moveTo>
                      <a:pt x="0" y="43755"/>
                    </a:moveTo>
                    <a:lnTo>
                      <a:pt x="70453"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23" name="Freeform 6122">
                <a:extLst>
                  <a:ext uri="{FF2B5EF4-FFF2-40B4-BE49-F238E27FC236}">
                    <a16:creationId xmlns:a16="http://schemas.microsoft.com/office/drawing/2014/main" id="{048C49EA-E205-C8C5-A750-325179F6372A}"/>
                  </a:ext>
                </a:extLst>
              </p:cNvPr>
              <p:cNvSpPr/>
              <p:nvPr/>
            </p:nvSpPr>
            <p:spPr>
              <a:xfrm>
                <a:off x="21720124" y="6025396"/>
                <a:ext cx="150747" cy="114805"/>
              </a:xfrm>
              <a:custGeom>
                <a:avLst/>
                <a:gdLst>
                  <a:gd name="connsiteX0" fmla="*/ 0 w 150747"/>
                  <a:gd name="connsiteY0" fmla="*/ 0 h 114805"/>
                  <a:gd name="connsiteX1" fmla="*/ 150747 w 150747"/>
                  <a:gd name="connsiteY1" fmla="*/ 114805 h 114805"/>
                </a:gdLst>
                <a:ahLst/>
                <a:cxnLst>
                  <a:cxn ang="0">
                    <a:pos x="connsiteX0" y="connsiteY0"/>
                  </a:cxn>
                  <a:cxn ang="0">
                    <a:pos x="connsiteX1" y="connsiteY1"/>
                  </a:cxn>
                </a:cxnLst>
                <a:rect l="l" t="t" r="r" b="b"/>
                <a:pathLst>
                  <a:path w="150747" h="114805">
                    <a:moveTo>
                      <a:pt x="0" y="0"/>
                    </a:moveTo>
                    <a:cubicBezTo>
                      <a:pt x="0" y="0"/>
                      <a:pt x="131477" y="12269"/>
                      <a:pt x="150747" y="114805"/>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116" name="Freeform 6115">
              <a:extLst>
                <a:ext uri="{FF2B5EF4-FFF2-40B4-BE49-F238E27FC236}">
                  <a16:creationId xmlns:a16="http://schemas.microsoft.com/office/drawing/2014/main" id="{89E805EE-7ADA-1240-C333-E1ECB921424A}"/>
                </a:ext>
              </a:extLst>
            </p:cNvPr>
            <p:cNvSpPr/>
            <p:nvPr/>
          </p:nvSpPr>
          <p:spPr>
            <a:xfrm>
              <a:off x="12171692" y="6298226"/>
              <a:ext cx="1045357" cy="5426"/>
            </a:xfrm>
            <a:custGeom>
              <a:avLst/>
              <a:gdLst>
                <a:gd name="connsiteX0" fmla="*/ 0 w 1045357"/>
                <a:gd name="connsiteY0" fmla="*/ 0 h 5426"/>
                <a:gd name="connsiteX1" fmla="*/ 1045358 w 1045357"/>
                <a:gd name="connsiteY1" fmla="*/ 0 h 5426"/>
              </a:gdLst>
              <a:ahLst/>
              <a:cxnLst>
                <a:cxn ang="0">
                  <a:pos x="connsiteX0" y="connsiteY0"/>
                </a:cxn>
                <a:cxn ang="0">
                  <a:pos x="connsiteX1" y="connsiteY1"/>
                </a:cxn>
              </a:cxnLst>
              <a:rect l="l" t="t" r="r" b="b"/>
              <a:pathLst>
                <a:path w="1045357" h="5426">
                  <a:moveTo>
                    <a:pt x="0" y="0"/>
                  </a:moveTo>
                  <a:lnTo>
                    <a:pt x="1045358"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08" name="Graphic 4206">
            <a:extLst>
              <a:ext uri="{FF2B5EF4-FFF2-40B4-BE49-F238E27FC236}">
                <a16:creationId xmlns:a16="http://schemas.microsoft.com/office/drawing/2014/main" id="{2D07AF92-DF47-ABDC-8233-450496CC9A63}"/>
              </a:ext>
            </a:extLst>
          </p:cNvPr>
          <p:cNvGrpSpPr/>
          <p:nvPr/>
        </p:nvGrpSpPr>
        <p:grpSpPr>
          <a:xfrm flipH="1">
            <a:off x="18088521" y="3810491"/>
            <a:ext cx="491220" cy="490724"/>
            <a:chOff x="18346902" y="8597617"/>
            <a:chExt cx="601265" cy="600659"/>
          </a:xfrm>
          <a:noFill/>
        </p:grpSpPr>
        <p:sp>
          <p:nvSpPr>
            <p:cNvPr id="6113" name="Freeform 6112">
              <a:extLst>
                <a:ext uri="{FF2B5EF4-FFF2-40B4-BE49-F238E27FC236}">
                  <a16:creationId xmlns:a16="http://schemas.microsoft.com/office/drawing/2014/main" id="{DCEE0468-B59C-F8AB-C01A-2ED3F6FB45E0}"/>
                </a:ext>
              </a:extLst>
            </p:cNvPr>
            <p:cNvSpPr/>
            <p:nvPr/>
          </p:nvSpPr>
          <p:spPr>
            <a:xfrm>
              <a:off x="18650532" y="8665955"/>
              <a:ext cx="236129" cy="235891"/>
            </a:xfrm>
            <a:custGeom>
              <a:avLst/>
              <a:gdLst>
                <a:gd name="connsiteX0" fmla="*/ 23113 w 236129"/>
                <a:gd name="connsiteY0" fmla="*/ 23091 h 235891"/>
                <a:gd name="connsiteX1" fmla="*/ 102158 w 236129"/>
                <a:gd name="connsiteY1" fmla="*/ 49868 h 235891"/>
                <a:gd name="connsiteX2" fmla="*/ 169050 w 236129"/>
                <a:gd name="connsiteY2" fmla="*/ 0 h 235891"/>
                <a:gd name="connsiteX3" fmla="*/ 167980 w 236129"/>
                <a:gd name="connsiteY3" fmla="*/ 83374 h 235891"/>
                <a:gd name="connsiteX4" fmla="*/ 236130 w 236129"/>
                <a:gd name="connsiteY4" fmla="*/ 131517 h 235891"/>
                <a:gd name="connsiteX5" fmla="*/ 156424 w 236129"/>
                <a:gd name="connsiteY5" fmla="*/ 156268 h 235891"/>
                <a:gd name="connsiteX6" fmla="*/ 131650 w 236129"/>
                <a:gd name="connsiteY6" fmla="*/ 235892 h 235891"/>
                <a:gd name="connsiteX7" fmla="*/ 83458 w 236129"/>
                <a:gd name="connsiteY7" fmla="*/ 167813 h 235891"/>
                <a:gd name="connsiteX8" fmla="*/ 0 w 236129"/>
                <a:gd name="connsiteY8" fmla="*/ 168879 h 235891"/>
                <a:gd name="connsiteX9" fmla="*/ 49918 w 236129"/>
                <a:gd name="connsiteY9" fmla="*/ 102055 h 235891"/>
                <a:gd name="connsiteX10" fmla="*/ 23113 w 236129"/>
                <a:gd name="connsiteY10" fmla="*/ 23091 h 23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29" h="235891">
                  <a:moveTo>
                    <a:pt x="23113" y="23091"/>
                  </a:moveTo>
                  <a:lnTo>
                    <a:pt x="102158" y="49868"/>
                  </a:lnTo>
                  <a:lnTo>
                    <a:pt x="169050" y="0"/>
                  </a:lnTo>
                  <a:lnTo>
                    <a:pt x="167980" y="83374"/>
                  </a:lnTo>
                  <a:lnTo>
                    <a:pt x="236130" y="131517"/>
                  </a:lnTo>
                  <a:lnTo>
                    <a:pt x="156424" y="156268"/>
                  </a:lnTo>
                  <a:lnTo>
                    <a:pt x="131650" y="235892"/>
                  </a:lnTo>
                  <a:lnTo>
                    <a:pt x="83458" y="167813"/>
                  </a:lnTo>
                  <a:lnTo>
                    <a:pt x="0" y="168879"/>
                  </a:lnTo>
                  <a:lnTo>
                    <a:pt x="49918" y="102055"/>
                  </a:lnTo>
                  <a:lnTo>
                    <a:pt x="23113" y="23091"/>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14" name="Freeform 6113">
              <a:extLst>
                <a:ext uri="{FF2B5EF4-FFF2-40B4-BE49-F238E27FC236}">
                  <a16:creationId xmlns:a16="http://schemas.microsoft.com/office/drawing/2014/main" id="{92CDD074-84D2-D4EE-95DB-4225E7C57825}"/>
                </a:ext>
              </a:extLst>
            </p:cNvPr>
            <p:cNvSpPr/>
            <p:nvPr/>
          </p:nvSpPr>
          <p:spPr>
            <a:xfrm>
              <a:off x="18346902" y="8597617"/>
              <a:ext cx="601265" cy="600659"/>
            </a:xfrm>
            <a:custGeom>
              <a:avLst/>
              <a:gdLst>
                <a:gd name="connsiteX0" fmla="*/ 570677 w 601265"/>
                <a:gd name="connsiteY0" fmla="*/ 387200 h 600659"/>
                <a:gd name="connsiteX1" fmla="*/ 213676 w 601265"/>
                <a:gd name="connsiteY1" fmla="*/ 387200 h 600659"/>
                <a:gd name="connsiteX2" fmla="*/ 213676 w 601265"/>
                <a:gd name="connsiteY2" fmla="*/ 30559 h 600659"/>
                <a:gd name="connsiteX3" fmla="*/ 250750 w 601265"/>
                <a:gd name="connsiteY3" fmla="*/ 0 h 600659"/>
                <a:gd name="connsiteX4" fmla="*/ 88725 w 601265"/>
                <a:gd name="connsiteY4" fmla="*/ 84055 h 600659"/>
                <a:gd name="connsiteX5" fmla="*/ 88726 w 601265"/>
                <a:gd name="connsiteY5" fmla="*/ 512021 h 600659"/>
                <a:gd name="connsiteX6" fmla="*/ 517131 w 601265"/>
                <a:gd name="connsiteY6" fmla="*/ 512021 h 600659"/>
                <a:gd name="connsiteX7" fmla="*/ 601266 w 601265"/>
                <a:gd name="connsiteY7" fmla="*/ 350161 h 600659"/>
                <a:gd name="connsiteX8" fmla="*/ 570677 w 601265"/>
                <a:gd name="connsiteY8" fmla="*/ 387200 h 6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265" h="600659">
                  <a:moveTo>
                    <a:pt x="570677" y="387200"/>
                  </a:moveTo>
                  <a:cubicBezTo>
                    <a:pt x="472094" y="485684"/>
                    <a:pt x="312262" y="485684"/>
                    <a:pt x="213676" y="387200"/>
                  </a:cubicBezTo>
                  <a:cubicBezTo>
                    <a:pt x="115093" y="288717"/>
                    <a:pt x="115093" y="129043"/>
                    <a:pt x="213676" y="30559"/>
                  </a:cubicBezTo>
                  <a:cubicBezTo>
                    <a:pt x="225249" y="18998"/>
                    <a:pt x="237691" y="8847"/>
                    <a:pt x="250750" y="0"/>
                  </a:cubicBezTo>
                  <a:cubicBezTo>
                    <a:pt x="191415" y="10313"/>
                    <a:pt x="134550" y="38276"/>
                    <a:pt x="88725" y="84055"/>
                  </a:cubicBezTo>
                  <a:cubicBezTo>
                    <a:pt x="-29575" y="202235"/>
                    <a:pt x="-29575" y="393843"/>
                    <a:pt x="88726" y="512021"/>
                  </a:cubicBezTo>
                  <a:cubicBezTo>
                    <a:pt x="207026" y="630206"/>
                    <a:pt x="398827" y="630206"/>
                    <a:pt x="517131" y="512021"/>
                  </a:cubicBezTo>
                  <a:cubicBezTo>
                    <a:pt x="562953" y="466246"/>
                    <a:pt x="590946" y="409436"/>
                    <a:pt x="601266" y="350161"/>
                  </a:cubicBezTo>
                  <a:cubicBezTo>
                    <a:pt x="592413" y="363209"/>
                    <a:pt x="582249" y="375640"/>
                    <a:pt x="570677" y="38720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09" name="Graphic 4206">
            <a:extLst>
              <a:ext uri="{FF2B5EF4-FFF2-40B4-BE49-F238E27FC236}">
                <a16:creationId xmlns:a16="http://schemas.microsoft.com/office/drawing/2014/main" id="{AB8D9BBA-5470-A687-6BBB-45F3EC4B5D47}"/>
              </a:ext>
            </a:extLst>
          </p:cNvPr>
          <p:cNvGrpSpPr/>
          <p:nvPr/>
        </p:nvGrpSpPr>
        <p:grpSpPr>
          <a:xfrm flipH="1">
            <a:off x="22035941" y="3909978"/>
            <a:ext cx="622384" cy="488626"/>
            <a:chOff x="22279630" y="8697340"/>
            <a:chExt cx="761814" cy="598090"/>
          </a:xfrm>
          <a:noFill/>
        </p:grpSpPr>
        <p:grpSp>
          <p:nvGrpSpPr>
            <p:cNvPr id="6086" name="Graphic 4206">
              <a:extLst>
                <a:ext uri="{FF2B5EF4-FFF2-40B4-BE49-F238E27FC236}">
                  <a16:creationId xmlns:a16="http://schemas.microsoft.com/office/drawing/2014/main" id="{E28B3DE3-779A-4D7F-DAD1-621FAC2035E5}"/>
                </a:ext>
              </a:extLst>
            </p:cNvPr>
            <p:cNvGrpSpPr/>
            <p:nvPr/>
          </p:nvGrpSpPr>
          <p:grpSpPr>
            <a:xfrm>
              <a:off x="22279630" y="8714033"/>
              <a:ext cx="761814" cy="293427"/>
              <a:chOff x="22279630" y="8714033"/>
              <a:chExt cx="761814" cy="293427"/>
            </a:xfrm>
            <a:grpFill/>
          </p:grpSpPr>
          <p:sp>
            <p:nvSpPr>
              <p:cNvPr id="6110" name="Freeform 6109">
                <a:extLst>
                  <a:ext uri="{FF2B5EF4-FFF2-40B4-BE49-F238E27FC236}">
                    <a16:creationId xmlns:a16="http://schemas.microsoft.com/office/drawing/2014/main" id="{FE3BBE5F-21A1-3285-94A5-4352DA95DCA3}"/>
                  </a:ext>
                </a:extLst>
              </p:cNvPr>
              <p:cNvSpPr/>
              <p:nvPr/>
            </p:nvSpPr>
            <p:spPr>
              <a:xfrm>
                <a:off x="22279630" y="8715117"/>
                <a:ext cx="568257" cy="292343"/>
              </a:xfrm>
              <a:custGeom>
                <a:avLst/>
                <a:gdLst>
                  <a:gd name="connsiteX0" fmla="*/ 568257 w 568257"/>
                  <a:gd name="connsiteY0" fmla="*/ 200519 h 292343"/>
                  <a:gd name="connsiteX1" fmla="*/ 468771 w 568257"/>
                  <a:gd name="connsiteY1" fmla="*/ 274334 h 292343"/>
                  <a:gd name="connsiteX2" fmla="*/ 442858 w 568257"/>
                  <a:gd name="connsiteY2" fmla="*/ 286980 h 292343"/>
                  <a:gd name="connsiteX3" fmla="*/ 429679 w 568257"/>
                  <a:gd name="connsiteY3" fmla="*/ 290625 h 292343"/>
                  <a:gd name="connsiteX4" fmla="*/ 402615 w 568257"/>
                  <a:gd name="connsiteY4" fmla="*/ 289992 h 292343"/>
                  <a:gd name="connsiteX5" fmla="*/ 126243 w 568257"/>
                  <a:gd name="connsiteY5" fmla="*/ 198414 h 292343"/>
                  <a:gd name="connsiteX6" fmla="*/ 88026 w 568257"/>
                  <a:gd name="connsiteY6" fmla="*/ 201185 h 292343"/>
                  <a:gd name="connsiteX7" fmla="*/ 0 w 568257"/>
                  <a:gd name="connsiteY7" fmla="*/ 244313 h 292343"/>
                  <a:gd name="connsiteX8" fmla="*/ 4117 w 568257"/>
                  <a:gd name="connsiteY8" fmla="*/ 46760 h 292343"/>
                  <a:gd name="connsiteX9" fmla="*/ 199902 w 568257"/>
                  <a:gd name="connsiteY9" fmla="*/ 2682 h 292343"/>
                  <a:gd name="connsiteX10" fmla="*/ 223079 w 568257"/>
                  <a:gd name="connsiteY10" fmla="*/ 422 h 292343"/>
                  <a:gd name="connsiteX11" fmla="*/ 527945 w 568257"/>
                  <a:gd name="connsiteY11" fmla="*/ 38997 h 292343"/>
                  <a:gd name="connsiteX12" fmla="*/ 550401 w 568257"/>
                  <a:gd name="connsiteY12" fmla="*/ 66789 h 292343"/>
                  <a:gd name="connsiteX13" fmla="*/ 548977 w 568257"/>
                  <a:gd name="connsiteY13" fmla="*/ 83321 h 292343"/>
                  <a:gd name="connsiteX14" fmla="*/ 520479 w 568257"/>
                  <a:gd name="connsiteY14" fmla="*/ 109883 h 292343"/>
                  <a:gd name="connsiteX15" fmla="*/ 361738 w 568257"/>
                  <a:gd name="connsiteY15" fmla="*/ 112579 h 292343"/>
                  <a:gd name="connsiteX16" fmla="*/ 297727 w 568257"/>
                  <a:gd name="connsiteY16" fmla="*/ 110320 h 292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8257" h="292343">
                    <a:moveTo>
                      <a:pt x="568257" y="200519"/>
                    </a:moveTo>
                    <a:lnTo>
                      <a:pt x="468771" y="274334"/>
                    </a:lnTo>
                    <a:cubicBezTo>
                      <a:pt x="460994" y="280117"/>
                      <a:pt x="452221" y="284402"/>
                      <a:pt x="442858" y="286980"/>
                    </a:cubicBezTo>
                    <a:lnTo>
                      <a:pt x="429679" y="290625"/>
                    </a:lnTo>
                    <a:cubicBezTo>
                      <a:pt x="420788" y="293122"/>
                      <a:pt x="411345" y="292886"/>
                      <a:pt x="402615" y="289992"/>
                    </a:cubicBezTo>
                    <a:lnTo>
                      <a:pt x="126243" y="198414"/>
                    </a:lnTo>
                    <a:cubicBezTo>
                      <a:pt x="113665" y="194247"/>
                      <a:pt x="99894" y="195241"/>
                      <a:pt x="88026" y="201185"/>
                    </a:cubicBezTo>
                    <a:lnTo>
                      <a:pt x="0" y="244313"/>
                    </a:lnTo>
                    <a:lnTo>
                      <a:pt x="4117" y="46760"/>
                    </a:lnTo>
                    <a:lnTo>
                      <a:pt x="199902" y="2682"/>
                    </a:lnTo>
                    <a:cubicBezTo>
                      <a:pt x="207363" y="184"/>
                      <a:pt x="215301" y="-569"/>
                      <a:pt x="223079" y="422"/>
                    </a:cubicBezTo>
                    <a:lnTo>
                      <a:pt x="527945" y="38997"/>
                    </a:lnTo>
                    <a:cubicBezTo>
                      <a:pt x="541716" y="40742"/>
                      <a:pt x="551595" y="52993"/>
                      <a:pt x="550401" y="66789"/>
                    </a:cubicBezTo>
                    <a:lnTo>
                      <a:pt x="548977" y="83321"/>
                    </a:lnTo>
                    <a:cubicBezTo>
                      <a:pt x="547666" y="98148"/>
                      <a:pt x="535405" y="109606"/>
                      <a:pt x="520479" y="109883"/>
                    </a:cubicBezTo>
                    <a:lnTo>
                      <a:pt x="361738" y="112579"/>
                    </a:lnTo>
                    <a:lnTo>
                      <a:pt x="297727" y="11032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11" name="Freeform 6110">
                <a:extLst>
                  <a:ext uri="{FF2B5EF4-FFF2-40B4-BE49-F238E27FC236}">
                    <a16:creationId xmlns:a16="http://schemas.microsoft.com/office/drawing/2014/main" id="{36E664CD-3913-2205-DBB2-CA019A6FD3A7}"/>
                  </a:ext>
                </a:extLst>
              </p:cNvPr>
              <p:cNvSpPr/>
              <p:nvPr/>
            </p:nvSpPr>
            <p:spPr>
              <a:xfrm>
                <a:off x="22876106" y="8714033"/>
                <a:ext cx="165338" cy="158441"/>
              </a:xfrm>
              <a:custGeom>
                <a:avLst/>
                <a:gdLst>
                  <a:gd name="connsiteX0" fmla="*/ 0 w 165338"/>
                  <a:gd name="connsiteY0" fmla="*/ 79742 h 158441"/>
                  <a:gd name="connsiteX1" fmla="*/ 124335 w 165338"/>
                  <a:gd name="connsiteY1" fmla="*/ 2893 h 158441"/>
                  <a:gd name="connsiteX2" fmla="*/ 134499 w 165338"/>
                  <a:gd name="connsiteY2" fmla="*/ 0 h 158441"/>
                  <a:gd name="connsiteX3" fmla="*/ 161605 w 165338"/>
                  <a:gd name="connsiteY3" fmla="*/ 21131 h 158441"/>
                  <a:gd name="connsiteX4" fmla="*/ 164298 w 165338"/>
                  <a:gd name="connsiteY4" fmla="*/ 31795 h 158441"/>
                  <a:gd name="connsiteX5" fmla="*/ 151124 w 165338"/>
                  <a:gd name="connsiteY5" fmla="*/ 68546 h 158441"/>
                  <a:gd name="connsiteX6" fmla="*/ 29960 w 165338"/>
                  <a:gd name="connsiteY6" fmla="*/ 158442 h 1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338" h="158441">
                    <a:moveTo>
                      <a:pt x="0" y="79742"/>
                    </a:moveTo>
                    <a:lnTo>
                      <a:pt x="124335" y="2893"/>
                    </a:lnTo>
                    <a:cubicBezTo>
                      <a:pt x="127393" y="991"/>
                      <a:pt x="130924" y="0"/>
                      <a:pt x="134499" y="0"/>
                    </a:cubicBezTo>
                    <a:cubicBezTo>
                      <a:pt x="147313" y="0"/>
                      <a:pt x="158509" y="8721"/>
                      <a:pt x="161605" y="21131"/>
                    </a:cubicBezTo>
                    <a:lnTo>
                      <a:pt x="164298" y="31795"/>
                    </a:lnTo>
                    <a:cubicBezTo>
                      <a:pt x="167717" y="45591"/>
                      <a:pt x="162556" y="60062"/>
                      <a:pt x="151124" y="68546"/>
                    </a:cubicBezTo>
                    <a:lnTo>
                      <a:pt x="29960" y="15844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12" name="Freeform 6111">
                <a:extLst>
                  <a:ext uri="{FF2B5EF4-FFF2-40B4-BE49-F238E27FC236}">
                    <a16:creationId xmlns:a16="http://schemas.microsoft.com/office/drawing/2014/main" id="{41D0C8F3-96FF-9B86-F74F-0753939B4675}"/>
                  </a:ext>
                </a:extLst>
              </p:cNvPr>
              <p:cNvSpPr/>
              <p:nvPr/>
            </p:nvSpPr>
            <p:spPr>
              <a:xfrm>
                <a:off x="22641368" y="8820546"/>
                <a:ext cx="191420" cy="59441"/>
              </a:xfrm>
              <a:custGeom>
                <a:avLst/>
                <a:gdLst>
                  <a:gd name="connsiteX0" fmla="*/ 0 w 191420"/>
                  <a:gd name="connsiteY0" fmla="*/ 7150 h 59441"/>
                  <a:gd name="connsiteX1" fmla="*/ 95245 w 191420"/>
                  <a:gd name="connsiteY1" fmla="*/ 59441 h 59441"/>
                  <a:gd name="connsiteX2" fmla="*/ 191420 w 191420"/>
                  <a:gd name="connsiteY2" fmla="*/ 0 h 59441"/>
                </a:gdLst>
                <a:ahLst/>
                <a:cxnLst>
                  <a:cxn ang="0">
                    <a:pos x="connsiteX0" y="connsiteY0"/>
                  </a:cxn>
                  <a:cxn ang="0">
                    <a:pos x="connsiteX1" y="connsiteY1"/>
                  </a:cxn>
                  <a:cxn ang="0">
                    <a:pos x="connsiteX2" y="connsiteY2"/>
                  </a:cxn>
                </a:cxnLst>
                <a:rect l="l" t="t" r="r" b="b"/>
                <a:pathLst>
                  <a:path w="191420" h="59441">
                    <a:moveTo>
                      <a:pt x="0" y="7150"/>
                    </a:moveTo>
                    <a:lnTo>
                      <a:pt x="95245" y="59441"/>
                    </a:lnTo>
                    <a:lnTo>
                      <a:pt x="19142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087" name="Graphic 4206">
              <a:extLst>
                <a:ext uri="{FF2B5EF4-FFF2-40B4-BE49-F238E27FC236}">
                  <a16:creationId xmlns:a16="http://schemas.microsoft.com/office/drawing/2014/main" id="{10F51720-2BDC-54C1-4680-FE5112ED8E11}"/>
                </a:ext>
              </a:extLst>
            </p:cNvPr>
            <p:cNvGrpSpPr/>
            <p:nvPr/>
          </p:nvGrpSpPr>
          <p:grpSpPr>
            <a:xfrm>
              <a:off x="22676563" y="8697340"/>
              <a:ext cx="236178" cy="598090"/>
              <a:chOff x="22676563" y="8697340"/>
              <a:chExt cx="236178" cy="598090"/>
            </a:xfrm>
            <a:grpFill/>
          </p:grpSpPr>
          <p:grpSp>
            <p:nvGrpSpPr>
              <p:cNvPr id="6088" name="Graphic 4206">
                <a:extLst>
                  <a:ext uri="{FF2B5EF4-FFF2-40B4-BE49-F238E27FC236}">
                    <a16:creationId xmlns:a16="http://schemas.microsoft.com/office/drawing/2014/main" id="{93670A5F-3A3F-F9A0-EA6A-C80678DA948B}"/>
                  </a:ext>
                </a:extLst>
              </p:cNvPr>
              <p:cNvGrpSpPr/>
              <p:nvPr/>
            </p:nvGrpSpPr>
            <p:grpSpPr>
              <a:xfrm>
                <a:off x="22676563" y="8697340"/>
                <a:ext cx="236178" cy="448665"/>
                <a:chOff x="22676563" y="8697340"/>
                <a:chExt cx="236178" cy="448665"/>
              </a:xfrm>
              <a:grpFill/>
            </p:grpSpPr>
            <p:sp>
              <p:nvSpPr>
                <p:cNvPr id="6094" name="Freeform 6093">
                  <a:extLst>
                    <a:ext uri="{FF2B5EF4-FFF2-40B4-BE49-F238E27FC236}">
                      <a16:creationId xmlns:a16="http://schemas.microsoft.com/office/drawing/2014/main" id="{976E46FC-ECE6-72D0-82A2-3330B1CF1EFA}"/>
                    </a:ext>
                  </a:extLst>
                </p:cNvPr>
                <p:cNvSpPr/>
                <p:nvPr/>
              </p:nvSpPr>
              <p:spPr>
                <a:xfrm>
                  <a:off x="22832788" y="8919281"/>
                  <a:ext cx="73277" cy="70072"/>
                </a:xfrm>
                <a:custGeom>
                  <a:avLst/>
                  <a:gdLst>
                    <a:gd name="connsiteX0" fmla="*/ 9729 w 73277"/>
                    <a:gd name="connsiteY0" fmla="*/ 61439 h 70072"/>
                    <a:gd name="connsiteX1" fmla="*/ 0 w 73277"/>
                    <a:gd name="connsiteY1" fmla="*/ 36599 h 70072"/>
                    <a:gd name="connsiteX2" fmla="*/ 36642 w 73277"/>
                    <a:gd name="connsiteY2" fmla="*/ 0 h 70072"/>
                    <a:gd name="connsiteX3" fmla="*/ 73278 w 73277"/>
                    <a:gd name="connsiteY3" fmla="*/ 36599 h 70072"/>
                    <a:gd name="connsiteX4" fmla="*/ 51487 w 73277"/>
                    <a:gd name="connsiteY4" fmla="*/ 70073 h 70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77" h="70072">
                      <a:moveTo>
                        <a:pt x="9729" y="61439"/>
                      </a:moveTo>
                      <a:cubicBezTo>
                        <a:pt x="3693" y="54915"/>
                        <a:pt x="0" y="46189"/>
                        <a:pt x="0" y="36599"/>
                      </a:cubicBezTo>
                      <a:cubicBezTo>
                        <a:pt x="0" y="16388"/>
                        <a:pt x="16405" y="0"/>
                        <a:pt x="36642" y="0"/>
                      </a:cubicBezTo>
                      <a:cubicBezTo>
                        <a:pt x="56873" y="0"/>
                        <a:pt x="73278" y="16388"/>
                        <a:pt x="73278" y="36599"/>
                      </a:cubicBezTo>
                      <a:cubicBezTo>
                        <a:pt x="73278" y="51537"/>
                        <a:pt x="64323" y="64381"/>
                        <a:pt x="51487" y="70073"/>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95" name="Freeform 6094">
                  <a:extLst>
                    <a:ext uri="{FF2B5EF4-FFF2-40B4-BE49-F238E27FC236}">
                      <a16:creationId xmlns:a16="http://schemas.microsoft.com/office/drawing/2014/main" id="{F6D2DFB7-CE05-7A87-D163-09E895554845}"/>
                    </a:ext>
                  </a:extLst>
                </p:cNvPr>
                <p:cNvSpPr/>
                <p:nvPr/>
              </p:nvSpPr>
              <p:spPr>
                <a:xfrm>
                  <a:off x="22839464" y="8855695"/>
                  <a:ext cx="73277" cy="70260"/>
                </a:xfrm>
                <a:custGeom>
                  <a:avLst/>
                  <a:gdLst>
                    <a:gd name="connsiteX0" fmla="*/ 15545 w 73277"/>
                    <a:gd name="connsiteY0" fmla="*/ 66534 h 70260"/>
                    <a:gd name="connsiteX1" fmla="*/ 0 w 73277"/>
                    <a:gd name="connsiteY1" fmla="*/ 36604 h 70260"/>
                    <a:gd name="connsiteX2" fmla="*/ 36642 w 73277"/>
                    <a:gd name="connsiteY2" fmla="*/ 0 h 70260"/>
                    <a:gd name="connsiteX3" fmla="*/ 73278 w 73277"/>
                    <a:gd name="connsiteY3" fmla="*/ 36604 h 70260"/>
                    <a:gd name="connsiteX4" fmla="*/ 51063 w 73277"/>
                    <a:gd name="connsiteY4" fmla="*/ 70261 h 70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77" h="70260">
                      <a:moveTo>
                        <a:pt x="15545" y="66534"/>
                      </a:moveTo>
                      <a:cubicBezTo>
                        <a:pt x="6144" y="59908"/>
                        <a:pt x="0" y="48970"/>
                        <a:pt x="0" y="36604"/>
                      </a:cubicBezTo>
                      <a:cubicBezTo>
                        <a:pt x="0" y="16388"/>
                        <a:pt x="16405" y="0"/>
                        <a:pt x="36642" y="0"/>
                      </a:cubicBezTo>
                      <a:cubicBezTo>
                        <a:pt x="56873" y="0"/>
                        <a:pt x="73278" y="16388"/>
                        <a:pt x="73278" y="36604"/>
                      </a:cubicBezTo>
                      <a:cubicBezTo>
                        <a:pt x="73278" y="51704"/>
                        <a:pt x="64129" y="64666"/>
                        <a:pt x="51063" y="70261"/>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96" name="Freeform 6095">
                  <a:extLst>
                    <a:ext uri="{FF2B5EF4-FFF2-40B4-BE49-F238E27FC236}">
                      <a16:creationId xmlns:a16="http://schemas.microsoft.com/office/drawing/2014/main" id="{D093AB28-E947-0A1C-C44A-BB4DB351C719}"/>
                    </a:ext>
                  </a:extLst>
                </p:cNvPr>
                <p:cNvSpPr/>
                <p:nvPr/>
              </p:nvSpPr>
              <p:spPr>
                <a:xfrm>
                  <a:off x="22832116" y="8795432"/>
                  <a:ext cx="73277" cy="68623"/>
                </a:xfrm>
                <a:custGeom>
                  <a:avLst/>
                  <a:gdLst>
                    <a:gd name="connsiteX0" fmla="*/ 18872 w 73277"/>
                    <a:gd name="connsiteY0" fmla="*/ 68623 h 68623"/>
                    <a:gd name="connsiteX1" fmla="*/ 0 w 73277"/>
                    <a:gd name="connsiteY1" fmla="*/ 36601 h 68623"/>
                    <a:gd name="connsiteX2" fmla="*/ 36636 w 73277"/>
                    <a:gd name="connsiteY2" fmla="*/ 0 h 68623"/>
                    <a:gd name="connsiteX3" fmla="*/ 73278 w 73277"/>
                    <a:gd name="connsiteY3" fmla="*/ 36601 h 68623"/>
                    <a:gd name="connsiteX4" fmla="*/ 62544 w 73277"/>
                    <a:gd name="connsiteY4" fmla="*/ 62480 h 68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77" h="68623">
                      <a:moveTo>
                        <a:pt x="18872" y="68623"/>
                      </a:moveTo>
                      <a:cubicBezTo>
                        <a:pt x="7616" y="62373"/>
                        <a:pt x="0" y="50377"/>
                        <a:pt x="0" y="36601"/>
                      </a:cubicBezTo>
                      <a:cubicBezTo>
                        <a:pt x="0" y="16387"/>
                        <a:pt x="16405" y="0"/>
                        <a:pt x="36636" y="0"/>
                      </a:cubicBezTo>
                      <a:cubicBezTo>
                        <a:pt x="56873" y="0"/>
                        <a:pt x="73278" y="16387"/>
                        <a:pt x="73278" y="36601"/>
                      </a:cubicBezTo>
                      <a:cubicBezTo>
                        <a:pt x="73278" y="46710"/>
                        <a:pt x="69176" y="55860"/>
                        <a:pt x="62544" y="6248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97" name="Freeform 6096">
                  <a:extLst>
                    <a:ext uri="{FF2B5EF4-FFF2-40B4-BE49-F238E27FC236}">
                      <a16:creationId xmlns:a16="http://schemas.microsoft.com/office/drawing/2014/main" id="{56CC2D9B-9D14-7141-3407-F640E2E93DA8}"/>
                    </a:ext>
                  </a:extLst>
                </p:cNvPr>
                <p:cNvSpPr/>
                <p:nvPr/>
              </p:nvSpPr>
              <p:spPr>
                <a:xfrm>
                  <a:off x="22820238" y="8744762"/>
                  <a:ext cx="65962" cy="53220"/>
                </a:xfrm>
                <a:custGeom>
                  <a:avLst/>
                  <a:gdLst>
                    <a:gd name="connsiteX0" fmla="*/ 0 w 65962"/>
                    <a:gd name="connsiteY0" fmla="*/ 14650 h 53220"/>
                    <a:gd name="connsiteX1" fmla="*/ 29320 w 65962"/>
                    <a:gd name="connsiteY1" fmla="*/ 0 h 53220"/>
                    <a:gd name="connsiteX2" fmla="*/ 65962 w 65962"/>
                    <a:gd name="connsiteY2" fmla="*/ 36602 h 53220"/>
                    <a:gd name="connsiteX3" fmla="*/ 61974 w 65962"/>
                    <a:gd name="connsiteY3" fmla="*/ 53221 h 53220"/>
                  </a:gdLst>
                  <a:ahLst/>
                  <a:cxnLst>
                    <a:cxn ang="0">
                      <a:pos x="connsiteX0" y="connsiteY0"/>
                    </a:cxn>
                    <a:cxn ang="0">
                      <a:pos x="connsiteX1" y="connsiteY1"/>
                    </a:cxn>
                    <a:cxn ang="0">
                      <a:pos x="connsiteX2" y="connsiteY2"/>
                    </a:cxn>
                    <a:cxn ang="0">
                      <a:pos x="connsiteX3" y="connsiteY3"/>
                    </a:cxn>
                  </a:cxnLst>
                  <a:rect l="l" t="t" r="r" b="b"/>
                  <a:pathLst>
                    <a:path w="65962" h="53220">
                      <a:moveTo>
                        <a:pt x="0" y="14650"/>
                      </a:moveTo>
                      <a:cubicBezTo>
                        <a:pt x="6686" y="5755"/>
                        <a:pt x="17329" y="0"/>
                        <a:pt x="29320" y="0"/>
                      </a:cubicBezTo>
                      <a:cubicBezTo>
                        <a:pt x="49557" y="0"/>
                        <a:pt x="65962" y="16387"/>
                        <a:pt x="65962" y="36602"/>
                      </a:cubicBezTo>
                      <a:cubicBezTo>
                        <a:pt x="65962" y="42585"/>
                        <a:pt x="64522" y="48234"/>
                        <a:pt x="61974" y="53221"/>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98" name="Freeform 6097">
                  <a:extLst>
                    <a:ext uri="{FF2B5EF4-FFF2-40B4-BE49-F238E27FC236}">
                      <a16:creationId xmlns:a16="http://schemas.microsoft.com/office/drawing/2014/main" id="{9A97AEDD-BC2C-7786-1985-C38B366DB228}"/>
                    </a:ext>
                  </a:extLst>
                </p:cNvPr>
                <p:cNvSpPr/>
                <p:nvPr/>
              </p:nvSpPr>
              <p:spPr>
                <a:xfrm>
                  <a:off x="22813320" y="8709963"/>
                  <a:ext cx="44010" cy="35626"/>
                </a:xfrm>
                <a:custGeom>
                  <a:avLst/>
                  <a:gdLst>
                    <a:gd name="connsiteX0" fmla="*/ 0 w 44010"/>
                    <a:gd name="connsiteY0" fmla="*/ 744 h 35626"/>
                    <a:gd name="connsiteX1" fmla="*/ 7385 w 44010"/>
                    <a:gd name="connsiteY1" fmla="*/ 0 h 35626"/>
                    <a:gd name="connsiteX2" fmla="*/ 44011 w 44010"/>
                    <a:gd name="connsiteY2" fmla="*/ 35626 h 35626"/>
                  </a:gdLst>
                  <a:ahLst/>
                  <a:cxnLst>
                    <a:cxn ang="0">
                      <a:pos x="connsiteX0" y="connsiteY0"/>
                    </a:cxn>
                    <a:cxn ang="0">
                      <a:pos x="connsiteX1" y="connsiteY1"/>
                    </a:cxn>
                    <a:cxn ang="0">
                      <a:pos x="connsiteX2" y="connsiteY2"/>
                    </a:cxn>
                  </a:cxnLst>
                  <a:rect l="l" t="t" r="r" b="b"/>
                  <a:pathLst>
                    <a:path w="44010" h="35626">
                      <a:moveTo>
                        <a:pt x="0" y="744"/>
                      </a:moveTo>
                      <a:cubicBezTo>
                        <a:pt x="2387" y="256"/>
                        <a:pt x="4859" y="0"/>
                        <a:pt x="7385" y="0"/>
                      </a:cubicBezTo>
                      <a:cubicBezTo>
                        <a:pt x="27294" y="0"/>
                        <a:pt x="43495" y="15862"/>
                        <a:pt x="44011" y="35626"/>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99" name="Freeform 6098">
                  <a:extLst>
                    <a:ext uri="{FF2B5EF4-FFF2-40B4-BE49-F238E27FC236}">
                      <a16:creationId xmlns:a16="http://schemas.microsoft.com/office/drawing/2014/main" id="{10E00DCB-4B4F-4354-AF3F-B7F0A4E6FB70}"/>
                    </a:ext>
                  </a:extLst>
                </p:cNvPr>
                <p:cNvSpPr/>
                <p:nvPr/>
              </p:nvSpPr>
              <p:spPr>
                <a:xfrm>
                  <a:off x="22746331" y="8697340"/>
                  <a:ext cx="64913" cy="47422"/>
                </a:xfrm>
                <a:custGeom>
                  <a:avLst/>
                  <a:gdLst>
                    <a:gd name="connsiteX0" fmla="*/ 1629 w 64913"/>
                    <a:gd name="connsiteY0" fmla="*/ 47422 h 47422"/>
                    <a:gd name="connsiteX1" fmla="*/ 0 w 64913"/>
                    <a:gd name="connsiteY1" fmla="*/ 36601 h 47422"/>
                    <a:gd name="connsiteX2" fmla="*/ 36641 w 64913"/>
                    <a:gd name="connsiteY2" fmla="*/ 0 h 47422"/>
                    <a:gd name="connsiteX3" fmla="*/ 64914 w 64913"/>
                    <a:gd name="connsiteY3" fmla="*/ 13319 h 47422"/>
                  </a:gdLst>
                  <a:ahLst/>
                  <a:cxnLst>
                    <a:cxn ang="0">
                      <a:pos x="connsiteX0" y="connsiteY0"/>
                    </a:cxn>
                    <a:cxn ang="0">
                      <a:pos x="connsiteX1" y="connsiteY1"/>
                    </a:cxn>
                    <a:cxn ang="0">
                      <a:pos x="connsiteX2" y="connsiteY2"/>
                    </a:cxn>
                    <a:cxn ang="0">
                      <a:pos x="connsiteX3" y="connsiteY3"/>
                    </a:cxn>
                  </a:cxnLst>
                  <a:rect l="l" t="t" r="r" b="b"/>
                  <a:pathLst>
                    <a:path w="64913" h="47422">
                      <a:moveTo>
                        <a:pt x="1629" y="47422"/>
                      </a:moveTo>
                      <a:cubicBezTo>
                        <a:pt x="570" y="44003"/>
                        <a:pt x="0" y="40368"/>
                        <a:pt x="0" y="36601"/>
                      </a:cubicBezTo>
                      <a:cubicBezTo>
                        <a:pt x="0" y="16387"/>
                        <a:pt x="16405" y="0"/>
                        <a:pt x="36641" y="0"/>
                      </a:cubicBezTo>
                      <a:cubicBezTo>
                        <a:pt x="48020" y="0"/>
                        <a:pt x="58190" y="5185"/>
                        <a:pt x="64914" y="13319"/>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00" name="Freeform 6099">
                  <a:extLst>
                    <a:ext uri="{FF2B5EF4-FFF2-40B4-BE49-F238E27FC236}">
                      <a16:creationId xmlns:a16="http://schemas.microsoft.com/office/drawing/2014/main" id="{5C0F15C8-1D58-7B96-C09C-D7009351224D}"/>
                    </a:ext>
                  </a:extLst>
                </p:cNvPr>
                <p:cNvSpPr/>
                <p:nvPr/>
              </p:nvSpPr>
              <p:spPr>
                <a:xfrm>
                  <a:off x="22811245" y="8710659"/>
                  <a:ext cx="8363" cy="42942"/>
                </a:xfrm>
                <a:custGeom>
                  <a:avLst/>
                  <a:gdLst>
                    <a:gd name="connsiteX0" fmla="*/ 0 w 8363"/>
                    <a:gd name="connsiteY0" fmla="*/ 0 h 42942"/>
                    <a:gd name="connsiteX1" fmla="*/ 8364 w 8363"/>
                    <a:gd name="connsiteY1" fmla="*/ 23282 h 42942"/>
                    <a:gd name="connsiteX2" fmla="*/ 2634 w 8363"/>
                    <a:gd name="connsiteY2" fmla="*/ 42942 h 42942"/>
                  </a:gdLst>
                  <a:ahLst/>
                  <a:cxnLst>
                    <a:cxn ang="0">
                      <a:pos x="connsiteX0" y="connsiteY0"/>
                    </a:cxn>
                    <a:cxn ang="0">
                      <a:pos x="connsiteX1" y="connsiteY1"/>
                    </a:cxn>
                    <a:cxn ang="0">
                      <a:pos x="connsiteX2" y="connsiteY2"/>
                    </a:cxn>
                  </a:cxnLst>
                  <a:rect l="l" t="t" r="r" b="b"/>
                  <a:pathLst>
                    <a:path w="8363" h="42942">
                      <a:moveTo>
                        <a:pt x="0" y="0"/>
                      </a:moveTo>
                      <a:cubicBezTo>
                        <a:pt x="5224" y="6327"/>
                        <a:pt x="8364" y="14438"/>
                        <a:pt x="8364" y="23282"/>
                      </a:cubicBezTo>
                      <a:cubicBezTo>
                        <a:pt x="8364" y="30518"/>
                        <a:pt x="6262" y="37263"/>
                        <a:pt x="2634" y="42942"/>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01" name="Freeform 6100">
                  <a:extLst>
                    <a:ext uri="{FF2B5EF4-FFF2-40B4-BE49-F238E27FC236}">
                      <a16:creationId xmlns:a16="http://schemas.microsoft.com/office/drawing/2014/main" id="{B2D7A511-CEB6-296E-F696-153F0D39B83E}"/>
                    </a:ext>
                  </a:extLst>
                </p:cNvPr>
                <p:cNvSpPr/>
                <p:nvPr/>
              </p:nvSpPr>
              <p:spPr>
                <a:xfrm>
                  <a:off x="22710738" y="8711885"/>
                  <a:ext cx="42564" cy="29976"/>
                </a:xfrm>
                <a:custGeom>
                  <a:avLst/>
                  <a:gdLst>
                    <a:gd name="connsiteX0" fmla="*/ 0 w 42564"/>
                    <a:gd name="connsiteY0" fmla="*/ 29976 h 29976"/>
                    <a:gd name="connsiteX1" fmla="*/ 36039 w 42564"/>
                    <a:gd name="connsiteY1" fmla="*/ 0 h 29976"/>
                    <a:gd name="connsiteX2" fmla="*/ 42565 w 42564"/>
                    <a:gd name="connsiteY2" fmla="*/ 579 h 29976"/>
                  </a:gdLst>
                  <a:ahLst/>
                  <a:cxnLst>
                    <a:cxn ang="0">
                      <a:pos x="connsiteX0" y="connsiteY0"/>
                    </a:cxn>
                    <a:cxn ang="0">
                      <a:pos x="connsiteX1" y="connsiteY1"/>
                    </a:cxn>
                    <a:cxn ang="0">
                      <a:pos x="connsiteX2" y="connsiteY2"/>
                    </a:cxn>
                  </a:cxnLst>
                  <a:rect l="l" t="t" r="r" b="b"/>
                  <a:pathLst>
                    <a:path w="42564" h="29976">
                      <a:moveTo>
                        <a:pt x="0" y="29976"/>
                      </a:moveTo>
                      <a:cubicBezTo>
                        <a:pt x="3117" y="12925"/>
                        <a:pt x="18065" y="0"/>
                        <a:pt x="36039" y="0"/>
                      </a:cubicBezTo>
                      <a:cubicBezTo>
                        <a:pt x="38265" y="0"/>
                        <a:pt x="40447" y="199"/>
                        <a:pt x="42565" y="579"/>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02" name="Freeform 6101">
                  <a:extLst>
                    <a:ext uri="{FF2B5EF4-FFF2-40B4-BE49-F238E27FC236}">
                      <a16:creationId xmlns:a16="http://schemas.microsoft.com/office/drawing/2014/main" id="{F8317A1B-FDCB-EB5F-5A6D-08C741D8C4B1}"/>
                    </a:ext>
                  </a:extLst>
                </p:cNvPr>
                <p:cNvSpPr/>
                <p:nvPr/>
              </p:nvSpPr>
              <p:spPr>
                <a:xfrm>
                  <a:off x="22717371" y="8826095"/>
                  <a:ext cx="19457" cy="42546"/>
                </a:xfrm>
                <a:custGeom>
                  <a:avLst/>
                  <a:gdLst>
                    <a:gd name="connsiteX0" fmla="*/ 18017 w 19457"/>
                    <a:gd name="connsiteY0" fmla="*/ 0 h 42546"/>
                    <a:gd name="connsiteX1" fmla="*/ 19458 w 19457"/>
                    <a:gd name="connsiteY1" fmla="*/ 10207 h 42546"/>
                    <a:gd name="connsiteX2" fmla="*/ 0 w 19457"/>
                    <a:gd name="connsiteY2" fmla="*/ 42546 h 42546"/>
                  </a:gdLst>
                  <a:ahLst/>
                  <a:cxnLst>
                    <a:cxn ang="0">
                      <a:pos x="connsiteX0" y="connsiteY0"/>
                    </a:cxn>
                    <a:cxn ang="0">
                      <a:pos x="connsiteX1" y="connsiteY1"/>
                    </a:cxn>
                    <a:cxn ang="0">
                      <a:pos x="connsiteX2" y="connsiteY2"/>
                    </a:cxn>
                  </a:cxnLst>
                  <a:rect l="l" t="t" r="r" b="b"/>
                  <a:pathLst>
                    <a:path w="19457" h="42546">
                      <a:moveTo>
                        <a:pt x="18017" y="0"/>
                      </a:moveTo>
                      <a:cubicBezTo>
                        <a:pt x="18958" y="3240"/>
                        <a:pt x="19458" y="6665"/>
                        <a:pt x="19458" y="10207"/>
                      </a:cubicBezTo>
                      <a:cubicBezTo>
                        <a:pt x="19458" y="24220"/>
                        <a:pt x="11578" y="36393"/>
                        <a:pt x="0" y="42546"/>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03" name="Freeform 6102">
                  <a:extLst>
                    <a:ext uri="{FF2B5EF4-FFF2-40B4-BE49-F238E27FC236}">
                      <a16:creationId xmlns:a16="http://schemas.microsoft.com/office/drawing/2014/main" id="{AF27D561-F579-C737-9705-202991B30713}"/>
                    </a:ext>
                  </a:extLst>
                </p:cNvPr>
                <p:cNvSpPr/>
                <p:nvPr/>
              </p:nvSpPr>
              <p:spPr>
                <a:xfrm>
                  <a:off x="22676563" y="8992259"/>
                  <a:ext cx="73277" cy="55843"/>
                </a:xfrm>
                <a:custGeom>
                  <a:avLst/>
                  <a:gdLst>
                    <a:gd name="connsiteX0" fmla="*/ 67811 w 73277"/>
                    <a:gd name="connsiteY0" fmla="*/ 0 h 55843"/>
                    <a:gd name="connsiteX1" fmla="*/ 73278 w 73277"/>
                    <a:gd name="connsiteY1" fmla="*/ 19245 h 55843"/>
                    <a:gd name="connsiteX2" fmla="*/ 36642 w 73277"/>
                    <a:gd name="connsiteY2" fmla="*/ 55844 h 55843"/>
                    <a:gd name="connsiteX3" fmla="*/ 0 w 73277"/>
                    <a:gd name="connsiteY3" fmla="*/ 19245 h 55843"/>
                    <a:gd name="connsiteX4" fmla="*/ 747 w 73277"/>
                    <a:gd name="connsiteY4" fmla="*/ 11867 h 55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77" h="55843">
                      <a:moveTo>
                        <a:pt x="67811" y="0"/>
                      </a:moveTo>
                      <a:cubicBezTo>
                        <a:pt x="71278" y="5590"/>
                        <a:pt x="73278" y="12184"/>
                        <a:pt x="73278" y="19245"/>
                      </a:cubicBezTo>
                      <a:cubicBezTo>
                        <a:pt x="73278" y="39456"/>
                        <a:pt x="56879" y="55844"/>
                        <a:pt x="36642" y="55844"/>
                      </a:cubicBezTo>
                      <a:cubicBezTo>
                        <a:pt x="16405" y="55844"/>
                        <a:pt x="0" y="39456"/>
                        <a:pt x="0" y="19245"/>
                      </a:cubicBezTo>
                      <a:cubicBezTo>
                        <a:pt x="0" y="16715"/>
                        <a:pt x="258" y="14251"/>
                        <a:pt x="747" y="11867"/>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04" name="Freeform 6103">
                  <a:extLst>
                    <a:ext uri="{FF2B5EF4-FFF2-40B4-BE49-F238E27FC236}">
                      <a16:creationId xmlns:a16="http://schemas.microsoft.com/office/drawing/2014/main" id="{E9A814DF-F45B-0EB6-44F7-30F80FA9CBD7}"/>
                    </a:ext>
                  </a:extLst>
                </p:cNvPr>
                <p:cNvSpPr/>
                <p:nvPr/>
              </p:nvSpPr>
              <p:spPr>
                <a:xfrm>
                  <a:off x="22693183" y="9046035"/>
                  <a:ext cx="73207" cy="59253"/>
                </a:xfrm>
                <a:custGeom>
                  <a:avLst/>
                  <a:gdLst>
                    <a:gd name="connsiteX0" fmla="*/ 73208 w 73207"/>
                    <a:gd name="connsiteY0" fmla="*/ 24915 h 59253"/>
                    <a:gd name="connsiteX1" fmla="*/ 36636 w 73207"/>
                    <a:gd name="connsiteY1" fmla="*/ 59253 h 59253"/>
                    <a:gd name="connsiteX2" fmla="*/ 0 w 73207"/>
                    <a:gd name="connsiteY2" fmla="*/ 22654 h 59253"/>
                    <a:gd name="connsiteX3" fmla="*/ 7863 w 73207"/>
                    <a:gd name="connsiteY3" fmla="*/ 0 h 59253"/>
                  </a:gdLst>
                  <a:ahLst/>
                  <a:cxnLst>
                    <a:cxn ang="0">
                      <a:pos x="connsiteX0" y="connsiteY0"/>
                    </a:cxn>
                    <a:cxn ang="0">
                      <a:pos x="connsiteX1" y="connsiteY1"/>
                    </a:cxn>
                    <a:cxn ang="0">
                      <a:pos x="connsiteX2" y="connsiteY2"/>
                    </a:cxn>
                    <a:cxn ang="0">
                      <a:pos x="connsiteX3" y="connsiteY3"/>
                    </a:cxn>
                  </a:cxnLst>
                  <a:rect l="l" t="t" r="r" b="b"/>
                  <a:pathLst>
                    <a:path w="73207" h="59253">
                      <a:moveTo>
                        <a:pt x="73208" y="24915"/>
                      </a:moveTo>
                      <a:cubicBezTo>
                        <a:pt x="72041" y="44079"/>
                        <a:pt x="56115" y="59253"/>
                        <a:pt x="36636" y="59253"/>
                      </a:cubicBezTo>
                      <a:cubicBezTo>
                        <a:pt x="16405" y="59253"/>
                        <a:pt x="0" y="42871"/>
                        <a:pt x="0" y="22654"/>
                      </a:cubicBezTo>
                      <a:cubicBezTo>
                        <a:pt x="0" y="14101"/>
                        <a:pt x="2940" y="6229"/>
                        <a:pt x="7863"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05" name="Freeform 6104">
                  <a:extLst>
                    <a:ext uri="{FF2B5EF4-FFF2-40B4-BE49-F238E27FC236}">
                      <a16:creationId xmlns:a16="http://schemas.microsoft.com/office/drawing/2014/main" id="{FDBDCC86-8AAA-86AD-7B0D-BD114E67263A}"/>
                    </a:ext>
                  </a:extLst>
                </p:cNvPr>
                <p:cNvSpPr/>
                <p:nvPr/>
              </p:nvSpPr>
              <p:spPr>
                <a:xfrm>
                  <a:off x="22741978" y="9034153"/>
                  <a:ext cx="24483" cy="36797"/>
                </a:xfrm>
                <a:custGeom>
                  <a:avLst/>
                  <a:gdLst>
                    <a:gd name="connsiteX0" fmla="*/ 0 w 24483"/>
                    <a:gd name="connsiteY0" fmla="*/ 0 h 36797"/>
                    <a:gd name="connsiteX1" fmla="*/ 24483 w 24483"/>
                    <a:gd name="connsiteY1" fmla="*/ 34537 h 36797"/>
                    <a:gd name="connsiteX2" fmla="*/ 24413 w 24483"/>
                    <a:gd name="connsiteY2" fmla="*/ 36798 h 36797"/>
                  </a:gdLst>
                  <a:ahLst/>
                  <a:cxnLst>
                    <a:cxn ang="0">
                      <a:pos x="connsiteX0" y="connsiteY0"/>
                    </a:cxn>
                    <a:cxn ang="0">
                      <a:pos x="connsiteX1" y="connsiteY1"/>
                    </a:cxn>
                    <a:cxn ang="0">
                      <a:pos x="connsiteX2" y="connsiteY2"/>
                    </a:cxn>
                  </a:cxnLst>
                  <a:rect l="l" t="t" r="r" b="b"/>
                  <a:pathLst>
                    <a:path w="24483" h="36797">
                      <a:moveTo>
                        <a:pt x="0" y="0"/>
                      </a:moveTo>
                      <a:cubicBezTo>
                        <a:pt x="14260" y="5010"/>
                        <a:pt x="24483" y="18579"/>
                        <a:pt x="24483" y="34537"/>
                      </a:cubicBezTo>
                      <a:cubicBezTo>
                        <a:pt x="24483" y="35294"/>
                        <a:pt x="24462" y="36051"/>
                        <a:pt x="24413" y="36798"/>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06" name="Freeform 6105">
                  <a:extLst>
                    <a:ext uri="{FF2B5EF4-FFF2-40B4-BE49-F238E27FC236}">
                      <a16:creationId xmlns:a16="http://schemas.microsoft.com/office/drawing/2014/main" id="{BA6C071B-486C-F373-5ABB-F8D772D4BCF0}"/>
                    </a:ext>
                  </a:extLst>
                </p:cNvPr>
                <p:cNvSpPr/>
                <p:nvPr/>
              </p:nvSpPr>
              <p:spPr>
                <a:xfrm>
                  <a:off x="22726089" y="9071788"/>
                  <a:ext cx="73277" cy="73015"/>
                </a:xfrm>
                <a:custGeom>
                  <a:avLst/>
                  <a:gdLst>
                    <a:gd name="connsiteX0" fmla="*/ 40382 w 73277"/>
                    <a:gd name="connsiteY0" fmla="*/ 0 h 73015"/>
                    <a:gd name="connsiteX1" fmla="*/ 73278 w 73277"/>
                    <a:gd name="connsiteY1" fmla="*/ 36411 h 73015"/>
                    <a:gd name="connsiteX2" fmla="*/ 36636 w 73277"/>
                    <a:gd name="connsiteY2" fmla="*/ 73015 h 73015"/>
                    <a:gd name="connsiteX3" fmla="*/ 0 w 73277"/>
                    <a:gd name="connsiteY3" fmla="*/ 36411 h 73015"/>
                  </a:gdLst>
                  <a:ahLst/>
                  <a:cxnLst>
                    <a:cxn ang="0">
                      <a:pos x="connsiteX0" y="connsiteY0"/>
                    </a:cxn>
                    <a:cxn ang="0">
                      <a:pos x="connsiteX1" y="connsiteY1"/>
                    </a:cxn>
                    <a:cxn ang="0">
                      <a:pos x="connsiteX2" y="connsiteY2"/>
                    </a:cxn>
                    <a:cxn ang="0">
                      <a:pos x="connsiteX3" y="connsiteY3"/>
                    </a:cxn>
                  </a:cxnLst>
                  <a:rect l="l" t="t" r="r" b="b"/>
                  <a:pathLst>
                    <a:path w="73277" h="73015">
                      <a:moveTo>
                        <a:pt x="40382" y="0"/>
                      </a:moveTo>
                      <a:cubicBezTo>
                        <a:pt x="58862" y="1874"/>
                        <a:pt x="73278" y="17462"/>
                        <a:pt x="73278" y="36411"/>
                      </a:cubicBezTo>
                      <a:cubicBezTo>
                        <a:pt x="73278" y="56627"/>
                        <a:pt x="56873" y="73015"/>
                        <a:pt x="36636" y="73015"/>
                      </a:cubicBezTo>
                      <a:cubicBezTo>
                        <a:pt x="16405" y="73015"/>
                        <a:pt x="0" y="56627"/>
                        <a:pt x="0" y="36411"/>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07" name="Freeform 6106">
                  <a:extLst>
                    <a:ext uri="{FF2B5EF4-FFF2-40B4-BE49-F238E27FC236}">
                      <a16:creationId xmlns:a16="http://schemas.microsoft.com/office/drawing/2014/main" id="{0F691421-72FD-216D-968B-0F245F8D3B47}"/>
                    </a:ext>
                  </a:extLst>
                </p:cNvPr>
                <p:cNvSpPr/>
                <p:nvPr/>
              </p:nvSpPr>
              <p:spPr>
                <a:xfrm>
                  <a:off x="22781022" y="9072803"/>
                  <a:ext cx="56883" cy="73203"/>
                </a:xfrm>
                <a:custGeom>
                  <a:avLst/>
                  <a:gdLst>
                    <a:gd name="connsiteX0" fmla="*/ 1946 w 56883"/>
                    <a:gd name="connsiteY0" fmla="*/ 4886 h 73203"/>
                    <a:gd name="connsiteX1" fmla="*/ 20242 w 56883"/>
                    <a:gd name="connsiteY1" fmla="*/ 0 h 73203"/>
                    <a:gd name="connsiteX2" fmla="*/ 56884 w 56883"/>
                    <a:gd name="connsiteY2" fmla="*/ 36604 h 73203"/>
                    <a:gd name="connsiteX3" fmla="*/ 20242 w 56883"/>
                    <a:gd name="connsiteY3" fmla="*/ 73203 h 73203"/>
                    <a:gd name="connsiteX4" fmla="*/ 0 w 56883"/>
                    <a:gd name="connsiteY4" fmla="*/ 67114 h 73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83" h="73203">
                      <a:moveTo>
                        <a:pt x="1946" y="4886"/>
                      </a:moveTo>
                      <a:cubicBezTo>
                        <a:pt x="7332" y="1777"/>
                        <a:pt x="13577" y="0"/>
                        <a:pt x="20242" y="0"/>
                      </a:cubicBezTo>
                      <a:cubicBezTo>
                        <a:pt x="40479" y="0"/>
                        <a:pt x="56884" y="16388"/>
                        <a:pt x="56884" y="36604"/>
                      </a:cubicBezTo>
                      <a:cubicBezTo>
                        <a:pt x="56884" y="56815"/>
                        <a:pt x="40479" y="73203"/>
                        <a:pt x="20242" y="73203"/>
                      </a:cubicBezTo>
                      <a:cubicBezTo>
                        <a:pt x="12760" y="73203"/>
                        <a:pt x="5800" y="70964"/>
                        <a:pt x="0" y="67114"/>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08" name="Freeform 6107">
                  <a:extLst>
                    <a:ext uri="{FF2B5EF4-FFF2-40B4-BE49-F238E27FC236}">
                      <a16:creationId xmlns:a16="http://schemas.microsoft.com/office/drawing/2014/main" id="{0DF3D835-C79B-04B0-EB30-EE94B71E0333}"/>
                    </a:ext>
                  </a:extLst>
                </p:cNvPr>
                <p:cNvSpPr/>
                <p:nvPr/>
              </p:nvSpPr>
              <p:spPr>
                <a:xfrm>
                  <a:off x="22798394" y="9034351"/>
                  <a:ext cx="73272" cy="73090"/>
                </a:xfrm>
                <a:custGeom>
                  <a:avLst/>
                  <a:gdLst>
                    <a:gd name="connsiteX0" fmla="*/ 0 w 73272"/>
                    <a:gd name="connsiteY0" fmla="*/ 36599 h 73090"/>
                    <a:gd name="connsiteX1" fmla="*/ 36636 w 73272"/>
                    <a:gd name="connsiteY1" fmla="*/ 0 h 73090"/>
                    <a:gd name="connsiteX2" fmla="*/ 73272 w 73272"/>
                    <a:gd name="connsiteY2" fmla="*/ 36599 h 73090"/>
                    <a:gd name="connsiteX3" fmla="*/ 39512 w 73272"/>
                    <a:gd name="connsiteY3" fmla="*/ 73091 h 73090"/>
                  </a:gdLst>
                  <a:ahLst/>
                  <a:cxnLst>
                    <a:cxn ang="0">
                      <a:pos x="connsiteX0" y="connsiteY0"/>
                    </a:cxn>
                    <a:cxn ang="0">
                      <a:pos x="connsiteX1" y="connsiteY1"/>
                    </a:cxn>
                    <a:cxn ang="0">
                      <a:pos x="connsiteX2" y="connsiteY2"/>
                    </a:cxn>
                    <a:cxn ang="0">
                      <a:pos x="connsiteX3" y="connsiteY3"/>
                    </a:cxn>
                  </a:cxnLst>
                  <a:rect l="l" t="t" r="r" b="b"/>
                  <a:pathLst>
                    <a:path w="73272" h="73090">
                      <a:moveTo>
                        <a:pt x="0" y="36599"/>
                      </a:moveTo>
                      <a:cubicBezTo>
                        <a:pt x="0" y="16383"/>
                        <a:pt x="16399" y="0"/>
                        <a:pt x="36636" y="0"/>
                      </a:cubicBezTo>
                      <a:cubicBezTo>
                        <a:pt x="56873" y="0"/>
                        <a:pt x="73272" y="16383"/>
                        <a:pt x="73272" y="36599"/>
                      </a:cubicBezTo>
                      <a:cubicBezTo>
                        <a:pt x="73272" y="55849"/>
                        <a:pt x="58399" y="71625"/>
                        <a:pt x="39512" y="73091"/>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109" name="Freeform 6108">
                  <a:extLst>
                    <a:ext uri="{FF2B5EF4-FFF2-40B4-BE49-F238E27FC236}">
                      <a16:creationId xmlns:a16="http://schemas.microsoft.com/office/drawing/2014/main" id="{FC435971-213A-8FF1-D978-DAAC75DFE5E7}"/>
                    </a:ext>
                  </a:extLst>
                </p:cNvPr>
                <p:cNvSpPr/>
                <p:nvPr/>
              </p:nvSpPr>
              <p:spPr>
                <a:xfrm>
                  <a:off x="22820727" y="8977590"/>
                  <a:ext cx="73277" cy="72392"/>
                </a:xfrm>
                <a:custGeom>
                  <a:avLst/>
                  <a:gdLst>
                    <a:gd name="connsiteX0" fmla="*/ 6052 w 73277"/>
                    <a:gd name="connsiteY0" fmla="*/ 56762 h 72392"/>
                    <a:gd name="connsiteX1" fmla="*/ 0 w 73277"/>
                    <a:gd name="connsiteY1" fmla="*/ 36599 h 72392"/>
                    <a:gd name="connsiteX2" fmla="*/ 36636 w 73277"/>
                    <a:gd name="connsiteY2" fmla="*/ 0 h 72392"/>
                    <a:gd name="connsiteX3" fmla="*/ 73278 w 73277"/>
                    <a:gd name="connsiteY3" fmla="*/ 36599 h 72392"/>
                    <a:gd name="connsiteX4" fmla="*/ 44333 w 73277"/>
                    <a:gd name="connsiteY4" fmla="*/ 72392 h 72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77" h="72392">
                      <a:moveTo>
                        <a:pt x="6052" y="56762"/>
                      </a:moveTo>
                      <a:cubicBezTo>
                        <a:pt x="2225" y="50979"/>
                        <a:pt x="0" y="44047"/>
                        <a:pt x="0" y="36599"/>
                      </a:cubicBezTo>
                      <a:cubicBezTo>
                        <a:pt x="0" y="16383"/>
                        <a:pt x="16399" y="0"/>
                        <a:pt x="36636" y="0"/>
                      </a:cubicBezTo>
                      <a:cubicBezTo>
                        <a:pt x="56873" y="0"/>
                        <a:pt x="73278" y="16383"/>
                        <a:pt x="73278" y="36599"/>
                      </a:cubicBezTo>
                      <a:cubicBezTo>
                        <a:pt x="73278" y="54174"/>
                        <a:pt x="60872" y="68859"/>
                        <a:pt x="44333" y="72392"/>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089" name="Graphic 4206">
                <a:extLst>
                  <a:ext uri="{FF2B5EF4-FFF2-40B4-BE49-F238E27FC236}">
                    <a16:creationId xmlns:a16="http://schemas.microsoft.com/office/drawing/2014/main" id="{FAA46089-632C-27D7-3902-E68E486C937A}"/>
                  </a:ext>
                </a:extLst>
              </p:cNvPr>
              <p:cNvGrpSpPr/>
              <p:nvPr/>
            </p:nvGrpSpPr>
            <p:grpSpPr>
              <a:xfrm>
                <a:off x="22738398" y="9146135"/>
                <a:ext cx="93138" cy="149295"/>
                <a:chOff x="22738398" y="9146135"/>
                <a:chExt cx="93138" cy="149295"/>
              </a:xfrm>
              <a:grpFill/>
            </p:grpSpPr>
            <p:sp>
              <p:nvSpPr>
                <p:cNvPr id="6090" name="Freeform 6089">
                  <a:extLst>
                    <a:ext uri="{FF2B5EF4-FFF2-40B4-BE49-F238E27FC236}">
                      <a16:creationId xmlns:a16="http://schemas.microsoft.com/office/drawing/2014/main" id="{91076224-0639-3A83-E574-B73790DFCE6B}"/>
                    </a:ext>
                  </a:extLst>
                </p:cNvPr>
                <p:cNvSpPr/>
                <p:nvPr/>
              </p:nvSpPr>
              <p:spPr>
                <a:xfrm>
                  <a:off x="22786692" y="9146135"/>
                  <a:ext cx="5375" cy="56251"/>
                </a:xfrm>
                <a:custGeom>
                  <a:avLst/>
                  <a:gdLst>
                    <a:gd name="connsiteX0" fmla="*/ 0 w 5375"/>
                    <a:gd name="connsiteY0" fmla="*/ 0 h 56251"/>
                    <a:gd name="connsiteX1" fmla="*/ 0 w 5375"/>
                    <a:gd name="connsiteY1" fmla="*/ 56252 h 56251"/>
                  </a:gdLst>
                  <a:ahLst/>
                  <a:cxnLst>
                    <a:cxn ang="0">
                      <a:pos x="connsiteX0" y="connsiteY0"/>
                    </a:cxn>
                    <a:cxn ang="0">
                      <a:pos x="connsiteX1" y="connsiteY1"/>
                    </a:cxn>
                  </a:cxnLst>
                  <a:rect l="l" t="t" r="r" b="b"/>
                  <a:pathLst>
                    <a:path w="5375" h="56251">
                      <a:moveTo>
                        <a:pt x="0" y="0"/>
                      </a:moveTo>
                      <a:lnTo>
                        <a:pt x="0" y="5625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91" name="Freeform 6090">
                  <a:extLst>
                    <a:ext uri="{FF2B5EF4-FFF2-40B4-BE49-F238E27FC236}">
                      <a16:creationId xmlns:a16="http://schemas.microsoft.com/office/drawing/2014/main" id="{56A07A7A-2945-4D83-ED5A-997C5BF0BD24}"/>
                    </a:ext>
                  </a:extLst>
                </p:cNvPr>
                <p:cNvSpPr/>
                <p:nvPr/>
              </p:nvSpPr>
              <p:spPr>
                <a:xfrm>
                  <a:off x="22738398" y="9202386"/>
                  <a:ext cx="93138" cy="93043"/>
                </a:xfrm>
                <a:custGeom>
                  <a:avLst/>
                  <a:gdLst>
                    <a:gd name="connsiteX0" fmla="*/ 46569 w 93138"/>
                    <a:gd name="connsiteY0" fmla="*/ 0 h 93043"/>
                    <a:gd name="connsiteX1" fmla="*/ 46569 w 93138"/>
                    <a:gd name="connsiteY1" fmla="*/ 0 h 93043"/>
                    <a:gd name="connsiteX2" fmla="*/ 93138 w 93138"/>
                    <a:gd name="connsiteY2" fmla="*/ 46522 h 93043"/>
                    <a:gd name="connsiteX3" fmla="*/ 93138 w 93138"/>
                    <a:gd name="connsiteY3" fmla="*/ 93044 h 93043"/>
                    <a:gd name="connsiteX4" fmla="*/ 0 w 93138"/>
                    <a:gd name="connsiteY4" fmla="*/ 93044 h 93043"/>
                    <a:gd name="connsiteX5" fmla="*/ 0 w 93138"/>
                    <a:gd name="connsiteY5" fmla="*/ 46522 h 93043"/>
                    <a:gd name="connsiteX6" fmla="*/ 46569 w 93138"/>
                    <a:gd name="connsiteY6" fmla="*/ 0 h 93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38" h="93043">
                      <a:moveTo>
                        <a:pt x="46569" y="0"/>
                      </a:moveTo>
                      <a:lnTo>
                        <a:pt x="46569" y="0"/>
                      </a:lnTo>
                      <a:cubicBezTo>
                        <a:pt x="72272" y="0"/>
                        <a:pt x="93138" y="20845"/>
                        <a:pt x="93138" y="46522"/>
                      </a:cubicBezTo>
                      <a:lnTo>
                        <a:pt x="93138" y="93044"/>
                      </a:lnTo>
                      <a:lnTo>
                        <a:pt x="0" y="93044"/>
                      </a:lnTo>
                      <a:lnTo>
                        <a:pt x="0" y="46522"/>
                      </a:lnTo>
                      <a:cubicBezTo>
                        <a:pt x="0" y="20845"/>
                        <a:pt x="20866" y="0"/>
                        <a:pt x="46569"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92" name="Freeform 6091">
                  <a:extLst>
                    <a:ext uri="{FF2B5EF4-FFF2-40B4-BE49-F238E27FC236}">
                      <a16:creationId xmlns:a16="http://schemas.microsoft.com/office/drawing/2014/main" id="{DFCBDE63-D2EB-B43C-F292-062A7A54DB6E}"/>
                    </a:ext>
                  </a:extLst>
                </p:cNvPr>
                <p:cNvSpPr/>
                <p:nvPr/>
              </p:nvSpPr>
              <p:spPr>
                <a:xfrm>
                  <a:off x="22769750" y="9258418"/>
                  <a:ext cx="5375" cy="37012"/>
                </a:xfrm>
                <a:custGeom>
                  <a:avLst/>
                  <a:gdLst>
                    <a:gd name="connsiteX0" fmla="*/ 0 w 5375"/>
                    <a:gd name="connsiteY0" fmla="*/ 0 h 37012"/>
                    <a:gd name="connsiteX1" fmla="*/ 0 w 5375"/>
                    <a:gd name="connsiteY1" fmla="*/ 37012 h 37012"/>
                  </a:gdLst>
                  <a:ahLst/>
                  <a:cxnLst>
                    <a:cxn ang="0">
                      <a:pos x="connsiteX0" y="connsiteY0"/>
                    </a:cxn>
                    <a:cxn ang="0">
                      <a:pos x="connsiteX1" y="connsiteY1"/>
                    </a:cxn>
                  </a:cxnLst>
                  <a:rect l="l" t="t" r="r" b="b"/>
                  <a:pathLst>
                    <a:path w="5375" h="37012">
                      <a:moveTo>
                        <a:pt x="0" y="0"/>
                      </a:moveTo>
                      <a:lnTo>
                        <a:pt x="0" y="3701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93" name="Freeform 6092">
                  <a:extLst>
                    <a:ext uri="{FF2B5EF4-FFF2-40B4-BE49-F238E27FC236}">
                      <a16:creationId xmlns:a16="http://schemas.microsoft.com/office/drawing/2014/main" id="{9516BCF7-1E93-7EA0-D0B4-B951FD0E59A7}"/>
                    </a:ext>
                  </a:extLst>
                </p:cNvPr>
                <p:cNvSpPr/>
                <p:nvPr/>
              </p:nvSpPr>
              <p:spPr>
                <a:xfrm>
                  <a:off x="22800511" y="9258418"/>
                  <a:ext cx="5375" cy="37012"/>
                </a:xfrm>
                <a:custGeom>
                  <a:avLst/>
                  <a:gdLst>
                    <a:gd name="connsiteX0" fmla="*/ 0 w 5375"/>
                    <a:gd name="connsiteY0" fmla="*/ 0 h 37012"/>
                    <a:gd name="connsiteX1" fmla="*/ 0 w 5375"/>
                    <a:gd name="connsiteY1" fmla="*/ 37012 h 37012"/>
                  </a:gdLst>
                  <a:ahLst/>
                  <a:cxnLst>
                    <a:cxn ang="0">
                      <a:pos x="connsiteX0" y="connsiteY0"/>
                    </a:cxn>
                    <a:cxn ang="0">
                      <a:pos x="connsiteX1" y="connsiteY1"/>
                    </a:cxn>
                  </a:cxnLst>
                  <a:rect l="l" t="t" r="r" b="b"/>
                  <a:pathLst>
                    <a:path w="5375" h="37012">
                      <a:moveTo>
                        <a:pt x="0" y="0"/>
                      </a:moveTo>
                      <a:lnTo>
                        <a:pt x="0" y="3701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grpSp>
        <p:nvGrpSpPr>
          <p:cNvPr id="5610" name="Group 5609">
            <a:extLst>
              <a:ext uri="{FF2B5EF4-FFF2-40B4-BE49-F238E27FC236}">
                <a16:creationId xmlns:a16="http://schemas.microsoft.com/office/drawing/2014/main" id="{DBAB7276-C0DC-0237-8F7A-1F5F6336D2A0}"/>
              </a:ext>
            </a:extLst>
          </p:cNvPr>
          <p:cNvGrpSpPr/>
          <p:nvPr/>
        </p:nvGrpSpPr>
        <p:grpSpPr>
          <a:xfrm flipH="1">
            <a:off x="20688037" y="3744977"/>
            <a:ext cx="622382" cy="621752"/>
            <a:chOff x="20931726" y="9204261"/>
            <a:chExt cx="761811" cy="761043"/>
          </a:xfrm>
        </p:grpSpPr>
        <p:grpSp>
          <p:nvGrpSpPr>
            <p:cNvPr id="6072" name="Graphic 4206">
              <a:extLst>
                <a:ext uri="{FF2B5EF4-FFF2-40B4-BE49-F238E27FC236}">
                  <a16:creationId xmlns:a16="http://schemas.microsoft.com/office/drawing/2014/main" id="{AA591A38-0649-3E1B-F984-0BD1DCEA9A6D}"/>
                </a:ext>
              </a:extLst>
            </p:cNvPr>
            <p:cNvGrpSpPr/>
            <p:nvPr/>
          </p:nvGrpSpPr>
          <p:grpSpPr>
            <a:xfrm>
              <a:off x="20931726" y="9204261"/>
              <a:ext cx="761811" cy="761043"/>
              <a:chOff x="20931726" y="8517425"/>
              <a:chExt cx="761811" cy="761043"/>
            </a:xfrm>
            <a:noFill/>
          </p:grpSpPr>
          <p:sp>
            <p:nvSpPr>
              <p:cNvPr id="6083" name="Freeform 6082">
                <a:extLst>
                  <a:ext uri="{FF2B5EF4-FFF2-40B4-BE49-F238E27FC236}">
                    <a16:creationId xmlns:a16="http://schemas.microsoft.com/office/drawing/2014/main" id="{1D1F5751-7279-7030-94AC-9171ED57CF4E}"/>
                  </a:ext>
                </a:extLst>
              </p:cNvPr>
              <p:cNvSpPr/>
              <p:nvPr/>
            </p:nvSpPr>
            <p:spPr>
              <a:xfrm>
                <a:off x="20931726" y="8517425"/>
                <a:ext cx="761811" cy="761043"/>
              </a:xfrm>
              <a:custGeom>
                <a:avLst/>
                <a:gdLst>
                  <a:gd name="connsiteX0" fmla="*/ 650248 w 761811"/>
                  <a:gd name="connsiteY0" fmla="*/ 491974 h 761043"/>
                  <a:gd name="connsiteX1" fmla="*/ 761812 w 761811"/>
                  <a:gd name="connsiteY1" fmla="*/ 380523 h 761043"/>
                  <a:gd name="connsiteX2" fmla="*/ 650248 w 761811"/>
                  <a:gd name="connsiteY2" fmla="*/ 269068 h 761043"/>
                  <a:gd name="connsiteX3" fmla="*/ 650248 w 761811"/>
                  <a:gd name="connsiteY3" fmla="*/ 111453 h 761043"/>
                  <a:gd name="connsiteX4" fmla="*/ 492475 w 761811"/>
                  <a:gd name="connsiteY4" fmla="*/ 111453 h 761043"/>
                  <a:gd name="connsiteX5" fmla="*/ 380906 w 761811"/>
                  <a:gd name="connsiteY5" fmla="*/ 0 h 761043"/>
                  <a:gd name="connsiteX6" fmla="*/ 269342 w 761811"/>
                  <a:gd name="connsiteY6" fmla="*/ 111453 h 761043"/>
                  <a:gd name="connsiteX7" fmla="*/ 111564 w 761811"/>
                  <a:gd name="connsiteY7" fmla="*/ 111453 h 761043"/>
                  <a:gd name="connsiteX8" fmla="*/ 111564 w 761811"/>
                  <a:gd name="connsiteY8" fmla="*/ 269068 h 761043"/>
                  <a:gd name="connsiteX9" fmla="*/ 0 w 761811"/>
                  <a:gd name="connsiteY9" fmla="*/ 380523 h 761043"/>
                  <a:gd name="connsiteX10" fmla="*/ 111564 w 761811"/>
                  <a:gd name="connsiteY10" fmla="*/ 491974 h 761043"/>
                  <a:gd name="connsiteX11" fmla="*/ 111564 w 761811"/>
                  <a:gd name="connsiteY11" fmla="*/ 649592 h 761043"/>
                  <a:gd name="connsiteX12" fmla="*/ 269342 w 761811"/>
                  <a:gd name="connsiteY12" fmla="*/ 649592 h 761043"/>
                  <a:gd name="connsiteX13" fmla="*/ 380906 w 761811"/>
                  <a:gd name="connsiteY13" fmla="*/ 761043 h 761043"/>
                  <a:gd name="connsiteX14" fmla="*/ 492475 w 761811"/>
                  <a:gd name="connsiteY14" fmla="*/ 649592 h 761043"/>
                  <a:gd name="connsiteX15" fmla="*/ 650248 w 761811"/>
                  <a:gd name="connsiteY15" fmla="*/ 649592 h 761043"/>
                  <a:gd name="connsiteX16" fmla="*/ 650248 w 761811"/>
                  <a:gd name="connsiteY16" fmla="*/ 491974 h 76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1811" h="761043">
                    <a:moveTo>
                      <a:pt x="650248" y="491974"/>
                    </a:moveTo>
                    <a:lnTo>
                      <a:pt x="761812" y="380523"/>
                    </a:lnTo>
                    <a:lnTo>
                      <a:pt x="650248" y="269068"/>
                    </a:lnTo>
                    <a:lnTo>
                      <a:pt x="650248" y="111453"/>
                    </a:lnTo>
                    <a:lnTo>
                      <a:pt x="492475" y="111453"/>
                    </a:lnTo>
                    <a:lnTo>
                      <a:pt x="380906" y="0"/>
                    </a:lnTo>
                    <a:lnTo>
                      <a:pt x="269342" y="111453"/>
                    </a:lnTo>
                    <a:lnTo>
                      <a:pt x="111564" y="111453"/>
                    </a:lnTo>
                    <a:lnTo>
                      <a:pt x="111564" y="269068"/>
                    </a:lnTo>
                    <a:lnTo>
                      <a:pt x="0" y="380523"/>
                    </a:lnTo>
                    <a:lnTo>
                      <a:pt x="111564" y="491974"/>
                    </a:lnTo>
                    <a:lnTo>
                      <a:pt x="111564" y="649592"/>
                    </a:lnTo>
                    <a:lnTo>
                      <a:pt x="269342" y="649592"/>
                    </a:lnTo>
                    <a:lnTo>
                      <a:pt x="380906" y="761043"/>
                    </a:lnTo>
                    <a:lnTo>
                      <a:pt x="492475" y="649592"/>
                    </a:lnTo>
                    <a:lnTo>
                      <a:pt x="650248" y="649592"/>
                    </a:lnTo>
                    <a:lnTo>
                      <a:pt x="650248" y="491974"/>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84" name="Freeform 6083">
                <a:extLst>
                  <a:ext uri="{FF2B5EF4-FFF2-40B4-BE49-F238E27FC236}">
                    <a16:creationId xmlns:a16="http://schemas.microsoft.com/office/drawing/2014/main" id="{298DC466-E4DF-5AE3-9ABD-4F6150FDA447}"/>
                  </a:ext>
                </a:extLst>
              </p:cNvPr>
              <p:cNvSpPr/>
              <p:nvPr/>
            </p:nvSpPr>
            <p:spPr>
              <a:xfrm>
                <a:off x="21094971" y="8680506"/>
                <a:ext cx="435322" cy="434882"/>
              </a:xfrm>
              <a:custGeom>
                <a:avLst/>
                <a:gdLst>
                  <a:gd name="connsiteX0" fmla="*/ 382217 w 435322"/>
                  <a:gd name="connsiteY0" fmla="*/ 270494 h 434882"/>
                  <a:gd name="connsiteX1" fmla="*/ 435322 w 435322"/>
                  <a:gd name="connsiteY1" fmla="*/ 217442 h 434882"/>
                  <a:gd name="connsiteX2" fmla="*/ 382217 w 435322"/>
                  <a:gd name="connsiteY2" fmla="*/ 164386 h 434882"/>
                  <a:gd name="connsiteX3" fmla="*/ 382217 w 435322"/>
                  <a:gd name="connsiteY3" fmla="*/ 53053 h 434882"/>
                  <a:gd name="connsiteX4" fmla="*/ 270772 w 435322"/>
                  <a:gd name="connsiteY4" fmla="*/ 53053 h 434882"/>
                  <a:gd name="connsiteX5" fmla="*/ 217661 w 435322"/>
                  <a:gd name="connsiteY5" fmla="*/ 0 h 434882"/>
                  <a:gd name="connsiteX6" fmla="*/ 164556 w 435322"/>
                  <a:gd name="connsiteY6" fmla="*/ 53053 h 434882"/>
                  <a:gd name="connsiteX7" fmla="*/ 53110 w 435322"/>
                  <a:gd name="connsiteY7" fmla="*/ 53053 h 434882"/>
                  <a:gd name="connsiteX8" fmla="*/ 53110 w 435322"/>
                  <a:gd name="connsiteY8" fmla="*/ 164386 h 434882"/>
                  <a:gd name="connsiteX9" fmla="*/ 0 w 435322"/>
                  <a:gd name="connsiteY9" fmla="*/ 217442 h 434882"/>
                  <a:gd name="connsiteX10" fmla="*/ 53110 w 435322"/>
                  <a:gd name="connsiteY10" fmla="*/ 270494 h 434882"/>
                  <a:gd name="connsiteX11" fmla="*/ 53110 w 435322"/>
                  <a:gd name="connsiteY11" fmla="*/ 381826 h 434882"/>
                  <a:gd name="connsiteX12" fmla="*/ 164556 w 435322"/>
                  <a:gd name="connsiteY12" fmla="*/ 381826 h 434882"/>
                  <a:gd name="connsiteX13" fmla="*/ 217661 w 435322"/>
                  <a:gd name="connsiteY13" fmla="*/ 434883 h 434882"/>
                  <a:gd name="connsiteX14" fmla="*/ 270772 w 435322"/>
                  <a:gd name="connsiteY14" fmla="*/ 381826 h 434882"/>
                  <a:gd name="connsiteX15" fmla="*/ 382217 w 435322"/>
                  <a:gd name="connsiteY15" fmla="*/ 381826 h 434882"/>
                  <a:gd name="connsiteX16" fmla="*/ 382217 w 435322"/>
                  <a:gd name="connsiteY16" fmla="*/ 270494 h 43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5322" h="434882">
                    <a:moveTo>
                      <a:pt x="382217" y="270494"/>
                    </a:moveTo>
                    <a:lnTo>
                      <a:pt x="435322" y="217442"/>
                    </a:lnTo>
                    <a:lnTo>
                      <a:pt x="382217" y="164386"/>
                    </a:lnTo>
                    <a:lnTo>
                      <a:pt x="382217" y="53053"/>
                    </a:lnTo>
                    <a:lnTo>
                      <a:pt x="270772" y="53053"/>
                    </a:lnTo>
                    <a:lnTo>
                      <a:pt x="217661" y="0"/>
                    </a:lnTo>
                    <a:lnTo>
                      <a:pt x="164556" y="53053"/>
                    </a:lnTo>
                    <a:lnTo>
                      <a:pt x="53110" y="53053"/>
                    </a:lnTo>
                    <a:lnTo>
                      <a:pt x="53110" y="164386"/>
                    </a:lnTo>
                    <a:lnTo>
                      <a:pt x="0" y="217442"/>
                    </a:lnTo>
                    <a:lnTo>
                      <a:pt x="53110" y="270494"/>
                    </a:lnTo>
                    <a:lnTo>
                      <a:pt x="53110" y="381826"/>
                    </a:lnTo>
                    <a:lnTo>
                      <a:pt x="164556" y="381826"/>
                    </a:lnTo>
                    <a:lnTo>
                      <a:pt x="217661" y="434883"/>
                    </a:lnTo>
                    <a:lnTo>
                      <a:pt x="270772" y="381826"/>
                    </a:lnTo>
                    <a:lnTo>
                      <a:pt x="382217" y="381826"/>
                    </a:lnTo>
                    <a:lnTo>
                      <a:pt x="382217" y="270494"/>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85" name="Freeform 6084">
                <a:extLst>
                  <a:ext uri="{FF2B5EF4-FFF2-40B4-BE49-F238E27FC236}">
                    <a16:creationId xmlns:a16="http://schemas.microsoft.com/office/drawing/2014/main" id="{C7540055-0F86-4A83-ABB2-0324A4C44800}"/>
                  </a:ext>
                </a:extLst>
              </p:cNvPr>
              <p:cNvSpPr/>
              <p:nvPr/>
            </p:nvSpPr>
            <p:spPr>
              <a:xfrm>
                <a:off x="21211302" y="8796719"/>
                <a:ext cx="202659" cy="202456"/>
              </a:xfrm>
              <a:custGeom>
                <a:avLst/>
                <a:gdLst>
                  <a:gd name="connsiteX0" fmla="*/ 76610 w 202659"/>
                  <a:gd name="connsiteY0" fmla="*/ 177756 h 202456"/>
                  <a:gd name="connsiteX1" fmla="*/ 101330 w 202659"/>
                  <a:gd name="connsiteY1" fmla="*/ 202456 h 202456"/>
                  <a:gd name="connsiteX2" fmla="*/ 126055 w 202659"/>
                  <a:gd name="connsiteY2" fmla="*/ 177756 h 202456"/>
                  <a:gd name="connsiteX3" fmla="*/ 177940 w 202659"/>
                  <a:gd name="connsiteY3" fmla="*/ 177756 h 202456"/>
                  <a:gd name="connsiteX4" fmla="*/ 177940 w 202659"/>
                  <a:gd name="connsiteY4" fmla="*/ 125924 h 202456"/>
                  <a:gd name="connsiteX5" fmla="*/ 202659 w 202659"/>
                  <a:gd name="connsiteY5" fmla="*/ 101229 h 202456"/>
                  <a:gd name="connsiteX6" fmla="*/ 177940 w 202659"/>
                  <a:gd name="connsiteY6" fmla="*/ 76529 h 202456"/>
                  <a:gd name="connsiteX7" fmla="*/ 177940 w 202659"/>
                  <a:gd name="connsiteY7" fmla="*/ 24699 h 202456"/>
                  <a:gd name="connsiteX8" fmla="*/ 126055 w 202659"/>
                  <a:gd name="connsiteY8" fmla="*/ 24699 h 202456"/>
                  <a:gd name="connsiteX9" fmla="*/ 101330 w 202659"/>
                  <a:gd name="connsiteY9" fmla="*/ 0 h 202456"/>
                  <a:gd name="connsiteX10" fmla="*/ 76610 w 202659"/>
                  <a:gd name="connsiteY10" fmla="*/ 24699 h 202456"/>
                  <a:gd name="connsiteX11" fmla="*/ 24725 w 202659"/>
                  <a:gd name="connsiteY11" fmla="*/ 24699 h 202456"/>
                  <a:gd name="connsiteX12" fmla="*/ 24725 w 202659"/>
                  <a:gd name="connsiteY12" fmla="*/ 76529 h 202456"/>
                  <a:gd name="connsiteX13" fmla="*/ 0 w 202659"/>
                  <a:gd name="connsiteY13" fmla="*/ 101229 h 202456"/>
                  <a:gd name="connsiteX14" fmla="*/ 24725 w 202659"/>
                  <a:gd name="connsiteY14" fmla="*/ 125924 h 202456"/>
                  <a:gd name="connsiteX15" fmla="*/ 24725 w 202659"/>
                  <a:gd name="connsiteY15" fmla="*/ 177756 h 202456"/>
                  <a:gd name="connsiteX16" fmla="*/ 76610 w 202659"/>
                  <a:gd name="connsiteY16" fmla="*/ 177756 h 202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2659" h="202456">
                    <a:moveTo>
                      <a:pt x="76610" y="177756"/>
                    </a:moveTo>
                    <a:lnTo>
                      <a:pt x="101330" y="202456"/>
                    </a:lnTo>
                    <a:lnTo>
                      <a:pt x="126055" y="177756"/>
                    </a:lnTo>
                    <a:lnTo>
                      <a:pt x="177940" y="177756"/>
                    </a:lnTo>
                    <a:lnTo>
                      <a:pt x="177940" y="125924"/>
                    </a:lnTo>
                    <a:lnTo>
                      <a:pt x="202659" y="101229"/>
                    </a:lnTo>
                    <a:lnTo>
                      <a:pt x="177940" y="76529"/>
                    </a:lnTo>
                    <a:lnTo>
                      <a:pt x="177940" y="24699"/>
                    </a:lnTo>
                    <a:lnTo>
                      <a:pt x="126055" y="24699"/>
                    </a:lnTo>
                    <a:lnTo>
                      <a:pt x="101330" y="0"/>
                    </a:lnTo>
                    <a:lnTo>
                      <a:pt x="76610" y="24699"/>
                    </a:lnTo>
                    <a:lnTo>
                      <a:pt x="24725" y="24699"/>
                    </a:lnTo>
                    <a:lnTo>
                      <a:pt x="24725" y="76529"/>
                    </a:lnTo>
                    <a:lnTo>
                      <a:pt x="0" y="101229"/>
                    </a:lnTo>
                    <a:lnTo>
                      <a:pt x="24725" y="125924"/>
                    </a:lnTo>
                    <a:lnTo>
                      <a:pt x="24725" y="177756"/>
                    </a:lnTo>
                    <a:lnTo>
                      <a:pt x="76610" y="177756"/>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073" name="Graphic 4206">
              <a:extLst>
                <a:ext uri="{FF2B5EF4-FFF2-40B4-BE49-F238E27FC236}">
                  <a16:creationId xmlns:a16="http://schemas.microsoft.com/office/drawing/2014/main" id="{58432CD8-8B60-995D-C7C7-471BBEF3E098}"/>
                </a:ext>
              </a:extLst>
            </p:cNvPr>
            <p:cNvGrpSpPr/>
            <p:nvPr/>
          </p:nvGrpSpPr>
          <p:grpSpPr>
            <a:xfrm>
              <a:off x="21148081" y="9420398"/>
              <a:ext cx="329106" cy="328770"/>
              <a:chOff x="21148081" y="8733562"/>
              <a:chExt cx="329106" cy="328770"/>
            </a:xfrm>
            <a:noFill/>
          </p:grpSpPr>
          <p:sp>
            <p:nvSpPr>
              <p:cNvPr id="6079" name="Freeform 6078">
                <a:extLst>
                  <a:ext uri="{FF2B5EF4-FFF2-40B4-BE49-F238E27FC236}">
                    <a16:creationId xmlns:a16="http://schemas.microsoft.com/office/drawing/2014/main" id="{25C49D1B-AF55-1965-F321-9D2AAD427072}"/>
                  </a:ext>
                </a:extLst>
              </p:cNvPr>
              <p:cNvSpPr/>
              <p:nvPr/>
            </p:nvSpPr>
            <p:spPr>
              <a:xfrm>
                <a:off x="21244477" y="8733562"/>
                <a:ext cx="136315" cy="5369"/>
              </a:xfrm>
              <a:custGeom>
                <a:avLst/>
                <a:gdLst>
                  <a:gd name="connsiteX0" fmla="*/ 0 w 136315"/>
                  <a:gd name="connsiteY0" fmla="*/ 0 h 5369"/>
                  <a:gd name="connsiteX1" fmla="*/ 136316 w 136315"/>
                  <a:gd name="connsiteY1" fmla="*/ 0 h 5369"/>
                </a:gdLst>
                <a:ahLst/>
                <a:cxnLst>
                  <a:cxn ang="0">
                    <a:pos x="connsiteX0" y="connsiteY0"/>
                  </a:cxn>
                  <a:cxn ang="0">
                    <a:pos x="connsiteX1" y="connsiteY1"/>
                  </a:cxn>
                </a:cxnLst>
                <a:rect l="l" t="t" r="r" b="b"/>
                <a:pathLst>
                  <a:path w="136315" h="5369">
                    <a:moveTo>
                      <a:pt x="0" y="0"/>
                    </a:moveTo>
                    <a:lnTo>
                      <a:pt x="136316"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80" name="Freeform 6079">
                <a:extLst>
                  <a:ext uri="{FF2B5EF4-FFF2-40B4-BE49-F238E27FC236}">
                    <a16:creationId xmlns:a16="http://schemas.microsoft.com/office/drawing/2014/main" id="{0F11EAAB-39D9-D5A0-6F59-0965CB563F89}"/>
                  </a:ext>
                </a:extLst>
              </p:cNvPr>
              <p:cNvSpPr/>
              <p:nvPr/>
            </p:nvSpPr>
            <p:spPr>
              <a:xfrm>
                <a:off x="21477188" y="8829855"/>
                <a:ext cx="5375" cy="136179"/>
              </a:xfrm>
              <a:custGeom>
                <a:avLst/>
                <a:gdLst>
                  <a:gd name="connsiteX0" fmla="*/ 0 w 5375"/>
                  <a:gd name="connsiteY0" fmla="*/ 0 h 136179"/>
                  <a:gd name="connsiteX1" fmla="*/ 0 w 5375"/>
                  <a:gd name="connsiteY1" fmla="*/ 136179 h 136179"/>
                </a:gdLst>
                <a:ahLst/>
                <a:cxnLst>
                  <a:cxn ang="0">
                    <a:pos x="connsiteX0" y="connsiteY0"/>
                  </a:cxn>
                  <a:cxn ang="0">
                    <a:pos x="connsiteX1" y="connsiteY1"/>
                  </a:cxn>
                </a:cxnLst>
                <a:rect l="l" t="t" r="r" b="b"/>
                <a:pathLst>
                  <a:path w="5375" h="136179">
                    <a:moveTo>
                      <a:pt x="0" y="0"/>
                    </a:moveTo>
                    <a:lnTo>
                      <a:pt x="0" y="13617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81" name="Freeform 6080">
                <a:extLst>
                  <a:ext uri="{FF2B5EF4-FFF2-40B4-BE49-F238E27FC236}">
                    <a16:creationId xmlns:a16="http://schemas.microsoft.com/office/drawing/2014/main" id="{3BF0DA6C-1EEC-C43A-1CEF-C919E350BDCE}"/>
                  </a:ext>
                </a:extLst>
              </p:cNvPr>
              <p:cNvSpPr/>
              <p:nvPr/>
            </p:nvSpPr>
            <p:spPr>
              <a:xfrm>
                <a:off x="21244477" y="9062332"/>
                <a:ext cx="136315" cy="5369"/>
              </a:xfrm>
              <a:custGeom>
                <a:avLst/>
                <a:gdLst>
                  <a:gd name="connsiteX0" fmla="*/ 136316 w 136315"/>
                  <a:gd name="connsiteY0" fmla="*/ 0 h 5369"/>
                  <a:gd name="connsiteX1" fmla="*/ 0 w 136315"/>
                  <a:gd name="connsiteY1" fmla="*/ 0 h 5369"/>
                </a:gdLst>
                <a:ahLst/>
                <a:cxnLst>
                  <a:cxn ang="0">
                    <a:pos x="connsiteX0" y="connsiteY0"/>
                  </a:cxn>
                  <a:cxn ang="0">
                    <a:pos x="connsiteX1" y="connsiteY1"/>
                  </a:cxn>
                </a:cxnLst>
                <a:rect l="l" t="t" r="r" b="b"/>
                <a:pathLst>
                  <a:path w="136315" h="5369">
                    <a:moveTo>
                      <a:pt x="136316" y="0"/>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82" name="Freeform 6081">
                <a:extLst>
                  <a:ext uri="{FF2B5EF4-FFF2-40B4-BE49-F238E27FC236}">
                    <a16:creationId xmlns:a16="http://schemas.microsoft.com/office/drawing/2014/main" id="{30A8B820-1EA6-0BDC-FAB3-D5FAAC05EC76}"/>
                  </a:ext>
                </a:extLst>
              </p:cNvPr>
              <p:cNvSpPr/>
              <p:nvPr/>
            </p:nvSpPr>
            <p:spPr>
              <a:xfrm>
                <a:off x="21148081" y="8829855"/>
                <a:ext cx="5375" cy="136179"/>
              </a:xfrm>
              <a:custGeom>
                <a:avLst/>
                <a:gdLst>
                  <a:gd name="connsiteX0" fmla="*/ 0 w 5375"/>
                  <a:gd name="connsiteY0" fmla="*/ 136179 h 136179"/>
                  <a:gd name="connsiteX1" fmla="*/ 0 w 5375"/>
                  <a:gd name="connsiteY1" fmla="*/ 0 h 136179"/>
                </a:gdLst>
                <a:ahLst/>
                <a:cxnLst>
                  <a:cxn ang="0">
                    <a:pos x="connsiteX0" y="connsiteY0"/>
                  </a:cxn>
                  <a:cxn ang="0">
                    <a:pos x="connsiteX1" y="connsiteY1"/>
                  </a:cxn>
                </a:cxnLst>
                <a:rect l="l" t="t" r="r" b="b"/>
                <a:pathLst>
                  <a:path w="5375" h="136179">
                    <a:moveTo>
                      <a:pt x="0" y="136179"/>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074" name="Graphic 4206">
              <a:extLst>
                <a:ext uri="{FF2B5EF4-FFF2-40B4-BE49-F238E27FC236}">
                  <a16:creationId xmlns:a16="http://schemas.microsoft.com/office/drawing/2014/main" id="{5D4FDA50-1A93-75A5-5AFD-7B18DA16A05E}"/>
                </a:ext>
              </a:extLst>
            </p:cNvPr>
            <p:cNvGrpSpPr/>
            <p:nvPr/>
          </p:nvGrpSpPr>
          <p:grpSpPr>
            <a:xfrm>
              <a:off x="21148081" y="9420398"/>
              <a:ext cx="329106" cy="328770"/>
              <a:chOff x="21148081" y="8733562"/>
              <a:chExt cx="329106" cy="328770"/>
            </a:xfrm>
            <a:noFill/>
          </p:grpSpPr>
          <p:sp>
            <p:nvSpPr>
              <p:cNvPr id="6075" name="Freeform 6074">
                <a:extLst>
                  <a:ext uri="{FF2B5EF4-FFF2-40B4-BE49-F238E27FC236}">
                    <a16:creationId xmlns:a16="http://schemas.microsoft.com/office/drawing/2014/main" id="{BCC610C0-1DBB-B68E-5351-435A401C41C3}"/>
                  </a:ext>
                </a:extLst>
              </p:cNvPr>
              <p:cNvSpPr/>
              <p:nvPr/>
            </p:nvSpPr>
            <p:spPr>
              <a:xfrm>
                <a:off x="21244477" y="8733562"/>
                <a:ext cx="136315" cy="5369"/>
              </a:xfrm>
              <a:custGeom>
                <a:avLst/>
                <a:gdLst>
                  <a:gd name="connsiteX0" fmla="*/ 0 w 136315"/>
                  <a:gd name="connsiteY0" fmla="*/ 0 h 5369"/>
                  <a:gd name="connsiteX1" fmla="*/ 136316 w 136315"/>
                  <a:gd name="connsiteY1" fmla="*/ 0 h 5369"/>
                </a:gdLst>
                <a:ahLst/>
                <a:cxnLst>
                  <a:cxn ang="0">
                    <a:pos x="connsiteX0" y="connsiteY0"/>
                  </a:cxn>
                  <a:cxn ang="0">
                    <a:pos x="connsiteX1" y="connsiteY1"/>
                  </a:cxn>
                </a:cxnLst>
                <a:rect l="l" t="t" r="r" b="b"/>
                <a:pathLst>
                  <a:path w="136315" h="5369">
                    <a:moveTo>
                      <a:pt x="0" y="0"/>
                    </a:moveTo>
                    <a:lnTo>
                      <a:pt x="136316"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76" name="Freeform 6075">
                <a:extLst>
                  <a:ext uri="{FF2B5EF4-FFF2-40B4-BE49-F238E27FC236}">
                    <a16:creationId xmlns:a16="http://schemas.microsoft.com/office/drawing/2014/main" id="{EF9BCD99-D020-812C-5C1A-7962477F6DD8}"/>
                  </a:ext>
                </a:extLst>
              </p:cNvPr>
              <p:cNvSpPr/>
              <p:nvPr/>
            </p:nvSpPr>
            <p:spPr>
              <a:xfrm>
                <a:off x="21477188" y="8829855"/>
                <a:ext cx="5375" cy="136179"/>
              </a:xfrm>
              <a:custGeom>
                <a:avLst/>
                <a:gdLst>
                  <a:gd name="connsiteX0" fmla="*/ 0 w 5375"/>
                  <a:gd name="connsiteY0" fmla="*/ 0 h 136179"/>
                  <a:gd name="connsiteX1" fmla="*/ 0 w 5375"/>
                  <a:gd name="connsiteY1" fmla="*/ 136179 h 136179"/>
                </a:gdLst>
                <a:ahLst/>
                <a:cxnLst>
                  <a:cxn ang="0">
                    <a:pos x="connsiteX0" y="connsiteY0"/>
                  </a:cxn>
                  <a:cxn ang="0">
                    <a:pos x="connsiteX1" y="connsiteY1"/>
                  </a:cxn>
                </a:cxnLst>
                <a:rect l="l" t="t" r="r" b="b"/>
                <a:pathLst>
                  <a:path w="5375" h="136179">
                    <a:moveTo>
                      <a:pt x="0" y="0"/>
                    </a:moveTo>
                    <a:lnTo>
                      <a:pt x="0" y="13617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77" name="Freeform 6076">
                <a:extLst>
                  <a:ext uri="{FF2B5EF4-FFF2-40B4-BE49-F238E27FC236}">
                    <a16:creationId xmlns:a16="http://schemas.microsoft.com/office/drawing/2014/main" id="{E1D235B7-2520-CB04-93B7-6FF075187499}"/>
                  </a:ext>
                </a:extLst>
              </p:cNvPr>
              <p:cNvSpPr/>
              <p:nvPr/>
            </p:nvSpPr>
            <p:spPr>
              <a:xfrm>
                <a:off x="21244477" y="9062332"/>
                <a:ext cx="136315" cy="5369"/>
              </a:xfrm>
              <a:custGeom>
                <a:avLst/>
                <a:gdLst>
                  <a:gd name="connsiteX0" fmla="*/ 136316 w 136315"/>
                  <a:gd name="connsiteY0" fmla="*/ 0 h 5369"/>
                  <a:gd name="connsiteX1" fmla="*/ 0 w 136315"/>
                  <a:gd name="connsiteY1" fmla="*/ 0 h 5369"/>
                </a:gdLst>
                <a:ahLst/>
                <a:cxnLst>
                  <a:cxn ang="0">
                    <a:pos x="connsiteX0" y="connsiteY0"/>
                  </a:cxn>
                  <a:cxn ang="0">
                    <a:pos x="connsiteX1" y="connsiteY1"/>
                  </a:cxn>
                </a:cxnLst>
                <a:rect l="l" t="t" r="r" b="b"/>
                <a:pathLst>
                  <a:path w="136315" h="5369">
                    <a:moveTo>
                      <a:pt x="136316" y="0"/>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78" name="Freeform 6077">
                <a:extLst>
                  <a:ext uri="{FF2B5EF4-FFF2-40B4-BE49-F238E27FC236}">
                    <a16:creationId xmlns:a16="http://schemas.microsoft.com/office/drawing/2014/main" id="{55537CD1-4B4B-5D3E-3C6E-8D2075C8F0E1}"/>
                  </a:ext>
                </a:extLst>
              </p:cNvPr>
              <p:cNvSpPr/>
              <p:nvPr/>
            </p:nvSpPr>
            <p:spPr>
              <a:xfrm>
                <a:off x="21148081" y="8829855"/>
                <a:ext cx="5375" cy="136179"/>
              </a:xfrm>
              <a:custGeom>
                <a:avLst/>
                <a:gdLst>
                  <a:gd name="connsiteX0" fmla="*/ 0 w 5375"/>
                  <a:gd name="connsiteY0" fmla="*/ 136179 h 136179"/>
                  <a:gd name="connsiteX1" fmla="*/ 0 w 5375"/>
                  <a:gd name="connsiteY1" fmla="*/ 0 h 136179"/>
                </a:gdLst>
                <a:ahLst/>
                <a:cxnLst>
                  <a:cxn ang="0">
                    <a:pos x="connsiteX0" y="connsiteY0"/>
                  </a:cxn>
                  <a:cxn ang="0">
                    <a:pos x="connsiteX1" y="connsiteY1"/>
                  </a:cxn>
                </a:cxnLst>
                <a:rect l="l" t="t" r="r" b="b"/>
                <a:pathLst>
                  <a:path w="5375" h="136179">
                    <a:moveTo>
                      <a:pt x="0" y="136179"/>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611" name="Graphic 4206">
            <a:extLst>
              <a:ext uri="{FF2B5EF4-FFF2-40B4-BE49-F238E27FC236}">
                <a16:creationId xmlns:a16="http://schemas.microsoft.com/office/drawing/2014/main" id="{3B9E619A-3B67-12CB-3BA5-4C77F48904D0}"/>
              </a:ext>
            </a:extLst>
          </p:cNvPr>
          <p:cNvGrpSpPr/>
          <p:nvPr/>
        </p:nvGrpSpPr>
        <p:grpSpPr>
          <a:xfrm flipH="1">
            <a:off x="18011138" y="5100268"/>
            <a:ext cx="610164" cy="621756"/>
            <a:chOff x="18256196" y="9872718"/>
            <a:chExt cx="746856" cy="761044"/>
          </a:xfrm>
          <a:noFill/>
        </p:grpSpPr>
        <p:sp>
          <p:nvSpPr>
            <p:cNvPr id="6051" name="Freeform 6050">
              <a:extLst>
                <a:ext uri="{FF2B5EF4-FFF2-40B4-BE49-F238E27FC236}">
                  <a16:creationId xmlns:a16="http://schemas.microsoft.com/office/drawing/2014/main" id="{2B91C909-6CC0-63C7-65B8-EE669760D12B}"/>
                </a:ext>
              </a:extLst>
            </p:cNvPr>
            <p:cNvSpPr/>
            <p:nvPr/>
          </p:nvSpPr>
          <p:spPr>
            <a:xfrm>
              <a:off x="18256196" y="9872718"/>
              <a:ext cx="228544" cy="761039"/>
            </a:xfrm>
            <a:custGeom>
              <a:avLst/>
              <a:gdLst>
                <a:gd name="connsiteX0" fmla="*/ 114272 w 228544"/>
                <a:gd name="connsiteY0" fmla="*/ 0 h 761039"/>
                <a:gd name="connsiteX1" fmla="*/ 228544 w 228544"/>
                <a:gd name="connsiteY1" fmla="*/ 114156 h 761039"/>
                <a:gd name="connsiteX2" fmla="*/ 228544 w 228544"/>
                <a:gd name="connsiteY2" fmla="*/ 646883 h 761039"/>
                <a:gd name="connsiteX3" fmla="*/ 114272 w 228544"/>
                <a:gd name="connsiteY3" fmla="*/ 761039 h 761039"/>
                <a:gd name="connsiteX4" fmla="*/ 114272 w 228544"/>
                <a:gd name="connsiteY4" fmla="*/ 761039 h 761039"/>
                <a:gd name="connsiteX5" fmla="*/ 0 w 228544"/>
                <a:gd name="connsiteY5" fmla="*/ 646883 h 761039"/>
                <a:gd name="connsiteX6" fmla="*/ 0 w 228544"/>
                <a:gd name="connsiteY6" fmla="*/ 114156 h 761039"/>
                <a:gd name="connsiteX7" fmla="*/ 114272 w 228544"/>
                <a:gd name="connsiteY7" fmla="*/ 0 h 761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544" h="761039">
                  <a:moveTo>
                    <a:pt x="114272" y="0"/>
                  </a:moveTo>
                  <a:cubicBezTo>
                    <a:pt x="177383" y="0"/>
                    <a:pt x="228544" y="51109"/>
                    <a:pt x="228544" y="114156"/>
                  </a:cubicBezTo>
                  <a:lnTo>
                    <a:pt x="228544" y="646883"/>
                  </a:lnTo>
                  <a:cubicBezTo>
                    <a:pt x="228544" y="709930"/>
                    <a:pt x="177383" y="761039"/>
                    <a:pt x="114272" y="761039"/>
                  </a:cubicBezTo>
                  <a:lnTo>
                    <a:pt x="114272" y="761039"/>
                  </a:lnTo>
                  <a:cubicBezTo>
                    <a:pt x="51161" y="761039"/>
                    <a:pt x="0" y="709930"/>
                    <a:pt x="0" y="646883"/>
                  </a:cubicBezTo>
                  <a:lnTo>
                    <a:pt x="0" y="114156"/>
                  </a:lnTo>
                  <a:cubicBezTo>
                    <a:pt x="0" y="51109"/>
                    <a:pt x="51161" y="0"/>
                    <a:pt x="114272"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52" name="Freeform 6051">
              <a:extLst>
                <a:ext uri="{FF2B5EF4-FFF2-40B4-BE49-F238E27FC236}">
                  <a16:creationId xmlns:a16="http://schemas.microsoft.com/office/drawing/2014/main" id="{F148F2AC-D445-E67E-3A3A-719248142C54}"/>
                </a:ext>
              </a:extLst>
            </p:cNvPr>
            <p:cNvSpPr/>
            <p:nvPr/>
          </p:nvSpPr>
          <p:spPr>
            <a:xfrm>
              <a:off x="18256196" y="10405449"/>
              <a:ext cx="228543" cy="228311"/>
            </a:xfrm>
            <a:custGeom>
              <a:avLst/>
              <a:gdLst>
                <a:gd name="connsiteX0" fmla="*/ 228544 w 228543"/>
                <a:gd name="connsiteY0" fmla="*/ 114156 h 228311"/>
                <a:gd name="connsiteX1" fmla="*/ 114272 w 228543"/>
                <a:gd name="connsiteY1" fmla="*/ 228312 h 228311"/>
                <a:gd name="connsiteX2" fmla="*/ 0 w 228543"/>
                <a:gd name="connsiteY2" fmla="*/ 114156 h 228311"/>
                <a:gd name="connsiteX3" fmla="*/ 114272 w 228543"/>
                <a:gd name="connsiteY3" fmla="*/ 0 h 228311"/>
                <a:gd name="connsiteX4" fmla="*/ 228544 w 228543"/>
                <a:gd name="connsiteY4" fmla="*/ 114156 h 228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43" h="228311">
                  <a:moveTo>
                    <a:pt x="228544" y="114156"/>
                  </a:moveTo>
                  <a:cubicBezTo>
                    <a:pt x="228544" y="177202"/>
                    <a:pt x="177382" y="228312"/>
                    <a:pt x="114272" y="228312"/>
                  </a:cubicBezTo>
                  <a:cubicBezTo>
                    <a:pt x="51161" y="228312"/>
                    <a:pt x="0" y="177202"/>
                    <a:pt x="0" y="114156"/>
                  </a:cubicBezTo>
                  <a:cubicBezTo>
                    <a:pt x="0" y="51109"/>
                    <a:pt x="51161" y="0"/>
                    <a:pt x="114272" y="0"/>
                  </a:cubicBezTo>
                  <a:cubicBezTo>
                    <a:pt x="177382" y="0"/>
                    <a:pt x="228544" y="51109"/>
                    <a:pt x="228544" y="114156"/>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53" name="Freeform 6052">
              <a:extLst>
                <a:ext uri="{FF2B5EF4-FFF2-40B4-BE49-F238E27FC236}">
                  <a16:creationId xmlns:a16="http://schemas.microsoft.com/office/drawing/2014/main" id="{8B169106-DDD4-1CFF-726F-49CF909BB070}"/>
                </a:ext>
              </a:extLst>
            </p:cNvPr>
            <p:cNvSpPr/>
            <p:nvPr/>
          </p:nvSpPr>
          <p:spPr>
            <a:xfrm>
              <a:off x="18294287" y="10443501"/>
              <a:ext cx="152362" cy="152207"/>
            </a:xfrm>
            <a:custGeom>
              <a:avLst/>
              <a:gdLst>
                <a:gd name="connsiteX0" fmla="*/ 152362 w 152362"/>
                <a:gd name="connsiteY0" fmla="*/ 76104 h 152207"/>
                <a:gd name="connsiteX1" fmla="*/ 76181 w 152362"/>
                <a:gd name="connsiteY1" fmla="*/ 152208 h 152207"/>
                <a:gd name="connsiteX2" fmla="*/ 0 w 152362"/>
                <a:gd name="connsiteY2" fmla="*/ 76104 h 152207"/>
                <a:gd name="connsiteX3" fmla="*/ 76181 w 152362"/>
                <a:gd name="connsiteY3" fmla="*/ 0 h 152207"/>
                <a:gd name="connsiteX4" fmla="*/ 152362 w 152362"/>
                <a:gd name="connsiteY4" fmla="*/ 76104 h 152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362" h="152207">
                  <a:moveTo>
                    <a:pt x="152362" y="76104"/>
                  </a:moveTo>
                  <a:cubicBezTo>
                    <a:pt x="152362" y="118135"/>
                    <a:pt x="118255" y="152208"/>
                    <a:pt x="76181" y="152208"/>
                  </a:cubicBezTo>
                  <a:cubicBezTo>
                    <a:pt x="34107" y="152208"/>
                    <a:pt x="0" y="118135"/>
                    <a:pt x="0" y="76104"/>
                  </a:cubicBezTo>
                  <a:cubicBezTo>
                    <a:pt x="0" y="34073"/>
                    <a:pt x="34107" y="0"/>
                    <a:pt x="76181" y="0"/>
                  </a:cubicBezTo>
                  <a:cubicBezTo>
                    <a:pt x="118255" y="0"/>
                    <a:pt x="152362" y="34073"/>
                    <a:pt x="152362" y="76104"/>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54" name="Freeform 6053">
              <a:extLst>
                <a:ext uri="{FF2B5EF4-FFF2-40B4-BE49-F238E27FC236}">
                  <a16:creationId xmlns:a16="http://schemas.microsoft.com/office/drawing/2014/main" id="{8974BA80-5561-D970-BEFC-E5404F13F9FB}"/>
                </a:ext>
              </a:extLst>
            </p:cNvPr>
            <p:cNvSpPr/>
            <p:nvPr/>
          </p:nvSpPr>
          <p:spPr>
            <a:xfrm>
              <a:off x="18370468" y="9986875"/>
              <a:ext cx="582596" cy="646887"/>
            </a:xfrm>
            <a:custGeom>
              <a:avLst/>
              <a:gdLst>
                <a:gd name="connsiteX0" fmla="*/ 114272 w 582596"/>
                <a:gd name="connsiteY0" fmla="*/ 0 h 646887"/>
                <a:gd name="connsiteX1" fmla="*/ 582597 w 582596"/>
                <a:gd name="connsiteY1" fmla="*/ 0 h 646887"/>
                <a:gd name="connsiteX2" fmla="*/ 582597 w 582596"/>
                <a:gd name="connsiteY2" fmla="*/ 646888 h 646887"/>
                <a:gd name="connsiteX3" fmla="*/ 0 w 582596"/>
                <a:gd name="connsiteY3" fmla="*/ 646888 h 646887"/>
              </a:gdLst>
              <a:ahLst/>
              <a:cxnLst>
                <a:cxn ang="0">
                  <a:pos x="connsiteX0" y="connsiteY0"/>
                </a:cxn>
                <a:cxn ang="0">
                  <a:pos x="connsiteX1" y="connsiteY1"/>
                </a:cxn>
                <a:cxn ang="0">
                  <a:pos x="connsiteX2" y="connsiteY2"/>
                </a:cxn>
                <a:cxn ang="0">
                  <a:pos x="connsiteX3" y="connsiteY3"/>
                </a:cxn>
              </a:cxnLst>
              <a:rect l="l" t="t" r="r" b="b"/>
              <a:pathLst>
                <a:path w="582596" h="646887">
                  <a:moveTo>
                    <a:pt x="114272" y="0"/>
                  </a:moveTo>
                  <a:lnTo>
                    <a:pt x="582597" y="0"/>
                  </a:lnTo>
                  <a:lnTo>
                    <a:pt x="582597" y="646888"/>
                  </a:lnTo>
                  <a:lnTo>
                    <a:pt x="0" y="64688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55" name="Freeform 6054">
              <a:extLst>
                <a:ext uri="{FF2B5EF4-FFF2-40B4-BE49-F238E27FC236}">
                  <a16:creationId xmlns:a16="http://schemas.microsoft.com/office/drawing/2014/main" id="{95C6BABC-7C80-E275-EFAF-84E94F984891}"/>
                </a:ext>
              </a:extLst>
            </p:cNvPr>
            <p:cNvSpPr/>
            <p:nvPr/>
          </p:nvSpPr>
          <p:spPr>
            <a:xfrm>
              <a:off x="18953065" y="9986875"/>
              <a:ext cx="49987" cy="5369"/>
            </a:xfrm>
            <a:custGeom>
              <a:avLst/>
              <a:gdLst>
                <a:gd name="connsiteX0" fmla="*/ 0 w 49987"/>
                <a:gd name="connsiteY0" fmla="*/ 0 h 5369"/>
                <a:gd name="connsiteX1" fmla="*/ 49988 w 49987"/>
                <a:gd name="connsiteY1" fmla="*/ 0 h 5369"/>
              </a:gdLst>
              <a:ahLst/>
              <a:cxnLst>
                <a:cxn ang="0">
                  <a:pos x="connsiteX0" y="connsiteY0"/>
                </a:cxn>
                <a:cxn ang="0">
                  <a:pos x="connsiteX1" y="connsiteY1"/>
                </a:cxn>
              </a:cxnLst>
              <a:rect l="l" t="t" r="r" b="b"/>
              <a:pathLst>
                <a:path w="49987" h="5369">
                  <a:moveTo>
                    <a:pt x="0" y="0"/>
                  </a:moveTo>
                  <a:lnTo>
                    <a:pt x="4998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56" name="Freeform 6055">
              <a:extLst>
                <a:ext uri="{FF2B5EF4-FFF2-40B4-BE49-F238E27FC236}">
                  <a16:creationId xmlns:a16="http://schemas.microsoft.com/office/drawing/2014/main" id="{99DF775C-02AA-DB2B-A9C0-65DEE76F267E}"/>
                </a:ext>
              </a:extLst>
            </p:cNvPr>
            <p:cNvSpPr/>
            <p:nvPr/>
          </p:nvSpPr>
          <p:spPr>
            <a:xfrm>
              <a:off x="18953065" y="10040780"/>
              <a:ext cx="49987" cy="5369"/>
            </a:xfrm>
            <a:custGeom>
              <a:avLst/>
              <a:gdLst>
                <a:gd name="connsiteX0" fmla="*/ 0 w 49987"/>
                <a:gd name="connsiteY0" fmla="*/ 0 h 5369"/>
                <a:gd name="connsiteX1" fmla="*/ 49988 w 49987"/>
                <a:gd name="connsiteY1" fmla="*/ 0 h 5369"/>
              </a:gdLst>
              <a:ahLst/>
              <a:cxnLst>
                <a:cxn ang="0">
                  <a:pos x="connsiteX0" y="connsiteY0"/>
                </a:cxn>
                <a:cxn ang="0">
                  <a:pos x="connsiteX1" y="connsiteY1"/>
                </a:cxn>
              </a:cxnLst>
              <a:rect l="l" t="t" r="r" b="b"/>
              <a:pathLst>
                <a:path w="49987" h="5369">
                  <a:moveTo>
                    <a:pt x="0" y="0"/>
                  </a:moveTo>
                  <a:lnTo>
                    <a:pt x="4998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57" name="Freeform 6056">
              <a:extLst>
                <a:ext uri="{FF2B5EF4-FFF2-40B4-BE49-F238E27FC236}">
                  <a16:creationId xmlns:a16="http://schemas.microsoft.com/office/drawing/2014/main" id="{5485ECE5-D2FF-2788-F69A-79D65C3F8C13}"/>
                </a:ext>
              </a:extLst>
            </p:cNvPr>
            <p:cNvSpPr/>
            <p:nvPr/>
          </p:nvSpPr>
          <p:spPr>
            <a:xfrm>
              <a:off x="18953065" y="10094690"/>
              <a:ext cx="49987" cy="5369"/>
            </a:xfrm>
            <a:custGeom>
              <a:avLst/>
              <a:gdLst>
                <a:gd name="connsiteX0" fmla="*/ 0 w 49987"/>
                <a:gd name="connsiteY0" fmla="*/ 0 h 5369"/>
                <a:gd name="connsiteX1" fmla="*/ 49988 w 49987"/>
                <a:gd name="connsiteY1" fmla="*/ 0 h 5369"/>
              </a:gdLst>
              <a:ahLst/>
              <a:cxnLst>
                <a:cxn ang="0">
                  <a:pos x="connsiteX0" y="connsiteY0"/>
                </a:cxn>
                <a:cxn ang="0">
                  <a:pos x="connsiteX1" y="connsiteY1"/>
                </a:cxn>
              </a:cxnLst>
              <a:rect l="l" t="t" r="r" b="b"/>
              <a:pathLst>
                <a:path w="49987" h="5369">
                  <a:moveTo>
                    <a:pt x="0" y="0"/>
                  </a:moveTo>
                  <a:lnTo>
                    <a:pt x="4998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58" name="Freeform 6057">
              <a:extLst>
                <a:ext uri="{FF2B5EF4-FFF2-40B4-BE49-F238E27FC236}">
                  <a16:creationId xmlns:a16="http://schemas.microsoft.com/office/drawing/2014/main" id="{E28D6C53-895F-BCB7-41FA-0E1AAF4FF9B4}"/>
                </a:ext>
              </a:extLst>
            </p:cNvPr>
            <p:cNvSpPr/>
            <p:nvPr/>
          </p:nvSpPr>
          <p:spPr>
            <a:xfrm>
              <a:off x="18953065" y="10148595"/>
              <a:ext cx="49987" cy="5369"/>
            </a:xfrm>
            <a:custGeom>
              <a:avLst/>
              <a:gdLst>
                <a:gd name="connsiteX0" fmla="*/ 0 w 49987"/>
                <a:gd name="connsiteY0" fmla="*/ 0 h 5369"/>
                <a:gd name="connsiteX1" fmla="*/ 49988 w 49987"/>
                <a:gd name="connsiteY1" fmla="*/ 0 h 5369"/>
              </a:gdLst>
              <a:ahLst/>
              <a:cxnLst>
                <a:cxn ang="0">
                  <a:pos x="connsiteX0" y="connsiteY0"/>
                </a:cxn>
                <a:cxn ang="0">
                  <a:pos x="connsiteX1" y="connsiteY1"/>
                </a:cxn>
              </a:cxnLst>
              <a:rect l="l" t="t" r="r" b="b"/>
              <a:pathLst>
                <a:path w="49987" h="5369">
                  <a:moveTo>
                    <a:pt x="0" y="0"/>
                  </a:moveTo>
                  <a:lnTo>
                    <a:pt x="4998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59" name="Freeform 6058">
              <a:extLst>
                <a:ext uri="{FF2B5EF4-FFF2-40B4-BE49-F238E27FC236}">
                  <a16:creationId xmlns:a16="http://schemas.microsoft.com/office/drawing/2014/main" id="{C4E25345-1CDC-D1CC-BA60-7557ED920138}"/>
                </a:ext>
              </a:extLst>
            </p:cNvPr>
            <p:cNvSpPr/>
            <p:nvPr/>
          </p:nvSpPr>
          <p:spPr>
            <a:xfrm>
              <a:off x="18953065" y="10202506"/>
              <a:ext cx="49987" cy="5369"/>
            </a:xfrm>
            <a:custGeom>
              <a:avLst/>
              <a:gdLst>
                <a:gd name="connsiteX0" fmla="*/ 0 w 49987"/>
                <a:gd name="connsiteY0" fmla="*/ 0 h 5369"/>
                <a:gd name="connsiteX1" fmla="*/ 49988 w 49987"/>
                <a:gd name="connsiteY1" fmla="*/ 0 h 5369"/>
              </a:gdLst>
              <a:ahLst/>
              <a:cxnLst>
                <a:cxn ang="0">
                  <a:pos x="connsiteX0" y="connsiteY0"/>
                </a:cxn>
                <a:cxn ang="0">
                  <a:pos x="connsiteX1" y="connsiteY1"/>
                </a:cxn>
              </a:cxnLst>
              <a:rect l="l" t="t" r="r" b="b"/>
              <a:pathLst>
                <a:path w="49987" h="5369">
                  <a:moveTo>
                    <a:pt x="0" y="0"/>
                  </a:moveTo>
                  <a:lnTo>
                    <a:pt x="4998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0" name="Freeform 6059">
              <a:extLst>
                <a:ext uri="{FF2B5EF4-FFF2-40B4-BE49-F238E27FC236}">
                  <a16:creationId xmlns:a16="http://schemas.microsoft.com/office/drawing/2014/main" id="{ECF39149-3CFD-FC9B-B68C-CDF28E9BBB83}"/>
                </a:ext>
              </a:extLst>
            </p:cNvPr>
            <p:cNvSpPr/>
            <p:nvPr/>
          </p:nvSpPr>
          <p:spPr>
            <a:xfrm>
              <a:off x="18953065" y="10256411"/>
              <a:ext cx="49987" cy="5369"/>
            </a:xfrm>
            <a:custGeom>
              <a:avLst/>
              <a:gdLst>
                <a:gd name="connsiteX0" fmla="*/ 0 w 49987"/>
                <a:gd name="connsiteY0" fmla="*/ 0 h 5369"/>
                <a:gd name="connsiteX1" fmla="*/ 49988 w 49987"/>
                <a:gd name="connsiteY1" fmla="*/ 0 h 5369"/>
              </a:gdLst>
              <a:ahLst/>
              <a:cxnLst>
                <a:cxn ang="0">
                  <a:pos x="connsiteX0" y="connsiteY0"/>
                </a:cxn>
                <a:cxn ang="0">
                  <a:pos x="connsiteX1" y="connsiteY1"/>
                </a:cxn>
              </a:cxnLst>
              <a:rect l="l" t="t" r="r" b="b"/>
              <a:pathLst>
                <a:path w="49987" h="5369">
                  <a:moveTo>
                    <a:pt x="0" y="0"/>
                  </a:moveTo>
                  <a:lnTo>
                    <a:pt x="4998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1" name="Freeform 6060">
              <a:extLst>
                <a:ext uri="{FF2B5EF4-FFF2-40B4-BE49-F238E27FC236}">
                  <a16:creationId xmlns:a16="http://schemas.microsoft.com/office/drawing/2014/main" id="{FD882B66-AC64-745A-2FFB-9E28F121DAA2}"/>
                </a:ext>
              </a:extLst>
            </p:cNvPr>
            <p:cNvSpPr/>
            <p:nvPr/>
          </p:nvSpPr>
          <p:spPr>
            <a:xfrm>
              <a:off x="18953065" y="10310316"/>
              <a:ext cx="49987" cy="5369"/>
            </a:xfrm>
            <a:custGeom>
              <a:avLst/>
              <a:gdLst>
                <a:gd name="connsiteX0" fmla="*/ 0 w 49987"/>
                <a:gd name="connsiteY0" fmla="*/ 0 h 5369"/>
                <a:gd name="connsiteX1" fmla="*/ 49988 w 49987"/>
                <a:gd name="connsiteY1" fmla="*/ 0 h 5369"/>
              </a:gdLst>
              <a:ahLst/>
              <a:cxnLst>
                <a:cxn ang="0">
                  <a:pos x="connsiteX0" y="connsiteY0"/>
                </a:cxn>
                <a:cxn ang="0">
                  <a:pos x="connsiteX1" y="connsiteY1"/>
                </a:cxn>
              </a:cxnLst>
              <a:rect l="l" t="t" r="r" b="b"/>
              <a:pathLst>
                <a:path w="49987" h="5369">
                  <a:moveTo>
                    <a:pt x="0" y="0"/>
                  </a:moveTo>
                  <a:lnTo>
                    <a:pt x="4998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2" name="Freeform 6061">
              <a:extLst>
                <a:ext uri="{FF2B5EF4-FFF2-40B4-BE49-F238E27FC236}">
                  <a16:creationId xmlns:a16="http://schemas.microsoft.com/office/drawing/2014/main" id="{AAFFF772-4E38-047D-711A-709AF4A56163}"/>
                </a:ext>
              </a:extLst>
            </p:cNvPr>
            <p:cNvSpPr/>
            <p:nvPr/>
          </p:nvSpPr>
          <p:spPr>
            <a:xfrm>
              <a:off x="18953065" y="10364226"/>
              <a:ext cx="49987" cy="5369"/>
            </a:xfrm>
            <a:custGeom>
              <a:avLst/>
              <a:gdLst>
                <a:gd name="connsiteX0" fmla="*/ 0 w 49987"/>
                <a:gd name="connsiteY0" fmla="*/ 0 h 5369"/>
                <a:gd name="connsiteX1" fmla="*/ 49988 w 49987"/>
                <a:gd name="connsiteY1" fmla="*/ 0 h 5369"/>
              </a:gdLst>
              <a:ahLst/>
              <a:cxnLst>
                <a:cxn ang="0">
                  <a:pos x="connsiteX0" y="connsiteY0"/>
                </a:cxn>
                <a:cxn ang="0">
                  <a:pos x="connsiteX1" y="connsiteY1"/>
                </a:cxn>
              </a:cxnLst>
              <a:rect l="l" t="t" r="r" b="b"/>
              <a:pathLst>
                <a:path w="49987" h="5369">
                  <a:moveTo>
                    <a:pt x="0" y="0"/>
                  </a:moveTo>
                  <a:lnTo>
                    <a:pt x="4998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3" name="Freeform 6062">
              <a:extLst>
                <a:ext uri="{FF2B5EF4-FFF2-40B4-BE49-F238E27FC236}">
                  <a16:creationId xmlns:a16="http://schemas.microsoft.com/office/drawing/2014/main" id="{61D2A0E3-7C6A-34EB-309C-9EDF7F28809C}"/>
                </a:ext>
              </a:extLst>
            </p:cNvPr>
            <p:cNvSpPr/>
            <p:nvPr/>
          </p:nvSpPr>
          <p:spPr>
            <a:xfrm>
              <a:off x="18953065" y="10418131"/>
              <a:ext cx="49987" cy="5369"/>
            </a:xfrm>
            <a:custGeom>
              <a:avLst/>
              <a:gdLst>
                <a:gd name="connsiteX0" fmla="*/ 0 w 49987"/>
                <a:gd name="connsiteY0" fmla="*/ 0 h 5369"/>
                <a:gd name="connsiteX1" fmla="*/ 49988 w 49987"/>
                <a:gd name="connsiteY1" fmla="*/ 0 h 5369"/>
              </a:gdLst>
              <a:ahLst/>
              <a:cxnLst>
                <a:cxn ang="0">
                  <a:pos x="connsiteX0" y="connsiteY0"/>
                </a:cxn>
                <a:cxn ang="0">
                  <a:pos x="connsiteX1" y="connsiteY1"/>
                </a:cxn>
              </a:cxnLst>
              <a:rect l="l" t="t" r="r" b="b"/>
              <a:pathLst>
                <a:path w="49987" h="5369">
                  <a:moveTo>
                    <a:pt x="0" y="0"/>
                  </a:moveTo>
                  <a:lnTo>
                    <a:pt x="4998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4" name="Freeform 6063">
              <a:extLst>
                <a:ext uri="{FF2B5EF4-FFF2-40B4-BE49-F238E27FC236}">
                  <a16:creationId xmlns:a16="http://schemas.microsoft.com/office/drawing/2014/main" id="{2615A316-75F1-7037-FF04-0342773240E3}"/>
                </a:ext>
              </a:extLst>
            </p:cNvPr>
            <p:cNvSpPr/>
            <p:nvPr/>
          </p:nvSpPr>
          <p:spPr>
            <a:xfrm>
              <a:off x="18953065" y="10472036"/>
              <a:ext cx="49987" cy="5369"/>
            </a:xfrm>
            <a:custGeom>
              <a:avLst/>
              <a:gdLst>
                <a:gd name="connsiteX0" fmla="*/ 0 w 49987"/>
                <a:gd name="connsiteY0" fmla="*/ 0 h 5369"/>
                <a:gd name="connsiteX1" fmla="*/ 49988 w 49987"/>
                <a:gd name="connsiteY1" fmla="*/ 0 h 5369"/>
              </a:gdLst>
              <a:ahLst/>
              <a:cxnLst>
                <a:cxn ang="0">
                  <a:pos x="connsiteX0" y="connsiteY0"/>
                </a:cxn>
                <a:cxn ang="0">
                  <a:pos x="connsiteX1" y="connsiteY1"/>
                </a:cxn>
              </a:cxnLst>
              <a:rect l="l" t="t" r="r" b="b"/>
              <a:pathLst>
                <a:path w="49987" h="5369">
                  <a:moveTo>
                    <a:pt x="0" y="0"/>
                  </a:moveTo>
                  <a:lnTo>
                    <a:pt x="4998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5" name="Freeform 6064">
              <a:extLst>
                <a:ext uri="{FF2B5EF4-FFF2-40B4-BE49-F238E27FC236}">
                  <a16:creationId xmlns:a16="http://schemas.microsoft.com/office/drawing/2014/main" id="{B29ABE88-2B94-CDDF-8104-B086395B1E9F}"/>
                </a:ext>
              </a:extLst>
            </p:cNvPr>
            <p:cNvSpPr/>
            <p:nvPr/>
          </p:nvSpPr>
          <p:spPr>
            <a:xfrm>
              <a:off x="18953065" y="10525947"/>
              <a:ext cx="49987" cy="5369"/>
            </a:xfrm>
            <a:custGeom>
              <a:avLst/>
              <a:gdLst>
                <a:gd name="connsiteX0" fmla="*/ 0 w 49987"/>
                <a:gd name="connsiteY0" fmla="*/ 0 h 5369"/>
                <a:gd name="connsiteX1" fmla="*/ 49988 w 49987"/>
                <a:gd name="connsiteY1" fmla="*/ 0 h 5369"/>
              </a:gdLst>
              <a:ahLst/>
              <a:cxnLst>
                <a:cxn ang="0">
                  <a:pos x="connsiteX0" y="connsiteY0"/>
                </a:cxn>
                <a:cxn ang="0">
                  <a:pos x="connsiteX1" y="connsiteY1"/>
                </a:cxn>
              </a:cxnLst>
              <a:rect l="l" t="t" r="r" b="b"/>
              <a:pathLst>
                <a:path w="49987" h="5369">
                  <a:moveTo>
                    <a:pt x="0" y="0"/>
                  </a:moveTo>
                  <a:lnTo>
                    <a:pt x="4998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6" name="Freeform 6065">
              <a:extLst>
                <a:ext uri="{FF2B5EF4-FFF2-40B4-BE49-F238E27FC236}">
                  <a16:creationId xmlns:a16="http://schemas.microsoft.com/office/drawing/2014/main" id="{27A31FD0-ADBA-695F-E015-E8578AFD12FC}"/>
                </a:ext>
              </a:extLst>
            </p:cNvPr>
            <p:cNvSpPr/>
            <p:nvPr/>
          </p:nvSpPr>
          <p:spPr>
            <a:xfrm>
              <a:off x="18953065" y="10579852"/>
              <a:ext cx="49987" cy="5369"/>
            </a:xfrm>
            <a:custGeom>
              <a:avLst/>
              <a:gdLst>
                <a:gd name="connsiteX0" fmla="*/ 0 w 49987"/>
                <a:gd name="connsiteY0" fmla="*/ 0 h 5369"/>
                <a:gd name="connsiteX1" fmla="*/ 49988 w 49987"/>
                <a:gd name="connsiteY1" fmla="*/ 0 h 5369"/>
              </a:gdLst>
              <a:ahLst/>
              <a:cxnLst>
                <a:cxn ang="0">
                  <a:pos x="connsiteX0" y="connsiteY0"/>
                </a:cxn>
                <a:cxn ang="0">
                  <a:pos x="connsiteX1" y="connsiteY1"/>
                </a:cxn>
              </a:cxnLst>
              <a:rect l="l" t="t" r="r" b="b"/>
              <a:pathLst>
                <a:path w="49987" h="5369">
                  <a:moveTo>
                    <a:pt x="0" y="0"/>
                  </a:moveTo>
                  <a:lnTo>
                    <a:pt x="4998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7" name="Freeform 6066">
              <a:extLst>
                <a:ext uri="{FF2B5EF4-FFF2-40B4-BE49-F238E27FC236}">
                  <a16:creationId xmlns:a16="http://schemas.microsoft.com/office/drawing/2014/main" id="{180DAD7E-BC02-F331-8578-5C520E00D470}"/>
                </a:ext>
              </a:extLst>
            </p:cNvPr>
            <p:cNvSpPr/>
            <p:nvPr/>
          </p:nvSpPr>
          <p:spPr>
            <a:xfrm>
              <a:off x="18953065" y="10633762"/>
              <a:ext cx="49987" cy="5369"/>
            </a:xfrm>
            <a:custGeom>
              <a:avLst/>
              <a:gdLst>
                <a:gd name="connsiteX0" fmla="*/ 0 w 49987"/>
                <a:gd name="connsiteY0" fmla="*/ 0 h 5369"/>
                <a:gd name="connsiteX1" fmla="*/ 49988 w 49987"/>
                <a:gd name="connsiteY1" fmla="*/ 0 h 5369"/>
              </a:gdLst>
              <a:ahLst/>
              <a:cxnLst>
                <a:cxn ang="0">
                  <a:pos x="connsiteX0" y="connsiteY0"/>
                </a:cxn>
                <a:cxn ang="0">
                  <a:pos x="connsiteX1" y="connsiteY1"/>
                </a:cxn>
              </a:cxnLst>
              <a:rect l="l" t="t" r="r" b="b"/>
              <a:pathLst>
                <a:path w="49987" h="5369">
                  <a:moveTo>
                    <a:pt x="0" y="0"/>
                  </a:moveTo>
                  <a:lnTo>
                    <a:pt x="4998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8" name="Freeform 6067">
              <a:extLst>
                <a:ext uri="{FF2B5EF4-FFF2-40B4-BE49-F238E27FC236}">
                  <a16:creationId xmlns:a16="http://schemas.microsoft.com/office/drawing/2014/main" id="{E2DA3752-945B-8B82-00B3-EDB2C425AA6C}"/>
                </a:ext>
              </a:extLst>
            </p:cNvPr>
            <p:cNvSpPr/>
            <p:nvPr/>
          </p:nvSpPr>
          <p:spPr>
            <a:xfrm>
              <a:off x="18478518" y="10063820"/>
              <a:ext cx="405251" cy="492996"/>
            </a:xfrm>
            <a:custGeom>
              <a:avLst/>
              <a:gdLst>
                <a:gd name="connsiteX0" fmla="*/ 0 w 405251"/>
                <a:gd name="connsiteY0" fmla="*/ 492996 h 492996"/>
                <a:gd name="connsiteX1" fmla="*/ 326110 w 405251"/>
                <a:gd name="connsiteY1" fmla="*/ 492996 h 492996"/>
                <a:gd name="connsiteX2" fmla="*/ 405251 w 405251"/>
                <a:gd name="connsiteY2" fmla="*/ 413935 h 492996"/>
                <a:gd name="connsiteX3" fmla="*/ 405251 w 405251"/>
                <a:gd name="connsiteY3" fmla="*/ 79056 h 492996"/>
                <a:gd name="connsiteX4" fmla="*/ 326110 w 405251"/>
                <a:gd name="connsiteY4" fmla="*/ 0 h 492996"/>
                <a:gd name="connsiteX5" fmla="*/ 6222 w 405251"/>
                <a:gd name="connsiteY5" fmla="*/ 0 h 492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251" h="492996">
                  <a:moveTo>
                    <a:pt x="0" y="492996"/>
                  </a:moveTo>
                  <a:lnTo>
                    <a:pt x="326110" y="492996"/>
                  </a:lnTo>
                  <a:cubicBezTo>
                    <a:pt x="326110" y="449331"/>
                    <a:pt x="361542" y="413935"/>
                    <a:pt x="405251" y="413935"/>
                  </a:cubicBezTo>
                  <a:lnTo>
                    <a:pt x="405251" y="79056"/>
                  </a:lnTo>
                  <a:cubicBezTo>
                    <a:pt x="361542" y="79056"/>
                    <a:pt x="326110" y="43665"/>
                    <a:pt x="326110" y="0"/>
                  </a:cubicBezTo>
                  <a:lnTo>
                    <a:pt x="6222"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69" name="Freeform 6068">
              <a:extLst>
                <a:ext uri="{FF2B5EF4-FFF2-40B4-BE49-F238E27FC236}">
                  <a16:creationId xmlns:a16="http://schemas.microsoft.com/office/drawing/2014/main" id="{19FD527E-AF2D-CD7D-A41C-66F48E87241F}"/>
                </a:ext>
              </a:extLst>
            </p:cNvPr>
            <p:cNvSpPr/>
            <p:nvPr/>
          </p:nvSpPr>
          <p:spPr>
            <a:xfrm>
              <a:off x="18484739" y="10174960"/>
              <a:ext cx="135498" cy="270717"/>
            </a:xfrm>
            <a:custGeom>
              <a:avLst/>
              <a:gdLst>
                <a:gd name="connsiteX0" fmla="*/ 0 w 135498"/>
                <a:gd name="connsiteY0" fmla="*/ 0 h 270717"/>
                <a:gd name="connsiteX1" fmla="*/ 135499 w 135498"/>
                <a:gd name="connsiteY1" fmla="*/ 135356 h 270717"/>
                <a:gd name="connsiteX2" fmla="*/ 0 w 135498"/>
                <a:gd name="connsiteY2" fmla="*/ 270718 h 270717"/>
              </a:gdLst>
              <a:ahLst/>
              <a:cxnLst>
                <a:cxn ang="0">
                  <a:pos x="connsiteX0" y="connsiteY0"/>
                </a:cxn>
                <a:cxn ang="0">
                  <a:pos x="connsiteX1" y="connsiteY1"/>
                </a:cxn>
                <a:cxn ang="0">
                  <a:pos x="connsiteX2" y="connsiteY2"/>
                </a:cxn>
              </a:cxnLst>
              <a:rect l="l" t="t" r="r" b="b"/>
              <a:pathLst>
                <a:path w="135498" h="270717">
                  <a:moveTo>
                    <a:pt x="0" y="0"/>
                  </a:moveTo>
                  <a:cubicBezTo>
                    <a:pt x="74833" y="0"/>
                    <a:pt x="135499" y="60601"/>
                    <a:pt x="135499" y="135356"/>
                  </a:cubicBezTo>
                  <a:cubicBezTo>
                    <a:pt x="135499" y="210117"/>
                    <a:pt x="74833" y="270718"/>
                    <a:pt x="0" y="270718"/>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70" name="Freeform 6069">
              <a:extLst>
                <a:ext uri="{FF2B5EF4-FFF2-40B4-BE49-F238E27FC236}">
                  <a16:creationId xmlns:a16="http://schemas.microsoft.com/office/drawing/2014/main" id="{C10325F9-C447-1C98-D31C-E95D0D6B92A3}"/>
                </a:ext>
              </a:extLst>
            </p:cNvPr>
            <p:cNvSpPr/>
            <p:nvPr/>
          </p:nvSpPr>
          <p:spPr>
            <a:xfrm>
              <a:off x="18840800" y="10019187"/>
              <a:ext cx="76715" cy="76638"/>
            </a:xfrm>
            <a:custGeom>
              <a:avLst/>
              <a:gdLst>
                <a:gd name="connsiteX0" fmla="*/ 76716 w 76715"/>
                <a:gd name="connsiteY0" fmla="*/ 38319 h 76638"/>
                <a:gd name="connsiteX1" fmla="*/ 38358 w 76715"/>
                <a:gd name="connsiteY1" fmla="*/ 76638 h 76638"/>
                <a:gd name="connsiteX2" fmla="*/ 0 w 76715"/>
                <a:gd name="connsiteY2" fmla="*/ 38319 h 76638"/>
                <a:gd name="connsiteX3" fmla="*/ 38358 w 76715"/>
                <a:gd name="connsiteY3" fmla="*/ 0 h 76638"/>
                <a:gd name="connsiteX4" fmla="*/ 76716 w 76715"/>
                <a:gd name="connsiteY4" fmla="*/ 38319 h 766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715" h="76638">
                  <a:moveTo>
                    <a:pt x="76716" y="38319"/>
                  </a:moveTo>
                  <a:cubicBezTo>
                    <a:pt x="76716" y="59482"/>
                    <a:pt x="59543" y="76638"/>
                    <a:pt x="38358" y="76638"/>
                  </a:cubicBezTo>
                  <a:cubicBezTo>
                    <a:pt x="17173" y="76638"/>
                    <a:pt x="0" y="59482"/>
                    <a:pt x="0" y="38319"/>
                  </a:cubicBezTo>
                  <a:cubicBezTo>
                    <a:pt x="0" y="17156"/>
                    <a:pt x="17173" y="0"/>
                    <a:pt x="38358" y="0"/>
                  </a:cubicBezTo>
                  <a:cubicBezTo>
                    <a:pt x="59543" y="0"/>
                    <a:pt x="76716" y="17156"/>
                    <a:pt x="76716" y="38319"/>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71" name="Freeform 6070">
              <a:extLst>
                <a:ext uri="{FF2B5EF4-FFF2-40B4-BE49-F238E27FC236}">
                  <a16:creationId xmlns:a16="http://schemas.microsoft.com/office/drawing/2014/main" id="{EE63B542-EF94-61EE-CBB6-D58A68A3F128}"/>
                </a:ext>
              </a:extLst>
            </p:cNvPr>
            <p:cNvSpPr/>
            <p:nvPr/>
          </p:nvSpPr>
          <p:spPr>
            <a:xfrm>
              <a:off x="18840800" y="10518497"/>
              <a:ext cx="76715" cy="76638"/>
            </a:xfrm>
            <a:custGeom>
              <a:avLst/>
              <a:gdLst>
                <a:gd name="connsiteX0" fmla="*/ 76716 w 76715"/>
                <a:gd name="connsiteY0" fmla="*/ 38319 h 76638"/>
                <a:gd name="connsiteX1" fmla="*/ 38358 w 76715"/>
                <a:gd name="connsiteY1" fmla="*/ 76638 h 76638"/>
                <a:gd name="connsiteX2" fmla="*/ 0 w 76715"/>
                <a:gd name="connsiteY2" fmla="*/ 38319 h 76638"/>
                <a:gd name="connsiteX3" fmla="*/ 38358 w 76715"/>
                <a:gd name="connsiteY3" fmla="*/ 0 h 76638"/>
                <a:gd name="connsiteX4" fmla="*/ 76716 w 76715"/>
                <a:gd name="connsiteY4" fmla="*/ 38319 h 766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715" h="76638">
                  <a:moveTo>
                    <a:pt x="76716" y="38319"/>
                  </a:moveTo>
                  <a:cubicBezTo>
                    <a:pt x="76716" y="59482"/>
                    <a:pt x="59543" y="76638"/>
                    <a:pt x="38358" y="76638"/>
                  </a:cubicBezTo>
                  <a:cubicBezTo>
                    <a:pt x="17173" y="76638"/>
                    <a:pt x="0" y="59482"/>
                    <a:pt x="0" y="38319"/>
                  </a:cubicBezTo>
                  <a:cubicBezTo>
                    <a:pt x="0" y="17156"/>
                    <a:pt x="17173" y="0"/>
                    <a:pt x="38358" y="0"/>
                  </a:cubicBezTo>
                  <a:cubicBezTo>
                    <a:pt x="59543" y="0"/>
                    <a:pt x="76716" y="17156"/>
                    <a:pt x="76716" y="38319"/>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12" name="Group 5611">
            <a:extLst>
              <a:ext uri="{FF2B5EF4-FFF2-40B4-BE49-F238E27FC236}">
                <a16:creationId xmlns:a16="http://schemas.microsoft.com/office/drawing/2014/main" id="{F3A6482C-09E7-F3DB-AB75-876972756C0C}"/>
              </a:ext>
            </a:extLst>
          </p:cNvPr>
          <p:cNvGrpSpPr/>
          <p:nvPr/>
        </p:nvGrpSpPr>
        <p:grpSpPr>
          <a:xfrm flipH="1">
            <a:off x="19289596" y="3751432"/>
            <a:ext cx="777696" cy="661950"/>
            <a:chOff x="19515888" y="9206214"/>
            <a:chExt cx="951920" cy="810245"/>
          </a:xfrm>
        </p:grpSpPr>
        <p:grpSp>
          <p:nvGrpSpPr>
            <p:cNvPr id="6043" name="Graphic 4206">
              <a:extLst>
                <a:ext uri="{FF2B5EF4-FFF2-40B4-BE49-F238E27FC236}">
                  <a16:creationId xmlns:a16="http://schemas.microsoft.com/office/drawing/2014/main" id="{6F1108EE-7EED-E013-65A4-C825501DE106}"/>
                </a:ext>
              </a:extLst>
            </p:cNvPr>
            <p:cNvGrpSpPr/>
            <p:nvPr/>
          </p:nvGrpSpPr>
          <p:grpSpPr>
            <a:xfrm>
              <a:off x="19646775" y="9206214"/>
              <a:ext cx="689184" cy="757135"/>
              <a:chOff x="19646775" y="8519378"/>
              <a:chExt cx="689184" cy="757135"/>
            </a:xfrm>
            <a:noFill/>
          </p:grpSpPr>
          <p:sp>
            <p:nvSpPr>
              <p:cNvPr id="6045" name="Freeform 6044">
                <a:extLst>
                  <a:ext uri="{FF2B5EF4-FFF2-40B4-BE49-F238E27FC236}">
                    <a16:creationId xmlns:a16="http://schemas.microsoft.com/office/drawing/2014/main" id="{46C42BB3-714B-76BB-E57B-5288451A4CDB}"/>
                  </a:ext>
                </a:extLst>
              </p:cNvPr>
              <p:cNvSpPr/>
              <p:nvPr/>
            </p:nvSpPr>
            <p:spPr>
              <a:xfrm>
                <a:off x="19646775" y="8657039"/>
                <a:ext cx="344006" cy="619474"/>
              </a:xfrm>
              <a:custGeom>
                <a:avLst/>
                <a:gdLst>
                  <a:gd name="connsiteX0" fmla="*/ 344006 w 344006"/>
                  <a:gd name="connsiteY0" fmla="*/ 619474 h 619474"/>
                  <a:gd name="connsiteX1" fmla="*/ 0 w 344006"/>
                  <a:gd name="connsiteY1" fmla="*/ 481815 h 619474"/>
                  <a:gd name="connsiteX2" fmla="*/ 0 w 344006"/>
                  <a:gd name="connsiteY2" fmla="*/ 0 h 619474"/>
                  <a:gd name="connsiteX3" fmla="*/ 344006 w 344006"/>
                  <a:gd name="connsiteY3" fmla="*/ 137661 h 619474"/>
                  <a:gd name="connsiteX4" fmla="*/ 344006 w 344006"/>
                  <a:gd name="connsiteY4" fmla="*/ 619474 h 619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006" h="619474">
                    <a:moveTo>
                      <a:pt x="344006" y="619474"/>
                    </a:moveTo>
                    <a:lnTo>
                      <a:pt x="0" y="481815"/>
                    </a:lnTo>
                    <a:lnTo>
                      <a:pt x="0" y="0"/>
                    </a:lnTo>
                    <a:lnTo>
                      <a:pt x="344006" y="137661"/>
                    </a:lnTo>
                    <a:lnTo>
                      <a:pt x="344006" y="619474"/>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46" name="Freeform 6045">
                <a:extLst>
                  <a:ext uri="{FF2B5EF4-FFF2-40B4-BE49-F238E27FC236}">
                    <a16:creationId xmlns:a16="http://schemas.microsoft.com/office/drawing/2014/main" id="{F256EA76-07FD-B551-768F-896BFDD2F5FD}"/>
                  </a:ext>
                </a:extLst>
              </p:cNvPr>
              <p:cNvSpPr/>
              <p:nvPr/>
            </p:nvSpPr>
            <p:spPr>
              <a:xfrm>
                <a:off x="19646775" y="8519378"/>
                <a:ext cx="688759" cy="619476"/>
              </a:xfrm>
              <a:custGeom>
                <a:avLst/>
                <a:gdLst>
                  <a:gd name="connsiteX0" fmla="*/ 688760 w 688759"/>
                  <a:gd name="connsiteY0" fmla="*/ 619476 h 619476"/>
                  <a:gd name="connsiteX1" fmla="*/ 688760 w 688759"/>
                  <a:gd name="connsiteY1" fmla="*/ 137661 h 619476"/>
                  <a:gd name="connsiteX2" fmla="*/ 344748 w 688759"/>
                  <a:gd name="connsiteY2" fmla="*/ 0 h 619476"/>
                  <a:gd name="connsiteX3" fmla="*/ 0 w 688759"/>
                  <a:gd name="connsiteY3" fmla="*/ 137661 h 619476"/>
                </a:gdLst>
                <a:ahLst/>
                <a:cxnLst>
                  <a:cxn ang="0">
                    <a:pos x="connsiteX0" y="connsiteY0"/>
                  </a:cxn>
                  <a:cxn ang="0">
                    <a:pos x="connsiteX1" y="connsiteY1"/>
                  </a:cxn>
                  <a:cxn ang="0">
                    <a:pos x="connsiteX2" y="connsiteY2"/>
                  </a:cxn>
                  <a:cxn ang="0">
                    <a:pos x="connsiteX3" y="connsiteY3"/>
                  </a:cxn>
                </a:cxnLst>
                <a:rect l="l" t="t" r="r" b="b"/>
                <a:pathLst>
                  <a:path w="688759" h="619476">
                    <a:moveTo>
                      <a:pt x="688760" y="619476"/>
                    </a:moveTo>
                    <a:lnTo>
                      <a:pt x="688760" y="137661"/>
                    </a:lnTo>
                    <a:lnTo>
                      <a:pt x="344748" y="0"/>
                    </a:lnTo>
                    <a:lnTo>
                      <a:pt x="0" y="13766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47" name="Freeform 6046">
                <a:extLst>
                  <a:ext uri="{FF2B5EF4-FFF2-40B4-BE49-F238E27FC236}">
                    <a16:creationId xmlns:a16="http://schemas.microsoft.com/office/drawing/2014/main" id="{8B7DFA80-713B-6ABC-3921-101600C1D337}"/>
                  </a:ext>
                </a:extLst>
              </p:cNvPr>
              <p:cNvSpPr/>
              <p:nvPr/>
            </p:nvSpPr>
            <p:spPr>
              <a:xfrm>
                <a:off x="19991770" y="8657039"/>
                <a:ext cx="344011" cy="619474"/>
              </a:xfrm>
              <a:custGeom>
                <a:avLst/>
                <a:gdLst>
                  <a:gd name="connsiteX0" fmla="*/ 0 w 344011"/>
                  <a:gd name="connsiteY0" fmla="*/ 619474 h 619474"/>
                  <a:gd name="connsiteX1" fmla="*/ 344012 w 344011"/>
                  <a:gd name="connsiteY1" fmla="*/ 481815 h 619474"/>
                  <a:gd name="connsiteX2" fmla="*/ 344012 w 344011"/>
                  <a:gd name="connsiteY2" fmla="*/ 0 h 619474"/>
                  <a:gd name="connsiteX3" fmla="*/ 0 w 344011"/>
                  <a:gd name="connsiteY3" fmla="*/ 137661 h 619474"/>
                  <a:gd name="connsiteX4" fmla="*/ 0 w 344011"/>
                  <a:gd name="connsiteY4" fmla="*/ 619474 h 619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011" h="619474">
                    <a:moveTo>
                      <a:pt x="0" y="619474"/>
                    </a:moveTo>
                    <a:lnTo>
                      <a:pt x="344012" y="481815"/>
                    </a:lnTo>
                    <a:lnTo>
                      <a:pt x="344012" y="0"/>
                    </a:lnTo>
                    <a:lnTo>
                      <a:pt x="0" y="137661"/>
                    </a:lnTo>
                    <a:lnTo>
                      <a:pt x="0" y="619474"/>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48" name="Freeform 6047">
                <a:extLst>
                  <a:ext uri="{FF2B5EF4-FFF2-40B4-BE49-F238E27FC236}">
                    <a16:creationId xmlns:a16="http://schemas.microsoft.com/office/drawing/2014/main" id="{05259CAD-A073-AC6E-CBB6-28C244525FDA}"/>
                  </a:ext>
                </a:extLst>
              </p:cNvPr>
              <p:cNvSpPr/>
              <p:nvPr/>
            </p:nvSpPr>
            <p:spPr>
              <a:xfrm>
                <a:off x="19646775" y="9070021"/>
                <a:ext cx="689184" cy="139893"/>
              </a:xfrm>
              <a:custGeom>
                <a:avLst/>
                <a:gdLst>
                  <a:gd name="connsiteX0" fmla="*/ 0 w 689184"/>
                  <a:gd name="connsiteY0" fmla="*/ 0 h 139893"/>
                  <a:gd name="connsiteX1" fmla="*/ 342888 w 689184"/>
                  <a:gd name="connsiteY1" fmla="*/ 139893 h 139893"/>
                  <a:gd name="connsiteX2" fmla="*/ 689185 w 689184"/>
                  <a:gd name="connsiteY2" fmla="*/ 660 h 139893"/>
                </a:gdLst>
                <a:ahLst/>
                <a:cxnLst>
                  <a:cxn ang="0">
                    <a:pos x="connsiteX0" y="connsiteY0"/>
                  </a:cxn>
                  <a:cxn ang="0">
                    <a:pos x="connsiteX1" y="connsiteY1"/>
                  </a:cxn>
                  <a:cxn ang="0">
                    <a:pos x="connsiteX2" y="connsiteY2"/>
                  </a:cxn>
                </a:cxnLst>
                <a:rect l="l" t="t" r="r" b="b"/>
                <a:pathLst>
                  <a:path w="689184" h="139893">
                    <a:moveTo>
                      <a:pt x="0" y="0"/>
                    </a:moveTo>
                    <a:lnTo>
                      <a:pt x="342888" y="139893"/>
                    </a:lnTo>
                    <a:lnTo>
                      <a:pt x="689185" y="66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49" name="Freeform 6048">
                <a:extLst>
                  <a:ext uri="{FF2B5EF4-FFF2-40B4-BE49-F238E27FC236}">
                    <a16:creationId xmlns:a16="http://schemas.microsoft.com/office/drawing/2014/main" id="{E54925A3-1B82-0564-123D-705FCF7FBB06}"/>
                  </a:ext>
                </a:extLst>
              </p:cNvPr>
              <p:cNvSpPr/>
              <p:nvPr/>
            </p:nvSpPr>
            <p:spPr>
              <a:xfrm>
                <a:off x="19646775" y="8830230"/>
                <a:ext cx="689184" cy="139890"/>
              </a:xfrm>
              <a:custGeom>
                <a:avLst/>
                <a:gdLst>
                  <a:gd name="connsiteX0" fmla="*/ 0 w 689184"/>
                  <a:gd name="connsiteY0" fmla="*/ 0 h 139890"/>
                  <a:gd name="connsiteX1" fmla="*/ 342888 w 689184"/>
                  <a:gd name="connsiteY1" fmla="*/ 139891 h 139890"/>
                  <a:gd name="connsiteX2" fmla="*/ 689185 w 689184"/>
                  <a:gd name="connsiteY2" fmla="*/ 658 h 139890"/>
                </a:gdLst>
                <a:ahLst/>
                <a:cxnLst>
                  <a:cxn ang="0">
                    <a:pos x="connsiteX0" y="connsiteY0"/>
                  </a:cxn>
                  <a:cxn ang="0">
                    <a:pos x="connsiteX1" y="connsiteY1"/>
                  </a:cxn>
                  <a:cxn ang="0">
                    <a:pos x="connsiteX2" y="connsiteY2"/>
                  </a:cxn>
                </a:cxnLst>
                <a:rect l="l" t="t" r="r" b="b"/>
                <a:pathLst>
                  <a:path w="689184" h="139890">
                    <a:moveTo>
                      <a:pt x="0" y="0"/>
                    </a:moveTo>
                    <a:lnTo>
                      <a:pt x="342888" y="139891"/>
                    </a:lnTo>
                    <a:lnTo>
                      <a:pt x="689185" y="65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50" name="Freeform 6049">
                <a:extLst>
                  <a:ext uri="{FF2B5EF4-FFF2-40B4-BE49-F238E27FC236}">
                    <a16:creationId xmlns:a16="http://schemas.microsoft.com/office/drawing/2014/main" id="{0ADE1CB7-5488-068B-D576-1B8321334B0C}"/>
                  </a:ext>
                </a:extLst>
              </p:cNvPr>
              <p:cNvSpPr/>
              <p:nvPr/>
            </p:nvSpPr>
            <p:spPr>
              <a:xfrm>
                <a:off x="19646775" y="8760285"/>
                <a:ext cx="689184" cy="139891"/>
              </a:xfrm>
              <a:custGeom>
                <a:avLst/>
                <a:gdLst>
                  <a:gd name="connsiteX0" fmla="*/ 0 w 689184"/>
                  <a:gd name="connsiteY0" fmla="*/ 0 h 139891"/>
                  <a:gd name="connsiteX1" fmla="*/ 342888 w 689184"/>
                  <a:gd name="connsiteY1" fmla="*/ 139892 h 139891"/>
                  <a:gd name="connsiteX2" fmla="*/ 689185 w 689184"/>
                  <a:gd name="connsiteY2" fmla="*/ 658 h 139891"/>
                </a:gdLst>
                <a:ahLst/>
                <a:cxnLst>
                  <a:cxn ang="0">
                    <a:pos x="connsiteX0" y="connsiteY0"/>
                  </a:cxn>
                  <a:cxn ang="0">
                    <a:pos x="connsiteX1" y="connsiteY1"/>
                  </a:cxn>
                  <a:cxn ang="0">
                    <a:pos x="connsiteX2" y="connsiteY2"/>
                  </a:cxn>
                </a:cxnLst>
                <a:rect l="l" t="t" r="r" b="b"/>
                <a:pathLst>
                  <a:path w="689184" h="139891">
                    <a:moveTo>
                      <a:pt x="0" y="0"/>
                    </a:moveTo>
                    <a:lnTo>
                      <a:pt x="342888" y="139892"/>
                    </a:lnTo>
                    <a:lnTo>
                      <a:pt x="689185" y="65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044" name="Freeform 6043">
              <a:extLst>
                <a:ext uri="{FF2B5EF4-FFF2-40B4-BE49-F238E27FC236}">
                  <a16:creationId xmlns:a16="http://schemas.microsoft.com/office/drawing/2014/main" id="{3E6F3DA2-2C10-10E1-01CF-0661E1BA1410}"/>
                </a:ext>
              </a:extLst>
            </p:cNvPr>
            <p:cNvSpPr/>
            <p:nvPr/>
          </p:nvSpPr>
          <p:spPr>
            <a:xfrm>
              <a:off x="19515888" y="9721112"/>
              <a:ext cx="951920" cy="295347"/>
            </a:xfrm>
            <a:custGeom>
              <a:avLst/>
              <a:gdLst>
                <a:gd name="connsiteX0" fmla="*/ 819916 w 951920"/>
                <a:gd name="connsiteY0" fmla="*/ 0 h 295347"/>
                <a:gd name="connsiteX1" fmla="*/ 951921 w 951920"/>
                <a:gd name="connsiteY1" fmla="*/ 120713 h 295347"/>
                <a:gd name="connsiteX2" fmla="*/ 475963 w 951920"/>
                <a:gd name="connsiteY2" fmla="*/ 295348 h 295347"/>
                <a:gd name="connsiteX3" fmla="*/ 0 w 951920"/>
                <a:gd name="connsiteY3" fmla="*/ 120713 h 295347"/>
                <a:gd name="connsiteX4" fmla="*/ 130887 w 951920"/>
                <a:gd name="connsiteY4" fmla="*/ 430 h 295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920" h="295347">
                  <a:moveTo>
                    <a:pt x="819916" y="0"/>
                  </a:moveTo>
                  <a:cubicBezTo>
                    <a:pt x="901691" y="31358"/>
                    <a:pt x="951921" y="73885"/>
                    <a:pt x="951921" y="120713"/>
                  </a:cubicBezTo>
                  <a:cubicBezTo>
                    <a:pt x="951921" y="217161"/>
                    <a:pt x="738828" y="295348"/>
                    <a:pt x="475963" y="295348"/>
                  </a:cubicBezTo>
                  <a:cubicBezTo>
                    <a:pt x="213098" y="295348"/>
                    <a:pt x="0" y="217161"/>
                    <a:pt x="0" y="120713"/>
                  </a:cubicBezTo>
                  <a:cubicBezTo>
                    <a:pt x="0" y="74100"/>
                    <a:pt x="49773" y="31750"/>
                    <a:pt x="130887" y="430"/>
                  </a:cubicBezTo>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13" name="Group 5612">
            <a:extLst>
              <a:ext uri="{FF2B5EF4-FFF2-40B4-BE49-F238E27FC236}">
                <a16:creationId xmlns:a16="http://schemas.microsoft.com/office/drawing/2014/main" id="{B586BB7B-CE8A-E8B5-4219-A296E4D95377}"/>
              </a:ext>
            </a:extLst>
          </p:cNvPr>
          <p:cNvGrpSpPr/>
          <p:nvPr/>
        </p:nvGrpSpPr>
        <p:grpSpPr>
          <a:xfrm flipH="1">
            <a:off x="19429009" y="5169880"/>
            <a:ext cx="497908" cy="524254"/>
            <a:chOff x="19686641" y="10640087"/>
            <a:chExt cx="609451" cy="641700"/>
          </a:xfrm>
        </p:grpSpPr>
        <p:grpSp>
          <p:nvGrpSpPr>
            <p:cNvPr id="6036" name="Graphic 4206">
              <a:extLst>
                <a:ext uri="{FF2B5EF4-FFF2-40B4-BE49-F238E27FC236}">
                  <a16:creationId xmlns:a16="http://schemas.microsoft.com/office/drawing/2014/main" id="{AF23A91C-8D58-0301-F5E1-91141BAD2C18}"/>
                </a:ext>
              </a:extLst>
            </p:cNvPr>
            <p:cNvGrpSpPr/>
            <p:nvPr/>
          </p:nvGrpSpPr>
          <p:grpSpPr>
            <a:xfrm>
              <a:off x="19807198" y="10640087"/>
              <a:ext cx="368344" cy="636330"/>
              <a:chOff x="19807198" y="9953251"/>
              <a:chExt cx="368344" cy="636330"/>
            </a:xfrm>
            <a:noFill/>
          </p:grpSpPr>
          <p:grpSp>
            <p:nvGrpSpPr>
              <p:cNvPr id="6038" name="Graphic 4206">
                <a:extLst>
                  <a:ext uri="{FF2B5EF4-FFF2-40B4-BE49-F238E27FC236}">
                    <a16:creationId xmlns:a16="http://schemas.microsoft.com/office/drawing/2014/main" id="{0E13B6D3-844C-D93C-466D-F582637D9469}"/>
                  </a:ext>
                </a:extLst>
              </p:cNvPr>
              <p:cNvGrpSpPr/>
              <p:nvPr/>
            </p:nvGrpSpPr>
            <p:grpSpPr>
              <a:xfrm>
                <a:off x="19807198" y="9953251"/>
                <a:ext cx="368344" cy="636330"/>
                <a:chOff x="19807198" y="9953251"/>
                <a:chExt cx="368344" cy="636330"/>
              </a:xfrm>
              <a:grpFill/>
            </p:grpSpPr>
            <p:sp>
              <p:nvSpPr>
                <p:cNvPr id="6040" name="Freeform 6039">
                  <a:extLst>
                    <a:ext uri="{FF2B5EF4-FFF2-40B4-BE49-F238E27FC236}">
                      <a16:creationId xmlns:a16="http://schemas.microsoft.com/office/drawing/2014/main" id="{4E2CC9D4-7889-D311-995C-6C56AA324BA0}"/>
                    </a:ext>
                  </a:extLst>
                </p:cNvPr>
                <p:cNvSpPr/>
                <p:nvPr/>
              </p:nvSpPr>
              <p:spPr>
                <a:xfrm>
                  <a:off x="19870817" y="9953251"/>
                  <a:ext cx="174395" cy="174218"/>
                </a:xfrm>
                <a:custGeom>
                  <a:avLst/>
                  <a:gdLst>
                    <a:gd name="connsiteX0" fmla="*/ 174396 w 174395"/>
                    <a:gd name="connsiteY0" fmla="*/ 87109 h 174218"/>
                    <a:gd name="connsiteX1" fmla="*/ 87198 w 174395"/>
                    <a:gd name="connsiteY1" fmla="*/ 174219 h 174218"/>
                    <a:gd name="connsiteX2" fmla="*/ 0 w 174395"/>
                    <a:gd name="connsiteY2" fmla="*/ 87109 h 174218"/>
                    <a:gd name="connsiteX3" fmla="*/ 87198 w 174395"/>
                    <a:gd name="connsiteY3" fmla="*/ 0 h 174218"/>
                    <a:gd name="connsiteX4" fmla="*/ 174396 w 174395"/>
                    <a:gd name="connsiteY4" fmla="*/ 87109 h 174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395" h="174218">
                      <a:moveTo>
                        <a:pt x="174396" y="87109"/>
                      </a:moveTo>
                      <a:cubicBezTo>
                        <a:pt x="174396" y="135219"/>
                        <a:pt x="135356" y="174219"/>
                        <a:pt x="87198" y="174219"/>
                      </a:cubicBezTo>
                      <a:cubicBezTo>
                        <a:pt x="39040" y="174219"/>
                        <a:pt x="0" y="135219"/>
                        <a:pt x="0" y="87109"/>
                      </a:cubicBezTo>
                      <a:cubicBezTo>
                        <a:pt x="0" y="39000"/>
                        <a:pt x="39040" y="0"/>
                        <a:pt x="87198" y="0"/>
                      </a:cubicBezTo>
                      <a:cubicBezTo>
                        <a:pt x="135356" y="0"/>
                        <a:pt x="174396" y="39000"/>
                        <a:pt x="174396" y="87109"/>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41" name="Freeform 6040">
                  <a:extLst>
                    <a:ext uri="{FF2B5EF4-FFF2-40B4-BE49-F238E27FC236}">
                      <a16:creationId xmlns:a16="http://schemas.microsoft.com/office/drawing/2014/main" id="{F1877775-6B7C-CB89-9143-CF434F6A309A}"/>
                    </a:ext>
                  </a:extLst>
                </p:cNvPr>
                <p:cNvSpPr/>
                <p:nvPr/>
              </p:nvSpPr>
              <p:spPr>
                <a:xfrm>
                  <a:off x="19870816" y="10152859"/>
                  <a:ext cx="178541" cy="309609"/>
                </a:xfrm>
                <a:custGeom>
                  <a:avLst/>
                  <a:gdLst>
                    <a:gd name="connsiteX0" fmla="*/ 46144 w 178541"/>
                    <a:gd name="connsiteY0" fmla="*/ 0 h 309609"/>
                    <a:gd name="connsiteX1" fmla="*/ 178542 w 178541"/>
                    <a:gd name="connsiteY1" fmla="*/ 182206 h 309609"/>
                    <a:gd name="connsiteX2" fmla="*/ 178542 w 178541"/>
                    <a:gd name="connsiteY2" fmla="*/ 257304 h 309609"/>
                    <a:gd name="connsiteX3" fmla="*/ 126184 w 178541"/>
                    <a:gd name="connsiteY3" fmla="*/ 309609 h 309609"/>
                    <a:gd name="connsiteX4" fmla="*/ 52358 w 178541"/>
                    <a:gd name="connsiteY4" fmla="*/ 309609 h 309609"/>
                    <a:gd name="connsiteX5" fmla="*/ 0 w 178541"/>
                    <a:gd name="connsiteY5" fmla="*/ 257304 h 309609"/>
                    <a:gd name="connsiteX6" fmla="*/ 0 w 178541"/>
                    <a:gd name="connsiteY6" fmla="*/ 46103 h 309609"/>
                    <a:gd name="connsiteX7" fmla="*/ 46144 w 178541"/>
                    <a:gd name="connsiteY7" fmla="*/ 0 h 309609"/>
                    <a:gd name="connsiteX8" fmla="*/ 46144 w 178541"/>
                    <a:gd name="connsiteY8" fmla="*/ 0 h 309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8541" h="309609">
                      <a:moveTo>
                        <a:pt x="46144" y="0"/>
                      </a:moveTo>
                      <a:cubicBezTo>
                        <a:pt x="146883" y="0"/>
                        <a:pt x="178542" y="81575"/>
                        <a:pt x="178542" y="182206"/>
                      </a:cubicBezTo>
                      <a:lnTo>
                        <a:pt x="178542" y="257304"/>
                      </a:lnTo>
                      <a:cubicBezTo>
                        <a:pt x="178542" y="286193"/>
                        <a:pt x="155101" y="309609"/>
                        <a:pt x="126184" y="309609"/>
                      </a:cubicBezTo>
                      <a:lnTo>
                        <a:pt x="52358" y="309609"/>
                      </a:lnTo>
                      <a:cubicBezTo>
                        <a:pt x="23440" y="309609"/>
                        <a:pt x="0" y="286193"/>
                        <a:pt x="0" y="257304"/>
                      </a:cubicBezTo>
                      <a:lnTo>
                        <a:pt x="0" y="46103"/>
                      </a:lnTo>
                      <a:cubicBezTo>
                        <a:pt x="0" y="20641"/>
                        <a:pt x="20662" y="0"/>
                        <a:pt x="46144" y="0"/>
                      </a:cubicBezTo>
                      <a:lnTo>
                        <a:pt x="46144" y="0"/>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42" name="Freeform 6041">
                  <a:extLst>
                    <a:ext uri="{FF2B5EF4-FFF2-40B4-BE49-F238E27FC236}">
                      <a16:creationId xmlns:a16="http://schemas.microsoft.com/office/drawing/2014/main" id="{42F548A2-F58D-4C89-F772-B40D8F60220F}"/>
                    </a:ext>
                  </a:extLst>
                </p:cNvPr>
                <p:cNvSpPr/>
                <p:nvPr/>
              </p:nvSpPr>
              <p:spPr>
                <a:xfrm>
                  <a:off x="19807198" y="10462468"/>
                  <a:ext cx="368344" cy="127113"/>
                </a:xfrm>
                <a:custGeom>
                  <a:avLst/>
                  <a:gdLst>
                    <a:gd name="connsiteX0" fmla="*/ 127243 w 368344"/>
                    <a:gd name="connsiteY0" fmla="*/ 0 h 127113"/>
                    <a:gd name="connsiteX1" fmla="*/ 304720 w 368344"/>
                    <a:gd name="connsiteY1" fmla="*/ 0 h 127113"/>
                    <a:gd name="connsiteX2" fmla="*/ 368344 w 368344"/>
                    <a:gd name="connsiteY2" fmla="*/ 63554 h 127113"/>
                    <a:gd name="connsiteX3" fmla="*/ 368344 w 368344"/>
                    <a:gd name="connsiteY3" fmla="*/ 63554 h 127113"/>
                    <a:gd name="connsiteX4" fmla="*/ 304720 w 368344"/>
                    <a:gd name="connsiteY4" fmla="*/ 127114 h 127113"/>
                    <a:gd name="connsiteX5" fmla="*/ 0 w 368344"/>
                    <a:gd name="connsiteY5" fmla="*/ 127114 h 127113"/>
                    <a:gd name="connsiteX6" fmla="*/ 0 w 368344"/>
                    <a:gd name="connsiteY6" fmla="*/ 127114 h 127113"/>
                    <a:gd name="connsiteX7" fmla="*/ 127243 w 368344"/>
                    <a:gd name="connsiteY7" fmla="*/ 0 h 12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8344" h="127113">
                      <a:moveTo>
                        <a:pt x="127243" y="0"/>
                      </a:moveTo>
                      <a:lnTo>
                        <a:pt x="304720" y="0"/>
                      </a:lnTo>
                      <a:cubicBezTo>
                        <a:pt x="339835" y="0"/>
                        <a:pt x="368344" y="28475"/>
                        <a:pt x="368344" y="63554"/>
                      </a:cubicBezTo>
                      <a:lnTo>
                        <a:pt x="368344" y="63554"/>
                      </a:lnTo>
                      <a:cubicBezTo>
                        <a:pt x="368344" y="98634"/>
                        <a:pt x="339835" y="127114"/>
                        <a:pt x="304720" y="127114"/>
                      </a:cubicBezTo>
                      <a:lnTo>
                        <a:pt x="0" y="127114"/>
                      </a:lnTo>
                      <a:lnTo>
                        <a:pt x="0" y="127114"/>
                      </a:lnTo>
                      <a:cubicBezTo>
                        <a:pt x="0" y="56955"/>
                        <a:pt x="57013" y="0"/>
                        <a:pt x="127243"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039" name="Freeform 6038">
                <a:extLst>
                  <a:ext uri="{FF2B5EF4-FFF2-40B4-BE49-F238E27FC236}">
                    <a16:creationId xmlns:a16="http://schemas.microsoft.com/office/drawing/2014/main" id="{142B3F3E-1847-BD8D-C155-748607AF6666}"/>
                  </a:ext>
                </a:extLst>
              </p:cNvPr>
              <p:cNvSpPr/>
              <p:nvPr/>
            </p:nvSpPr>
            <p:spPr>
              <a:xfrm>
                <a:off x="20099362" y="10209062"/>
                <a:ext cx="76180" cy="76102"/>
              </a:xfrm>
              <a:custGeom>
                <a:avLst/>
                <a:gdLst>
                  <a:gd name="connsiteX0" fmla="*/ 0 w 76180"/>
                  <a:gd name="connsiteY0" fmla="*/ 76103 h 76102"/>
                  <a:gd name="connsiteX1" fmla="*/ 76180 w 76180"/>
                  <a:gd name="connsiteY1" fmla="*/ 0 h 76102"/>
                </a:gdLst>
                <a:ahLst/>
                <a:cxnLst>
                  <a:cxn ang="0">
                    <a:pos x="connsiteX0" y="connsiteY0"/>
                  </a:cxn>
                  <a:cxn ang="0">
                    <a:pos x="connsiteX1" y="connsiteY1"/>
                  </a:cxn>
                </a:cxnLst>
                <a:rect l="l" t="t" r="r" b="b"/>
                <a:pathLst>
                  <a:path w="76180" h="76102">
                    <a:moveTo>
                      <a:pt x="0" y="76103"/>
                    </a:moveTo>
                    <a:lnTo>
                      <a:pt x="7618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037" name="Freeform 6036">
              <a:extLst>
                <a:ext uri="{FF2B5EF4-FFF2-40B4-BE49-F238E27FC236}">
                  <a16:creationId xmlns:a16="http://schemas.microsoft.com/office/drawing/2014/main" id="{B3C8E710-C5EB-23CE-66A2-50ACA9DD32C6}"/>
                </a:ext>
              </a:extLst>
            </p:cNvPr>
            <p:cNvSpPr/>
            <p:nvPr/>
          </p:nvSpPr>
          <p:spPr>
            <a:xfrm>
              <a:off x="19686641" y="11276418"/>
              <a:ext cx="609451" cy="5369"/>
            </a:xfrm>
            <a:custGeom>
              <a:avLst/>
              <a:gdLst>
                <a:gd name="connsiteX0" fmla="*/ 0 w 609451"/>
                <a:gd name="connsiteY0" fmla="*/ 0 h 5369"/>
                <a:gd name="connsiteX1" fmla="*/ 609452 w 609451"/>
                <a:gd name="connsiteY1" fmla="*/ 0 h 5369"/>
              </a:gdLst>
              <a:ahLst/>
              <a:cxnLst>
                <a:cxn ang="0">
                  <a:pos x="connsiteX0" y="connsiteY0"/>
                </a:cxn>
                <a:cxn ang="0">
                  <a:pos x="connsiteX1" y="connsiteY1"/>
                </a:cxn>
              </a:cxnLst>
              <a:rect l="l" t="t" r="r" b="b"/>
              <a:pathLst>
                <a:path w="609451" h="5369">
                  <a:moveTo>
                    <a:pt x="0" y="0"/>
                  </a:moveTo>
                  <a:lnTo>
                    <a:pt x="609452"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14" name="Graphic 4206">
            <a:extLst>
              <a:ext uri="{FF2B5EF4-FFF2-40B4-BE49-F238E27FC236}">
                <a16:creationId xmlns:a16="http://schemas.microsoft.com/office/drawing/2014/main" id="{D0ADA3F0-5038-DC8F-F917-B83C2F4FFFB7}"/>
              </a:ext>
            </a:extLst>
          </p:cNvPr>
          <p:cNvGrpSpPr/>
          <p:nvPr/>
        </p:nvGrpSpPr>
        <p:grpSpPr>
          <a:xfrm flipH="1">
            <a:off x="17969950" y="6583299"/>
            <a:ext cx="746862" cy="497402"/>
            <a:chOff x="18199696" y="11369677"/>
            <a:chExt cx="914178" cy="608833"/>
          </a:xfrm>
          <a:noFill/>
        </p:grpSpPr>
        <p:sp>
          <p:nvSpPr>
            <p:cNvPr id="6020" name="Freeform 6019">
              <a:extLst>
                <a:ext uri="{FF2B5EF4-FFF2-40B4-BE49-F238E27FC236}">
                  <a16:creationId xmlns:a16="http://schemas.microsoft.com/office/drawing/2014/main" id="{7E8FE4CC-721C-7FD0-A0D7-C66956CD8BB5}"/>
                </a:ext>
              </a:extLst>
            </p:cNvPr>
            <p:cNvSpPr/>
            <p:nvPr/>
          </p:nvSpPr>
          <p:spPr>
            <a:xfrm>
              <a:off x="18199696" y="11369677"/>
              <a:ext cx="914178" cy="456622"/>
            </a:xfrm>
            <a:custGeom>
              <a:avLst/>
              <a:gdLst>
                <a:gd name="connsiteX0" fmla="*/ 761813 w 914178"/>
                <a:gd name="connsiteY0" fmla="*/ 0 h 456622"/>
                <a:gd name="connsiteX1" fmla="*/ 914178 w 914178"/>
                <a:gd name="connsiteY1" fmla="*/ 152211 h 456622"/>
                <a:gd name="connsiteX2" fmla="*/ 457087 w 914178"/>
                <a:gd name="connsiteY2" fmla="*/ 456623 h 456622"/>
                <a:gd name="connsiteX3" fmla="*/ 0 w 914178"/>
                <a:gd name="connsiteY3" fmla="*/ 152211 h 456622"/>
                <a:gd name="connsiteX4" fmla="*/ 152363 w 914178"/>
                <a:gd name="connsiteY4" fmla="*/ 0 h 456622"/>
                <a:gd name="connsiteX5" fmla="*/ 207471 w 914178"/>
                <a:gd name="connsiteY5" fmla="*/ 28061 h 456622"/>
                <a:gd name="connsiteX6" fmla="*/ 83081 w 914178"/>
                <a:gd name="connsiteY6" fmla="*/ 149306 h 456622"/>
                <a:gd name="connsiteX7" fmla="*/ 456254 w 914178"/>
                <a:gd name="connsiteY7" fmla="*/ 391796 h 456622"/>
                <a:gd name="connsiteX8" fmla="*/ 829420 w 914178"/>
                <a:gd name="connsiteY8" fmla="*/ 149306 h 456622"/>
                <a:gd name="connsiteX9" fmla="*/ 705031 w 914178"/>
                <a:gd name="connsiteY9" fmla="*/ 28061 h 456622"/>
                <a:gd name="connsiteX10" fmla="*/ 761813 w 914178"/>
                <a:gd name="connsiteY10" fmla="*/ 0 h 45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4178" h="456622">
                  <a:moveTo>
                    <a:pt x="761813" y="0"/>
                  </a:moveTo>
                  <a:lnTo>
                    <a:pt x="914178" y="152211"/>
                  </a:lnTo>
                  <a:lnTo>
                    <a:pt x="457087" y="456623"/>
                  </a:lnTo>
                  <a:lnTo>
                    <a:pt x="0" y="152211"/>
                  </a:lnTo>
                  <a:lnTo>
                    <a:pt x="152363" y="0"/>
                  </a:lnTo>
                  <a:lnTo>
                    <a:pt x="207471" y="28061"/>
                  </a:lnTo>
                  <a:lnTo>
                    <a:pt x="83081" y="149306"/>
                  </a:lnTo>
                  <a:lnTo>
                    <a:pt x="456254" y="391796"/>
                  </a:lnTo>
                  <a:lnTo>
                    <a:pt x="829420" y="149306"/>
                  </a:lnTo>
                  <a:lnTo>
                    <a:pt x="705031" y="28061"/>
                  </a:lnTo>
                  <a:lnTo>
                    <a:pt x="761813" y="0"/>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6021" name="Graphic 4206">
              <a:extLst>
                <a:ext uri="{FF2B5EF4-FFF2-40B4-BE49-F238E27FC236}">
                  <a16:creationId xmlns:a16="http://schemas.microsoft.com/office/drawing/2014/main" id="{2A381D23-FC06-E9CD-556B-1F62E1A44C69}"/>
                </a:ext>
              </a:extLst>
            </p:cNvPr>
            <p:cNvGrpSpPr/>
            <p:nvPr/>
          </p:nvGrpSpPr>
          <p:grpSpPr>
            <a:xfrm>
              <a:off x="18681336" y="11728681"/>
              <a:ext cx="280172" cy="249829"/>
              <a:chOff x="18681336" y="11728681"/>
              <a:chExt cx="280172" cy="249829"/>
            </a:xfrm>
            <a:grpFill/>
          </p:grpSpPr>
          <p:sp>
            <p:nvSpPr>
              <p:cNvPr id="6034" name="Freeform 6033">
                <a:extLst>
                  <a:ext uri="{FF2B5EF4-FFF2-40B4-BE49-F238E27FC236}">
                    <a16:creationId xmlns:a16="http://schemas.microsoft.com/office/drawing/2014/main" id="{07CA43EA-0B33-7E9D-00D3-CDCD9563ED41}"/>
                  </a:ext>
                </a:extLst>
              </p:cNvPr>
              <p:cNvSpPr/>
              <p:nvPr/>
            </p:nvSpPr>
            <p:spPr>
              <a:xfrm>
                <a:off x="18803365" y="11728681"/>
                <a:ext cx="86110" cy="153789"/>
              </a:xfrm>
              <a:custGeom>
                <a:avLst/>
                <a:gdLst>
                  <a:gd name="connsiteX0" fmla="*/ 0 w 86110"/>
                  <a:gd name="connsiteY0" fmla="*/ 0 h 153789"/>
                  <a:gd name="connsiteX1" fmla="*/ 81964 w 86110"/>
                  <a:gd name="connsiteY1" fmla="*/ 97619 h 153789"/>
                  <a:gd name="connsiteX2" fmla="*/ 81964 w 86110"/>
                  <a:gd name="connsiteY2" fmla="*/ 153790 h 153789"/>
                </a:gdLst>
                <a:ahLst/>
                <a:cxnLst>
                  <a:cxn ang="0">
                    <a:pos x="connsiteX0" y="connsiteY0"/>
                  </a:cxn>
                  <a:cxn ang="0">
                    <a:pos x="connsiteX1" y="connsiteY1"/>
                  </a:cxn>
                  <a:cxn ang="0">
                    <a:pos x="connsiteX2" y="connsiteY2"/>
                  </a:cxn>
                </a:cxnLst>
                <a:rect l="l" t="t" r="r" b="b"/>
                <a:pathLst>
                  <a:path w="86110" h="153789">
                    <a:moveTo>
                      <a:pt x="0" y="0"/>
                    </a:moveTo>
                    <a:cubicBezTo>
                      <a:pt x="0" y="0"/>
                      <a:pt x="66849" y="39004"/>
                      <a:pt x="81964" y="97619"/>
                    </a:cubicBezTo>
                    <a:cubicBezTo>
                      <a:pt x="91295" y="133815"/>
                      <a:pt x="81964" y="153790"/>
                      <a:pt x="81964" y="15379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35" name="Freeform 6034">
                <a:extLst>
                  <a:ext uri="{FF2B5EF4-FFF2-40B4-BE49-F238E27FC236}">
                    <a16:creationId xmlns:a16="http://schemas.microsoft.com/office/drawing/2014/main" id="{0845984D-E04D-D237-9292-F3C76CAFFD2B}"/>
                  </a:ext>
                </a:extLst>
              </p:cNvPr>
              <p:cNvSpPr/>
              <p:nvPr/>
            </p:nvSpPr>
            <p:spPr>
              <a:xfrm>
                <a:off x="18681336" y="11746481"/>
                <a:ext cx="280172" cy="232029"/>
              </a:xfrm>
              <a:custGeom>
                <a:avLst/>
                <a:gdLst>
                  <a:gd name="connsiteX0" fmla="*/ 95299 w 280172"/>
                  <a:gd name="connsiteY0" fmla="*/ 0 h 232029"/>
                  <a:gd name="connsiteX1" fmla="*/ 127812 w 280172"/>
                  <a:gd name="connsiteY1" fmla="*/ 79819 h 232029"/>
                  <a:gd name="connsiteX2" fmla="*/ 280173 w 280172"/>
                  <a:gd name="connsiteY2" fmla="*/ 232030 h 232029"/>
                  <a:gd name="connsiteX3" fmla="*/ 236506 w 280172"/>
                  <a:gd name="connsiteY3" fmla="*/ 232030 h 232029"/>
                  <a:gd name="connsiteX4" fmla="*/ 47811 w 280172"/>
                  <a:gd name="connsiteY4" fmla="*/ 130013 h 232029"/>
                  <a:gd name="connsiteX5" fmla="*/ 0 w 280172"/>
                  <a:gd name="connsiteY5" fmla="*/ 63420 h 232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0172" h="232029">
                    <a:moveTo>
                      <a:pt x="95299" y="0"/>
                    </a:moveTo>
                    <a:cubicBezTo>
                      <a:pt x="95299" y="0"/>
                      <a:pt x="94461" y="47230"/>
                      <a:pt x="127812" y="79819"/>
                    </a:cubicBezTo>
                    <a:cubicBezTo>
                      <a:pt x="161159" y="112412"/>
                      <a:pt x="280173" y="171531"/>
                      <a:pt x="280173" y="232030"/>
                    </a:cubicBezTo>
                    <a:lnTo>
                      <a:pt x="236506" y="232030"/>
                    </a:lnTo>
                    <a:cubicBezTo>
                      <a:pt x="236506" y="171531"/>
                      <a:pt x="127963" y="185884"/>
                      <a:pt x="47811" y="130013"/>
                    </a:cubicBezTo>
                    <a:cubicBezTo>
                      <a:pt x="9557" y="103343"/>
                      <a:pt x="0" y="63420"/>
                      <a:pt x="0" y="6342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022" name="Graphic 4206">
              <a:extLst>
                <a:ext uri="{FF2B5EF4-FFF2-40B4-BE49-F238E27FC236}">
                  <a16:creationId xmlns:a16="http://schemas.microsoft.com/office/drawing/2014/main" id="{0FE38BCD-A2C7-1140-26CE-207FF6BEBCB8}"/>
                </a:ext>
              </a:extLst>
            </p:cNvPr>
            <p:cNvGrpSpPr/>
            <p:nvPr/>
          </p:nvGrpSpPr>
          <p:grpSpPr>
            <a:xfrm>
              <a:off x="18352118" y="11728681"/>
              <a:ext cx="280176" cy="249829"/>
              <a:chOff x="18352118" y="11728681"/>
              <a:chExt cx="280176" cy="249829"/>
            </a:xfrm>
            <a:grpFill/>
          </p:grpSpPr>
          <p:sp>
            <p:nvSpPr>
              <p:cNvPr id="6032" name="Freeform 6031">
                <a:extLst>
                  <a:ext uri="{FF2B5EF4-FFF2-40B4-BE49-F238E27FC236}">
                    <a16:creationId xmlns:a16="http://schemas.microsoft.com/office/drawing/2014/main" id="{8EAA74CD-7A87-4ACE-5062-F08399F95C77}"/>
                  </a:ext>
                </a:extLst>
              </p:cNvPr>
              <p:cNvSpPr/>
              <p:nvPr/>
            </p:nvSpPr>
            <p:spPr>
              <a:xfrm>
                <a:off x="18424152" y="11728681"/>
                <a:ext cx="86112" cy="153789"/>
              </a:xfrm>
              <a:custGeom>
                <a:avLst/>
                <a:gdLst>
                  <a:gd name="connsiteX0" fmla="*/ 86113 w 86112"/>
                  <a:gd name="connsiteY0" fmla="*/ 0 h 153789"/>
                  <a:gd name="connsiteX1" fmla="*/ 4147 w 86112"/>
                  <a:gd name="connsiteY1" fmla="*/ 97619 h 153789"/>
                  <a:gd name="connsiteX2" fmla="*/ 4147 w 86112"/>
                  <a:gd name="connsiteY2" fmla="*/ 153790 h 153789"/>
                </a:gdLst>
                <a:ahLst/>
                <a:cxnLst>
                  <a:cxn ang="0">
                    <a:pos x="connsiteX0" y="connsiteY0"/>
                  </a:cxn>
                  <a:cxn ang="0">
                    <a:pos x="connsiteX1" y="connsiteY1"/>
                  </a:cxn>
                  <a:cxn ang="0">
                    <a:pos x="connsiteX2" y="connsiteY2"/>
                  </a:cxn>
                </a:cxnLst>
                <a:rect l="l" t="t" r="r" b="b"/>
                <a:pathLst>
                  <a:path w="86112" h="153789">
                    <a:moveTo>
                      <a:pt x="86113" y="0"/>
                    </a:moveTo>
                    <a:cubicBezTo>
                      <a:pt x="86113" y="0"/>
                      <a:pt x="19259" y="39004"/>
                      <a:pt x="4147" y="97619"/>
                    </a:cubicBezTo>
                    <a:cubicBezTo>
                      <a:pt x="-5184" y="133815"/>
                      <a:pt x="4147" y="153790"/>
                      <a:pt x="4147" y="15379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33" name="Freeform 6032">
                <a:extLst>
                  <a:ext uri="{FF2B5EF4-FFF2-40B4-BE49-F238E27FC236}">
                    <a16:creationId xmlns:a16="http://schemas.microsoft.com/office/drawing/2014/main" id="{2A67DB74-39B9-559C-F215-A03BAEDDF641}"/>
                  </a:ext>
                </a:extLst>
              </p:cNvPr>
              <p:cNvSpPr/>
              <p:nvPr/>
            </p:nvSpPr>
            <p:spPr>
              <a:xfrm>
                <a:off x="18352118" y="11746481"/>
                <a:ext cx="280176" cy="232029"/>
              </a:xfrm>
              <a:custGeom>
                <a:avLst/>
                <a:gdLst>
                  <a:gd name="connsiteX0" fmla="*/ 184875 w 280176"/>
                  <a:gd name="connsiteY0" fmla="*/ 0 h 232029"/>
                  <a:gd name="connsiteX1" fmla="*/ 152363 w 280176"/>
                  <a:gd name="connsiteY1" fmla="*/ 79819 h 232029"/>
                  <a:gd name="connsiteX2" fmla="*/ 0 w 280176"/>
                  <a:gd name="connsiteY2" fmla="*/ 232030 h 232029"/>
                  <a:gd name="connsiteX3" fmla="*/ 43667 w 280176"/>
                  <a:gd name="connsiteY3" fmla="*/ 232030 h 232029"/>
                  <a:gd name="connsiteX4" fmla="*/ 232361 w 280176"/>
                  <a:gd name="connsiteY4" fmla="*/ 130013 h 232029"/>
                  <a:gd name="connsiteX5" fmla="*/ 280176 w 280176"/>
                  <a:gd name="connsiteY5" fmla="*/ 63420 h 232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0176" h="232029">
                    <a:moveTo>
                      <a:pt x="184875" y="0"/>
                    </a:moveTo>
                    <a:cubicBezTo>
                      <a:pt x="184875" y="0"/>
                      <a:pt x="185711" y="47230"/>
                      <a:pt x="152363" y="79819"/>
                    </a:cubicBezTo>
                    <a:cubicBezTo>
                      <a:pt x="119015" y="112412"/>
                      <a:pt x="0" y="171531"/>
                      <a:pt x="0" y="232030"/>
                    </a:cubicBezTo>
                    <a:lnTo>
                      <a:pt x="43667" y="232030"/>
                    </a:lnTo>
                    <a:cubicBezTo>
                      <a:pt x="43667" y="171531"/>
                      <a:pt x="152211" y="185884"/>
                      <a:pt x="232361" y="130013"/>
                    </a:cubicBezTo>
                    <a:cubicBezTo>
                      <a:pt x="270620" y="103343"/>
                      <a:pt x="280176" y="63420"/>
                      <a:pt x="280176" y="6342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023" name="Graphic 4206">
              <a:extLst>
                <a:ext uri="{FF2B5EF4-FFF2-40B4-BE49-F238E27FC236}">
                  <a16:creationId xmlns:a16="http://schemas.microsoft.com/office/drawing/2014/main" id="{97880FDA-D7F4-456A-6254-EAFD458B48E9}"/>
                </a:ext>
              </a:extLst>
            </p:cNvPr>
            <p:cNvGrpSpPr/>
            <p:nvPr/>
          </p:nvGrpSpPr>
          <p:grpSpPr>
            <a:xfrm>
              <a:off x="18352118" y="11393207"/>
              <a:ext cx="609331" cy="286723"/>
              <a:chOff x="18352118" y="11393207"/>
              <a:chExt cx="609331" cy="286723"/>
            </a:xfrm>
            <a:grpFill/>
          </p:grpSpPr>
          <p:sp>
            <p:nvSpPr>
              <p:cNvPr id="6029" name="Freeform 6028">
                <a:extLst>
                  <a:ext uri="{FF2B5EF4-FFF2-40B4-BE49-F238E27FC236}">
                    <a16:creationId xmlns:a16="http://schemas.microsoft.com/office/drawing/2014/main" id="{B0A448A9-C778-319F-62AA-F6553ED01F8D}"/>
                  </a:ext>
                </a:extLst>
              </p:cNvPr>
              <p:cNvSpPr/>
              <p:nvPr/>
            </p:nvSpPr>
            <p:spPr>
              <a:xfrm>
                <a:off x="18352118" y="11393207"/>
                <a:ext cx="304665" cy="286723"/>
              </a:xfrm>
              <a:custGeom>
                <a:avLst/>
                <a:gdLst>
                  <a:gd name="connsiteX0" fmla="*/ 304665 w 304665"/>
                  <a:gd name="connsiteY0" fmla="*/ 286724 h 286723"/>
                  <a:gd name="connsiteX1" fmla="*/ 0 w 304665"/>
                  <a:gd name="connsiteY1" fmla="*/ 92276 h 286723"/>
                  <a:gd name="connsiteX2" fmla="*/ 87686 w 304665"/>
                  <a:gd name="connsiteY2" fmla="*/ 0 h 286723"/>
                  <a:gd name="connsiteX3" fmla="*/ 304665 w 304665"/>
                  <a:gd name="connsiteY3" fmla="*/ 96464 h 286723"/>
                </a:gdLst>
                <a:ahLst/>
                <a:cxnLst>
                  <a:cxn ang="0">
                    <a:pos x="connsiteX0" y="connsiteY0"/>
                  </a:cxn>
                  <a:cxn ang="0">
                    <a:pos x="connsiteX1" y="connsiteY1"/>
                  </a:cxn>
                  <a:cxn ang="0">
                    <a:pos x="connsiteX2" y="connsiteY2"/>
                  </a:cxn>
                  <a:cxn ang="0">
                    <a:pos x="connsiteX3" y="connsiteY3"/>
                  </a:cxn>
                </a:cxnLst>
                <a:rect l="l" t="t" r="r" b="b"/>
                <a:pathLst>
                  <a:path w="304665" h="286723">
                    <a:moveTo>
                      <a:pt x="304665" y="286724"/>
                    </a:moveTo>
                    <a:cubicBezTo>
                      <a:pt x="304665" y="286724"/>
                      <a:pt x="174500" y="154182"/>
                      <a:pt x="0" y="92276"/>
                    </a:cubicBezTo>
                    <a:lnTo>
                      <a:pt x="87686" y="0"/>
                    </a:lnTo>
                    <a:cubicBezTo>
                      <a:pt x="87686" y="0"/>
                      <a:pt x="258397" y="20356"/>
                      <a:pt x="304665" y="96464"/>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30" name="Freeform 6029">
                <a:extLst>
                  <a:ext uri="{FF2B5EF4-FFF2-40B4-BE49-F238E27FC236}">
                    <a16:creationId xmlns:a16="http://schemas.microsoft.com/office/drawing/2014/main" id="{B9650CCF-9AC9-6A26-E9E7-8D48D940B396}"/>
                  </a:ext>
                </a:extLst>
              </p:cNvPr>
              <p:cNvSpPr/>
              <p:nvPr/>
            </p:nvSpPr>
            <p:spPr>
              <a:xfrm>
                <a:off x="18656783" y="11393207"/>
                <a:ext cx="304666" cy="286723"/>
              </a:xfrm>
              <a:custGeom>
                <a:avLst/>
                <a:gdLst>
                  <a:gd name="connsiteX0" fmla="*/ 0 w 304666"/>
                  <a:gd name="connsiteY0" fmla="*/ 286724 h 286723"/>
                  <a:gd name="connsiteX1" fmla="*/ 304667 w 304666"/>
                  <a:gd name="connsiteY1" fmla="*/ 92276 h 286723"/>
                  <a:gd name="connsiteX2" fmla="*/ 216979 w 304666"/>
                  <a:gd name="connsiteY2" fmla="*/ 0 h 286723"/>
                  <a:gd name="connsiteX3" fmla="*/ 0 w 304666"/>
                  <a:gd name="connsiteY3" fmla="*/ 96464 h 286723"/>
                </a:gdLst>
                <a:ahLst/>
                <a:cxnLst>
                  <a:cxn ang="0">
                    <a:pos x="connsiteX0" y="connsiteY0"/>
                  </a:cxn>
                  <a:cxn ang="0">
                    <a:pos x="connsiteX1" y="connsiteY1"/>
                  </a:cxn>
                  <a:cxn ang="0">
                    <a:pos x="connsiteX2" y="connsiteY2"/>
                  </a:cxn>
                  <a:cxn ang="0">
                    <a:pos x="connsiteX3" y="connsiteY3"/>
                  </a:cxn>
                </a:cxnLst>
                <a:rect l="l" t="t" r="r" b="b"/>
                <a:pathLst>
                  <a:path w="304666" h="286723">
                    <a:moveTo>
                      <a:pt x="0" y="286724"/>
                    </a:moveTo>
                    <a:cubicBezTo>
                      <a:pt x="0" y="286724"/>
                      <a:pt x="130167" y="154182"/>
                      <a:pt x="304667" y="92276"/>
                    </a:cubicBezTo>
                    <a:lnTo>
                      <a:pt x="216979" y="0"/>
                    </a:lnTo>
                    <a:cubicBezTo>
                      <a:pt x="216979" y="0"/>
                      <a:pt x="46274" y="20356"/>
                      <a:pt x="0" y="96464"/>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31" name="Freeform 6030">
                <a:extLst>
                  <a:ext uri="{FF2B5EF4-FFF2-40B4-BE49-F238E27FC236}">
                    <a16:creationId xmlns:a16="http://schemas.microsoft.com/office/drawing/2014/main" id="{C80CBFFD-0752-2361-160D-C1FF1AB692EA}"/>
                  </a:ext>
                </a:extLst>
              </p:cNvPr>
              <p:cNvSpPr/>
              <p:nvPr/>
            </p:nvSpPr>
            <p:spPr>
              <a:xfrm>
                <a:off x="18656783" y="11489671"/>
                <a:ext cx="5375" cy="179536"/>
              </a:xfrm>
              <a:custGeom>
                <a:avLst/>
                <a:gdLst>
                  <a:gd name="connsiteX0" fmla="*/ 0 w 5375"/>
                  <a:gd name="connsiteY0" fmla="*/ 0 h 179536"/>
                  <a:gd name="connsiteX1" fmla="*/ 0 w 5375"/>
                  <a:gd name="connsiteY1" fmla="*/ 179537 h 179536"/>
                </a:gdLst>
                <a:ahLst/>
                <a:cxnLst>
                  <a:cxn ang="0">
                    <a:pos x="connsiteX0" y="connsiteY0"/>
                  </a:cxn>
                  <a:cxn ang="0">
                    <a:pos x="connsiteX1" y="connsiteY1"/>
                  </a:cxn>
                </a:cxnLst>
                <a:rect l="l" t="t" r="r" b="b"/>
                <a:pathLst>
                  <a:path w="5375" h="179536">
                    <a:moveTo>
                      <a:pt x="0" y="0"/>
                    </a:moveTo>
                    <a:lnTo>
                      <a:pt x="0" y="179537"/>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024" name="Freeform 6023">
              <a:extLst>
                <a:ext uri="{FF2B5EF4-FFF2-40B4-BE49-F238E27FC236}">
                  <a16:creationId xmlns:a16="http://schemas.microsoft.com/office/drawing/2014/main" id="{068B6AF3-A40F-7CF0-415A-8CFCBA5B0824}"/>
                </a:ext>
              </a:extLst>
            </p:cNvPr>
            <p:cNvSpPr/>
            <p:nvPr/>
          </p:nvSpPr>
          <p:spPr>
            <a:xfrm>
              <a:off x="18879481" y="11393207"/>
              <a:ext cx="25246" cy="10873"/>
            </a:xfrm>
            <a:custGeom>
              <a:avLst/>
              <a:gdLst>
                <a:gd name="connsiteX0" fmla="*/ 0 w 25246"/>
                <a:gd name="connsiteY0" fmla="*/ 0 h 10873"/>
                <a:gd name="connsiteX1" fmla="*/ 25246 w 25246"/>
                <a:gd name="connsiteY1" fmla="*/ 4532 h 10873"/>
                <a:gd name="connsiteX2" fmla="*/ 9992 w 25246"/>
                <a:gd name="connsiteY2" fmla="*/ 10873 h 10873"/>
              </a:gdLst>
              <a:ahLst/>
              <a:cxnLst>
                <a:cxn ang="0">
                  <a:pos x="connsiteX0" y="connsiteY0"/>
                </a:cxn>
                <a:cxn ang="0">
                  <a:pos x="connsiteX1" y="connsiteY1"/>
                </a:cxn>
                <a:cxn ang="0">
                  <a:pos x="connsiteX2" y="connsiteY2"/>
                </a:cxn>
              </a:cxnLst>
              <a:rect l="l" t="t" r="r" b="b"/>
              <a:pathLst>
                <a:path w="25246" h="10873">
                  <a:moveTo>
                    <a:pt x="0" y="0"/>
                  </a:moveTo>
                  <a:lnTo>
                    <a:pt x="25246" y="4532"/>
                  </a:lnTo>
                  <a:lnTo>
                    <a:pt x="9992" y="1087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25" name="Freeform 6024">
              <a:extLst>
                <a:ext uri="{FF2B5EF4-FFF2-40B4-BE49-F238E27FC236}">
                  <a16:creationId xmlns:a16="http://schemas.microsoft.com/office/drawing/2014/main" id="{59CC7CBA-9D6F-1D67-D657-55D54463C38E}"/>
                </a:ext>
              </a:extLst>
            </p:cNvPr>
            <p:cNvSpPr/>
            <p:nvPr/>
          </p:nvSpPr>
          <p:spPr>
            <a:xfrm>
              <a:off x="18407167" y="11393207"/>
              <a:ext cx="32637" cy="12795"/>
            </a:xfrm>
            <a:custGeom>
              <a:avLst/>
              <a:gdLst>
                <a:gd name="connsiteX0" fmla="*/ 32637 w 32637"/>
                <a:gd name="connsiteY0" fmla="*/ 0 h 12795"/>
                <a:gd name="connsiteX1" fmla="*/ 0 w 32637"/>
                <a:gd name="connsiteY1" fmla="*/ 4532 h 12795"/>
                <a:gd name="connsiteX2" fmla="*/ 20476 w 32637"/>
                <a:gd name="connsiteY2" fmla="*/ 12796 h 12795"/>
              </a:gdLst>
              <a:ahLst/>
              <a:cxnLst>
                <a:cxn ang="0">
                  <a:pos x="connsiteX0" y="connsiteY0"/>
                </a:cxn>
                <a:cxn ang="0">
                  <a:pos x="connsiteX1" y="connsiteY1"/>
                </a:cxn>
                <a:cxn ang="0">
                  <a:pos x="connsiteX2" y="connsiteY2"/>
                </a:cxn>
              </a:cxnLst>
              <a:rect l="l" t="t" r="r" b="b"/>
              <a:pathLst>
                <a:path w="32637" h="12795">
                  <a:moveTo>
                    <a:pt x="32637" y="0"/>
                  </a:moveTo>
                  <a:lnTo>
                    <a:pt x="0" y="4532"/>
                  </a:lnTo>
                  <a:lnTo>
                    <a:pt x="20476" y="1279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26" name="Freeform 6025">
              <a:extLst>
                <a:ext uri="{FF2B5EF4-FFF2-40B4-BE49-F238E27FC236}">
                  <a16:creationId xmlns:a16="http://schemas.microsoft.com/office/drawing/2014/main" id="{6BAA1FC2-651B-BDE6-A2E8-91FA84A60199}"/>
                </a:ext>
              </a:extLst>
            </p:cNvPr>
            <p:cNvSpPr/>
            <p:nvPr/>
          </p:nvSpPr>
          <p:spPr>
            <a:xfrm>
              <a:off x="18282777" y="11485483"/>
              <a:ext cx="69340" cy="33500"/>
            </a:xfrm>
            <a:custGeom>
              <a:avLst/>
              <a:gdLst>
                <a:gd name="connsiteX0" fmla="*/ 69341 w 69340"/>
                <a:gd name="connsiteY0" fmla="*/ 0 h 33500"/>
                <a:gd name="connsiteX1" fmla="*/ 0 w 69340"/>
                <a:gd name="connsiteY1" fmla="*/ 33501 h 33500"/>
              </a:gdLst>
              <a:ahLst/>
              <a:cxnLst>
                <a:cxn ang="0">
                  <a:pos x="connsiteX0" y="connsiteY0"/>
                </a:cxn>
                <a:cxn ang="0">
                  <a:pos x="connsiteX1" y="connsiteY1"/>
                </a:cxn>
              </a:cxnLst>
              <a:rect l="l" t="t" r="r" b="b"/>
              <a:pathLst>
                <a:path w="69340" h="33500">
                  <a:moveTo>
                    <a:pt x="69341" y="0"/>
                  </a:moveTo>
                  <a:lnTo>
                    <a:pt x="0" y="3350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27" name="Freeform 6026">
              <a:extLst>
                <a:ext uri="{FF2B5EF4-FFF2-40B4-BE49-F238E27FC236}">
                  <a16:creationId xmlns:a16="http://schemas.microsoft.com/office/drawing/2014/main" id="{263C3574-31CD-1B50-4BD2-EDCC022B0B13}"/>
                </a:ext>
              </a:extLst>
            </p:cNvPr>
            <p:cNvSpPr/>
            <p:nvPr/>
          </p:nvSpPr>
          <p:spPr>
            <a:xfrm>
              <a:off x="18968152" y="11489671"/>
              <a:ext cx="60963" cy="29312"/>
            </a:xfrm>
            <a:custGeom>
              <a:avLst/>
              <a:gdLst>
                <a:gd name="connsiteX0" fmla="*/ 0 w 60963"/>
                <a:gd name="connsiteY0" fmla="*/ 0 h 29312"/>
                <a:gd name="connsiteX1" fmla="*/ 60963 w 60963"/>
                <a:gd name="connsiteY1" fmla="*/ 29312 h 29312"/>
              </a:gdLst>
              <a:ahLst/>
              <a:cxnLst>
                <a:cxn ang="0">
                  <a:pos x="connsiteX0" y="connsiteY0"/>
                </a:cxn>
                <a:cxn ang="0">
                  <a:pos x="connsiteX1" y="connsiteY1"/>
                </a:cxn>
              </a:cxnLst>
              <a:rect l="l" t="t" r="r" b="b"/>
              <a:pathLst>
                <a:path w="60963" h="29312">
                  <a:moveTo>
                    <a:pt x="0" y="0"/>
                  </a:moveTo>
                  <a:lnTo>
                    <a:pt x="60963" y="2931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28" name="Freeform 6027">
              <a:extLst>
                <a:ext uri="{FF2B5EF4-FFF2-40B4-BE49-F238E27FC236}">
                  <a16:creationId xmlns:a16="http://schemas.microsoft.com/office/drawing/2014/main" id="{77331C2C-D0BE-0B7B-EEF6-2E9288806DCF}"/>
                </a:ext>
              </a:extLst>
            </p:cNvPr>
            <p:cNvSpPr/>
            <p:nvPr/>
          </p:nvSpPr>
          <p:spPr>
            <a:xfrm>
              <a:off x="18655950" y="11679931"/>
              <a:ext cx="833" cy="81542"/>
            </a:xfrm>
            <a:custGeom>
              <a:avLst/>
              <a:gdLst>
                <a:gd name="connsiteX0" fmla="*/ 833 w 833"/>
                <a:gd name="connsiteY0" fmla="*/ 0 h 81542"/>
                <a:gd name="connsiteX1" fmla="*/ 0 w 833"/>
                <a:gd name="connsiteY1" fmla="*/ 81542 h 81542"/>
              </a:gdLst>
              <a:ahLst/>
              <a:cxnLst>
                <a:cxn ang="0">
                  <a:pos x="connsiteX0" y="connsiteY0"/>
                </a:cxn>
                <a:cxn ang="0">
                  <a:pos x="connsiteX1" y="connsiteY1"/>
                </a:cxn>
              </a:cxnLst>
              <a:rect l="l" t="t" r="r" b="b"/>
              <a:pathLst>
                <a:path w="833" h="81542">
                  <a:moveTo>
                    <a:pt x="833" y="0"/>
                  </a:moveTo>
                  <a:lnTo>
                    <a:pt x="0" y="8154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15" name="Graphic 4206">
            <a:extLst>
              <a:ext uri="{FF2B5EF4-FFF2-40B4-BE49-F238E27FC236}">
                <a16:creationId xmlns:a16="http://schemas.microsoft.com/office/drawing/2014/main" id="{CFD4C4B3-8C4C-2EED-0DDA-F57C4B06C2B7}"/>
              </a:ext>
            </a:extLst>
          </p:cNvPr>
          <p:cNvGrpSpPr/>
          <p:nvPr/>
        </p:nvGrpSpPr>
        <p:grpSpPr>
          <a:xfrm flipH="1">
            <a:off x="20743359" y="6495272"/>
            <a:ext cx="538380" cy="630962"/>
            <a:chOff x="20996457" y="11266689"/>
            <a:chExt cx="658992" cy="772315"/>
          </a:xfrm>
          <a:noFill/>
        </p:grpSpPr>
        <p:sp>
          <p:nvSpPr>
            <p:cNvPr id="6011" name="Freeform 6010">
              <a:extLst>
                <a:ext uri="{FF2B5EF4-FFF2-40B4-BE49-F238E27FC236}">
                  <a16:creationId xmlns:a16="http://schemas.microsoft.com/office/drawing/2014/main" id="{FE3B2DC8-DC72-8FD8-8E6B-27AF22514384}"/>
                </a:ext>
              </a:extLst>
            </p:cNvPr>
            <p:cNvSpPr/>
            <p:nvPr/>
          </p:nvSpPr>
          <p:spPr>
            <a:xfrm>
              <a:off x="21120722" y="11424769"/>
              <a:ext cx="321313" cy="320987"/>
            </a:xfrm>
            <a:custGeom>
              <a:avLst/>
              <a:gdLst>
                <a:gd name="connsiteX0" fmla="*/ 274255 w 321313"/>
                <a:gd name="connsiteY0" fmla="*/ 207501 h 320987"/>
                <a:gd name="connsiteX1" fmla="*/ 321313 w 321313"/>
                <a:gd name="connsiteY1" fmla="*/ 160491 h 320987"/>
                <a:gd name="connsiteX2" fmla="*/ 274255 w 321313"/>
                <a:gd name="connsiteY2" fmla="*/ 113486 h 320987"/>
                <a:gd name="connsiteX3" fmla="*/ 274255 w 321313"/>
                <a:gd name="connsiteY3" fmla="*/ 47005 h 320987"/>
                <a:gd name="connsiteX4" fmla="*/ 207707 w 321313"/>
                <a:gd name="connsiteY4" fmla="*/ 47005 h 320987"/>
                <a:gd name="connsiteX5" fmla="*/ 160654 w 321313"/>
                <a:gd name="connsiteY5" fmla="*/ 0 h 320987"/>
                <a:gd name="connsiteX6" fmla="*/ 113601 w 321313"/>
                <a:gd name="connsiteY6" fmla="*/ 47005 h 320987"/>
                <a:gd name="connsiteX7" fmla="*/ 47053 w 321313"/>
                <a:gd name="connsiteY7" fmla="*/ 47005 h 320987"/>
                <a:gd name="connsiteX8" fmla="*/ 47053 w 321313"/>
                <a:gd name="connsiteY8" fmla="*/ 113486 h 320987"/>
                <a:gd name="connsiteX9" fmla="*/ 0 w 321313"/>
                <a:gd name="connsiteY9" fmla="*/ 160491 h 320987"/>
                <a:gd name="connsiteX10" fmla="*/ 47053 w 321313"/>
                <a:gd name="connsiteY10" fmla="*/ 207501 h 320987"/>
                <a:gd name="connsiteX11" fmla="*/ 47053 w 321313"/>
                <a:gd name="connsiteY11" fmla="*/ 273982 h 320987"/>
                <a:gd name="connsiteX12" fmla="*/ 113601 w 321313"/>
                <a:gd name="connsiteY12" fmla="*/ 273982 h 320987"/>
                <a:gd name="connsiteX13" fmla="*/ 160654 w 321313"/>
                <a:gd name="connsiteY13" fmla="*/ 320987 h 320987"/>
                <a:gd name="connsiteX14" fmla="*/ 207707 w 321313"/>
                <a:gd name="connsiteY14" fmla="*/ 273982 h 320987"/>
                <a:gd name="connsiteX15" fmla="*/ 274255 w 321313"/>
                <a:gd name="connsiteY15" fmla="*/ 273982 h 320987"/>
                <a:gd name="connsiteX16" fmla="*/ 274255 w 321313"/>
                <a:gd name="connsiteY16" fmla="*/ 207501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1313" h="320987">
                  <a:moveTo>
                    <a:pt x="274255" y="207501"/>
                  </a:moveTo>
                  <a:lnTo>
                    <a:pt x="321313" y="160491"/>
                  </a:lnTo>
                  <a:lnTo>
                    <a:pt x="274255" y="113486"/>
                  </a:lnTo>
                  <a:lnTo>
                    <a:pt x="274255" y="47005"/>
                  </a:lnTo>
                  <a:lnTo>
                    <a:pt x="207707" y="47005"/>
                  </a:lnTo>
                  <a:lnTo>
                    <a:pt x="160654" y="0"/>
                  </a:lnTo>
                  <a:lnTo>
                    <a:pt x="113601" y="47005"/>
                  </a:lnTo>
                  <a:lnTo>
                    <a:pt x="47053" y="47005"/>
                  </a:lnTo>
                  <a:lnTo>
                    <a:pt x="47053" y="113486"/>
                  </a:lnTo>
                  <a:lnTo>
                    <a:pt x="0" y="160491"/>
                  </a:lnTo>
                  <a:lnTo>
                    <a:pt x="47053" y="207501"/>
                  </a:lnTo>
                  <a:lnTo>
                    <a:pt x="47053" y="273982"/>
                  </a:lnTo>
                  <a:lnTo>
                    <a:pt x="113601" y="273982"/>
                  </a:lnTo>
                  <a:lnTo>
                    <a:pt x="160654" y="320987"/>
                  </a:lnTo>
                  <a:lnTo>
                    <a:pt x="207707" y="273982"/>
                  </a:lnTo>
                  <a:lnTo>
                    <a:pt x="274255" y="273982"/>
                  </a:lnTo>
                  <a:lnTo>
                    <a:pt x="274255" y="207501"/>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12" name="Freeform 6011">
              <a:extLst>
                <a:ext uri="{FF2B5EF4-FFF2-40B4-BE49-F238E27FC236}">
                  <a16:creationId xmlns:a16="http://schemas.microsoft.com/office/drawing/2014/main" id="{B2CAF2D3-F822-E9B8-AB23-A9B6E23209B6}"/>
                </a:ext>
              </a:extLst>
            </p:cNvPr>
            <p:cNvSpPr/>
            <p:nvPr/>
          </p:nvSpPr>
          <p:spPr>
            <a:xfrm>
              <a:off x="21189571" y="11493553"/>
              <a:ext cx="183610" cy="183418"/>
            </a:xfrm>
            <a:custGeom>
              <a:avLst/>
              <a:gdLst>
                <a:gd name="connsiteX0" fmla="*/ 161207 w 183610"/>
                <a:gd name="connsiteY0" fmla="*/ 114087 h 183418"/>
                <a:gd name="connsiteX1" fmla="*/ 183610 w 183610"/>
                <a:gd name="connsiteY1" fmla="*/ 91707 h 183418"/>
                <a:gd name="connsiteX2" fmla="*/ 161207 w 183610"/>
                <a:gd name="connsiteY2" fmla="*/ 69332 h 183418"/>
                <a:gd name="connsiteX3" fmla="*/ 161207 w 183610"/>
                <a:gd name="connsiteY3" fmla="*/ 22375 h 183418"/>
                <a:gd name="connsiteX4" fmla="*/ 114203 w 183610"/>
                <a:gd name="connsiteY4" fmla="*/ 22375 h 183418"/>
                <a:gd name="connsiteX5" fmla="*/ 91805 w 183610"/>
                <a:gd name="connsiteY5" fmla="*/ 0 h 183418"/>
                <a:gd name="connsiteX6" fmla="*/ 69408 w 183610"/>
                <a:gd name="connsiteY6" fmla="*/ 22375 h 183418"/>
                <a:gd name="connsiteX7" fmla="*/ 22403 w 183610"/>
                <a:gd name="connsiteY7" fmla="*/ 22375 h 183418"/>
                <a:gd name="connsiteX8" fmla="*/ 22403 w 183610"/>
                <a:gd name="connsiteY8" fmla="*/ 69332 h 183418"/>
                <a:gd name="connsiteX9" fmla="*/ 0 w 183610"/>
                <a:gd name="connsiteY9" fmla="*/ 91707 h 183418"/>
                <a:gd name="connsiteX10" fmla="*/ 22403 w 183610"/>
                <a:gd name="connsiteY10" fmla="*/ 114087 h 183418"/>
                <a:gd name="connsiteX11" fmla="*/ 22403 w 183610"/>
                <a:gd name="connsiteY11" fmla="*/ 161044 h 183418"/>
                <a:gd name="connsiteX12" fmla="*/ 69408 w 183610"/>
                <a:gd name="connsiteY12" fmla="*/ 161044 h 183418"/>
                <a:gd name="connsiteX13" fmla="*/ 91805 w 183610"/>
                <a:gd name="connsiteY13" fmla="*/ 183419 h 183418"/>
                <a:gd name="connsiteX14" fmla="*/ 114203 w 183610"/>
                <a:gd name="connsiteY14" fmla="*/ 161044 h 183418"/>
                <a:gd name="connsiteX15" fmla="*/ 161207 w 183610"/>
                <a:gd name="connsiteY15" fmla="*/ 161044 h 183418"/>
                <a:gd name="connsiteX16" fmla="*/ 161207 w 183610"/>
                <a:gd name="connsiteY16" fmla="*/ 114087 h 18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3610" h="183418">
                  <a:moveTo>
                    <a:pt x="161207" y="114087"/>
                  </a:moveTo>
                  <a:lnTo>
                    <a:pt x="183610" y="91707"/>
                  </a:lnTo>
                  <a:lnTo>
                    <a:pt x="161207" y="69332"/>
                  </a:lnTo>
                  <a:lnTo>
                    <a:pt x="161207" y="22375"/>
                  </a:lnTo>
                  <a:lnTo>
                    <a:pt x="114203" y="22375"/>
                  </a:lnTo>
                  <a:lnTo>
                    <a:pt x="91805" y="0"/>
                  </a:lnTo>
                  <a:lnTo>
                    <a:pt x="69408" y="22375"/>
                  </a:lnTo>
                  <a:lnTo>
                    <a:pt x="22403" y="22375"/>
                  </a:lnTo>
                  <a:lnTo>
                    <a:pt x="22403" y="69332"/>
                  </a:lnTo>
                  <a:lnTo>
                    <a:pt x="0" y="91707"/>
                  </a:lnTo>
                  <a:lnTo>
                    <a:pt x="22403" y="114087"/>
                  </a:lnTo>
                  <a:lnTo>
                    <a:pt x="22403" y="161044"/>
                  </a:lnTo>
                  <a:lnTo>
                    <a:pt x="69408" y="161044"/>
                  </a:lnTo>
                  <a:lnTo>
                    <a:pt x="91805" y="183419"/>
                  </a:lnTo>
                  <a:lnTo>
                    <a:pt x="114203" y="161044"/>
                  </a:lnTo>
                  <a:lnTo>
                    <a:pt x="161207" y="161044"/>
                  </a:lnTo>
                  <a:lnTo>
                    <a:pt x="161207" y="114087"/>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13" name="Freeform 6012">
              <a:extLst>
                <a:ext uri="{FF2B5EF4-FFF2-40B4-BE49-F238E27FC236}">
                  <a16:creationId xmlns:a16="http://schemas.microsoft.com/office/drawing/2014/main" id="{E82D7B5E-6719-EC7B-2D32-DFDB7E3A2C3F}"/>
                </a:ext>
              </a:extLst>
            </p:cNvPr>
            <p:cNvSpPr/>
            <p:nvPr/>
          </p:nvSpPr>
          <p:spPr>
            <a:xfrm>
              <a:off x="20996457" y="11266689"/>
              <a:ext cx="658992" cy="704728"/>
            </a:xfrm>
            <a:custGeom>
              <a:avLst/>
              <a:gdLst>
                <a:gd name="connsiteX0" fmla="*/ 658993 w 658992"/>
                <a:gd name="connsiteY0" fmla="*/ 704729 h 704728"/>
                <a:gd name="connsiteX1" fmla="*/ 658993 w 658992"/>
                <a:gd name="connsiteY1" fmla="*/ 92270 h 704728"/>
                <a:gd name="connsiteX2" fmla="*/ 566629 w 658992"/>
                <a:gd name="connsiteY2" fmla="*/ 0 h 704728"/>
                <a:gd name="connsiteX3" fmla="*/ 0 w 658992"/>
                <a:gd name="connsiteY3" fmla="*/ 0 h 704728"/>
                <a:gd name="connsiteX4" fmla="*/ 0 w 658992"/>
                <a:gd name="connsiteY4" fmla="*/ 637147 h 704728"/>
                <a:gd name="connsiteX5" fmla="*/ 23741 w 658992"/>
                <a:gd name="connsiteY5" fmla="*/ 637147 h 704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8992" h="704728">
                  <a:moveTo>
                    <a:pt x="658993" y="704729"/>
                  </a:moveTo>
                  <a:lnTo>
                    <a:pt x="658993" y="92270"/>
                  </a:lnTo>
                  <a:cubicBezTo>
                    <a:pt x="658993" y="41313"/>
                    <a:pt x="617638" y="0"/>
                    <a:pt x="566629" y="0"/>
                  </a:cubicBezTo>
                  <a:lnTo>
                    <a:pt x="0" y="0"/>
                  </a:lnTo>
                  <a:cubicBezTo>
                    <a:pt x="0" y="0"/>
                    <a:pt x="0" y="637147"/>
                    <a:pt x="0" y="637147"/>
                  </a:cubicBezTo>
                  <a:lnTo>
                    <a:pt x="23741" y="637147"/>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14" name="Freeform 6013">
              <a:extLst>
                <a:ext uri="{FF2B5EF4-FFF2-40B4-BE49-F238E27FC236}">
                  <a16:creationId xmlns:a16="http://schemas.microsoft.com/office/drawing/2014/main" id="{857264D5-6DAC-84AA-E144-9C29AE9546EE}"/>
                </a:ext>
              </a:extLst>
            </p:cNvPr>
            <p:cNvSpPr/>
            <p:nvPr/>
          </p:nvSpPr>
          <p:spPr>
            <a:xfrm>
              <a:off x="21245622" y="11971423"/>
              <a:ext cx="327456" cy="5369"/>
            </a:xfrm>
            <a:custGeom>
              <a:avLst/>
              <a:gdLst>
                <a:gd name="connsiteX0" fmla="*/ 327457 w 327456"/>
                <a:gd name="connsiteY0" fmla="*/ 0 h 5369"/>
                <a:gd name="connsiteX1" fmla="*/ 0 w 327456"/>
                <a:gd name="connsiteY1" fmla="*/ 0 h 5369"/>
              </a:gdLst>
              <a:ahLst/>
              <a:cxnLst>
                <a:cxn ang="0">
                  <a:pos x="connsiteX0" y="connsiteY0"/>
                </a:cxn>
                <a:cxn ang="0">
                  <a:pos x="connsiteX1" y="connsiteY1"/>
                </a:cxn>
              </a:cxnLst>
              <a:rect l="l" t="t" r="r" b="b"/>
              <a:pathLst>
                <a:path w="327456" h="5369">
                  <a:moveTo>
                    <a:pt x="327457" y="0"/>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15" name="Freeform 6014">
              <a:extLst>
                <a:ext uri="{FF2B5EF4-FFF2-40B4-BE49-F238E27FC236}">
                  <a16:creationId xmlns:a16="http://schemas.microsoft.com/office/drawing/2014/main" id="{D466EBBA-2DC1-0E66-4B10-04FA241E72F3}"/>
                </a:ext>
              </a:extLst>
            </p:cNvPr>
            <p:cNvSpPr/>
            <p:nvPr/>
          </p:nvSpPr>
          <p:spPr>
            <a:xfrm>
              <a:off x="21020193" y="11971423"/>
              <a:ext cx="153703" cy="5369"/>
            </a:xfrm>
            <a:custGeom>
              <a:avLst/>
              <a:gdLst>
                <a:gd name="connsiteX0" fmla="*/ 153704 w 153703"/>
                <a:gd name="connsiteY0" fmla="*/ 0 h 5369"/>
                <a:gd name="connsiteX1" fmla="*/ 0 w 153703"/>
                <a:gd name="connsiteY1" fmla="*/ 0 h 5369"/>
              </a:gdLst>
              <a:ahLst/>
              <a:cxnLst>
                <a:cxn ang="0">
                  <a:pos x="connsiteX0" y="connsiteY0"/>
                </a:cxn>
                <a:cxn ang="0">
                  <a:pos x="connsiteX1" y="connsiteY1"/>
                </a:cxn>
              </a:cxnLst>
              <a:rect l="l" t="t" r="r" b="b"/>
              <a:pathLst>
                <a:path w="153703" h="5369">
                  <a:moveTo>
                    <a:pt x="153704" y="0"/>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16" name="Freeform 6015">
              <a:extLst>
                <a:ext uri="{FF2B5EF4-FFF2-40B4-BE49-F238E27FC236}">
                  <a16:creationId xmlns:a16="http://schemas.microsoft.com/office/drawing/2014/main" id="{C3E5DDC3-04FC-4EF0-6419-E1F67502668E}"/>
                </a:ext>
              </a:extLst>
            </p:cNvPr>
            <p:cNvSpPr/>
            <p:nvPr/>
          </p:nvSpPr>
          <p:spPr>
            <a:xfrm>
              <a:off x="21020199" y="11903836"/>
              <a:ext cx="635251" cy="135167"/>
            </a:xfrm>
            <a:custGeom>
              <a:avLst/>
              <a:gdLst>
                <a:gd name="connsiteX0" fmla="*/ 0 w 635251"/>
                <a:gd name="connsiteY0" fmla="*/ 0 h 135167"/>
                <a:gd name="connsiteX1" fmla="*/ 577266 w 635251"/>
                <a:gd name="connsiteY1" fmla="*/ 0 h 135167"/>
                <a:gd name="connsiteX2" fmla="*/ 635251 w 635251"/>
                <a:gd name="connsiteY2" fmla="*/ 57927 h 135167"/>
                <a:gd name="connsiteX3" fmla="*/ 635251 w 635251"/>
                <a:gd name="connsiteY3" fmla="*/ 77241 h 135167"/>
                <a:gd name="connsiteX4" fmla="*/ 577266 w 635251"/>
                <a:gd name="connsiteY4" fmla="*/ 135168 h 135167"/>
                <a:gd name="connsiteX5" fmla="*/ 0 w 635251"/>
                <a:gd name="connsiteY5" fmla="*/ 135168 h 135167"/>
                <a:gd name="connsiteX6" fmla="*/ 0 w 635251"/>
                <a:gd name="connsiteY6" fmla="*/ 0 h 135167"/>
                <a:gd name="connsiteX7" fmla="*/ 0 w 635251"/>
                <a:gd name="connsiteY7" fmla="*/ 0 h 13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5251" h="135167">
                  <a:moveTo>
                    <a:pt x="0" y="0"/>
                  </a:moveTo>
                  <a:lnTo>
                    <a:pt x="577266" y="0"/>
                  </a:lnTo>
                  <a:cubicBezTo>
                    <a:pt x="609269" y="0"/>
                    <a:pt x="635251" y="25956"/>
                    <a:pt x="635251" y="57927"/>
                  </a:cubicBezTo>
                  <a:lnTo>
                    <a:pt x="635251" y="77241"/>
                  </a:lnTo>
                  <a:cubicBezTo>
                    <a:pt x="635251" y="109212"/>
                    <a:pt x="609269" y="135168"/>
                    <a:pt x="577266" y="135168"/>
                  </a:cubicBezTo>
                  <a:lnTo>
                    <a:pt x="0" y="135168"/>
                  </a:lnTo>
                  <a:lnTo>
                    <a:pt x="0" y="0"/>
                  </a:lnTo>
                  <a:lnTo>
                    <a:pt x="0" y="0"/>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17" name="Freeform 6016">
              <a:extLst>
                <a:ext uri="{FF2B5EF4-FFF2-40B4-BE49-F238E27FC236}">
                  <a16:creationId xmlns:a16="http://schemas.microsoft.com/office/drawing/2014/main" id="{01C0CC52-44B9-9054-615E-0B073FD0B3C7}"/>
                </a:ext>
              </a:extLst>
            </p:cNvPr>
            <p:cNvSpPr/>
            <p:nvPr/>
          </p:nvSpPr>
          <p:spPr>
            <a:xfrm>
              <a:off x="20996457" y="12039005"/>
              <a:ext cx="23741" cy="5369"/>
            </a:xfrm>
            <a:custGeom>
              <a:avLst/>
              <a:gdLst>
                <a:gd name="connsiteX0" fmla="*/ 23742 w 23741"/>
                <a:gd name="connsiteY0" fmla="*/ 0 h 5369"/>
                <a:gd name="connsiteX1" fmla="*/ 0 w 23741"/>
                <a:gd name="connsiteY1" fmla="*/ 0 h 5369"/>
              </a:gdLst>
              <a:ahLst/>
              <a:cxnLst>
                <a:cxn ang="0">
                  <a:pos x="connsiteX0" y="connsiteY0"/>
                </a:cxn>
                <a:cxn ang="0">
                  <a:pos x="connsiteX1" y="connsiteY1"/>
                </a:cxn>
              </a:cxnLst>
              <a:rect l="l" t="t" r="r" b="b"/>
              <a:pathLst>
                <a:path w="23741" h="5369">
                  <a:moveTo>
                    <a:pt x="23742" y="0"/>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18" name="Freeform 6017">
              <a:extLst>
                <a:ext uri="{FF2B5EF4-FFF2-40B4-BE49-F238E27FC236}">
                  <a16:creationId xmlns:a16="http://schemas.microsoft.com/office/drawing/2014/main" id="{37791544-AB37-A44D-878A-ABBD3469ECA6}"/>
                </a:ext>
              </a:extLst>
            </p:cNvPr>
            <p:cNvSpPr/>
            <p:nvPr/>
          </p:nvSpPr>
          <p:spPr>
            <a:xfrm>
              <a:off x="21563086" y="11266689"/>
              <a:ext cx="5375" cy="637147"/>
            </a:xfrm>
            <a:custGeom>
              <a:avLst/>
              <a:gdLst>
                <a:gd name="connsiteX0" fmla="*/ 0 w 5375"/>
                <a:gd name="connsiteY0" fmla="*/ 0 h 637147"/>
                <a:gd name="connsiteX1" fmla="*/ 0 w 5375"/>
                <a:gd name="connsiteY1" fmla="*/ 637147 h 637147"/>
              </a:gdLst>
              <a:ahLst/>
              <a:cxnLst>
                <a:cxn ang="0">
                  <a:pos x="connsiteX0" y="connsiteY0"/>
                </a:cxn>
                <a:cxn ang="0">
                  <a:pos x="connsiteX1" y="connsiteY1"/>
                </a:cxn>
              </a:cxnLst>
              <a:rect l="l" t="t" r="r" b="b"/>
              <a:pathLst>
                <a:path w="5375" h="637147">
                  <a:moveTo>
                    <a:pt x="0" y="0"/>
                  </a:moveTo>
                  <a:lnTo>
                    <a:pt x="0" y="637147"/>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19" name="Freeform 6018">
              <a:extLst>
                <a:ext uri="{FF2B5EF4-FFF2-40B4-BE49-F238E27FC236}">
                  <a16:creationId xmlns:a16="http://schemas.microsoft.com/office/drawing/2014/main" id="{EFC08E40-C3BD-43D1-9787-9BA6EC17740F}"/>
                </a:ext>
              </a:extLst>
            </p:cNvPr>
            <p:cNvSpPr/>
            <p:nvPr/>
          </p:nvSpPr>
          <p:spPr>
            <a:xfrm>
              <a:off x="21049320" y="11326130"/>
              <a:ext cx="460897" cy="518265"/>
            </a:xfrm>
            <a:custGeom>
              <a:avLst/>
              <a:gdLst>
                <a:gd name="connsiteX0" fmla="*/ 460897 w 460897"/>
                <a:gd name="connsiteY0" fmla="*/ 447478 h 518265"/>
                <a:gd name="connsiteX1" fmla="*/ 460897 w 460897"/>
                <a:gd name="connsiteY1" fmla="*/ 70787 h 518265"/>
                <a:gd name="connsiteX2" fmla="*/ 390044 w 460897"/>
                <a:gd name="connsiteY2" fmla="*/ 0 h 518265"/>
                <a:gd name="connsiteX3" fmla="*/ 70853 w 460897"/>
                <a:gd name="connsiteY3" fmla="*/ 0 h 518265"/>
                <a:gd name="connsiteX4" fmla="*/ 0 w 460897"/>
                <a:gd name="connsiteY4" fmla="*/ 70787 h 518265"/>
                <a:gd name="connsiteX5" fmla="*/ 0 w 460897"/>
                <a:gd name="connsiteY5" fmla="*/ 447478 h 518265"/>
                <a:gd name="connsiteX6" fmla="*/ 70853 w 460897"/>
                <a:gd name="connsiteY6" fmla="*/ 518265 h 518265"/>
                <a:gd name="connsiteX7" fmla="*/ 390044 w 460897"/>
                <a:gd name="connsiteY7" fmla="*/ 518265 h 518265"/>
                <a:gd name="connsiteX8" fmla="*/ 460897 w 460897"/>
                <a:gd name="connsiteY8" fmla="*/ 447478 h 51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0897" h="518265">
                  <a:moveTo>
                    <a:pt x="460897" y="447478"/>
                  </a:moveTo>
                  <a:lnTo>
                    <a:pt x="460897" y="70787"/>
                  </a:lnTo>
                  <a:cubicBezTo>
                    <a:pt x="421767" y="70787"/>
                    <a:pt x="390044" y="39096"/>
                    <a:pt x="390044" y="0"/>
                  </a:cubicBezTo>
                  <a:lnTo>
                    <a:pt x="70853" y="0"/>
                  </a:lnTo>
                  <a:cubicBezTo>
                    <a:pt x="70853" y="39096"/>
                    <a:pt x="39130" y="70787"/>
                    <a:pt x="0" y="70787"/>
                  </a:cubicBezTo>
                  <a:lnTo>
                    <a:pt x="0" y="447478"/>
                  </a:lnTo>
                  <a:cubicBezTo>
                    <a:pt x="39130" y="447478"/>
                    <a:pt x="70853" y="479169"/>
                    <a:pt x="70853" y="518265"/>
                  </a:cubicBezTo>
                  <a:lnTo>
                    <a:pt x="390044" y="518265"/>
                  </a:lnTo>
                  <a:cubicBezTo>
                    <a:pt x="390044" y="479169"/>
                    <a:pt x="421767" y="447478"/>
                    <a:pt x="460897" y="447478"/>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16" name="Group 5615">
            <a:extLst>
              <a:ext uri="{FF2B5EF4-FFF2-40B4-BE49-F238E27FC236}">
                <a16:creationId xmlns:a16="http://schemas.microsoft.com/office/drawing/2014/main" id="{C829B30F-E20D-1468-4F1D-F8C2CF6E9EB7}"/>
              </a:ext>
            </a:extLst>
          </p:cNvPr>
          <p:cNvGrpSpPr/>
          <p:nvPr/>
        </p:nvGrpSpPr>
        <p:grpSpPr>
          <a:xfrm flipH="1">
            <a:off x="22063974" y="5132687"/>
            <a:ext cx="566318" cy="626136"/>
            <a:chOff x="22313943" y="10591481"/>
            <a:chExt cx="693188" cy="766408"/>
          </a:xfrm>
        </p:grpSpPr>
        <p:grpSp>
          <p:nvGrpSpPr>
            <p:cNvPr id="6004" name="Graphic 4206">
              <a:extLst>
                <a:ext uri="{FF2B5EF4-FFF2-40B4-BE49-F238E27FC236}">
                  <a16:creationId xmlns:a16="http://schemas.microsoft.com/office/drawing/2014/main" id="{2166B480-A59F-B5FF-F9FE-0DBB96FC574A}"/>
                </a:ext>
              </a:extLst>
            </p:cNvPr>
            <p:cNvGrpSpPr/>
            <p:nvPr/>
          </p:nvGrpSpPr>
          <p:grpSpPr>
            <a:xfrm>
              <a:off x="22559156" y="10889697"/>
              <a:ext cx="203880" cy="218563"/>
              <a:chOff x="22559156" y="10202861"/>
              <a:chExt cx="203880" cy="218563"/>
            </a:xfrm>
            <a:noFill/>
          </p:grpSpPr>
          <p:sp>
            <p:nvSpPr>
              <p:cNvPr id="6009" name="Freeform 6008">
                <a:extLst>
                  <a:ext uri="{FF2B5EF4-FFF2-40B4-BE49-F238E27FC236}">
                    <a16:creationId xmlns:a16="http://schemas.microsoft.com/office/drawing/2014/main" id="{BBF28837-68E2-2F56-BEFE-AE217A6E64AE}"/>
                  </a:ext>
                </a:extLst>
              </p:cNvPr>
              <p:cNvSpPr/>
              <p:nvPr/>
            </p:nvSpPr>
            <p:spPr>
              <a:xfrm>
                <a:off x="22676435" y="10245156"/>
                <a:ext cx="84640" cy="85650"/>
              </a:xfrm>
              <a:custGeom>
                <a:avLst/>
                <a:gdLst>
                  <a:gd name="connsiteX0" fmla="*/ 26128 w 84640"/>
                  <a:gd name="connsiteY0" fmla="*/ 0 h 85650"/>
                  <a:gd name="connsiteX1" fmla="*/ 49531 w 84640"/>
                  <a:gd name="connsiteY1" fmla="*/ 18971 h 85650"/>
                  <a:gd name="connsiteX2" fmla="*/ 78438 w 84640"/>
                  <a:gd name="connsiteY2" fmla="*/ 10465 h 85650"/>
                  <a:gd name="connsiteX3" fmla="*/ 67612 w 84640"/>
                  <a:gd name="connsiteY3" fmla="*/ 38564 h 85650"/>
                  <a:gd name="connsiteX4" fmla="*/ 84640 w 84640"/>
                  <a:gd name="connsiteY4" fmla="*/ 63399 h 85650"/>
                  <a:gd name="connsiteX5" fmla="*/ 54546 w 84640"/>
                  <a:gd name="connsiteY5" fmla="*/ 61798 h 85650"/>
                  <a:gd name="connsiteX6" fmla="*/ 36163 w 84640"/>
                  <a:gd name="connsiteY6" fmla="*/ 85650 h 85650"/>
                  <a:gd name="connsiteX7" fmla="*/ 28391 w 84640"/>
                  <a:gd name="connsiteY7" fmla="*/ 56563 h 85650"/>
                  <a:gd name="connsiteX8" fmla="*/ 0 w 84640"/>
                  <a:gd name="connsiteY8" fmla="*/ 46468 h 85650"/>
                  <a:gd name="connsiteX9" fmla="*/ 25290 w 84640"/>
                  <a:gd name="connsiteY9" fmla="*/ 30096 h 85650"/>
                  <a:gd name="connsiteX10" fmla="*/ 26128 w 84640"/>
                  <a:gd name="connsiteY10" fmla="*/ 0 h 85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640" h="85650">
                    <a:moveTo>
                      <a:pt x="26128" y="0"/>
                    </a:moveTo>
                    <a:lnTo>
                      <a:pt x="49531" y="18971"/>
                    </a:lnTo>
                    <a:lnTo>
                      <a:pt x="78438" y="10465"/>
                    </a:lnTo>
                    <a:lnTo>
                      <a:pt x="67612" y="38564"/>
                    </a:lnTo>
                    <a:lnTo>
                      <a:pt x="84640" y="63399"/>
                    </a:lnTo>
                    <a:lnTo>
                      <a:pt x="54546" y="61798"/>
                    </a:lnTo>
                    <a:lnTo>
                      <a:pt x="36163" y="85650"/>
                    </a:lnTo>
                    <a:lnTo>
                      <a:pt x="28391" y="56563"/>
                    </a:lnTo>
                    <a:lnTo>
                      <a:pt x="0" y="46468"/>
                    </a:lnTo>
                    <a:lnTo>
                      <a:pt x="25290" y="30096"/>
                    </a:lnTo>
                    <a:lnTo>
                      <a:pt x="26128" y="0"/>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10" name="Freeform 6009">
                <a:extLst>
                  <a:ext uri="{FF2B5EF4-FFF2-40B4-BE49-F238E27FC236}">
                    <a16:creationId xmlns:a16="http://schemas.microsoft.com/office/drawing/2014/main" id="{405B9239-78F0-B109-A712-DF490B0C6DAF}"/>
                  </a:ext>
                </a:extLst>
              </p:cNvPr>
              <p:cNvSpPr/>
              <p:nvPr/>
            </p:nvSpPr>
            <p:spPr>
              <a:xfrm>
                <a:off x="22559156" y="10202861"/>
                <a:ext cx="203880" cy="218563"/>
              </a:xfrm>
              <a:custGeom>
                <a:avLst/>
                <a:gdLst>
                  <a:gd name="connsiteX0" fmla="*/ 188874 w 203880"/>
                  <a:gd name="connsiteY0" fmla="*/ 173001 h 218563"/>
                  <a:gd name="connsiteX1" fmla="*/ 67995 w 203880"/>
                  <a:gd name="connsiteY1" fmla="*/ 128278 h 218563"/>
                  <a:gd name="connsiteX2" fmla="*/ 112763 w 203880"/>
                  <a:gd name="connsiteY2" fmla="*/ 7522 h 218563"/>
                  <a:gd name="connsiteX3" fmla="*/ 129152 w 203880"/>
                  <a:gd name="connsiteY3" fmla="*/ 1820 h 218563"/>
                  <a:gd name="connsiteX4" fmla="*/ 63738 w 203880"/>
                  <a:gd name="connsiteY4" fmla="*/ 9981 h 218563"/>
                  <a:gd name="connsiteX5" fmla="*/ 10015 w 203880"/>
                  <a:gd name="connsiteY5" fmla="*/ 154890 h 218563"/>
                  <a:gd name="connsiteX6" fmla="*/ 155070 w 203880"/>
                  <a:gd name="connsiteY6" fmla="*/ 208559 h 218563"/>
                  <a:gd name="connsiteX7" fmla="*/ 203881 w 203880"/>
                  <a:gd name="connsiteY7" fmla="*/ 164292 h 218563"/>
                  <a:gd name="connsiteX8" fmla="*/ 188874 w 203880"/>
                  <a:gd name="connsiteY8" fmla="*/ 173001 h 218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80" h="218563">
                    <a:moveTo>
                      <a:pt x="188874" y="173001"/>
                    </a:moveTo>
                    <a:cubicBezTo>
                      <a:pt x="143127" y="193996"/>
                      <a:pt x="89012" y="173973"/>
                      <a:pt x="67995" y="128278"/>
                    </a:cubicBezTo>
                    <a:cubicBezTo>
                      <a:pt x="46979" y="82583"/>
                      <a:pt x="67022" y="28517"/>
                      <a:pt x="112763" y="7522"/>
                    </a:cubicBezTo>
                    <a:cubicBezTo>
                      <a:pt x="118133" y="5057"/>
                      <a:pt x="123621" y="3178"/>
                      <a:pt x="129152" y="1820"/>
                    </a:cubicBezTo>
                    <a:cubicBezTo>
                      <a:pt x="107765" y="-2122"/>
                      <a:pt x="85002" y="225"/>
                      <a:pt x="63738" y="9981"/>
                    </a:cubicBezTo>
                    <a:cubicBezTo>
                      <a:pt x="8849" y="35175"/>
                      <a:pt x="-15205" y="100056"/>
                      <a:pt x="10015" y="154890"/>
                    </a:cubicBezTo>
                    <a:cubicBezTo>
                      <a:pt x="35234" y="209724"/>
                      <a:pt x="100181" y="233753"/>
                      <a:pt x="155070" y="208559"/>
                    </a:cubicBezTo>
                    <a:cubicBezTo>
                      <a:pt x="176334" y="198802"/>
                      <a:pt x="192943" y="183075"/>
                      <a:pt x="203881" y="164292"/>
                    </a:cubicBezTo>
                    <a:cubicBezTo>
                      <a:pt x="199242" y="167605"/>
                      <a:pt x="194244" y="170537"/>
                      <a:pt x="188874" y="173001"/>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6005" name="Graphic 4206">
              <a:extLst>
                <a:ext uri="{FF2B5EF4-FFF2-40B4-BE49-F238E27FC236}">
                  <a16:creationId xmlns:a16="http://schemas.microsoft.com/office/drawing/2014/main" id="{24E701DC-C770-586C-9828-30927FA8A0B9}"/>
                </a:ext>
              </a:extLst>
            </p:cNvPr>
            <p:cNvGrpSpPr/>
            <p:nvPr/>
          </p:nvGrpSpPr>
          <p:grpSpPr>
            <a:xfrm>
              <a:off x="22431995" y="10591481"/>
              <a:ext cx="457085" cy="761039"/>
              <a:chOff x="22431995" y="9904645"/>
              <a:chExt cx="457085" cy="761039"/>
            </a:xfrm>
            <a:noFill/>
          </p:grpSpPr>
          <p:sp>
            <p:nvSpPr>
              <p:cNvPr id="6007" name="Freeform 6006">
                <a:extLst>
                  <a:ext uri="{FF2B5EF4-FFF2-40B4-BE49-F238E27FC236}">
                    <a16:creationId xmlns:a16="http://schemas.microsoft.com/office/drawing/2014/main" id="{53A25057-DFCA-9D4A-D255-9D3E3E1527FD}"/>
                  </a:ext>
                </a:extLst>
              </p:cNvPr>
              <p:cNvSpPr/>
              <p:nvPr/>
            </p:nvSpPr>
            <p:spPr>
              <a:xfrm>
                <a:off x="22431995" y="9904645"/>
                <a:ext cx="457085" cy="761039"/>
              </a:xfrm>
              <a:custGeom>
                <a:avLst/>
                <a:gdLst>
                  <a:gd name="connsiteX0" fmla="*/ 457086 w 457085"/>
                  <a:gd name="connsiteY0" fmla="*/ 761039 h 761039"/>
                  <a:gd name="connsiteX1" fmla="*/ 0 w 457085"/>
                  <a:gd name="connsiteY1" fmla="*/ 761039 h 761039"/>
                  <a:gd name="connsiteX2" fmla="*/ 0 w 457085"/>
                  <a:gd name="connsiteY2" fmla="*/ 237754 h 761039"/>
                  <a:gd name="connsiteX3" fmla="*/ 71246 w 457085"/>
                  <a:gd name="connsiteY3" fmla="*/ 104755 h 761039"/>
                  <a:gd name="connsiteX4" fmla="*/ 228540 w 457085"/>
                  <a:gd name="connsiteY4" fmla="*/ 0 h 761039"/>
                  <a:gd name="connsiteX5" fmla="*/ 385840 w 457085"/>
                  <a:gd name="connsiteY5" fmla="*/ 104755 h 761039"/>
                  <a:gd name="connsiteX6" fmla="*/ 457086 w 457085"/>
                  <a:gd name="connsiteY6" fmla="*/ 237754 h 761039"/>
                  <a:gd name="connsiteX7" fmla="*/ 457086 w 457085"/>
                  <a:gd name="connsiteY7" fmla="*/ 761039 h 761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85" h="761039">
                    <a:moveTo>
                      <a:pt x="457086" y="761039"/>
                    </a:moveTo>
                    <a:lnTo>
                      <a:pt x="0" y="761039"/>
                    </a:lnTo>
                    <a:lnTo>
                      <a:pt x="0" y="237754"/>
                    </a:lnTo>
                    <a:cubicBezTo>
                      <a:pt x="0" y="184310"/>
                      <a:pt x="26735" y="134400"/>
                      <a:pt x="71246" y="104755"/>
                    </a:cubicBezTo>
                    <a:lnTo>
                      <a:pt x="228540" y="0"/>
                    </a:lnTo>
                    <a:lnTo>
                      <a:pt x="385840" y="104755"/>
                    </a:lnTo>
                    <a:cubicBezTo>
                      <a:pt x="430351" y="134400"/>
                      <a:pt x="457086" y="184310"/>
                      <a:pt x="457086" y="237754"/>
                    </a:cubicBezTo>
                    <a:lnTo>
                      <a:pt x="457086" y="761039"/>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08" name="Freeform 6007">
                <a:extLst>
                  <a:ext uri="{FF2B5EF4-FFF2-40B4-BE49-F238E27FC236}">
                    <a16:creationId xmlns:a16="http://schemas.microsoft.com/office/drawing/2014/main" id="{D781F589-DBED-FFBA-E4F0-4576627B5967}"/>
                  </a:ext>
                </a:extLst>
              </p:cNvPr>
              <p:cNvSpPr/>
              <p:nvPr/>
            </p:nvSpPr>
            <p:spPr>
              <a:xfrm>
                <a:off x="22508175" y="10034868"/>
                <a:ext cx="304725" cy="554713"/>
              </a:xfrm>
              <a:custGeom>
                <a:avLst/>
                <a:gdLst>
                  <a:gd name="connsiteX0" fmla="*/ 304726 w 304725"/>
                  <a:gd name="connsiteY0" fmla="*/ 554714 h 554713"/>
                  <a:gd name="connsiteX1" fmla="*/ 0 w 304725"/>
                  <a:gd name="connsiteY1" fmla="*/ 554714 h 554713"/>
                  <a:gd name="connsiteX2" fmla="*/ 0 w 304725"/>
                  <a:gd name="connsiteY2" fmla="*/ 169947 h 554713"/>
                  <a:gd name="connsiteX3" fmla="*/ 47499 w 304725"/>
                  <a:gd name="connsiteY3" fmla="*/ 74884 h 554713"/>
                  <a:gd name="connsiteX4" fmla="*/ 152360 w 304725"/>
                  <a:gd name="connsiteY4" fmla="*/ 0 h 554713"/>
                  <a:gd name="connsiteX5" fmla="*/ 257227 w 304725"/>
                  <a:gd name="connsiteY5" fmla="*/ 74884 h 554713"/>
                  <a:gd name="connsiteX6" fmla="*/ 304726 w 304725"/>
                  <a:gd name="connsiteY6" fmla="*/ 169947 h 554713"/>
                  <a:gd name="connsiteX7" fmla="*/ 304726 w 304725"/>
                  <a:gd name="connsiteY7" fmla="*/ 554714 h 55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725" h="554713">
                    <a:moveTo>
                      <a:pt x="304726" y="554714"/>
                    </a:moveTo>
                    <a:lnTo>
                      <a:pt x="0" y="554714"/>
                    </a:lnTo>
                    <a:lnTo>
                      <a:pt x="0" y="169947"/>
                    </a:lnTo>
                    <a:cubicBezTo>
                      <a:pt x="0" y="131748"/>
                      <a:pt x="17824" y="96072"/>
                      <a:pt x="47499" y="74884"/>
                    </a:cubicBezTo>
                    <a:lnTo>
                      <a:pt x="152360" y="0"/>
                    </a:lnTo>
                    <a:lnTo>
                      <a:pt x="257227" y="74884"/>
                    </a:lnTo>
                    <a:cubicBezTo>
                      <a:pt x="286902" y="96072"/>
                      <a:pt x="304726" y="131748"/>
                      <a:pt x="304726" y="169947"/>
                    </a:cubicBezTo>
                    <a:lnTo>
                      <a:pt x="304726" y="554714"/>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6006" name="Freeform 6005">
              <a:extLst>
                <a:ext uri="{FF2B5EF4-FFF2-40B4-BE49-F238E27FC236}">
                  <a16:creationId xmlns:a16="http://schemas.microsoft.com/office/drawing/2014/main" id="{7D879BB7-0CA7-5205-51A6-9ADAEA26CC34}"/>
                </a:ext>
              </a:extLst>
            </p:cNvPr>
            <p:cNvSpPr/>
            <p:nvPr/>
          </p:nvSpPr>
          <p:spPr>
            <a:xfrm>
              <a:off x="22313943" y="11352520"/>
              <a:ext cx="693188" cy="5369"/>
            </a:xfrm>
            <a:custGeom>
              <a:avLst/>
              <a:gdLst>
                <a:gd name="connsiteX0" fmla="*/ 0 w 693188"/>
                <a:gd name="connsiteY0" fmla="*/ 0 h 5369"/>
                <a:gd name="connsiteX1" fmla="*/ 693189 w 693188"/>
                <a:gd name="connsiteY1" fmla="*/ 0 h 5369"/>
              </a:gdLst>
              <a:ahLst/>
              <a:cxnLst>
                <a:cxn ang="0">
                  <a:pos x="connsiteX0" y="connsiteY0"/>
                </a:cxn>
                <a:cxn ang="0">
                  <a:pos x="connsiteX1" y="connsiteY1"/>
                </a:cxn>
              </a:cxnLst>
              <a:rect l="l" t="t" r="r" b="b"/>
              <a:pathLst>
                <a:path w="693188" h="5369">
                  <a:moveTo>
                    <a:pt x="0" y="0"/>
                  </a:moveTo>
                  <a:lnTo>
                    <a:pt x="693189"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17" name="Graphic 4206">
            <a:extLst>
              <a:ext uri="{FF2B5EF4-FFF2-40B4-BE49-F238E27FC236}">
                <a16:creationId xmlns:a16="http://schemas.microsoft.com/office/drawing/2014/main" id="{A742FAE1-A351-01FE-5C85-4732D3CCD81B}"/>
              </a:ext>
            </a:extLst>
          </p:cNvPr>
          <p:cNvGrpSpPr/>
          <p:nvPr/>
        </p:nvGrpSpPr>
        <p:grpSpPr>
          <a:xfrm flipH="1">
            <a:off x="22063974" y="6538680"/>
            <a:ext cx="566316" cy="544146"/>
            <a:chOff x="22313943" y="11319821"/>
            <a:chExt cx="693186" cy="666051"/>
          </a:xfrm>
          <a:noFill/>
        </p:grpSpPr>
        <p:grpSp>
          <p:nvGrpSpPr>
            <p:cNvPr id="5991" name="Graphic 4206">
              <a:extLst>
                <a:ext uri="{FF2B5EF4-FFF2-40B4-BE49-F238E27FC236}">
                  <a16:creationId xmlns:a16="http://schemas.microsoft.com/office/drawing/2014/main" id="{E04CF4EE-F9C6-E2DC-E364-4E418084D05A}"/>
                </a:ext>
              </a:extLst>
            </p:cNvPr>
            <p:cNvGrpSpPr/>
            <p:nvPr/>
          </p:nvGrpSpPr>
          <p:grpSpPr>
            <a:xfrm>
              <a:off x="22313943" y="11371261"/>
              <a:ext cx="615202" cy="614611"/>
              <a:chOff x="22313943" y="11371261"/>
              <a:chExt cx="615202" cy="614611"/>
            </a:xfrm>
            <a:grpFill/>
          </p:grpSpPr>
          <p:sp>
            <p:nvSpPr>
              <p:cNvPr id="6000" name="Freeform 5999">
                <a:extLst>
                  <a:ext uri="{FF2B5EF4-FFF2-40B4-BE49-F238E27FC236}">
                    <a16:creationId xmlns:a16="http://schemas.microsoft.com/office/drawing/2014/main" id="{7246CD0F-6DC1-01C0-3DC2-DB4D1318AD1B}"/>
                  </a:ext>
                </a:extLst>
              </p:cNvPr>
              <p:cNvSpPr/>
              <p:nvPr/>
            </p:nvSpPr>
            <p:spPr>
              <a:xfrm>
                <a:off x="22313943" y="11371261"/>
                <a:ext cx="106054" cy="134486"/>
              </a:xfrm>
              <a:custGeom>
                <a:avLst/>
                <a:gdLst>
                  <a:gd name="connsiteX0" fmla="*/ 106055 w 106054"/>
                  <a:gd name="connsiteY0" fmla="*/ 52976 h 134486"/>
                  <a:gd name="connsiteX1" fmla="*/ 106055 w 106054"/>
                  <a:gd name="connsiteY1" fmla="*/ 134486 h 134486"/>
                  <a:gd name="connsiteX2" fmla="*/ 22253 w 106054"/>
                  <a:gd name="connsiteY2" fmla="*/ 134486 h 134486"/>
                  <a:gd name="connsiteX3" fmla="*/ 0 w 106054"/>
                  <a:gd name="connsiteY3" fmla="*/ 112262 h 134486"/>
                  <a:gd name="connsiteX4" fmla="*/ 0 w 106054"/>
                  <a:gd name="connsiteY4" fmla="*/ 52976 h 134486"/>
                  <a:gd name="connsiteX5" fmla="*/ 53030 w 106054"/>
                  <a:gd name="connsiteY5" fmla="*/ 0 h 134486"/>
                  <a:gd name="connsiteX6" fmla="*/ 53030 w 106054"/>
                  <a:gd name="connsiteY6" fmla="*/ 0 h 134486"/>
                  <a:gd name="connsiteX7" fmla="*/ 106055 w 106054"/>
                  <a:gd name="connsiteY7" fmla="*/ 52976 h 134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54" h="134486">
                    <a:moveTo>
                      <a:pt x="106055" y="52976"/>
                    </a:moveTo>
                    <a:lnTo>
                      <a:pt x="106055" y="134486"/>
                    </a:lnTo>
                    <a:lnTo>
                      <a:pt x="22253" y="134486"/>
                    </a:lnTo>
                    <a:cubicBezTo>
                      <a:pt x="9960" y="134486"/>
                      <a:pt x="0" y="124536"/>
                      <a:pt x="0" y="112262"/>
                    </a:cubicBezTo>
                    <a:lnTo>
                      <a:pt x="0" y="52976"/>
                    </a:lnTo>
                    <a:cubicBezTo>
                      <a:pt x="0" y="23841"/>
                      <a:pt x="23865" y="0"/>
                      <a:pt x="53030" y="0"/>
                    </a:cubicBezTo>
                    <a:lnTo>
                      <a:pt x="53030" y="0"/>
                    </a:lnTo>
                    <a:cubicBezTo>
                      <a:pt x="82189" y="0"/>
                      <a:pt x="106055" y="23841"/>
                      <a:pt x="106055" y="52976"/>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01" name="Freeform 6000">
                <a:extLst>
                  <a:ext uri="{FF2B5EF4-FFF2-40B4-BE49-F238E27FC236}">
                    <a16:creationId xmlns:a16="http://schemas.microsoft.com/office/drawing/2014/main" id="{77DC5938-3838-20D9-0A21-5A675E23F05A}"/>
                  </a:ext>
                </a:extLst>
              </p:cNvPr>
              <p:cNvSpPr/>
              <p:nvPr/>
            </p:nvSpPr>
            <p:spPr>
              <a:xfrm>
                <a:off x="22420003" y="11911687"/>
                <a:ext cx="509142" cy="74186"/>
              </a:xfrm>
              <a:custGeom>
                <a:avLst/>
                <a:gdLst>
                  <a:gd name="connsiteX0" fmla="*/ 0 w 509142"/>
                  <a:gd name="connsiteY0" fmla="*/ 21183 h 74186"/>
                  <a:gd name="connsiteX1" fmla="*/ 61060 w 509142"/>
                  <a:gd name="connsiteY1" fmla="*/ 73590 h 74186"/>
                  <a:gd name="connsiteX2" fmla="*/ 106081 w 509142"/>
                  <a:gd name="connsiteY2" fmla="*/ 19261 h 74186"/>
                  <a:gd name="connsiteX3" fmla="*/ 106081 w 509142"/>
                  <a:gd name="connsiteY3" fmla="*/ 0 h 74186"/>
                  <a:gd name="connsiteX4" fmla="*/ 509143 w 509142"/>
                  <a:gd name="connsiteY4" fmla="*/ 0 h 74186"/>
                  <a:gd name="connsiteX5" fmla="*/ 509143 w 509142"/>
                  <a:gd name="connsiteY5" fmla="*/ 21183 h 74186"/>
                  <a:gd name="connsiteX6" fmla="*/ 456092 w 509142"/>
                  <a:gd name="connsiteY6" fmla="*/ 74186 h 74186"/>
                  <a:gd name="connsiteX7" fmla="*/ 53051 w 509142"/>
                  <a:gd name="connsiteY7" fmla="*/ 74186 h 74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9142" h="74186">
                    <a:moveTo>
                      <a:pt x="0" y="21183"/>
                    </a:moveTo>
                    <a:cubicBezTo>
                      <a:pt x="0" y="52971"/>
                      <a:pt x="28359" y="78439"/>
                      <a:pt x="61060" y="73590"/>
                    </a:cubicBezTo>
                    <a:cubicBezTo>
                      <a:pt x="87360" y="69686"/>
                      <a:pt x="106081" y="45819"/>
                      <a:pt x="106081" y="19261"/>
                    </a:cubicBezTo>
                    <a:lnTo>
                      <a:pt x="106081" y="0"/>
                    </a:lnTo>
                    <a:cubicBezTo>
                      <a:pt x="106081" y="0"/>
                      <a:pt x="509143" y="0"/>
                      <a:pt x="509143" y="0"/>
                    </a:cubicBezTo>
                    <a:lnTo>
                      <a:pt x="509143" y="21183"/>
                    </a:lnTo>
                    <a:cubicBezTo>
                      <a:pt x="509143" y="50334"/>
                      <a:pt x="485267" y="74186"/>
                      <a:pt x="456092" y="74186"/>
                    </a:cubicBezTo>
                    <a:lnTo>
                      <a:pt x="53051" y="7418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02" name="Freeform 6001">
                <a:extLst>
                  <a:ext uri="{FF2B5EF4-FFF2-40B4-BE49-F238E27FC236}">
                    <a16:creationId xmlns:a16="http://schemas.microsoft.com/office/drawing/2014/main" id="{30F46E6E-3EB6-5327-64D5-7A4EAE3E9F00}"/>
                  </a:ext>
                </a:extLst>
              </p:cNvPr>
              <p:cNvSpPr/>
              <p:nvPr/>
            </p:nvSpPr>
            <p:spPr>
              <a:xfrm>
                <a:off x="22366968" y="11371261"/>
                <a:ext cx="509051" cy="614600"/>
              </a:xfrm>
              <a:custGeom>
                <a:avLst/>
                <a:gdLst>
                  <a:gd name="connsiteX0" fmla="*/ 509052 w 509051"/>
                  <a:gd name="connsiteY0" fmla="*/ 100679 h 614600"/>
                  <a:gd name="connsiteX1" fmla="*/ 509052 w 509051"/>
                  <a:gd name="connsiteY1" fmla="*/ 52874 h 614600"/>
                  <a:gd name="connsiteX2" fmla="*/ 456124 w 509051"/>
                  <a:gd name="connsiteY2" fmla="*/ 0 h 614600"/>
                  <a:gd name="connsiteX3" fmla="*/ 0 w 509051"/>
                  <a:gd name="connsiteY3" fmla="*/ 0 h 614600"/>
                  <a:gd name="connsiteX4" fmla="*/ 53030 w 509051"/>
                  <a:gd name="connsiteY4" fmla="*/ 52976 h 614600"/>
                  <a:gd name="connsiteX5" fmla="*/ 53030 w 509051"/>
                  <a:gd name="connsiteY5" fmla="*/ 243714 h 614600"/>
                  <a:gd name="connsiteX6" fmla="*/ 53030 w 509051"/>
                  <a:gd name="connsiteY6" fmla="*/ 561603 h 614600"/>
                  <a:gd name="connsiteX7" fmla="*/ 106081 w 509051"/>
                  <a:gd name="connsiteY7" fmla="*/ 614601 h 614600"/>
                  <a:gd name="connsiteX8" fmla="*/ 159106 w 509051"/>
                  <a:gd name="connsiteY8" fmla="*/ 561603 h 6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9051" h="614600">
                    <a:moveTo>
                      <a:pt x="509052" y="100679"/>
                    </a:moveTo>
                    <a:lnTo>
                      <a:pt x="509052" y="52874"/>
                    </a:lnTo>
                    <a:cubicBezTo>
                      <a:pt x="509052" y="23669"/>
                      <a:pt x="485359" y="0"/>
                      <a:pt x="456124" y="0"/>
                    </a:cubicBezTo>
                    <a:lnTo>
                      <a:pt x="0" y="0"/>
                    </a:lnTo>
                    <a:cubicBezTo>
                      <a:pt x="29165" y="0"/>
                      <a:pt x="53030" y="23841"/>
                      <a:pt x="53030" y="52976"/>
                    </a:cubicBezTo>
                    <a:lnTo>
                      <a:pt x="53030" y="243714"/>
                    </a:lnTo>
                    <a:cubicBezTo>
                      <a:pt x="53030" y="243714"/>
                      <a:pt x="53030" y="561603"/>
                      <a:pt x="53030" y="561603"/>
                    </a:cubicBezTo>
                    <a:cubicBezTo>
                      <a:pt x="53030" y="590862"/>
                      <a:pt x="76793" y="614601"/>
                      <a:pt x="106081" y="614601"/>
                    </a:cubicBezTo>
                    <a:cubicBezTo>
                      <a:pt x="135241" y="614601"/>
                      <a:pt x="159106" y="590760"/>
                      <a:pt x="159106" y="561603"/>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6003" name="Freeform 6002">
                <a:extLst>
                  <a:ext uri="{FF2B5EF4-FFF2-40B4-BE49-F238E27FC236}">
                    <a16:creationId xmlns:a16="http://schemas.microsoft.com/office/drawing/2014/main" id="{5BB011EB-A010-E514-3562-A356BA6E62B8}"/>
                  </a:ext>
                </a:extLst>
              </p:cNvPr>
              <p:cNvSpPr/>
              <p:nvPr/>
            </p:nvSpPr>
            <p:spPr>
              <a:xfrm>
                <a:off x="22876020" y="11746771"/>
                <a:ext cx="5375" cy="164910"/>
              </a:xfrm>
              <a:custGeom>
                <a:avLst/>
                <a:gdLst>
                  <a:gd name="connsiteX0" fmla="*/ 0 w 5375"/>
                  <a:gd name="connsiteY0" fmla="*/ 164910 h 164910"/>
                  <a:gd name="connsiteX1" fmla="*/ 0 w 5375"/>
                  <a:gd name="connsiteY1" fmla="*/ 0 h 164910"/>
                </a:gdLst>
                <a:ahLst/>
                <a:cxnLst>
                  <a:cxn ang="0">
                    <a:pos x="connsiteX0" y="connsiteY0"/>
                  </a:cxn>
                  <a:cxn ang="0">
                    <a:pos x="connsiteX1" y="connsiteY1"/>
                  </a:cxn>
                </a:cxnLst>
                <a:rect l="l" t="t" r="r" b="b"/>
                <a:pathLst>
                  <a:path w="5375" h="164910">
                    <a:moveTo>
                      <a:pt x="0" y="164910"/>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992" name="Freeform 5991">
              <a:extLst>
                <a:ext uri="{FF2B5EF4-FFF2-40B4-BE49-F238E27FC236}">
                  <a16:creationId xmlns:a16="http://schemas.microsoft.com/office/drawing/2014/main" id="{CB7557E5-B3FA-1120-9B0B-717A9F5CCA6A}"/>
                </a:ext>
              </a:extLst>
            </p:cNvPr>
            <p:cNvSpPr/>
            <p:nvPr/>
          </p:nvSpPr>
          <p:spPr>
            <a:xfrm>
              <a:off x="22635364" y="11616973"/>
              <a:ext cx="246465" cy="243071"/>
            </a:xfrm>
            <a:custGeom>
              <a:avLst/>
              <a:gdLst>
                <a:gd name="connsiteX0" fmla="*/ 0 w 246465"/>
                <a:gd name="connsiteY0" fmla="*/ 243064 h 243071"/>
                <a:gd name="connsiteX1" fmla="*/ 246466 w 246465"/>
                <a:gd name="connsiteY1" fmla="*/ 0 h 243071"/>
              </a:gdLst>
              <a:ahLst/>
              <a:cxnLst>
                <a:cxn ang="0">
                  <a:pos x="connsiteX0" y="connsiteY0"/>
                </a:cxn>
                <a:cxn ang="0">
                  <a:pos x="connsiteX1" y="connsiteY1"/>
                </a:cxn>
              </a:cxnLst>
              <a:rect l="l" t="t" r="r" b="b"/>
              <a:pathLst>
                <a:path w="246465" h="243071">
                  <a:moveTo>
                    <a:pt x="0" y="243064"/>
                  </a:moveTo>
                  <a:cubicBezTo>
                    <a:pt x="0" y="243064"/>
                    <a:pt x="196661" y="247913"/>
                    <a:pt x="246466"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93" name="Freeform 5992">
              <a:extLst>
                <a:ext uri="{FF2B5EF4-FFF2-40B4-BE49-F238E27FC236}">
                  <a16:creationId xmlns:a16="http://schemas.microsoft.com/office/drawing/2014/main" id="{022F431D-BAF8-3482-C94E-3800DA7E9565}"/>
                </a:ext>
              </a:extLst>
            </p:cNvPr>
            <p:cNvSpPr/>
            <p:nvPr/>
          </p:nvSpPr>
          <p:spPr>
            <a:xfrm>
              <a:off x="22791499" y="11319821"/>
              <a:ext cx="215631" cy="461669"/>
            </a:xfrm>
            <a:custGeom>
              <a:avLst/>
              <a:gdLst>
                <a:gd name="connsiteX0" fmla="*/ 14038 w 215631"/>
                <a:gd name="connsiteY0" fmla="*/ 461670 h 461669"/>
                <a:gd name="connsiteX1" fmla="*/ 24966 w 215631"/>
                <a:gd name="connsiteY1" fmla="*/ 220099 h 461669"/>
                <a:gd name="connsiteX2" fmla="*/ 65692 w 215631"/>
                <a:gd name="connsiteY2" fmla="*/ 259425 h 461669"/>
                <a:gd name="connsiteX3" fmla="*/ 52400 w 215631"/>
                <a:gd name="connsiteY3" fmla="*/ 169926 h 461669"/>
                <a:gd name="connsiteX4" fmla="*/ 183943 w 215631"/>
                <a:gd name="connsiteY4" fmla="*/ 0 h 461669"/>
                <a:gd name="connsiteX5" fmla="*/ 196192 w 215631"/>
                <a:gd name="connsiteY5" fmla="*/ 272270 h 461669"/>
                <a:gd name="connsiteX6" fmla="*/ 14038 w 215631"/>
                <a:gd name="connsiteY6" fmla="*/ 461670 h 461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631" h="461669">
                  <a:moveTo>
                    <a:pt x="14038" y="461670"/>
                  </a:moveTo>
                  <a:cubicBezTo>
                    <a:pt x="14038" y="461670"/>
                    <a:pt x="-23904" y="374694"/>
                    <a:pt x="24966" y="220099"/>
                  </a:cubicBezTo>
                  <a:cubicBezTo>
                    <a:pt x="24966" y="220099"/>
                    <a:pt x="38543" y="247220"/>
                    <a:pt x="65692" y="259425"/>
                  </a:cubicBezTo>
                  <a:lnTo>
                    <a:pt x="52400" y="169926"/>
                  </a:lnTo>
                  <a:cubicBezTo>
                    <a:pt x="52400" y="169926"/>
                    <a:pt x="142528" y="140248"/>
                    <a:pt x="183943" y="0"/>
                  </a:cubicBezTo>
                  <a:cubicBezTo>
                    <a:pt x="183943" y="0"/>
                    <a:pt x="246196" y="132934"/>
                    <a:pt x="196192" y="272270"/>
                  </a:cubicBezTo>
                  <a:cubicBezTo>
                    <a:pt x="137927" y="434624"/>
                    <a:pt x="14038" y="461670"/>
                    <a:pt x="14038" y="46167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94" name="Freeform 5993">
              <a:extLst>
                <a:ext uri="{FF2B5EF4-FFF2-40B4-BE49-F238E27FC236}">
                  <a16:creationId xmlns:a16="http://schemas.microsoft.com/office/drawing/2014/main" id="{4E06C0DC-1E84-CD44-7340-00DD1D6AE4BA}"/>
                </a:ext>
              </a:extLst>
            </p:cNvPr>
            <p:cNvSpPr/>
            <p:nvPr/>
          </p:nvSpPr>
          <p:spPr>
            <a:xfrm>
              <a:off x="22523978" y="11477826"/>
              <a:ext cx="191705" cy="5369"/>
            </a:xfrm>
            <a:custGeom>
              <a:avLst/>
              <a:gdLst>
                <a:gd name="connsiteX0" fmla="*/ 0 w 191705"/>
                <a:gd name="connsiteY0" fmla="*/ 0 h 5369"/>
                <a:gd name="connsiteX1" fmla="*/ 191705 w 191705"/>
                <a:gd name="connsiteY1" fmla="*/ 0 h 5369"/>
              </a:gdLst>
              <a:ahLst/>
              <a:cxnLst>
                <a:cxn ang="0">
                  <a:pos x="connsiteX0" y="connsiteY0"/>
                </a:cxn>
                <a:cxn ang="0">
                  <a:pos x="connsiteX1" y="connsiteY1"/>
                </a:cxn>
              </a:cxnLst>
              <a:rect l="l" t="t" r="r" b="b"/>
              <a:pathLst>
                <a:path w="191705" h="5369">
                  <a:moveTo>
                    <a:pt x="0" y="0"/>
                  </a:moveTo>
                  <a:lnTo>
                    <a:pt x="191705"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95" name="Freeform 5994">
              <a:extLst>
                <a:ext uri="{FF2B5EF4-FFF2-40B4-BE49-F238E27FC236}">
                  <a16:creationId xmlns:a16="http://schemas.microsoft.com/office/drawing/2014/main" id="{62440569-DE9A-A520-F2C7-8F76BB2F648C}"/>
                </a:ext>
              </a:extLst>
            </p:cNvPr>
            <p:cNvSpPr/>
            <p:nvPr/>
          </p:nvSpPr>
          <p:spPr>
            <a:xfrm>
              <a:off x="22523978" y="11550659"/>
              <a:ext cx="246482" cy="5369"/>
            </a:xfrm>
            <a:custGeom>
              <a:avLst/>
              <a:gdLst>
                <a:gd name="connsiteX0" fmla="*/ 0 w 246482"/>
                <a:gd name="connsiteY0" fmla="*/ 0 h 5369"/>
                <a:gd name="connsiteX1" fmla="*/ 246482 w 246482"/>
                <a:gd name="connsiteY1" fmla="*/ 0 h 5369"/>
              </a:gdLst>
              <a:ahLst/>
              <a:cxnLst>
                <a:cxn ang="0">
                  <a:pos x="connsiteX0" y="connsiteY0"/>
                </a:cxn>
                <a:cxn ang="0">
                  <a:pos x="connsiteX1" y="connsiteY1"/>
                </a:cxn>
              </a:cxnLst>
              <a:rect l="l" t="t" r="r" b="b"/>
              <a:pathLst>
                <a:path w="246482" h="5369">
                  <a:moveTo>
                    <a:pt x="0" y="0"/>
                  </a:moveTo>
                  <a:lnTo>
                    <a:pt x="246482"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96" name="Freeform 5995">
              <a:extLst>
                <a:ext uri="{FF2B5EF4-FFF2-40B4-BE49-F238E27FC236}">
                  <a16:creationId xmlns:a16="http://schemas.microsoft.com/office/drawing/2014/main" id="{95282AF2-791A-B945-3195-D8F7951E41C4}"/>
                </a:ext>
              </a:extLst>
            </p:cNvPr>
            <p:cNvSpPr/>
            <p:nvPr/>
          </p:nvSpPr>
          <p:spPr>
            <a:xfrm>
              <a:off x="22523978" y="11616973"/>
              <a:ext cx="246482" cy="5369"/>
            </a:xfrm>
            <a:custGeom>
              <a:avLst/>
              <a:gdLst>
                <a:gd name="connsiteX0" fmla="*/ 0 w 246482"/>
                <a:gd name="connsiteY0" fmla="*/ 0 h 5369"/>
                <a:gd name="connsiteX1" fmla="*/ 246482 w 246482"/>
                <a:gd name="connsiteY1" fmla="*/ 0 h 5369"/>
              </a:gdLst>
              <a:ahLst/>
              <a:cxnLst>
                <a:cxn ang="0">
                  <a:pos x="connsiteX0" y="connsiteY0"/>
                </a:cxn>
                <a:cxn ang="0">
                  <a:pos x="connsiteX1" y="connsiteY1"/>
                </a:cxn>
              </a:cxnLst>
              <a:rect l="l" t="t" r="r" b="b"/>
              <a:pathLst>
                <a:path w="246482" h="5369">
                  <a:moveTo>
                    <a:pt x="0" y="0"/>
                  </a:moveTo>
                  <a:lnTo>
                    <a:pt x="246482"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97" name="Freeform 5996">
              <a:extLst>
                <a:ext uri="{FF2B5EF4-FFF2-40B4-BE49-F238E27FC236}">
                  <a16:creationId xmlns:a16="http://schemas.microsoft.com/office/drawing/2014/main" id="{CBE33CBF-2C26-3A3D-EEE5-B5B089323CDF}"/>
                </a:ext>
              </a:extLst>
            </p:cNvPr>
            <p:cNvSpPr/>
            <p:nvPr/>
          </p:nvSpPr>
          <p:spPr>
            <a:xfrm>
              <a:off x="22523978" y="11683292"/>
              <a:ext cx="246482" cy="5369"/>
            </a:xfrm>
            <a:custGeom>
              <a:avLst/>
              <a:gdLst>
                <a:gd name="connsiteX0" fmla="*/ 0 w 246482"/>
                <a:gd name="connsiteY0" fmla="*/ 0 h 5369"/>
                <a:gd name="connsiteX1" fmla="*/ 246482 w 246482"/>
                <a:gd name="connsiteY1" fmla="*/ 0 h 5369"/>
              </a:gdLst>
              <a:ahLst/>
              <a:cxnLst>
                <a:cxn ang="0">
                  <a:pos x="connsiteX0" y="connsiteY0"/>
                </a:cxn>
                <a:cxn ang="0">
                  <a:pos x="connsiteX1" y="connsiteY1"/>
                </a:cxn>
              </a:cxnLst>
              <a:rect l="l" t="t" r="r" b="b"/>
              <a:pathLst>
                <a:path w="246482" h="5369">
                  <a:moveTo>
                    <a:pt x="0" y="0"/>
                  </a:moveTo>
                  <a:lnTo>
                    <a:pt x="246482"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98" name="Freeform 5997">
              <a:extLst>
                <a:ext uri="{FF2B5EF4-FFF2-40B4-BE49-F238E27FC236}">
                  <a16:creationId xmlns:a16="http://schemas.microsoft.com/office/drawing/2014/main" id="{D605DA85-D57C-D3AE-6C2D-D45650DDE1C9}"/>
                </a:ext>
              </a:extLst>
            </p:cNvPr>
            <p:cNvSpPr/>
            <p:nvPr/>
          </p:nvSpPr>
          <p:spPr>
            <a:xfrm>
              <a:off x="22523978" y="11749606"/>
              <a:ext cx="246482" cy="5369"/>
            </a:xfrm>
            <a:custGeom>
              <a:avLst/>
              <a:gdLst>
                <a:gd name="connsiteX0" fmla="*/ 0 w 246482"/>
                <a:gd name="connsiteY0" fmla="*/ 0 h 5369"/>
                <a:gd name="connsiteX1" fmla="*/ 246482 w 246482"/>
                <a:gd name="connsiteY1" fmla="*/ 0 h 5369"/>
              </a:gdLst>
              <a:ahLst/>
              <a:cxnLst>
                <a:cxn ang="0">
                  <a:pos x="connsiteX0" y="connsiteY0"/>
                </a:cxn>
                <a:cxn ang="0">
                  <a:pos x="connsiteX1" y="connsiteY1"/>
                </a:cxn>
              </a:cxnLst>
              <a:rect l="l" t="t" r="r" b="b"/>
              <a:pathLst>
                <a:path w="246482" h="5369">
                  <a:moveTo>
                    <a:pt x="0" y="0"/>
                  </a:moveTo>
                  <a:lnTo>
                    <a:pt x="246482"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99" name="Freeform 5998">
              <a:extLst>
                <a:ext uri="{FF2B5EF4-FFF2-40B4-BE49-F238E27FC236}">
                  <a16:creationId xmlns:a16="http://schemas.microsoft.com/office/drawing/2014/main" id="{8E0BF82C-03ED-49CF-97C9-D64E095FD91D}"/>
                </a:ext>
              </a:extLst>
            </p:cNvPr>
            <p:cNvSpPr/>
            <p:nvPr/>
          </p:nvSpPr>
          <p:spPr>
            <a:xfrm>
              <a:off x="22523978" y="11815926"/>
              <a:ext cx="131397" cy="5369"/>
            </a:xfrm>
            <a:custGeom>
              <a:avLst/>
              <a:gdLst>
                <a:gd name="connsiteX0" fmla="*/ 0 w 131397"/>
                <a:gd name="connsiteY0" fmla="*/ 0 h 5369"/>
                <a:gd name="connsiteX1" fmla="*/ 131398 w 131397"/>
                <a:gd name="connsiteY1" fmla="*/ 0 h 5369"/>
              </a:gdLst>
              <a:ahLst/>
              <a:cxnLst>
                <a:cxn ang="0">
                  <a:pos x="connsiteX0" y="connsiteY0"/>
                </a:cxn>
                <a:cxn ang="0">
                  <a:pos x="connsiteX1" y="connsiteY1"/>
                </a:cxn>
              </a:cxnLst>
              <a:rect l="l" t="t" r="r" b="b"/>
              <a:pathLst>
                <a:path w="131397" h="5369">
                  <a:moveTo>
                    <a:pt x="0" y="0"/>
                  </a:moveTo>
                  <a:lnTo>
                    <a:pt x="13139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18" name="Graphic 4206">
            <a:extLst>
              <a:ext uri="{FF2B5EF4-FFF2-40B4-BE49-F238E27FC236}">
                <a16:creationId xmlns:a16="http://schemas.microsoft.com/office/drawing/2014/main" id="{CACFD756-D213-8FAD-E0B3-C021E0B00CC2}"/>
              </a:ext>
            </a:extLst>
          </p:cNvPr>
          <p:cNvGrpSpPr/>
          <p:nvPr/>
        </p:nvGrpSpPr>
        <p:grpSpPr>
          <a:xfrm flipH="1">
            <a:off x="19333532" y="6499876"/>
            <a:ext cx="662226" cy="621762"/>
            <a:chOff x="19572758" y="11272324"/>
            <a:chExt cx="810581" cy="761054"/>
          </a:xfrm>
          <a:noFill/>
        </p:grpSpPr>
        <p:grpSp>
          <p:nvGrpSpPr>
            <p:cNvPr id="5967" name="Graphic 4206">
              <a:extLst>
                <a:ext uri="{FF2B5EF4-FFF2-40B4-BE49-F238E27FC236}">
                  <a16:creationId xmlns:a16="http://schemas.microsoft.com/office/drawing/2014/main" id="{9658A283-8065-3138-D6D6-4BF15F0890BA}"/>
                </a:ext>
              </a:extLst>
            </p:cNvPr>
            <p:cNvGrpSpPr/>
            <p:nvPr/>
          </p:nvGrpSpPr>
          <p:grpSpPr>
            <a:xfrm>
              <a:off x="20017274" y="11272324"/>
              <a:ext cx="366064" cy="761041"/>
              <a:chOff x="20017274" y="11272324"/>
              <a:chExt cx="366064" cy="761041"/>
            </a:xfrm>
            <a:grpFill/>
          </p:grpSpPr>
          <p:grpSp>
            <p:nvGrpSpPr>
              <p:cNvPr id="5980" name="Graphic 4206">
                <a:extLst>
                  <a:ext uri="{FF2B5EF4-FFF2-40B4-BE49-F238E27FC236}">
                    <a16:creationId xmlns:a16="http://schemas.microsoft.com/office/drawing/2014/main" id="{EDEF4719-6686-A4C3-6E12-67DF438F6EB1}"/>
                  </a:ext>
                </a:extLst>
              </p:cNvPr>
              <p:cNvGrpSpPr/>
              <p:nvPr/>
            </p:nvGrpSpPr>
            <p:grpSpPr>
              <a:xfrm>
                <a:off x="20017274" y="11272324"/>
                <a:ext cx="366064" cy="761041"/>
                <a:chOff x="20017274" y="11272324"/>
                <a:chExt cx="366064" cy="761041"/>
              </a:xfrm>
              <a:grpFill/>
            </p:grpSpPr>
            <p:grpSp>
              <p:nvGrpSpPr>
                <p:cNvPr id="5982" name="Graphic 4206">
                  <a:extLst>
                    <a:ext uri="{FF2B5EF4-FFF2-40B4-BE49-F238E27FC236}">
                      <a16:creationId xmlns:a16="http://schemas.microsoft.com/office/drawing/2014/main" id="{6EEAF1F1-D788-7688-132D-236787C94FF6}"/>
                    </a:ext>
                  </a:extLst>
                </p:cNvPr>
                <p:cNvGrpSpPr/>
                <p:nvPr/>
              </p:nvGrpSpPr>
              <p:grpSpPr>
                <a:xfrm>
                  <a:off x="20024575" y="11272324"/>
                  <a:ext cx="358763" cy="626894"/>
                  <a:chOff x="20024575" y="11272324"/>
                  <a:chExt cx="358763" cy="626894"/>
                </a:xfrm>
                <a:grpFill/>
              </p:grpSpPr>
              <p:grpSp>
                <p:nvGrpSpPr>
                  <p:cNvPr id="5984" name="Graphic 4206">
                    <a:extLst>
                      <a:ext uri="{FF2B5EF4-FFF2-40B4-BE49-F238E27FC236}">
                        <a16:creationId xmlns:a16="http://schemas.microsoft.com/office/drawing/2014/main" id="{45E15FF8-4446-FF30-0EFE-297B99B315D6}"/>
                      </a:ext>
                    </a:extLst>
                  </p:cNvPr>
                  <p:cNvGrpSpPr/>
                  <p:nvPr/>
                </p:nvGrpSpPr>
                <p:grpSpPr>
                  <a:xfrm>
                    <a:off x="20024575" y="11272324"/>
                    <a:ext cx="307189" cy="626894"/>
                    <a:chOff x="20024575" y="11272324"/>
                    <a:chExt cx="307189" cy="626894"/>
                  </a:xfrm>
                  <a:grpFill/>
                </p:grpSpPr>
                <p:sp>
                  <p:nvSpPr>
                    <p:cNvPr id="5986" name="Freeform 5985">
                      <a:extLst>
                        <a:ext uri="{FF2B5EF4-FFF2-40B4-BE49-F238E27FC236}">
                          <a16:creationId xmlns:a16="http://schemas.microsoft.com/office/drawing/2014/main" id="{6CEEDAAB-8DFA-2ADC-1E19-99643FF04695}"/>
                        </a:ext>
                      </a:extLst>
                    </p:cNvPr>
                    <p:cNvSpPr/>
                    <p:nvPr/>
                  </p:nvSpPr>
                  <p:spPr>
                    <a:xfrm>
                      <a:off x="20169199" y="11272324"/>
                      <a:ext cx="92324" cy="292462"/>
                    </a:xfrm>
                    <a:custGeom>
                      <a:avLst/>
                      <a:gdLst>
                        <a:gd name="connsiteX0" fmla="*/ 73697 w 92324"/>
                        <a:gd name="connsiteY0" fmla="*/ 292462 h 292462"/>
                        <a:gd name="connsiteX1" fmla="*/ 92224 w 92324"/>
                        <a:gd name="connsiteY1" fmla="*/ 39609 h 292462"/>
                        <a:gd name="connsiteX2" fmla="*/ 58072 w 92324"/>
                        <a:gd name="connsiteY2" fmla="*/ 100 h 292462"/>
                        <a:gd name="connsiteX3" fmla="*/ 58072 w 92324"/>
                        <a:gd name="connsiteY3" fmla="*/ 100 h 292462"/>
                        <a:gd name="connsiteX4" fmla="*/ 18522 w 92324"/>
                        <a:gd name="connsiteY4" fmla="*/ 34218 h 292462"/>
                        <a:gd name="connsiteX5" fmla="*/ 0 w 92324"/>
                        <a:gd name="connsiteY5" fmla="*/ 287071 h 29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324" h="292462">
                          <a:moveTo>
                            <a:pt x="73697" y="292462"/>
                          </a:moveTo>
                          <a:lnTo>
                            <a:pt x="92224" y="39609"/>
                          </a:lnTo>
                          <a:cubicBezTo>
                            <a:pt x="93713" y="19280"/>
                            <a:pt x="78421" y="1593"/>
                            <a:pt x="58072" y="100"/>
                          </a:cubicBezTo>
                          <a:lnTo>
                            <a:pt x="58072" y="100"/>
                          </a:lnTo>
                          <a:cubicBezTo>
                            <a:pt x="37722" y="-1387"/>
                            <a:pt x="20017" y="13889"/>
                            <a:pt x="18522" y="34218"/>
                          </a:cubicBezTo>
                          <a:lnTo>
                            <a:pt x="0" y="28707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87" name="Freeform 5986">
                      <a:extLst>
                        <a:ext uri="{FF2B5EF4-FFF2-40B4-BE49-F238E27FC236}">
                          <a16:creationId xmlns:a16="http://schemas.microsoft.com/office/drawing/2014/main" id="{2483B2C2-327A-2A24-B278-0BF9F12D4202}"/>
                        </a:ext>
                      </a:extLst>
                    </p:cNvPr>
                    <p:cNvSpPr/>
                    <p:nvPr/>
                  </p:nvSpPr>
                  <p:spPr>
                    <a:xfrm>
                      <a:off x="20095497" y="11304321"/>
                      <a:ext cx="89588" cy="249682"/>
                    </a:xfrm>
                    <a:custGeom>
                      <a:avLst/>
                      <a:gdLst>
                        <a:gd name="connsiteX0" fmla="*/ 89489 w 89588"/>
                        <a:gd name="connsiteY0" fmla="*/ 39604 h 249682"/>
                        <a:gd name="connsiteX1" fmla="*/ 55336 w 89588"/>
                        <a:gd name="connsiteY1" fmla="*/ 100 h 249682"/>
                        <a:gd name="connsiteX2" fmla="*/ 55336 w 89588"/>
                        <a:gd name="connsiteY2" fmla="*/ 100 h 249682"/>
                        <a:gd name="connsiteX3" fmla="*/ 15792 w 89588"/>
                        <a:gd name="connsiteY3" fmla="*/ 34218 h 249682"/>
                        <a:gd name="connsiteX4" fmla="*/ 0 w 89588"/>
                        <a:gd name="connsiteY4" fmla="*/ 249683 h 249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88" h="249682">
                          <a:moveTo>
                            <a:pt x="89489" y="39604"/>
                          </a:moveTo>
                          <a:cubicBezTo>
                            <a:pt x="90977" y="19275"/>
                            <a:pt x="75686" y="1588"/>
                            <a:pt x="55336" y="100"/>
                          </a:cubicBezTo>
                          <a:lnTo>
                            <a:pt x="55336" y="100"/>
                          </a:lnTo>
                          <a:cubicBezTo>
                            <a:pt x="34986" y="-1387"/>
                            <a:pt x="17281" y="13884"/>
                            <a:pt x="15792" y="34218"/>
                          </a:cubicBezTo>
                          <a:lnTo>
                            <a:pt x="0" y="24968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88" name="Freeform 5987">
                      <a:extLst>
                        <a:ext uri="{FF2B5EF4-FFF2-40B4-BE49-F238E27FC236}">
                          <a16:creationId xmlns:a16="http://schemas.microsoft.com/office/drawing/2014/main" id="{EC733062-DA4E-CC57-B463-0BC447AE0E92}"/>
                        </a:ext>
                      </a:extLst>
                    </p:cNvPr>
                    <p:cNvSpPr/>
                    <p:nvPr/>
                  </p:nvSpPr>
                  <p:spPr>
                    <a:xfrm>
                      <a:off x="20242896" y="11324881"/>
                      <a:ext cx="88868" cy="270613"/>
                    </a:xfrm>
                    <a:custGeom>
                      <a:avLst/>
                      <a:gdLst>
                        <a:gd name="connsiteX0" fmla="*/ 71842 w 88868"/>
                        <a:gd name="connsiteY0" fmla="*/ 270613 h 270613"/>
                        <a:gd name="connsiteX1" fmla="*/ 88768 w 88868"/>
                        <a:gd name="connsiteY1" fmla="*/ 39604 h 270613"/>
                        <a:gd name="connsiteX2" fmla="*/ 54616 w 88868"/>
                        <a:gd name="connsiteY2" fmla="*/ 100 h 270613"/>
                        <a:gd name="connsiteX3" fmla="*/ 54616 w 88868"/>
                        <a:gd name="connsiteY3" fmla="*/ 100 h 270613"/>
                        <a:gd name="connsiteX4" fmla="*/ 15072 w 88868"/>
                        <a:gd name="connsiteY4" fmla="*/ 34218 h 270613"/>
                        <a:gd name="connsiteX5" fmla="*/ 0 w 88868"/>
                        <a:gd name="connsiteY5" fmla="*/ 239905 h 27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868" h="270613">
                          <a:moveTo>
                            <a:pt x="71842" y="270613"/>
                          </a:moveTo>
                          <a:lnTo>
                            <a:pt x="88768" y="39604"/>
                          </a:lnTo>
                          <a:cubicBezTo>
                            <a:pt x="90257" y="19275"/>
                            <a:pt x="74965" y="1587"/>
                            <a:pt x="54616" y="100"/>
                          </a:cubicBezTo>
                          <a:lnTo>
                            <a:pt x="54616" y="100"/>
                          </a:lnTo>
                          <a:cubicBezTo>
                            <a:pt x="34266" y="-1387"/>
                            <a:pt x="16560" y="13884"/>
                            <a:pt x="15072" y="34218"/>
                          </a:cubicBezTo>
                          <a:lnTo>
                            <a:pt x="0" y="239905"/>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89" name="Freeform 5988">
                      <a:extLst>
                        <a:ext uri="{FF2B5EF4-FFF2-40B4-BE49-F238E27FC236}">
                          <a16:creationId xmlns:a16="http://schemas.microsoft.com/office/drawing/2014/main" id="{E95F0B1B-ED89-710B-477E-130BF774F966}"/>
                        </a:ext>
                      </a:extLst>
                    </p:cNvPr>
                    <p:cNvSpPr/>
                    <p:nvPr/>
                  </p:nvSpPr>
                  <p:spPr>
                    <a:xfrm>
                      <a:off x="20273249" y="11795554"/>
                      <a:ext cx="10857" cy="103664"/>
                    </a:xfrm>
                    <a:custGeom>
                      <a:avLst/>
                      <a:gdLst>
                        <a:gd name="connsiteX0" fmla="*/ 0 w 10857"/>
                        <a:gd name="connsiteY0" fmla="*/ 103665 h 103664"/>
                        <a:gd name="connsiteX1" fmla="*/ 10857 w 10857"/>
                        <a:gd name="connsiteY1" fmla="*/ 0 h 103664"/>
                      </a:gdLst>
                      <a:ahLst/>
                      <a:cxnLst>
                        <a:cxn ang="0">
                          <a:pos x="connsiteX0" y="connsiteY0"/>
                        </a:cxn>
                        <a:cxn ang="0">
                          <a:pos x="connsiteX1" y="connsiteY1"/>
                        </a:cxn>
                      </a:cxnLst>
                      <a:rect l="l" t="t" r="r" b="b"/>
                      <a:pathLst>
                        <a:path w="10857" h="103664">
                          <a:moveTo>
                            <a:pt x="0" y="103665"/>
                          </a:moveTo>
                          <a:lnTo>
                            <a:pt x="10857"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90" name="Freeform 5989">
                      <a:extLst>
                        <a:ext uri="{FF2B5EF4-FFF2-40B4-BE49-F238E27FC236}">
                          <a16:creationId xmlns:a16="http://schemas.microsoft.com/office/drawing/2014/main" id="{418E0F1F-0E51-0BAC-AF35-9CC6B5E74CCD}"/>
                        </a:ext>
                      </a:extLst>
                    </p:cNvPr>
                    <p:cNvSpPr/>
                    <p:nvPr/>
                  </p:nvSpPr>
                  <p:spPr>
                    <a:xfrm>
                      <a:off x="20024575" y="11379895"/>
                      <a:ext cx="81763" cy="502968"/>
                    </a:xfrm>
                    <a:custGeom>
                      <a:avLst/>
                      <a:gdLst>
                        <a:gd name="connsiteX0" fmla="*/ 70922 w 81763"/>
                        <a:gd name="connsiteY0" fmla="*/ 174109 h 502968"/>
                        <a:gd name="connsiteX1" fmla="*/ 81764 w 81763"/>
                        <a:gd name="connsiteY1" fmla="*/ 26156 h 502968"/>
                        <a:gd name="connsiteX2" fmla="*/ 52943 w 81763"/>
                        <a:gd name="connsiteY2" fmla="*/ 33 h 502968"/>
                        <a:gd name="connsiteX3" fmla="*/ 52943 w 81763"/>
                        <a:gd name="connsiteY3" fmla="*/ 33 h 502968"/>
                        <a:gd name="connsiteX4" fmla="*/ 26793 w 81763"/>
                        <a:gd name="connsiteY4" fmla="*/ 28825 h 502968"/>
                        <a:gd name="connsiteX5" fmla="*/ 628 w 81763"/>
                        <a:gd name="connsiteY5" fmla="*/ 202842 h 502968"/>
                        <a:gd name="connsiteX6" fmla="*/ 36167 w 81763"/>
                        <a:gd name="connsiteY6" fmla="*/ 390750 h 502968"/>
                        <a:gd name="connsiteX7" fmla="*/ 24976 w 81763"/>
                        <a:gd name="connsiteY7" fmla="*/ 502968 h 502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763" h="502968">
                          <a:moveTo>
                            <a:pt x="70922" y="174109"/>
                          </a:moveTo>
                          <a:lnTo>
                            <a:pt x="81764" y="26156"/>
                          </a:lnTo>
                          <a:cubicBezTo>
                            <a:pt x="81027" y="10987"/>
                            <a:pt x="68122" y="-708"/>
                            <a:pt x="52943" y="33"/>
                          </a:cubicBezTo>
                          <a:lnTo>
                            <a:pt x="52943" y="33"/>
                          </a:lnTo>
                          <a:cubicBezTo>
                            <a:pt x="37764" y="769"/>
                            <a:pt x="26057" y="13656"/>
                            <a:pt x="26793" y="28825"/>
                          </a:cubicBezTo>
                          <a:lnTo>
                            <a:pt x="628" y="202842"/>
                          </a:lnTo>
                          <a:cubicBezTo>
                            <a:pt x="-5570" y="338042"/>
                            <a:pt x="36167" y="390750"/>
                            <a:pt x="36167" y="390750"/>
                          </a:cubicBezTo>
                          <a:lnTo>
                            <a:pt x="24976" y="50296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985" name="Freeform 5984">
                    <a:extLst>
                      <a:ext uri="{FF2B5EF4-FFF2-40B4-BE49-F238E27FC236}">
                        <a16:creationId xmlns:a16="http://schemas.microsoft.com/office/drawing/2014/main" id="{0C57F621-8BC4-92B4-5349-BCC36AE30282}"/>
                      </a:ext>
                    </a:extLst>
                  </p:cNvPr>
                  <p:cNvSpPr/>
                  <p:nvPr/>
                </p:nvSpPr>
                <p:spPr>
                  <a:xfrm>
                    <a:off x="20284106" y="11527233"/>
                    <a:ext cx="99232" cy="268321"/>
                  </a:xfrm>
                  <a:custGeom>
                    <a:avLst/>
                    <a:gdLst>
                      <a:gd name="connsiteX0" fmla="*/ 26961 w 99232"/>
                      <a:gd name="connsiteY0" fmla="*/ 118376 h 268321"/>
                      <a:gd name="connsiteX1" fmla="*/ 33395 w 99232"/>
                      <a:gd name="connsiteY1" fmla="*/ 30524 h 268321"/>
                      <a:gd name="connsiteX2" fmla="*/ 68677 w 99232"/>
                      <a:gd name="connsiteY2" fmla="*/ 90 h 268321"/>
                      <a:gd name="connsiteX3" fmla="*/ 68677 w 99232"/>
                      <a:gd name="connsiteY3" fmla="*/ 90 h 268321"/>
                      <a:gd name="connsiteX4" fmla="*/ 99142 w 99232"/>
                      <a:gd name="connsiteY4" fmla="*/ 35330 h 268321"/>
                      <a:gd name="connsiteX5" fmla="*/ 92708 w 99232"/>
                      <a:gd name="connsiteY5" fmla="*/ 123187 h 268321"/>
                      <a:gd name="connsiteX6" fmla="*/ 0 w 99232"/>
                      <a:gd name="connsiteY6" fmla="*/ 268321 h 268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232" h="268321">
                        <a:moveTo>
                          <a:pt x="26961" y="118376"/>
                        </a:moveTo>
                        <a:lnTo>
                          <a:pt x="33395" y="30524"/>
                        </a:lnTo>
                        <a:cubicBezTo>
                          <a:pt x="34728" y="12386"/>
                          <a:pt x="50520" y="-1242"/>
                          <a:pt x="68677" y="90"/>
                        </a:cubicBezTo>
                        <a:lnTo>
                          <a:pt x="68677" y="90"/>
                        </a:lnTo>
                        <a:cubicBezTo>
                          <a:pt x="86833" y="1416"/>
                          <a:pt x="100475" y="17197"/>
                          <a:pt x="99142" y="35330"/>
                        </a:cubicBezTo>
                        <a:lnTo>
                          <a:pt x="92708" y="123187"/>
                        </a:lnTo>
                        <a:cubicBezTo>
                          <a:pt x="91381" y="141320"/>
                          <a:pt x="84764" y="231588"/>
                          <a:pt x="0" y="268321"/>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983" name="Freeform 5982">
                  <a:extLst>
                    <a:ext uri="{FF2B5EF4-FFF2-40B4-BE49-F238E27FC236}">
                      <a16:creationId xmlns:a16="http://schemas.microsoft.com/office/drawing/2014/main" id="{A620F7A9-82C8-2240-9290-EDFFFA2E60AD}"/>
                    </a:ext>
                  </a:extLst>
                </p:cNvPr>
                <p:cNvSpPr/>
                <p:nvPr/>
              </p:nvSpPr>
              <p:spPr>
                <a:xfrm rot="251178">
                  <a:off x="20021682" y="11891648"/>
                  <a:ext cx="291223" cy="131274"/>
                </a:xfrm>
                <a:custGeom>
                  <a:avLst/>
                  <a:gdLst>
                    <a:gd name="connsiteX0" fmla="*/ 0 w 291223"/>
                    <a:gd name="connsiteY0" fmla="*/ 0 h 131274"/>
                    <a:gd name="connsiteX1" fmla="*/ 291223 w 291223"/>
                    <a:gd name="connsiteY1" fmla="*/ 0 h 131274"/>
                    <a:gd name="connsiteX2" fmla="*/ 291223 w 291223"/>
                    <a:gd name="connsiteY2" fmla="*/ 131274 h 131274"/>
                    <a:gd name="connsiteX3" fmla="*/ 0 w 291223"/>
                    <a:gd name="connsiteY3" fmla="*/ 131274 h 131274"/>
                  </a:gdLst>
                  <a:ahLst/>
                  <a:cxnLst>
                    <a:cxn ang="0">
                      <a:pos x="connsiteX0" y="connsiteY0"/>
                    </a:cxn>
                    <a:cxn ang="0">
                      <a:pos x="connsiteX1" y="connsiteY1"/>
                    </a:cxn>
                    <a:cxn ang="0">
                      <a:pos x="connsiteX2" y="connsiteY2"/>
                    </a:cxn>
                    <a:cxn ang="0">
                      <a:pos x="connsiteX3" y="connsiteY3"/>
                    </a:cxn>
                  </a:cxnLst>
                  <a:rect l="l" t="t" r="r" b="b"/>
                  <a:pathLst>
                    <a:path w="291223" h="131274">
                      <a:moveTo>
                        <a:pt x="0" y="0"/>
                      </a:moveTo>
                      <a:lnTo>
                        <a:pt x="291223" y="0"/>
                      </a:lnTo>
                      <a:lnTo>
                        <a:pt x="291223" y="131274"/>
                      </a:lnTo>
                      <a:lnTo>
                        <a:pt x="0" y="131274"/>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981" name="Freeform 5980">
                <a:extLst>
                  <a:ext uri="{FF2B5EF4-FFF2-40B4-BE49-F238E27FC236}">
                    <a16:creationId xmlns:a16="http://schemas.microsoft.com/office/drawing/2014/main" id="{DE82DDE8-5FD5-6666-BF20-516A5D6714A1}"/>
                  </a:ext>
                </a:extLst>
              </p:cNvPr>
              <p:cNvSpPr/>
              <p:nvPr/>
            </p:nvSpPr>
            <p:spPr>
              <a:xfrm>
                <a:off x="20206937" y="11932660"/>
                <a:ext cx="51665" cy="51613"/>
              </a:xfrm>
              <a:custGeom>
                <a:avLst/>
                <a:gdLst>
                  <a:gd name="connsiteX0" fmla="*/ 51666 w 51665"/>
                  <a:gd name="connsiteY0" fmla="*/ 25807 h 51613"/>
                  <a:gd name="connsiteX1" fmla="*/ 25833 w 51665"/>
                  <a:gd name="connsiteY1" fmla="*/ 51613 h 51613"/>
                  <a:gd name="connsiteX2" fmla="*/ 0 w 51665"/>
                  <a:gd name="connsiteY2" fmla="*/ 25807 h 51613"/>
                  <a:gd name="connsiteX3" fmla="*/ 25833 w 51665"/>
                  <a:gd name="connsiteY3" fmla="*/ 0 h 51613"/>
                  <a:gd name="connsiteX4" fmla="*/ 51666 w 51665"/>
                  <a:gd name="connsiteY4" fmla="*/ 25807 h 51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65" h="51613">
                    <a:moveTo>
                      <a:pt x="51666" y="25807"/>
                    </a:moveTo>
                    <a:cubicBezTo>
                      <a:pt x="51666" y="40059"/>
                      <a:pt x="40100" y="51613"/>
                      <a:pt x="25833" y="51613"/>
                    </a:cubicBezTo>
                    <a:cubicBezTo>
                      <a:pt x="11566" y="51613"/>
                      <a:pt x="0" y="40059"/>
                      <a:pt x="0" y="25807"/>
                    </a:cubicBezTo>
                    <a:cubicBezTo>
                      <a:pt x="0" y="11554"/>
                      <a:pt x="11566" y="0"/>
                      <a:pt x="25833" y="0"/>
                    </a:cubicBezTo>
                    <a:cubicBezTo>
                      <a:pt x="40100" y="0"/>
                      <a:pt x="51666" y="11554"/>
                      <a:pt x="51666" y="25807"/>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968" name="Graphic 4206">
              <a:extLst>
                <a:ext uri="{FF2B5EF4-FFF2-40B4-BE49-F238E27FC236}">
                  <a16:creationId xmlns:a16="http://schemas.microsoft.com/office/drawing/2014/main" id="{5AFEFBF9-C017-EDA4-8D92-00F7C17B751D}"/>
                </a:ext>
              </a:extLst>
            </p:cNvPr>
            <p:cNvGrpSpPr/>
            <p:nvPr/>
          </p:nvGrpSpPr>
          <p:grpSpPr>
            <a:xfrm>
              <a:off x="19572758" y="11272324"/>
              <a:ext cx="366069" cy="761054"/>
              <a:chOff x="19572758" y="11272324"/>
              <a:chExt cx="366069" cy="761054"/>
            </a:xfrm>
            <a:grpFill/>
          </p:grpSpPr>
          <p:grpSp>
            <p:nvGrpSpPr>
              <p:cNvPr id="5969" name="Graphic 4206">
                <a:extLst>
                  <a:ext uri="{FF2B5EF4-FFF2-40B4-BE49-F238E27FC236}">
                    <a16:creationId xmlns:a16="http://schemas.microsoft.com/office/drawing/2014/main" id="{85EA3CF6-BD92-95E0-A06A-D9C41657F4EC}"/>
                  </a:ext>
                </a:extLst>
              </p:cNvPr>
              <p:cNvGrpSpPr/>
              <p:nvPr/>
            </p:nvGrpSpPr>
            <p:grpSpPr>
              <a:xfrm>
                <a:off x="19572758" y="11272324"/>
                <a:ext cx="366069" cy="761054"/>
                <a:chOff x="19572758" y="11272324"/>
                <a:chExt cx="366069" cy="761054"/>
              </a:xfrm>
              <a:grpFill/>
            </p:grpSpPr>
            <p:grpSp>
              <p:nvGrpSpPr>
                <p:cNvPr id="5971" name="Graphic 4206">
                  <a:extLst>
                    <a:ext uri="{FF2B5EF4-FFF2-40B4-BE49-F238E27FC236}">
                      <a16:creationId xmlns:a16="http://schemas.microsoft.com/office/drawing/2014/main" id="{0C40FAE1-CC20-3A4A-584A-6D647A242960}"/>
                    </a:ext>
                  </a:extLst>
                </p:cNvPr>
                <p:cNvGrpSpPr/>
                <p:nvPr/>
              </p:nvGrpSpPr>
              <p:grpSpPr>
                <a:xfrm>
                  <a:off x="19572758" y="11272324"/>
                  <a:ext cx="358767" cy="626894"/>
                  <a:chOff x="19572758" y="11272324"/>
                  <a:chExt cx="358767" cy="626894"/>
                </a:xfrm>
                <a:grpFill/>
              </p:grpSpPr>
              <p:grpSp>
                <p:nvGrpSpPr>
                  <p:cNvPr id="5973" name="Graphic 4206">
                    <a:extLst>
                      <a:ext uri="{FF2B5EF4-FFF2-40B4-BE49-F238E27FC236}">
                        <a16:creationId xmlns:a16="http://schemas.microsoft.com/office/drawing/2014/main" id="{68046907-278C-9BC7-3653-E67AAB35FE2B}"/>
                      </a:ext>
                    </a:extLst>
                  </p:cNvPr>
                  <p:cNvGrpSpPr/>
                  <p:nvPr/>
                </p:nvGrpSpPr>
                <p:grpSpPr>
                  <a:xfrm>
                    <a:off x="19624336" y="11272324"/>
                    <a:ext cx="307188" cy="626894"/>
                    <a:chOff x="19624336" y="11272324"/>
                    <a:chExt cx="307188" cy="626894"/>
                  </a:xfrm>
                  <a:grpFill/>
                </p:grpSpPr>
                <p:sp>
                  <p:nvSpPr>
                    <p:cNvPr id="5975" name="Freeform 5974">
                      <a:extLst>
                        <a:ext uri="{FF2B5EF4-FFF2-40B4-BE49-F238E27FC236}">
                          <a16:creationId xmlns:a16="http://schemas.microsoft.com/office/drawing/2014/main" id="{6590A979-6B46-699E-2A22-2D2B29FDC6AF}"/>
                        </a:ext>
                      </a:extLst>
                    </p:cNvPr>
                    <p:cNvSpPr/>
                    <p:nvPr/>
                  </p:nvSpPr>
                  <p:spPr>
                    <a:xfrm>
                      <a:off x="19694577" y="11272324"/>
                      <a:ext cx="92324" cy="292462"/>
                    </a:xfrm>
                    <a:custGeom>
                      <a:avLst/>
                      <a:gdLst>
                        <a:gd name="connsiteX0" fmla="*/ 18628 w 92324"/>
                        <a:gd name="connsiteY0" fmla="*/ 292462 h 292462"/>
                        <a:gd name="connsiteX1" fmla="*/ 100 w 92324"/>
                        <a:gd name="connsiteY1" fmla="*/ 39609 h 292462"/>
                        <a:gd name="connsiteX2" fmla="*/ 34253 w 92324"/>
                        <a:gd name="connsiteY2" fmla="*/ 100 h 292462"/>
                        <a:gd name="connsiteX3" fmla="*/ 34253 w 92324"/>
                        <a:gd name="connsiteY3" fmla="*/ 100 h 292462"/>
                        <a:gd name="connsiteX4" fmla="*/ 73797 w 92324"/>
                        <a:gd name="connsiteY4" fmla="*/ 34218 h 292462"/>
                        <a:gd name="connsiteX5" fmla="*/ 92325 w 92324"/>
                        <a:gd name="connsiteY5" fmla="*/ 287071 h 29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324" h="292462">
                          <a:moveTo>
                            <a:pt x="18628" y="292462"/>
                          </a:moveTo>
                          <a:lnTo>
                            <a:pt x="100" y="39609"/>
                          </a:lnTo>
                          <a:cubicBezTo>
                            <a:pt x="-1389" y="19280"/>
                            <a:pt x="13903" y="1593"/>
                            <a:pt x="34253" y="100"/>
                          </a:cubicBezTo>
                          <a:lnTo>
                            <a:pt x="34253" y="100"/>
                          </a:lnTo>
                          <a:cubicBezTo>
                            <a:pt x="54603" y="-1387"/>
                            <a:pt x="72308" y="13889"/>
                            <a:pt x="73797" y="34218"/>
                          </a:cubicBezTo>
                          <a:lnTo>
                            <a:pt x="92325" y="28707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76" name="Freeform 5975">
                      <a:extLst>
                        <a:ext uri="{FF2B5EF4-FFF2-40B4-BE49-F238E27FC236}">
                          <a16:creationId xmlns:a16="http://schemas.microsoft.com/office/drawing/2014/main" id="{9F9B9056-B010-D3EB-6365-C96B6C89C864}"/>
                        </a:ext>
                      </a:extLst>
                    </p:cNvPr>
                    <p:cNvSpPr/>
                    <p:nvPr/>
                  </p:nvSpPr>
                  <p:spPr>
                    <a:xfrm>
                      <a:off x="19771015" y="11304321"/>
                      <a:ext cx="89583" cy="249682"/>
                    </a:xfrm>
                    <a:custGeom>
                      <a:avLst/>
                      <a:gdLst>
                        <a:gd name="connsiteX0" fmla="*/ 100 w 89583"/>
                        <a:gd name="connsiteY0" fmla="*/ 39604 h 249682"/>
                        <a:gd name="connsiteX1" fmla="*/ 34253 w 89583"/>
                        <a:gd name="connsiteY1" fmla="*/ 100 h 249682"/>
                        <a:gd name="connsiteX2" fmla="*/ 34253 w 89583"/>
                        <a:gd name="connsiteY2" fmla="*/ 100 h 249682"/>
                        <a:gd name="connsiteX3" fmla="*/ 73797 w 89583"/>
                        <a:gd name="connsiteY3" fmla="*/ 34218 h 249682"/>
                        <a:gd name="connsiteX4" fmla="*/ 89583 w 89583"/>
                        <a:gd name="connsiteY4" fmla="*/ 249683 h 249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83" h="249682">
                          <a:moveTo>
                            <a:pt x="100" y="39604"/>
                          </a:moveTo>
                          <a:cubicBezTo>
                            <a:pt x="-1389" y="19275"/>
                            <a:pt x="13898" y="1588"/>
                            <a:pt x="34253" y="100"/>
                          </a:cubicBezTo>
                          <a:lnTo>
                            <a:pt x="34253" y="100"/>
                          </a:lnTo>
                          <a:cubicBezTo>
                            <a:pt x="54603" y="-1387"/>
                            <a:pt x="72308" y="13884"/>
                            <a:pt x="73797" y="34218"/>
                          </a:cubicBezTo>
                          <a:lnTo>
                            <a:pt x="89583" y="24968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77" name="Freeform 5976">
                      <a:extLst>
                        <a:ext uri="{FF2B5EF4-FFF2-40B4-BE49-F238E27FC236}">
                          <a16:creationId xmlns:a16="http://schemas.microsoft.com/office/drawing/2014/main" id="{BF260484-FA78-2486-17F8-7662BEFA8337}"/>
                        </a:ext>
                      </a:extLst>
                    </p:cNvPr>
                    <p:cNvSpPr/>
                    <p:nvPr/>
                  </p:nvSpPr>
                  <p:spPr>
                    <a:xfrm>
                      <a:off x="19624336" y="11324881"/>
                      <a:ext cx="88868" cy="270613"/>
                    </a:xfrm>
                    <a:custGeom>
                      <a:avLst/>
                      <a:gdLst>
                        <a:gd name="connsiteX0" fmla="*/ 17026 w 88868"/>
                        <a:gd name="connsiteY0" fmla="*/ 270613 h 270613"/>
                        <a:gd name="connsiteX1" fmla="*/ 100 w 88868"/>
                        <a:gd name="connsiteY1" fmla="*/ 39604 h 270613"/>
                        <a:gd name="connsiteX2" fmla="*/ 34253 w 88868"/>
                        <a:gd name="connsiteY2" fmla="*/ 100 h 270613"/>
                        <a:gd name="connsiteX3" fmla="*/ 34253 w 88868"/>
                        <a:gd name="connsiteY3" fmla="*/ 100 h 270613"/>
                        <a:gd name="connsiteX4" fmla="*/ 73797 w 88868"/>
                        <a:gd name="connsiteY4" fmla="*/ 34218 h 270613"/>
                        <a:gd name="connsiteX5" fmla="*/ 88869 w 88868"/>
                        <a:gd name="connsiteY5" fmla="*/ 239905 h 27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868" h="270613">
                          <a:moveTo>
                            <a:pt x="17026" y="270613"/>
                          </a:moveTo>
                          <a:lnTo>
                            <a:pt x="100" y="39604"/>
                          </a:lnTo>
                          <a:cubicBezTo>
                            <a:pt x="-1389" y="19275"/>
                            <a:pt x="13898" y="1587"/>
                            <a:pt x="34253" y="100"/>
                          </a:cubicBezTo>
                          <a:lnTo>
                            <a:pt x="34253" y="100"/>
                          </a:lnTo>
                          <a:cubicBezTo>
                            <a:pt x="54603" y="-1387"/>
                            <a:pt x="72308" y="13884"/>
                            <a:pt x="73797" y="34218"/>
                          </a:cubicBezTo>
                          <a:lnTo>
                            <a:pt x="88869" y="239905"/>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78" name="Freeform 5977">
                      <a:extLst>
                        <a:ext uri="{FF2B5EF4-FFF2-40B4-BE49-F238E27FC236}">
                          <a16:creationId xmlns:a16="http://schemas.microsoft.com/office/drawing/2014/main" id="{EEFEAC5B-2D72-F112-71D1-A9C858442950}"/>
                        </a:ext>
                      </a:extLst>
                    </p:cNvPr>
                    <p:cNvSpPr/>
                    <p:nvPr/>
                  </p:nvSpPr>
                  <p:spPr>
                    <a:xfrm>
                      <a:off x="19671989" y="11795554"/>
                      <a:ext cx="10862" cy="103664"/>
                    </a:xfrm>
                    <a:custGeom>
                      <a:avLst/>
                      <a:gdLst>
                        <a:gd name="connsiteX0" fmla="*/ 10863 w 10862"/>
                        <a:gd name="connsiteY0" fmla="*/ 103665 h 103664"/>
                        <a:gd name="connsiteX1" fmla="*/ 0 w 10862"/>
                        <a:gd name="connsiteY1" fmla="*/ 0 h 103664"/>
                      </a:gdLst>
                      <a:ahLst/>
                      <a:cxnLst>
                        <a:cxn ang="0">
                          <a:pos x="connsiteX0" y="connsiteY0"/>
                        </a:cxn>
                        <a:cxn ang="0">
                          <a:pos x="connsiteX1" y="connsiteY1"/>
                        </a:cxn>
                      </a:cxnLst>
                      <a:rect l="l" t="t" r="r" b="b"/>
                      <a:pathLst>
                        <a:path w="10862" h="103664">
                          <a:moveTo>
                            <a:pt x="10863" y="103665"/>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79" name="Freeform 5978">
                      <a:extLst>
                        <a:ext uri="{FF2B5EF4-FFF2-40B4-BE49-F238E27FC236}">
                          <a16:creationId xmlns:a16="http://schemas.microsoft.com/office/drawing/2014/main" id="{924E7B3B-3CF6-E939-BDB6-6AD071E37EB2}"/>
                        </a:ext>
                      </a:extLst>
                    </p:cNvPr>
                    <p:cNvSpPr/>
                    <p:nvPr/>
                  </p:nvSpPr>
                  <p:spPr>
                    <a:xfrm>
                      <a:off x="19849757" y="11379895"/>
                      <a:ext cx="81767" cy="502968"/>
                    </a:xfrm>
                    <a:custGeom>
                      <a:avLst/>
                      <a:gdLst>
                        <a:gd name="connsiteX0" fmla="*/ 10841 w 81767"/>
                        <a:gd name="connsiteY0" fmla="*/ 174109 h 502968"/>
                        <a:gd name="connsiteX1" fmla="*/ 0 w 81767"/>
                        <a:gd name="connsiteY1" fmla="*/ 26156 h 502968"/>
                        <a:gd name="connsiteX2" fmla="*/ 28821 w 81767"/>
                        <a:gd name="connsiteY2" fmla="*/ 33 h 502968"/>
                        <a:gd name="connsiteX3" fmla="*/ 28821 w 81767"/>
                        <a:gd name="connsiteY3" fmla="*/ 33 h 502968"/>
                        <a:gd name="connsiteX4" fmla="*/ 54970 w 81767"/>
                        <a:gd name="connsiteY4" fmla="*/ 28825 h 502968"/>
                        <a:gd name="connsiteX5" fmla="*/ 81141 w 81767"/>
                        <a:gd name="connsiteY5" fmla="*/ 202842 h 502968"/>
                        <a:gd name="connsiteX6" fmla="*/ 45596 w 81767"/>
                        <a:gd name="connsiteY6" fmla="*/ 390750 h 502968"/>
                        <a:gd name="connsiteX7" fmla="*/ 56787 w 81767"/>
                        <a:gd name="connsiteY7" fmla="*/ 502968 h 502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767" h="502968">
                          <a:moveTo>
                            <a:pt x="10841" y="174109"/>
                          </a:moveTo>
                          <a:lnTo>
                            <a:pt x="0" y="26156"/>
                          </a:lnTo>
                          <a:cubicBezTo>
                            <a:pt x="742" y="10987"/>
                            <a:pt x="13642" y="-708"/>
                            <a:pt x="28821" y="33"/>
                          </a:cubicBezTo>
                          <a:lnTo>
                            <a:pt x="28821" y="33"/>
                          </a:lnTo>
                          <a:cubicBezTo>
                            <a:pt x="44000" y="769"/>
                            <a:pt x="55712" y="13656"/>
                            <a:pt x="54970" y="28825"/>
                          </a:cubicBezTo>
                          <a:lnTo>
                            <a:pt x="81141" y="202842"/>
                          </a:lnTo>
                          <a:cubicBezTo>
                            <a:pt x="87333" y="338042"/>
                            <a:pt x="45596" y="390750"/>
                            <a:pt x="45596" y="390750"/>
                          </a:cubicBezTo>
                          <a:lnTo>
                            <a:pt x="56787" y="50296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974" name="Freeform 5973">
                    <a:extLst>
                      <a:ext uri="{FF2B5EF4-FFF2-40B4-BE49-F238E27FC236}">
                        <a16:creationId xmlns:a16="http://schemas.microsoft.com/office/drawing/2014/main" id="{0056B334-3AD8-FF47-B166-047651F24406}"/>
                      </a:ext>
                    </a:extLst>
                  </p:cNvPr>
                  <p:cNvSpPr/>
                  <p:nvPr/>
                </p:nvSpPr>
                <p:spPr>
                  <a:xfrm>
                    <a:off x="19572758" y="11527233"/>
                    <a:ext cx="99231" cy="268321"/>
                  </a:xfrm>
                  <a:custGeom>
                    <a:avLst/>
                    <a:gdLst>
                      <a:gd name="connsiteX0" fmla="*/ 72276 w 99231"/>
                      <a:gd name="connsiteY0" fmla="*/ 118376 h 268321"/>
                      <a:gd name="connsiteX1" fmla="*/ 65836 w 99231"/>
                      <a:gd name="connsiteY1" fmla="*/ 30524 h 268321"/>
                      <a:gd name="connsiteX2" fmla="*/ 30560 w 99231"/>
                      <a:gd name="connsiteY2" fmla="*/ 90 h 268321"/>
                      <a:gd name="connsiteX3" fmla="*/ 30560 w 99231"/>
                      <a:gd name="connsiteY3" fmla="*/ 90 h 268321"/>
                      <a:gd name="connsiteX4" fmla="*/ 89 w 99231"/>
                      <a:gd name="connsiteY4" fmla="*/ 35330 h 268321"/>
                      <a:gd name="connsiteX5" fmla="*/ 6529 w 99231"/>
                      <a:gd name="connsiteY5" fmla="*/ 123187 h 268321"/>
                      <a:gd name="connsiteX6" fmla="*/ 99231 w 99231"/>
                      <a:gd name="connsiteY6" fmla="*/ 268321 h 268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231" h="268321">
                        <a:moveTo>
                          <a:pt x="72276" y="118376"/>
                        </a:moveTo>
                        <a:lnTo>
                          <a:pt x="65836" y="30524"/>
                        </a:lnTo>
                        <a:cubicBezTo>
                          <a:pt x="64509" y="12386"/>
                          <a:pt x="48712" y="-1242"/>
                          <a:pt x="30560" y="90"/>
                        </a:cubicBezTo>
                        <a:lnTo>
                          <a:pt x="30560" y="90"/>
                        </a:lnTo>
                        <a:cubicBezTo>
                          <a:pt x="12403" y="1416"/>
                          <a:pt x="-1238" y="17197"/>
                          <a:pt x="89" y="35330"/>
                        </a:cubicBezTo>
                        <a:lnTo>
                          <a:pt x="6529" y="123187"/>
                        </a:lnTo>
                        <a:cubicBezTo>
                          <a:pt x="7856" y="141320"/>
                          <a:pt x="14468" y="231588"/>
                          <a:pt x="99231" y="268321"/>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972" name="Freeform 5971">
                  <a:extLst>
                    <a:ext uri="{FF2B5EF4-FFF2-40B4-BE49-F238E27FC236}">
                      <a16:creationId xmlns:a16="http://schemas.microsoft.com/office/drawing/2014/main" id="{6A0FE850-79CE-C432-FBB7-4248AA06C975}"/>
                    </a:ext>
                  </a:extLst>
                </p:cNvPr>
                <p:cNvSpPr/>
                <p:nvPr/>
              </p:nvSpPr>
              <p:spPr>
                <a:xfrm rot="10548822">
                  <a:off x="19643197" y="11891661"/>
                  <a:ext cx="291223" cy="131274"/>
                </a:xfrm>
                <a:custGeom>
                  <a:avLst/>
                  <a:gdLst>
                    <a:gd name="connsiteX0" fmla="*/ 0 w 291223"/>
                    <a:gd name="connsiteY0" fmla="*/ 0 h 131274"/>
                    <a:gd name="connsiteX1" fmla="*/ 291223 w 291223"/>
                    <a:gd name="connsiteY1" fmla="*/ 0 h 131274"/>
                    <a:gd name="connsiteX2" fmla="*/ 291223 w 291223"/>
                    <a:gd name="connsiteY2" fmla="*/ 131274 h 131274"/>
                    <a:gd name="connsiteX3" fmla="*/ 0 w 291223"/>
                    <a:gd name="connsiteY3" fmla="*/ 131274 h 131274"/>
                  </a:gdLst>
                  <a:ahLst/>
                  <a:cxnLst>
                    <a:cxn ang="0">
                      <a:pos x="connsiteX0" y="connsiteY0"/>
                    </a:cxn>
                    <a:cxn ang="0">
                      <a:pos x="connsiteX1" y="connsiteY1"/>
                    </a:cxn>
                    <a:cxn ang="0">
                      <a:pos x="connsiteX2" y="connsiteY2"/>
                    </a:cxn>
                    <a:cxn ang="0">
                      <a:pos x="connsiteX3" y="connsiteY3"/>
                    </a:cxn>
                  </a:cxnLst>
                  <a:rect l="l" t="t" r="r" b="b"/>
                  <a:pathLst>
                    <a:path w="291223" h="131274">
                      <a:moveTo>
                        <a:pt x="0" y="0"/>
                      </a:moveTo>
                      <a:lnTo>
                        <a:pt x="291223" y="0"/>
                      </a:lnTo>
                      <a:lnTo>
                        <a:pt x="291223" y="131274"/>
                      </a:lnTo>
                      <a:lnTo>
                        <a:pt x="0" y="131274"/>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970" name="Freeform 5969">
                <a:extLst>
                  <a:ext uri="{FF2B5EF4-FFF2-40B4-BE49-F238E27FC236}">
                    <a16:creationId xmlns:a16="http://schemas.microsoft.com/office/drawing/2014/main" id="{B21CAFD8-F1A7-FE27-3F31-C4B588A27C8A}"/>
                  </a:ext>
                </a:extLst>
              </p:cNvPr>
              <p:cNvSpPr/>
              <p:nvPr/>
            </p:nvSpPr>
            <p:spPr>
              <a:xfrm>
                <a:off x="19697498" y="11932660"/>
                <a:ext cx="51665" cy="51613"/>
              </a:xfrm>
              <a:custGeom>
                <a:avLst/>
                <a:gdLst>
                  <a:gd name="connsiteX0" fmla="*/ 51666 w 51665"/>
                  <a:gd name="connsiteY0" fmla="*/ 25807 h 51613"/>
                  <a:gd name="connsiteX1" fmla="*/ 25833 w 51665"/>
                  <a:gd name="connsiteY1" fmla="*/ 51613 h 51613"/>
                  <a:gd name="connsiteX2" fmla="*/ 0 w 51665"/>
                  <a:gd name="connsiteY2" fmla="*/ 25807 h 51613"/>
                  <a:gd name="connsiteX3" fmla="*/ 25833 w 51665"/>
                  <a:gd name="connsiteY3" fmla="*/ 0 h 51613"/>
                  <a:gd name="connsiteX4" fmla="*/ 51666 w 51665"/>
                  <a:gd name="connsiteY4" fmla="*/ 25807 h 51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65" h="51613">
                    <a:moveTo>
                      <a:pt x="51666" y="25807"/>
                    </a:moveTo>
                    <a:cubicBezTo>
                      <a:pt x="51666" y="40059"/>
                      <a:pt x="40100" y="51613"/>
                      <a:pt x="25833" y="51613"/>
                    </a:cubicBezTo>
                    <a:cubicBezTo>
                      <a:pt x="11566" y="51613"/>
                      <a:pt x="0" y="40059"/>
                      <a:pt x="0" y="25807"/>
                    </a:cubicBezTo>
                    <a:cubicBezTo>
                      <a:pt x="0" y="11554"/>
                      <a:pt x="11566" y="0"/>
                      <a:pt x="25833" y="0"/>
                    </a:cubicBezTo>
                    <a:cubicBezTo>
                      <a:pt x="40100" y="0"/>
                      <a:pt x="51666" y="11554"/>
                      <a:pt x="51666" y="25807"/>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619" name="Group 5618">
            <a:extLst>
              <a:ext uri="{FF2B5EF4-FFF2-40B4-BE49-F238E27FC236}">
                <a16:creationId xmlns:a16="http://schemas.microsoft.com/office/drawing/2014/main" id="{DA981248-6C6C-827F-DC73-73D9ADE3FE9B}"/>
              </a:ext>
            </a:extLst>
          </p:cNvPr>
          <p:cNvGrpSpPr/>
          <p:nvPr/>
        </p:nvGrpSpPr>
        <p:grpSpPr>
          <a:xfrm flipH="1">
            <a:off x="20575709" y="5126287"/>
            <a:ext cx="847042" cy="638938"/>
            <a:chOff x="20389896" y="5054717"/>
            <a:chExt cx="1036802" cy="782077"/>
          </a:xfrm>
        </p:grpSpPr>
        <p:grpSp>
          <p:nvGrpSpPr>
            <p:cNvPr id="5941" name="Graphic 4206">
              <a:extLst>
                <a:ext uri="{FF2B5EF4-FFF2-40B4-BE49-F238E27FC236}">
                  <a16:creationId xmlns:a16="http://schemas.microsoft.com/office/drawing/2014/main" id="{4CCB9497-6CD6-E356-2A71-B2DEAD051A4F}"/>
                </a:ext>
              </a:extLst>
            </p:cNvPr>
            <p:cNvGrpSpPr/>
            <p:nvPr/>
          </p:nvGrpSpPr>
          <p:grpSpPr>
            <a:xfrm>
              <a:off x="20451209" y="5054717"/>
              <a:ext cx="914177" cy="776708"/>
              <a:chOff x="20855546" y="9896811"/>
              <a:chExt cx="914177" cy="776708"/>
            </a:xfrm>
            <a:noFill/>
          </p:grpSpPr>
          <p:sp>
            <p:nvSpPr>
              <p:cNvPr id="5943" name="Freeform 5942">
                <a:extLst>
                  <a:ext uri="{FF2B5EF4-FFF2-40B4-BE49-F238E27FC236}">
                    <a16:creationId xmlns:a16="http://schemas.microsoft.com/office/drawing/2014/main" id="{BF5E64E4-B741-DAFE-B056-EB0022DFDA9B}"/>
                  </a:ext>
                </a:extLst>
              </p:cNvPr>
              <p:cNvSpPr/>
              <p:nvPr/>
            </p:nvSpPr>
            <p:spPr>
              <a:xfrm>
                <a:off x="21143975" y="10293278"/>
                <a:ext cx="337324" cy="380241"/>
              </a:xfrm>
              <a:custGeom>
                <a:avLst/>
                <a:gdLst>
                  <a:gd name="connsiteX0" fmla="*/ 0 w 337324"/>
                  <a:gd name="connsiteY0" fmla="*/ 0 h 380241"/>
                  <a:gd name="connsiteX1" fmla="*/ 337324 w 337324"/>
                  <a:gd name="connsiteY1" fmla="*/ 0 h 380241"/>
                  <a:gd name="connsiteX2" fmla="*/ 337324 w 337324"/>
                  <a:gd name="connsiteY2" fmla="*/ 380242 h 380241"/>
                  <a:gd name="connsiteX3" fmla="*/ 0 w 337324"/>
                  <a:gd name="connsiteY3" fmla="*/ 380242 h 380241"/>
                </a:gdLst>
                <a:ahLst/>
                <a:cxnLst>
                  <a:cxn ang="0">
                    <a:pos x="connsiteX0" y="connsiteY0"/>
                  </a:cxn>
                  <a:cxn ang="0">
                    <a:pos x="connsiteX1" y="connsiteY1"/>
                  </a:cxn>
                  <a:cxn ang="0">
                    <a:pos x="connsiteX2" y="connsiteY2"/>
                  </a:cxn>
                  <a:cxn ang="0">
                    <a:pos x="connsiteX3" y="connsiteY3"/>
                  </a:cxn>
                </a:cxnLst>
                <a:rect l="l" t="t" r="r" b="b"/>
                <a:pathLst>
                  <a:path w="337324" h="380241">
                    <a:moveTo>
                      <a:pt x="0" y="0"/>
                    </a:moveTo>
                    <a:lnTo>
                      <a:pt x="337324" y="0"/>
                    </a:lnTo>
                    <a:lnTo>
                      <a:pt x="337324" y="380242"/>
                    </a:lnTo>
                    <a:lnTo>
                      <a:pt x="0" y="380242"/>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44" name="Freeform 5943">
                <a:extLst>
                  <a:ext uri="{FF2B5EF4-FFF2-40B4-BE49-F238E27FC236}">
                    <a16:creationId xmlns:a16="http://schemas.microsoft.com/office/drawing/2014/main" id="{9AF809F7-8936-B55D-97D5-34CAE42303AD}"/>
                  </a:ext>
                </a:extLst>
              </p:cNvPr>
              <p:cNvSpPr/>
              <p:nvPr/>
            </p:nvSpPr>
            <p:spPr>
              <a:xfrm>
                <a:off x="20969819" y="10336321"/>
                <a:ext cx="76181" cy="337196"/>
              </a:xfrm>
              <a:custGeom>
                <a:avLst/>
                <a:gdLst>
                  <a:gd name="connsiteX0" fmla="*/ 0 w 76181"/>
                  <a:gd name="connsiteY0" fmla="*/ 0 h 337196"/>
                  <a:gd name="connsiteX1" fmla="*/ 76181 w 76181"/>
                  <a:gd name="connsiteY1" fmla="*/ 0 h 337196"/>
                  <a:gd name="connsiteX2" fmla="*/ 76181 w 76181"/>
                  <a:gd name="connsiteY2" fmla="*/ 337197 h 337196"/>
                  <a:gd name="connsiteX3" fmla="*/ 0 w 76181"/>
                  <a:gd name="connsiteY3" fmla="*/ 337197 h 337196"/>
                </a:gdLst>
                <a:ahLst/>
                <a:cxnLst>
                  <a:cxn ang="0">
                    <a:pos x="connsiteX0" y="connsiteY0"/>
                  </a:cxn>
                  <a:cxn ang="0">
                    <a:pos x="connsiteX1" y="connsiteY1"/>
                  </a:cxn>
                  <a:cxn ang="0">
                    <a:pos x="connsiteX2" y="connsiteY2"/>
                  </a:cxn>
                  <a:cxn ang="0">
                    <a:pos x="connsiteX3" y="connsiteY3"/>
                  </a:cxn>
                </a:cxnLst>
                <a:rect l="l" t="t" r="r" b="b"/>
                <a:pathLst>
                  <a:path w="76181" h="337196">
                    <a:moveTo>
                      <a:pt x="0" y="0"/>
                    </a:moveTo>
                    <a:lnTo>
                      <a:pt x="76181" y="0"/>
                    </a:lnTo>
                    <a:lnTo>
                      <a:pt x="76181" y="337197"/>
                    </a:lnTo>
                    <a:lnTo>
                      <a:pt x="0" y="337197"/>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45" name="Freeform 5944">
                <a:extLst>
                  <a:ext uri="{FF2B5EF4-FFF2-40B4-BE49-F238E27FC236}">
                    <a16:creationId xmlns:a16="http://schemas.microsoft.com/office/drawing/2014/main" id="{503F6180-D8EC-43CD-409C-372A95972072}"/>
                  </a:ext>
                </a:extLst>
              </p:cNvPr>
              <p:cNvSpPr/>
              <p:nvPr/>
            </p:nvSpPr>
            <p:spPr>
              <a:xfrm>
                <a:off x="20956329" y="10211763"/>
                <a:ext cx="103159" cy="124557"/>
              </a:xfrm>
              <a:custGeom>
                <a:avLst/>
                <a:gdLst>
                  <a:gd name="connsiteX0" fmla="*/ 51583 w 103159"/>
                  <a:gd name="connsiteY0" fmla="*/ 0 h 124557"/>
                  <a:gd name="connsiteX1" fmla="*/ 31104 w 103159"/>
                  <a:gd name="connsiteY1" fmla="*/ 17961 h 124557"/>
                  <a:gd name="connsiteX2" fmla="*/ 13490 w 103159"/>
                  <a:gd name="connsiteY2" fmla="*/ 124558 h 124557"/>
                  <a:gd name="connsiteX3" fmla="*/ 13490 w 103159"/>
                  <a:gd name="connsiteY3" fmla="*/ 124558 h 124557"/>
                  <a:gd name="connsiteX4" fmla="*/ 89670 w 103159"/>
                  <a:gd name="connsiteY4" fmla="*/ 124558 h 124557"/>
                  <a:gd name="connsiteX5" fmla="*/ 89670 w 103159"/>
                  <a:gd name="connsiteY5" fmla="*/ 124558 h 124557"/>
                  <a:gd name="connsiteX6" fmla="*/ 72056 w 103159"/>
                  <a:gd name="connsiteY6" fmla="*/ 17961 h 124557"/>
                  <a:gd name="connsiteX7" fmla="*/ 51583 w 103159"/>
                  <a:gd name="connsiteY7" fmla="*/ 0 h 124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159" h="124557">
                    <a:moveTo>
                      <a:pt x="51583" y="0"/>
                    </a:moveTo>
                    <a:lnTo>
                      <a:pt x="31104" y="17961"/>
                    </a:lnTo>
                    <a:cubicBezTo>
                      <a:pt x="-2635" y="47558"/>
                      <a:pt x="-9585" y="89586"/>
                      <a:pt x="13490" y="124558"/>
                    </a:cubicBezTo>
                    <a:lnTo>
                      <a:pt x="13490" y="124558"/>
                    </a:lnTo>
                    <a:cubicBezTo>
                      <a:pt x="13490" y="124558"/>
                      <a:pt x="89670" y="124558"/>
                      <a:pt x="89670" y="124558"/>
                    </a:cubicBezTo>
                    <a:lnTo>
                      <a:pt x="89670" y="124558"/>
                    </a:lnTo>
                    <a:cubicBezTo>
                      <a:pt x="112745" y="89586"/>
                      <a:pt x="105795" y="47558"/>
                      <a:pt x="72056" y="17961"/>
                    </a:cubicBezTo>
                    <a:lnTo>
                      <a:pt x="51583" y="0"/>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46" name="Freeform 5945">
                <a:extLst>
                  <a:ext uri="{FF2B5EF4-FFF2-40B4-BE49-F238E27FC236}">
                    <a16:creationId xmlns:a16="http://schemas.microsoft.com/office/drawing/2014/main" id="{2CCA2E20-A9DE-8CF5-3602-287ED59F221E}"/>
                  </a:ext>
                </a:extLst>
              </p:cNvPr>
              <p:cNvSpPr/>
              <p:nvPr/>
            </p:nvSpPr>
            <p:spPr>
              <a:xfrm>
                <a:off x="21579270" y="10336321"/>
                <a:ext cx="76181" cy="337196"/>
              </a:xfrm>
              <a:custGeom>
                <a:avLst/>
                <a:gdLst>
                  <a:gd name="connsiteX0" fmla="*/ 0 w 76181"/>
                  <a:gd name="connsiteY0" fmla="*/ 0 h 337196"/>
                  <a:gd name="connsiteX1" fmla="*/ 76181 w 76181"/>
                  <a:gd name="connsiteY1" fmla="*/ 0 h 337196"/>
                  <a:gd name="connsiteX2" fmla="*/ 76181 w 76181"/>
                  <a:gd name="connsiteY2" fmla="*/ 337197 h 337196"/>
                  <a:gd name="connsiteX3" fmla="*/ 0 w 76181"/>
                  <a:gd name="connsiteY3" fmla="*/ 337197 h 337196"/>
                </a:gdLst>
                <a:ahLst/>
                <a:cxnLst>
                  <a:cxn ang="0">
                    <a:pos x="connsiteX0" y="connsiteY0"/>
                  </a:cxn>
                  <a:cxn ang="0">
                    <a:pos x="connsiteX1" y="connsiteY1"/>
                  </a:cxn>
                  <a:cxn ang="0">
                    <a:pos x="connsiteX2" y="connsiteY2"/>
                  </a:cxn>
                  <a:cxn ang="0">
                    <a:pos x="connsiteX3" y="connsiteY3"/>
                  </a:cxn>
                </a:cxnLst>
                <a:rect l="l" t="t" r="r" b="b"/>
                <a:pathLst>
                  <a:path w="76181" h="337196">
                    <a:moveTo>
                      <a:pt x="0" y="0"/>
                    </a:moveTo>
                    <a:lnTo>
                      <a:pt x="76181" y="0"/>
                    </a:lnTo>
                    <a:lnTo>
                      <a:pt x="76181" y="337197"/>
                    </a:lnTo>
                    <a:lnTo>
                      <a:pt x="0" y="337197"/>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47" name="Freeform 5946">
                <a:extLst>
                  <a:ext uri="{FF2B5EF4-FFF2-40B4-BE49-F238E27FC236}">
                    <a16:creationId xmlns:a16="http://schemas.microsoft.com/office/drawing/2014/main" id="{6EA95B23-990B-5BD4-7BCA-F1ED733D86C2}"/>
                  </a:ext>
                </a:extLst>
              </p:cNvPr>
              <p:cNvSpPr/>
              <p:nvPr/>
            </p:nvSpPr>
            <p:spPr>
              <a:xfrm>
                <a:off x="21565780" y="10211763"/>
                <a:ext cx="103157" cy="124557"/>
              </a:xfrm>
              <a:custGeom>
                <a:avLst/>
                <a:gdLst>
                  <a:gd name="connsiteX0" fmla="*/ 51577 w 103157"/>
                  <a:gd name="connsiteY0" fmla="*/ 0 h 124557"/>
                  <a:gd name="connsiteX1" fmla="*/ 31104 w 103157"/>
                  <a:gd name="connsiteY1" fmla="*/ 17961 h 124557"/>
                  <a:gd name="connsiteX2" fmla="*/ 13490 w 103157"/>
                  <a:gd name="connsiteY2" fmla="*/ 124558 h 124557"/>
                  <a:gd name="connsiteX3" fmla="*/ 13490 w 103157"/>
                  <a:gd name="connsiteY3" fmla="*/ 124558 h 124557"/>
                  <a:gd name="connsiteX4" fmla="*/ 89670 w 103157"/>
                  <a:gd name="connsiteY4" fmla="*/ 124558 h 124557"/>
                  <a:gd name="connsiteX5" fmla="*/ 89670 w 103157"/>
                  <a:gd name="connsiteY5" fmla="*/ 124558 h 124557"/>
                  <a:gd name="connsiteX6" fmla="*/ 72056 w 103157"/>
                  <a:gd name="connsiteY6" fmla="*/ 17961 h 124557"/>
                  <a:gd name="connsiteX7" fmla="*/ 51577 w 103157"/>
                  <a:gd name="connsiteY7" fmla="*/ 0 h 124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157" h="124557">
                    <a:moveTo>
                      <a:pt x="51577" y="0"/>
                    </a:moveTo>
                    <a:lnTo>
                      <a:pt x="31104" y="17961"/>
                    </a:lnTo>
                    <a:cubicBezTo>
                      <a:pt x="-2635" y="47558"/>
                      <a:pt x="-9585" y="89586"/>
                      <a:pt x="13490" y="124558"/>
                    </a:cubicBezTo>
                    <a:lnTo>
                      <a:pt x="13490" y="124558"/>
                    </a:lnTo>
                    <a:cubicBezTo>
                      <a:pt x="13490" y="124558"/>
                      <a:pt x="89670" y="124558"/>
                      <a:pt x="89670" y="124558"/>
                    </a:cubicBezTo>
                    <a:lnTo>
                      <a:pt x="89670" y="124558"/>
                    </a:lnTo>
                    <a:cubicBezTo>
                      <a:pt x="112739" y="89586"/>
                      <a:pt x="105795" y="47558"/>
                      <a:pt x="72056" y="17961"/>
                    </a:cubicBezTo>
                    <a:lnTo>
                      <a:pt x="51577" y="0"/>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48" name="Freeform 5947">
                <a:extLst>
                  <a:ext uri="{FF2B5EF4-FFF2-40B4-BE49-F238E27FC236}">
                    <a16:creationId xmlns:a16="http://schemas.microsoft.com/office/drawing/2014/main" id="{850BD924-A25F-F1D2-9099-D7AE5DB2F6BF}"/>
                  </a:ext>
                </a:extLst>
              </p:cNvPr>
              <p:cNvSpPr/>
              <p:nvPr/>
            </p:nvSpPr>
            <p:spPr>
              <a:xfrm>
                <a:off x="21045999" y="10445205"/>
                <a:ext cx="97975" cy="228313"/>
              </a:xfrm>
              <a:custGeom>
                <a:avLst/>
                <a:gdLst>
                  <a:gd name="connsiteX0" fmla="*/ 30471 w 97975"/>
                  <a:gd name="connsiteY0" fmla="*/ 0 h 228313"/>
                  <a:gd name="connsiteX1" fmla="*/ 67499 w 97975"/>
                  <a:gd name="connsiteY1" fmla="*/ 0 h 228313"/>
                  <a:gd name="connsiteX2" fmla="*/ 97976 w 97975"/>
                  <a:gd name="connsiteY2" fmla="*/ 30440 h 228313"/>
                  <a:gd name="connsiteX3" fmla="*/ 97976 w 97975"/>
                  <a:gd name="connsiteY3" fmla="*/ 228314 h 228313"/>
                  <a:gd name="connsiteX4" fmla="*/ 0 w 97975"/>
                  <a:gd name="connsiteY4" fmla="*/ 228314 h 228313"/>
                  <a:gd name="connsiteX5" fmla="*/ 0 w 97975"/>
                  <a:gd name="connsiteY5" fmla="*/ 30440 h 228313"/>
                  <a:gd name="connsiteX6" fmla="*/ 30471 w 97975"/>
                  <a:gd name="connsiteY6" fmla="*/ 0 h 22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975" h="228313">
                    <a:moveTo>
                      <a:pt x="30471" y="0"/>
                    </a:moveTo>
                    <a:lnTo>
                      <a:pt x="67499" y="0"/>
                    </a:lnTo>
                    <a:cubicBezTo>
                      <a:pt x="84318" y="0"/>
                      <a:pt x="97976" y="13644"/>
                      <a:pt x="97976" y="30440"/>
                    </a:cubicBezTo>
                    <a:lnTo>
                      <a:pt x="97976" y="228314"/>
                    </a:lnTo>
                    <a:lnTo>
                      <a:pt x="0" y="228314"/>
                    </a:lnTo>
                    <a:lnTo>
                      <a:pt x="0" y="30440"/>
                    </a:lnTo>
                    <a:cubicBezTo>
                      <a:pt x="0" y="13644"/>
                      <a:pt x="13652" y="0"/>
                      <a:pt x="30471"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49" name="Freeform 5948">
                <a:extLst>
                  <a:ext uri="{FF2B5EF4-FFF2-40B4-BE49-F238E27FC236}">
                    <a16:creationId xmlns:a16="http://schemas.microsoft.com/office/drawing/2014/main" id="{AE795BE0-A392-3525-C805-04A7842208D4}"/>
                  </a:ext>
                </a:extLst>
              </p:cNvPr>
              <p:cNvSpPr/>
              <p:nvPr/>
            </p:nvSpPr>
            <p:spPr>
              <a:xfrm>
                <a:off x="21481294" y="10445205"/>
                <a:ext cx="97975" cy="228313"/>
              </a:xfrm>
              <a:custGeom>
                <a:avLst/>
                <a:gdLst>
                  <a:gd name="connsiteX0" fmla="*/ 30477 w 97975"/>
                  <a:gd name="connsiteY0" fmla="*/ 0 h 228313"/>
                  <a:gd name="connsiteX1" fmla="*/ 67500 w 97975"/>
                  <a:gd name="connsiteY1" fmla="*/ 0 h 228313"/>
                  <a:gd name="connsiteX2" fmla="*/ 97976 w 97975"/>
                  <a:gd name="connsiteY2" fmla="*/ 30440 h 228313"/>
                  <a:gd name="connsiteX3" fmla="*/ 97976 w 97975"/>
                  <a:gd name="connsiteY3" fmla="*/ 228314 h 228313"/>
                  <a:gd name="connsiteX4" fmla="*/ 0 w 97975"/>
                  <a:gd name="connsiteY4" fmla="*/ 228314 h 228313"/>
                  <a:gd name="connsiteX5" fmla="*/ 0 w 97975"/>
                  <a:gd name="connsiteY5" fmla="*/ 30440 h 228313"/>
                  <a:gd name="connsiteX6" fmla="*/ 30477 w 97975"/>
                  <a:gd name="connsiteY6" fmla="*/ 0 h 22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975" h="228313">
                    <a:moveTo>
                      <a:pt x="30477" y="0"/>
                    </a:moveTo>
                    <a:lnTo>
                      <a:pt x="67500" y="0"/>
                    </a:lnTo>
                    <a:cubicBezTo>
                      <a:pt x="84318" y="0"/>
                      <a:pt x="97976" y="13644"/>
                      <a:pt x="97976" y="30440"/>
                    </a:cubicBezTo>
                    <a:lnTo>
                      <a:pt x="97976" y="228314"/>
                    </a:lnTo>
                    <a:lnTo>
                      <a:pt x="0" y="228314"/>
                    </a:lnTo>
                    <a:lnTo>
                      <a:pt x="0" y="30440"/>
                    </a:lnTo>
                    <a:cubicBezTo>
                      <a:pt x="0" y="13644"/>
                      <a:pt x="13658" y="0"/>
                      <a:pt x="30477"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50" name="Freeform 5949">
                <a:extLst>
                  <a:ext uri="{FF2B5EF4-FFF2-40B4-BE49-F238E27FC236}">
                    <a16:creationId xmlns:a16="http://schemas.microsoft.com/office/drawing/2014/main" id="{7CA8071A-C78A-6519-FAF6-C996D68889B2}"/>
                  </a:ext>
                </a:extLst>
              </p:cNvPr>
              <p:cNvSpPr/>
              <p:nvPr/>
            </p:nvSpPr>
            <p:spPr>
              <a:xfrm>
                <a:off x="20855546" y="10521307"/>
                <a:ext cx="114272" cy="152211"/>
              </a:xfrm>
              <a:custGeom>
                <a:avLst/>
                <a:gdLst>
                  <a:gd name="connsiteX0" fmla="*/ 30471 w 114272"/>
                  <a:gd name="connsiteY0" fmla="*/ 0 h 152211"/>
                  <a:gd name="connsiteX1" fmla="*/ 114273 w 114272"/>
                  <a:gd name="connsiteY1" fmla="*/ 0 h 152211"/>
                  <a:gd name="connsiteX2" fmla="*/ 114273 w 114272"/>
                  <a:gd name="connsiteY2" fmla="*/ 152211 h 152211"/>
                  <a:gd name="connsiteX3" fmla="*/ 0 w 114272"/>
                  <a:gd name="connsiteY3" fmla="*/ 152211 h 152211"/>
                  <a:gd name="connsiteX4" fmla="*/ 0 w 114272"/>
                  <a:gd name="connsiteY4" fmla="*/ 30446 h 152211"/>
                  <a:gd name="connsiteX5" fmla="*/ 30471 w 114272"/>
                  <a:gd name="connsiteY5" fmla="*/ 0 h 152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72" h="152211">
                    <a:moveTo>
                      <a:pt x="30471" y="0"/>
                    </a:moveTo>
                    <a:lnTo>
                      <a:pt x="114273" y="0"/>
                    </a:lnTo>
                    <a:lnTo>
                      <a:pt x="114273" y="152211"/>
                    </a:lnTo>
                    <a:lnTo>
                      <a:pt x="0" y="152211"/>
                    </a:lnTo>
                    <a:lnTo>
                      <a:pt x="0" y="30446"/>
                    </a:lnTo>
                    <a:cubicBezTo>
                      <a:pt x="0" y="13644"/>
                      <a:pt x="13652" y="0"/>
                      <a:pt x="30471"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51" name="Freeform 5950">
                <a:extLst>
                  <a:ext uri="{FF2B5EF4-FFF2-40B4-BE49-F238E27FC236}">
                    <a16:creationId xmlns:a16="http://schemas.microsoft.com/office/drawing/2014/main" id="{B1D807B1-CB7C-FDA8-D556-C62FE7FA7CA6}"/>
                  </a:ext>
                </a:extLst>
              </p:cNvPr>
              <p:cNvSpPr/>
              <p:nvPr/>
            </p:nvSpPr>
            <p:spPr>
              <a:xfrm>
                <a:off x="21655450" y="10521307"/>
                <a:ext cx="114272" cy="152211"/>
              </a:xfrm>
              <a:custGeom>
                <a:avLst/>
                <a:gdLst>
                  <a:gd name="connsiteX0" fmla="*/ 0 w 114272"/>
                  <a:gd name="connsiteY0" fmla="*/ 0 h 152211"/>
                  <a:gd name="connsiteX1" fmla="*/ 83802 w 114272"/>
                  <a:gd name="connsiteY1" fmla="*/ 0 h 152211"/>
                  <a:gd name="connsiteX2" fmla="*/ 114273 w 114272"/>
                  <a:gd name="connsiteY2" fmla="*/ 30446 h 152211"/>
                  <a:gd name="connsiteX3" fmla="*/ 114273 w 114272"/>
                  <a:gd name="connsiteY3" fmla="*/ 152211 h 152211"/>
                  <a:gd name="connsiteX4" fmla="*/ 0 w 114272"/>
                  <a:gd name="connsiteY4" fmla="*/ 152211 h 152211"/>
                  <a:gd name="connsiteX5" fmla="*/ 0 w 114272"/>
                  <a:gd name="connsiteY5" fmla="*/ 0 h 152211"/>
                  <a:gd name="connsiteX6" fmla="*/ 0 w 114272"/>
                  <a:gd name="connsiteY6" fmla="*/ 0 h 152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72" h="152211">
                    <a:moveTo>
                      <a:pt x="0" y="0"/>
                    </a:moveTo>
                    <a:lnTo>
                      <a:pt x="83802" y="0"/>
                    </a:lnTo>
                    <a:cubicBezTo>
                      <a:pt x="100615" y="0"/>
                      <a:pt x="114273" y="13644"/>
                      <a:pt x="114273" y="30446"/>
                    </a:cubicBezTo>
                    <a:lnTo>
                      <a:pt x="114273" y="152211"/>
                    </a:lnTo>
                    <a:lnTo>
                      <a:pt x="0" y="152211"/>
                    </a:lnTo>
                    <a:lnTo>
                      <a:pt x="0" y="0"/>
                    </a:lnTo>
                    <a:lnTo>
                      <a:pt x="0" y="0"/>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52" name="Freeform 5951">
                <a:extLst>
                  <a:ext uri="{FF2B5EF4-FFF2-40B4-BE49-F238E27FC236}">
                    <a16:creationId xmlns:a16="http://schemas.microsoft.com/office/drawing/2014/main" id="{0B58A789-E7E3-95AD-3FF6-A6ED6433B4D2}"/>
                  </a:ext>
                </a:extLst>
              </p:cNvPr>
              <p:cNvSpPr/>
              <p:nvPr/>
            </p:nvSpPr>
            <p:spPr>
              <a:xfrm>
                <a:off x="21143975" y="10055503"/>
                <a:ext cx="337319" cy="237775"/>
              </a:xfrm>
              <a:custGeom>
                <a:avLst/>
                <a:gdLst>
                  <a:gd name="connsiteX0" fmla="*/ 337320 w 337319"/>
                  <a:gd name="connsiteY0" fmla="*/ 237775 h 237775"/>
                  <a:gd name="connsiteX1" fmla="*/ 0 w 337319"/>
                  <a:gd name="connsiteY1" fmla="*/ 237775 h 237775"/>
                  <a:gd name="connsiteX2" fmla="*/ 0 w 337319"/>
                  <a:gd name="connsiteY2" fmla="*/ 175456 h 237775"/>
                  <a:gd name="connsiteX3" fmla="*/ 52578 w 337319"/>
                  <a:gd name="connsiteY3" fmla="*/ 77311 h 237775"/>
                  <a:gd name="connsiteX4" fmla="*/ 168657 w 337319"/>
                  <a:gd name="connsiteY4" fmla="*/ 0 h 237775"/>
                  <a:gd name="connsiteX5" fmla="*/ 284741 w 337319"/>
                  <a:gd name="connsiteY5" fmla="*/ 77311 h 237775"/>
                  <a:gd name="connsiteX6" fmla="*/ 337320 w 337319"/>
                  <a:gd name="connsiteY6" fmla="*/ 175456 h 237775"/>
                  <a:gd name="connsiteX7" fmla="*/ 337320 w 337319"/>
                  <a:gd name="connsiteY7" fmla="*/ 237775 h 237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19" h="237775">
                    <a:moveTo>
                      <a:pt x="337320" y="237775"/>
                    </a:moveTo>
                    <a:lnTo>
                      <a:pt x="0" y="237775"/>
                    </a:lnTo>
                    <a:lnTo>
                      <a:pt x="0" y="175456"/>
                    </a:lnTo>
                    <a:cubicBezTo>
                      <a:pt x="0" y="136016"/>
                      <a:pt x="19726" y="99187"/>
                      <a:pt x="52578" y="77311"/>
                    </a:cubicBezTo>
                    <a:lnTo>
                      <a:pt x="168657" y="0"/>
                    </a:lnTo>
                    <a:lnTo>
                      <a:pt x="284741" y="77311"/>
                    </a:lnTo>
                    <a:cubicBezTo>
                      <a:pt x="317588" y="99187"/>
                      <a:pt x="337320" y="136016"/>
                      <a:pt x="337320" y="175456"/>
                    </a:cubicBezTo>
                    <a:lnTo>
                      <a:pt x="337320" y="237775"/>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53" name="Freeform 5952">
                <a:extLst>
                  <a:ext uri="{FF2B5EF4-FFF2-40B4-BE49-F238E27FC236}">
                    <a16:creationId xmlns:a16="http://schemas.microsoft.com/office/drawing/2014/main" id="{7E1ECBC6-30D8-A6BD-2664-775F7DACD27A}"/>
                  </a:ext>
                </a:extLst>
              </p:cNvPr>
              <p:cNvSpPr/>
              <p:nvPr/>
            </p:nvSpPr>
            <p:spPr>
              <a:xfrm>
                <a:off x="21230077" y="10352048"/>
                <a:ext cx="39920" cy="5369"/>
              </a:xfrm>
              <a:custGeom>
                <a:avLst/>
                <a:gdLst>
                  <a:gd name="connsiteX0" fmla="*/ 0 w 39920"/>
                  <a:gd name="connsiteY0" fmla="*/ 0 h 5369"/>
                  <a:gd name="connsiteX1" fmla="*/ 39920 w 39920"/>
                  <a:gd name="connsiteY1" fmla="*/ 0 h 5369"/>
                </a:gdLst>
                <a:ahLst/>
                <a:cxnLst>
                  <a:cxn ang="0">
                    <a:pos x="connsiteX0" y="connsiteY0"/>
                  </a:cxn>
                  <a:cxn ang="0">
                    <a:pos x="connsiteX1" y="connsiteY1"/>
                  </a:cxn>
                </a:cxnLst>
                <a:rect l="l" t="t" r="r" b="b"/>
                <a:pathLst>
                  <a:path w="39920" h="5369">
                    <a:moveTo>
                      <a:pt x="0" y="0"/>
                    </a:moveTo>
                    <a:lnTo>
                      <a:pt x="3992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54" name="Freeform 5953">
                <a:extLst>
                  <a:ext uri="{FF2B5EF4-FFF2-40B4-BE49-F238E27FC236}">
                    <a16:creationId xmlns:a16="http://schemas.microsoft.com/office/drawing/2014/main" id="{728AF392-43A9-71D9-25F7-C891644030B8}"/>
                  </a:ext>
                </a:extLst>
              </p:cNvPr>
              <p:cNvSpPr/>
              <p:nvPr/>
            </p:nvSpPr>
            <p:spPr>
              <a:xfrm>
                <a:off x="21230077" y="10415532"/>
                <a:ext cx="39920" cy="5369"/>
              </a:xfrm>
              <a:custGeom>
                <a:avLst/>
                <a:gdLst>
                  <a:gd name="connsiteX0" fmla="*/ 0 w 39920"/>
                  <a:gd name="connsiteY0" fmla="*/ 0 h 5369"/>
                  <a:gd name="connsiteX1" fmla="*/ 39920 w 39920"/>
                  <a:gd name="connsiteY1" fmla="*/ 0 h 5369"/>
                </a:gdLst>
                <a:ahLst/>
                <a:cxnLst>
                  <a:cxn ang="0">
                    <a:pos x="connsiteX0" y="connsiteY0"/>
                  </a:cxn>
                  <a:cxn ang="0">
                    <a:pos x="connsiteX1" y="connsiteY1"/>
                  </a:cxn>
                </a:cxnLst>
                <a:rect l="l" t="t" r="r" b="b"/>
                <a:pathLst>
                  <a:path w="39920" h="5369">
                    <a:moveTo>
                      <a:pt x="0" y="0"/>
                    </a:moveTo>
                    <a:lnTo>
                      <a:pt x="3992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55" name="Freeform 5954">
                <a:extLst>
                  <a:ext uri="{FF2B5EF4-FFF2-40B4-BE49-F238E27FC236}">
                    <a16:creationId xmlns:a16="http://schemas.microsoft.com/office/drawing/2014/main" id="{0E15C491-7CF8-56E5-571F-4D50FE578336}"/>
                  </a:ext>
                </a:extLst>
              </p:cNvPr>
              <p:cNvSpPr/>
              <p:nvPr/>
            </p:nvSpPr>
            <p:spPr>
              <a:xfrm>
                <a:off x="21230077" y="10479022"/>
                <a:ext cx="39920" cy="5369"/>
              </a:xfrm>
              <a:custGeom>
                <a:avLst/>
                <a:gdLst>
                  <a:gd name="connsiteX0" fmla="*/ 0 w 39920"/>
                  <a:gd name="connsiteY0" fmla="*/ 0 h 5369"/>
                  <a:gd name="connsiteX1" fmla="*/ 39920 w 39920"/>
                  <a:gd name="connsiteY1" fmla="*/ 0 h 5369"/>
                </a:gdLst>
                <a:ahLst/>
                <a:cxnLst>
                  <a:cxn ang="0">
                    <a:pos x="connsiteX0" y="connsiteY0"/>
                  </a:cxn>
                  <a:cxn ang="0">
                    <a:pos x="connsiteX1" y="connsiteY1"/>
                  </a:cxn>
                </a:cxnLst>
                <a:rect l="l" t="t" r="r" b="b"/>
                <a:pathLst>
                  <a:path w="39920" h="5369">
                    <a:moveTo>
                      <a:pt x="0" y="0"/>
                    </a:moveTo>
                    <a:lnTo>
                      <a:pt x="3992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56" name="Freeform 5955">
                <a:extLst>
                  <a:ext uri="{FF2B5EF4-FFF2-40B4-BE49-F238E27FC236}">
                    <a16:creationId xmlns:a16="http://schemas.microsoft.com/office/drawing/2014/main" id="{35210B60-7EAC-3E48-2EC2-78F9FA3379BA}"/>
                  </a:ext>
                </a:extLst>
              </p:cNvPr>
              <p:cNvSpPr/>
              <p:nvPr/>
            </p:nvSpPr>
            <p:spPr>
              <a:xfrm>
                <a:off x="21230077" y="10542507"/>
                <a:ext cx="39920" cy="5369"/>
              </a:xfrm>
              <a:custGeom>
                <a:avLst/>
                <a:gdLst>
                  <a:gd name="connsiteX0" fmla="*/ 0 w 39920"/>
                  <a:gd name="connsiteY0" fmla="*/ 0 h 5369"/>
                  <a:gd name="connsiteX1" fmla="*/ 39920 w 39920"/>
                  <a:gd name="connsiteY1" fmla="*/ 0 h 5369"/>
                </a:gdLst>
                <a:ahLst/>
                <a:cxnLst>
                  <a:cxn ang="0">
                    <a:pos x="connsiteX0" y="connsiteY0"/>
                  </a:cxn>
                  <a:cxn ang="0">
                    <a:pos x="connsiteX1" y="connsiteY1"/>
                  </a:cxn>
                </a:cxnLst>
                <a:rect l="l" t="t" r="r" b="b"/>
                <a:pathLst>
                  <a:path w="39920" h="5369">
                    <a:moveTo>
                      <a:pt x="0" y="0"/>
                    </a:moveTo>
                    <a:lnTo>
                      <a:pt x="3992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57" name="Freeform 5956">
                <a:extLst>
                  <a:ext uri="{FF2B5EF4-FFF2-40B4-BE49-F238E27FC236}">
                    <a16:creationId xmlns:a16="http://schemas.microsoft.com/office/drawing/2014/main" id="{24ECC58F-F9C3-21F2-CC89-034F8B4EEEC1}"/>
                  </a:ext>
                </a:extLst>
              </p:cNvPr>
              <p:cNvSpPr/>
              <p:nvPr/>
            </p:nvSpPr>
            <p:spPr>
              <a:xfrm>
                <a:off x="21230077" y="10605996"/>
                <a:ext cx="39920" cy="5369"/>
              </a:xfrm>
              <a:custGeom>
                <a:avLst/>
                <a:gdLst>
                  <a:gd name="connsiteX0" fmla="*/ 0 w 39920"/>
                  <a:gd name="connsiteY0" fmla="*/ 0 h 5369"/>
                  <a:gd name="connsiteX1" fmla="*/ 39920 w 39920"/>
                  <a:gd name="connsiteY1" fmla="*/ 0 h 5369"/>
                </a:gdLst>
                <a:ahLst/>
                <a:cxnLst>
                  <a:cxn ang="0">
                    <a:pos x="connsiteX0" y="connsiteY0"/>
                  </a:cxn>
                  <a:cxn ang="0">
                    <a:pos x="connsiteX1" y="connsiteY1"/>
                  </a:cxn>
                </a:cxnLst>
                <a:rect l="l" t="t" r="r" b="b"/>
                <a:pathLst>
                  <a:path w="39920" h="5369">
                    <a:moveTo>
                      <a:pt x="0" y="0"/>
                    </a:moveTo>
                    <a:lnTo>
                      <a:pt x="3992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58" name="Freeform 5957">
                <a:extLst>
                  <a:ext uri="{FF2B5EF4-FFF2-40B4-BE49-F238E27FC236}">
                    <a16:creationId xmlns:a16="http://schemas.microsoft.com/office/drawing/2014/main" id="{A53B1051-0998-C63A-6E98-D247E85BFA98}"/>
                  </a:ext>
                </a:extLst>
              </p:cNvPr>
              <p:cNvSpPr/>
              <p:nvPr/>
            </p:nvSpPr>
            <p:spPr>
              <a:xfrm>
                <a:off x="21355266" y="10352048"/>
                <a:ext cx="39925" cy="5369"/>
              </a:xfrm>
              <a:custGeom>
                <a:avLst/>
                <a:gdLst>
                  <a:gd name="connsiteX0" fmla="*/ 0 w 39925"/>
                  <a:gd name="connsiteY0" fmla="*/ 0 h 5369"/>
                  <a:gd name="connsiteX1" fmla="*/ 39926 w 39925"/>
                  <a:gd name="connsiteY1" fmla="*/ 0 h 5369"/>
                </a:gdLst>
                <a:ahLst/>
                <a:cxnLst>
                  <a:cxn ang="0">
                    <a:pos x="connsiteX0" y="connsiteY0"/>
                  </a:cxn>
                  <a:cxn ang="0">
                    <a:pos x="connsiteX1" y="connsiteY1"/>
                  </a:cxn>
                </a:cxnLst>
                <a:rect l="l" t="t" r="r" b="b"/>
                <a:pathLst>
                  <a:path w="39925" h="5369">
                    <a:moveTo>
                      <a:pt x="0" y="0"/>
                    </a:moveTo>
                    <a:lnTo>
                      <a:pt x="39926"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59" name="Freeform 5958">
                <a:extLst>
                  <a:ext uri="{FF2B5EF4-FFF2-40B4-BE49-F238E27FC236}">
                    <a16:creationId xmlns:a16="http://schemas.microsoft.com/office/drawing/2014/main" id="{4016210E-39C2-2352-F10C-74E89A614C52}"/>
                  </a:ext>
                </a:extLst>
              </p:cNvPr>
              <p:cNvSpPr/>
              <p:nvPr/>
            </p:nvSpPr>
            <p:spPr>
              <a:xfrm>
                <a:off x="21355266" y="10415532"/>
                <a:ext cx="39925" cy="5369"/>
              </a:xfrm>
              <a:custGeom>
                <a:avLst/>
                <a:gdLst>
                  <a:gd name="connsiteX0" fmla="*/ 0 w 39925"/>
                  <a:gd name="connsiteY0" fmla="*/ 0 h 5369"/>
                  <a:gd name="connsiteX1" fmla="*/ 39926 w 39925"/>
                  <a:gd name="connsiteY1" fmla="*/ 0 h 5369"/>
                </a:gdLst>
                <a:ahLst/>
                <a:cxnLst>
                  <a:cxn ang="0">
                    <a:pos x="connsiteX0" y="connsiteY0"/>
                  </a:cxn>
                  <a:cxn ang="0">
                    <a:pos x="connsiteX1" y="connsiteY1"/>
                  </a:cxn>
                </a:cxnLst>
                <a:rect l="l" t="t" r="r" b="b"/>
                <a:pathLst>
                  <a:path w="39925" h="5369">
                    <a:moveTo>
                      <a:pt x="0" y="0"/>
                    </a:moveTo>
                    <a:lnTo>
                      <a:pt x="39926"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60" name="Freeform 5959">
                <a:extLst>
                  <a:ext uri="{FF2B5EF4-FFF2-40B4-BE49-F238E27FC236}">
                    <a16:creationId xmlns:a16="http://schemas.microsoft.com/office/drawing/2014/main" id="{E3CEEAE1-1D0F-7AEF-E8AC-83A3CD02B002}"/>
                  </a:ext>
                </a:extLst>
              </p:cNvPr>
              <p:cNvSpPr/>
              <p:nvPr/>
            </p:nvSpPr>
            <p:spPr>
              <a:xfrm>
                <a:off x="21355266" y="10479022"/>
                <a:ext cx="39925" cy="5369"/>
              </a:xfrm>
              <a:custGeom>
                <a:avLst/>
                <a:gdLst>
                  <a:gd name="connsiteX0" fmla="*/ 0 w 39925"/>
                  <a:gd name="connsiteY0" fmla="*/ 0 h 5369"/>
                  <a:gd name="connsiteX1" fmla="*/ 39926 w 39925"/>
                  <a:gd name="connsiteY1" fmla="*/ 0 h 5369"/>
                </a:gdLst>
                <a:ahLst/>
                <a:cxnLst>
                  <a:cxn ang="0">
                    <a:pos x="connsiteX0" y="connsiteY0"/>
                  </a:cxn>
                  <a:cxn ang="0">
                    <a:pos x="connsiteX1" y="connsiteY1"/>
                  </a:cxn>
                </a:cxnLst>
                <a:rect l="l" t="t" r="r" b="b"/>
                <a:pathLst>
                  <a:path w="39925" h="5369">
                    <a:moveTo>
                      <a:pt x="0" y="0"/>
                    </a:moveTo>
                    <a:lnTo>
                      <a:pt x="39926"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61" name="Freeform 5960">
                <a:extLst>
                  <a:ext uri="{FF2B5EF4-FFF2-40B4-BE49-F238E27FC236}">
                    <a16:creationId xmlns:a16="http://schemas.microsoft.com/office/drawing/2014/main" id="{33EDB790-B803-E728-A93A-6214AE84AC21}"/>
                  </a:ext>
                </a:extLst>
              </p:cNvPr>
              <p:cNvSpPr/>
              <p:nvPr/>
            </p:nvSpPr>
            <p:spPr>
              <a:xfrm>
                <a:off x="21355266" y="10542507"/>
                <a:ext cx="39925" cy="5369"/>
              </a:xfrm>
              <a:custGeom>
                <a:avLst/>
                <a:gdLst>
                  <a:gd name="connsiteX0" fmla="*/ 0 w 39925"/>
                  <a:gd name="connsiteY0" fmla="*/ 0 h 5369"/>
                  <a:gd name="connsiteX1" fmla="*/ 39926 w 39925"/>
                  <a:gd name="connsiteY1" fmla="*/ 0 h 5369"/>
                </a:gdLst>
                <a:ahLst/>
                <a:cxnLst>
                  <a:cxn ang="0">
                    <a:pos x="connsiteX0" y="connsiteY0"/>
                  </a:cxn>
                  <a:cxn ang="0">
                    <a:pos x="connsiteX1" y="connsiteY1"/>
                  </a:cxn>
                </a:cxnLst>
                <a:rect l="l" t="t" r="r" b="b"/>
                <a:pathLst>
                  <a:path w="39925" h="5369">
                    <a:moveTo>
                      <a:pt x="0" y="0"/>
                    </a:moveTo>
                    <a:lnTo>
                      <a:pt x="39926"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62" name="Freeform 5961">
                <a:extLst>
                  <a:ext uri="{FF2B5EF4-FFF2-40B4-BE49-F238E27FC236}">
                    <a16:creationId xmlns:a16="http://schemas.microsoft.com/office/drawing/2014/main" id="{8B9D14CC-5912-72E4-95A2-A5EE46680AC4}"/>
                  </a:ext>
                </a:extLst>
              </p:cNvPr>
              <p:cNvSpPr/>
              <p:nvPr/>
            </p:nvSpPr>
            <p:spPr>
              <a:xfrm>
                <a:off x="21355266" y="10605996"/>
                <a:ext cx="39925" cy="5369"/>
              </a:xfrm>
              <a:custGeom>
                <a:avLst/>
                <a:gdLst>
                  <a:gd name="connsiteX0" fmla="*/ 0 w 39925"/>
                  <a:gd name="connsiteY0" fmla="*/ 0 h 5369"/>
                  <a:gd name="connsiteX1" fmla="*/ 39926 w 39925"/>
                  <a:gd name="connsiteY1" fmla="*/ 0 h 5369"/>
                </a:gdLst>
                <a:ahLst/>
                <a:cxnLst>
                  <a:cxn ang="0">
                    <a:pos x="connsiteX0" y="connsiteY0"/>
                  </a:cxn>
                  <a:cxn ang="0">
                    <a:pos x="connsiteX1" y="connsiteY1"/>
                  </a:cxn>
                </a:cxnLst>
                <a:rect l="l" t="t" r="r" b="b"/>
                <a:pathLst>
                  <a:path w="39925" h="5369">
                    <a:moveTo>
                      <a:pt x="0" y="0"/>
                    </a:moveTo>
                    <a:lnTo>
                      <a:pt x="39926"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63" name="Freeform 5962">
                <a:extLst>
                  <a:ext uri="{FF2B5EF4-FFF2-40B4-BE49-F238E27FC236}">
                    <a16:creationId xmlns:a16="http://schemas.microsoft.com/office/drawing/2014/main" id="{93FD8F1B-8310-79A4-F38B-26823B2DE288}"/>
                  </a:ext>
                </a:extLst>
              </p:cNvPr>
              <p:cNvSpPr/>
              <p:nvPr/>
            </p:nvSpPr>
            <p:spPr>
              <a:xfrm>
                <a:off x="21312632" y="10020391"/>
                <a:ext cx="5375" cy="35111"/>
              </a:xfrm>
              <a:custGeom>
                <a:avLst/>
                <a:gdLst>
                  <a:gd name="connsiteX0" fmla="*/ 0 w 5375"/>
                  <a:gd name="connsiteY0" fmla="*/ 35112 h 35111"/>
                  <a:gd name="connsiteX1" fmla="*/ 0 w 5375"/>
                  <a:gd name="connsiteY1" fmla="*/ 0 h 35111"/>
                </a:gdLst>
                <a:ahLst/>
                <a:cxnLst>
                  <a:cxn ang="0">
                    <a:pos x="connsiteX0" y="connsiteY0"/>
                  </a:cxn>
                  <a:cxn ang="0">
                    <a:pos x="connsiteX1" y="connsiteY1"/>
                  </a:cxn>
                </a:cxnLst>
                <a:rect l="l" t="t" r="r" b="b"/>
                <a:pathLst>
                  <a:path w="5375" h="35111">
                    <a:moveTo>
                      <a:pt x="0" y="35112"/>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64" name="Freeform 5963">
                <a:extLst>
                  <a:ext uri="{FF2B5EF4-FFF2-40B4-BE49-F238E27FC236}">
                    <a16:creationId xmlns:a16="http://schemas.microsoft.com/office/drawing/2014/main" id="{474B8BB2-70BD-73F1-A735-C1C1510C61A9}"/>
                  </a:ext>
                </a:extLst>
              </p:cNvPr>
              <p:cNvSpPr/>
              <p:nvPr/>
            </p:nvSpPr>
            <p:spPr>
              <a:xfrm>
                <a:off x="21250781" y="9896811"/>
                <a:ext cx="123706" cy="123580"/>
              </a:xfrm>
              <a:custGeom>
                <a:avLst/>
                <a:gdLst>
                  <a:gd name="connsiteX0" fmla="*/ 117412 w 123706"/>
                  <a:gd name="connsiteY0" fmla="*/ 79663 h 123580"/>
                  <a:gd name="connsiteX1" fmla="*/ 43962 w 123706"/>
                  <a:gd name="connsiteY1" fmla="*/ 79663 h 123580"/>
                  <a:gd name="connsiteX2" fmla="*/ 43962 w 123706"/>
                  <a:gd name="connsiteY2" fmla="*/ 6288 h 123580"/>
                  <a:gd name="connsiteX3" fmla="*/ 51590 w 123706"/>
                  <a:gd name="connsiteY3" fmla="*/ 0 h 123580"/>
                  <a:gd name="connsiteX4" fmla="*/ 18254 w 123706"/>
                  <a:gd name="connsiteY4" fmla="*/ 17295 h 123580"/>
                  <a:gd name="connsiteX5" fmla="*/ 18254 w 123706"/>
                  <a:gd name="connsiteY5" fmla="*/ 105346 h 123580"/>
                  <a:gd name="connsiteX6" fmla="*/ 106393 w 123706"/>
                  <a:gd name="connsiteY6" fmla="*/ 105346 h 123580"/>
                  <a:gd name="connsiteX7" fmla="*/ 123706 w 123706"/>
                  <a:gd name="connsiteY7" fmla="*/ 72043 h 123580"/>
                  <a:gd name="connsiteX8" fmla="*/ 117412 w 123706"/>
                  <a:gd name="connsiteY8" fmla="*/ 79663 h 123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706" h="123580">
                    <a:moveTo>
                      <a:pt x="117412" y="79663"/>
                    </a:moveTo>
                    <a:cubicBezTo>
                      <a:pt x="97127" y="99922"/>
                      <a:pt x="64242" y="99922"/>
                      <a:pt x="43962" y="79663"/>
                    </a:cubicBezTo>
                    <a:cubicBezTo>
                      <a:pt x="23682" y="59404"/>
                      <a:pt x="23682" y="26553"/>
                      <a:pt x="43962" y="6288"/>
                    </a:cubicBezTo>
                    <a:cubicBezTo>
                      <a:pt x="46344" y="3909"/>
                      <a:pt x="48902" y="1820"/>
                      <a:pt x="51590" y="0"/>
                    </a:cubicBezTo>
                    <a:cubicBezTo>
                      <a:pt x="39383" y="2121"/>
                      <a:pt x="27682" y="7877"/>
                      <a:pt x="18254" y="17295"/>
                    </a:cubicBezTo>
                    <a:cubicBezTo>
                      <a:pt x="-6085" y="41609"/>
                      <a:pt x="-6085" y="81027"/>
                      <a:pt x="18254" y="105346"/>
                    </a:cubicBezTo>
                    <a:cubicBezTo>
                      <a:pt x="42592" y="129659"/>
                      <a:pt x="82055" y="129659"/>
                      <a:pt x="106393" y="105346"/>
                    </a:cubicBezTo>
                    <a:cubicBezTo>
                      <a:pt x="115821" y="95927"/>
                      <a:pt x="121583" y="84238"/>
                      <a:pt x="123706" y="72043"/>
                    </a:cubicBezTo>
                    <a:cubicBezTo>
                      <a:pt x="121884" y="74728"/>
                      <a:pt x="119793" y="77284"/>
                      <a:pt x="117412" y="79663"/>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65" name="Freeform 5964">
                <a:extLst>
                  <a:ext uri="{FF2B5EF4-FFF2-40B4-BE49-F238E27FC236}">
                    <a16:creationId xmlns:a16="http://schemas.microsoft.com/office/drawing/2014/main" id="{03E9ECB7-F78D-58C3-ACFC-9575E5A68D9F}"/>
                  </a:ext>
                </a:extLst>
              </p:cNvPr>
              <p:cNvSpPr/>
              <p:nvPr/>
            </p:nvSpPr>
            <p:spPr>
              <a:xfrm>
                <a:off x="21617358" y="10178955"/>
                <a:ext cx="5375" cy="32808"/>
              </a:xfrm>
              <a:custGeom>
                <a:avLst/>
                <a:gdLst>
                  <a:gd name="connsiteX0" fmla="*/ 0 w 5375"/>
                  <a:gd name="connsiteY0" fmla="*/ 32808 h 32808"/>
                  <a:gd name="connsiteX1" fmla="*/ 0 w 5375"/>
                  <a:gd name="connsiteY1" fmla="*/ 0 h 32808"/>
                </a:gdLst>
                <a:ahLst/>
                <a:cxnLst>
                  <a:cxn ang="0">
                    <a:pos x="connsiteX0" y="connsiteY0"/>
                  </a:cxn>
                  <a:cxn ang="0">
                    <a:pos x="connsiteX1" y="connsiteY1"/>
                  </a:cxn>
                </a:cxnLst>
                <a:rect l="l" t="t" r="r" b="b"/>
                <a:pathLst>
                  <a:path w="5375" h="32808">
                    <a:moveTo>
                      <a:pt x="0" y="32808"/>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66" name="Freeform 5965">
                <a:extLst>
                  <a:ext uri="{FF2B5EF4-FFF2-40B4-BE49-F238E27FC236}">
                    <a16:creationId xmlns:a16="http://schemas.microsoft.com/office/drawing/2014/main" id="{716239A3-D4C4-A126-30CC-F5DB3299D271}"/>
                  </a:ext>
                </a:extLst>
              </p:cNvPr>
              <p:cNvSpPr/>
              <p:nvPr/>
            </p:nvSpPr>
            <p:spPr>
              <a:xfrm>
                <a:off x="21007906" y="10178955"/>
                <a:ext cx="5375" cy="32808"/>
              </a:xfrm>
              <a:custGeom>
                <a:avLst/>
                <a:gdLst>
                  <a:gd name="connsiteX0" fmla="*/ 0 w 5375"/>
                  <a:gd name="connsiteY0" fmla="*/ 32808 h 32808"/>
                  <a:gd name="connsiteX1" fmla="*/ 0 w 5375"/>
                  <a:gd name="connsiteY1" fmla="*/ 0 h 32808"/>
                </a:gdLst>
                <a:ahLst/>
                <a:cxnLst>
                  <a:cxn ang="0">
                    <a:pos x="connsiteX0" y="connsiteY0"/>
                  </a:cxn>
                  <a:cxn ang="0">
                    <a:pos x="connsiteX1" y="connsiteY1"/>
                  </a:cxn>
                </a:cxnLst>
                <a:rect l="l" t="t" r="r" b="b"/>
                <a:pathLst>
                  <a:path w="5375" h="32808">
                    <a:moveTo>
                      <a:pt x="0" y="32808"/>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942" name="Freeform 5941">
              <a:extLst>
                <a:ext uri="{FF2B5EF4-FFF2-40B4-BE49-F238E27FC236}">
                  <a16:creationId xmlns:a16="http://schemas.microsoft.com/office/drawing/2014/main" id="{3FB72E97-FD17-9F4D-DC05-B081EFC23C05}"/>
                </a:ext>
              </a:extLst>
            </p:cNvPr>
            <p:cNvSpPr/>
            <p:nvPr/>
          </p:nvSpPr>
          <p:spPr>
            <a:xfrm>
              <a:off x="20389896" y="5831425"/>
              <a:ext cx="1036802" cy="5369"/>
            </a:xfrm>
            <a:custGeom>
              <a:avLst/>
              <a:gdLst>
                <a:gd name="connsiteX0" fmla="*/ 0 w 1036802"/>
                <a:gd name="connsiteY0" fmla="*/ 0 h 5369"/>
                <a:gd name="connsiteX1" fmla="*/ 1036803 w 1036802"/>
                <a:gd name="connsiteY1" fmla="*/ 0 h 5369"/>
              </a:gdLst>
              <a:ahLst/>
              <a:cxnLst>
                <a:cxn ang="0">
                  <a:pos x="connsiteX0" y="connsiteY0"/>
                </a:cxn>
                <a:cxn ang="0">
                  <a:pos x="connsiteX1" y="connsiteY1"/>
                </a:cxn>
              </a:cxnLst>
              <a:rect l="l" t="t" r="r" b="b"/>
              <a:pathLst>
                <a:path w="1036802" h="5369">
                  <a:moveTo>
                    <a:pt x="0" y="0"/>
                  </a:moveTo>
                  <a:lnTo>
                    <a:pt x="1036803"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20" name="Graphic 4328">
            <a:extLst>
              <a:ext uri="{FF2B5EF4-FFF2-40B4-BE49-F238E27FC236}">
                <a16:creationId xmlns:a16="http://schemas.microsoft.com/office/drawing/2014/main" id="{07AA4DE0-30D7-2706-0902-D193BC6DA4F8}"/>
              </a:ext>
            </a:extLst>
          </p:cNvPr>
          <p:cNvGrpSpPr/>
          <p:nvPr/>
        </p:nvGrpSpPr>
        <p:grpSpPr>
          <a:xfrm flipH="1">
            <a:off x="4778386" y="9358612"/>
            <a:ext cx="616080" cy="326782"/>
            <a:chOff x="12522506" y="2909067"/>
            <a:chExt cx="914177" cy="484900"/>
          </a:xfrm>
          <a:noFill/>
        </p:grpSpPr>
        <p:grpSp>
          <p:nvGrpSpPr>
            <p:cNvPr id="5932" name="Graphic 4328">
              <a:extLst>
                <a:ext uri="{FF2B5EF4-FFF2-40B4-BE49-F238E27FC236}">
                  <a16:creationId xmlns:a16="http://schemas.microsoft.com/office/drawing/2014/main" id="{741256F5-84D2-FCD6-D468-7705229E96EC}"/>
                </a:ext>
              </a:extLst>
            </p:cNvPr>
            <p:cNvGrpSpPr/>
            <p:nvPr/>
          </p:nvGrpSpPr>
          <p:grpSpPr>
            <a:xfrm>
              <a:off x="12522506" y="2909067"/>
              <a:ext cx="914177" cy="484900"/>
              <a:chOff x="12522506" y="2909067"/>
              <a:chExt cx="914177" cy="484900"/>
            </a:xfrm>
            <a:grpFill/>
          </p:grpSpPr>
          <p:sp>
            <p:nvSpPr>
              <p:cNvPr id="5936" name="Freeform 5935">
                <a:extLst>
                  <a:ext uri="{FF2B5EF4-FFF2-40B4-BE49-F238E27FC236}">
                    <a16:creationId xmlns:a16="http://schemas.microsoft.com/office/drawing/2014/main" id="{EFF6D7E5-26ED-B27B-742C-2AECBE892937}"/>
                  </a:ext>
                </a:extLst>
              </p:cNvPr>
              <p:cNvSpPr/>
              <p:nvPr/>
            </p:nvSpPr>
            <p:spPr>
              <a:xfrm>
                <a:off x="12790155" y="3317988"/>
                <a:ext cx="363469" cy="398"/>
              </a:xfrm>
              <a:custGeom>
                <a:avLst/>
                <a:gdLst>
                  <a:gd name="connsiteX0" fmla="*/ 0 w 363469"/>
                  <a:gd name="connsiteY0" fmla="*/ 24 h 398"/>
                  <a:gd name="connsiteX1" fmla="*/ 363469 w 363469"/>
                  <a:gd name="connsiteY1" fmla="*/ 373 h 398"/>
                </a:gdLst>
                <a:ahLst/>
                <a:cxnLst>
                  <a:cxn ang="0">
                    <a:pos x="connsiteX0" y="connsiteY0"/>
                  </a:cxn>
                  <a:cxn ang="0">
                    <a:pos x="connsiteX1" y="connsiteY1"/>
                  </a:cxn>
                </a:cxnLst>
                <a:rect l="l" t="t" r="r" b="b"/>
                <a:pathLst>
                  <a:path w="363469" h="398">
                    <a:moveTo>
                      <a:pt x="0" y="24"/>
                    </a:moveTo>
                    <a:cubicBezTo>
                      <a:pt x="95407" y="-132"/>
                      <a:pt x="267864" y="534"/>
                      <a:pt x="363469" y="373"/>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37" name="Freeform 5936">
                <a:extLst>
                  <a:ext uri="{FF2B5EF4-FFF2-40B4-BE49-F238E27FC236}">
                    <a16:creationId xmlns:a16="http://schemas.microsoft.com/office/drawing/2014/main" id="{6F44235B-0757-D29B-3345-D1F0360C0A4C}"/>
                  </a:ext>
                </a:extLst>
              </p:cNvPr>
              <p:cNvSpPr/>
              <p:nvPr/>
            </p:nvSpPr>
            <p:spPr>
              <a:xfrm>
                <a:off x="12522506" y="2976197"/>
                <a:ext cx="914177" cy="342190"/>
              </a:xfrm>
              <a:custGeom>
                <a:avLst/>
                <a:gdLst>
                  <a:gd name="connsiteX0" fmla="*/ 802033 w 914177"/>
                  <a:gd name="connsiteY0" fmla="*/ 342191 h 342190"/>
                  <a:gd name="connsiteX1" fmla="*/ 874789 w 914177"/>
                  <a:gd name="connsiteY1" fmla="*/ 341815 h 342190"/>
                  <a:gd name="connsiteX2" fmla="*/ 914177 w 914177"/>
                  <a:gd name="connsiteY2" fmla="*/ 302427 h 342190"/>
                  <a:gd name="connsiteX3" fmla="*/ 914177 w 914177"/>
                  <a:gd name="connsiteY3" fmla="*/ 199527 h 342190"/>
                  <a:gd name="connsiteX4" fmla="*/ 687201 w 914177"/>
                  <a:gd name="connsiteY4" fmla="*/ 113937 h 342190"/>
                  <a:gd name="connsiteX5" fmla="*/ 476200 w 914177"/>
                  <a:gd name="connsiteY5" fmla="*/ 0 h 342190"/>
                  <a:gd name="connsiteX6" fmla="*/ 286639 w 914177"/>
                  <a:gd name="connsiteY6" fmla="*/ 0 h 342190"/>
                  <a:gd name="connsiteX7" fmla="*/ 81302 w 914177"/>
                  <a:gd name="connsiteY7" fmla="*/ 113937 h 342190"/>
                  <a:gd name="connsiteX8" fmla="*/ 20785 w 914177"/>
                  <a:gd name="connsiteY8" fmla="*/ 113937 h 342190"/>
                  <a:gd name="connsiteX9" fmla="*/ 4155 w 914177"/>
                  <a:gd name="connsiteY9" fmla="*/ 283619 h 342190"/>
                  <a:gd name="connsiteX10" fmla="*/ 77750 w 914177"/>
                  <a:gd name="connsiteY10" fmla="*/ 341815 h 342190"/>
                  <a:gd name="connsiteX11" fmla="*/ 94950 w 914177"/>
                  <a:gd name="connsiteY11" fmla="*/ 341820 h 342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4177" h="342190">
                    <a:moveTo>
                      <a:pt x="802033" y="342191"/>
                    </a:moveTo>
                    <a:lnTo>
                      <a:pt x="874789" y="341815"/>
                    </a:lnTo>
                    <a:cubicBezTo>
                      <a:pt x="896542" y="341815"/>
                      <a:pt x="914177" y="324179"/>
                      <a:pt x="914177" y="302427"/>
                    </a:cubicBezTo>
                    <a:lnTo>
                      <a:pt x="914177" y="199527"/>
                    </a:lnTo>
                    <a:cubicBezTo>
                      <a:pt x="914177" y="155150"/>
                      <a:pt x="784414" y="128179"/>
                      <a:pt x="687201" y="113937"/>
                    </a:cubicBezTo>
                    <a:cubicBezTo>
                      <a:pt x="613440" y="43959"/>
                      <a:pt x="548069" y="0"/>
                      <a:pt x="476200" y="0"/>
                    </a:cubicBezTo>
                    <a:lnTo>
                      <a:pt x="286639" y="0"/>
                    </a:lnTo>
                    <a:cubicBezTo>
                      <a:pt x="207513" y="0"/>
                      <a:pt x="162078" y="56969"/>
                      <a:pt x="81302" y="113937"/>
                    </a:cubicBezTo>
                    <a:lnTo>
                      <a:pt x="20785" y="113937"/>
                    </a:lnTo>
                    <a:cubicBezTo>
                      <a:pt x="1871" y="163111"/>
                      <a:pt x="-5305" y="245790"/>
                      <a:pt x="4155" y="283619"/>
                    </a:cubicBezTo>
                    <a:cubicBezTo>
                      <a:pt x="13609" y="321443"/>
                      <a:pt x="38034" y="341815"/>
                      <a:pt x="77750" y="341815"/>
                    </a:cubicBezTo>
                    <a:cubicBezTo>
                      <a:pt x="80496" y="341815"/>
                      <a:pt x="94950" y="341820"/>
                      <a:pt x="94950" y="34182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38" name="Freeform 5937">
                <a:extLst>
                  <a:ext uri="{FF2B5EF4-FFF2-40B4-BE49-F238E27FC236}">
                    <a16:creationId xmlns:a16="http://schemas.microsoft.com/office/drawing/2014/main" id="{FDAB7170-2916-FA50-DC62-5812A096FD96}"/>
                  </a:ext>
                </a:extLst>
              </p:cNvPr>
              <p:cNvSpPr/>
              <p:nvPr/>
            </p:nvSpPr>
            <p:spPr>
              <a:xfrm>
                <a:off x="13153634" y="3223060"/>
                <a:ext cx="170906" cy="170906"/>
              </a:xfrm>
              <a:custGeom>
                <a:avLst/>
                <a:gdLst>
                  <a:gd name="connsiteX0" fmla="*/ 170906 w 170906"/>
                  <a:gd name="connsiteY0" fmla="*/ 85453 h 170906"/>
                  <a:gd name="connsiteX1" fmla="*/ 85453 w 170906"/>
                  <a:gd name="connsiteY1" fmla="*/ 170907 h 170906"/>
                  <a:gd name="connsiteX2" fmla="*/ 0 w 170906"/>
                  <a:gd name="connsiteY2" fmla="*/ 85453 h 170906"/>
                  <a:gd name="connsiteX3" fmla="*/ 85453 w 170906"/>
                  <a:gd name="connsiteY3" fmla="*/ 0 h 170906"/>
                  <a:gd name="connsiteX4" fmla="*/ 170906 w 170906"/>
                  <a:gd name="connsiteY4" fmla="*/ 85453 h 170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906" h="170906">
                    <a:moveTo>
                      <a:pt x="170906" y="85453"/>
                    </a:moveTo>
                    <a:cubicBezTo>
                      <a:pt x="170906" y="132648"/>
                      <a:pt x="132648" y="170907"/>
                      <a:pt x="85453" y="170907"/>
                    </a:cubicBezTo>
                    <a:cubicBezTo>
                      <a:pt x="38259" y="170907"/>
                      <a:pt x="0" y="132648"/>
                      <a:pt x="0" y="85453"/>
                    </a:cubicBezTo>
                    <a:cubicBezTo>
                      <a:pt x="0" y="38259"/>
                      <a:pt x="38259" y="0"/>
                      <a:pt x="85453" y="0"/>
                    </a:cubicBezTo>
                    <a:cubicBezTo>
                      <a:pt x="132648" y="0"/>
                      <a:pt x="170906" y="38259"/>
                      <a:pt x="170906" y="85453"/>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39" name="Freeform 5938">
                <a:extLst>
                  <a:ext uri="{FF2B5EF4-FFF2-40B4-BE49-F238E27FC236}">
                    <a16:creationId xmlns:a16="http://schemas.microsoft.com/office/drawing/2014/main" id="{06AE5D8D-1F6C-C191-BE2A-04A6CB681756}"/>
                  </a:ext>
                </a:extLst>
              </p:cNvPr>
              <p:cNvSpPr/>
              <p:nvPr/>
            </p:nvSpPr>
            <p:spPr>
              <a:xfrm>
                <a:off x="12619250" y="3223060"/>
                <a:ext cx="170906" cy="170906"/>
              </a:xfrm>
              <a:custGeom>
                <a:avLst/>
                <a:gdLst>
                  <a:gd name="connsiteX0" fmla="*/ 170906 w 170906"/>
                  <a:gd name="connsiteY0" fmla="*/ 85453 h 170906"/>
                  <a:gd name="connsiteX1" fmla="*/ 85453 w 170906"/>
                  <a:gd name="connsiteY1" fmla="*/ 170907 h 170906"/>
                  <a:gd name="connsiteX2" fmla="*/ 0 w 170906"/>
                  <a:gd name="connsiteY2" fmla="*/ 85453 h 170906"/>
                  <a:gd name="connsiteX3" fmla="*/ 85453 w 170906"/>
                  <a:gd name="connsiteY3" fmla="*/ 0 h 170906"/>
                  <a:gd name="connsiteX4" fmla="*/ 170906 w 170906"/>
                  <a:gd name="connsiteY4" fmla="*/ 85453 h 170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906" h="170906">
                    <a:moveTo>
                      <a:pt x="170906" y="85453"/>
                    </a:moveTo>
                    <a:cubicBezTo>
                      <a:pt x="170906" y="132648"/>
                      <a:pt x="132648" y="170907"/>
                      <a:pt x="85453" y="170907"/>
                    </a:cubicBezTo>
                    <a:cubicBezTo>
                      <a:pt x="38259" y="170907"/>
                      <a:pt x="0" y="132648"/>
                      <a:pt x="0" y="85453"/>
                    </a:cubicBezTo>
                    <a:cubicBezTo>
                      <a:pt x="0" y="38259"/>
                      <a:pt x="38259" y="0"/>
                      <a:pt x="85453" y="0"/>
                    </a:cubicBezTo>
                    <a:cubicBezTo>
                      <a:pt x="132648" y="0"/>
                      <a:pt x="170906" y="38259"/>
                      <a:pt x="170906" y="85453"/>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40" name="Freeform 5939">
                <a:extLst>
                  <a:ext uri="{FF2B5EF4-FFF2-40B4-BE49-F238E27FC236}">
                    <a16:creationId xmlns:a16="http://schemas.microsoft.com/office/drawing/2014/main" id="{DA09BE58-3751-0885-5525-1E0ADFEFDE78}"/>
                  </a:ext>
                </a:extLst>
              </p:cNvPr>
              <p:cNvSpPr/>
              <p:nvPr/>
            </p:nvSpPr>
            <p:spPr>
              <a:xfrm>
                <a:off x="12790155" y="2909067"/>
                <a:ext cx="221493" cy="67129"/>
              </a:xfrm>
              <a:custGeom>
                <a:avLst/>
                <a:gdLst>
                  <a:gd name="connsiteX0" fmla="*/ 221494 w 221493"/>
                  <a:gd name="connsiteY0" fmla="*/ 67130 h 67129"/>
                  <a:gd name="connsiteX1" fmla="*/ 185637 w 221493"/>
                  <a:gd name="connsiteY1" fmla="*/ 0 h 67129"/>
                  <a:gd name="connsiteX2" fmla="*/ 97395 w 221493"/>
                  <a:gd name="connsiteY2" fmla="*/ 0 h 67129"/>
                  <a:gd name="connsiteX3" fmla="*/ 35857 w 221493"/>
                  <a:gd name="connsiteY3" fmla="*/ 0 h 67129"/>
                  <a:gd name="connsiteX4" fmla="*/ 0 w 221493"/>
                  <a:gd name="connsiteY4" fmla="*/ 67130 h 67129"/>
                  <a:gd name="connsiteX5" fmla="*/ 221494 w 221493"/>
                  <a:gd name="connsiteY5" fmla="*/ 67130 h 6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493" h="67129">
                    <a:moveTo>
                      <a:pt x="221494" y="67130"/>
                    </a:moveTo>
                    <a:lnTo>
                      <a:pt x="185637" y="0"/>
                    </a:lnTo>
                    <a:lnTo>
                      <a:pt x="97395" y="0"/>
                    </a:lnTo>
                    <a:lnTo>
                      <a:pt x="35857" y="0"/>
                    </a:lnTo>
                    <a:lnTo>
                      <a:pt x="0" y="67130"/>
                    </a:lnTo>
                    <a:lnTo>
                      <a:pt x="221494" y="67130"/>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933" name="Freeform 5932">
              <a:extLst>
                <a:ext uri="{FF2B5EF4-FFF2-40B4-BE49-F238E27FC236}">
                  <a16:creationId xmlns:a16="http://schemas.microsoft.com/office/drawing/2014/main" id="{080DDE7C-F152-E5A3-B2A1-D73C6B0991EF}"/>
                </a:ext>
              </a:extLst>
            </p:cNvPr>
            <p:cNvSpPr/>
            <p:nvPr/>
          </p:nvSpPr>
          <p:spPr>
            <a:xfrm>
              <a:off x="12939290" y="2976197"/>
              <a:ext cx="270417" cy="115799"/>
            </a:xfrm>
            <a:custGeom>
              <a:avLst/>
              <a:gdLst>
                <a:gd name="connsiteX0" fmla="*/ 0 w 270417"/>
                <a:gd name="connsiteY0" fmla="*/ 0 h 115799"/>
                <a:gd name="connsiteX1" fmla="*/ 0 w 270417"/>
                <a:gd name="connsiteY1" fmla="*/ 115799 h 115799"/>
                <a:gd name="connsiteX2" fmla="*/ 270417 w 270417"/>
                <a:gd name="connsiteY2" fmla="*/ 115799 h 115799"/>
              </a:gdLst>
              <a:ahLst/>
              <a:cxnLst>
                <a:cxn ang="0">
                  <a:pos x="connsiteX0" y="connsiteY0"/>
                </a:cxn>
                <a:cxn ang="0">
                  <a:pos x="connsiteX1" y="connsiteY1"/>
                </a:cxn>
                <a:cxn ang="0">
                  <a:pos x="connsiteX2" y="connsiteY2"/>
                </a:cxn>
              </a:cxnLst>
              <a:rect l="l" t="t" r="r" b="b"/>
              <a:pathLst>
                <a:path w="270417" h="115799">
                  <a:moveTo>
                    <a:pt x="0" y="0"/>
                  </a:moveTo>
                  <a:lnTo>
                    <a:pt x="0" y="115799"/>
                  </a:lnTo>
                  <a:lnTo>
                    <a:pt x="270417" y="11579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34" name="Freeform 5933">
              <a:extLst>
                <a:ext uri="{FF2B5EF4-FFF2-40B4-BE49-F238E27FC236}">
                  <a16:creationId xmlns:a16="http://schemas.microsoft.com/office/drawing/2014/main" id="{2B60A5C4-02C8-99DF-C190-068F784C1594}"/>
                </a:ext>
              </a:extLst>
            </p:cNvPr>
            <p:cNvSpPr/>
            <p:nvPr/>
          </p:nvSpPr>
          <p:spPr>
            <a:xfrm>
              <a:off x="12603809" y="2976194"/>
              <a:ext cx="332896" cy="115799"/>
            </a:xfrm>
            <a:custGeom>
              <a:avLst/>
              <a:gdLst>
                <a:gd name="connsiteX0" fmla="*/ 332896 w 332896"/>
                <a:gd name="connsiteY0" fmla="*/ 0 h 115799"/>
                <a:gd name="connsiteX1" fmla="*/ 332896 w 332896"/>
                <a:gd name="connsiteY1" fmla="*/ 115800 h 115799"/>
                <a:gd name="connsiteX2" fmla="*/ 0 w 332896"/>
                <a:gd name="connsiteY2" fmla="*/ 115800 h 115799"/>
              </a:gdLst>
              <a:ahLst/>
              <a:cxnLst>
                <a:cxn ang="0">
                  <a:pos x="connsiteX0" y="connsiteY0"/>
                </a:cxn>
                <a:cxn ang="0">
                  <a:pos x="connsiteX1" y="connsiteY1"/>
                </a:cxn>
                <a:cxn ang="0">
                  <a:pos x="connsiteX2" y="connsiteY2"/>
                </a:cxn>
              </a:cxnLst>
              <a:rect l="l" t="t" r="r" b="b"/>
              <a:pathLst>
                <a:path w="332896" h="115799">
                  <a:moveTo>
                    <a:pt x="332896" y="0"/>
                  </a:moveTo>
                  <a:lnTo>
                    <a:pt x="332896" y="115800"/>
                  </a:lnTo>
                  <a:lnTo>
                    <a:pt x="0" y="11580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35" name="Freeform 5934">
              <a:extLst>
                <a:ext uri="{FF2B5EF4-FFF2-40B4-BE49-F238E27FC236}">
                  <a16:creationId xmlns:a16="http://schemas.microsoft.com/office/drawing/2014/main" id="{8257EB8C-F22A-C864-AA96-5319E3C6DA0B}"/>
                </a:ext>
              </a:extLst>
            </p:cNvPr>
            <p:cNvSpPr/>
            <p:nvPr/>
          </p:nvSpPr>
          <p:spPr>
            <a:xfrm>
              <a:off x="12751052" y="2987561"/>
              <a:ext cx="5375" cy="104435"/>
            </a:xfrm>
            <a:custGeom>
              <a:avLst/>
              <a:gdLst>
                <a:gd name="connsiteX0" fmla="*/ 0 w 5375"/>
                <a:gd name="connsiteY0" fmla="*/ 104435 h 104435"/>
                <a:gd name="connsiteX1" fmla="*/ 0 w 5375"/>
                <a:gd name="connsiteY1" fmla="*/ 0 h 104435"/>
              </a:gdLst>
              <a:ahLst/>
              <a:cxnLst>
                <a:cxn ang="0">
                  <a:pos x="connsiteX0" y="connsiteY0"/>
                </a:cxn>
                <a:cxn ang="0">
                  <a:pos x="connsiteX1" y="connsiteY1"/>
                </a:cxn>
              </a:cxnLst>
              <a:rect l="l" t="t" r="r" b="b"/>
              <a:pathLst>
                <a:path w="5375" h="104435">
                  <a:moveTo>
                    <a:pt x="0" y="104435"/>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21" name="Graphic 4328">
            <a:extLst>
              <a:ext uri="{FF2B5EF4-FFF2-40B4-BE49-F238E27FC236}">
                <a16:creationId xmlns:a16="http://schemas.microsoft.com/office/drawing/2014/main" id="{A0E3C7BF-DE33-1330-6986-4071E63EA0ED}"/>
              </a:ext>
            </a:extLst>
          </p:cNvPr>
          <p:cNvGrpSpPr/>
          <p:nvPr/>
        </p:nvGrpSpPr>
        <p:grpSpPr>
          <a:xfrm flipH="1">
            <a:off x="3446356" y="9354848"/>
            <a:ext cx="616078" cy="333438"/>
            <a:chOff x="11190475" y="2903692"/>
            <a:chExt cx="914177" cy="494778"/>
          </a:xfrm>
          <a:noFill/>
        </p:grpSpPr>
        <p:sp>
          <p:nvSpPr>
            <p:cNvPr id="5926" name="Freeform 5925">
              <a:extLst>
                <a:ext uri="{FF2B5EF4-FFF2-40B4-BE49-F238E27FC236}">
                  <a16:creationId xmlns:a16="http://schemas.microsoft.com/office/drawing/2014/main" id="{4E4C800B-7FC7-83A5-D72F-DA46A6A63A55}"/>
                </a:ext>
              </a:extLst>
            </p:cNvPr>
            <p:cNvSpPr/>
            <p:nvPr/>
          </p:nvSpPr>
          <p:spPr>
            <a:xfrm>
              <a:off x="11225031" y="3111599"/>
              <a:ext cx="845065" cy="133655"/>
            </a:xfrm>
            <a:custGeom>
              <a:avLst/>
              <a:gdLst>
                <a:gd name="connsiteX0" fmla="*/ 756926 w 845065"/>
                <a:gd name="connsiteY0" fmla="*/ 133656 h 133655"/>
                <a:gd name="connsiteX1" fmla="*/ 845065 w 845065"/>
                <a:gd name="connsiteY1" fmla="*/ 0 h 133655"/>
                <a:gd name="connsiteX2" fmla="*/ 0 w 845065"/>
                <a:gd name="connsiteY2" fmla="*/ 0 h 133655"/>
                <a:gd name="connsiteX3" fmla="*/ 0 w 845065"/>
                <a:gd name="connsiteY3" fmla="*/ 35561 h 133655"/>
                <a:gd name="connsiteX4" fmla="*/ 29702 w 845065"/>
                <a:gd name="connsiteY4" fmla="*/ 133656 h 133655"/>
                <a:gd name="connsiteX5" fmla="*/ 29702 w 845065"/>
                <a:gd name="connsiteY5" fmla="*/ 133656 h 133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5065" h="133655">
                  <a:moveTo>
                    <a:pt x="756926" y="133656"/>
                  </a:moveTo>
                  <a:cubicBezTo>
                    <a:pt x="756926" y="133656"/>
                    <a:pt x="797233" y="113118"/>
                    <a:pt x="845065" y="0"/>
                  </a:cubicBezTo>
                  <a:lnTo>
                    <a:pt x="0" y="0"/>
                  </a:lnTo>
                  <a:lnTo>
                    <a:pt x="0" y="35561"/>
                  </a:lnTo>
                  <a:cubicBezTo>
                    <a:pt x="0" y="70472"/>
                    <a:pt x="10336" y="104609"/>
                    <a:pt x="29702" y="133656"/>
                  </a:cubicBezTo>
                  <a:lnTo>
                    <a:pt x="29702" y="13365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27" name="Freeform 5926">
              <a:extLst>
                <a:ext uri="{FF2B5EF4-FFF2-40B4-BE49-F238E27FC236}">
                  <a16:creationId xmlns:a16="http://schemas.microsoft.com/office/drawing/2014/main" id="{685CB0F6-335D-4583-860C-9EF22BA73615}"/>
                </a:ext>
              </a:extLst>
            </p:cNvPr>
            <p:cNvSpPr/>
            <p:nvPr/>
          </p:nvSpPr>
          <p:spPr>
            <a:xfrm>
              <a:off x="11429787" y="2963095"/>
              <a:ext cx="236801" cy="74252"/>
            </a:xfrm>
            <a:custGeom>
              <a:avLst/>
              <a:gdLst>
                <a:gd name="connsiteX0" fmla="*/ 236802 w 236801"/>
                <a:gd name="connsiteY0" fmla="*/ 74253 h 74252"/>
                <a:gd name="connsiteX1" fmla="*/ 155214 w 236801"/>
                <a:gd name="connsiteY1" fmla="*/ 0 h 74252"/>
                <a:gd name="connsiteX2" fmla="*/ 0 w 236801"/>
                <a:gd name="connsiteY2" fmla="*/ 0 h 74252"/>
              </a:gdLst>
              <a:ahLst/>
              <a:cxnLst>
                <a:cxn ang="0">
                  <a:pos x="connsiteX0" y="connsiteY0"/>
                </a:cxn>
                <a:cxn ang="0">
                  <a:pos x="connsiteX1" y="connsiteY1"/>
                </a:cxn>
                <a:cxn ang="0">
                  <a:pos x="connsiteX2" y="connsiteY2"/>
                </a:cxn>
              </a:cxnLst>
              <a:rect l="l" t="t" r="r" b="b"/>
              <a:pathLst>
                <a:path w="236801" h="74252">
                  <a:moveTo>
                    <a:pt x="236802" y="74253"/>
                  </a:moveTo>
                  <a:lnTo>
                    <a:pt x="155214" y="0"/>
                  </a:ln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28" name="Freeform 5927">
              <a:extLst>
                <a:ext uri="{FF2B5EF4-FFF2-40B4-BE49-F238E27FC236}">
                  <a16:creationId xmlns:a16="http://schemas.microsoft.com/office/drawing/2014/main" id="{3B62F9B0-C33C-3D76-4594-9F3E977BF5C5}"/>
                </a:ext>
              </a:extLst>
            </p:cNvPr>
            <p:cNvSpPr/>
            <p:nvPr/>
          </p:nvSpPr>
          <p:spPr>
            <a:xfrm>
              <a:off x="11225031" y="2903692"/>
              <a:ext cx="553180" cy="207907"/>
            </a:xfrm>
            <a:custGeom>
              <a:avLst/>
              <a:gdLst>
                <a:gd name="connsiteX0" fmla="*/ 204756 w 553180"/>
                <a:gd name="connsiteY0" fmla="*/ 59402 h 207907"/>
                <a:gd name="connsiteX1" fmla="*/ 166507 w 553180"/>
                <a:gd name="connsiteY1" fmla="*/ 0 h 207907"/>
                <a:gd name="connsiteX2" fmla="*/ 55158 w 553180"/>
                <a:gd name="connsiteY2" fmla="*/ 0 h 207907"/>
                <a:gd name="connsiteX3" fmla="*/ 55158 w 553180"/>
                <a:gd name="connsiteY3" fmla="*/ 59402 h 207907"/>
                <a:gd name="connsiteX4" fmla="*/ 0 w 553180"/>
                <a:gd name="connsiteY4" fmla="*/ 59402 h 207907"/>
                <a:gd name="connsiteX5" fmla="*/ 0 w 553180"/>
                <a:gd name="connsiteY5" fmla="*/ 207907 h 207907"/>
                <a:gd name="connsiteX6" fmla="*/ 553180 w 553180"/>
                <a:gd name="connsiteY6" fmla="*/ 207907 h 207907"/>
                <a:gd name="connsiteX7" fmla="*/ 486353 w 553180"/>
                <a:gd name="connsiteY7" fmla="*/ 133655 h 207907"/>
                <a:gd name="connsiteX8" fmla="*/ 0 w 553180"/>
                <a:gd name="connsiteY8" fmla="*/ 133655 h 207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180" h="207907">
                  <a:moveTo>
                    <a:pt x="204756" y="59402"/>
                  </a:moveTo>
                  <a:lnTo>
                    <a:pt x="166507" y="0"/>
                  </a:lnTo>
                  <a:lnTo>
                    <a:pt x="55158" y="0"/>
                  </a:lnTo>
                  <a:lnTo>
                    <a:pt x="55158" y="59402"/>
                  </a:lnTo>
                  <a:lnTo>
                    <a:pt x="0" y="59402"/>
                  </a:lnTo>
                  <a:lnTo>
                    <a:pt x="0" y="207907"/>
                  </a:lnTo>
                  <a:lnTo>
                    <a:pt x="553180" y="207907"/>
                  </a:lnTo>
                  <a:lnTo>
                    <a:pt x="486353" y="133655"/>
                  </a:lnTo>
                  <a:lnTo>
                    <a:pt x="0" y="133655"/>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29" name="Freeform 5928">
              <a:extLst>
                <a:ext uri="{FF2B5EF4-FFF2-40B4-BE49-F238E27FC236}">
                  <a16:creationId xmlns:a16="http://schemas.microsoft.com/office/drawing/2014/main" id="{68D4AD9C-0708-353E-BED0-5DD44620F194}"/>
                </a:ext>
              </a:extLst>
            </p:cNvPr>
            <p:cNvSpPr/>
            <p:nvPr/>
          </p:nvSpPr>
          <p:spPr>
            <a:xfrm>
              <a:off x="11190475" y="3231576"/>
              <a:ext cx="914177" cy="69133"/>
            </a:xfrm>
            <a:custGeom>
              <a:avLst/>
              <a:gdLst>
                <a:gd name="connsiteX0" fmla="*/ 0 w 914177"/>
                <a:gd name="connsiteY0" fmla="*/ 0 h 69133"/>
                <a:gd name="connsiteX1" fmla="*/ 182767 w 914177"/>
                <a:gd name="connsiteY1" fmla="*/ 69134 h 69133"/>
                <a:gd name="connsiteX2" fmla="*/ 365603 w 914177"/>
                <a:gd name="connsiteY2" fmla="*/ 0 h 69133"/>
                <a:gd name="connsiteX3" fmla="*/ 548375 w 914177"/>
                <a:gd name="connsiteY3" fmla="*/ 69134 h 69133"/>
                <a:gd name="connsiteX4" fmla="*/ 731276 w 914177"/>
                <a:gd name="connsiteY4" fmla="*/ 0 h 69133"/>
                <a:gd name="connsiteX5" fmla="*/ 914177 w 914177"/>
                <a:gd name="connsiteY5" fmla="*/ 69134 h 69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77" h="69133">
                  <a:moveTo>
                    <a:pt x="0" y="0"/>
                  </a:moveTo>
                  <a:cubicBezTo>
                    <a:pt x="91386" y="0"/>
                    <a:pt x="91386" y="69134"/>
                    <a:pt x="182767" y="69134"/>
                  </a:cubicBezTo>
                  <a:cubicBezTo>
                    <a:pt x="274185" y="69134"/>
                    <a:pt x="274185" y="0"/>
                    <a:pt x="365603" y="0"/>
                  </a:cubicBezTo>
                  <a:cubicBezTo>
                    <a:pt x="456989" y="0"/>
                    <a:pt x="456989" y="69134"/>
                    <a:pt x="548375" y="69134"/>
                  </a:cubicBezTo>
                  <a:cubicBezTo>
                    <a:pt x="639826" y="69134"/>
                    <a:pt x="639826" y="0"/>
                    <a:pt x="731276" y="0"/>
                  </a:cubicBezTo>
                  <a:cubicBezTo>
                    <a:pt x="822727" y="0"/>
                    <a:pt x="822727" y="69134"/>
                    <a:pt x="914177" y="69134"/>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30" name="Freeform 5929">
              <a:extLst>
                <a:ext uri="{FF2B5EF4-FFF2-40B4-BE49-F238E27FC236}">
                  <a16:creationId xmlns:a16="http://schemas.microsoft.com/office/drawing/2014/main" id="{0AF2E47F-CD12-B1F4-879B-61C401492759}"/>
                </a:ext>
              </a:extLst>
            </p:cNvPr>
            <p:cNvSpPr/>
            <p:nvPr/>
          </p:nvSpPr>
          <p:spPr>
            <a:xfrm>
              <a:off x="11190475" y="3329331"/>
              <a:ext cx="914177" cy="69139"/>
            </a:xfrm>
            <a:custGeom>
              <a:avLst/>
              <a:gdLst>
                <a:gd name="connsiteX0" fmla="*/ 0 w 914177"/>
                <a:gd name="connsiteY0" fmla="*/ 0 h 69139"/>
                <a:gd name="connsiteX1" fmla="*/ 182767 w 914177"/>
                <a:gd name="connsiteY1" fmla="*/ 69139 h 69139"/>
                <a:gd name="connsiteX2" fmla="*/ 365603 w 914177"/>
                <a:gd name="connsiteY2" fmla="*/ 0 h 69139"/>
                <a:gd name="connsiteX3" fmla="*/ 548375 w 914177"/>
                <a:gd name="connsiteY3" fmla="*/ 69139 h 69139"/>
                <a:gd name="connsiteX4" fmla="*/ 731276 w 914177"/>
                <a:gd name="connsiteY4" fmla="*/ 0 h 69139"/>
                <a:gd name="connsiteX5" fmla="*/ 914177 w 914177"/>
                <a:gd name="connsiteY5" fmla="*/ 69139 h 69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77" h="69139">
                  <a:moveTo>
                    <a:pt x="0" y="0"/>
                  </a:moveTo>
                  <a:cubicBezTo>
                    <a:pt x="91386" y="0"/>
                    <a:pt x="91386" y="69139"/>
                    <a:pt x="182767" y="69139"/>
                  </a:cubicBezTo>
                  <a:cubicBezTo>
                    <a:pt x="274185" y="69139"/>
                    <a:pt x="274185" y="0"/>
                    <a:pt x="365603" y="0"/>
                  </a:cubicBezTo>
                  <a:cubicBezTo>
                    <a:pt x="456989" y="0"/>
                    <a:pt x="456989" y="69139"/>
                    <a:pt x="548375" y="69139"/>
                  </a:cubicBezTo>
                  <a:cubicBezTo>
                    <a:pt x="639826" y="69139"/>
                    <a:pt x="639826" y="0"/>
                    <a:pt x="731276" y="0"/>
                  </a:cubicBezTo>
                  <a:cubicBezTo>
                    <a:pt x="822727" y="0"/>
                    <a:pt x="822727" y="69139"/>
                    <a:pt x="914177" y="69139"/>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31" name="Freeform 5930">
              <a:extLst>
                <a:ext uri="{FF2B5EF4-FFF2-40B4-BE49-F238E27FC236}">
                  <a16:creationId xmlns:a16="http://schemas.microsoft.com/office/drawing/2014/main" id="{59D6FACF-1C66-ED71-D6BB-CCA4F54451C8}"/>
                </a:ext>
              </a:extLst>
            </p:cNvPr>
            <p:cNvSpPr/>
            <p:nvPr/>
          </p:nvSpPr>
          <p:spPr>
            <a:xfrm>
              <a:off x="11897171" y="3000221"/>
              <a:ext cx="102544" cy="111378"/>
            </a:xfrm>
            <a:custGeom>
              <a:avLst/>
              <a:gdLst>
                <a:gd name="connsiteX0" fmla="*/ 53895 w 102544"/>
                <a:gd name="connsiteY0" fmla="*/ 111378 h 111378"/>
                <a:gd name="connsiteX1" fmla="*/ 53895 w 102544"/>
                <a:gd name="connsiteY1" fmla="*/ 0 h 111378"/>
                <a:gd name="connsiteX2" fmla="*/ 0 w 102544"/>
                <a:gd name="connsiteY2" fmla="*/ 0 h 111378"/>
                <a:gd name="connsiteX3" fmla="*/ 102545 w 102544"/>
                <a:gd name="connsiteY3" fmla="*/ 0 h 111378"/>
              </a:gdLst>
              <a:ahLst/>
              <a:cxnLst>
                <a:cxn ang="0">
                  <a:pos x="connsiteX0" y="connsiteY0"/>
                </a:cxn>
                <a:cxn ang="0">
                  <a:pos x="connsiteX1" y="connsiteY1"/>
                </a:cxn>
                <a:cxn ang="0">
                  <a:pos x="connsiteX2" y="connsiteY2"/>
                </a:cxn>
                <a:cxn ang="0">
                  <a:pos x="connsiteX3" y="connsiteY3"/>
                </a:cxn>
              </a:cxnLst>
              <a:rect l="l" t="t" r="r" b="b"/>
              <a:pathLst>
                <a:path w="102544" h="111378">
                  <a:moveTo>
                    <a:pt x="53895" y="111378"/>
                  </a:moveTo>
                  <a:lnTo>
                    <a:pt x="53895" y="0"/>
                  </a:lnTo>
                  <a:lnTo>
                    <a:pt x="0" y="0"/>
                  </a:lnTo>
                  <a:lnTo>
                    <a:pt x="102545"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22" name="Graphic 4328">
            <a:extLst>
              <a:ext uri="{FF2B5EF4-FFF2-40B4-BE49-F238E27FC236}">
                <a16:creationId xmlns:a16="http://schemas.microsoft.com/office/drawing/2014/main" id="{24B3E281-630D-ED9A-C45E-AFCF7DB4DD92}"/>
              </a:ext>
            </a:extLst>
          </p:cNvPr>
          <p:cNvGrpSpPr/>
          <p:nvPr/>
        </p:nvGrpSpPr>
        <p:grpSpPr>
          <a:xfrm flipH="1">
            <a:off x="6126290" y="9319793"/>
            <a:ext cx="616078" cy="404420"/>
            <a:chOff x="13870409" y="2851464"/>
            <a:chExt cx="914177" cy="600106"/>
          </a:xfrm>
          <a:noFill/>
        </p:grpSpPr>
        <p:sp>
          <p:nvSpPr>
            <p:cNvPr id="5918" name="Freeform 5917">
              <a:extLst>
                <a:ext uri="{FF2B5EF4-FFF2-40B4-BE49-F238E27FC236}">
                  <a16:creationId xmlns:a16="http://schemas.microsoft.com/office/drawing/2014/main" id="{D16DF1C5-E3F8-271B-55C6-39414BBDD6CE}"/>
                </a:ext>
              </a:extLst>
            </p:cNvPr>
            <p:cNvSpPr/>
            <p:nvPr/>
          </p:nvSpPr>
          <p:spPr>
            <a:xfrm>
              <a:off x="13870409" y="3284675"/>
              <a:ext cx="914177" cy="69133"/>
            </a:xfrm>
            <a:custGeom>
              <a:avLst/>
              <a:gdLst>
                <a:gd name="connsiteX0" fmla="*/ 0 w 914177"/>
                <a:gd name="connsiteY0" fmla="*/ 0 h 69133"/>
                <a:gd name="connsiteX1" fmla="*/ 182767 w 914177"/>
                <a:gd name="connsiteY1" fmla="*/ 69134 h 69133"/>
                <a:gd name="connsiteX2" fmla="*/ 365603 w 914177"/>
                <a:gd name="connsiteY2" fmla="*/ 0 h 69133"/>
                <a:gd name="connsiteX3" fmla="*/ 548375 w 914177"/>
                <a:gd name="connsiteY3" fmla="*/ 69134 h 69133"/>
                <a:gd name="connsiteX4" fmla="*/ 731276 w 914177"/>
                <a:gd name="connsiteY4" fmla="*/ 0 h 69133"/>
                <a:gd name="connsiteX5" fmla="*/ 914178 w 914177"/>
                <a:gd name="connsiteY5" fmla="*/ 69134 h 69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77" h="69133">
                  <a:moveTo>
                    <a:pt x="0" y="0"/>
                  </a:moveTo>
                  <a:cubicBezTo>
                    <a:pt x="91386" y="0"/>
                    <a:pt x="91386" y="69134"/>
                    <a:pt x="182767" y="69134"/>
                  </a:cubicBezTo>
                  <a:cubicBezTo>
                    <a:pt x="274185" y="69134"/>
                    <a:pt x="274185" y="0"/>
                    <a:pt x="365603" y="0"/>
                  </a:cubicBezTo>
                  <a:cubicBezTo>
                    <a:pt x="456990" y="0"/>
                    <a:pt x="456990" y="69134"/>
                    <a:pt x="548375" y="69134"/>
                  </a:cubicBezTo>
                  <a:cubicBezTo>
                    <a:pt x="639826" y="69134"/>
                    <a:pt x="639826" y="0"/>
                    <a:pt x="731276" y="0"/>
                  </a:cubicBezTo>
                  <a:cubicBezTo>
                    <a:pt x="822727" y="0"/>
                    <a:pt x="822727" y="69134"/>
                    <a:pt x="914178" y="69134"/>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9" name="Freeform 5918">
              <a:extLst>
                <a:ext uri="{FF2B5EF4-FFF2-40B4-BE49-F238E27FC236}">
                  <a16:creationId xmlns:a16="http://schemas.microsoft.com/office/drawing/2014/main" id="{9288ACCB-22E4-8958-D370-F22752803697}"/>
                </a:ext>
              </a:extLst>
            </p:cNvPr>
            <p:cNvSpPr/>
            <p:nvPr/>
          </p:nvSpPr>
          <p:spPr>
            <a:xfrm>
              <a:off x="13870409" y="3382437"/>
              <a:ext cx="914177" cy="69133"/>
            </a:xfrm>
            <a:custGeom>
              <a:avLst/>
              <a:gdLst>
                <a:gd name="connsiteX0" fmla="*/ 0 w 914177"/>
                <a:gd name="connsiteY0" fmla="*/ 0 h 69133"/>
                <a:gd name="connsiteX1" fmla="*/ 182767 w 914177"/>
                <a:gd name="connsiteY1" fmla="*/ 69134 h 69133"/>
                <a:gd name="connsiteX2" fmla="*/ 365603 w 914177"/>
                <a:gd name="connsiteY2" fmla="*/ 0 h 69133"/>
                <a:gd name="connsiteX3" fmla="*/ 548375 w 914177"/>
                <a:gd name="connsiteY3" fmla="*/ 69134 h 69133"/>
                <a:gd name="connsiteX4" fmla="*/ 731276 w 914177"/>
                <a:gd name="connsiteY4" fmla="*/ 0 h 69133"/>
                <a:gd name="connsiteX5" fmla="*/ 914178 w 914177"/>
                <a:gd name="connsiteY5" fmla="*/ 69134 h 69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77" h="69133">
                  <a:moveTo>
                    <a:pt x="0" y="0"/>
                  </a:moveTo>
                  <a:cubicBezTo>
                    <a:pt x="91386" y="0"/>
                    <a:pt x="91386" y="69134"/>
                    <a:pt x="182767" y="69134"/>
                  </a:cubicBezTo>
                  <a:cubicBezTo>
                    <a:pt x="274185" y="69134"/>
                    <a:pt x="274185" y="0"/>
                    <a:pt x="365603" y="0"/>
                  </a:cubicBezTo>
                  <a:cubicBezTo>
                    <a:pt x="456990" y="0"/>
                    <a:pt x="456990" y="69134"/>
                    <a:pt x="548375" y="69134"/>
                  </a:cubicBezTo>
                  <a:cubicBezTo>
                    <a:pt x="639826" y="69134"/>
                    <a:pt x="639826" y="0"/>
                    <a:pt x="731276" y="0"/>
                  </a:cubicBezTo>
                  <a:cubicBezTo>
                    <a:pt x="822727" y="0"/>
                    <a:pt x="822727" y="69134"/>
                    <a:pt x="914178" y="69134"/>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20" name="Freeform 5919">
              <a:extLst>
                <a:ext uri="{FF2B5EF4-FFF2-40B4-BE49-F238E27FC236}">
                  <a16:creationId xmlns:a16="http://schemas.microsoft.com/office/drawing/2014/main" id="{0457F311-2D2B-CFDB-C543-501407918BD2}"/>
                </a:ext>
              </a:extLst>
            </p:cNvPr>
            <p:cNvSpPr/>
            <p:nvPr/>
          </p:nvSpPr>
          <p:spPr>
            <a:xfrm>
              <a:off x="14144906" y="3013172"/>
              <a:ext cx="359889" cy="149850"/>
            </a:xfrm>
            <a:custGeom>
              <a:avLst/>
              <a:gdLst>
                <a:gd name="connsiteX0" fmla="*/ 359890 w 359889"/>
                <a:gd name="connsiteY0" fmla="*/ 146958 h 149850"/>
                <a:gd name="connsiteX1" fmla="*/ 359890 w 359889"/>
                <a:gd name="connsiteY1" fmla="*/ 52976 h 149850"/>
                <a:gd name="connsiteX2" fmla="*/ 275298 w 359889"/>
                <a:gd name="connsiteY2" fmla="*/ 52976 h 149850"/>
                <a:gd name="connsiteX3" fmla="*/ 275298 w 359889"/>
                <a:gd name="connsiteY3" fmla="*/ 0 h 149850"/>
                <a:gd name="connsiteX4" fmla="*/ 89881 w 359889"/>
                <a:gd name="connsiteY4" fmla="*/ 0 h 149850"/>
                <a:gd name="connsiteX5" fmla="*/ 89881 w 359889"/>
                <a:gd name="connsiteY5" fmla="*/ 52976 h 149850"/>
                <a:gd name="connsiteX6" fmla="*/ 0 w 359889"/>
                <a:gd name="connsiteY6" fmla="*/ 52976 h 149850"/>
                <a:gd name="connsiteX7" fmla="*/ 0 w 359889"/>
                <a:gd name="connsiteY7" fmla="*/ 149850 h 14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9889" h="149850">
                  <a:moveTo>
                    <a:pt x="359890" y="146958"/>
                  </a:moveTo>
                  <a:lnTo>
                    <a:pt x="359890" y="52976"/>
                  </a:lnTo>
                  <a:lnTo>
                    <a:pt x="275298" y="52976"/>
                  </a:lnTo>
                  <a:lnTo>
                    <a:pt x="275298" y="0"/>
                  </a:lnTo>
                  <a:lnTo>
                    <a:pt x="89881" y="0"/>
                  </a:lnTo>
                  <a:lnTo>
                    <a:pt x="89881" y="52976"/>
                  </a:lnTo>
                  <a:lnTo>
                    <a:pt x="0" y="52976"/>
                  </a:lnTo>
                  <a:lnTo>
                    <a:pt x="0" y="14985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21" name="Freeform 5920">
              <a:extLst>
                <a:ext uri="{FF2B5EF4-FFF2-40B4-BE49-F238E27FC236}">
                  <a16:creationId xmlns:a16="http://schemas.microsoft.com/office/drawing/2014/main" id="{713DAEA9-8C57-5CC7-8ABA-F2CF407D2D43}"/>
                </a:ext>
              </a:extLst>
            </p:cNvPr>
            <p:cNvSpPr/>
            <p:nvPr/>
          </p:nvSpPr>
          <p:spPr>
            <a:xfrm>
              <a:off x="14109770" y="3086330"/>
              <a:ext cx="435486" cy="248822"/>
            </a:xfrm>
            <a:custGeom>
              <a:avLst/>
              <a:gdLst>
                <a:gd name="connsiteX0" fmla="*/ 45413 w 435486"/>
                <a:gd name="connsiteY0" fmla="*/ 225044 h 248822"/>
                <a:gd name="connsiteX1" fmla="*/ 2504 w 435486"/>
                <a:gd name="connsiteY1" fmla="*/ 131013 h 248822"/>
                <a:gd name="connsiteX2" fmla="*/ 18538 w 435486"/>
                <a:gd name="connsiteY2" fmla="*/ 85927 h 248822"/>
                <a:gd name="connsiteX3" fmla="*/ 217725 w 435486"/>
                <a:gd name="connsiteY3" fmla="*/ 0 h 248822"/>
                <a:gd name="connsiteX4" fmla="*/ 416923 w 435486"/>
                <a:gd name="connsiteY4" fmla="*/ 85932 h 248822"/>
                <a:gd name="connsiteX5" fmla="*/ 433016 w 435486"/>
                <a:gd name="connsiteY5" fmla="*/ 130835 h 248822"/>
                <a:gd name="connsiteX6" fmla="*/ 377954 w 435486"/>
                <a:gd name="connsiteY6" fmla="*/ 248823 h 248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486" h="248822">
                  <a:moveTo>
                    <a:pt x="45413" y="225044"/>
                  </a:moveTo>
                  <a:cubicBezTo>
                    <a:pt x="32905" y="199991"/>
                    <a:pt x="14410" y="161656"/>
                    <a:pt x="2504" y="131013"/>
                  </a:cubicBezTo>
                  <a:cubicBezTo>
                    <a:pt x="-4086" y="114049"/>
                    <a:pt x="2698" y="94882"/>
                    <a:pt x="18538" y="85927"/>
                  </a:cubicBezTo>
                  <a:cubicBezTo>
                    <a:pt x="63118" y="60740"/>
                    <a:pt x="155413" y="11708"/>
                    <a:pt x="217725" y="0"/>
                  </a:cubicBezTo>
                  <a:cubicBezTo>
                    <a:pt x="280043" y="11708"/>
                    <a:pt x="372348" y="60745"/>
                    <a:pt x="416923" y="85932"/>
                  </a:cubicBezTo>
                  <a:cubicBezTo>
                    <a:pt x="432693" y="94844"/>
                    <a:pt x="439574" y="113942"/>
                    <a:pt x="433016" y="130835"/>
                  </a:cubicBezTo>
                  <a:cubicBezTo>
                    <a:pt x="415794" y="175217"/>
                    <a:pt x="384678" y="235858"/>
                    <a:pt x="377954" y="248823"/>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22" name="Freeform 5921">
              <a:extLst>
                <a:ext uri="{FF2B5EF4-FFF2-40B4-BE49-F238E27FC236}">
                  <a16:creationId xmlns:a16="http://schemas.microsoft.com/office/drawing/2014/main" id="{CF753CB8-8D56-F6F4-45BE-38BFE2D5EF7A}"/>
                </a:ext>
              </a:extLst>
            </p:cNvPr>
            <p:cNvSpPr/>
            <p:nvPr/>
          </p:nvSpPr>
          <p:spPr>
            <a:xfrm>
              <a:off x="14327495" y="3086015"/>
              <a:ext cx="5375" cy="233302"/>
            </a:xfrm>
            <a:custGeom>
              <a:avLst/>
              <a:gdLst>
                <a:gd name="connsiteX0" fmla="*/ 0 w 5375"/>
                <a:gd name="connsiteY0" fmla="*/ 0 h 233302"/>
                <a:gd name="connsiteX1" fmla="*/ 0 w 5375"/>
                <a:gd name="connsiteY1" fmla="*/ 233303 h 233302"/>
              </a:gdLst>
              <a:ahLst/>
              <a:cxnLst>
                <a:cxn ang="0">
                  <a:pos x="connsiteX0" y="connsiteY0"/>
                </a:cxn>
                <a:cxn ang="0">
                  <a:pos x="connsiteX1" y="connsiteY1"/>
                </a:cxn>
              </a:cxnLst>
              <a:rect l="l" t="t" r="r" b="b"/>
              <a:pathLst>
                <a:path w="5375" h="233302">
                  <a:moveTo>
                    <a:pt x="0" y="0"/>
                  </a:moveTo>
                  <a:lnTo>
                    <a:pt x="0" y="23330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23" name="Freeform 5922">
              <a:extLst>
                <a:ext uri="{FF2B5EF4-FFF2-40B4-BE49-F238E27FC236}">
                  <a16:creationId xmlns:a16="http://schemas.microsoft.com/office/drawing/2014/main" id="{6A2D3334-3D3E-B6DD-A421-773C926DC174}"/>
                </a:ext>
              </a:extLst>
            </p:cNvPr>
            <p:cNvSpPr/>
            <p:nvPr/>
          </p:nvSpPr>
          <p:spPr>
            <a:xfrm>
              <a:off x="14235513" y="3182131"/>
              <a:ext cx="5375" cy="65500"/>
            </a:xfrm>
            <a:custGeom>
              <a:avLst/>
              <a:gdLst>
                <a:gd name="connsiteX0" fmla="*/ 0 w 5375"/>
                <a:gd name="connsiteY0" fmla="*/ 0 h 65500"/>
                <a:gd name="connsiteX1" fmla="*/ 0 w 5375"/>
                <a:gd name="connsiteY1" fmla="*/ 65500 h 65500"/>
              </a:gdLst>
              <a:ahLst/>
              <a:cxnLst>
                <a:cxn ang="0">
                  <a:pos x="connsiteX0" y="connsiteY0"/>
                </a:cxn>
                <a:cxn ang="0">
                  <a:pos x="connsiteX1" y="connsiteY1"/>
                </a:cxn>
              </a:cxnLst>
              <a:rect l="l" t="t" r="r" b="b"/>
              <a:pathLst>
                <a:path w="5375" h="65500">
                  <a:moveTo>
                    <a:pt x="0" y="0"/>
                  </a:moveTo>
                  <a:lnTo>
                    <a:pt x="0" y="6550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24" name="Freeform 5923">
              <a:extLst>
                <a:ext uri="{FF2B5EF4-FFF2-40B4-BE49-F238E27FC236}">
                  <a16:creationId xmlns:a16="http://schemas.microsoft.com/office/drawing/2014/main" id="{6F606B4D-FF82-E02A-5E95-76959440E05E}"/>
                </a:ext>
              </a:extLst>
            </p:cNvPr>
            <p:cNvSpPr/>
            <p:nvPr/>
          </p:nvSpPr>
          <p:spPr>
            <a:xfrm>
              <a:off x="14196506" y="3208619"/>
              <a:ext cx="78013" cy="39011"/>
            </a:xfrm>
            <a:custGeom>
              <a:avLst/>
              <a:gdLst>
                <a:gd name="connsiteX0" fmla="*/ 78013 w 78013"/>
                <a:gd name="connsiteY0" fmla="*/ 0 h 39011"/>
                <a:gd name="connsiteX1" fmla="*/ 39007 w 78013"/>
                <a:gd name="connsiteY1" fmla="*/ 39012 h 39011"/>
                <a:gd name="connsiteX2" fmla="*/ 0 w 78013"/>
                <a:gd name="connsiteY2" fmla="*/ 0 h 39011"/>
              </a:gdLst>
              <a:ahLst/>
              <a:cxnLst>
                <a:cxn ang="0">
                  <a:pos x="connsiteX0" y="connsiteY0"/>
                </a:cxn>
                <a:cxn ang="0">
                  <a:pos x="connsiteX1" y="connsiteY1"/>
                </a:cxn>
                <a:cxn ang="0">
                  <a:pos x="connsiteX2" y="connsiteY2"/>
                </a:cxn>
              </a:cxnLst>
              <a:rect l="l" t="t" r="r" b="b"/>
              <a:pathLst>
                <a:path w="78013" h="39011">
                  <a:moveTo>
                    <a:pt x="78013" y="0"/>
                  </a:moveTo>
                  <a:cubicBezTo>
                    <a:pt x="78013" y="21543"/>
                    <a:pt x="60550" y="39012"/>
                    <a:pt x="39007" y="39012"/>
                  </a:cubicBezTo>
                  <a:cubicBezTo>
                    <a:pt x="17464" y="39012"/>
                    <a:pt x="0" y="21543"/>
                    <a:pt x="0"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25" name="Freeform 5924">
              <a:extLst>
                <a:ext uri="{FF2B5EF4-FFF2-40B4-BE49-F238E27FC236}">
                  <a16:creationId xmlns:a16="http://schemas.microsoft.com/office/drawing/2014/main" id="{FBF2D6C4-A452-6AB1-C1DA-15E698C03E58}"/>
                </a:ext>
              </a:extLst>
            </p:cNvPr>
            <p:cNvSpPr/>
            <p:nvPr/>
          </p:nvSpPr>
          <p:spPr>
            <a:xfrm>
              <a:off x="14278298" y="2851464"/>
              <a:ext cx="93096" cy="161708"/>
            </a:xfrm>
            <a:custGeom>
              <a:avLst/>
              <a:gdLst>
                <a:gd name="connsiteX0" fmla="*/ 0 w 93096"/>
                <a:gd name="connsiteY0" fmla="*/ 0 h 161708"/>
                <a:gd name="connsiteX1" fmla="*/ 93097 w 93096"/>
                <a:gd name="connsiteY1" fmla="*/ 0 h 161708"/>
                <a:gd name="connsiteX2" fmla="*/ 93097 w 93096"/>
                <a:gd name="connsiteY2" fmla="*/ 161709 h 161708"/>
                <a:gd name="connsiteX3" fmla="*/ 0 w 93096"/>
                <a:gd name="connsiteY3" fmla="*/ 161709 h 161708"/>
              </a:gdLst>
              <a:ahLst/>
              <a:cxnLst>
                <a:cxn ang="0">
                  <a:pos x="connsiteX0" y="connsiteY0"/>
                </a:cxn>
                <a:cxn ang="0">
                  <a:pos x="connsiteX1" y="connsiteY1"/>
                </a:cxn>
                <a:cxn ang="0">
                  <a:pos x="connsiteX2" y="connsiteY2"/>
                </a:cxn>
                <a:cxn ang="0">
                  <a:pos x="connsiteX3" y="connsiteY3"/>
                </a:cxn>
              </a:cxnLst>
              <a:rect l="l" t="t" r="r" b="b"/>
              <a:pathLst>
                <a:path w="93096" h="161708">
                  <a:moveTo>
                    <a:pt x="0" y="0"/>
                  </a:moveTo>
                  <a:lnTo>
                    <a:pt x="93097" y="0"/>
                  </a:lnTo>
                  <a:lnTo>
                    <a:pt x="93097" y="161709"/>
                  </a:lnTo>
                  <a:lnTo>
                    <a:pt x="0" y="161709"/>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23" name="Graphic 4328">
            <a:extLst>
              <a:ext uri="{FF2B5EF4-FFF2-40B4-BE49-F238E27FC236}">
                <a16:creationId xmlns:a16="http://schemas.microsoft.com/office/drawing/2014/main" id="{AF758D1B-2656-FC29-1757-F4C7FDC7B140}"/>
              </a:ext>
            </a:extLst>
          </p:cNvPr>
          <p:cNvGrpSpPr/>
          <p:nvPr/>
        </p:nvGrpSpPr>
        <p:grpSpPr>
          <a:xfrm flipH="1">
            <a:off x="2252967" y="10653937"/>
            <a:ext cx="336720" cy="513398"/>
            <a:chOff x="10064672" y="4159243"/>
            <a:chExt cx="499647" cy="761814"/>
          </a:xfrm>
          <a:noFill/>
        </p:grpSpPr>
        <p:sp>
          <p:nvSpPr>
            <p:cNvPr id="5910" name="Freeform 5909">
              <a:extLst>
                <a:ext uri="{FF2B5EF4-FFF2-40B4-BE49-F238E27FC236}">
                  <a16:creationId xmlns:a16="http://schemas.microsoft.com/office/drawing/2014/main" id="{1BB7A27B-6A60-EF95-E403-FA665C41B5C4}"/>
                </a:ext>
              </a:extLst>
            </p:cNvPr>
            <p:cNvSpPr/>
            <p:nvPr/>
          </p:nvSpPr>
          <p:spPr>
            <a:xfrm>
              <a:off x="10082497" y="4741934"/>
              <a:ext cx="89561" cy="179123"/>
            </a:xfrm>
            <a:custGeom>
              <a:avLst/>
              <a:gdLst>
                <a:gd name="connsiteX0" fmla="*/ 89562 w 89561"/>
                <a:gd name="connsiteY0" fmla="*/ 0 h 179123"/>
                <a:gd name="connsiteX1" fmla="*/ 0 w 89561"/>
                <a:gd name="connsiteY1" fmla="*/ 179123 h 179123"/>
              </a:gdLst>
              <a:ahLst/>
              <a:cxnLst>
                <a:cxn ang="0">
                  <a:pos x="connsiteX0" y="connsiteY0"/>
                </a:cxn>
                <a:cxn ang="0">
                  <a:pos x="connsiteX1" y="connsiteY1"/>
                </a:cxn>
              </a:cxnLst>
              <a:rect l="l" t="t" r="r" b="b"/>
              <a:pathLst>
                <a:path w="89561" h="179123">
                  <a:moveTo>
                    <a:pt x="89562" y="0"/>
                  </a:moveTo>
                  <a:lnTo>
                    <a:pt x="0" y="17912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1" name="Freeform 5910">
              <a:extLst>
                <a:ext uri="{FF2B5EF4-FFF2-40B4-BE49-F238E27FC236}">
                  <a16:creationId xmlns:a16="http://schemas.microsoft.com/office/drawing/2014/main" id="{CA9364F7-0467-CBB9-FBFF-3CD66CB461CD}"/>
                </a:ext>
              </a:extLst>
            </p:cNvPr>
            <p:cNvSpPr/>
            <p:nvPr/>
          </p:nvSpPr>
          <p:spPr>
            <a:xfrm>
              <a:off x="10455926" y="4740494"/>
              <a:ext cx="90284" cy="180563"/>
            </a:xfrm>
            <a:custGeom>
              <a:avLst/>
              <a:gdLst>
                <a:gd name="connsiteX0" fmla="*/ 0 w 90284"/>
                <a:gd name="connsiteY0" fmla="*/ 0 h 180563"/>
                <a:gd name="connsiteX1" fmla="*/ 90284 w 90284"/>
                <a:gd name="connsiteY1" fmla="*/ 180564 h 180563"/>
              </a:gdLst>
              <a:ahLst/>
              <a:cxnLst>
                <a:cxn ang="0">
                  <a:pos x="connsiteX0" y="connsiteY0"/>
                </a:cxn>
                <a:cxn ang="0">
                  <a:pos x="connsiteX1" y="connsiteY1"/>
                </a:cxn>
              </a:cxnLst>
              <a:rect l="l" t="t" r="r" b="b"/>
              <a:pathLst>
                <a:path w="90284" h="180563">
                  <a:moveTo>
                    <a:pt x="0" y="0"/>
                  </a:moveTo>
                  <a:lnTo>
                    <a:pt x="90284" y="18056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2" name="Freeform 5911">
              <a:extLst>
                <a:ext uri="{FF2B5EF4-FFF2-40B4-BE49-F238E27FC236}">
                  <a16:creationId xmlns:a16="http://schemas.microsoft.com/office/drawing/2014/main" id="{80E0917B-93AF-90F4-85AC-49EAA22C0BCA}"/>
                </a:ext>
              </a:extLst>
            </p:cNvPr>
            <p:cNvSpPr/>
            <p:nvPr/>
          </p:nvSpPr>
          <p:spPr>
            <a:xfrm>
              <a:off x="10124043" y="4844877"/>
              <a:ext cx="377027" cy="5375"/>
            </a:xfrm>
            <a:custGeom>
              <a:avLst/>
              <a:gdLst>
                <a:gd name="connsiteX0" fmla="*/ 0 w 377027"/>
                <a:gd name="connsiteY0" fmla="*/ 0 h 5375"/>
                <a:gd name="connsiteX1" fmla="*/ 377028 w 377027"/>
                <a:gd name="connsiteY1" fmla="*/ 0 h 5375"/>
              </a:gdLst>
              <a:ahLst/>
              <a:cxnLst>
                <a:cxn ang="0">
                  <a:pos x="connsiteX0" y="connsiteY0"/>
                </a:cxn>
                <a:cxn ang="0">
                  <a:pos x="connsiteX1" y="connsiteY1"/>
                </a:cxn>
              </a:cxnLst>
              <a:rect l="l" t="t" r="r" b="b"/>
              <a:pathLst>
                <a:path w="377027" h="5375">
                  <a:moveTo>
                    <a:pt x="0" y="0"/>
                  </a:moveTo>
                  <a:lnTo>
                    <a:pt x="37702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3" name="Freeform 5912">
              <a:extLst>
                <a:ext uri="{FF2B5EF4-FFF2-40B4-BE49-F238E27FC236}">
                  <a16:creationId xmlns:a16="http://schemas.microsoft.com/office/drawing/2014/main" id="{19CFE746-7858-9EB1-3923-D4CE65FB4058}"/>
                </a:ext>
              </a:extLst>
            </p:cNvPr>
            <p:cNvSpPr/>
            <p:nvPr/>
          </p:nvSpPr>
          <p:spPr>
            <a:xfrm>
              <a:off x="10064672" y="4225532"/>
              <a:ext cx="499647" cy="579591"/>
            </a:xfrm>
            <a:custGeom>
              <a:avLst/>
              <a:gdLst>
                <a:gd name="connsiteX0" fmla="*/ 383809 w 499647"/>
                <a:gd name="connsiteY0" fmla="*/ 522476 h 579591"/>
                <a:gd name="connsiteX1" fmla="*/ 248009 w 499647"/>
                <a:gd name="connsiteY1" fmla="*/ 579591 h 579591"/>
                <a:gd name="connsiteX2" fmla="*/ 112982 w 499647"/>
                <a:gd name="connsiteY2" fmla="*/ 522019 h 579591"/>
                <a:gd name="connsiteX3" fmla="*/ 248934 w 499647"/>
                <a:gd name="connsiteY3" fmla="*/ 11 h 579591"/>
                <a:gd name="connsiteX4" fmla="*/ 383809 w 499647"/>
                <a:gd name="connsiteY4" fmla="*/ 522476 h 579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647" h="579591">
                  <a:moveTo>
                    <a:pt x="383809" y="522476"/>
                  </a:moveTo>
                  <a:cubicBezTo>
                    <a:pt x="342023" y="562020"/>
                    <a:pt x="289536" y="579698"/>
                    <a:pt x="248009" y="579591"/>
                  </a:cubicBezTo>
                  <a:cubicBezTo>
                    <a:pt x="206541" y="579483"/>
                    <a:pt x="154338" y="561585"/>
                    <a:pt x="112982" y="522019"/>
                  </a:cubicBezTo>
                  <a:cubicBezTo>
                    <a:pt x="6096" y="419770"/>
                    <a:pt x="-126730" y="2511"/>
                    <a:pt x="248934" y="11"/>
                  </a:cubicBezTo>
                  <a:cubicBezTo>
                    <a:pt x="629157" y="-2520"/>
                    <a:pt x="492320" y="419791"/>
                    <a:pt x="383809" y="522476"/>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4" name="Freeform 5913">
              <a:extLst>
                <a:ext uri="{FF2B5EF4-FFF2-40B4-BE49-F238E27FC236}">
                  <a16:creationId xmlns:a16="http://schemas.microsoft.com/office/drawing/2014/main" id="{5318B18A-CB0C-8218-5DF8-75F699DA3237}"/>
                </a:ext>
              </a:extLst>
            </p:cNvPr>
            <p:cNvSpPr/>
            <p:nvPr/>
          </p:nvSpPr>
          <p:spPr>
            <a:xfrm>
              <a:off x="10123239" y="4311603"/>
              <a:ext cx="381711" cy="342817"/>
            </a:xfrm>
            <a:custGeom>
              <a:avLst/>
              <a:gdLst>
                <a:gd name="connsiteX0" fmla="*/ 80874 w 381711"/>
                <a:gd name="connsiteY0" fmla="*/ 0 h 342817"/>
                <a:gd name="connsiteX1" fmla="*/ 3162 w 381711"/>
                <a:gd name="connsiteY1" fmla="*/ 63619 h 342817"/>
                <a:gd name="connsiteX2" fmla="*/ 86925 w 381711"/>
                <a:gd name="connsiteY2" fmla="*/ 307017 h 342817"/>
                <a:gd name="connsiteX3" fmla="*/ 190797 w 381711"/>
                <a:gd name="connsiteY3" fmla="*/ 342815 h 342817"/>
                <a:gd name="connsiteX4" fmla="*/ 293745 w 381711"/>
                <a:gd name="connsiteY4" fmla="*/ 308194 h 342817"/>
                <a:gd name="connsiteX5" fmla="*/ 378767 w 381711"/>
                <a:gd name="connsiteY5" fmla="*/ 64135 h 342817"/>
                <a:gd name="connsiteX6" fmla="*/ 300952 w 381711"/>
                <a:gd name="connsiteY6" fmla="*/ 0 h 342817"/>
                <a:gd name="connsiteX7" fmla="*/ 80874 w 381711"/>
                <a:gd name="connsiteY7" fmla="*/ 0 h 34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711" h="342817">
                  <a:moveTo>
                    <a:pt x="80874" y="0"/>
                  </a:moveTo>
                  <a:cubicBezTo>
                    <a:pt x="43458" y="0"/>
                    <a:pt x="10096" y="26289"/>
                    <a:pt x="3162" y="63619"/>
                  </a:cubicBezTo>
                  <a:cubicBezTo>
                    <a:pt x="-13535" y="153527"/>
                    <a:pt x="39048" y="270477"/>
                    <a:pt x="86925" y="307017"/>
                  </a:cubicBezTo>
                  <a:cubicBezTo>
                    <a:pt x="118984" y="331484"/>
                    <a:pt x="159375" y="342616"/>
                    <a:pt x="190797" y="342815"/>
                  </a:cubicBezTo>
                  <a:cubicBezTo>
                    <a:pt x="222262" y="343024"/>
                    <a:pt x="261537" y="332376"/>
                    <a:pt x="293745" y="308194"/>
                  </a:cubicBezTo>
                  <a:cubicBezTo>
                    <a:pt x="342001" y="271955"/>
                    <a:pt x="394854" y="154500"/>
                    <a:pt x="378767" y="64135"/>
                  </a:cubicBezTo>
                  <a:cubicBezTo>
                    <a:pt x="372075" y="26558"/>
                    <a:pt x="338561" y="0"/>
                    <a:pt x="300952" y="0"/>
                  </a:cubicBezTo>
                  <a:lnTo>
                    <a:pt x="80874" y="0"/>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5" name="Freeform 5914">
              <a:extLst>
                <a:ext uri="{FF2B5EF4-FFF2-40B4-BE49-F238E27FC236}">
                  <a16:creationId xmlns:a16="http://schemas.microsoft.com/office/drawing/2014/main" id="{376CD001-47CE-295F-D1ED-D8A52EBBD9BC}"/>
                </a:ext>
              </a:extLst>
            </p:cNvPr>
            <p:cNvSpPr/>
            <p:nvPr/>
          </p:nvSpPr>
          <p:spPr>
            <a:xfrm>
              <a:off x="10165445" y="4159243"/>
              <a:ext cx="298102" cy="98981"/>
            </a:xfrm>
            <a:custGeom>
              <a:avLst/>
              <a:gdLst>
                <a:gd name="connsiteX0" fmla="*/ 298102 w 298102"/>
                <a:gd name="connsiteY0" fmla="*/ 97154 h 98981"/>
                <a:gd name="connsiteX1" fmla="*/ 298102 w 298102"/>
                <a:gd name="connsiteY1" fmla="*/ 0 h 98981"/>
                <a:gd name="connsiteX2" fmla="*/ 0 w 298102"/>
                <a:gd name="connsiteY2" fmla="*/ 0 h 98981"/>
                <a:gd name="connsiteX3" fmla="*/ 0 w 298102"/>
                <a:gd name="connsiteY3" fmla="*/ 98981 h 98981"/>
              </a:gdLst>
              <a:ahLst/>
              <a:cxnLst>
                <a:cxn ang="0">
                  <a:pos x="connsiteX0" y="connsiteY0"/>
                </a:cxn>
                <a:cxn ang="0">
                  <a:pos x="connsiteX1" y="connsiteY1"/>
                </a:cxn>
                <a:cxn ang="0">
                  <a:pos x="connsiteX2" y="connsiteY2"/>
                </a:cxn>
                <a:cxn ang="0">
                  <a:pos x="connsiteX3" y="connsiteY3"/>
                </a:cxn>
              </a:cxnLst>
              <a:rect l="l" t="t" r="r" b="b"/>
              <a:pathLst>
                <a:path w="298102" h="98981">
                  <a:moveTo>
                    <a:pt x="298102" y="97154"/>
                  </a:moveTo>
                  <a:lnTo>
                    <a:pt x="298102" y="0"/>
                  </a:lnTo>
                  <a:lnTo>
                    <a:pt x="0" y="0"/>
                  </a:lnTo>
                  <a:lnTo>
                    <a:pt x="0" y="9898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6" name="Freeform 5915">
              <a:extLst>
                <a:ext uri="{FF2B5EF4-FFF2-40B4-BE49-F238E27FC236}">
                  <a16:creationId xmlns:a16="http://schemas.microsoft.com/office/drawing/2014/main" id="{6E1302FF-718C-E988-5564-58BAF4F626B8}"/>
                </a:ext>
              </a:extLst>
            </p:cNvPr>
            <p:cNvSpPr/>
            <p:nvPr/>
          </p:nvSpPr>
          <p:spPr>
            <a:xfrm rot="-1800001">
              <a:off x="10389785" y="4676347"/>
              <a:ext cx="77962" cy="32336"/>
            </a:xfrm>
            <a:custGeom>
              <a:avLst/>
              <a:gdLst>
                <a:gd name="connsiteX0" fmla="*/ 64831 w 77962"/>
                <a:gd name="connsiteY0" fmla="*/ 0 h 32336"/>
                <a:gd name="connsiteX1" fmla="*/ 77962 w 77962"/>
                <a:gd name="connsiteY1" fmla="*/ 13132 h 32336"/>
                <a:gd name="connsiteX2" fmla="*/ 77962 w 77962"/>
                <a:gd name="connsiteY2" fmla="*/ 19204 h 32336"/>
                <a:gd name="connsiteX3" fmla="*/ 64831 w 77962"/>
                <a:gd name="connsiteY3" fmla="*/ 32336 h 32336"/>
                <a:gd name="connsiteX4" fmla="*/ 13132 w 77962"/>
                <a:gd name="connsiteY4" fmla="*/ 32336 h 32336"/>
                <a:gd name="connsiteX5" fmla="*/ 0 w 77962"/>
                <a:gd name="connsiteY5" fmla="*/ 19204 h 32336"/>
                <a:gd name="connsiteX6" fmla="*/ 0 w 77962"/>
                <a:gd name="connsiteY6" fmla="*/ 13132 h 32336"/>
                <a:gd name="connsiteX7" fmla="*/ 13132 w 77962"/>
                <a:gd name="connsiteY7" fmla="*/ 0 h 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962" h="32336">
                  <a:moveTo>
                    <a:pt x="64831" y="0"/>
                  </a:moveTo>
                  <a:cubicBezTo>
                    <a:pt x="72083" y="0"/>
                    <a:pt x="77962" y="5879"/>
                    <a:pt x="77962" y="13132"/>
                  </a:cubicBezTo>
                  <a:lnTo>
                    <a:pt x="77962" y="19204"/>
                  </a:lnTo>
                  <a:cubicBezTo>
                    <a:pt x="77962" y="26457"/>
                    <a:pt x="72083" y="32336"/>
                    <a:pt x="64831" y="32336"/>
                  </a:cubicBezTo>
                  <a:lnTo>
                    <a:pt x="13132" y="32336"/>
                  </a:lnTo>
                  <a:cubicBezTo>
                    <a:pt x="5879" y="32336"/>
                    <a:pt x="0" y="26457"/>
                    <a:pt x="0" y="19204"/>
                  </a:cubicBezTo>
                  <a:lnTo>
                    <a:pt x="0" y="13132"/>
                  </a:lnTo>
                  <a:cubicBezTo>
                    <a:pt x="0" y="5879"/>
                    <a:pt x="5879" y="0"/>
                    <a:pt x="13132"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17" name="Freeform 5916">
              <a:extLst>
                <a:ext uri="{FF2B5EF4-FFF2-40B4-BE49-F238E27FC236}">
                  <a16:creationId xmlns:a16="http://schemas.microsoft.com/office/drawing/2014/main" id="{A2F380D1-73EB-115D-5450-3156C97725CA}"/>
                </a:ext>
              </a:extLst>
            </p:cNvPr>
            <p:cNvSpPr/>
            <p:nvPr/>
          </p:nvSpPr>
          <p:spPr>
            <a:xfrm rot="-8999999">
              <a:off x="10161245" y="4676346"/>
              <a:ext cx="77962" cy="32336"/>
            </a:xfrm>
            <a:custGeom>
              <a:avLst/>
              <a:gdLst>
                <a:gd name="connsiteX0" fmla="*/ 64830 w 77962"/>
                <a:gd name="connsiteY0" fmla="*/ 0 h 32336"/>
                <a:gd name="connsiteX1" fmla="*/ 77962 w 77962"/>
                <a:gd name="connsiteY1" fmla="*/ 13132 h 32336"/>
                <a:gd name="connsiteX2" fmla="*/ 77962 w 77962"/>
                <a:gd name="connsiteY2" fmla="*/ 19204 h 32336"/>
                <a:gd name="connsiteX3" fmla="*/ 64830 w 77962"/>
                <a:gd name="connsiteY3" fmla="*/ 32336 h 32336"/>
                <a:gd name="connsiteX4" fmla="*/ 13132 w 77962"/>
                <a:gd name="connsiteY4" fmla="*/ 32336 h 32336"/>
                <a:gd name="connsiteX5" fmla="*/ 0 w 77962"/>
                <a:gd name="connsiteY5" fmla="*/ 19204 h 32336"/>
                <a:gd name="connsiteX6" fmla="*/ 0 w 77962"/>
                <a:gd name="connsiteY6" fmla="*/ 13132 h 32336"/>
                <a:gd name="connsiteX7" fmla="*/ 13132 w 77962"/>
                <a:gd name="connsiteY7" fmla="*/ 0 h 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962" h="32336">
                  <a:moveTo>
                    <a:pt x="64830" y="0"/>
                  </a:moveTo>
                  <a:cubicBezTo>
                    <a:pt x="72083" y="0"/>
                    <a:pt x="77962" y="5879"/>
                    <a:pt x="77962" y="13132"/>
                  </a:cubicBezTo>
                  <a:lnTo>
                    <a:pt x="77962" y="19204"/>
                  </a:lnTo>
                  <a:cubicBezTo>
                    <a:pt x="77962" y="26457"/>
                    <a:pt x="72083" y="32336"/>
                    <a:pt x="64830" y="32336"/>
                  </a:cubicBezTo>
                  <a:lnTo>
                    <a:pt x="13132" y="32336"/>
                  </a:lnTo>
                  <a:cubicBezTo>
                    <a:pt x="5879" y="32336"/>
                    <a:pt x="0" y="26457"/>
                    <a:pt x="0" y="19204"/>
                  </a:cubicBezTo>
                  <a:lnTo>
                    <a:pt x="0" y="13132"/>
                  </a:lnTo>
                  <a:cubicBezTo>
                    <a:pt x="0" y="5879"/>
                    <a:pt x="5879" y="0"/>
                    <a:pt x="13132"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24" name="Graphic 4328">
            <a:extLst>
              <a:ext uri="{FF2B5EF4-FFF2-40B4-BE49-F238E27FC236}">
                <a16:creationId xmlns:a16="http://schemas.microsoft.com/office/drawing/2014/main" id="{564D0952-250D-645E-6BAA-BB06A9B42533}"/>
              </a:ext>
            </a:extLst>
          </p:cNvPr>
          <p:cNvGrpSpPr/>
          <p:nvPr/>
        </p:nvGrpSpPr>
        <p:grpSpPr>
          <a:xfrm flipH="1">
            <a:off x="4798930" y="10657752"/>
            <a:ext cx="574992" cy="505772"/>
            <a:chOff x="12552988" y="4164902"/>
            <a:chExt cx="853213" cy="750500"/>
          </a:xfrm>
          <a:noFill/>
        </p:grpSpPr>
        <p:grpSp>
          <p:nvGrpSpPr>
            <p:cNvPr id="5899" name="Graphic 4328">
              <a:extLst>
                <a:ext uri="{FF2B5EF4-FFF2-40B4-BE49-F238E27FC236}">
                  <a16:creationId xmlns:a16="http://schemas.microsoft.com/office/drawing/2014/main" id="{6E10F9E5-DF80-18B1-1159-02052CBDAC0B}"/>
                </a:ext>
              </a:extLst>
            </p:cNvPr>
            <p:cNvGrpSpPr/>
            <p:nvPr/>
          </p:nvGrpSpPr>
          <p:grpSpPr>
            <a:xfrm>
              <a:off x="12628249" y="4164902"/>
              <a:ext cx="730212" cy="750500"/>
              <a:chOff x="12628249" y="4164902"/>
              <a:chExt cx="730212" cy="750500"/>
            </a:xfrm>
            <a:grpFill/>
          </p:grpSpPr>
          <p:sp>
            <p:nvSpPr>
              <p:cNvPr id="5901" name="Freeform 5900">
                <a:extLst>
                  <a:ext uri="{FF2B5EF4-FFF2-40B4-BE49-F238E27FC236}">
                    <a16:creationId xmlns:a16="http://schemas.microsoft.com/office/drawing/2014/main" id="{73B819FC-F2C4-000B-7DDD-C475945B98AA}"/>
                  </a:ext>
                </a:extLst>
              </p:cNvPr>
              <p:cNvSpPr/>
              <p:nvPr/>
            </p:nvSpPr>
            <p:spPr>
              <a:xfrm>
                <a:off x="12709385" y="4164902"/>
                <a:ext cx="567945" cy="689649"/>
              </a:xfrm>
              <a:custGeom>
                <a:avLst/>
                <a:gdLst>
                  <a:gd name="connsiteX0" fmla="*/ 504533 w 567945"/>
                  <a:gd name="connsiteY0" fmla="*/ 0 h 689649"/>
                  <a:gd name="connsiteX1" fmla="*/ 567946 w 567945"/>
                  <a:gd name="connsiteY1" fmla="*/ 63413 h 689649"/>
                  <a:gd name="connsiteX2" fmla="*/ 567946 w 567945"/>
                  <a:gd name="connsiteY2" fmla="*/ 626237 h 689649"/>
                  <a:gd name="connsiteX3" fmla="*/ 504533 w 567945"/>
                  <a:gd name="connsiteY3" fmla="*/ 689650 h 689649"/>
                  <a:gd name="connsiteX4" fmla="*/ 63412 w 567945"/>
                  <a:gd name="connsiteY4" fmla="*/ 689650 h 689649"/>
                  <a:gd name="connsiteX5" fmla="*/ 0 w 567945"/>
                  <a:gd name="connsiteY5" fmla="*/ 626237 h 689649"/>
                  <a:gd name="connsiteX6" fmla="*/ 0 w 567945"/>
                  <a:gd name="connsiteY6" fmla="*/ 63413 h 689649"/>
                  <a:gd name="connsiteX7" fmla="*/ 63412 w 567945"/>
                  <a:gd name="connsiteY7" fmla="*/ 0 h 689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945" h="689649">
                    <a:moveTo>
                      <a:pt x="504533" y="0"/>
                    </a:moveTo>
                    <a:cubicBezTo>
                      <a:pt x="539555" y="0"/>
                      <a:pt x="567946" y="28391"/>
                      <a:pt x="567946" y="63413"/>
                    </a:cubicBezTo>
                    <a:lnTo>
                      <a:pt x="567946" y="626237"/>
                    </a:lnTo>
                    <a:cubicBezTo>
                      <a:pt x="567946" y="661259"/>
                      <a:pt x="539555" y="689650"/>
                      <a:pt x="504533" y="689650"/>
                    </a:cubicBezTo>
                    <a:lnTo>
                      <a:pt x="63412" y="689650"/>
                    </a:lnTo>
                    <a:cubicBezTo>
                      <a:pt x="28391" y="689650"/>
                      <a:pt x="0" y="661259"/>
                      <a:pt x="0" y="626237"/>
                    </a:cubicBezTo>
                    <a:lnTo>
                      <a:pt x="0" y="63413"/>
                    </a:lnTo>
                    <a:cubicBezTo>
                      <a:pt x="0" y="28391"/>
                      <a:pt x="28391" y="0"/>
                      <a:pt x="63412"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02" name="Freeform 5901">
                <a:extLst>
                  <a:ext uri="{FF2B5EF4-FFF2-40B4-BE49-F238E27FC236}">
                    <a16:creationId xmlns:a16="http://schemas.microsoft.com/office/drawing/2014/main" id="{B6254316-D766-1435-0F87-AD854D3EA783}"/>
                  </a:ext>
                </a:extLst>
              </p:cNvPr>
              <p:cNvSpPr/>
              <p:nvPr/>
            </p:nvSpPr>
            <p:spPr>
              <a:xfrm>
                <a:off x="13115059" y="4837556"/>
                <a:ext cx="141986" cy="77846"/>
              </a:xfrm>
              <a:custGeom>
                <a:avLst/>
                <a:gdLst>
                  <a:gd name="connsiteX0" fmla="*/ 141986 w 141986"/>
                  <a:gd name="connsiteY0" fmla="*/ 0 h 77846"/>
                  <a:gd name="connsiteX1" fmla="*/ 141986 w 141986"/>
                  <a:gd name="connsiteY1" fmla="*/ 16991 h 77846"/>
                  <a:gd name="connsiteX2" fmla="*/ 81136 w 141986"/>
                  <a:gd name="connsiteY2" fmla="*/ 77847 h 77846"/>
                  <a:gd name="connsiteX3" fmla="*/ 60850 w 141986"/>
                  <a:gd name="connsiteY3" fmla="*/ 77847 h 77846"/>
                  <a:gd name="connsiteX4" fmla="*/ 0 w 141986"/>
                  <a:gd name="connsiteY4" fmla="*/ 16991 h 77846"/>
                  <a:gd name="connsiteX5" fmla="*/ 0 w 141986"/>
                  <a:gd name="connsiteY5" fmla="*/ 16991 h 7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986" h="77846">
                    <a:moveTo>
                      <a:pt x="141986" y="0"/>
                    </a:moveTo>
                    <a:lnTo>
                      <a:pt x="141986" y="16991"/>
                    </a:lnTo>
                    <a:cubicBezTo>
                      <a:pt x="141986" y="50601"/>
                      <a:pt x="114740" y="77847"/>
                      <a:pt x="81136" y="77847"/>
                    </a:cubicBezTo>
                    <a:lnTo>
                      <a:pt x="60850" y="77847"/>
                    </a:lnTo>
                    <a:cubicBezTo>
                      <a:pt x="27246" y="77847"/>
                      <a:pt x="0" y="50601"/>
                      <a:pt x="0" y="16991"/>
                    </a:cubicBezTo>
                    <a:lnTo>
                      <a:pt x="0" y="1699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03" name="Freeform 5902">
                <a:extLst>
                  <a:ext uri="{FF2B5EF4-FFF2-40B4-BE49-F238E27FC236}">
                    <a16:creationId xmlns:a16="http://schemas.microsoft.com/office/drawing/2014/main" id="{D453784A-6534-A1B4-0908-7EE2BC90694D}"/>
                  </a:ext>
                </a:extLst>
              </p:cNvPr>
              <p:cNvSpPr/>
              <p:nvPr/>
            </p:nvSpPr>
            <p:spPr>
              <a:xfrm>
                <a:off x="12727574" y="4835578"/>
                <a:ext cx="144082" cy="79824"/>
              </a:xfrm>
              <a:custGeom>
                <a:avLst/>
                <a:gdLst>
                  <a:gd name="connsiteX0" fmla="*/ 0 w 144082"/>
                  <a:gd name="connsiteY0" fmla="*/ 0 h 79824"/>
                  <a:gd name="connsiteX1" fmla="*/ 2096 w 144082"/>
                  <a:gd name="connsiteY1" fmla="*/ 18969 h 79824"/>
                  <a:gd name="connsiteX2" fmla="*/ 62947 w 144082"/>
                  <a:gd name="connsiteY2" fmla="*/ 79825 h 79824"/>
                  <a:gd name="connsiteX3" fmla="*/ 83232 w 144082"/>
                  <a:gd name="connsiteY3" fmla="*/ 79825 h 79824"/>
                  <a:gd name="connsiteX4" fmla="*/ 144083 w 144082"/>
                  <a:gd name="connsiteY4" fmla="*/ 18969 h 79824"/>
                  <a:gd name="connsiteX5" fmla="*/ 144083 w 144082"/>
                  <a:gd name="connsiteY5" fmla="*/ 18969 h 79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82" h="79824">
                    <a:moveTo>
                      <a:pt x="0" y="0"/>
                    </a:moveTo>
                    <a:lnTo>
                      <a:pt x="2096" y="18969"/>
                    </a:lnTo>
                    <a:cubicBezTo>
                      <a:pt x="2096" y="52579"/>
                      <a:pt x="29337" y="79825"/>
                      <a:pt x="62947" y="79825"/>
                    </a:cubicBezTo>
                    <a:lnTo>
                      <a:pt x="83232" y="79825"/>
                    </a:lnTo>
                    <a:cubicBezTo>
                      <a:pt x="116837" y="79825"/>
                      <a:pt x="144083" y="52579"/>
                      <a:pt x="144083" y="18969"/>
                    </a:cubicBezTo>
                    <a:lnTo>
                      <a:pt x="144083" y="1896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04" name="Freeform 5903">
                <a:extLst>
                  <a:ext uri="{FF2B5EF4-FFF2-40B4-BE49-F238E27FC236}">
                    <a16:creationId xmlns:a16="http://schemas.microsoft.com/office/drawing/2014/main" id="{4DB0317F-9DF0-879D-0677-29BB4E43668E}"/>
                  </a:ext>
                </a:extLst>
              </p:cNvPr>
              <p:cNvSpPr/>
              <p:nvPr/>
            </p:nvSpPr>
            <p:spPr>
              <a:xfrm>
                <a:off x="12709385" y="4611143"/>
                <a:ext cx="567945" cy="5375"/>
              </a:xfrm>
              <a:custGeom>
                <a:avLst/>
                <a:gdLst>
                  <a:gd name="connsiteX0" fmla="*/ 0 w 567945"/>
                  <a:gd name="connsiteY0" fmla="*/ 0 h 5375"/>
                  <a:gd name="connsiteX1" fmla="*/ 567946 w 567945"/>
                  <a:gd name="connsiteY1" fmla="*/ 0 h 5375"/>
                </a:gdLst>
                <a:ahLst/>
                <a:cxnLst>
                  <a:cxn ang="0">
                    <a:pos x="connsiteX0" y="connsiteY0"/>
                  </a:cxn>
                  <a:cxn ang="0">
                    <a:pos x="connsiteX1" y="connsiteY1"/>
                  </a:cxn>
                </a:cxnLst>
                <a:rect l="l" t="t" r="r" b="b"/>
                <a:pathLst>
                  <a:path w="567945" h="5375">
                    <a:moveTo>
                      <a:pt x="0" y="0"/>
                    </a:moveTo>
                    <a:lnTo>
                      <a:pt x="567946"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05" name="Freeform 5904">
                <a:extLst>
                  <a:ext uri="{FF2B5EF4-FFF2-40B4-BE49-F238E27FC236}">
                    <a16:creationId xmlns:a16="http://schemas.microsoft.com/office/drawing/2014/main" id="{03904002-DA4F-C181-770C-24A6C7655C89}"/>
                  </a:ext>
                </a:extLst>
              </p:cNvPr>
              <p:cNvSpPr/>
              <p:nvPr/>
            </p:nvSpPr>
            <p:spPr>
              <a:xfrm>
                <a:off x="12770235" y="4712565"/>
                <a:ext cx="101421" cy="5375"/>
              </a:xfrm>
              <a:custGeom>
                <a:avLst/>
                <a:gdLst>
                  <a:gd name="connsiteX0" fmla="*/ 0 w 101421"/>
                  <a:gd name="connsiteY0" fmla="*/ 0 h 5375"/>
                  <a:gd name="connsiteX1" fmla="*/ 101421 w 101421"/>
                  <a:gd name="connsiteY1" fmla="*/ 0 h 5375"/>
                </a:gdLst>
                <a:ahLst/>
                <a:cxnLst>
                  <a:cxn ang="0">
                    <a:pos x="connsiteX0" y="connsiteY0"/>
                  </a:cxn>
                  <a:cxn ang="0">
                    <a:pos x="connsiteX1" y="connsiteY1"/>
                  </a:cxn>
                </a:cxnLst>
                <a:rect l="l" t="t" r="r" b="b"/>
                <a:pathLst>
                  <a:path w="101421" h="5375">
                    <a:moveTo>
                      <a:pt x="0" y="0"/>
                    </a:moveTo>
                    <a:lnTo>
                      <a:pt x="101421"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06" name="Freeform 5905">
                <a:extLst>
                  <a:ext uri="{FF2B5EF4-FFF2-40B4-BE49-F238E27FC236}">
                    <a16:creationId xmlns:a16="http://schemas.microsoft.com/office/drawing/2014/main" id="{D5998649-B135-660A-B6A7-388465FFCBF2}"/>
                  </a:ext>
                </a:extLst>
              </p:cNvPr>
              <p:cNvSpPr/>
              <p:nvPr/>
            </p:nvSpPr>
            <p:spPr>
              <a:xfrm>
                <a:off x="13115059" y="4712565"/>
                <a:ext cx="101421" cy="5375"/>
              </a:xfrm>
              <a:custGeom>
                <a:avLst/>
                <a:gdLst>
                  <a:gd name="connsiteX0" fmla="*/ 0 w 101421"/>
                  <a:gd name="connsiteY0" fmla="*/ 0 h 5375"/>
                  <a:gd name="connsiteX1" fmla="*/ 101421 w 101421"/>
                  <a:gd name="connsiteY1" fmla="*/ 0 h 5375"/>
                </a:gdLst>
                <a:ahLst/>
                <a:cxnLst>
                  <a:cxn ang="0">
                    <a:pos x="connsiteX0" y="connsiteY0"/>
                  </a:cxn>
                  <a:cxn ang="0">
                    <a:pos x="connsiteX1" y="connsiteY1"/>
                  </a:cxn>
                </a:cxnLst>
                <a:rect l="l" t="t" r="r" b="b"/>
                <a:pathLst>
                  <a:path w="101421" h="5375">
                    <a:moveTo>
                      <a:pt x="0" y="0"/>
                    </a:moveTo>
                    <a:lnTo>
                      <a:pt x="101421"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07" name="Freeform 5906">
                <a:extLst>
                  <a:ext uri="{FF2B5EF4-FFF2-40B4-BE49-F238E27FC236}">
                    <a16:creationId xmlns:a16="http://schemas.microsoft.com/office/drawing/2014/main" id="{738C820A-453B-7552-9815-4CF478E855E1}"/>
                  </a:ext>
                </a:extLst>
              </p:cNvPr>
              <p:cNvSpPr/>
              <p:nvPr/>
            </p:nvSpPr>
            <p:spPr>
              <a:xfrm>
                <a:off x="12709385" y="4266319"/>
                <a:ext cx="567945" cy="5375"/>
              </a:xfrm>
              <a:custGeom>
                <a:avLst/>
                <a:gdLst>
                  <a:gd name="connsiteX0" fmla="*/ 0 w 567945"/>
                  <a:gd name="connsiteY0" fmla="*/ 0 h 5375"/>
                  <a:gd name="connsiteX1" fmla="*/ 567946 w 567945"/>
                  <a:gd name="connsiteY1" fmla="*/ 0 h 5375"/>
                </a:gdLst>
                <a:ahLst/>
                <a:cxnLst>
                  <a:cxn ang="0">
                    <a:pos x="connsiteX0" y="connsiteY0"/>
                  </a:cxn>
                  <a:cxn ang="0">
                    <a:pos x="connsiteX1" y="connsiteY1"/>
                  </a:cxn>
                </a:cxnLst>
                <a:rect l="l" t="t" r="r" b="b"/>
                <a:pathLst>
                  <a:path w="567945" h="5375">
                    <a:moveTo>
                      <a:pt x="0" y="0"/>
                    </a:moveTo>
                    <a:lnTo>
                      <a:pt x="567946"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08" name="Freeform 5907">
                <a:extLst>
                  <a:ext uri="{FF2B5EF4-FFF2-40B4-BE49-F238E27FC236}">
                    <a16:creationId xmlns:a16="http://schemas.microsoft.com/office/drawing/2014/main" id="{44FAEB96-1EE8-C68E-2B10-ED9F765FACFA}"/>
                  </a:ext>
                </a:extLst>
              </p:cNvPr>
              <p:cNvSpPr/>
              <p:nvPr/>
            </p:nvSpPr>
            <p:spPr>
              <a:xfrm>
                <a:off x="12628249" y="4306889"/>
                <a:ext cx="81136" cy="162266"/>
              </a:xfrm>
              <a:custGeom>
                <a:avLst/>
                <a:gdLst>
                  <a:gd name="connsiteX0" fmla="*/ 81136 w 81136"/>
                  <a:gd name="connsiteY0" fmla="*/ 0 h 162266"/>
                  <a:gd name="connsiteX1" fmla="*/ 81136 w 81136"/>
                  <a:gd name="connsiteY1" fmla="*/ 0 h 162266"/>
                  <a:gd name="connsiteX2" fmla="*/ 0 w 81136"/>
                  <a:gd name="connsiteY2" fmla="*/ 162267 h 162266"/>
                </a:gdLst>
                <a:ahLst/>
                <a:cxnLst>
                  <a:cxn ang="0">
                    <a:pos x="connsiteX0" y="connsiteY0"/>
                  </a:cxn>
                  <a:cxn ang="0">
                    <a:pos x="connsiteX1" y="connsiteY1"/>
                  </a:cxn>
                  <a:cxn ang="0">
                    <a:pos x="connsiteX2" y="connsiteY2"/>
                  </a:cxn>
                </a:cxnLst>
                <a:rect l="l" t="t" r="r" b="b"/>
                <a:pathLst>
                  <a:path w="81136" h="162266">
                    <a:moveTo>
                      <a:pt x="81136" y="0"/>
                    </a:moveTo>
                    <a:lnTo>
                      <a:pt x="81136" y="0"/>
                    </a:lnTo>
                    <a:cubicBezTo>
                      <a:pt x="30063" y="38303"/>
                      <a:pt x="0" y="98422"/>
                      <a:pt x="0" y="162267"/>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909" name="Freeform 5908">
                <a:extLst>
                  <a:ext uri="{FF2B5EF4-FFF2-40B4-BE49-F238E27FC236}">
                    <a16:creationId xmlns:a16="http://schemas.microsoft.com/office/drawing/2014/main" id="{4C35814F-41E8-C226-FC24-0254E2EF4246}"/>
                  </a:ext>
                </a:extLst>
              </p:cNvPr>
              <p:cNvSpPr/>
              <p:nvPr/>
            </p:nvSpPr>
            <p:spPr>
              <a:xfrm>
                <a:off x="13277330" y="4306889"/>
                <a:ext cx="81130" cy="162266"/>
              </a:xfrm>
              <a:custGeom>
                <a:avLst/>
                <a:gdLst>
                  <a:gd name="connsiteX0" fmla="*/ 0 w 81130"/>
                  <a:gd name="connsiteY0" fmla="*/ 0 h 162266"/>
                  <a:gd name="connsiteX1" fmla="*/ 0 w 81130"/>
                  <a:gd name="connsiteY1" fmla="*/ 0 h 162266"/>
                  <a:gd name="connsiteX2" fmla="*/ 81130 w 81130"/>
                  <a:gd name="connsiteY2" fmla="*/ 162267 h 162266"/>
                </a:gdLst>
                <a:ahLst/>
                <a:cxnLst>
                  <a:cxn ang="0">
                    <a:pos x="connsiteX0" y="connsiteY0"/>
                  </a:cxn>
                  <a:cxn ang="0">
                    <a:pos x="connsiteX1" y="connsiteY1"/>
                  </a:cxn>
                  <a:cxn ang="0">
                    <a:pos x="connsiteX2" y="connsiteY2"/>
                  </a:cxn>
                </a:cxnLst>
                <a:rect l="l" t="t" r="r" b="b"/>
                <a:pathLst>
                  <a:path w="81130" h="162266">
                    <a:moveTo>
                      <a:pt x="0" y="0"/>
                    </a:moveTo>
                    <a:lnTo>
                      <a:pt x="0" y="0"/>
                    </a:lnTo>
                    <a:cubicBezTo>
                      <a:pt x="51073" y="38303"/>
                      <a:pt x="81130" y="98422"/>
                      <a:pt x="81130" y="162267"/>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900" name="Freeform 5899">
              <a:extLst>
                <a:ext uri="{FF2B5EF4-FFF2-40B4-BE49-F238E27FC236}">
                  <a16:creationId xmlns:a16="http://schemas.microsoft.com/office/drawing/2014/main" id="{5B9ADCA0-2E15-BD50-BCCF-F0B75290544D}"/>
                </a:ext>
              </a:extLst>
            </p:cNvPr>
            <p:cNvSpPr/>
            <p:nvPr/>
          </p:nvSpPr>
          <p:spPr>
            <a:xfrm>
              <a:off x="12552988" y="4915403"/>
              <a:ext cx="853213" cy="5375"/>
            </a:xfrm>
            <a:custGeom>
              <a:avLst/>
              <a:gdLst>
                <a:gd name="connsiteX0" fmla="*/ 0 w 853213"/>
                <a:gd name="connsiteY0" fmla="*/ 0 h 5375"/>
                <a:gd name="connsiteX1" fmla="*/ 853214 w 853213"/>
                <a:gd name="connsiteY1" fmla="*/ 0 h 5375"/>
              </a:gdLst>
              <a:ahLst/>
              <a:cxnLst>
                <a:cxn ang="0">
                  <a:pos x="connsiteX0" y="connsiteY0"/>
                </a:cxn>
                <a:cxn ang="0">
                  <a:pos x="connsiteX1" y="connsiteY1"/>
                </a:cxn>
              </a:cxnLst>
              <a:rect l="l" t="t" r="r" b="b"/>
              <a:pathLst>
                <a:path w="853213" h="5375">
                  <a:moveTo>
                    <a:pt x="0" y="0"/>
                  </a:moveTo>
                  <a:lnTo>
                    <a:pt x="853214"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25" name="Graphic 4328">
            <a:extLst>
              <a:ext uri="{FF2B5EF4-FFF2-40B4-BE49-F238E27FC236}">
                <a16:creationId xmlns:a16="http://schemas.microsoft.com/office/drawing/2014/main" id="{2263C9E7-72AD-59A7-7A05-D7D73B65889B}"/>
              </a:ext>
            </a:extLst>
          </p:cNvPr>
          <p:cNvGrpSpPr/>
          <p:nvPr/>
        </p:nvGrpSpPr>
        <p:grpSpPr>
          <a:xfrm flipH="1">
            <a:off x="3515397" y="10652586"/>
            <a:ext cx="507814" cy="507812"/>
            <a:chOff x="11285710" y="4159244"/>
            <a:chExt cx="753526" cy="753524"/>
          </a:xfrm>
          <a:noFill/>
        </p:grpSpPr>
        <p:sp>
          <p:nvSpPr>
            <p:cNvPr id="5894" name="Freeform 5893">
              <a:extLst>
                <a:ext uri="{FF2B5EF4-FFF2-40B4-BE49-F238E27FC236}">
                  <a16:creationId xmlns:a16="http://schemas.microsoft.com/office/drawing/2014/main" id="{D095754D-85D2-BBDE-64BE-DEEB7DF5884A}"/>
                </a:ext>
              </a:extLst>
            </p:cNvPr>
            <p:cNvSpPr/>
            <p:nvPr/>
          </p:nvSpPr>
          <p:spPr>
            <a:xfrm>
              <a:off x="11285710" y="4628150"/>
              <a:ext cx="284617" cy="284618"/>
            </a:xfrm>
            <a:custGeom>
              <a:avLst/>
              <a:gdLst>
                <a:gd name="connsiteX0" fmla="*/ 259688 w 284617"/>
                <a:gd name="connsiteY0" fmla="*/ 51175 h 284618"/>
                <a:gd name="connsiteX1" fmla="*/ 233442 w 284617"/>
                <a:gd name="connsiteY1" fmla="*/ 24929 h 284618"/>
                <a:gd name="connsiteX2" fmla="*/ 174618 w 284617"/>
                <a:gd name="connsiteY2" fmla="*/ 18543 h 284618"/>
                <a:gd name="connsiteX3" fmla="*/ 33427 w 284617"/>
                <a:gd name="connsiteY3" fmla="*/ 247 h 284618"/>
                <a:gd name="connsiteX4" fmla="*/ 2666 w 284617"/>
                <a:gd name="connsiteY4" fmla="*/ 17345 h 284618"/>
                <a:gd name="connsiteX5" fmla="*/ 2666 w 284617"/>
                <a:gd name="connsiteY5" fmla="*/ 17345 h 284618"/>
                <a:gd name="connsiteX6" fmla="*/ 14383 w 284617"/>
                <a:gd name="connsiteY6" fmla="*/ 55013 h 284618"/>
                <a:gd name="connsiteX7" fmla="*/ 142551 w 284617"/>
                <a:gd name="connsiteY7" fmla="*/ 131914 h 284618"/>
                <a:gd name="connsiteX8" fmla="*/ 152709 w 284617"/>
                <a:gd name="connsiteY8" fmla="*/ 142073 h 284618"/>
                <a:gd name="connsiteX9" fmla="*/ 229604 w 284617"/>
                <a:gd name="connsiteY9" fmla="*/ 270235 h 284618"/>
                <a:gd name="connsiteX10" fmla="*/ 267272 w 284617"/>
                <a:gd name="connsiteY10" fmla="*/ 281953 h 284618"/>
                <a:gd name="connsiteX11" fmla="*/ 267272 w 284617"/>
                <a:gd name="connsiteY11" fmla="*/ 281953 h 284618"/>
                <a:gd name="connsiteX12" fmla="*/ 284370 w 284617"/>
                <a:gd name="connsiteY12" fmla="*/ 251197 h 284618"/>
                <a:gd name="connsiteX13" fmla="*/ 266074 w 284617"/>
                <a:gd name="connsiteY13" fmla="*/ 110000 h 284618"/>
                <a:gd name="connsiteX14" fmla="*/ 259688 w 284617"/>
                <a:gd name="connsiteY14" fmla="*/ 51175 h 28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617" h="284618">
                  <a:moveTo>
                    <a:pt x="259688" y="51175"/>
                  </a:moveTo>
                  <a:cubicBezTo>
                    <a:pt x="258189" y="37351"/>
                    <a:pt x="247272" y="26429"/>
                    <a:pt x="233442" y="24929"/>
                  </a:cubicBezTo>
                  <a:lnTo>
                    <a:pt x="174618" y="18543"/>
                  </a:lnTo>
                  <a:lnTo>
                    <a:pt x="33427" y="247"/>
                  </a:lnTo>
                  <a:cubicBezTo>
                    <a:pt x="20532" y="-1425"/>
                    <a:pt x="8057" y="5515"/>
                    <a:pt x="2666" y="17345"/>
                  </a:cubicBezTo>
                  <a:lnTo>
                    <a:pt x="2666" y="17345"/>
                  </a:lnTo>
                  <a:cubicBezTo>
                    <a:pt x="-3575" y="31057"/>
                    <a:pt x="1467" y="47262"/>
                    <a:pt x="14383" y="55013"/>
                  </a:cubicBezTo>
                  <a:lnTo>
                    <a:pt x="142551" y="131914"/>
                  </a:lnTo>
                  <a:cubicBezTo>
                    <a:pt x="146716" y="134413"/>
                    <a:pt x="150205" y="137902"/>
                    <a:pt x="152709" y="142073"/>
                  </a:cubicBezTo>
                  <a:lnTo>
                    <a:pt x="229604" y="270235"/>
                  </a:lnTo>
                  <a:cubicBezTo>
                    <a:pt x="237355" y="283151"/>
                    <a:pt x="253566" y="288193"/>
                    <a:pt x="267272" y="281953"/>
                  </a:cubicBezTo>
                  <a:lnTo>
                    <a:pt x="267272" y="281953"/>
                  </a:lnTo>
                  <a:cubicBezTo>
                    <a:pt x="279108" y="276567"/>
                    <a:pt x="286042" y="264086"/>
                    <a:pt x="284370" y="251197"/>
                  </a:cubicBezTo>
                  <a:lnTo>
                    <a:pt x="266074" y="110000"/>
                  </a:lnTo>
                  <a:lnTo>
                    <a:pt x="259688" y="51175"/>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95" name="Freeform 5894">
              <a:extLst>
                <a:ext uri="{FF2B5EF4-FFF2-40B4-BE49-F238E27FC236}">
                  <a16:creationId xmlns:a16="http://schemas.microsoft.com/office/drawing/2014/main" id="{2F08B90B-0F2C-0A5D-8524-A08B35F96296}"/>
                </a:ext>
              </a:extLst>
            </p:cNvPr>
            <p:cNvSpPr/>
            <p:nvPr/>
          </p:nvSpPr>
          <p:spPr>
            <a:xfrm>
              <a:off x="11463849" y="4159244"/>
              <a:ext cx="575388" cy="575390"/>
            </a:xfrm>
            <a:custGeom>
              <a:avLst/>
              <a:gdLst>
                <a:gd name="connsiteX0" fmla="*/ 87554 w 575388"/>
                <a:gd name="connsiteY0" fmla="*/ 575391 h 575390"/>
                <a:gd name="connsiteX1" fmla="*/ 115294 w 575388"/>
                <a:gd name="connsiteY1" fmla="*/ 551547 h 575390"/>
                <a:gd name="connsiteX2" fmla="*/ 522339 w 575388"/>
                <a:gd name="connsiteY2" fmla="*/ 144501 h 575390"/>
                <a:gd name="connsiteX3" fmla="*/ 568069 w 575388"/>
                <a:gd name="connsiteY3" fmla="*/ 7319 h 575390"/>
                <a:gd name="connsiteX4" fmla="*/ 430888 w 575388"/>
                <a:gd name="connsiteY4" fmla="*/ 53045 h 575390"/>
                <a:gd name="connsiteX5" fmla="*/ 23843 w 575388"/>
                <a:gd name="connsiteY5" fmla="*/ 460091 h 575390"/>
                <a:gd name="connsiteX6" fmla="*/ 0 w 575388"/>
                <a:gd name="connsiteY6" fmla="*/ 487832 h 575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5388" h="575390">
                  <a:moveTo>
                    <a:pt x="87554" y="575391"/>
                  </a:moveTo>
                  <a:cubicBezTo>
                    <a:pt x="100282" y="565216"/>
                    <a:pt x="110118" y="556724"/>
                    <a:pt x="115294" y="551547"/>
                  </a:cubicBezTo>
                  <a:lnTo>
                    <a:pt x="522339" y="144501"/>
                  </a:lnTo>
                  <a:cubicBezTo>
                    <a:pt x="547488" y="119351"/>
                    <a:pt x="593219" y="32469"/>
                    <a:pt x="568069" y="7319"/>
                  </a:cubicBezTo>
                  <a:cubicBezTo>
                    <a:pt x="542914" y="-17830"/>
                    <a:pt x="456038" y="27895"/>
                    <a:pt x="430888" y="53045"/>
                  </a:cubicBezTo>
                  <a:lnTo>
                    <a:pt x="23843" y="460091"/>
                  </a:lnTo>
                  <a:cubicBezTo>
                    <a:pt x="18662" y="465267"/>
                    <a:pt x="10170" y="475109"/>
                    <a:pt x="0" y="487832"/>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96" name="Freeform 5895">
              <a:extLst>
                <a:ext uri="{FF2B5EF4-FFF2-40B4-BE49-F238E27FC236}">
                  <a16:creationId xmlns:a16="http://schemas.microsoft.com/office/drawing/2014/main" id="{517135D7-23E4-56E3-0206-A768CF138C11}"/>
                </a:ext>
              </a:extLst>
            </p:cNvPr>
            <p:cNvSpPr/>
            <p:nvPr/>
          </p:nvSpPr>
          <p:spPr>
            <a:xfrm>
              <a:off x="11364870" y="4741445"/>
              <a:ext cx="92162" cy="92163"/>
            </a:xfrm>
            <a:custGeom>
              <a:avLst/>
              <a:gdLst>
                <a:gd name="connsiteX0" fmla="*/ 32360 w 92162"/>
                <a:gd name="connsiteY0" fmla="*/ 0 h 92163"/>
                <a:gd name="connsiteX1" fmla="*/ 4007 w 92162"/>
                <a:gd name="connsiteY1" fmla="*/ 88156 h 92163"/>
                <a:gd name="connsiteX2" fmla="*/ 92163 w 92162"/>
                <a:gd name="connsiteY2" fmla="*/ 59808 h 92163"/>
              </a:gdLst>
              <a:ahLst/>
              <a:cxnLst>
                <a:cxn ang="0">
                  <a:pos x="connsiteX0" y="connsiteY0"/>
                </a:cxn>
                <a:cxn ang="0">
                  <a:pos x="connsiteX1" y="connsiteY1"/>
                </a:cxn>
                <a:cxn ang="0">
                  <a:pos x="connsiteX2" y="connsiteY2"/>
                </a:cxn>
              </a:cxnLst>
              <a:rect l="l" t="t" r="r" b="b"/>
              <a:pathLst>
                <a:path w="92162" h="92163">
                  <a:moveTo>
                    <a:pt x="32360" y="0"/>
                  </a:moveTo>
                  <a:cubicBezTo>
                    <a:pt x="8216" y="39668"/>
                    <a:pt x="-7888" y="76267"/>
                    <a:pt x="4007" y="88156"/>
                  </a:cubicBezTo>
                  <a:cubicBezTo>
                    <a:pt x="15897" y="100051"/>
                    <a:pt x="52501" y="83947"/>
                    <a:pt x="92163" y="59808"/>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97" name="Freeform 5896">
              <a:extLst>
                <a:ext uri="{FF2B5EF4-FFF2-40B4-BE49-F238E27FC236}">
                  <a16:creationId xmlns:a16="http://schemas.microsoft.com/office/drawing/2014/main" id="{FE6D4AC6-015D-1AF9-AEC7-6FD57EE6D928}"/>
                </a:ext>
              </a:extLst>
            </p:cNvPr>
            <p:cNvSpPr/>
            <p:nvPr/>
          </p:nvSpPr>
          <p:spPr>
            <a:xfrm>
              <a:off x="11680886" y="4454337"/>
              <a:ext cx="244143" cy="443854"/>
            </a:xfrm>
            <a:custGeom>
              <a:avLst/>
              <a:gdLst>
                <a:gd name="connsiteX0" fmla="*/ 0 w 244143"/>
                <a:gd name="connsiteY0" fmla="*/ 154715 h 443854"/>
                <a:gd name="connsiteX1" fmla="*/ 93477 w 244143"/>
                <a:gd name="connsiteY1" fmla="*/ 248203 h 443854"/>
                <a:gd name="connsiteX2" fmla="*/ 197682 w 244143"/>
                <a:gd name="connsiteY2" fmla="*/ 443854 h 443854"/>
                <a:gd name="connsiteX3" fmla="*/ 244144 w 244143"/>
                <a:gd name="connsiteY3" fmla="*/ 443123 h 443854"/>
                <a:gd name="connsiteX4" fmla="*/ 154666 w 244143"/>
                <a:gd name="connsiteY4" fmla="*/ 0 h 443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143" h="443854">
                  <a:moveTo>
                    <a:pt x="0" y="154715"/>
                  </a:moveTo>
                  <a:lnTo>
                    <a:pt x="93477" y="248203"/>
                  </a:lnTo>
                  <a:lnTo>
                    <a:pt x="197682" y="443854"/>
                  </a:lnTo>
                  <a:lnTo>
                    <a:pt x="244144" y="443123"/>
                  </a:lnTo>
                  <a:lnTo>
                    <a:pt x="154666"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98" name="Freeform 5897">
              <a:extLst>
                <a:ext uri="{FF2B5EF4-FFF2-40B4-BE49-F238E27FC236}">
                  <a16:creationId xmlns:a16="http://schemas.microsoft.com/office/drawing/2014/main" id="{3B4C7F4A-435E-1899-2C62-C37745C305B7}"/>
                </a:ext>
              </a:extLst>
            </p:cNvPr>
            <p:cNvSpPr/>
            <p:nvPr/>
          </p:nvSpPr>
          <p:spPr>
            <a:xfrm>
              <a:off x="11300287" y="4273446"/>
              <a:ext cx="443729" cy="244198"/>
            </a:xfrm>
            <a:custGeom>
              <a:avLst/>
              <a:gdLst>
                <a:gd name="connsiteX0" fmla="*/ 443729 w 443729"/>
                <a:gd name="connsiteY0" fmla="*/ 89457 h 244198"/>
                <a:gd name="connsiteX1" fmla="*/ 737 w 443729"/>
                <a:gd name="connsiteY1" fmla="*/ 0 h 244198"/>
                <a:gd name="connsiteX2" fmla="*/ 0 w 443729"/>
                <a:gd name="connsiteY2" fmla="*/ 46462 h 244198"/>
                <a:gd name="connsiteX3" fmla="*/ 195656 w 443729"/>
                <a:gd name="connsiteY3" fmla="*/ 150668 h 244198"/>
                <a:gd name="connsiteX4" fmla="*/ 289181 w 443729"/>
                <a:gd name="connsiteY4" fmla="*/ 244199 h 244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3729" h="244198">
                  <a:moveTo>
                    <a:pt x="443729" y="89457"/>
                  </a:moveTo>
                  <a:lnTo>
                    <a:pt x="737" y="0"/>
                  </a:lnTo>
                  <a:lnTo>
                    <a:pt x="0" y="46462"/>
                  </a:lnTo>
                  <a:lnTo>
                    <a:pt x="195656" y="150668"/>
                  </a:lnTo>
                  <a:lnTo>
                    <a:pt x="289181" y="24419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26" name="Graphic 4328">
            <a:extLst>
              <a:ext uri="{FF2B5EF4-FFF2-40B4-BE49-F238E27FC236}">
                <a16:creationId xmlns:a16="http://schemas.microsoft.com/office/drawing/2014/main" id="{DA5FB3AF-1688-2BC7-F2F0-49D793704993}"/>
              </a:ext>
            </a:extLst>
          </p:cNvPr>
          <p:cNvGrpSpPr/>
          <p:nvPr/>
        </p:nvGrpSpPr>
        <p:grpSpPr>
          <a:xfrm flipH="1">
            <a:off x="6208680" y="10653644"/>
            <a:ext cx="451298" cy="513984"/>
            <a:chOff x="13992664" y="4158807"/>
            <a:chExt cx="669667" cy="762685"/>
          </a:xfrm>
          <a:noFill/>
        </p:grpSpPr>
        <p:grpSp>
          <p:nvGrpSpPr>
            <p:cNvPr id="5883" name="Graphic 4328">
              <a:extLst>
                <a:ext uri="{FF2B5EF4-FFF2-40B4-BE49-F238E27FC236}">
                  <a16:creationId xmlns:a16="http://schemas.microsoft.com/office/drawing/2014/main" id="{EEC9AA2E-474F-1907-5C4C-ACA7E28C5B78}"/>
                </a:ext>
              </a:extLst>
            </p:cNvPr>
            <p:cNvGrpSpPr/>
            <p:nvPr/>
          </p:nvGrpSpPr>
          <p:grpSpPr>
            <a:xfrm>
              <a:off x="13992664" y="4158807"/>
              <a:ext cx="669667" cy="762685"/>
              <a:chOff x="13992664" y="4158807"/>
              <a:chExt cx="669667" cy="762685"/>
            </a:xfrm>
            <a:grpFill/>
          </p:grpSpPr>
          <p:sp>
            <p:nvSpPr>
              <p:cNvPr id="5885" name="Freeform 5884">
                <a:extLst>
                  <a:ext uri="{FF2B5EF4-FFF2-40B4-BE49-F238E27FC236}">
                    <a16:creationId xmlns:a16="http://schemas.microsoft.com/office/drawing/2014/main" id="{1380E349-B9AC-F7A0-64C5-47EDF204C834}"/>
                  </a:ext>
                </a:extLst>
              </p:cNvPr>
              <p:cNvSpPr/>
              <p:nvPr/>
            </p:nvSpPr>
            <p:spPr>
              <a:xfrm>
                <a:off x="14083271" y="4773631"/>
                <a:ext cx="81280" cy="147861"/>
              </a:xfrm>
              <a:custGeom>
                <a:avLst/>
                <a:gdLst>
                  <a:gd name="connsiteX0" fmla="*/ 81281 w 81280"/>
                  <a:gd name="connsiteY0" fmla="*/ 0 h 147861"/>
                  <a:gd name="connsiteX1" fmla="*/ 0 w 81280"/>
                  <a:gd name="connsiteY1" fmla="*/ 147862 h 147861"/>
                </a:gdLst>
                <a:ahLst/>
                <a:cxnLst>
                  <a:cxn ang="0">
                    <a:pos x="connsiteX0" y="connsiteY0"/>
                  </a:cxn>
                  <a:cxn ang="0">
                    <a:pos x="connsiteX1" y="connsiteY1"/>
                  </a:cxn>
                </a:cxnLst>
                <a:rect l="l" t="t" r="r" b="b"/>
                <a:pathLst>
                  <a:path w="81280" h="147861">
                    <a:moveTo>
                      <a:pt x="81281" y="0"/>
                    </a:moveTo>
                    <a:lnTo>
                      <a:pt x="0" y="14786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86" name="Freeform 5885">
                <a:extLst>
                  <a:ext uri="{FF2B5EF4-FFF2-40B4-BE49-F238E27FC236}">
                    <a16:creationId xmlns:a16="http://schemas.microsoft.com/office/drawing/2014/main" id="{AFC0C8E9-8DB9-912B-2B7F-7AE62EDC9012}"/>
                  </a:ext>
                </a:extLst>
              </p:cNvPr>
              <p:cNvSpPr/>
              <p:nvPr/>
            </p:nvSpPr>
            <p:spPr>
              <a:xfrm>
                <a:off x="14499555" y="4773652"/>
                <a:ext cx="83968" cy="147818"/>
              </a:xfrm>
              <a:custGeom>
                <a:avLst/>
                <a:gdLst>
                  <a:gd name="connsiteX0" fmla="*/ 83969 w 83968"/>
                  <a:gd name="connsiteY0" fmla="*/ 147819 h 147818"/>
                  <a:gd name="connsiteX1" fmla="*/ 0 w 83968"/>
                  <a:gd name="connsiteY1" fmla="*/ 0 h 147818"/>
                </a:gdLst>
                <a:ahLst/>
                <a:cxnLst>
                  <a:cxn ang="0">
                    <a:pos x="connsiteX0" y="connsiteY0"/>
                  </a:cxn>
                  <a:cxn ang="0">
                    <a:pos x="connsiteX1" y="connsiteY1"/>
                  </a:cxn>
                </a:cxnLst>
                <a:rect l="l" t="t" r="r" b="b"/>
                <a:pathLst>
                  <a:path w="83968" h="147818">
                    <a:moveTo>
                      <a:pt x="83969" y="147819"/>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87" name="Freeform 5886">
                <a:extLst>
                  <a:ext uri="{FF2B5EF4-FFF2-40B4-BE49-F238E27FC236}">
                    <a16:creationId xmlns:a16="http://schemas.microsoft.com/office/drawing/2014/main" id="{91117A41-A5D2-5C81-9C48-6FA17341ADE8}"/>
                  </a:ext>
                </a:extLst>
              </p:cNvPr>
              <p:cNvSpPr/>
              <p:nvPr/>
            </p:nvSpPr>
            <p:spPr>
              <a:xfrm>
                <a:off x="14113952" y="4865684"/>
                <a:ext cx="436768" cy="5375"/>
              </a:xfrm>
              <a:custGeom>
                <a:avLst/>
                <a:gdLst>
                  <a:gd name="connsiteX0" fmla="*/ 0 w 436768"/>
                  <a:gd name="connsiteY0" fmla="*/ 0 h 5375"/>
                  <a:gd name="connsiteX1" fmla="*/ 436768 w 436768"/>
                  <a:gd name="connsiteY1" fmla="*/ 0 h 5375"/>
                </a:gdLst>
                <a:ahLst/>
                <a:cxnLst>
                  <a:cxn ang="0">
                    <a:pos x="connsiteX0" y="connsiteY0"/>
                  </a:cxn>
                  <a:cxn ang="0">
                    <a:pos x="connsiteX1" y="connsiteY1"/>
                  </a:cxn>
                </a:cxnLst>
                <a:rect l="l" t="t" r="r" b="b"/>
                <a:pathLst>
                  <a:path w="436768" h="5375">
                    <a:moveTo>
                      <a:pt x="0" y="0"/>
                    </a:moveTo>
                    <a:lnTo>
                      <a:pt x="43676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88" name="Freeform 5887">
                <a:extLst>
                  <a:ext uri="{FF2B5EF4-FFF2-40B4-BE49-F238E27FC236}">
                    <a16:creationId xmlns:a16="http://schemas.microsoft.com/office/drawing/2014/main" id="{CC8455CE-71B7-E80C-B331-A13652E15497}"/>
                  </a:ext>
                </a:extLst>
              </p:cNvPr>
              <p:cNvSpPr/>
              <p:nvPr/>
            </p:nvSpPr>
            <p:spPr>
              <a:xfrm>
                <a:off x="14067071" y="4158807"/>
                <a:ext cx="520854" cy="613866"/>
              </a:xfrm>
              <a:custGeom>
                <a:avLst/>
                <a:gdLst>
                  <a:gd name="connsiteX0" fmla="*/ 472336 w 520854"/>
                  <a:gd name="connsiteY0" fmla="*/ 0 h 613866"/>
                  <a:gd name="connsiteX1" fmla="*/ 520854 w 520854"/>
                  <a:gd name="connsiteY1" fmla="*/ 48519 h 613866"/>
                  <a:gd name="connsiteX2" fmla="*/ 520854 w 520854"/>
                  <a:gd name="connsiteY2" fmla="*/ 565348 h 613866"/>
                  <a:gd name="connsiteX3" fmla="*/ 472336 w 520854"/>
                  <a:gd name="connsiteY3" fmla="*/ 613867 h 613866"/>
                  <a:gd name="connsiteX4" fmla="*/ 48519 w 520854"/>
                  <a:gd name="connsiteY4" fmla="*/ 613867 h 613866"/>
                  <a:gd name="connsiteX5" fmla="*/ 0 w 520854"/>
                  <a:gd name="connsiteY5" fmla="*/ 565348 h 613866"/>
                  <a:gd name="connsiteX6" fmla="*/ 0 w 520854"/>
                  <a:gd name="connsiteY6" fmla="*/ 48519 h 613866"/>
                  <a:gd name="connsiteX7" fmla="*/ 48519 w 520854"/>
                  <a:gd name="connsiteY7" fmla="*/ 0 h 6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0854" h="613866">
                    <a:moveTo>
                      <a:pt x="472336" y="0"/>
                    </a:moveTo>
                    <a:cubicBezTo>
                      <a:pt x="499132" y="0"/>
                      <a:pt x="520854" y="21723"/>
                      <a:pt x="520854" y="48519"/>
                    </a:cubicBezTo>
                    <a:lnTo>
                      <a:pt x="520854" y="565348"/>
                    </a:lnTo>
                    <a:cubicBezTo>
                      <a:pt x="520854" y="592144"/>
                      <a:pt x="499132" y="613867"/>
                      <a:pt x="472336" y="613867"/>
                    </a:cubicBezTo>
                    <a:lnTo>
                      <a:pt x="48519" y="613867"/>
                    </a:lnTo>
                    <a:cubicBezTo>
                      <a:pt x="21723" y="613867"/>
                      <a:pt x="0" y="592144"/>
                      <a:pt x="0" y="565348"/>
                    </a:cubicBezTo>
                    <a:lnTo>
                      <a:pt x="0" y="48519"/>
                    </a:lnTo>
                    <a:cubicBezTo>
                      <a:pt x="0" y="21723"/>
                      <a:pt x="21723" y="0"/>
                      <a:pt x="48519"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89" name="Freeform 5888">
                <a:extLst>
                  <a:ext uri="{FF2B5EF4-FFF2-40B4-BE49-F238E27FC236}">
                    <a16:creationId xmlns:a16="http://schemas.microsoft.com/office/drawing/2014/main" id="{4EA3B3D2-4230-F841-0C66-A1F9588B2A4D}"/>
                  </a:ext>
                </a:extLst>
              </p:cNvPr>
              <p:cNvSpPr/>
              <p:nvPr/>
            </p:nvSpPr>
            <p:spPr>
              <a:xfrm>
                <a:off x="14067071" y="4478074"/>
                <a:ext cx="520855" cy="5375"/>
              </a:xfrm>
              <a:custGeom>
                <a:avLst/>
                <a:gdLst>
                  <a:gd name="connsiteX0" fmla="*/ 0 w 520855"/>
                  <a:gd name="connsiteY0" fmla="*/ 0 h 5375"/>
                  <a:gd name="connsiteX1" fmla="*/ 520855 w 520855"/>
                  <a:gd name="connsiteY1" fmla="*/ 0 h 5375"/>
                </a:gdLst>
                <a:ahLst/>
                <a:cxnLst>
                  <a:cxn ang="0">
                    <a:pos x="connsiteX0" y="connsiteY0"/>
                  </a:cxn>
                  <a:cxn ang="0">
                    <a:pos x="connsiteX1" y="connsiteY1"/>
                  </a:cxn>
                </a:cxnLst>
                <a:rect l="l" t="t" r="r" b="b"/>
                <a:pathLst>
                  <a:path w="520855" h="5375">
                    <a:moveTo>
                      <a:pt x="0" y="0"/>
                    </a:moveTo>
                    <a:lnTo>
                      <a:pt x="520855"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90" name="Freeform 5889">
                <a:extLst>
                  <a:ext uri="{FF2B5EF4-FFF2-40B4-BE49-F238E27FC236}">
                    <a16:creationId xmlns:a16="http://schemas.microsoft.com/office/drawing/2014/main" id="{BC22B5CD-AD9B-0473-531E-20539E083B43}"/>
                  </a:ext>
                </a:extLst>
              </p:cNvPr>
              <p:cNvSpPr/>
              <p:nvPr/>
            </p:nvSpPr>
            <p:spPr>
              <a:xfrm>
                <a:off x="14067071" y="4553797"/>
                <a:ext cx="520855" cy="5375"/>
              </a:xfrm>
              <a:custGeom>
                <a:avLst/>
                <a:gdLst>
                  <a:gd name="connsiteX0" fmla="*/ 0 w 520855"/>
                  <a:gd name="connsiteY0" fmla="*/ 0 h 5375"/>
                  <a:gd name="connsiteX1" fmla="*/ 520855 w 520855"/>
                  <a:gd name="connsiteY1" fmla="*/ 0 h 5375"/>
                </a:gdLst>
                <a:ahLst/>
                <a:cxnLst>
                  <a:cxn ang="0">
                    <a:pos x="connsiteX0" y="connsiteY0"/>
                  </a:cxn>
                  <a:cxn ang="0">
                    <a:pos x="connsiteX1" y="connsiteY1"/>
                  </a:cxn>
                </a:cxnLst>
                <a:rect l="l" t="t" r="r" b="b"/>
                <a:pathLst>
                  <a:path w="520855" h="5375">
                    <a:moveTo>
                      <a:pt x="0" y="0"/>
                    </a:moveTo>
                    <a:lnTo>
                      <a:pt x="520855"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91" name="Freeform 5890">
                <a:extLst>
                  <a:ext uri="{FF2B5EF4-FFF2-40B4-BE49-F238E27FC236}">
                    <a16:creationId xmlns:a16="http://schemas.microsoft.com/office/drawing/2014/main" id="{6BC98705-9A97-B4D6-B5FE-83DF2D912677}"/>
                  </a:ext>
                </a:extLst>
              </p:cNvPr>
              <p:cNvSpPr/>
              <p:nvPr/>
            </p:nvSpPr>
            <p:spPr>
              <a:xfrm>
                <a:off x="14067071" y="4251817"/>
                <a:ext cx="520855" cy="5375"/>
              </a:xfrm>
              <a:custGeom>
                <a:avLst/>
                <a:gdLst>
                  <a:gd name="connsiteX0" fmla="*/ 0 w 520855"/>
                  <a:gd name="connsiteY0" fmla="*/ 0 h 5375"/>
                  <a:gd name="connsiteX1" fmla="*/ 520855 w 520855"/>
                  <a:gd name="connsiteY1" fmla="*/ 0 h 5375"/>
                </a:gdLst>
                <a:ahLst/>
                <a:cxnLst>
                  <a:cxn ang="0">
                    <a:pos x="connsiteX0" y="connsiteY0"/>
                  </a:cxn>
                  <a:cxn ang="0">
                    <a:pos x="connsiteX1" y="connsiteY1"/>
                  </a:cxn>
                </a:cxnLst>
                <a:rect l="l" t="t" r="r" b="b"/>
                <a:pathLst>
                  <a:path w="520855" h="5375">
                    <a:moveTo>
                      <a:pt x="0" y="0"/>
                    </a:moveTo>
                    <a:lnTo>
                      <a:pt x="520855"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92" name="Freeform 5891">
                <a:extLst>
                  <a:ext uri="{FF2B5EF4-FFF2-40B4-BE49-F238E27FC236}">
                    <a16:creationId xmlns:a16="http://schemas.microsoft.com/office/drawing/2014/main" id="{0DCE33A1-52C5-3764-049D-D9ED5E2BA328}"/>
                  </a:ext>
                </a:extLst>
              </p:cNvPr>
              <p:cNvSpPr/>
              <p:nvPr/>
            </p:nvSpPr>
            <p:spPr>
              <a:xfrm>
                <a:off x="13992664" y="4289023"/>
                <a:ext cx="74406" cy="251562"/>
              </a:xfrm>
              <a:custGeom>
                <a:avLst/>
                <a:gdLst>
                  <a:gd name="connsiteX0" fmla="*/ 68983 w 74406"/>
                  <a:gd name="connsiteY0" fmla="*/ 0 h 251562"/>
                  <a:gd name="connsiteX1" fmla="*/ 12626 w 74406"/>
                  <a:gd name="connsiteY1" fmla="*/ 45591 h 251562"/>
                  <a:gd name="connsiteX2" fmla="*/ 0 w 74406"/>
                  <a:gd name="connsiteY2" fmla="*/ 72832 h 251562"/>
                  <a:gd name="connsiteX3" fmla="*/ 0 w 74406"/>
                  <a:gd name="connsiteY3" fmla="*/ 153785 h 251562"/>
                  <a:gd name="connsiteX4" fmla="*/ 8724 w 74406"/>
                  <a:gd name="connsiteY4" fmla="*/ 177285 h 251562"/>
                  <a:gd name="connsiteX5" fmla="*/ 74406 w 74406"/>
                  <a:gd name="connsiteY5" fmla="*/ 251563 h 25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406" h="251562">
                    <a:moveTo>
                      <a:pt x="68983" y="0"/>
                    </a:moveTo>
                    <a:lnTo>
                      <a:pt x="12626" y="45591"/>
                    </a:lnTo>
                    <a:cubicBezTo>
                      <a:pt x="4676" y="52020"/>
                      <a:pt x="0" y="62114"/>
                      <a:pt x="0" y="72832"/>
                    </a:cubicBezTo>
                    <a:lnTo>
                      <a:pt x="0" y="153785"/>
                    </a:lnTo>
                    <a:cubicBezTo>
                      <a:pt x="0" y="162536"/>
                      <a:pt x="3123" y="170953"/>
                      <a:pt x="8724" y="177285"/>
                    </a:cubicBezTo>
                    <a:lnTo>
                      <a:pt x="74406" y="25156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93" name="Freeform 5892">
                <a:extLst>
                  <a:ext uri="{FF2B5EF4-FFF2-40B4-BE49-F238E27FC236}">
                    <a16:creationId xmlns:a16="http://schemas.microsoft.com/office/drawing/2014/main" id="{295459FA-FA9A-86FC-27C7-AB40E9B3FFC2}"/>
                  </a:ext>
                </a:extLst>
              </p:cNvPr>
              <p:cNvSpPr/>
              <p:nvPr/>
            </p:nvSpPr>
            <p:spPr>
              <a:xfrm>
                <a:off x="14587926" y="4289974"/>
                <a:ext cx="74406" cy="232895"/>
              </a:xfrm>
              <a:custGeom>
                <a:avLst/>
                <a:gdLst>
                  <a:gd name="connsiteX0" fmla="*/ 0 w 74406"/>
                  <a:gd name="connsiteY0" fmla="*/ 0 h 232895"/>
                  <a:gd name="connsiteX1" fmla="*/ 60566 w 74406"/>
                  <a:gd name="connsiteY1" fmla="*/ 44650 h 232895"/>
                  <a:gd name="connsiteX2" fmla="*/ 74406 w 74406"/>
                  <a:gd name="connsiteY2" fmla="*/ 72052 h 232895"/>
                  <a:gd name="connsiteX3" fmla="*/ 74406 w 74406"/>
                  <a:gd name="connsiteY3" fmla="*/ 151942 h 232895"/>
                  <a:gd name="connsiteX4" fmla="*/ 63920 w 74406"/>
                  <a:gd name="connsiteY4" fmla="*/ 176522 h 232895"/>
                  <a:gd name="connsiteX5" fmla="*/ 5101 w 74406"/>
                  <a:gd name="connsiteY5" fmla="*/ 232895 h 232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406" h="232895">
                    <a:moveTo>
                      <a:pt x="0" y="0"/>
                    </a:moveTo>
                    <a:lnTo>
                      <a:pt x="60566" y="44650"/>
                    </a:lnTo>
                    <a:cubicBezTo>
                      <a:pt x="69268" y="51068"/>
                      <a:pt x="74406" y="61238"/>
                      <a:pt x="74406" y="72052"/>
                    </a:cubicBezTo>
                    <a:lnTo>
                      <a:pt x="74406" y="151942"/>
                    </a:lnTo>
                    <a:cubicBezTo>
                      <a:pt x="74406" y="161219"/>
                      <a:pt x="70617" y="170098"/>
                      <a:pt x="63920" y="176522"/>
                    </a:cubicBezTo>
                    <a:lnTo>
                      <a:pt x="5101" y="232895"/>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884" name="Freeform 5883">
              <a:extLst>
                <a:ext uri="{FF2B5EF4-FFF2-40B4-BE49-F238E27FC236}">
                  <a16:creationId xmlns:a16="http://schemas.microsoft.com/office/drawing/2014/main" id="{1D115D12-5D87-560F-F8CB-8ECAF9F7BFB8}"/>
                </a:ext>
              </a:extLst>
            </p:cNvPr>
            <p:cNvSpPr/>
            <p:nvPr/>
          </p:nvSpPr>
          <p:spPr>
            <a:xfrm>
              <a:off x="14139988" y="4615250"/>
              <a:ext cx="377110" cy="93644"/>
            </a:xfrm>
            <a:custGeom>
              <a:avLst/>
              <a:gdLst>
                <a:gd name="connsiteX0" fmla="*/ 344716 w 377110"/>
                <a:gd name="connsiteY0" fmla="*/ 0 h 93644"/>
                <a:gd name="connsiteX1" fmla="*/ 377110 w 377110"/>
                <a:gd name="connsiteY1" fmla="*/ 32394 h 93644"/>
                <a:gd name="connsiteX2" fmla="*/ 377110 w 377110"/>
                <a:gd name="connsiteY2" fmla="*/ 61251 h 93644"/>
                <a:gd name="connsiteX3" fmla="*/ 344716 w 377110"/>
                <a:gd name="connsiteY3" fmla="*/ 93645 h 93644"/>
                <a:gd name="connsiteX4" fmla="*/ 32394 w 377110"/>
                <a:gd name="connsiteY4" fmla="*/ 93645 h 93644"/>
                <a:gd name="connsiteX5" fmla="*/ 0 w 377110"/>
                <a:gd name="connsiteY5" fmla="*/ 61251 h 93644"/>
                <a:gd name="connsiteX6" fmla="*/ 0 w 377110"/>
                <a:gd name="connsiteY6" fmla="*/ 32394 h 93644"/>
                <a:gd name="connsiteX7" fmla="*/ 32394 w 377110"/>
                <a:gd name="connsiteY7" fmla="*/ 0 h 93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7110" h="93644">
                  <a:moveTo>
                    <a:pt x="344716" y="0"/>
                  </a:moveTo>
                  <a:cubicBezTo>
                    <a:pt x="362607" y="0"/>
                    <a:pt x="377110" y="14503"/>
                    <a:pt x="377110" y="32394"/>
                  </a:cubicBezTo>
                  <a:lnTo>
                    <a:pt x="377110" y="61251"/>
                  </a:lnTo>
                  <a:cubicBezTo>
                    <a:pt x="377110" y="79142"/>
                    <a:pt x="362607" y="93645"/>
                    <a:pt x="344716" y="93645"/>
                  </a:cubicBezTo>
                  <a:lnTo>
                    <a:pt x="32394" y="93645"/>
                  </a:lnTo>
                  <a:cubicBezTo>
                    <a:pt x="14503" y="93645"/>
                    <a:pt x="0" y="79142"/>
                    <a:pt x="0" y="61251"/>
                  </a:cubicBezTo>
                  <a:lnTo>
                    <a:pt x="0" y="32394"/>
                  </a:lnTo>
                  <a:cubicBezTo>
                    <a:pt x="0" y="14503"/>
                    <a:pt x="14503" y="0"/>
                    <a:pt x="32394"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27" name="Graphic 4328">
            <a:extLst>
              <a:ext uri="{FF2B5EF4-FFF2-40B4-BE49-F238E27FC236}">
                <a16:creationId xmlns:a16="http://schemas.microsoft.com/office/drawing/2014/main" id="{047D5E1F-F047-65A3-11B9-29B4A024A000}"/>
              </a:ext>
            </a:extLst>
          </p:cNvPr>
          <p:cNvGrpSpPr/>
          <p:nvPr/>
        </p:nvGrpSpPr>
        <p:grpSpPr>
          <a:xfrm flipH="1">
            <a:off x="2061949" y="12127189"/>
            <a:ext cx="718756" cy="380350"/>
            <a:chOff x="9781227" y="5664683"/>
            <a:chExt cx="1066537" cy="564389"/>
          </a:xfrm>
          <a:noFill/>
        </p:grpSpPr>
        <p:sp>
          <p:nvSpPr>
            <p:cNvPr id="5877" name="Freeform 5876">
              <a:extLst>
                <a:ext uri="{FF2B5EF4-FFF2-40B4-BE49-F238E27FC236}">
                  <a16:creationId xmlns:a16="http://schemas.microsoft.com/office/drawing/2014/main" id="{22B4319C-1AFC-A22E-615D-AA061F2F19CD}"/>
                </a:ext>
              </a:extLst>
            </p:cNvPr>
            <p:cNvSpPr/>
            <p:nvPr/>
          </p:nvSpPr>
          <p:spPr>
            <a:xfrm>
              <a:off x="10102599" y="5903077"/>
              <a:ext cx="423793" cy="325996"/>
            </a:xfrm>
            <a:custGeom>
              <a:avLst/>
              <a:gdLst>
                <a:gd name="connsiteX0" fmla="*/ 44435 w 423793"/>
                <a:gd name="connsiteY0" fmla="*/ 0 h 325996"/>
                <a:gd name="connsiteX1" fmla="*/ 379358 w 423793"/>
                <a:gd name="connsiteY1" fmla="*/ 0 h 325996"/>
                <a:gd name="connsiteX2" fmla="*/ 423793 w 423793"/>
                <a:gd name="connsiteY2" fmla="*/ 44436 h 325996"/>
                <a:gd name="connsiteX3" fmla="*/ 423793 w 423793"/>
                <a:gd name="connsiteY3" fmla="*/ 270811 h 325996"/>
                <a:gd name="connsiteX4" fmla="*/ 368608 w 423793"/>
                <a:gd name="connsiteY4" fmla="*/ 325996 h 325996"/>
                <a:gd name="connsiteX5" fmla="*/ 55185 w 423793"/>
                <a:gd name="connsiteY5" fmla="*/ 325996 h 325996"/>
                <a:gd name="connsiteX6" fmla="*/ 0 w 423793"/>
                <a:gd name="connsiteY6" fmla="*/ 270811 h 325996"/>
                <a:gd name="connsiteX7" fmla="*/ 0 w 423793"/>
                <a:gd name="connsiteY7" fmla="*/ 44436 h 325996"/>
                <a:gd name="connsiteX8" fmla="*/ 44435 w 423793"/>
                <a:gd name="connsiteY8" fmla="*/ 0 h 325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793" h="325996">
                  <a:moveTo>
                    <a:pt x="44435" y="0"/>
                  </a:moveTo>
                  <a:lnTo>
                    <a:pt x="379358" y="0"/>
                  </a:lnTo>
                  <a:cubicBezTo>
                    <a:pt x="403884" y="0"/>
                    <a:pt x="423793" y="19915"/>
                    <a:pt x="423793" y="44436"/>
                  </a:cubicBezTo>
                  <a:lnTo>
                    <a:pt x="423793" y="270811"/>
                  </a:lnTo>
                  <a:cubicBezTo>
                    <a:pt x="423793" y="301271"/>
                    <a:pt x="399068" y="325996"/>
                    <a:pt x="368608" y="325996"/>
                  </a:cubicBezTo>
                  <a:lnTo>
                    <a:pt x="55185" y="325996"/>
                  </a:lnTo>
                  <a:cubicBezTo>
                    <a:pt x="24728" y="325996"/>
                    <a:pt x="0" y="301271"/>
                    <a:pt x="0" y="270811"/>
                  </a:cubicBezTo>
                  <a:lnTo>
                    <a:pt x="0" y="44436"/>
                  </a:lnTo>
                  <a:cubicBezTo>
                    <a:pt x="0" y="19915"/>
                    <a:pt x="19911" y="0"/>
                    <a:pt x="44435"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8" name="Freeform 5877">
              <a:extLst>
                <a:ext uri="{FF2B5EF4-FFF2-40B4-BE49-F238E27FC236}">
                  <a16:creationId xmlns:a16="http://schemas.microsoft.com/office/drawing/2014/main" id="{598CF452-E629-56A2-D68E-C3B6C5B8327D}"/>
                </a:ext>
              </a:extLst>
            </p:cNvPr>
            <p:cNvSpPr/>
            <p:nvPr/>
          </p:nvSpPr>
          <p:spPr>
            <a:xfrm>
              <a:off x="10070000" y="5837877"/>
              <a:ext cx="488992" cy="65199"/>
            </a:xfrm>
            <a:custGeom>
              <a:avLst/>
              <a:gdLst>
                <a:gd name="connsiteX0" fmla="*/ 31010 w 488992"/>
                <a:gd name="connsiteY0" fmla="*/ 0 h 65199"/>
                <a:gd name="connsiteX1" fmla="*/ 457984 w 488992"/>
                <a:gd name="connsiteY1" fmla="*/ 0 h 65199"/>
                <a:gd name="connsiteX2" fmla="*/ 488992 w 488992"/>
                <a:gd name="connsiteY2" fmla="*/ 31014 h 65199"/>
                <a:gd name="connsiteX3" fmla="*/ 488992 w 488992"/>
                <a:gd name="connsiteY3" fmla="*/ 43258 h 65199"/>
                <a:gd name="connsiteX4" fmla="*/ 467046 w 488992"/>
                <a:gd name="connsiteY4" fmla="*/ 65199 h 65199"/>
                <a:gd name="connsiteX5" fmla="*/ 21946 w 488992"/>
                <a:gd name="connsiteY5" fmla="*/ 65199 h 65199"/>
                <a:gd name="connsiteX6" fmla="*/ 0 w 488992"/>
                <a:gd name="connsiteY6" fmla="*/ 43258 h 65199"/>
                <a:gd name="connsiteX7" fmla="*/ 0 w 488992"/>
                <a:gd name="connsiteY7" fmla="*/ 31014 h 65199"/>
                <a:gd name="connsiteX8" fmla="*/ 31010 w 488992"/>
                <a:gd name="connsiteY8" fmla="*/ 0 h 65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8992" h="65199">
                  <a:moveTo>
                    <a:pt x="31010" y="0"/>
                  </a:moveTo>
                  <a:lnTo>
                    <a:pt x="457984" y="0"/>
                  </a:lnTo>
                  <a:cubicBezTo>
                    <a:pt x="475098" y="0"/>
                    <a:pt x="488992" y="13895"/>
                    <a:pt x="488992" y="31014"/>
                  </a:cubicBezTo>
                  <a:lnTo>
                    <a:pt x="488992" y="43258"/>
                  </a:lnTo>
                  <a:cubicBezTo>
                    <a:pt x="488992" y="55368"/>
                    <a:pt x="479161" y="65199"/>
                    <a:pt x="467046" y="65199"/>
                  </a:cubicBezTo>
                  <a:lnTo>
                    <a:pt x="21946" y="65199"/>
                  </a:lnTo>
                  <a:cubicBezTo>
                    <a:pt x="9834" y="65199"/>
                    <a:pt x="0" y="55368"/>
                    <a:pt x="0" y="43258"/>
                  </a:cubicBezTo>
                  <a:lnTo>
                    <a:pt x="0" y="31014"/>
                  </a:lnTo>
                  <a:cubicBezTo>
                    <a:pt x="0" y="13895"/>
                    <a:pt x="13895" y="0"/>
                    <a:pt x="31010"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9" name="Freeform 5878">
              <a:extLst>
                <a:ext uri="{FF2B5EF4-FFF2-40B4-BE49-F238E27FC236}">
                  <a16:creationId xmlns:a16="http://schemas.microsoft.com/office/drawing/2014/main" id="{04FB9632-D9F9-3436-4275-49AC291D799D}"/>
                </a:ext>
              </a:extLst>
            </p:cNvPr>
            <p:cNvSpPr/>
            <p:nvPr/>
          </p:nvSpPr>
          <p:spPr>
            <a:xfrm>
              <a:off x="10102599" y="5984578"/>
              <a:ext cx="423793" cy="146698"/>
            </a:xfrm>
            <a:custGeom>
              <a:avLst/>
              <a:gdLst>
                <a:gd name="connsiteX0" fmla="*/ 0 w 423793"/>
                <a:gd name="connsiteY0" fmla="*/ 0 h 146698"/>
                <a:gd name="connsiteX1" fmla="*/ 423794 w 423793"/>
                <a:gd name="connsiteY1" fmla="*/ 0 h 146698"/>
                <a:gd name="connsiteX2" fmla="*/ 423794 w 423793"/>
                <a:gd name="connsiteY2" fmla="*/ 146698 h 146698"/>
                <a:gd name="connsiteX3" fmla="*/ 0 w 423793"/>
                <a:gd name="connsiteY3" fmla="*/ 146698 h 146698"/>
              </a:gdLst>
              <a:ahLst/>
              <a:cxnLst>
                <a:cxn ang="0">
                  <a:pos x="connsiteX0" y="connsiteY0"/>
                </a:cxn>
                <a:cxn ang="0">
                  <a:pos x="connsiteX1" y="connsiteY1"/>
                </a:cxn>
                <a:cxn ang="0">
                  <a:pos x="connsiteX2" y="connsiteY2"/>
                </a:cxn>
                <a:cxn ang="0">
                  <a:pos x="connsiteX3" y="connsiteY3"/>
                </a:cxn>
              </a:cxnLst>
              <a:rect l="l" t="t" r="r" b="b"/>
              <a:pathLst>
                <a:path w="423793" h="146698">
                  <a:moveTo>
                    <a:pt x="0" y="0"/>
                  </a:moveTo>
                  <a:lnTo>
                    <a:pt x="423794" y="0"/>
                  </a:lnTo>
                  <a:lnTo>
                    <a:pt x="423794" y="146698"/>
                  </a:lnTo>
                  <a:lnTo>
                    <a:pt x="0" y="146698"/>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80" name="Freeform 5879">
              <a:extLst>
                <a:ext uri="{FF2B5EF4-FFF2-40B4-BE49-F238E27FC236}">
                  <a16:creationId xmlns:a16="http://schemas.microsoft.com/office/drawing/2014/main" id="{CC5366E1-DDD5-D98C-9CF8-2F75A6F1A2EE}"/>
                </a:ext>
              </a:extLst>
            </p:cNvPr>
            <p:cNvSpPr/>
            <p:nvPr/>
          </p:nvSpPr>
          <p:spPr>
            <a:xfrm>
              <a:off x="10314498" y="5984578"/>
              <a:ext cx="5375" cy="146695"/>
            </a:xfrm>
            <a:custGeom>
              <a:avLst/>
              <a:gdLst>
                <a:gd name="connsiteX0" fmla="*/ 0 w 5375"/>
                <a:gd name="connsiteY0" fmla="*/ 0 h 146695"/>
                <a:gd name="connsiteX1" fmla="*/ 0 w 5375"/>
                <a:gd name="connsiteY1" fmla="*/ 146696 h 146695"/>
              </a:gdLst>
              <a:ahLst/>
              <a:cxnLst>
                <a:cxn ang="0">
                  <a:pos x="connsiteX0" y="connsiteY0"/>
                </a:cxn>
                <a:cxn ang="0">
                  <a:pos x="connsiteX1" y="connsiteY1"/>
                </a:cxn>
              </a:cxnLst>
              <a:rect l="l" t="t" r="r" b="b"/>
              <a:pathLst>
                <a:path w="5375" h="146695">
                  <a:moveTo>
                    <a:pt x="0" y="0"/>
                  </a:moveTo>
                  <a:lnTo>
                    <a:pt x="0" y="14669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81" name="Freeform 5880">
              <a:extLst>
                <a:ext uri="{FF2B5EF4-FFF2-40B4-BE49-F238E27FC236}">
                  <a16:creationId xmlns:a16="http://schemas.microsoft.com/office/drawing/2014/main" id="{83752B52-AAB5-6F09-5C9A-4528C77691DD}"/>
                </a:ext>
              </a:extLst>
            </p:cNvPr>
            <p:cNvSpPr/>
            <p:nvPr/>
          </p:nvSpPr>
          <p:spPr>
            <a:xfrm>
              <a:off x="9781227" y="5664683"/>
              <a:ext cx="1066537" cy="5375"/>
            </a:xfrm>
            <a:custGeom>
              <a:avLst/>
              <a:gdLst>
                <a:gd name="connsiteX0" fmla="*/ 0 w 1066537"/>
                <a:gd name="connsiteY0" fmla="*/ 0 h 5375"/>
                <a:gd name="connsiteX1" fmla="*/ 1066538 w 1066537"/>
                <a:gd name="connsiteY1" fmla="*/ 0 h 5375"/>
              </a:gdLst>
              <a:ahLst/>
              <a:cxnLst>
                <a:cxn ang="0">
                  <a:pos x="connsiteX0" y="connsiteY0"/>
                </a:cxn>
                <a:cxn ang="0">
                  <a:pos x="connsiteX1" y="connsiteY1"/>
                </a:cxn>
              </a:cxnLst>
              <a:rect l="l" t="t" r="r" b="b"/>
              <a:pathLst>
                <a:path w="1066537" h="5375">
                  <a:moveTo>
                    <a:pt x="0" y="0"/>
                  </a:moveTo>
                  <a:lnTo>
                    <a:pt x="1066538"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82" name="Freeform 5881">
              <a:extLst>
                <a:ext uri="{FF2B5EF4-FFF2-40B4-BE49-F238E27FC236}">
                  <a16:creationId xmlns:a16="http://schemas.microsoft.com/office/drawing/2014/main" id="{448444B4-C4C9-A7AC-0FDA-10BFA4ADC6F7}"/>
                </a:ext>
              </a:extLst>
            </p:cNvPr>
            <p:cNvSpPr/>
            <p:nvPr/>
          </p:nvSpPr>
          <p:spPr>
            <a:xfrm>
              <a:off x="10314498" y="5664683"/>
              <a:ext cx="5375" cy="173194"/>
            </a:xfrm>
            <a:custGeom>
              <a:avLst/>
              <a:gdLst>
                <a:gd name="connsiteX0" fmla="*/ 0 w 5375"/>
                <a:gd name="connsiteY0" fmla="*/ 0 h 173194"/>
                <a:gd name="connsiteX1" fmla="*/ 0 w 5375"/>
                <a:gd name="connsiteY1" fmla="*/ 173194 h 173194"/>
              </a:gdLst>
              <a:ahLst/>
              <a:cxnLst>
                <a:cxn ang="0">
                  <a:pos x="connsiteX0" y="connsiteY0"/>
                </a:cxn>
                <a:cxn ang="0">
                  <a:pos x="connsiteX1" y="connsiteY1"/>
                </a:cxn>
              </a:cxnLst>
              <a:rect l="l" t="t" r="r" b="b"/>
              <a:pathLst>
                <a:path w="5375" h="173194">
                  <a:moveTo>
                    <a:pt x="0" y="0"/>
                  </a:moveTo>
                  <a:lnTo>
                    <a:pt x="0" y="17319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28" name="Graphic 4328">
            <a:extLst>
              <a:ext uri="{FF2B5EF4-FFF2-40B4-BE49-F238E27FC236}">
                <a16:creationId xmlns:a16="http://schemas.microsoft.com/office/drawing/2014/main" id="{A094B824-38AD-A9A7-E762-D61A3E680878}"/>
              </a:ext>
            </a:extLst>
          </p:cNvPr>
          <p:cNvGrpSpPr/>
          <p:nvPr/>
        </p:nvGrpSpPr>
        <p:grpSpPr>
          <a:xfrm flipH="1">
            <a:off x="4829933" y="12005315"/>
            <a:ext cx="512986" cy="548794"/>
            <a:chOff x="12598993" y="5502056"/>
            <a:chExt cx="761204" cy="814339"/>
          </a:xfrm>
          <a:noFill/>
        </p:grpSpPr>
        <p:grpSp>
          <p:nvGrpSpPr>
            <p:cNvPr id="5863" name="Graphic 4328">
              <a:extLst>
                <a:ext uri="{FF2B5EF4-FFF2-40B4-BE49-F238E27FC236}">
                  <a16:creationId xmlns:a16="http://schemas.microsoft.com/office/drawing/2014/main" id="{5C5A8AA5-DD9A-7611-1343-BB0F3F867A88}"/>
                </a:ext>
              </a:extLst>
            </p:cNvPr>
            <p:cNvGrpSpPr/>
            <p:nvPr/>
          </p:nvGrpSpPr>
          <p:grpSpPr>
            <a:xfrm>
              <a:off x="12666137" y="5502056"/>
              <a:ext cx="651468" cy="814339"/>
              <a:chOff x="12666137" y="5502056"/>
              <a:chExt cx="651468" cy="814339"/>
            </a:xfrm>
            <a:grpFill/>
          </p:grpSpPr>
          <p:sp>
            <p:nvSpPr>
              <p:cNvPr id="5865" name="Freeform 5864">
                <a:extLst>
                  <a:ext uri="{FF2B5EF4-FFF2-40B4-BE49-F238E27FC236}">
                    <a16:creationId xmlns:a16="http://schemas.microsoft.com/office/drawing/2014/main" id="{B186454F-00CE-08F0-E9BB-F51904999019}"/>
                  </a:ext>
                </a:extLst>
              </p:cNvPr>
              <p:cNvSpPr/>
              <p:nvPr/>
            </p:nvSpPr>
            <p:spPr>
              <a:xfrm>
                <a:off x="12738523" y="5646827"/>
                <a:ext cx="506697" cy="615280"/>
              </a:xfrm>
              <a:custGeom>
                <a:avLst/>
                <a:gdLst>
                  <a:gd name="connsiteX0" fmla="*/ 443286 w 506697"/>
                  <a:gd name="connsiteY0" fmla="*/ 0 h 615280"/>
                  <a:gd name="connsiteX1" fmla="*/ 506698 w 506697"/>
                  <a:gd name="connsiteY1" fmla="*/ 63412 h 615280"/>
                  <a:gd name="connsiteX2" fmla="*/ 506698 w 506697"/>
                  <a:gd name="connsiteY2" fmla="*/ 551868 h 615280"/>
                  <a:gd name="connsiteX3" fmla="*/ 443286 w 506697"/>
                  <a:gd name="connsiteY3" fmla="*/ 615281 h 615280"/>
                  <a:gd name="connsiteX4" fmla="*/ 63412 w 506697"/>
                  <a:gd name="connsiteY4" fmla="*/ 615281 h 615280"/>
                  <a:gd name="connsiteX5" fmla="*/ 0 w 506697"/>
                  <a:gd name="connsiteY5" fmla="*/ 551868 h 615280"/>
                  <a:gd name="connsiteX6" fmla="*/ 0 w 506697"/>
                  <a:gd name="connsiteY6" fmla="*/ 63412 h 615280"/>
                  <a:gd name="connsiteX7" fmla="*/ 63412 w 506697"/>
                  <a:gd name="connsiteY7" fmla="*/ 0 h 61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6697" h="615280">
                    <a:moveTo>
                      <a:pt x="443286" y="0"/>
                    </a:moveTo>
                    <a:cubicBezTo>
                      <a:pt x="478307" y="0"/>
                      <a:pt x="506698" y="28391"/>
                      <a:pt x="506698" y="63412"/>
                    </a:cubicBezTo>
                    <a:lnTo>
                      <a:pt x="506698" y="551868"/>
                    </a:lnTo>
                    <a:cubicBezTo>
                      <a:pt x="506698" y="586890"/>
                      <a:pt x="478307" y="615281"/>
                      <a:pt x="443286" y="615281"/>
                    </a:cubicBezTo>
                    <a:lnTo>
                      <a:pt x="63412" y="615281"/>
                    </a:lnTo>
                    <a:cubicBezTo>
                      <a:pt x="28391" y="615281"/>
                      <a:pt x="0" y="586890"/>
                      <a:pt x="0" y="551868"/>
                    </a:cubicBezTo>
                    <a:lnTo>
                      <a:pt x="0" y="63412"/>
                    </a:lnTo>
                    <a:cubicBezTo>
                      <a:pt x="0" y="28391"/>
                      <a:pt x="28391" y="0"/>
                      <a:pt x="63412"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66" name="Freeform 5865">
                <a:extLst>
                  <a:ext uri="{FF2B5EF4-FFF2-40B4-BE49-F238E27FC236}">
                    <a16:creationId xmlns:a16="http://schemas.microsoft.com/office/drawing/2014/main" id="{058C9BEE-E9E0-227D-4C5E-AC22BE4CD99D}"/>
                  </a:ext>
                </a:extLst>
              </p:cNvPr>
              <p:cNvSpPr/>
              <p:nvPr/>
            </p:nvSpPr>
            <p:spPr>
              <a:xfrm>
                <a:off x="13100449" y="6243042"/>
                <a:ext cx="126673" cy="73352"/>
              </a:xfrm>
              <a:custGeom>
                <a:avLst/>
                <a:gdLst>
                  <a:gd name="connsiteX0" fmla="*/ 126673 w 126673"/>
                  <a:gd name="connsiteY0" fmla="*/ 0 h 73352"/>
                  <a:gd name="connsiteX1" fmla="*/ 126673 w 126673"/>
                  <a:gd name="connsiteY1" fmla="*/ 19065 h 73352"/>
                  <a:gd name="connsiteX2" fmla="*/ 72386 w 126673"/>
                  <a:gd name="connsiteY2" fmla="*/ 73353 h 73352"/>
                  <a:gd name="connsiteX3" fmla="*/ 54293 w 126673"/>
                  <a:gd name="connsiteY3" fmla="*/ 73353 h 73352"/>
                  <a:gd name="connsiteX4" fmla="*/ 0 w 126673"/>
                  <a:gd name="connsiteY4" fmla="*/ 19065 h 73352"/>
                  <a:gd name="connsiteX5" fmla="*/ 0 w 126673"/>
                  <a:gd name="connsiteY5" fmla="*/ 19065 h 7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73" h="73352">
                    <a:moveTo>
                      <a:pt x="126673" y="0"/>
                    </a:moveTo>
                    <a:lnTo>
                      <a:pt x="126673" y="19065"/>
                    </a:lnTo>
                    <a:cubicBezTo>
                      <a:pt x="126673" y="49047"/>
                      <a:pt x="102367" y="73353"/>
                      <a:pt x="72386" y="73353"/>
                    </a:cubicBezTo>
                    <a:lnTo>
                      <a:pt x="54293" y="73353"/>
                    </a:lnTo>
                    <a:cubicBezTo>
                      <a:pt x="24306" y="73353"/>
                      <a:pt x="0" y="49047"/>
                      <a:pt x="0" y="19065"/>
                    </a:cubicBezTo>
                    <a:lnTo>
                      <a:pt x="0" y="19065"/>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67" name="Freeform 5866">
                <a:extLst>
                  <a:ext uri="{FF2B5EF4-FFF2-40B4-BE49-F238E27FC236}">
                    <a16:creationId xmlns:a16="http://schemas.microsoft.com/office/drawing/2014/main" id="{47E854F2-2041-CFDC-8696-EC96DFE61896}"/>
                  </a:ext>
                </a:extLst>
              </p:cNvPr>
              <p:cNvSpPr/>
              <p:nvPr/>
            </p:nvSpPr>
            <p:spPr>
              <a:xfrm>
                <a:off x="12756621" y="6243032"/>
                <a:ext cx="126672" cy="73363"/>
              </a:xfrm>
              <a:custGeom>
                <a:avLst/>
                <a:gdLst>
                  <a:gd name="connsiteX0" fmla="*/ 0 w 126672"/>
                  <a:gd name="connsiteY0" fmla="*/ 0 h 73363"/>
                  <a:gd name="connsiteX1" fmla="*/ 0 w 126672"/>
                  <a:gd name="connsiteY1" fmla="*/ 19076 h 73363"/>
                  <a:gd name="connsiteX2" fmla="*/ 54288 w 126672"/>
                  <a:gd name="connsiteY2" fmla="*/ 73364 h 73363"/>
                  <a:gd name="connsiteX3" fmla="*/ 72385 w 126672"/>
                  <a:gd name="connsiteY3" fmla="*/ 73364 h 73363"/>
                  <a:gd name="connsiteX4" fmla="*/ 126673 w 126672"/>
                  <a:gd name="connsiteY4" fmla="*/ 19076 h 73363"/>
                  <a:gd name="connsiteX5" fmla="*/ 126673 w 126672"/>
                  <a:gd name="connsiteY5" fmla="*/ 19076 h 7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72" h="73363">
                    <a:moveTo>
                      <a:pt x="0" y="0"/>
                    </a:moveTo>
                    <a:lnTo>
                      <a:pt x="0" y="19076"/>
                    </a:lnTo>
                    <a:cubicBezTo>
                      <a:pt x="0" y="49058"/>
                      <a:pt x="24306" y="73364"/>
                      <a:pt x="54288" y="73364"/>
                    </a:cubicBezTo>
                    <a:lnTo>
                      <a:pt x="72385" y="73364"/>
                    </a:lnTo>
                    <a:cubicBezTo>
                      <a:pt x="102367" y="73364"/>
                      <a:pt x="126673" y="49058"/>
                      <a:pt x="126673" y="19076"/>
                    </a:cubicBezTo>
                    <a:lnTo>
                      <a:pt x="126673" y="1907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68" name="Freeform 5867">
                <a:extLst>
                  <a:ext uri="{FF2B5EF4-FFF2-40B4-BE49-F238E27FC236}">
                    <a16:creationId xmlns:a16="http://schemas.microsoft.com/office/drawing/2014/main" id="{08808A44-CFD7-0E72-8002-0BA4B2086E54}"/>
                  </a:ext>
                </a:extLst>
              </p:cNvPr>
              <p:cNvSpPr/>
              <p:nvPr/>
            </p:nvSpPr>
            <p:spPr>
              <a:xfrm>
                <a:off x="12738523" y="6044951"/>
                <a:ext cx="506697" cy="5375"/>
              </a:xfrm>
              <a:custGeom>
                <a:avLst/>
                <a:gdLst>
                  <a:gd name="connsiteX0" fmla="*/ 0 w 506697"/>
                  <a:gd name="connsiteY0" fmla="*/ 0 h 5375"/>
                  <a:gd name="connsiteX1" fmla="*/ 506697 w 506697"/>
                  <a:gd name="connsiteY1" fmla="*/ 0 h 5375"/>
                </a:gdLst>
                <a:ahLst/>
                <a:cxnLst>
                  <a:cxn ang="0">
                    <a:pos x="connsiteX0" y="connsiteY0"/>
                  </a:cxn>
                  <a:cxn ang="0">
                    <a:pos x="connsiteX1" y="connsiteY1"/>
                  </a:cxn>
                </a:cxnLst>
                <a:rect l="l" t="t" r="r" b="b"/>
                <a:pathLst>
                  <a:path w="506697" h="5375">
                    <a:moveTo>
                      <a:pt x="0" y="0"/>
                    </a:moveTo>
                    <a:lnTo>
                      <a:pt x="506697"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69" name="Freeform 5868">
                <a:extLst>
                  <a:ext uri="{FF2B5EF4-FFF2-40B4-BE49-F238E27FC236}">
                    <a16:creationId xmlns:a16="http://schemas.microsoft.com/office/drawing/2014/main" id="{B3C4F25C-CC7F-35E5-6D9F-985676CDC122}"/>
                  </a:ext>
                </a:extLst>
              </p:cNvPr>
              <p:cNvSpPr/>
              <p:nvPr/>
            </p:nvSpPr>
            <p:spPr>
              <a:xfrm>
                <a:off x="12792810" y="6135429"/>
                <a:ext cx="90483" cy="5375"/>
              </a:xfrm>
              <a:custGeom>
                <a:avLst/>
                <a:gdLst>
                  <a:gd name="connsiteX0" fmla="*/ 0 w 90483"/>
                  <a:gd name="connsiteY0" fmla="*/ 0 h 5375"/>
                  <a:gd name="connsiteX1" fmla="*/ 90483 w 90483"/>
                  <a:gd name="connsiteY1" fmla="*/ 0 h 5375"/>
                </a:gdLst>
                <a:ahLst/>
                <a:cxnLst>
                  <a:cxn ang="0">
                    <a:pos x="connsiteX0" y="connsiteY0"/>
                  </a:cxn>
                  <a:cxn ang="0">
                    <a:pos x="connsiteX1" y="connsiteY1"/>
                  </a:cxn>
                </a:cxnLst>
                <a:rect l="l" t="t" r="r" b="b"/>
                <a:pathLst>
                  <a:path w="90483" h="5375">
                    <a:moveTo>
                      <a:pt x="0" y="0"/>
                    </a:moveTo>
                    <a:lnTo>
                      <a:pt x="90483"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0" name="Freeform 5869">
                <a:extLst>
                  <a:ext uri="{FF2B5EF4-FFF2-40B4-BE49-F238E27FC236}">
                    <a16:creationId xmlns:a16="http://schemas.microsoft.com/office/drawing/2014/main" id="{B61ADE1B-4693-E259-3E97-ACE5A0492ADF}"/>
                  </a:ext>
                </a:extLst>
              </p:cNvPr>
              <p:cNvSpPr/>
              <p:nvPr/>
            </p:nvSpPr>
            <p:spPr>
              <a:xfrm>
                <a:off x="13100449" y="6135429"/>
                <a:ext cx="90483" cy="5375"/>
              </a:xfrm>
              <a:custGeom>
                <a:avLst/>
                <a:gdLst>
                  <a:gd name="connsiteX0" fmla="*/ 0 w 90483"/>
                  <a:gd name="connsiteY0" fmla="*/ 0 h 5375"/>
                  <a:gd name="connsiteX1" fmla="*/ 90483 w 90483"/>
                  <a:gd name="connsiteY1" fmla="*/ 0 h 5375"/>
                </a:gdLst>
                <a:ahLst/>
                <a:cxnLst>
                  <a:cxn ang="0">
                    <a:pos x="connsiteX0" y="connsiteY0"/>
                  </a:cxn>
                  <a:cxn ang="0">
                    <a:pos x="connsiteX1" y="connsiteY1"/>
                  </a:cxn>
                </a:cxnLst>
                <a:rect l="l" t="t" r="r" b="b"/>
                <a:pathLst>
                  <a:path w="90483" h="5375">
                    <a:moveTo>
                      <a:pt x="0" y="0"/>
                    </a:moveTo>
                    <a:lnTo>
                      <a:pt x="90483"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1" name="Freeform 5870">
                <a:extLst>
                  <a:ext uri="{FF2B5EF4-FFF2-40B4-BE49-F238E27FC236}">
                    <a16:creationId xmlns:a16="http://schemas.microsoft.com/office/drawing/2014/main" id="{545FF2E7-7B5F-8C8A-3411-0FBE66F7D3D4}"/>
                  </a:ext>
                </a:extLst>
              </p:cNvPr>
              <p:cNvSpPr/>
              <p:nvPr/>
            </p:nvSpPr>
            <p:spPr>
              <a:xfrm>
                <a:off x="12738523" y="5737311"/>
                <a:ext cx="506697" cy="5375"/>
              </a:xfrm>
              <a:custGeom>
                <a:avLst/>
                <a:gdLst>
                  <a:gd name="connsiteX0" fmla="*/ 0 w 506697"/>
                  <a:gd name="connsiteY0" fmla="*/ 0 h 5375"/>
                  <a:gd name="connsiteX1" fmla="*/ 506697 w 506697"/>
                  <a:gd name="connsiteY1" fmla="*/ 0 h 5375"/>
                </a:gdLst>
                <a:ahLst/>
                <a:cxnLst>
                  <a:cxn ang="0">
                    <a:pos x="connsiteX0" y="connsiteY0"/>
                  </a:cxn>
                  <a:cxn ang="0">
                    <a:pos x="connsiteX1" y="connsiteY1"/>
                  </a:cxn>
                </a:cxnLst>
                <a:rect l="l" t="t" r="r" b="b"/>
                <a:pathLst>
                  <a:path w="506697" h="5375">
                    <a:moveTo>
                      <a:pt x="0" y="0"/>
                    </a:moveTo>
                    <a:lnTo>
                      <a:pt x="506697"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2" name="Freeform 5871">
                <a:extLst>
                  <a:ext uri="{FF2B5EF4-FFF2-40B4-BE49-F238E27FC236}">
                    <a16:creationId xmlns:a16="http://schemas.microsoft.com/office/drawing/2014/main" id="{31D426D5-20A8-D8D8-C935-B49C132FE5A9}"/>
                  </a:ext>
                </a:extLst>
              </p:cNvPr>
              <p:cNvSpPr/>
              <p:nvPr/>
            </p:nvSpPr>
            <p:spPr>
              <a:xfrm>
                <a:off x="12666137" y="5773501"/>
                <a:ext cx="72385" cy="144771"/>
              </a:xfrm>
              <a:custGeom>
                <a:avLst/>
                <a:gdLst>
                  <a:gd name="connsiteX0" fmla="*/ 72386 w 72385"/>
                  <a:gd name="connsiteY0" fmla="*/ 0 h 144771"/>
                  <a:gd name="connsiteX1" fmla="*/ 72386 w 72385"/>
                  <a:gd name="connsiteY1" fmla="*/ 0 h 144771"/>
                  <a:gd name="connsiteX2" fmla="*/ 0 w 72385"/>
                  <a:gd name="connsiteY2" fmla="*/ 144771 h 144771"/>
                </a:gdLst>
                <a:ahLst/>
                <a:cxnLst>
                  <a:cxn ang="0">
                    <a:pos x="connsiteX0" y="connsiteY0"/>
                  </a:cxn>
                  <a:cxn ang="0">
                    <a:pos x="connsiteX1" y="connsiteY1"/>
                  </a:cxn>
                  <a:cxn ang="0">
                    <a:pos x="connsiteX2" y="connsiteY2"/>
                  </a:cxn>
                </a:cxnLst>
                <a:rect l="l" t="t" r="r" b="b"/>
                <a:pathLst>
                  <a:path w="72385" h="144771">
                    <a:moveTo>
                      <a:pt x="72386" y="0"/>
                    </a:moveTo>
                    <a:lnTo>
                      <a:pt x="72386" y="0"/>
                    </a:lnTo>
                    <a:cubicBezTo>
                      <a:pt x="26816" y="34180"/>
                      <a:pt x="0" y="87812"/>
                      <a:pt x="0" y="144771"/>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3" name="Freeform 5872">
                <a:extLst>
                  <a:ext uri="{FF2B5EF4-FFF2-40B4-BE49-F238E27FC236}">
                    <a16:creationId xmlns:a16="http://schemas.microsoft.com/office/drawing/2014/main" id="{36A060B5-046C-9EEE-EDE9-A74B1F6390AC}"/>
                  </a:ext>
                </a:extLst>
              </p:cNvPr>
              <p:cNvSpPr/>
              <p:nvPr/>
            </p:nvSpPr>
            <p:spPr>
              <a:xfrm>
                <a:off x="13245220" y="5773501"/>
                <a:ext cx="72385" cy="144771"/>
              </a:xfrm>
              <a:custGeom>
                <a:avLst/>
                <a:gdLst>
                  <a:gd name="connsiteX0" fmla="*/ 0 w 72385"/>
                  <a:gd name="connsiteY0" fmla="*/ 0 h 144771"/>
                  <a:gd name="connsiteX1" fmla="*/ 0 w 72385"/>
                  <a:gd name="connsiteY1" fmla="*/ 0 h 144771"/>
                  <a:gd name="connsiteX2" fmla="*/ 72385 w 72385"/>
                  <a:gd name="connsiteY2" fmla="*/ 144771 h 144771"/>
                </a:gdLst>
                <a:ahLst/>
                <a:cxnLst>
                  <a:cxn ang="0">
                    <a:pos x="connsiteX0" y="connsiteY0"/>
                  </a:cxn>
                  <a:cxn ang="0">
                    <a:pos x="connsiteX1" y="connsiteY1"/>
                  </a:cxn>
                  <a:cxn ang="0">
                    <a:pos x="connsiteX2" y="connsiteY2"/>
                  </a:cxn>
                </a:cxnLst>
                <a:rect l="l" t="t" r="r" b="b"/>
                <a:pathLst>
                  <a:path w="72385" h="144771">
                    <a:moveTo>
                      <a:pt x="0" y="0"/>
                    </a:moveTo>
                    <a:lnTo>
                      <a:pt x="0" y="0"/>
                    </a:lnTo>
                    <a:cubicBezTo>
                      <a:pt x="45569" y="34180"/>
                      <a:pt x="72385" y="87812"/>
                      <a:pt x="72385" y="144771"/>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4" name="Freeform 5873">
                <a:extLst>
                  <a:ext uri="{FF2B5EF4-FFF2-40B4-BE49-F238E27FC236}">
                    <a16:creationId xmlns:a16="http://schemas.microsoft.com/office/drawing/2014/main" id="{985BD7A5-62F0-8383-F416-C8B83B20F5C7}"/>
                  </a:ext>
                </a:extLst>
              </p:cNvPr>
              <p:cNvSpPr/>
              <p:nvPr/>
            </p:nvSpPr>
            <p:spPr>
              <a:xfrm>
                <a:off x="13064259" y="5502056"/>
                <a:ext cx="144770" cy="144771"/>
              </a:xfrm>
              <a:custGeom>
                <a:avLst/>
                <a:gdLst>
                  <a:gd name="connsiteX0" fmla="*/ 0 w 144770"/>
                  <a:gd name="connsiteY0" fmla="*/ 144771 h 144771"/>
                  <a:gd name="connsiteX1" fmla="*/ 61705 w 144770"/>
                  <a:gd name="connsiteY1" fmla="*/ 46037 h 144771"/>
                  <a:gd name="connsiteX2" fmla="*/ 144770 w 144770"/>
                  <a:gd name="connsiteY2" fmla="*/ 0 h 144771"/>
                  <a:gd name="connsiteX3" fmla="*/ 144770 w 144770"/>
                  <a:gd name="connsiteY3" fmla="*/ 0 h 144771"/>
                </a:gdLst>
                <a:ahLst/>
                <a:cxnLst>
                  <a:cxn ang="0">
                    <a:pos x="connsiteX0" y="connsiteY0"/>
                  </a:cxn>
                  <a:cxn ang="0">
                    <a:pos x="connsiteX1" y="connsiteY1"/>
                  </a:cxn>
                  <a:cxn ang="0">
                    <a:pos x="connsiteX2" y="connsiteY2"/>
                  </a:cxn>
                  <a:cxn ang="0">
                    <a:pos x="connsiteX3" y="connsiteY3"/>
                  </a:cxn>
                </a:cxnLst>
                <a:rect l="l" t="t" r="r" b="b"/>
                <a:pathLst>
                  <a:path w="144770" h="144771">
                    <a:moveTo>
                      <a:pt x="0" y="144771"/>
                    </a:moveTo>
                    <a:lnTo>
                      <a:pt x="61705" y="46037"/>
                    </a:lnTo>
                    <a:cubicBezTo>
                      <a:pt x="79604" y="17399"/>
                      <a:pt x="110999" y="0"/>
                      <a:pt x="144770" y="0"/>
                    </a:cubicBezTo>
                    <a:lnTo>
                      <a:pt x="14477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5" name="Freeform 5874">
                <a:extLst>
                  <a:ext uri="{FF2B5EF4-FFF2-40B4-BE49-F238E27FC236}">
                    <a16:creationId xmlns:a16="http://schemas.microsoft.com/office/drawing/2014/main" id="{42773F47-0AB1-953A-AB1B-07DFAB13C371}"/>
                  </a:ext>
                </a:extLst>
              </p:cNvPr>
              <p:cNvSpPr/>
              <p:nvPr/>
            </p:nvSpPr>
            <p:spPr>
              <a:xfrm>
                <a:off x="12901391" y="5502056"/>
                <a:ext cx="144770" cy="144771"/>
              </a:xfrm>
              <a:custGeom>
                <a:avLst/>
                <a:gdLst>
                  <a:gd name="connsiteX0" fmla="*/ 0 w 144770"/>
                  <a:gd name="connsiteY0" fmla="*/ 144771 h 144771"/>
                  <a:gd name="connsiteX1" fmla="*/ 61711 w 144770"/>
                  <a:gd name="connsiteY1" fmla="*/ 46037 h 144771"/>
                  <a:gd name="connsiteX2" fmla="*/ 144771 w 144770"/>
                  <a:gd name="connsiteY2" fmla="*/ 0 h 144771"/>
                  <a:gd name="connsiteX3" fmla="*/ 144771 w 144770"/>
                  <a:gd name="connsiteY3" fmla="*/ 0 h 144771"/>
                </a:gdLst>
                <a:ahLst/>
                <a:cxnLst>
                  <a:cxn ang="0">
                    <a:pos x="connsiteX0" y="connsiteY0"/>
                  </a:cxn>
                  <a:cxn ang="0">
                    <a:pos x="connsiteX1" y="connsiteY1"/>
                  </a:cxn>
                  <a:cxn ang="0">
                    <a:pos x="connsiteX2" y="connsiteY2"/>
                  </a:cxn>
                  <a:cxn ang="0">
                    <a:pos x="connsiteX3" y="connsiteY3"/>
                  </a:cxn>
                </a:cxnLst>
                <a:rect l="l" t="t" r="r" b="b"/>
                <a:pathLst>
                  <a:path w="144770" h="144771">
                    <a:moveTo>
                      <a:pt x="0" y="144771"/>
                    </a:moveTo>
                    <a:lnTo>
                      <a:pt x="61711" y="46037"/>
                    </a:lnTo>
                    <a:cubicBezTo>
                      <a:pt x="79610" y="17399"/>
                      <a:pt x="110999" y="0"/>
                      <a:pt x="144771" y="0"/>
                    </a:cubicBezTo>
                    <a:lnTo>
                      <a:pt x="144771"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76" name="Freeform 5875">
                <a:extLst>
                  <a:ext uri="{FF2B5EF4-FFF2-40B4-BE49-F238E27FC236}">
                    <a16:creationId xmlns:a16="http://schemas.microsoft.com/office/drawing/2014/main" id="{54E48C61-FD68-BACD-5D58-E0C9AC9FAD41}"/>
                  </a:ext>
                </a:extLst>
              </p:cNvPr>
              <p:cNvSpPr/>
              <p:nvPr/>
            </p:nvSpPr>
            <p:spPr>
              <a:xfrm>
                <a:off x="12991874" y="5737311"/>
                <a:ext cx="5375" cy="307640"/>
              </a:xfrm>
              <a:custGeom>
                <a:avLst/>
                <a:gdLst>
                  <a:gd name="connsiteX0" fmla="*/ 0 w 5375"/>
                  <a:gd name="connsiteY0" fmla="*/ 0 h 307640"/>
                  <a:gd name="connsiteX1" fmla="*/ 0 w 5375"/>
                  <a:gd name="connsiteY1" fmla="*/ 307640 h 307640"/>
                </a:gdLst>
                <a:ahLst/>
                <a:cxnLst>
                  <a:cxn ang="0">
                    <a:pos x="connsiteX0" y="connsiteY0"/>
                  </a:cxn>
                  <a:cxn ang="0">
                    <a:pos x="connsiteX1" y="connsiteY1"/>
                  </a:cxn>
                </a:cxnLst>
                <a:rect l="l" t="t" r="r" b="b"/>
                <a:pathLst>
                  <a:path w="5375" h="307640">
                    <a:moveTo>
                      <a:pt x="0" y="0"/>
                    </a:moveTo>
                    <a:lnTo>
                      <a:pt x="0" y="30764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864" name="Freeform 5863">
              <a:extLst>
                <a:ext uri="{FF2B5EF4-FFF2-40B4-BE49-F238E27FC236}">
                  <a16:creationId xmlns:a16="http://schemas.microsoft.com/office/drawing/2014/main" id="{6B75DEA0-E9A0-E7DC-10A6-CA559DC3836F}"/>
                </a:ext>
              </a:extLst>
            </p:cNvPr>
            <p:cNvSpPr/>
            <p:nvPr/>
          </p:nvSpPr>
          <p:spPr>
            <a:xfrm>
              <a:off x="12598993" y="6316396"/>
              <a:ext cx="761204" cy="5375"/>
            </a:xfrm>
            <a:custGeom>
              <a:avLst/>
              <a:gdLst>
                <a:gd name="connsiteX0" fmla="*/ 0 w 761204"/>
                <a:gd name="connsiteY0" fmla="*/ 0 h 5375"/>
                <a:gd name="connsiteX1" fmla="*/ 761204 w 761204"/>
                <a:gd name="connsiteY1" fmla="*/ 0 h 5375"/>
              </a:gdLst>
              <a:ahLst/>
              <a:cxnLst>
                <a:cxn ang="0">
                  <a:pos x="connsiteX0" y="connsiteY0"/>
                </a:cxn>
                <a:cxn ang="0">
                  <a:pos x="connsiteX1" y="connsiteY1"/>
                </a:cxn>
              </a:cxnLst>
              <a:rect l="l" t="t" r="r" b="b"/>
              <a:pathLst>
                <a:path w="761204" h="5375">
                  <a:moveTo>
                    <a:pt x="0" y="0"/>
                  </a:moveTo>
                  <a:lnTo>
                    <a:pt x="761204"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29" name="Graphic 4328">
            <a:extLst>
              <a:ext uri="{FF2B5EF4-FFF2-40B4-BE49-F238E27FC236}">
                <a16:creationId xmlns:a16="http://schemas.microsoft.com/office/drawing/2014/main" id="{ADE36F3E-C0C3-5B2F-A15A-3A1633D37D02}"/>
              </a:ext>
            </a:extLst>
          </p:cNvPr>
          <p:cNvGrpSpPr/>
          <p:nvPr/>
        </p:nvGrpSpPr>
        <p:grpSpPr>
          <a:xfrm flipH="1">
            <a:off x="6177631" y="12048680"/>
            <a:ext cx="513398" cy="462058"/>
            <a:chOff x="13946590" y="5566406"/>
            <a:chExt cx="761817" cy="685634"/>
          </a:xfrm>
          <a:noFill/>
        </p:grpSpPr>
        <p:grpSp>
          <p:nvGrpSpPr>
            <p:cNvPr id="5855" name="Graphic 4328">
              <a:extLst>
                <a:ext uri="{FF2B5EF4-FFF2-40B4-BE49-F238E27FC236}">
                  <a16:creationId xmlns:a16="http://schemas.microsoft.com/office/drawing/2014/main" id="{29308FC8-6D42-6888-515D-6D06A6F2E71B}"/>
                </a:ext>
              </a:extLst>
            </p:cNvPr>
            <p:cNvGrpSpPr/>
            <p:nvPr/>
          </p:nvGrpSpPr>
          <p:grpSpPr>
            <a:xfrm>
              <a:off x="13946590" y="5718772"/>
              <a:ext cx="692446" cy="457087"/>
              <a:chOff x="13946590" y="5718772"/>
              <a:chExt cx="692446" cy="457087"/>
            </a:xfrm>
            <a:grpFill/>
          </p:grpSpPr>
          <p:sp>
            <p:nvSpPr>
              <p:cNvPr id="5859" name="Freeform 5858">
                <a:extLst>
                  <a:ext uri="{FF2B5EF4-FFF2-40B4-BE49-F238E27FC236}">
                    <a16:creationId xmlns:a16="http://schemas.microsoft.com/office/drawing/2014/main" id="{B2B58815-D60E-63DE-43C1-C91701C6E5A0}"/>
                  </a:ext>
                </a:extLst>
              </p:cNvPr>
              <p:cNvSpPr/>
              <p:nvPr/>
            </p:nvSpPr>
            <p:spPr>
              <a:xfrm>
                <a:off x="14257959" y="5718772"/>
                <a:ext cx="370080" cy="276750"/>
              </a:xfrm>
              <a:custGeom>
                <a:avLst/>
                <a:gdLst>
                  <a:gd name="connsiteX0" fmla="*/ 0 w 370080"/>
                  <a:gd name="connsiteY0" fmla="*/ 0 h 276750"/>
                  <a:gd name="connsiteX1" fmla="*/ 65150 w 370080"/>
                  <a:gd name="connsiteY1" fmla="*/ 182993 h 276750"/>
                  <a:gd name="connsiteX2" fmla="*/ 187330 w 370080"/>
                  <a:gd name="connsiteY2" fmla="*/ 276546 h 276750"/>
                  <a:gd name="connsiteX3" fmla="*/ 194995 w 370080"/>
                  <a:gd name="connsiteY3" fmla="*/ 276750 h 276750"/>
                  <a:gd name="connsiteX4" fmla="*/ 235743 w 370080"/>
                  <a:gd name="connsiteY4" fmla="*/ 276750 h 276750"/>
                  <a:gd name="connsiteX5" fmla="*/ 370081 w 370080"/>
                  <a:gd name="connsiteY5" fmla="*/ 273434 h 27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80" h="276750">
                    <a:moveTo>
                      <a:pt x="0" y="0"/>
                    </a:moveTo>
                    <a:lnTo>
                      <a:pt x="65150" y="182993"/>
                    </a:lnTo>
                    <a:cubicBezTo>
                      <a:pt x="83861" y="235545"/>
                      <a:pt x="131618" y="273638"/>
                      <a:pt x="187330" y="276546"/>
                    </a:cubicBezTo>
                    <a:cubicBezTo>
                      <a:pt x="189872" y="276680"/>
                      <a:pt x="192431" y="276750"/>
                      <a:pt x="194995" y="276750"/>
                    </a:cubicBezTo>
                    <a:lnTo>
                      <a:pt x="235743" y="276750"/>
                    </a:lnTo>
                    <a:cubicBezTo>
                      <a:pt x="284645" y="276750"/>
                      <a:pt x="370081" y="273434"/>
                      <a:pt x="370081" y="273434"/>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60" name="Freeform 5859">
                <a:extLst>
                  <a:ext uri="{FF2B5EF4-FFF2-40B4-BE49-F238E27FC236}">
                    <a16:creationId xmlns:a16="http://schemas.microsoft.com/office/drawing/2014/main" id="{85B8C227-9E4C-9979-95B2-C833D7E43C1B}"/>
                  </a:ext>
                </a:extLst>
              </p:cNvPr>
              <p:cNvSpPr/>
              <p:nvPr/>
            </p:nvSpPr>
            <p:spPr>
              <a:xfrm>
                <a:off x="14004710" y="5914020"/>
                <a:ext cx="243864" cy="81501"/>
              </a:xfrm>
              <a:custGeom>
                <a:avLst/>
                <a:gdLst>
                  <a:gd name="connsiteX0" fmla="*/ 0 w 243864"/>
                  <a:gd name="connsiteY0" fmla="*/ 81502 h 81501"/>
                  <a:gd name="connsiteX1" fmla="*/ 32599 w 243864"/>
                  <a:gd name="connsiteY1" fmla="*/ 0 h 81501"/>
                  <a:gd name="connsiteX2" fmla="*/ 88011 w 243864"/>
                  <a:gd name="connsiteY2" fmla="*/ 69268 h 81501"/>
                  <a:gd name="connsiteX3" fmla="*/ 113467 w 243864"/>
                  <a:gd name="connsiteY3" fmla="*/ 81502 h 81501"/>
                  <a:gd name="connsiteX4" fmla="*/ 130398 w 243864"/>
                  <a:gd name="connsiteY4" fmla="*/ 81502 h 81501"/>
                  <a:gd name="connsiteX5" fmla="*/ 162997 w 243864"/>
                  <a:gd name="connsiteY5" fmla="*/ 0 h 81501"/>
                  <a:gd name="connsiteX6" fmla="*/ 218409 w 243864"/>
                  <a:gd name="connsiteY6" fmla="*/ 69268 h 81501"/>
                  <a:gd name="connsiteX7" fmla="*/ 243864 w 243864"/>
                  <a:gd name="connsiteY7" fmla="*/ 81502 h 81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864" h="81501">
                    <a:moveTo>
                      <a:pt x="0" y="81502"/>
                    </a:moveTo>
                    <a:lnTo>
                      <a:pt x="32599" y="0"/>
                    </a:lnTo>
                    <a:lnTo>
                      <a:pt x="88011" y="69268"/>
                    </a:lnTo>
                    <a:cubicBezTo>
                      <a:pt x="94203" y="76997"/>
                      <a:pt x="103566" y="81502"/>
                      <a:pt x="113467" y="81502"/>
                    </a:cubicBezTo>
                    <a:lnTo>
                      <a:pt x="130398" y="81502"/>
                    </a:lnTo>
                    <a:lnTo>
                      <a:pt x="162997" y="0"/>
                    </a:lnTo>
                    <a:lnTo>
                      <a:pt x="218409" y="69268"/>
                    </a:lnTo>
                    <a:cubicBezTo>
                      <a:pt x="224600" y="76997"/>
                      <a:pt x="233964" y="81502"/>
                      <a:pt x="243864" y="81502"/>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61" name="Freeform 5860">
                <a:extLst>
                  <a:ext uri="{FF2B5EF4-FFF2-40B4-BE49-F238E27FC236}">
                    <a16:creationId xmlns:a16="http://schemas.microsoft.com/office/drawing/2014/main" id="{4912DBE3-8967-ACB0-A21E-0BFF41B0AA74}"/>
                  </a:ext>
                </a:extLst>
              </p:cNvPr>
              <p:cNvSpPr/>
              <p:nvPr/>
            </p:nvSpPr>
            <p:spPr>
              <a:xfrm>
                <a:off x="13946590" y="5985406"/>
                <a:ext cx="58119" cy="10115"/>
              </a:xfrm>
              <a:custGeom>
                <a:avLst/>
                <a:gdLst>
                  <a:gd name="connsiteX0" fmla="*/ 0 w 58119"/>
                  <a:gd name="connsiteY0" fmla="*/ 0 h 10115"/>
                  <a:gd name="connsiteX1" fmla="*/ 41189 w 58119"/>
                  <a:gd name="connsiteY1" fmla="*/ 10116 h 10115"/>
                  <a:gd name="connsiteX2" fmla="*/ 58120 w 58119"/>
                  <a:gd name="connsiteY2" fmla="*/ 10116 h 10115"/>
                </a:gdLst>
                <a:ahLst/>
                <a:cxnLst>
                  <a:cxn ang="0">
                    <a:pos x="connsiteX0" y="connsiteY0"/>
                  </a:cxn>
                  <a:cxn ang="0">
                    <a:pos x="connsiteX1" y="connsiteY1"/>
                  </a:cxn>
                  <a:cxn ang="0">
                    <a:pos x="connsiteX2" y="connsiteY2"/>
                  </a:cxn>
                </a:cxnLst>
                <a:rect l="l" t="t" r="r" b="b"/>
                <a:pathLst>
                  <a:path w="58119" h="10115">
                    <a:moveTo>
                      <a:pt x="0" y="0"/>
                    </a:moveTo>
                    <a:cubicBezTo>
                      <a:pt x="6187" y="7735"/>
                      <a:pt x="31288" y="10116"/>
                      <a:pt x="41189" y="10116"/>
                    </a:cubicBezTo>
                    <a:lnTo>
                      <a:pt x="58120" y="1011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62" name="Freeform 5861">
                <a:extLst>
                  <a:ext uri="{FF2B5EF4-FFF2-40B4-BE49-F238E27FC236}">
                    <a16:creationId xmlns:a16="http://schemas.microsoft.com/office/drawing/2014/main" id="{CEE29E80-C71C-75BA-9ACC-F285AEA8461D}"/>
                  </a:ext>
                </a:extLst>
              </p:cNvPr>
              <p:cNvSpPr/>
              <p:nvPr/>
            </p:nvSpPr>
            <p:spPr>
              <a:xfrm>
                <a:off x="13946590" y="5718772"/>
                <a:ext cx="692446" cy="457087"/>
              </a:xfrm>
              <a:custGeom>
                <a:avLst/>
                <a:gdLst>
                  <a:gd name="connsiteX0" fmla="*/ 609451 w 692446"/>
                  <a:gd name="connsiteY0" fmla="*/ 401236 h 457087"/>
                  <a:gd name="connsiteX1" fmla="*/ 609451 w 692446"/>
                  <a:gd name="connsiteY1" fmla="*/ 401236 h 457087"/>
                  <a:gd name="connsiteX2" fmla="*/ 553600 w 692446"/>
                  <a:gd name="connsiteY2" fmla="*/ 457088 h 457087"/>
                  <a:gd name="connsiteX3" fmla="*/ 0 w 692446"/>
                  <a:gd name="connsiteY3" fmla="*/ 457088 h 457087"/>
                  <a:gd name="connsiteX4" fmla="*/ 0 w 692446"/>
                  <a:gd name="connsiteY4" fmla="*/ 0 h 457087"/>
                  <a:gd name="connsiteX5" fmla="*/ 533272 w 692446"/>
                  <a:gd name="connsiteY5" fmla="*/ 0 h 457087"/>
                  <a:gd name="connsiteX6" fmla="*/ 692447 w 692446"/>
                  <a:gd name="connsiteY6" fmla="*/ 325647 h 457087"/>
                  <a:gd name="connsiteX7" fmla="*/ 563414 w 692446"/>
                  <a:gd name="connsiteY7" fmla="*/ 407149 h 457087"/>
                  <a:gd name="connsiteX8" fmla="*/ 0 w 692446"/>
                  <a:gd name="connsiteY8" fmla="*/ 407149 h 457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446" h="457087">
                    <a:moveTo>
                      <a:pt x="609451" y="401236"/>
                    </a:moveTo>
                    <a:lnTo>
                      <a:pt x="609451" y="401236"/>
                    </a:lnTo>
                    <a:cubicBezTo>
                      <a:pt x="609451" y="432083"/>
                      <a:pt x="584447" y="457088"/>
                      <a:pt x="553600" y="457088"/>
                    </a:cubicBezTo>
                    <a:lnTo>
                      <a:pt x="0" y="457088"/>
                    </a:lnTo>
                    <a:lnTo>
                      <a:pt x="0" y="0"/>
                    </a:lnTo>
                    <a:lnTo>
                      <a:pt x="533272" y="0"/>
                    </a:lnTo>
                    <a:cubicBezTo>
                      <a:pt x="601867" y="0"/>
                      <a:pt x="692447" y="287618"/>
                      <a:pt x="692447" y="325647"/>
                    </a:cubicBezTo>
                    <a:cubicBezTo>
                      <a:pt x="692447" y="358246"/>
                      <a:pt x="642873" y="407149"/>
                      <a:pt x="563414" y="407149"/>
                    </a:cubicBezTo>
                    <a:lnTo>
                      <a:pt x="0" y="40714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856" name="Freeform 5855">
              <a:extLst>
                <a:ext uri="{FF2B5EF4-FFF2-40B4-BE49-F238E27FC236}">
                  <a16:creationId xmlns:a16="http://schemas.microsoft.com/office/drawing/2014/main" id="{4DA5E12C-0CD5-DAF4-B626-A234180C19F8}"/>
                </a:ext>
              </a:extLst>
            </p:cNvPr>
            <p:cNvSpPr/>
            <p:nvPr/>
          </p:nvSpPr>
          <p:spPr>
            <a:xfrm>
              <a:off x="13946590" y="6252040"/>
              <a:ext cx="761817" cy="5375"/>
            </a:xfrm>
            <a:custGeom>
              <a:avLst/>
              <a:gdLst>
                <a:gd name="connsiteX0" fmla="*/ 0 w 761817"/>
                <a:gd name="connsiteY0" fmla="*/ 0 h 5375"/>
                <a:gd name="connsiteX1" fmla="*/ 761817 w 761817"/>
                <a:gd name="connsiteY1" fmla="*/ 0 h 5375"/>
              </a:gdLst>
              <a:ahLst/>
              <a:cxnLst>
                <a:cxn ang="0">
                  <a:pos x="connsiteX0" y="connsiteY0"/>
                </a:cxn>
                <a:cxn ang="0">
                  <a:pos x="connsiteX1" y="connsiteY1"/>
                </a:cxn>
              </a:cxnLst>
              <a:rect l="l" t="t" r="r" b="b"/>
              <a:pathLst>
                <a:path w="761817" h="5375">
                  <a:moveTo>
                    <a:pt x="0" y="0"/>
                  </a:moveTo>
                  <a:lnTo>
                    <a:pt x="761817"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57" name="Freeform 5856">
              <a:extLst>
                <a:ext uri="{FF2B5EF4-FFF2-40B4-BE49-F238E27FC236}">
                  <a16:creationId xmlns:a16="http://schemas.microsoft.com/office/drawing/2014/main" id="{996BB11B-8CAE-B630-A252-503C0517303E}"/>
                </a:ext>
              </a:extLst>
            </p:cNvPr>
            <p:cNvSpPr/>
            <p:nvPr/>
          </p:nvSpPr>
          <p:spPr>
            <a:xfrm>
              <a:off x="13946590" y="5566406"/>
              <a:ext cx="301984" cy="5375"/>
            </a:xfrm>
            <a:custGeom>
              <a:avLst/>
              <a:gdLst>
                <a:gd name="connsiteX0" fmla="*/ 0 w 301984"/>
                <a:gd name="connsiteY0" fmla="*/ 0 h 5375"/>
                <a:gd name="connsiteX1" fmla="*/ 301984 w 301984"/>
                <a:gd name="connsiteY1" fmla="*/ 0 h 5375"/>
              </a:gdLst>
              <a:ahLst/>
              <a:cxnLst>
                <a:cxn ang="0">
                  <a:pos x="connsiteX0" y="connsiteY0"/>
                </a:cxn>
                <a:cxn ang="0">
                  <a:pos x="connsiteX1" y="connsiteY1"/>
                </a:cxn>
              </a:cxnLst>
              <a:rect l="l" t="t" r="r" b="b"/>
              <a:pathLst>
                <a:path w="301984" h="5375">
                  <a:moveTo>
                    <a:pt x="0" y="0"/>
                  </a:moveTo>
                  <a:lnTo>
                    <a:pt x="301984"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58" name="Freeform 5857">
              <a:extLst>
                <a:ext uri="{FF2B5EF4-FFF2-40B4-BE49-F238E27FC236}">
                  <a16:creationId xmlns:a16="http://schemas.microsoft.com/office/drawing/2014/main" id="{B1CEF920-3BDE-C681-191C-3CC00FB4E185}"/>
                </a:ext>
              </a:extLst>
            </p:cNvPr>
            <p:cNvSpPr/>
            <p:nvPr/>
          </p:nvSpPr>
          <p:spPr>
            <a:xfrm>
              <a:off x="14098955" y="5642592"/>
              <a:ext cx="380905" cy="5375"/>
            </a:xfrm>
            <a:custGeom>
              <a:avLst/>
              <a:gdLst>
                <a:gd name="connsiteX0" fmla="*/ 0 w 380905"/>
                <a:gd name="connsiteY0" fmla="*/ 0 h 5375"/>
                <a:gd name="connsiteX1" fmla="*/ 380906 w 380905"/>
                <a:gd name="connsiteY1" fmla="*/ 0 h 5375"/>
              </a:gdLst>
              <a:ahLst/>
              <a:cxnLst>
                <a:cxn ang="0">
                  <a:pos x="connsiteX0" y="connsiteY0"/>
                </a:cxn>
                <a:cxn ang="0">
                  <a:pos x="connsiteX1" y="connsiteY1"/>
                </a:cxn>
              </a:cxnLst>
              <a:rect l="l" t="t" r="r" b="b"/>
              <a:pathLst>
                <a:path w="380905" h="5375">
                  <a:moveTo>
                    <a:pt x="0" y="0"/>
                  </a:moveTo>
                  <a:lnTo>
                    <a:pt x="380906"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30" name="Group 5629">
            <a:extLst>
              <a:ext uri="{FF2B5EF4-FFF2-40B4-BE49-F238E27FC236}">
                <a16:creationId xmlns:a16="http://schemas.microsoft.com/office/drawing/2014/main" id="{3628DE7D-2E3F-9041-48DD-265FD77A5AB8}"/>
              </a:ext>
            </a:extLst>
          </p:cNvPr>
          <p:cNvGrpSpPr/>
          <p:nvPr/>
        </p:nvGrpSpPr>
        <p:grpSpPr>
          <a:xfrm flipH="1">
            <a:off x="3456422" y="12054403"/>
            <a:ext cx="617472" cy="450616"/>
            <a:chOff x="3216102" y="11632742"/>
            <a:chExt cx="916246" cy="668654"/>
          </a:xfrm>
        </p:grpSpPr>
        <p:grpSp>
          <p:nvGrpSpPr>
            <p:cNvPr id="5841" name="Graphic 4328">
              <a:extLst>
                <a:ext uri="{FF2B5EF4-FFF2-40B4-BE49-F238E27FC236}">
                  <a16:creationId xmlns:a16="http://schemas.microsoft.com/office/drawing/2014/main" id="{3BD6072F-1F1A-DDB5-7A70-B6F02026AA48}"/>
                </a:ext>
              </a:extLst>
            </p:cNvPr>
            <p:cNvGrpSpPr/>
            <p:nvPr/>
          </p:nvGrpSpPr>
          <p:grpSpPr>
            <a:xfrm>
              <a:off x="3217139" y="11680311"/>
              <a:ext cx="914177" cy="573517"/>
              <a:chOff x="11201241" y="5622467"/>
              <a:chExt cx="914177" cy="573517"/>
            </a:xfrm>
            <a:noFill/>
          </p:grpSpPr>
          <p:grpSp>
            <p:nvGrpSpPr>
              <p:cNvPr id="5843" name="Graphic 4328">
                <a:extLst>
                  <a:ext uri="{FF2B5EF4-FFF2-40B4-BE49-F238E27FC236}">
                    <a16:creationId xmlns:a16="http://schemas.microsoft.com/office/drawing/2014/main" id="{AECB977D-34A9-83A4-2B3A-1D5E0BDDB1C7}"/>
                  </a:ext>
                </a:extLst>
              </p:cNvPr>
              <p:cNvGrpSpPr/>
              <p:nvPr/>
            </p:nvGrpSpPr>
            <p:grpSpPr>
              <a:xfrm>
                <a:off x="11202714" y="6102507"/>
                <a:ext cx="908275" cy="93477"/>
                <a:chOff x="11202714" y="6102507"/>
                <a:chExt cx="908275" cy="93477"/>
              </a:xfrm>
              <a:grpFill/>
            </p:grpSpPr>
            <p:sp>
              <p:nvSpPr>
                <p:cNvPr id="5848" name="Freeform 5847">
                  <a:extLst>
                    <a:ext uri="{FF2B5EF4-FFF2-40B4-BE49-F238E27FC236}">
                      <a16:creationId xmlns:a16="http://schemas.microsoft.com/office/drawing/2014/main" id="{E212F5B4-E861-0A37-4B69-3AC9C4844477}"/>
                    </a:ext>
                  </a:extLst>
                </p:cNvPr>
                <p:cNvSpPr/>
                <p:nvPr/>
              </p:nvSpPr>
              <p:spPr>
                <a:xfrm>
                  <a:off x="11202714" y="6102507"/>
                  <a:ext cx="908275" cy="5375"/>
                </a:xfrm>
                <a:custGeom>
                  <a:avLst/>
                  <a:gdLst>
                    <a:gd name="connsiteX0" fmla="*/ 0 w 908275"/>
                    <a:gd name="connsiteY0" fmla="*/ 0 h 5375"/>
                    <a:gd name="connsiteX1" fmla="*/ 908275 w 908275"/>
                    <a:gd name="connsiteY1" fmla="*/ 0 h 5375"/>
                  </a:gdLst>
                  <a:ahLst/>
                  <a:cxnLst>
                    <a:cxn ang="0">
                      <a:pos x="connsiteX0" y="connsiteY0"/>
                    </a:cxn>
                    <a:cxn ang="0">
                      <a:pos x="connsiteX1" y="connsiteY1"/>
                    </a:cxn>
                  </a:cxnLst>
                  <a:rect l="l" t="t" r="r" b="b"/>
                  <a:pathLst>
                    <a:path w="908275" h="5375">
                      <a:moveTo>
                        <a:pt x="0" y="0"/>
                      </a:moveTo>
                      <a:lnTo>
                        <a:pt x="908275"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49" name="Freeform 5848">
                  <a:extLst>
                    <a:ext uri="{FF2B5EF4-FFF2-40B4-BE49-F238E27FC236}">
                      <a16:creationId xmlns:a16="http://schemas.microsoft.com/office/drawing/2014/main" id="{08580CF6-D544-E9EE-D82F-9C00BAA05D20}"/>
                    </a:ext>
                  </a:extLst>
                </p:cNvPr>
                <p:cNvSpPr/>
                <p:nvPr/>
              </p:nvSpPr>
              <p:spPr>
                <a:xfrm>
                  <a:off x="11212980" y="6195984"/>
                  <a:ext cx="895671" cy="5375"/>
                </a:xfrm>
                <a:custGeom>
                  <a:avLst/>
                  <a:gdLst>
                    <a:gd name="connsiteX0" fmla="*/ 0 w 895671"/>
                    <a:gd name="connsiteY0" fmla="*/ 0 h 5375"/>
                    <a:gd name="connsiteX1" fmla="*/ 895671 w 895671"/>
                    <a:gd name="connsiteY1" fmla="*/ 0 h 5375"/>
                  </a:gdLst>
                  <a:ahLst/>
                  <a:cxnLst>
                    <a:cxn ang="0">
                      <a:pos x="connsiteX0" y="connsiteY0"/>
                    </a:cxn>
                    <a:cxn ang="0">
                      <a:pos x="connsiteX1" y="connsiteY1"/>
                    </a:cxn>
                  </a:cxnLst>
                  <a:rect l="l" t="t" r="r" b="b"/>
                  <a:pathLst>
                    <a:path w="895671" h="5375">
                      <a:moveTo>
                        <a:pt x="0" y="0"/>
                      </a:moveTo>
                      <a:lnTo>
                        <a:pt x="895671"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50" name="Freeform 5849">
                  <a:extLst>
                    <a:ext uri="{FF2B5EF4-FFF2-40B4-BE49-F238E27FC236}">
                      <a16:creationId xmlns:a16="http://schemas.microsoft.com/office/drawing/2014/main" id="{D4841099-993B-5EAC-39E6-DA5F20E23FFC}"/>
                    </a:ext>
                  </a:extLst>
                </p:cNvPr>
                <p:cNvSpPr/>
                <p:nvPr/>
              </p:nvSpPr>
              <p:spPr>
                <a:xfrm>
                  <a:off x="11366276" y="6102861"/>
                  <a:ext cx="97352" cy="93122"/>
                </a:xfrm>
                <a:custGeom>
                  <a:avLst/>
                  <a:gdLst>
                    <a:gd name="connsiteX0" fmla="*/ 0 w 97352"/>
                    <a:gd name="connsiteY0" fmla="*/ 0 h 93122"/>
                    <a:gd name="connsiteX1" fmla="*/ 97352 w 97352"/>
                    <a:gd name="connsiteY1" fmla="*/ 93123 h 93122"/>
                  </a:gdLst>
                  <a:ahLst/>
                  <a:cxnLst>
                    <a:cxn ang="0">
                      <a:pos x="connsiteX0" y="connsiteY0"/>
                    </a:cxn>
                    <a:cxn ang="0">
                      <a:pos x="connsiteX1" y="connsiteY1"/>
                    </a:cxn>
                  </a:cxnLst>
                  <a:rect l="l" t="t" r="r" b="b"/>
                  <a:pathLst>
                    <a:path w="97352" h="93122">
                      <a:moveTo>
                        <a:pt x="0" y="0"/>
                      </a:moveTo>
                      <a:lnTo>
                        <a:pt x="97352" y="9312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51" name="Freeform 5850">
                  <a:extLst>
                    <a:ext uri="{FF2B5EF4-FFF2-40B4-BE49-F238E27FC236}">
                      <a16:creationId xmlns:a16="http://schemas.microsoft.com/office/drawing/2014/main" id="{B7D54A2D-6391-5A96-7B68-FF79CD5C4F9D}"/>
                    </a:ext>
                  </a:extLst>
                </p:cNvPr>
                <p:cNvSpPr/>
                <p:nvPr/>
              </p:nvSpPr>
              <p:spPr>
                <a:xfrm>
                  <a:off x="11495319" y="6102861"/>
                  <a:ext cx="97352" cy="93122"/>
                </a:xfrm>
                <a:custGeom>
                  <a:avLst/>
                  <a:gdLst>
                    <a:gd name="connsiteX0" fmla="*/ 0 w 97352"/>
                    <a:gd name="connsiteY0" fmla="*/ 0 h 93122"/>
                    <a:gd name="connsiteX1" fmla="*/ 97352 w 97352"/>
                    <a:gd name="connsiteY1" fmla="*/ 93123 h 93122"/>
                  </a:gdLst>
                  <a:ahLst/>
                  <a:cxnLst>
                    <a:cxn ang="0">
                      <a:pos x="connsiteX0" y="connsiteY0"/>
                    </a:cxn>
                    <a:cxn ang="0">
                      <a:pos x="connsiteX1" y="connsiteY1"/>
                    </a:cxn>
                  </a:cxnLst>
                  <a:rect l="l" t="t" r="r" b="b"/>
                  <a:pathLst>
                    <a:path w="97352" h="93122">
                      <a:moveTo>
                        <a:pt x="0" y="0"/>
                      </a:moveTo>
                      <a:lnTo>
                        <a:pt x="97352" y="9312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52" name="Freeform 5851">
                  <a:extLst>
                    <a:ext uri="{FF2B5EF4-FFF2-40B4-BE49-F238E27FC236}">
                      <a16:creationId xmlns:a16="http://schemas.microsoft.com/office/drawing/2014/main" id="{50E31CBF-61C6-9A81-9BEB-44ADDE35F57B}"/>
                    </a:ext>
                  </a:extLst>
                </p:cNvPr>
                <p:cNvSpPr/>
                <p:nvPr/>
              </p:nvSpPr>
              <p:spPr>
                <a:xfrm>
                  <a:off x="11624363" y="6102861"/>
                  <a:ext cx="97352" cy="93122"/>
                </a:xfrm>
                <a:custGeom>
                  <a:avLst/>
                  <a:gdLst>
                    <a:gd name="connsiteX0" fmla="*/ 0 w 97352"/>
                    <a:gd name="connsiteY0" fmla="*/ 0 h 93122"/>
                    <a:gd name="connsiteX1" fmla="*/ 97352 w 97352"/>
                    <a:gd name="connsiteY1" fmla="*/ 93123 h 93122"/>
                  </a:gdLst>
                  <a:ahLst/>
                  <a:cxnLst>
                    <a:cxn ang="0">
                      <a:pos x="connsiteX0" y="connsiteY0"/>
                    </a:cxn>
                    <a:cxn ang="0">
                      <a:pos x="connsiteX1" y="connsiteY1"/>
                    </a:cxn>
                  </a:cxnLst>
                  <a:rect l="l" t="t" r="r" b="b"/>
                  <a:pathLst>
                    <a:path w="97352" h="93122">
                      <a:moveTo>
                        <a:pt x="0" y="0"/>
                      </a:moveTo>
                      <a:lnTo>
                        <a:pt x="97352" y="9312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53" name="Freeform 5852">
                  <a:extLst>
                    <a:ext uri="{FF2B5EF4-FFF2-40B4-BE49-F238E27FC236}">
                      <a16:creationId xmlns:a16="http://schemas.microsoft.com/office/drawing/2014/main" id="{DD57ADD0-A0DB-6C94-27AD-6881F1BA8B44}"/>
                    </a:ext>
                  </a:extLst>
                </p:cNvPr>
                <p:cNvSpPr/>
                <p:nvPr/>
              </p:nvSpPr>
              <p:spPr>
                <a:xfrm>
                  <a:off x="11753406" y="6102861"/>
                  <a:ext cx="97352" cy="93122"/>
                </a:xfrm>
                <a:custGeom>
                  <a:avLst/>
                  <a:gdLst>
                    <a:gd name="connsiteX0" fmla="*/ 0 w 97352"/>
                    <a:gd name="connsiteY0" fmla="*/ 0 h 93122"/>
                    <a:gd name="connsiteX1" fmla="*/ 97352 w 97352"/>
                    <a:gd name="connsiteY1" fmla="*/ 93123 h 93122"/>
                  </a:gdLst>
                  <a:ahLst/>
                  <a:cxnLst>
                    <a:cxn ang="0">
                      <a:pos x="connsiteX0" y="connsiteY0"/>
                    </a:cxn>
                    <a:cxn ang="0">
                      <a:pos x="connsiteX1" y="connsiteY1"/>
                    </a:cxn>
                  </a:cxnLst>
                  <a:rect l="l" t="t" r="r" b="b"/>
                  <a:pathLst>
                    <a:path w="97352" h="93122">
                      <a:moveTo>
                        <a:pt x="0" y="0"/>
                      </a:moveTo>
                      <a:lnTo>
                        <a:pt x="97352" y="9312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54" name="Freeform 5853">
                  <a:extLst>
                    <a:ext uri="{FF2B5EF4-FFF2-40B4-BE49-F238E27FC236}">
                      <a16:creationId xmlns:a16="http://schemas.microsoft.com/office/drawing/2014/main" id="{58E64569-A23E-2C80-4D7C-BFA79886DB28}"/>
                    </a:ext>
                  </a:extLst>
                </p:cNvPr>
                <p:cNvSpPr/>
                <p:nvPr/>
              </p:nvSpPr>
              <p:spPr>
                <a:xfrm>
                  <a:off x="11882449" y="6102861"/>
                  <a:ext cx="97352" cy="93122"/>
                </a:xfrm>
                <a:custGeom>
                  <a:avLst/>
                  <a:gdLst>
                    <a:gd name="connsiteX0" fmla="*/ 0 w 97352"/>
                    <a:gd name="connsiteY0" fmla="*/ 0 h 93122"/>
                    <a:gd name="connsiteX1" fmla="*/ 97352 w 97352"/>
                    <a:gd name="connsiteY1" fmla="*/ 93123 h 93122"/>
                  </a:gdLst>
                  <a:ahLst/>
                  <a:cxnLst>
                    <a:cxn ang="0">
                      <a:pos x="connsiteX0" y="connsiteY0"/>
                    </a:cxn>
                    <a:cxn ang="0">
                      <a:pos x="connsiteX1" y="connsiteY1"/>
                    </a:cxn>
                  </a:cxnLst>
                  <a:rect l="l" t="t" r="r" b="b"/>
                  <a:pathLst>
                    <a:path w="97352" h="93122">
                      <a:moveTo>
                        <a:pt x="0" y="0"/>
                      </a:moveTo>
                      <a:lnTo>
                        <a:pt x="97352" y="9312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844" name="Freeform 5843">
                <a:extLst>
                  <a:ext uri="{FF2B5EF4-FFF2-40B4-BE49-F238E27FC236}">
                    <a16:creationId xmlns:a16="http://schemas.microsoft.com/office/drawing/2014/main" id="{38CBF09E-302B-59E7-451F-2EF32C88E747}"/>
                  </a:ext>
                </a:extLst>
              </p:cNvPr>
              <p:cNvSpPr/>
              <p:nvPr/>
            </p:nvSpPr>
            <p:spPr>
              <a:xfrm>
                <a:off x="11201241" y="5996903"/>
                <a:ext cx="914177" cy="70435"/>
              </a:xfrm>
              <a:custGeom>
                <a:avLst/>
                <a:gdLst>
                  <a:gd name="connsiteX0" fmla="*/ 0 w 914177"/>
                  <a:gd name="connsiteY0" fmla="*/ 0 h 70435"/>
                  <a:gd name="connsiteX1" fmla="*/ 914177 w 914177"/>
                  <a:gd name="connsiteY1" fmla="*/ 0 h 70435"/>
                  <a:gd name="connsiteX2" fmla="*/ 914177 w 914177"/>
                  <a:gd name="connsiteY2" fmla="*/ 70435 h 70435"/>
                  <a:gd name="connsiteX3" fmla="*/ 0 w 914177"/>
                  <a:gd name="connsiteY3" fmla="*/ 70435 h 70435"/>
                </a:gdLst>
                <a:ahLst/>
                <a:cxnLst>
                  <a:cxn ang="0">
                    <a:pos x="connsiteX0" y="connsiteY0"/>
                  </a:cxn>
                  <a:cxn ang="0">
                    <a:pos x="connsiteX1" y="connsiteY1"/>
                  </a:cxn>
                  <a:cxn ang="0">
                    <a:pos x="connsiteX2" y="connsiteY2"/>
                  </a:cxn>
                  <a:cxn ang="0">
                    <a:pos x="connsiteX3" y="connsiteY3"/>
                  </a:cxn>
                </a:cxnLst>
                <a:rect l="l" t="t" r="r" b="b"/>
                <a:pathLst>
                  <a:path w="914177" h="70435">
                    <a:moveTo>
                      <a:pt x="0" y="0"/>
                    </a:moveTo>
                    <a:lnTo>
                      <a:pt x="914177" y="0"/>
                    </a:lnTo>
                    <a:lnTo>
                      <a:pt x="914177" y="70435"/>
                    </a:lnTo>
                    <a:lnTo>
                      <a:pt x="0" y="70435"/>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45" name="Freeform 5844">
                <a:extLst>
                  <a:ext uri="{FF2B5EF4-FFF2-40B4-BE49-F238E27FC236}">
                    <a16:creationId xmlns:a16="http://schemas.microsoft.com/office/drawing/2014/main" id="{5545A3C2-FBC9-A077-D389-CF28C931EA0D}"/>
                  </a:ext>
                </a:extLst>
              </p:cNvPr>
              <p:cNvSpPr/>
              <p:nvPr/>
            </p:nvSpPr>
            <p:spPr>
              <a:xfrm>
                <a:off x="11921966" y="5622467"/>
                <a:ext cx="154178" cy="154178"/>
              </a:xfrm>
              <a:custGeom>
                <a:avLst/>
                <a:gdLst>
                  <a:gd name="connsiteX0" fmla="*/ 154178 w 154178"/>
                  <a:gd name="connsiteY0" fmla="*/ 77089 h 154178"/>
                  <a:gd name="connsiteX1" fmla="*/ 77089 w 154178"/>
                  <a:gd name="connsiteY1" fmla="*/ 154179 h 154178"/>
                  <a:gd name="connsiteX2" fmla="*/ 0 w 154178"/>
                  <a:gd name="connsiteY2" fmla="*/ 77089 h 154178"/>
                  <a:gd name="connsiteX3" fmla="*/ 77089 w 154178"/>
                  <a:gd name="connsiteY3" fmla="*/ 0 h 154178"/>
                  <a:gd name="connsiteX4" fmla="*/ 154178 w 154178"/>
                  <a:gd name="connsiteY4" fmla="*/ 77089 h 154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178" h="154178">
                    <a:moveTo>
                      <a:pt x="154178" y="77089"/>
                    </a:moveTo>
                    <a:cubicBezTo>
                      <a:pt x="154178" y="119664"/>
                      <a:pt x="119664" y="154179"/>
                      <a:pt x="77089" y="154179"/>
                    </a:cubicBezTo>
                    <a:cubicBezTo>
                      <a:pt x="34514" y="154179"/>
                      <a:pt x="0" y="119664"/>
                      <a:pt x="0" y="77089"/>
                    </a:cubicBezTo>
                    <a:cubicBezTo>
                      <a:pt x="0" y="34514"/>
                      <a:pt x="34514" y="0"/>
                      <a:pt x="77089" y="0"/>
                    </a:cubicBezTo>
                    <a:cubicBezTo>
                      <a:pt x="119664" y="0"/>
                      <a:pt x="154178" y="34514"/>
                      <a:pt x="154178" y="77089"/>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46" name="Freeform 5845">
                <a:extLst>
                  <a:ext uri="{FF2B5EF4-FFF2-40B4-BE49-F238E27FC236}">
                    <a16:creationId xmlns:a16="http://schemas.microsoft.com/office/drawing/2014/main" id="{FD0CD31A-EBB6-2394-8CF0-BC5503A5E174}"/>
                  </a:ext>
                </a:extLst>
              </p:cNvPr>
              <p:cNvSpPr/>
              <p:nvPr/>
            </p:nvSpPr>
            <p:spPr>
              <a:xfrm>
                <a:off x="11999055" y="5655508"/>
                <a:ext cx="33040" cy="44048"/>
              </a:xfrm>
              <a:custGeom>
                <a:avLst/>
                <a:gdLst>
                  <a:gd name="connsiteX0" fmla="*/ 0 w 33040"/>
                  <a:gd name="connsiteY0" fmla="*/ 0 h 44048"/>
                  <a:gd name="connsiteX1" fmla="*/ 0 w 33040"/>
                  <a:gd name="connsiteY1" fmla="*/ 44048 h 44048"/>
                  <a:gd name="connsiteX2" fmla="*/ 33040 w 33040"/>
                  <a:gd name="connsiteY2" fmla="*/ 44048 h 44048"/>
                </a:gdLst>
                <a:ahLst/>
                <a:cxnLst>
                  <a:cxn ang="0">
                    <a:pos x="connsiteX0" y="connsiteY0"/>
                  </a:cxn>
                  <a:cxn ang="0">
                    <a:pos x="connsiteX1" y="connsiteY1"/>
                  </a:cxn>
                  <a:cxn ang="0">
                    <a:pos x="connsiteX2" y="connsiteY2"/>
                  </a:cxn>
                </a:cxnLst>
                <a:rect l="l" t="t" r="r" b="b"/>
                <a:pathLst>
                  <a:path w="33040" h="44048">
                    <a:moveTo>
                      <a:pt x="0" y="0"/>
                    </a:moveTo>
                    <a:lnTo>
                      <a:pt x="0" y="44048"/>
                    </a:lnTo>
                    <a:lnTo>
                      <a:pt x="33040" y="4404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47" name="Freeform 5846">
                <a:extLst>
                  <a:ext uri="{FF2B5EF4-FFF2-40B4-BE49-F238E27FC236}">
                    <a16:creationId xmlns:a16="http://schemas.microsoft.com/office/drawing/2014/main" id="{6684F46E-0B5D-9D60-3A55-D7D9969DFC55}"/>
                  </a:ext>
                </a:extLst>
              </p:cNvPr>
              <p:cNvSpPr/>
              <p:nvPr/>
            </p:nvSpPr>
            <p:spPr>
              <a:xfrm>
                <a:off x="11999055" y="5776645"/>
                <a:ext cx="5375" cy="220258"/>
              </a:xfrm>
              <a:custGeom>
                <a:avLst/>
                <a:gdLst>
                  <a:gd name="connsiteX0" fmla="*/ 0 w 5375"/>
                  <a:gd name="connsiteY0" fmla="*/ 0 h 220258"/>
                  <a:gd name="connsiteX1" fmla="*/ 0 w 5375"/>
                  <a:gd name="connsiteY1" fmla="*/ 220258 h 220258"/>
                </a:gdLst>
                <a:ahLst/>
                <a:cxnLst>
                  <a:cxn ang="0">
                    <a:pos x="connsiteX0" y="connsiteY0"/>
                  </a:cxn>
                  <a:cxn ang="0">
                    <a:pos x="connsiteX1" y="connsiteY1"/>
                  </a:cxn>
                </a:cxnLst>
                <a:rect l="l" t="t" r="r" b="b"/>
                <a:pathLst>
                  <a:path w="5375" h="220258">
                    <a:moveTo>
                      <a:pt x="0" y="0"/>
                    </a:moveTo>
                    <a:lnTo>
                      <a:pt x="0" y="22025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842" name="Freeform 5841">
              <a:extLst>
                <a:ext uri="{FF2B5EF4-FFF2-40B4-BE49-F238E27FC236}">
                  <a16:creationId xmlns:a16="http://schemas.microsoft.com/office/drawing/2014/main" id="{9622ED57-84C5-2F35-AFFD-29A64EE1B037}"/>
                </a:ext>
              </a:extLst>
            </p:cNvPr>
            <p:cNvSpPr/>
            <p:nvPr/>
          </p:nvSpPr>
          <p:spPr>
            <a:xfrm>
              <a:off x="3216102" y="11632742"/>
              <a:ext cx="916246" cy="668654"/>
            </a:xfrm>
            <a:custGeom>
              <a:avLst/>
              <a:gdLst>
                <a:gd name="connsiteX0" fmla="*/ 848536 w 916246"/>
                <a:gd name="connsiteY0" fmla="*/ 0 h 668654"/>
                <a:gd name="connsiteX1" fmla="*/ 916247 w 916246"/>
                <a:gd name="connsiteY1" fmla="*/ 67711 h 668654"/>
                <a:gd name="connsiteX2" fmla="*/ 916247 w 916246"/>
                <a:gd name="connsiteY2" fmla="*/ 600945 h 668654"/>
                <a:gd name="connsiteX3" fmla="*/ 848536 w 916246"/>
                <a:gd name="connsiteY3" fmla="*/ 668655 h 668654"/>
                <a:gd name="connsiteX4" fmla="*/ 67710 w 916246"/>
                <a:gd name="connsiteY4" fmla="*/ 668655 h 668654"/>
                <a:gd name="connsiteX5" fmla="*/ 0 w 916246"/>
                <a:gd name="connsiteY5" fmla="*/ 600945 h 668654"/>
                <a:gd name="connsiteX6" fmla="*/ 0 w 916246"/>
                <a:gd name="connsiteY6" fmla="*/ 67711 h 668654"/>
                <a:gd name="connsiteX7" fmla="*/ 67710 w 916246"/>
                <a:gd name="connsiteY7" fmla="*/ 0 h 668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6246" h="668654">
                  <a:moveTo>
                    <a:pt x="848536" y="0"/>
                  </a:moveTo>
                  <a:cubicBezTo>
                    <a:pt x="885932" y="0"/>
                    <a:pt x="916247" y="30315"/>
                    <a:pt x="916247" y="67711"/>
                  </a:cubicBezTo>
                  <a:lnTo>
                    <a:pt x="916247" y="600945"/>
                  </a:lnTo>
                  <a:cubicBezTo>
                    <a:pt x="916247" y="638340"/>
                    <a:pt x="885932" y="668655"/>
                    <a:pt x="848536" y="668655"/>
                  </a:cubicBezTo>
                  <a:lnTo>
                    <a:pt x="67710" y="668655"/>
                  </a:lnTo>
                  <a:cubicBezTo>
                    <a:pt x="30315" y="668655"/>
                    <a:pt x="0" y="638340"/>
                    <a:pt x="0" y="600945"/>
                  </a:cubicBezTo>
                  <a:lnTo>
                    <a:pt x="0" y="67711"/>
                  </a:lnTo>
                  <a:cubicBezTo>
                    <a:pt x="0" y="30315"/>
                    <a:pt x="30315" y="0"/>
                    <a:pt x="6771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31" name="Group 5630">
            <a:extLst>
              <a:ext uri="{FF2B5EF4-FFF2-40B4-BE49-F238E27FC236}">
                <a16:creationId xmlns:a16="http://schemas.microsoft.com/office/drawing/2014/main" id="{A21728D2-0DBC-B4AB-1B86-7F0ADCA00D02}"/>
              </a:ext>
            </a:extLst>
          </p:cNvPr>
          <p:cNvGrpSpPr/>
          <p:nvPr/>
        </p:nvGrpSpPr>
        <p:grpSpPr>
          <a:xfrm flipH="1">
            <a:off x="2113287" y="9374679"/>
            <a:ext cx="616080" cy="294646"/>
            <a:chOff x="1873306" y="8990753"/>
            <a:chExt cx="914176" cy="437214"/>
          </a:xfrm>
        </p:grpSpPr>
        <p:grpSp>
          <p:nvGrpSpPr>
            <p:cNvPr id="5835" name="Graphic 4328">
              <a:extLst>
                <a:ext uri="{FF2B5EF4-FFF2-40B4-BE49-F238E27FC236}">
                  <a16:creationId xmlns:a16="http://schemas.microsoft.com/office/drawing/2014/main" id="{1EC579D9-79DD-F02E-1396-52079E6FFA5A}"/>
                </a:ext>
              </a:extLst>
            </p:cNvPr>
            <p:cNvGrpSpPr/>
            <p:nvPr/>
          </p:nvGrpSpPr>
          <p:grpSpPr>
            <a:xfrm>
              <a:off x="1873306" y="8990753"/>
              <a:ext cx="914176" cy="437214"/>
              <a:chOff x="9857408" y="2932909"/>
              <a:chExt cx="914176" cy="437214"/>
            </a:xfrm>
            <a:noFill/>
          </p:grpSpPr>
          <p:sp>
            <p:nvSpPr>
              <p:cNvPr id="5837" name="Freeform 5836">
                <a:extLst>
                  <a:ext uri="{FF2B5EF4-FFF2-40B4-BE49-F238E27FC236}">
                    <a16:creationId xmlns:a16="http://schemas.microsoft.com/office/drawing/2014/main" id="{A46BB49E-4B79-73A7-60E1-C5DE9D459E1E}"/>
                  </a:ext>
                </a:extLst>
              </p:cNvPr>
              <p:cNvSpPr/>
              <p:nvPr/>
            </p:nvSpPr>
            <p:spPr>
              <a:xfrm>
                <a:off x="10137513" y="3290607"/>
                <a:ext cx="337837" cy="421"/>
              </a:xfrm>
              <a:custGeom>
                <a:avLst/>
                <a:gdLst>
                  <a:gd name="connsiteX0" fmla="*/ 0 w 337837"/>
                  <a:gd name="connsiteY0" fmla="*/ 24 h 421"/>
                  <a:gd name="connsiteX1" fmla="*/ 337837 w 337837"/>
                  <a:gd name="connsiteY1" fmla="*/ 395 h 421"/>
                </a:gdLst>
                <a:ahLst/>
                <a:cxnLst>
                  <a:cxn ang="0">
                    <a:pos x="connsiteX0" y="connsiteY0"/>
                  </a:cxn>
                  <a:cxn ang="0">
                    <a:pos x="connsiteX1" y="connsiteY1"/>
                  </a:cxn>
                </a:cxnLst>
                <a:rect l="l" t="t" r="r" b="b"/>
                <a:pathLst>
                  <a:path w="337837" h="421">
                    <a:moveTo>
                      <a:pt x="0" y="24"/>
                    </a:moveTo>
                    <a:cubicBezTo>
                      <a:pt x="99850" y="-137"/>
                      <a:pt x="237782" y="562"/>
                      <a:pt x="337837" y="395"/>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38" name="Freeform 5837">
                <a:extLst>
                  <a:ext uri="{FF2B5EF4-FFF2-40B4-BE49-F238E27FC236}">
                    <a16:creationId xmlns:a16="http://schemas.microsoft.com/office/drawing/2014/main" id="{BAA6171A-03CC-2E02-C3D6-C03D5A8CCF66}"/>
                  </a:ext>
                </a:extLst>
              </p:cNvPr>
              <p:cNvSpPr/>
              <p:nvPr/>
            </p:nvSpPr>
            <p:spPr>
              <a:xfrm>
                <a:off x="9857408" y="2932909"/>
                <a:ext cx="914176" cy="357732"/>
              </a:xfrm>
              <a:custGeom>
                <a:avLst/>
                <a:gdLst>
                  <a:gd name="connsiteX0" fmla="*/ 799903 w 914176"/>
                  <a:gd name="connsiteY0" fmla="*/ 357722 h 357732"/>
                  <a:gd name="connsiteX1" fmla="*/ 914176 w 914176"/>
                  <a:gd name="connsiteY1" fmla="*/ 357722 h 357732"/>
                  <a:gd name="connsiteX2" fmla="*/ 914176 w 914176"/>
                  <a:gd name="connsiteY2" fmla="*/ 256688 h 357732"/>
                  <a:gd name="connsiteX3" fmla="*/ 866312 w 914176"/>
                  <a:gd name="connsiteY3" fmla="*/ 178411 h 357732"/>
                  <a:gd name="connsiteX4" fmla="*/ 615524 w 914176"/>
                  <a:gd name="connsiteY4" fmla="*/ 118542 h 357732"/>
                  <a:gd name="connsiteX5" fmla="*/ 481498 w 914176"/>
                  <a:gd name="connsiteY5" fmla="*/ 66191 h 357732"/>
                  <a:gd name="connsiteX6" fmla="*/ 334698 w 914176"/>
                  <a:gd name="connsiteY6" fmla="*/ 0 h 357732"/>
                  <a:gd name="connsiteX7" fmla="*/ 241197 w 914176"/>
                  <a:gd name="connsiteY7" fmla="*/ 1 h 357732"/>
                  <a:gd name="connsiteX8" fmla="*/ 136055 w 914176"/>
                  <a:gd name="connsiteY8" fmla="*/ 47457 h 357732"/>
                  <a:gd name="connsiteX9" fmla="*/ 63339 w 914176"/>
                  <a:gd name="connsiteY9" fmla="*/ 119241 h 357732"/>
                  <a:gd name="connsiteX10" fmla="*/ 0 w 914176"/>
                  <a:gd name="connsiteY10" fmla="*/ 119241 h 357732"/>
                  <a:gd name="connsiteX11" fmla="*/ 16340 w 914176"/>
                  <a:gd name="connsiteY11" fmla="*/ 180518 h 357732"/>
                  <a:gd name="connsiteX12" fmla="*/ 4346 w 914176"/>
                  <a:gd name="connsiteY12" fmla="*/ 296823 h 357732"/>
                  <a:gd name="connsiteX13" fmla="*/ 81371 w 914176"/>
                  <a:gd name="connsiteY13" fmla="*/ 357722 h 357732"/>
                  <a:gd name="connsiteX14" fmla="*/ 99367 w 914176"/>
                  <a:gd name="connsiteY14" fmla="*/ 357733 h 357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176" h="357732">
                    <a:moveTo>
                      <a:pt x="799903" y="357722"/>
                    </a:moveTo>
                    <a:lnTo>
                      <a:pt x="914176" y="357722"/>
                    </a:lnTo>
                    <a:lnTo>
                      <a:pt x="914176" y="256688"/>
                    </a:lnTo>
                    <a:cubicBezTo>
                      <a:pt x="914176" y="223680"/>
                      <a:pt x="895584" y="193665"/>
                      <a:pt x="866312" y="178411"/>
                    </a:cubicBezTo>
                    <a:cubicBezTo>
                      <a:pt x="802145" y="144979"/>
                      <a:pt x="724180" y="123544"/>
                      <a:pt x="615524" y="118542"/>
                    </a:cubicBezTo>
                    <a:cubicBezTo>
                      <a:pt x="566289" y="116276"/>
                      <a:pt x="518984" y="98191"/>
                      <a:pt x="481498" y="66191"/>
                    </a:cubicBezTo>
                    <a:cubicBezTo>
                      <a:pt x="432268" y="24159"/>
                      <a:pt x="390139" y="0"/>
                      <a:pt x="334698" y="0"/>
                    </a:cubicBezTo>
                    <a:lnTo>
                      <a:pt x="241197" y="1"/>
                    </a:lnTo>
                    <a:cubicBezTo>
                      <a:pt x="200975" y="1"/>
                      <a:pt x="162673" y="17302"/>
                      <a:pt x="136055" y="47457"/>
                    </a:cubicBezTo>
                    <a:cubicBezTo>
                      <a:pt x="118078" y="67822"/>
                      <a:pt x="106474" y="80408"/>
                      <a:pt x="63339" y="119241"/>
                    </a:cubicBezTo>
                    <a:lnTo>
                      <a:pt x="0" y="119241"/>
                    </a:lnTo>
                    <a:cubicBezTo>
                      <a:pt x="0" y="119241"/>
                      <a:pt x="16340" y="160292"/>
                      <a:pt x="16340" y="180518"/>
                    </a:cubicBezTo>
                    <a:cubicBezTo>
                      <a:pt x="16340" y="196519"/>
                      <a:pt x="4346" y="211817"/>
                      <a:pt x="4346" y="296823"/>
                    </a:cubicBezTo>
                    <a:cubicBezTo>
                      <a:pt x="4346" y="338539"/>
                      <a:pt x="28033" y="357722"/>
                      <a:pt x="81371" y="357722"/>
                    </a:cubicBezTo>
                    <a:cubicBezTo>
                      <a:pt x="84243" y="357722"/>
                      <a:pt x="99367" y="357733"/>
                      <a:pt x="99367" y="357733"/>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39" name="Freeform 5838">
                <a:extLst>
                  <a:ext uri="{FF2B5EF4-FFF2-40B4-BE49-F238E27FC236}">
                    <a16:creationId xmlns:a16="http://schemas.microsoft.com/office/drawing/2014/main" id="{05B544E1-3ED2-7DB3-3D1E-FBC99A15C2B7}"/>
                  </a:ext>
                </a:extLst>
              </p:cNvPr>
              <p:cNvSpPr/>
              <p:nvPr/>
            </p:nvSpPr>
            <p:spPr>
              <a:xfrm>
                <a:off x="10475361" y="3191262"/>
                <a:ext cx="178860" cy="178860"/>
              </a:xfrm>
              <a:custGeom>
                <a:avLst/>
                <a:gdLst>
                  <a:gd name="connsiteX0" fmla="*/ 178860 w 178860"/>
                  <a:gd name="connsiteY0" fmla="*/ 89430 h 178860"/>
                  <a:gd name="connsiteX1" fmla="*/ 89430 w 178860"/>
                  <a:gd name="connsiteY1" fmla="*/ 178861 h 178860"/>
                  <a:gd name="connsiteX2" fmla="*/ 0 w 178860"/>
                  <a:gd name="connsiteY2" fmla="*/ 89430 h 178860"/>
                  <a:gd name="connsiteX3" fmla="*/ 89430 w 178860"/>
                  <a:gd name="connsiteY3" fmla="*/ 0 h 178860"/>
                  <a:gd name="connsiteX4" fmla="*/ 178860 w 178860"/>
                  <a:gd name="connsiteY4" fmla="*/ 89430 h 17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60" h="178860">
                    <a:moveTo>
                      <a:pt x="178860" y="89430"/>
                    </a:moveTo>
                    <a:cubicBezTo>
                      <a:pt x="178860" y="138821"/>
                      <a:pt x="138821" y="178861"/>
                      <a:pt x="89430" y="178861"/>
                    </a:cubicBezTo>
                    <a:cubicBezTo>
                      <a:pt x="40039" y="178861"/>
                      <a:pt x="0" y="138822"/>
                      <a:pt x="0" y="89430"/>
                    </a:cubicBezTo>
                    <a:cubicBezTo>
                      <a:pt x="0" y="40039"/>
                      <a:pt x="40039" y="0"/>
                      <a:pt x="89430" y="0"/>
                    </a:cubicBezTo>
                    <a:cubicBezTo>
                      <a:pt x="138821" y="0"/>
                      <a:pt x="178860" y="40039"/>
                      <a:pt x="178860" y="8943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40" name="Freeform 5839">
                <a:extLst>
                  <a:ext uri="{FF2B5EF4-FFF2-40B4-BE49-F238E27FC236}">
                    <a16:creationId xmlns:a16="http://schemas.microsoft.com/office/drawing/2014/main" id="{5566A480-D44A-A7DF-58AA-5FCBC2AC526F}"/>
                  </a:ext>
                </a:extLst>
              </p:cNvPr>
              <p:cNvSpPr/>
              <p:nvPr/>
            </p:nvSpPr>
            <p:spPr>
              <a:xfrm>
                <a:off x="9958653" y="3191262"/>
                <a:ext cx="178860" cy="178860"/>
              </a:xfrm>
              <a:custGeom>
                <a:avLst/>
                <a:gdLst>
                  <a:gd name="connsiteX0" fmla="*/ 178860 w 178860"/>
                  <a:gd name="connsiteY0" fmla="*/ 89430 h 178860"/>
                  <a:gd name="connsiteX1" fmla="*/ 89430 w 178860"/>
                  <a:gd name="connsiteY1" fmla="*/ 178861 h 178860"/>
                  <a:gd name="connsiteX2" fmla="*/ 0 w 178860"/>
                  <a:gd name="connsiteY2" fmla="*/ 89430 h 178860"/>
                  <a:gd name="connsiteX3" fmla="*/ 89430 w 178860"/>
                  <a:gd name="connsiteY3" fmla="*/ 0 h 178860"/>
                  <a:gd name="connsiteX4" fmla="*/ 178860 w 178860"/>
                  <a:gd name="connsiteY4" fmla="*/ 89430 h 178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60" h="178860">
                    <a:moveTo>
                      <a:pt x="178860" y="89430"/>
                    </a:moveTo>
                    <a:cubicBezTo>
                      <a:pt x="178860" y="138821"/>
                      <a:pt x="138821" y="178861"/>
                      <a:pt x="89430" y="178861"/>
                    </a:cubicBezTo>
                    <a:cubicBezTo>
                      <a:pt x="40039" y="178861"/>
                      <a:pt x="0" y="138822"/>
                      <a:pt x="0" y="89430"/>
                    </a:cubicBezTo>
                    <a:cubicBezTo>
                      <a:pt x="0" y="40039"/>
                      <a:pt x="40039" y="0"/>
                      <a:pt x="89430" y="0"/>
                    </a:cubicBezTo>
                    <a:cubicBezTo>
                      <a:pt x="138821" y="0"/>
                      <a:pt x="178860" y="40039"/>
                      <a:pt x="178860" y="8943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836" name="Freeform 5835">
              <a:extLst>
                <a:ext uri="{FF2B5EF4-FFF2-40B4-BE49-F238E27FC236}">
                  <a16:creationId xmlns:a16="http://schemas.microsoft.com/office/drawing/2014/main" id="{D7313A23-B3E2-6DF5-AFBB-9CE97071223B}"/>
                </a:ext>
              </a:extLst>
            </p:cNvPr>
            <p:cNvSpPr/>
            <p:nvPr/>
          </p:nvSpPr>
          <p:spPr>
            <a:xfrm>
              <a:off x="2203503" y="9086882"/>
              <a:ext cx="101420" cy="5375"/>
            </a:xfrm>
            <a:custGeom>
              <a:avLst/>
              <a:gdLst>
                <a:gd name="connsiteX0" fmla="*/ 0 w 101420"/>
                <a:gd name="connsiteY0" fmla="*/ 0 h 5375"/>
                <a:gd name="connsiteX1" fmla="*/ 101421 w 101420"/>
                <a:gd name="connsiteY1" fmla="*/ 0 h 5375"/>
              </a:gdLst>
              <a:ahLst/>
              <a:cxnLst>
                <a:cxn ang="0">
                  <a:pos x="connsiteX0" y="connsiteY0"/>
                </a:cxn>
                <a:cxn ang="0">
                  <a:pos x="connsiteX1" y="connsiteY1"/>
                </a:cxn>
              </a:cxnLst>
              <a:rect l="l" t="t" r="r" b="b"/>
              <a:pathLst>
                <a:path w="101420" h="5375">
                  <a:moveTo>
                    <a:pt x="0" y="0"/>
                  </a:moveTo>
                  <a:lnTo>
                    <a:pt x="101421" y="0"/>
                  </a:lnTo>
                </a:path>
              </a:pathLst>
            </a:custGeom>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32" name="Graphic 4330">
            <a:extLst>
              <a:ext uri="{FF2B5EF4-FFF2-40B4-BE49-F238E27FC236}">
                <a16:creationId xmlns:a16="http://schemas.microsoft.com/office/drawing/2014/main" id="{25F1ED25-D8F1-6B46-88C8-A8B759067ECD}"/>
              </a:ext>
            </a:extLst>
          </p:cNvPr>
          <p:cNvGrpSpPr/>
          <p:nvPr/>
        </p:nvGrpSpPr>
        <p:grpSpPr>
          <a:xfrm flipH="1">
            <a:off x="2065263" y="3678663"/>
            <a:ext cx="552450" cy="553022"/>
            <a:chOff x="1597700" y="3052945"/>
            <a:chExt cx="766549" cy="767344"/>
          </a:xfrm>
          <a:noFill/>
        </p:grpSpPr>
        <p:sp>
          <p:nvSpPr>
            <p:cNvPr id="5829" name="Freeform 5828">
              <a:extLst>
                <a:ext uri="{FF2B5EF4-FFF2-40B4-BE49-F238E27FC236}">
                  <a16:creationId xmlns:a16="http://schemas.microsoft.com/office/drawing/2014/main" id="{C6CEB34B-56D6-CB34-C575-F55DB331FD14}"/>
                </a:ext>
              </a:extLst>
            </p:cNvPr>
            <p:cNvSpPr/>
            <p:nvPr/>
          </p:nvSpPr>
          <p:spPr>
            <a:xfrm>
              <a:off x="1926772" y="3382358"/>
              <a:ext cx="108406" cy="108519"/>
            </a:xfrm>
            <a:custGeom>
              <a:avLst/>
              <a:gdLst>
                <a:gd name="connsiteX0" fmla="*/ 108407 w 108406"/>
                <a:gd name="connsiteY0" fmla="*/ 54260 h 108519"/>
                <a:gd name="connsiteX1" fmla="*/ 54203 w 108406"/>
                <a:gd name="connsiteY1" fmla="*/ 108519 h 108519"/>
                <a:gd name="connsiteX2" fmla="*/ 0 w 108406"/>
                <a:gd name="connsiteY2" fmla="*/ 54260 h 108519"/>
                <a:gd name="connsiteX3" fmla="*/ 54203 w 108406"/>
                <a:gd name="connsiteY3" fmla="*/ 0 h 108519"/>
                <a:gd name="connsiteX4" fmla="*/ 108407 w 108406"/>
                <a:gd name="connsiteY4" fmla="*/ 54260 h 108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406" h="108519">
                  <a:moveTo>
                    <a:pt x="108407" y="54260"/>
                  </a:moveTo>
                  <a:cubicBezTo>
                    <a:pt x="108407" y="84226"/>
                    <a:pt x="84139" y="108519"/>
                    <a:pt x="54203" y="108519"/>
                  </a:cubicBezTo>
                  <a:cubicBezTo>
                    <a:pt x="24268" y="108519"/>
                    <a:pt x="0" y="84226"/>
                    <a:pt x="0" y="54260"/>
                  </a:cubicBezTo>
                  <a:cubicBezTo>
                    <a:pt x="0" y="24293"/>
                    <a:pt x="24268" y="0"/>
                    <a:pt x="54203" y="0"/>
                  </a:cubicBezTo>
                  <a:cubicBezTo>
                    <a:pt x="84139" y="0"/>
                    <a:pt x="108407" y="24293"/>
                    <a:pt x="108407" y="54260"/>
                  </a:cubicBezTo>
                  <a:close/>
                </a:path>
              </a:pathLst>
            </a:custGeom>
            <a:grp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830" name="Freeform 5829">
              <a:extLst>
                <a:ext uri="{FF2B5EF4-FFF2-40B4-BE49-F238E27FC236}">
                  <a16:creationId xmlns:a16="http://schemas.microsoft.com/office/drawing/2014/main" id="{BFA233F7-7DF5-A39C-B510-B0F9BE6C3299}"/>
                </a:ext>
              </a:extLst>
            </p:cNvPr>
            <p:cNvSpPr/>
            <p:nvPr/>
          </p:nvSpPr>
          <p:spPr>
            <a:xfrm>
              <a:off x="1926772" y="3382358"/>
              <a:ext cx="108406" cy="108519"/>
            </a:xfrm>
            <a:custGeom>
              <a:avLst/>
              <a:gdLst>
                <a:gd name="connsiteX0" fmla="*/ 108407 w 108406"/>
                <a:gd name="connsiteY0" fmla="*/ 54260 h 108519"/>
                <a:gd name="connsiteX1" fmla="*/ 54203 w 108406"/>
                <a:gd name="connsiteY1" fmla="*/ 108519 h 108519"/>
                <a:gd name="connsiteX2" fmla="*/ 0 w 108406"/>
                <a:gd name="connsiteY2" fmla="*/ 54260 h 108519"/>
                <a:gd name="connsiteX3" fmla="*/ 54203 w 108406"/>
                <a:gd name="connsiteY3" fmla="*/ 0 h 108519"/>
                <a:gd name="connsiteX4" fmla="*/ 108407 w 108406"/>
                <a:gd name="connsiteY4" fmla="*/ 54260 h 108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406" h="108519">
                  <a:moveTo>
                    <a:pt x="108407" y="54260"/>
                  </a:moveTo>
                  <a:cubicBezTo>
                    <a:pt x="108407" y="84226"/>
                    <a:pt x="84139" y="108519"/>
                    <a:pt x="54203" y="108519"/>
                  </a:cubicBezTo>
                  <a:cubicBezTo>
                    <a:pt x="24268" y="108519"/>
                    <a:pt x="0" y="84226"/>
                    <a:pt x="0" y="54260"/>
                  </a:cubicBezTo>
                  <a:cubicBezTo>
                    <a:pt x="0" y="24293"/>
                    <a:pt x="24268" y="0"/>
                    <a:pt x="54203" y="0"/>
                  </a:cubicBezTo>
                  <a:cubicBezTo>
                    <a:pt x="84139" y="0"/>
                    <a:pt x="108407" y="24293"/>
                    <a:pt x="108407" y="54260"/>
                  </a:cubicBezTo>
                  <a:close/>
                </a:path>
              </a:pathLst>
            </a:custGeom>
            <a:grp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831" name="Freeform 5830">
              <a:extLst>
                <a:ext uri="{FF2B5EF4-FFF2-40B4-BE49-F238E27FC236}">
                  <a16:creationId xmlns:a16="http://schemas.microsoft.com/office/drawing/2014/main" id="{EC47EB3E-72A0-9225-5F3A-1AE805E7D08E}"/>
                </a:ext>
              </a:extLst>
            </p:cNvPr>
            <p:cNvSpPr/>
            <p:nvPr/>
          </p:nvSpPr>
          <p:spPr>
            <a:xfrm>
              <a:off x="1597700" y="3052945"/>
              <a:ext cx="766549" cy="767344"/>
            </a:xfrm>
            <a:custGeom>
              <a:avLst/>
              <a:gdLst>
                <a:gd name="connsiteX0" fmla="*/ 766549 w 766549"/>
                <a:gd name="connsiteY0" fmla="*/ 383672 h 767344"/>
                <a:gd name="connsiteX1" fmla="*/ 383275 w 766549"/>
                <a:gd name="connsiteY1" fmla="*/ 767345 h 767344"/>
                <a:gd name="connsiteX2" fmla="*/ 0 w 766549"/>
                <a:gd name="connsiteY2" fmla="*/ 383672 h 767344"/>
                <a:gd name="connsiteX3" fmla="*/ 383275 w 766549"/>
                <a:gd name="connsiteY3" fmla="*/ 0 h 767344"/>
                <a:gd name="connsiteX4" fmla="*/ 766549 w 766549"/>
                <a:gd name="connsiteY4" fmla="*/ 383672 h 76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549" h="767344">
                  <a:moveTo>
                    <a:pt x="766549" y="383672"/>
                  </a:moveTo>
                  <a:cubicBezTo>
                    <a:pt x="766549" y="595569"/>
                    <a:pt x="594952" y="767345"/>
                    <a:pt x="383275" y="767345"/>
                  </a:cubicBezTo>
                  <a:cubicBezTo>
                    <a:pt x="171598" y="767345"/>
                    <a:pt x="0" y="595569"/>
                    <a:pt x="0" y="383672"/>
                  </a:cubicBezTo>
                  <a:cubicBezTo>
                    <a:pt x="0" y="171776"/>
                    <a:pt x="171598" y="0"/>
                    <a:pt x="383275" y="0"/>
                  </a:cubicBezTo>
                  <a:cubicBezTo>
                    <a:pt x="594952" y="0"/>
                    <a:pt x="766549" y="171776"/>
                    <a:pt x="766549" y="383672"/>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32" name="Freeform 5831">
              <a:extLst>
                <a:ext uri="{FF2B5EF4-FFF2-40B4-BE49-F238E27FC236}">
                  <a16:creationId xmlns:a16="http://schemas.microsoft.com/office/drawing/2014/main" id="{82EE1C92-A7E9-B3FB-B110-A04ACB52FCC7}"/>
                </a:ext>
              </a:extLst>
            </p:cNvPr>
            <p:cNvSpPr/>
            <p:nvPr/>
          </p:nvSpPr>
          <p:spPr>
            <a:xfrm>
              <a:off x="1674357" y="3168213"/>
              <a:ext cx="256184" cy="265859"/>
            </a:xfrm>
            <a:custGeom>
              <a:avLst/>
              <a:gdLst>
                <a:gd name="connsiteX0" fmla="*/ 153285 w 256184"/>
                <a:gd name="connsiteY0" fmla="*/ 0 h 265859"/>
                <a:gd name="connsiteX1" fmla="*/ 0 w 256184"/>
                <a:gd name="connsiteY1" fmla="*/ 265859 h 265859"/>
                <a:gd name="connsiteX2" fmla="*/ 205744 w 256184"/>
                <a:gd name="connsiteY2" fmla="*/ 265859 h 265859"/>
                <a:gd name="connsiteX3" fmla="*/ 256174 w 256184"/>
                <a:gd name="connsiteY3" fmla="*/ 178393 h 265859"/>
                <a:gd name="connsiteX4" fmla="*/ 256185 w 256184"/>
                <a:gd name="connsiteY4" fmla="*/ 178408 h 265859"/>
                <a:gd name="connsiteX5" fmla="*/ 153310 w 256184"/>
                <a:gd name="connsiteY5" fmla="*/ 44 h 265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6184" h="265859">
                  <a:moveTo>
                    <a:pt x="153285" y="0"/>
                  </a:moveTo>
                  <a:cubicBezTo>
                    <a:pt x="61650" y="53074"/>
                    <a:pt x="0" y="152260"/>
                    <a:pt x="0" y="265859"/>
                  </a:cubicBezTo>
                  <a:lnTo>
                    <a:pt x="205744" y="265859"/>
                  </a:lnTo>
                  <a:cubicBezTo>
                    <a:pt x="205744" y="228486"/>
                    <a:pt x="226028" y="195854"/>
                    <a:pt x="256174" y="178393"/>
                  </a:cubicBezTo>
                  <a:lnTo>
                    <a:pt x="256185" y="178408"/>
                  </a:lnTo>
                  <a:lnTo>
                    <a:pt x="153310" y="4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33" name="Freeform 5832">
              <a:extLst>
                <a:ext uri="{FF2B5EF4-FFF2-40B4-BE49-F238E27FC236}">
                  <a16:creationId xmlns:a16="http://schemas.microsoft.com/office/drawing/2014/main" id="{03E1536C-F505-6272-5BEC-17AAFB285C52}"/>
                </a:ext>
              </a:extLst>
            </p:cNvPr>
            <p:cNvSpPr/>
            <p:nvPr/>
          </p:nvSpPr>
          <p:spPr>
            <a:xfrm>
              <a:off x="1833568" y="3525689"/>
              <a:ext cx="294819" cy="217866"/>
            </a:xfrm>
            <a:custGeom>
              <a:avLst/>
              <a:gdLst>
                <a:gd name="connsiteX0" fmla="*/ 294820 w 294819"/>
                <a:gd name="connsiteY0" fmla="*/ 178328 h 217866"/>
                <a:gd name="connsiteX1" fmla="*/ 195916 w 294819"/>
                <a:gd name="connsiteY1" fmla="*/ 0 h 217866"/>
                <a:gd name="connsiteX2" fmla="*/ 147418 w 294819"/>
                <a:gd name="connsiteY2" fmla="*/ 13005 h 217866"/>
                <a:gd name="connsiteX3" fmla="*/ 98899 w 294819"/>
                <a:gd name="connsiteY3" fmla="*/ 5 h 217866"/>
                <a:gd name="connsiteX4" fmla="*/ 98926 w 294819"/>
                <a:gd name="connsiteY4" fmla="*/ 0 h 217866"/>
                <a:gd name="connsiteX5" fmla="*/ 1 w 294819"/>
                <a:gd name="connsiteY5" fmla="*/ 178328 h 217866"/>
                <a:gd name="connsiteX6" fmla="*/ 0 w 294819"/>
                <a:gd name="connsiteY6" fmla="*/ 178382 h 217866"/>
                <a:gd name="connsiteX7" fmla="*/ 147407 w 294819"/>
                <a:gd name="connsiteY7" fmla="*/ 217867 h 217866"/>
                <a:gd name="connsiteX8" fmla="*/ 294814 w 294819"/>
                <a:gd name="connsiteY8" fmla="*/ 178387 h 217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4819" h="217866">
                  <a:moveTo>
                    <a:pt x="294820" y="178328"/>
                  </a:moveTo>
                  <a:lnTo>
                    <a:pt x="195916" y="0"/>
                  </a:lnTo>
                  <a:cubicBezTo>
                    <a:pt x="181378" y="8706"/>
                    <a:pt x="165591" y="13005"/>
                    <a:pt x="147418" y="13005"/>
                  </a:cubicBezTo>
                  <a:cubicBezTo>
                    <a:pt x="129743" y="13005"/>
                    <a:pt x="113172" y="8273"/>
                    <a:pt x="98899" y="5"/>
                  </a:cubicBezTo>
                  <a:lnTo>
                    <a:pt x="98926" y="0"/>
                  </a:lnTo>
                  <a:lnTo>
                    <a:pt x="1" y="178328"/>
                  </a:lnTo>
                  <a:lnTo>
                    <a:pt x="0" y="178382"/>
                  </a:lnTo>
                  <a:cubicBezTo>
                    <a:pt x="43364" y="203492"/>
                    <a:pt x="93713" y="217867"/>
                    <a:pt x="147407" y="217867"/>
                  </a:cubicBezTo>
                  <a:cubicBezTo>
                    <a:pt x="201108" y="217867"/>
                    <a:pt x="251450" y="203492"/>
                    <a:pt x="294814" y="178387"/>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34" name="Freeform 5833">
              <a:extLst>
                <a:ext uri="{FF2B5EF4-FFF2-40B4-BE49-F238E27FC236}">
                  <a16:creationId xmlns:a16="http://schemas.microsoft.com/office/drawing/2014/main" id="{2A54FE3D-EC8B-2B0F-6272-6D267B3A269B}"/>
                </a:ext>
              </a:extLst>
            </p:cNvPr>
            <p:cNvSpPr/>
            <p:nvPr/>
          </p:nvSpPr>
          <p:spPr>
            <a:xfrm>
              <a:off x="2031409" y="3168199"/>
              <a:ext cx="256186" cy="265874"/>
            </a:xfrm>
            <a:custGeom>
              <a:avLst/>
              <a:gdLst>
                <a:gd name="connsiteX0" fmla="*/ 102879 w 256186"/>
                <a:gd name="connsiteY0" fmla="*/ 58 h 265874"/>
                <a:gd name="connsiteX1" fmla="*/ 5 w 256186"/>
                <a:gd name="connsiteY1" fmla="*/ 178423 h 265874"/>
                <a:gd name="connsiteX2" fmla="*/ 0 w 256186"/>
                <a:gd name="connsiteY2" fmla="*/ 178399 h 265874"/>
                <a:gd name="connsiteX3" fmla="*/ 50444 w 256186"/>
                <a:gd name="connsiteY3" fmla="*/ 265874 h 265874"/>
                <a:gd name="connsiteX4" fmla="*/ 256187 w 256186"/>
                <a:gd name="connsiteY4" fmla="*/ 265874 h 265874"/>
                <a:gd name="connsiteX5" fmla="*/ 166380 w 256186"/>
                <a:gd name="connsiteY5" fmla="*/ 48837 h 265874"/>
                <a:gd name="connsiteX6" fmla="*/ 102879 w 256186"/>
                <a:gd name="connsiteY6" fmla="*/ 0 h 26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186" h="265874">
                  <a:moveTo>
                    <a:pt x="102879" y="58"/>
                  </a:moveTo>
                  <a:lnTo>
                    <a:pt x="5" y="178423"/>
                  </a:lnTo>
                  <a:lnTo>
                    <a:pt x="0" y="178399"/>
                  </a:lnTo>
                  <a:cubicBezTo>
                    <a:pt x="30152" y="195859"/>
                    <a:pt x="50444" y="228495"/>
                    <a:pt x="50444" y="265874"/>
                  </a:cubicBezTo>
                  <a:lnTo>
                    <a:pt x="256187" y="265874"/>
                  </a:lnTo>
                  <a:cubicBezTo>
                    <a:pt x="256187" y="181116"/>
                    <a:pt x="221870" y="104382"/>
                    <a:pt x="166380" y="48837"/>
                  </a:cubicBezTo>
                  <a:cubicBezTo>
                    <a:pt x="147493" y="29930"/>
                    <a:pt x="126152" y="13478"/>
                    <a:pt x="102879"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33" name="Graphic 4330">
            <a:extLst>
              <a:ext uri="{FF2B5EF4-FFF2-40B4-BE49-F238E27FC236}">
                <a16:creationId xmlns:a16="http://schemas.microsoft.com/office/drawing/2014/main" id="{65917A3D-F9BA-858B-E195-DAD933BB16EC}"/>
              </a:ext>
            </a:extLst>
          </p:cNvPr>
          <p:cNvGrpSpPr/>
          <p:nvPr/>
        </p:nvGrpSpPr>
        <p:grpSpPr>
          <a:xfrm flipH="1">
            <a:off x="3369585" y="3678662"/>
            <a:ext cx="613106" cy="553022"/>
            <a:chOff x="2890269" y="3052944"/>
            <a:chExt cx="850712" cy="767344"/>
          </a:xfrm>
          <a:noFill/>
        </p:grpSpPr>
        <p:sp>
          <p:nvSpPr>
            <p:cNvPr id="5826" name="Freeform 5825">
              <a:extLst>
                <a:ext uri="{FF2B5EF4-FFF2-40B4-BE49-F238E27FC236}">
                  <a16:creationId xmlns:a16="http://schemas.microsoft.com/office/drawing/2014/main" id="{CCB7742D-6E55-0021-12FA-193333ACCDB9}"/>
                </a:ext>
              </a:extLst>
            </p:cNvPr>
            <p:cNvSpPr/>
            <p:nvPr/>
          </p:nvSpPr>
          <p:spPr>
            <a:xfrm>
              <a:off x="2890269" y="3052944"/>
              <a:ext cx="850712" cy="767344"/>
            </a:xfrm>
            <a:custGeom>
              <a:avLst/>
              <a:gdLst>
                <a:gd name="connsiteX0" fmla="*/ 522649 w 850712"/>
                <a:gd name="connsiteY0" fmla="*/ 56231 h 767344"/>
                <a:gd name="connsiteX1" fmla="*/ 835494 w 850712"/>
                <a:gd name="connsiteY1" fmla="*/ 598654 h 767344"/>
                <a:gd name="connsiteX2" fmla="*/ 738202 w 850712"/>
                <a:gd name="connsiteY2" fmla="*/ 767345 h 767344"/>
                <a:gd name="connsiteX3" fmla="*/ 112511 w 850712"/>
                <a:gd name="connsiteY3" fmla="*/ 767345 h 767344"/>
                <a:gd name="connsiteX4" fmla="*/ 15218 w 850712"/>
                <a:gd name="connsiteY4" fmla="*/ 598654 h 767344"/>
                <a:gd name="connsiteX5" fmla="*/ 328064 w 850712"/>
                <a:gd name="connsiteY5" fmla="*/ 56231 h 767344"/>
                <a:gd name="connsiteX6" fmla="*/ 522649 w 850712"/>
                <a:gd name="connsiteY6" fmla="*/ 56231 h 767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0712" h="767344">
                  <a:moveTo>
                    <a:pt x="522649" y="56231"/>
                  </a:moveTo>
                  <a:lnTo>
                    <a:pt x="835494" y="598654"/>
                  </a:lnTo>
                  <a:cubicBezTo>
                    <a:pt x="878735" y="673628"/>
                    <a:pt x="824683" y="767345"/>
                    <a:pt x="738202" y="767345"/>
                  </a:cubicBezTo>
                  <a:lnTo>
                    <a:pt x="112511" y="767345"/>
                  </a:lnTo>
                  <a:cubicBezTo>
                    <a:pt x="26030" y="767345"/>
                    <a:pt x="-28022" y="673628"/>
                    <a:pt x="15218" y="598654"/>
                  </a:cubicBezTo>
                  <a:lnTo>
                    <a:pt x="328064" y="56231"/>
                  </a:lnTo>
                  <a:cubicBezTo>
                    <a:pt x="371304" y="-18744"/>
                    <a:pt x="479408" y="-18744"/>
                    <a:pt x="522649" y="56231"/>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27" name="Freeform 5826">
              <a:extLst>
                <a:ext uri="{FF2B5EF4-FFF2-40B4-BE49-F238E27FC236}">
                  <a16:creationId xmlns:a16="http://schemas.microsoft.com/office/drawing/2014/main" id="{1A88EEE4-BB72-E3A7-78A1-233120B42D32}"/>
                </a:ext>
              </a:extLst>
            </p:cNvPr>
            <p:cNvSpPr/>
            <p:nvPr/>
          </p:nvSpPr>
          <p:spPr>
            <a:xfrm>
              <a:off x="2951574" y="3114334"/>
              <a:ext cx="728099" cy="644565"/>
            </a:xfrm>
            <a:custGeom>
              <a:avLst/>
              <a:gdLst>
                <a:gd name="connsiteX0" fmla="*/ 51206 w 728099"/>
                <a:gd name="connsiteY0" fmla="*/ 644565 h 644565"/>
                <a:gd name="connsiteX1" fmla="*/ 7019 w 728099"/>
                <a:gd name="connsiteY1" fmla="*/ 619033 h 644565"/>
                <a:gd name="connsiteX2" fmla="*/ 7019 w 728099"/>
                <a:gd name="connsiteY2" fmla="*/ 567957 h 644565"/>
                <a:gd name="connsiteX3" fmla="*/ 319865 w 728099"/>
                <a:gd name="connsiteY3" fmla="*/ 25532 h 644565"/>
                <a:gd name="connsiteX4" fmla="*/ 364052 w 728099"/>
                <a:gd name="connsiteY4" fmla="*/ 0 h 644565"/>
                <a:gd name="connsiteX5" fmla="*/ 408239 w 728099"/>
                <a:gd name="connsiteY5" fmla="*/ 25532 h 644565"/>
                <a:gd name="connsiteX6" fmla="*/ 721079 w 728099"/>
                <a:gd name="connsiteY6" fmla="*/ 567957 h 644565"/>
                <a:gd name="connsiteX7" fmla="*/ 721079 w 728099"/>
                <a:gd name="connsiteY7" fmla="*/ 619033 h 644565"/>
                <a:gd name="connsiteX8" fmla="*/ 676897 w 728099"/>
                <a:gd name="connsiteY8" fmla="*/ 644565 h 644565"/>
                <a:gd name="connsiteX9" fmla="*/ 51206 w 728099"/>
                <a:gd name="connsiteY9" fmla="*/ 644565 h 644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8099" h="644565">
                  <a:moveTo>
                    <a:pt x="51206" y="644565"/>
                  </a:moveTo>
                  <a:cubicBezTo>
                    <a:pt x="24618" y="644565"/>
                    <a:pt x="11449" y="626710"/>
                    <a:pt x="7019" y="619033"/>
                  </a:cubicBezTo>
                  <a:cubicBezTo>
                    <a:pt x="2595" y="611356"/>
                    <a:pt x="-6275" y="591004"/>
                    <a:pt x="7019" y="567957"/>
                  </a:cubicBezTo>
                  <a:lnTo>
                    <a:pt x="319865" y="25532"/>
                  </a:lnTo>
                  <a:cubicBezTo>
                    <a:pt x="333159" y="2485"/>
                    <a:pt x="355193" y="0"/>
                    <a:pt x="364052" y="0"/>
                  </a:cubicBezTo>
                  <a:cubicBezTo>
                    <a:pt x="372905" y="0"/>
                    <a:pt x="394945" y="2485"/>
                    <a:pt x="408239" y="25532"/>
                  </a:cubicBezTo>
                  <a:lnTo>
                    <a:pt x="721079" y="567957"/>
                  </a:lnTo>
                  <a:cubicBezTo>
                    <a:pt x="734373" y="591004"/>
                    <a:pt x="725508" y="611356"/>
                    <a:pt x="721079" y="619033"/>
                  </a:cubicBezTo>
                  <a:cubicBezTo>
                    <a:pt x="716649" y="626710"/>
                    <a:pt x="703485" y="644565"/>
                    <a:pt x="676897" y="644565"/>
                  </a:cubicBezTo>
                  <a:lnTo>
                    <a:pt x="51206" y="644565"/>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28" name="Freeform 5827">
              <a:extLst>
                <a:ext uri="{FF2B5EF4-FFF2-40B4-BE49-F238E27FC236}">
                  <a16:creationId xmlns:a16="http://schemas.microsoft.com/office/drawing/2014/main" id="{9CCAA92E-8C44-EAB9-1B28-2EB3A6AF7579}"/>
                </a:ext>
              </a:extLst>
            </p:cNvPr>
            <p:cNvSpPr/>
            <p:nvPr/>
          </p:nvSpPr>
          <p:spPr>
            <a:xfrm>
              <a:off x="3284104" y="3298457"/>
              <a:ext cx="62160" cy="375647"/>
            </a:xfrm>
            <a:custGeom>
              <a:avLst/>
              <a:gdLst>
                <a:gd name="connsiteX0" fmla="*/ 27703 w 62160"/>
                <a:gd name="connsiteY0" fmla="*/ 313029 h 375647"/>
                <a:gd name="connsiteX1" fmla="*/ 62160 w 62160"/>
                <a:gd name="connsiteY1" fmla="*/ 344533 h 375647"/>
                <a:gd name="connsiteX2" fmla="*/ 31083 w 62160"/>
                <a:gd name="connsiteY2" fmla="*/ 375648 h 375647"/>
                <a:gd name="connsiteX3" fmla="*/ 169 w 62160"/>
                <a:gd name="connsiteY3" fmla="*/ 341106 h 375647"/>
                <a:gd name="connsiteX4" fmla="*/ 27703 w 62160"/>
                <a:gd name="connsiteY4" fmla="*/ 313029 h 375647"/>
                <a:gd name="connsiteX5" fmla="*/ 7638 w 62160"/>
                <a:gd name="connsiteY5" fmla="*/ 127939 h 375647"/>
                <a:gd name="connsiteX6" fmla="*/ 7638 w 62160"/>
                <a:gd name="connsiteY6" fmla="*/ 17775 h 375647"/>
                <a:gd name="connsiteX7" fmla="*/ 25399 w 62160"/>
                <a:gd name="connsiteY7" fmla="*/ 0 h 375647"/>
                <a:gd name="connsiteX8" fmla="*/ 36816 w 62160"/>
                <a:gd name="connsiteY8" fmla="*/ 0 h 375647"/>
                <a:gd name="connsiteX9" fmla="*/ 54572 w 62160"/>
                <a:gd name="connsiteY9" fmla="*/ 17775 h 375647"/>
                <a:gd name="connsiteX10" fmla="*/ 54572 w 62160"/>
                <a:gd name="connsiteY10" fmla="*/ 127939 h 375647"/>
                <a:gd name="connsiteX11" fmla="*/ 48812 w 62160"/>
                <a:gd name="connsiteY11" fmla="*/ 256105 h 375647"/>
                <a:gd name="connsiteX12" fmla="*/ 31083 w 62160"/>
                <a:gd name="connsiteY12" fmla="*/ 272943 h 375647"/>
                <a:gd name="connsiteX13" fmla="*/ 31083 w 62160"/>
                <a:gd name="connsiteY13" fmla="*/ 272943 h 375647"/>
                <a:gd name="connsiteX14" fmla="*/ 13355 w 62160"/>
                <a:gd name="connsiteY14" fmla="*/ 256100 h 375647"/>
                <a:gd name="connsiteX15" fmla="*/ 7638 w 62160"/>
                <a:gd name="connsiteY15" fmla="*/ 127939 h 375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160" h="375647">
                  <a:moveTo>
                    <a:pt x="27703" y="313029"/>
                  </a:moveTo>
                  <a:cubicBezTo>
                    <a:pt x="46946" y="311009"/>
                    <a:pt x="62160" y="326450"/>
                    <a:pt x="62160" y="344533"/>
                  </a:cubicBezTo>
                  <a:cubicBezTo>
                    <a:pt x="62160" y="361549"/>
                    <a:pt x="48698" y="375648"/>
                    <a:pt x="31083" y="375648"/>
                  </a:cubicBezTo>
                  <a:cubicBezTo>
                    <a:pt x="12386" y="375648"/>
                    <a:pt x="-1713" y="360331"/>
                    <a:pt x="169" y="341106"/>
                  </a:cubicBezTo>
                  <a:cubicBezTo>
                    <a:pt x="1591" y="326613"/>
                    <a:pt x="13235" y="314545"/>
                    <a:pt x="27703" y="313029"/>
                  </a:cubicBezTo>
                  <a:close/>
                  <a:moveTo>
                    <a:pt x="7638" y="127939"/>
                  </a:moveTo>
                  <a:lnTo>
                    <a:pt x="7638" y="17775"/>
                  </a:lnTo>
                  <a:cubicBezTo>
                    <a:pt x="7638" y="7958"/>
                    <a:pt x="15588" y="0"/>
                    <a:pt x="25399" y="0"/>
                  </a:cubicBezTo>
                  <a:lnTo>
                    <a:pt x="36816" y="0"/>
                  </a:lnTo>
                  <a:cubicBezTo>
                    <a:pt x="46622" y="0"/>
                    <a:pt x="54572" y="7958"/>
                    <a:pt x="54572" y="17775"/>
                  </a:cubicBezTo>
                  <a:lnTo>
                    <a:pt x="54572" y="127939"/>
                  </a:lnTo>
                  <a:cubicBezTo>
                    <a:pt x="54572" y="170412"/>
                    <a:pt x="50889" y="213811"/>
                    <a:pt x="48812" y="256105"/>
                  </a:cubicBezTo>
                  <a:cubicBezTo>
                    <a:pt x="48347" y="265548"/>
                    <a:pt x="40526" y="272943"/>
                    <a:pt x="31083" y="272943"/>
                  </a:cubicBezTo>
                  <a:lnTo>
                    <a:pt x="31083" y="272943"/>
                  </a:lnTo>
                  <a:cubicBezTo>
                    <a:pt x="21635" y="272943"/>
                    <a:pt x="13814" y="265542"/>
                    <a:pt x="13355" y="256100"/>
                  </a:cubicBezTo>
                  <a:cubicBezTo>
                    <a:pt x="11283" y="213806"/>
                    <a:pt x="7638" y="170407"/>
                    <a:pt x="7638" y="127939"/>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34" name="Graphic 4330">
            <a:extLst>
              <a:ext uri="{FF2B5EF4-FFF2-40B4-BE49-F238E27FC236}">
                <a16:creationId xmlns:a16="http://schemas.microsoft.com/office/drawing/2014/main" id="{E8BE022C-E916-7B26-14FE-7225FC325D96}"/>
              </a:ext>
            </a:extLst>
          </p:cNvPr>
          <p:cNvGrpSpPr/>
          <p:nvPr/>
        </p:nvGrpSpPr>
        <p:grpSpPr>
          <a:xfrm flipH="1">
            <a:off x="4699609" y="3678663"/>
            <a:ext cx="622354" cy="553022"/>
            <a:chOff x="4218500" y="3052944"/>
            <a:chExt cx="863545" cy="767345"/>
          </a:xfrm>
          <a:noFill/>
        </p:grpSpPr>
        <p:grpSp>
          <p:nvGrpSpPr>
            <p:cNvPr id="5814" name="Graphic 4330">
              <a:extLst>
                <a:ext uri="{FF2B5EF4-FFF2-40B4-BE49-F238E27FC236}">
                  <a16:creationId xmlns:a16="http://schemas.microsoft.com/office/drawing/2014/main" id="{9D4FD554-1048-EC9C-DB49-7D2D7595AF9C}"/>
                </a:ext>
              </a:extLst>
            </p:cNvPr>
            <p:cNvGrpSpPr/>
            <p:nvPr/>
          </p:nvGrpSpPr>
          <p:grpSpPr>
            <a:xfrm>
              <a:off x="4218500" y="3052944"/>
              <a:ext cx="863545" cy="767345"/>
              <a:chOff x="4218500" y="3052944"/>
              <a:chExt cx="863545" cy="767345"/>
            </a:xfrm>
            <a:grpFill/>
          </p:grpSpPr>
          <p:sp>
            <p:nvSpPr>
              <p:cNvPr id="5817" name="Freeform 5816">
                <a:extLst>
                  <a:ext uri="{FF2B5EF4-FFF2-40B4-BE49-F238E27FC236}">
                    <a16:creationId xmlns:a16="http://schemas.microsoft.com/office/drawing/2014/main" id="{79C1E997-9BA0-ABC4-AAD5-3D03E0739A8B}"/>
                  </a:ext>
                </a:extLst>
              </p:cNvPr>
              <p:cNvSpPr/>
              <p:nvPr/>
            </p:nvSpPr>
            <p:spPr>
              <a:xfrm>
                <a:off x="4650273" y="3052944"/>
                <a:ext cx="431773" cy="432219"/>
              </a:xfrm>
              <a:custGeom>
                <a:avLst/>
                <a:gdLst>
                  <a:gd name="connsiteX0" fmla="*/ 103466 w 431773"/>
                  <a:gd name="connsiteY0" fmla="*/ 400663 h 432219"/>
                  <a:gd name="connsiteX1" fmla="*/ 368550 w 431773"/>
                  <a:gd name="connsiteY1" fmla="*/ 368920 h 432219"/>
                  <a:gd name="connsiteX2" fmla="*/ 430817 w 431773"/>
                  <a:gd name="connsiteY2" fmla="*/ 195738 h 432219"/>
                  <a:gd name="connsiteX3" fmla="*/ 378172 w 431773"/>
                  <a:gd name="connsiteY3" fmla="*/ 310779 h 432219"/>
                  <a:gd name="connsiteX4" fmla="*/ 121320 w 431773"/>
                  <a:gd name="connsiteY4" fmla="*/ 310779 h 432219"/>
                  <a:gd name="connsiteX5" fmla="*/ 121314 w 431773"/>
                  <a:gd name="connsiteY5" fmla="*/ 53655 h 432219"/>
                  <a:gd name="connsiteX6" fmla="*/ 236238 w 431773"/>
                  <a:gd name="connsiteY6" fmla="*/ 956 h 432219"/>
                  <a:gd name="connsiteX7" fmla="*/ 63233 w 431773"/>
                  <a:gd name="connsiteY7" fmla="*/ 63291 h 432219"/>
                  <a:gd name="connsiteX8" fmla="*/ 571 w 431773"/>
                  <a:gd name="connsiteY8" fmla="*/ 231864 h 43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1773" h="432219">
                    <a:moveTo>
                      <a:pt x="103466" y="400663"/>
                    </a:moveTo>
                    <a:cubicBezTo>
                      <a:pt x="186589" y="451495"/>
                      <a:pt x="296629" y="440916"/>
                      <a:pt x="368550" y="368920"/>
                    </a:cubicBezTo>
                    <a:cubicBezTo>
                      <a:pt x="415885" y="321536"/>
                      <a:pt x="436637" y="257622"/>
                      <a:pt x="430817" y="195738"/>
                    </a:cubicBezTo>
                    <a:cubicBezTo>
                      <a:pt x="427713" y="237663"/>
                      <a:pt x="410201" y="278719"/>
                      <a:pt x="378172" y="310779"/>
                    </a:cubicBezTo>
                    <a:cubicBezTo>
                      <a:pt x="307246" y="381778"/>
                      <a:pt x="192246" y="381778"/>
                      <a:pt x="121320" y="310779"/>
                    </a:cubicBezTo>
                    <a:cubicBezTo>
                      <a:pt x="50388" y="239775"/>
                      <a:pt x="50388" y="124658"/>
                      <a:pt x="121314" y="53655"/>
                    </a:cubicBezTo>
                    <a:cubicBezTo>
                      <a:pt x="153343" y="21597"/>
                      <a:pt x="194355" y="4064"/>
                      <a:pt x="236238" y="956"/>
                    </a:cubicBezTo>
                    <a:cubicBezTo>
                      <a:pt x="174420" y="-4867"/>
                      <a:pt x="110568" y="15905"/>
                      <a:pt x="63233" y="63291"/>
                    </a:cubicBezTo>
                    <a:cubicBezTo>
                      <a:pt x="17072" y="109500"/>
                      <a:pt x="-3815" y="171428"/>
                      <a:pt x="571" y="231864"/>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18" name="Freeform 5817">
                <a:extLst>
                  <a:ext uri="{FF2B5EF4-FFF2-40B4-BE49-F238E27FC236}">
                    <a16:creationId xmlns:a16="http://schemas.microsoft.com/office/drawing/2014/main" id="{188ADA24-B0AB-D8B7-46A5-F662CD32084D}"/>
                  </a:ext>
                </a:extLst>
              </p:cNvPr>
              <p:cNvSpPr/>
              <p:nvPr/>
            </p:nvSpPr>
            <p:spPr>
              <a:xfrm>
                <a:off x="4433922" y="3461463"/>
                <a:ext cx="431782" cy="358826"/>
              </a:xfrm>
              <a:custGeom>
                <a:avLst/>
                <a:gdLst>
                  <a:gd name="connsiteX0" fmla="*/ 117255 w 431782"/>
                  <a:gd name="connsiteY0" fmla="*/ 0 h 358826"/>
                  <a:gd name="connsiteX1" fmla="*/ 0 w 431782"/>
                  <a:gd name="connsiteY1" fmla="*/ 192291 h 358826"/>
                  <a:gd name="connsiteX2" fmla="*/ 78303 w 431782"/>
                  <a:gd name="connsiteY2" fmla="*/ 358827 h 358826"/>
                  <a:gd name="connsiteX3" fmla="*/ 34268 w 431782"/>
                  <a:gd name="connsiteY3" fmla="*/ 240216 h 358826"/>
                  <a:gd name="connsiteX4" fmla="*/ 215889 w 431782"/>
                  <a:gd name="connsiteY4" fmla="*/ 58401 h 358826"/>
                  <a:gd name="connsiteX5" fmla="*/ 397515 w 431782"/>
                  <a:gd name="connsiteY5" fmla="*/ 240216 h 358826"/>
                  <a:gd name="connsiteX6" fmla="*/ 353479 w 431782"/>
                  <a:gd name="connsiteY6" fmla="*/ 358827 h 358826"/>
                  <a:gd name="connsiteX7" fmla="*/ 431783 w 431782"/>
                  <a:gd name="connsiteY7" fmla="*/ 192291 h 358826"/>
                  <a:gd name="connsiteX8" fmla="*/ 315225 w 431782"/>
                  <a:gd name="connsiteY8" fmla="*/ 363 h 358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1782" h="358826">
                    <a:moveTo>
                      <a:pt x="117255" y="0"/>
                    </a:moveTo>
                    <a:cubicBezTo>
                      <a:pt x="47627" y="35863"/>
                      <a:pt x="0" y="108508"/>
                      <a:pt x="0" y="192291"/>
                    </a:cubicBezTo>
                    <a:cubicBezTo>
                      <a:pt x="0" y="259306"/>
                      <a:pt x="30471" y="319185"/>
                      <a:pt x="78303" y="358827"/>
                    </a:cubicBezTo>
                    <a:cubicBezTo>
                      <a:pt x="50883" y="326981"/>
                      <a:pt x="34263" y="285553"/>
                      <a:pt x="34268" y="240216"/>
                    </a:cubicBezTo>
                    <a:cubicBezTo>
                      <a:pt x="34268" y="139801"/>
                      <a:pt x="115584" y="58401"/>
                      <a:pt x="215889" y="58401"/>
                    </a:cubicBezTo>
                    <a:cubicBezTo>
                      <a:pt x="316199" y="58401"/>
                      <a:pt x="397515" y="139801"/>
                      <a:pt x="397515" y="240216"/>
                    </a:cubicBezTo>
                    <a:cubicBezTo>
                      <a:pt x="397515" y="285553"/>
                      <a:pt x="380900" y="326981"/>
                      <a:pt x="353479" y="358827"/>
                    </a:cubicBezTo>
                    <a:cubicBezTo>
                      <a:pt x="401306" y="319185"/>
                      <a:pt x="431783" y="259300"/>
                      <a:pt x="431783" y="192291"/>
                    </a:cubicBezTo>
                    <a:cubicBezTo>
                      <a:pt x="431783" y="108790"/>
                      <a:pt x="384475" y="36350"/>
                      <a:pt x="315225" y="363"/>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19" name="Freeform 5818">
                <a:extLst>
                  <a:ext uri="{FF2B5EF4-FFF2-40B4-BE49-F238E27FC236}">
                    <a16:creationId xmlns:a16="http://schemas.microsoft.com/office/drawing/2014/main" id="{A420875D-BF15-C5E9-8009-072BEE8E4DDE}"/>
                  </a:ext>
                </a:extLst>
              </p:cNvPr>
              <p:cNvSpPr/>
              <p:nvPr/>
            </p:nvSpPr>
            <p:spPr>
              <a:xfrm>
                <a:off x="4218500" y="3052944"/>
                <a:ext cx="432603" cy="432245"/>
              </a:xfrm>
              <a:custGeom>
                <a:avLst/>
                <a:gdLst>
                  <a:gd name="connsiteX0" fmla="*/ 327907 w 432603"/>
                  <a:gd name="connsiteY0" fmla="*/ 399905 h 432245"/>
                  <a:gd name="connsiteX1" fmla="*/ 63229 w 432603"/>
                  <a:gd name="connsiteY1" fmla="*/ 368920 h 432245"/>
                  <a:gd name="connsiteX2" fmla="*/ 956 w 432603"/>
                  <a:gd name="connsiteY2" fmla="*/ 195738 h 432245"/>
                  <a:gd name="connsiteX3" fmla="*/ 53602 w 432603"/>
                  <a:gd name="connsiteY3" fmla="*/ 310779 h 432245"/>
                  <a:gd name="connsiteX4" fmla="*/ 310459 w 432603"/>
                  <a:gd name="connsiteY4" fmla="*/ 310779 h 432245"/>
                  <a:gd name="connsiteX5" fmla="*/ 310459 w 432603"/>
                  <a:gd name="connsiteY5" fmla="*/ 53655 h 432245"/>
                  <a:gd name="connsiteX6" fmla="*/ 195541 w 432603"/>
                  <a:gd name="connsiteY6" fmla="*/ 956 h 432245"/>
                  <a:gd name="connsiteX7" fmla="*/ 368540 w 432603"/>
                  <a:gd name="connsiteY7" fmla="*/ 63291 h 432245"/>
                  <a:gd name="connsiteX8" fmla="*/ 431776 w 432603"/>
                  <a:gd name="connsiteY8" fmla="*/ 231862 h 43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2603" h="432245">
                    <a:moveTo>
                      <a:pt x="327907" y="399905"/>
                    </a:moveTo>
                    <a:cubicBezTo>
                      <a:pt x="244633" y="451647"/>
                      <a:pt x="135523" y="441290"/>
                      <a:pt x="63229" y="368920"/>
                    </a:cubicBezTo>
                    <a:cubicBezTo>
                      <a:pt x="15889" y="321536"/>
                      <a:pt x="-4864" y="257622"/>
                      <a:pt x="956" y="195738"/>
                    </a:cubicBezTo>
                    <a:cubicBezTo>
                      <a:pt x="4060" y="237663"/>
                      <a:pt x="21578" y="278719"/>
                      <a:pt x="53602" y="310779"/>
                    </a:cubicBezTo>
                    <a:cubicBezTo>
                      <a:pt x="124533" y="381778"/>
                      <a:pt x="239527" y="381778"/>
                      <a:pt x="310459" y="310779"/>
                    </a:cubicBezTo>
                    <a:cubicBezTo>
                      <a:pt x="381385" y="239776"/>
                      <a:pt x="381385" y="124658"/>
                      <a:pt x="310459" y="53655"/>
                    </a:cubicBezTo>
                    <a:cubicBezTo>
                      <a:pt x="278430" y="21597"/>
                      <a:pt x="237418" y="4064"/>
                      <a:pt x="195541" y="956"/>
                    </a:cubicBezTo>
                    <a:cubicBezTo>
                      <a:pt x="257359" y="-4867"/>
                      <a:pt x="321206" y="15905"/>
                      <a:pt x="368540" y="63291"/>
                    </a:cubicBezTo>
                    <a:cubicBezTo>
                      <a:pt x="415594" y="110389"/>
                      <a:pt x="437238" y="170329"/>
                      <a:pt x="431776" y="231862"/>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20" name="Freeform 5819">
                <a:extLst>
                  <a:ext uri="{FF2B5EF4-FFF2-40B4-BE49-F238E27FC236}">
                    <a16:creationId xmlns:a16="http://schemas.microsoft.com/office/drawing/2014/main" id="{91ACAECD-DDBF-2997-5D71-8F01357D6C08}"/>
                  </a:ext>
                </a:extLst>
              </p:cNvPr>
              <p:cNvSpPr/>
              <p:nvPr/>
            </p:nvSpPr>
            <p:spPr>
              <a:xfrm>
                <a:off x="4628015" y="3172300"/>
                <a:ext cx="44506" cy="1088"/>
              </a:xfrm>
              <a:custGeom>
                <a:avLst/>
                <a:gdLst>
                  <a:gd name="connsiteX0" fmla="*/ 0 w 44506"/>
                  <a:gd name="connsiteY0" fmla="*/ 1089 h 1088"/>
                  <a:gd name="connsiteX1" fmla="*/ 22261 w 44506"/>
                  <a:gd name="connsiteY1" fmla="*/ 0 h 1088"/>
                  <a:gd name="connsiteX2" fmla="*/ 44506 w 44506"/>
                  <a:gd name="connsiteY2" fmla="*/ 1088 h 1088"/>
                </a:gdLst>
                <a:ahLst/>
                <a:cxnLst>
                  <a:cxn ang="0">
                    <a:pos x="connsiteX0" y="connsiteY0"/>
                  </a:cxn>
                  <a:cxn ang="0">
                    <a:pos x="connsiteX1" y="connsiteY1"/>
                  </a:cxn>
                  <a:cxn ang="0">
                    <a:pos x="connsiteX2" y="connsiteY2"/>
                  </a:cxn>
                </a:cxnLst>
                <a:rect l="l" t="t" r="r" b="b"/>
                <a:pathLst>
                  <a:path w="44506" h="1088">
                    <a:moveTo>
                      <a:pt x="0" y="1089"/>
                    </a:moveTo>
                    <a:cubicBezTo>
                      <a:pt x="7323" y="369"/>
                      <a:pt x="14749" y="0"/>
                      <a:pt x="22261" y="0"/>
                    </a:cubicBezTo>
                    <a:cubicBezTo>
                      <a:pt x="29768" y="0"/>
                      <a:pt x="37188" y="368"/>
                      <a:pt x="44506" y="1088"/>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21" name="Freeform 5820">
                <a:extLst>
                  <a:ext uri="{FF2B5EF4-FFF2-40B4-BE49-F238E27FC236}">
                    <a16:creationId xmlns:a16="http://schemas.microsoft.com/office/drawing/2014/main" id="{546F5CAE-C029-0FCA-6EE7-D70C4D798420}"/>
                  </a:ext>
                </a:extLst>
              </p:cNvPr>
              <p:cNvSpPr/>
              <p:nvPr/>
            </p:nvSpPr>
            <p:spPr>
              <a:xfrm>
                <a:off x="4425436" y="3186885"/>
                <a:ext cx="145043" cy="224583"/>
              </a:xfrm>
              <a:custGeom>
                <a:avLst/>
                <a:gdLst>
                  <a:gd name="connsiteX0" fmla="*/ 433 w 145043"/>
                  <a:gd name="connsiteY0" fmla="*/ 224584 h 224583"/>
                  <a:gd name="connsiteX1" fmla="*/ 0 w 145043"/>
                  <a:gd name="connsiteY1" fmla="*/ 210486 h 224583"/>
                  <a:gd name="connsiteX2" fmla="*/ 145043 w 145043"/>
                  <a:gd name="connsiteY2" fmla="*/ 0 h 224583"/>
                </a:gdLst>
                <a:ahLst/>
                <a:cxnLst>
                  <a:cxn ang="0">
                    <a:pos x="connsiteX0" y="connsiteY0"/>
                  </a:cxn>
                  <a:cxn ang="0">
                    <a:pos x="connsiteX1" y="connsiteY1"/>
                  </a:cxn>
                  <a:cxn ang="0">
                    <a:pos x="connsiteX2" y="connsiteY2"/>
                  </a:cxn>
                </a:cxnLst>
                <a:rect l="l" t="t" r="r" b="b"/>
                <a:pathLst>
                  <a:path w="145043" h="224583">
                    <a:moveTo>
                      <a:pt x="433" y="224584"/>
                    </a:moveTo>
                    <a:cubicBezTo>
                      <a:pt x="141" y="219922"/>
                      <a:pt x="0" y="215223"/>
                      <a:pt x="0" y="210486"/>
                    </a:cubicBezTo>
                    <a:cubicBezTo>
                      <a:pt x="0" y="114313"/>
                      <a:pt x="60255" y="32226"/>
                      <a:pt x="145043"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22" name="Freeform 5821">
                <a:extLst>
                  <a:ext uri="{FF2B5EF4-FFF2-40B4-BE49-F238E27FC236}">
                    <a16:creationId xmlns:a16="http://schemas.microsoft.com/office/drawing/2014/main" id="{C2B7069B-1CEF-5A63-212D-FE46E3690F31}"/>
                  </a:ext>
                </a:extLst>
              </p:cNvPr>
              <p:cNvSpPr/>
              <p:nvPr/>
            </p:nvSpPr>
            <p:spPr>
              <a:xfrm>
                <a:off x="4443181" y="3485176"/>
                <a:ext cx="27328" cy="47405"/>
              </a:xfrm>
              <a:custGeom>
                <a:avLst/>
                <a:gdLst>
                  <a:gd name="connsiteX0" fmla="*/ 27329 w 27328"/>
                  <a:gd name="connsiteY0" fmla="*/ 47405 h 47405"/>
                  <a:gd name="connsiteX1" fmla="*/ 0 w 27328"/>
                  <a:gd name="connsiteY1" fmla="*/ 0 h 47405"/>
                </a:gdLst>
                <a:ahLst/>
                <a:cxnLst>
                  <a:cxn ang="0">
                    <a:pos x="connsiteX0" y="connsiteY0"/>
                  </a:cxn>
                  <a:cxn ang="0">
                    <a:pos x="connsiteX1" y="connsiteY1"/>
                  </a:cxn>
                </a:cxnLst>
                <a:rect l="l" t="t" r="r" b="b"/>
                <a:pathLst>
                  <a:path w="27328" h="47405">
                    <a:moveTo>
                      <a:pt x="27329" y="47405"/>
                    </a:moveTo>
                    <a:cubicBezTo>
                      <a:pt x="16398" y="32869"/>
                      <a:pt x="7193" y="16968"/>
                      <a:pt x="0"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23" name="Freeform 5822">
                <a:extLst>
                  <a:ext uri="{FF2B5EF4-FFF2-40B4-BE49-F238E27FC236}">
                    <a16:creationId xmlns:a16="http://schemas.microsoft.com/office/drawing/2014/main" id="{97D1456F-396E-E73A-B6AC-FCDA3E48BD47}"/>
                  </a:ext>
                </a:extLst>
              </p:cNvPr>
              <p:cNvSpPr/>
              <p:nvPr/>
            </p:nvSpPr>
            <p:spPr>
              <a:xfrm>
                <a:off x="4515460" y="3577513"/>
                <a:ext cx="268085" cy="44936"/>
              </a:xfrm>
              <a:custGeom>
                <a:avLst/>
                <a:gdLst>
                  <a:gd name="connsiteX0" fmla="*/ 268085 w 268085"/>
                  <a:gd name="connsiteY0" fmla="*/ 1153 h 44936"/>
                  <a:gd name="connsiteX1" fmla="*/ 134816 w 268085"/>
                  <a:gd name="connsiteY1" fmla="*/ 44937 h 44936"/>
                  <a:gd name="connsiteX2" fmla="*/ 0 w 268085"/>
                  <a:gd name="connsiteY2" fmla="*/ 0 h 44936"/>
                </a:gdLst>
                <a:ahLst/>
                <a:cxnLst>
                  <a:cxn ang="0">
                    <a:pos x="connsiteX0" y="connsiteY0"/>
                  </a:cxn>
                  <a:cxn ang="0">
                    <a:pos x="connsiteX1" y="connsiteY1"/>
                  </a:cxn>
                  <a:cxn ang="0">
                    <a:pos x="connsiteX2" y="connsiteY2"/>
                  </a:cxn>
                </a:cxnLst>
                <a:rect l="l" t="t" r="r" b="b"/>
                <a:pathLst>
                  <a:path w="268085" h="44936">
                    <a:moveTo>
                      <a:pt x="268085" y="1153"/>
                    </a:moveTo>
                    <a:cubicBezTo>
                      <a:pt x="230789" y="28673"/>
                      <a:pt x="184698" y="44937"/>
                      <a:pt x="134816" y="44937"/>
                    </a:cubicBezTo>
                    <a:cubicBezTo>
                      <a:pt x="84236" y="44937"/>
                      <a:pt x="37561" y="28218"/>
                      <a:pt x="0" y="0"/>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24" name="Freeform 5823">
                <a:extLst>
                  <a:ext uri="{FF2B5EF4-FFF2-40B4-BE49-F238E27FC236}">
                    <a16:creationId xmlns:a16="http://schemas.microsoft.com/office/drawing/2014/main" id="{2DB91FEF-38EC-2D34-6CB3-F4EA6842A58D}"/>
                  </a:ext>
                </a:extLst>
              </p:cNvPr>
              <p:cNvSpPr/>
              <p:nvPr/>
            </p:nvSpPr>
            <p:spPr>
              <a:xfrm>
                <a:off x="4830669" y="3485165"/>
                <a:ext cx="26701" cy="46571"/>
              </a:xfrm>
              <a:custGeom>
                <a:avLst/>
                <a:gdLst>
                  <a:gd name="connsiteX0" fmla="*/ 26701 w 26701"/>
                  <a:gd name="connsiteY0" fmla="*/ 0 h 46571"/>
                  <a:gd name="connsiteX1" fmla="*/ 0 w 26701"/>
                  <a:gd name="connsiteY1" fmla="*/ 46572 h 46571"/>
                </a:gdLst>
                <a:ahLst/>
                <a:cxnLst>
                  <a:cxn ang="0">
                    <a:pos x="connsiteX0" y="connsiteY0"/>
                  </a:cxn>
                  <a:cxn ang="0">
                    <a:pos x="connsiteX1" y="connsiteY1"/>
                  </a:cxn>
                </a:cxnLst>
                <a:rect l="l" t="t" r="r" b="b"/>
                <a:pathLst>
                  <a:path w="26701" h="46571">
                    <a:moveTo>
                      <a:pt x="26701" y="0"/>
                    </a:moveTo>
                    <a:cubicBezTo>
                      <a:pt x="19649" y="16643"/>
                      <a:pt x="10654" y="32262"/>
                      <a:pt x="0" y="46572"/>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25" name="Freeform 5824">
                <a:extLst>
                  <a:ext uri="{FF2B5EF4-FFF2-40B4-BE49-F238E27FC236}">
                    <a16:creationId xmlns:a16="http://schemas.microsoft.com/office/drawing/2014/main" id="{43A201DA-4D3D-E6BD-FDAC-82DAD2AB4DED}"/>
                  </a:ext>
                </a:extLst>
              </p:cNvPr>
              <p:cNvSpPr/>
              <p:nvPr/>
            </p:nvSpPr>
            <p:spPr>
              <a:xfrm>
                <a:off x="4725388" y="3185166"/>
                <a:ext cx="149726" cy="230033"/>
              </a:xfrm>
              <a:custGeom>
                <a:avLst/>
                <a:gdLst>
                  <a:gd name="connsiteX0" fmla="*/ 0 w 149726"/>
                  <a:gd name="connsiteY0" fmla="*/ 0 h 230033"/>
                  <a:gd name="connsiteX1" fmla="*/ 149727 w 149726"/>
                  <a:gd name="connsiteY1" fmla="*/ 212205 h 230033"/>
                  <a:gd name="connsiteX2" fmla="*/ 149029 w 149726"/>
                  <a:gd name="connsiteY2" fmla="*/ 230034 h 230033"/>
                </a:gdLst>
                <a:ahLst/>
                <a:cxnLst>
                  <a:cxn ang="0">
                    <a:pos x="connsiteX0" y="connsiteY0"/>
                  </a:cxn>
                  <a:cxn ang="0">
                    <a:pos x="connsiteX1" y="connsiteY1"/>
                  </a:cxn>
                  <a:cxn ang="0">
                    <a:pos x="connsiteX2" y="connsiteY2"/>
                  </a:cxn>
                </a:cxnLst>
                <a:rect l="l" t="t" r="r" b="b"/>
                <a:pathLst>
                  <a:path w="149726" h="230033">
                    <a:moveTo>
                      <a:pt x="0" y="0"/>
                    </a:moveTo>
                    <a:cubicBezTo>
                      <a:pt x="87238" y="30945"/>
                      <a:pt x="149727" y="114272"/>
                      <a:pt x="149727" y="212205"/>
                    </a:cubicBezTo>
                    <a:cubicBezTo>
                      <a:pt x="149727" y="218209"/>
                      <a:pt x="149489" y="224154"/>
                      <a:pt x="149029" y="230034"/>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815" name="Freeform 5814">
              <a:extLst>
                <a:ext uri="{FF2B5EF4-FFF2-40B4-BE49-F238E27FC236}">
                  <a16:creationId xmlns:a16="http://schemas.microsoft.com/office/drawing/2014/main" id="{F3B104EF-24FE-2374-7A8B-862F40DA90A1}"/>
                </a:ext>
              </a:extLst>
            </p:cNvPr>
            <p:cNvSpPr/>
            <p:nvPr/>
          </p:nvSpPr>
          <p:spPr>
            <a:xfrm>
              <a:off x="4534226" y="3284807"/>
              <a:ext cx="232098" cy="232339"/>
            </a:xfrm>
            <a:custGeom>
              <a:avLst/>
              <a:gdLst>
                <a:gd name="connsiteX0" fmla="*/ 232099 w 232098"/>
                <a:gd name="connsiteY0" fmla="*/ 116170 h 232339"/>
                <a:gd name="connsiteX1" fmla="*/ 116049 w 232098"/>
                <a:gd name="connsiteY1" fmla="*/ 232339 h 232339"/>
                <a:gd name="connsiteX2" fmla="*/ 0 w 232098"/>
                <a:gd name="connsiteY2" fmla="*/ 116170 h 232339"/>
                <a:gd name="connsiteX3" fmla="*/ 116049 w 232098"/>
                <a:gd name="connsiteY3" fmla="*/ 0 h 232339"/>
                <a:gd name="connsiteX4" fmla="*/ 232099 w 232098"/>
                <a:gd name="connsiteY4" fmla="*/ 116170 h 23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098" h="232339">
                  <a:moveTo>
                    <a:pt x="232099" y="116170"/>
                  </a:moveTo>
                  <a:cubicBezTo>
                    <a:pt x="232099" y="180328"/>
                    <a:pt x="180142" y="232339"/>
                    <a:pt x="116049" y="232339"/>
                  </a:cubicBezTo>
                  <a:cubicBezTo>
                    <a:pt x="51957" y="232339"/>
                    <a:pt x="0" y="180328"/>
                    <a:pt x="0" y="116170"/>
                  </a:cubicBezTo>
                  <a:cubicBezTo>
                    <a:pt x="0" y="52011"/>
                    <a:pt x="51957" y="0"/>
                    <a:pt x="116049" y="0"/>
                  </a:cubicBezTo>
                  <a:cubicBezTo>
                    <a:pt x="180142" y="0"/>
                    <a:pt x="232099" y="52011"/>
                    <a:pt x="232099" y="11617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16" name="Freeform 5815">
              <a:extLst>
                <a:ext uri="{FF2B5EF4-FFF2-40B4-BE49-F238E27FC236}">
                  <a16:creationId xmlns:a16="http://schemas.microsoft.com/office/drawing/2014/main" id="{2268D274-9B5E-0FDF-AE96-B18A1D9FCBAC}"/>
                </a:ext>
              </a:extLst>
            </p:cNvPr>
            <p:cNvSpPr/>
            <p:nvPr/>
          </p:nvSpPr>
          <p:spPr>
            <a:xfrm>
              <a:off x="4610053" y="3360712"/>
              <a:ext cx="80446" cy="80529"/>
            </a:xfrm>
            <a:custGeom>
              <a:avLst/>
              <a:gdLst>
                <a:gd name="connsiteX0" fmla="*/ 80446 w 80446"/>
                <a:gd name="connsiteY0" fmla="*/ 40265 h 80529"/>
                <a:gd name="connsiteX1" fmla="*/ 40223 w 80446"/>
                <a:gd name="connsiteY1" fmla="*/ 80530 h 80529"/>
                <a:gd name="connsiteX2" fmla="*/ 0 w 80446"/>
                <a:gd name="connsiteY2" fmla="*/ 40265 h 80529"/>
                <a:gd name="connsiteX3" fmla="*/ 40223 w 80446"/>
                <a:gd name="connsiteY3" fmla="*/ 0 h 80529"/>
                <a:gd name="connsiteX4" fmla="*/ 80446 w 80446"/>
                <a:gd name="connsiteY4" fmla="*/ 40265 h 80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46" h="80529">
                  <a:moveTo>
                    <a:pt x="80446" y="40265"/>
                  </a:moveTo>
                  <a:cubicBezTo>
                    <a:pt x="80446" y="62503"/>
                    <a:pt x="62438" y="80530"/>
                    <a:pt x="40223" y="80530"/>
                  </a:cubicBezTo>
                  <a:cubicBezTo>
                    <a:pt x="18008" y="80530"/>
                    <a:pt x="0" y="62503"/>
                    <a:pt x="0" y="40265"/>
                  </a:cubicBezTo>
                  <a:cubicBezTo>
                    <a:pt x="0" y="18027"/>
                    <a:pt x="18008" y="0"/>
                    <a:pt x="40223" y="0"/>
                  </a:cubicBezTo>
                  <a:cubicBezTo>
                    <a:pt x="62438" y="0"/>
                    <a:pt x="80446" y="18027"/>
                    <a:pt x="80446" y="40265"/>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35" name="Graphic 4330">
            <a:extLst>
              <a:ext uri="{FF2B5EF4-FFF2-40B4-BE49-F238E27FC236}">
                <a16:creationId xmlns:a16="http://schemas.microsoft.com/office/drawing/2014/main" id="{4CA31089-3F95-54B0-0841-AD15B89EE7A8}"/>
              </a:ext>
            </a:extLst>
          </p:cNvPr>
          <p:cNvGrpSpPr/>
          <p:nvPr/>
        </p:nvGrpSpPr>
        <p:grpSpPr>
          <a:xfrm flipH="1">
            <a:off x="2065263" y="5023231"/>
            <a:ext cx="552450" cy="553022"/>
            <a:chOff x="1597700" y="4397513"/>
            <a:chExt cx="766549" cy="767344"/>
          </a:xfrm>
          <a:noFill/>
        </p:grpSpPr>
        <p:sp>
          <p:nvSpPr>
            <p:cNvPr id="5810" name="Freeform 5809">
              <a:extLst>
                <a:ext uri="{FF2B5EF4-FFF2-40B4-BE49-F238E27FC236}">
                  <a16:creationId xmlns:a16="http://schemas.microsoft.com/office/drawing/2014/main" id="{9C60B8E8-9702-7D2E-E9E8-D56DCFE02DC1}"/>
                </a:ext>
              </a:extLst>
            </p:cNvPr>
            <p:cNvSpPr/>
            <p:nvPr/>
          </p:nvSpPr>
          <p:spPr>
            <a:xfrm>
              <a:off x="1661579" y="4461458"/>
              <a:ext cx="638791" cy="639453"/>
            </a:xfrm>
            <a:custGeom>
              <a:avLst/>
              <a:gdLst>
                <a:gd name="connsiteX0" fmla="*/ 638791 w 638791"/>
                <a:gd name="connsiteY0" fmla="*/ 319727 h 639453"/>
                <a:gd name="connsiteX1" fmla="*/ 319396 w 638791"/>
                <a:gd name="connsiteY1" fmla="*/ 639454 h 639453"/>
                <a:gd name="connsiteX2" fmla="*/ 0 w 638791"/>
                <a:gd name="connsiteY2" fmla="*/ 319727 h 639453"/>
                <a:gd name="connsiteX3" fmla="*/ 319396 w 638791"/>
                <a:gd name="connsiteY3" fmla="*/ 0 h 639453"/>
                <a:gd name="connsiteX4" fmla="*/ 638791 w 638791"/>
                <a:gd name="connsiteY4" fmla="*/ 319727 h 6394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791" h="639453">
                  <a:moveTo>
                    <a:pt x="638791" y="319727"/>
                  </a:moveTo>
                  <a:cubicBezTo>
                    <a:pt x="638791" y="496307"/>
                    <a:pt x="495793" y="639454"/>
                    <a:pt x="319396" y="639454"/>
                  </a:cubicBezTo>
                  <a:cubicBezTo>
                    <a:pt x="142998" y="639454"/>
                    <a:pt x="0" y="496307"/>
                    <a:pt x="0" y="319727"/>
                  </a:cubicBezTo>
                  <a:cubicBezTo>
                    <a:pt x="0" y="143147"/>
                    <a:pt x="142998" y="0"/>
                    <a:pt x="319396" y="0"/>
                  </a:cubicBezTo>
                  <a:cubicBezTo>
                    <a:pt x="495793" y="0"/>
                    <a:pt x="638791" y="143147"/>
                    <a:pt x="638791" y="319727"/>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11" name="Freeform 5810">
              <a:extLst>
                <a:ext uri="{FF2B5EF4-FFF2-40B4-BE49-F238E27FC236}">
                  <a16:creationId xmlns:a16="http://schemas.microsoft.com/office/drawing/2014/main" id="{E41664D9-A3A7-8CC8-6008-691B447BCAFA}"/>
                </a:ext>
              </a:extLst>
            </p:cNvPr>
            <p:cNvSpPr/>
            <p:nvPr/>
          </p:nvSpPr>
          <p:spPr>
            <a:xfrm>
              <a:off x="1597700" y="4397513"/>
              <a:ext cx="766549" cy="767344"/>
            </a:xfrm>
            <a:custGeom>
              <a:avLst/>
              <a:gdLst>
                <a:gd name="connsiteX0" fmla="*/ 766549 w 766549"/>
                <a:gd name="connsiteY0" fmla="*/ 383672 h 767344"/>
                <a:gd name="connsiteX1" fmla="*/ 383275 w 766549"/>
                <a:gd name="connsiteY1" fmla="*/ 767345 h 767344"/>
                <a:gd name="connsiteX2" fmla="*/ 0 w 766549"/>
                <a:gd name="connsiteY2" fmla="*/ 383672 h 767344"/>
                <a:gd name="connsiteX3" fmla="*/ 383275 w 766549"/>
                <a:gd name="connsiteY3" fmla="*/ 0 h 767344"/>
                <a:gd name="connsiteX4" fmla="*/ 766549 w 766549"/>
                <a:gd name="connsiteY4" fmla="*/ 383672 h 76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549" h="767344">
                  <a:moveTo>
                    <a:pt x="766549" y="383672"/>
                  </a:moveTo>
                  <a:cubicBezTo>
                    <a:pt x="766549" y="595569"/>
                    <a:pt x="594952" y="767345"/>
                    <a:pt x="383275" y="767345"/>
                  </a:cubicBezTo>
                  <a:cubicBezTo>
                    <a:pt x="171598" y="767345"/>
                    <a:pt x="0" y="595569"/>
                    <a:pt x="0" y="383672"/>
                  </a:cubicBezTo>
                  <a:cubicBezTo>
                    <a:pt x="0" y="171776"/>
                    <a:pt x="171598" y="0"/>
                    <a:pt x="383275" y="0"/>
                  </a:cubicBezTo>
                  <a:cubicBezTo>
                    <a:pt x="594952" y="0"/>
                    <a:pt x="766549" y="171776"/>
                    <a:pt x="766549" y="383672"/>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12" name="Freeform 5811">
              <a:extLst>
                <a:ext uri="{FF2B5EF4-FFF2-40B4-BE49-F238E27FC236}">
                  <a16:creationId xmlns:a16="http://schemas.microsoft.com/office/drawing/2014/main" id="{A1A8F5A3-7F0B-36ED-097B-59DABFE7AB18}"/>
                </a:ext>
              </a:extLst>
            </p:cNvPr>
            <p:cNvSpPr/>
            <p:nvPr/>
          </p:nvSpPr>
          <p:spPr>
            <a:xfrm>
              <a:off x="1734734" y="4535214"/>
              <a:ext cx="449149" cy="449614"/>
            </a:xfrm>
            <a:custGeom>
              <a:avLst/>
              <a:gdLst>
                <a:gd name="connsiteX0" fmla="*/ 449149 w 449149"/>
                <a:gd name="connsiteY0" fmla="*/ 0 h 449614"/>
                <a:gd name="connsiteX1" fmla="*/ 0 w 449149"/>
                <a:gd name="connsiteY1" fmla="*/ 449615 h 449614"/>
              </a:gdLst>
              <a:ahLst/>
              <a:cxnLst>
                <a:cxn ang="0">
                  <a:pos x="connsiteX0" y="connsiteY0"/>
                </a:cxn>
                <a:cxn ang="0">
                  <a:pos x="connsiteX1" y="connsiteY1"/>
                </a:cxn>
              </a:cxnLst>
              <a:rect l="l" t="t" r="r" b="b"/>
              <a:pathLst>
                <a:path w="449149" h="449614">
                  <a:moveTo>
                    <a:pt x="449149" y="0"/>
                  </a:moveTo>
                  <a:lnTo>
                    <a:pt x="0" y="449615"/>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13" name="Freeform 5812">
              <a:extLst>
                <a:ext uri="{FF2B5EF4-FFF2-40B4-BE49-F238E27FC236}">
                  <a16:creationId xmlns:a16="http://schemas.microsoft.com/office/drawing/2014/main" id="{383175F9-F565-2C45-C358-14E15A8D4FFE}"/>
                </a:ext>
              </a:extLst>
            </p:cNvPr>
            <p:cNvSpPr/>
            <p:nvPr/>
          </p:nvSpPr>
          <p:spPr>
            <a:xfrm>
              <a:off x="1779876" y="4579874"/>
              <a:ext cx="449248" cy="449717"/>
            </a:xfrm>
            <a:custGeom>
              <a:avLst/>
              <a:gdLst>
                <a:gd name="connsiteX0" fmla="*/ 449249 w 449248"/>
                <a:gd name="connsiteY0" fmla="*/ 0 h 449717"/>
                <a:gd name="connsiteX1" fmla="*/ 0 w 449248"/>
                <a:gd name="connsiteY1" fmla="*/ 449718 h 449717"/>
              </a:gdLst>
              <a:ahLst/>
              <a:cxnLst>
                <a:cxn ang="0">
                  <a:pos x="connsiteX0" y="connsiteY0"/>
                </a:cxn>
                <a:cxn ang="0">
                  <a:pos x="connsiteX1" y="connsiteY1"/>
                </a:cxn>
              </a:cxnLst>
              <a:rect l="l" t="t" r="r" b="b"/>
              <a:pathLst>
                <a:path w="449248" h="449717">
                  <a:moveTo>
                    <a:pt x="449249" y="0"/>
                  </a:moveTo>
                  <a:lnTo>
                    <a:pt x="0" y="44971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36" name="Graphic 4330">
            <a:extLst>
              <a:ext uri="{FF2B5EF4-FFF2-40B4-BE49-F238E27FC236}">
                <a16:creationId xmlns:a16="http://schemas.microsoft.com/office/drawing/2014/main" id="{874CE800-20A7-DD90-8179-6295F94F6135}"/>
              </a:ext>
            </a:extLst>
          </p:cNvPr>
          <p:cNvGrpSpPr/>
          <p:nvPr/>
        </p:nvGrpSpPr>
        <p:grpSpPr>
          <a:xfrm flipH="1">
            <a:off x="6070437" y="5023231"/>
            <a:ext cx="552450" cy="553022"/>
            <a:chOff x="5602874" y="4397513"/>
            <a:chExt cx="766549" cy="767344"/>
          </a:xfrm>
          <a:noFill/>
        </p:grpSpPr>
        <p:sp>
          <p:nvSpPr>
            <p:cNvPr id="5807" name="Freeform 5806">
              <a:extLst>
                <a:ext uri="{FF2B5EF4-FFF2-40B4-BE49-F238E27FC236}">
                  <a16:creationId xmlns:a16="http://schemas.microsoft.com/office/drawing/2014/main" id="{0213682E-075B-191D-AAC1-C8ED445EE6AE}"/>
                </a:ext>
              </a:extLst>
            </p:cNvPr>
            <p:cNvSpPr/>
            <p:nvPr/>
          </p:nvSpPr>
          <p:spPr>
            <a:xfrm>
              <a:off x="5666753" y="4461458"/>
              <a:ext cx="638791" cy="639453"/>
            </a:xfrm>
            <a:custGeom>
              <a:avLst/>
              <a:gdLst>
                <a:gd name="connsiteX0" fmla="*/ 638792 w 638791"/>
                <a:gd name="connsiteY0" fmla="*/ 319727 h 639453"/>
                <a:gd name="connsiteX1" fmla="*/ 319396 w 638791"/>
                <a:gd name="connsiteY1" fmla="*/ 639454 h 639453"/>
                <a:gd name="connsiteX2" fmla="*/ 0 w 638791"/>
                <a:gd name="connsiteY2" fmla="*/ 319727 h 639453"/>
                <a:gd name="connsiteX3" fmla="*/ 319396 w 638791"/>
                <a:gd name="connsiteY3" fmla="*/ 0 h 639453"/>
                <a:gd name="connsiteX4" fmla="*/ 638792 w 638791"/>
                <a:gd name="connsiteY4" fmla="*/ 319727 h 6394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791" h="639453">
                  <a:moveTo>
                    <a:pt x="638792" y="319727"/>
                  </a:moveTo>
                  <a:cubicBezTo>
                    <a:pt x="638792" y="496307"/>
                    <a:pt x="495793" y="639454"/>
                    <a:pt x="319396" y="639454"/>
                  </a:cubicBezTo>
                  <a:cubicBezTo>
                    <a:pt x="142998" y="639454"/>
                    <a:pt x="0" y="496307"/>
                    <a:pt x="0" y="319727"/>
                  </a:cubicBezTo>
                  <a:cubicBezTo>
                    <a:pt x="0" y="143147"/>
                    <a:pt x="142998" y="0"/>
                    <a:pt x="319396" y="0"/>
                  </a:cubicBezTo>
                  <a:cubicBezTo>
                    <a:pt x="495793" y="0"/>
                    <a:pt x="638792" y="143147"/>
                    <a:pt x="638792" y="319727"/>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08" name="Freeform 5807">
              <a:extLst>
                <a:ext uri="{FF2B5EF4-FFF2-40B4-BE49-F238E27FC236}">
                  <a16:creationId xmlns:a16="http://schemas.microsoft.com/office/drawing/2014/main" id="{FF48E0C3-510A-4FF0-61C7-198E4D027640}"/>
                </a:ext>
              </a:extLst>
            </p:cNvPr>
            <p:cNvSpPr/>
            <p:nvPr/>
          </p:nvSpPr>
          <p:spPr>
            <a:xfrm>
              <a:off x="5602874" y="4397513"/>
              <a:ext cx="766549" cy="767344"/>
            </a:xfrm>
            <a:custGeom>
              <a:avLst/>
              <a:gdLst>
                <a:gd name="connsiteX0" fmla="*/ 766549 w 766549"/>
                <a:gd name="connsiteY0" fmla="*/ 383672 h 767344"/>
                <a:gd name="connsiteX1" fmla="*/ 383275 w 766549"/>
                <a:gd name="connsiteY1" fmla="*/ 767345 h 767344"/>
                <a:gd name="connsiteX2" fmla="*/ 0 w 766549"/>
                <a:gd name="connsiteY2" fmla="*/ 383672 h 767344"/>
                <a:gd name="connsiteX3" fmla="*/ 383275 w 766549"/>
                <a:gd name="connsiteY3" fmla="*/ 0 h 767344"/>
                <a:gd name="connsiteX4" fmla="*/ 766549 w 766549"/>
                <a:gd name="connsiteY4" fmla="*/ 383672 h 76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549" h="767344">
                  <a:moveTo>
                    <a:pt x="766549" y="383672"/>
                  </a:moveTo>
                  <a:cubicBezTo>
                    <a:pt x="766549" y="595569"/>
                    <a:pt x="594951" y="767345"/>
                    <a:pt x="383275" y="767345"/>
                  </a:cubicBezTo>
                  <a:cubicBezTo>
                    <a:pt x="171598" y="767345"/>
                    <a:pt x="0" y="595569"/>
                    <a:pt x="0" y="383672"/>
                  </a:cubicBezTo>
                  <a:cubicBezTo>
                    <a:pt x="0" y="171776"/>
                    <a:pt x="171598" y="0"/>
                    <a:pt x="383275" y="0"/>
                  </a:cubicBezTo>
                  <a:cubicBezTo>
                    <a:pt x="594951" y="0"/>
                    <a:pt x="766549" y="171776"/>
                    <a:pt x="766549" y="383672"/>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09" name="Freeform 5808">
              <a:extLst>
                <a:ext uri="{FF2B5EF4-FFF2-40B4-BE49-F238E27FC236}">
                  <a16:creationId xmlns:a16="http://schemas.microsoft.com/office/drawing/2014/main" id="{FFCCCA93-F795-EA34-7C6D-4DD16C4A1EAB}"/>
                </a:ext>
              </a:extLst>
            </p:cNvPr>
            <p:cNvSpPr/>
            <p:nvPr/>
          </p:nvSpPr>
          <p:spPr>
            <a:xfrm>
              <a:off x="5807951" y="4729367"/>
              <a:ext cx="356384" cy="103925"/>
            </a:xfrm>
            <a:custGeom>
              <a:avLst/>
              <a:gdLst>
                <a:gd name="connsiteX0" fmla="*/ 326998 w 356384"/>
                <a:gd name="connsiteY0" fmla="*/ 0 h 103925"/>
                <a:gd name="connsiteX1" fmla="*/ 356385 w 356384"/>
                <a:gd name="connsiteY1" fmla="*/ 29417 h 103925"/>
                <a:gd name="connsiteX2" fmla="*/ 356385 w 356384"/>
                <a:gd name="connsiteY2" fmla="*/ 74509 h 103925"/>
                <a:gd name="connsiteX3" fmla="*/ 326998 w 356384"/>
                <a:gd name="connsiteY3" fmla="*/ 103926 h 103925"/>
                <a:gd name="connsiteX4" fmla="*/ 29387 w 356384"/>
                <a:gd name="connsiteY4" fmla="*/ 103926 h 103925"/>
                <a:gd name="connsiteX5" fmla="*/ 0 w 356384"/>
                <a:gd name="connsiteY5" fmla="*/ 74509 h 103925"/>
                <a:gd name="connsiteX6" fmla="*/ 0 w 356384"/>
                <a:gd name="connsiteY6" fmla="*/ 29417 h 103925"/>
                <a:gd name="connsiteX7" fmla="*/ 29387 w 356384"/>
                <a:gd name="connsiteY7" fmla="*/ 0 h 10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84" h="103925">
                  <a:moveTo>
                    <a:pt x="326998" y="0"/>
                  </a:moveTo>
                  <a:cubicBezTo>
                    <a:pt x="343228" y="0"/>
                    <a:pt x="356385" y="13171"/>
                    <a:pt x="356385" y="29417"/>
                  </a:cubicBezTo>
                  <a:lnTo>
                    <a:pt x="356385" y="74509"/>
                  </a:lnTo>
                  <a:cubicBezTo>
                    <a:pt x="356385" y="90755"/>
                    <a:pt x="343228" y="103926"/>
                    <a:pt x="326998" y="103926"/>
                  </a:cubicBezTo>
                  <a:lnTo>
                    <a:pt x="29387" y="103926"/>
                  </a:lnTo>
                  <a:cubicBezTo>
                    <a:pt x="13157" y="103926"/>
                    <a:pt x="0" y="90755"/>
                    <a:pt x="0" y="74509"/>
                  </a:cubicBezTo>
                  <a:lnTo>
                    <a:pt x="0" y="29417"/>
                  </a:lnTo>
                  <a:cubicBezTo>
                    <a:pt x="0" y="13170"/>
                    <a:pt x="13157" y="0"/>
                    <a:pt x="29387"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37" name="Graphic 4330">
            <a:extLst>
              <a:ext uri="{FF2B5EF4-FFF2-40B4-BE49-F238E27FC236}">
                <a16:creationId xmlns:a16="http://schemas.microsoft.com/office/drawing/2014/main" id="{7BFFADB4-EF42-ECDF-93EF-5F6B01E97B93}"/>
              </a:ext>
            </a:extLst>
          </p:cNvPr>
          <p:cNvGrpSpPr/>
          <p:nvPr/>
        </p:nvGrpSpPr>
        <p:grpSpPr>
          <a:xfrm flipH="1">
            <a:off x="3399914" y="5023232"/>
            <a:ext cx="552448" cy="553020"/>
            <a:chOff x="2932351" y="4397513"/>
            <a:chExt cx="766548" cy="767343"/>
          </a:xfrm>
          <a:noFill/>
        </p:grpSpPr>
        <p:sp>
          <p:nvSpPr>
            <p:cNvPr id="5804" name="Freeform 5803">
              <a:extLst>
                <a:ext uri="{FF2B5EF4-FFF2-40B4-BE49-F238E27FC236}">
                  <a16:creationId xmlns:a16="http://schemas.microsoft.com/office/drawing/2014/main" id="{72C32BD5-F162-FF8B-A2A1-7CBF7333DE88}"/>
                </a:ext>
              </a:extLst>
            </p:cNvPr>
            <p:cNvSpPr/>
            <p:nvPr/>
          </p:nvSpPr>
          <p:spPr>
            <a:xfrm>
              <a:off x="2932351" y="4397513"/>
              <a:ext cx="766548" cy="767343"/>
            </a:xfrm>
            <a:custGeom>
              <a:avLst/>
              <a:gdLst>
                <a:gd name="connsiteX0" fmla="*/ 30504 w 766548"/>
                <a:gd name="connsiteY0" fmla="*/ 199670 h 767343"/>
                <a:gd name="connsiteX1" fmla="*/ 199463 w 766548"/>
                <a:gd name="connsiteY1" fmla="*/ 30535 h 767343"/>
                <a:gd name="connsiteX2" fmla="*/ 273104 w 766548"/>
                <a:gd name="connsiteY2" fmla="*/ 0 h 767343"/>
                <a:gd name="connsiteX3" fmla="*/ 493444 w 766548"/>
                <a:gd name="connsiteY3" fmla="*/ 0 h 767343"/>
                <a:gd name="connsiteX4" fmla="*/ 567085 w 766548"/>
                <a:gd name="connsiteY4" fmla="*/ 30535 h 767343"/>
                <a:gd name="connsiteX5" fmla="*/ 736045 w 766548"/>
                <a:gd name="connsiteY5" fmla="*/ 199670 h 767343"/>
                <a:gd name="connsiteX6" fmla="*/ 766548 w 766548"/>
                <a:gd name="connsiteY6" fmla="*/ 273388 h 767343"/>
                <a:gd name="connsiteX7" fmla="*/ 766548 w 766548"/>
                <a:gd name="connsiteY7" fmla="*/ 493961 h 767343"/>
                <a:gd name="connsiteX8" fmla="*/ 736045 w 766548"/>
                <a:gd name="connsiteY8" fmla="*/ 567679 h 767343"/>
                <a:gd name="connsiteX9" fmla="*/ 567085 w 766548"/>
                <a:gd name="connsiteY9" fmla="*/ 736814 h 767343"/>
                <a:gd name="connsiteX10" fmla="*/ 493444 w 766548"/>
                <a:gd name="connsiteY10" fmla="*/ 767343 h 767343"/>
                <a:gd name="connsiteX11" fmla="*/ 273104 w 766548"/>
                <a:gd name="connsiteY11" fmla="*/ 767343 h 767343"/>
                <a:gd name="connsiteX12" fmla="*/ 199463 w 766548"/>
                <a:gd name="connsiteY12" fmla="*/ 736814 h 767343"/>
                <a:gd name="connsiteX13" fmla="*/ 30504 w 766548"/>
                <a:gd name="connsiteY13" fmla="*/ 567679 h 767343"/>
                <a:gd name="connsiteX14" fmla="*/ 0 w 766548"/>
                <a:gd name="connsiteY14" fmla="*/ 493961 h 767343"/>
                <a:gd name="connsiteX15" fmla="*/ 0 w 766548"/>
                <a:gd name="connsiteY15" fmla="*/ 273388 h 767343"/>
                <a:gd name="connsiteX16" fmla="*/ 30504 w 766548"/>
                <a:gd name="connsiteY16" fmla="*/ 199670 h 76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6548" h="767343">
                  <a:moveTo>
                    <a:pt x="30504" y="199670"/>
                  </a:moveTo>
                  <a:lnTo>
                    <a:pt x="199463" y="30535"/>
                  </a:lnTo>
                  <a:cubicBezTo>
                    <a:pt x="218993" y="10985"/>
                    <a:pt x="245484" y="0"/>
                    <a:pt x="273104" y="0"/>
                  </a:cubicBezTo>
                  <a:lnTo>
                    <a:pt x="493444" y="0"/>
                  </a:lnTo>
                  <a:cubicBezTo>
                    <a:pt x="521065" y="0"/>
                    <a:pt x="547555" y="10985"/>
                    <a:pt x="567085" y="30535"/>
                  </a:cubicBezTo>
                  <a:lnTo>
                    <a:pt x="736045" y="199670"/>
                  </a:lnTo>
                  <a:cubicBezTo>
                    <a:pt x="755575" y="219220"/>
                    <a:pt x="766548" y="245738"/>
                    <a:pt x="766548" y="273388"/>
                  </a:cubicBezTo>
                  <a:lnTo>
                    <a:pt x="766548" y="493961"/>
                  </a:lnTo>
                  <a:cubicBezTo>
                    <a:pt x="766548" y="521611"/>
                    <a:pt x="755575" y="548129"/>
                    <a:pt x="736045" y="567679"/>
                  </a:cubicBezTo>
                  <a:lnTo>
                    <a:pt x="567085" y="736814"/>
                  </a:lnTo>
                  <a:cubicBezTo>
                    <a:pt x="547555" y="756364"/>
                    <a:pt x="521065" y="767343"/>
                    <a:pt x="493444" y="767343"/>
                  </a:cubicBezTo>
                  <a:lnTo>
                    <a:pt x="273104" y="767343"/>
                  </a:lnTo>
                  <a:cubicBezTo>
                    <a:pt x="245484" y="767343"/>
                    <a:pt x="218993" y="756364"/>
                    <a:pt x="199463" y="736814"/>
                  </a:cubicBezTo>
                  <a:lnTo>
                    <a:pt x="30504" y="567679"/>
                  </a:lnTo>
                  <a:cubicBezTo>
                    <a:pt x="10974" y="548129"/>
                    <a:pt x="0" y="521611"/>
                    <a:pt x="0" y="493961"/>
                  </a:cubicBezTo>
                  <a:lnTo>
                    <a:pt x="0" y="273388"/>
                  </a:lnTo>
                  <a:cubicBezTo>
                    <a:pt x="0" y="245738"/>
                    <a:pt x="10974" y="219220"/>
                    <a:pt x="30504" y="19967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05" name="Freeform 5804">
              <a:extLst>
                <a:ext uri="{FF2B5EF4-FFF2-40B4-BE49-F238E27FC236}">
                  <a16:creationId xmlns:a16="http://schemas.microsoft.com/office/drawing/2014/main" id="{8C18A59D-274F-1FB9-4857-2A8480E4130F}"/>
                </a:ext>
              </a:extLst>
            </p:cNvPr>
            <p:cNvSpPr/>
            <p:nvPr/>
          </p:nvSpPr>
          <p:spPr>
            <a:xfrm>
              <a:off x="2993672" y="4458903"/>
              <a:ext cx="643901" cy="644569"/>
            </a:xfrm>
            <a:custGeom>
              <a:avLst/>
              <a:gdLst>
                <a:gd name="connsiteX0" fmla="*/ 211783 w 643901"/>
                <a:gd name="connsiteY0" fmla="*/ 644569 h 644569"/>
                <a:gd name="connsiteX1" fmla="*/ 181502 w 643901"/>
                <a:gd name="connsiteY1" fmla="*/ 632014 h 644569"/>
                <a:gd name="connsiteX2" fmla="*/ 12548 w 643901"/>
                <a:gd name="connsiteY2" fmla="*/ 462879 h 644569"/>
                <a:gd name="connsiteX3" fmla="*/ 0 w 643901"/>
                <a:gd name="connsiteY3" fmla="*/ 432571 h 644569"/>
                <a:gd name="connsiteX4" fmla="*/ 0 w 643901"/>
                <a:gd name="connsiteY4" fmla="*/ 211998 h 644569"/>
                <a:gd name="connsiteX5" fmla="*/ 12542 w 643901"/>
                <a:gd name="connsiteY5" fmla="*/ 181695 h 644569"/>
                <a:gd name="connsiteX6" fmla="*/ 181502 w 643901"/>
                <a:gd name="connsiteY6" fmla="*/ 12555 h 644569"/>
                <a:gd name="connsiteX7" fmla="*/ 211783 w 643901"/>
                <a:gd name="connsiteY7" fmla="*/ 0 h 644569"/>
                <a:gd name="connsiteX8" fmla="*/ 432129 w 643901"/>
                <a:gd name="connsiteY8" fmla="*/ 0 h 644569"/>
                <a:gd name="connsiteX9" fmla="*/ 462405 w 643901"/>
                <a:gd name="connsiteY9" fmla="*/ 12555 h 644569"/>
                <a:gd name="connsiteX10" fmla="*/ 631365 w 643901"/>
                <a:gd name="connsiteY10" fmla="*/ 181690 h 644569"/>
                <a:gd name="connsiteX11" fmla="*/ 643901 w 643901"/>
                <a:gd name="connsiteY11" fmla="*/ 211998 h 644569"/>
                <a:gd name="connsiteX12" fmla="*/ 643901 w 643901"/>
                <a:gd name="connsiteY12" fmla="*/ 432571 h 644569"/>
                <a:gd name="connsiteX13" fmla="*/ 631365 w 643901"/>
                <a:gd name="connsiteY13" fmla="*/ 462879 h 644569"/>
                <a:gd name="connsiteX14" fmla="*/ 462405 w 643901"/>
                <a:gd name="connsiteY14" fmla="*/ 632014 h 644569"/>
                <a:gd name="connsiteX15" fmla="*/ 432129 w 643901"/>
                <a:gd name="connsiteY15" fmla="*/ 644569 h 644569"/>
                <a:gd name="connsiteX16" fmla="*/ 211783 w 643901"/>
                <a:gd name="connsiteY16" fmla="*/ 644569 h 644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3901" h="644569">
                  <a:moveTo>
                    <a:pt x="211783" y="644569"/>
                  </a:moveTo>
                  <a:cubicBezTo>
                    <a:pt x="200345" y="644569"/>
                    <a:pt x="189593" y="640113"/>
                    <a:pt x="181502" y="632014"/>
                  </a:cubicBezTo>
                  <a:lnTo>
                    <a:pt x="12548" y="462879"/>
                  </a:lnTo>
                  <a:cubicBezTo>
                    <a:pt x="4570" y="454899"/>
                    <a:pt x="0" y="443854"/>
                    <a:pt x="0" y="432571"/>
                  </a:cubicBezTo>
                  <a:lnTo>
                    <a:pt x="0" y="211998"/>
                  </a:lnTo>
                  <a:cubicBezTo>
                    <a:pt x="0" y="200715"/>
                    <a:pt x="4570" y="189676"/>
                    <a:pt x="12542" y="181695"/>
                  </a:cubicBezTo>
                  <a:lnTo>
                    <a:pt x="181502" y="12555"/>
                  </a:lnTo>
                  <a:cubicBezTo>
                    <a:pt x="189587" y="4461"/>
                    <a:pt x="200339" y="0"/>
                    <a:pt x="211783" y="0"/>
                  </a:cubicBezTo>
                  <a:lnTo>
                    <a:pt x="432129" y="0"/>
                  </a:lnTo>
                  <a:cubicBezTo>
                    <a:pt x="443562" y="0"/>
                    <a:pt x="454314" y="4461"/>
                    <a:pt x="462405" y="12555"/>
                  </a:cubicBezTo>
                  <a:lnTo>
                    <a:pt x="631365" y="181690"/>
                  </a:lnTo>
                  <a:cubicBezTo>
                    <a:pt x="639331" y="189670"/>
                    <a:pt x="643901" y="200715"/>
                    <a:pt x="643901" y="211998"/>
                  </a:cubicBezTo>
                  <a:lnTo>
                    <a:pt x="643901" y="432571"/>
                  </a:lnTo>
                  <a:cubicBezTo>
                    <a:pt x="643901" y="444022"/>
                    <a:pt x="639450" y="454785"/>
                    <a:pt x="631365" y="462879"/>
                  </a:cubicBezTo>
                  <a:lnTo>
                    <a:pt x="462405" y="632014"/>
                  </a:lnTo>
                  <a:cubicBezTo>
                    <a:pt x="454309" y="640113"/>
                    <a:pt x="443562" y="644569"/>
                    <a:pt x="432129" y="644569"/>
                  </a:cubicBezTo>
                  <a:lnTo>
                    <a:pt x="211783" y="644569"/>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06" name="Freeform 5805">
              <a:extLst>
                <a:ext uri="{FF2B5EF4-FFF2-40B4-BE49-F238E27FC236}">
                  <a16:creationId xmlns:a16="http://schemas.microsoft.com/office/drawing/2014/main" id="{8ED035B1-FD96-978A-A815-5ECFBF73DEFB}"/>
                </a:ext>
              </a:extLst>
            </p:cNvPr>
            <p:cNvSpPr/>
            <p:nvPr/>
          </p:nvSpPr>
          <p:spPr>
            <a:xfrm>
              <a:off x="3284547" y="4593361"/>
              <a:ext cx="62161" cy="375648"/>
            </a:xfrm>
            <a:custGeom>
              <a:avLst/>
              <a:gdLst>
                <a:gd name="connsiteX0" fmla="*/ 27698 w 62161"/>
                <a:gd name="connsiteY0" fmla="*/ 313029 h 375648"/>
                <a:gd name="connsiteX1" fmla="*/ 62161 w 62161"/>
                <a:gd name="connsiteY1" fmla="*/ 344539 h 375648"/>
                <a:gd name="connsiteX2" fmla="*/ 31079 w 62161"/>
                <a:gd name="connsiteY2" fmla="*/ 375648 h 375648"/>
                <a:gd name="connsiteX3" fmla="*/ 170 w 62161"/>
                <a:gd name="connsiteY3" fmla="*/ 341107 h 375648"/>
                <a:gd name="connsiteX4" fmla="*/ 27698 w 62161"/>
                <a:gd name="connsiteY4" fmla="*/ 313029 h 375648"/>
                <a:gd name="connsiteX5" fmla="*/ 7639 w 62161"/>
                <a:gd name="connsiteY5" fmla="*/ 127945 h 375648"/>
                <a:gd name="connsiteX6" fmla="*/ 7639 w 62161"/>
                <a:gd name="connsiteY6" fmla="*/ 17780 h 375648"/>
                <a:gd name="connsiteX7" fmla="*/ 25395 w 62161"/>
                <a:gd name="connsiteY7" fmla="*/ 0 h 375648"/>
                <a:gd name="connsiteX8" fmla="*/ 36812 w 62161"/>
                <a:gd name="connsiteY8" fmla="*/ 0 h 375648"/>
                <a:gd name="connsiteX9" fmla="*/ 54568 w 62161"/>
                <a:gd name="connsiteY9" fmla="*/ 17780 h 375648"/>
                <a:gd name="connsiteX10" fmla="*/ 54568 w 62161"/>
                <a:gd name="connsiteY10" fmla="*/ 127945 h 375648"/>
                <a:gd name="connsiteX11" fmla="*/ 48808 w 62161"/>
                <a:gd name="connsiteY11" fmla="*/ 256106 h 375648"/>
                <a:gd name="connsiteX12" fmla="*/ 31079 w 62161"/>
                <a:gd name="connsiteY12" fmla="*/ 272944 h 375648"/>
                <a:gd name="connsiteX13" fmla="*/ 31079 w 62161"/>
                <a:gd name="connsiteY13" fmla="*/ 272944 h 375648"/>
                <a:gd name="connsiteX14" fmla="*/ 13350 w 62161"/>
                <a:gd name="connsiteY14" fmla="*/ 256101 h 375648"/>
                <a:gd name="connsiteX15" fmla="*/ 7639 w 62161"/>
                <a:gd name="connsiteY15" fmla="*/ 127939 h 375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161" h="375648">
                  <a:moveTo>
                    <a:pt x="27698" y="313029"/>
                  </a:moveTo>
                  <a:cubicBezTo>
                    <a:pt x="46942" y="311010"/>
                    <a:pt x="62161" y="326451"/>
                    <a:pt x="62161" y="344539"/>
                  </a:cubicBezTo>
                  <a:cubicBezTo>
                    <a:pt x="62161" y="361550"/>
                    <a:pt x="48694" y="375648"/>
                    <a:pt x="31079" y="375648"/>
                  </a:cubicBezTo>
                  <a:cubicBezTo>
                    <a:pt x="12382" y="375648"/>
                    <a:pt x="-1718" y="360337"/>
                    <a:pt x="170" y="341107"/>
                  </a:cubicBezTo>
                  <a:cubicBezTo>
                    <a:pt x="1587" y="326619"/>
                    <a:pt x="13231" y="314545"/>
                    <a:pt x="27698" y="313029"/>
                  </a:cubicBezTo>
                  <a:close/>
                  <a:moveTo>
                    <a:pt x="7639" y="127945"/>
                  </a:moveTo>
                  <a:lnTo>
                    <a:pt x="7639" y="17780"/>
                  </a:lnTo>
                  <a:cubicBezTo>
                    <a:pt x="7639" y="7959"/>
                    <a:pt x="15589" y="0"/>
                    <a:pt x="25395" y="0"/>
                  </a:cubicBezTo>
                  <a:lnTo>
                    <a:pt x="36812" y="0"/>
                  </a:lnTo>
                  <a:cubicBezTo>
                    <a:pt x="46617" y="0"/>
                    <a:pt x="54568" y="7959"/>
                    <a:pt x="54568" y="17780"/>
                  </a:cubicBezTo>
                  <a:lnTo>
                    <a:pt x="54568" y="127945"/>
                  </a:lnTo>
                  <a:cubicBezTo>
                    <a:pt x="54568" y="170413"/>
                    <a:pt x="50890" y="213812"/>
                    <a:pt x="48808" y="256106"/>
                  </a:cubicBezTo>
                  <a:cubicBezTo>
                    <a:pt x="48343" y="265548"/>
                    <a:pt x="40522" y="272944"/>
                    <a:pt x="31079" y="272944"/>
                  </a:cubicBezTo>
                  <a:lnTo>
                    <a:pt x="31079" y="272944"/>
                  </a:lnTo>
                  <a:cubicBezTo>
                    <a:pt x="21636" y="272944"/>
                    <a:pt x="13815" y="265548"/>
                    <a:pt x="13350" y="256101"/>
                  </a:cubicBezTo>
                  <a:cubicBezTo>
                    <a:pt x="11279" y="213812"/>
                    <a:pt x="7639" y="170413"/>
                    <a:pt x="7639" y="127939"/>
                  </a:cubicBezTo>
                  <a:close/>
                </a:path>
              </a:pathLst>
            </a:custGeom>
            <a:grp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38" name="Group 5637">
            <a:extLst>
              <a:ext uri="{FF2B5EF4-FFF2-40B4-BE49-F238E27FC236}">
                <a16:creationId xmlns:a16="http://schemas.microsoft.com/office/drawing/2014/main" id="{4AF8BED6-0987-F450-27F2-036854C61374}"/>
              </a:ext>
            </a:extLst>
          </p:cNvPr>
          <p:cNvGrpSpPr/>
          <p:nvPr/>
        </p:nvGrpSpPr>
        <p:grpSpPr>
          <a:xfrm flipH="1">
            <a:off x="4735299" y="5012273"/>
            <a:ext cx="556238" cy="497926"/>
            <a:chOff x="4330797" y="4439762"/>
            <a:chExt cx="771805" cy="690894"/>
          </a:xfrm>
        </p:grpSpPr>
        <p:sp>
          <p:nvSpPr>
            <p:cNvPr id="5787" name="Freeform 5786">
              <a:extLst>
                <a:ext uri="{FF2B5EF4-FFF2-40B4-BE49-F238E27FC236}">
                  <a16:creationId xmlns:a16="http://schemas.microsoft.com/office/drawing/2014/main" id="{771B2457-93A7-2F24-7BBD-460EF814C18F}"/>
                </a:ext>
              </a:extLst>
            </p:cNvPr>
            <p:cNvSpPr/>
            <p:nvPr/>
          </p:nvSpPr>
          <p:spPr>
            <a:xfrm>
              <a:off x="4330797" y="4516776"/>
              <a:ext cx="766548" cy="306937"/>
            </a:xfrm>
            <a:custGeom>
              <a:avLst/>
              <a:gdLst>
                <a:gd name="connsiteX0" fmla="*/ 723540 w 766548"/>
                <a:gd name="connsiteY0" fmla="*/ 0 h 306937"/>
                <a:gd name="connsiteX1" fmla="*/ 766548 w 766548"/>
                <a:gd name="connsiteY1" fmla="*/ 43053 h 306937"/>
                <a:gd name="connsiteX2" fmla="*/ 766548 w 766548"/>
                <a:gd name="connsiteY2" fmla="*/ 263885 h 306937"/>
                <a:gd name="connsiteX3" fmla="*/ 723540 w 766548"/>
                <a:gd name="connsiteY3" fmla="*/ 306938 h 306937"/>
                <a:gd name="connsiteX4" fmla="*/ 43008 w 766548"/>
                <a:gd name="connsiteY4" fmla="*/ 306938 h 306937"/>
                <a:gd name="connsiteX5" fmla="*/ 0 w 766548"/>
                <a:gd name="connsiteY5" fmla="*/ 263885 h 306937"/>
                <a:gd name="connsiteX6" fmla="*/ 0 w 766548"/>
                <a:gd name="connsiteY6" fmla="*/ 43053 h 306937"/>
                <a:gd name="connsiteX7" fmla="*/ 43008 w 766548"/>
                <a:gd name="connsiteY7" fmla="*/ 0 h 30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6548" h="306937">
                  <a:moveTo>
                    <a:pt x="723540" y="0"/>
                  </a:moveTo>
                  <a:cubicBezTo>
                    <a:pt x="747293" y="0"/>
                    <a:pt x="766548" y="19275"/>
                    <a:pt x="766548" y="43053"/>
                  </a:cubicBezTo>
                  <a:lnTo>
                    <a:pt x="766548" y="263885"/>
                  </a:lnTo>
                  <a:cubicBezTo>
                    <a:pt x="766548" y="287662"/>
                    <a:pt x="747293" y="306938"/>
                    <a:pt x="723540" y="306938"/>
                  </a:cubicBezTo>
                  <a:lnTo>
                    <a:pt x="43008" y="306938"/>
                  </a:lnTo>
                  <a:cubicBezTo>
                    <a:pt x="19255" y="306938"/>
                    <a:pt x="0" y="287662"/>
                    <a:pt x="0" y="263885"/>
                  </a:cubicBezTo>
                  <a:lnTo>
                    <a:pt x="0" y="43053"/>
                  </a:lnTo>
                  <a:cubicBezTo>
                    <a:pt x="0" y="19275"/>
                    <a:pt x="19256" y="0"/>
                    <a:pt x="43008"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5788" name="Graphic 4330">
              <a:extLst>
                <a:ext uri="{FF2B5EF4-FFF2-40B4-BE49-F238E27FC236}">
                  <a16:creationId xmlns:a16="http://schemas.microsoft.com/office/drawing/2014/main" id="{158143B3-AEDA-DC96-673F-6DFF09AB6147}"/>
                </a:ext>
              </a:extLst>
            </p:cNvPr>
            <p:cNvGrpSpPr/>
            <p:nvPr/>
          </p:nvGrpSpPr>
          <p:grpSpPr>
            <a:xfrm>
              <a:off x="4339407" y="4516776"/>
              <a:ext cx="233806" cy="306938"/>
              <a:chOff x="4275612" y="4474246"/>
              <a:chExt cx="233806" cy="306938"/>
            </a:xfrm>
            <a:noFill/>
          </p:grpSpPr>
          <p:sp>
            <p:nvSpPr>
              <p:cNvPr id="5802" name="Freeform 5801">
                <a:extLst>
                  <a:ext uri="{FF2B5EF4-FFF2-40B4-BE49-F238E27FC236}">
                    <a16:creationId xmlns:a16="http://schemas.microsoft.com/office/drawing/2014/main" id="{11603798-BE4B-3A7C-C1CD-D38334138C22}"/>
                  </a:ext>
                </a:extLst>
              </p:cNvPr>
              <p:cNvSpPr/>
              <p:nvPr/>
            </p:nvSpPr>
            <p:spPr>
              <a:xfrm>
                <a:off x="4275612" y="4474246"/>
                <a:ext cx="144697" cy="289694"/>
              </a:xfrm>
              <a:custGeom>
                <a:avLst/>
                <a:gdLst>
                  <a:gd name="connsiteX0" fmla="*/ 144697 w 144697"/>
                  <a:gd name="connsiteY0" fmla="*/ 0 h 289694"/>
                  <a:gd name="connsiteX1" fmla="*/ 0 w 144697"/>
                  <a:gd name="connsiteY1" fmla="*/ 289695 h 289694"/>
                </a:gdLst>
                <a:ahLst/>
                <a:cxnLst>
                  <a:cxn ang="0">
                    <a:pos x="connsiteX0" y="connsiteY0"/>
                  </a:cxn>
                  <a:cxn ang="0">
                    <a:pos x="connsiteX1" y="connsiteY1"/>
                  </a:cxn>
                </a:cxnLst>
                <a:rect l="l" t="t" r="r" b="b"/>
                <a:pathLst>
                  <a:path w="144697" h="289694">
                    <a:moveTo>
                      <a:pt x="144697" y="0"/>
                    </a:moveTo>
                    <a:lnTo>
                      <a:pt x="0" y="289695"/>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03" name="Freeform 5802">
                <a:extLst>
                  <a:ext uri="{FF2B5EF4-FFF2-40B4-BE49-F238E27FC236}">
                    <a16:creationId xmlns:a16="http://schemas.microsoft.com/office/drawing/2014/main" id="{7B9058AF-0C6A-E218-5B08-73F545FB8D7C}"/>
                  </a:ext>
                </a:extLst>
              </p:cNvPr>
              <p:cNvSpPr/>
              <p:nvPr/>
            </p:nvSpPr>
            <p:spPr>
              <a:xfrm>
                <a:off x="4356111" y="4474246"/>
                <a:ext cx="153307" cy="306938"/>
              </a:xfrm>
              <a:custGeom>
                <a:avLst/>
                <a:gdLst>
                  <a:gd name="connsiteX0" fmla="*/ 153308 w 153307"/>
                  <a:gd name="connsiteY0" fmla="*/ 0 h 306938"/>
                  <a:gd name="connsiteX1" fmla="*/ 0 w 153307"/>
                  <a:gd name="connsiteY1" fmla="*/ 306939 h 306938"/>
                </a:gdLst>
                <a:ahLst/>
                <a:cxnLst>
                  <a:cxn ang="0">
                    <a:pos x="connsiteX0" y="connsiteY0"/>
                  </a:cxn>
                  <a:cxn ang="0">
                    <a:pos x="connsiteX1" y="connsiteY1"/>
                  </a:cxn>
                </a:cxnLst>
                <a:rect l="l" t="t" r="r" b="b"/>
                <a:pathLst>
                  <a:path w="153307" h="306938">
                    <a:moveTo>
                      <a:pt x="153308" y="0"/>
                    </a:moveTo>
                    <a:lnTo>
                      <a:pt x="0" y="30693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89" name="Graphic 4330">
              <a:extLst>
                <a:ext uri="{FF2B5EF4-FFF2-40B4-BE49-F238E27FC236}">
                  <a16:creationId xmlns:a16="http://schemas.microsoft.com/office/drawing/2014/main" id="{90B35AED-850D-3F6C-EAE3-3D0B0D05B9A0}"/>
                </a:ext>
              </a:extLst>
            </p:cNvPr>
            <p:cNvGrpSpPr/>
            <p:nvPr/>
          </p:nvGrpSpPr>
          <p:grpSpPr>
            <a:xfrm>
              <a:off x="4560758" y="4516776"/>
              <a:ext cx="242422" cy="306938"/>
              <a:chOff x="4496963" y="4474246"/>
              <a:chExt cx="242422" cy="306938"/>
            </a:xfrm>
            <a:noFill/>
          </p:grpSpPr>
          <p:sp>
            <p:nvSpPr>
              <p:cNvPr id="5800" name="Freeform 5799">
                <a:extLst>
                  <a:ext uri="{FF2B5EF4-FFF2-40B4-BE49-F238E27FC236}">
                    <a16:creationId xmlns:a16="http://schemas.microsoft.com/office/drawing/2014/main" id="{12B3736F-4367-EC8A-60C9-FC3701AD387B}"/>
                  </a:ext>
                </a:extLst>
              </p:cNvPr>
              <p:cNvSpPr/>
              <p:nvPr/>
            </p:nvSpPr>
            <p:spPr>
              <a:xfrm>
                <a:off x="4496963" y="4474246"/>
                <a:ext cx="153312" cy="306938"/>
              </a:xfrm>
              <a:custGeom>
                <a:avLst/>
                <a:gdLst>
                  <a:gd name="connsiteX0" fmla="*/ 153313 w 153312"/>
                  <a:gd name="connsiteY0" fmla="*/ 0 h 306938"/>
                  <a:gd name="connsiteX1" fmla="*/ 0 w 153312"/>
                  <a:gd name="connsiteY1" fmla="*/ 306939 h 306938"/>
                </a:gdLst>
                <a:ahLst/>
                <a:cxnLst>
                  <a:cxn ang="0">
                    <a:pos x="connsiteX0" y="connsiteY0"/>
                  </a:cxn>
                  <a:cxn ang="0">
                    <a:pos x="connsiteX1" y="connsiteY1"/>
                  </a:cxn>
                </a:cxnLst>
                <a:rect l="l" t="t" r="r" b="b"/>
                <a:pathLst>
                  <a:path w="153312" h="306938">
                    <a:moveTo>
                      <a:pt x="153313" y="0"/>
                    </a:moveTo>
                    <a:lnTo>
                      <a:pt x="0" y="30693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801" name="Freeform 5800">
                <a:extLst>
                  <a:ext uri="{FF2B5EF4-FFF2-40B4-BE49-F238E27FC236}">
                    <a16:creationId xmlns:a16="http://schemas.microsoft.com/office/drawing/2014/main" id="{787ED943-7B0A-A35E-4B55-E16671DFA56B}"/>
                  </a:ext>
                </a:extLst>
              </p:cNvPr>
              <p:cNvSpPr/>
              <p:nvPr/>
            </p:nvSpPr>
            <p:spPr>
              <a:xfrm>
                <a:off x="4586072" y="4474246"/>
                <a:ext cx="153312" cy="306938"/>
              </a:xfrm>
              <a:custGeom>
                <a:avLst/>
                <a:gdLst>
                  <a:gd name="connsiteX0" fmla="*/ 153313 w 153312"/>
                  <a:gd name="connsiteY0" fmla="*/ 0 h 306938"/>
                  <a:gd name="connsiteX1" fmla="*/ 0 w 153312"/>
                  <a:gd name="connsiteY1" fmla="*/ 306939 h 306938"/>
                </a:gdLst>
                <a:ahLst/>
                <a:cxnLst>
                  <a:cxn ang="0">
                    <a:pos x="connsiteX0" y="connsiteY0"/>
                  </a:cxn>
                  <a:cxn ang="0">
                    <a:pos x="connsiteX1" y="connsiteY1"/>
                  </a:cxn>
                </a:cxnLst>
                <a:rect l="l" t="t" r="r" b="b"/>
                <a:pathLst>
                  <a:path w="153312" h="306938">
                    <a:moveTo>
                      <a:pt x="153313" y="0"/>
                    </a:moveTo>
                    <a:lnTo>
                      <a:pt x="0" y="30693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90" name="Graphic 4330">
              <a:extLst>
                <a:ext uri="{FF2B5EF4-FFF2-40B4-BE49-F238E27FC236}">
                  <a16:creationId xmlns:a16="http://schemas.microsoft.com/office/drawing/2014/main" id="{EE99DF03-E9F7-6483-85EA-7419561E93DB}"/>
                </a:ext>
              </a:extLst>
            </p:cNvPr>
            <p:cNvGrpSpPr/>
            <p:nvPr/>
          </p:nvGrpSpPr>
          <p:grpSpPr>
            <a:xfrm>
              <a:off x="4790725" y="4516776"/>
              <a:ext cx="242422" cy="306938"/>
              <a:chOff x="4726930" y="4474246"/>
              <a:chExt cx="242422" cy="306938"/>
            </a:xfrm>
            <a:noFill/>
          </p:grpSpPr>
          <p:sp>
            <p:nvSpPr>
              <p:cNvPr id="5798" name="Freeform 5797">
                <a:extLst>
                  <a:ext uri="{FF2B5EF4-FFF2-40B4-BE49-F238E27FC236}">
                    <a16:creationId xmlns:a16="http://schemas.microsoft.com/office/drawing/2014/main" id="{3316ECBB-ABB9-DCEB-A5F1-D73BD53107FC}"/>
                  </a:ext>
                </a:extLst>
              </p:cNvPr>
              <p:cNvSpPr/>
              <p:nvPr/>
            </p:nvSpPr>
            <p:spPr>
              <a:xfrm>
                <a:off x="4726930" y="4474246"/>
                <a:ext cx="153307" cy="306938"/>
              </a:xfrm>
              <a:custGeom>
                <a:avLst/>
                <a:gdLst>
                  <a:gd name="connsiteX0" fmla="*/ 153308 w 153307"/>
                  <a:gd name="connsiteY0" fmla="*/ 0 h 306938"/>
                  <a:gd name="connsiteX1" fmla="*/ 0 w 153307"/>
                  <a:gd name="connsiteY1" fmla="*/ 306939 h 306938"/>
                </a:gdLst>
                <a:ahLst/>
                <a:cxnLst>
                  <a:cxn ang="0">
                    <a:pos x="connsiteX0" y="connsiteY0"/>
                  </a:cxn>
                  <a:cxn ang="0">
                    <a:pos x="connsiteX1" y="connsiteY1"/>
                  </a:cxn>
                </a:cxnLst>
                <a:rect l="l" t="t" r="r" b="b"/>
                <a:pathLst>
                  <a:path w="153307" h="306938">
                    <a:moveTo>
                      <a:pt x="153308" y="0"/>
                    </a:moveTo>
                    <a:lnTo>
                      <a:pt x="0" y="30693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99" name="Freeform 5798">
                <a:extLst>
                  <a:ext uri="{FF2B5EF4-FFF2-40B4-BE49-F238E27FC236}">
                    <a16:creationId xmlns:a16="http://schemas.microsoft.com/office/drawing/2014/main" id="{E7C5CB26-E416-E130-DB51-01AF0B80C150}"/>
                  </a:ext>
                </a:extLst>
              </p:cNvPr>
              <p:cNvSpPr/>
              <p:nvPr/>
            </p:nvSpPr>
            <p:spPr>
              <a:xfrm>
                <a:off x="4816039" y="4474246"/>
                <a:ext cx="153312" cy="306938"/>
              </a:xfrm>
              <a:custGeom>
                <a:avLst/>
                <a:gdLst>
                  <a:gd name="connsiteX0" fmla="*/ 153313 w 153312"/>
                  <a:gd name="connsiteY0" fmla="*/ 0 h 306938"/>
                  <a:gd name="connsiteX1" fmla="*/ 0 w 153312"/>
                  <a:gd name="connsiteY1" fmla="*/ 306939 h 306938"/>
                </a:gdLst>
                <a:ahLst/>
                <a:cxnLst>
                  <a:cxn ang="0">
                    <a:pos x="connsiteX0" y="connsiteY0"/>
                  </a:cxn>
                  <a:cxn ang="0">
                    <a:pos x="connsiteX1" y="connsiteY1"/>
                  </a:cxn>
                </a:cxnLst>
                <a:rect l="l" t="t" r="r" b="b"/>
                <a:pathLst>
                  <a:path w="153312" h="306938">
                    <a:moveTo>
                      <a:pt x="153313" y="0"/>
                    </a:moveTo>
                    <a:lnTo>
                      <a:pt x="0" y="30693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791" name="Freeform 5790">
              <a:extLst>
                <a:ext uri="{FF2B5EF4-FFF2-40B4-BE49-F238E27FC236}">
                  <a16:creationId xmlns:a16="http://schemas.microsoft.com/office/drawing/2014/main" id="{42D657D0-57A3-3ADB-AE14-545EF7481546}"/>
                </a:ext>
              </a:extLst>
            </p:cNvPr>
            <p:cNvSpPr/>
            <p:nvPr/>
          </p:nvSpPr>
          <p:spPr>
            <a:xfrm>
              <a:off x="4330797" y="4900453"/>
              <a:ext cx="771805" cy="76734"/>
            </a:xfrm>
            <a:custGeom>
              <a:avLst/>
              <a:gdLst>
                <a:gd name="connsiteX0" fmla="*/ 738816 w 771805"/>
                <a:gd name="connsiteY0" fmla="*/ 0 h 76734"/>
                <a:gd name="connsiteX1" fmla="*/ 771806 w 771805"/>
                <a:gd name="connsiteY1" fmla="*/ 33024 h 76734"/>
                <a:gd name="connsiteX2" fmla="*/ 771806 w 771805"/>
                <a:gd name="connsiteY2" fmla="*/ 43710 h 76734"/>
                <a:gd name="connsiteX3" fmla="*/ 738816 w 771805"/>
                <a:gd name="connsiteY3" fmla="*/ 76734 h 76734"/>
                <a:gd name="connsiteX4" fmla="*/ 32990 w 771805"/>
                <a:gd name="connsiteY4" fmla="*/ 76734 h 76734"/>
                <a:gd name="connsiteX5" fmla="*/ 0 w 771805"/>
                <a:gd name="connsiteY5" fmla="*/ 43710 h 76734"/>
                <a:gd name="connsiteX6" fmla="*/ 0 w 771805"/>
                <a:gd name="connsiteY6" fmla="*/ 33024 h 76734"/>
                <a:gd name="connsiteX7" fmla="*/ 32990 w 771805"/>
                <a:gd name="connsiteY7" fmla="*/ 0 h 76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1805" h="76734">
                  <a:moveTo>
                    <a:pt x="738816" y="0"/>
                  </a:moveTo>
                  <a:cubicBezTo>
                    <a:pt x="757035" y="0"/>
                    <a:pt x="771806" y="14785"/>
                    <a:pt x="771806" y="33024"/>
                  </a:cubicBezTo>
                  <a:lnTo>
                    <a:pt x="771806" y="43710"/>
                  </a:lnTo>
                  <a:cubicBezTo>
                    <a:pt x="771806" y="61949"/>
                    <a:pt x="757035" y="76734"/>
                    <a:pt x="738816" y="76734"/>
                  </a:cubicBezTo>
                  <a:lnTo>
                    <a:pt x="32990" y="76734"/>
                  </a:lnTo>
                  <a:cubicBezTo>
                    <a:pt x="14770" y="76734"/>
                    <a:pt x="0" y="61949"/>
                    <a:pt x="0" y="43710"/>
                  </a:cubicBezTo>
                  <a:lnTo>
                    <a:pt x="0" y="33024"/>
                  </a:lnTo>
                  <a:cubicBezTo>
                    <a:pt x="0" y="14785"/>
                    <a:pt x="14770" y="0"/>
                    <a:pt x="32990"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92" name="Freeform 5791">
              <a:extLst>
                <a:ext uri="{FF2B5EF4-FFF2-40B4-BE49-F238E27FC236}">
                  <a16:creationId xmlns:a16="http://schemas.microsoft.com/office/drawing/2014/main" id="{C410689C-CC7E-0777-3B81-8310D0AECBED}"/>
                </a:ext>
              </a:extLst>
            </p:cNvPr>
            <p:cNvSpPr/>
            <p:nvPr/>
          </p:nvSpPr>
          <p:spPr>
            <a:xfrm>
              <a:off x="4407450" y="4823996"/>
              <a:ext cx="76654" cy="76734"/>
            </a:xfrm>
            <a:custGeom>
              <a:avLst/>
              <a:gdLst>
                <a:gd name="connsiteX0" fmla="*/ 0 w 76654"/>
                <a:gd name="connsiteY0" fmla="*/ 0 h 76734"/>
                <a:gd name="connsiteX1" fmla="*/ 76655 w 76654"/>
                <a:gd name="connsiteY1" fmla="*/ 0 h 76734"/>
                <a:gd name="connsiteX2" fmla="*/ 76655 w 76654"/>
                <a:gd name="connsiteY2" fmla="*/ 76734 h 76734"/>
                <a:gd name="connsiteX3" fmla="*/ 0 w 76654"/>
                <a:gd name="connsiteY3" fmla="*/ 76734 h 76734"/>
              </a:gdLst>
              <a:ahLst/>
              <a:cxnLst>
                <a:cxn ang="0">
                  <a:pos x="connsiteX0" y="connsiteY0"/>
                </a:cxn>
                <a:cxn ang="0">
                  <a:pos x="connsiteX1" y="connsiteY1"/>
                </a:cxn>
                <a:cxn ang="0">
                  <a:pos x="connsiteX2" y="connsiteY2"/>
                </a:cxn>
                <a:cxn ang="0">
                  <a:pos x="connsiteX3" y="connsiteY3"/>
                </a:cxn>
              </a:cxnLst>
              <a:rect l="l" t="t" r="r" b="b"/>
              <a:pathLst>
                <a:path w="76654" h="76734">
                  <a:moveTo>
                    <a:pt x="0" y="0"/>
                  </a:moveTo>
                  <a:lnTo>
                    <a:pt x="76655" y="0"/>
                  </a:lnTo>
                  <a:lnTo>
                    <a:pt x="76655" y="76734"/>
                  </a:lnTo>
                  <a:lnTo>
                    <a:pt x="0" y="76734"/>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93" name="Freeform 5792">
              <a:extLst>
                <a:ext uri="{FF2B5EF4-FFF2-40B4-BE49-F238E27FC236}">
                  <a16:creationId xmlns:a16="http://schemas.microsoft.com/office/drawing/2014/main" id="{4A0414EB-DC46-5C96-3BEF-406B6DB932B3}"/>
                </a:ext>
              </a:extLst>
            </p:cNvPr>
            <p:cNvSpPr/>
            <p:nvPr/>
          </p:nvSpPr>
          <p:spPr>
            <a:xfrm>
              <a:off x="4944032" y="4823996"/>
              <a:ext cx="76654" cy="76734"/>
            </a:xfrm>
            <a:custGeom>
              <a:avLst/>
              <a:gdLst>
                <a:gd name="connsiteX0" fmla="*/ 0 w 76654"/>
                <a:gd name="connsiteY0" fmla="*/ 0 h 76734"/>
                <a:gd name="connsiteX1" fmla="*/ 76655 w 76654"/>
                <a:gd name="connsiteY1" fmla="*/ 0 h 76734"/>
                <a:gd name="connsiteX2" fmla="*/ 76655 w 76654"/>
                <a:gd name="connsiteY2" fmla="*/ 76734 h 76734"/>
                <a:gd name="connsiteX3" fmla="*/ 0 w 76654"/>
                <a:gd name="connsiteY3" fmla="*/ 76734 h 76734"/>
              </a:gdLst>
              <a:ahLst/>
              <a:cxnLst>
                <a:cxn ang="0">
                  <a:pos x="connsiteX0" y="connsiteY0"/>
                </a:cxn>
                <a:cxn ang="0">
                  <a:pos x="connsiteX1" y="connsiteY1"/>
                </a:cxn>
                <a:cxn ang="0">
                  <a:pos x="connsiteX2" y="connsiteY2"/>
                </a:cxn>
                <a:cxn ang="0">
                  <a:pos x="connsiteX3" y="connsiteY3"/>
                </a:cxn>
              </a:cxnLst>
              <a:rect l="l" t="t" r="r" b="b"/>
              <a:pathLst>
                <a:path w="76654" h="76734">
                  <a:moveTo>
                    <a:pt x="0" y="0"/>
                  </a:moveTo>
                  <a:lnTo>
                    <a:pt x="76655" y="0"/>
                  </a:lnTo>
                  <a:lnTo>
                    <a:pt x="76655" y="76734"/>
                  </a:lnTo>
                  <a:lnTo>
                    <a:pt x="0" y="76734"/>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94" name="Freeform 5793">
              <a:extLst>
                <a:ext uri="{FF2B5EF4-FFF2-40B4-BE49-F238E27FC236}">
                  <a16:creationId xmlns:a16="http://schemas.microsoft.com/office/drawing/2014/main" id="{7774CAC1-0923-CBE6-9A21-65DD5DCD56F4}"/>
                </a:ext>
              </a:extLst>
            </p:cNvPr>
            <p:cNvSpPr/>
            <p:nvPr/>
          </p:nvSpPr>
          <p:spPr>
            <a:xfrm>
              <a:off x="4407450" y="4439762"/>
              <a:ext cx="76653" cy="76733"/>
            </a:xfrm>
            <a:custGeom>
              <a:avLst/>
              <a:gdLst>
                <a:gd name="connsiteX0" fmla="*/ 38324 w 76653"/>
                <a:gd name="connsiteY0" fmla="*/ 0 h 76733"/>
                <a:gd name="connsiteX1" fmla="*/ 38324 w 76653"/>
                <a:gd name="connsiteY1" fmla="*/ 0 h 76733"/>
                <a:gd name="connsiteX2" fmla="*/ 76654 w 76653"/>
                <a:gd name="connsiteY2" fmla="*/ 38369 h 76733"/>
                <a:gd name="connsiteX3" fmla="*/ 76654 w 76653"/>
                <a:gd name="connsiteY3" fmla="*/ 76733 h 76733"/>
                <a:gd name="connsiteX4" fmla="*/ 0 w 76653"/>
                <a:gd name="connsiteY4" fmla="*/ 76733 h 76733"/>
                <a:gd name="connsiteX5" fmla="*/ 0 w 76653"/>
                <a:gd name="connsiteY5" fmla="*/ 38369 h 76733"/>
                <a:gd name="connsiteX6" fmla="*/ 38324 w 76653"/>
                <a:gd name="connsiteY6" fmla="*/ 0 h 76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53" h="76733">
                  <a:moveTo>
                    <a:pt x="38324" y="0"/>
                  </a:moveTo>
                  <a:lnTo>
                    <a:pt x="38324" y="0"/>
                  </a:lnTo>
                  <a:cubicBezTo>
                    <a:pt x="59482" y="0"/>
                    <a:pt x="76654" y="17195"/>
                    <a:pt x="76654" y="38369"/>
                  </a:cubicBezTo>
                  <a:lnTo>
                    <a:pt x="76654" y="76733"/>
                  </a:lnTo>
                  <a:lnTo>
                    <a:pt x="0" y="76733"/>
                  </a:lnTo>
                  <a:lnTo>
                    <a:pt x="0" y="38369"/>
                  </a:lnTo>
                  <a:cubicBezTo>
                    <a:pt x="0" y="17195"/>
                    <a:pt x="17172" y="0"/>
                    <a:pt x="38324"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95" name="Freeform 5794">
              <a:extLst>
                <a:ext uri="{FF2B5EF4-FFF2-40B4-BE49-F238E27FC236}">
                  <a16:creationId xmlns:a16="http://schemas.microsoft.com/office/drawing/2014/main" id="{0F429A7E-095E-451F-AA4B-2107FD89D3C9}"/>
                </a:ext>
              </a:extLst>
            </p:cNvPr>
            <p:cNvSpPr/>
            <p:nvPr/>
          </p:nvSpPr>
          <p:spPr>
            <a:xfrm>
              <a:off x="4944032" y="4439762"/>
              <a:ext cx="76659" cy="76733"/>
            </a:xfrm>
            <a:custGeom>
              <a:avLst/>
              <a:gdLst>
                <a:gd name="connsiteX0" fmla="*/ 38329 w 76659"/>
                <a:gd name="connsiteY0" fmla="*/ 0 h 76733"/>
                <a:gd name="connsiteX1" fmla="*/ 38329 w 76659"/>
                <a:gd name="connsiteY1" fmla="*/ 0 h 76733"/>
                <a:gd name="connsiteX2" fmla="*/ 76659 w 76659"/>
                <a:gd name="connsiteY2" fmla="*/ 38369 h 76733"/>
                <a:gd name="connsiteX3" fmla="*/ 76659 w 76659"/>
                <a:gd name="connsiteY3" fmla="*/ 76733 h 76733"/>
                <a:gd name="connsiteX4" fmla="*/ 0 w 76659"/>
                <a:gd name="connsiteY4" fmla="*/ 76733 h 76733"/>
                <a:gd name="connsiteX5" fmla="*/ 0 w 76659"/>
                <a:gd name="connsiteY5" fmla="*/ 38369 h 76733"/>
                <a:gd name="connsiteX6" fmla="*/ 38329 w 76659"/>
                <a:gd name="connsiteY6" fmla="*/ 0 h 76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59" h="76733">
                  <a:moveTo>
                    <a:pt x="38329" y="0"/>
                  </a:moveTo>
                  <a:lnTo>
                    <a:pt x="38329" y="0"/>
                  </a:lnTo>
                  <a:cubicBezTo>
                    <a:pt x="59482" y="0"/>
                    <a:pt x="76659" y="17195"/>
                    <a:pt x="76659" y="38369"/>
                  </a:cubicBezTo>
                  <a:lnTo>
                    <a:pt x="76659" y="76733"/>
                  </a:lnTo>
                  <a:lnTo>
                    <a:pt x="0" y="76733"/>
                  </a:lnTo>
                  <a:lnTo>
                    <a:pt x="0" y="38369"/>
                  </a:lnTo>
                  <a:cubicBezTo>
                    <a:pt x="0" y="17195"/>
                    <a:pt x="17177" y="0"/>
                    <a:pt x="38329" y="0"/>
                  </a:cubicBez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96" name="Freeform 5795">
              <a:extLst>
                <a:ext uri="{FF2B5EF4-FFF2-40B4-BE49-F238E27FC236}">
                  <a16:creationId xmlns:a16="http://schemas.microsoft.com/office/drawing/2014/main" id="{C75D86AE-EA94-D527-945E-B56D390727A3}"/>
                </a:ext>
              </a:extLst>
            </p:cNvPr>
            <p:cNvSpPr/>
            <p:nvPr/>
          </p:nvSpPr>
          <p:spPr>
            <a:xfrm>
              <a:off x="4407450" y="4977187"/>
              <a:ext cx="76654" cy="153469"/>
            </a:xfrm>
            <a:custGeom>
              <a:avLst/>
              <a:gdLst>
                <a:gd name="connsiteX0" fmla="*/ 0 w 76654"/>
                <a:gd name="connsiteY0" fmla="*/ 0 h 153469"/>
                <a:gd name="connsiteX1" fmla="*/ 76655 w 76654"/>
                <a:gd name="connsiteY1" fmla="*/ 0 h 153469"/>
                <a:gd name="connsiteX2" fmla="*/ 76655 w 76654"/>
                <a:gd name="connsiteY2" fmla="*/ 153469 h 153469"/>
                <a:gd name="connsiteX3" fmla="*/ 0 w 76654"/>
                <a:gd name="connsiteY3" fmla="*/ 153469 h 153469"/>
              </a:gdLst>
              <a:ahLst/>
              <a:cxnLst>
                <a:cxn ang="0">
                  <a:pos x="connsiteX0" y="connsiteY0"/>
                </a:cxn>
                <a:cxn ang="0">
                  <a:pos x="connsiteX1" y="connsiteY1"/>
                </a:cxn>
                <a:cxn ang="0">
                  <a:pos x="connsiteX2" y="connsiteY2"/>
                </a:cxn>
                <a:cxn ang="0">
                  <a:pos x="connsiteX3" y="connsiteY3"/>
                </a:cxn>
              </a:cxnLst>
              <a:rect l="l" t="t" r="r" b="b"/>
              <a:pathLst>
                <a:path w="76654" h="153469">
                  <a:moveTo>
                    <a:pt x="0" y="0"/>
                  </a:moveTo>
                  <a:lnTo>
                    <a:pt x="76655" y="0"/>
                  </a:lnTo>
                  <a:lnTo>
                    <a:pt x="76655" y="153469"/>
                  </a:lnTo>
                  <a:lnTo>
                    <a:pt x="0" y="15346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97" name="Freeform 5796">
              <a:extLst>
                <a:ext uri="{FF2B5EF4-FFF2-40B4-BE49-F238E27FC236}">
                  <a16:creationId xmlns:a16="http://schemas.microsoft.com/office/drawing/2014/main" id="{51917126-5A42-C535-1D41-937AB3B9E249}"/>
                </a:ext>
              </a:extLst>
            </p:cNvPr>
            <p:cNvSpPr/>
            <p:nvPr/>
          </p:nvSpPr>
          <p:spPr>
            <a:xfrm>
              <a:off x="4944032" y="4977187"/>
              <a:ext cx="76654" cy="153469"/>
            </a:xfrm>
            <a:custGeom>
              <a:avLst/>
              <a:gdLst>
                <a:gd name="connsiteX0" fmla="*/ 0 w 76654"/>
                <a:gd name="connsiteY0" fmla="*/ 0 h 153469"/>
                <a:gd name="connsiteX1" fmla="*/ 76655 w 76654"/>
                <a:gd name="connsiteY1" fmla="*/ 0 h 153469"/>
                <a:gd name="connsiteX2" fmla="*/ 76655 w 76654"/>
                <a:gd name="connsiteY2" fmla="*/ 153469 h 153469"/>
                <a:gd name="connsiteX3" fmla="*/ 0 w 76654"/>
                <a:gd name="connsiteY3" fmla="*/ 153469 h 153469"/>
              </a:gdLst>
              <a:ahLst/>
              <a:cxnLst>
                <a:cxn ang="0">
                  <a:pos x="connsiteX0" y="connsiteY0"/>
                </a:cxn>
                <a:cxn ang="0">
                  <a:pos x="connsiteX1" y="connsiteY1"/>
                </a:cxn>
                <a:cxn ang="0">
                  <a:pos x="connsiteX2" y="connsiteY2"/>
                </a:cxn>
                <a:cxn ang="0">
                  <a:pos x="connsiteX3" y="connsiteY3"/>
                </a:cxn>
              </a:cxnLst>
              <a:rect l="l" t="t" r="r" b="b"/>
              <a:pathLst>
                <a:path w="76654" h="153469">
                  <a:moveTo>
                    <a:pt x="0" y="0"/>
                  </a:moveTo>
                  <a:lnTo>
                    <a:pt x="76655" y="0"/>
                  </a:lnTo>
                  <a:lnTo>
                    <a:pt x="76655" y="153469"/>
                  </a:lnTo>
                  <a:lnTo>
                    <a:pt x="0" y="153469"/>
                  </a:lnTo>
                  <a:close/>
                </a:path>
              </a:pathLst>
            </a:custGeom>
            <a:no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39" name="Group 5638">
            <a:extLst>
              <a:ext uri="{FF2B5EF4-FFF2-40B4-BE49-F238E27FC236}">
                <a16:creationId xmlns:a16="http://schemas.microsoft.com/office/drawing/2014/main" id="{29A43E19-6E55-6DB6-689B-40DCCD323D5C}"/>
              </a:ext>
            </a:extLst>
          </p:cNvPr>
          <p:cNvGrpSpPr/>
          <p:nvPr/>
        </p:nvGrpSpPr>
        <p:grpSpPr>
          <a:xfrm flipH="1">
            <a:off x="2065263" y="6456383"/>
            <a:ext cx="552450" cy="553022"/>
            <a:chOff x="1867280" y="6349222"/>
            <a:chExt cx="766549" cy="767344"/>
          </a:xfrm>
        </p:grpSpPr>
        <p:grpSp>
          <p:nvGrpSpPr>
            <p:cNvPr id="5772" name="Graphic 4330">
              <a:extLst>
                <a:ext uri="{FF2B5EF4-FFF2-40B4-BE49-F238E27FC236}">
                  <a16:creationId xmlns:a16="http://schemas.microsoft.com/office/drawing/2014/main" id="{517E5AEF-CF88-FA58-1086-0E71544165C0}"/>
                </a:ext>
              </a:extLst>
            </p:cNvPr>
            <p:cNvGrpSpPr/>
            <p:nvPr/>
          </p:nvGrpSpPr>
          <p:grpSpPr>
            <a:xfrm>
              <a:off x="2116272" y="6502689"/>
              <a:ext cx="268569" cy="460410"/>
              <a:chOff x="1846692" y="5984132"/>
              <a:chExt cx="268569" cy="460410"/>
            </a:xfrm>
            <a:noFill/>
          </p:grpSpPr>
          <p:grpSp>
            <p:nvGrpSpPr>
              <p:cNvPr id="5780" name="Graphic 4330">
                <a:extLst>
                  <a:ext uri="{FF2B5EF4-FFF2-40B4-BE49-F238E27FC236}">
                    <a16:creationId xmlns:a16="http://schemas.microsoft.com/office/drawing/2014/main" id="{7C1FA2B9-2B62-C5C1-78A8-D76739021708}"/>
                  </a:ext>
                </a:extLst>
              </p:cNvPr>
              <p:cNvGrpSpPr/>
              <p:nvPr/>
            </p:nvGrpSpPr>
            <p:grpSpPr>
              <a:xfrm>
                <a:off x="1846692" y="5984132"/>
                <a:ext cx="268569" cy="299266"/>
                <a:chOff x="1846692" y="5984132"/>
                <a:chExt cx="268569" cy="299266"/>
              </a:xfrm>
              <a:grpFill/>
            </p:grpSpPr>
            <p:sp>
              <p:nvSpPr>
                <p:cNvPr id="5782" name="Freeform 5781">
                  <a:extLst>
                    <a:ext uri="{FF2B5EF4-FFF2-40B4-BE49-F238E27FC236}">
                      <a16:creationId xmlns:a16="http://schemas.microsoft.com/office/drawing/2014/main" id="{6D66479D-888E-EEF7-BACC-C100F0C497D5}"/>
                    </a:ext>
                  </a:extLst>
                </p:cNvPr>
                <p:cNvSpPr/>
                <p:nvPr/>
              </p:nvSpPr>
              <p:spPr>
                <a:xfrm>
                  <a:off x="1846692" y="6060194"/>
                  <a:ext cx="53713" cy="219674"/>
                </a:xfrm>
                <a:custGeom>
                  <a:avLst/>
                  <a:gdLst>
                    <a:gd name="connsiteX0" fmla="*/ 0 w 53713"/>
                    <a:gd name="connsiteY0" fmla="*/ 219675 h 219674"/>
                    <a:gd name="connsiteX1" fmla="*/ 0 w 53713"/>
                    <a:gd name="connsiteY1" fmla="*/ 26886 h 219674"/>
                    <a:gd name="connsiteX2" fmla="*/ 26857 w 53713"/>
                    <a:gd name="connsiteY2" fmla="*/ 0 h 219674"/>
                    <a:gd name="connsiteX3" fmla="*/ 26857 w 53713"/>
                    <a:gd name="connsiteY3" fmla="*/ 0 h 219674"/>
                    <a:gd name="connsiteX4" fmla="*/ 53714 w 53713"/>
                    <a:gd name="connsiteY4" fmla="*/ 26886 h 219674"/>
                    <a:gd name="connsiteX5" fmla="*/ 53714 w 53713"/>
                    <a:gd name="connsiteY5" fmla="*/ 159774 h 21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713" h="219674">
                      <a:moveTo>
                        <a:pt x="0" y="219675"/>
                      </a:moveTo>
                      <a:lnTo>
                        <a:pt x="0" y="26886"/>
                      </a:lnTo>
                      <a:cubicBezTo>
                        <a:pt x="0" y="12035"/>
                        <a:pt x="12025" y="0"/>
                        <a:pt x="26857" y="0"/>
                      </a:cubicBezTo>
                      <a:lnTo>
                        <a:pt x="26857" y="0"/>
                      </a:lnTo>
                      <a:cubicBezTo>
                        <a:pt x="41690" y="0"/>
                        <a:pt x="53714" y="12035"/>
                        <a:pt x="53714" y="26886"/>
                      </a:cubicBezTo>
                      <a:lnTo>
                        <a:pt x="53714" y="15977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83" name="Freeform 5782">
                  <a:extLst>
                    <a:ext uri="{FF2B5EF4-FFF2-40B4-BE49-F238E27FC236}">
                      <a16:creationId xmlns:a16="http://schemas.microsoft.com/office/drawing/2014/main" id="{C8EC4A4F-C274-FEFE-B463-6600C8527B91}"/>
                    </a:ext>
                  </a:extLst>
                </p:cNvPr>
                <p:cNvSpPr/>
                <p:nvPr/>
              </p:nvSpPr>
              <p:spPr>
                <a:xfrm>
                  <a:off x="1900406" y="6017574"/>
                  <a:ext cx="53716" cy="202393"/>
                </a:xfrm>
                <a:custGeom>
                  <a:avLst/>
                  <a:gdLst>
                    <a:gd name="connsiteX0" fmla="*/ 0 w 53716"/>
                    <a:gd name="connsiteY0" fmla="*/ 202393 h 202393"/>
                    <a:gd name="connsiteX1" fmla="*/ 0 w 53716"/>
                    <a:gd name="connsiteY1" fmla="*/ 26881 h 202393"/>
                    <a:gd name="connsiteX2" fmla="*/ 26858 w 53716"/>
                    <a:gd name="connsiteY2" fmla="*/ 0 h 202393"/>
                    <a:gd name="connsiteX3" fmla="*/ 26858 w 53716"/>
                    <a:gd name="connsiteY3" fmla="*/ 0 h 202393"/>
                    <a:gd name="connsiteX4" fmla="*/ 53716 w 53716"/>
                    <a:gd name="connsiteY4" fmla="*/ 26881 h 202393"/>
                    <a:gd name="connsiteX5" fmla="*/ 53716 w 53716"/>
                    <a:gd name="connsiteY5" fmla="*/ 202393 h 202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716" h="202393">
                      <a:moveTo>
                        <a:pt x="0" y="202393"/>
                      </a:moveTo>
                      <a:lnTo>
                        <a:pt x="0" y="26881"/>
                      </a:lnTo>
                      <a:cubicBezTo>
                        <a:pt x="0" y="12035"/>
                        <a:pt x="12024" y="0"/>
                        <a:pt x="26858" y="0"/>
                      </a:cubicBezTo>
                      <a:lnTo>
                        <a:pt x="26858" y="0"/>
                      </a:lnTo>
                      <a:cubicBezTo>
                        <a:pt x="41688" y="0"/>
                        <a:pt x="53716" y="12035"/>
                        <a:pt x="53716" y="26881"/>
                      </a:cubicBezTo>
                      <a:lnTo>
                        <a:pt x="53716" y="20239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84" name="Freeform 5783">
                  <a:extLst>
                    <a:ext uri="{FF2B5EF4-FFF2-40B4-BE49-F238E27FC236}">
                      <a16:creationId xmlns:a16="http://schemas.microsoft.com/office/drawing/2014/main" id="{65DC6A0A-B92D-D8BC-85B4-465025E84BD6}"/>
                    </a:ext>
                  </a:extLst>
                </p:cNvPr>
                <p:cNvSpPr/>
                <p:nvPr/>
              </p:nvSpPr>
              <p:spPr>
                <a:xfrm>
                  <a:off x="1954122" y="5984132"/>
                  <a:ext cx="53711" cy="235835"/>
                </a:xfrm>
                <a:custGeom>
                  <a:avLst/>
                  <a:gdLst>
                    <a:gd name="connsiteX0" fmla="*/ 0 w 53711"/>
                    <a:gd name="connsiteY0" fmla="*/ 235836 h 235835"/>
                    <a:gd name="connsiteX1" fmla="*/ 0 w 53711"/>
                    <a:gd name="connsiteY1" fmla="*/ 26886 h 235835"/>
                    <a:gd name="connsiteX2" fmla="*/ 26853 w 53711"/>
                    <a:gd name="connsiteY2" fmla="*/ 0 h 235835"/>
                    <a:gd name="connsiteX3" fmla="*/ 26853 w 53711"/>
                    <a:gd name="connsiteY3" fmla="*/ 0 h 235835"/>
                    <a:gd name="connsiteX4" fmla="*/ 53711 w 53711"/>
                    <a:gd name="connsiteY4" fmla="*/ 26886 h 235835"/>
                    <a:gd name="connsiteX5" fmla="*/ 53711 w 53711"/>
                    <a:gd name="connsiteY5" fmla="*/ 235836 h 23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711" h="235835">
                      <a:moveTo>
                        <a:pt x="0" y="235836"/>
                      </a:moveTo>
                      <a:lnTo>
                        <a:pt x="0" y="26886"/>
                      </a:lnTo>
                      <a:cubicBezTo>
                        <a:pt x="0" y="12041"/>
                        <a:pt x="12023" y="0"/>
                        <a:pt x="26853" y="0"/>
                      </a:cubicBezTo>
                      <a:lnTo>
                        <a:pt x="26853" y="0"/>
                      </a:lnTo>
                      <a:cubicBezTo>
                        <a:pt x="41688" y="0"/>
                        <a:pt x="53711" y="12041"/>
                        <a:pt x="53711" y="26886"/>
                      </a:cubicBezTo>
                      <a:lnTo>
                        <a:pt x="53711" y="23583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85" name="Freeform 5784">
                  <a:extLst>
                    <a:ext uri="{FF2B5EF4-FFF2-40B4-BE49-F238E27FC236}">
                      <a16:creationId xmlns:a16="http://schemas.microsoft.com/office/drawing/2014/main" id="{1D58F05F-EC28-A85F-ED25-70B6F8E9CFB0}"/>
                    </a:ext>
                  </a:extLst>
                </p:cNvPr>
                <p:cNvSpPr/>
                <p:nvPr/>
              </p:nvSpPr>
              <p:spPr>
                <a:xfrm>
                  <a:off x="2007833" y="6037904"/>
                  <a:ext cx="53716" cy="182063"/>
                </a:xfrm>
                <a:custGeom>
                  <a:avLst/>
                  <a:gdLst>
                    <a:gd name="connsiteX0" fmla="*/ 0 w 53716"/>
                    <a:gd name="connsiteY0" fmla="*/ 182063 h 182063"/>
                    <a:gd name="connsiteX1" fmla="*/ 0 w 53716"/>
                    <a:gd name="connsiteY1" fmla="*/ 26886 h 182063"/>
                    <a:gd name="connsiteX2" fmla="*/ 26858 w 53716"/>
                    <a:gd name="connsiteY2" fmla="*/ 0 h 182063"/>
                    <a:gd name="connsiteX3" fmla="*/ 26858 w 53716"/>
                    <a:gd name="connsiteY3" fmla="*/ 0 h 182063"/>
                    <a:gd name="connsiteX4" fmla="*/ 53717 w 53716"/>
                    <a:gd name="connsiteY4" fmla="*/ 26886 h 182063"/>
                    <a:gd name="connsiteX5" fmla="*/ 53717 w 53716"/>
                    <a:gd name="connsiteY5" fmla="*/ 182063 h 182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716" h="182063">
                      <a:moveTo>
                        <a:pt x="0" y="182063"/>
                      </a:moveTo>
                      <a:lnTo>
                        <a:pt x="0" y="26886"/>
                      </a:lnTo>
                      <a:cubicBezTo>
                        <a:pt x="0" y="12035"/>
                        <a:pt x="12023" y="0"/>
                        <a:pt x="26858" y="0"/>
                      </a:cubicBezTo>
                      <a:lnTo>
                        <a:pt x="26858" y="0"/>
                      </a:lnTo>
                      <a:cubicBezTo>
                        <a:pt x="41688" y="0"/>
                        <a:pt x="53717" y="12035"/>
                        <a:pt x="53717" y="26886"/>
                      </a:cubicBezTo>
                      <a:lnTo>
                        <a:pt x="53717" y="18206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86" name="Freeform 5785">
                  <a:extLst>
                    <a:ext uri="{FF2B5EF4-FFF2-40B4-BE49-F238E27FC236}">
                      <a16:creationId xmlns:a16="http://schemas.microsoft.com/office/drawing/2014/main" id="{3EBDE038-0A2E-B9A9-5A3F-4D5D21020441}"/>
                    </a:ext>
                  </a:extLst>
                </p:cNvPr>
                <p:cNvSpPr/>
                <p:nvPr/>
              </p:nvSpPr>
              <p:spPr>
                <a:xfrm>
                  <a:off x="2061550" y="6158886"/>
                  <a:ext cx="53711" cy="124512"/>
                </a:xfrm>
                <a:custGeom>
                  <a:avLst/>
                  <a:gdLst>
                    <a:gd name="connsiteX0" fmla="*/ 0 w 53711"/>
                    <a:gd name="connsiteY0" fmla="*/ 124512 h 124512"/>
                    <a:gd name="connsiteX1" fmla="*/ 0 w 53711"/>
                    <a:gd name="connsiteY1" fmla="*/ 26886 h 124512"/>
                    <a:gd name="connsiteX2" fmla="*/ 26853 w 53711"/>
                    <a:gd name="connsiteY2" fmla="*/ 0 h 124512"/>
                    <a:gd name="connsiteX3" fmla="*/ 26853 w 53711"/>
                    <a:gd name="connsiteY3" fmla="*/ 0 h 124512"/>
                    <a:gd name="connsiteX4" fmla="*/ 53711 w 53711"/>
                    <a:gd name="connsiteY4" fmla="*/ 26886 h 124512"/>
                    <a:gd name="connsiteX5" fmla="*/ 53711 w 53711"/>
                    <a:gd name="connsiteY5" fmla="*/ 120982 h 124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711" h="124512">
                      <a:moveTo>
                        <a:pt x="0" y="124512"/>
                      </a:moveTo>
                      <a:lnTo>
                        <a:pt x="0" y="26886"/>
                      </a:lnTo>
                      <a:cubicBezTo>
                        <a:pt x="0" y="12035"/>
                        <a:pt x="12023" y="0"/>
                        <a:pt x="26853" y="0"/>
                      </a:cubicBezTo>
                      <a:lnTo>
                        <a:pt x="26853" y="0"/>
                      </a:lnTo>
                      <a:cubicBezTo>
                        <a:pt x="41688" y="0"/>
                        <a:pt x="53711" y="12035"/>
                        <a:pt x="53711" y="26886"/>
                      </a:cubicBezTo>
                      <a:lnTo>
                        <a:pt x="53711" y="12098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781" name="Freeform 5780">
                <a:extLst>
                  <a:ext uri="{FF2B5EF4-FFF2-40B4-BE49-F238E27FC236}">
                    <a16:creationId xmlns:a16="http://schemas.microsoft.com/office/drawing/2014/main" id="{1ED040FB-3552-A41A-547B-928443156DDB}"/>
                  </a:ext>
                </a:extLst>
              </p:cNvPr>
              <p:cNvSpPr/>
              <p:nvPr/>
            </p:nvSpPr>
            <p:spPr>
              <a:xfrm>
                <a:off x="1846692" y="6279868"/>
                <a:ext cx="268569" cy="164673"/>
              </a:xfrm>
              <a:custGeom>
                <a:avLst/>
                <a:gdLst>
                  <a:gd name="connsiteX0" fmla="*/ 268569 w 268569"/>
                  <a:gd name="connsiteY0" fmla="*/ 0 h 164673"/>
                  <a:gd name="connsiteX1" fmla="*/ 268569 w 268569"/>
                  <a:gd name="connsiteY1" fmla="*/ 51260 h 164673"/>
                  <a:gd name="connsiteX2" fmla="*/ 155279 w 268569"/>
                  <a:gd name="connsiteY2" fmla="*/ 164674 h 164673"/>
                  <a:gd name="connsiteX3" fmla="*/ 113293 w 268569"/>
                  <a:gd name="connsiteY3" fmla="*/ 164674 h 164673"/>
                  <a:gd name="connsiteX4" fmla="*/ 0 w 268569"/>
                  <a:gd name="connsiteY4" fmla="*/ 51260 h 164673"/>
                  <a:gd name="connsiteX5" fmla="*/ 0 w 268569"/>
                  <a:gd name="connsiteY5" fmla="*/ 0 h 164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569" h="164673">
                    <a:moveTo>
                      <a:pt x="268569" y="0"/>
                    </a:moveTo>
                    <a:lnTo>
                      <a:pt x="268569" y="51260"/>
                    </a:lnTo>
                    <a:cubicBezTo>
                      <a:pt x="268569" y="113896"/>
                      <a:pt x="217849" y="164674"/>
                      <a:pt x="155279" y="164674"/>
                    </a:cubicBezTo>
                    <a:lnTo>
                      <a:pt x="113293" y="164674"/>
                    </a:lnTo>
                    <a:cubicBezTo>
                      <a:pt x="50723" y="164674"/>
                      <a:pt x="0" y="113896"/>
                      <a:pt x="0" y="51260"/>
                    </a:cubicBez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73" name="Graphic 4330">
              <a:extLst>
                <a:ext uri="{FF2B5EF4-FFF2-40B4-BE49-F238E27FC236}">
                  <a16:creationId xmlns:a16="http://schemas.microsoft.com/office/drawing/2014/main" id="{DADE8817-CA29-C899-FFB5-0E7A40523469}"/>
                </a:ext>
              </a:extLst>
            </p:cNvPr>
            <p:cNvGrpSpPr/>
            <p:nvPr/>
          </p:nvGrpSpPr>
          <p:grpSpPr>
            <a:xfrm>
              <a:off x="1867280" y="6349222"/>
              <a:ext cx="766549" cy="767344"/>
              <a:chOff x="1597700" y="5830665"/>
              <a:chExt cx="766549" cy="767344"/>
            </a:xfrm>
            <a:noFill/>
          </p:grpSpPr>
          <p:sp>
            <p:nvSpPr>
              <p:cNvPr id="5774" name="Freeform 5773">
                <a:extLst>
                  <a:ext uri="{FF2B5EF4-FFF2-40B4-BE49-F238E27FC236}">
                    <a16:creationId xmlns:a16="http://schemas.microsoft.com/office/drawing/2014/main" id="{EA3F2D2D-CE39-4AD6-FFE2-6BE83257B748}"/>
                  </a:ext>
                </a:extLst>
              </p:cNvPr>
              <p:cNvSpPr/>
              <p:nvPr/>
            </p:nvSpPr>
            <p:spPr>
              <a:xfrm>
                <a:off x="1661579" y="5894610"/>
                <a:ext cx="638791" cy="639453"/>
              </a:xfrm>
              <a:custGeom>
                <a:avLst/>
                <a:gdLst>
                  <a:gd name="connsiteX0" fmla="*/ 638791 w 638791"/>
                  <a:gd name="connsiteY0" fmla="*/ 319727 h 639453"/>
                  <a:gd name="connsiteX1" fmla="*/ 319396 w 638791"/>
                  <a:gd name="connsiteY1" fmla="*/ 639454 h 639453"/>
                  <a:gd name="connsiteX2" fmla="*/ 0 w 638791"/>
                  <a:gd name="connsiteY2" fmla="*/ 319727 h 639453"/>
                  <a:gd name="connsiteX3" fmla="*/ 319396 w 638791"/>
                  <a:gd name="connsiteY3" fmla="*/ 0 h 639453"/>
                  <a:gd name="connsiteX4" fmla="*/ 638791 w 638791"/>
                  <a:gd name="connsiteY4" fmla="*/ 319727 h 6394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791" h="639453">
                    <a:moveTo>
                      <a:pt x="638791" y="319727"/>
                    </a:moveTo>
                    <a:cubicBezTo>
                      <a:pt x="638791" y="496307"/>
                      <a:pt x="495793" y="639454"/>
                      <a:pt x="319396" y="639454"/>
                    </a:cubicBezTo>
                    <a:cubicBezTo>
                      <a:pt x="142998" y="639454"/>
                      <a:pt x="0" y="496307"/>
                      <a:pt x="0" y="319727"/>
                    </a:cubicBezTo>
                    <a:cubicBezTo>
                      <a:pt x="0" y="143146"/>
                      <a:pt x="142998" y="0"/>
                      <a:pt x="319396" y="0"/>
                    </a:cubicBezTo>
                    <a:cubicBezTo>
                      <a:pt x="495793" y="0"/>
                      <a:pt x="638791" y="143146"/>
                      <a:pt x="638791" y="319727"/>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75" name="Freeform 5774">
                <a:extLst>
                  <a:ext uri="{FF2B5EF4-FFF2-40B4-BE49-F238E27FC236}">
                    <a16:creationId xmlns:a16="http://schemas.microsoft.com/office/drawing/2014/main" id="{5F5E8015-E14D-2326-A420-BB6C45FF51E3}"/>
                  </a:ext>
                </a:extLst>
              </p:cNvPr>
              <p:cNvSpPr/>
              <p:nvPr/>
            </p:nvSpPr>
            <p:spPr>
              <a:xfrm>
                <a:off x="1597700" y="5830665"/>
                <a:ext cx="766549" cy="767344"/>
              </a:xfrm>
              <a:custGeom>
                <a:avLst/>
                <a:gdLst>
                  <a:gd name="connsiteX0" fmla="*/ 766549 w 766549"/>
                  <a:gd name="connsiteY0" fmla="*/ 383672 h 767344"/>
                  <a:gd name="connsiteX1" fmla="*/ 383275 w 766549"/>
                  <a:gd name="connsiteY1" fmla="*/ 767344 h 767344"/>
                  <a:gd name="connsiteX2" fmla="*/ 0 w 766549"/>
                  <a:gd name="connsiteY2" fmla="*/ 383672 h 767344"/>
                  <a:gd name="connsiteX3" fmla="*/ 383275 w 766549"/>
                  <a:gd name="connsiteY3" fmla="*/ 0 h 767344"/>
                  <a:gd name="connsiteX4" fmla="*/ 766549 w 766549"/>
                  <a:gd name="connsiteY4" fmla="*/ 383672 h 76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549" h="767344">
                    <a:moveTo>
                      <a:pt x="766549" y="383672"/>
                    </a:moveTo>
                    <a:cubicBezTo>
                      <a:pt x="766549" y="595568"/>
                      <a:pt x="594952" y="767344"/>
                      <a:pt x="383275" y="767344"/>
                    </a:cubicBezTo>
                    <a:cubicBezTo>
                      <a:pt x="171598" y="767344"/>
                      <a:pt x="0" y="595568"/>
                      <a:pt x="0" y="383672"/>
                    </a:cubicBezTo>
                    <a:cubicBezTo>
                      <a:pt x="0" y="171776"/>
                      <a:pt x="171598" y="0"/>
                      <a:pt x="383275" y="0"/>
                    </a:cubicBezTo>
                    <a:cubicBezTo>
                      <a:pt x="594952" y="0"/>
                      <a:pt x="766549" y="171776"/>
                      <a:pt x="766549" y="383672"/>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76" name="Freeform 5775">
                <a:extLst>
                  <a:ext uri="{FF2B5EF4-FFF2-40B4-BE49-F238E27FC236}">
                    <a16:creationId xmlns:a16="http://schemas.microsoft.com/office/drawing/2014/main" id="{DC4ED7C6-2016-3D8E-8B55-94BF38CB0A5D}"/>
                  </a:ext>
                </a:extLst>
              </p:cNvPr>
              <p:cNvSpPr/>
              <p:nvPr/>
            </p:nvSpPr>
            <p:spPr>
              <a:xfrm>
                <a:off x="1734734" y="6311779"/>
                <a:ext cx="106088" cy="106201"/>
              </a:xfrm>
              <a:custGeom>
                <a:avLst/>
                <a:gdLst>
                  <a:gd name="connsiteX0" fmla="*/ 106088 w 106088"/>
                  <a:gd name="connsiteY0" fmla="*/ 0 h 106201"/>
                  <a:gd name="connsiteX1" fmla="*/ 0 w 106088"/>
                  <a:gd name="connsiteY1" fmla="*/ 106202 h 106201"/>
                </a:gdLst>
                <a:ahLst/>
                <a:cxnLst>
                  <a:cxn ang="0">
                    <a:pos x="connsiteX0" y="connsiteY0"/>
                  </a:cxn>
                  <a:cxn ang="0">
                    <a:pos x="connsiteX1" y="connsiteY1"/>
                  </a:cxn>
                </a:cxnLst>
                <a:rect l="l" t="t" r="r" b="b"/>
                <a:pathLst>
                  <a:path w="106088" h="106201">
                    <a:moveTo>
                      <a:pt x="106088" y="0"/>
                    </a:moveTo>
                    <a:lnTo>
                      <a:pt x="0" y="106202"/>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77" name="Freeform 5776">
                <a:extLst>
                  <a:ext uri="{FF2B5EF4-FFF2-40B4-BE49-F238E27FC236}">
                    <a16:creationId xmlns:a16="http://schemas.microsoft.com/office/drawing/2014/main" id="{DFB35C0A-A811-E50D-F5F7-C1C9461A7BE3}"/>
                  </a:ext>
                </a:extLst>
              </p:cNvPr>
              <p:cNvSpPr/>
              <p:nvPr/>
            </p:nvSpPr>
            <p:spPr>
              <a:xfrm>
                <a:off x="2061550" y="5968366"/>
                <a:ext cx="122333" cy="122460"/>
              </a:xfrm>
              <a:custGeom>
                <a:avLst/>
                <a:gdLst>
                  <a:gd name="connsiteX0" fmla="*/ 122333 w 122333"/>
                  <a:gd name="connsiteY0" fmla="*/ 0 h 122460"/>
                  <a:gd name="connsiteX1" fmla="*/ 0 w 122333"/>
                  <a:gd name="connsiteY1" fmla="*/ 122460 h 122460"/>
                </a:gdLst>
                <a:ahLst/>
                <a:cxnLst>
                  <a:cxn ang="0">
                    <a:pos x="connsiteX0" y="connsiteY0"/>
                  </a:cxn>
                  <a:cxn ang="0">
                    <a:pos x="connsiteX1" y="connsiteY1"/>
                  </a:cxn>
                </a:cxnLst>
                <a:rect l="l" t="t" r="r" b="b"/>
                <a:pathLst>
                  <a:path w="122333" h="122460">
                    <a:moveTo>
                      <a:pt x="122333" y="0"/>
                    </a:moveTo>
                    <a:lnTo>
                      <a:pt x="0" y="12246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78" name="Freeform 5777">
                <a:extLst>
                  <a:ext uri="{FF2B5EF4-FFF2-40B4-BE49-F238E27FC236}">
                    <a16:creationId xmlns:a16="http://schemas.microsoft.com/office/drawing/2014/main" id="{F37BF9CF-15A9-6A11-486B-0F59D841909D}"/>
                  </a:ext>
                </a:extLst>
              </p:cNvPr>
              <p:cNvSpPr/>
              <p:nvPr/>
            </p:nvSpPr>
            <p:spPr>
              <a:xfrm>
                <a:off x="1779876" y="6383206"/>
                <a:ext cx="79456" cy="79537"/>
              </a:xfrm>
              <a:custGeom>
                <a:avLst/>
                <a:gdLst>
                  <a:gd name="connsiteX0" fmla="*/ 79457 w 79456"/>
                  <a:gd name="connsiteY0" fmla="*/ 0 h 79537"/>
                  <a:gd name="connsiteX1" fmla="*/ 0 w 79456"/>
                  <a:gd name="connsiteY1" fmla="*/ 79538 h 79537"/>
                </a:gdLst>
                <a:ahLst/>
                <a:cxnLst>
                  <a:cxn ang="0">
                    <a:pos x="connsiteX0" y="connsiteY0"/>
                  </a:cxn>
                  <a:cxn ang="0">
                    <a:pos x="connsiteX1" y="connsiteY1"/>
                  </a:cxn>
                </a:cxnLst>
                <a:rect l="l" t="t" r="r" b="b"/>
                <a:pathLst>
                  <a:path w="79456" h="79537">
                    <a:moveTo>
                      <a:pt x="79457" y="0"/>
                    </a:moveTo>
                    <a:lnTo>
                      <a:pt x="0" y="7953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79" name="Freeform 5778">
                <a:extLst>
                  <a:ext uri="{FF2B5EF4-FFF2-40B4-BE49-F238E27FC236}">
                    <a16:creationId xmlns:a16="http://schemas.microsoft.com/office/drawing/2014/main" id="{2A06EC69-4C84-6171-0D2B-1977549116F2}"/>
                  </a:ext>
                </a:extLst>
              </p:cNvPr>
              <p:cNvSpPr/>
              <p:nvPr/>
            </p:nvSpPr>
            <p:spPr>
              <a:xfrm>
                <a:off x="2085244" y="6013026"/>
                <a:ext cx="143880" cy="144035"/>
              </a:xfrm>
              <a:custGeom>
                <a:avLst/>
                <a:gdLst>
                  <a:gd name="connsiteX0" fmla="*/ 143881 w 143880"/>
                  <a:gd name="connsiteY0" fmla="*/ 0 h 144035"/>
                  <a:gd name="connsiteX1" fmla="*/ 0 w 143880"/>
                  <a:gd name="connsiteY1" fmla="*/ 144035 h 144035"/>
                </a:gdLst>
                <a:ahLst/>
                <a:cxnLst>
                  <a:cxn ang="0">
                    <a:pos x="connsiteX0" y="connsiteY0"/>
                  </a:cxn>
                  <a:cxn ang="0">
                    <a:pos x="connsiteX1" y="connsiteY1"/>
                  </a:cxn>
                </a:cxnLst>
                <a:rect l="l" t="t" r="r" b="b"/>
                <a:pathLst>
                  <a:path w="143880" h="144035">
                    <a:moveTo>
                      <a:pt x="143881" y="0"/>
                    </a:moveTo>
                    <a:lnTo>
                      <a:pt x="0" y="144035"/>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640" name="Group 5639">
            <a:extLst>
              <a:ext uri="{FF2B5EF4-FFF2-40B4-BE49-F238E27FC236}">
                <a16:creationId xmlns:a16="http://schemas.microsoft.com/office/drawing/2014/main" id="{AA3B293F-3734-1C14-3FC7-0251109D057B}"/>
              </a:ext>
            </a:extLst>
          </p:cNvPr>
          <p:cNvGrpSpPr/>
          <p:nvPr/>
        </p:nvGrpSpPr>
        <p:grpSpPr>
          <a:xfrm flipH="1">
            <a:off x="4734565" y="6456384"/>
            <a:ext cx="552448" cy="553020"/>
            <a:chOff x="4536582" y="6349222"/>
            <a:chExt cx="766548" cy="767343"/>
          </a:xfrm>
        </p:grpSpPr>
        <p:grpSp>
          <p:nvGrpSpPr>
            <p:cNvPr id="5766" name="Graphic 4330">
              <a:extLst>
                <a:ext uri="{FF2B5EF4-FFF2-40B4-BE49-F238E27FC236}">
                  <a16:creationId xmlns:a16="http://schemas.microsoft.com/office/drawing/2014/main" id="{7470070C-C094-5D31-6A59-CD337493B4B1}"/>
                </a:ext>
              </a:extLst>
            </p:cNvPr>
            <p:cNvGrpSpPr/>
            <p:nvPr/>
          </p:nvGrpSpPr>
          <p:grpSpPr>
            <a:xfrm>
              <a:off x="4787062" y="6599968"/>
              <a:ext cx="265581" cy="265851"/>
              <a:chOff x="4517482" y="6081411"/>
              <a:chExt cx="265581" cy="265851"/>
            </a:xfrm>
            <a:noFill/>
          </p:grpSpPr>
          <p:sp>
            <p:nvSpPr>
              <p:cNvPr id="5770" name="Freeform 5769">
                <a:extLst>
                  <a:ext uri="{FF2B5EF4-FFF2-40B4-BE49-F238E27FC236}">
                    <a16:creationId xmlns:a16="http://schemas.microsoft.com/office/drawing/2014/main" id="{92641F07-A30A-9EB9-3038-8E56D5B90E7D}"/>
                  </a:ext>
                </a:extLst>
              </p:cNvPr>
              <p:cNvSpPr/>
              <p:nvPr/>
            </p:nvSpPr>
            <p:spPr>
              <a:xfrm>
                <a:off x="4528597" y="6081411"/>
                <a:ext cx="254466" cy="254730"/>
              </a:xfrm>
              <a:custGeom>
                <a:avLst/>
                <a:gdLst>
                  <a:gd name="connsiteX0" fmla="*/ 0 w 254466"/>
                  <a:gd name="connsiteY0" fmla="*/ 0 h 254730"/>
                  <a:gd name="connsiteX1" fmla="*/ 254467 w 254466"/>
                  <a:gd name="connsiteY1" fmla="*/ 254731 h 254730"/>
                </a:gdLst>
                <a:ahLst/>
                <a:cxnLst>
                  <a:cxn ang="0">
                    <a:pos x="connsiteX0" y="connsiteY0"/>
                  </a:cxn>
                  <a:cxn ang="0">
                    <a:pos x="connsiteX1" y="connsiteY1"/>
                  </a:cxn>
                </a:cxnLst>
                <a:rect l="l" t="t" r="r" b="b"/>
                <a:pathLst>
                  <a:path w="254466" h="254730">
                    <a:moveTo>
                      <a:pt x="0" y="0"/>
                    </a:moveTo>
                    <a:lnTo>
                      <a:pt x="254467" y="25473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71" name="Freeform 5770">
                <a:extLst>
                  <a:ext uri="{FF2B5EF4-FFF2-40B4-BE49-F238E27FC236}">
                    <a16:creationId xmlns:a16="http://schemas.microsoft.com/office/drawing/2014/main" id="{9ED6BAB9-0F94-0DF4-43C6-498943366F18}"/>
                  </a:ext>
                </a:extLst>
              </p:cNvPr>
              <p:cNvSpPr/>
              <p:nvPr/>
            </p:nvSpPr>
            <p:spPr>
              <a:xfrm>
                <a:off x="4517482" y="6081411"/>
                <a:ext cx="265581" cy="265851"/>
              </a:xfrm>
              <a:custGeom>
                <a:avLst/>
                <a:gdLst>
                  <a:gd name="connsiteX0" fmla="*/ 265581 w 265581"/>
                  <a:gd name="connsiteY0" fmla="*/ 0 h 265851"/>
                  <a:gd name="connsiteX1" fmla="*/ 0 w 265581"/>
                  <a:gd name="connsiteY1" fmla="*/ 265851 h 265851"/>
                </a:gdLst>
                <a:ahLst/>
                <a:cxnLst>
                  <a:cxn ang="0">
                    <a:pos x="connsiteX0" y="connsiteY0"/>
                  </a:cxn>
                  <a:cxn ang="0">
                    <a:pos x="connsiteX1" y="connsiteY1"/>
                  </a:cxn>
                </a:cxnLst>
                <a:rect l="l" t="t" r="r" b="b"/>
                <a:pathLst>
                  <a:path w="265581" h="265851">
                    <a:moveTo>
                      <a:pt x="265581" y="0"/>
                    </a:moveTo>
                    <a:lnTo>
                      <a:pt x="0" y="265851"/>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67" name="Graphic 4330">
              <a:extLst>
                <a:ext uri="{FF2B5EF4-FFF2-40B4-BE49-F238E27FC236}">
                  <a16:creationId xmlns:a16="http://schemas.microsoft.com/office/drawing/2014/main" id="{AD3E87D8-EAA4-C380-8A06-006C07C06372}"/>
                </a:ext>
              </a:extLst>
            </p:cNvPr>
            <p:cNvGrpSpPr/>
            <p:nvPr/>
          </p:nvGrpSpPr>
          <p:grpSpPr>
            <a:xfrm>
              <a:off x="4536582" y="6349222"/>
              <a:ext cx="766548" cy="767343"/>
              <a:chOff x="4267002" y="5830665"/>
              <a:chExt cx="766548" cy="767343"/>
            </a:xfrm>
            <a:noFill/>
          </p:grpSpPr>
          <p:sp>
            <p:nvSpPr>
              <p:cNvPr id="5768" name="Freeform 5767">
                <a:extLst>
                  <a:ext uri="{FF2B5EF4-FFF2-40B4-BE49-F238E27FC236}">
                    <a16:creationId xmlns:a16="http://schemas.microsoft.com/office/drawing/2014/main" id="{89DD0D5A-7223-2E6D-0A84-9B19EA9FB233}"/>
                  </a:ext>
                </a:extLst>
              </p:cNvPr>
              <p:cNvSpPr/>
              <p:nvPr/>
            </p:nvSpPr>
            <p:spPr>
              <a:xfrm>
                <a:off x="4267002" y="5830665"/>
                <a:ext cx="766548" cy="767343"/>
              </a:xfrm>
              <a:custGeom>
                <a:avLst/>
                <a:gdLst>
                  <a:gd name="connsiteX0" fmla="*/ 30498 w 766548"/>
                  <a:gd name="connsiteY0" fmla="*/ 199670 h 767343"/>
                  <a:gd name="connsiteX1" fmla="*/ 199458 w 766548"/>
                  <a:gd name="connsiteY1" fmla="*/ 30535 h 767343"/>
                  <a:gd name="connsiteX2" fmla="*/ 273099 w 766548"/>
                  <a:gd name="connsiteY2" fmla="*/ 0 h 767343"/>
                  <a:gd name="connsiteX3" fmla="*/ 493444 w 766548"/>
                  <a:gd name="connsiteY3" fmla="*/ 0 h 767343"/>
                  <a:gd name="connsiteX4" fmla="*/ 567085 w 766548"/>
                  <a:gd name="connsiteY4" fmla="*/ 30535 h 767343"/>
                  <a:gd name="connsiteX5" fmla="*/ 736045 w 766548"/>
                  <a:gd name="connsiteY5" fmla="*/ 199670 h 767343"/>
                  <a:gd name="connsiteX6" fmla="*/ 766548 w 766548"/>
                  <a:gd name="connsiteY6" fmla="*/ 273388 h 767343"/>
                  <a:gd name="connsiteX7" fmla="*/ 766548 w 766548"/>
                  <a:gd name="connsiteY7" fmla="*/ 493961 h 767343"/>
                  <a:gd name="connsiteX8" fmla="*/ 736045 w 766548"/>
                  <a:gd name="connsiteY8" fmla="*/ 567673 h 767343"/>
                  <a:gd name="connsiteX9" fmla="*/ 567085 w 766548"/>
                  <a:gd name="connsiteY9" fmla="*/ 736808 h 767343"/>
                  <a:gd name="connsiteX10" fmla="*/ 493444 w 766548"/>
                  <a:gd name="connsiteY10" fmla="*/ 767343 h 767343"/>
                  <a:gd name="connsiteX11" fmla="*/ 273099 w 766548"/>
                  <a:gd name="connsiteY11" fmla="*/ 767343 h 767343"/>
                  <a:gd name="connsiteX12" fmla="*/ 199458 w 766548"/>
                  <a:gd name="connsiteY12" fmla="*/ 736808 h 767343"/>
                  <a:gd name="connsiteX13" fmla="*/ 30498 w 766548"/>
                  <a:gd name="connsiteY13" fmla="*/ 567673 h 767343"/>
                  <a:gd name="connsiteX14" fmla="*/ 0 w 766548"/>
                  <a:gd name="connsiteY14" fmla="*/ 493961 h 767343"/>
                  <a:gd name="connsiteX15" fmla="*/ 0 w 766548"/>
                  <a:gd name="connsiteY15" fmla="*/ 273388 h 767343"/>
                  <a:gd name="connsiteX16" fmla="*/ 30498 w 766548"/>
                  <a:gd name="connsiteY16" fmla="*/ 199670 h 76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6548" h="767343">
                    <a:moveTo>
                      <a:pt x="30498" y="199670"/>
                    </a:moveTo>
                    <a:lnTo>
                      <a:pt x="199458" y="30535"/>
                    </a:lnTo>
                    <a:cubicBezTo>
                      <a:pt x="218987" y="10985"/>
                      <a:pt x="245478" y="0"/>
                      <a:pt x="273099" y="0"/>
                    </a:cubicBezTo>
                    <a:lnTo>
                      <a:pt x="493444" y="0"/>
                    </a:lnTo>
                    <a:cubicBezTo>
                      <a:pt x="521065" y="0"/>
                      <a:pt x="547556" y="10985"/>
                      <a:pt x="567085" y="30535"/>
                    </a:cubicBezTo>
                    <a:lnTo>
                      <a:pt x="736045" y="199670"/>
                    </a:lnTo>
                    <a:cubicBezTo>
                      <a:pt x="755575" y="219220"/>
                      <a:pt x="766548" y="245738"/>
                      <a:pt x="766548" y="273388"/>
                    </a:cubicBezTo>
                    <a:lnTo>
                      <a:pt x="766548" y="493961"/>
                    </a:lnTo>
                    <a:cubicBezTo>
                      <a:pt x="766548" y="521611"/>
                      <a:pt x="755575" y="548123"/>
                      <a:pt x="736045" y="567673"/>
                    </a:cubicBezTo>
                    <a:lnTo>
                      <a:pt x="567085" y="736808"/>
                    </a:lnTo>
                    <a:cubicBezTo>
                      <a:pt x="547556" y="756364"/>
                      <a:pt x="521065" y="767343"/>
                      <a:pt x="493444" y="767343"/>
                    </a:cubicBezTo>
                    <a:lnTo>
                      <a:pt x="273099" y="767343"/>
                    </a:lnTo>
                    <a:cubicBezTo>
                      <a:pt x="245478" y="767343"/>
                      <a:pt x="218987" y="756364"/>
                      <a:pt x="199458" y="736808"/>
                    </a:cubicBezTo>
                    <a:lnTo>
                      <a:pt x="30498" y="567673"/>
                    </a:lnTo>
                    <a:cubicBezTo>
                      <a:pt x="10968" y="548123"/>
                      <a:pt x="0" y="521611"/>
                      <a:pt x="0" y="493961"/>
                    </a:cubicBezTo>
                    <a:lnTo>
                      <a:pt x="0" y="273388"/>
                    </a:lnTo>
                    <a:cubicBezTo>
                      <a:pt x="0" y="245738"/>
                      <a:pt x="10968" y="219220"/>
                      <a:pt x="30498" y="19967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69" name="Freeform 5768">
                <a:extLst>
                  <a:ext uri="{FF2B5EF4-FFF2-40B4-BE49-F238E27FC236}">
                    <a16:creationId xmlns:a16="http://schemas.microsoft.com/office/drawing/2014/main" id="{5B44339B-F9BA-9A43-703B-5A3671206D7E}"/>
                  </a:ext>
                </a:extLst>
              </p:cNvPr>
              <p:cNvSpPr/>
              <p:nvPr/>
            </p:nvSpPr>
            <p:spPr>
              <a:xfrm>
                <a:off x="4328323" y="5892055"/>
                <a:ext cx="643901" cy="644569"/>
              </a:xfrm>
              <a:custGeom>
                <a:avLst/>
                <a:gdLst>
                  <a:gd name="connsiteX0" fmla="*/ 211778 w 643901"/>
                  <a:gd name="connsiteY0" fmla="*/ 644569 h 644569"/>
                  <a:gd name="connsiteX1" fmla="*/ 181501 w 643901"/>
                  <a:gd name="connsiteY1" fmla="*/ 632014 h 644569"/>
                  <a:gd name="connsiteX2" fmla="*/ 12542 w 643901"/>
                  <a:gd name="connsiteY2" fmla="*/ 462879 h 644569"/>
                  <a:gd name="connsiteX3" fmla="*/ 0 w 643901"/>
                  <a:gd name="connsiteY3" fmla="*/ 432571 h 644569"/>
                  <a:gd name="connsiteX4" fmla="*/ 0 w 643901"/>
                  <a:gd name="connsiteY4" fmla="*/ 211992 h 644569"/>
                  <a:gd name="connsiteX5" fmla="*/ 12537 w 643901"/>
                  <a:gd name="connsiteY5" fmla="*/ 181695 h 644569"/>
                  <a:gd name="connsiteX6" fmla="*/ 181501 w 643901"/>
                  <a:gd name="connsiteY6" fmla="*/ 12555 h 644569"/>
                  <a:gd name="connsiteX7" fmla="*/ 211778 w 643901"/>
                  <a:gd name="connsiteY7" fmla="*/ 0 h 644569"/>
                  <a:gd name="connsiteX8" fmla="*/ 432129 w 643901"/>
                  <a:gd name="connsiteY8" fmla="*/ 0 h 644569"/>
                  <a:gd name="connsiteX9" fmla="*/ 462399 w 643901"/>
                  <a:gd name="connsiteY9" fmla="*/ 12555 h 644569"/>
                  <a:gd name="connsiteX10" fmla="*/ 631359 w 643901"/>
                  <a:gd name="connsiteY10" fmla="*/ 181690 h 644569"/>
                  <a:gd name="connsiteX11" fmla="*/ 643901 w 643901"/>
                  <a:gd name="connsiteY11" fmla="*/ 211992 h 644569"/>
                  <a:gd name="connsiteX12" fmla="*/ 643901 w 643901"/>
                  <a:gd name="connsiteY12" fmla="*/ 432571 h 644569"/>
                  <a:gd name="connsiteX13" fmla="*/ 631359 w 643901"/>
                  <a:gd name="connsiteY13" fmla="*/ 462879 h 644569"/>
                  <a:gd name="connsiteX14" fmla="*/ 462399 w 643901"/>
                  <a:gd name="connsiteY14" fmla="*/ 632014 h 644569"/>
                  <a:gd name="connsiteX15" fmla="*/ 432129 w 643901"/>
                  <a:gd name="connsiteY15" fmla="*/ 644569 h 644569"/>
                  <a:gd name="connsiteX16" fmla="*/ 211778 w 643901"/>
                  <a:gd name="connsiteY16" fmla="*/ 644569 h 644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3901" h="644569">
                    <a:moveTo>
                      <a:pt x="211778" y="644569"/>
                    </a:moveTo>
                    <a:cubicBezTo>
                      <a:pt x="200345" y="644569"/>
                      <a:pt x="189593" y="640113"/>
                      <a:pt x="181501" y="632014"/>
                    </a:cubicBezTo>
                    <a:lnTo>
                      <a:pt x="12542" y="462879"/>
                    </a:lnTo>
                    <a:cubicBezTo>
                      <a:pt x="4570" y="454899"/>
                      <a:pt x="0" y="443854"/>
                      <a:pt x="0" y="432571"/>
                    </a:cubicBezTo>
                    <a:lnTo>
                      <a:pt x="0" y="211992"/>
                    </a:lnTo>
                    <a:cubicBezTo>
                      <a:pt x="0" y="200710"/>
                      <a:pt x="4570" y="189670"/>
                      <a:pt x="12537" y="181695"/>
                    </a:cubicBezTo>
                    <a:lnTo>
                      <a:pt x="181501" y="12555"/>
                    </a:lnTo>
                    <a:cubicBezTo>
                      <a:pt x="189587" y="4456"/>
                      <a:pt x="200339" y="0"/>
                      <a:pt x="211778" y="0"/>
                    </a:cubicBezTo>
                    <a:lnTo>
                      <a:pt x="432129" y="0"/>
                    </a:lnTo>
                    <a:cubicBezTo>
                      <a:pt x="443562" y="0"/>
                      <a:pt x="454314" y="4456"/>
                      <a:pt x="462399" y="12555"/>
                    </a:cubicBezTo>
                    <a:lnTo>
                      <a:pt x="631359" y="181690"/>
                    </a:lnTo>
                    <a:cubicBezTo>
                      <a:pt x="639331" y="189665"/>
                      <a:pt x="643901" y="200710"/>
                      <a:pt x="643901" y="211992"/>
                    </a:cubicBezTo>
                    <a:lnTo>
                      <a:pt x="643901" y="432571"/>
                    </a:lnTo>
                    <a:cubicBezTo>
                      <a:pt x="643901" y="444022"/>
                      <a:pt x="639450" y="454785"/>
                      <a:pt x="631359" y="462879"/>
                    </a:cubicBezTo>
                    <a:lnTo>
                      <a:pt x="462399" y="632014"/>
                    </a:lnTo>
                    <a:cubicBezTo>
                      <a:pt x="454309" y="640113"/>
                      <a:pt x="443562" y="644569"/>
                      <a:pt x="432129" y="644569"/>
                    </a:cubicBezTo>
                    <a:lnTo>
                      <a:pt x="211778" y="644569"/>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641" name="Graphic 4330">
            <a:extLst>
              <a:ext uri="{FF2B5EF4-FFF2-40B4-BE49-F238E27FC236}">
                <a16:creationId xmlns:a16="http://schemas.microsoft.com/office/drawing/2014/main" id="{F3E5F670-7DD3-2EB6-03CD-8C5D48AE1FF6}"/>
              </a:ext>
            </a:extLst>
          </p:cNvPr>
          <p:cNvGrpSpPr/>
          <p:nvPr/>
        </p:nvGrpSpPr>
        <p:grpSpPr>
          <a:xfrm flipH="1">
            <a:off x="6101017" y="6479772"/>
            <a:ext cx="491284" cy="506244"/>
            <a:chOff x="5645306" y="5863117"/>
            <a:chExt cx="681679" cy="702439"/>
          </a:xfrm>
          <a:noFill/>
        </p:grpSpPr>
        <p:grpSp>
          <p:nvGrpSpPr>
            <p:cNvPr id="5759" name="Graphic 4330">
              <a:extLst>
                <a:ext uri="{FF2B5EF4-FFF2-40B4-BE49-F238E27FC236}">
                  <a16:creationId xmlns:a16="http://schemas.microsoft.com/office/drawing/2014/main" id="{8A5E7D49-CD5B-1C91-1F2C-8E641D273C4D}"/>
                </a:ext>
              </a:extLst>
            </p:cNvPr>
            <p:cNvGrpSpPr/>
            <p:nvPr/>
          </p:nvGrpSpPr>
          <p:grpSpPr>
            <a:xfrm>
              <a:off x="5804648" y="6034064"/>
              <a:ext cx="321841" cy="290302"/>
              <a:chOff x="5804648" y="6034064"/>
              <a:chExt cx="321841" cy="290302"/>
            </a:xfrm>
            <a:grpFill/>
          </p:grpSpPr>
          <p:sp>
            <p:nvSpPr>
              <p:cNvPr id="5764" name="Freeform 5763">
                <a:extLst>
                  <a:ext uri="{FF2B5EF4-FFF2-40B4-BE49-F238E27FC236}">
                    <a16:creationId xmlns:a16="http://schemas.microsoft.com/office/drawing/2014/main" id="{37D4CED5-6C33-5A63-9113-1F8ECF0F92BF}"/>
                  </a:ext>
                </a:extLst>
              </p:cNvPr>
              <p:cNvSpPr/>
              <p:nvPr/>
            </p:nvSpPr>
            <p:spPr>
              <a:xfrm>
                <a:off x="5804648" y="6034064"/>
                <a:ext cx="321841" cy="290302"/>
              </a:xfrm>
              <a:custGeom>
                <a:avLst/>
                <a:gdLst>
                  <a:gd name="connsiteX0" fmla="*/ 197731 w 321841"/>
                  <a:gd name="connsiteY0" fmla="*/ 21273 h 290302"/>
                  <a:gd name="connsiteX1" fmla="*/ 316083 w 321841"/>
                  <a:gd name="connsiteY1" fmla="*/ 226482 h 290302"/>
                  <a:gd name="connsiteX2" fmla="*/ 279274 w 321841"/>
                  <a:gd name="connsiteY2" fmla="*/ 290303 h 290302"/>
                  <a:gd name="connsiteX3" fmla="*/ 42568 w 321841"/>
                  <a:gd name="connsiteY3" fmla="*/ 290303 h 290302"/>
                  <a:gd name="connsiteX4" fmla="*/ 5758 w 321841"/>
                  <a:gd name="connsiteY4" fmla="*/ 226482 h 290302"/>
                  <a:gd name="connsiteX5" fmla="*/ 124111 w 321841"/>
                  <a:gd name="connsiteY5" fmla="*/ 21273 h 290302"/>
                  <a:gd name="connsiteX6" fmla="*/ 197731 w 321841"/>
                  <a:gd name="connsiteY6" fmla="*/ 21273 h 290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841" h="290302">
                    <a:moveTo>
                      <a:pt x="197731" y="21273"/>
                    </a:moveTo>
                    <a:lnTo>
                      <a:pt x="316083" y="226482"/>
                    </a:lnTo>
                    <a:cubicBezTo>
                      <a:pt x="332444" y="254846"/>
                      <a:pt x="311995" y="290303"/>
                      <a:pt x="279274" y="290303"/>
                    </a:cubicBezTo>
                    <a:lnTo>
                      <a:pt x="42568" y="290303"/>
                    </a:lnTo>
                    <a:cubicBezTo>
                      <a:pt x="9847" y="290303"/>
                      <a:pt x="-10602" y="254846"/>
                      <a:pt x="5758" y="226482"/>
                    </a:cubicBezTo>
                    <a:lnTo>
                      <a:pt x="124111" y="21273"/>
                    </a:lnTo>
                    <a:cubicBezTo>
                      <a:pt x="140472" y="-7091"/>
                      <a:pt x="181370" y="-7091"/>
                      <a:pt x="197731" y="21273"/>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65" name="Freeform 5764">
                <a:extLst>
                  <a:ext uri="{FF2B5EF4-FFF2-40B4-BE49-F238E27FC236}">
                    <a16:creationId xmlns:a16="http://schemas.microsoft.com/office/drawing/2014/main" id="{070F27D6-07CC-1A1C-51E0-1906BAF0B756}"/>
                  </a:ext>
                </a:extLst>
              </p:cNvPr>
              <p:cNvSpPr/>
              <p:nvPr/>
            </p:nvSpPr>
            <p:spPr>
              <a:xfrm>
                <a:off x="5953645" y="6126949"/>
                <a:ext cx="23515" cy="142113"/>
              </a:xfrm>
              <a:custGeom>
                <a:avLst/>
                <a:gdLst>
                  <a:gd name="connsiteX0" fmla="*/ 10481 w 23515"/>
                  <a:gd name="connsiteY0" fmla="*/ 118422 h 142113"/>
                  <a:gd name="connsiteX1" fmla="*/ 23515 w 23515"/>
                  <a:gd name="connsiteY1" fmla="*/ 130343 h 142113"/>
                  <a:gd name="connsiteX2" fmla="*/ 11757 w 23515"/>
                  <a:gd name="connsiteY2" fmla="*/ 142113 h 142113"/>
                  <a:gd name="connsiteX3" fmla="*/ 64 w 23515"/>
                  <a:gd name="connsiteY3" fmla="*/ 129044 h 142113"/>
                  <a:gd name="connsiteX4" fmla="*/ 10481 w 23515"/>
                  <a:gd name="connsiteY4" fmla="*/ 118422 h 142113"/>
                  <a:gd name="connsiteX5" fmla="*/ 2892 w 23515"/>
                  <a:gd name="connsiteY5" fmla="*/ 48402 h 142113"/>
                  <a:gd name="connsiteX6" fmla="*/ 2892 w 23515"/>
                  <a:gd name="connsiteY6" fmla="*/ 6724 h 142113"/>
                  <a:gd name="connsiteX7" fmla="*/ 9610 w 23515"/>
                  <a:gd name="connsiteY7" fmla="*/ 0 h 142113"/>
                  <a:gd name="connsiteX8" fmla="*/ 13926 w 23515"/>
                  <a:gd name="connsiteY8" fmla="*/ 0 h 142113"/>
                  <a:gd name="connsiteX9" fmla="*/ 20643 w 23515"/>
                  <a:gd name="connsiteY9" fmla="*/ 6724 h 142113"/>
                  <a:gd name="connsiteX10" fmla="*/ 20643 w 23515"/>
                  <a:gd name="connsiteY10" fmla="*/ 48402 h 142113"/>
                  <a:gd name="connsiteX11" fmla="*/ 18463 w 23515"/>
                  <a:gd name="connsiteY11" fmla="*/ 96890 h 142113"/>
                  <a:gd name="connsiteX12" fmla="*/ 11757 w 23515"/>
                  <a:gd name="connsiteY12" fmla="*/ 103257 h 142113"/>
                  <a:gd name="connsiteX13" fmla="*/ 11757 w 23515"/>
                  <a:gd name="connsiteY13" fmla="*/ 103257 h 142113"/>
                  <a:gd name="connsiteX14" fmla="*/ 5051 w 23515"/>
                  <a:gd name="connsiteY14" fmla="*/ 96884 h 142113"/>
                  <a:gd name="connsiteX15" fmla="*/ 2892 w 23515"/>
                  <a:gd name="connsiteY15" fmla="*/ 48402 h 14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515" h="142113">
                    <a:moveTo>
                      <a:pt x="10481" y="118422"/>
                    </a:moveTo>
                    <a:cubicBezTo>
                      <a:pt x="17760" y="117658"/>
                      <a:pt x="23515" y="123500"/>
                      <a:pt x="23515" y="130343"/>
                    </a:cubicBezTo>
                    <a:cubicBezTo>
                      <a:pt x="23515" y="136781"/>
                      <a:pt x="18426" y="142113"/>
                      <a:pt x="11757" y="142113"/>
                    </a:cubicBezTo>
                    <a:cubicBezTo>
                      <a:pt x="4688" y="142113"/>
                      <a:pt x="-650" y="136320"/>
                      <a:pt x="64" y="129044"/>
                    </a:cubicBezTo>
                    <a:cubicBezTo>
                      <a:pt x="600" y="123565"/>
                      <a:pt x="5007" y="118995"/>
                      <a:pt x="10481" y="118422"/>
                    </a:cubicBezTo>
                    <a:close/>
                    <a:moveTo>
                      <a:pt x="2892" y="48402"/>
                    </a:moveTo>
                    <a:lnTo>
                      <a:pt x="2892" y="6724"/>
                    </a:lnTo>
                    <a:cubicBezTo>
                      <a:pt x="2892" y="3010"/>
                      <a:pt x="5900" y="0"/>
                      <a:pt x="9610" y="0"/>
                    </a:cubicBezTo>
                    <a:lnTo>
                      <a:pt x="13926" y="0"/>
                    </a:lnTo>
                    <a:cubicBezTo>
                      <a:pt x="17636" y="0"/>
                      <a:pt x="20643" y="3010"/>
                      <a:pt x="20643" y="6724"/>
                    </a:cubicBezTo>
                    <a:lnTo>
                      <a:pt x="20643" y="48402"/>
                    </a:lnTo>
                    <a:cubicBezTo>
                      <a:pt x="20643" y="64471"/>
                      <a:pt x="19253" y="80886"/>
                      <a:pt x="18463" y="96890"/>
                    </a:cubicBezTo>
                    <a:cubicBezTo>
                      <a:pt x="18290" y="100458"/>
                      <a:pt x="15332" y="103257"/>
                      <a:pt x="11757" y="103257"/>
                    </a:cubicBezTo>
                    <a:lnTo>
                      <a:pt x="11757" y="103257"/>
                    </a:lnTo>
                    <a:cubicBezTo>
                      <a:pt x="8187" y="103257"/>
                      <a:pt x="5229" y="100458"/>
                      <a:pt x="5051" y="96884"/>
                    </a:cubicBezTo>
                    <a:cubicBezTo>
                      <a:pt x="4266" y="80886"/>
                      <a:pt x="2892" y="64465"/>
                      <a:pt x="2892" y="48402"/>
                    </a:cubicBezTo>
                    <a:close/>
                  </a:path>
                </a:pathLst>
              </a:custGeom>
              <a:grp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60" name="Graphic 4330">
              <a:extLst>
                <a:ext uri="{FF2B5EF4-FFF2-40B4-BE49-F238E27FC236}">
                  <a16:creationId xmlns:a16="http://schemas.microsoft.com/office/drawing/2014/main" id="{5EA9909A-2DB5-FC9C-0EC4-7AEA7A44D8B7}"/>
                </a:ext>
              </a:extLst>
            </p:cNvPr>
            <p:cNvGrpSpPr/>
            <p:nvPr/>
          </p:nvGrpSpPr>
          <p:grpSpPr>
            <a:xfrm>
              <a:off x="5645306" y="5863117"/>
              <a:ext cx="681679" cy="702439"/>
              <a:chOff x="5645306" y="5863117"/>
              <a:chExt cx="681679" cy="702439"/>
            </a:xfrm>
            <a:grpFill/>
          </p:grpSpPr>
          <p:sp>
            <p:nvSpPr>
              <p:cNvPr id="5762" name="Freeform 5761">
                <a:extLst>
                  <a:ext uri="{FF2B5EF4-FFF2-40B4-BE49-F238E27FC236}">
                    <a16:creationId xmlns:a16="http://schemas.microsoft.com/office/drawing/2014/main" id="{972AA3D2-C4FD-3915-A5C3-751CA97A45E3}"/>
                  </a:ext>
                </a:extLst>
              </p:cNvPr>
              <p:cNvSpPr/>
              <p:nvPr/>
            </p:nvSpPr>
            <p:spPr>
              <a:xfrm>
                <a:off x="5645306" y="5863117"/>
                <a:ext cx="615408" cy="702439"/>
              </a:xfrm>
              <a:custGeom>
                <a:avLst/>
                <a:gdLst>
                  <a:gd name="connsiteX0" fmla="*/ 339798 w 615408"/>
                  <a:gd name="connsiteY0" fmla="*/ 0 h 702439"/>
                  <a:gd name="connsiteX1" fmla="*/ 189260 w 615408"/>
                  <a:gd name="connsiteY1" fmla="*/ 0 h 702439"/>
                  <a:gd name="connsiteX2" fmla="*/ 156144 w 615408"/>
                  <a:gd name="connsiteY2" fmla="*/ 23519 h 702439"/>
                  <a:gd name="connsiteX3" fmla="*/ 1998 w 615408"/>
                  <a:gd name="connsiteY3" fmla="*/ 655716 h 702439"/>
                  <a:gd name="connsiteX4" fmla="*/ 35114 w 615408"/>
                  <a:gd name="connsiteY4" fmla="*/ 702440 h 702439"/>
                  <a:gd name="connsiteX5" fmla="*/ 90918 w 615408"/>
                  <a:gd name="connsiteY5" fmla="*/ 702440 h 702439"/>
                  <a:gd name="connsiteX6" fmla="*/ 126003 w 615408"/>
                  <a:gd name="connsiteY6" fmla="*/ 667319 h 702439"/>
                  <a:gd name="connsiteX7" fmla="*/ 126003 w 615408"/>
                  <a:gd name="connsiteY7" fmla="*/ 667319 h 702439"/>
                  <a:gd name="connsiteX8" fmla="*/ 161093 w 615408"/>
                  <a:gd name="connsiteY8" fmla="*/ 632198 h 702439"/>
                  <a:gd name="connsiteX9" fmla="*/ 441774 w 615408"/>
                  <a:gd name="connsiteY9" fmla="*/ 632198 h 702439"/>
                  <a:gd name="connsiteX10" fmla="*/ 476864 w 615408"/>
                  <a:gd name="connsiteY10" fmla="*/ 667319 h 702439"/>
                  <a:gd name="connsiteX11" fmla="*/ 476864 w 615408"/>
                  <a:gd name="connsiteY11" fmla="*/ 667319 h 702439"/>
                  <a:gd name="connsiteX12" fmla="*/ 511949 w 615408"/>
                  <a:gd name="connsiteY12" fmla="*/ 702440 h 702439"/>
                  <a:gd name="connsiteX13" fmla="*/ 580322 w 615408"/>
                  <a:gd name="connsiteY13" fmla="*/ 702440 h 702439"/>
                  <a:gd name="connsiteX14" fmla="*/ 615364 w 615408"/>
                  <a:gd name="connsiteY14" fmla="*/ 665565 h 702439"/>
                  <a:gd name="connsiteX15" fmla="*/ 516892 w 615408"/>
                  <a:gd name="connsiteY15" fmla="*/ 33367 h 702439"/>
                  <a:gd name="connsiteX16" fmla="*/ 481851 w 615408"/>
                  <a:gd name="connsiteY16" fmla="*/ 0 h 702439"/>
                  <a:gd name="connsiteX17" fmla="*/ 339798 w 615408"/>
                  <a:gd name="connsiteY17" fmla="*/ 0 h 70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15408" h="702439">
                    <a:moveTo>
                      <a:pt x="339798" y="0"/>
                    </a:moveTo>
                    <a:lnTo>
                      <a:pt x="189260" y="0"/>
                    </a:lnTo>
                    <a:cubicBezTo>
                      <a:pt x="174354" y="0"/>
                      <a:pt x="161071" y="9431"/>
                      <a:pt x="156144" y="23519"/>
                    </a:cubicBezTo>
                    <a:lnTo>
                      <a:pt x="1998" y="655716"/>
                    </a:lnTo>
                    <a:cubicBezTo>
                      <a:pt x="-5985" y="678553"/>
                      <a:pt x="10944" y="702440"/>
                      <a:pt x="35114" y="702440"/>
                    </a:cubicBezTo>
                    <a:lnTo>
                      <a:pt x="90918" y="702440"/>
                    </a:lnTo>
                    <a:cubicBezTo>
                      <a:pt x="110297" y="702440"/>
                      <a:pt x="126003" y="686717"/>
                      <a:pt x="126003" y="667319"/>
                    </a:cubicBezTo>
                    <a:lnTo>
                      <a:pt x="126003" y="667319"/>
                    </a:lnTo>
                    <a:cubicBezTo>
                      <a:pt x="126003" y="647920"/>
                      <a:pt x="141714" y="632198"/>
                      <a:pt x="161093" y="632198"/>
                    </a:cubicBezTo>
                    <a:lnTo>
                      <a:pt x="441774" y="632198"/>
                    </a:lnTo>
                    <a:cubicBezTo>
                      <a:pt x="461153" y="632198"/>
                      <a:pt x="476864" y="647920"/>
                      <a:pt x="476864" y="667319"/>
                    </a:cubicBezTo>
                    <a:lnTo>
                      <a:pt x="476864" y="667319"/>
                    </a:lnTo>
                    <a:cubicBezTo>
                      <a:pt x="476864" y="686717"/>
                      <a:pt x="492571" y="702440"/>
                      <a:pt x="511949" y="702440"/>
                    </a:cubicBezTo>
                    <a:lnTo>
                      <a:pt x="580322" y="702440"/>
                    </a:lnTo>
                    <a:cubicBezTo>
                      <a:pt x="600388" y="702440"/>
                      <a:pt x="616364" y="685629"/>
                      <a:pt x="615364" y="665565"/>
                    </a:cubicBezTo>
                    <a:lnTo>
                      <a:pt x="516892" y="33367"/>
                    </a:lnTo>
                    <a:cubicBezTo>
                      <a:pt x="515962" y="14677"/>
                      <a:pt x="500548" y="0"/>
                      <a:pt x="481851" y="0"/>
                    </a:cubicBezTo>
                    <a:lnTo>
                      <a:pt x="339798" y="0"/>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63" name="Freeform 5762">
                <a:extLst>
                  <a:ext uri="{FF2B5EF4-FFF2-40B4-BE49-F238E27FC236}">
                    <a16:creationId xmlns:a16="http://schemas.microsoft.com/office/drawing/2014/main" id="{6C6FAF34-04C5-9C5A-53A7-5BA267327D09}"/>
                  </a:ext>
                </a:extLst>
              </p:cNvPr>
              <p:cNvSpPr/>
              <p:nvPr/>
            </p:nvSpPr>
            <p:spPr>
              <a:xfrm>
                <a:off x="6161820" y="5892824"/>
                <a:ext cx="165166" cy="672732"/>
              </a:xfrm>
              <a:custGeom>
                <a:avLst/>
                <a:gdLst>
                  <a:gd name="connsiteX0" fmla="*/ 30519 w 165166"/>
                  <a:gd name="connsiteY0" fmla="*/ 672733 h 672732"/>
                  <a:gd name="connsiteX1" fmla="*/ 129764 w 165166"/>
                  <a:gd name="connsiteY1" fmla="*/ 672733 h 672732"/>
                  <a:gd name="connsiteX2" fmla="*/ 164768 w 165166"/>
                  <a:gd name="connsiteY2" fmla="*/ 632052 h 672732"/>
                  <a:gd name="connsiteX3" fmla="*/ 0 w 165166"/>
                  <a:gd name="connsiteY3" fmla="*/ 0 h 672732"/>
                </a:gdLst>
                <a:ahLst/>
                <a:cxnLst>
                  <a:cxn ang="0">
                    <a:pos x="connsiteX0" y="connsiteY0"/>
                  </a:cxn>
                  <a:cxn ang="0">
                    <a:pos x="connsiteX1" y="connsiteY1"/>
                  </a:cxn>
                  <a:cxn ang="0">
                    <a:pos x="connsiteX2" y="connsiteY2"/>
                  </a:cxn>
                  <a:cxn ang="0">
                    <a:pos x="connsiteX3" y="connsiteY3"/>
                  </a:cxn>
                </a:cxnLst>
                <a:rect l="l" t="t" r="r" b="b"/>
                <a:pathLst>
                  <a:path w="165166" h="672732">
                    <a:moveTo>
                      <a:pt x="30519" y="672733"/>
                    </a:moveTo>
                    <a:lnTo>
                      <a:pt x="129764" y="672733"/>
                    </a:lnTo>
                    <a:cubicBezTo>
                      <a:pt x="151404" y="672733"/>
                      <a:pt x="167975" y="653470"/>
                      <a:pt x="164768" y="632052"/>
                    </a:cubicBez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761" name="Freeform 5760">
              <a:extLst>
                <a:ext uri="{FF2B5EF4-FFF2-40B4-BE49-F238E27FC236}">
                  <a16:creationId xmlns:a16="http://schemas.microsoft.com/office/drawing/2014/main" id="{7F1776D9-27E6-CBDE-5B2B-1773B0C8C3B7}"/>
                </a:ext>
              </a:extLst>
            </p:cNvPr>
            <p:cNvSpPr/>
            <p:nvPr/>
          </p:nvSpPr>
          <p:spPr>
            <a:xfrm>
              <a:off x="5906818" y="5933359"/>
              <a:ext cx="134945" cy="5414"/>
            </a:xfrm>
            <a:custGeom>
              <a:avLst/>
              <a:gdLst>
                <a:gd name="connsiteX0" fmla="*/ 0 w 134945"/>
                <a:gd name="connsiteY0" fmla="*/ 0 h 5414"/>
                <a:gd name="connsiteX1" fmla="*/ 134946 w 134945"/>
                <a:gd name="connsiteY1" fmla="*/ 0 h 5414"/>
              </a:gdLst>
              <a:ahLst/>
              <a:cxnLst>
                <a:cxn ang="0">
                  <a:pos x="connsiteX0" y="connsiteY0"/>
                </a:cxn>
                <a:cxn ang="0">
                  <a:pos x="connsiteX1" y="connsiteY1"/>
                </a:cxn>
              </a:cxnLst>
              <a:rect l="l" t="t" r="r" b="b"/>
              <a:pathLst>
                <a:path w="134945" h="5414">
                  <a:moveTo>
                    <a:pt x="0" y="0"/>
                  </a:moveTo>
                  <a:lnTo>
                    <a:pt x="134946"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42" name="Graphic 4330">
            <a:extLst>
              <a:ext uri="{FF2B5EF4-FFF2-40B4-BE49-F238E27FC236}">
                <a16:creationId xmlns:a16="http://schemas.microsoft.com/office/drawing/2014/main" id="{D8B11B3E-2530-4C65-AC68-F62817E02A1D}"/>
              </a:ext>
            </a:extLst>
          </p:cNvPr>
          <p:cNvGrpSpPr/>
          <p:nvPr/>
        </p:nvGrpSpPr>
        <p:grpSpPr>
          <a:xfrm flipH="1">
            <a:off x="6162454" y="3706313"/>
            <a:ext cx="368410" cy="497722"/>
            <a:chOff x="5730553" y="3091311"/>
            <a:chExt cx="511186" cy="690612"/>
          </a:xfrm>
          <a:noFill/>
        </p:grpSpPr>
        <p:sp>
          <p:nvSpPr>
            <p:cNvPr id="5757" name="Freeform 5756">
              <a:extLst>
                <a:ext uri="{FF2B5EF4-FFF2-40B4-BE49-F238E27FC236}">
                  <a16:creationId xmlns:a16="http://schemas.microsoft.com/office/drawing/2014/main" id="{A98921D5-B6F6-FF8A-682C-9227BF86F672}"/>
                </a:ext>
              </a:extLst>
            </p:cNvPr>
            <p:cNvSpPr/>
            <p:nvPr/>
          </p:nvSpPr>
          <p:spPr>
            <a:xfrm>
              <a:off x="5730553" y="3091311"/>
              <a:ext cx="511186" cy="690612"/>
            </a:xfrm>
            <a:custGeom>
              <a:avLst/>
              <a:gdLst>
                <a:gd name="connsiteX0" fmla="*/ 237445 w 511186"/>
                <a:gd name="connsiteY0" fmla="*/ 690002 h 690612"/>
                <a:gd name="connsiteX1" fmla="*/ 507510 w 511186"/>
                <a:gd name="connsiteY1" fmla="*/ 509769 h 690612"/>
                <a:gd name="connsiteX2" fmla="*/ 392840 w 511186"/>
                <a:gd name="connsiteY2" fmla="*/ 239422 h 690612"/>
                <a:gd name="connsiteX3" fmla="*/ 417487 w 511186"/>
                <a:gd name="connsiteY3" fmla="*/ 419652 h 690612"/>
                <a:gd name="connsiteX4" fmla="*/ 311579 w 511186"/>
                <a:gd name="connsiteY4" fmla="*/ 0 h 690612"/>
                <a:gd name="connsiteX5" fmla="*/ 57398 w 511186"/>
                <a:gd name="connsiteY5" fmla="*/ 419652 h 690612"/>
                <a:gd name="connsiteX6" fmla="*/ 12389 w 511186"/>
                <a:gd name="connsiteY6" fmla="*/ 329021 h 690612"/>
                <a:gd name="connsiteX7" fmla="*/ 237445 w 511186"/>
                <a:gd name="connsiteY7" fmla="*/ 690002 h 690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1186" h="690612">
                  <a:moveTo>
                    <a:pt x="237445" y="690002"/>
                  </a:moveTo>
                  <a:cubicBezTo>
                    <a:pt x="237445" y="690002"/>
                    <a:pt x="479354" y="710787"/>
                    <a:pt x="507510" y="509769"/>
                  </a:cubicBezTo>
                  <a:cubicBezTo>
                    <a:pt x="535666" y="308751"/>
                    <a:pt x="392840" y="239422"/>
                    <a:pt x="392840" y="239422"/>
                  </a:cubicBezTo>
                  <a:cubicBezTo>
                    <a:pt x="392840" y="239422"/>
                    <a:pt x="459375" y="346909"/>
                    <a:pt x="417487" y="419652"/>
                  </a:cubicBezTo>
                  <a:cubicBezTo>
                    <a:pt x="417487" y="419652"/>
                    <a:pt x="205671" y="311831"/>
                    <a:pt x="311579" y="0"/>
                  </a:cubicBezTo>
                  <a:cubicBezTo>
                    <a:pt x="311579" y="0"/>
                    <a:pt x="57398" y="175316"/>
                    <a:pt x="57398" y="419652"/>
                  </a:cubicBezTo>
                  <a:cubicBezTo>
                    <a:pt x="57398" y="419652"/>
                    <a:pt x="16386" y="404530"/>
                    <a:pt x="12389" y="329021"/>
                  </a:cubicBezTo>
                  <a:cubicBezTo>
                    <a:pt x="12389" y="329021"/>
                    <a:pt x="-79543" y="690002"/>
                    <a:pt x="237445" y="690002"/>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58" name="Freeform 5757">
              <a:extLst>
                <a:ext uri="{FF2B5EF4-FFF2-40B4-BE49-F238E27FC236}">
                  <a16:creationId xmlns:a16="http://schemas.microsoft.com/office/drawing/2014/main" id="{A9D077B7-305A-88B7-BA41-688764E2E361}"/>
                </a:ext>
              </a:extLst>
            </p:cNvPr>
            <p:cNvSpPr/>
            <p:nvPr/>
          </p:nvSpPr>
          <p:spPr>
            <a:xfrm>
              <a:off x="5858351" y="3420624"/>
              <a:ext cx="255280" cy="361297"/>
            </a:xfrm>
            <a:custGeom>
              <a:avLst/>
              <a:gdLst>
                <a:gd name="connsiteX0" fmla="*/ 118722 w 255280"/>
                <a:gd name="connsiteY0" fmla="*/ 360992 h 361297"/>
                <a:gd name="connsiteX1" fmla="*/ 253755 w 255280"/>
                <a:gd name="connsiteY1" fmla="*/ 270876 h 361297"/>
                <a:gd name="connsiteX2" fmla="*/ 68868 w 255280"/>
                <a:gd name="connsiteY2" fmla="*/ 0 h 361297"/>
                <a:gd name="connsiteX3" fmla="*/ 28699 w 255280"/>
                <a:gd name="connsiteY3" fmla="*/ 225820 h 361297"/>
                <a:gd name="connsiteX4" fmla="*/ 6195 w 255280"/>
                <a:gd name="connsiteY4" fmla="*/ 180504 h 361297"/>
                <a:gd name="connsiteX5" fmla="*/ 118722 w 255280"/>
                <a:gd name="connsiteY5" fmla="*/ 360992 h 361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280" h="361297">
                  <a:moveTo>
                    <a:pt x="118722" y="360992"/>
                  </a:moveTo>
                  <a:cubicBezTo>
                    <a:pt x="118722" y="360992"/>
                    <a:pt x="239677" y="371387"/>
                    <a:pt x="253755" y="270876"/>
                  </a:cubicBezTo>
                  <a:cubicBezTo>
                    <a:pt x="267833" y="170369"/>
                    <a:pt x="182737" y="92678"/>
                    <a:pt x="68868" y="0"/>
                  </a:cubicBezTo>
                  <a:cubicBezTo>
                    <a:pt x="68868" y="0"/>
                    <a:pt x="100648" y="155524"/>
                    <a:pt x="28699" y="225820"/>
                  </a:cubicBezTo>
                  <a:cubicBezTo>
                    <a:pt x="28699" y="225820"/>
                    <a:pt x="8191" y="218256"/>
                    <a:pt x="6195" y="180504"/>
                  </a:cubicBezTo>
                  <a:cubicBezTo>
                    <a:pt x="6195" y="180504"/>
                    <a:pt x="-39772" y="360992"/>
                    <a:pt x="118722" y="360992"/>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43" name="Graphic 4330">
            <a:extLst>
              <a:ext uri="{FF2B5EF4-FFF2-40B4-BE49-F238E27FC236}">
                <a16:creationId xmlns:a16="http://schemas.microsoft.com/office/drawing/2014/main" id="{18F9CE9E-29F3-DE25-814A-BE6C67E3A23B}"/>
              </a:ext>
            </a:extLst>
          </p:cNvPr>
          <p:cNvGrpSpPr/>
          <p:nvPr/>
        </p:nvGrpSpPr>
        <p:grpSpPr>
          <a:xfrm flipH="1">
            <a:off x="3369586" y="6456384"/>
            <a:ext cx="613104" cy="553020"/>
            <a:chOff x="2890269" y="5830665"/>
            <a:chExt cx="850712" cy="767343"/>
          </a:xfrm>
          <a:noFill/>
        </p:grpSpPr>
        <p:sp>
          <p:nvSpPr>
            <p:cNvPr id="5754" name="Freeform 5753">
              <a:extLst>
                <a:ext uri="{FF2B5EF4-FFF2-40B4-BE49-F238E27FC236}">
                  <a16:creationId xmlns:a16="http://schemas.microsoft.com/office/drawing/2014/main" id="{9F6AA0C6-A323-4E2D-4770-7E9E42011151}"/>
                </a:ext>
              </a:extLst>
            </p:cNvPr>
            <p:cNvSpPr/>
            <p:nvPr/>
          </p:nvSpPr>
          <p:spPr>
            <a:xfrm>
              <a:off x="2890269" y="5830665"/>
              <a:ext cx="850712" cy="767343"/>
            </a:xfrm>
            <a:custGeom>
              <a:avLst/>
              <a:gdLst>
                <a:gd name="connsiteX0" fmla="*/ 522649 w 850712"/>
                <a:gd name="connsiteY0" fmla="*/ 56230 h 767343"/>
                <a:gd name="connsiteX1" fmla="*/ 835494 w 850712"/>
                <a:gd name="connsiteY1" fmla="*/ 598652 h 767343"/>
                <a:gd name="connsiteX2" fmla="*/ 738202 w 850712"/>
                <a:gd name="connsiteY2" fmla="*/ 767343 h 767343"/>
                <a:gd name="connsiteX3" fmla="*/ 112511 w 850712"/>
                <a:gd name="connsiteY3" fmla="*/ 767343 h 767343"/>
                <a:gd name="connsiteX4" fmla="*/ 15218 w 850712"/>
                <a:gd name="connsiteY4" fmla="*/ 598652 h 767343"/>
                <a:gd name="connsiteX5" fmla="*/ 328064 w 850712"/>
                <a:gd name="connsiteY5" fmla="*/ 56230 h 767343"/>
                <a:gd name="connsiteX6" fmla="*/ 522649 w 850712"/>
                <a:gd name="connsiteY6" fmla="*/ 56230 h 76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0712" h="767343">
                  <a:moveTo>
                    <a:pt x="522649" y="56230"/>
                  </a:moveTo>
                  <a:lnTo>
                    <a:pt x="835494" y="598652"/>
                  </a:lnTo>
                  <a:cubicBezTo>
                    <a:pt x="878735" y="673626"/>
                    <a:pt x="824683" y="767343"/>
                    <a:pt x="738202" y="767343"/>
                  </a:cubicBezTo>
                  <a:lnTo>
                    <a:pt x="112511" y="767343"/>
                  </a:lnTo>
                  <a:cubicBezTo>
                    <a:pt x="26030" y="767343"/>
                    <a:pt x="-28022" y="673626"/>
                    <a:pt x="15218" y="598652"/>
                  </a:cubicBezTo>
                  <a:lnTo>
                    <a:pt x="328064" y="56230"/>
                  </a:lnTo>
                  <a:cubicBezTo>
                    <a:pt x="371304" y="-18743"/>
                    <a:pt x="479408" y="-18743"/>
                    <a:pt x="522649" y="5623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55" name="Freeform 5754">
              <a:extLst>
                <a:ext uri="{FF2B5EF4-FFF2-40B4-BE49-F238E27FC236}">
                  <a16:creationId xmlns:a16="http://schemas.microsoft.com/office/drawing/2014/main" id="{AE8C6EB3-BEB7-90B0-1C4D-CD90FB3F464B}"/>
                </a:ext>
              </a:extLst>
            </p:cNvPr>
            <p:cNvSpPr/>
            <p:nvPr/>
          </p:nvSpPr>
          <p:spPr>
            <a:xfrm>
              <a:off x="2951574" y="5892055"/>
              <a:ext cx="728099" cy="644569"/>
            </a:xfrm>
            <a:custGeom>
              <a:avLst/>
              <a:gdLst>
                <a:gd name="connsiteX0" fmla="*/ 51206 w 728099"/>
                <a:gd name="connsiteY0" fmla="*/ 644569 h 644569"/>
                <a:gd name="connsiteX1" fmla="*/ 7019 w 728099"/>
                <a:gd name="connsiteY1" fmla="*/ 619031 h 644569"/>
                <a:gd name="connsiteX2" fmla="*/ 7019 w 728099"/>
                <a:gd name="connsiteY2" fmla="*/ 567955 h 644569"/>
                <a:gd name="connsiteX3" fmla="*/ 319865 w 728099"/>
                <a:gd name="connsiteY3" fmla="*/ 25533 h 644569"/>
                <a:gd name="connsiteX4" fmla="*/ 364052 w 728099"/>
                <a:gd name="connsiteY4" fmla="*/ 0 h 644569"/>
                <a:gd name="connsiteX5" fmla="*/ 408239 w 728099"/>
                <a:gd name="connsiteY5" fmla="*/ 25533 h 644569"/>
                <a:gd name="connsiteX6" fmla="*/ 721079 w 728099"/>
                <a:gd name="connsiteY6" fmla="*/ 567955 h 644569"/>
                <a:gd name="connsiteX7" fmla="*/ 721079 w 728099"/>
                <a:gd name="connsiteY7" fmla="*/ 619031 h 644569"/>
                <a:gd name="connsiteX8" fmla="*/ 676897 w 728099"/>
                <a:gd name="connsiteY8" fmla="*/ 644569 h 644569"/>
                <a:gd name="connsiteX9" fmla="*/ 51206 w 728099"/>
                <a:gd name="connsiteY9" fmla="*/ 644569 h 644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8099" h="644569">
                  <a:moveTo>
                    <a:pt x="51206" y="644569"/>
                  </a:moveTo>
                  <a:cubicBezTo>
                    <a:pt x="24618" y="644569"/>
                    <a:pt x="11449" y="626708"/>
                    <a:pt x="7019" y="619031"/>
                  </a:cubicBezTo>
                  <a:cubicBezTo>
                    <a:pt x="2595" y="611354"/>
                    <a:pt x="-6275" y="591003"/>
                    <a:pt x="7019" y="567955"/>
                  </a:cubicBezTo>
                  <a:lnTo>
                    <a:pt x="319865" y="25533"/>
                  </a:lnTo>
                  <a:cubicBezTo>
                    <a:pt x="333159" y="2485"/>
                    <a:pt x="355193" y="0"/>
                    <a:pt x="364052" y="0"/>
                  </a:cubicBezTo>
                  <a:cubicBezTo>
                    <a:pt x="372905" y="0"/>
                    <a:pt x="394945" y="2485"/>
                    <a:pt x="408239" y="25533"/>
                  </a:cubicBezTo>
                  <a:lnTo>
                    <a:pt x="721079" y="567955"/>
                  </a:lnTo>
                  <a:cubicBezTo>
                    <a:pt x="734373" y="591003"/>
                    <a:pt x="725508" y="611354"/>
                    <a:pt x="721079" y="619031"/>
                  </a:cubicBezTo>
                  <a:cubicBezTo>
                    <a:pt x="716649" y="626708"/>
                    <a:pt x="703485" y="644569"/>
                    <a:pt x="676897" y="644569"/>
                  </a:cubicBezTo>
                  <a:lnTo>
                    <a:pt x="51206" y="644569"/>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56" name="Freeform 5755">
              <a:extLst>
                <a:ext uri="{FF2B5EF4-FFF2-40B4-BE49-F238E27FC236}">
                  <a16:creationId xmlns:a16="http://schemas.microsoft.com/office/drawing/2014/main" id="{3BE82417-EB2E-F07D-F9A8-6F48C2821702}"/>
                </a:ext>
              </a:extLst>
            </p:cNvPr>
            <p:cNvSpPr/>
            <p:nvPr/>
          </p:nvSpPr>
          <p:spPr>
            <a:xfrm>
              <a:off x="3181896" y="6074135"/>
              <a:ext cx="236563" cy="391749"/>
            </a:xfrm>
            <a:custGeom>
              <a:avLst/>
              <a:gdLst>
                <a:gd name="connsiteX0" fmla="*/ 125433 w 236563"/>
                <a:gd name="connsiteY0" fmla="*/ 3129 h 391749"/>
                <a:gd name="connsiteX1" fmla="*/ 985 w 236563"/>
                <a:gd name="connsiteY1" fmla="*/ 205490 h 391749"/>
                <a:gd name="connsiteX2" fmla="*/ 6577 w 236563"/>
                <a:gd name="connsiteY2" fmla="*/ 215506 h 391749"/>
                <a:gd name="connsiteX3" fmla="*/ 118391 w 236563"/>
                <a:gd name="connsiteY3" fmla="*/ 215506 h 391749"/>
                <a:gd name="connsiteX4" fmla="*/ 124654 w 236563"/>
                <a:gd name="connsiteY4" fmla="*/ 224066 h 391749"/>
                <a:gd name="connsiteX5" fmla="*/ 74383 w 236563"/>
                <a:gd name="connsiteY5" fmla="*/ 383152 h 391749"/>
                <a:gd name="connsiteX6" fmla="*/ 86184 w 236563"/>
                <a:gd name="connsiteY6" fmla="*/ 388664 h 391749"/>
                <a:gd name="connsiteX7" fmla="*/ 235527 w 236563"/>
                <a:gd name="connsiteY7" fmla="*/ 153775 h 391749"/>
                <a:gd name="connsiteX8" fmla="*/ 229984 w 236563"/>
                <a:gd name="connsiteY8" fmla="*/ 143673 h 391749"/>
                <a:gd name="connsiteX9" fmla="*/ 132015 w 236563"/>
                <a:gd name="connsiteY9" fmla="*/ 143673 h 391749"/>
                <a:gd name="connsiteX10" fmla="*/ 126347 w 236563"/>
                <a:gd name="connsiteY10" fmla="*/ 133776 h 391749"/>
                <a:gd name="connsiteX11" fmla="*/ 198863 w 236563"/>
                <a:gd name="connsiteY11" fmla="*/ 9897 h 391749"/>
                <a:gd name="connsiteX12" fmla="*/ 193195 w 236563"/>
                <a:gd name="connsiteY12" fmla="*/ 0 h 391749"/>
                <a:gd name="connsiteX13" fmla="*/ 131025 w 236563"/>
                <a:gd name="connsiteY13" fmla="*/ 0 h 391749"/>
                <a:gd name="connsiteX14" fmla="*/ 125433 w 236563"/>
                <a:gd name="connsiteY14" fmla="*/ 3129 h 391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563" h="391749">
                  <a:moveTo>
                    <a:pt x="125433" y="3129"/>
                  </a:moveTo>
                  <a:lnTo>
                    <a:pt x="985" y="205490"/>
                  </a:lnTo>
                  <a:cubicBezTo>
                    <a:pt x="-1708" y="209870"/>
                    <a:pt x="1439" y="215506"/>
                    <a:pt x="6577" y="215506"/>
                  </a:cubicBezTo>
                  <a:lnTo>
                    <a:pt x="118391" y="215506"/>
                  </a:lnTo>
                  <a:cubicBezTo>
                    <a:pt x="122832" y="215506"/>
                    <a:pt x="125996" y="219827"/>
                    <a:pt x="124654" y="224066"/>
                  </a:cubicBezTo>
                  <a:lnTo>
                    <a:pt x="74383" y="383152"/>
                  </a:lnTo>
                  <a:cubicBezTo>
                    <a:pt x="72068" y="390488"/>
                    <a:pt x="82058" y="395155"/>
                    <a:pt x="86184" y="388664"/>
                  </a:cubicBezTo>
                  <a:lnTo>
                    <a:pt x="235527" y="153775"/>
                  </a:lnTo>
                  <a:cubicBezTo>
                    <a:pt x="238307" y="149401"/>
                    <a:pt x="235170" y="143673"/>
                    <a:pt x="229984" y="143673"/>
                  </a:cubicBezTo>
                  <a:lnTo>
                    <a:pt x="132015" y="143673"/>
                  </a:lnTo>
                  <a:cubicBezTo>
                    <a:pt x="126937" y="143673"/>
                    <a:pt x="123784" y="138156"/>
                    <a:pt x="126347" y="133776"/>
                  </a:cubicBezTo>
                  <a:lnTo>
                    <a:pt x="198863" y="9897"/>
                  </a:lnTo>
                  <a:cubicBezTo>
                    <a:pt x="201427" y="5517"/>
                    <a:pt x="198269" y="0"/>
                    <a:pt x="193195" y="0"/>
                  </a:cubicBezTo>
                  <a:lnTo>
                    <a:pt x="131025" y="0"/>
                  </a:lnTo>
                  <a:cubicBezTo>
                    <a:pt x="128749" y="0"/>
                    <a:pt x="126628" y="1186"/>
                    <a:pt x="125433" y="3129"/>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44" name="Graphic 4332">
            <a:extLst>
              <a:ext uri="{FF2B5EF4-FFF2-40B4-BE49-F238E27FC236}">
                <a16:creationId xmlns:a16="http://schemas.microsoft.com/office/drawing/2014/main" id="{411E96FC-2140-16C2-6108-D9CC2AF8B15C}"/>
              </a:ext>
            </a:extLst>
          </p:cNvPr>
          <p:cNvGrpSpPr/>
          <p:nvPr/>
        </p:nvGrpSpPr>
        <p:grpSpPr>
          <a:xfrm flipH="1">
            <a:off x="9673025" y="9319794"/>
            <a:ext cx="400108" cy="399702"/>
            <a:chOff x="10047861" y="8631582"/>
            <a:chExt cx="533269" cy="532729"/>
          </a:xfrm>
          <a:noFill/>
        </p:grpSpPr>
        <p:sp>
          <p:nvSpPr>
            <p:cNvPr id="5752" name="Freeform 5751">
              <a:extLst>
                <a:ext uri="{FF2B5EF4-FFF2-40B4-BE49-F238E27FC236}">
                  <a16:creationId xmlns:a16="http://schemas.microsoft.com/office/drawing/2014/main" id="{0E9BE063-5124-6CA5-35E0-7FD4547D48B7}"/>
                </a:ext>
              </a:extLst>
            </p:cNvPr>
            <p:cNvSpPr/>
            <p:nvPr/>
          </p:nvSpPr>
          <p:spPr>
            <a:xfrm>
              <a:off x="10047861" y="8631582"/>
              <a:ext cx="228544" cy="228312"/>
            </a:xfrm>
            <a:custGeom>
              <a:avLst/>
              <a:gdLst>
                <a:gd name="connsiteX0" fmla="*/ 0 w 228544"/>
                <a:gd name="connsiteY0" fmla="*/ 228312 h 228312"/>
                <a:gd name="connsiteX1" fmla="*/ 0 w 228544"/>
                <a:gd name="connsiteY1" fmla="*/ 0 h 228312"/>
                <a:gd name="connsiteX2" fmla="*/ 228544 w 228544"/>
                <a:gd name="connsiteY2" fmla="*/ 0 h 228312"/>
              </a:gdLst>
              <a:ahLst/>
              <a:cxnLst>
                <a:cxn ang="0">
                  <a:pos x="connsiteX0" y="connsiteY0"/>
                </a:cxn>
                <a:cxn ang="0">
                  <a:pos x="connsiteX1" y="connsiteY1"/>
                </a:cxn>
                <a:cxn ang="0">
                  <a:pos x="connsiteX2" y="connsiteY2"/>
                </a:cxn>
              </a:cxnLst>
              <a:rect l="l" t="t" r="r" b="b"/>
              <a:pathLst>
                <a:path w="228544" h="228312">
                  <a:moveTo>
                    <a:pt x="0" y="228312"/>
                  </a:moveTo>
                  <a:lnTo>
                    <a:pt x="0" y="0"/>
                  </a:lnTo>
                  <a:lnTo>
                    <a:pt x="228544"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53" name="Freeform 5752">
              <a:extLst>
                <a:ext uri="{FF2B5EF4-FFF2-40B4-BE49-F238E27FC236}">
                  <a16:creationId xmlns:a16="http://schemas.microsoft.com/office/drawing/2014/main" id="{275A93CA-E1D9-F329-FE9E-6DC432FEF895}"/>
                </a:ext>
              </a:extLst>
            </p:cNvPr>
            <p:cNvSpPr/>
            <p:nvPr/>
          </p:nvSpPr>
          <p:spPr>
            <a:xfrm>
              <a:off x="10047861" y="8631582"/>
              <a:ext cx="533269" cy="532729"/>
            </a:xfrm>
            <a:custGeom>
              <a:avLst/>
              <a:gdLst>
                <a:gd name="connsiteX0" fmla="*/ 0 w 533269"/>
                <a:gd name="connsiteY0" fmla="*/ 0 h 532729"/>
                <a:gd name="connsiteX1" fmla="*/ 533270 w 533269"/>
                <a:gd name="connsiteY1" fmla="*/ 532729 h 532729"/>
              </a:gdLst>
              <a:ahLst/>
              <a:cxnLst>
                <a:cxn ang="0">
                  <a:pos x="connsiteX0" y="connsiteY0"/>
                </a:cxn>
                <a:cxn ang="0">
                  <a:pos x="connsiteX1" y="connsiteY1"/>
                </a:cxn>
              </a:cxnLst>
              <a:rect l="l" t="t" r="r" b="b"/>
              <a:pathLst>
                <a:path w="533269" h="532729">
                  <a:moveTo>
                    <a:pt x="0" y="0"/>
                  </a:moveTo>
                  <a:lnTo>
                    <a:pt x="533270" y="53272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45" name="Graphic 4332">
            <a:extLst>
              <a:ext uri="{FF2B5EF4-FFF2-40B4-BE49-F238E27FC236}">
                <a16:creationId xmlns:a16="http://schemas.microsoft.com/office/drawing/2014/main" id="{F722A988-E701-B218-00C3-7D55F15CFFE2}"/>
              </a:ext>
            </a:extLst>
          </p:cNvPr>
          <p:cNvGrpSpPr/>
          <p:nvPr/>
        </p:nvGrpSpPr>
        <p:grpSpPr>
          <a:xfrm flipH="1">
            <a:off x="11987912" y="9319793"/>
            <a:ext cx="400110" cy="399702"/>
            <a:chOff x="12712959" y="8631581"/>
            <a:chExt cx="533271" cy="532729"/>
          </a:xfrm>
          <a:noFill/>
        </p:grpSpPr>
        <p:sp>
          <p:nvSpPr>
            <p:cNvPr id="5750" name="Freeform 5749">
              <a:extLst>
                <a:ext uri="{FF2B5EF4-FFF2-40B4-BE49-F238E27FC236}">
                  <a16:creationId xmlns:a16="http://schemas.microsoft.com/office/drawing/2014/main" id="{F0797EA4-103A-7735-D092-FA61F26BA3BC}"/>
                </a:ext>
              </a:extLst>
            </p:cNvPr>
            <p:cNvSpPr/>
            <p:nvPr/>
          </p:nvSpPr>
          <p:spPr>
            <a:xfrm>
              <a:off x="13017685" y="8935997"/>
              <a:ext cx="228545" cy="228313"/>
            </a:xfrm>
            <a:custGeom>
              <a:avLst/>
              <a:gdLst>
                <a:gd name="connsiteX0" fmla="*/ 0 w 228545"/>
                <a:gd name="connsiteY0" fmla="*/ 228314 h 228313"/>
                <a:gd name="connsiteX1" fmla="*/ 228546 w 228545"/>
                <a:gd name="connsiteY1" fmla="*/ 228314 h 228313"/>
                <a:gd name="connsiteX2" fmla="*/ 228546 w 228545"/>
                <a:gd name="connsiteY2" fmla="*/ 0 h 228313"/>
              </a:gdLst>
              <a:ahLst/>
              <a:cxnLst>
                <a:cxn ang="0">
                  <a:pos x="connsiteX0" y="connsiteY0"/>
                </a:cxn>
                <a:cxn ang="0">
                  <a:pos x="connsiteX1" y="connsiteY1"/>
                </a:cxn>
                <a:cxn ang="0">
                  <a:pos x="connsiteX2" y="connsiteY2"/>
                </a:cxn>
              </a:cxnLst>
              <a:rect l="l" t="t" r="r" b="b"/>
              <a:pathLst>
                <a:path w="228545" h="228313">
                  <a:moveTo>
                    <a:pt x="0" y="228314"/>
                  </a:moveTo>
                  <a:lnTo>
                    <a:pt x="228546" y="228314"/>
                  </a:lnTo>
                  <a:lnTo>
                    <a:pt x="228546"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51" name="Freeform 5750">
              <a:extLst>
                <a:ext uri="{FF2B5EF4-FFF2-40B4-BE49-F238E27FC236}">
                  <a16:creationId xmlns:a16="http://schemas.microsoft.com/office/drawing/2014/main" id="{CF083D30-BBB0-5EE2-35E4-5F8FBBF77316}"/>
                </a:ext>
              </a:extLst>
            </p:cNvPr>
            <p:cNvSpPr/>
            <p:nvPr/>
          </p:nvSpPr>
          <p:spPr>
            <a:xfrm>
              <a:off x="12712959" y="8631581"/>
              <a:ext cx="533271" cy="532729"/>
            </a:xfrm>
            <a:custGeom>
              <a:avLst/>
              <a:gdLst>
                <a:gd name="connsiteX0" fmla="*/ 533271 w 533271"/>
                <a:gd name="connsiteY0" fmla="*/ 532730 h 532729"/>
                <a:gd name="connsiteX1" fmla="*/ 0 w 533271"/>
                <a:gd name="connsiteY1" fmla="*/ 0 h 532729"/>
              </a:gdLst>
              <a:ahLst/>
              <a:cxnLst>
                <a:cxn ang="0">
                  <a:pos x="connsiteX0" y="connsiteY0"/>
                </a:cxn>
                <a:cxn ang="0">
                  <a:pos x="connsiteX1" y="connsiteY1"/>
                </a:cxn>
              </a:cxnLst>
              <a:rect l="l" t="t" r="r" b="b"/>
              <a:pathLst>
                <a:path w="533271" h="532729">
                  <a:moveTo>
                    <a:pt x="533271" y="532730"/>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46" name="Graphic 4332">
            <a:extLst>
              <a:ext uri="{FF2B5EF4-FFF2-40B4-BE49-F238E27FC236}">
                <a16:creationId xmlns:a16="http://schemas.microsoft.com/office/drawing/2014/main" id="{A2C447D2-DFED-3015-04EA-D9866B937958}"/>
              </a:ext>
            </a:extLst>
          </p:cNvPr>
          <p:cNvGrpSpPr/>
          <p:nvPr/>
        </p:nvGrpSpPr>
        <p:grpSpPr>
          <a:xfrm flipH="1">
            <a:off x="10767158" y="9319794"/>
            <a:ext cx="400110" cy="399702"/>
            <a:chOff x="11391694" y="8631582"/>
            <a:chExt cx="533271" cy="532729"/>
          </a:xfrm>
          <a:noFill/>
        </p:grpSpPr>
        <p:sp>
          <p:nvSpPr>
            <p:cNvPr id="5748" name="Freeform 5747">
              <a:extLst>
                <a:ext uri="{FF2B5EF4-FFF2-40B4-BE49-F238E27FC236}">
                  <a16:creationId xmlns:a16="http://schemas.microsoft.com/office/drawing/2014/main" id="{0321C682-92FB-00D3-7C0E-45E201438958}"/>
                </a:ext>
              </a:extLst>
            </p:cNvPr>
            <p:cNvSpPr/>
            <p:nvPr/>
          </p:nvSpPr>
          <p:spPr>
            <a:xfrm>
              <a:off x="11696420" y="8631582"/>
              <a:ext cx="228540" cy="228312"/>
            </a:xfrm>
            <a:custGeom>
              <a:avLst/>
              <a:gdLst>
                <a:gd name="connsiteX0" fmla="*/ 228540 w 228540"/>
                <a:gd name="connsiteY0" fmla="*/ 228312 h 228312"/>
                <a:gd name="connsiteX1" fmla="*/ 228540 w 228540"/>
                <a:gd name="connsiteY1" fmla="*/ 0 h 228312"/>
                <a:gd name="connsiteX2" fmla="*/ 0 w 228540"/>
                <a:gd name="connsiteY2" fmla="*/ 0 h 228312"/>
              </a:gdLst>
              <a:ahLst/>
              <a:cxnLst>
                <a:cxn ang="0">
                  <a:pos x="connsiteX0" y="connsiteY0"/>
                </a:cxn>
                <a:cxn ang="0">
                  <a:pos x="connsiteX1" y="connsiteY1"/>
                </a:cxn>
                <a:cxn ang="0">
                  <a:pos x="connsiteX2" y="connsiteY2"/>
                </a:cxn>
              </a:cxnLst>
              <a:rect l="l" t="t" r="r" b="b"/>
              <a:pathLst>
                <a:path w="228540" h="228312">
                  <a:moveTo>
                    <a:pt x="228540" y="228312"/>
                  </a:moveTo>
                  <a:lnTo>
                    <a:pt x="228540" y="0"/>
                  </a:ln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49" name="Freeform 5748">
              <a:extLst>
                <a:ext uri="{FF2B5EF4-FFF2-40B4-BE49-F238E27FC236}">
                  <a16:creationId xmlns:a16="http://schemas.microsoft.com/office/drawing/2014/main" id="{A1D66C44-78CC-CE5E-15BB-9839C5541692}"/>
                </a:ext>
              </a:extLst>
            </p:cNvPr>
            <p:cNvSpPr/>
            <p:nvPr/>
          </p:nvSpPr>
          <p:spPr>
            <a:xfrm>
              <a:off x="11391694" y="8631582"/>
              <a:ext cx="533271" cy="532729"/>
            </a:xfrm>
            <a:custGeom>
              <a:avLst/>
              <a:gdLst>
                <a:gd name="connsiteX0" fmla="*/ 533272 w 533271"/>
                <a:gd name="connsiteY0" fmla="*/ 0 h 532729"/>
                <a:gd name="connsiteX1" fmla="*/ 0 w 533271"/>
                <a:gd name="connsiteY1" fmla="*/ 532729 h 532729"/>
              </a:gdLst>
              <a:ahLst/>
              <a:cxnLst>
                <a:cxn ang="0">
                  <a:pos x="connsiteX0" y="connsiteY0"/>
                </a:cxn>
                <a:cxn ang="0">
                  <a:pos x="connsiteX1" y="connsiteY1"/>
                </a:cxn>
              </a:cxnLst>
              <a:rect l="l" t="t" r="r" b="b"/>
              <a:pathLst>
                <a:path w="533271" h="532729">
                  <a:moveTo>
                    <a:pt x="533272" y="0"/>
                  </a:moveTo>
                  <a:lnTo>
                    <a:pt x="0" y="532729"/>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47" name="Graphic 4332">
            <a:extLst>
              <a:ext uri="{FF2B5EF4-FFF2-40B4-BE49-F238E27FC236}">
                <a16:creationId xmlns:a16="http://schemas.microsoft.com/office/drawing/2014/main" id="{FFDF8A1D-6A94-D035-A706-291F1EC458AA}"/>
              </a:ext>
            </a:extLst>
          </p:cNvPr>
          <p:cNvGrpSpPr/>
          <p:nvPr/>
        </p:nvGrpSpPr>
        <p:grpSpPr>
          <a:xfrm flipH="1">
            <a:off x="13204904" y="9319793"/>
            <a:ext cx="400110" cy="399702"/>
            <a:chOff x="14060862" y="8631581"/>
            <a:chExt cx="533271" cy="532729"/>
          </a:xfrm>
          <a:noFill/>
        </p:grpSpPr>
        <p:sp>
          <p:nvSpPr>
            <p:cNvPr id="5746" name="Freeform 5745">
              <a:extLst>
                <a:ext uri="{FF2B5EF4-FFF2-40B4-BE49-F238E27FC236}">
                  <a16:creationId xmlns:a16="http://schemas.microsoft.com/office/drawing/2014/main" id="{1DCA8D24-081B-A995-5BC7-4D31BF4A5261}"/>
                </a:ext>
              </a:extLst>
            </p:cNvPr>
            <p:cNvSpPr/>
            <p:nvPr/>
          </p:nvSpPr>
          <p:spPr>
            <a:xfrm>
              <a:off x="14060863" y="8935997"/>
              <a:ext cx="228545" cy="228313"/>
            </a:xfrm>
            <a:custGeom>
              <a:avLst/>
              <a:gdLst>
                <a:gd name="connsiteX0" fmla="*/ 228545 w 228545"/>
                <a:gd name="connsiteY0" fmla="*/ 228314 h 228313"/>
                <a:gd name="connsiteX1" fmla="*/ 0 w 228545"/>
                <a:gd name="connsiteY1" fmla="*/ 228314 h 228313"/>
                <a:gd name="connsiteX2" fmla="*/ 0 w 228545"/>
                <a:gd name="connsiteY2" fmla="*/ 0 h 228313"/>
              </a:gdLst>
              <a:ahLst/>
              <a:cxnLst>
                <a:cxn ang="0">
                  <a:pos x="connsiteX0" y="connsiteY0"/>
                </a:cxn>
                <a:cxn ang="0">
                  <a:pos x="connsiteX1" y="connsiteY1"/>
                </a:cxn>
                <a:cxn ang="0">
                  <a:pos x="connsiteX2" y="connsiteY2"/>
                </a:cxn>
              </a:cxnLst>
              <a:rect l="l" t="t" r="r" b="b"/>
              <a:pathLst>
                <a:path w="228545" h="228313">
                  <a:moveTo>
                    <a:pt x="228545" y="228314"/>
                  </a:moveTo>
                  <a:lnTo>
                    <a:pt x="0" y="228314"/>
                  </a:ln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47" name="Freeform 5746">
              <a:extLst>
                <a:ext uri="{FF2B5EF4-FFF2-40B4-BE49-F238E27FC236}">
                  <a16:creationId xmlns:a16="http://schemas.microsoft.com/office/drawing/2014/main" id="{2DE29D87-83D1-05B4-D82D-60D00BE6085D}"/>
                </a:ext>
              </a:extLst>
            </p:cNvPr>
            <p:cNvSpPr/>
            <p:nvPr/>
          </p:nvSpPr>
          <p:spPr>
            <a:xfrm>
              <a:off x="14060862" y="8631581"/>
              <a:ext cx="533271" cy="532729"/>
            </a:xfrm>
            <a:custGeom>
              <a:avLst/>
              <a:gdLst>
                <a:gd name="connsiteX0" fmla="*/ 0 w 533271"/>
                <a:gd name="connsiteY0" fmla="*/ 532730 h 532729"/>
                <a:gd name="connsiteX1" fmla="*/ 533272 w 533271"/>
                <a:gd name="connsiteY1" fmla="*/ 0 h 532729"/>
              </a:gdLst>
              <a:ahLst/>
              <a:cxnLst>
                <a:cxn ang="0">
                  <a:pos x="connsiteX0" y="connsiteY0"/>
                </a:cxn>
                <a:cxn ang="0">
                  <a:pos x="connsiteX1" y="connsiteY1"/>
                </a:cxn>
              </a:cxnLst>
              <a:rect l="l" t="t" r="r" b="b"/>
              <a:pathLst>
                <a:path w="533271" h="532729">
                  <a:moveTo>
                    <a:pt x="0" y="532730"/>
                  </a:moveTo>
                  <a:lnTo>
                    <a:pt x="533272"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48" name="Graphic 4332">
            <a:extLst>
              <a:ext uri="{FF2B5EF4-FFF2-40B4-BE49-F238E27FC236}">
                <a16:creationId xmlns:a16="http://schemas.microsoft.com/office/drawing/2014/main" id="{3B8FA9DE-7170-C34B-E2EB-EC8D6C6A312F}"/>
              </a:ext>
            </a:extLst>
          </p:cNvPr>
          <p:cNvGrpSpPr/>
          <p:nvPr/>
        </p:nvGrpSpPr>
        <p:grpSpPr>
          <a:xfrm flipH="1">
            <a:off x="9615866" y="10371452"/>
            <a:ext cx="514426" cy="514230"/>
            <a:chOff x="9971680" y="9942479"/>
            <a:chExt cx="685631" cy="685371"/>
          </a:xfrm>
          <a:noFill/>
        </p:grpSpPr>
        <p:grpSp>
          <p:nvGrpSpPr>
            <p:cNvPr id="5742" name="Graphic 4332">
              <a:extLst>
                <a:ext uri="{FF2B5EF4-FFF2-40B4-BE49-F238E27FC236}">
                  <a16:creationId xmlns:a16="http://schemas.microsoft.com/office/drawing/2014/main" id="{C9CC2A27-3E5C-D32B-C639-CDA00C9EDA95}"/>
                </a:ext>
              </a:extLst>
            </p:cNvPr>
            <p:cNvGrpSpPr/>
            <p:nvPr/>
          </p:nvGrpSpPr>
          <p:grpSpPr>
            <a:xfrm>
              <a:off x="10009771" y="9942479"/>
              <a:ext cx="228543" cy="228313"/>
              <a:chOff x="10009771" y="9942479"/>
              <a:chExt cx="228543" cy="228313"/>
            </a:xfrm>
            <a:grpFill/>
          </p:grpSpPr>
          <p:sp>
            <p:nvSpPr>
              <p:cNvPr id="5744" name="Freeform 5743">
                <a:extLst>
                  <a:ext uri="{FF2B5EF4-FFF2-40B4-BE49-F238E27FC236}">
                    <a16:creationId xmlns:a16="http://schemas.microsoft.com/office/drawing/2014/main" id="{BC0436DB-87EB-40E0-7DBE-9935763D1F63}"/>
                  </a:ext>
                </a:extLst>
              </p:cNvPr>
              <p:cNvSpPr/>
              <p:nvPr/>
            </p:nvSpPr>
            <p:spPr>
              <a:xfrm>
                <a:off x="10140367" y="9942479"/>
                <a:ext cx="97947" cy="97849"/>
              </a:xfrm>
              <a:custGeom>
                <a:avLst/>
                <a:gdLst>
                  <a:gd name="connsiteX0" fmla="*/ 97947 w 97947"/>
                  <a:gd name="connsiteY0" fmla="*/ 97850 h 97849"/>
                  <a:gd name="connsiteX1" fmla="*/ 97947 w 97947"/>
                  <a:gd name="connsiteY1" fmla="*/ 0 h 97849"/>
                  <a:gd name="connsiteX2" fmla="*/ 0 w 97947"/>
                  <a:gd name="connsiteY2" fmla="*/ 0 h 97849"/>
                </a:gdLst>
                <a:ahLst/>
                <a:cxnLst>
                  <a:cxn ang="0">
                    <a:pos x="connsiteX0" y="connsiteY0"/>
                  </a:cxn>
                  <a:cxn ang="0">
                    <a:pos x="connsiteX1" y="connsiteY1"/>
                  </a:cxn>
                  <a:cxn ang="0">
                    <a:pos x="connsiteX2" y="connsiteY2"/>
                  </a:cxn>
                </a:cxnLst>
                <a:rect l="l" t="t" r="r" b="b"/>
                <a:pathLst>
                  <a:path w="97947" h="97849">
                    <a:moveTo>
                      <a:pt x="97947" y="97850"/>
                    </a:moveTo>
                    <a:lnTo>
                      <a:pt x="97947" y="0"/>
                    </a:ln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45" name="Freeform 5744">
                <a:extLst>
                  <a:ext uri="{FF2B5EF4-FFF2-40B4-BE49-F238E27FC236}">
                    <a16:creationId xmlns:a16="http://schemas.microsoft.com/office/drawing/2014/main" id="{2DA90F80-49E8-B52D-8DB1-9DDE0BA102B9}"/>
                  </a:ext>
                </a:extLst>
              </p:cNvPr>
              <p:cNvSpPr/>
              <p:nvPr/>
            </p:nvSpPr>
            <p:spPr>
              <a:xfrm>
                <a:off x="10009771" y="9942479"/>
                <a:ext cx="228543" cy="228313"/>
              </a:xfrm>
              <a:custGeom>
                <a:avLst/>
                <a:gdLst>
                  <a:gd name="connsiteX0" fmla="*/ 228544 w 228543"/>
                  <a:gd name="connsiteY0" fmla="*/ 0 h 228313"/>
                  <a:gd name="connsiteX1" fmla="*/ 0 w 228543"/>
                  <a:gd name="connsiteY1" fmla="*/ 228314 h 228313"/>
                </a:gdLst>
                <a:ahLst/>
                <a:cxnLst>
                  <a:cxn ang="0">
                    <a:pos x="connsiteX0" y="connsiteY0"/>
                  </a:cxn>
                  <a:cxn ang="0">
                    <a:pos x="connsiteX1" y="connsiteY1"/>
                  </a:cxn>
                </a:cxnLst>
                <a:rect l="l" t="t" r="r" b="b"/>
                <a:pathLst>
                  <a:path w="228543" h="228313">
                    <a:moveTo>
                      <a:pt x="228544" y="0"/>
                    </a:moveTo>
                    <a:lnTo>
                      <a:pt x="0" y="22831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743" name="Freeform 5742">
              <a:extLst>
                <a:ext uri="{FF2B5EF4-FFF2-40B4-BE49-F238E27FC236}">
                  <a16:creationId xmlns:a16="http://schemas.microsoft.com/office/drawing/2014/main" id="{4F4166E5-3751-6B2E-E241-360B3DE6A1F5}"/>
                </a:ext>
              </a:extLst>
            </p:cNvPr>
            <p:cNvSpPr/>
            <p:nvPr/>
          </p:nvSpPr>
          <p:spPr>
            <a:xfrm>
              <a:off x="9971680" y="9942914"/>
              <a:ext cx="685631" cy="684936"/>
            </a:xfrm>
            <a:custGeom>
              <a:avLst/>
              <a:gdLst>
                <a:gd name="connsiteX0" fmla="*/ 685632 w 685631"/>
                <a:gd name="connsiteY0" fmla="*/ 0 h 684936"/>
                <a:gd name="connsiteX1" fmla="*/ 515684 w 685631"/>
                <a:gd name="connsiteY1" fmla="*/ 0 h 684936"/>
                <a:gd name="connsiteX2" fmla="*/ 457086 w 685631"/>
                <a:gd name="connsiteY2" fmla="*/ 58534 h 684936"/>
                <a:gd name="connsiteX3" fmla="*/ 457086 w 685631"/>
                <a:gd name="connsiteY3" fmla="*/ 169780 h 684936"/>
                <a:gd name="connsiteX4" fmla="*/ 398493 w 685631"/>
                <a:gd name="connsiteY4" fmla="*/ 228314 h 684936"/>
                <a:gd name="connsiteX5" fmla="*/ 287139 w 685631"/>
                <a:gd name="connsiteY5" fmla="*/ 228314 h 684936"/>
                <a:gd name="connsiteX6" fmla="*/ 228544 w 685631"/>
                <a:gd name="connsiteY6" fmla="*/ 286848 h 684936"/>
                <a:gd name="connsiteX7" fmla="*/ 228544 w 685631"/>
                <a:gd name="connsiteY7" fmla="*/ 398089 h 684936"/>
                <a:gd name="connsiteX8" fmla="*/ 169950 w 685631"/>
                <a:gd name="connsiteY8" fmla="*/ 456628 h 684936"/>
                <a:gd name="connsiteX9" fmla="*/ 58594 w 685631"/>
                <a:gd name="connsiteY9" fmla="*/ 456628 h 684936"/>
                <a:gd name="connsiteX10" fmla="*/ 0 w 685631"/>
                <a:gd name="connsiteY10" fmla="*/ 515162 h 684936"/>
                <a:gd name="connsiteX11" fmla="*/ 0 w 685631"/>
                <a:gd name="connsiteY11" fmla="*/ 684937 h 68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631" h="684936">
                  <a:moveTo>
                    <a:pt x="685632" y="0"/>
                  </a:moveTo>
                  <a:lnTo>
                    <a:pt x="515684" y="0"/>
                  </a:lnTo>
                  <a:cubicBezTo>
                    <a:pt x="483321" y="0"/>
                    <a:pt x="457086" y="26209"/>
                    <a:pt x="457086" y="58534"/>
                  </a:cubicBezTo>
                  <a:lnTo>
                    <a:pt x="457086" y="169780"/>
                  </a:lnTo>
                  <a:cubicBezTo>
                    <a:pt x="457086" y="202105"/>
                    <a:pt x="430856" y="228314"/>
                    <a:pt x="398493" y="228314"/>
                  </a:cubicBezTo>
                  <a:lnTo>
                    <a:pt x="287139" y="228314"/>
                  </a:lnTo>
                  <a:cubicBezTo>
                    <a:pt x="254777" y="228314"/>
                    <a:pt x="228544" y="254523"/>
                    <a:pt x="228544" y="286848"/>
                  </a:cubicBezTo>
                  <a:lnTo>
                    <a:pt x="228544" y="398089"/>
                  </a:lnTo>
                  <a:cubicBezTo>
                    <a:pt x="228544" y="430419"/>
                    <a:pt x="202311" y="456628"/>
                    <a:pt x="169950" y="456628"/>
                  </a:cubicBezTo>
                  <a:lnTo>
                    <a:pt x="58594" y="456628"/>
                  </a:lnTo>
                  <a:cubicBezTo>
                    <a:pt x="26233" y="456628"/>
                    <a:pt x="0" y="482831"/>
                    <a:pt x="0" y="515162"/>
                  </a:cubicBezTo>
                  <a:lnTo>
                    <a:pt x="0" y="684937"/>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49" name="Graphic 4332">
            <a:extLst>
              <a:ext uri="{FF2B5EF4-FFF2-40B4-BE49-F238E27FC236}">
                <a16:creationId xmlns:a16="http://schemas.microsoft.com/office/drawing/2014/main" id="{B561A6A6-9EE3-79CB-827F-5A8ECC8CF490}"/>
              </a:ext>
            </a:extLst>
          </p:cNvPr>
          <p:cNvGrpSpPr/>
          <p:nvPr/>
        </p:nvGrpSpPr>
        <p:grpSpPr>
          <a:xfrm flipH="1">
            <a:off x="11902176" y="10400435"/>
            <a:ext cx="571582" cy="456264"/>
            <a:chOff x="12598686" y="9981108"/>
            <a:chExt cx="761811" cy="608114"/>
          </a:xfrm>
          <a:noFill/>
        </p:grpSpPr>
        <p:sp>
          <p:nvSpPr>
            <p:cNvPr id="5739" name="Freeform 5738">
              <a:extLst>
                <a:ext uri="{FF2B5EF4-FFF2-40B4-BE49-F238E27FC236}">
                  <a16:creationId xmlns:a16="http://schemas.microsoft.com/office/drawing/2014/main" id="{9A5F669A-D9A5-DB8C-4BDE-4D3F1FE00F6A}"/>
                </a:ext>
              </a:extLst>
            </p:cNvPr>
            <p:cNvSpPr/>
            <p:nvPr/>
          </p:nvSpPr>
          <p:spPr>
            <a:xfrm>
              <a:off x="12598686" y="9981108"/>
              <a:ext cx="761811" cy="608114"/>
            </a:xfrm>
            <a:custGeom>
              <a:avLst/>
              <a:gdLst>
                <a:gd name="connsiteX0" fmla="*/ 17501 w 761811"/>
                <a:gd name="connsiteY0" fmla="*/ 456623 h 608114"/>
                <a:gd name="connsiteX1" fmla="*/ 180171 w 761811"/>
                <a:gd name="connsiteY1" fmla="*/ 456623 h 608114"/>
                <a:gd name="connsiteX2" fmla="*/ 255378 w 761811"/>
                <a:gd name="connsiteY2" fmla="*/ 416415 h 608114"/>
                <a:gd name="connsiteX3" fmla="*/ 509181 w 761811"/>
                <a:gd name="connsiteY3" fmla="*/ 36094 h 608114"/>
                <a:gd name="connsiteX4" fmla="*/ 576696 w 761811"/>
                <a:gd name="connsiteY4" fmla="*/ 0 h 608114"/>
                <a:gd name="connsiteX5" fmla="*/ 728911 w 761811"/>
                <a:gd name="connsiteY5" fmla="*/ 0 h 608114"/>
                <a:gd name="connsiteX6" fmla="*/ 761812 w 761811"/>
                <a:gd name="connsiteY6" fmla="*/ 32867 h 608114"/>
                <a:gd name="connsiteX7" fmla="*/ 761812 w 761811"/>
                <a:gd name="connsiteY7" fmla="*/ 118625 h 608114"/>
                <a:gd name="connsiteX8" fmla="*/ 728911 w 761811"/>
                <a:gd name="connsiteY8" fmla="*/ 151492 h 608114"/>
                <a:gd name="connsiteX9" fmla="*/ 652876 w 761811"/>
                <a:gd name="connsiteY9" fmla="*/ 151492 h 608114"/>
                <a:gd name="connsiteX10" fmla="*/ 585361 w 761811"/>
                <a:gd name="connsiteY10" fmla="*/ 187586 h 608114"/>
                <a:gd name="connsiteX11" fmla="*/ 331558 w 761811"/>
                <a:gd name="connsiteY11" fmla="*/ 567907 h 608114"/>
                <a:gd name="connsiteX12" fmla="*/ 256351 w 761811"/>
                <a:gd name="connsiteY12" fmla="*/ 608114 h 608114"/>
                <a:gd name="connsiteX13" fmla="*/ 17501 w 761811"/>
                <a:gd name="connsiteY13" fmla="*/ 608114 h 608114"/>
                <a:gd name="connsiteX14" fmla="*/ 0 w 761811"/>
                <a:gd name="connsiteY14" fmla="*/ 590631 h 608114"/>
                <a:gd name="connsiteX15" fmla="*/ 0 w 761811"/>
                <a:gd name="connsiteY15" fmla="*/ 474106 h 608114"/>
                <a:gd name="connsiteX16" fmla="*/ 17501 w 761811"/>
                <a:gd name="connsiteY16" fmla="*/ 456623 h 608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1811" h="608114">
                  <a:moveTo>
                    <a:pt x="17501" y="456623"/>
                  </a:moveTo>
                  <a:lnTo>
                    <a:pt x="180171" y="456623"/>
                  </a:lnTo>
                  <a:cubicBezTo>
                    <a:pt x="210394" y="456623"/>
                    <a:pt x="238613" y="441534"/>
                    <a:pt x="255378" y="416415"/>
                  </a:cubicBezTo>
                  <a:lnTo>
                    <a:pt x="509181" y="36094"/>
                  </a:lnTo>
                  <a:cubicBezTo>
                    <a:pt x="524231" y="13542"/>
                    <a:pt x="549569" y="0"/>
                    <a:pt x="576696" y="0"/>
                  </a:cubicBezTo>
                  <a:lnTo>
                    <a:pt x="728911" y="0"/>
                  </a:lnTo>
                  <a:cubicBezTo>
                    <a:pt x="747084" y="0"/>
                    <a:pt x="761812" y="14713"/>
                    <a:pt x="761812" y="32867"/>
                  </a:cubicBezTo>
                  <a:lnTo>
                    <a:pt x="761812" y="118625"/>
                  </a:lnTo>
                  <a:cubicBezTo>
                    <a:pt x="761812" y="136774"/>
                    <a:pt x="747084" y="151492"/>
                    <a:pt x="728911" y="151492"/>
                  </a:cubicBezTo>
                  <a:lnTo>
                    <a:pt x="652876" y="151492"/>
                  </a:lnTo>
                  <a:cubicBezTo>
                    <a:pt x="625749" y="151492"/>
                    <a:pt x="600411" y="165039"/>
                    <a:pt x="585361" y="187586"/>
                  </a:cubicBezTo>
                  <a:lnTo>
                    <a:pt x="331558" y="567907"/>
                  </a:lnTo>
                  <a:cubicBezTo>
                    <a:pt x="314793" y="593026"/>
                    <a:pt x="286575" y="608114"/>
                    <a:pt x="256351" y="608114"/>
                  </a:cubicBezTo>
                  <a:lnTo>
                    <a:pt x="17501" y="608114"/>
                  </a:lnTo>
                  <a:cubicBezTo>
                    <a:pt x="7837" y="608114"/>
                    <a:pt x="0" y="600291"/>
                    <a:pt x="0" y="590631"/>
                  </a:cubicBezTo>
                  <a:lnTo>
                    <a:pt x="0" y="474106"/>
                  </a:lnTo>
                  <a:cubicBezTo>
                    <a:pt x="0" y="464451"/>
                    <a:pt x="7837" y="456623"/>
                    <a:pt x="17501" y="456623"/>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40" name="Freeform 5739">
              <a:extLst>
                <a:ext uri="{FF2B5EF4-FFF2-40B4-BE49-F238E27FC236}">
                  <a16:creationId xmlns:a16="http://schemas.microsoft.com/office/drawing/2014/main" id="{143F56C8-5C86-1A5E-FC44-DE23346B0511}"/>
                </a:ext>
              </a:extLst>
            </p:cNvPr>
            <p:cNvSpPr/>
            <p:nvPr/>
          </p:nvSpPr>
          <p:spPr>
            <a:xfrm>
              <a:off x="12851728" y="10042913"/>
              <a:ext cx="103368" cy="103263"/>
            </a:xfrm>
            <a:custGeom>
              <a:avLst/>
              <a:gdLst>
                <a:gd name="connsiteX0" fmla="*/ 103368 w 103368"/>
                <a:gd name="connsiteY0" fmla="*/ 51632 h 103263"/>
                <a:gd name="connsiteX1" fmla="*/ 51684 w 103368"/>
                <a:gd name="connsiteY1" fmla="*/ 103263 h 103263"/>
                <a:gd name="connsiteX2" fmla="*/ 0 w 103368"/>
                <a:gd name="connsiteY2" fmla="*/ 51632 h 103263"/>
                <a:gd name="connsiteX3" fmla="*/ 51684 w 103368"/>
                <a:gd name="connsiteY3" fmla="*/ 0 h 103263"/>
                <a:gd name="connsiteX4" fmla="*/ 103368 w 103368"/>
                <a:gd name="connsiteY4" fmla="*/ 51632 h 103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68" h="103263">
                  <a:moveTo>
                    <a:pt x="103368" y="51632"/>
                  </a:moveTo>
                  <a:cubicBezTo>
                    <a:pt x="103368" y="80147"/>
                    <a:pt x="80229" y="103263"/>
                    <a:pt x="51684" y="103263"/>
                  </a:cubicBezTo>
                  <a:cubicBezTo>
                    <a:pt x="23140" y="103263"/>
                    <a:pt x="0" y="80147"/>
                    <a:pt x="0" y="51632"/>
                  </a:cubicBezTo>
                  <a:cubicBezTo>
                    <a:pt x="0" y="23116"/>
                    <a:pt x="23140" y="0"/>
                    <a:pt x="51684" y="0"/>
                  </a:cubicBezTo>
                  <a:cubicBezTo>
                    <a:pt x="80229" y="0"/>
                    <a:pt x="103368" y="23116"/>
                    <a:pt x="103368" y="51632"/>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41" name="Freeform 5740">
              <a:extLst>
                <a:ext uri="{FF2B5EF4-FFF2-40B4-BE49-F238E27FC236}">
                  <a16:creationId xmlns:a16="http://schemas.microsoft.com/office/drawing/2014/main" id="{5865E6F4-7ADC-944D-A7A8-113492D8C577}"/>
                </a:ext>
              </a:extLst>
            </p:cNvPr>
            <p:cNvSpPr/>
            <p:nvPr/>
          </p:nvSpPr>
          <p:spPr>
            <a:xfrm>
              <a:off x="12800045" y="10183342"/>
              <a:ext cx="176461" cy="250753"/>
            </a:xfrm>
            <a:custGeom>
              <a:avLst/>
              <a:gdLst>
                <a:gd name="connsiteX0" fmla="*/ 0 w 176461"/>
                <a:gd name="connsiteY0" fmla="*/ 250753 h 250753"/>
                <a:gd name="connsiteX1" fmla="*/ 0 w 176461"/>
                <a:gd name="connsiteY1" fmla="*/ 103262 h 250753"/>
                <a:gd name="connsiteX2" fmla="*/ 103367 w 176461"/>
                <a:gd name="connsiteY2" fmla="*/ 0 h 250753"/>
                <a:gd name="connsiteX3" fmla="*/ 103367 w 176461"/>
                <a:gd name="connsiteY3" fmla="*/ 0 h 250753"/>
                <a:gd name="connsiteX4" fmla="*/ 176462 w 176461"/>
                <a:gd name="connsiteY4" fmla="*/ 30241 h 2507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61" h="250753">
                  <a:moveTo>
                    <a:pt x="0" y="250753"/>
                  </a:moveTo>
                  <a:lnTo>
                    <a:pt x="0" y="103262"/>
                  </a:lnTo>
                  <a:cubicBezTo>
                    <a:pt x="0" y="46232"/>
                    <a:pt x="46279" y="0"/>
                    <a:pt x="103367" y="0"/>
                  </a:cubicBezTo>
                  <a:lnTo>
                    <a:pt x="103367" y="0"/>
                  </a:lnTo>
                  <a:cubicBezTo>
                    <a:pt x="131914" y="0"/>
                    <a:pt x="157751" y="11555"/>
                    <a:pt x="176462" y="30241"/>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50" name="Graphic 4332">
            <a:extLst>
              <a:ext uri="{FF2B5EF4-FFF2-40B4-BE49-F238E27FC236}">
                <a16:creationId xmlns:a16="http://schemas.microsoft.com/office/drawing/2014/main" id="{70CF7AD4-ACA7-BB69-155C-DBD9CFF641EE}"/>
              </a:ext>
            </a:extLst>
          </p:cNvPr>
          <p:cNvGrpSpPr/>
          <p:nvPr/>
        </p:nvGrpSpPr>
        <p:grpSpPr>
          <a:xfrm flipH="1">
            <a:off x="10710001" y="10371618"/>
            <a:ext cx="514424" cy="513902"/>
            <a:chOff x="11315514" y="9942699"/>
            <a:chExt cx="685631" cy="684936"/>
          </a:xfrm>
          <a:noFill/>
        </p:grpSpPr>
        <p:grpSp>
          <p:nvGrpSpPr>
            <p:cNvPr id="5735" name="Graphic 4332">
              <a:extLst>
                <a:ext uri="{FF2B5EF4-FFF2-40B4-BE49-F238E27FC236}">
                  <a16:creationId xmlns:a16="http://schemas.microsoft.com/office/drawing/2014/main" id="{301C7A04-07E1-4204-9929-B408039E13EC}"/>
                </a:ext>
              </a:extLst>
            </p:cNvPr>
            <p:cNvGrpSpPr/>
            <p:nvPr/>
          </p:nvGrpSpPr>
          <p:grpSpPr>
            <a:xfrm>
              <a:off x="11734948" y="9942699"/>
              <a:ext cx="228540" cy="228308"/>
              <a:chOff x="11734948" y="9942699"/>
              <a:chExt cx="228540" cy="228308"/>
            </a:xfrm>
            <a:grpFill/>
          </p:grpSpPr>
          <p:sp>
            <p:nvSpPr>
              <p:cNvPr id="5737" name="Freeform 5736">
                <a:extLst>
                  <a:ext uri="{FF2B5EF4-FFF2-40B4-BE49-F238E27FC236}">
                    <a16:creationId xmlns:a16="http://schemas.microsoft.com/office/drawing/2014/main" id="{ACE05C5D-84B5-F019-1FF1-788D5825FE68}"/>
                  </a:ext>
                </a:extLst>
              </p:cNvPr>
              <p:cNvSpPr/>
              <p:nvPr/>
            </p:nvSpPr>
            <p:spPr>
              <a:xfrm>
                <a:off x="11865545" y="10073164"/>
                <a:ext cx="97943" cy="97844"/>
              </a:xfrm>
              <a:custGeom>
                <a:avLst/>
                <a:gdLst>
                  <a:gd name="connsiteX0" fmla="*/ 97944 w 97943"/>
                  <a:gd name="connsiteY0" fmla="*/ 0 h 97844"/>
                  <a:gd name="connsiteX1" fmla="*/ 97944 w 97943"/>
                  <a:gd name="connsiteY1" fmla="*/ 97844 h 97844"/>
                  <a:gd name="connsiteX2" fmla="*/ 0 w 97943"/>
                  <a:gd name="connsiteY2" fmla="*/ 97844 h 97844"/>
                </a:gdLst>
                <a:ahLst/>
                <a:cxnLst>
                  <a:cxn ang="0">
                    <a:pos x="connsiteX0" y="connsiteY0"/>
                  </a:cxn>
                  <a:cxn ang="0">
                    <a:pos x="connsiteX1" y="connsiteY1"/>
                  </a:cxn>
                  <a:cxn ang="0">
                    <a:pos x="connsiteX2" y="connsiteY2"/>
                  </a:cxn>
                </a:cxnLst>
                <a:rect l="l" t="t" r="r" b="b"/>
                <a:pathLst>
                  <a:path w="97943" h="97844">
                    <a:moveTo>
                      <a:pt x="97944" y="0"/>
                    </a:moveTo>
                    <a:lnTo>
                      <a:pt x="97944" y="97844"/>
                    </a:lnTo>
                    <a:lnTo>
                      <a:pt x="0" y="97844"/>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38" name="Freeform 5737">
                <a:extLst>
                  <a:ext uri="{FF2B5EF4-FFF2-40B4-BE49-F238E27FC236}">
                    <a16:creationId xmlns:a16="http://schemas.microsoft.com/office/drawing/2014/main" id="{70741280-B449-D931-90B9-2AEA694D21B4}"/>
                  </a:ext>
                </a:extLst>
              </p:cNvPr>
              <p:cNvSpPr/>
              <p:nvPr/>
            </p:nvSpPr>
            <p:spPr>
              <a:xfrm>
                <a:off x="11734948" y="9942699"/>
                <a:ext cx="228540" cy="228308"/>
              </a:xfrm>
              <a:custGeom>
                <a:avLst/>
                <a:gdLst>
                  <a:gd name="connsiteX0" fmla="*/ 228540 w 228540"/>
                  <a:gd name="connsiteY0" fmla="*/ 228309 h 228308"/>
                  <a:gd name="connsiteX1" fmla="*/ 0 w 228540"/>
                  <a:gd name="connsiteY1" fmla="*/ 0 h 228308"/>
                </a:gdLst>
                <a:ahLst/>
                <a:cxnLst>
                  <a:cxn ang="0">
                    <a:pos x="connsiteX0" y="connsiteY0"/>
                  </a:cxn>
                  <a:cxn ang="0">
                    <a:pos x="connsiteX1" y="connsiteY1"/>
                  </a:cxn>
                </a:cxnLst>
                <a:rect l="l" t="t" r="r" b="b"/>
                <a:pathLst>
                  <a:path w="228540" h="228308">
                    <a:moveTo>
                      <a:pt x="228540" y="228309"/>
                    </a:move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736" name="Freeform 5735">
              <a:extLst>
                <a:ext uri="{FF2B5EF4-FFF2-40B4-BE49-F238E27FC236}">
                  <a16:creationId xmlns:a16="http://schemas.microsoft.com/office/drawing/2014/main" id="{D9C4A656-B0CD-84BE-7528-65D07CC6EA0A}"/>
                </a:ext>
              </a:extLst>
            </p:cNvPr>
            <p:cNvSpPr/>
            <p:nvPr/>
          </p:nvSpPr>
          <p:spPr>
            <a:xfrm>
              <a:off x="11315514" y="9942699"/>
              <a:ext cx="685631" cy="684936"/>
            </a:xfrm>
            <a:custGeom>
              <a:avLst/>
              <a:gdLst>
                <a:gd name="connsiteX0" fmla="*/ 0 w 685631"/>
                <a:gd name="connsiteY0" fmla="*/ 0 h 684936"/>
                <a:gd name="connsiteX1" fmla="*/ 169947 w 685631"/>
                <a:gd name="connsiteY1" fmla="*/ 0 h 684936"/>
                <a:gd name="connsiteX2" fmla="*/ 228540 w 685631"/>
                <a:gd name="connsiteY2" fmla="*/ 58534 h 684936"/>
                <a:gd name="connsiteX3" fmla="*/ 228540 w 685631"/>
                <a:gd name="connsiteY3" fmla="*/ 169775 h 684936"/>
                <a:gd name="connsiteX4" fmla="*/ 287139 w 685631"/>
                <a:gd name="connsiteY4" fmla="*/ 228308 h 684936"/>
                <a:gd name="connsiteX5" fmla="*/ 398493 w 685631"/>
                <a:gd name="connsiteY5" fmla="*/ 228308 h 684936"/>
                <a:gd name="connsiteX6" fmla="*/ 457086 w 685631"/>
                <a:gd name="connsiteY6" fmla="*/ 286842 h 684936"/>
                <a:gd name="connsiteX7" fmla="*/ 457086 w 685631"/>
                <a:gd name="connsiteY7" fmla="*/ 398089 h 684936"/>
                <a:gd name="connsiteX8" fmla="*/ 515679 w 685631"/>
                <a:gd name="connsiteY8" fmla="*/ 456623 h 684936"/>
                <a:gd name="connsiteX9" fmla="*/ 627039 w 685631"/>
                <a:gd name="connsiteY9" fmla="*/ 456623 h 684936"/>
                <a:gd name="connsiteX10" fmla="*/ 685632 w 685631"/>
                <a:gd name="connsiteY10" fmla="*/ 515156 h 684936"/>
                <a:gd name="connsiteX11" fmla="*/ 685632 w 685631"/>
                <a:gd name="connsiteY11" fmla="*/ 684936 h 68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631" h="684936">
                  <a:moveTo>
                    <a:pt x="0" y="0"/>
                  </a:moveTo>
                  <a:lnTo>
                    <a:pt x="169947" y="0"/>
                  </a:lnTo>
                  <a:cubicBezTo>
                    <a:pt x="202310" y="0"/>
                    <a:pt x="228540" y="26203"/>
                    <a:pt x="228540" y="58534"/>
                  </a:cubicBezTo>
                  <a:lnTo>
                    <a:pt x="228540" y="169775"/>
                  </a:lnTo>
                  <a:cubicBezTo>
                    <a:pt x="228540" y="202105"/>
                    <a:pt x="254776" y="228308"/>
                    <a:pt x="287139" y="228308"/>
                  </a:cubicBezTo>
                  <a:lnTo>
                    <a:pt x="398493" y="228308"/>
                  </a:lnTo>
                  <a:cubicBezTo>
                    <a:pt x="430850" y="228308"/>
                    <a:pt x="457086" y="254517"/>
                    <a:pt x="457086" y="286842"/>
                  </a:cubicBezTo>
                  <a:lnTo>
                    <a:pt x="457086" y="398089"/>
                  </a:lnTo>
                  <a:cubicBezTo>
                    <a:pt x="457086" y="430414"/>
                    <a:pt x="483321" y="456623"/>
                    <a:pt x="515679" y="456623"/>
                  </a:cubicBezTo>
                  <a:lnTo>
                    <a:pt x="627039" y="456623"/>
                  </a:lnTo>
                  <a:cubicBezTo>
                    <a:pt x="659396" y="456623"/>
                    <a:pt x="685632" y="482831"/>
                    <a:pt x="685632" y="515156"/>
                  </a:cubicBezTo>
                  <a:lnTo>
                    <a:pt x="685632" y="684936"/>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51" name="Graphic 4332">
            <a:extLst>
              <a:ext uri="{FF2B5EF4-FFF2-40B4-BE49-F238E27FC236}">
                <a16:creationId xmlns:a16="http://schemas.microsoft.com/office/drawing/2014/main" id="{806057C2-8BAC-A26D-E875-B11803464962}"/>
              </a:ext>
            </a:extLst>
          </p:cNvPr>
          <p:cNvGrpSpPr/>
          <p:nvPr/>
        </p:nvGrpSpPr>
        <p:grpSpPr>
          <a:xfrm flipH="1">
            <a:off x="13115465" y="10400436"/>
            <a:ext cx="578988" cy="456262"/>
            <a:chOff x="13941655" y="9981108"/>
            <a:chExt cx="771685" cy="608114"/>
          </a:xfrm>
          <a:noFill/>
        </p:grpSpPr>
        <p:sp>
          <p:nvSpPr>
            <p:cNvPr id="5732" name="Freeform 5731">
              <a:extLst>
                <a:ext uri="{FF2B5EF4-FFF2-40B4-BE49-F238E27FC236}">
                  <a16:creationId xmlns:a16="http://schemas.microsoft.com/office/drawing/2014/main" id="{93F9DF22-347B-4947-EB86-3F855260D7BE}"/>
                </a:ext>
              </a:extLst>
            </p:cNvPr>
            <p:cNvSpPr/>
            <p:nvPr/>
          </p:nvSpPr>
          <p:spPr>
            <a:xfrm>
              <a:off x="13941655" y="9981108"/>
              <a:ext cx="771685" cy="608114"/>
            </a:xfrm>
            <a:custGeom>
              <a:avLst/>
              <a:gdLst>
                <a:gd name="connsiteX0" fmla="*/ 754179 w 771685"/>
                <a:gd name="connsiteY0" fmla="*/ 456623 h 608114"/>
                <a:gd name="connsiteX1" fmla="*/ 581641 w 771685"/>
                <a:gd name="connsiteY1" fmla="*/ 456623 h 608114"/>
                <a:gd name="connsiteX2" fmla="*/ 506439 w 771685"/>
                <a:gd name="connsiteY2" fmla="*/ 416415 h 608114"/>
                <a:gd name="connsiteX3" fmla="*/ 252637 w 771685"/>
                <a:gd name="connsiteY3" fmla="*/ 36094 h 608114"/>
                <a:gd name="connsiteX4" fmla="*/ 185121 w 771685"/>
                <a:gd name="connsiteY4" fmla="*/ 0 h 608114"/>
                <a:gd name="connsiteX5" fmla="*/ 32901 w 771685"/>
                <a:gd name="connsiteY5" fmla="*/ 0 h 608114"/>
                <a:gd name="connsiteX6" fmla="*/ 0 w 771685"/>
                <a:gd name="connsiteY6" fmla="*/ 32867 h 608114"/>
                <a:gd name="connsiteX7" fmla="*/ 0 w 771685"/>
                <a:gd name="connsiteY7" fmla="*/ 118625 h 608114"/>
                <a:gd name="connsiteX8" fmla="*/ 32901 w 771685"/>
                <a:gd name="connsiteY8" fmla="*/ 151492 h 608114"/>
                <a:gd name="connsiteX9" fmla="*/ 108936 w 771685"/>
                <a:gd name="connsiteY9" fmla="*/ 151492 h 608114"/>
                <a:gd name="connsiteX10" fmla="*/ 176451 w 771685"/>
                <a:gd name="connsiteY10" fmla="*/ 187586 h 608114"/>
                <a:gd name="connsiteX11" fmla="*/ 430259 w 771685"/>
                <a:gd name="connsiteY11" fmla="*/ 567907 h 608114"/>
                <a:gd name="connsiteX12" fmla="*/ 505461 w 771685"/>
                <a:gd name="connsiteY12" fmla="*/ 608114 h 608114"/>
                <a:gd name="connsiteX13" fmla="*/ 754179 w 771685"/>
                <a:gd name="connsiteY13" fmla="*/ 608114 h 608114"/>
                <a:gd name="connsiteX14" fmla="*/ 771686 w 771685"/>
                <a:gd name="connsiteY14" fmla="*/ 590631 h 608114"/>
                <a:gd name="connsiteX15" fmla="*/ 771686 w 771685"/>
                <a:gd name="connsiteY15" fmla="*/ 474106 h 608114"/>
                <a:gd name="connsiteX16" fmla="*/ 754179 w 771685"/>
                <a:gd name="connsiteY16" fmla="*/ 456623 h 608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1685" h="608114">
                  <a:moveTo>
                    <a:pt x="754179" y="456623"/>
                  </a:moveTo>
                  <a:lnTo>
                    <a:pt x="581641" y="456623"/>
                  </a:lnTo>
                  <a:cubicBezTo>
                    <a:pt x="551423" y="456623"/>
                    <a:pt x="523204" y="441534"/>
                    <a:pt x="506439" y="416415"/>
                  </a:cubicBezTo>
                  <a:lnTo>
                    <a:pt x="252637" y="36094"/>
                  </a:lnTo>
                  <a:cubicBezTo>
                    <a:pt x="237587" y="13542"/>
                    <a:pt x="212249" y="0"/>
                    <a:pt x="185121" y="0"/>
                  </a:cubicBezTo>
                  <a:lnTo>
                    <a:pt x="32901" y="0"/>
                  </a:lnTo>
                  <a:cubicBezTo>
                    <a:pt x="14733" y="0"/>
                    <a:pt x="0" y="14713"/>
                    <a:pt x="0" y="32867"/>
                  </a:cubicBezTo>
                  <a:lnTo>
                    <a:pt x="0" y="118625"/>
                  </a:lnTo>
                  <a:cubicBezTo>
                    <a:pt x="0" y="136774"/>
                    <a:pt x="14733" y="151492"/>
                    <a:pt x="32901" y="151492"/>
                  </a:cubicBezTo>
                  <a:lnTo>
                    <a:pt x="108936" y="151492"/>
                  </a:lnTo>
                  <a:cubicBezTo>
                    <a:pt x="136069" y="151492"/>
                    <a:pt x="161407" y="165039"/>
                    <a:pt x="176451" y="187586"/>
                  </a:cubicBezTo>
                  <a:lnTo>
                    <a:pt x="430259" y="567907"/>
                  </a:lnTo>
                  <a:cubicBezTo>
                    <a:pt x="447019" y="593026"/>
                    <a:pt x="475243" y="608114"/>
                    <a:pt x="505461" y="608114"/>
                  </a:cubicBezTo>
                  <a:lnTo>
                    <a:pt x="754179" y="608114"/>
                  </a:lnTo>
                  <a:cubicBezTo>
                    <a:pt x="763849" y="608114"/>
                    <a:pt x="771686" y="600291"/>
                    <a:pt x="771686" y="590631"/>
                  </a:cubicBezTo>
                  <a:lnTo>
                    <a:pt x="771686" y="474106"/>
                  </a:lnTo>
                  <a:cubicBezTo>
                    <a:pt x="771686" y="464451"/>
                    <a:pt x="763849" y="456623"/>
                    <a:pt x="754179" y="456623"/>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33" name="Freeform 5732">
              <a:extLst>
                <a:ext uri="{FF2B5EF4-FFF2-40B4-BE49-F238E27FC236}">
                  <a16:creationId xmlns:a16="http://schemas.microsoft.com/office/drawing/2014/main" id="{F4A86234-4CDD-48ED-D4C7-AF9E4B723B77}"/>
                </a:ext>
              </a:extLst>
            </p:cNvPr>
            <p:cNvSpPr/>
            <p:nvPr/>
          </p:nvSpPr>
          <p:spPr>
            <a:xfrm>
              <a:off x="14347063" y="10042913"/>
              <a:ext cx="103368" cy="103263"/>
            </a:xfrm>
            <a:custGeom>
              <a:avLst/>
              <a:gdLst>
                <a:gd name="connsiteX0" fmla="*/ 103368 w 103368"/>
                <a:gd name="connsiteY0" fmla="*/ 51632 h 103263"/>
                <a:gd name="connsiteX1" fmla="*/ 51684 w 103368"/>
                <a:gd name="connsiteY1" fmla="*/ 103263 h 103263"/>
                <a:gd name="connsiteX2" fmla="*/ 0 w 103368"/>
                <a:gd name="connsiteY2" fmla="*/ 51632 h 103263"/>
                <a:gd name="connsiteX3" fmla="*/ 51684 w 103368"/>
                <a:gd name="connsiteY3" fmla="*/ 0 h 103263"/>
                <a:gd name="connsiteX4" fmla="*/ 103368 w 103368"/>
                <a:gd name="connsiteY4" fmla="*/ 51632 h 103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68" h="103263">
                  <a:moveTo>
                    <a:pt x="103368" y="51632"/>
                  </a:moveTo>
                  <a:cubicBezTo>
                    <a:pt x="103368" y="80147"/>
                    <a:pt x="80228" y="103263"/>
                    <a:pt x="51684" y="103263"/>
                  </a:cubicBezTo>
                  <a:cubicBezTo>
                    <a:pt x="23140" y="103263"/>
                    <a:pt x="0" y="80147"/>
                    <a:pt x="0" y="51632"/>
                  </a:cubicBezTo>
                  <a:cubicBezTo>
                    <a:pt x="0" y="23116"/>
                    <a:pt x="23140" y="0"/>
                    <a:pt x="51684" y="0"/>
                  </a:cubicBezTo>
                  <a:cubicBezTo>
                    <a:pt x="80228" y="0"/>
                    <a:pt x="103368" y="23116"/>
                    <a:pt x="103368" y="51632"/>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34" name="Freeform 5733">
              <a:extLst>
                <a:ext uri="{FF2B5EF4-FFF2-40B4-BE49-F238E27FC236}">
                  <a16:creationId xmlns:a16="http://schemas.microsoft.com/office/drawing/2014/main" id="{4651E740-B2EF-2A0B-C368-C63BD33C76EC}"/>
                </a:ext>
              </a:extLst>
            </p:cNvPr>
            <p:cNvSpPr/>
            <p:nvPr/>
          </p:nvSpPr>
          <p:spPr>
            <a:xfrm>
              <a:off x="14325652" y="10183342"/>
              <a:ext cx="176461" cy="250753"/>
            </a:xfrm>
            <a:custGeom>
              <a:avLst/>
              <a:gdLst>
                <a:gd name="connsiteX0" fmla="*/ 176462 w 176461"/>
                <a:gd name="connsiteY0" fmla="*/ 250753 h 250753"/>
                <a:gd name="connsiteX1" fmla="*/ 176462 w 176461"/>
                <a:gd name="connsiteY1" fmla="*/ 103262 h 250753"/>
                <a:gd name="connsiteX2" fmla="*/ 73095 w 176461"/>
                <a:gd name="connsiteY2" fmla="*/ 0 h 250753"/>
                <a:gd name="connsiteX3" fmla="*/ 73095 w 176461"/>
                <a:gd name="connsiteY3" fmla="*/ 0 h 250753"/>
                <a:gd name="connsiteX4" fmla="*/ 0 w 176461"/>
                <a:gd name="connsiteY4" fmla="*/ 30241 h 2507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61" h="250753">
                  <a:moveTo>
                    <a:pt x="176462" y="250753"/>
                  </a:moveTo>
                  <a:lnTo>
                    <a:pt x="176462" y="103262"/>
                  </a:lnTo>
                  <a:cubicBezTo>
                    <a:pt x="176462" y="46232"/>
                    <a:pt x="130183" y="0"/>
                    <a:pt x="73095" y="0"/>
                  </a:cubicBezTo>
                  <a:lnTo>
                    <a:pt x="73095" y="0"/>
                  </a:lnTo>
                  <a:cubicBezTo>
                    <a:pt x="44548" y="0"/>
                    <a:pt x="18705" y="11555"/>
                    <a:pt x="0" y="30241"/>
                  </a:cubicBez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52" name="Graphic 4332">
            <a:extLst>
              <a:ext uri="{FF2B5EF4-FFF2-40B4-BE49-F238E27FC236}">
                <a16:creationId xmlns:a16="http://schemas.microsoft.com/office/drawing/2014/main" id="{054E39B6-2EBD-50D6-08AF-8C72029D3383}"/>
              </a:ext>
            </a:extLst>
          </p:cNvPr>
          <p:cNvGrpSpPr/>
          <p:nvPr/>
        </p:nvGrpSpPr>
        <p:grpSpPr>
          <a:xfrm flipH="1">
            <a:off x="9587288" y="11224997"/>
            <a:ext cx="571582" cy="628102"/>
            <a:chOff x="9933589" y="11234274"/>
            <a:chExt cx="761811" cy="837143"/>
          </a:xfrm>
          <a:noFill/>
        </p:grpSpPr>
        <p:sp>
          <p:nvSpPr>
            <p:cNvPr id="5723" name="Freeform 5722">
              <a:extLst>
                <a:ext uri="{FF2B5EF4-FFF2-40B4-BE49-F238E27FC236}">
                  <a16:creationId xmlns:a16="http://schemas.microsoft.com/office/drawing/2014/main" id="{3AB6D4EF-3456-17FC-3E88-AF825D2DC3EC}"/>
                </a:ext>
              </a:extLst>
            </p:cNvPr>
            <p:cNvSpPr/>
            <p:nvPr/>
          </p:nvSpPr>
          <p:spPr>
            <a:xfrm>
              <a:off x="10301620" y="11841050"/>
              <a:ext cx="24878" cy="91659"/>
            </a:xfrm>
            <a:custGeom>
              <a:avLst/>
              <a:gdLst>
                <a:gd name="connsiteX0" fmla="*/ 12439 w 24878"/>
                <a:gd name="connsiteY0" fmla="*/ 0 h 91659"/>
                <a:gd name="connsiteX1" fmla="*/ 24879 w 24878"/>
                <a:gd name="connsiteY1" fmla="*/ 12427 h 91659"/>
                <a:gd name="connsiteX2" fmla="*/ 24879 w 24878"/>
                <a:gd name="connsiteY2" fmla="*/ 79233 h 91659"/>
                <a:gd name="connsiteX3" fmla="*/ 12439 w 24878"/>
                <a:gd name="connsiteY3" fmla="*/ 91659 h 91659"/>
                <a:gd name="connsiteX4" fmla="*/ 12439 w 24878"/>
                <a:gd name="connsiteY4" fmla="*/ 91659 h 91659"/>
                <a:gd name="connsiteX5" fmla="*/ 0 w 24878"/>
                <a:gd name="connsiteY5" fmla="*/ 79233 h 91659"/>
                <a:gd name="connsiteX6" fmla="*/ 0 w 24878"/>
                <a:gd name="connsiteY6" fmla="*/ 12427 h 91659"/>
                <a:gd name="connsiteX7" fmla="*/ 12439 w 24878"/>
                <a:gd name="connsiteY7" fmla="*/ 0 h 91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78" h="91659">
                  <a:moveTo>
                    <a:pt x="12439" y="0"/>
                  </a:moveTo>
                  <a:cubicBezTo>
                    <a:pt x="19309" y="0"/>
                    <a:pt x="24879" y="5564"/>
                    <a:pt x="24879" y="12427"/>
                  </a:cubicBezTo>
                  <a:lnTo>
                    <a:pt x="24879" y="79233"/>
                  </a:lnTo>
                  <a:cubicBezTo>
                    <a:pt x="24879" y="86096"/>
                    <a:pt x="19309" y="91659"/>
                    <a:pt x="12439" y="91659"/>
                  </a:cubicBezTo>
                  <a:lnTo>
                    <a:pt x="12439" y="91659"/>
                  </a:lnTo>
                  <a:cubicBezTo>
                    <a:pt x="5569" y="91659"/>
                    <a:pt x="0" y="86096"/>
                    <a:pt x="0" y="79233"/>
                  </a:cubicBezTo>
                  <a:lnTo>
                    <a:pt x="0" y="12427"/>
                  </a:lnTo>
                  <a:cubicBezTo>
                    <a:pt x="0" y="5564"/>
                    <a:pt x="5569" y="0"/>
                    <a:pt x="12439" y="0"/>
                  </a:cubicBezTo>
                  <a:close/>
                </a:path>
              </a:pathLst>
            </a:custGeom>
            <a:grp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724" name="Freeform 5723">
              <a:extLst>
                <a:ext uri="{FF2B5EF4-FFF2-40B4-BE49-F238E27FC236}">
                  <a16:creationId xmlns:a16="http://schemas.microsoft.com/office/drawing/2014/main" id="{AACC2787-3696-332B-9F3D-D275A25D060E}"/>
                </a:ext>
              </a:extLst>
            </p:cNvPr>
            <p:cNvSpPr/>
            <p:nvPr/>
          </p:nvSpPr>
          <p:spPr>
            <a:xfrm>
              <a:off x="10296062" y="11783746"/>
              <a:ext cx="35996" cy="35954"/>
            </a:xfrm>
            <a:custGeom>
              <a:avLst/>
              <a:gdLst>
                <a:gd name="connsiteX0" fmla="*/ 35997 w 35996"/>
                <a:gd name="connsiteY0" fmla="*/ 17977 h 35954"/>
                <a:gd name="connsiteX1" fmla="*/ 17996 w 35996"/>
                <a:gd name="connsiteY1" fmla="*/ 35955 h 35954"/>
                <a:gd name="connsiteX2" fmla="*/ 0 w 35996"/>
                <a:gd name="connsiteY2" fmla="*/ 17977 h 35954"/>
                <a:gd name="connsiteX3" fmla="*/ 17996 w 35996"/>
                <a:gd name="connsiteY3" fmla="*/ 0 h 35954"/>
                <a:gd name="connsiteX4" fmla="*/ 35997 w 35996"/>
                <a:gd name="connsiteY4" fmla="*/ 17977 h 35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6" h="35954">
                  <a:moveTo>
                    <a:pt x="35997" y="17977"/>
                  </a:moveTo>
                  <a:cubicBezTo>
                    <a:pt x="35997" y="27905"/>
                    <a:pt x="27939" y="35955"/>
                    <a:pt x="17996" y="35955"/>
                  </a:cubicBezTo>
                  <a:cubicBezTo>
                    <a:pt x="8057" y="35955"/>
                    <a:pt x="0" y="27905"/>
                    <a:pt x="0" y="17977"/>
                  </a:cubicBezTo>
                  <a:cubicBezTo>
                    <a:pt x="0" y="8049"/>
                    <a:pt x="8057" y="0"/>
                    <a:pt x="17996" y="0"/>
                  </a:cubicBezTo>
                  <a:cubicBezTo>
                    <a:pt x="27939" y="0"/>
                    <a:pt x="35997" y="8049"/>
                    <a:pt x="35997" y="17977"/>
                  </a:cubicBezTo>
                  <a:close/>
                </a:path>
              </a:pathLst>
            </a:custGeom>
            <a:grpFill/>
            <a:ln w="1905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725" name="Freeform 5724">
              <a:extLst>
                <a:ext uri="{FF2B5EF4-FFF2-40B4-BE49-F238E27FC236}">
                  <a16:creationId xmlns:a16="http://schemas.microsoft.com/office/drawing/2014/main" id="{7F0A21B8-9C4D-9F0B-6276-AE84DD76C0FB}"/>
                </a:ext>
              </a:extLst>
            </p:cNvPr>
            <p:cNvSpPr/>
            <p:nvPr/>
          </p:nvSpPr>
          <p:spPr>
            <a:xfrm>
              <a:off x="9933589" y="11614793"/>
              <a:ext cx="761811" cy="456624"/>
            </a:xfrm>
            <a:custGeom>
              <a:avLst/>
              <a:gdLst>
                <a:gd name="connsiteX0" fmla="*/ 699305 w 761811"/>
                <a:gd name="connsiteY0" fmla="*/ 0 h 456624"/>
                <a:gd name="connsiteX1" fmla="*/ 761812 w 761811"/>
                <a:gd name="connsiteY1" fmla="*/ 62444 h 456624"/>
                <a:gd name="connsiteX2" fmla="*/ 761812 w 761811"/>
                <a:gd name="connsiteY2" fmla="*/ 394181 h 456624"/>
                <a:gd name="connsiteX3" fmla="*/ 699305 w 761811"/>
                <a:gd name="connsiteY3" fmla="*/ 456625 h 456624"/>
                <a:gd name="connsiteX4" fmla="*/ 62507 w 761811"/>
                <a:gd name="connsiteY4" fmla="*/ 456625 h 456624"/>
                <a:gd name="connsiteX5" fmla="*/ 0 w 761811"/>
                <a:gd name="connsiteY5" fmla="*/ 394181 h 456624"/>
                <a:gd name="connsiteX6" fmla="*/ 0 w 761811"/>
                <a:gd name="connsiteY6" fmla="*/ 62444 h 456624"/>
                <a:gd name="connsiteX7" fmla="*/ 62507 w 761811"/>
                <a:gd name="connsiteY7" fmla="*/ 0 h 456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1811" h="456624">
                  <a:moveTo>
                    <a:pt x="699305" y="0"/>
                  </a:moveTo>
                  <a:cubicBezTo>
                    <a:pt x="733826" y="0"/>
                    <a:pt x="761812" y="27957"/>
                    <a:pt x="761812" y="62444"/>
                  </a:cubicBezTo>
                  <a:lnTo>
                    <a:pt x="761812" y="394181"/>
                  </a:lnTo>
                  <a:cubicBezTo>
                    <a:pt x="761812" y="428668"/>
                    <a:pt x="733826" y="456625"/>
                    <a:pt x="699305" y="456625"/>
                  </a:cubicBezTo>
                  <a:lnTo>
                    <a:pt x="62507" y="456625"/>
                  </a:lnTo>
                  <a:cubicBezTo>
                    <a:pt x="27985" y="456625"/>
                    <a:pt x="0" y="428668"/>
                    <a:pt x="0" y="394181"/>
                  </a:cubicBezTo>
                  <a:lnTo>
                    <a:pt x="0" y="62444"/>
                  </a:lnTo>
                  <a:cubicBezTo>
                    <a:pt x="0" y="27957"/>
                    <a:pt x="27985" y="0"/>
                    <a:pt x="62507"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26" name="Freeform 5725">
              <a:extLst>
                <a:ext uri="{FF2B5EF4-FFF2-40B4-BE49-F238E27FC236}">
                  <a16:creationId xmlns:a16="http://schemas.microsoft.com/office/drawing/2014/main" id="{8B8551F7-7BBA-36E2-97BE-EB145F57187B}"/>
                </a:ext>
              </a:extLst>
            </p:cNvPr>
            <p:cNvSpPr/>
            <p:nvPr/>
          </p:nvSpPr>
          <p:spPr>
            <a:xfrm>
              <a:off x="10162136" y="11690899"/>
              <a:ext cx="304724" cy="304415"/>
            </a:xfrm>
            <a:custGeom>
              <a:avLst/>
              <a:gdLst>
                <a:gd name="connsiteX0" fmla="*/ 304725 w 304724"/>
                <a:gd name="connsiteY0" fmla="*/ 152208 h 304415"/>
                <a:gd name="connsiteX1" fmla="*/ 152362 w 304724"/>
                <a:gd name="connsiteY1" fmla="*/ 304416 h 304415"/>
                <a:gd name="connsiteX2" fmla="*/ 0 w 304724"/>
                <a:gd name="connsiteY2" fmla="*/ 152208 h 304415"/>
                <a:gd name="connsiteX3" fmla="*/ 152362 w 304724"/>
                <a:gd name="connsiteY3" fmla="*/ 0 h 304415"/>
                <a:gd name="connsiteX4" fmla="*/ 304725 w 304724"/>
                <a:gd name="connsiteY4" fmla="*/ 152208 h 304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724" h="304415">
                  <a:moveTo>
                    <a:pt x="304725" y="152208"/>
                  </a:moveTo>
                  <a:cubicBezTo>
                    <a:pt x="304725" y="236270"/>
                    <a:pt x="236510" y="304416"/>
                    <a:pt x="152362" y="304416"/>
                  </a:cubicBezTo>
                  <a:cubicBezTo>
                    <a:pt x="68215" y="304416"/>
                    <a:pt x="0" y="236270"/>
                    <a:pt x="0" y="152208"/>
                  </a:cubicBezTo>
                  <a:cubicBezTo>
                    <a:pt x="0" y="68146"/>
                    <a:pt x="68215" y="0"/>
                    <a:pt x="152362" y="0"/>
                  </a:cubicBezTo>
                  <a:cubicBezTo>
                    <a:pt x="236510" y="0"/>
                    <a:pt x="304725" y="68146"/>
                    <a:pt x="304725" y="152208"/>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5727" name="Graphic 4332">
              <a:extLst>
                <a:ext uri="{FF2B5EF4-FFF2-40B4-BE49-F238E27FC236}">
                  <a16:creationId xmlns:a16="http://schemas.microsoft.com/office/drawing/2014/main" id="{D9A10848-6E05-FCBC-46E4-7886086CA804}"/>
                </a:ext>
              </a:extLst>
            </p:cNvPr>
            <p:cNvGrpSpPr/>
            <p:nvPr/>
          </p:nvGrpSpPr>
          <p:grpSpPr>
            <a:xfrm>
              <a:off x="10186359" y="11234274"/>
              <a:ext cx="256273" cy="380518"/>
              <a:chOff x="10186359" y="11234274"/>
              <a:chExt cx="256273" cy="380518"/>
            </a:xfrm>
            <a:grpFill/>
          </p:grpSpPr>
          <p:sp>
            <p:nvSpPr>
              <p:cNvPr id="5728" name="Freeform 5727">
                <a:extLst>
                  <a:ext uri="{FF2B5EF4-FFF2-40B4-BE49-F238E27FC236}">
                    <a16:creationId xmlns:a16="http://schemas.microsoft.com/office/drawing/2014/main" id="{8C14267D-3B17-2B5C-60B9-5CCAB815C67B}"/>
                  </a:ext>
                </a:extLst>
              </p:cNvPr>
              <p:cNvSpPr/>
              <p:nvPr/>
            </p:nvSpPr>
            <p:spPr>
              <a:xfrm>
                <a:off x="10249585" y="11234274"/>
                <a:ext cx="129825" cy="129694"/>
              </a:xfrm>
              <a:custGeom>
                <a:avLst/>
                <a:gdLst>
                  <a:gd name="connsiteX0" fmla="*/ 129826 w 129825"/>
                  <a:gd name="connsiteY0" fmla="*/ 64847 h 129694"/>
                  <a:gd name="connsiteX1" fmla="*/ 64913 w 129825"/>
                  <a:gd name="connsiteY1" fmla="*/ 129694 h 129694"/>
                  <a:gd name="connsiteX2" fmla="*/ 0 w 129825"/>
                  <a:gd name="connsiteY2" fmla="*/ 64847 h 129694"/>
                  <a:gd name="connsiteX3" fmla="*/ 64913 w 129825"/>
                  <a:gd name="connsiteY3" fmla="*/ 0 h 129694"/>
                  <a:gd name="connsiteX4" fmla="*/ 129826 w 129825"/>
                  <a:gd name="connsiteY4" fmla="*/ 64847 h 129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825" h="129694">
                    <a:moveTo>
                      <a:pt x="129826" y="64847"/>
                    </a:moveTo>
                    <a:cubicBezTo>
                      <a:pt x="129826" y="100661"/>
                      <a:pt x="100763" y="129694"/>
                      <a:pt x="64913" y="129694"/>
                    </a:cubicBezTo>
                    <a:cubicBezTo>
                      <a:pt x="29063" y="129694"/>
                      <a:pt x="0" y="100661"/>
                      <a:pt x="0" y="64847"/>
                    </a:cubicBezTo>
                    <a:cubicBezTo>
                      <a:pt x="0" y="29033"/>
                      <a:pt x="29063" y="0"/>
                      <a:pt x="64913" y="0"/>
                    </a:cubicBezTo>
                    <a:cubicBezTo>
                      <a:pt x="100763" y="0"/>
                      <a:pt x="129826" y="29033"/>
                      <a:pt x="129826" y="64847"/>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5729" name="Graphic 4332">
                <a:extLst>
                  <a:ext uri="{FF2B5EF4-FFF2-40B4-BE49-F238E27FC236}">
                    <a16:creationId xmlns:a16="http://schemas.microsoft.com/office/drawing/2014/main" id="{D2709D8D-EBD6-AA71-C06E-E3E94C484EA2}"/>
                  </a:ext>
                </a:extLst>
              </p:cNvPr>
              <p:cNvGrpSpPr/>
              <p:nvPr/>
            </p:nvGrpSpPr>
            <p:grpSpPr>
              <a:xfrm>
                <a:off x="10186359" y="11410642"/>
                <a:ext cx="256273" cy="204150"/>
                <a:chOff x="10186359" y="11410642"/>
                <a:chExt cx="256273" cy="204150"/>
              </a:xfrm>
              <a:grpFill/>
            </p:grpSpPr>
            <p:sp>
              <p:nvSpPr>
                <p:cNvPr id="5730" name="Freeform 5729">
                  <a:extLst>
                    <a:ext uri="{FF2B5EF4-FFF2-40B4-BE49-F238E27FC236}">
                      <a16:creationId xmlns:a16="http://schemas.microsoft.com/office/drawing/2014/main" id="{83E425AE-9ED2-B3C9-5D71-A08DBFBD73E1}"/>
                    </a:ext>
                  </a:extLst>
                </p:cNvPr>
                <p:cNvSpPr/>
                <p:nvPr/>
              </p:nvSpPr>
              <p:spPr>
                <a:xfrm>
                  <a:off x="10186359" y="11410642"/>
                  <a:ext cx="129826" cy="204150"/>
                </a:xfrm>
                <a:custGeom>
                  <a:avLst/>
                  <a:gdLst>
                    <a:gd name="connsiteX0" fmla="*/ 0 w 129826"/>
                    <a:gd name="connsiteY0" fmla="*/ 204151 h 204150"/>
                    <a:gd name="connsiteX1" fmla="*/ 0 w 129826"/>
                    <a:gd name="connsiteY1" fmla="*/ 129691 h 204150"/>
                    <a:gd name="connsiteX2" fmla="*/ 129827 w 129826"/>
                    <a:gd name="connsiteY2" fmla="*/ 0 h 204150"/>
                    <a:gd name="connsiteX3" fmla="*/ 129827 w 129826"/>
                    <a:gd name="connsiteY3" fmla="*/ 0 h 204150"/>
                  </a:gdLst>
                  <a:ahLst/>
                  <a:cxnLst>
                    <a:cxn ang="0">
                      <a:pos x="connsiteX0" y="connsiteY0"/>
                    </a:cxn>
                    <a:cxn ang="0">
                      <a:pos x="connsiteX1" y="connsiteY1"/>
                    </a:cxn>
                    <a:cxn ang="0">
                      <a:pos x="connsiteX2" y="connsiteY2"/>
                    </a:cxn>
                    <a:cxn ang="0">
                      <a:pos x="connsiteX3" y="connsiteY3"/>
                    </a:cxn>
                  </a:cxnLst>
                  <a:rect l="l" t="t" r="r" b="b"/>
                  <a:pathLst>
                    <a:path w="129826" h="204150">
                      <a:moveTo>
                        <a:pt x="0" y="204151"/>
                      </a:moveTo>
                      <a:lnTo>
                        <a:pt x="0" y="129691"/>
                      </a:lnTo>
                      <a:cubicBezTo>
                        <a:pt x="0" y="58067"/>
                        <a:pt x="58125" y="0"/>
                        <a:pt x="129827" y="0"/>
                      </a:cubicBezTo>
                      <a:lnTo>
                        <a:pt x="129827"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31" name="Freeform 5730">
                  <a:extLst>
                    <a:ext uri="{FF2B5EF4-FFF2-40B4-BE49-F238E27FC236}">
                      <a16:creationId xmlns:a16="http://schemas.microsoft.com/office/drawing/2014/main" id="{8B56A379-80D6-6A9C-EBFA-7E1964B6E91D}"/>
                    </a:ext>
                  </a:extLst>
                </p:cNvPr>
                <p:cNvSpPr/>
                <p:nvPr/>
              </p:nvSpPr>
              <p:spPr>
                <a:xfrm>
                  <a:off x="10312805" y="11410642"/>
                  <a:ext cx="129828" cy="204150"/>
                </a:xfrm>
                <a:custGeom>
                  <a:avLst/>
                  <a:gdLst>
                    <a:gd name="connsiteX0" fmla="*/ 129828 w 129828"/>
                    <a:gd name="connsiteY0" fmla="*/ 204151 h 204150"/>
                    <a:gd name="connsiteX1" fmla="*/ 129828 w 129828"/>
                    <a:gd name="connsiteY1" fmla="*/ 129691 h 204150"/>
                    <a:gd name="connsiteX2" fmla="*/ 0 w 129828"/>
                    <a:gd name="connsiteY2" fmla="*/ 0 h 204150"/>
                    <a:gd name="connsiteX3" fmla="*/ 0 w 129828"/>
                    <a:gd name="connsiteY3" fmla="*/ 0 h 204150"/>
                  </a:gdLst>
                  <a:ahLst/>
                  <a:cxnLst>
                    <a:cxn ang="0">
                      <a:pos x="connsiteX0" y="connsiteY0"/>
                    </a:cxn>
                    <a:cxn ang="0">
                      <a:pos x="connsiteX1" y="connsiteY1"/>
                    </a:cxn>
                    <a:cxn ang="0">
                      <a:pos x="connsiteX2" y="connsiteY2"/>
                    </a:cxn>
                    <a:cxn ang="0">
                      <a:pos x="connsiteX3" y="connsiteY3"/>
                    </a:cxn>
                  </a:cxnLst>
                  <a:rect l="l" t="t" r="r" b="b"/>
                  <a:pathLst>
                    <a:path w="129828" h="204150">
                      <a:moveTo>
                        <a:pt x="129828" y="204151"/>
                      </a:moveTo>
                      <a:lnTo>
                        <a:pt x="129828" y="129691"/>
                      </a:lnTo>
                      <a:cubicBezTo>
                        <a:pt x="129828" y="58067"/>
                        <a:pt x="71703" y="0"/>
                        <a:pt x="0" y="0"/>
                      </a:cubicBez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grpSp>
        <p:nvGrpSpPr>
          <p:cNvPr id="5653" name="Graphic 4332">
            <a:extLst>
              <a:ext uri="{FF2B5EF4-FFF2-40B4-BE49-F238E27FC236}">
                <a16:creationId xmlns:a16="http://schemas.microsoft.com/office/drawing/2014/main" id="{A02ECC26-388C-FC13-0580-7B1F9477CB21}"/>
              </a:ext>
            </a:extLst>
          </p:cNvPr>
          <p:cNvGrpSpPr/>
          <p:nvPr/>
        </p:nvGrpSpPr>
        <p:grpSpPr>
          <a:xfrm flipH="1">
            <a:off x="12016493" y="11282097"/>
            <a:ext cx="342948" cy="513900"/>
            <a:chOff x="12751052" y="11310377"/>
            <a:chExt cx="457085" cy="684935"/>
          </a:xfrm>
          <a:noFill/>
        </p:grpSpPr>
        <p:sp>
          <p:nvSpPr>
            <p:cNvPr id="5718" name="Freeform 5717">
              <a:extLst>
                <a:ext uri="{FF2B5EF4-FFF2-40B4-BE49-F238E27FC236}">
                  <a16:creationId xmlns:a16="http://schemas.microsoft.com/office/drawing/2014/main" id="{720B2496-A35E-DA52-8CA5-62FB35285787}"/>
                </a:ext>
              </a:extLst>
            </p:cNvPr>
            <p:cNvSpPr/>
            <p:nvPr/>
          </p:nvSpPr>
          <p:spPr>
            <a:xfrm>
              <a:off x="12903413" y="11310377"/>
              <a:ext cx="174395" cy="174218"/>
            </a:xfrm>
            <a:custGeom>
              <a:avLst/>
              <a:gdLst>
                <a:gd name="connsiteX0" fmla="*/ 174396 w 174395"/>
                <a:gd name="connsiteY0" fmla="*/ 87110 h 174218"/>
                <a:gd name="connsiteX1" fmla="*/ 87198 w 174395"/>
                <a:gd name="connsiteY1" fmla="*/ 174219 h 174218"/>
                <a:gd name="connsiteX2" fmla="*/ 0 w 174395"/>
                <a:gd name="connsiteY2" fmla="*/ 87110 h 174218"/>
                <a:gd name="connsiteX3" fmla="*/ 87198 w 174395"/>
                <a:gd name="connsiteY3" fmla="*/ 0 h 174218"/>
                <a:gd name="connsiteX4" fmla="*/ 174396 w 174395"/>
                <a:gd name="connsiteY4" fmla="*/ 87110 h 174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395" h="174218">
                  <a:moveTo>
                    <a:pt x="174396" y="87110"/>
                  </a:moveTo>
                  <a:cubicBezTo>
                    <a:pt x="174396" y="135219"/>
                    <a:pt x="135356" y="174219"/>
                    <a:pt x="87198" y="174219"/>
                  </a:cubicBezTo>
                  <a:cubicBezTo>
                    <a:pt x="39040" y="174219"/>
                    <a:pt x="0" y="135219"/>
                    <a:pt x="0" y="87110"/>
                  </a:cubicBezTo>
                  <a:cubicBezTo>
                    <a:pt x="0" y="39000"/>
                    <a:pt x="39040" y="0"/>
                    <a:pt x="87198" y="0"/>
                  </a:cubicBezTo>
                  <a:cubicBezTo>
                    <a:pt x="135356" y="0"/>
                    <a:pt x="174396" y="39000"/>
                    <a:pt x="174396" y="8711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19" name="Freeform 5718">
              <a:extLst>
                <a:ext uri="{FF2B5EF4-FFF2-40B4-BE49-F238E27FC236}">
                  <a16:creationId xmlns:a16="http://schemas.microsoft.com/office/drawing/2014/main" id="{1F7B1054-75D9-F7AF-929D-60BC3A1F63FB}"/>
                </a:ext>
              </a:extLst>
            </p:cNvPr>
            <p:cNvSpPr/>
            <p:nvPr/>
          </p:nvSpPr>
          <p:spPr>
            <a:xfrm>
              <a:off x="12760986" y="11702748"/>
              <a:ext cx="289075" cy="288782"/>
            </a:xfrm>
            <a:custGeom>
              <a:avLst/>
              <a:gdLst>
                <a:gd name="connsiteX0" fmla="*/ 289076 w 289075"/>
                <a:gd name="connsiteY0" fmla="*/ 144391 h 288782"/>
                <a:gd name="connsiteX1" fmla="*/ 144538 w 289075"/>
                <a:gd name="connsiteY1" fmla="*/ 288783 h 288782"/>
                <a:gd name="connsiteX2" fmla="*/ 0 w 289075"/>
                <a:gd name="connsiteY2" fmla="*/ 144391 h 288782"/>
                <a:gd name="connsiteX3" fmla="*/ 144538 w 289075"/>
                <a:gd name="connsiteY3" fmla="*/ 0 h 288782"/>
                <a:gd name="connsiteX4" fmla="*/ 289076 w 289075"/>
                <a:gd name="connsiteY4" fmla="*/ 144391 h 288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075" h="288782">
                  <a:moveTo>
                    <a:pt x="289076" y="144391"/>
                  </a:moveTo>
                  <a:cubicBezTo>
                    <a:pt x="289076" y="224136"/>
                    <a:pt x="224364" y="288783"/>
                    <a:pt x="144538" y="288783"/>
                  </a:cubicBezTo>
                  <a:cubicBezTo>
                    <a:pt x="64712" y="288783"/>
                    <a:pt x="0" y="224136"/>
                    <a:pt x="0" y="144391"/>
                  </a:cubicBezTo>
                  <a:cubicBezTo>
                    <a:pt x="0" y="64646"/>
                    <a:pt x="64712" y="0"/>
                    <a:pt x="144538" y="0"/>
                  </a:cubicBezTo>
                  <a:cubicBezTo>
                    <a:pt x="224364" y="0"/>
                    <a:pt x="289076" y="64646"/>
                    <a:pt x="289076" y="144391"/>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20" name="Freeform 5719">
              <a:extLst>
                <a:ext uri="{FF2B5EF4-FFF2-40B4-BE49-F238E27FC236}">
                  <a16:creationId xmlns:a16="http://schemas.microsoft.com/office/drawing/2014/main" id="{AFC6D40D-3DDC-4EAF-BF52-54F1283BEFC9}"/>
                </a:ext>
              </a:extLst>
            </p:cNvPr>
            <p:cNvSpPr/>
            <p:nvPr/>
          </p:nvSpPr>
          <p:spPr>
            <a:xfrm>
              <a:off x="12903412" y="11520541"/>
              <a:ext cx="178541" cy="309603"/>
            </a:xfrm>
            <a:custGeom>
              <a:avLst/>
              <a:gdLst>
                <a:gd name="connsiteX0" fmla="*/ 46144 w 178541"/>
                <a:gd name="connsiteY0" fmla="*/ 0 h 309603"/>
                <a:gd name="connsiteX1" fmla="*/ 178542 w 178541"/>
                <a:gd name="connsiteY1" fmla="*/ 182205 h 309603"/>
                <a:gd name="connsiteX2" fmla="*/ 178542 w 178541"/>
                <a:gd name="connsiteY2" fmla="*/ 257304 h 309603"/>
                <a:gd name="connsiteX3" fmla="*/ 126184 w 178541"/>
                <a:gd name="connsiteY3" fmla="*/ 309604 h 309603"/>
                <a:gd name="connsiteX4" fmla="*/ 52358 w 178541"/>
                <a:gd name="connsiteY4" fmla="*/ 309604 h 309603"/>
                <a:gd name="connsiteX5" fmla="*/ 0 w 178541"/>
                <a:gd name="connsiteY5" fmla="*/ 257304 h 309603"/>
                <a:gd name="connsiteX6" fmla="*/ 0 w 178541"/>
                <a:gd name="connsiteY6" fmla="*/ 0 h 309603"/>
                <a:gd name="connsiteX7" fmla="*/ 46144 w 178541"/>
                <a:gd name="connsiteY7" fmla="*/ 0 h 309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541" h="309603">
                  <a:moveTo>
                    <a:pt x="46144" y="0"/>
                  </a:moveTo>
                  <a:cubicBezTo>
                    <a:pt x="146883" y="-6"/>
                    <a:pt x="178542" y="81575"/>
                    <a:pt x="178542" y="182205"/>
                  </a:cubicBezTo>
                  <a:lnTo>
                    <a:pt x="178542" y="257304"/>
                  </a:lnTo>
                  <a:cubicBezTo>
                    <a:pt x="178542" y="286187"/>
                    <a:pt x="155101" y="309604"/>
                    <a:pt x="126184" y="309604"/>
                  </a:cubicBezTo>
                  <a:lnTo>
                    <a:pt x="52358" y="309604"/>
                  </a:lnTo>
                  <a:cubicBezTo>
                    <a:pt x="23440" y="309604"/>
                    <a:pt x="0" y="286187"/>
                    <a:pt x="0" y="257304"/>
                  </a:cubicBezTo>
                  <a:lnTo>
                    <a:pt x="0" y="0"/>
                  </a:lnTo>
                  <a:cubicBezTo>
                    <a:pt x="0" y="0"/>
                    <a:pt x="46144" y="0"/>
                    <a:pt x="46144" y="0"/>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21" name="Freeform 5720">
              <a:extLst>
                <a:ext uri="{FF2B5EF4-FFF2-40B4-BE49-F238E27FC236}">
                  <a16:creationId xmlns:a16="http://schemas.microsoft.com/office/drawing/2014/main" id="{8EF297CE-2D6A-18B7-9032-E689B20BE9FB}"/>
                </a:ext>
              </a:extLst>
            </p:cNvPr>
            <p:cNvSpPr/>
            <p:nvPr/>
          </p:nvSpPr>
          <p:spPr>
            <a:xfrm>
              <a:off x="12751052" y="11462587"/>
              <a:ext cx="152360" cy="57953"/>
            </a:xfrm>
            <a:custGeom>
              <a:avLst/>
              <a:gdLst>
                <a:gd name="connsiteX0" fmla="*/ 152360 w 152360"/>
                <a:gd name="connsiteY0" fmla="*/ 57954 h 57953"/>
                <a:gd name="connsiteX1" fmla="*/ 76180 w 152360"/>
                <a:gd name="connsiteY1" fmla="*/ 0 h 57953"/>
                <a:gd name="connsiteX2" fmla="*/ 0 w 152360"/>
                <a:gd name="connsiteY2" fmla="*/ 0 h 57953"/>
              </a:gdLst>
              <a:ahLst/>
              <a:cxnLst>
                <a:cxn ang="0">
                  <a:pos x="connsiteX0" y="connsiteY0"/>
                </a:cxn>
                <a:cxn ang="0">
                  <a:pos x="connsiteX1" y="connsiteY1"/>
                </a:cxn>
                <a:cxn ang="0">
                  <a:pos x="connsiteX2" y="connsiteY2"/>
                </a:cxn>
              </a:cxnLst>
              <a:rect l="l" t="t" r="r" b="b"/>
              <a:pathLst>
                <a:path w="152360" h="57953">
                  <a:moveTo>
                    <a:pt x="152360" y="57954"/>
                  </a:moveTo>
                  <a:lnTo>
                    <a:pt x="76180" y="0"/>
                  </a:lnTo>
                  <a:lnTo>
                    <a:pt x="0"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22" name="Freeform 5721">
              <a:extLst>
                <a:ext uri="{FF2B5EF4-FFF2-40B4-BE49-F238E27FC236}">
                  <a16:creationId xmlns:a16="http://schemas.microsoft.com/office/drawing/2014/main" id="{AB4DD89F-FA92-09FD-2176-384603CE2FFC}"/>
                </a:ext>
              </a:extLst>
            </p:cNvPr>
            <p:cNvSpPr/>
            <p:nvPr/>
          </p:nvSpPr>
          <p:spPr>
            <a:xfrm>
              <a:off x="12979592" y="11830145"/>
              <a:ext cx="228545" cy="165167"/>
            </a:xfrm>
            <a:custGeom>
              <a:avLst/>
              <a:gdLst>
                <a:gd name="connsiteX0" fmla="*/ 0 w 228545"/>
                <a:gd name="connsiteY0" fmla="*/ 0 h 165167"/>
                <a:gd name="connsiteX1" fmla="*/ 155311 w 228545"/>
                <a:gd name="connsiteY1" fmla="*/ 0 h 165167"/>
                <a:gd name="connsiteX2" fmla="*/ 228546 w 228545"/>
                <a:gd name="connsiteY2" fmla="*/ 165168 h 165167"/>
              </a:gdLst>
              <a:ahLst/>
              <a:cxnLst>
                <a:cxn ang="0">
                  <a:pos x="connsiteX0" y="connsiteY0"/>
                </a:cxn>
                <a:cxn ang="0">
                  <a:pos x="connsiteX1" y="connsiteY1"/>
                </a:cxn>
                <a:cxn ang="0">
                  <a:pos x="connsiteX2" y="connsiteY2"/>
                </a:cxn>
              </a:cxnLst>
              <a:rect l="l" t="t" r="r" b="b"/>
              <a:pathLst>
                <a:path w="228545" h="165167">
                  <a:moveTo>
                    <a:pt x="0" y="0"/>
                  </a:moveTo>
                  <a:lnTo>
                    <a:pt x="155311" y="0"/>
                  </a:lnTo>
                  <a:lnTo>
                    <a:pt x="228546" y="16516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54" name="Graphic 4332">
            <a:extLst>
              <a:ext uri="{FF2B5EF4-FFF2-40B4-BE49-F238E27FC236}">
                <a16:creationId xmlns:a16="http://schemas.microsoft.com/office/drawing/2014/main" id="{EB3D30E3-6DED-E3DC-54CD-0398EAFBD519}"/>
              </a:ext>
            </a:extLst>
          </p:cNvPr>
          <p:cNvGrpSpPr/>
          <p:nvPr/>
        </p:nvGrpSpPr>
        <p:grpSpPr>
          <a:xfrm flipH="1">
            <a:off x="10838197" y="11327920"/>
            <a:ext cx="258030" cy="422260"/>
            <a:chOff x="11486375" y="11371451"/>
            <a:chExt cx="343904" cy="562793"/>
          </a:xfrm>
          <a:noFill/>
        </p:grpSpPr>
        <p:sp>
          <p:nvSpPr>
            <p:cNvPr id="5716" name="Freeform 5715">
              <a:extLst>
                <a:ext uri="{FF2B5EF4-FFF2-40B4-BE49-F238E27FC236}">
                  <a16:creationId xmlns:a16="http://schemas.microsoft.com/office/drawing/2014/main" id="{71177BA1-8AF3-4780-6F26-AB3E12CDFE6F}"/>
                </a:ext>
              </a:extLst>
            </p:cNvPr>
            <p:cNvSpPr/>
            <p:nvPr/>
          </p:nvSpPr>
          <p:spPr>
            <a:xfrm>
              <a:off x="11567099" y="11371451"/>
              <a:ext cx="182457" cy="182272"/>
            </a:xfrm>
            <a:custGeom>
              <a:avLst/>
              <a:gdLst>
                <a:gd name="connsiteX0" fmla="*/ 182457 w 182457"/>
                <a:gd name="connsiteY0" fmla="*/ 91136 h 182272"/>
                <a:gd name="connsiteX1" fmla="*/ 91229 w 182457"/>
                <a:gd name="connsiteY1" fmla="*/ 182272 h 182272"/>
                <a:gd name="connsiteX2" fmla="*/ 0 w 182457"/>
                <a:gd name="connsiteY2" fmla="*/ 91136 h 182272"/>
                <a:gd name="connsiteX3" fmla="*/ 91229 w 182457"/>
                <a:gd name="connsiteY3" fmla="*/ 0 h 182272"/>
                <a:gd name="connsiteX4" fmla="*/ 182457 w 182457"/>
                <a:gd name="connsiteY4" fmla="*/ 91136 h 1822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457" h="182272">
                  <a:moveTo>
                    <a:pt x="182457" y="91136"/>
                  </a:moveTo>
                  <a:cubicBezTo>
                    <a:pt x="182457" y="141469"/>
                    <a:pt x="141613" y="182272"/>
                    <a:pt x="91229" y="182272"/>
                  </a:cubicBezTo>
                  <a:cubicBezTo>
                    <a:pt x="40845" y="182272"/>
                    <a:pt x="0" y="141469"/>
                    <a:pt x="0" y="91136"/>
                  </a:cubicBezTo>
                  <a:cubicBezTo>
                    <a:pt x="0" y="40803"/>
                    <a:pt x="40845" y="0"/>
                    <a:pt x="91229" y="0"/>
                  </a:cubicBezTo>
                  <a:cubicBezTo>
                    <a:pt x="141613" y="0"/>
                    <a:pt x="182457" y="40803"/>
                    <a:pt x="182457" y="91136"/>
                  </a:cubicBez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17" name="Freeform 5716">
              <a:extLst>
                <a:ext uri="{FF2B5EF4-FFF2-40B4-BE49-F238E27FC236}">
                  <a16:creationId xmlns:a16="http://schemas.microsoft.com/office/drawing/2014/main" id="{D5BD8826-09A1-0193-74FF-0D2D3AE37D29}"/>
                </a:ext>
              </a:extLst>
            </p:cNvPr>
            <p:cNvSpPr/>
            <p:nvPr/>
          </p:nvSpPr>
          <p:spPr>
            <a:xfrm>
              <a:off x="11486375" y="11592208"/>
              <a:ext cx="343904" cy="342035"/>
            </a:xfrm>
            <a:custGeom>
              <a:avLst/>
              <a:gdLst>
                <a:gd name="connsiteX0" fmla="*/ 0 w 343904"/>
                <a:gd name="connsiteY0" fmla="*/ 208747 h 342035"/>
                <a:gd name="connsiteX1" fmla="*/ 0 w 343904"/>
                <a:gd name="connsiteY1" fmla="*/ 287315 h 342035"/>
                <a:gd name="connsiteX2" fmla="*/ 54777 w 343904"/>
                <a:gd name="connsiteY2" fmla="*/ 342036 h 342035"/>
                <a:gd name="connsiteX3" fmla="*/ 289128 w 343904"/>
                <a:gd name="connsiteY3" fmla="*/ 342036 h 342035"/>
                <a:gd name="connsiteX4" fmla="*/ 343904 w 343904"/>
                <a:gd name="connsiteY4" fmla="*/ 287315 h 342035"/>
                <a:gd name="connsiteX5" fmla="*/ 343904 w 343904"/>
                <a:gd name="connsiteY5" fmla="*/ 208747 h 342035"/>
                <a:gd name="connsiteX6" fmla="*/ 343904 w 343904"/>
                <a:gd name="connsiteY6" fmla="*/ 171778 h 342035"/>
                <a:gd name="connsiteX7" fmla="*/ 171952 w 343904"/>
                <a:gd name="connsiteY7" fmla="*/ 0 h 342035"/>
                <a:gd name="connsiteX8" fmla="*/ 171952 w 343904"/>
                <a:gd name="connsiteY8" fmla="*/ 0 h 342035"/>
                <a:gd name="connsiteX9" fmla="*/ 0 w 343904"/>
                <a:gd name="connsiteY9" fmla="*/ 171788 h 342035"/>
                <a:gd name="connsiteX10" fmla="*/ 0 w 343904"/>
                <a:gd name="connsiteY10" fmla="*/ 208747 h 34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904" h="342035">
                  <a:moveTo>
                    <a:pt x="0" y="208747"/>
                  </a:moveTo>
                  <a:lnTo>
                    <a:pt x="0" y="287315"/>
                  </a:lnTo>
                  <a:cubicBezTo>
                    <a:pt x="0" y="317535"/>
                    <a:pt x="24526" y="342036"/>
                    <a:pt x="54777" y="342036"/>
                  </a:cubicBezTo>
                  <a:lnTo>
                    <a:pt x="289128" y="342036"/>
                  </a:lnTo>
                  <a:cubicBezTo>
                    <a:pt x="319384" y="342036"/>
                    <a:pt x="343904" y="317535"/>
                    <a:pt x="343904" y="287315"/>
                  </a:cubicBezTo>
                  <a:lnTo>
                    <a:pt x="343904" y="208747"/>
                  </a:lnTo>
                  <a:cubicBezTo>
                    <a:pt x="343904" y="208747"/>
                    <a:pt x="343904" y="171778"/>
                    <a:pt x="343904" y="171778"/>
                  </a:cubicBezTo>
                  <a:cubicBezTo>
                    <a:pt x="343904" y="76908"/>
                    <a:pt x="266918" y="0"/>
                    <a:pt x="171952" y="0"/>
                  </a:cubicBezTo>
                  <a:lnTo>
                    <a:pt x="171952" y="0"/>
                  </a:lnTo>
                  <a:cubicBezTo>
                    <a:pt x="76986" y="5"/>
                    <a:pt x="0" y="76914"/>
                    <a:pt x="0" y="171788"/>
                  </a:cubicBezTo>
                  <a:lnTo>
                    <a:pt x="0" y="208747"/>
                  </a:lnTo>
                  <a:close/>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55" name="Graphic 4332">
            <a:extLst>
              <a:ext uri="{FF2B5EF4-FFF2-40B4-BE49-F238E27FC236}">
                <a16:creationId xmlns:a16="http://schemas.microsoft.com/office/drawing/2014/main" id="{613B0081-2EAE-D406-923A-AB16FD5EECE2}"/>
              </a:ext>
            </a:extLst>
          </p:cNvPr>
          <p:cNvGrpSpPr/>
          <p:nvPr/>
        </p:nvGrpSpPr>
        <p:grpSpPr>
          <a:xfrm flipH="1">
            <a:off x="13204904" y="11310648"/>
            <a:ext cx="400110" cy="456802"/>
            <a:chOff x="14060863" y="11348430"/>
            <a:chExt cx="533271" cy="608833"/>
          </a:xfrm>
          <a:noFill/>
        </p:grpSpPr>
        <p:sp>
          <p:nvSpPr>
            <p:cNvPr id="5711" name="Freeform 5710">
              <a:extLst>
                <a:ext uri="{FF2B5EF4-FFF2-40B4-BE49-F238E27FC236}">
                  <a16:creationId xmlns:a16="http://schemas.microsoft.com/office/drawing/2014/main" id="{3B9F5725-C279-04CB-A6A6-CE1464373F7C}"/>
                </a:ext>
              </a:extLst>
            </p:cNvPr>
            <p:cNvSpPr/>
            <p:nvPr/>
          </p:nvSpPr>
          <p:spPr>
            <a:xfrm>
              <a:off x="14060863" y="11348430"/>
              <a:ext cx="228545" cy="303981"/>
            </a:xfrm>
            <a:custGeom>
              <a:avLst/>
              <a:gdLst>
                <a:gd name="connsiteX0" fmla="*/ 0 w 228545"/>
                <a:gd name="connsiteY0" fmla="*/ 0 h 303981"/>
                <a:gd name="connsiteX1" fmla="*/ 0 w 228545"/>
                <a:gd name="connsiteY1" fmla="*/ 241872 h 303981"/>
                <a:gd name="connsiteX2" fmla="*/ 62173 w 228545"/>
                <a:gd name="connsiteY2" fmla="*/ 303982 h 303981"/>
                <a:gd name="connsiteX3" fmla="*/ 166373 w 228545"/>
                <a:gd name="connsiteY3" fmla="*/ 303982 h 303981"/>
                <a:gd name="connsiteX4" fmla="*/ 228545 w 228545"/>
                <a:gd name="connsiteY4" fmla="*/ 241872 h 303981"/>
                <a:gd name="connsiteX5" fmla="*/ 228545 w 228545"/>
                <a:gd name="connsiteY5" fmla="*/ 0 h 30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545" h="303981">
                  <a:moveTo>
                    <a:pt x="0" y="0"/>
                  </a:moveTo>
                  <a:lnTo>
                    <a:pt x="0" y="241872"/>
                  </a:lnTo>
                  <a:cubicBezTo>
                    <a:pt x="0" y="276173"/>
                    <a:pt x="27837" y="303982"/>
                    <a:pt x="62173" y="303982"/>
                  </a:cubicBezTo>
                  <a:lnTo>
                    <a:pt x="166373" y="303982"/>
                  </a:lnTo>
                  <a:cubicBezTo>
                    <a:pt x="200708" y="303982"/>
                    <a:pt x="228545" y="276173"/>
                    <a:pt x="228545" y="241872"/>
                  </a:cubicBezTo>
                  <a:lnTo>
                    <a:pt x="228545" y="0"/>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12" name="Freeform 5711">
              <a:extLst>
                <a:ext uri="{FF2B5EF4-FFF2-40B4-BE49-F238E27FC236}">
                  <a16:creationId xmlns:a16="http://schemas.microsoft.com/office/drawing/2014/main" id="{06A3A3E8-92EB-941B-CD3E-4CC8E296FF6B}"/>
                </a:ext>
              </a:extLst>
            </p:cNvPr>
            <p:cNvSpPr/>
            <p:nvPr/>
          </p:nvSpPr>
          <p:spPr>
            <a:xfrm>
              <a:off x="14137043" y="11348430"/>
              <a:ext cx="5375" cy="218707"/>
            </a:xfrm>
            <a:custGeom>
              <a:avLst/>
              <a:gdLst>
                <a:gd name="connsiteX0" fmla="*/ 0 w 5375"/>
                <a:gd name="connsiteY0" fmla="*/ 0 h 218707"/>
                <a:gd name="connsiteX1" fmla="*/ 0 w 5375"/>
                <a:gd name="connsiteY1" fmla="*/ 218708 h 218707"/>
              </a:gdLst>
              <a:ahLst/>
              <a:cxnLst>
                <a:cxn ang="0">
                  <a:pos x="connsiteX0" y="connsiteY0"/>
                </a:cxn>
                <a:cxn ang="0">
                  <a:pos x="connsiteX1" y="connsiteY1"/>
                </a:cxn>
              </a:cxnLst>
              <a:rect l="l" t="t" r="r" b="b"/>
              <a:pathLst>
                <a:path w="5375" h="218707">
                  <a:moveTo>
                    <a:pt x="0" y="0"/>
                  </a:moveTo>
                  <a:lnTo>
                    <a:pt x="0" y="21870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13" name="Freeform 5712">
              <a:extLst>
                <a:ext uri="{FF2B5EF4-FFF2-40B4-BE49-F238E27FC236}">
                  <a16:creationId xmlns:a16="http://schemas.microsoft.com/office/drawing/2014/main" id="{EB234619-7062-C8F0-5F25-A75BD37477F5}"/>
                </a:ext>
              </a:extLst>
            </p:cNvPr>
            <p:cNvSpPr/>
            <p:nvPr/>
          </p:nvSpPr>
          <p:spPr>
            <a:xfrm>
              <a:off x="14213228" y="11348430"/>
              <a:ext cx="5375" cy="218707"/>
            </a:xfrm>
            <a:custGeom>
              <a:avLst/>
              <a:gdLst>
                <a:gd name="connsiteX0" fmla="*/ 0 w 5375"/>
                <a:gd name="connsiteY0" fmla="*/ 0 h 218707"/>
                <a:gd name="connsiteX1" fmla="*/ 0 w 5375"/>
                <a:gd name="connsiteY1" fmla="*/ 218708 h 218707"/>
              </a:gdLst>
              <a:ahLst/>
              <a:cxnLst>
                <a:cxn ang="0">
                  <a:pos x="connsiteX0" y="connsiteY0"/>
                </a:cxn>
                <a:cxn ang="0">
                  <a:pos x="connsiteX1" y="connsiteY1"/>
                </a:cxn>
              </a:cxnLst>
              <a:rect l="l" t="t" r="r" b="b"/>
              <a:pathLst>
                <a:path w="5375" h="218707">
                  <a:moveTo>
                    <a:pt x="0" y="0"/>
                  </a:moveTo>
                  <a:lnTo>
                    <a:pt x="0" y="21870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14" name="Freeform 5713">
              <a:extLst>
                <a:ext uri="{FF2B5EF4-FFF2-40B4-BE49-F238E27FC236}">
                  <a16:creationId xmlns:a16="http://schemas.microsoft.com/office/drawing/2014/main" id="{A192BB20-3FF8-BE67-733A-B45E34EC0E09}"/>
                </a:ext>
              </a:extLst>
            </p:cNvPr>
            <p:cNvSpPr/>
            <p:nvPr/>
          </p:nvSpPr>
          <p:spPr>
            <a:xfrm>
              <a:off x="14175135" y="11653126"/>
              <a:ext cx="5375" cy="304137"/>
            </a:xfrm>
            <a:custGeom>
              <a:avLst/>
              <a:gdLst>
                <a:gd name="connsiteX0" fmla="*/ 0 w 5375"/>
                <a:gd name="connsiteY0" fmla="*/ 0 h 304137"/>
                <a:gd name="connsiteX1" fmla="*/ 0 w 5375"/>
                <a:gd name="connsiteY1" fmla="*/ 304138 h 304137"/>
              </a:gdLst>
              <a:ahLst/>
              <a:cxnLst>
                <a:cxn ang="0">
                  <a:pos x="connsiteX0" y="connsiteY0"/>
                </a:cxn>
                <a:cxn ang="0">
                  <a:pos x="connsiteX1" y="connsiteY1"/>
                </a:cxn>
              </a:cxnLst>
              <a:rect l="l" t="t" r="r" b="b"/>
              <a:pathLst>
                <a:path w="5375" h="304137">
                  <a:moveTo>
                    <a:pt x="0" y="0"/>
                  </a:moveTo>
                  <a:lnTo>
                    <a:pt x="0" y="304138"/>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15" name="Freeform 5714">
              <a:extLst>
                <a:ext uri="{FF2B5EF4-FFF2-40B4-BE49-F238E27FC236}">
                  <a16:creationId xmlns:a16="http://schemas.microsoft.com/office/drawing/2014/main" id="{7B068B3F-CE47-107C-8F6B-6AAB0B54B726}"/>
                </a:ext>
              </a:extLst>
            </p:cNvPr>
            <p:cNvSpPr/>
            <p:nvPr/>
          </p:nvSpPr>
          <p:spPr>
            <a:xfrm>
              <a:off x="14441768" y="11348430"/>
              <a:ext cx="152365" cy="608833"/>
            </a:xfrm>
            <a:custGeom>
              <a:avLst/>
              <a:gdLst>
                <a:gd name="connsiteX0" fmla="*/ 152366 w 152365"/>
                <a:gd name="connsiteY0" fmla="*/ 608834 h 608833"/>
                <a:gd name="connsiteX1" fmla="*/ 152366 w 152365"/>
                <a:gd name="connsiteY1" fmla="*/ 0 h 608833"/>
                <a:gd name="connsiteX2" fmla="*/ 130049 w 152365"/>
                <a:gd name="connsiteY2" fmla="*/ 0 h 608833"/>
                <a:gd name="connsiteX3" fmla="*/ 38093 w 152365"/>
                <a:gd name="connsiteY3" fmla="*/ 38054 h 608833"/>
                <a:gd name="connsiteX4" fmla="*/ 38093 w 152365"/>
                <a:gd name="connsiteY4" fmla="*/ 38054 h 608833"/>
                <a:gd name="connsiteX5" fmla="*/ 0 w 152365"/>
                <a:gd name="connsiteY5" fmla="*/ 129917 h 608833"/>
                <a:gd name="connsiteX6" fmla="*/ 0 w 152365"/>
                <a:gd name="connsiteY6" fmla="*/ 326706 h 608833"/>
                <a:gd name="connsiteX7" fmla="*/ 130049 w 152365"/>
                <a:gd name="connsiteY7" fmla="*/ 456623 h 608833"/>
                <a:gd name="connsiteX8" fmla="*/ 152366 w 152365"/>
                <a:gd name="connsiteY8" fmla="*/ 456623 h 608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365" h="608833">
                  <a:moveTo>
                    <a:pt x="152366" y="608834"/>
                  </a:moveTo>
                  <a:lnTo>
                    <a:pt x="152366" y="0"/>
                  </a:lnTo>
                  <a:lnTo>
                    <a:pt x="130049" y="0"/>
                  </a:lnTo>
                  <a:cubicBezTo>
                    <a:pt x="95557" y="0"/>
                    <a:pt x="62479" y="13687"/>
                    <a:pt x="38093" y="38054"/>
                  </a:cubicBezTo>
                  <a:lnTo>
                    <a:pt x="38093" y="38054"/>
                  </a:lnTo>
                  <a:cubicBezTo>
                    <a:pt x="13701" y="62416"/>
                    <a:pt x="0" y="95460"/>
                    <a:pt x="0" y="129917"/>
                  </a:cubicBezTo>
                  <a:lnTo>
                    <a:pt x="0" y="326706"/>
                  </a:lnTo>
                  <a:cubicBezTo>
                    <a:pt x="0" y="398460"/>
                    <a:pt x="58228" y="456623"/>
                    <a:pt x="130049" y="456623"/>
                  </a:cubicBezTo>
                  <a:lnTo>
                    <a:pt x="152366" y="456623"/>
                  </a:lnTo>
                </a:path>
              </a:pathLst>
            </a:custGeom>
            <a:grpFill/>
            <a:ln w="19050"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656" name="Title 3">
            <a:extLst>
              <a:ext uri="{FF2B5EF4-FFF2-40B4-BE49-F238E27FC236}">
                <a16:creationId xmlns:a16="http://schemas.microsoft.com/office/drawing/2014/main" id="{32774AA0-B7E1-CC73-F8E7-D283EFBB3774}"/>
              </a:ext>
            </a:extLst>
          </p:cNvPr>
          <p:cNvSpPr txBox="1">
            <a:spLocks/>
          </p:cNvSpPr>
          <p:nvPr/>
        </p:nvSpPr>
        <p:spPr>
          <a:xfrm>
            <a:off x="1831128" y="2620210"/>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a:solidFill>
                  <a:schemeClr val="tx1"/>
                </a:solidFill>
                <a:latin typeface="Calibri" panose="020F0502020204030204" pitchFamily="34" charset="0"/>
                <a:cs typeface="Calibri" panose="020F0502020204030204" pitchFamily="34" charset="0"/>
              </a:rPr>
              <a:t>Danger Signs</a:t>
            </a:r>
            <a:endParaRPr lang="ar-QA" sz="3200">
              <a:solidFill>
                <a:schemeClr val="tx1"/>
              </a:solidFill>
              <a:latin typeface="Calibri" panose="020F0502020204030204" pitchFamily="34" charset="0"/>
              <a:cs typeface="Calibri" panose="020F0502020204030204" pitchFamily="34" charset="0"/>
            </a:endParaRPr>
          </a:p>
        </p:txBody>
      </p:sp>
      <p:sp>
        <p:nvSpPr>
          <p:cNvPr id="5657" name="Title 3">
            <a:extLst>
              <a:ext uri="{FF2B5EF4-FFF2-40B4-BE49-F238E27FC236}">
                <a16:creationId xmlns:a16="http://schemas.microsoft.com/office/drawing/2014/main" id="{65DFC03F-3089-6425-51BC-0CB2D37D30A9}"/>
              </a:ext>
            </a:extLst>
          </p:cNvPr>
          <p:cNvSpPr txBox="1">
            <a:spLocks/>
          </p:cNvSpPr>
          <p:nvPr/>
        </p:nvSpPr>
        <p:spPr>
          <a:xfrm>
            <a:off x="9358980" y="2620210"/>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a:solidFill>
                  <a:schemeClr val="tx1"/>
                </a:solidFill>
                <a:latin typeface="Calibri" panose="020F0502020204030204" pitchFamily="34" charset="0"/>
                <a:cs typeface="Calibri" panose="020F0502020204030204" pitchFamily="34" charset="0"/>
              </a:rPr>
              <a:t>Stadiums</a:t>
            </a:r>
            <a:endParaRPr lang="ar-QA" sz="3200">
              <a:solidFill>
                <a:schemeClr val="tx1"/>
              </a:solidFill>
              <a:latin typeface="Calibri" panose="020F0502020204030204" pitchFamily="34" charset="0"/>
              <a:cs typeface="Calibri" panose="020F0502020204030204" pitchFamily="34" charset="0"/>
            </a:endParaRPr>
          </a:p>
        </p:txBody>
      </p:sp>
      <p:sp>
        <p:nvSpPr>
          <p:cNvPr id="5658" name="Title 3">
            <a:extLst>
              <a:ext uri="{FF2B5EF4-FFF2-40B4-BE49-F238E27FC236}">
                <a16:creationId xmlns:a16="http://schemas.microsoft.com/office/drawing/2014/main" id="{54D7F425-0B2B-70F1-D2B9-D8E58D47599D}"/>
              </a:ext>
            </a:extLst>
          </p:cNvPr>
          <p:cNvSpPr txBox="1">
            <a:spLocks/>
          </p:cNvSpPr>
          <p:nvPr/>
        </p:nvSpPr>
        <p:spPr>
          <a:xfrm>
            <a:off x="17886292" y="2620210"/>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a:solidFill>
                  <a:schemeClr val="tx1"/>
                </a:solidFill>
                <a:latin typeface="Calibri" panose="020F0502020204030204" pitchFamily="34" charset="0"/>
                <a:cs typeface="Calibri" panose="020F0502020204030204" pitchFamily="34" charset="0"/>
              </a:rPr>
              <a:t>Religion</a:t>
            </a:r>
            <a:endParaRPr lang="ar-QA" sz="3200">
              <a:solidFill>
                <a:schemeClr val="tx1"/>
              </a:solidFill>
              <a:latin typeface="Calibri" panose="020F0502020204030204" pitchFamily="34" charset="0"/>
              <a:cs typeface="Calibri" panose="020F0502020204030204" pitchFamily="34" charset="0"/>
            </a:endParaRPr>
          </a:p>
        </p:txBody>
      </p:sp>
      <p:sp>
        <p:nvSpPr>
          <p:cNvPr id="5659" name="Title 3">
            <a:extLst>
              <a:ext uri="{FF2B5EF4-FFF2-40B4-BE49-F238E27FC236}">
                <a16:creationId xmlns:a16="http://schemas.microsoft.com/office/drawing/2014/main" id="{9443E087-7DC0-3473-3B3B-39E1AC6B1657}"/>
              </a:ext>
            </a:extLst>
          </p:cNvPr>
          <p:cNvSpPr txBox="1">
            <a:spLocks/>
          </p:cNvSpPr>
          <p:nvPr/>
        </p:nvSpPr>
        <p:spPr>
          <a:xfrm>
            <a:off x="1831128" y="7893959"/>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a:solidFill>
                  <a:schemeClr val="tx1"/>
                </a:solidFill>
                <a:latin typeface="Calibri" panose="020F0502020204030204" pitchFamily="34" charset="0"/>
                <a:cs typeface="Calibri" panose="020F0502020204030204" pitchFamily="34" charset="0"/>
              </a:rPr>
              <a:t>Transportation</a:t>
            </a:r>
            <a:endParaRPr lang="en-QA" sz="3200">
              <a:solidFill>
                <a:schemeClr val="tx1"/>
              </a:solidFill>
              <a:latin typeface="Calibri" panose="020F0502020204030204" pitchFamily="34" charset="0"/>
              <a:cs typeface="Calibri" panose="020F0502020204030204" pitchFamily="34" charset="0"/>
            </a:endParaRPr>
          </a:p>
        </p:txBody>
      </p:sp>
      <p:sp>
        <p:nvSpPr>
          <p:cNvPr id="5660" name="Title 3">
            <a:extLst>
              <a:ext uri="{FF2B5EF4-FFF2-40B4-BE49-F238E27FC236}">
                <a16:creationId xmlns:a16="http://schemas.microsoft.com/office/drawing/2014/main" id="{528EC088-8F22-1015-7C5F-1045E778773C}"/>
              </a:ext>
            </a:extLst>
          </p:cNvPr>
          <p:cNvSpPr txBox="1">
            <a:spLocks/>
          </p:cNvSpPr>
          <p:nvPr/>
        </p:nvSpPr>
        <p:spPr>
          <a:xfrm>
            <a:off x="9358980" y="7893959"/>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a:solidFill>
                  <a:schemeClr val="tx1"/>
                </a:solidFill>
                <a:latin typeface="Calibri" panose="020F0502020204030204" pitchFamily="34" charset="0"/>
                <a:cs typeface="Calibri" panose="020F0502020204030204" pitchFamily="34" charset="0"/>
              </a:rPr>
              <a:t>Wayfinding</a:t>
            </a:r>
            <a:endParaRPr lang="ar-QA" sz="3200">
              <a:solidFill>
                <a:schemeClr val="tx1"/>
              </a:solidFill>
              <a:latin typeface="Calibri" panose="020F0502020204030204" pitchFamily="34" charset="0"/>
              <a:cs typeface="Calibri" panose="020F0502020204030204" pitchFamily="34" charset="0"/>
            </a:endParaRPr>
          </a:p>
        </p:txBody>
      </p:sp>
      <p:sp>
        <p:nvSpPr>
          <p:cNvPr id="5661" name="Title 3">
            <a:extLst>
              <a:ext uri="{FF2B5EF4-FFF2-40B4-BE49-F238E27FC236}">
                <a16:creationId xmlns:a16="http://schemas.microsoft.com/office/drawing/2014/main" id="{B7FDA0C8-33F1-DB44-5E18-8067A8373C0C}"/>
              </a:ext>
            </a:extLst>
          </p:cNvPr>
          <p:cNvSpPr txBox="1">
            <a:spLocks/>
          </p:cNvSpPr>
          <p:nvPr/>
        </p:nvSpPr>
        <p:spPr>
          <a:xfrm>
            <a:off x="17886291" y="7893959"/>
            <a:ext cx="4660605" cy="619144"/>
          </a:xfrm>
          <a:prstGeom prst="rect">
            <a:avLst/>
          </a:prstGeom>
        </p:spPr>
        <p:txBody>
          <a:bodyPr/>
          <a:lstStyle>
            <a:lvl1pPr algn="l" defTabSz="1828834" rtl="0" eaLnBrk="1" latinLnBrk="0" hangingPunct="1">
              <a:lnSpc>
                <a:spcPct val="90000"/>
              </a:lnSpc>
              <a:spcBef>
                <a:spcPct val="0"/>
              </a:spcBef>
              <a:buNone/>
              <a:defRPr sz="6600" b="1" kern="1200">
                <a:solidFill>
                  <a:schemeClr val="accent1"/>
                </a:solidFill>
                <a:latin typeface="Lusail+" pitchFamily="2" charset="-78"/>
                <a:ea typeface="+mj-ea"/>
                <a:cs typeface="Lusail+" pitchFamily="2" charset="-78"/>
              </a:defRPr>
            </a:lvl1pPr>
          </a:lstStyle>
          <a:p>
            <a:pPr algn="l"/>
            <a:r>
              <a:rPr lang="en-US" sz="3200">
                <a:solidFill>
                  <a:schemeClr val="tx1"/>
                </a:solidFill>
                <a:latin typeface="Calibri" panose="020F0502020204030204" pitchFamily="34" charset="0"/>
                <a:cs typeface="Calibri" panose="020F0502020204030204" pitchFamily="34" charset="0"/>
              </a:rPr>
              <a:t>Report</a:t>
            </a:r>
            <a:endParaRPr lang="ar-QA" sz="3200">
              <a:solidFill>
                <a:schemeClr val="tx1"/>
              </a:solidFill>
              <a:latin typeface="Calibri" panose="020F0502020204030204" pitchFamily="34" charset="0"/>
              <a:cs typeface="Calibri" panose="020F0502020204030204" pitchFamily="34" charset="0"/>
            </a:endParaRPr>
          </a:p>
        </p:txBody>
      </p:sp>
      <p:grpSp>
        <p:nvGrpSpPr>
          <p:cNvPr id="5662" name="Group 5661">
            <a:extLst>
              <a:ext uri="{FF2B5EF4-FFF2-40B4-BE49-F238E27FC236}">
                <a16:creationId xmlns:a16="http://schemas.microsoft.com/office/drawing/2014/main" id="{D30C1791-4CBC-4E2E-7B31-259743BDA265}"/>
              </a:ext>
            </a:extLst>
          </p:cNvPr>
          <p:cNvGrpSpPr/>
          <p:nvPr/>
        </p:nvGrpSpPr>
        <p:grpSpPr>
          <a:xfrm flipH="1">
            <a:off x="18007647" y="10607632"/>
            <a:ext cx="565722" cy="581300"/>
            <a:chOff x="2635524" y="8332959"/>
            <a:chExt cx="666016" cy="684355"/>
          </a:xfrm>
        </p:grpSpPr>
        <p:grpSp>
          <p:nvGrpSpPr>
            <p:cNvPr id="5702" name="Graphic 2">
              <a:extLst>
                <a:ext uri="{FF2B5EF4-FFF2-40B4-BE49-F238E27FC236}">
                  <a16:creationId xmlns:a16="http://schemas.microsoft.com/office/drawing/2014/main" id="{B0504207-B008-04E4-BA5A-342096C2F55F}"/>
                </a:ext>
              </a:extLst>
            </p:cNvPr>
            <p:cNvGrpSpPr/>
            <p:nvPr/>
          </p:nvGrpSpPr>
          <p:grpSpPr>
            <a:xfrm>
              <a:off x="2635524" y="8332959"/>
              <a:ext cx="399610" cy="684355"/>
              <a:chOff x="2635524" y="8332959"/>
              <a:chExt cx="399610" cy="684355"/>
            </a:xfrm>
            <a:noFill/>
          </p:grpSpPr>
          <p:grpSp>
            <p:nvGrpSpPr>
              <p:cNvPr id="5706" name="Graphic 2">
                <a:extLst>
                  <a:ext uri="{FF2B5EF4-FFF2-40B4-BE49-F238E27FC236}">
                    <a16:creationId xmlns:a16="http://schemas.microsoft.com/office/drawing/2014/main" id="{129073C4-1EC3-FBAF-BD60-172104181594}"/>
                  </a:ext>
                </a:extLst>
              </p:cNvPr>
              <p:cNvGrpSpPr/>
              <p:nvPr/>
            </p:nvGrpSpPr>
            <p:grpSpPr>
              <a:xfrm>
                <a:off x="2635524" y="8332959"/>
                <a:ext cx="399610" cy="684355"/>
                <a:chOff x="2635524" y="8332959"/>
                <a:chExt cx="399610" cy="684355"/>
              </a:xfrm>
              <a:noFill/>
            </p:grpSpPr>
            <p:sp>
              <p:nvSpPr>
                <p:cNvPr id="5708" name="Freeform 5707">
                  <a:extLst>
                    <a:ext uri="{FF2B5EF4-FFF2-40B4-BE49-F238E27FC236}">
                      <a16:creationId xmlns:a16="http://schemas.microsoft.com/office/drawing/2014/main" id="{B934FF32-71E5-6FFD-9632-C8142C71EC07}"/>
                    </a:ext>
                  </a:extLst>
                </p:cNvPr>
                <p:cNvSpPr/>
                <p:nvPr/>
              </p:nvSpPr>
              <p:spPr>
                <a:xfrm>
                  <a:off x="2635524" y="8332959"/>
                  <a:ext cx="399610" cy="684355"/>
                </a:xfrm>
                <a:custGeom>
                  <a:avLst/>
                  <a:gdLst>
                    <a:gd name="connsiteX0" fmla="*/ 399610 w 399610"/>
                    <a:gd name="connsiteY0" fmla="*/ 485441 h 684355"/>
                    <a:gd name="connsiteX1" fmla="*/ 399610 w 399610"/>
                    <a:gd name="connsiteY1" fmla="*/ 635042 h 684355"/>
                    <a:gd name="connsiteX2" fmla="*/ 350246 w 399610"/>
                    <a:gd name="connsiteY2" fmla="*/ 684356 h 684355"/>
                    <a:gd name="connsiteX3" fmla="*/ 49363 w 399610"/>
                    <a:gd name="connsiteY3" fmla="*/ 684356 h 684355"/>
                    <a:gd name="connsiteX4" fmla="*/ 0 w 399610"/>
                    <a:gd name="connsiteY4" fmla="*/ 635042 h 684355"/>
                    <a:gd name="connsiteX5" fmla="*/ 0 w 399610"/>
                    <a:gd name="connsiteY5" fmla="*/ 49314 h 684355"/>
                    <a:gd name="connsiteX6" fmla="*/ 49363 w 399610"/>
                    <a:gd name="connsiteY6" fmla="*/ 0 h 684355"/>
                    <a:gd name="connsiteX7" fmla="*/ 350246 w 399610"/>
                    <a:gd name="connsiteY7" fmla="*/ 0 h 684355"/>
                    <a:gd name="connsiteX8" fmla="*/ 399610 w 399610"/>
                    <a:gd name="connsiteY8" fmla="*/ 49314 h 684355"/>
                    <a:gd name="connsiteX9" fmla="*/ 399610 w 399610"/>
                    <a:gd name="connsiteY9" fmla="*/ 149765 h 684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9610" h="684355">
                      <a:moveTo>
                        <a:pt x="399610" y="485441"/>
                      </a:moveTo>
                      <a:lnTo>
                        <a:pt x="399610" y="635042"/>
                      </a:lnTo>
                      <a:cubicBezTo>
                        <a:pt x="399610" y="662274"/>
                        <a:pt x="377510" y="684356"/>
                        <a:pt x="350246" y="684356"/>
                      </a:cubicBezTo>
                      <a:lnTo>
                        <a:pt x="49363" y="684356"/>
                      </a:lnTo>
                      <a:cubicBezTo>
                        <a:pt x="22101" y="684356"/>
                        <a:pt x="0" y="662274"/>
                        <a:pt x="0" y="635042"/>
                      </a:cubicBezTo>
                      <a:lnTo>
                        <a:pt x="0" y="49314"/>
                      </a:lnTo>
                      <a:cubicBezTo>
                        <a:pt x="0" y="22078"/>
                        <a:pt x="22101" y="0"/>
                        <a:pt x="49363" y="0"/>
                      </a:cubicBezTo>
                      <a:lnTo>
                        <a:pt x="350246" y="0"/>
                      </a:lnTo>
                      <a:cubicBezTo>
                        <a:pt x="377510" y="0"/>
                        <a:pt x="399610" y="22078"/>
                        <a:pt x="399610" y="49314"/>
                      </a:cubicBezTo>
                      <a:lnTo>
                        <a:pt x="399610" y="149765"/>
                      </a:lnTo>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09" name="Freeform 5708">
                  <a:extLst>
                    <a:ext uri="{FF2B5EF4-FFF2-40B4-BE49-F238E27FC236}">
                      <a16:creationId xmlns:a16="http://schemas.microsoft.com/office/drawing/2014/main" id="{8821DE2E-24A8-0E70-3ECA-0B45733BD901}"/>
                    </a:ext>
                  </a:extLst>
                </p:cNvPr>
                <p:cNvSpPr/>
                <p:nvPr/>
              </p:nvSpPr>
              <p:spPr>
                <a:xfrm>
                  <a:off x="2813656" y="8935890"/>
                  <a:ext cx="43345" cy="43302"/>
                </a:xfrm>
                <a:custGeom>
                  <a:avLst/>
                  <a:gdLst>
                    <a:gd name="connsiteX0" fmla="*/ 43346 w 43345"/>
                    <a:gd name="connsiteY0" fmla="*/ 21651 h 43302"/>
                    <a:gd name="connsiteX1" fmla="*/ 21673 w 43345"/>
                    <a:gd name="connsiteY1" fmla="*/ 43302 h 43302"/>
                    <a:gd name="connsiteX2" fmla="*/ 0 w 43345"/>
                    <a:gd name="connsiteY2" fmla="*/ 21651 h 43302"/>
                    <a:gd name="connsiteX3" fmla="*/ 21673 w 43345"/>
                    <a:gd name="connsiteY3" fmla="*/ 0 h 43302"/>
                    <a:gd name="connsiteX4" fmla="*/ 43346 w 43345"/>
                    <a:gd name="connsiteY4" fmla="*/ 21651 h 43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45" h="43302">
                      <a:moveTo>
                        <a:pt x="43346" y="21651"/>
                      </a:moveTo>
                      <a:cubicBezTo>
                        <a:pt x="43346" y="33609"/>
                        <a:pt x="33643" y="43302"/>
                        <a:pt x="21673" y="43302"/>
                      </a:cubicBezTo>
                      <a:cubicBezTo>
                        <a:pt x="9703" y="43302"/>
                        <a:pt x="0" y="33609"/>
                        <a:pt x="0" y="21651"/>
                      </a:cubicBezTo>
                      <a:cubicBezTo>
                        <a:pt x="0" y="9694"/>
                        <a:pt x="9703" y="0"/>
                        <a:pt x="21673" y="0"/>
                      </a:cubicBezTo>
                      <a:cubicBezTo>
                        <a:pt x="33643" y="0"/>
                        <a:pt x="43346" y="9694"/>
                        <a:pt x="43346" y="21651"/>
                      </a:cubicBezTo>
                      <a:close/>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10" name="Freeform 5709">
                  <a:extLst>
                    <a:ext uri="{FF2B5EF4-FFF2-40B4-BE49-F238E27FC236}">
                      <a16:creationId xmlns:a16="http://schemas.microsoft.com/office/drawing/2014/main" id="{0120B695-0124-581B-F02B-FF5B8E842BD0}"/>
                    </a:ext>
                  </a:extLst>
                </p:cNvPr>
                <p:cNvSpPr/>
                <p:nvPr/>
              </p:nvSpPr>
              <p:spPr>
                <a:xfrm>
                  <a:off x="2635524" y="8422645"/>
                  <a:ext cx="399610" cy="4694"/>
                </a:xfrm>
                <a:custGeom>
                  <a:avLst/>
                  <a:gdLst>
                    <a:gd name="connsiteX0" fmla="*/ 0 w 399610"/>
                    <a:gd name="connsiteY0" fmla="*/ 0 h 4694"/>
                    <a:gd name="connsiteX1" fmla="*/ 399610 w 399610"/>
                    <a:gd name="connsiteY1" fmla="*/ 0 h 4694"/>
                  </a:gdLst>
                  <a:ahLst/>
                  <a:cxnLst>
                    <a:cxn ang="0">
                      <a:pos x="connsiteX0" y="connsiteY0"/>
                    </a:cxn>
                    <a:cxn ang="0">
                      <a:pos x="connsiteX1" y="connsiteY1"/>
                    </a:cxn>
                  </a:cxnLst>
                  <a:rect l="l" t="t" r="r" b="b"/>
                  <a:pathLst>
                    <a:path w="399610" h="4694">
                      <a:moveTo>
                        <a:pt x="0" y="0"/>
                      </a:moveTo>
                      <a:lnTo>
                        <a:pt x="399610" y="0"/>
                      </a:lnTo>
                    </a:path>
                  </a:pathLst>
                </a:custGeom>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707" name="Freeform 5706">
                <a:extLst>
                  <a:ext uri="{FF2B5EF4-FFF2-40B4-BE49-F238E27FC236}">
                    <a16:creationId xmlns:a16="http://schemas.microsoft.com/office/drawing/2014/main" id="{01BEE8DB-B8D2-3354-73EC-20C8F36F7027}"/>
                  </a:ext>
                </a:extLst>
              </p:cNvPr>
              <p:cNvSpPr/>
              <p:nvPr/>
            </p:nvSpPr>
            <p:spPr>
              <a:xfrm>
                <a:off x="2635524" y="8897932"/>
                <a:ext cx="399610" cy="4694"/>
              </a:xfrm>
              <a:custGeom>
                <a:avLst/>
                <a:gdLst>
                  <a:gd name="connsiteX0" fmla="*/ 0 w 399610"/>
                  <a:gd name="connsiteY0" fmla="*/ 0 h 4694"/>
                  <a:gd name="connsiteX1" fmla="*/ 399610 w 399610"/>
                  <a:gd name="connsiteY1" fmla="*/ 0 h 4694"/>
                </a:gdLst>
                <a:ahLst/>
                <a:cxnLst>
                  <a:cxn ang="0">
                    <a:pos x="connsiteX0" y="connsiteY0"/>
                  </a:cxn>
                  <a:cxn ang="0">
                    <a:pos x="connsiteX1" y="connsiteY1"/>
                  </a:cxn>
                </a:cxnLst>
                <a:rect l="l" t="t" r="r" b="b"/>
                <a:pathLst>
                  <a:path w="399610" h="4694">
                    <a:moveTo>
                      <a:pt x="0" y="0"/>
                    </a:moveTo>
                    <a:lnTo>
                      <a:pt x="399610" y="0"/>
                    </a:lnTo>
                  </a:path>
                </a:pathLst>
              </a:custGeom>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703" name="Graphic 2">
              <a:extLst>
                <a:ext uri="{FF2B5EF4-FFF2-40B4-BE49-F238E27FC236}">
                  <a16:creationId xmlns:a16="http://schemas.microsoft.com/office/drawing/2014/main" id="{821C5743-4D6D-9476-7E08-4C636B3B9A56}"/>
                </a:ext>
              </a:extLst>
            </p:cNvPr>
            <p:cNvGrpSpPr/>
            <p:nvPr/>
          </p:nvGrpSpPr>
          <p:grpSpPr>
            <a:xfrm>
              <a:off x="2768727" y="8482724"/>
              <a:ext cx="532813" cy="403835"/>
              <a:chOff x="2768727" y="8482724"/>
              <a:chExt cx="532813" cy="403835"/>
            </a:xfrm>
            <a:noFill/>
          </p:grpSpPr>
          <p:sp>
            <p:nvSpPr>
              <p:cNvPr id="5704" name="Freeform 5703">
                <a:extLst>
                  <a:ext uri="{FF2B5EF4-FFF2-40B4-BE49-F238E27FC236}">
                    <a16:creationId xmlns:a16="http://schemas.microsoft.com/office/drawing/2014/main" id="{EF7F48E3-3258-94B4-24F6-2520949E8DBC}"/>
                  </a:ext>
                </a:extLst>
              </p:cNvPr>
              <p:cNvSpPr/>
              <p:nvPr/>
            </p:nvSpPr>
            <p:spPr>
              <a:xfrm>
                <a:off x="2768727" y="8482724"/>
                <a:ext cx="355206" cy="334297"/>
              </a:xfrm>
              <a:custGeom>
                <a:avLst/>
                <a:gdLst>
                  <a:gd name="connsiteX0" fmla="*/ 133203 w 355206"/>
                  <a:gd name="connsiteY0" fmla="*/ 266138 h 334297"/>
                  <a:gd name="connsiteX1" fmla="*/ 69271 w 355206"/>
                  <a:gd name="connsiteY1" fmla="*/ 330005 h 334297"/>
                  <a:gd name="connsiteX2" fmla="*/ 44401 w 355206"/>
                  <a:gd name="connsiteY2" fmla="*/ 319715 h 334297"/>
                  <a:gd name="connsiteX3" fmla="*/ 44401 w 355206"/>
                  <a:gd name="connsiteY3" fmla="*/ 266138 h 334297"/>
                  <a:gd name="connsiteX4" fmla="*/ 44401 w 355206"/>
                  <a:gd name="connsiteY4" fmla="*/ 266138 h 334297"/>
                  <a:gd name="connsiteX5" fmla="*/ 0 w 355206"/>
                  <a:gd name="connsiteY5" fmla="*/ 221781 h 334297"/>
                  <a:gd name="connsiteX6" fmla="*/ 0 w 355206"/>
                  <a:gd name="connsiteY6" fmla="*/ 44357 h 334297"/>
                  <a:gd name="connsiteX7" fmla="*/ 44401 w 355206"/>
                  <a:gd name="connsiteY7" fmla="*/ 0 h 334297"/>
                  <a:gd name="connsiteX8" fmla="*/ 310809 w 355206"/>
                  <a:gd name="connsiteY8" fmla="*/ 0 h 334297"/>
                  <a:gd name="connsiteX9" fmla="*/ 355206 w 355206"/>
                  <a:gd name="connsiteY9" fmla="*/ 44357 h 334297"/>
                  <a:gd name="connsiteX10" fmla="*/ 355206 w 355206"/>
                  <a:gd name="connsiteY10" fmla="*/ 221781 h 334297"/>
                  <a:gd name="connsiteX11" fmla="*/ 310809 w 355206"/>
                  <a:gd name="connsiteY11" fmla="*/ 266138 h 334297"/>
                  <a:gd name="connsiteX12" fmla="*/ 133203 w 355206"/>
                  <a:gd name="connsiteY12" fmla="*/ 266138 h 334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206" h="334297">
                    <a:moveTo>
                      <a:pt x="133203" y="266138"/>
                    </a:moveTo>
                    <a:lnTo>
                      <a:pt x="69271" y="330005"/>
                    </a:lnTo>
                    <a:cubicBezTo>
                      <a:pt x="60094" y="339174"/>
                      <a:pt x="44401" y="332681"/>
                      <a:pt x="44401" y="319715"/>
                    </a:cubicBezTo>
                    <a:lnTo>
                      <a:pt x="44401" y="266138"/>
                    </a:lnTo>
                    <a:cubicBezTo>
                      <a:pt x="44401" y="266138"/>
                      <a:pt x="44401" y="266138"/>
                      <a:pt x="44401" y="266138"/>
                    </a:cubicBezTo>
                    <a:cubicBezTo>
                      <a:pt x="19879" y="266138"/>
                      <a:pt x="0" y="246277"/>
                      <a:pt x="0" y="221781"/>
                    </a:cubicBezTo>
                    <a:lnTo>
                      <a:pt x="0" y="44357"/>
                    </a:lnTo>
                    <a:cubicBezTo>
                      <a:pt x="0" y="19857"/>
                      <a:pt x="19879" y="0"/>
                      <a:pt x="44401" y="0"/>
                    </a:cubicBezTo>
                    <a:lnTo>
                      <a:pt x="310809" y="0"/>
                    </a:lnTo>
                    <a:cubicBezTo>
                      <a:pt x="335329" y="0"/>
                      <a:pt x="355206" y="19857"/>
                      <a:pt x="355206" y="44357"/>
                    </a:cubicBezTo>
                    <a:lnTo>
                      <a:pt x="355206" y="221781"/>
                    </a:lnTo>
                    <a:cubicBezTo>
                      <a:pt x="355206" y="246277"/>
                      <a:pt x="335329" y="266138"/>
                      <a:pt x="310809" y="266138"/>
                    </a:cubicBezTo>
                    <a:lnTo>
                      <a:pt x="133203" y="266138"/>
                    </a:lnTo>
                    <a:close/>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05" name="Freeform 5704">
                <a:extLst>
                  <a:ext uri="{FF2B5EF4-FFF2-40B4-BE49-F238E27FC236}">
                    <a16:creationId xmlns:a16="http://schemas.microsoft.com/office/drawing/2014/main" id="{BB159252-7397-636B-00DC-4D1275C26CE6}"/>
                  </a:ext>
                </a:extLst>
              </p:cNvPr>
              <p:cNvSpPr/>
              <p:nvPr/>
            </p:nvSpPr>
            <p:spPr>
              <a:xfrm>
                <a:off x="2946330" y="8552262"/>
                <a:ext cx="355210" cy="334297"/>
              </a:xfrm>
              <a:custGeom>
                <a:avLst/>
                <a:gdLst>
                  <a:gd name="connsiteX0" fmla="*/ 0 w 355210"/>
                  <a:gd name="connsiteY0" fmla="*/ 221781 h 334297"/>
                  <a:gd name="connsiteX1" fmla="*/ 44402 w 355210"/>
                  <a:gd name="connsiteY1" fmla="*/ 266138 h 334297"/>
                  <a:gd name="connsiteX2" fmla="*/ 222005 w 355210"/>
                  <a:gd name="connsiteY2" fmla="*/ 266138 h 334297"/>
                  <a:gd name="connsiteX3" fmla="*/ 285936 w 355210"/>
                  <a:gd name="connsiteY3" fmla="*/ 330005 h 334297"/>
                  <a:gd name="connsiteX4" fmla="*/ 310808 w 355210"/>
                  <a:gd name="connsiteY4" fmla="*/ 319715 h 334297"/>
                  <a:gd name="connsiteX5" fmla="*/ 310808 w 355210"/>
                  <a:gd name="connsiteY5" fmla="*/ 266138 h 334297"/>
                  <a:gd name="connsiteX6" fmla="*/ 310808 w 355210"/>
                  <a:gd name="connsiteY6" fmla="*/ 266138 h 334297"/>
                  <a:gd name="connsiteX7" fmla="*/ 355210 w 355210"/>
                  <a:gd name="connsiteY7" fmla="*/ 221781 h 334297"/>
                  <a:gd name="connsiteX8" fmla="*/ 355210 w 355210"/>
                  <a:gd name="connsiteY8" fmla="*/ 44357 h 334297"/>
                  <a:gd name="connsiteX9" fmla="*/ 310808 w 355210"/>
                  <a:gd name="connsiteY9" fmla="*/ 0 h 334297"/>
                  <a:gd name="connsiteX10" fmla="*/ 204120 w 355210"/>
                  <a:gd name="connsiteY10" fmla="*/ 0 h 334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210" h="334297">
                    <a:moveTo>
                      <a:pt x="0" y="221781"/>
                    </a:moveTo>
                    <a:cubicBezTo>
                      <a:pt x="0" y="246277"/>
                      <a:pt x="19882" y="266138"/>
                      <a:pt x="44402" y="266138"/>
                    </a:cubicBezTo>
                    <a:lnTo>
                      <a:pt x="222005" y="266138"/>
                    </a:lnTo>
                    <a:cubicBezTo>
                      <a:pt x="222005" y="266138"/>
                      <a:pt x="285936" y="330005"/>
                      <a:pt x="285936" y="330005"/>
                    </a:cubicBezTo>
                    <a:cubicBezTo>
                      <a:pt x="295113" y="339174"/>
                      <a:pt x="310808" y="332681"/>
                      <a:pt x="310808" y="319715"/>
                    </a:cubicBezTo>
                    <a:lnTo>
                      <a:pt x="310808" y="266138"/>
                    </a:lnTo>
                    <a:cubicBezTo>
                      <a:pt x="310808" y="266138"/>
                      <a:pt x="310808" y="266138"/>
                      <a:pt x="310808" y="266138"/>
                    </a:cubicBezTo>
                    <a:cubicBezTo>
                      <a:pt x="335328" y="266138"/>
                      <a:pt x="355210" y="246277"/>
                      <a:pt x="355210" y="221781"/>
                    </a:cubicBezTo>
                    <a:lnTo>
                      <a:pt x="355210" y="44357"/>
                    </a:lnTo>
                    <a:cubicBezTo>
                      <a:pt x="355210" y="19857"/>
                      <a:pt x="335328" y="0"/>
                      <a:pt x="310808" y="0"/>
                    </a:cubicBezTo>
                    <a:lnTo>
                      <a:pt x="204120" y="0"/>
                    </a:lnTo>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663" name="Graphic 2">
            <a:extLst>
              <a:ext uri="{FF2B5EF4-FFF2-40B4-BE49-F238E27FC236}">
                <a16:creationId xmlns:a16="http://schemas.microsoft.com/office/drawing/2014/main" id="{E1539667-8C1C-8702-0267-5EC3E699B130}"/>
              </a:ext>
            </a:extLst>
          </p:cNvPr>
          <p:cNvGrpSpPr/>
          <p:nvPr/>
        </p:nvGrpSpPr>
        <p:grpSpPr>
          <a:xfrm flipH="1">
            <a:off x="19299101" y="10568579"/>
            <a:ext cx="565720" cy="676892"/>
            <a:chOff x="3926978" y="8285433"/>
            <a:chExt cx="666013" cy="796893"/>
          </a:xfrm>
          <a:noFill/>
        </p:grpSpPr>
        <p:sp>
          <p:nvSpPr>
            <p:cNvPr id="5696" name="Freeform 5695">
              <a:extLst>
                <a:ext uri="{FF2B5EF4-FFF2-40B4-BE49-F238E27FC236}">
                  <a16:creationId xmlns:a16="http://schemas.microsoft.com/office/drawing/2014/main" id="{5AE2FCF1-8C1E-FA32-A644-7F3F382AD148}"/>
                </a:ext>
              </a:extLst>
            </p:cNvPr>
            <p:cNvSpPr/>
            <p:nvPr/>
          </p:nvSpPr>
          <p:spPr>
            <a:xfrm>
              <a:off x="3926978" y="8622668"/>
              <a:ext cx="488411" cy="459658"/>
            </a:xfrm>
            <a:custGeom>
              <a:avLst/>
              <a:gdLst>
                <a:gd name="connsiteX0" fmla="*/ 305259 w 488411"/>
                <a:gd name="connsiteY0" fmla="*/ 365941 h 459658"/>
                <a:gd name="connsiteX1" fmla="*/ 393165 w 488411"/>
                <a:gd name="connsiteY1" fmla="*/ 453759 h 459658"/>
                <a:gd name="connsiteX2" fmla="*/ 427360 w 488411"/>
                <a:gd name="connsiteY2" fmla="*/ 439605 h 459658"/>
                <a:gd name="connsiteX3" fmla="*/ 427360 w 488411"/>
                <a:gd name="connsiteY3" fmla="*/ 365941 h 459658"/>
                <a:gd name="connsiteX4" fmla="*/ 427360 w 488411"/>
                <a:gd name="connsiteY4" fmla="*/ 365941 h 459658"/>
                <a:gd name="connsiteX5" fmla="*/ 488411 w 488411"/>
                <a:gd name="connsiteY5" fmla="*/ 304952 h 459658"/>
                <a:gd name="connsiteX6" fmla="*/ 488411 w 488411"/>
                <a:gd name="connsiteY6" fmla="*/ 60989 h 459658"/>
                <a:gd name="connsiteX7" fmla="*/ 427360 w 488411"/>
                <a:gd name="connsiteY7" fmla="*/ 0 h 459658"/>
                <a:gd name="connsiteX8" fmla="*/ 61051 w 488411"/>
                <a:gd name="connsiteY8" fmla="*/ 0 h 459658"/>
                <a:gd name="connsiteX9" fmla="*/ 0 w 488411"/>
                <a:gd name="connsiteY9" fmla="*/ 60989 h 459658"/>
                <a:gd name="connsiteX10" fmla="*/ 0 w 488411"/>
                <a:gd name="connsiteY10" fmla="*/ 304952 h 459658"/>
                <a:gd name="connsiteX11" fmla="*/ 61051 w 488411"/>
                <a:gd name="connsiteY11" fmla="*/ 365941 h 459658"/>
                <a:gd name="connsiteX12" fmla="*/ 305259 w 488411"/>
                <a:gd name="connsiteY12" fmla="*/ 365941 h 45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8411" h="459658">
                  <a:moveTo>
                    <a:pt x="305259" y="365941"/>
                  </a:moveTo>
                  <a:lnTo>
                    <a:pt x="393165" y="453759"/>
                  </a:lnTo>
                  <a:cubicBezTo>
                    <a:pt x="405782" y="466363"/>
                    <a:pt x="427360" y="457434"/>
                    <a:pt x="427360" y="439605"/>
                  </a:cubicBezTo>
                  <a:lnTo>
                    <a:pt x="427360" y="365941"/>
                  </a:lnTo>
                  <a:lnTo>
                    <a:pt x="427360" y="365941"/>
                  </a:lnTo>
                  <a:cubicBezTo>
                    <a:pt x="461076" y="365941"/>
                    <a:pt x="488411" y="338634"/>
                    <a:pt x="488411" y="304952"/>
                  </a:cubicBezTo>
                  <a:lnTo>
                    <a:pt x="488411" y="60989"/>
                  </a:lnTo>
                  <a:cubicBezTo>
                    <a:pt x="488411" y="27307"/>
                    <a:pt x="461076" y="0"/>
                    <a:pt x="427360" y="0"/>
                  </a:cubicBezTo>
                  <a:lnTo>
                    <a:pt x="61051" y="0"/>
                  </a:lnTo>
                  <a:cubicBezTo>
                    <a:pt x="27335" y="0"/>
                    <a:pt x="0" y="27307"/>
                    <a:pt x="0" y="60989"/>
                  </a:cubicBezTo>
                  <a:lnTo>
                    <a:pt x="0" y="304952"/>
                  </a:lnTo>
                  <a:cubicBezTo>
                    <a:pt x="0" y="338634"/>
                    <a:pt x="27335" y="365941"/>
                    <a:pt x="61051" y="365941"/>
                  </a:cubicBezTo>
                  <a:lnTo>
                    <a:pt x="305259" y="365941"/>
                  </a:lnTo>
                  <a:close/>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697" name="Freeform 5696">
              <a:extLst>
                <a:ext uri="{FF2B5EF4-FFF2-40B4-BE49-F238E27FC236}">
                  <a16:creationId xmlns:a16="http://schemas.microsoft.com/office/drawing/2014/main" id="{45D3EFFB-1B4A-23F2-3E51-46A52D6645EA}"/>
                </a:ext>
              </a:extLst>
            </p:cNvPr>
            <p:cNvSpPr/>
            <p:nvPr/>
          </p:nvSpPr>
          <p:spPr>
            <a:xfrm>
              <a:off x="4126784" y="8552262"/>
              <a:ext cx="4699" cy="70406"/>
            </a:xfrm>
            <a:custGeom>
              <a:avLst/>
              <a:gdLst>
                <a:gd name="connsiteX0" fmla="*/ 0 w 4699"/>
                <a:gd name="connsiteY0" fmla="*/ 0 h 70406"/>
                <a:gd name="connsiteX1" fmla="*/ 0 w 4699"/>
                <a:gd name="connsiteY1" fmla="*/ 70406 h 70406"/>
              </a:gdLst>
              <a:ahLst/>
              <a:cxnLst>
                <a:cxn ang="0">
                  <a:pos x="connsiteX0" y="connsiteY0"/>
                </a:cxn>
                <a:cxn ang="0">
                  <a:pos x="connsiteX1" y="connsiteY1"/>
                </a:cxn>
              </a:cxnLst>
              <a:rect l="l" t="t" r="r" b="b"/>
              <a:pathLst>
                <a:path w="4699" h="70406">
                  <a:moveTo>
                    <a:pt x="0" y="0"/>
                  </a:moveTo>
                  <a:lnTo>
                    <a:pt x="0" y="70406"/>
                  </a:lnTo>
                </a:path>
              </a:pathLst>
            </a:custGeom>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698" name="Freeform 5697">
              <a:extLst>
                <a:ext uri="{FF2B5EF4-FFF2-40B4-BE49-F238E27FC236}">
                  <a16:creationId xmlns:a16="http://schemas.microsoft.com/office/drawing/2014/main" id="{FCB379C4-0573-FDCE-90AB-98D40177166A}"/>
                </a:ext>
              </a:extLst>
            </p:cNvPr>
            <p:cNvSpPr/>
            <p:nvPr/>
          </p:nvSpPr>
          <p:spPr>
            <a:xfrm>
              <a:off x="4326585" y="8482724"/>
              <a:ext cx="4699" cy="139944"/>
            </a:xfrm>
            <a:custGeom>
              <a:avLst/>
              <a:gdLst>
                <a:gd name="connsiteX0" fmla="*/ 0 w 4699"/>
                <a:gd name="connsiteY0" fmla="*/ 0 h 139944"/>
                <a:gd name="connsiteX1" fmla="*/ 0 w 4699"/>
                <a:gd name="connsiteY1" fmla="*/ 139944 h 139944"/>
              </a:gdLst>
              <a:ahLst/>
              <a:cxnLst>
                <a:cxn ang="0">
                  <a:pos x="connsiteX0" y="connsiteY0"/>
                </a:cxn>
                <a:cxn ang="0">
                  <a:pos x="connsiteX1" y="connsiteY1"/>
                </a:cxn>
              </a:cxnLst>
              <a:rect l="l" t="t" r="r" b="b"/>
              <a:pathLst>
                <a:path w="4699" h="139944">
                  <a:moveTo>
                    <a:pt x="0" y="0"/>
                  </a:moveTo>
                  <a:lnTo>
                    <a:pt x="0" y="139944"/>
                  </a:lnTo>
                </a:path>
              </a:pathLst>
            </a:custGeom>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699" name="Freeform 5698">
              <a:extLst>
                <a:ext uri="{FF2B5EF4-FFF2-40B4-BE49-F238E27FC236}">
                  <a16:creationId xmlns:a16="http://schemas.microsoft.com/office/drawing/2014/main" id="{CEC02BAC-9F5B-F1CC-AB0C-1BCD34DEE69E}"/>
                </a:ext>
              </a:extLst>
            </p:cNvPr>
            <p:cNvSpPr/>
            <p:nvPr/>
          </p:nvSpPr>
          <p:spPr>
            <a:xfrm>
              <a:off x="4526391" y="8351967"/>
              <a:ext cx="4699" cy="533107"/>
            </a:xfrm>
            <a:custGeom>
              <a:avLst/>
              <a:gdLst>
                <a:gd name="connsiteX0" fmla="*/ 0 w 4699"/>
                <a:gd name="connsiteY0" fmla="*/ 0 h 533107"/>
                <a:gd name="connsiteX1" fmla="*/ 0 w 4699"/>
                <a:gd name="connsiteY1" fmla="*/ 533108 h 533107"/>
              </a:gdLst>
              <a:ahLst/>
              <a:cxnLst>
                <a:cxn ang="0">
                  <a:pos x="connsiteX0" y="connsiteY0"/>
                </a:cxn>
                <a:cxn ang="0">
                  <a:pos x="connsiteX1" y="connsiteY1"/>
                </a:cxn>
              </a:cxnLst>
              <a:rect l="l" t="t" r="r" b="b"/>
              <a:pathLst>
                <a:path w="4699" h="533107">
                  <a:moveTo>
                    <a:pt x="0" y="0"/>
                  </a:moveTo>
                  <a:lnTo>
                    <a:pt x="0" y="533108"/>
                  </a:lnTo>
                </a:path>
              </a:pathLst>
            </a:custGeom>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00" name="Freeform 5699">
              <a:extLst>
                <a:ext uri="{FF2B5EF4-FFF2-40B4-BE49-F238E27FC236}">
                  <a16:creationId xmlns:a16="http://schemas.microsoft.com/office/drawing/2014/main" id="{2B381ABD-C206-B360-6DDE-60B4DBFD0D02}"/>
                </a:ext>
              </a:extLst>
            </p:cNvPr>
            <p:cNvSpPr/>
            <p:nvPr/>
          </p:nvSpPr>
          <p:spPr>
            <a:xfrm>
              <a:off x="4415389" y="8885074"/>
              <a:ext cx="177602" cy="4694"/>
            </a:xfrm>
            <a:custGeom>
              <a:avLst/>
              <a:gdLst>
                <a:gd name="connsiteX0" fmla="*/ 0 w 177602"/>
                <a:gd name="connsiteY0" fmla="*/ 0 h 4694"/>
                <a:gd name="connsiteX1" fmla="*/ 177603 w 177602"/>
                <a:gd name="connsiteY1" fmla="*/ 0 h 4694"/>
              </a:gdLst>
              <a:ahLst/>
              <a:cxnLst>
                <a:cxn ang="0">
                  <a:pos x="connsiteX0" y="connsiteY0"/>
                </a:cxn>
                <a:cxn ang="0">
                  <a:pos x="connsiteX1" y="connsiteY1"/>
                </a:cxn>
              </a:cxnLst>
              <a:rect l="l" t="t" r="r" b="b"/>
              <a:pathLst>
                <a:path w="177602" h="4694">
                  <a:moveTo>
                    <a:pt x="0" y="0"/>
                  </a:moveTo>
                  <a:lnTo>
                    <a:pt x="177603" y="0"/>
                  </a:lnTo>
                </a:path>
              </a:pathLst>
            </a:custGeom>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701" name="Freeform 5700">
              <a:extLst>
                <a:ext uri="{FF2B5EF4-FFF2-40B4-BE49-F238E27FC236}">
                  <a16:creationId xmlns:a16="http://schemas.microsoft.com/office/drawing/2014/main" id="{F7D7F144-BE63-75BF-E78F-74DA803EB94C}"/>
                </a:ext>
              </a:extLst>
            </p:cNvPr>
            <p:cNvSpPr/>
            <p:nvPr/>
          </p:nvSpPr>
          <p:spPr>
            <a:xfrm>
              <a:off x="3926978" y="8285433"/>
              <a:ext cx="599413" cy="266138"/>
            </a:xfrm>
            <a:custGeom>
              <a:avLst/>
              <a:gdLst>
                <a:gd name="connsiteX0" fmla="*/ 0 w 599413"/>
                <a:gd name="connsiteY0" fmla="*/ 266138 h 266138"/>
                <a:gd name="connsiteX1" fmla="*/ 599413 w 599413"/>
                <a:gd name="connsiteY1" fmla="*/ 0 h 266138"/>
              </a:gdLst>
              <a:ahLst/>
              <a:cxnLst>
                <a:cxn ang="0">
                  <a:pos x="connsiteX0" y="connsiteY0"/>
                </a:cxn>
                <a:cxn ang="0">
                  <a:pos x="connsiteX1" y="connsiteY1"/>
                </a:cxn>
              </a:cxnLst>
              <a:rect l="l" t="t" r="r" b="b"/>
              <a:pathLst>
                <a:path w="599413" h="266138">
                  <a:moveTo>
                    <a:pt x="0" y="266138"/>
                  </a:moveTo>
                  <a:lnTo>
                    <a:pt x="599413" y="0"/>
                  </a:lnTo>
                </a:path>
              </a:pathLst>
            </a:custGeom>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64" name="Graphic 2">
            <a:extLst>
              <a:ext uri="{FF2B5EF4-FFF2-40B4-BE49-F238E27FC236}">
                <a16:creationId xmlns:a16="http://schemas.microsoft.com/office/drawing/2014/main" id="{6B99D8A0-A54A-BCD7-F215-765C89C3E581}"/>
              </a:ext>
            </a:extLst>
          </p:cNvPr>
          <p:cNvGrpSpPr/>
          <p:nvPr/>
        </p:nvGrpSpPr>
        <p:grpSpPr>
          <a:xfrm flipH="1">
            <a:off x="20652646" y="10681727"/>
            <a:ext cx="422598" cy="452118"/>
            <a:chOff x="5293210" y="8418505"/>
            <a:chExt cx="497517" cy="532272"/>
          </a:xfrm>
          <a:noFill/>
        </p:grpSpPr>
        <p:sp>
          <p:nvSpPr>
            <p:cNvPr id="5693" name="Freeform 5692">
              <a:extLst>
                <a:ext uri="{FF2B5EF4-FFF2-40B4-BE49-F238E27FC236}">
                  <a16:creationId xmlns:a16="http://schemas.microsoft.com/office/drawing/2014/main" id="{1166C3CE-4207-408C-2F24-8FD564B8570D}"/>
                </a:ext>
              </a:extLst>
            </p:cNvPr>
            <p:cNvSpPr/>
            <p:nvPr/>
          </p:nvSpPr>
          <p:spPr>
            <a:xfrm>
              <a:off x="5293210" y="8581991"/>
              <a:ext cx="113926" cy="348219"/>
            </a:xfrm>
            <a:custGeom>
              <a:avLst/>
              <a:gdLst>
                <a:gd name="connsiteX0" fmla="*/ 97608 w 113926"/>
                <a:gd name="connsiteY0" fmla="*/ 0 h 348219"/>
                <a:gd name="connsiteX1" fmla="*/ 113927 w 113926"/>
                <a:gd name="connsiteY1" fmla="*/ 16302 h 348219"/>
                <a:gd name="connsiteX2" fmla="*/ 113927 w 113926"/>
                <a:gd name="connsiteY2" fmla="*/ 331917 h 348219"/>
                <a:gd name="connsiteX3" fmla="*/ 97608 w 113926"/>
                <a:gd name="connsiteY3" fmla="*/ 348220 h 348219"/>
                <a:gd name="connsiteX4" fmla="*/ 16319 w 113926"/>
                <a:gd name="connsiteY4" fmla="*/ 348220 h 348219"/>
                <a:gd name="connsiteX5" fmla="*/ 0 w 113926"/>
                <a:gd name="connsiteY5" fmla="*/ 331917 h 348219"/>
                <a:gd name="connsiteX6" fmla="*/ 0 w 113926"/>
                <a:gd name="connsiteY6" fmla="*/ 16302 h 348219"/>
                <a:gd name="connsiteX7" fmla="*/ 16319 w 113926"/>
                <a:gd name="connsiteY7" fmla="*/ 0 h 348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926" h="348219">
                  <a:moveTo>
                    <a:pt x="97608" y="0"/>
                  </a:moveTo>
                  <a:cubicBezTo>
                    <a:pt x="106620" y="0"/>
                    <a:pt x="113927" y="7299"/>
                    <a:pt x="113927" y="16302"/>
                  </a:cubicBezTo>
                  <a:lnTo>
                    <a:pt x="113927" y="331917"/>
                  </a:lnTo>
                  <a:cubicBezTo>
                    <a:pt x="113927" y="340921"/>
                    <a:pt x="106620" y="348220"/>
                    <a:pt x="97608" y="348220"/>
                  </a:cubicBezTo>
                  <a:lnTo>
                    <a:pt x="16319" y="348220"/>
                  </a:lnTo>
                  <a:cubicBezTo>
                    <a:pt x="7306" y="348220"/>
                    <a:pt x="0" y="340921"/>
                    <a:pt x="0" y="331917"/>
                  </a:cubicBezTo>
                  <a:lnTo>
                    <a:pt x="0" y="16302"/>
                  </a:lnTo>
                  <a:cubicBezTo>
                    <a:pt x="0" y="7299"/>
                    <a:pt x="7306" y="0"/>
                    <a:pt x="16319" y="0"/>
                  </a:cubicBezTo>
                  <a:close/>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694" name="Freeform 5693">
              <a:extLst>
                <a:ext uri="{FF2B5EF4-FFF2-40B4-BE49-F238E27FC236}">
                  <a16:creationId xmlns:a16="http://schemas.microsoft.com/office/drawing/2014/main" id="{2F94012F-BCAC-A09B-DD46-C3CCDA81BEFA}"/>
                </a:ext>
              </a:extLst>
            </p:cNvPr>
            <p:cNvSpPr/>
            <p:nvPr/>
          </p:nvSpPr>
          <p:spPr>
            <a:xfrm>
              <a:off x="5407135" y="8418505"/>
              <a:ext cx="383592" cy="221734"/>
            </a:xfrm>
            <a:custGeom>
              <a:avLst/>
              <a:gdLst>
                <a:gd name="connsiteX0" fmla="*/ 0 w 383592"/>
                <a:gd name="connsiteY0" fmla="*/ 184053 h 221734"/>
                <a:gd name="connsiteX1" fmla="*/ 208316 w 383592"/>
                <a:gd name="connsiteY1" fmla="*/ 0 h 221734"/>
                <a:gd name="connsiteX2" fmla="*/ 208316 w 383592"/>
                <a:gd name="connsiteY2" fmla="*/ 0 h 221734"/>
                <a:gd name="connsiteX3" fmla="*/ 227512 w 383592"/>
                <a:gd name="connsiteY3" fmla="*/ 92643 h 221734"/>
                <a:gd name="connsiteX4" fmla="*/ 167082 w 383592"/>
                <a:gd name="connsiteY4" fmla="*/ 176096 h 221734"/>
                <a:gd name="connsiteX5" fmla="*/ 337908 w 383592"/>
                <a:gd name="connsiteY5" fmla="*/ 176096 h 221734"/>
                <a:gd name="connsiteX6" fmla="*/ 383593 w 383592"/>
                <a:gd name="connsiteY6" fmla="*/ 221734 h 221734"/>
                <a:gd name="connsiteX7" fmla="*/ 383593 w 383592"/>
                <a:gd name="connsiteY7" fmla="*/ 221734 h 22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592" h="221734">
                  <a:moveTo>
                    <a:pt x="0" y="184053"/>
                  </a:moveTo>
                  <a:lnTo>
                    <a:pt x="208316" y="0"/>
                  </a:lnTo>
                  <a:lnTo>
                    <a:pt x="208316" y="0"/>
                  </a:lnTo>
                  <a:cubicBezTo>
                    <a:pt x="240726" y="19242"/>
                    <a:pt x="249617" y="62130"/>
                    <a:pt x="227512" y="92643"/>
                  </a:cubicBezTo>
                  <a:lnTo>
                    <a:pt x="167082" y="176096"/>
                  </a:lnTo>
                  <a:lnTo>
                    <a:pt x="337908" y="176096"/>
                  </a:lnTo>
                  <a:cubicBezTo>
                    <a:pt x="363142" y="176096"/>
                    <a:pt x="383593" y="196530"/>
                    <a:pt x="383593" y="221734"/>
                  </a:cubicBezTo>
                  <a:lnTo>
                    <a:pt x="383593" y="221734"/>
                  </a:lnTo>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695" name="Freeform 5694">
              <a:extLst>
                <a:ext uri="{FF2B5EF4-FFF2-40B4-BE49-F238E27FC236}">
                  <a16:creationId xmlns:a16="http://schemas.microsoft.com/office/drawing/2014/main" id="{7C9F01A9-5686-6813-56E8-3DFEEC03E4BA}"/>
                </a:ext>
              </a:extLst>
            </p:cNvPr>
            <p:cNvSpPr/>
            <p:nvPr/>
          </p:nvSpPr>
          <p:spPr>
            <a:xfrm>
              <a:off x="5407135" y="8640239"/>
              <a:ext cx="383592" cy="310537"/>
            </a:xfrm>
            <a:custGeom>
              <a:avLst/>
              <a:gdLst>
                <a:gd name="connsiteX0" fmla="*/ 383593 w 383592"/>
                <a:gd name="connsiteY0" fmla="*/ 0 h 310537"/>
                <a:gd name="connsiteX1" fmla="*/ 346320 w 383592"/>
                <a:gd name="connsiteY1" fmla="*/ 240085 h 310537"/>
                <a:gd name="connsiteX2" fmla="*/ 275795 w 383592"/>
                <a:gd name="connsiteY2" fmla="*/ 310538 h 310537"/>
                <a:gd name="connsiteX3" fmla="*/ 117746 w 383592"/>
                <a:gd name="connsiteY3" fmla="*/ 310538 h 310537"/>
                <a:gd name="connsiteX4" fmla="*/ 0 w 383592"/>
                <a:gd name="connsiteY4" fmla="*/ 272039 h 310537"/>
                <a:gd name="connsiteX5" fmla="*/ 0 w 383592"/>
                <a:gd name="connsiteY5" fmla="*/ 272039 h 31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592" h="310537">
                  <a:moveTo>
                    <a:pt x="383593" y="0"/>
                  </a:moveTo>
                  <a:lnTo>
                    <a:pt x="346320" y="240085"/>
                  </a:lnTo>
                  <a:cubicBezTo>
                    <a:pt x="346320" y="278996"/>
                    <a:pt x="314746" y="310538"/>
                    <a:pt x="275795" y="310538"/>
                  </a:cubicBezTo>
                  <a:lnTo>
                    <a:pt x="117746" y="310538"/>
                  </a:lnTo>
                  <a:cubicBezTo>
                    <a:pt x="75402" y="310538"/>
                    <a:pt x="34153" y="297056"/>
                    <a:pt x="0" y="272039"/>
                  </a:cubicBezTo>
                  <a:lnTo>
                    <a:pt x="0" y="272039"/>
                  </a:lnTo>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65" name="Graphic 2">
            <a:extLst>
              <a:ext uri="{FF2B5EF4-FFF2-40B4-BE49-F238E27FC236}">
                <a16:creationId xmlns:a16="http://schemas.microsoft.com/office/drawing/2014/main" id="{E63D932B-A12C-7E7D-623F-1C3903AE392C}"/>
              </a:ext>
            </a:extLst>
          </p:cNvPr>
          <p:cNvGrpSpPr/>
          <p:nvPr/>
        </p:nvGrpSpPr>
        <p:grpSpPr>
          <a:xfrm flipH="1">
            <a:off x="21872871" y="10736893"/>
            <a:ext cx="452576" cy="341782"/>
            <a:chOff x="6510777" y="8483452"/>
            <a:chExt cx="532812" cy="402373"/>
          </a:xfrm>
          <a:noFill/>
        </p:grpSpPr>
        <p:sp>
          <p:nvSpPr>
            <p:cNvPr id="5689" name="Freeform 5688">
              <a:extLst>
                <a:ext uri="{FF2B5EF4-FFF2-40B4-BE49-F238E27FC236}">
                  <a16:creationId xmlns:a16="http://schemas.microsoft.com/office/drawing/2014/main" id="{D03EC19B-79EB-18CA-8D53-873E8163213A}"/>
                </a:ext>
              </a:extLst>
            </p:cNvPr>
            <p:cNvSpPr/>
            <p:nvPr/>
          </p:nvSpPr>
          <p:spPr>
            <a:xfrm>
              <a:off x="6821266" y="8639080"/>
              <a:ext cx="136194" cy="68030"/>
            </a:xfrm>
            <a:custGeom>
              <a:avLst/>
              <a:gdLst>
                <a:gd name="connsiteX0" fmla="*/ 136194 w 136194"/>
                <a:gd name="connsiteY0" fmla="*/ 0 h 68030"/>
                <a:gd name="connsiteX1" fmla="*/ 68095 w 136194"/>
                <a:gd name="connsiteY1" fmla="*/ 68031 h 68030"/>
                <a:gd name="connsiteX2" fmla="*/ 0 w 136194"/>
                <a:gd name="connsiteY2" fmla="*/ 0 h 68030"/>
              </a:gdLst>
              <a:ahLst/>
              <a:cxnLst>
                <a:cxn ang="0">
                  <a:pos x="connsiteX0" y="connsiteY0"/>
                </a:cxn>
                <a:cxn ang="0">
                  <a:pos x="connsiteX1" y="connsiteY1"/>
                </a:cxn>
                <a:cxn ang="0">
                  <a:pos x="connsiteX2" y="connsiteY2"/>
                </a:cxn>
              </a:cxnLst>
              <a:rect l="l" t="t" r="r" b="b"/>
              <a:pathLst>
                <a:path w="136194" h="68030">
                  <a:moveTo>
                    <a:pt x="136194" y="0"/>
                  </a:moveTo>
                  <a:lnTo>
                    <a:pt x="68095" y="68031"/>
                  </a:lnTo>
                  <a:lnTo>
                    <a:pt x="0" y="0"/>
                  </a:lnTo>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690" name="Freeform 5689">
              <a:extLst>
                <a:ext uri="{FF2B5EF4-FFF2-40B4-BE49-F238E27FC236}">
                  <a16:creationId xmlns:a16="http://schemas.microsoft.com/office/drawing/2014/main" id="{6E2184E7-2122-9633-B7E0-E68F83F5DC31}"/>
                </a:ext>
              </a:extLst>
            </p:cNvPr>
            <p:cNvSpPr/>
            <p:nvPr/>
          </p:nvSpPr>
          <p:spPr>
            <a:xfrm>
              <a:off x="6510777" y="8483452"/>
              <a:ext cx="378583" cy="402373"/>
            </a:xfrm>
            <a:custGeom>
              <a:avLst/>
              <a:gdLst>
                <a:gd name="connsiteX0" fmla="*/ 378584 w 378583"/>
                <a:gd name="connsiteY0" fmla="*/ 223659 h 402373"/>
                <a:gd name="connsiteX1" fmla="*/ 378584 w 378583"/>
                <a:gd name="connsiteY1" fmla="*/ 119500 h 402373"/>
                <a:gd name="connsiteX2" fmla="*/ 270683 w 378583"/>
                <a:gd name="connsiteY2" fmla="*/ 0 h 402373"/>
                <a:gd name="connsiteX3" fmla="*/ 107906 w 378583"/>
                <a:gd name="connsiteY3" fmla="*/ 0 h 402373"/>
                <a:gd name="connsiteX4" fmla="*/ 0 w 378583"/>
                <a:gd name="connsiteY4" fmla="*/ 119500 h 402373"/>
                <a:gd name="connsiteX5" fmla="*/ 0 w 378583"/>
                <a:gd name="connsiteY5" fmla="*/ 402374 h 40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583" h="402373">
                  <a:moveTo>
                    <a:pt x="378584" y="223659"/>
                  </a:moveTo>
                  <a:lnTo>
                    <a:pt x="378584" y="119500"/>
                  </a:lnTo>
                  <a:cubicBezTo>
                    <a:pt x="378584" y="53502"/>
                    <a:pt x="330277" y="0"/>
                    <a:pt x="270683" y="0"/>
                  </a:cubicBezTo>
                  <a:lnTo>
                    <a:pt x="107906" y="0"/>
                  </a:lnTo>
                  <a:cubicBezTo>
                    <a:pt x="48312" y="0"/>
                    <a:pt x="0" y="53502"/>
                    <a:pt x="0" y="119500"/>
                  </a:cubicBezTo>
                  <a:lnTo>
                    <a:pt x="0" y="402374"/>
                  </a:lnTo>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691" name="Freeform 5690">
              <a:extLst>
                <a:ext uri="{FF2B5EF4-FFF2-40B4-BE49-F238E27FC236}">
                  <a16:creationId xmlns:a16="http://schemas.microsoft.com/office/drawing/2014/main" id="{97B612B3-3A39-EADA-4B28-690447A29EA8}"/>
                </a:ext>
              </a:extLst>
            </p:cNvPr>
            <p:cNvSpPr/>
            <p:nvPr/>
          </p:nvSpPr>
          <p:spPr>
            <a:xfrm>
              <a:off x="6618218" y="8653829"/>
              <a:ext cx="136194" cy="68030"/>
            </a:xfrm>
            <a:custGeom>
              <a:avLst/>
              <a:gdLst>
                <a:gd name="connsiteX0" fmla="*/ 0 w 136194"/>
                <a:gd name="connsiteY0" fmla="*/ 68031 h 68030"/>
                <a:gd name="connsiteX1" fmla="*/ 68095 w 136194"/>
                <a:gd name="connsiteY1" fmla="*/ 0 h 68030"/>
                <a:gd name="connsiteX2" fmla="*/ 136194 w 136194"/>
                <a:gd name="connsiteY2" fmla="*/ 68031 h 68030"/>
              </a:gdLst>
              <a:ahLst/>
              <a:cxnLst>
                <a:cxn ang="0">
                  <a:pos x="connsiteX0" y="connsiteY0"/>
                </a:cxn>
                <a:cxn ang="0">
                  <a:pos x="connsiteX1" y="connsiteY1"/>
                </a:cxn>
                <a:cxn ang="0">
                  <a:pos x="connsiteX2" y="connsiteY2"/>
                </a:cxn>
              </a:cxnLst>
              <a:rect l="l" t="t" r="r" b="b"/>
              <a:pathLst>
                <a:path w="136194" h="68030">
                  <a:moveTo>
                    <a:pt x="0" y="68031"/>
                  </a:moveTo>
                  <a:lnTo>
                    <a:pt x="68095" y="0"/>
                  </a:lnTo>
                  <a:lnTo>
                    <a:pt x="136194" y="68031"/>
                  </a:lnTo>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692" name="Freeform 5691">
              <a:extLst>
                <a:ext uri="{FF2B5EF4-FFF2-40B4-BE49-F238E27FC236}">
                  <a16:creationId xmlns:a16="http://schemas.microsoft.com/office/drawing/2014/main" id="{2E6C6C57-D5F4-2BDC-422A-8679B286E9F5}"/>
                </a:ext>
              </a:extLst>
            </p:cNvPr>
            <p:cNvSpPr/>
            <p:nvPr/>
          </p:nvSpPr>
          <p:spPr>
            <a:xfrm>
              <a:off x="6686312" y="8537916"/>
              <a:ext cx="357277" cy="339572"/>
            </a:xfrm>
            <a:custGeom>
              <a:avLst/>
              <a:gdLst>
                <a:gd name="connsiteX0" fmla="*/ 0 w 357277"/>
                <a:gd name="connsiteY0" fmla="*/ 115914 h 339572"/>
                <a:gd name="connsiteX1" fmla="*/ 0 w 357277"/>
                <a:gd name="connsiteY1" fmla="*/ 220072 h 339572"/>
                <a:gd name="connsiteX2" fmla="*/ 107906 w 357277"/>
                <a:gd name="connsiteY2" fmla="*/ 339573 h 339572"/>
                <a:gd name="connsiteX3" fmla="*/ 249377 w 357277"/>
                <a:gd name="connsiteY3" fmla="*/ 339573 h 339572"/>
                <a:gd name="connsiteX4" fmla="*/ 357278 w 357277"/>
                <a:gd name="connsiteY4" fmla="*/ 220072 h 339572"/>
                <a:gd name="connsiteX5" fmla="*/ 357278 w 357277"/>
                <a:gd name="connsiteY5" fmla="*/ 0 h 339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7277" h="339572">
                  <a:moveTo>
                    <a:pt x="0" y="115914"/>
                  </a:moveTo>
                  <a:lnTo>
                    <a:pt x="0" y="220072"/>
                  </a:lnTo>
                  <a:cubicBezTo>
                    <a:pt x="0" y="286071"/>
                    <a:pt x="48312" y="339573"/>
                    <a:pt x="107906" y="339573"/>
                  </a:cubicBezTo>
                  <a:lnTo>
                    <a:pt x="249377" y="339573"/>
                  </a:lnTo>
                  <a:cubicBezTo>
                    <a:pt x="308971" y="339573"/>
                    <a:pt x="357278" y="286071"/>
                    <a:pt x="357278" y="220072"/>
                  </a:cubicBezTo>
                  <a:lnTo>
                    <a:pt x="357278" y="0"/>
                  </a:lnTo>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sp>
        <p:nvSpPr>
          <p:cNvPr id="5666" name="Freeform 5665">
            <a:extLst>
              <a:ext uri="{FF2B5EF4-FFF2-40B4-BE49-F238E27FC236}">
                <a16:creationId xmlns:a16="http://schemas.microsoft.com/office/drawing/2014/main" id="{2C313D43-5AA8-091F-CA40-9A00E789184D}"/>
              </a:ext>
            </a:extLst>
          </p:cNvPr>
          <p:cNvSpPr/>
          <p:nvPr/>
        </p:nvSpPr>
        <p:spPr>
          <a:xfrm flipH="1">
            <a:off x="18028925" y="9372784"/>
            <a:ext cx="532888" cy="459168"/>
          </a:xfrm>
          <a:custGeom>
            <a:avLst/>
            <a:gdLst>
              <a:gd name="connsiteX0" fmla="*/ 577010 w 627362"/>
              <a:gd name="connsiteY0" fmla="*/ 132066 h 540572"/>
              <a:gd name="connsiteX1" fmla="*/ 573889 w 627362"/>
              <a:gd name="connsiteY1" fmla="*/ 138658 h 540572"/>
              <a:gd name="connsiteX2" fmla="*/ 574073 w 627362"/>
              <a:gd name="connsiteY2" fmla="*/ 152146 h 540572"/>
              <a:gd name="connsiteX3" fmla="*/ 185280 w 627362"/>
              <a:gd name="connsiteY3" fmla="*/ 540572 h 540572"/>
              <a:gd name="connsiteX4" fmla="*/ 185280 w 627362"/>
              <a:gd name="connsiteY4" fmla="*/ 540572 h 540572"/>
              <a:gd name="connsiteX5" fmla="*/ 4111 w 627362"/>
              <a:gd name="connsiteY5" fmla="*/ 495778 h 540572"/>
              <a:gd name="connsiteX6" fmla="*/ 7958 w 627362"/>
              <a:gd name="connsiteY6" fmla="*/ 481104 h 540572"/>
              <a:gd name="connsiteX7" fmla="*/ 8284 w 627362"/>
              <a:gd name="connsiteY7" fmla="*/ 481104 h 540572"/>
              <a:gd name="connsiteX8" fmla="*/ 160928 w 627362"/>
              <a:gd name="connsiteY8" fmla="*/ 434930 h 540572"/>
              <a:gd name="connsiteX9" fmla="*/ 157975 w 627362"/>
              <a:gd name="connsiteY9" fmla="*/ 420710 h 540572"/>
              <a:gd name="connsiteX10" fmla="*/ 55176 w 627362"/>
              <a:gd name="connsiteY10" fmla="*/ 340573 h 540572"/>
              <a:gd name="connsiteX11" fmla="*/ 63218 w 627362"/>
              <a:gd name="connsiteY11" fmla="*/ 329602 h 540572"/>
              <a:gd name="connsiteX12" fmla="*/ 78329 w 627362"/>
              <a:gd name="connsiteY12" fmla="*/ 330203 h 540572"/>
              <a:gd name="connsiteX13" fmla="*/ 81348 w 627362"/>
              <a:gd name="connsiteY13" fmla="*/ 315340 h 540572"/>
              <a:gd name="connsiteX14" fmla="*/ 2466 w 627362"/>
              <a:gd name="connsiteY14" fmla="*/ 191695 h 540572"/>
              <a:gd name="connsiteX15" fmla="*/ 2466 w 627362"/>
              <a:gd name="connsiteY15" fmla="*/ 189964 h 540572"/>
              <a:gd name="connsiteX16" fmla="*/ 36314 w 627362"/>
              <a:gd name="connsiteY16" fmla="*/ 203258 h 540572"/>
              <a:gd name="connsiteX17" fmla="*/ 43867 w 627362"/>
              <a:gd name="connsiteY17" fmla="*/ 190235 h 540572"/>
              <a:gd name="connsiteX18" fmla="*/ 16632 w 627362"/>
              <a:gd name="connsiteY18" fmla="*/ 35359 h 540572"/>
              <a:gd name="connsiteX19" fmla="*/ 29550 w 627362"/>
              <a:gd name="connsiteY19" fmla="*/ 33636 h 540572"/>
              <a:gd name="connsiteX20" fmla="*/ 293705 w 627362"/>
              <a:gd name="connsiteY20" fmla="*/ 166889 h 540572"/>
              <a:gd name="connsiteX21" fmla="*/ 301910 w 627362"/>
              <a:gd name="connsiteY21" fmla="*/ 157820 h 540572"/>
              <a:gd name="connsiteX22" fmla="*/ 406141 w 627362"/>
              <a:gd name="connsiteY22" fmla="*/ 3537 h 540572"/>
              <a:gd name="connsiteX23" fmla="*/ 533674 w 627362"/>
              <a:gd name="connsiteY23" fmla="*/ 39929 h 540572"/>
              <a:gd name="connsiteX24" fmla="*/ 540892 w 627362"/>
              <a:gd name="connsiteY24" fmla="*/ 42149 h 540572"/>
              <a:gd name="connsiteX25" fmla="*/ 604321 w 627362"/>
              <a:gd name="connsiteY25" fmla="*/ 20164 h 540572"/>
              <a:gd name="connsiteX26" fmla="*/ 614715 w 627362"/>
              <a:gd name="connsiteY26" fmla="*/ 30720 h 540572"/>
              <a:gd name="connsiteX27" fmla="*/ 588062 w 627362"/>
              <a:gd name="connsiteY27" fmla="*/ 66434 h 540572"/>
              <a:gd name="connsiteX28" fmla="*/ 595421 w 627362"/>
              <a:gd name="connsiteY28" fmla="*/ 79580 h 540572"/>
              <a:gd name="connsiteX29" fmla="*/ 616891 w 627362"/>
              <a:gd name="connsiteY29" fmla="*/ 73460 h 540572"/>
              <a:gd name="connsiteX30" fmla="*/ 625565 w 627362"/>
              <a:gd name="connsiteY30" fmla="*/ 85758 h 540572"/>
              <a:gd name="connsiteX31" fmla="*/ 577010 w 627362"/>
              <a:gd name="connsiteY31" fmla="*/ 132066 h 540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7362" h="540572">
                <a:moveTo>
                  <a:pt x="577010" y="132066"/>
                </a:moveTo>
                <a:cubicBezTo>
                  <a:pt x="574933" y="133616"/>
                  <a:pt x="573786" y="136068"/>
                  <a:pt x="573889" y="138658"/>
                </a:cubicBezTo>
                <a:cubicBezTo>
                  <a:pt x="574073" y="143138"/>
                  <a:pt x="574073" y="147642"/>
                  <a:pt x="574073" y="152146"/>
                </a:cubicBezTo>
                <a:cubicBezTo>
                  <a:pt x="574073" y="332559"/>
                  <a:pt x="436610" y="540572"/>
                  <a:pt x="185280" y="540572"/>
                </a:cubicBezTo>
                <a:lnTo>
                  <a:pt x="185280" y="540572"/>
                </a:lnTo>
                <a:cubicBezTo>
                  <a:pt x="121971" y="540638"/>
                  <a:pt x="59788" y="525184"/>
                  <a:pt x="4111" y="495778"/>
                </a:cubicBezTo>
                <a:cubicBezTo>
                  <a:pt x="-3100" y="491971"/>
                  <a:pt x="-199" y="481108"/>
                  <a:pt x="7958" y="481104"/>
                </a:cubicBezTo>
                <a:cubicBezTo>
                  <a:pt x="8067" y="481104"/>
                  <a:pt x="8176" y="481104"/>
                  <a:pt x="8284" y="481104"/>
                </a:cubicBezTo>
                <a:cubicBezTo>
                  <a:pt x="62779" y="481174"/>
                  <a:pt x="115889" y="465016"/>
                  <a:pt x="160928" y="434930"/>
                </a:cubicBezTo>
                <a:cubicBezTo>
                  <a:pt x="166804" y="431005"/>
                  <a:pt x="164948" y="421870"/>
                  <a:pt x="157975" y="420710"/>
                </a:cubicBezTo>
                <a:cubicBezTo>
                  <a:pt x="112523" y="413138"/>
                  <a:pt x="73687" y="383033"/>
                  <a:pt x="55176" y="340573"/>
                </a:cubicBezTo>
                <a:cubicBezTo>
                  <a:pt x="52752" y="335010"/>
                  <a:pt x="57173" y="329024"/>
                  <a:pt x="63218" y="329602"/>
                </a:cubicBezTo>
                <a:cubicBezTo>
                  <a:pt x="68245" y="330081"/>
                  <a:pt x="73290" y="330282"/>
                  <a:pt x="78329" y="330203"/>
                </a:cubicBezTo>
                <a:cubicBezTo>
                  <a:pt x="86522" y="330076"/>
                  <a:pt x="88775" y="318800"/>
                  <a:pt x="81348" y="315340"/>
                </a:cubicBezTo>
                <a:cubicBezTo>
                  <a:pt x="34131" y="293342"/>
                  <a:pt x="2514" y="245629"/>
                  <a:pt x="2466" y="191695"/>
                </a:cubicBezTo>
                <a:lnTo>
                  <a:pt x="2466" y="189964"/>
                </a:lnTo>
                <a:cubicBezTo>
                  <a:pt x="13137" y="195916"/>
                  <a:pt x="24527" y="200377"/>
                  <a:pt x="36314" y="203258"/>
                </a:cubicBezTo>
                <a:cubicBezTo>
                  <a:pt x="43940" y="205121"/>
                  <a:pt x="49432" y="195766"/>
                  <a:pt x="43867" y="190235"/>
                </a:cubicBezTo>
                <a:cubicBezTo>
                  <a:pt x="3378" y="149992"/>
                  <a:pt x="-8133" y="87895"/>
                  <a:pt x="16632" y="35359"/>
                </a:cubicBezTo>
                <a:cubicBezTo>
                  <a:pt x="19010" y="30313"/>
                  <a:pt x="25903" y="29413"/>
                  <a:pt x="29550" y="33636"/>
                </a:cubicBezTo>
                <a:cubicBezTo>
                  <a:pt x="96500" y="111153"/>
                  <a:pt x="191482" y="159082"/>
                  <a:pt x="293705" y="166889"/>
                </a:cubicBezTo>
                <a:cubicBezTo>
                  <a:pt x="298719" y="167272"/>
                  <a:pt x="302694" y="162781"/>
                  <a:pt x="301910" y="157820"/>
                </a:cubicBezTo>
                <a:cubicBezTo>
                  <a:pt x="290820" y="87654"/>
                  <a:pt x="335790" y="19839"/>
                  <a:pt x="406141" y="3537"/>
                </a:cubicBezTo>
                <a:cubicBezTo>
                  <a:pt x="452182" y="-7132"/>
                  <a:pt x="500367" y="6714"/>
                  <a:pt x="533674" y="39929"/>
                </a:cubicBezTo>
                <a:cubicBezTo>
                  <a:pt x="535568" y="41820"/>
                  <a:pt x="538270" y="42710"/>
                  <a:pt x="540892" y="42149"/>
                </a:cubicBezTo>
                <a:cubicBezTo>
                  <a:pt x="562879" y="37443"/>
                  <a:pt x="584180" y="30054"/>
                  <a:pt x="604321" y="20164"/>
                </a:cubicBezTo>
                <a:cubicBezTo>
                  <a:pt x="611045" y="16863"/>
                  <a:pt x="618155" y="24072"/>
                  <a:pt x="614715" y="30720"/>
                </a:cubicBezTo>
                <a:cubicBezTo>
                  <a:pt x="607831" y="44012"/>
                  <a:pt x="598823" y="56074"/>
                  <a:pt x="588062" y="66434"/>
                </a:cubicBezTo>
                <a:cubicBezTo>
                  <a:pt x="582385" y="71896"/>
                  <a:pt x="587761" y="81429"/>
                  <a:pt x="595421" y="79580"/>
                </a:cubicBezTo>
                <a:cubicBezTo>
                  <a:pt x="602657" y="77833"/>
                  <a:pt x="609819" y="75792"/>
                  <a:pt x="616891" y="73460"/>
                </a:cubicBezTo>
                <a:cubicBezTo>
                  <a:pt x="624348" y="70999"/>
                  <a:pt x="630551" y="79692"/>
                  <a:pt x="625565" y="85758"/>
                </a:cubicBezTo>
                <a:cubicBezTo>
                  <a:pt x="611332" y="103076"/>
                  <a:pt x="595031" y="118630"/>
                  <a:pt x="577010" y="132066"/>
                </a:cubicBezTo>
                <a:close/>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5667" name="Graphic 2">
            <a:extLst>
              <a:ext uri="{FF2B5EF4-FFF2-40B4-BE49-F238E27FC236}">
                <a16:creationId xmlns:a16="http://schemas.microsoft.com/office/drawing/2014/main" id="{9709B24C-680A-CBF5-1C45-D874FA92F5B6}"/>
              </a:ext>
            </a:extLst>
          </p:cNvPr>
          <p:cNvGrpSpPr/>
          <p:nvPr/>
        </p:nvGrpSpPr>
        <p:grpSpPr>
          <a:xfrm flipH="1">
            <a:off x="19242542" y="9376308"/>
            <a:ext cx="678836" cy="452120"/>
            <a:chOff x="3860391" y="7113086"/>
            <a:chExt cx="799186" cy="532273"/>
          </a:xfrm>
          <a:noFill/>
        </p:grpSpPr>
        <p:grpSp>
          <p:nvGrpSpPr>
            <p:cNvPr id="5679" name="Graphic 2">
              <a:extLst>
                <a:ext uri="{FF2B5EF4-FFF2-40B4-BE49-F238E27FC236}">
                  <a16:creationId xmlns:a16="http://schemas.microsoft.com/office/drawing/2014/main" id="{E64DC1F1-B583-F670-3540-6E6E830A87EF}"/>
                </a:ext>
              </a:extLst>
            </p:cNvPr>
            <p:cNvGrpSpPr/>
            <p:nvPr/>
          </p:nvGrpSpPr>
          <p:grpSpPr>
            <a:xfrm>
              <a:off x="3860391" y="7261079"/>
              <a:ext cx="271984" cy="384280"/>
              <a:chOff x="3860391" y="7261079"/>
              <a:chExt cx="271984" cy="384280"/>
            </a:xfrm>
            <a:noFill/>
          </p:grpSpPr>
          <p:sp>
            <p:nvSpPr>
              <p:cNvPr id="5687" name="Freeform 5686">
                <a:extLst>
                  <a:ext uri="{FF2B5EF4-FFF2-40B4-BE49-F238E27FC236}">
                    <a16:creationId xmlns:a16="http://schemas.microsoft.com/office/drawing/2014/main" id="{3E61B041-E816-403C-9280-E9F857FFD7A4}"/>
                  </a:ext>
                </a:extLst>
              </p:cNvPr>
              <p:cNvSpPr/>
              <p:nvPr/>
            </p:nvSpPr>
            <p:spPr>
              <a:xfrm>
                <a:off x="3860391" y="7473146"/>
                <a:ext cx="271984" cy="172213"/>
              </a:xfrm>
              <a:custGeom>
                <a:avLst/>
                <a:gdLst>
                  <a:gd name="connsiteX0" fmla="*/ 271984 w 271984"/>
                  <a:gd name="connsiteY0" fmla="*/ 135855 h 172213"/>
                  <a:gd name="connsiteX1" fmla="*/ 271984 w 271984"/>
                  <a:gd name="connsiteY1" fmla="*/ 135855 h 172213"/>
                  <a:gd name="connsiteX2" fmla="*/ 135992 w 271984"/>
                  <a:gd name="connsiteY2" fmla="*/ 0 h 172213"/>
                  <a:gd name="connsiteX3" fmla="*/ 135992 w 271984"/>
                  <a:gd name="connsiteY3" fmla="*/ 0 h 172213"/>
                  <a:gd name="connsiteX4" fmla="*/ 0 w 271984"/>
                  <a:gd name="connsiteY4" fmla="*/ 135855 h 172213"/>
                  <a:gd name="connsiteX5" fmla="*/ 0 w 271984"/>
                  <a:gd name="connsiteY5" fmla="*/ 135855 h 172213"/>
                  <a:gd name="connsiteX6" fmla="*/ 36395 w 271984"/>
                  <a:gd name="connsiteY6" fmla="*/ 172213 h 172213"/>
                  <a:gd name="connsiteX7" fmla="*/ 235590 w 271984"/>
                  <a:gd name="connsiteY7" fmla="*/ 172213 h 172213"/>
                  <a:gd name="connsiteX8" fmla="*/ 271984 w 271984"/>
                  <a:gd name="connsiteY8" fmla="*/ 135855 h 172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984" h="172213">
                    <a:moveTo>
                      <a:pt x="271984" y="135855"/>
                    </a:moveTo>
                    <a:lnTo>
                      <a:pt x="271984" y="135855"/>
                    </a:lnTo>
                    <a:cubicBezTo>
                      <a:pt x="271984" y="60825"/>
                      <a:pt x="211098" y="0"/>
                      <a:pt x="135992" y="0"/>
                    </a:cubicBezTo>
                    <a:lnTo>
                      <a:pt x="135992" y="0"/>
                    </a:lnTo>
                    <a:cubicBezTo>
                      <a:pt x="60886" y="0"/>
                      <a:pt x="0" y="60825"/>
                      <a:pt x="0" y="135855"/>
                    </a:cubicBezTo>
                    <a:lnTo>
                      <a:pt x="0" y="135855"/>
                    </a:lnTo>
                    <a:cubicBezTo>
                      <a:pt x="0" y="155938"/>
                      <a:pt x="16292" y="172213"/>
                      <a:pt x="36395" y="172213"/>
                    </a:cubicBezTo>
                    <a:lnTo>
                      <a:pt x="235590" y="172213"/>
                    </a:lnTo>
                    <a:cubicBezTo>
                      <a:pt x="255693" y="172213"/>
                      <a:pt x="271984" y="155938"/>
                      <a:pt x="271984" y="135855"/>
                    </a:cubicBezTo>
                    <a:close/>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688" name="Freeform 5687">
                <a:extLst>
                  <a:ext uri="{FF2B5EF4-FFF2-40B4-BE49-F238E27FC236}">
                    <a16:creationId xmlns:a16="http://schemas.microsoft.com/office/drawing/2014/main" id="{3C9889CB-B54C-5F05-E494-EF679F6C6A43}"/>
                  </a:ext>
                </a:extLst>
              </p:cNvPr>
              <p:cNvSpPr/>
              <p:nvPr/>
            </p:nvSpPr>
            <p:spPr>
              <a:xfrm>
                <a:off x="3912732" y="7261079"/>
                <a:ext cx="167304" cy="167135"/>
              </a:xfrm>
              <a:custGeom>
                <a:avLst/>
                <a:gdLst>
                  <a:gd name="connsiteX0" fmla="*/ 167304 w 167304"/>
                  <a:gd name="connsiteY0" fmla="*/ 83568 h 167135"/>
                  <a:gd name="connsiteX1" fmla="*/ 83652 w 167304"/>
                  <a:gd name="connsiteY1" fmla="*/ 167136 h 167135"/>
                  <a:gd name="connsiteX2" fmla="*/ 0 w 167304"/>
                  <a:gd name="connsiteY2" fmla="*/ 83568 h 167135"/>
                  <a:gd name="connsiteX3" fmla="*/ 83652 w 167304"/>
                  <a:gd name="connsiteY3" fmla="*/ 0 h 167135"/>
                  <a:gd name="connsiteX4" fmla="*/ 167304 w 167304"/>
                  <a:gd name="connsiteY4" fmla="*/ 83568 h 167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304" h="167135">
                    <a:moveTo>
                      <a:pt x="167304" y="83568"/>
                    </a:moveTo>
                    <a:cubicBezTo>
                      <a:pt x="167304" y="129721"/>
                      <a:pt x="129852" y="167136"/>
                      <a:pt x="83652" y="167136"/>
                    </a:cubicBezTo>
                    <a:cubicBezTo>
                      <a:pt x="37452" y="167136"/>
                      <a:pt x="0" y="129721"/>
                      <a:pt x="0" y="83568"/>
                    </a:cubicBezTo>
                    <a:cubicBezTo>
                      <a:pt x="0" y="37415"/>
                      <a:pt x="37452" y="0"/>
                      <a:pt x="83652" y="0"/>
                    </a:cubicBezTo>
                    <a:cubicBezTo>
                      <a:pt x="129852" y="0"/>
                      <a:pt x="167304" y="37415"/>
                      <a:pt x="167304" y="83568"/>
                    </a:cubicBezTo>
                    <a:close/>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80" name="Graphic 2">
              <a:extLst>
                <a:ext uri="{FF2B5EF4-FFF2-40B4-BE49-F238E27FC236}">
                  <a16:creationId xmlns:a16="http://schemas.microsoft.com/office/drawing/2014/main" id="{308DE893-37F4-1333-8187-34ED045AA269}"/>
                </a:ext>
              </a:extLst>
            </p:cNvPr>
            <p:cNvGrpSpPr/>
            <p:nvPr/>
          </p:nvGrpSpPr>
          <p:grpSpPr>
            <a:xfrm>
              <a:off x="4090756" y="7113086"/>
              <a:ext cx="335394" cy="532273"/>
              <a:chOff x="4090756" y="7113086"/>
              <a:chExt cx="335394" cy="532273"/>
            </a:xfrm>
            <a:noFill/>
          </p:grpSpPr>
          <p:sp>
            <p:nvSpPr>
              <p:cNvPr id="5684" name="Freeform 5683">
                <a:extLst>
                  <a:ext uri="{FF2B5EF4-FFF2-40B4-BE49-F238E27FC236}">
                    <a16:creationId xmlns:a16="http://schemas.microsoft.com/office/drawing/2014/main" id="{B436B294-1023-B7CF-3D4E-F76B265208C2}"/>
                  </a:ext>
                </a:extLst>
              </p:cNvPr>
              <p:cNvSpPr/>
              <p:nvPr/>
            </p:nvSpPr>
            <p:spPr>
              <a:xfrm>
                <a:off x="4090756" y="7406824"/>
                <a:ext cx="335394" cy="103839"/>
              </a:xfrm>
              <a:custGeom>
                <a:avLst/>
                <a:gdLst>
                  <a:gd name="connsiteX0" fmla="*/ 335394 w 335394"/>
                  <a:gd name="connsiteY0" fmla="*/ 103840 h 103839"/>
                  <a:gd name="connsiteX1" fmla="*/ 166964 w 335394"/>
                  <a:gd name="connsiteY1" fmla="*/ 0 h 103839"/>
                  <a:gd name="connsiteX2" fmla="*/ 166964 w 335394"/>
                  <a:gd name="connsiteY2" fmla="*/ 0 h 103839"/>
                  <a:gd name="connsiteX3" fmla="*/ 0 w 335394"/>
                  <a:gd name="connsiteY3" fmla="*/ 100976 h 103839"/>
                </a:gdLst>
                <a:ahLst/>
                <a:cxnLst>
                  <a:cxn ang="0">
                    <a:pos x="connsiteX0" y="connsiteY0"/>
                  </a:cxn>
                  <a:cxn ang="0">
                    <a:pos x="connsiteX1" y="connsiteY1"/>
                  </a:cxn>
                  <a:cxn ang="0">
                    <a:pos x="connsiteX2" y="connsiteY2"/>
                  </a:cxn>
                  <a:cxn ang="0">
                    <a:pos x="connsiteX3" y="connsiteY3"/>
                  </a:cxn>
                </a:cxnLst>
                <a:rect l="l" t="t" r="r" b="b"/>
                <a:pathLst>
                  <a:path w="335394" h="103839">
                    <a:moveTo>
                      <a:pt x="335394" y="103840"/>
                    </a:moveTo>
                    <a:cubicBezTo>
                      <a:pt x="304436" y="42259"/>
                      <a:pt x="240641" y="0"/>
                      <a:pt x="166964" y="0"/>
                    </a:cubicBezTo>
                    <a:lnTo>
                      <a:pt x="166964" y="0"/>
                    </a:lnTo>
                    <a:cubicBezTo>
                      <a:pt x="94433" y="0"/>
                      <a:pt x="31475" y="40954"/>
                      <a:pt x="0" y="100976"/>
                    </a:cubicBezTo>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685" name="Freeform 5684">
                <a:extLst>
                  <a:ext uri="{FF2B5EF4-FFF2-40B4-BE49-F238E27FC236}">
                    <a16:creationId xmlns:a16="http://schemas.microsoft.com/office/drawing/2014/main" id="{9EB96FB9-5374-1334-0088-6AB7ABE0A792}"/>
                  </a:ext>
                </a:extLst>
              </p:cNvPr>
              <p:cNvSpPr/>
              <p:nvPr/>
            </p:nvSpPr>
            <p:spPr>
              <a:xfrm>
                <a:off x="4106935" y="7643125"/>
                <a:ext cx="303646" cy="2234"/>
              </a:xfrm>
              <a:custGeom>
                <a:avLst/>
                <a:gdLst>
                  <a:gd name="connsiteX0" fmla="*/ 0 w 303646"/>
                  <a:gd name="connsiteY0" fmla="*/ 591 h 2234"/>
                  <a:gd name="connsiteX1" fmla="*/ 12829 w 303646"/>
                  <a:gd name="connsiteY1" fmla="*/ 2235 h 2234"/>
                  <a:gd name="connsiteX2" fmla="*/ 288737 w 303646"/>
                  <a:gd name="connsiteY2" fmla="*/ 2235 h 2234"/>
                  <a:gd name="connsiteX3" fmla="*/ 303647 w 303646"/>
                  <a:gd name="connsiteY3" fmla="*/ 0 h 2234"/>
                </a:gdLst>
                <a:ahLst/>
                <a:cxnLst>
                  <a:cxn ang="0">
                    <a:pos x="connsiteX0" y="connsiteY0"/>
                  </a:cxn>
                  <a:cxn ang="0">
                    <a:pos x="connsiteX1" y="connsiteY1"/>
                  </a:cxn>
                  <a:cxn ang="0">
                    <a:pos x="connsiteX2" y="connsiteY2"/>
                  </a:cxn>
                  <a:cxn ang="0">
                    <a:pos x="connsiteX3" y="connsiteY3"/>
                  </a:cxn>
                </a:cxnLst>
                <a:rect l="l" t="t" r="r" b="b"/>
                <a:pathLst>
                  <a:path w="303646" h="2234">
                    <a:moveTo>
                      <a:pt x="0" y="591"/>
                    </a:moveTo>
                    <a:cubicBezTo>
                      <a:pt x="4098" y="1666"/>
                      <a:pt x="8397" y="2235"/>
                      <a:pt x="12829" y="2235"/>
                    </a:cubicBezTo>
                    <a:lnTo>
                      <a:pt x="288737" y="2235"/>
                    </a:lnTo>
                    <a:cubicBezTo>
                      <a:pt x="293929" y="2235"/>
                      <a:pt x="298934" y="1455"/>
                      <a:pt x="303647" y="0"/>
                    </a:cubicBezTo>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686" name="Freeform 5685">
                <a:extLst>
                  <a:ext uri="{FF2B5EF4-FFF2-40B4-BE49-F238E27FC236}">
                    <a16:creationId xmlns:a16="http://schemas.microsoft.com/office/drawing/2014/main" id="{30AF9652-5CA8-497E-0DAE-CDBE1BF6CA7B}"/>
                  </a:ext>
                </a:extLst>
              </p:cNvPr>
              <p:cNvSpPr/>
              <p:nvPr/>
            </p:nvSpPr>
            <p:spPr>
              <a:xfrm>
                <a:off x="4141852" y="7113086"/>
                <a:ext cx="231734" cy="231501"/>
              </a:xfrm>
              <a:custGeom>
                <a:avLst/>
                <a:gdLst>
                  <a:gd name="connsiteX0" fmla="*/ 231735 w 231734"/>
                  <a:gd name="connsiteY0" fmla="*/ 115751 h 231501"/>
                  <a:gd name="connsiteX1" fmla="*/ 115867 w 231734"/>
                  <a:gd name="connsiteY1" fmla="*/ 231501 h 231501"/>
                  <a:gd name="connsiteX2" fmla="*/ 0 w 231734"/>
                  <a:gd name="connsiteY2" fmla="*/ 115751 h 231501"/>
                  <a:gd name="connsiteX3" fmla="*/ 115867 w 231734"/>
                  <a:gd name="connsiteY3" fmla="*/ 0 h 231501"/>
                  <a:gd name="connsiteX4" fmla="*/ 231735 w 231734"/>
                  <a:gd name="connsiteY4" fmla="*/ 115751 h 231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734" h="231501">
                    <a:moveTo>
                      <a:pt x="231735" y="115751"/>
                    </a:moveTo>
                    <a:cubicBezTo>
                      <a:pt x="231735" y="179678"/>
                      <a:pt x="179859" y="231501"/>
                      <a:pt x="115867" y="231501"/>
                    </a:cubicBezTo>
                    <a:cubicBezTo>
                      <a:pt x="51876" y="231501"/>
                      <a:pt x="0" y="179678"/>
                      <a:pt x="0" y="115751"/>
                    </a:cubicBezTo>
                    <a:cubicBezTo>
                      <a:pt x="0" y="51823"/>
                      <a:pt x="51876" y="0"/>
                      <a:pt x="115867" y="0"/>
                    </a:cubicBezTo>
                    <a:cubicBezTo>
                      <a:pt x="179859" y="0"/>
                      <a:pt x="231735" y="51823"/>
                      <a:pt x="231735" y="115751"/>
                    </a:cubicBezTo>
                    <a:close/>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81" name="Graphic 2">
              <a:extLst>
                <a:ext uri="{FF2B5EF4-FFF2-40B4-BE49-F238E27FC236}">
                  <a16:creationId xmlns:a16="http://schemas.microsoft.com/office/drawing/2014/main" id="{03D461EC-262F-2A7F-1B9E-F3B3F9A06BEE}"/>
                </a:ext>
              </a:extLst>
            </p:cNvPr>
            <p:cNvGrpSpPr/>
            <p:nvPr/>
          </p:nvGrpSpPr>
          <p:grpSpPr>
            <a:xfrm>
              <a:off x="4387594" y="7261079"/>
              <a:ext cx="271984" cy="384280"/>
              <a:chOff x="4387594" y="7261079"/>
              <a:chExt cx="271984" cy="384280"/>
            </a:xfrm>
            <a:noFill/>
          </p:grpSpPr>
          <p:sp>
            <p:nvSpPr>
              <p:cNvPr id="5682" name="Freeform 5681">
                <a:extLst>
                  <a:ext uri="{FF2B5EF4-FFF2-40B4-BE49-F238E27FC236}">
                    <a16:creationId xmlns:a16="http://schemas.microsoft.com/office/drawing/2014/main" id="{8499F446-75DE-5700-D84B-B87F6D085037}"/>
                  </a:ext>
                </a:extLst>
              </p:cNvPr>
              <p:cNvSpPr/>
              <p:nvPr/>
            </p:nvSpPr>
            <p:spPr>
              <a:xfrm>
                <a:off x="4387594" y="7473146"/>
                <a:ext cx="271984" cy="172213"/>
              </a:xfrm>
              <a:custGeom>
                <a:avLst/>
                <a:gdLst>
                  <a:gd name="connsiteX0" fmla="*/ 271984 w 271984"/>
                  <a:gd name="connsiteY0" fmla="*/ 135855 h 172213"/>
                  <a:gd name="connsiteX1" fmla="*/ 271984 w 271984"/>
                  <a:gd name="connsiteY1" fmla="*/ 135855 h 172213"/>
                  <a:gd name="connsiteX2" fmla="*/ 135992 w 271984"/>
                  <a:gd name="connsiteY2" fmla="*/ 0 h 172213"/>
                  <a:gd name="connsiteX3" fmla="*/ 135992 w 271984"/>
                  <a:gd name="connsiteY3" fmla="*/ 0 h 172213"/>
                  <a:gd name="connsiteX4" fmla="*/ 0 w 271984"/>
                  <a:gd name="connsiteY4" fmla="*/ 135855 h 172213"/>
                  <a:gd name="connsiteX5" fmla="*/ 0 w 271984"/>
                  <a:gd name="connsiteY5" fmla="*/ 135855 h 172213"/>
                  <a:gd name="connsiteX6" fmla="*/ 36395 w 271984"/>
                  <a:gd name="connsiteY6" fmla="*/ 172213 h 172213"/>
                  <a:gd name="connsiteX7" fmla="*/ 235590 w 271984"/>
                  <a:gd name="connsiteY7" fmla="*/ 172213 h 172213"/>
                  <a:gd name="connsiteX8" fmla="*/ 271984 w 271984"/>
                  <a:gd name="connsiteY8" fmla="*/ 135855 h 172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984" h="172213">
                    <a:moveTo>
                      <a:pt x="271984" y="135855"/>
                    </a:moveTo>
                    <a:lnTo>
                      <a:pt x="271984" y="135855"/>
                    </a:lnTo>
                    <a:cubicBezTo>
                      <a:pt x="271984" y="60825"/>
                      <a:pt x="211098" y="0"/>
                      <a:pt x="135992" y="0"/>
                    </a:cubicBezTo>
                    <a:lnTo>
                      <a:pt x="135992" y="0"/>
                    </a:lnTo>
                    <a:cubicBezTo>
                      <a:pt x="60886" y="0"/>
                      <a:pt x="0" y="60825"/>
                      <a:pt x="0" y="135855"/>
                    </a:cubicBezTo>
                    <a:lnTo>
                      <a:pt x="0" y="135855"/>
                    </a:lnTo>
                    <a:cubicBezTo>
                      <a:pt x="0" y="155938"/>
                      <a:pt x="16292" y="172213"/>
                      <a:pt x="36395" y="172213"/>
                    </a:cubicBezTo>
                    <a:lnTo>
                      <a:pt x="235590" y="172213"/>
                    </a:lnTo>
                    <a:cubicBezTo>
                      <a:pt x="255693" y="172213"/>
                      <a:pt x="271984" y="155938"/>
                      <a:pt x="271984" y="135855"/>
                    </a:cubicBezTo>
                    <a:close/>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683" name="Freeform 5682">
                <a:extLst>
                  <a:ext uri="{FF2B5EF4-FFF2-40B4-BE49-F238E27FC236}">
                    <a16:creationId xmlns:a16="http://schemas.microsoft.com/office/drawing/2014/main" id="{11AABCE3-651E-9441-5EE6-AD5FFFEEBA15}"/>
                  </a:ext>
                </a:extLst>
              </p:cNvPr>
              <p:cNvSpPr/>
              <p:nvPr/>
            </p:nvSpPr>
            <p:spPr>
              <a:xfrm>
                <a:off x="4439934" y="7261079"/>
                <a:ext cx="167304" cy="167135"/>
              </a:xfrm>
              <a:custGeom>
                <a:avLst/>
                <a:gdLst>
                  <a:gd name="connsiteX0" fmla="*/ 167304 w 167304"/>
                  <a:gd name="connsiteY0" fmla="*/ 83568 h 167135"/>
                  <a:gd name="connsiteX1" fmla="*/ 83652 w 167304"/>
                  <a:gd name="connsiteY1" fmla="*/ 167136 h 167135"/>
                  <a:gd name="connsiteX2" fmla="*/ 0 w 167304"/>
                  <a:gd name="connsiteY2" fmla="*/ 83568 h 167135"/>
                  <a:gd name="connsiteX3" fmla="*/ 83652 w 167304"/>
                  <a:gd name="connsiteY3" fmla="*/ 0 h 167135"/>
                  <a:gd name="connsiteX4" fmla="*/ 167304 w 167304"/>
                  <a:gd name="connsiteY4" fmla="*/ 83568 h 167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304" h="167135">
                    <a:moveTo>
                      <a:pt x="167304" y="83568"/>
                    </a:moveTo>
                    <a:cubicBezTo>
                      <a:pt x="167304" y="129721"/>
                      <a:pt x="129852" y="167136"/>
                      <a:pt x="83652" y="167136"/>
                    </a:cubicBezTo>
                    <a:cubicBezTo>
                      <a:pt x="37452" y="167136"/>
                      <a:pt x="0" y="129721"/>
                      <a:pt x="0" y="83568"/>
                    </a:cubicBezTo>
                    <a:cubicBezTo>
                      <a:pt x="0" y="37415"/>
                      <a:pt x="37452" y="0"/>
                      <a:pt x="83652" y="0"/>
                    </a:cubicBezTo>
                    <a:cubicBezTo>
                      <a:pt x="129852" y="0"/>
                      <a:pt x="167304" y="37415"/>
                      <a:pt x="167304" y="83568"/>
                    </a:cubicBezTo>
                    <a:close/>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nvGrpSpPr>
          <p:cNvPr id="5668" name="Graphic 2">
            <a:extLst>
              <a:ext uri="{FF2B5EF4-FFF2-40B4-BE49-F238E27FC236}">
                <a16:creationId xmlns:a16="http://schemas.microsoft.com/office/drawing/2014/main" id="{50DC5060-963A-30BC-C8ED-B8617DE15871}"/>
              </a:ext>
            </a:extLst>
          </p:cNvPr>
          <p:cNvGrpSpPr/>
          <p:nvPr/>
        </p:nvGrpSpPr>
        <p:grpSpPr>
          <a:xfrm flipH="1">
            <a:off x="20613018" y="9324345"/>
            <a:ext cx="622294" cy="616514"/>
            <a:chOff x="5235881" y="7046552"/>
            <a:chExt cx="732616" cy="725809"/>
          </a:xfrm>
          <a:noFill/>
        </p:grpSpPr>
        <p:grpSp>
          <p:nvGrpSpPr>
            <p:cNvPr id="5671" name="Graphic 2">
              <a:extLst>
                <a:ext uri="{FF2B5EF4-FFF2-40B4-BE49-F238E27FC236}">
                  <a16:creationId xmlns:a16="http://schemas.microsoft.com/office/drawing/2014/main" id="{92E4B407-EA09-214A-E282-B7B36789B54A}"/>
                </a:ext>
              </a:extLst>
            </p:cNvPr>
            <p:cNvGrpSpPr/>
            <p:nvPr/>
          </p:nvGrpSpPr>
          <p:grpSpPr>
            <a:xfrm>
              <a:off x="5535589" y="7327515"/>
              <a:ext cx="432908" cy="444846"/>
              <a:chOff x="5535589" y="7327515"/>
              <a:chExt cx="432908" cy="444846"/>
            </a:xfrm>
            <a:noFill/>
          </p:grpSpPr>
          <p:sp>
            <p:nvSpPr>
              <p:cNvPr id="5677" name="Freeform 5676">
                <a:extLst>
                  <a:ext uri="{FF2B5EF4-FFF2-40B4-BE49-F238E27FC236}">
                    <a16:creationId xmlns:a16="http://schemas.microsoft.com/office/drawing/2014/main" id="{6FA2D009-18DB-4D97-3796-4BE0CFF6AC12}"/>
                  </a:ext>
                </a:extLst>
              </p:cNvPr>
              <p:cNvSpPr/>
              <p:nvPr/>
            </p:nvSpPr>
            <p:spPr>
              <a:xfrm>
                <a:off x="5535589" y="7327515"/>
                <a:ext cx="427371" cy="418449"/>
              </a:xfrm>
              <a:custGeom>
                <a:avLst/>
                <a:gdLst>
                  <a:gd name="connsiteX0" fmla="*/ 427371 w 427371"/>
                  <a:gd name="connsiteY0" fmla="*/ 339730 h 418449"/>
                  <a:gd name="connsiteX1" fmla="*/ 416747 w 427371"/>
                  <a:gd name="connsiteY1" fmla="*/ 221037 h 418449"/>
                  <a:gd name="connsiteX2" fmla="*/ 385963 w 427371"/>
                  <a:gd name="connsiteY2" fmla="*/ 195936 h 418449"/>
                  <a:gd name="connsiteX3" fmla="*/ 303085 w 427371"/>
                  <a:gd name="connsiteY3" fmla="*/ 184003 h 418449"/>
                  <a:gd name="connsiteX4" fmla="*/ 226809 w 427371"/>
                  <a:gd name="connsiteY4" fmla="*/ 173023 h 418449"/>
                  <a:gd name="connsiteX5" fmla="*/ 146924 w 427371"/>
                  <a:gd name="connsiteY5" fmla="*/ 17461 h 418449"/>
                  <a:gd name="connsiteX6" fmla="*/ 115210 w 427371"/>
                  <a:gd name="connsiteY6" fmla="*/ 861 h 418449"/>
                  <a:gd name="connsiteX7" fmla="*/ 115210 w 427371"/>
                  <a:gd name="connsiteY7" fmla="*/ 861 h 418449"/>
                  <a:gd name="connsiteX8" fmla="*/ 95511 w 427371"/>
                  <a:gd name="connsiteY8" fmla="*/ 30122 h 418449"/>
                  <a:gd name="connsiteX9" fmla="*/ 151703 w 427371"/>
                  <a:gd name="connsiteY9" fmla="*/ 316756 h 418449"/>
                  <a:gd name="connsiteX10" fmla="*/ 50912 w 427371"/>
                  <a:gd name="connsiteY10" fmla="*/ 283717 h 418449"/>
                  <a:gd name="connsiteX11" fmla="*/ 1251 w 427371"/>
                  <a:gd name="connsiteY11" fmla="*/ 328017 h 418449"/>
                  <a:gd name="connsiteX12" fmla="*/ 1251 w 427371"/>
                  <a:gd name="connsiteY12" fmla="*/ 328017 h 418449"/>
                  <a:gd name="connsiteX13" fmla="*/ 124251 w 427371"/>
                  <a:gd name="connsiteY13" fmla="*/ 418450 h 418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7371" h="418449">
                    <a:moveTo>
                      <a:pt x="427371" y="339730"/>
                    </a:moveTo>
                    <a:lnTo>
                      <a:pt x="416747" y="221037"/>
                    </a:lnTo>
                    <a:cubicBezTo>
                      <a:pt x="415360" y="205522"/>
                      <a:pt x="401456" y="194185"/>
                      <a:pt x="385963" y="195936"/>
                    </a:cubicBezTo>
                    <a:lnTo>
                      <a:pt x="303085" y="184003"/>
                    </a:lnTo>
                    <a:lnTo>
                      <a:pt x="226809" y="173023"/>
                    </a:lnTo>
                    <a:lnTo>
                      <a:pt x="146924" y="17461"/>
                    </a:lnTo>
                    <a:cubicBezTo>
                      <a:pt x="142206" y="4598"/>
                      <a:pt x="128484" y="-2588"/>
                      <a:pt x="115210" y="861"/>
                    </a:cubicBezTo>
                    <a:lnTo>
                      <a:pt x="115210" y="861"/>
                    </a:lnTo>
                    <a:cubicBezTo>
                      <a:pt x="102188" y="4241"/>
                      <a:pt x="93735" y="16794"/>
                      <a:pt x="95511" y="30122"/>
                    </a:cubicBezTo>
                    <a:lnTo>
                      <a:pt x="151703" y="316756"/>
                    </a:lnTo>
                    <a:lnTo>
                      <a:pt x="50912" y="283717"/>
                    </a:lnTo>
                    <a:cubicBezTo>
                      <a:pt x="22482" y="272788"/>
                      <a:pt x="-6413" y="298560"/>
                      <a:pt x="1251" y="328017"/>
                    </a:cubicBezTo>
                    <a:lnTo>
                      <a:pt x="1251" y="328017"/>
                    </a:lnTo>
                    <a:cubicBezTo>
                      <a:pt x="1251" y="328017"/>
                      <a:pt x="124251" y="418450"/>
                      <a:pt x="124251" y="418450"/>
                    </a:cubicBezTo>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678" name="Freeform 5677">
                <a:extLst>
                  <a:ext uri="{FF2B5EF4-FFF2-40B4-BE49-F238E27FC236}">
                    <a16:creationId xmlns:a16="http://schemas.microsoft.com/office/drawing/2014/main" id="{986AF743-19D0-F658-B323-3642D2099F70}"/>
                  </a:ext>
                </a:extLst>
              </p:cNvPr>
              <p:cNvSpPr/>
              <p:nvPr/>
            </p:nvSpPr>
            <p:spPr>
              <a:xfrm>
                <a:off x="5934060" y="7702532"/>
                <a:ext cx="34437" cy="69828"/>
              </a:xfrm>
              <a:custGeom>
                <a:avLst/>
                <a:gdLst>
                  <a:gd name="connsiteX0" fmla="*/ 31879 w 34437"/>
                  <a:gd name="connsiteY0" fmla="*/ 0 h 69828"/>
                  <a:gd name="connsiteX1" fmla="*/ 34308 w 34437"/>
                  <a:gd name="connsiteY1" fmla="*/ 29396 h 69828"/>
                  <a:gd name="connsiteX2" fmla="*/ 0 w 34437"/>
                  <a:gd name="connsiteY2" fmla="*/ 69829 h 69828"/>
                </a:gdLst>
                <a:ahLst/>
                <a:cxnLst>
                  <a:cxn ang="0">
                    <a:pos x="connsiteX0" y="connsiteY0"/>
                  </a:cxn>
                  <a:cxn ang="0">
                    <a:pos x="connsiteX1" y="connsiteY1"/>
                  </a:cxn>
                  <a:cxn ang="0">
                    <a:pos x="connsiteX2" y="connsiteY2"/>
                  </a:cxn>
                </a:cxnLst>
                <a:rect l="l" t="t" r="r" b="b"/>
                <a:pathLst>
                  <a:path w="34437" h="69828">
                    <a:moveTo>
                      <a:pt x="31879" y="0"/>
                    </a:moveTo>
                    <a:lnTo>
                      <a:pt x="34308" y="29396"/>
                    </a:lnTo>
                    <a:cubicBezTo>
                      <a:pt x="36009" y="50023"/>
                      <a:pt x="20653" y="68125"/>
                      <a:pt x="0" y="69829"/>
                    </a:cubicBezTo>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nvGrpSpPr>
            <p:cNvPr id="5672" name="Graphic 2">
              <a:extLst>
                <a:ext uri="{FF2B5EF4-FFF2-40B4-BE49-F238E27FC236}">
                  <a16:creationId xmlns:a16="http://schemas.microsoft.com/office/drawing/2014/main" id="{825828D3-3148-5EBA-30BE-B56FED53FC31}"/>
                </a:ext>
              </a:extLst>
            </p:cNvPr>
            <p:cNvGrpSpPr/>
            <p:nvPr/>
          </p:nvGrpSpPr>
          <p:grpSpPr>
            <a:xfrm>
              <a:off x="5235881" y="7046552"/>
              <a:ext cx="532812" cy="532274"/>
              <a:chOff x="5235881" y="7046552"/>
              <a:chExt cx="532812" cy="532274"/>
            </a:xfrm>
            <a:noFill/>
          </p:grpSpPr>
          <p:sp>
            <p:nvSpPr>
              <p:cNvPr id="5673" name="Freeform 5672">
                <a:extLst>
                  <a:ext uri="{FF2B5EF4-FFF2-40B4-BE49-F238E27FC236}">
                    <a16:creationId xmlns:a16="http://schemas.microsoft.com/office/drawing/2014/main" id="{D3E77B66-BA06-9710-2F6E-F5BCADB6D85D}"/>
                  </a:ext>
                </a:extLst>
              </p:cNvPr>
              <p:cNvSpPr/>
              <p:nvPr/>
            </p:nvSpPr>
            <p:spPr>
              <a:xfrm>
                <a:off x="5235881" y="7046552"/>
                <a:ext cx="532812" cy="532274"/>
              </a:xfrm>
              <a:custGeom>
                <a:avLst/>
                <a:gdLst>
                  <a:gd name="connsiteX0" fmla="*/ 438582 w 532812"/>
                  <a:gd name="connsiteY0" fmla="*/ 532274 h 532274"/>
                  <a:gd name="connsiteX1" fmla="*/ 45501 w 532812"/>
                  <a:gd name="connsiteY1" fmla="*/ 532274 h 532274"/>
                  <a:gd name="connsiteX2" fmla="*/ 0 w 532812"/>
                  <a:gd name="connsiteY2" fmla="*/ 486819 h 532274"/>
                  <a:gd name="connsiteX3" fmla="*/ 0 w 532812"/>
                  <a:gd name="connsiteY3" fmla="*/ 45457 h 532274"/>
                  <a:gd name="connsiteX4" fmla="*/ 45501 w 532812"/>
                  <a:gd name="connsiteY4" fmla="*/ 0 h 532274"/>
                  <a:gd name="connsiteX5" fmla="*/ 487307 w 532812"/>
                  <a:gd name="connsiteY5" fmla="*/ 0 h 532274"/>
                  <a:gd name="connsiteX6" fmla="*/ 532813 w 532812"/>
                  <a:gd name="connsiteY6" fmla="*/ 45457 h 532274"/>
                  <a:gd name="connsiteX7" fmla="*/ 532813 w 532812"/>
                  <a:gd name="connsiteY7" fmla="*/ 449644 h 53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812" h="532274">
                    <a:moveTo>
                      <a:pt x="438582" y="532274"/>
                    </a:moveTo>
                    <a:lnTo>
                      <a:pt x="45501" y="532274"/>
                    </a:lnTo>
                    <a:cubicBezTo>
                      <a:pt x="20370" y="532274"/>
                      <a:pt x="0" y="511924"/>
                      <a:pt x="0" y="486819"/>
                    </a:cubicBezTo>
                    <a:lnTo>
                      <a:pt x="0" y="45457"/>
                    </a:lnTo>
                    <a:cubicBezTo>
                      <a:pt x="0" y="20352"/>
                      <a:pt x="20370" y="0"/>
                      <a:pt x="45501" y="0"/>
                    </a:cubicBezTo>
                    <a:lnTo>
                      <a:pt x="487307" y="0"/>
                    </a:lnTo>
                    <a:cubicBezTo>
                      <a:pt x="512438" y="0"/>
                      <a:pt x="532813" y="20352"/>
                      <a:pt x="532813" y="45457"/>
                    </a:cubicBezTo>
                    <a:lnTo>
                      <a:pt x="532813" y="449644"/>
                    </a:lnTo>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nvGrpSpPr>
              <p:cNvPr id="5674" name="Graphic 2">
                <a:extLst>
                  <a:ext uri="{FF2B5EF4-FFF2-40B4-BE49-F238E27FC236}">
                    <a16:creationId xmlns:a16="http://schemas.microsoft.com/office/drawing/2014/main" id="{77A8C88D-837E-9091-2AD0-83D6EFE21215}"/>
                  </a:ext>
                </a:extLst>
              </p:cNvPr>
              <p:cNvGrpSpPr/>
              <p:nvPr/>
            </p:nvGrpSpPr>
            <p:grpSpPr>
              <a:xfrm>
                <a:off x="5369082" y="7129184"/>
                <a:ext cx="266406" cy="367011"/>
                <a:chOff x="5369082" y="7129184"/>
                <a:chExt cx="266406" cy="367011"/>
              </a:xfrm>
              <a:noFill/>
            </p:grpSpPr>
            <p:sp>
              <p:nvSpPr>
                <p:cNvPr id="5675" name="Freeform 5674">
                  <a:extLst>
                    <a:ext uri="{FF2B5EF4-FFF2-40B4-BE49-F238E27FC236}">
                      <a16:creationId xmlns:a16="http://schemas.microsoft.com/office/drawing/2014/main" id="{FCD78B44-7720-533B-57E1-DA6916AC346F}"/>
                    </a:ext>
                  </a:extLst>
                </p:cNvPr>
                <p:cNvSpPr/>
                <p:nvPr/>
              </p:nvSpPr>
              <p:spPr>
                <a:xfrm>
                  <a:off x="5369082" y="7327512"/>
                  <a:ext cx="266406" cy="168683"/>
                </a:xfrm>
                <a:custGeom>
                  <a:avLst/>
                  <a:gdLst>
                    <a:gd name="connsiteX0" fmla="*/ 266407 w 266406"/>
                    <a:gd name="connsiteY0" fmla="*/ 133072 h 168683"/>
                    <a:gd name="connsiteX1" fmla="*/ 266407 w 266406"/>
                    <a:gd name="connsiteY1" fmla="*/ 133072 h 168683"/>
                    <a:gd name="connsiteX2" fmla="*/ 133206 w 266406"/>
                    <a:gd name="connsiteY2" fmla="*/ 0 h 168683"/>
                    <a:gd name="connsiteX3" fmla="*/ 133206 w 266406"/>
                    <a:gd name="connsiteY3" fmla="*/ 0 h 168683"/>
                    <a:gd name="connsiteX4" fmla="*/ 0 w 266406"/>
                    <a:gd name="connsiteY4" fmla="*/ 133072 h 168683"/>
                    <a:gd name="connsiteX5" fmla="*/ 0 w 266406"/>
                    <a:gd name="connsiteY5" fmla="*/ 133072 h 168683"/>
                    <a:gd name="connsiteX6" fmla="*/ 35647 w 266406"/>
                    <a:gd name="connsiteY6" fmla="*/ 168683 h 168683"/>
                    <a:gd name="connsiteX7" fmla="*/ 230759 w 266406"/>
                    <a:gd name="connsiteY7" fmla="*/ 168683 h 168683"/>
                    <a:gd name="connsiteX8" fmla="*/ 266407 w 266406"/>
                    <a:gd name="connsiteY8" fmla="*/ 133072 h 168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6406" h="168683">
                      <a:moveTo>
                        <a:pt x="266407" y="133072"/>
                      </a:moveTo>
                      <a:lnTo>
                        <a:pt x="266407" y="133072"/>
                      </a:lnTo>
                      <a:cubicBezTo>
                        <a:pt x="266407" y="59576"/>
                        <a:pt x="206770" y="0"/>
                        <a:pt x="133206" y="0"/>
                      </a:cubicBezTo>
                      <a:lnTo>
                        <a:pt x="133206" y="0"/>
                      </a:lnTo>
                      <a:cubicBezTo>
                        <a:pt x="59637" y="0"/>
                        <a:pt x="0" y="59576"/>
                        <a:pt x="0" y="133072"/>
                      </a:cubicBezTo>
                      <a:lnTo>
                        <a:pt x="0" y="133072"/>
                      </a:lnTo>
                      <a:cubicBezTo>
                        <a:pt x="0" y="152736"/>
                        <a:pt x="15963" y="168683"/>
                        <a:pt x="35647" y="168683"/>
                      </a:cubicBezTo>
                      <a:lnTo>
                        <a:pt x="230759" y="168683"/>
                      </a:lnTo>
                      <a:cubicBezTo>
                        <a:pt x="250449" y="168683"/>
                        <a:pt x="266407" y="152736"/>
                        <a:pt x="266407" y="133072"/>
                      </a:cubicBezTo>
                      <a:close/>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sp>
              <p:nvSpPr>
                <p:cNvPr id="5676" name="Freeform 5675">
                  <a:extLst>
                    <a:ext uri="{FF2B5EF4-FFF2-40B4-BE49-F238E27FC236}">
                      <a16:creationId xmlns:a16="http://schemas.microsoft.com/office/drawing/2014/main" id="{02EAC9AA-11A1-F73A-A264-EA859B35EE03}"/>
                    </a:ext>
                  </a:extLst>
                </p:cNvPr>
                <p:cNvSpPr/>
                <p:nvPr/>
              </p:nvSpPr>
              <p:spPr>
                <a:xfrm>
                  <a:off x="5420352" y="7129184"/>
                  <a:ext cx="163871" cy="163706"/>
                </a:xfrm>
                <a:custGeom>
                  <a:avLst/>
                  <a:gdLst>
                    <a:gd name="connsiteX0" fmla="*/ 163871 w 163871"/>
                    <a:gd name="connsiteY0" fmla="*/ 81853 h 163706"/>
                    <a:gd name="connsiteX1" fmla="*/ 81936 w 163871"/>
                    <a:gd name="connsiteY1" fmla="*/ 163706 h 163706"/>
                    <a:gd name="connsiteX2" fmla="*/ 0 w 163871"/>
                    <a:gd name="connsiteY2" fmla="*/ 81853 h 163706"/>
                    <a:gd name="connsiteX3" fmla="*/ 81936 w 163871"/>
                    <a:gd name="connsiteY3" fmla="*/ 0 h 163706"/>
                    <a:gd name="connsiteX4" fmla="*/ 163871 w 163871"/>
                    <a:gd name="connsiteY4" fmla="*/ 81853 h 1637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871" h="163706">
                      <a:moveTo>
                        <a:pt x="163871" y="81853"/>
                      </a:moveTo>
                      <a:cubicBezTo>
                        <a:pt x="163871" y="127059"/>
                        <a:pt x="127187" y="163706"/>
                        <a:pt x="81936" y="163706"/>
                      </a:cubicBezTo>
                      <a:cubicBezTo>
                        <a:pt x="36684" y="163706"/>
                        <a:pt x="0" y="127059"/>
                        <a:pt x="0" y="81853"/>
                      </a:cubicBezTo>
                      <a:cubicBezTo>
                        <a:pt x="0" y="36647"/>
                        <a:pt x="36684" y="0"/>
                        <a:pt x="81936" y="0"/>
                      </a:cubicBezTo>
                      <a:cubicBezTo>
                        <a:pt x="127187" y="0"/>
                        <a:pt x="163871" y="36647"/>
                        <a:pt x="163871" y="81853"/>
                      </a:cubicBezTo>
                      <a:close/>
                    </a:path>
                  </a:pathLst>
                </a:custGeom>
                <a:noFill/>
                <a:ln w="22225" cap="rnd">
                  <a:solidFill>
                    <a:srgbClr val="000000"/>
                  </a:solidFill>
                  <a:prstDash val="solid"/>
                  <a:round/>
                </a:ln>
              </p:spPr>
              <p:txBody>
                <a:bodyPr rtlCol="0" anchor="ctr"/>
                <a:lstStyle/>
                <a:p>
                  <a:endParaRPr lang="en-QA">
                    <a:latin typeface="Calibri" panose="020F0502020204030204" pitchFamily="34" charset="0"/>
                    <a:cs typeface="Calibri" panose="020F0502020204030204" pitchFamily="34" charset="0"/>
                  </a:endParaRPr>
                </a:p>
              </p:txBody>
            </p:sp>
          </p:grpSp>
        </p:grpSp>
      </p:grpSp>
      <p:sp>
        <p:nvSpPr>
          <p:cNvPr id="5669" name="Freeform 5668">
            <a:extLst>
              <a:ext uri="{FF2B5EF4-FFF2-40B4-BE49-F238E27FC236}">
                <a16:creationId xmlns:a16="http://schemas.microsoft.com/office/drawing/2014/main" id="{6BD73E5D-2F44-4005-2993-C83AA2C8F59E}"/>
              </a:ext>
            </a:extLst>
          </p:cNvPr>
          <p:cNvSpPr/>
          <p:nvPr/>
        </p:nvSpPr>
        <p:spPr>
          <a:xfrm flipH="1">
            <a:off x="21896848" y="9319793"/>
            <a:ext cx="404624" cy="565152"/>
          </a:xfrm>
          <a:custGeom>
            <a:avLst/>
            <a:gdLst>
              <a:gd name="connsiteX0" fmla="*/ 159159 w 476358"/>
              <a:gd name="connsiteY0" fmla="*/ 665346 h 665346"/>
              <a:gd name="connsiteX1" fmla="*/ 0 w 476358"/>
              <a:gd name="connsiteY1" fmla="*/ 522140 h 665346"/>
              <a:gd name="connsiteX2" fmla="*/ 0 w 476358"/>
              <a:gd name="connsiteY2" fmla="*/ 324779 h 665346"/>
              <a:gd name="connsiteX3" fmla="*/ 151546 w 476358"/>
              <a:gd name="connsiteY3" fmla="*/ 182056 h 665346"/>
              <a:gd name="connsiteX4" fmla="*/ 158050 w 476358"/>
              <a:gd name="connsiteY4" fmla="*/ 181777 h 665346"/>
              <a:gd name="connsiteX5" fmla="*/ 158064 w 476358"/>
              <a:gd name="connsiteY5" fmla="*/ 146775 h 665346"/>
              <a:gd name="connsiteX6" fmla="*/ 158050 w 476358"/>
              <a:gd name="connsiteY6" fmla="*/ 80039 h 665346"/>
              <a:gd name="connsiteX7" fmla="*/ 158050 w 476358"/>
              <a:gd name="connsiteY7" fmla="*/ 79087 h 665346"/>
              <a:gd name="connsiteX8" fmla="*/ 167838 w 476358"/>
              <a:gd name="connsiteY8" fmla="*/ 34960 h 665346"/>
              <a:gd name="connsiteX9" fmla="*/ 238184 w 476358"/>
              <a:gd name="connsiteY9" fmla="*/ 0 h 665346"/>
              <a:gd name="connsiteX10" fmla="*/ 238207 w 476358"/>
              <a:gd name="connsiteY10" fmla="*/ 0 h 665346"/>
              <a:gd name="connsiteX11" fmla="*/ 365356 w 476358"/>
              <a:gd name="connsiteY11" fmla="*/ 33822 h 665346"/>
              <a:gd name="connsiteX12" fmla="*/ 413136 w 476358"/>
              <a:gd name="connsiteY12" fmla="*/ 151095 h 665346"/>
              <a:gd name="connsiteX13" fmla="*/ 406242 w 476358"/>
              <a:gd name="connsiteY13" fmla="*/ 225519 h 665346"/>
              <a:gd name="connsiteX14" fmla="*/ 401294 w 476358"/>
              <a:gd name="connsiteY14" fmla="*/ 268124 h 665346"/>
              <a:gd name="connsiteX15" fmla="*/ 405486 w 476358"/>
              <a:gd name="connsiteY15" fmla="*/ 304673 h 665346"/>
              <a:gd name="connsiteX16" fmla="*/ 427835 w 476358"/>
              <a:gd name="connsiteY16" fmla="*/ 315775 h 665346"/>
              <a:gd name="connsiteX17" fmla="*/ 458111 w 476358"/>
              <a:gd name="connsiteY17" fmla="*/ 302354 h 665346"/>
              <a:gd name="connsiteX18" fmla="*/ 458332 w 476358"/>
              <a:gd name="connsiteY18" fmla="*/ 301537 h 665346"/>
              <a:gd name="connsiteX19" fmla="*/ 458341 w 476358"/>
              <a:gd name="connsiteY19" fmla="*/ 300697 h 665346"/>
              <a:gd name="connsiteX20" fmla="*/ 467392 w 476358"/>
              <a:gd name="connsiteY20" fmla="*/ 291843 h 665346"/>
              <a:gd name="connsiteX21" fmla="*/ 476358 w 476358"/>
              <a:gd name="connsiteY21" fmla="*/ 300988 h 665346"/>
              <a:gd name="connsiteX22" fmla="*/ 469727 w 476358"/>
              <a:gd name="connsiteY22" fmla="*/ 317493 h 665346"/>
              <a:gd name="connsiteX23" fmla="*/ 456260 w 476358"/>
              <a:gd name="connsiteY23" fmla="*/ 326793 h 665346"/>
              <a:gd name="connsiteX24" fmla="*/ 427835 w 476358"/>
              <a:gd name="connsiteY24" fmla="*/ 333773 h 665346"/>
              <a:gd name="connsiteX25" fmla="*/ 389424 w 476358"/>
              <a:gd name="connsiteY25" fmla="*/ 312785 h 665346"/>
              <a:gd name="connsiteX26" fmla="*/ 383254 w 476358"/>
              <a:gd name="connsiteY26" fmla="*/ 266947 h 665346"/>
              <a:gd name="connsiteX27" fmla="*/ 388738 w 476358"/>
              <a:gd name="connsiteY27" fmla="*/ 218759 h 665346"/>
              <a:gd name="connsiteX28" fmla="*/ 395120 w 476358"/>
              <a:gd name="connsiteY28" fmla="*/ 151094 h 665346"/>
              <a:gd name="connsiteX29" fmla="*/ 354247 w 476358"/>
              <a:gd name="connsiteY29" fmla="*/ 47822 h 665346"/>
              <a:gd name="connsiteX30" fmla="*/ 238179 w 476358"/>
              <a:gd name="connsiteY30" fmla="*/ 17995 h 665346"/>
              <a:gd name="connsiteX31" fmla="*/ 183575 w 476358"/>
              <a:gd name="connsiteY31" fmla="*/ 43722 h 665346"/>
              <a:gd name="connsiteX32" fmla="*/ 176071 w 476358"/>
              <a:gd name="connsiteY32" fmla="*/ 79799 h 665346"/>
              <a:gd name="connsiteX33" fmla="*/ 176066 w 476358"/>
              <a:gd name="connsiteY33" fmla="*/ 125512 h 665346"/>
              <a:gd name="connsiteX34" fmla="*/ 176071 w 476358"/>
              <a:gd name="connsiteY34" fmla="*/ 175281 h 665346"/>
              <a:gd name="connsiteX35" fmla="*/ 176075 w 476358"/>
              <a:gd name="connsiteY35" fmla="*/ 181779 h 665346"/>
              <a:gd name="connsiteX36" fmla="*/ 182574 w 476358"/>
              <a:gd name="connsiteY36" fmla="*/ 182057 h 665346"/>
              <a:gd name="connsiteX37" fmla="*/ 334116 w 476358"/>
              <a:gd name="connsiteY37" fmla="*/ 324779 h 665346"/>
              <a:gd name="connsiteX38" fmla="*/ 334116 w 476358"/>
              <a:gd name="connsiteY38" fmla="*/ 522140 h 665346"/>
              <a:gd name="connsiteX39" fmla="*/ 308684 w 476358"/>
              <a:gd name="connsiteY39" fmla="*/ 598165 h 665346"/>
              <a:gd name="connsiteX40" fmla="*/ 308445 w 476358"/>
              <a:gd name="connsiteY40" fmla="*/ 598508 h 665346"/>
              <a:gd name="connsiteX41" fmla="*/ 308247 w 476358"/>
              <a:gd name="connsiteY41" fmla="*/ 598874 h 665346"/>
              <a:gd name="connsiteX42" fmla="*/ 299850 w 476358"/>
              <a:gd name="connsiteY42" fmla="*/ 603376 h 665346"/>
              <a:gd name="connsiteX43" fmla="*/ 295108 w 476358"/>
              <a:gd name="connsiteY43" fmla="*/ 602001 h 665346"/>
              <a:gd name="connsiteX44" fmla="*/ 291655 w 476358"/>
              <a:gd name="connsiteY44" fmla="*/ 595597 h 665346"/>
              <a:gd name="connsiteX45" fmla="*/ 293600 w 476358"/>
              <a:gd name="connsiteY45" fmla="*/ 588612 h 665346"/>
              <a:gd name="connsiteX46" fmla="*/ 293877 w 476358"/>
              <a:gd name="connsiteY46" fmla="*/ 588307 h 665346"/>
              <a:gd name="connsiteX47" fmla="*/ 294112 w 476358"/>
              <a:gd name="connsiteY47" fmla="*/ 587969 h 665346"/>
              <a:gd name="connsiteX48" fmla="*/ 316095 w 476358"/>
              <a:gd name="connsiteY48" fmla="*/ 522140 h 665346"/>
              <a:gd name="connsiteX49" fmla="*/ 316095 w 476358"/>
              <a:gd name="connsiteY49" fmla="*/ 349565 h 665346"/>
              <a:gd name="connsiteX50" fmla="*/ 18021 w 476358"/>
              <a:gd name="connsiteY50" fmla="*/ 349565 h 665346"/>
              <a:gd name="connsiteX51" fmla="*/ 18021 w 476358"/>
              <a:gd name="connsiteY51" fmla="*/ 522140 h 665346"/>
              <a:gd name="connsiteX52" fmla="*/ 159154 w 476358"/>
              <a:gd name="connsiteY52" fmla="*/ 647348 h 665346"/>
              <a:gd name="connsiteX53" fmla="*/ 174962 w 476358"/>
              <a:gd name="connsiteY53" fmla="*/ 647348 h 665346"/>
              <a:gd name="connsiteX54" fmla="*/ 257097 w 476358"/>
              <a:gd name="connsiteY54" fmla="*/ 624848 h 665346"/>
              <a:gd name="connsiteX55" fmla="*/ 261566 w 476358"/>
              <a:gd name="connsiteY55" fmla="*/ 623642 h 665346"/>
              <a:gd name="connsiteX56" fmla="*/ 269644 w 476358"/>
              <a:gd name="connsiteY56" fmla="*/ 627716 h 665346"/>
              <a:gd name="connsiteX57" fmla="*/ 270546 w 476358"/>
              <a:gd name="connsiteY57" fmla="*/ 634509 h 665346"/>
              <a:gd name="connsiteX58" fmla="*/ 266717 w 476358"/>
              <a:gd name="connsiteY58" fmla="*/ 640208 h 665346"/>
              <a:gd name="connsiteX59" fmla="*/ 174967 w 476358"/>
              <a:gd name="connsiteY59" fmla="*/ 665346 h 665346"/>
              <a:gd name="connsiteX60" fmla="*/ 159159 w 476358"/>
              <a:gd name="connsiteY60" fmla="*/ 665346 h 665346"/>
              <a:gd name="connsiteX61" fmla="*/ 176061 w 476358"/>
              <a:gd name="connsiteY61" fmla="*/ 255461 h 665346"/>
              <a:gd name="connsiteX62" fmla="*/ 176071 w 476358"/>
              <a:gd name="connsiteY62" fmla="*/ 324788 h 665346"/>
              <a:gd name="connsiteX63" fmla="*/ 176080 w 476358"/>
              <a:gd name="connsiteY63" fmla="*/ 331567 h 665346"/>
              <a:gd name="connsiteX64" fmla="*/ 316100 w 476358"/>
              <a:gd name="connsiteY64" fmla="*/ 331567 h 665346"/>
              <a:gd name="connsiteX65" fmla="*/ 316100 w 476358"/>
              <a:gd name="connsiteY65" fmla="*/ 324779 h 665346"/>
              <a:gd name="connsiteX66" fmla="*/ 183199 w 476358"/>
              <a:gd name="connsiteY66" fmla="*/ 200070 h 665346"/>
              <a:gd name="connsiteX67" fmla="*/ 176071 w 476358"/>
              <a:gd name="connsiteY67" fmla="*/ 199714 h 665346"/>
              <a:gd name="connsiteX68" fmla="*/ 176061 w 476358"/>
              <a:gd name="connsiteY68" fmla="*/ 255461 h 665346"/>
              <a:gd name="connsiteX69" fmla="*/ 150921 w 476358"/>
              <a:gd name="connsiteY69" fmla="*/ 200070 h 665346"/>
              <a:gd name="connsiteX70" fmla="*/ 18026 w 476358"/>
              <a:gd name="connsiteY70" fmla="*/ 324779 h 665346"/>
              <a:gd name="connsiteX71" fmla="*/ 18026 w 476358"/>
              <a:gd name="connsiteY71" fmla="*/ 331567 h 665346"/>
              <a:gd name="connsiteX72" fmla="*/ 158064 w 476358"/>
              <a:gd name="connsiteY72" fmla="*/ 331567 h 665346"/>
              <a:gd name="connsiteX73" fmla="*/ 158050 w 476358"/>
              <a:gd name="connsiteY73" fmla="*/ 324769 h 665346"/>
              <a:gd name="connsiteX74" fmla="*/ 158045 w 476358"/>
              <a:gd name="connsiteY74" fmla="*/ 255368 h 665346"/>
              <a:gd name="connsiteX75" fmla="*/ 158050 w 476358"/>
              <a:gd name="connsiteY75" fmla="*/ 199713 h 665346"/>
              <a:gd name="connsiteX76" fmla="*/ 150921 w 476358"/>
              <a:gd name="connsiteY76" fmla="*/ 200070 h 665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476358" h="665346">
                <a:moveTo>
                  <a:pt x="159159" y="665346"/>
                </a:moveTo>
                <a:cubicBezTo>
                  <a:pt x="71403" y="665346"/>
                  <a:pt x="0" y="601104"/>
                  <a:pt x="0" y="522140"/>
                </a:cubicBezTo>
                <a:lnTo>
                  <a:pt x="0" y="324779"/>
                </a:lnTo>
                <a:cubicBezTo>
                  <a:pt x="0" y="248384"/>
                  <a:pt x="66572" y="185694"/>
                  <a:pt x="151546" y="182056"/>
                </a:cubicBezTo>
                <a:lnTo>
                  <a:pt x="158050" y="181777"/>
                </a:lnTo>
                <a:lnTo>
                  <a:pt x="158064" y="146775"/>
                </a:lnTo>
                <a:cubicBezTo>
                  <a:pt x="158078" y="127183"/>
                  <a:pt x="158092" y="106760"/>
                  <a:pt x="158050" y="80039"/>
                </a:cubicBezTo>
                <a:lnTo>
                  <a:pt x="158050" y="79087"/>
                </a:lnTo>
                <a:cubicBezTo>
                  <a:pt x="158026" y="71940"/>
                  <a:pt x="157956" y="52954"/>
                  <a:pt x="167838" y="34960"/>
                </a:cubicBezTo>
                <a:cubicBezTo>
                  <a:pt x="173609" y="24449"/>
                  <a:pt x="192010" y="0"/>
                  <a:pt x="238184" y="0"/>
                </a:cubicBezTo>
                <a:lnTo>
                  <a:pt x="238207" y="0"/>
                </a:lnTo>
                <a:cubicBezTo>
                  <a:pt x="294812" y="0"/>
                  <a:pt x="336400" y="11063"/>
                  <a:pt x="365356" y="33822"/>
                </a:cubicBezTo>
                <a:cubicBezTo>
                  <a:pt x="396614" y="58394"/>
                  <a:pt x="413136" y="98946"/>
                  <a:pt x="413136" y="151095"/>
                </a:cubicBezTo>
                <a:cubicBezTo>
                  <a:pt x="413136" y="176171"/>
                  <a:pt x="409471" y="202388"/>
                  <a:pt x="406242" y="225519"/>
                </a:cubicBezTo>
                <a:cubicBezTo>
                  <a:pt x="404081" y="240947"/>
                  <a:pt x="402046" y="255519"/>
                  <a:pt x="401294" y="268124"/>
                </a:cubicBezTo>
                <a:cubicBezTo>
                  <a:pt x="400336" y="284271"/>
                  <a:pt x="401863" y="297594"/>
                  <a:pt x="405486" y="304673"/>
                </a:cubicBezTo>
                <a:cubicBezTo>
                  <a:pt x="409955" y="313390"/>
                  <a:pt x="414757" y="315775"/>
                  <a:pt x="427835" y="315775"/>
                </a:cubicBezTo>
                <a:cubicBezTo>
                  <a:pt x="433469" y="315775"/>
                  <a:pt x="455122" y="313498"/>
                  <a:pt x="458111" y="302354"/>
                </a:cubicBezTo>
                <a:lnTo>
                  <a:pt x="458332" y="301537"/>
                </a:lnTo>
                <a:lnTo>
                  <a:pt x="458341" y="300697"/>
                </a:lnTo>
                <a:cubicBezTo>
                  <a:pt x="458407" y="296227"/>
                  <a:pt x="462890" y="291843"/>
                  <a:pt x="467392" y="291843"/>
                </a:cubicBezTo>
                <a:cubicBezTo>
                  <a:pt x="472035" y="291909"/>
                  <a:pt x="476424" y="296439"/>
                  <a:pt x="476358" y="300988"/>
                </a:cubicBezTo>
                <a:cubicBezTo>
                  <a:pt x="476358" y="309320"/>
                  <a:pt x="471725" y="315301"/>
                  <a:pt x="469727" y="317493"/>
                </a:cubicBezTo>
                <a:cubicBezTo>
                  <a:pt x="465686" y="321934"/>
                  <a:pt x="460653" y="324685"/>
                  <a:pt x="456260" y="326793"/>
                </a:cubicBezTo>
                <a:cubicBezTo>
                  <a:pt x="446711" y="331356"/>
                  <a:pt x="436885" y="333773"/>
                  <a:pt x="427835" y="333773"/>
                </a:cubicBezTo>
                <a:cubicBezTo>
                  <a:pt x="411073" y="333773"/>
                  <a:pt x="395994" y="325535"/>
                  <a:pt x="389424" y="312785"/>
                </a:cubicBezTo>
                <a:cubicBezTo>
                  <a:pt x="382827" y="299974"/>
                  <a:pt x="382188" y="285196"/>
                  <a:pt x="383254" y="266947"/>
                </a:cubicBezTo>
                <a:cubicBezTo>
                  <a:pt x="384133" y="251905"/>
                  <a:pt x="386365" y="235805"/>
                  <a:pt x="388738" y="218759"/>
                </a:cubicBezTo>
                <a:cubicBezTo>
                  <a:pt x="391873" y="196126"/>
                  <a:pt x="395120" y="172724"/>
                  <a:pt x="395120" y="151094"/>
                </a:cubicBezTo>
                <a:cubicBezTo>
                  <a:pt x="395120" y="102581"/>
                  <a:pt x="382136" y="69766"/>
                  <a:pt x="354247" y="47822"/>
                </a:cubicBezTo>
                <a:cubicBezTo>
                  <a:pt x="329102" y="28030"/>
                  <a:pt x="290052" y="17995"/>
                  <a:pt x="238179" y="17995"/>
                </a:cubicBezTo>
                <a:cubicBezTo>
                  <a:pt x="202513" y="17995"/>
                  <a:pt x="190563" y="31000"/>
                  <a:pt x="183575" y="43722"/>
                </a:cubicBezTo>
                <a:cubicBezTo>
                  <a:pt x="176846" y="55989"/>
                  <a:pt x="176071" y="70186"/>
                  <a:pt x="176071" y="79799"/>
                </a:cubicBezTo>
                <a:cubicBezTo>
                  <a:pt x="176085" y="94595"/>
                  <a:pt x="176075" y="109957"/>
                  <a:pt x="176066" y="125512"/>
                </a:cubicBezTo>
                <a:cubicBezTo>
                  <a:pt x="176061" y="142035"/>
                  <a:pt x="176052" y="158777"/>
                  <a:pt x="176071" y="175281"/>
                </a:cubicBezTo>
                <a:lnTo>
                  <a:pt x="176075" y="181779"/>
                </a:lnTo>
                <a:lnTo>
                  <a:pt x="182574" y="182057"/>
                </a:lnTo>
                <a:cubicBezTo>
                  <a:pt x="267548" y="185697"/>
                  <a:pt x="334116" y="248388"/>
                  <a:pt x="334116" y="324779"/>
                </a:cubicBezTo>
                <a:lnTo>
                  <a:pt x="334116" y="522140"/>
                </a:lnTo>
                <a:cubicBezTo>
                  <a:pt x="334116" y="548611"/>
                  <a:pt x="325559" y="574191"/>
                  <a:pt x="308684" y="598165"/>
                </a:cubicBezTo>
                <a:lnTo>
                  <a:pt x="308445" y="598508"/>
                </a:lnTo>
                <a:lnTo>
                  <a:pt x="308247" y="598874"/>
                </a:lnTo>
                <a:cubicBezTo>
                  <a:pt x="306810" y="601569"/>
                  <a:pt x="303431" y="603376"/>
                  <a:pt x="299850" y="603376"/>
                </a:cubicBezTo>
                <a:cubicBezTo>
                  <a:pt x="298581" y="603376"/>
                  <a:pt x="296730" y="603137"/>
                  <a:pt x="295108" y="602001"/>
                </a:cubicBezTo>
                <a:cubicBezTo>
                  <a:pt x="293257" y="600696"/>
                  <a:pt x="291960" y="598301"/>
                  <a:pt x="291655" y="595597"/>
                </a:cubicBezTo>
                <a:cubicBezTo>
                  <a:pt x="291354" y="592908"/>
                  <a:pt x="292082" y="590293"/>
                  <a:pt x="293600" y="588612"/>
                </a:cubicBezTo>
                <a:lnTo>
                  <a:pt x="293877" y="588307"/>
                </a:lnTo>
                <a:lnTo>
                  <a:pt x="294112" y="587969"/>
                </a:lnTo>
                <a:cubicBezTo>
                  <a:pt x="308703" y="567272"/>
                  <a:pt x="316095" y="545123"/>
                  <a:pt x="316095" y="522140"/>
                </a:cubicBezTo>
                <a:lnTo>
                  <a:pt x="316095" y="349565"/>
                </a:lnTo>
                <a:lnTo>
                  <a:pt x="18021" y="349565"/>
                </a:lnTo>
                <a:lnTo>
                  <a:pt x="18021" y="522140"/>
                </a:lnTo>
                <a:cubicBezTo>
                  <a:pt x="18021" y="591180"/>
                  <a:pt x="81337" y="647348"/>
                  <a:pt x="159154" y="647348"/>
                </a:cubicBezTo>
                <a:lnTo>
                  <a:pt x="174962" y="647348"/>
                </a:lnTo>
                <a:cubicBezTo>
                  <a:pt x="204726" y="647348"/>
                  <a:pt x="233898" y="639358"/>
                  <a:pt x="257097" y="624848"/>
                </a:cubicBezTo>
                <a:cubicBezTo>
                  <a:pt x="258357" y="624055"/>
                  <a:pt x="259894" y="623642"/>
                  <a:pt x="261566" y="623642"/>
                </a:cubicBezTo>
                <a:cubicBezTo>
                  <a:pt x="264870" y="623642"/>
                  <a:pt x="268122" y="625280"/>
                  <a:pt x="269644" y="627716"/>
                </a:cubicBezTo>
                <a:cubicBezTo>
                  <a:pt x="270796" y="629561"/>
                  <a:pt x="271129" y="632035"/>
                  <a:pt x="270546" y="634509"/>
                </a:cubicBezTo>
                <a:cubicBezTo>
                  <a:pt x="269968" y="636983"/>
                  <a:pt x="268573" y="639063"/>
                  <a:pt x="266717" y="640208"/>
                </a:cubicBezTo>
                <a:cubicBezTo>
                  <a:pt x="240397" y="656662"/>
                  <a:pt x="208678" y="665346"/>
                  <a:pt x="174967" y="665346"/>
                </a:cubicBezTo>
                <a:lnTo>
                  <a:pt x="159159" y="665346"/>
                </a:lnTo>
                <a:close/>
                <a:moveTo>
                  <a:pt x="176061" y="255461"/>
                </a:moveTo>
                <a:cubicBezTo>
                  <a:pt x="176057" y="284642"/>
                  <a:pt x="176052" y="310780"/>
                  <a:pt x="176071" y="324788"/>
                </a:cubicBezTo>
                <a:lnTo>
                  <a:pt x="176080" y="331567"/>
                </a:lnTo>
                <a:lnTo>
                  <a:pt x="316100" y="331567"/>
                </a:lnTo>
                <a:lnTo>
                  <a:pt x="316100" y="324779"/>
                </a:lnTo>
                <a:cubicBezTo>
                  <a:pt x="316100" y="258564"/>
                  <a:pt x="257727" y="203786"/>
                  <a:pt x="183199" y="200070"/>
                </a:cubicBezTo>
                <a:lnTo>
                  <a:pt x="176071" y="199714"/>
                </a:lnTo>
                <a:lnTo>
                  <a:pt x="176061" y="255461"/>
                </a:lnTo>
                <a:close/>
                <a:moveTo>
                  <a:pt x="150921" y="200070"/>
                </a:moveTo>
                <a:cubicBezTo>
                  <a:pt x="76398" y="203793"/>
                  <a:pt x="18026" y="258571"/>
                  <a:pt x="18026" y="324779"/>
                </a:cubicBezTo>
                <a:lnTo>
                  <a:pt x="18026" y="331567"/>
                </a:lnTo>
                <a:lnTo>
                  <a:pt x="158064" y="331567"/>
                </a:lnTo>
                <a:lnTo>
                  <a:pt x="158050" y="324769"/>
                </a:lnTo>
                <a:cubicBezTo>
                  <a:pt x="158031" y="310639"/>
                  <a:pt x="158036" y="284510"/>
                  <a:pt x="158045" y="255368"/>
                </a:cubicBezTo>
                <a:lnTo>
                  <a:pt x="158050" y="199713"/>
                </a:lnTo>
                <a:lnTo>
                  <a:pt x="150921" y="200070"/>
                </a:lnTo>
                <a:close/>
              </a:path>
            </a:pathLst>
          </a:custGeom>
          <a:solidFill>
            <a:srgbClr val="000000"/>
          </a:solidFill>
          <a:ln w="0" cap="flat">
            <a:solidFill>
              <a:srgbClr val="000000"/>
            </a:solidFill>
            <a:prstDash val="solid"/>
            <a:miter/>
          </a:ln>
        </p:spPr>
        <p:txBody>
          <a:bodyPr rtlCol="0" anchor="ctr"/>
          <a:lstStyle/>
          <a:p>
            <a:endParaRPr lang="en-QA">
              <a:latin typeface="Calibri" panose="020F0502020204030204" pitchFamily="34" charset="0"/>
              <a:cs typeface="Calibri" panose="020F0502020204030204" pitchFamily="34" charset="0"/>
            </a:endParaRPr>
          </a:p>
        </p:txBody>
      </p:sp>
      <p:sp>
        <p:nvSpPr>
          <p:cNvPr id="5670" name="Title 3">
            <a:extLst>
              <a:ext uri="{FF2B5EF4-FFF2-40B4-BE49-F238E27FC236}">
                <a16:creationId xmlns:a16="http://schemas.microsoft.com/office/drawing/2014/main" id="{02E67600-C9B5-C55A-3C06-99099C9CA434}"/>
              </a:ext>
            </a:extLst>
          </p:cNvPr>
          <p:cNvSpPr txBox="1">
            <a:spLocks/>
          </p:cNvSpPr>
          <p:nvPr/>
        </p:nvSpPr>
        <p:spPr>
          <a:xfrm flipH="1">
            <a:off x="1676400" y="1371546"/>
            <a:ext cx="21045720" cy="1046621"/>
          </a:xfrm>
          <a:prstGeom prst="rect">
            <a:avLst/>
          </a:prstGeom>
        </p:spPr>
        <p:txBody>
          <a:bodyPr/>
          <a:lstStyle>
            <a:lvl1pPr algn="r" defTabSz="1828834" rtl="1" eaLnBrk="1" latinLnBrk="0" hangingPunct="1">
              <a:lnSpc>
                <a:spcPct val="90000"/>
              </a:lnSpc>
              <a:spcBef>
                <a:spcPct val="0"/>
              </a:spcBef>
              <a:buNone/>
              <a:defRPr sz="6000" b="1" kern="1200">
                <a:solidFill>
                  <a:schemeClr val="accent1"/>
                </a:solidFill>
                <a:latin typeface="Calibri" panose="020F0502020204030204" pitchFamily="34" charset="0"/>
                <a:ea typeface="+mj-ea"/>
                <a:cs typeface="Calibri" panose="020F0502020204030204" pitchFamily="34" charset="0"/>
              </a:defRPr>
            </a:lvl1pPr>
          </a:lstStyle>
          <a:p>
            <a:pPr algn="l" rtl="0"/>
            <a:r>
              <a:rPr lang="en-US"/>
              <a:t>Icon Packs</a:t>
            </a:r>
            <a:endParaRPr lang="en-QA">
              <a:solidFill>
                <a:schemeClr val="tx1"/>
              </a:solidFill>
            </a:endParaRPr>
          </a:p>
        </p:txBody>
      </p:sp>
    </p:spTree>
    <p:extLst>
      <p:ext uri="{BB962C8B-B14F-4D97-AF65-F5344CB8AC3E}">
        <p14:creationId xmlns:p14="http://schemas.microsoft.com/office/powerpoint/2010/main" val="3638943982"/>
      </p:ext>
    </p:extLst>
  </p:cSld>
  <p:clrMapOvr>
    <a:masterClrMapping/>
  </p:clrMapOvr>
  <p:transition spd="med"/>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8B7B07-950D-D80B-FD0B-D37B7D50E9C5}"/>
            </a:ext>
          </a:extLst>
        </p:cNvPr>
        <p:cNvGrpSpPr/>
        <p:nvPr/>
      </p:nvGrpSpPr>
      <p:grpSpPr>
        <a:xfrm>
          <a:off x="0" y="0"/>
          <a:ext cx="0" cy="0"/>
          <a:chOff x="0" y="0"/>
          <a:chExt cx="0" cy="0"/>
        </a:xfrm>
      </p:grpSpPr>
      <p:grpSp>
        <p:nvGrpSpPr>
          <p:cNvPr id="42" name="Graphic 2">
            <a:extLst>
              <a:ext uri="{FF2B5EF4-FFF2-40B4-BE49-F238E27FC236}">
                <a16:creationId xmlns:a16="http://schemas.microsoft.com/office/drawing/2014/main" id="{F1D69D35-4593-4A06-136C-99F8F26E5112}"/>
              </a:ext>
            </a:extLst>
          </p:cNvPr>
          <p:cNvGrpSpPr/>
          <p:nvPr/>
        </p:nvGrpSpPr>
        <p:grpSpPr>
          <a:xfrm>
            <a:off x="22612595" y="4449005"/>
            <a:ext cx="855664" cy="570429"/>
            <a:chOff x="17466340" y="1601279"/>
            <a:chExt cx="647668" cy="431768"/>
          </a:xfrm>
        </p:grpSpPr>
        <p:sp>
          <p:nvSpPr>
            <p:cNvPr id="43" name="Freeform 42">
              <a:extLst>
                <a:ext uri="{FF2B5EF4-FFF2-40B4-BE49-F238E27FC236}">
                  <a16:creationId xmlns:a16="http://schemas.microsoft.com/office/drawing/2014/main" id="{0085F716-5794-CA15-C0FA-6DD60E2242A1}"/>
                </a:ext>
              </a:extLst>
            </p:cNvPr>
            <p:cNvSpPr/>
            <p:nvPr/>
          </p:nvSpPr>
          <p:spPr>
            <a:xfrm>
              <a:off x="17466340" y="1601279"/>
              <a:ext cx="647668" cy="431768"/>
            </a:xfrm>
            <a:custGeom>
              <a:avLst/>
              <a:gdLst>
                <a:gd name="connsiteX0" fmla="*/ 0 w 647668"/>
                <a:gd name="connsiteY0" fmla="*/ 0 h 431768"/>
                <a:gd name="connsiteX1" fmla="*/ 647668 w 647668"/>
                <a:gd name="connsiteY1" fmla="*/ 0 h 431768"/>
                <a:gd name="connsiteX2" fmla="*/ 647668 w 647668"/>
                <a:gd name="connsiteY2" fmla="*/ 431769 h 431768"/>
                <a:gd name="connsiteX3" fmla="*/ 0 w 647668"/>
                <a:gd name="connsiteY3" fmla="*/ 431769 h 431768"/>
                <a:gd name="connsiteX4" fmla="*/ 0 w 647668"/>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68">
                  <a:moveTo>
                    <a:pt x="0" y="0"/>
                  </a:moveTo>
                  <a:lnTo>
                    <a:pt x="647668" y="0"/>
                  </a:lnTo>
                  <a:lnTo>
                    <a:pt x="647668" y="431769"/>
                  </a:lnTo>
                  <a:lnTo>
                    <a:pt x="0" y="431769"/>
                  </a:lnTo>
                  <a:lnTo>
                    <a:pt x="0" y="0"/>
                  </a:lnTo>
                  <a:close/>
                </a:path>
              </a:pathLst>
            </a:custGeom>
            <a:solidFill>
              <a:srgbClr val="0052B4"/>
            </a:solidFill>
            <a:ln w="1262" cap="flat">
              <a:noFill/>
              <a:prstDash val="solid"/>
              <a:miter/>
            </a:ln>
          </p:spPr>
          <p:txBody>
            <a:bodyPr rtlCol="0" anchor="ctr"/>
            <a:lstStyle/>
            <a:p>
              <a:endParaRPr lang="en-QA"/>
            </a:p>
          </p:txBody>
        </p:sp>
        <p:sp>
          <p:nvSpPr>
            <p:cNvPr id="44" name="Freeform 43">
              <a:extLst>
                <a:ext uri="{FF2B5EF4-FFF2-40B4-BE49-F238E27FC236}">
                  <a16:creationId xmlns:a16="http://schemas.microsoft.com/office/drawing/2014/main" id="{FC7D1833-AE96-7225-2DED-EC2E283CCE00}"/>
                </a:ext>
              </a:extLst>
            </p:cNvPr>
            <p:cNvSpPr/>
            <p:nvPr/>
          </p:nvSpPr>
          <p:spPr>
            <a:xfrm>
              <a:off x="17554716" y="1655122"/>
              <a:ext cx="470916" cy="99430"/>
            </a:xfrm>
            <a:custGeom>
              <a:avLst/>
              <a:gdLst>
                <a:gd name="connsiteX0" fmla="*/ 190892 w 470916"/>
                <a:gd name="connsiteY0" fmla="*/ 76 h 99430"/>
                <a:gd name="connsiteX1" fmla="*/ 200865 w 470916"/>
                <a:gd name="connsiteY1" fmla="*/ 20464 h 99430"/>
                <a:gd name="connsiteX2" fmla="*/ 223339 w 470916"/>
                <a:gd name="connsiteY2" fmla="*/ 23721 h 99430"/>
                <a:gd name="connsiteX3" fmla="*/ 207052 w 470916"/>
                <a:gd name="connsiteY3" fmla="*/ 39590 h 99430"/>
                <a:gd name="connsiteX4" fmla="*/ 210965 w 470916"/>
                <a:gd name="connsiteY4" fmla="*/ 61973 h 99430"/>
                <a:gd name="connsiteX5" fmla="*/ 190892 w 470916"/>
                <a:gd name="connsiteY5" fmla="*/ 51394 h 99430"/>
                <a:gd name="connsiteX6" fmla="*/ 170692 w 470916"/>
                <a:gd name="connsiteY6" fmla="*/ 61973 h 99430"/>
                <a:gd name="connsiteX7" fmla="*/ 174605 w 470916"/>
                <a:gd name="connsiteY7" fmla="*/ 39590 h 99430"/>
                <a:gd name="connsiteX8" fmla="*/ 158319 w 470916"/>
                <a:gd name="connsiteY8" fmla="*/ 23721 h 99430"/>
                <a:gd name="connsiteX9" fmla="*/ 180792 w 470916"/>
                <a:gd name="connsiteY9" fmla="*/ 20464 h 99430"/>
                <a:gd name="connsiteX10" fmla="*/ 190892 w 470916"/>
                <a:gd name="connsiteY10" fmla="*/ 76 h 99430"/>
                <a:gd name="connsiteX11" fmla="*/ 280025 w 470916"/>
                <a:gd name="connsiteY11" fmla="*/ 0 h 99430"/>
                <a:gd name="connsiteX12" fmla="*/ 290125 w 470916"/>
                <a:gd name="connsiteY12" fmla="*/ 20376 h 99430"/>
                <a:gd name="connsiteX13" fmla="*/ 312597 w 470916"/>
                <a:gd name="connsiteY13" fmla="*/ 23646 h 99430"/>
                <a:gd name="connsiteX14" fmla="*/ 296312 w 470916"/>
                <a:gd name="connsiteY14" fmla="*/ 39489 h 99430"/>
                <a:gd name="connsiteX15" fmla="*/ 300225 w 470916"/>
                <a:gd name="connsiteY15" fmla="*/ 61898 h 99430"/>
                <a:gd name="connsiteX16" fmla="*/ 280025 w 470916"/>
                <a:gd name="connsiteY16" fmla="*/ 51318 h 99430"/>
                <a:gd name="connsiteX17" fmla="*/ 259952 w 470916"/>
                <a:gd name="connsiteY17" fmla="*/ 61898 h 99430"/>
                <a:gd name="connsiteX18" fmla="*/ 263865 w 470916"/>
                <a:gd name="connsiteY18" fmla="*/ 39489 h 99430"/>
                <a:gd name="connsiteX19" fmla="*/ 247578 w 470916"/>
                <a:gd name="connsiteY19" fmla="*/ 23646 h 99430"/>
                <a:gd name="connsiteX20" fmla="*/ 270052 w 470916"/>
                <a:gd name="connsiteY20" fmla="*/ 20376 h 99430"/>
                <a:gd name="connsiteX21" fmla="*/ 280025 w 470916"/>
                <a:gd name="connsiteY21" fmla="*/ 0 h 99430"/>
                <a:gd name="connsiteX22" fmla="*/ 358679 w 470916"/>
                <a:gd name="connsiteY22" fmla="*/ 14379 h 99430"/>
                <a:gd name="connsiteX23" fmla="*/ 368653 w 470916"/>
                <a:gd name="connsiteY23" fmla="*/ 34755 h 99430"/>
                <a:gd name="connsiteX24" fmla="*/ 391126 w 470916"/>
                <a:gd name="connsiteY24" fmla="*/ 38012 h 99430"/>
                <a:gd name="connsiteX25" fmla="*/ 374840 w 470916"/>
                <a:gd name="connsiteY25" fmla="*/ 53881 h 99430"/>
                <a:gd name="connsiteX26" fmla="*/ 378753 w 470916"/>
                <a:gd name="connsiteY26" fmla="*/ 76264 h 99430"/>
                <a:gd name="connsiteX27" fmla="*/ 358679 w 470916"/>
                <a:gd name="connsiteY27" fmla="*/ 65710 h 99430"/>
                <a:gd name="connsiteX28" fmla="*/ 338479 w 470916"/>
                <a:gd name="connsiteY28" fmla="*/ 76264 h 99430"/>
                <a:gd name="connsiteX29" fmla="*/ 342393 w 470916"/>
                <a:gd name="connsiteY29" fmla="*/ 53881 h 99430"/>
                <a:gd name="connsiteX30" fmla="*/ 326106 w 470916"/>
                <a:gd name="connsiteY30" fmla="*/ 38012 h 99430"/>
                <a:gd name="connsiteX31" fmla="*/ 348579 w 470916"/>
                <a:gd name="connsiteY31" fmla="*/ 34755 h 99430"/>
                <a:gd name="connsiteX32" fmla="*/ 358679 w 470916"/>
                <a:gd name="connsiteY32" fmla="*/ 14379 h 99430"/>
                <a:gd name="connsiteX33" fmla="*/ 438344 w 470916"/>
                <a:gd name="connsiteY33" fmla="*/ 37520 h 99430"/>
                <a:gd name="connsiteX34" fmla="*/ 448317 w 470916"/>
                <a:gd name="connsiteY34" fmla="*/ 57896 h 99430"/>
                <a:gd name="connsiteX35" fmla="*/ 470917 w 470916"/>
                <a:gd name="connsiteY35" fmla="*/ 61178 h 99430"/>
                <a:gd name="connsiteX36" fmla="*/ 454630 w 470916"/>
                <a:gd name="connsiteY36" fmla="*/ 77022 h 99430"/>
                <a:gd name="connsiteX37" fmla="*/ 458417 w 470916"/>
                <a:gd name="connsiteY37" fmla="*/ 99430 h 99430"/>
                <a:gd name="connsiteX38" fmla="*/ 438344 w 470916"/>
                <a:gd name="connsiteY38" fmla="*/ 88851 h 99430"/>
                <a:gd name="connsiteX39" fmla="*/ 418270 w 470916"/>
                <a:gd name="connsiteY39" fmla="*/ 99430 h 99430"/>
                <a:gd name="connsiteX40" fmla="*/ 422057 w 470916"/>
                <a:gd name="connsiteY40" fmla="*/ 77022 h 99430"/>
                <a:gd name="connsiteX41" fmla="*/ 405772 w 470916"/>
                <a:gd name="connsiteY41" fmla="*/ 61178 h 99430"/>
                <a:gd name="connsiteX42" fmla="*/ 428244 w 470916"/>
                <a:gd name="connsiteY42" fmla="*/ 57896 h 99430"/>
                <a:gd name="connsiteX43" fmla="*/ 438344 w 470916"/>
                <a:gd name="connsiteY43" fmla="*/ 37520 h 99430"/>
                <a:gd name="connsiteX44" fmla="*/ 112363 w 470916"/>
                <a:gd name="connsiteY44" fmla="*/ 14379 h 99430"/>
                <a:gd name="connsiteX45" fmla="*/ 122338 w 470916"/>
                <a:gd name="connsiteY45" fmla="*/ 34755 h 99430"/>
                <a:gd name="connsiteX46" fmla="*/ 144810 w 470916"/>
                <a:gd name="connsiteY46" fmla="*/ 38012 h 99430"/>
                <a:gd name="connsiteX47" fmla="*/ 128523 w 470916"/>
                <a:gd name="connsiteY47" fmla="*/ 53881 h 99430"/>
                <a:gd name="connsiteX48" fmla="*/ 132438 w 470916"/>
                <a:gd name="connsiteY48" fmla="*/ 76264 h 99430"/>
                <a:gd name="connsiteX49" fmla="*/ 112363 w 470916"/>
                <a:gd name="connsiteY49" fmla="*/ 65710 h 99430"/>
                <a:gd name="connsiteX50" fmla="*/ 92163 w 470916"/>
                <a:gd name="connsiteY50" fmla="*/ 76264 h 99430"/>
                <a:gd name="connsiteX51" fmla="*/ 96077 w 470916"/>
                <a:gd name="connsiteY51" fmla="*/ 53881 h 99430"/>
                <a:gd name="connsiteX52" fmla="*/ 79791 w 470916"/>
                <a:gd name="connsiteY52" fmla="*/ 38012 h 99430"/>
                <a:gd name="connsiteX53" fmla="*/ 102263 w 470916"/>
                <a:gd name="connsiteY53" fmla="*/ 34755 h 99430"/>
                <a:gd name="connsiteX54" fmla="*/ 112363 w 470916"/>
                <a:gd name="connsiteY54" fmla="*/ 14379 h 99430"/>
                <a:gd name="connsiteX55" fmla="*/ 32573 w 470916"/>
                <a:gd name="connsiteY55" fmla="*/ 37520 h 99430"/>
                <a:gd name="connsiteX56" fmla="*/ 42673 w 470916"/>
                <a:gd name="connsiteY56" fmla="*/ 57896 h 99430"/>
                <a:gd name="connsiteX57" fmla="*/ 65145 w 470916"/>
                <a:gd name="connsiteY57" fmla="*/ 61178 h 99430"/>
                <a:gd name="connsiteX58" fmla="*/ 48859 w 470916"/>
                <a:gd name="connsiteY58" fmla="*/ 77022 h 99430"/>
                <a:gd name="connsiteX59" fmla="*/ 52647 w 470916"/>
                <a:gd name="connsiteY59" fmla="*/ 99430 h 99430"/>
                <a:gd name="connsiteX60" fmla="*/ 32573 w 470916"/>
                <a:gd name="connsiteY60" fmla="*/ 88851 h 99430"/>
                <a:gd name="connsiteX61" fmla="*/ 12499 w 470916"/>
                <a:gd name="connsiteY61" fmla="*/ 99430 h 99430"/>
                <a:gd name="connsiteX62" fmla="*/ 16287 w 470916"/>
                <a:gd name="connsiteY62" fmla="*/ 77022 h 99430"/>
                <a:gd name="connsiteX63" fmla="*/ 0 w 470916"/>
                <a:gd name="connsiteY63" fmla="*/ 61178 h 99430"/>
                <a:gd name="connsiteX64" fmla="*/ 22599 w 470916"/>
                <a:gd name="connsiteY64" fmla="*/ 57896 h 99430"/>
                <a:gd name="connsiteX65" fmla="*/ 32573 w 470916"/>
                <a:gd name="connsiteY65" fmla="*/ 37520 h 99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70916" h="99430">
                  <a:moveTo>
                    <a:pt x="190892" y="76"/>
                  </a:moveTo>
                  <a:lnTo>
                    <a:pt x="200865" y="20464"/>
                  </a:lnTo>
                  <a:lnTo>
                    <a:pt x="223339" y="23721"/>
                  </a:lnTo>
                  <a:lnTo>
                    <a:pt x="207052" y="39590"/>
                  </a:lnTo>
                  <a:lnTo>
                    <a:pt x="210965" y="61973"/>
                  </a:lnTo>
                  <a:lnTo>
                    <a:pt x="190892" y="51394"/>
                  </a:lnTo>
                  <a:lnTo>
                    <a:pt x="170692" y="61973"/>
                  </a:lnTo>
                  <a:lnTo>
                    <a:pt x="174605" y="39590"/>
                  </a:lnTo>
                  <a:lnTo>
                    <a:pt x="158319" y="23721"/>
                  </a:lnTo>
                  <a:lnTo>
                    <a:pt x="180792" y="20464"/>
                  </a:lnTo>
                  <a:lnTo>
                    <a:pt x="190892" y="76"/>
                  </a:lnTo>
                  <a:close/>
                  <a:moveTo>
                    <a:pt x="280025" y="0"/>
                  </a:moveTo>
                  <a:lnTo>
                    <a:pt x="290125" y="20376"/>
                  </a:lnTo>
                  <a:lnTo>
                    <a:pt x="312597" y="23646"/>
                  </a:lnTo>
                  <a:lnTo>
                    <a:pt x="296312" y="39489"/>
                  </a:lnTo>
                  <a:lnTo>
                    <a:pt x="300225" y="61898"/>
                  </a:lnTo>
                  <a:lnTo>
                    <a:pt x="280025" y="51318"/>
                  </a:lnTo>
                  <a:lnTo>
                    <a:pt x="259952" y="61898"/>
                  </a:lnTo>
                  <a:lnTo>
                    <a:pt x="263865" y="39489"/>
                  </a:lnTo>
                  <a:lnTo>
                    <a:pt x="247578" y="23646"/>
                  </a:lnTo>
                  <a:lnTo>
                    <a:pt x="270052" y="20376"/>
                  </a:lnTo>
                  <a:lnTo>
                    <a:pt x="280025" y="0"/>
                  </a:lnTo>
                  <a:close/>
                  <a:moveTo>
                    <a:pt x="358679" y="14379"/>
                  </a:moveTo>
                  <a:lnTo>
                    <a:pt x="368653" y="34755"/>
                  </a:lnTo>
                  <a:lnTo>
                    <a:pt x="391126" y="38012"/>
                  </a:lnTo>
                  <a:lnTo>
                    <a:pt x="374840" y="53881"/>
                  </a:lnTo>
                  <a:lnTo>
                    <a:pt x="378753" y="76264"/>
                  </a:lnTo>
                  <a:lnTo>
                    <a:pt x="358679" y="65710"/>
                  </a:lnTo>
                  <a:lnTo>
                    <a:pt x="338479" y="76264"/>
                  </a:lnTo>
                  <a:lnTo>
                    <a:pt x="342393" y="53881"/>
                  </a:lnTo>
                  <a:lnTo>
                    <a:pt x="326106" y="38012"/>
                  </a:lnTo>
                  <a:lnTo>
                    <a:pt x="348579" y="34755"/>
                  </a:lnTo>
                  <a:lnTo>
                    <a:pt x="358679" y="14379"/>
                  </a:lnTo>
                  <a:close/>
                  <a:moveTo>
                    <a:pt x="438344" y="37520"/>
                  </a:moveTo>
                  <a:lnTo>
                    <a:pt x="448317" y="57896"/>
                  </a:lnTo>
                  <a:lnTo>
                    <a:pt x="470917" y="61178"/>
                  </a:lnTo>
                  <a:lnTo>
                    <a:pt x="454630" y="77022"/>
                  </a:lnTo>
                  <a:lnTo>
                    <a:pt x="458417" y="99430"/>
                  </a:lnTo>
                  <a:lnTo>
                    <a:pt x="438344" y="88851"/>
                  </a:lnTo>
                  <a:lnTo>
                    <a:pt x="418270" y="99430"/>
                  </a:lnTo>
                  <a:lnTo>
                    <a:pt x="422057" y="77022"/>
                  </a:lnTo>
                  <a:lnTo>
                    <a:pt x="405772" y="61178"/>
                  </a:lnTo>
                  <a:lnTo>
                    <a:pt x="428244" y="57896"/>
                  </a:lnTo>
                  <a:lnTo>
                    <a:pt x="438344" y="37520"/>
                  </a:lnTo>
                  <a:close/>
                  <a:moveTo>
                    <a:pt x="112363" y="14379"/>
                  </a:moveTo>
                  <a:lnTo>
                    <a:pt x="122338" y="34755"/>
                  </a:lnTo>
                  <a:lnTo>
                    <a:pt x="144810" y="38012"/>
                  </a:lnTo>
                  <a:lnTo>
                    <a:pt x="128523" y="53881"/>
                  </a:lnTo>
                  <a:lnTo>
                    <a:pt x="132438" y="76264"/>
                  </a:lnTo>
                  <a:lnTo>
                    <a:pt x="112363" y="65710"/>
                  </a:lnTo>
                  <a:lnTo>
                    <a:pt x="92163" y="76264"/>
                  </a:lnTo>
                  <a:lnTo>
                    <a:pt x="96077" y="53881"/>
                  </a:lnTo>
                  <a:lnTo>
                    <a:pt x="79791" y="38012"/>
                  </a:lnTo>
                  <a:lnTo>
                    <a:pt x="102263" y="34755"/>
                  </a:lnTo>
                  <a:lnTo>
                    <a:pt x="112363" y="14379"/>
                  </a:lnTo>
                  <a:close/>
                  <a:moveTo>
                    <a:pt x="32573" y="37520"/>
                  </a:moveTo>
                  <a:lnTo>
                    <a:pt x="42673" y="57896"/>
                  </a:lnTo>
                  <a:lnTo>
                    <a:pt x="65145" y="61178"/>
                  </a:lnTo>
                  <a:lnTo>
                    <a:pt x="48859" y="77022"/>
                  </a:lnTo>
                  <a:lnTo>
                    <a:pt x="52647" y="99430"/>
                  </a:lnTo>
                  <a:lnTo>
                    <a:pt x="32573" y="88851"/>
                  </a:lnTo>
                  <a:lnTo>
                    <a:pt x="12499" y="99430"/>
                  </a:lnTo>
                  <a:lnTo>
                    <a:pt x="16287" y="77022"/>
                  </a:lnTo>
                  <a:lnTo>
                    <a:pt x="0" y="61178"/>
                  </a:lnTo>
                  <a:lnTo>
                    <a:pt x="22599" y="57896"/>
                  </a:lnTo>
                  <a:lnTo>
                    <a:pt x="32573" y="37520"/>
                  </a:lnTo>
                  <a:close/>
                </a:path>
              </a:pathLst>
            </a:custGeom>
            <a:solidFill>
              <a:srgbClr val="FFFFFF"/>
            </a:solidFill>
            <a:ln w="1262" cap="flat">
              <a:noFill/>
              <a:prstDash val="solid"/>
              <a:miter/>
            </a:ln>
          </p:spPr>
          <p:txBody>
            <a:bodyPr rtlCol="0" anchor="ctr"/>
            <a:lstStyle/>
            <a:p>
              <a:endParaRPr lang="en-QA"/>
            </a:p>
          </p:txBody>
        </p:sp>
        <p:sp>
          <p:nvSpPr>
            <p:cNvPr id="45" name="Freeform 44">
              <a:extLst>
                <a:ext uri="{FF2B5EF4-FFF2-40B4-BE49-F238E27FC236}">
                  <a16:creationId xmlns:a16="http://schemas.microsoft.com/office/drawing/2014/main" id="{79FC42FF-20BD-979A-691A-6DC4055FA1EF}"/>
                </a:ext>
              </a:extLst>
            </p:cNvPr>
            <p:cNvSpPr/>
            <p:nvPr/>
          </p:nvSpPr>
          <p:spPr>
            <a:xfrm>
              <a:off x="17672635" y="1757166"/>
              <a:ext cx="241012" cy="241013"/>
            </a:xfrm>
            <a:custGeom>
              <a:avLst/>
              <a:gdLst>
                <a:gd name="connsiteX0" fmla="*/ 68933 w 241012"/>
                <a:gd name="connsiteY0" fmla="*/ 172147 h 241013"/>
                <a:gd name="connsiteX1" fmla="*/ 34466 w 241012"/>
                <a:gd name="connsiteY1" fmla="*/ 154927 h 241013"/>
                <a:gd name="connsiteX2" fmla="*/ 0 w 241012"/>
                <a:gd name="connsiteY2" fmla="*/ 86074 h 241013"/>
                <a:gd name="connsiteX3" fmla="*/ 34466 w 241012"/>
                <a:gd name="connsiteY3" fmla="*/ 86074 h 241013"/>
                <a:gd name="connsiteX4" fmla="*/ 68933 w 241012"/>
                <a:gd name="connsiteY4" fmla="*/ 51647 h 241013"/>
                <a:gd name="connsiteX5" fmla="*/ 86102 w 241012"/>
                <a:gd name="connsiteY5" fmla="*/ 17220 h 241013"/>
                <a:gd name="connsiteX6" fmla="*/ 120570 w 241012"/>
                <a:gd name="connsiteY6" fmla="*/ 0 h 241013"/>
                <a:gd name="connsiteX7" fmla="*/ 137739 w 241012"/>
                <a:gd name="connsiteY7" fmla="*/ 17220 h 241013"/>
                <a:gd name="connsiteX8" fmla="*/ 172206 w 241012"/>
                <a:gd name="connsiteY8" fmla="*/ 34427 h 241013"/>
                <a:gd name="connsiteX9" fmla="*/ 172206 w 241012"/>
                <a:gd name="connsiteY9" fmla="*/ 51647 h 241013"/>
                <a:gd name="connsiteX10" fmla="*/ 189377 w 241012"/>
                <a:gd name="connsiteY10" fmla="*/ 68866 h 241013"/>
                <a:gd name="connsiteX11" fmla="*/ 241013 w 241012"/>
                <a:gd name="connsiteY11" fmla="*/ 103293 h 241013"/>
                <a:gd name="connsiteX12" fmla="*/ 223843 w 241012"/>
                <a:gd name="connsiteY12" fmla="*/ 154940 h 241013"/>
                <a:gd name="connsiteX13" fmla="*/ 172206 w 241012"/>
                <a:gd name="connsiteY13" fmla="*/ 206587 h 241013"/>
                <a:gd name="connsiteX14" fmla="*/ 154909 w 241012"/>
                <a:gd name="connsiteY14" fmla="*/ 172160 h 241013"/>
                <a:gd name="connsiteX15" fmla="*/ 103273 w 241012"/>
                <a:gd name="connsiteY15" fmla="*/ 206587 h 241013"/>
                <a:gd name="connsiteX16" fmla="*/ 103273 w 241012"/>
                <a:gd name="connsiteY16" fmla="*/ 241013 h 241013"/>
                <a:gd name="connsiteX17" fmla="*/ 86102 w 241012"/>
                <a:gd name="connsiteY17" fmla="*/ 223806 h 241013"/>
                <a:gd name="connsiteX18" fmla="*/ 68933 w 241012"/>
                <a:gd name="connsiteY18" fmla="*/ 172147 h 24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1012" h="241013">
                  <a:moveTo>
                    <a:pt x="68933" y="172147"/>
                  </a:moveTo>
                  <a:lnTo>
                    <a:pt x="34466" y="154927"/>
                  </a:lnTo>
                  <a:lnTo>
                    <a:pt x="0" y="86074"/>
                  </a:lnTo>
                  <a:lnTo>
                    <a:pt x="34466" y="86074"/>
                  </a:lnTo>
                  <a:lnTo>
                    <a:pt x="68933" y="51647"/>
                  </a:lnTo>
                  <a:lnTo>
                    <a:pt x="86102" y="17220"/>
                  </a:lnTo>
                  <a:lnTo>
                    <a:pt x="120570" y="0"/>
                  </a:lnTo>
                  <a:lnTo>
                    <a:pt x="137739" y="17220"/>
                  </a:lnTo>
                  <a:lnTo>
                    <a:pt x="172206" y="34427"/>
                  </a:lnTo>
                  <a:lnTo>
                    <a:pt x="172206" y="51647"/>
                  </a:lnTo>
                  <a:lnTo>
                    <a:pt x="189377" y="68866"/>
                  </a:lnTo>
                  <a:lnTo>
                    <a:pt x="241013" y="103293"/>
                  </a:lnTo>
                  <a:lnTo>
                    <a:pt x="223843" y="154940"/>
                  </a:lnTo>
                  <a:lnTo>
                    <a:pt x="172206" y="206587"/>
                  </a:lnTo>
                  <a:lnTo>
                    <a:pt x="154909" y="172160"/>
                  </a:lnTo>
                  <a:lnTo>
                    <a:pt x="103273" y="206587"/>
                  </a:lnTo>
                  <a:lnTo>
                    <a:pt x="103273" y="241013"/>
                  </a:lnTo>
                  <a:lnTo>
                    <a:pt x="86102" y="223806"/>
                  </a:lnTo>
                  <a:lnTo>
                    <a:pt x="68933" y="172147"/>
                  </a:lnTo>
                  <a:close/>
                </a:path>
              </a:pathLst>
            </a:custGeom>
            <a:solidFill>
              <a:srgbClr val="FFDA44"/>
            </a:solidFill>
            <a:ln w="1262" cap="flat">
              <a:noFill/>
              <a:prstDash val="solid"/>
              <a:miter/>
            </a:ln>
          </p:spPr>
          <p:txBody>
            <a:bodyPr rtlCol="0" anchor="ctr"/>
            <a:lstStyle/>
            <a:p>
              <a:endParaRPr lang="en-QA"/>
            </a:p>
          </p:txBody>
        </p:sp>
      </p:grpSp>
      <p:grpSp>
        <p:nvGrpSpPr>
          <p:cNvPr id="56" name="Graphic 2">
            <a:extLst>
              <a:ext uri="{FF2B5EF4-FFF2-40B4-BE49-F238E27FC236}">
                <a16:creationId xmlns:a16="http://schemas.microsoft.com/office/drawing/2014/main" id="{8D854FF9-87DF-6F4C-A091-D2B46C0DB02E}"/>
              </a:ext>
            </a:extLst>
          </p:cNvPr>
          <p:cNvGrpSpPr/>
          <p:nvPr/>
        </p:nvGrpSpPr>
        <p:grpSpPr>
          <a:xfrm>
            <a:off x="10396211" y="4444494"/>
            <a:ext cx="855664" cy="570401"/>
            <a:chOff x="17466340" y="5653726"/>
            <a:chExt cx="647668" cy="431747"/>
          </a:xfrm>
        </p:grpSpPr>
        <p:sp>
          <p:nvSpPr>
            <p:cNvPr id="57" name="Freeform 56">
              <a:extLst>
                <a:ext uri="{FF2B5EF4-FFF2-40B4-BE49-F238E27FC236}">
                  <a16:creationId xmlns:a16="http://schemas.microsoft.com/office/drawing/2014/main" id="{02414367-9D79-1E30-3D1E-CF196F60E07F}"/>
                </a:ext>
              </a:extLst>
            </p:cNvPr>
            <p:cNvSpPr/>
            <p:nvPr/>
          </p:nvSpPr>
          <p:spPr>
            <a:xfrm>
              <a:off x="17466340" y="5653727"/>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000000"/>
            </a:solidFill>
            <a:ln w="1262" cap="flat">
              <a:noFill/>
              <a:prstDash val="solid"/>
              <a:miter/>
            </a:ln>
          </p:spPr>
          <p:txBody>
            <a:bodyPr rtlCol="0" anchor="ctr"/>
            <a:lstStyle/>
            <a:p>
              <a:endParaRPr lang="en-QA"/>
            </a:p>
          </p:txBody>
        </p:sp>
        <p:sp>
          <p:nvSpPr>
            <p:cNvPr id="58" name="Freeform 57">
              <a:extLst>
                <a:ext uri="{FF2B5EF4-FFF2-40B4-BE49-F238E27FC236}">
                  <a16:creationId xmlns:a16="http://schemas.microsoft.com/office/drawing/2014/main" id="{D3539B4D-4661-C563-1F60-A2F30387A68B}"/>
                </a:ext>
              </a:extLst>
            </p:cNvPr>
            <p:cNvSpPr/>
            <p:nvPr/>
          </p:nvSpPr>
          <p:spPr>
            <a:xfrm>
              <a:off x="17466340" y="5869606"/>
              <a:ext cx="647668" cy="215865"/>
            </a:xfrm>
            <a:custGeom>
              <a:avLst/>
              <a:gdLst>
                <a:gd name="connsiteX0" fmla="*/ 647668 w 647668"/>
                <a:gd name="connsiteY0" fmla="*/ 0 h 215865"/>
                <a:gd name="connsiteX1" fmla="*/ 647668 w 647668"/>
                <a:gd name="connsiteY1" fmla="*/ 215866 h 215865"/>
                <a:gd name="connsiteX2" fmla="*/ 0 w 647668"/>
                <a:gd name="connsiteY2" fmla="*/ 215866 h 215865"/>
                <a:gd name="connsiteX3" fmla="*/ 272197 w 647668"/>
                <a:gd name="connsiteY3" fmla="*/ 0 h 215865"/>
                <a:gd name="connsiteX4" fmla="*/ 647668 w 647668"/>
                <a:gd name="connsiteY4" fmla="*/ 0 h 215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65">
                  <a:moveTo>
                    <a:pt x="647668" y="0"/>
                  </a:moveTo>
                  <a:lnTo>
                    <a:pt x="647668" y="215866"/>
                  </a:lnTo>
                  <a:lnTo>
                    <a:pt x="0" y="215866"/>
                  </a:lnTo>
                  <a:lnTo>
                    <a:pt x="272197" y="0"/>
                  </a:lnTo>
                  <a:lnTo>
                    <a:pt x="647668" y="0"/>
                  </a:lnTo>
                  <a:close/>
                </a:path>
              </a:pathLst>
            </a:custGeom>
            <a:solidFill>
              <a:srgbClr val="6DA544"/>
            </a:solidFill>
            <a:ln w="1262" cap="flat">
              <a:noFill/>
              <a:prstDash val="solid"/>
              <a:miter/>
            </a:ln>
          </p:spPr>
          <p:txBody>
            <a:bodyPr rtlCol="0" anchor="ctr"/>
            <a:lstStyle/>
            <a:p>
              <a:endParaRPr lang="en-QA"/>
            </a:p>
          </p:txBody>
        </p:sp>
        <p:sp>
          <p:nvSpPr>
            <p:cNvPr id="59" name="Freeform 58">
              <a:extLst>
                <a:ext uri="{FF2B5EF4-FFF2-40B4-BE49-F238E27FC236}">
                  <a16:creationId xmlns:a16="http://schemas.microsoft.com/office/drawing/2014/main" id="{8B7B50C1-F002-0F6E-EDC9-8A851415986F}"/>
                </a:ext>
              </a:extLst>
            </p:cNvPr>
            <p:cNvSpPr/>
            <p:nvPr/>
          </p:nvSpPr>
          <p:spPr>
            <a:xfrm>
              <a:off x="17466340" y="5653727"/>
              <a:ext cx="647668" cy="215878"/>
            </a:xfrm>
            <a:custGeom>
              <a:avLst/>
              <a:gdLst>
                <a:gd name="connsiteX0" fmla="*/ 647668 w 647668"/>
                <a:gd name="connsiteY0" fmla="*/ 0 h 215878"/>
                <a:gd name="connsiteX1" fmla="*/ 647668 w 647668"/>
                <a:gd name="connsiteY1" fmla="*/ 215878 h 215878"/>
                <a:gd name="connsiteX2" fmla="*/ 272197 w 647668"/>
                <a:gd name="connsiteY2" fmla="*/ 215878 h 215878"/>
                <a:gd name="connsiteX3" fmla="*/ 0 w 647668"/>
                <a:gd name="connsiteY3" fmla="*/ 0 h 215878"/>
                <a:gd name="connsiteX4" fmla="*/ 647668 w 647668"/>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78">
                  <a:moveTo>
                    <a:pt x="647668" y="0"/>
                  </a:moveTo>
                  <a:lnTo>
                    <a:pt x="647668" y="215878"/>
                  </a:lnTo>
                  <a:lnTo>
                    <a:pt x="272197" y="215878"/>
                  </a:lnTo>
                  <a:lnTo>
                    <a:pt x="0" y="0"/>
                  </a:lnTo>
                  <a:lnTo>
                    <a:pt x="647668" y="0"/>
                  </a:lnTo>
                  <a:close/>
                </a:path>
              </a:pathLst>
            </a:custGeom>
            <a:solidFill>
              <a:srgbClr val="D80027"/>
            </a:solidFill>
            <a:ln w="1262" cap="flat">
              <a:noFill/>
              <a:prstDash val="solid"/>
              <a:miter/>
            </a:ln>
          </p:spPr>
          <p:txBody>
            <a:bodyPr rtlCol="0" anchor="ctr"/>
            <a:lstStyle/>
            <a:p>
              <a:endParaRPr lang="en-QA"/>
            </a:p>
          </p:txBody>
        </p:sp>
        <p:sp>
          <p:nvSpPr>
            <p:cNvPr id="60" name="Freeform 59">
              <a:extLst>
                <a:ext uri="{FF2B5EF4-FFF2-40B4-BE49-F238E27FC236}">
                  <a16:creationId xmlns:a16="http://schemas.microsoft.com/office/drawing/2014/main" id="{2A8AA9E5-AACA-4A5E-B500-F887ECD611C0}"/>
                </a:ext>
              </a:extLst>
            </p:cNvPr>
            <p:cNvSpPr/>
            <p:nvPr/>
          </p:nvSpPr>
          <p:spPr>
            <a:xfrm>
              <a:off x="17466340" y="5653727"/>
              <a:ext cx="647668" cy="431743"/>
            </a:xfrm>
            <a:custGeom>
              <a:avLst/>
              <a:gdLst>
                <a:gd name="connsiteX0" fmla="*/ 279520 w 647668"/>
                <a:gd name="connsiteY0" fmla="*/ 194757 h 431743"/>
                <a:gd name="connsiteX1" fmla="*/ 33962 w 647668"/>
                <a:gd name="connsiteY1" fmla="*/ 0 h 431743"/>
                <a:gd name="connsiteX2" fmla="*/ 11363 w 647668"/>
                <a:gd name="connsiteY2" fmla="*/ 0 h 431743"/>
                <a:gd name="connsiteX3" fmla="*/ 274596 w 647668"/>
                <a:gd name="connsiteY3" fmla="*/ 208834 h 431743"/>
                <a:gd name="connsiteX4" fmla="*/ 647668 w 647668"/>
                <a:gd name="connsiteY4" fmla="*/ 208834 h 431743"/>
                <a:gd name="connsiteX5" fmla="*/ 647668 w 647668"/>
                <a:gd name="connsiteY5" fmla="*/ 194757 h 431743"/>
                <a:gd name="connsiteX6" fmla="*/ 279520 w 647668"/>
                <a:gd name="connsiteY6" fmla="*/ 194757 h 431743"/>
                <a:gd name="connsiteX7" fmla="*/ 11363 w 647668"/>
                <a:gd name="connsiteY7" fmla="*/ 431744 h 431743"/>
                <a:gd name="connsiteX8" fmla="*/ 33962 w 647668"/>
                <a:gd name="connsiteY8" fmla="*/ 431744 h 431743"/>
                <a:gd name="connsiteX9" fmla="*/ 279520 w 647668"/>
                <a:gd name="connsiteY9" fmla="*/ 236986 h 431743"/>
                <a:gd name="connsiteX10" fmla="*/ 647668 w 647668"/>
                <a:gd name="connsiteY10" fmla="*/ 236986 h 431743"/>
                <a:gd name="connsiteX11" fmla="*/ 647668 w 647668"/>
                <a:gd name="connsiteY11" fmla="*/ 222910 h 431743"/>
                <a:gd name="connsiteX12" fmla="*/ 274596 w 647668"/>
                <a:gd name="connsiteY12" fmla="*/ 222910 h 431743"/>
                <a:gd name="connsiteX13" fmla="*/ 11363 w 647668"/>
                <a:gd name="connsiteY13" fmla="*/ 431744 h 431743"/>
                <a:gd name="connsiteX14" fmla="*/ 0 w 647668"/>
                <a:gd name="connsiteY14" fmla="*/ 8989 h 431743"/>
                <a:gd name="connsiteX15" fmla="*/ 0 w 647668"/>
                <a:gd name="connsiteY15" fmla="*/ 26953 h 431743"/>
                <a:gd name="connsiteX16" fmla="*/ 238236 w 647668"/>
                <a:gd name="connsiteY16" fmla="*/ 215878 h 431743"/>
                <a:gd name="connsiteX17" fmla="*/ 0 w 647668"/>
                <a:gd name="connsiteY17" fmla="*/ 404791 h 431743"/>
                <a:gd name="connsiteX18" fmla="*/ 0 w 647668"/>
                <a:gd name="connsiteY18" fmla="*/ 422755 h 431743"/>
                <a:gd name="connsiteX19" fmla="*/ 260834 w 647668"/>
                <a:gd name="connsiteY19" fmla="*/ 215878 h 431743"/>
                <a:gd name="connsiteX20" fmla="*/ 0 w 647668"/>
                <a:gd name="connsiteY20" fmla="*/ 8989 h 43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47668" h="431743">
                  <a:moveTo>
                    <a:pt x="279520" y="194757"/>
                  </a:moveTo>
                  <a:lnTo>
                    <a:pt x="33962" y="0"/>
                  </a:lnTo>
                  <a:lnTo>
                    <a:pt x="11363" y="0"/>
                  </a:lnTo>
                  <a:lnTo>
                    <a:pt x="274596" y="208834"/>
                  </a:lnTo>
                  <a:lnTo>
                    <a:pt x="647668" y="208834"/>
                  </a:lnTo>
                  <a:lnTo>
                    <a:pt x="647668" y="194757"/>
                  </a:lnTo>
                  <a:lnTo>
                    <a:pt x="279520" y="194757"/>
                  </a:lnTo>
                  <a:close/>
                  <a:moveTo>
                    <a:pt x="11363" y="431744"/>
                  </a:moveTo>
                  <a:lnTo>
                    <a:pt x="33962" y="431744"/>
                  </a:lnTo>
                  <a:lnTo>
                    <a:pt x="279520" y="236986"/>
                  </a:lnTo>
                  <a:lnTo>
                    <a:pt x="647668" y="236986"/>
                  </a:lnTo>
                  <a:lnTo>
                    <a:pt x="647668" y="222910"/>
                  </a:lnTo>
                  <a:lnTo>
                    <a:pt x="274596" y="222910"/>
                  </a:lnTo>
                  <a:lnTo>
                    <a:pt x="11363" y="431744"/>
                  </a:lnTo>
                  <a:close/>
                  <a:moveTo>
                    <a:pt x="0" y="8989"/>
                  </a:moveTo>
                  <a:lnTo>
                    <a:pt x="0" y="26953"/>
                  </a:lnTo>
                  <a:lnTo>
                    <a:pt x="238236" y="215878"/>
                  </a:lnTo>
                  <a:lnTo>
                    <a:pt x="0" y="404791"/>
                  </a:lnTo>
                  <a:lnTo>
                    <a:pt x="0" y="422755"/>
                  </a:lnTo>
                  <a:lnTo>
                    <a:pt x="260834" y="215878"/>
                  </a:lnTo>
                  <a:lnTo>
                    <a:pt x="0" y="8989"/>
                  </a:lnTo>
                  <a:close/>
                </a:path>
              </a:pathLst>
            </a:custGeom>
            <a:solidFill>
              <a:srgbClr val="000000"/>
            </a:solidFill>
            <a:ln w="1262" cap="flat">
              <a:noFill/>
              <a:prstDash val="solid"/>
              <a:miter/>
            </a:ln>
          </p:spPr>
          <p:txBody>
            <a:bodyPr rtlCol="0" anchor="ctr"/>
            <a:lstStyle/>
            <a:p>
              <a:endParaRPr lang="en-QA"/>
            </a:p>
          </p:txBody>
        </p:sp>
        <p:sp>
          <p:nvSpPr>
            <p:cNvPr id="61" name="Freeform 60">
              <a:extLst>
                <a:ext uri="{FF2B5EF4-FFF2-40B4-BE49-F238E27FC236}">
                  <a16:creationId xmlns:a16="http://schemas.microsoft.com/office/drawing/2014/main" id="{E0EDC30C-A1D3-A6B0-E9FB-BE978100FCF2}"/>
                </a:ext>
              </a:extLst>
            </p:cNvPr>
            <p:cNvSpPr/>
            <p:nvPr/>
          </p:nvSpPr>
          <p:spPr>
            <a:xfrm>
              <a:off x="17466340" y="5653727"/>
              <a:ext cx="647668" cy="431743"/>
            </a:xfrm>
            <a:custGeom>
              <a:avLst/>
              <a:gdLst>
                <a:gd name="connsiteX0" fmla="*/ 11363 w 647668"/>
                <a:gd name="connsiteY0" fmla="*/ 0 h 431743"/>
                <a:gd name="connsiteX1" fmla="*/ 0 w 647668"/>
                <a:gd name="connsiteY1" fmla="*/ 0 h 431743"/>
                <a:gd name="connsiteX2" fmla="*/ 0 w 647668"/>
                <a:gd name="connsiteY2" fmla="*/ 8989 h 431743"/>
                <a:gd name="connsiteX3" fmla="*/ 260834 w 647668"/>
                <a:gd name="connsiteY3" fmla="*/ 215878 h 431743"/>
                <a:gd name="connsiteX4" fmla="*/ 0 w 647668"/>
                <a:gd name="connsiteY4" fmla="*/ 422755 h 431743"/>
                <a:gd name="connsiteX5" fmla="*/ 0 w 647668"/>
                <a:gd name="connsiteY5" fmla="*/ 431744 h 431743"/>
                <a:gd name="connsiteX6" fmla="*/ 11363 w 647668"/>
                <a:gd name="connsiteY6" fmla="*/ 431744 h 431743"/>
                <a:gd name="connsiteX7" fmla="*/ 274596 w 647668"/>
                <a:gd name="connsiteY7" fmla="*/ 222910 h 431743"/>
                <a:gd name="connsiteX8" fmla="*/ 647668 w 647668"/>
                <a:gd name="connsiteY8" fmla="*/ 222910 h 431743"/>
                <a:gd name="connsiteX9" fmla="*/ 647668 w 647668"/>
                <a:gd name="connsiteY9" fmla="*/ 208834 h 431743"/>
                <a:gd name="connsiteX10" fmla="*/ 274596 w 647668"/>
                <a:gd name="connsiteY10" fmla="*/ 208834 h 431743"/>
                <a:gd name="connsiteX11" fmla="*/ 11363 w 647668"/>
                <a:gd name="connsiteY11" fmla="*/ 0 h 43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7668" h="431743">
                  <a:moveTo>
                    <a:pt x="11363" y="0"/>
                  </a:moveTo>
                  <a:lnTo>
                    <a:pt x="0" y="0"/>
                  </a:lnTo>
                  <a:lnTo>
                    <a:pt x="0" y="8989"/>
                  </a:lnTo>
                  <a:lnTo>
                    <a:pt x="260834" y="215878"/>
                  </a:lnTo>
                  <a:lnTo>
                    <a:pt x="0" y="422755"/>
                  </a:lnTo>
                  <a:lnTo>
                    <a:pt x="0" y="431744"/>
                  </a:lnTo>
                  <a:lnTo>
                    <a:pt x="11363" y="431744"/>
                  </a:lnTo>
                  <a:lnTo>
                    <a:pt x="274596" y="222910"/>
                  </a:lnTo>
                  <a:lnTo>
                    <a:pt x="647668" y="222910"/>
                  </a:lnTo>
                  <a:lnTo>
                    <a:pt x="647668" y="208834"/>
                  </a:lnTo>
                  <a:lnTo>
                    <a:pt x="274596" y="208834"/>
                  </a:lnTo>
                  <a:lnTo>
                    <a:pt x="11363" y="0"/>
                  </a:lnTo>
                  <a:close/>
                </a:path>
              </a:pathLst>
            </a:custGeom>
            <a:solidFill>
              <a:srgbClr val="FFDA44"/>
            </a:solidFill>
            <a:ln w="1262" cap="flat">
              <a:noFill/>
              <a:prstDash val="solid"/>
              <a:miter/>
            </a:ln>
          </p:spPr>
          <p:txBody>
            <a:bodyPr rtlCol="0" anchor="ctr"/>
            <a:lstStyle/>
            <a:p>
              <a:endParaRPr lang="en-QA"/>
            </a:p>
          </p:txBody>
        </p:sp>
        <p:sp>
          <p:nvSpPr>
            <p:cNvPr id="62" name="Freeform 61">
              <a:extLst>
                <a:ext uri="{FF2B5EF4-FFF2-40B4-BE49-F238E27FC236}">
                  <a16:creationId xmlns:a16="http://schemas.microsoft.com/office/drawing/2014/main" id="{136E98D0-3533-2DF0-DF0E-AA14D18D9660}"/>
                </a:ext>
              </a:extLst>
            </p:cNvPr>
            <p:cNvSpPr/>
            <p:nvPr/>
          </p:nvSpPr>
          <p:spPr>
            <a:xfrm>
              <a:off x="17522648" y="5823577"/>
              <a:ext cx="75119" cy="92045"/>
            </a:xfrm>
            <a:custGeom>
              <a:avLst/>
              <a:gdLst>
                <a:gd name="connsiteX0" fmla="*/ 24240 w 75119"/>
                <a:gd name="connsiteY0" fmla="*/ 92045 h 92045"/>
                <a:gd name="connsiteX1" fmla="*/ 24240 w 75119"/>
                <a:gd name="connsiteY1" fmla="*/ 73966 h 92045"/>
                <a:gd name="connsiteX2" fmla="*/ 57066 w 75119"/>
                <a:gd name="connsiteY2" fmla="*/ 41244 h 92045"/>
                <a:gd name="connsiteX3" fmla="*/ 33836 w 75119"/>
                <a:gd name="connsiteY3" fmla="*/ 18091 h 92045"/>
                <a:gd name="connsiteX4" fmla="*/ 18055 w 75119"/>
                <a:gd name="connsiteY4" fmla="*/ 33859 h 92045"/>
                <a:gd name="connsiteX5" fmla="*/ 28155 w 75119"/>
                <a:gd name="connsiteY5" fmla="*/ 43946 h 92045"/>
                <a:gd name="connsiteX6" fmla="*/ 32194 w 75119"/>
                <a:gd name="connsiteY6" fmla="*/ 42280 h 92045"/>
                <a:gd name="connsiteX7" fmla="*/ 33836 w 75119"/>
                <a:gd name="connsiteY7" fmla="*/ 38240 h 92045"/>
                <a:gd name="connsiteX8" fmla="*/ 52016 w 75119"/>
                <a:gd name="connsiteY8" fmla="*/ 38240 h 92045"/>
                <a:gd name="connsiteX9" fmla="*/ 28155 w 75119"/>
                <a:gd name="connsiteY9" fmla="*/ 62037 h 92045"/>
                <a:gd name="connsiteX10" fmla="*/ 0 w 75119"/>
                <a:gd name="connsiteY10" fmla="*/ 33859 h 92045"/>
                <a:gd name="connsiteX11" fmla="*/ 33836 w 75119"/>
                <a:gd name="connsiteY11" fmla="*/ 0 h 92045"/>
                <a:gd name="connsiteX12" fmla="*/ 75119 w 75119"/>
                <a:gd name="connsiteY12" fmla="*/ 41244 h 92045"/>
                <a:gd name="connsiteX13" fmla="*/ 24240 w 75119"/>
                <a:gd name="connsiteY13" fmla="*/ 92045 h 92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119" h="92045">
                  <a:moveTo>
                    <a:pt x="24240" y="92045"/>
                  </a:moveTo>
                  <a:lnTo>
                    <a:pt x="24240" y="73966"/>
                  </a:lnTo>
                  <a:cubicBezTo>
                    <a:pt x="42294" y="73966"/>
                    <a:pt x="57066" y="59284"/>
                    <a:pt x="57066" y="41244"/>
                  </a:cubicBezTo>
                  <a:cubicBezTo>
                    <a:pt x="57066" y="28481"/>
                    <a:pt x="46587" y="18091"/>
                    <a:pt x="33836" y="18091"/>
                  </a:cubicBezTo>
                  <a:cubicBezTo>
                    <a:pt x="25124" y="18091"/>
                    <a:pt x="18055" y="25161"/>
                    <a:pt x="18055" y="33859"/>
                  </a:cubicBezTo>
                  <a:cubicBezTo>
                    <a:pt x="18055" y="39426"/>
                    <a:pt x="22599" y="43946"/>
                    <a:pt x="28155" y="43946"/>
                  </a:cubicBezTo>
                  <a:cubicBezTo>
                    <a:pt x="29669" y="43946"/>
                    <a:pt x="31184" y="43340"/>
                    <a:pt x="32194" y="42280"/>
                  </a:cubicBezTo>
                  <a:cubicBezTo>
                    <a:pt x="33331" y="41206"/>
                    <a:pt x="33836" y="39755"/>
                    <a:pt x="33836" y="38240"/>
                  </a:cubicBezTo>
                  <a:lnTo>
                    <a:pt x="52016" y="38240"/>
                  </a:lnTo>
                  <a:cubicBezTo>
                    <a:pt x="52016" y="51356"/>
                    <a:pt x="41284" y="62037"/>
                    <a:pt x="28155" y="62037"/>
                  </a:cubicBezTo>
                  <a:cubicBezTo>
                    <a:pt x="12625" y="62024"/>
                    <a:pt x="0" y="49387"/>
                    <a:pt x="0" y="33859"/>
                  </a:cubicBezTo>
                  <a:cubicBezTo>
                    <a:pt x="0" y="15187"/>
                    <a:pt x="15150" y="0"/>
                    <a:pt x="33836" y="0"/>
                  </a:cubicBezTo>
                  <a:cubicBezTo>
                    <a:pt x="56561" y="0"/>
                    <a:pt x="75119" y="18508"/>
                    <a:pt x="75119" y="41244"/>
                  </a:cubicBezTo>
                  <a:cubicBezTo>
                    <a:pt x="75119" y="69258"/>
                    <a:pt x="52268" y="92045"/>
                    <a:pt x="24240" y="92045"/>
                  </a:cubicBezTo>
                  <a:close/>
                </a:path>
              </a:pathLst>
            </a:custGeom>
            <a:solidFill>
              <a:srgbClr val="FFDA44"/>
            </a:solidFill>
            <a:ln w="1262" cap="flat">
              <a:noFill/>
              <a:prstDash val="solid"/>
              <a:miter/>
            </a:ln>
          </p:spPr>
          <p:txBody>
            <a:bodyPr rtlCol="0" anchor="ctr"/>
            <a:lstStyle/>
            <a:p>
              <a:endParaRPr lang="en-QA"/>
            </a:p>
          </p:txBody>
        </p:sp>
      </p:grpSp>
      <p:grpSp>
        <p:nvGrpSpPr>
          <p:cNvPr id="63" name="Graphic 2">
            <a:extLst>
              <a:ext uri="{FF2B5EF4-FFF2-40B4-BE49-F238E27FC236}">
                <a16:creationId xmlns:a16="http://schemas.microsoft.com/office/drawing/2014/main" id="{D2E82091-5D3D-C56E-D423-3AC055752D7D}"/>
              </a:ext>
            </a:extLst>
          </p:cNvPr>
          <p:cNvGrpSpPr/>
          <p:nvPr/>
        </p:nvGrpSpPr>
        <p:grpSpPr>
          <a:xfrm>
            <a:off x="22612595" y="8732108"/>
            <a:ext cx="855664" cy="570396"/>
            <a:chOff x="17466340" y="4843238"/>
            <a:chExt cx="647668" cy="431743"/>
          </a:xfrm>
        </p:grpSpPr>
        <p:sp>
          <p:nvSpPr>
            <p:cNvPr id="8513" name="Freeform 8512">
              <a:extLst>
                <a:ext uri="{FF2B5EF4-FFF2-40B4-BE49-F238E27FC236}">
                  <a16:creationId xmlns:a16="http://schemas.microsoft.com/office/drawing/2014/main" id="{CB7C2A58-085E-B777-4B5F-7AE136F44BD1}"/>
                </a:ext>
              </a:extLst>
            </p:cNvPr>
            <p:cNvSpPr/>
            <p:nvPr/>
          </p:nvSpPr>
          <p:spPr>
            <a:xfrm>
              <a:off x="17466340" y="4843238"/>
              <a:ext cx="647668" cy="431743"/>
            </a:xfrm>
            <a:custGeom>
              <a:avLst/>
              <a:gdLst>
                <a:gd name="connsiteX0" fmla="*/ 248715 w 647668"/>
                <a:gd name="connsiteY0" fmla="*/ 0 h 431743"/>
                <a:gd name="connsiteX1" fmla="*/ 0 w 647668"/>
                <a:gd name="connsiteY1" fmla="*/ 0 h 431743"/>
                <a:gd name="connsiteX2" fmla="*/ 0 w 647668"/>
                <a:gd name="connsiteY2" fmla="*/ 431744 h 431743"/>
                <a:gd name="connsiteX3" fmla="*/ 647668 w 647668"/>
                <a:gd name="connsiteY3" fmla="*/ 431744 h 431743"/>
                <a:gd name="connsiteX4" fmla="*/ 647668 w 647668"/>
                <a:gd name="connsiteY4" fmla="*/ 0 h 431743"/>
                <a:gd name="connsiteX5" fmla="*/ 248715 w 647668"/>
                <a:gd name="connsiteY5" fmla="*/ 0 h 43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668" h="431743">
                  <a:moveTo>
                    <a:pt x="248715" y="0"/>
                  </a:moveTo>
                  <a:lnTo>
                    <a:pt x="0" y="0"/>
                  </a:lnTo>
                  <a:lnTo>
                    <a:pt x="0" y="431744"/>
                  </a:lnTo>
                  <a:lnTo>
                    <a:pt x="647668" y="431744"/>
                  </a:lnTo>
                  <a:lnTo>
                    <a:pt x="647668" y="0"/>
                  </a:lnTo>
                  <a:lnTo>
                    <a:pt x="248715" y="0"/>
                  </a:lnTo>
                  <a:close/>
                </a:path>
              </a:pathLst>
            </a:custGeom>
            <a:solidFill>
              <a:srgbClr val="D80027"/>
            </a:solidFill>
            <a:ln w="1262" cap="flat">
              <a:noFill/>
              <a:prstDash val="solid"/>
              <a:miter/>
            </a:ln>
          </p:spPr>
          <p:txBody>
            <a:bodyPr rtlCol="0" anchor="ctr"/>
            <a:lstStyle/>
            <a:p>
              <a:endParaRPr lang="en-QA"/>
            </a:p>
          </p:txBody>
        </p:sp>
        <p:sp>
          <p:nvSpPr>
            <p:cNvPr id="8515" name="Freeform 8514">
              <a:extLst>
                <a:ext uri="{FF2B5EF4-FFF2-40B4-BE49-F238E27FC236}">
                  <a16:creationId xmlns:a16="http://schemas.microsoft.com/office/drawing/2014/main" id="{6DC7987F-00C8-3663-0CC3-524D8588BB07}"/>
                </a:ext>
              </a:extLst>
            </p:cNvPr>
            <p:cNvSpPr/>
            <p:nvPr/>
          </p:nvSpPr>
          <p:spPr>
            <a:xfrm>
              <a:off x="17668720" y="4934235"/>
              <a:ext cx="242907" cy="230976"/>
            </a:xfrm>
            <a:custGeom>
              <a:avLst/>
              <a:gdLst>
                <a:gd name="connsiteX0" fmla="*/ 121454 w 242907"/>
                <a:gd name="connsiteY0" fmla="*/ 0 h 230976"/>
                <a:gd name="connsiteX1" fmla="*/ 150113 w 242907"/>
                <a:gd name="connsiteY1" fmla="*/ 88232 h 230976"/>
                <a:gd name="connsiteX2" fmla="*/ 242908 w 242907"/>
                <a:gd name="connsiteY2" fmla="*/ 88232 h 230976"/>
                <a:gd name="connsiteX3" fmla="*/ 167788 w 242907"/>
                <a:gd name="connsiteY3" fmla="*/ 142757 h 230976"/>
                <a:gd name="connsiteX4" fmla="*/ 196447 w 242907"/>
                <a:gd name="connsiteY4" fmla="*/ 230977 h 230976"/>
                <a:gd name="connsiteX5" fmla="*/ 121454 w 242907"/>
                <a:gd name="connsiteY5" fmla="*/ 176452 h 230976"/>
                <a:gd name="connsiteX6" fmla="*/ 46460 w 242907"/>
                <a:gd name="connsiteY6" fmla="*/ 230977 h 230976"/>
                <a:gd name="connsiteX7" fmla="*/ 75119 w 242907"/>
                <a:gd name="connsiteY7" fmla="*/ 142757 h 230976"/>
                <a:gd name="connsiteX8" fmla="*/ 0 w 242907"/>
                <a:gd name="connsiteY8" fmla="*/ 88232 h 230976"/>
                <a:gd name="connsiteX9" fmla="*/ 92795 w 242907"/>
                <a:gd name="connsiteY9" fmla="*/ 88232 h 230976"/>
                <a:gd name="connsiteX10" fmla="*/ 121454 w 242907"/>
                <a:gd name="connsiteY10" fmla="*/ 0 h 230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907" h="230976">
                  <a:moveTo>
                    <a:pt x="121454" y="0"/>
                  </a:moveTo>
                  <a:lnTo>
                    <a:pt x="150113" y="88232"/>
                  </a:lnTo>
                  <a:lnTo>
                    <a:pt x="242908" y="88232"/>
                  </a:lnTo>
                  <a:lnTo>
                    <a:pt x="167788" y="142757"/>
                  </a:lnTo>
                  <a:lnTo>
                    <a:pt x="196447" y="230977"/>
                  </a:lnTo>
                  <a:lnTo>
                    <a:pt x="121454" y="176452"/>
                  </a:lnTo>
                  <a:lnTo>
                    <a:pt x="46460" y="230977"/>
                  </a:lnTo>
                  <a:lnTo>
                    <a:pt x="75119" y="142757"/>
                  </a:lnTo>
                  <a:lnTo>
                    <a:pt x="0" y="88232"/>
                  </a:lnTo>
                  <a:lnTo>
                    <a:pt x="92795" y="88232"/>
                  </a:lnTo>
                  <a:lnTo>
                    <a:pt x="121454" y="0"/>
                  </a:lnTo>
                  <a:close/>
                </a:path>
              </a:pathLst>
            </a:custGeom>
            <a:solidFill>
              <a:srgbClr val="FFDA44"/>
            </a:solidFill>
            <a:ln w="1262" cap="flat">
              <a:noFill/>
              <a:prstDash val="solid"/>
              <a:miter/>
            </a:ln>
          </p:spPr>
          <p:txBody>
            <a:bodyPr rtlCol="0" anchor="ctr"/>
            <a:lstStyle/>
            <a:p>
              <a:endParaRPr lang="en-QA"/>
            </a:p>
          </p:txBody>
        </p:sp>
      </p:grpSp>
      <p:grpSp>
        <p:nvGrpSpPr>
          <p:cNvPr id="8517" name="Graphic 2">
            <a:extLst>
              <a:ext uri="{FF2B5EF4-FFF2-40B4-BE49-F238E27FC236}">
                <a16:creationId xmlns:a16="http://schemas.microsoft.com/office/drawing/2014/main" id="{B9962314-7B4D-3737-B01D-8F1CDA9850FB}"/>
              </a:ext>
            </a:extLst>
          </p:cNvPr>
          <p:cNvGrpSpPr/>
          <p:nvPr/>
        </p:nvGrpSpPr>
        <p:grpSpPr>
          <a:xfrm>
            <a:off x="22612595" y="3378285"/>
            <a:ext cx="855664" cy="570357"/>
            <a:chOff x="17466340" y="790832"/>
            <a:chExt cx="647668" cy="431714"/>
          </a:xfrm>
        </p:grpSpPr>
        <p:sp>
          <p:nvSpPr>
            <p:cNvPr id="8519" name="Freeform 8518">
              <a:extLst>
                <a:ext uri="{FF2B5EF4-FFF2-40B4-BE49-F238E27FC236}">
                  <a16:creationId xmlns:a16="http://schemas.microsoft.com/office/drawing/2014/main" id="{1FB14EE5-0E24-3767-5B35-614617F853E2}"/>
                </a:ext>
              </a:extLst>
            </p:cNvPr>
            <p:cNvSpPr/>
            <p:nvPr/>
          </p:nvSpPr>
          <p:spPr>
            <a:xfrm>
              <a:off x="17466340" y="790832"/>
              <a:ext cx="647668" cy="431714"/>
            </a:xfrm>
            <a:custGeom>
              <a:avLst/>
              <a:gdLst>
                <a:gd name="connsiteX0" fmla="*/ 0 w 647668"/>
                <a:gd name="connsiteY0" fmla="*/ 0 h 431714"/>
                <a:gd name="connsiteX1" fmla="*/ 647668 w 647668"/>
                <a:gd name="connsiteY1" fmla="*/ 0 h 431714"/>
                <a:gd name="connsiteX2" fmla="*/ 647668 w 647668"/>
                <a:gd name="connsiteY2" fmla="*/ 431715 h 431714"/>
                <a:gd name="connsiteX3" fmla="*/ 0 w 647668"/>
                <a:gd name="connsiteY3" fmla="*/ 431715 h 431714"/>
                <a:gd name="connsiteX4" fmla="*/ 0 w 647668"/>
                <a:gd name="connsiteY4" fmla="*/ 0 h 431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4">
                  <a:moveTo>
                    <a:pt x="0" y="0"/>
                  </a:moveTo>
                  <a:lnTo>
                    <a:pt x="647668" y="0"/>
                  </a:lnTo>
                  <a:lnTo>
                    <a:pt x="647668" y="431715"/>
                  </a:lnTo>
                  <a:lnTo>
                    <a:pt x="0" y="431715"/>
                  </a:lnTo>
                  <a:lnTo>
                    <a:pt x="0" y="0"/>
                  </a:lnTo>
                  <a:close/>
                </a:path>
              </a:pathLst>
            </a:custGeom>
            <a:solidFill>
              <a:srgbClr val="FFFFFF"/>
            </a:solidFill>
            <a:ln w="1262" cap="flat">
              <a:noFill/>
              <a:prstDash val="solid"/>
              <a:miter/>
            </a:ln>
          </p:spPr>
          <p:txBody>
            <a:bodyPr rtlCol="0" anchor="ctr"/>
            <a:lstStyle/>
            <a:p>
              <a:endParaRPr lang="en-QA"/>
            </a:p>
          </p:txBody>
        </p:sp>
        <p:sp>
          <p:nvSpPr>
            <p:cNvPr id="8521" name="Freeform 8520">
              <a:extLst>
                <a:ext uri="{FF2B5EF4-FFF2-40B4-BE49-F238E27FC236}">
                  <a16:creationId xmlns:a16="http://schemas.microsoft.com/office/drawing/2014/main" id="{97A5FA75-B966-410E-7E7B-5AFCCCFA920F}"/>
                </a:ext>
              </a:extLst>
            </p:cNvPr>
            <p:cNvSpPr/>
            <p:nvPr/>
          </p:nvSpPr>
          <p:spPr>
            <a:xfrm>
              <a:off x="17904314" y="998545"/>
              <a:ext cx="74995" cy="133931"/>
            </a:xfrm>
            <a:custGeom>
              <a:avLst/>
              <a:gdLst>
                <a:gd name="connsiteX0" fmla="*/ 65137 w 74995"/>
                <a:gd name="connsiteY0" fmla="*/ 2642 h 133931"/>
                <a:gd name="connsiteX1" fmla="*/ 623 w 74995"/>
                <a:gd name="connsiteY1" fmla="*/ 126224 h 133931"/>
                <a:gd name="connsiteX2" fmla="*/ 2896 w 74995"/>
                <a:gd name="connsiteY2" fmla="*/ 133308 h 133931"/>
                <a:gd name="connsiteX3" fmla="*/ 9965 w 74995"/>
                <a:gd name="connsiteY3" fmla="*/ 131031 h 133931"/>
                <a:gd name="connsiteX4" fmla="*/ 74480 w 74995"/>
                <a:gd name="connsiteY4" fmla="*/ 7449 h 133931"/>
                <a:gd name="connsiteX5" fmla="*/ 71955 w 74995"/>
                <a:gd name="connsiteY5" fmla="*/ 492 h 133931"/>
                <a:gd name="connsiteX6" fmla="*/ 65137 w 74995"/>
                <a:gd name="connsiteY6" fmla="*/ 2642 h 13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995" h="133931">
                  <a:moveTo>
                    <a:pt x="65137" y="2642"/>
                  </a:moveTo>
                  <a:lnTo>
                    <a:pt x="623" y="126224"/>
                  </a:lnTo>
                  <a:cubicBezTo>
                    <a:pt x="-766" y="128754"/>
                    <a:pt x="244" y="131917"/>
                    <a:pt x="2896" y="133308"/>
                  </a:cubicBezTo>
                  <a:cubicBezTo>
                    <a:pt x="5421" y="134699"/>
                    <a:pt x="8577" y="133687"/>
                    <a:pt x="9965" y="131031"/>
                  </a:cubicBezTo>
                  <a:lnTo>
                    <a:pt x="74480" y="7449"/>
                  </a:lnTo>
                  <a:cubicBezTo>
                    <a:pt x="75743" y="4792"/>
                    <a:pt x="74606" y="1630"/>
                    <a:pt x="71955" y="492"/>
                  </a:cubicBezTo>
                  <a:cubicBezTo>
                    <a:pt x="69430" y="-646"/>
                    <a:pt x="66525" y="239"/>
                    <a:pt x="65137" y="2642"/>
                  </a:cubicBezTo>
                  <a:close/>
                </a:path>
              </a:pathLst>
            </a:custGeom>
            <a:solidFill>
              <a:srgbClr val="1583C4"/>
            </a:solidFill>
            <a:ln w="1262" cap="flat">
              <a:noFill/>
              <a:prstDash val="solid"/>
              <a:miter/>
            </a:ln>
          </p:spPr>
          <p:txBody>
            <a:bodyPr rtlCol="0" anchor="ctr"/>
            <a:lstStyle/>
            <a:p>
              <a:endParaRPr lang="en-QA"/>
            </a:p>
          </p:txBody>
        </p:sp>
        <p:sp>
          <p:nvSpPr>
            <p:cNvPr id="8523" name="Freeform 8522">
              <a:extLst>
                <a:ext uri="{FF2B5EF4-FFF2-40B4-BE49-F238E27FC236}">
                  <a16:creationId xmlns:a16="http://schemas.microsoft.com/office/drawing/2014/main" id="{E0CBB68C-ED60-BFE6-1CF7-AB58C5421180}"/>
                </a:ext>
              </a:extLst>
            </p:cNvPr>
            <p:cNvSpPr/>
            <p:nvPr/>
          </p:nvSpPr>
          <p:spPr>
            <a:xfrm>
              <a:off x="17904527" y="1026584"/>
              <a:ext cx="83447" cy="105689"/>
            </a:xfrm>
            <a:custGeom>
              <a:avLst/>
              <a:gdLst>
                <a:gd name="connsiteX0" fmla="*/ 74014 w 83447"/>
                <a:gd name="connsiteY0" fmla="*/ 2051 h 105689"/>
                <a:gd name="connsiteX1" fmla="*/ 914 w 83447"/>
                <a:gd name="connsiteY1" fmla="*/ 97426 h 105689"/>
                <a:gd name="connsiteX2" fmla="*/ 2304 w 83447"/>
                <a:gd name="connsiteY2" fmla="*/ 104762 h 105689"/>
                <a:gd name="connsiteX3" fmla="*/ 9247 w 83447"/>
                <a:gd name="connsiteY3" fmla="*/ 103877 h 105689"/>
                <a:gd name="connsiteX4" fmla="*/ 82346 w 83447"/>
                <a:gd name="connsiteY4" fmla="*/ 8502 h 105689"/>
                <a:gd name="connsiteX5" fmla="*/ 81336 w 83447"/>
                <a:gd name="connsiteY5" fmla="*/ 1166 h 105689"/>
                <a:gd name="connsiteX6" fmla="*/ 74014 w 83447"/>
                <a:gd name="connsiteY6" fmla="*/ 2051 h 10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447" h="105689">
                  <a:moveTo>
                    <a:pt x="74014" y="2051"/>
                  </a:moveTo>
                  <a:lnTo>
                    <a:pt x="914" y="97426"/>
                  </a:lnTo>
                  <a:cubicBezTo>
                    <a:pt x="-727" y="99828"/>
                    <a:pt x="-96" y="103117"/>
                    <a:pt x="2304" y="104762"/>
                  </a:cubicBezTo>
                  <a:cubicBezTo>
                    <a:pt x="4449" y="106279"/>
                    <a:pt x="7479" y="105901"/>
                    <a:pt x="9247" y="103877"/>
                  </a:cubicBezTo>
                  <a:lnTo>
                    <a:pt x="82346" y="8502"/>
                  </a:lnTo>
                  <a:cubicBezTo>
                    <a:pt x="84114" y="6226"/>
                    <a:pt x="83736" y="2937"/>
                    <a:pt x="81336" y="1166"/>
                  </a:cubicBezTo>
                  <a:cubicBezTo>
                    <a:pt x="79064" y="-732"/>
                    <a:pt x="75781" y="-225"/>
                    <a:pt x="74014" y="2051"/>
                  </a:cubicBezTo>
                  <a:close/>
                </a:path>
              </a:pathLst>
            </a:custGeom>
            <a:solidFill>
              <a:srgbClr val="1583C4"/>
            </a:solidFill>
            <a:ln w="1262" cap="flat">
              <a:noFill/>
              <a:prstDash val="solid"/>
              <a:miter/>
            </a:ln>
          </p:spPr>
          <p:txBody>
            <a:bodyPr rtlCol="0" anchor="ctr"/>
            <a:lstStyle/>
            <a:p>
              <a:endParaRPr lang="en-QA"/>
            </a:p>
          </p:txBody>
        </p:sp>
        <p:sp>
          <p:nvSpPr>
            <p:cNvPr id="8525" name="Freeform 8524">
              <a:extLst>
                <a:ext uri="{FF2B5EF4-FFF2-40B4-BE49-F238E27FC236}">
                  <a16:creationId xmlns:a16="http://schemas.microsoft.com/office/drawing/2014/main" id="{0CB470DD-6A7E-68E2-E0D0-6B9415C6C39E}"/>
                </a:ext>
              </a:extLst>
            </p:cNvPr>
            <p:cNvSpPr/>
            <p:nvPr/>
          </p:nvSpPr>
          <p:spPr>
            <a:xfrm>
              <a:off x="17904339" y="1017032"/>
              <a:ext cx="51614" cy="115419"/>
            </a:xfrm>
            <a:custGeom>
              <a:avLst/>
              <a:gdLst>
                <a:gd name="connsiteX0" fmla="*/ 41377 w 51614"/>
                <a:gd name="connsiteY0" fmla="*/ 3128 h 115419"/>
                <a:gd name="connsiteX1" fmla="*/ 345 w 51614"/>
                <a:gd name="connsiteY1" fmla="*/ 108243 h 115419"/>
                <a:gd name="connsiteX2" fmla="*/ 3375 w 51614"/>
                <a:gd name="connsiteY2" fmla="*/ 115073 h 115419"/>
                <a:gd name="connsiteX3" fmla="*/ 10193 w 51614"/>
                <a:gd name="connsiteY3" fmla="*/ 112037 h 115419"/>
                <a:gd name="connsiteX4" fmla="*/ 51350 w 51614"/>
                <a:gd name="connsiteY4" fmla="*/ 6923 h 115419"/>
                <a:gd name="connsiteX5" fmla="*/ 48068 w 51614"/>
                <a:gd name="connsiteY5" fmla="*/ 220 h 115419"/>
                <a:gd name="connsiteX6" fmla="*/ 41377 w 51614"/>
                <a:gd name="connsiteY6" fmla="*/ 3128 h 115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614" h="115419">
                  <a:moveTo>
                    <a:pt x="41377" y="3128"/>
                  </a:moveTo>
                  <a:lnTo>
                    <a:pt x="345" y="108243"/>
                  </a:lnTo>
                  <a:cubicBezTo>
                    <a:pt x="-664" y="110899"/>
                    <a:pt x="598" y="114062"/>
                    <a:pt x="3375" y="115073"/>
                  </a:cubicBezTo>
                  <a:cubicBezTo>
                    <a:pt x="6027" y="116086"/>
                    <a:pt x="9183" y="114821"/>
                    <a:pt x="10193" y="112037"/>
                  </a:cubicBezTo>
                  <a:lnTo>
                    <a:pt x="51350" y="6923"/>
                  </a:lnTo>
                  <a:cubicBezTo>
                    <a:pt x="52234" y="4141"/>
                    <a:pt x="50846" y="1231"/>
                    <a:pt x="48068" y="220"/>
                  </a:cubicBezTo>
                  <a:cubicBezTo>
                    <a:pt x="45290" y="-539"/>
                    <a:pt x="42512" y="726"/>
                    <a:pt x="41377" y="3128"/>
                  </a:cubicBezTo>
                  <a:close/>
                </a:path>
              </a:pathLst>
            </a:custGeom>
            <a:solidFill>
              <a:srgbClr val="1583C4"/>
            </a:solidFill>
            <a:ln w="1262" cap="flat">
              <a:noFill/>
              <a:prstDash val="solid"/>
              <a:miter/>
            </a:ln>
          </p:spPr>
          <p:txBody>
            <a:bodyPr rtlCol="0" anchor="ctr"/>
            <a:lstStyle/>
            <a:p>
              <a:endParaRPr lang="en-QA"/>
            </a:p>
          </p:txBody>
        </p:sp>
        <p:sp>
          <p:nvSpPr>
            <p:cNvPr id="8527" name="Freeform 8526">
              <a:extLst>
                <a:ext uri="{FF2B5EF4-FFF2-40B4-BE49-F238E27FC236}">
                  <a16:creationId xmlns:a16="http://schemas.microsoft.com/office/drawing/2014/main" id="{891806EB-804A-287A-F9FE-0B9E53A8C6EC}"/>
                </a:ext>
              </a:extLst>
            </p:cNvPr>
            <p:cNvSpPr/>
            <p:nvPr/>
          </p:nvSpPr>
          <p:spPr>
            <a:xfrm>
              <a:off x="17620629" y="1000945"/>
              <a:ext cx="72902" cy="129358"/>
            </a:xfrm>
            <a:custGeom>
              <a:avLst/>
              <a:gdLst>
                <a:gd name="connsiteX0" fmla="*/ 116 w 72902"/>
                <a:gd name="connsiteY0" fmla="*/ 7326 h 129358"/>
                <a:gd name="connsiteX1" fmla="*/ 2893 w 72902"/>
                <a:gd name="connsiteY1" fmla="*/ 18077 h 129358"/>
                <a:gd name="connsiteX2" fmla="*/ 10090 w 72902"/>
                <a:gd name="connsiteY2" fmla="*/ 41731 h 129358"/>
                <a:gd name="connsiteX3" fmla="*/ 35593 w 72902"/>
                <a:gd name="connsiteY3" fmla="*/ 91189 h 129358"/>
                <a:gd name="connsiteX4" fmla="*/ 62737 w 72902"/>
                <a:gd name="connsiteY4" fmla="*/ 127365 h 129358"/>
                <a:gd name="connsiteX5" fmla="*/ 70816 w 72902"/>
                <a:gd name="connsiteY5" fmla="*/ 127998 h 129358"/>
                <a:gd name="connsiteX6" fmla="*/ 71700 w 72902"/>
                <a:gd name="connsiteY6" fmla="*/ 120156 h 129358"/>
                <a:gd name="connsiteX7" fmla="*/ 44935 w 72902"/>
                <a:gd name="connsiteY7" fmla="*/ 84485 h 129358"/>
                <a:gd name="connsiteX8" fmla="*/ 20947 w 72902"/>
                <a:gd name="connsiteY8" fmla="*/ 38063 h 129358"/>
                <a:gd name="connsiteX9" fmla="*/ 11352 w 72902"/>
                <a:gd name="connsiteY9" fmla="*/ 4543 h 129358"/>
                <a:gd name="connsiteX10" fmla="*/ 4534 w 72902"/>
                <a:gd name="connsiteY10" fmla="*/ 116 h 129358"/>
                <a:gd name="connsiteX11" fmla="*/ 116 w 72902"/>
                <a:gd name="connsiteY11" fmla="*/ 6819 h 129358"/>
                <a:gd name="connsiteX12" fmla="*/ 116 w 72902"/>
                <a:gd name="connsiteY12" fmla="*/ 7326 h 129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902" h="129358">
                  <a:moveTo>
                    <a:pt x="116" y="7326"/>
                  </a:moveTo>
                  <a:cubicBezTo>
                    <a:pt x="621" y="9476"/>
                    <a:pt x="1631" y="13271"/>
                    <a:pt x="2893" y="18077"/>
                  </a:cubicBezTo>
                  <a:cubicBezTo>
                    <a:pt x="5040" y="26173"/>
                    <a:pt x="7565" y="34268"/>
                    <a:pt x="10090" y="41731"/>
                  </a:cubicBezTo>
                  <a:cubicBezTo>
                    <a:pt x="12993" y="50458"/>
                    <a:pt x="28649" y="81449"/>
                    <a:pt x="35593" y="91189"/>
                  </a:cubicBezTo>
                  <a:cubicBezTo>
                    <a:pt x="44304" y="103458"/>
                    <a:pt x="53394" y="115602"/>
                    <a:pt x="62737" y="127365"/>
                  </a:cubicBezTo>
                  <a:cubicBezTo>
                    <a:pt x="64756" y="129769"/>
                    <a:pt x="68418" y="130022"/>
                    <a:pt x="70816" y="127998"/>
                  </a:cubicBezTo>
                  <a:cubicBezTo>
                    <a:pt x="73216" y="125974"/>
                    <a:pt x="73594" y="122559"/>
                    <a:pt x="71700" y="120156"/>
                  </a:cubicBezTo>
                  <a:cubicBezTo>
                    <a:pt x="62484" y="108518"/>
                    <a:pt x="53520" y="96629"/>
                    <a:pt x="44935" y="84485"/>
                  </a:cubicBezTo>
                  <a:cubicBezTo>
                    <a:pt x="39632" y="77149"/>
                    <a:pt x="23219" y="45146"/>
                    <a:pt x="20947" y="38063"/>
                  </a:cubicBezTo>
                  <a:cubicBezTo>
                    <a:pt x="17287" y="27058"/>
                    <a:pt x="14130" y="15801"/>
                    <a:pt x="11352" y="4543"/>
                  </a:cubicBezTo>
                  <a:cubicBezTo>
                    <a:pt x="10721" y="1507"/>
                    <a:pt x="7691" y="-517"/>
                    <a:pt x="4534" y="116"/>
                  </a:cubicBezTo>
                  <a:cubicBezTo>
                    <a:pt x="1505" y="748"/>
                    <a:pt x="-516" y="3783"/>
                    <a:pt x="116" y="6819"/>
                  </a:cubicBezTo>
                  <a:cubicBezTo>
                    <a:pt x="-10" y="7072"/>
                    <a:pt x="116" y="7199"/>
                    <a:pt x="116" y="7326"/>
                  </a:cubicBezTo>
                  <a:close/>
                </a:path>
              </a:pathLst>
            </a:custGeom>
            <a:solidFill>
              <a:srgbClr val="409347"/>
            </a:solidFill>
            <a:ln w="1262" cap="flat">
              <a:noFill/>
              <a:prstDash val="solid"/>
              <a:miter/>
            </a:ln>
          </p:spPr>
          <p:txBody>
            <a:bodyPr rtlCol="0" anchor="ctr"/>
            <a:lstStyle/>
            <a:p>
              <a:endParaRPr lang="en-QA"/>
            </a:p>
          </p:txBody>
        </p:sp>
        <p:sp>
          <p:nvSpPr>
            <p:cNvPr id="8529" name="Freeform 8528">
              <a:extLst>
                <a:ext uri="{FF2B5EF4-FFF2-40B4-BE49-F238E27FC236}">
                  <a16:creationId xmlns:a16="http://schemas.microsoft.com/office/drawing/2014/main" id="{6959D2D8-3528-22BF-8011-2F26A54087FA}"/>
                </a:ext>
              </a:extLst>
            </p:cNvPr>
            <p:cNvSpPr/>
            <p:nvPr/>
          </p:nvSpPr>
          <p:spPr>
            <a:xfrm>
              <a:off x="17750911" y="844955"/>
              <a:ext cx="91279" cy="91216"/>
            </a:xfrm>
            <a:custGeom>
              <a:avLst/>
              <a:gdLst>
                <a:gd name="connsiteX0" fmla="*/ 91279 w 91279"/>
                <a:gd name="connsiteY0" fmla="*/ 91217 h 91216"/>
                <a:gd name="connsiteX1" fmla="*/ 45576 w 91279"/>
                <a:gd name="connsiteY1" fmla="*/ 16 h 91216"/>
                <a:gd name="connsiteX2" fmla="*/ 26133 w 91279"/>
                <a:gd name="connsiteY2" fmla="*/ 8111 h 91216"/>
                <a:gd name="connsiteX3" fmla="*/ 1894 w 91279"/>
                <a:gd name="connsiteY3" fmla="*/ 34422 h 91216"/>
                <a:gd name="connsiteX4" fmla="*/ 20831 w 91279"/>
                <a:gd name="connsiteY4" fmla="*/ 30121 h 91216"/>
                <a:gd name="connsiteX5" fmla="*/ 0 w 91279"/>
                <a:gd name="connsiteY5" fmla="*/ 91089 h 91216"/>
                <a:gd name="connsiteX6" fmla="*/ 91279 w 91279"/>
                <a:gd name="connsiteY6" fmla="*/ 91089 h 91216"/>
                <a:gd name="connsiteX7" fmla="*/ 91279 w 91279"/>
                <a:gd name="connsiteY7" fmla="*/ 91217 h 91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279" h="91216">
                  <a:moveTo>
                    <a:pt x="91279" y="91217"/>
                  </a:moveTo>
                  <a:cubicBezTo>
                    <a:pt x="91279" y="91217"/>
                    <a:pt x="68933" y="16"/>
                    <a:pt x="45576" y="16"/>
                  </a:cubicBezTo>
                  <a:cubicBezTo>
                    <a:pt x="36864" y="16"/>
                    <a:pt x="30552" y="-742"/>
                    <a:pt x="26133" y="8111"/>
                  </a:cubicBezTo>
                  <a:cubicBezTo>
                    <a:pt x="24997" y="10262"/>
                    <a:pt x="-127" y="6087"/>
                    <a:pt x="1894" y="34422"/>
                  </a:cubicBezTo>
                  <a:cubicBezTo>
                    <a:pt x="2525" y="43149"/>
                    <a:pt x="3282" y="22026"/>
                    <a:pt x="20831" y="30121"/>
                  </a:cubicBezTo>
                  <a:cubicBezTo>
                    <a:pt x="28785" y="33915"/>
                    <a:pt x="0" y="91089"/>
                    <a:pt x="0" y="91089"/>
                  </a:cubicBezTo>
                  <a:lnTo>
                    <a:pt x="91279" y="91089"/>
                  </a:lnTo>
                  <a:lnTo>
                    <a:pt x="91279" y="91217"/>
                  </a:lnTo>
                  <a:close/>
                </a:path>
              </a:pathLst>
            </a:custGeom>
            <a:solidFill>
              <a:srgbClr val="FFD836"/>
            </a:solidFill>
            <a:ln w="1262" cap="flat">
              <a:noFill/>
              <a:prstDash val="solid"/>
              <a:miter/>
            </a:ln>
          </p:spPr>
          <p:txBody>
            <a:bodyPr rtlCol="0" anchor="ctr"/>
            <a:lstStyle/>
            <a:p>
              <a:endParaRPr lang="en-QA"/>
            </a:p>
          </p:txBody>
        </p:sp>
        <p:sp>
          <p:nvSpPr>
            <p:cNvPr id="8531" name="Freeform 8530">
              <a:extLst>
                <a:ext uri="{FF2B5EF4-FFF2-40B4-BE49-F238E27FC236}">
                  <a16:creationId xmlns:a16="http://schemas.microsoft.com/office/drawing/2014/main" id="{CDB0A336-69AB-D9B0-42B8-0FC9283CA9E4}"/>
                </a:ext>
              </a:extLst>
            </p:cNvPr>
            <p:cNvSpPr/>
            <p:nvPr/>
          </p:nvSpPr>
          <p:spPr>
            <a:xfrm>
              <a:off x="17749900" y="844322"/>
              <a:ext cx="92921" cy="97095"/>
            </a:xfrm>
            <a:custGeom>
              <a:avLst/>
              <a:gdLst>
                <a:gd name="connsiteX0" fmla="*/ 44693 w 92921"/>
                <a:gd name="connsiteY0" fmla="*/ 8 h 97095"/>
                <a:gd name="connsiteX1" fmla="*/ 46587 w 92921"/>
                <a:gd name="connsiteY1" fmla="*/ 17 h 97095"/>
                <a:gd name="connsiteX2" fmla="*/ 55677 w 92921"/>
                <a:gd name="connsiteY2" fmla="*/ 4092 h 97095"/>
                <a:gd name="connsiteX3" fmla="*/ 64137 w 92921"/>
                <a:gd name="connsiteY3" fmla="*/ 14562 h 97095"/>
                <a:gd name="connsiteX4" fmla="*/ 78781 w 92921"/>
                <a:gd name="connsiteY4" fmla="*/ 46028 h 97095"/>
                <a:gd name="connsiteX5" fmla="*/ 89007 w 92921"/>
                <a:gd name="connsiteY5" fmla="*/ 77424 h 97095"/>
                <a:gd name="connsiteX6" fmla="*/ 91912 w 92921"/>
                <a:gd name="connsiteY6" fmla="*/ 87770 h 97095"/>
                <a:gd name="connsiteX7" fmla="*/ 92669 w 92921"/>
                <a:gd name="connsiteY7" fmla="*/ 90670 h 97095"/>
                <a:gd name="connsiteX8" fmla="*/ 92669 w 92921"/>
                <a:gd name="connsiteY8" fmla="*/ 91090 h 97095"/>
                <a:gd name="connsiteX9" fmla="*/ 92922 w 92921"/>
                <a:gd name="connsiteY9" fmla="*/ 91090 h 97095"/>
                <a:gd name="connsiteX10" fmla="*/ 92922 w 92921"/>
                <a:gd name="connsiteY10" fmla="*/ 97096 h 97095"/>
                <a:gd name="connsiteX11" fmla="*/ 91785 w 92921"/>
                <a:gd name="connsiteY11" fmla="*/ 92353 h 97095"/>
                <a:gd name="connsiteX12" fmla="*/ 0 w 92921"/>
                <a:gd name="connsiteY12" fmla="*/ 92353 h 97095"/>
                <a:gd name="connsiteX13" fmla="*/ 505 w 92921"/>
                <a:gd name="connsiteY13" fmla="*/ 91439 h 97095"/>
                <a:gd name="connsiteX14" fmla="*/ 1011 w 92921"/>
                <a:gd name="connsiteY14" fmla="*/ 91721 h 97095"/>
                <a:gd name="connsiteX15" fmla="*/ 505 w 92921"/>
                <a:gd name="connsiteY15" fmla="*/ 91439 h 97095"/>
                <a:gd name="connsiteX16" fmla="*/ 505 w 92921"/>
                <a:gd name="connsiteY16" fmla="*/ 91436 h 97095"/>
                <a:gd name="connsiteX17" fmla="*/ 631 w 92921"/>
                <a:gd name="connsiteY17" fmla="*/ 91276 h 97095"/>
                <a:gd name="connsiteX18" fmla="*/ 758 w 92921"/>
                <a:gd name="connsiteY18" fmla="*/ 90798 h 97095"/>
                <a:gd name="connsiteX19" fmla="*/ 1768 w 92921"/>
                <a:gd name="connsiteY19" fmla="*/ 88981 h 97095"/>
                <a:gd name="connsiteX20" fmla="*/ 4799 w 92921"/>
                <a:gd name="connsiteY20" fmla="*/ 82459 h 97095"/>
                <a:gd name="connsiteX21" fmla="*/ 13888 w 92921"/>
                <a:gd name="connsiteY21" fmla="*/ 62416 h 97095"/>
                <a:gd name="connsiteX22" fmla="*/ 21337 w 92921"/>
                <a:gd name="connsiteY22" fmla="*/ 41717 h 97095"/>
                <a:gd name="connsiteX23" fmla="*/ 22599 w 92921"/>
                <a:gd name="connsiteY23" fmla="*/ 34456 h 97095"/>
                <a:gd name="connsiteX24" fmla="*/ 22347 w 92921"/>
                <a:gd name="connsiteY24" fmla="*/ 32278 h 97095"/>
                <a:gd name="connsiteX25" fmla="*/ 21590 w 92921"/>
                <a:gd name="connsiteY25" fmla="*/ 31325 h 97095"/>
                <a:gd name="connsiteX26" fmla="*/ 11742 w 92921"/>
                <a:gd name="connsiteY26" fmla="*/ 29845 h 97095"/>
                <a:gd name="connsiteX27" fmla="*/ 6565 w 92921"/>
                <a:gd name="connsiteY27" fmla="*/ 33526 h 97095"/>
                <a:gd name="connsiteX28" fmla="*/ 5177 w 92921"/>
                <a:gd name="connsiteY28" fmla="*/ 35707 h 97095"/>
                <a:gd name="connsiteX29" fmla="*/ 4799 w 92921"/>
                <a:gd name="connsiteY29" fmla="*/ 36287 h 97095"/>
                <a:gd name="connsiteX30" fmla="*/ 4293 w 92921"/>
                <a:gd name="connsiteY30" fmla="*/ 37285 h 97095"/>
                <a:gd name="connsiteX31" fmla="*/ 4040 w 92921"/>
                <a:gd name="connsiteY31" fmla="*/ 37557 h 97095"/>
                <a:gd name="connsiteX32" fmla="*/ 3662 w 92921"/>
                <a:gd name="connsiteY32" fmla="*/ 37807 h 97095"/>
                <a:gd name="connsiteX33" fmla="*/ 2905 w 92921"/>
                <a:gd name="connsiteY33" fmla="*/ 37681 h 97095"/>
                <a:gd name="connsiteX34" fmla="*/ 2652 w 92921"/>
                <a:gd name="connsiteY34" fmla="*/ 37288 h 97095"/>
                <a:gd name="connsiteX35" fmla="*/ 2399 w 92921"/>
                <a:gd name="connsiteY35" fmla="*/ 36440 h 97095"/>
                <a:gd name="connsiteX36" fmla="*/ 2274 w 92921"/>
                <a:gd name="connsiteY36" fmla="*/ 35099 h 97095"/>
                <a:gd name="connsiteX37" fmla="*/ 5177 w 92921"/>
                <a:gd name="connsiteY37" fmla="*/ 18978 h 97095"/>
                <a:gd name="connsiteX38" fmla="*/ 13636 w 92921"/>
                <a:gd name="connsiteY38" fmla="*/ 11504 h 97095"/>
                <a:gd name="connsiteX39" fmla="*/ 22474 w 92921"/>
                <a:gd name="connsiteY39" fmla="*/ 9152 h 97095"/>
                <a:gd name="connsiteX40" fmla="*/ 23736 w 92921"/>
                <a:gd name="connsiteY40" fmla="*/ 8990 h 97095"/>
                <a:gd name="connsiteX41" fmla="*/ 25503 w 92921"/>
                <a:gd name="connsiteY41" fmla="*/ 8709 h 97095"/>
                <a:gd name="connsiteX42" fmla="*/ 26387 w 92921"/>
                <a:gd name="connsiteY42" fmla="*/ 8493 h 97095"/>
                <a:gd name="connsiteX43" fmla="*/ 26640 w 92921"/>
                <a:gd name="connsiteY43" fmla="*/ 8413 h 97095"/>
                <a:gd name="connsiteX44" fmla="*/ 35099 w 92921"/>
                <a:gd name="connsiteY44" fmla="*/ 768 h 97095"/>
                <a:gd name="connsiteX45" fmla="*/ 44693 w 92921"/>
                <a:gd name="connsiteY45" fmla="*/ 8 h 97095"/>
                <a:gd name="connsiteX46" fmla="*/ 2021 w 92921"/>
                <a:gd name="connsiteY46" fmla="*/ 91090 h 97095"/>
                <a:gd name="connsiteX47" fmla="*/ 91406 w 92921"/>
                <a:gd name="connsiteY47" fmla="*/ 91090 h 97095"/>
                <a:gd name="connsiteX48" fmla="*/ 91406 w 92921"/>
                <a:gd name="connsiteY48" fmla="*/ 90979 h 97095"/>
                <a:gd name="connsiteX49" fmla="*/ 90649 w 92921"/>
                <a:gd name="connsiteY49" fmla="*/ 88089 h 97095"/>
                <a:gd name="connsiteX50" fmla="*/ 87872 w 92921"/>
                <a:gd name="connsiteY50" fmla="*/ 77773 h 97095"/>
                <a:gd name="connsiteX51" fmla="*/ 77644 w 92921"/>
                <a:gd name="connsiteY51" fmla="*/ 46469 h 97095"/>
                <a:gd name="connsiteX52" fmla="*/ 63126 w 92921"/>
                <a:gd name="connsiteY52" fmla="*/ 15235 h 97095"/>
                <a:gd name="connsiteX53" fmla="*/ 54919 w 92921"/>
                <a:gd name="connsiteY53" fmla="*/ 5042 h 97095"/>
                <a:gd name="connsiteX54" fmla="*/ 46587 w 92921"/>
                <a:gd name="connsiteY54" fmla="*/ 1280 h 97095"/>
                <a:gd name="connsiteX55" fmla="*/ 44693 w 92921"/>
                <a:gd name="connsiteY55" fmla="*/ 1271 h 97095"/>
                <a:gd name="connsiteX56" fmla="*/ 35477 w 92921"/>
                <a:gd name="connsiteY56" fmla="*/ 1983 h 97095"/>
                <a:gd name="connsiteX57" fmla="*/ 27649 w 92921"/>
                <a:gd name="connsiteY57" fmla="*/ 9026 h 97095"/>
                <a:gd name="connsiteX58" fmla="*/ 27649 w 92921"/>
                <a:gd name="connsiteY58" fmla="*/ 9039 h 97095"/>
                <a:gd name="connsiteX59" fmla="*/ 26892 w 92921"/>
                <a:gd name="connsiteY59" fmla="*/ 9671 h 97095"/>
                <a:gd name="connsiteX60" fmla="*/ 25756 w 92921"/>
                <a:gd name="connsiteY60" fmla="*/ 9950 h 97095"/>
                <a:gd name="connsiteX61" fmla="*/ 23862 w 92921"/>
                <a:gd name="connsiteY61" fmla="*/ 10246 h 97095"/>
                <a:gd name="connsiteX62" fmla="*/ 22725 w 92921"/>
                <a:gd name="connsiteY62" fmla="*/ 10402 h 97095"/>
                <a:gd name="connsiteX63" fmla="*/ 14140 w 92921"/>
                <a:gd name="connsiteY63" fmla="*/ 12656 h 97095"/>
                <a:gd name="connsiteX64" fmla="*/ 6313 w 92921"/>
                <a:gd name="connsiteY64" fmla="*/ 19605 h 97095"/>
                <a:gd name="connsiteX65" fmla="*/ 3536 w 92921"/>
                <a:gd name="connsiteY65" fmla="*/ 35009 h 97095"/>
                <a:gd name="connsiteX66" fmla="*/ 3662 w 92921"/>
                <a:gd name="connsiteY66" fmla="*/ 35787 h 97095"/>
                <a:gd name="connsiteX67" fmla="*/ 3662 w 92921"/>
                <a:gd name="connsiteY67" fmla="*/ 35758 h 97095"/>
                <a:gd name="connsiteX68" fmla="*/ 4040 w 92921"/>
                <a:gd name="connsiteY68" fmla="*/ 35080 h 97095"/>
                <a:gd name="connsiteX69" fmla="*/ 5556 w 92921"/>
                <a:gd name="connsiteY69" fmla="*/ 32755 h 97095"/>
                <a:gd name="connsiteX70" fmla="*/ 11363 w 92921"/>
                <a:gd name="connsiteY70" fmla="*/ 28629 h 97095"/>
                <a:gd name="connsiteX71" fmla="*/ 22094 w 92921"/>
                <a:gd name="connsiteY71" fmla="*/ 30181 h 97095"/>
                <a:gd name="connsiteX72" fmla="*/ 22094 w 92921"/>
                <a:gd name="connsiteY72" fmla="*/ 30183 h 97095"/>
                <a:gd name="connsiteX73" fmla="*/ 23483 w 92921"/>
                <a:gd name="connsiteY73" fmla="*/ 31847 h 97095"/>
                <a:gd name="connsiteX74" fmla="*/ 23862 w 92921"/>
                <a:gd name="connsiteY74" fmla="*/ 34469 h 97095"/>
                <a:gd name="connsiteX75" fmla="*/ 22599 w 92921"/>
                <a:gd name="connsiteY75" fmla="*/ 42043 h 97095"/>
                <a:gd name="connsiteX76" fmla="*/ 15024 w 92921"/>
                <a:gd name="connsiteY76" fmla="*/ 62905 h 97095"/>
                <a:gd name="connsiteX77" fmla="*/ 5934 w 92921"/>
                <a:gd name="connsiteY77" fmla="*/ 82999 h 97095"/>
                <a:gd name="connsiteX78" fmla="*/ 2905 w 92921"/>
                <a:gd name="connsiteY78" fmla="*/ 89535 h 97095"/>
                <a:gd name="connsiteX79" fmla="*/ 2021 w 92921"/>
                <a:gd name="connsiteY79" fmla="*/ 91090 h 97095"/>
                <a:gd name="connsiteX80" fmla="*/ 3156 w 92921"/>
                <a:gd name="connsiteY80" fmla="*/ 36672 h 97095"/>
                <a:gd name="connsiteX81" fmla="*/ 3156 w 92921"/>
                <a:gd name="connsiteY81" fmla="*/ 36672 h 97095"/>
                <a:gd name="connsiteX82" fmla="*/ 3156 w 92921"/>
                <a:gd name="connsiteY82" fmla="*/ 36672 h 97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92921" h="97095">
                  <a:moveTo>
                    <a:pt x="44693" y="8"/>
                  </a:moveTo>
                  <a:cubicBezTo>
                    <a:pt x="45325" y="12"/>
                    <a:pt x="45956" y="17"/>
                    <a:pt x="46587" y="17"/>
                  </a:cubicBezTo>
                  <a:cubicBezTo>
                    <a:pt x="49743" y="17"/>
                    <a:pt x="52774" y="1545"/>
                    <a:pt x="55677" y="4092"/>
                  </a:cubicBezTo>
                  <a:cubicBezTo>
                    <a:pt x="58581" y="6641"/>
                    <a:pt x="61485" y="10261"/>
                    <a:pt x="64137" y="14562"/>
                  </a:cubicBezTo>
                  <a:cubicBezTo>
                    <a:pt x="69565" y="23167"/>
                    <a:pt x="74488" y="34615"/>
                    <a:pt x="78781" y="46028"/>
                  </a:cubicBezTo>
                  <a:cubicBezTo>
                    <a:pt x="83074" y="57448"/>
                    <a:pt x="86609" y="68865"/>
                    <a:pt x="89007" y="77424"/>
                  </a:cubicBezTo>
                  <a:cubicBezTo>
                    <a:pt x="90270" y="81704"/>
                    <a:pt x="91281" y="85272"/>
                    <a:pt x="91912" y="87770"/>
                  </a:cubicBezTo>
                  <a:cubicBezTo>
                    <a:pt x="92163" y="89018"/>
                    <a:pt x="92416" y="89999"/>
                    <a:pt x="92669" y="90670"/>
                  </a:cubicBezTo>
                  <a:cubicBezTo>
                    <a:pt x="92669" y="90828"/>
                    <a:pt x="92669" y="90968"/>
                    <a:pt x="92669" y="91090"/>
                  </a:cubicBezTo>
                  <a:lnTo>
                    <a:pt x="92922" y="91090"/>
                  </a:lnTo>
                  <a:lnTo>
                    <a:pt x="92922" y="97096"/>
                  </a:lnTo>
                  <a:lnTo>
                    <a:pt x="91785" y="92353"/>
                  </a:lnTo>
                  <a:lnTo>
                    <a:pt x="0" y="92353"/>
                  </a:lnTo>
                  <a:lnTo>
                    <a:pt x="505" y="91439"/>
                  </a:lnTo>
                  <a:lnTo>
                    <a:pt x="1011" y="91721"/>
                  </a:lnTo>
                  <a:cubicBezTo>
                    <a:pt x="505" y="91439"/>
                    <a:pt x="505" y="91439"/>
                    <a:pt x="505" y="91439"/>
                  </a:cubicBezTo>
                  <a:lnTo>
                    <a:pt x="505" y="91436"/>
                  </a:lnTo>
                  <a:lnTo>
                    <a:pt x="631" y="91276"/>
                  </a:lnTo>
                  <a:cubicBezTo>
                    <a:pt x="631" y="91167"/>
                    <a:pt x="758" y="91008"/>
                    <a:pt x="758" y="90798"/>
                  </a:cubicBezTo>
                  <a:cubicBezTo>
                    <a:pt x="1011" y="90379"/>
                    <a:pt x="1390" y="89765"/>
                    <a:pt x="1768" y="88981"/>
                  </a:cubicBezTo>
                  <a:cubicBezTo>
                    <a:pt x="2525" y="87411"/>
                    <a:pt x="3536" y="85165"/>
                    <a:pt x="4799" y="82459"/>
                  </a:cubicBezTo>
                  <a:cubicBezTo>
                    <a:pt x="7449" y="77044"/>
                    <a:pt x="10731" y="69789"/>
                    <a:pt x="13888" y="62416"/>
                  </a:cubicBezTo>
                  <a:cubicBezTo>
                    <a:pt x="16918" y="55038"/>
                    <a:pt x="19696" y="47569"/>
                    <a:pt x="21337" y="41717"/>
                  </a:cubicBezTo>
                  <a:cubicBezTo>
                    <a:pt x="22094" y="38787"/>
                    <a:pt x="22599" y="36303"/>
                    <a:pt x="22599" y="34456"/>
                  </a:cubicBezTo>
                  <a:cubicBezTo>
                    <a:pt x="22599" y="33530"/>
                    <a:pt x="22474" y="32807"/>
                    <a:pt x="22347" y="32278"/>
                  </a:cubicBezTo>
                  <a:cubicBezTo>
                    <a:pt x="22094" y="31762"/>
                    <a:pt x="21842" y="31471"/>
                    <a:pt x="21590" y="31325"/>
                  </a:cubicBezTo>
                  <a:cubicBezTo>
                    <a:pt x="17297" y="29348"/>
                    <a:pt x="14140" y="29190"/>
                    <a:pt x="11742" y="29845"/>
                  </a:cubicBezTo>
                  <a:cubicBezTo>
                    <a:pt x="9343" y="30502"/>
                    <a:pt x="7702" y="32001"/>
                    <a:pt x="6565" y="33526"/>
                  </a:cubicBezTo>
                  <a:cubicBezTo>
                    <a:pt x="5934" y="34288"/>
                    <a:pt x="5556" y="35050"/>
                    <a:pt x="5177" y="35707"/>
                  </a:cubicBezTo>
                  <a:cubicBezTo>
                    <a:pt x="5050" y="35905"/>
                    <a:pt x="4924" y="36101"/>
                    <a:pt x="4799" y="36287"/>
                  </a:cubicBezTo>
                  <a:cubicBezTo>
                    <a:pt x="4546" y="36691"/>
                    <a:pt x="4419" y="37050"/>
                    <a:pt x="4293" y="37285"/>
                  </a:cubicBezTo>
                  <a:cubicBezTo>
                    <a:pt x="4167" y="37377"/>
                    <a:pt x="4040" y="37473"/>
                    <a:pt x="4040" y="37557"/>
                  </a:cubicBezTo>
                  <a:cubicBezTo>
                    <a:pt x="3915" y="37632"/>
                    <a:pt x="3788" y="37749"/>
                    <a:pt x="3662" y="37807"/>
                  </a:cubicBezTo>
                  <a:cubicBezTo>
                    <a:pt x="3409" y="37879"/>
                    <a:pt x="3156" y="37836"/>
                    <a:pt x="2905" y="37681"/>
                  </a:cubicBezTo>
                  <a:cubicBezTo>
                    <a:pt x="2778" y="37557"/>
                    <a:pt x="2652" y="37395"/>
                    <a:pt x="2652" y="37288"/>
                  </a:cubicBezTo>
                  <a:cubicBezTo>
                    <a:pt x="2525" y="37068"/>
                    <a:pt x="2525" y="36771"/>
                    <a:pt x="2399" y="36440"/>
                  </a:cubicBezTo>
                  <a:cubicBezTo>
                    <a:pt x="2399" y="36094"/>
                    <a:pt x="2399" y="35649"/>
                    <a:pt x="2274" y="35099"/>
                  </a:cubicBezTo>
                  <a:cubicBezTo>
                    <a:pt x="1768" y="27925"/>
                    <a:pt x="3031" y="22740"/>
                    <a:pt x="5177" y="18978"/>
                  </a:cubicBezTo>
                  <a:cubicBezTo>
                    <a:pt x="7324" y="15211"/>
                    <a:pt x="10480" y="12930"/>
                    <a:pt x="13636" y="11504"/>
                  </a:cubicBezTo>
                  <a:cubicBezTo>
                    <a:pt x="16792" y="10083"/>
                    <a:pt x="19949" y="9508"/>
                    <a:pt x="22474" y="9152"/>
                  </a:cubicBezTo>
                  <a:cubicBezTo>
                    <a:pt x="22852" y="9092"/>
                    <a:pt x="23356" y="9039"/>
                    <a:pt x="23736" y="8990"/>
                  </a:cubicBezTo>
                  <a:cubicBezTo>
                    <a:pt x="24367" y="8890"/>
                    <a:pt x="24999" y="8805"/>
                    <a:pt x="25503" y="8709"/>
                  </a:cubicBezTo>
                  <a:cubicBezTo>
                    <a:pt x="25881" y="8637"/>
                    <a:pt x="26261" y="8567"/>
                    <a:pt x="26387" y="8493"/>
                  </a:cubicBezTo>
                  <a:cubicBezTo>
                    <a:pt x="26513" y="8454"/>
                    <a:pt x="26513" y="8425"/>
                    <a:pt x="26640" y="8413"/>
                  </a:cubicBezTo>
                  <a:cubicBezTo>
                    <a:pt x="28912" y="3879"/>
                    <a:pt x="31690" y="1736"/>
                    <a:pt x="35099" y="768"/>
                  </a:cubicBezTo>
                  <a:cubicBezTo>
                    <a:pt x="37875" y="-38"/>
                    <a:pt x="41159" y="-17"/>
                    <a:pt x="44693" y="8"/>
                  </a:cubicBezTo>
                  <a:close/>
                  <a:moveTo>
                    <a:pt x="2021" y="91090"/>
                  </a:moveTo>
                  <a:lnTo>
                    <a:pt x="91406" y="91090"/>
                  </a:lnTo>
                  <a:cubicBezTo>
                    <a:pt x="91406" y="91055"/>
                    <a:pt x="91406" y="91017"/>
                    <a:pt x="91406" y="90979"/>
                  </a:cubicBezTo>
                  <a:cubicBezTo>
                    <a:pt x="91281" y="90312"/>
                    <a:pt x="91028" y="89334"/>
                    <a:pt x="90649" y="88089"/>
                  </a:cubicBezTo>
                  <a:cubicBezTo>
                    <a:pt x="90018" y="85600"/>
                    <a:pt x="89007" y="82042"/>
                    <a:pt x="87872" y="77773"/>
                  </a:cubicBezTo>
                  <a:cubicBezTo>
                    <a:pt x="85346" y="69231"/>
                    <a:pt x="81812" y="57849"/>
                    <a:pt x="77644" y="46469"/>
                  </a:cubicBezTo>
                  <a:cubicBezTo>
                    <a:pt x="73353" y="35082"/>
                    <a:pt x="68428" y="23730"/>
                    <a:pt x="63126" y="15235"/>
                  </a:cubicBezTo>
                  <a:cubicBezTo>
                    <a:pt x="60349" y="10985"/>
                    <a:pt x="57697" y="7480"/>
                    <a:pt x="54919" y="5042"/>
                  </a:cubicBezTo>
                  <a:cubicBezTo>
                    <a:pt x="52016" y="2602"/>
                    <a:pt x="49365" y="1280"/>
                    <a:pt x="46587" y="1280"/>
                  </a:cubicBezTo>
                  <a:cubicBezTo>
                    <a:pt x="45956" y="1280"/>
                    <a:pt x="45325" y="1275"/>
                    <a:pt x="44693" y="1271"/>
                  </a:cubicBezTo>
                  <a:cubicBezTo>
                    <a:pt x="41159" y="1248"/>
                    <a:pt x="38128" y="1229"/>
                    <a:pt x="35477" y="1983"/>
                  </a:cubicBezTo>
                  <a:cubicBezTo>
                    <a:pt x="32321" y="2845"/>
                    <a:pt x="29796" y="4738"/>
                    <a:pt x="27649" y="9026"/>
                  </a:cubicBezTo>
                  <a:lnTo>
                    <a:pt x="27649" y="9039"/>
                  </a:lnTo>
                  <a:cubicBezTo>
                    <a:pt x="27524" y="9387"/>
                    <a:pt x="27144" y="9566"/>
                    <a:pt x="26892" y="9671"/>
                  </a:cubicBezTo>
                  <a:cubicBezTo>
                    <a:pt x="26513" y="9787"/>
                    <a:pt x="26134" y="9875"/>
                    <a:pt x="25756" y="9950"/>
                  </a:cubicBezTo>
                  <a:cubicBezTo>
                    <a:pt x="25250" y="10051"/>
                    <a:pt x="24619" y="10143"/>
                    <a:pt x="23862" y="10246"/>
                  </a:cubicBezTo>
                  <a:cubicBezTo>
                    <a:pt x="23483" y="10295"/>
                    <a:pt x="23105" y="10347"/>
                    <a:pt x="22725" y="10402"/>
                  </a:cubicBezTo>
                  <a:cubicBezTo>
                    <a:pt x="20200" y="10754"/>
                    <a:pt x="17044" y="11310"/>
                    <a:pt x="14140" y="12656"/>
                  </a:cubicBezTo>
                  <a:cubicBezTo>
                    <a:pt x="11111" y="13998"/>
                    <a:pt x="8206" y="16119"/>
                    <a:pt x="6313" y="19605"/>
                  </a:cubicBezTo>
                  <a:cubicBezTo>
                    <a:pt x="4293" y="23097"/>
                    <a:pt x="3031" y="28016"/>
                    <a:pt x="3536" y="35009"/>
                  </a:cubicBezTo>
                  <a:cubicBezTo>
                    <a:pt x="3662" y="35305"/>
                    <a:pt x="3662" y="35564"/>
                    <a:pt x="3662" y="35787"/>
                  </a:cubicBezTo>
                  <a:cubicBezTo>
                    <a:pt x="3662" y="35779"/>
                    <a:pt x="3662" y="35768"/>
                    <a:pt x="3662" y="35758"/>
                  </a:cubicBezTo>
                  <a:cubicBezTo>
                    <a:pt x="3788" y="35560"/>
                    <a:pt x="3915" y="35335"/>
                    <a:pt x="4040" y="35080"/>
                  </a:cubicBezTo>
                  <a:cubicBezTo>
                    <a:pt x="4419" y="34400"/>
                    <a:pt x="4924" y="33582"/>
                    <a:pt x="5556" y="32755"/>
                  </a:cubicBezTo>
                  <a:cubicBezTo>
                    <a:pt x="6818" y="31101"/>
                    <a:pt x="8712" y="29383"/>
                    <a:pt x="11363" y="28629"/>
                  </a:cubicBezTo>
                  <a:cubicBezTo>
                    <a:pt x="14140" y="27873"/>
                    <a:pt x="17549" y="28112"/>
                    <a:pt x="22094" y="30181"/>
                  </a:cubicBezTo>
                  <a:lnTo>
                    <a:pt x="22094" y="30183"/>
                  </a:lnTo>
                  <a:cubicBezTo>
                    <a:pt x="22725" y="30510"/>
                    <a:pt x="23231" y="31111"/>
                    <a:pt x="23483" y="31847"/>
                  </a:cubicBezTo>
                  <a:cubicBezTo>
                    <a:pt x="23736" y="32575"/>
                    <a:pt x="23862" y="33467"/>
                    <a:pt x="23862" y="34469"/>
                  </a:cubicBezTo>
                  <a:cubicBezTo>
                    <a:pt x="23862" y="36475"/>
                    <a:pt x="23356" y="39080"/>
                    <a:pt x="22599" y="42043"/>
                  </a:cubicBezTo>
                  <a:cubicBezTo>
                    <a:pt x="20958" y="47979"/>
                    <a:pt x="18055" y="55514"/>
                    <a:pt x="15024" y="62905"/>
                  </a:cubicBezTo>
                  <a:cubicBezTo>
                    <a:pt x="11868" y="70300"/>
                    <a:pt x="8586" y="77576"/>
                    <a:pt x="5934" y="82999"/>
                  </a:cubicBezTo>
                  <a:cubicBezTo>
                    <a:pt x="4672" y="85712"/>
                    <a:pt x="3662" y="87963"/>
                    <a:pt x="2905" y="89535"/>
                  </a:cubicBezTo>
                  <a:cubicBezTo>
                    <a:pt x="2525" y="90169"/>
                    <a:pt x="2274" y="90691"/>
                    <a:pt x="2021" y="91090"/>
                  </a:cubicBezTo>
                  <a:close/>
                  <a:moveTo>
                    <a:pt x="3156" y="36672"/>
                  </a:moveTo>
                  <a:cubicBezTo>
                    <a:pt x="3156" y="36677"/>
                    <a:pt x="3156" y="36677"/>
                    <a:pt x="3156" y="36672"/>
                  </a:cubicBezTo>
                  <a:lnTo>
                    <a:pt x="3156" y="36672"/>
                  </a:lnTo>
                  <a:close/>
                </a:path>
              </a:pathLst>
            </a:custGeom>
            <a:solidFill>
              <a:srgbClr val="231F20"/>
            </a:solidFill>
            <a:ln w="1262" cap="flat">
              <a:noFill/>
              <a:prstDash val="solid"/>
              <a:miter/>
            </a:ln>
          </p:spPr>
          <p:txBody>
            <a:bodyPr rtlCol="0" anchor="ctr"/>
            <a:lstStyle/>
            <a:p>
              <a:endParaRPr lang="en-QA"/>
            </a:p>
          </p:txBody>
        </p:sp>
        <p:sp>
          <p:nvSpPr>
            <p:cNvPr id="8533" name="Freeform 8532">
              <a:extLst>
                <a:ext uri="{FF2B5EF4-FFF2-40B4-BE49-F238E27FC236}">
                  <a16:creationId xmlns:a16="http://schemas.microsoft.com/office/drawing/2014/main" id="{1DD5D937-1B8A-D64D-6646-ECDF0FDFACAB}"/>
                </a:ext>
              </a:extLst>
            </p:cNvPr>
            <p:cNvSpPr/>
            <p:nvPr/>
          </p:nvSpPr>
          <p:spPr>
            <a:xfrm>
              <a:off x="17519479" y="851077"/>
              <a:ext cx="554040" cy="320367"/>
            </a:xfrm>
            <a:custGeom>
              <a:avLst/>
              <a:gdLst>
                <a:gd name="connsiteX0" fmla="*/ 536453 w 554040"/>
                <a:gd name="connsiteY0" fmla="*/ 978 h 320367"/>
                <a:gd name="connsiteX1" fmla="*/ 421439 w 554040"/>
                <a:gd name="connsiteY1" fmla="*/ 28806 h 320367"/>
                <a:gd name="connsiteX2" fmla="*/ 368287 w 554040"/>
                <a:gd name="connsiteY2" fmla="*/ 84967 h 320367"/>
                <a:gd name="connsiteX3" fmla="*/ 277007 w 554040"/>
                <a:gd name="connsiteY3" fmla="*/ 100146 h 320367"/>
                <a:gd name="connsiteX4" fmla="*/ 185854 w 554040"/>
                <a:gd name="connsiteY4" fmla="*/ 84967 h 320367"/>
                <a:gd name="connsiteX5" fmla="*/ 132576 w 554040"/>
                <a:gd name="connsiteY5" fmla="*/ 28806 h 320367"/>
                <a:gd name="connsiteX6" fmla="*/ 17561 w 554040"/>
                <a:gd name="connsiteY6" fmla="*/ 978 h 320367"/>
                <a:gd name="connsiteX7" fmla="*/ 4179 w 554040"/>
                <a:gd name="connsiteY7" fmla="*/ 19445 h 320367"/>
                <a:gd name="connsiteX8" fmla="*/ 164518 w 554040"/>
                <a:gd name="connsiteY8" fmla="*/ 161115 h 320367"/>
                <a:gd name="connsiteX9" fmla="*/ 216154 w 554040"/>
                <a:gd name="connsiteY9" fmla="*/ 161115 h 320367"/>
                <a:gd name="connsiteX10" fmla="*/ 185854 w 554040"/>
                <a:gd name="connsiteY10" fmla="*/ 191473 h 320367"/>
                <a:gd name="connsiteX11" fmla="*/ 136616 w 554040"/>
                <a:gd name="connsiteY11" fmla="*/ 242322 h 320367"/>
                <a:gd name="connsiteX12" fmla="*/ 140278 w 554040"/>
                <a:gd name="connsiteY12" fmla="*/ 267494 h 320367"/>
                <a:gd name="connsiteX13" fmla="*/ 231431 w 554040"/>
                <a:gd name="connsiteY13" fmla="*/ 206651 h 320367"/>
                <a:gd name="connsiteX14" fmla="*/ 201131 w 554040"/>
                <a:gd name="connsiteY14" fmla="*/ 252315 h 320367"/>
                <a:gd name="connsiteX15" fmla="*/ 277133 w 554040"/>
                <a:gd name="connsiteY15" fmla="*/ 320367 h 320367"/>
                <a:gd name="connsiteX16" fmla="*/ 353137 w 554040"/>
                <a:gd name="connsiteY16" fmla="*/ 252315 h 320367"/>
                <a:gd name="connsiteX17" fmla="*/ 322836 w 554040"/>
                <a:gd name="connsiteY17" fmla="*/ 206651 h 320367"/>
                <a:gd name="connsiteX18" fmla="*/ 413990 w 554040"/>
                <a:gd name="connsiteY18" fmla="*/ 267494 h 320367"/>
                <a:gd name="connsiteX19" fmla="*/ 417525 w 554040"/>
                <a:gd name="connsiteY19" fmla="*/ 242322 h 320367"/>
                <a:gd name="connsiteX20" fmla="*/ 368414 w 554040"/>
                <a:gd name="connsiteY20" fmla="*/ 191473 h 320367"/>
                <a:gd name="connsiteX21" fmla="*/ 337986 w 554040"/>
                <a:gd name="connsiteY21" fmla="*/ 161115 h 320367"/>
                <a:gd name="connsiteX22" fmla="*/ 389624 w 554040"/>
                <a:gd name="connsiteY22" fmla="*/ 161115 h 320367"/>
                <a:gd name="connsiteX23" fmla="*/ 549835 w 554040"/>
                <a:gd name="connsiteY23" fmla="*/ 19445 h 320367"/>
                <a:gd name="connsiteX24" fmla="*/ 536453 w 554040"/>
                <a:gd name="connsiteY24" fmla="*/ 978 h 320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54040" h="320367">
                  <a:moveTo>
                    <a:pt x="536453" y="978"/>
                  </a:moveTo>
                  <a:lnTo>
                    <a:pt x="421439" y="28806"/>
                  </a:lnTo>
                  <a:cubicBezTo>
                    <a:pt x="326245" y="51953"/>
                    <a:pt x="368287" y="84967"/>
                    <a:pt x="368287" y="84967"/>
                  </a:cubicBezTo>
                  <a:lnTo>
                    <a:pt x="277007" y="100146"/>
                  </a:lnTo>
                  <a:lnTo>
                    <a:pt x="185854" y="84967"/>
                  </a:lnTo>
                  <a:cubicBezTo>
                    <a:pt x="185854" y="84967"/>
                    <a:pt x="227769" y="51953"/>
                    <a:pt x="132576" y="28806"/>
                  </a:cubicBezTo>
                  <a:lnTo>
                    <a:pt x="17561" y="978"/>
                  </a:lnTo>
                  <a:cubicBezTo>
                    <a:pt x="1401" y="-2944"/>
                    <a:pt x="-4911" y="5277"/>
                    <a:pt x="4179" y="19445"/>
                  </a:cubicBezTo>
                  <a:cubicBezTo>
                    <a:pt x="4179" y="19445"/>
                    <a:pt x="139015" y="150995"/>
                    <a:pt x="164518" y="161115"/>
                  </a:cubicBezTo>
                  <a:cubicBezTo>
                    <a:pt x="190147" y="171361"/>
                    <a:pt x="216154" y="161115"/>
                    <a:pt x="216154" y="161115"/>
                  </a:cubicBezTo>
                  <a:cubicBezTo>
                    <a:pt x="216154" y="161115"/>
                    <a:pt x="197343" y="172120"/>
                    <a:pt x="185854" y="191473"/>
                  </a:cubicBezTo>
                  <a:cubicBezTo>
                    <a:pt x="174238" y="210826"/>
                    <a:pt x="180047" y="235366"/>
                    <a:pt x="136616" y="242322"/>
                  </a:cubicBezTo>
                  <a:cubicBezTo>
                    <a:pt x="129672" y="250670"/>
                    <a:pt x="130303" y="260031"/>
                    <a:pt x="140278" y="267494"/>
                  </a:cubicBezTo>
                  <a:cubicBezTo>
                    <a:pt x="150251" y="274830"/>
                    <a:pt x="231431" y="206651"/>
                    <a:pt x="231431" y="206651"/>
                  </a:cubicBezTo>
                  <a:cubicBezTo>
                    <a:pt x="231431" y="206651"/>
                    <a:pt x="201131" y="237516"/>
                    <a:pt x="201131" y="252315"/>
                  </a:cubicBezTo>
                  <a:cubicBezTo>
                    <a:pt x="201131" y="258766"/>
                    <a:pt x="256933" y="320367"/>
                    <a:pt x="277133" y="320367"/>
                  </a:cubicBezTo>
                  <a:cubicBezTo>
                    <a:pt x="297333" y="320367"/>
                    <a:pt x="353137" y="258766"/>
                    <a:pt x="353137" y="252315"/>
                  </a:cubicBezTo>
                  <a:cubicBezTo>
                    <a:pt x="353137" y="237516"/>
                    <a:pt x="322836" y="206651"/>
                    <a:pt x="322836" y="206651"/>
                  </a:cubicBezTo>
                  <a:cubicBezTo>
                    <a:pt x="322836" y="206651"/>
                    <a:pt x="404015" y="274830"/>
                    <a:pt x="413990" y="267494"/>
                  </a:cubicBezTo>
                  <a:cubicBezTo>
                    <a:pt x="423964" y="260158"/>
                    <a:pt x="428383" y="243080"/>
                    <a:pt x="417525" y="242322"/>
                  </a:cubicBezTo>
                  <a:cubicBezTo>
                    <a:pt x="382174" y="240045"/>
                    <a:pt x="380028" y="210826"/>
                    <a:pt x="368414" y="191473"/>
                  </a:cubicBezTo>
                  <a:cubicBezTo>
                    <a:pt x="356671" y="172120"/>
                    <a:pt x="337986" y="161115"/>
                    <a:pt x="337986" y="161115"/>
                  </a:cubicBezTo>
                  <a:cubicBezTo>
                    <a:pt x="337986" y="161115"/>
                    <a:pt x="363995" y="171361"/>
                    <a:pt x="389624" y="161115"/>
                  </a:cubicBezTo>
                  <a:cubicBezTo>
                    <a:pt x="415127" y="150869"/>
                    <a:pt x="549835" y="19445"/>
                    <a:pt x="549835" y="19445"/>
                  </a:cubicBezTo>
                  <a:cubicBezTo>
                    <a:pt x="558926" y="5277"/>
                    <a:pt x="552740" y="-2944"/>
                    <a:pt x="536453" y="978"/>
                  </a:cubicBezTo>
                  <a:close/>
                </a:path>
              </a:pathLst>
            </a:custGeom>
            <a:solidFill>
              <a:srgbClr val="FFD836"/>
            </a:solidFill>
            <a:ln w="1262" cap="flat">
              <a:noFill/>
              <a:prstDash val="solid"/>
              <a:miter/>
            </a:ln>
          </p:spPr>
          <p:txBody>
            <a:bodyPr rtlCol="0" anchor="ctr"/>
            <a:lstStyle/>
            <a:p>
              <a:endParaRPr lang="en-QA"/>
            </a:p>
          </p:txBody>
        </p:sp>
        <p:sp>
          <p:nvSpPr>
            <p:cNvPr id="8535" name="Freeform 8534">
              <a:extLst>
                <a:ext uri="{FF2B5EF4-FFF2-40B4-BE49-F238E27FC236}">
                  <a16:creationId xmlns:a16="http://schemas.microsoft.com/office/drawing/2014/main" id="{C9EC4389-E941-8357-F9DF-38DE2D0EE438}"/>
                </a:ext>
              </a:extLst>
            </p:cNvPr>
            <p:cNvSpPr/>
            <p:nvPr/>
          </p:nvSpPr>
          <p:spPr>
            <a:xfrm>
              <a:off x="17518795" y="850445"/>
              <a:ext cx="555384" cy="321630"/>
            </a:xfrm>
            <a:custGeom>
              <a:avLst/>
              <a:gdLst>
                <a:gd name="connsiteX0" fmla="*/ 18371 w 555384"/>
                <a:gd name="connsiteY0" fmla="*/ 996 h 321630"/>
                <a:gd name="connsiteX1" fmla="*/ 18371 w 555384"/>
                <a:gd name="connsiteY1" fmla="*/ 996 h 321630"/>
                <a:gd name="connsiteX2" fmla="*/ 133387 w 555384"/>
                <a:gd name="connsiteY2" fmla="*/ 28824 h 321630"/>
                <a:gd name="connsiteX3" fmla="*/ 182119 w 555384"/>
                <a:gd name="connsiteY3" fmla="*/ 47454 h 321630"/>
                <a:gd name="connsiteX4" fmla="*/ 196259 w 555384"/>
                <a:gd name="connsiteY4" fmla="*/ 66119 h 321630"/>
                <a:gd name="connsiteX5" fmla="*/ 192093 w 555384"/>
                <a:gd name="connsiteY5" fmla="*/ 80444 h 321630"/>
                <a:gd name="connsiteX6" fmla="*/ 188559 w 555384"/>
                <a:gd name="connsiteY6" fmla="*/ 84585 h 321630"/>
                <a:gd name="connsiteX7" fmla="*/ 187927 w 555384"/>
                <a:gd name="connsiteY7" fmla="*/ 85196 h 321630"/>
                <a:gd name="connsiteX8" fmla="*/ 277691 w 555384"/>
                <a:gd name="connsiteY8" fmla="*/ 100138 h 321630"/>
                <a:gd name="connsiteX9" fmla="*/ 367455 w 555384"/>
                <a:gd name="connsiteY9" fmla="*/ 85196 h 321630"/>
                <a:gd name="connsiteX10" fmla="*/ 366824 w 555384"/>
                <a:gd name="connsiteY10" fmla="*/ 84585 h 321630"/>
                <a:gd name="connsiteX11" fmla="*/ 363289 w 555384"/>
                <a:gd name="connsiteY11" fmla="*/ 80444 h 321630"/>
                <a:gd name="connsiteX12" fmla="*/ 359249 w 555384"/>
                <a:gd name="connsiteY12" fmla="*/ 66119 h 321630"/>
                <a:gd name="connsiteX13" fmla="*/ 373264 w 555384"/>
                <a:gd name="connsiteY13" fmla="*/ 47454 h 321630"/>
                <a:gd name="connsiteX14" fmla="*/ 421996 w 555384"/>
                <a:gd name="connsiteY14" fmla="*/ 28824 h 321630"/>
                <a:gd name="connsiteX15" fmla="*/ 537012 w 555384"/>
                <a:gd name="connsiteY15" fmla="*/ 996 h 321630"/>
                <a:gd name="connsiteX16" fmla="*/ 547490 w 555384"/>
                <a:gd name="connsiteY16" fmla="*/ 225 h 321630"/>
                <a:gd name="connsiteX17" fmla="*/ 553929 w 555384"/>
                <a:gd name="connsiteY17" fmla="*/ 3686 h 321630"/>
                <a:gd name="connsiteX18" fmla="*/ 555191 w 555384"/>
                <a:gd name="connsiteY18" fmla="*/ 10766 h 321630"/>
                <a:gd name="connsiteX19" fmla="*/ 551151 w 555384"/>
                <a:gd name="connsiteY19" fmla="*/ 20419 h 321630"/>
                <a:gd name="connsiteX20" fmla="*/ 551025 w 555384"/>
                <a:gd name="connsiteY20" fmla="*/ 20478 h 321630"/>
                <a:gd name="connsiteX21" fmla="*/ 551025 w 555384"/>
                <a:gd name="connsiteY21" fmla="*/ 20529 h 321630"/>
                <a:gd name="connsiteX22" fmla="*/ 550519 w 555384"/>
                <a:gd name="connsiteY22" fmla="*/ 20077 h 321630"/>
                <a:gd name="connsiteX23" fmla="*/ 551025 w 555384"/>
                <a:gd name="connsiteY23" fmla="*/ 20530 h 321630"/>
                <a:gd name="connsiteX24" fmla="*/ 551025 w 555384"/>
                <a:gd name="connsiteY24" fmla="*/ 20535 h 321630"/>
                <a:gd name="connsiteX25" fmla="*/ 550646 w 555384"/>
                <a:gd name="connsiteY25" fmla="*/ 20906 h 321630"/>
                <a:gd name="connsiteX26" fmla="*/ 549510 w 555384"/>
                <a:gd name="connsiteY26" fmla="*/ 22008 h 321630"/>
                <a:gd name="connsiteX27" fmla="*/ 545218 w 555384"/>
                <a:gd name="connsiteY27" fmla="*/ 26197 h 321630"/>
                <a:gd name="connsiteX28" fmla="*/ 529562 w 555384"/>
                <a:gd name="connsiteY28" fmla="*/ 41228 h 321630"/>
                <a:gd name="connsiteX29" fmla="*/ 480450 w 555384"/>
                <a:gd name="connsiteY29" fmla="*/ 87533 h 321630"/>
                <a:gd name="connsiteX30" fmla="*/ 426542 w 555384"/>
                <a:gd name="connsiteY30" fmla="*/ 135770 h 321630"/>
                <a:gd name="connsiteX31" fmla="*/ 404826 w 555384"/>
                <a:gd name="connsiteY31" fmla="*/ 153224 h 321630"/>
                <a:gd name="connsiteX32" fmla="*/ 390560 w 555384"/>
                <a:gd name="connsiteY32" fmla="*/ 162333 h 321630"/>
                <a:gd name="connsiteX33" fmla="*/ 354830 w 555384"/>
                <a:gd name="connsiteY33" fmla="*/ 166215 h 321630"/>
                <a:gd name="connsiteX34" fmla="*/ 342963 w 555384"/>
                <a:gd name="connsiteY34" fmla="*/ 163795 h 321630"/>
                <a:gd name="connsiteX35" fmla="*/ 342836 w 555384"/>
                <a:gd name="connsiteY35" fmla="*/ 163772 h 321630"/>
                <a:gd name="connsiteX36" fmla="*/ 349907 w 555384"/>
                <a:gd name="connsiteY36" fmla="*/ 169185 h 321630"/>
                <a:gd name="connsiteX37" fmla="*/ 369602 w 555384"/>
                <a:gd name="connsiteY37" fmla="*/ 191779 h 321630"/>
                <a:gd name="connsiteX38" fmla="*/ 376798 w 555384"/>
                <a:gd name="connsiteY38" fmla="*/ 206608 h 321630"/>
                <a:gd name="connsiteX39" fmla="*/ 377177 w 555384"/>
                <a:gd name="connsiteY39" fmla="*/ 207642 h 321630"/>
                <a:gd name="connsiteX40" fmla="*/ 385258 w 555384"/>
                <a:gd name="connsiteY40" fmla="*/ 223592 h 321630"/>
                <a:gd name="connsiteX41" fmla="*/ 397630 w 555384"/>
                <a:gd name="connsiteY41" fmla="*/ 236235 h 321630"/>
                <a:gd name="connsiteX42" fmla="*/ 418336 w 555384"/>
                <a:gd name="connsiteY42" fmla="*/ 242324 h 321630"/>
                <a:gd name="connsiteX43" fmla="*/ 418336 w 555384"/>
                <a:gd name="connsiteY43" fmla="*/ 242325 h 321630"/>
                <a:gd name="connsiteX44" fmla="*/ 424268 w 555384"/>
                <a:gd name="connsiteY44" fmla="*/ 245881 h 321630"/>
                <a:gd name="connsiteX45" fmla="*/ 424900 w 555384"/>
                <a:gd name="connsiteY45" fmla="*/ 253191 h 321630"/>
                <a:gd name="connsiteX46" fmla="*/ 415052 w 555384"/>
                <a:gd name="connsiteY46" fmla="*/ 268634 h 321630"/>
                <a:gd name="connsiteX47" fmla="*/ 412023 w 555384"/>
                <a:gd name="connsiteY47" fmla="*/ 269281 h 321630"/>
                <a:gd name="connsiteX48" fmla="*/ 407730 w 555384"/>
                <a:gd name="connsiteY48" fmla="*/ 268210 h 321630"/>
                <a:gd name="connsiteX49" fmla="*/ 395862 w 555384"/>
                <a:gd name="connsiteY49" fmla="*/ 262256 h 321630"/>
                <a:gd name="connsiteX50" fmla="*/ 364930 w 555384"/>
                <a:gd name="connsiteY50" fmla="*/ 240962 h 321630"/>
                <a:gd name="connsiteX51" fmla="*/ 335893 w 555384"/>
                <a:gd name="connsiteY51" fmla="*/ 218313 h 321630"/>
                <a:gd name="connsiteX52" fmla="*/ 330464 w 555384"/>
                <a:gd name="connsiteY52" fmla="*/ 213848 h 321630"/>
                <a:gd name="connsiteX53" fmla="*/ 339176 w 555384"/>
                <a:gd name="connsiteY53" fmla="*/ 224174 h 321630"/>
                <a:gd name="connsiteX54" fmla="*/ 349654 w 555384"/>
                <a:gd name="connsiteY54" fmla="*/ 239255 h 321630"/>
                <a:gd name="connsiteX55" fmla="*/ 354452 w 555384"/>
                <a:gd name="connsiteY55" fmla="*/ 252947 h 321630"/>
                <a:gd name="connsiteX56" fmla="*/ 353820 w 555384"/>
                <a:gd name="connsiteY56" fmla="*/ 255063 h 321630"/>
                <a:gd name="connsiteX57" fmla="*/ 351927 w 555384"/>
                <a:gd name="connsiteY57" fmla="*/ 258078 h 321630"/>
                <a:gd name="connsiteX58" fmla="*/ 345361 w 555384"/>
                <a:gd name="connsiteY58" fmla="*/ 266704 h 321630"/>
                <a:gd name="connsiteX59" fmla="*/ 323899 w 555384"/>
                <a:gd name="connsiteY59" fmla="*/ 289842 h 321630"/>
                <a:gd name="connsiteX60" fmla="*/ 298649 w 555384"/>
                <a:gd name="connsiteY60" fmla="*/ 311783 h 321630"/>
                <a:gd name="connsiteX61" fmla="*/ 287160 w 555384"/>
                <a:gd name="connsiteY61" fmla="*/ 318906 h 321630"/>
                <a:gd name="connsiteX62" fmla="*/ 277817 w 555384"/>
                <a:gd name="connsiteY62" fmla="*/ 321631 h 321630"/>
                <a:gd name="connsiteX63" fmla="*/ 268475 w 555384"/>
                <a:gd name="connsiteY63" fmla="*/ 318906 h 321630"/>
                <a:gd name="connsiteX64" fmla="*/ 256986 w 555384"/>
                <a:gd name="connsiteY64" fmla="*/ 311783 h 321630"/>
                <a:gd name="connsiteX65" fmla="*/ 231735 w 555384"/>
                <a:gd name="connsiteY65" fmla="*/ 289842 h 321630"/>
                <a:gd name="connsiteX66" fmla="*/ 210400 w 555384"/>
                <a:gd name="connsiteY66" fmla="*/ 266704 h 321630"/>
                <a:gd name="connsiteX67" fmla="*/ 203709 w 555384"/>
                <a:gd name="connsiteY67" fmla="*/ 258078 h 321630"/>
                <a:gd name="connsiteX68" fmla="*/ 201815 w 555384"/>
                <a:gd name="connsiteY68" fmla="*/ 255063 h 321630"/>
                <a:gd name="connsiteX69" fmla="*/ 201184 w 555384"/>
                <a:gd name="connsiteY69" fmla="*/ 252947 h 321630"/>
                <a:gd name="connsiteX70" fmla="*/ 205981 w 555384"/>
                <a:gd name="connsiteY70" fmla="*/ 239255 h 321630"/>
                <a:gd name="connsiteX71" fmla="*/ 216460 w 555384"/>
                <a:gd name="connsiteY71" fmla="*/ 224174 h 321630"/>
                <a:gd name="connsiteX72" fmla="*/ 225171 w 555384"/>
                <a:gd name="connsiteY72" fmla="*/ 213848 h 321630"/>
                <a:gd name="connsiteX73" fmla="*/ 219742 w 555384"/>
                <a:gd name="connsiteY73" fmla="*/ 218313 h 321630"/>
                <a:gd name="connsiteX74" fmla="*/ 190704 w 555384"/>
                <a:gd name="connsiteY74" fmla="*/ 240962 h 321630"/>
                <a:gd name="connsiteX75" fmla="*/ 159772 w 555384"/>
                <a:gd name="connsiteY75" fmla="*/ 262256 h 321630"/>
                <a:gd name="connsiteX76" fmla="*/ 147905 w 555384"/>
                <a:gd name="connsiteY76" fmla="*/ 268210 h 321630"/>
                <a:gd name="connsiteX77" fmla="*/ 143739 w 555384"/>
                <a:gd name="connsiteY77" fmla="*/ 269281 h 321630"/>
                <a:gd name="connsiteX78" fmla="*/ 140583 w 555384"/>
                <a:gd name="connsiteY78" fmla="*/ 268634 h 321630"/>
                <a:gd name="connsiteX79" fmla="*/ 140583 w 555384"/>
                <a:gd name="connsiteY79" fmla="*/ 268632 h 321630"/>
                <a:gd name="connsiteX80" fmla="*/ 132124 w 555384"/>
                <a:gd name="connsiteY80" fmla="*/ 255951 h 321630"/>
                <a:gd name="connsiteX81" fmla="*/ 136796 w 555384"/>
                <a:gd name="connsiteY81" fmla="*/ 242550 h 321630"/>
                <a:gd name="connsiteX82" fmla="*/ 136921 w 555384"/>
                <a:gd name="connsiteY82" fmla="*/ 242368 h 321630"/>
                <a:gd name="connsiteX83" fmla="*/ 137174 w 555384"/>
                <a:gd name="connsiteY83" fmla="*/ 242331 h 321630"/>
                <a:gd name="connsiteX84" fmla="*/ 161288 w 555384"/>
                <a:gd name="connsiteY84" fmla="*/ 234261 h 321630"/>
                <a:gd name="connsiteX85" fmla="*/ 173281 w 555384"/>
                <a:gd name="connsiteY85" fmla="*/ 221863 h 321630"/>
                <a:gd name="connsiteX86" fmla="*/ 179215 w 555384"/>
                <a:gd name="connsiteY86" fmla="*/ 207519 h 321630"/>
                <a:gd name="connsiteX87" fmla="*/ 179468 w 555384"/>
                <a:gd name="connsiteY87" fmla="*/ 207031 h 321630"/>
                <a:gd name="connsiteX88" fmla="*/ 185907 w 555384"/>
                <a:gd name="connsiteY88" fmla="*/ 191782 h 321630"/>
                <a:gd name="connsiteX89" fmla="*/ 185907 w 555384"/>
                <a:gd name="connsiteY89" fmla="*/ 191779 h 321630"/>
                <a:gd name="connsiteX90" fmla="*/ 186538 w 555384"/>
                <a:gd name="connsiteY90" fmla="*/ 192104 h 321630"/>
                <a:gd name="connsiteX91" fmla="*/ 185907 w 555384"/>
                <a:gd name="connsiteY91" fmla="*/ 191782 h 321630"/>
                <a:gd name="connsiteX92" fmla="*/ 185907 w 555384"/>
                <a:gd name="connsiteY92" fmla="*/ 191782 h 321630"/>
                <a:gd name="connsiteX93" fmla="*/ 205602 w 555384"/>
                <a:gd name="connsiteY93" fmla="*/ 169185 h 321630"/>
                <a:gd name="connsiteX94" fmla="*/ 212546 w 555384"/>
                <a:gd name="connsiteY94" fmla="*/ 163782 h 321630"/>
                <a:gd name="connsiteX95" fmla="*/ 215954 w 555384"/>
                <a:gd name="connsiteY95" fmla="*/ 162764 h 321630"/>
                <a:gd name="connsiteX96" fmla="*/ 216838 w 555384"/>
                <a:gd name="connsiteY96" fmla="*/ 162451 h 321630"/>
                <a:gd name="connsiteX97" fmla="*/ 216965 w 555384"/>
                <a:gd name="connsiteY97" fmla="*/ 162365 h 321630"/>
                <a:gd name="connsiteX98" fmla="*/ 217091 w 555384"/>
                <a:gd name="connsiteY98" fmla="*/ 162343 h 321630"/>
                <a:gd name="connsiteX99" fmla="*/ 217091 w 555384"/>
                <a:gd name="connsiteY99" fmla="*/ 162336 h 321630"/>
                <a:gd name="connsiteX100" fmla="*/ 217091 w 555384"/>
                <a:gd name="connsiteY100" fmla="*/ 162335 h 321630"/>
                <a:gd name="connsiteX101" fmla="*/ 217091 w 555384"/>
                <a:gd name="connsiteY101" fmla="*/ 162334 h 321630"/>
                <a:gd name="connsiteX102" fmla="*/ 216838 w 555384"/>
                <a:gd name="connsiteY102" fmla="*/ 161747 h 321630"/>
                <a:gd name="connsiteX103" fmla="*/ 216585 w 555384"/>
                <a:gd name="connsiteY103" fmla="*/ 161202 h 321630"/>
                <a:gd name="connsiteX104" fmla="*/ 216585 w 555384"/>
                <a:gd name="connsiteY104" fmla="*/ 161204 h 321630"/>
                <a:gd name="connsiteX105" fmla="*/ 216585 w 555384"/>
                <a:gd name="connsiteY105" fmla="*/ 161210 h 321630"/>
                <a:gd name="connsiteX106" fmla="*/ 216460 w 555384"/>
                <a:gd name="connsiteY106" fmla="*/ 161237 h 321630"/>
                <a:gd name="connsiteX107" fmla="*/ 216334 w 555384"/>
                <a:gd name="connsiteY107" fmla="*/ 161335 h 321630"/>
                <a:gd name="connsiteX108" fmla="*/ 215703 w 555384"/>
                <a:gd name="connsiteY108" fmla="*/ 161723 h 321630"/>
                <a:gd name="connsiteX109" fmla="*/ 213429 w 555384"/>
                <a:gd name="connsiteY109" fmla="*/ 163248 h 321630"/>
                <a:gd name="connsiteX110" fmla="*/ 212546 w 555384"/>
                <a:gd name="connsiteY110" fmla="*/ 163782 h 321630"/>
                <a:gd name="connsiteX111" fmla="*/ 212546 w 555384"/>
                <a:gd name="connsiteY111" fmla="*/ 163795 h 321630"/>
                <a:gd name="connsiteX112" fmla="*/ 200678 w 555384"/>
                <a:gd name="connsiteY112" fmla="*/ 166215 h 321630"/>
                <a:gd name="connsiteX113" fmla="*/ 165075 w 555384"/>
                <a:gd name="connsiteY113" fmla="*/ 162334 h 321630"/>
                <a:gd name="connsiteX114" fmla="*/ 165075 w 555384"/>
                <a:gd name="connsiteY114" fmla="*/ 162334 h 321630"/>
                <a:gd name="connsiteX115" fmla="*/ 165202 w 555384"/>
                <a:gd name="connsiteY115" fmla="*/ 161747 h 321630"/>
                <a:gd name="connsiteX116" fmla="*/ 165075 w 555384"/>
                <a:gd name="connsiteY116" fmla="*/ 162333 h 321630"/>
                <a:gd name="connsiteX117" fmla="*/ 165075 w 555384"/>
                <a:gd name="connsiteY117" fmla="*/ 162334 h 321630"/>
                <a:gd name="connsiteX118" fmla="*/ 150683 w 555384"/>
                <a:gd name="connsiteY118" fmla="*/ 153261 h 321630"/>
                <a:gd name="connsiteX119" fmla="*/ 128968 w 555384"/>
                <a:gd name="connsiteY119" fmla="*/ 135824 h 321630"/>
                <a:gd name="connsiteX120" fmla="*/ 75058 w 555384"/>
                <a:gd name="connsiteY120" fmla="*/ 87581 h 321630"/>
                <a:gd name="connsiteX121" fmla="*/ 25820 w 555384"/>
                <a:gd name="connsiteY121" fmla="*/ 41245 h 321630"/>
                <a:gd name="connsiteX122" fmla="*/ 10292 w 555384"/>
                <a:gd name="connsiteY122" fmla="*/ 26203 h 321630"/>
                <a:gd name="connsiteX123" fmla="*/ 5873 w 555384"/>
                <a:gd name="connsiteY123" fmla="*/ 22009 h 321630"/>
                <a:gd name="connsiteX124" fmla="*/ 4736 w 555384"/>
                <a:gd name="connsiteY124" fmla="*/ 20907 h 321630"/>
                <a:gd name="connsiteX125" fmla="*/ 4358 w 555384"/>
                <a:gd name="connsiteY125" fmla="*/ 20530 h 321630"/>
                <a:gd name="connsiteX126" fmla="*/ 4863 w 555384"/>
                <a:gd name="connsiteY126" fmla="*/ 20077 h 321630"/>
                <a:gd name="connsiteX127" fmla="*/ 5367 w 555384"/>
                <a:gd name="connsiteY127" fmla="*/ 19736 h 321630"/>
                <a:gd name="connsiteX128" fmla="*/ 5367 w 555384"/>
                <a:gd name="connsiteY128" fmla="*/ 19675 h 321630"/>
                <a:gd name="connsiteX129" fmla="*/ 5620 w 555384"/>
                <a:gd name="connsiteY129" fmla="*/ 20002 h 321630"/>
                <a:gd name="connsiteX130" fmla="*/ 6757 w 555384"/>
                <a:gd name="connsiteY130" fmla="*/ 21104 h 321630"/>
                <a:gd name="connsiteX131" fmla="*/ 11176 w 555384"/>
                <a:gd name="connsiteY131" fmla="*/ 25296 h 321630"/>
                <a:gd name="connsiteX132" fmla="*/ 26704 w 555384"/>
                <a:gd name="connsiteY132" fmla="*/ 40334 h 321630"/>
                <a:gd name="connsiteX133" fmla="*/ 75942 w 555384"/>
                <a:gd name="connsiteY133" fmla="*/ 86654 h 321630"/>
                <a:gd name="connsiteX134" fmla="*/ 129852 w 555384"/>
                <a:gd name="connsiteY134" fmla="*/ 134861 h 321630"/>
                <a:gd name="connsiteX135" fmla="*/ 151440 w 555384"/>
                <a:gd name="connsiteY135" fmla="*/ 152248 h 321630"/>
                <a:gd name="connsiteX136" fmla="*/ 165454 w 555384"/>
                <a:gd name="connsiteY136" fmla="*/ 161160 h 321630"/>
                <a:gd name="connsiteX137" fmla="*/ 165454 w 555384"/>
                <a:gd name="connsiteY137" fmla="*/ 161161 h 321630"/>
                <a:gd name="connsiteX138" fmla="*/ 200552 w 555384"/>
                <a:gd name="connsiteY138" fmla="*/ 164964 h 321630"/>
                <a:gd name="connsiteX139" fmla="*/ 212166 w 555384"/>
                <a:gd name="connsiteY139" fmla="*/ 162580 h 321630"/>
                <a:gd name="connsiteX140" fmla="*/ 215450 w 555384"/>
                <a:gd name="connsiteY140" fmla="*/ 161570 h 321630"/>
                <a:gd name="connsiteX141" fmla="*/ 216334 w 555384"/>
                <a:gd name="connsiteY141" fmla="*/ 161267 h 321630"/>
                <a:gd name="connsiteX142" fmla="*/ 216585 w 555384"/>
                <a:gd name="connsiteY142" fmla="*/ 161186 h 321630"/>
                <a:gd name="connsiteX143" fmla="*/ 216585 w 555384"/>
                <a:gd name="connsiteY143" fmla="*/ 161165 h 321630"/>
                <a:gd name="connsiteX144" fmla="*/ 216585 w 555384"/>
                <a:gd name="connsiteY144" fmla="*/ 161160 h 321630"/>
                <a:gd name="connsiteX145" fmla="*/ 217217 w 555384"/>
                <a:gd name="connsiteY145" fmla="*/ 162291 h 321630"/>
                <a:gd name="connsiteX146" fmla="*/ 217217 w 555384"/>
                <a:gd name="connsiteY146" fmla="*/ 162294 h 321630"/>
                <a:gd name="connsiteX147" fmla="*/ 217217 w 555384"/>
                <a:gd name="connsiteY147" fmla="*/ 162299 h 321630"/>
                <a:gd name="connsiteX148" fmla="*/ 217091 w 555384"/>
                <a:gd name="connsiteY148" fmla="*/ 162321 h 321630"/>
                <a:gd name="connsiteX149" fmla="*/ 217091 w 555384"/>
                <a:gd name="connsiteY149" fmla="*/ 162376 h 321630"/>
                <a:gd name="connsiteX150" fmla="*/ 216965 w 555384"/>
                <a:gd name="connsiteY150" fmla="*/ 162415 h 321630"/>
                <a:gd name="connsiteX151" fmla="*/ 216334 w 555384"/>
                <a:gd name="connsiteY151" fmla="*/ 162791 h 321630"/>
                <a:gd name="connsiteX152" fmla="*/ 214060 w 555384"/>
                <a:gd name="connsiteY152" fmla="*/ 164289 h 321630"/>
                <a:gd name="connsiteX153" fmla="*/ 206359 w 555384"/>
                <a:gd name="connsiteY153" fmla="*/ 170151 h 321630"/>
                <a:gd name="connsiteX154" fmla="*/ 187043 w 555384"/>
                <a:gd name="connsiteY154" fmla="*/ 192427 h 321630"/>
                <a:gd name="connsiteX155" fmla="*/ 187043 w 555384"/>
                <a:gd name="connsiteY155" fmla="*/ 192429 h 321630"/>
                <a:gd name="connsiteX156" fmla="*/ 180604 w 555384"/>
                <a:gd name="connsiteY156" fmla="*/ 207442 h 321630"/>
                <a:gd name="connsiteX157" fmla="*/ 180478 w 555384"/>
                <a:gd name="connsiteY157" fmla="*/ 207971 h 321630"/>
                <a:gd name="connsiteX158" fmla="*/ 174291 w 555384"/>
                <a:gd name="connsiteY158" fmla="*/ 222493 h 321630"/>
                <a:gd name="connsiteX159" fmla="*/ 162046 w 555384"/>
                <a:gd name="connsiteY159" fmla="*/ 235331 h 321630"/>
                <a:gd name="connsiteX160" fmla="*/ 137678 w 555384"/>
                <a:gd name="connsiteY160" fmla="*/ 243539 h 321630"/>
                <a:gd name="connsiteX161" fmla="*/ 137805 w 555384"/>
                <a:gd name="connsiteY161" fmla="*/ 243358 h 321630"/>
                <a:gd name="connsiteX162" fmla="*/ 137300 w 555384"/>
                <a:gd name="connsiteY162" fmla="*/ 242954 h 321630"/>
                <a:gd name="connsiteX163" fmla="*/ 137427 w 555384"/>
                <a:gd name="connsiteY163" fmla="*/ 243577 h 321630"/>
                <a:gd name="connsiteX164" fmla="*/ 137678 w 555384"/>
                <a:gd name="connsiteY164" fmla="*/ 243539 h 321630"/>
                <a:gd name="connsiteX165" fmla="*/ 133387 w 555384"/>
                <a:gd name="connsiteY165" fmla="*/ 255794 h 321630"/>
                <a:gd name="connsiteX166" fmla="*/ 141340 w 555384"/>
                <a:gd name="connsiteY166" fmla="*/ 267618 h 321630"/>
                <a:gd name="connsiteX167" fmla="*/ 141340 w 555384"/>
                <a:gd name="connsiteY167" fmla="*/ 267618 h 321630"/>
                <a:gd name="connsiteX168" fmla="*/ 140962 w 555384"/>
                <a:gd name="connsiteY168" fmla="*/ 268126 h 321630"/>
                <a:gd name="connsiteX169" fmla="*/ 141340 w 555384"/>
                <a:gd name="connsiteY169" fmla="*/ 267621 h 321630"/>
                <a:gd name="connsiteX170" fmla="*/ 141340 w 555384"/>
                <a:gd name="connsiteY170" fmla="*/ 267618 h 321630"/>
                <a:gd name="connsiteX171" fmla="*/ 143612 w 555384"/>
                <a:gd name="connsiteY171" fmla="*/ 268022 h 321630"/>
                <a:gd name="connsiteX172" fmla="*/ 147527 w 555384"/>
                <a:gd name="connsiteY172" fmla="*/ 267025 h 321630"/>
                <a:gd name="connsiteX173" fmla="*/ 159141 w 555384"/>
                <a:gd name="connsiteY173" fmla="*/ 261172 h 321630"/>
                <a:gd name="connsiteX174" fmla="*/ 189947 w 555384"/>
                <a:gd name="connsiteY174" fmla="*/ 239950 h 321630"/>
                <a:gd name="connsiteX175" fmla="*/ 218985 w 555384"/>
                <a:gd name="connsiteY175" fmla="*/ 217331 h 321630"/>
                <a:gd name="connsiteX176" fmla="*/ 228201 w 555384"/>
                <a:gd name="connsiteY176" fmla="*/ 209712 h 321630"/>
                <a:gd name="connsiteX177" fmla="*/ 230853 w 555384"/>
                <a:gd name="connsiteY177" fmla="*/ 207562 h 321630"/>
                <a:gd name="connsiteX178" fmla="*/ 231484 w 555384"/>
                <a:gd name="connsiteY178" fmla="*/ 206994 h 321630"/>
                <a:gd name="connsiteX179" fmla="*/ 231735 w 555384"/>
                <a:gd name="connsiteY179" fmla="*/ 206812 h 321630"/>
                <a:gd name="connsiteX180" fmla="*/ 231735 w 555384"/>
                <a:gd name="connsiteY180" fmla="*/ 206804 h 321630"/>
                <a:gd name="connsiteX181" fmla="*/ 231735 w 555384"/>
                <a:gd name="connsiteY181" fmla="*/ 206801 h 321630"/>
                <a:gd name="connsiteX182" fmla="*/ 232115 w 555384"/>
                <a:gd name="connsiteY182" fmla="*/ 207283 h 321630"/>
                <a:gd name="connsiteX183" fmla="*/ 232619 w 555384"/>
                <a:gd name="connsiteY183" fmla="*/ 207726 h 321630"/>
                <a:gd name="connsiteX184" fmla="*/ 232619 w 555384"/>
                <a:gd name="connsiteY184" fmla="*/ 207748 h 321630"/>
                <a:gd name="connsiteX185" fmla="*/ 232494 w 555384"/>
                <a:gd name="connsiteY185" fmla="*/ 207814 h 321630"/>
                <a:gd name="connsiteX186" fmla="*/ 232241 w 555384"/>
                <a:gd name="connsiteY186" fmla="*/ 208072 h 321630"/>
                <a:gd name="connsiteX187" fmla="*/ 231357 w 555384"/>
                <a:gd name="connsiteY187" fmla="*/ 209073 h 321630"/>
                <a:gd name="connsiteX188" fmla="*/ 227948 w 555384"/>
                <a:gd name="connsiteY188" fmla="*/ 212762 h 321630"/>
                <a:gd name="connsiteX189" fmla="*/ 217469 w 555384"/>
                <a:gd name="connsiteY189" fmla="*/ 224958 h 321630"/>
                <a:gd name="connsiteX190" fmla="*/ 207116 w 555384"/>
                <a:gd name="connsiteY190" fmla="*/ 239882 h 321630"/>
                <a:gd name="connsiteX191" fmla="*/ 202446 w 555384"/>
                <a:gd name="connsiteY191" fmla="*/ 252947 h 321630"/>
                <a:gd name="connsiteX192" fmla="*/ 202950 w 555384"/>
                <a:gd name="connsiteY192" fmla="*/ 254486 h 321630"/>
                <a:gd name="connsiteX193" fmla="*/ 204718 w 555384"/>
                <a:gd name="connsiteY193" fmla="*/ 257368 h 321630"/>
                <a:gd name="connsiteX194" fmla="*/ 211284 w 555384"/>
                <a:gd name="connsiteY194" fmla="*/ 265899 h 321630"/>
                <a:gd name="connsiteX195" fmla="*/ 232619 w 555384"/>
                <a:gd name="connsiteY195" fmla="*/ 288942 h 321630"/>
                <a:gd name="connsiteX196" fmla="*/ 257744 w 555384"/>
                <a:gd name="connsiteY196" fmla="*/ 310762 h 321630"/>
                <a:gd name="connsiteX197" fmla="*/ 268980 w 555384"/>
                <a:gd name="connsiteY197" fmla="*/ 317773 h 321630"/>
                <a:gd name="connsiteX198" fmla="*/ 277817 w 555384"/>
                <a:gd name="connsiteY198" fmla="*/ 320368 h 321630"/>
                <a:gd name="connsiteX199" fmla="*/ 286655 w 555384"/>
                <a:gd name="connsiteY199" fmla="*/ 317773 h 321630"/>
                <a:gd name="connsiteX200" fmla="*/ 297891 w 555384"/>
                <a:gd name="connsiteY200" fmla="*/ 310762 h 321630"/>
                <a:gd name="connsiteX201" fmla="*/ 323016 w 555384"/>
                <a:gd name="connsiteY201" fmla="*/ 288942 h 321630"/>
                <a:gd name="connsiteX202" fmla="*/ 344352 w 555384"/>
                <a:gd name="connsiteY202" fmla="*/ 265899 h 321630"/>
                <a:gd name="connsiteX203" fmla="*/ 350917 w 555384"/>
                <a:gd name="connsiteY203" fmla="*/ 257368 h 321630"/>
                <a:gd name="connsiteX204" fmla="*/ 352685 w 555384"/>
                <a:gd name="connsiteY204" fmla="*/ 254486 h 321630"/>
                <a:gd name="connsiteX205" fmla="*/ 353189 w 555384"/>
                <a:gd name="connsiteY205" fmla="*/ 252947 h 321630"/>
                <a:gd name="connsiteX206" fmla="*/ 348518 w 555384"/>
                <a:gd name="connsiteY206" fmla="*/ 239882 h 321630"/>
                <a:gd name="connsiteX207" fmla="*/ 338166 w 555384"/>
                <a:gd name="connsiteY207" fmla="*/ 224958 h 321630"/>
                <a:gd name="connsiteX208" fmla="*/ 327813 w 555384"/>
                <a:gd name="connsiteY208" fmla="*/ 212762 h 321630"/>
                <a:gd name="connsiteX209" fmla="*/ 324404 w 555384"/>
                <a:gd name="connsiteY209" fmla="*/ 209073 h 321630"/>
                <a:gd name="connsiteX210" fmla="*/ 323899 w 555384"/>
                <a:gd name="connsiteY210" fmla="*/ 208634 h 321630"/>
                <a:gd name="connsiteX211" fmla="*/ 323394 w 555384"/>
                <a:gd name="connsiteY211" fmla="*/ 208072 h 321630"/>
                <a:gd name="connsiteX212" fmla="*/ 323142 w 555384"/>
                <a:gd name="connsiteY212" fmla="*/ 207814 h 321630"/>
                <a:gd name="connsiteX213" fmla="*/ 323016 w 555384"/>
                <a:gd name="connsiteY213" fmla="*/ 207748 h 321630"/>
                <a:gd name="connsiteX214" fmla="*/ 323016 w 555384"/>
                <a:gd name="connsiteY214" fmla="*/ 207726 h 321630"/>
                <a:gd name="connsiteX215" fmla="*/ 323142 w 555384"/>
                <a:gd name="connsiteY215" fmla="*/ 207662 h 321630"/>
                <a:gd name="connsiteX216" fmla="*/ 323016 w 555384"/>
                <a:gd name="connsiteY216" fmla="*/ 207726 h 321630"/>
                <a:gd name="connsiteX217" fmla="*/ 323899 w 555384"/>
                <a:gd name="connsiteY217" fmla="*/ 206800 h 321630"/>
                <a:gd name="connsiteX218" fmla="*/ 323899 w 555384"/>
                <a:gd name="connsiteY218" fmla="*/ 206835 h 321630"/>
                <a:gd name="connsiteX219" fmla="*/ 323899 w 555384"/>
                <a:gd name="connsiteY219" fmla="*/ 206800 h 321630"/>
                <a:gd name="connsiteX220" fmla="*/ 323899 w 555384"/>
                <a:gd name="connsiteY220" fmla="*/ 206804 h 321630"/>
                <a:gd name="connsiteX221" fmla="*/ 323899 w 555384"/>
                <a:gd name="connsiteY221" fmla="*/ 206812 h 321630"/>
                <a:gd name="connsiteX222" fmla="*/ 324151 w 555384"/>
                <a:gd name="connsiteY222" fmla="*/ 206994 h 321630"/>
                <a:gd name="connsiteX223" fmla="*/ 324783 w 555384"/>
                <a:gd name="connsiteY223" fmla="*/ 207562 h 321630"/>
                <a:gd name="connsiteX224" fmla="*/ 327435 w 555384"/>
                <a:gd name="connsiteY224" fmla="*/ 209712 h 321630"/>
                <a:gd name="connsiteX225" fmla="*/ 336777 w 555384"/>
                <a:gd name="connsiteY225" fmla="*/ 217331 h 321630"/>
                <a:gd name="connsiteX226" fmla="*/ 365689 w 555384"/>
                <a:gd name="connsiteY226" fmla="*/ 239950 h 321630"/>
                <a:gd name="connsiteX227" fmla="*/ 396493 w 555384"/>
                <a:gd name="connsiteY227" fmla="*/ 261172 h 321630"/>
                <a:gd name="connsiteX228" fmla="*/ 408108 w 555384"/>
                <a:gd name="connsiteY228" fmla="*/ 267025 h 321630"/>
                <a:gd name="connsiteX229" fmla="*/ 412023 w 555384"/>
                <a:gd name="connsiteY229" fmla="*/ 268022 h 321630"/>
                <a:gd name="connsiteX230" fmla="*/ 414295 w 555384"/>
                <a:gd name="connsiteY230" fmla="*/ 267617 h 321630"/>
                <a:gd name="connsiteX231" fmla="*/ 423637 w 555384"/>
                <a:gd name="connsiteY231" fmla="*/ 252956 h 321630"/>
                <a:gd name="connsiteX232" fmla="*/ 423133 w 555384"/>
                <a:gd name="connsiteY232" fmla="*/ 246470 h 321630"/>
                <a:gd name="connsiteX233" fmla="*/ 418209 w 555384"/>
                <a:gd name="connsiteY233" fmla="*/ 243584 h 321630"/>
                <a:gd name="connsiteX234" fmla="*/ 396873 w 555384"/>
                <a:gd name="connsiteY234" fmla="*/ 237304 h 321630"/>
                <a:gd name="connsiteX235" fmla="*/ 384248 w 555384"/>
                <a:gd name="connsiteY235" fmla="*/ 224273 h 321630"/>
                <a:gd name="connsiteX236" fmla="*/ 376041 w 555384"/>
                <a:gd name="connsiteY236" fmla="*/ 208146 h 321630"/>
                <a:gd name="connsiteX237" fmla="*/ 375662 w 555384"/>
                <a:gd name="connsiteY237" fmla="*/ 207133 h 321630"/>
                <a:gd name="connsiteX238" fmla="*/ 368466 w 555384"/>
                <a:gd name="connsiteY238" fmla="*/ 192429 h 321630"/>
                <a:gd name="connsiteX239" fmla="*/ 349023 w 555384"/>
                <a:gd name="connsiteY239" fmla="*/ 170151 h 321630"/>
                <a:gd name="connsiteX240" fmla="*/ 341448 w 555384"/>
                <a:gd name="connsiteY240" fmla="*/ 164288 h 321630"/>
                <a:gd name="connsiteX241" fmla="*/ 339176 w 555384"/>
                <a:gd name="connsiteY241" fmla="*/ 162791 h 321630"/>
                <a:gd name="connsiteX242" fmla="*/ 338797 w 555384"/>
                <a:gd name="connsiteY242" fmla="*/ 162541 h 321630"/>
                <a:gd name="connsiteX243" fmla="*/ 338545 w 555384"/>
                <a:gd name="connsiteY243" fmla="*/ 162413 h 321630"/>
                <a:gd name="connsiteX244" fmla="*/ 338418 w 555384"/>
                <a:gd name="connsiteY244" fmla="*/ 162320 h 321630"/>
                <a:gd name="connsiteX245" fmla="*/ 338418 w 555384"/>
                <a:gd name="connsiteY245" fmla="*/ 162297 h 321630"/>
                <a:gd name="connsiteX246" fmla="*/ 338418 w 555384"/>
                <a:gd name="connsiteY246" fmla="*/ 162292 h 321630"/>
                <a:gd name="connsiteX247" fmla="*/ 338418 w 555384"/>
                <a:gd name="connsiteY247" fmla="*/ 162291 h 321630"/>
                <a:gd name="connsiteX248" fmla="*/ 338923 w 555384"/>
                <a:gd name="connsiteY248" fmla="*/ 161160 h 321630"/>
                <a:gd name="connsiteX249" fmla="*/ 338923 w 555384"/>
                <a:gd name="connsiteY249" fmla="*/ 161161 h 321630"/>
                <a:gd name="connsiteX250" fmla="*/ 338923 w 555384"/>
                <a:gd name="connsiteY250" fmla="*/ 161165 h 321630"/>
                <a:gd name="connsiteX251" fmla="*/ 338923 w 555384"/>
                <a:gd name="connsiteY251" fmla="*/ 161186 h 321630"/>
                <a:gd name="connsiteX252" fmla="*/ 339176 w 555384"/>
                <a:gd name="connsiteY252" fmla="*/ 161267 h 321630"/>
                <a:gd name="connsiteX253" fmla="*/ 340060 w 555384"/>
                <a:gd name="connsiteY253" fmla="*/ 161570 h 321630"/>
                <a:gd name="connsiteX254" fmla="*/ 343342 w 555384"/>
                <a:gd name="connsiteY254" fmla="*/ 162580 h 321630"/>
                <a:gd name="connsiteX255" fmla="*/ 354957 w 555384"/>
                <a:gd name="connsiteY255" fmla="*/ 164964 h 321630"/>
                <a:gd name="connsiteX256" fmla="*/ 390055 w 555384"/>
                <a:gd name="connsiteY256" fmla="*/ 161161 h 321630"/>
                <a:gd name="connsiteX257" fmla="*/ 404195 w 555384"/>
                <a:gd name="connsiteY257" fmla="*/ 152212 h 321630"/>
                <a:gd name="connsiteX258" fmla="*/ 425658 w 555384"/>
                <a:gd name="connsiteY258" fmla="*/ 134808 h 321630"/>
                <a:gd name="connsiteX259" fmla="*/ 479567 w 555384"/>
                <a:gd name="connsiteY259" fmla="*/ 86606 h 321630"/>
                <a:gd name="connsiteX260" fmla="*/ 528678 w 555384"/>
                <a:gd name="connsiteY260" fmla="*/ 40316 h 321630"/>
                <a:gd name="connsiteX261" fmla="*/ 544334 w 555384"/>
                <a:gd name="connsiteY261" fmla="*/ 25290 h 321630"/>
                <a:gd name="connsiteX262" fmla="*/ 548626 w 555384"/>
                <a:gd name="connsiteY262" fmla="*/ 21103 h 321630"/>
                <a:gd name="connsiteX263" fmla="*/ 549762 w 555384"/>
                <a:gd name="connsiteY263" fmla="*/ 20002 h 321630"/>
                <a:gd name="connsiteX264" fmla="*/ 550015 w 555384"/>
                <a:gd name="connsiteY264" fmla="*/ 19675 h 321630"/>
                <a:gd name="connsiteX265" fmla="*/ 553929 w 555384"/>
                <a:gd name="connsiteY265" fmla="*/ 10560 h 321630"/>
                <a:gd name="connsiteX266" fmla="*/ 552919 w 555384"/>
                <a:gd name="connsiteY266" fmla="*/ 4434 h 321630"/>
                <a:gd name="connsiteX267" fmla="*/ 547363 w 555384"/>
                <a:gd name="connsiteY267" fmla="*/ 1472 h 321630"/>
                <a:gd name="connsiteX268" fmla="*/ 537263 w 555384"/>
                <a:gd name="connsiteY268" fmla="*/ 2223 h 321630"/>
                <a:gd name="connsiteX269" fmla="*/ 537263 w 555384"/>
                <a:gd name="connsiteY269" fmla="*/ 2223 h 321630"/>
                <a:gd name="connsiteX270" fmla="*/ 422375 w 555384"/>
                <a:gd name="connsiteY270" fmla="*/ 30050 h 321630"/>
                <a:gd name="connsiteX271" fmla="*/ 374021 w 555384"/>
                <a:gd name="connsiteY271" fmla="*/ 48502 h 321630"/>
                <a:gd name="connsiteX272" fmla="*/ 360386 w 555384"/>
                <a:gd name="connsiteY272" fmla="*/ 66278 h 321630"/>
                <a:gd name="connsiteX273" fmla="*/ 364299 w 555384"/>
                <a:gd name="connsiteY273" fmla="*/ 79714 h 321630"/>
                <a:gd name="connsiteX274" fmla="*/ 367708 w 555384"/>
                <a:gd name="connsiteY274" fmla="*/ 83686 h 321630"/>
                <a:gd name="connsiteX275" fmla="*/ 368845 w 555384"/>
                <a:gd name="connsiteY275" fmla="*/ 84747 h 321630"/>
                <a:gd name="connsiteX276" fmla="*/ 369223 w 555384"/>
                <a:gd name="connsiteY276" fmla="*/ 85017 h 321630"/>
                <a:gd name="connsiteX277" fmla="*/ 369223 w 555384"/>
                <a:gd name="connsiteY277" fmla="*/ 85084 h 321630"/>
                <a:gd name="connsiteX278" fmla="*/ 369349 w 555384"/>
                <a:gd name="connsiteY278" fmla="*/ 85099 h 321630"/>
                <a:gd name="connsiteX279" fmla="*/ 369349 w 555384"/>
                <a:gd name="connsiteY279" fmla="*/ 85103 h 321630"/>
                <a:gd name="connsiteX280" fmla="*/ 370486 w 555384"/>
                <a:gd name="connsiteY280" fmla="*/ 85988 h 321630"/>
                <a:gd name="connsiteX281" fmla="*/ 277691 w 555384"/>
                <a:gd name="connsiteY281" fmla="*/ 101418 h 321630"/>
                <a:gd name="connsiteX282" fmla="*/ 185023 w 555384"/>
                <a:gd name="connsiteY282" fmla="*/ 85988 h 321630"/>
                <a:gd name="connsiteX283" fmla="*/ 186159 w 555384"/>
                <a:gd name="connsiteY283" fmla="*/ 85103 h 321630"/>
                <a:gd name="connsiteX284" fmla="*/ 186159 w 555384"/>
                <a:gd name="connsiteY284" fmla="*/ 85099 h 321630"/>
                <a:gd name="connsiteX285" fmla="*/ 186159 w 555384"/>
                <a:gd name="connsiteY285" fmla="*/ 85084 h 321630"/>
                <a:gd name="connsiteX286" fmla="*/ 186159 w 555384"/>
                <a:gd name="connsiteY286" fmla="*/ 85017 h 321630"/>
                <a:gd name="connsiteX287" fmla="*/ 186538 w 555384"/>
                <a:gd name="connsiteY287" fmla="*/ 84747 h 321630"/>
                <a:gd name="connsiteX288" fmla="*/ 187675 w 555384"/>
                <a:gd name="connsiteY288" fmla="*/ 83686 h 321630"/>
                <a:gd name="connsiteX289" fmla="*/ 191084 w 555384"/>
                <a:gd name="connsiteY289" fmla="*/ 79714 h 321630"/>
                <a:gd name="connsiteX290" fmla="*/ 194997 w 555384"/>
                <a:gd name="connsiteY290" fmla="*/ 66278 h 321630"/>
                <a:gd name="connsiteX291" fmla="*/ 181362 w 555384"/>
                <a:gd name="connsiteY291" fmla="*/ 48502 h 321630"/>
                <a:gd name="connsiteX292" fmla="*/ 133134 w 555384"/>
                <a:gd name="connsiteY292" fmla="*/ 30051 h 321630"/>
                <a:gd name="connsiteX293" fmla="*/ 133134 w 555384"/>
                <a:gd name="connsiteY293" fmla="*/ 30051 h 321630"/>
                <a:gd name="connsiteX294" fmla="*/ 18120 w 555384"/>
                <a:gd name="connsiteY294" fmla="*/ 2223 h 321630"/>
                <a:gd name="connsiteX295" fmla="*/ 8145 w 555384"/>
                <a:gd name="connsiteY295" fmla="*/ 1472 h 321630"/>
                <a:gd name="connsiteX296" fmla="*/ 2590 w 555384"/>
                <a:gd name="connsiteY296" fmla="*/ 4435 h 321630"/>
                <a:gd name="connsiteX297" fmla="*/ 1454 w 555384"/>
                <a:gd name="connsiteY297" fmla="*/ 10563 h 321630"/>
                <a:gd name="connsiteX298" fmla="*/ 5367 w 555384"/>
                <a:gd name="connsiteY298" fmla="*/ 19675 h 321630"/>
                <a:gd name="connsiteX299" fmla="*/ 5242 w 555384"/>
                <a:gd name="connsiteY299" fmla="*/ 19626 h 321630"/>
                <a:gd name="connsiteX300" fmla="*/ 4863 w 555384"/>
                <a:gd name="connsiteY300" fmla="*/ 20077 h 321630"/>
                <a:gd name="connsiteX301" fmla="*/ 4358 w 555384"/>
                <a:gd name="connsiteY301" fmla="*/ 20529 h 321630"/>
                <a:gd name="connsiteX302" fmla="*/ 4358 w 555384"/>
                <a:gd name="connsiteY302" fmla="*/ 20478 h 321630"/>
                <a:gd name="connsiteX303" fmla="*/ 4358 w 555384"/>
                <a:gd name="connsiteY303" fmla="*/ 20419 h 321630"/>
                <a:gd name="connsiteX304" fmla="*/ 192 w 555384"/>
                <a:gd name="connsiteY304" fmla="*/ 10764 h 321630"/>
                <a:gd name="connsiteX305" fmla="*/ 1580 w 555384"/>
                <a:gd name="connsiteY305" fmla="*/ 3685 h 321630"/>
                <a:gd name="connsiteX306" fmla="*/ 7892 w 555384"/>
                <a:gd name="connsiteY306" fmla="*/ 225 h 321630"/>
                <a:gd name="connsiteX307" fmla="*/ 18371 w 555384"/>
                <a:gd name="connsiteY307" fmla="*/ 996 h 321630"/>
                <a:gd name="connsiteX308" fmla="*/ 232115 w 555384"/>
                <a:gd name="connsiteY308" fmla="*/ 207283 h 321630"/>
                <a:gd name="connsiteX309" fmla="*/ 232619 w 555384"/>
                <a:gd name="connsiteY309" fmla="*/ 207726 h 321630"/>
                <a:gd name="connsiteX310" fmla="*/ 231735 w 555384"/>
                <a:gd name="connsiteY310" fmla="*/ 206801 h 321630"/>
                <a:gd name="connsiteX311" fmla="*/ 232115 w 555384"/>
                <a:gd name="connsiteY311" fmla="*/ 207283 h 321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555384" h="321630">
                  <a:moveTo>
                    <a:pt x="18371" y="996"/>
                  </a:moveTo>
                  <a:cubicBezTo>
                    <a:pt x="18371" y="996"/>
                    <a:pt x="18371" y="996"/>
                    <a:pt x="18371" y="996"/>
                  </a:cubicBezTo>
                  <a:lnTo>
                    <a:pt x="133387" y="28824"/>
                  </a:lnTo>
                  <a:cubicBezTo>
                    <a:pt x="157247" y="34619"/>
                    <a:pt x="172524" y="41045"/>
                    <a:pt x="182119" y="47454"/>
                  </a:cubicBezTo>
                  <a:cubicBezTo>
                    <a:pt x="191715" y="53868"/>
                    <a:pt x="195502" y="60307"/>
                    <a:pt x="196259" y="66119"/>
                  </a:cubicBezTo>
                  <a:cubicBezTo>
                    <a:pt x="196891" y="71913"/>
                    <a:pt x="194618" y="76922"/>
                    <a:pt x="192093" y="80444"/>
                  </a:cubicBezTo>
                  <a:cubicBezTo>
                    <a:pt x="190831" y="82209"/>
                    <a:pt x="189568" y="83618"/>
                    <a:pt x="188559" y="84585"/>
                  </a:cubicBezTo>
                  <a:cubicBezTo>
                    <a:pt x="188306" y="84813"/>
                    <a:pt x="188053" y="85017"/>
                    <a:pt x="187927" y="85196"/>
                  </a:cubicBezTo>
                  <a:lnTo>
                    <a:pt x="277691" y="100138"/>
                  </a:lnTo>
                  <a:lnTo>
                    <a:pt x="367455" y="85196"/>
                  </a:lnTo>
                  <a:cubicBezTo>
                    <a:pt x="367330" y="85017"/>
                    <a:pt x="367077" y="84813"/>
                    <a:pt x="366824" y="84585"/>
                  </a:cubicBezTo>
                  <a:cubicBezTo>
                    <a:pt x="365814" y="83618"/>
                    <a:pt x="364552" y="82209"/>
                    <a:pt x="363289" y="80444"/>
                  </a:cubicBezTo>
                  <a:cubicBezTo>
                    <a:pt x="360764" y="76922"/>
                    <a:pt x="358492" y="71913"/>
                    <a:pt x="359249" y="66119"/>
                  </a:cubicBezTo>
                  <a:cubicBezTo>
                    <a:pt x="359880" y="60307"/>
                    <a:pt x="363795" y="53868"/>
                    <a:pt x="373264" y="47454"/>
                  </a:cubicBezTo>
                  <a:cubicBezTo>
                    <a:pt x="382858" y="41045"/>
                    <a:pt x="398135" y="34619"/>
                    <a:pt x="421996" y="28824"/>
                  </a:cubicBezTo>
                  <a:lnTo>
                    <a:pt x="537012" y="996"/>
                  </a:lnTo>
                  <a:cubicBezTo>
                    <a:pt x="541178" y="2"/>
                    <a:pt x="544712" y="-234"/>
                    <a:pt x="547490" y="225"/>
                  </a:cubicBezTo>
                  <a:cubicBezTo>
                    <a:pt x="550394" y="684"/>
                    <a:pt x="552540" y="1848"/>
                    <a:pt x="553929" y="3686"/>
                  </a:cubicBezTo>
                  <a:cubicBezTo>
                    <a:pt x="555191" y="5527"/>
                    <a:pt x="555697" y="7946"/>
                    <a:pt x="555191" y="10766"/>
                  </a:cubicBezTo>
                  <a:cubicBezTo>
                    <a:pt x="554813" y="13580"/>
                    <a:pt x="553424" y="16832"/>
                    <a:pt x="551151" y="20419"/>
                  </a:cubicBezTo>
                  <a:lnTo>
                    <a:pt x="551025" y="20478"/>
                  </a:lnTo>
                  <a:lnTo>
                    <a:pt x="551025" y="20529"/>
                  </a:lnTo>
                  <a:lnTo>
                    <a:pt x="550519" y="20077"/>
                  </a:lnTo>
                  <a:cubicBezTo>
                    <a:pt x="551025" y="20529"/>
                    <a:pt x="551025" y="20529"/>
                    <a:pt x="551025" y="20530"/>
                  </a:cubicBezTo>
                  <a:lnTo>
                    <a:pt x="551025" y="20535"/>
                  </a:lnTo>
                  <a:lnTo>
                    <a:pt x="550646" y="20906"/>
                  </a:lnTo>
                  <a:cubicBezTo>
                    <a:pt x="550394" y="21156"/>
                    <a:pt x="550015" y="21525"/>
                    <a:pt x="549510" y="22008"/>
                  </a:cubicBezTo>
                  <a:cubicBezTo>
                    <a:pt x="548500" y="22973"/>
                    <a:pt x="546985" y="24390"/>
                    <a:pt x="545218" y="26197"/>
                  </a:cubicBezTo>
                  <a:cubicBezTo>
                    <a:pt x="541430" y="29811"/>
                    <a:pt x="536001" y="34986"/>
                    <a:pt x="529562" y="41228"/>
                  </a:cubicBezTo>
                  <a:cubicBezTo>
                    <a:pt x="516559" y="53711"/>
                    <a:pt x="498884" y="70461"/>
                    <a:pt x="480450" y="87533"/>
                  </a:cubicBezTo>
                  <a:cubicBezTo>
                    <a:pt x="462018" y="104604"/>
                    <a:pt x="442702" y="121999"/>
                    <a:pt x="426542" y="135770"/>
                  </a:cubicBezTo>
                  <a:cubicBezTo>
                    <a:pt x="418461" y="142655"/>
                    <a:pt x="411012" y="148638"/>
                    <a:pt x="404826" y="153224"/>
                  </a:cubicBezTo>
                  <a:cubicBezTo>
                    <a:pt x="398767" y="157795"/>
                    <a:pt x="393842" y="161017"/>
                    <a:pt x="390560" y="162333"/>
                  </a:cubicBezTo>
                  <a:cubicBezTo>
                    <a:pt x="377555" y="167510"/>
                    <a:pt x="364552" y="167504"/>
                    <a:pt x="354830" y="166215"/>
                  </a:cubicBezTo>
                  <a:cubicBezTo>
                    <a:pt x="349907" y="165570"/>
                    <a:pt x="345867" y="164603"/>
                    <a:pt x="342963" y="163795"/>
                  </a:cubicBezTo>
                  <a:cubicBezTo>
                    <a:pt x="342963" y="163787"/>
                    <a:pt x="342963" y="163779"/>
                    <a:pt x="342836" y="163772"/>
                  </a:cubicBezTo>
                  <a:cubicBezTo>
                    <a:pt x="344730" y="165090"/>
                    <a:pt x="347129" y="166904"/>
                    <a:pt x="349907" y="169185"/>
                  </a:cubicBezTo>
                  <a:cubicBezTo>
                    <a:pt x="356093" y="174384"/>
                    <a:pt x="363668" y="182024"/>
                    <a:pt x="369602" y="191779"/>
                  </a:cubicBezTo>
                  <a:cubicBezTo>
                    <a:pt x="372380" y="196354"/>
                    <a:pt x="374526" y="201470"/>
                    <a:pt x="376798" y="206608"/>
                  </a:cubicBezTo>
                  <a:cubicBezTo>
                    <a:pt x="376924" y="206953"/>
                    <a:pt x="377051" y="207297"/>
                    <a:pt x="377177" y="207642"/>
                  </a:cubicBezTo>
                  <a:cubicBezTo>
                    <a:pt x="379576" y="213142"/>
                    <a:pt x="382101" y="218636"/>
                    <a:pt x="385258" y="223592"/>
                  </a:cubicBezTo>
                  <a:cubicBezTo>
                    <a:pt x="388414" y="228542"/>
                    <a:pt x="392327" y="232935"/>
                    <a:pt x="397630" y="236235"/>
                  </a:cubicBezTo>
                  <a:cubicBezTo>
                    <a:pt x="402806" y="239534"/>
                    <a:pt x="409498" y="241761"/>
                    <a:pt x="418336" y="242324"/>
                  </a:cubicBezTo>
                  <a:lnTo>
                    <a:pt x="418336" y="242325"/>
                  </a:lnTo>
                  <a:cubicBezTo>
                    <a:pt x="421239" y="242527"/>
                    <a:pt x="423133" y="243844"/>
                    <a:pt x="424268" y="245881"/>
                  </a:cubicBezTo>
                  <a:cubicBezTo>
                    <a:pt x="425279" y="247877"/>
                    <a:pt x="425405" y="250474"/>
                    <a:pt x="424900" y="253191"/>
                  </a:cubicBezTo>
                  <a:cubicBezTo>
                    <a:pt x="423890" y="258624"/>
                    <a:pt x="420229" y="264870"/>
                    <a:pt x="415052" y="268634"/>
                  </a:cubicBezTo>
                  <a:cubicBezTo>
                    <a:pt x="414295" y="269223"/>
                    <a:pt x="413159" y="269383"/>
                    <a:pt x="412023" y="269281"/>
                  </a:cubicBezTo>
                  <a:cubicBezTo>
                    <a:pt x="410760" y="269177"/>
                    <a:pt x="409371" y="268801"/>
                    <a:pt x="407730" y="268210"/>
                  </a:cubicBezTo>
                  <a:cubicBezTo>
                    <a:pt x="404448" y="267029"/>
                    <a:pt x="400408" y="264944"/>
                    <a:pt x="395862" y="262256"/>
                  </a:cubicBezTo>
                  <a:cubicBezTo>
                    <a:pt x="386899" y="256880"/>
                    <a:pt x="375789" y="249029"/>
                    <a:pt x="364930" y="240962"/>
                  </a:cubicBezTo>
                  <a:cubicBezTo>
                    <a:pt x="354199" y="232891"/>
                    <a:pt x="343720" y="224593"/>
                    <a:pt x="335893" y="218313"/>
                  </a:cubicBezTo>
                  <a:cubicBezTo>
                    <a:pt x="333873" y="216675"/>
                    <a:pt x="332105" y="215172"/>
                    <a:pt x="330464" y="213848"/>
                  </a:cubicBezTo>
                  <a:cubicBezTo>
                    <a:pt x="332989" y="216729"/>
                    <a:pt x="336145" y="220299"/>
                    <a:pt x="339176" y="224174"/>
                  </a:cubicBezTo>
                  <a:cubicBezTo>
                    <a:pt x="342963" y="228968"/>
                    <a:pt x="346751" y="234242"/>
                    <a:pt x="349654" y="239255"/>
                  </a:cubicBezTo>
                  <a:cubicBezTo>
                    <a:pt x="352558" y="244244"/>
                    <a:pt x="354452" y="249070"/>
                    <a:pt x="354452" y="252947"/>
                  </a:cubicBezTo>
                  <a:cubicBezTo>
                    <a:pt x="354452" y="253518"/>
                    <a:pt x="354199" y="254258"/>
                    <a:pt x="353820" y="255063"/>
                  </a:cubicBezTo>
                  <a:cubicBezTo>
                    <a:pt x="353316" y="255900"/>
                    <a:pt x="352685" y="256916"/>
                    <a:pt x="351927" y="258078"/>
                  </a:cubicBezTo>
                  <a:cubicBezTo>
                    <a:pt x="350411" y="260403"/>
                    <a:pt x="348139" y="263356"/>
                    <a:pt x="345361" y="266704"/>
                  </a:cubicBezTo>
                  <a:cubicBezTo>
                    <a:pt x="339807" y="273405"/>
                    <a:pt x="332105" y="281726"/>
                    <a:pt x="323899" y="289842"/>
                  </a:cubicBezTo>
                  <a:cubicBezTo>
                    <a:pt x="315567" y="297957"/>
                    <a:pt x="306729" y="305883"/>
                    <a:pt x="298649" y="311783"/>
                  </a:cubicBezTo>
                  <a:cubicBezTo>
                    <a:pt x="294609" y="314734"/>
                    <a:pt x="290695" y="317188"/>
                    <a:pt x="287160" y="318906"/>
                  </a:cubicBezTo>
                  <a:cubicBezTo>
                    <a:pt x="283751" y="320619"/>
                    <a:pt x="280469" y="321631"/>
                    <a:pt x="277817" y="321631"/>
                  </a:cubicBezTo>
                  <a:cubicBezTo>
                    <a:pt x="275166" y="321631"/>
                    <a:pt x="272010" y="320619"/>
                    <a:pt x="268475" y="318906"/>
                  </a:cubicBezTo>
                  <a:cubicBezTo>
                    <a:pt x="264940" y="317188"/>
                    <a:pt x="261153" y="314734"/>
                    <a:pt x="256986" y="311783"/>
                  </a:cubicBezTo>
                  <a:cubicBezTo>
                    <a:pt x="248906" y="305883"/>
                    <a:pt x="240069" y="297957"/>
                    <a:pt x="231735" y="289842"/>
                  </a:cubicBezTo>
                  <a:cubicBezTo>
                    <a:pt x="223529" y="281726"/>
                    <a:pt x="215954" y="273405"/>
                    <a:pt x="210400" y="266704"/>
                  </a:cubicBezTo>
                  <a:cubicBezTo>
                    <a:pt x="207622" y="263356"/>
                    <a:pt x="205350" y="260403"/>
                    <a:pt x="203709" y="258078"/>
                  </a:cubicBezTo>
                  <a:cubicBezTo>
                    <a:pt x="202950" y="256916"/>
                    <a:pt x="202319" y="255900"/>
                    <a:pt x="201815" y="255063"/>
                  </a:cubicBezTo>
                  <a:cubicBezTo>
                    <a:pt x="201435" y="254258"/>
                    <a:pt x="201184" y="253518"/>
                    <a:pt x="201184" y="252947"/>
                  </a:cubicBezTo>
                  <a:cubicBezTo>
                    <a:pt x="201184" y="249070"/>
                    <a:pt x="203203" y="244244"/>
                    <a:pt x="205981" y="239255"/>
                  </a:cubicBezTo>
                  <a:cubicBezTo>
                    <a:pt x="208884" y="234242"/>
                    <a:pt x="212672" y="228968"/>
                    <a:pt x="216460" y="224174"/>
                  </a:cubicBezTo>
                  <a:cubicBezTo>
                    <a:pt x="219616" y="220299"/>
                    <a:pt x="222646" y="216729"/>
                    <a:pt x="225171" y="213848"/>
                  </a:cubicBezTo>
                  <a:cubicBezTo>
                    <a:pt x="223529" y="215172"/>
                    <a:pt x="221762" y="216675"/>
                    <a:pt x="219742" y="218313"/>
                  </a:cubicBezTo>
                  <a:cubicBezTo>
                    <a:pt x="211915" y="224593"/>
                    <a:pt x="201435" y="232891"/>
                    <a:pt x="190704" y="240962"/>
                  </a:cubicBezTo>
                  <a:cubicBezTo>
                    <a:pt x="179847" y="249029"/>
                    <a:pt x="168737" y="256880"/>
                    <a:pt x="159772" y="262256"/>
                  </a:cubicBezTo>
                  <a:cubicBezTo>
                    <a:pt x="155228" y="264944"/>
                    <a:pt x="151187" y="267029"/>
                    <a:pt x="147905" y="268210"/>
                  </a:cubicBezTo>
                  <a:cubicBezTo>
                    <a:pt x="146390" y="268801"/>
                    <a:pt x="144875" y="269177"/>
                    <a:pt x="143739" y="269281"/>
                  </a:cubicBezTo>
                  <a:cubicBezTo>
                    <a:pt x="142477" y="269383"/>
                    <a:pt x="141340" y="269223"/>
                    <a:pt x="140583" y="268634"/>
                  </a:cubicBezTo>
                  <a:lnTo>
                    <a:pt x="140583" y="268632"/>
                  </a:lnTo>
                  <a:cubicBezTo>
                    <a:pt x="135533" y="264829"/>
                    <a:pt x="132755" y="260484"/>
                    <a:pt x="132124" y="255951"/>
                  </a:cubicBezTo>
                  <a:cubicBezTo>
                    <a:pt x="131619" y="251415"/>
                    <a:pt x="133260" y="246819"/>
                    <a:pt x="136796" y="242550"/>
                  </a:cubicBezTo>
                  <a:lnTo>
                    <a:pt x="136921" y="242368"/>
                  </a:lnTo>
                  <a:lnTo>
                    <a:pt x="137174" y="242331"/>
                  </a:lnTo>
                  <a:cubicBezTo>
                    <a:pt x="148031" y="240600"/>
                    <a:pt x="155606" y="237784"/>
                    <a:pt x="161288" y="234261"/>
                  </a:cubicBezTo>
                  <a:cubicBezTo>
                    <a:pt x="166969" y="230741"/>
                    <a:pt x="170631" y="226496"/>
                    <a:pt x="173281" y="221863"/>
                  </a:cubicBezTo>
                  <a:cubicBezTo>
                    <a:pt x="175806" y="217360"/>
                    <a:pt x="177574" y="212493"/>
                    <a:pt x="179215" y="207519"/>
                  </a:cubicBezTo>
                  <a:cubicBezTo>
                    <a:pt x="179341" y="207356"/>
                    <a:pt x="179341" y="207194"/>
                    <a:pt x="179468" y="207031"/>
                  </a:cubicBezTo>
                  <a:cubicBezTo>
                    <a:pt x="181109" y="201905"/>
                    <a:pt x="183003" y="196684"/>
                    <a:pt x="185907" y="191782"/>
                  </a:cubicBezTo>
                  <a:cubicBezTo>
                    <a:pt x="185907" y="191780"/>
                    <a:pt x="185907" y="191780"/>
                    <a:pt x="185907" y="191779"/>
                  </a:cubicBezTo>
                  <a:lnTo>
                    <a:pt x="186538" y="192104"/>
                  </a:lnTo>
                  <a:lnTo>
                    <a:pt x="185907" y="191782"/>
                  </a:lnTo>
                  <a:cubicBezTo>
                    <a:pt x="185907" y="191782"/>
                    <a:pt x="185907" y="191782"/>
                    <a:pt x="185907" y="191782"/>
                  </a:cubicBezTo>
                  <a:cubicBezTo>
                    <a:pt x="191715" y="182024"/>
                    <a:pt x="199416" y="174383"/>
                    <a:pt x="205602" y="169185"/>
                  </a:cubicBezTo>
                  <a:cubicBezTo>
                    <a:pt x="208253" y="166909"/>
                    <a:pt x="210778" y="165099"/>
                    <a:pt x="212546" y="163782"/>
                  </a:cubicBezTo>
                  <a:cubicBezTo>
                    <a:pt x="214060" y="163383"/>
                    <a:pt x="215071" y="163025"/>
                    <a:pt x="215954" y="162764"/>
                  </a:cubicBezTo>
                  <a:cubicBezTo>
                    <a:pt x="216334" y="162633"/>
                    <a:pt x="216585" y="162526"/>
                    <a:pt x="216838" y="162451"/>
                  </a:cubicBezTo>
                  <a:cubicBezTo>
                    <a:pt x="216838" y="162415"/>
                    <a:pt x="216965" y="162386"/>
                    <a:pt x="216965" y="162365"/>
                  </a:cubicBezTo>
                  <a:lnTo>
                    <a:pt x="217091" y="162343"/>
                  </a:lnTo>
                  <a:lnTo>
                    <a:pt x="217091" y="162336"/>
                  </a:lnTo>
                  <a:lnTo>
                    <a:pt x="217091" y="162335"/>
                  </a:lnTo>
                  <a:lnTo>
                    <a:pt x="217091" y="162334"/>
                  </a:lnTo>
                  <a:cubicBezTo>
                    <a:pt x="217091" y="162334"/>
                    <a:pt x="217091" y="162334"/>
                    <a:pt x="216838" y="161747"/>
                  </a:cubicBezTo>
                  <a:cubicBezTo>
                    <a:pt x="216585" y="161202"/>
                    <a:pt x="216585" y="161202"/>
                    <a:pt x="216585" y="161202"/>
                  </a:cubicBezTo>
                  <a:lnTo>
                    <a:pt x="216585" y="161204"/>
                  </a:lnTo>
                  <a:lnTo>
                    <a:pt x="216585" y="161210"/>
                  </a:lnTo>
                  <a:lnTo>
                    <a:pt x="216460" y="161237"/>
                  </a:lnTo>
                  <a:cubicBezTo>
                    <a:pt x="216460" y="161258"/>
                    <a:pt x="216334" y="161291"/>
                    <a:pt x="216334" y="161335"/>
                  </a:cubicBezTo>
                  <a:cubicBezTo>
                    <a:pt x="216207" y="161422"/>
                    <a:pt x="215954" y="161552"/>
                    <a:pt x="215703" y="161723"/>
                  </a:cubicBezTo>
                  <a:cubicBezTo>
                    <a:pt x="215197" y="162066"/>
                    <a:pt x="214313" y="162576"/>
                    <a:pt x="213429" y="163248"/>
                  </a:cubicBezTo>
                  <a:cubicBezTo>
                    <a:pt x="213177" y="163416"/>
                    <a:pt x="212925" y="163594"/>
                    <a:pt x="212546" y="163782"/>
                  </a:cubicBezTo>
                  <a:cubicBezTo>
                    <a:pt x="212546" y="163786"/>
                    <a:pt x="212546" y="163791"/>
                    <a:pt x="212546" y="163795"/>
                  </a:cubicBezTo>
                  <a:cubicBezTo>
                    <a:pt x="209641" y="164603"/>
                    <a:pt x="205602" y="165570"/>
                    <a:pt x="200678" y="166215"/>
                  </a:cubicBezTo>
                  <a:cubicBezTo>
                    <a:pt x="190957" y="167504"/>
                    <a:pt x="177953" y="167510"/>
                    <a:pt x="165075" y="162334"/>
                  </a:cubicBezTo>
                  <a:cubicBezTo>
                    <a:pt x="165075" y="162334"/>
                    <a:pt x="165075" y="162334"/>
                    <a:pt x="165075" y="162334"/>
                  </a:cubicBezTo>
                  <a:lnTo>
                    <a:pt x="165202" y="161747"/>
                  </a:lnTo>
                  <a:lnTo>
                    <a:pt x="165075" y="162333"/>
                  </a:lnTo>
                  <a:cubicBezTo>
                    <a:pt x="165075" y="162333"/>
                    <a:pt x="165075" y="162333"/>
                    <a:pt x="165075" y="162334"/>
                  </a:cubicBezTo>
                  <a:cubicBezTo>
                    <a:pt x="161793" y="161034"/>
                    <a:pt x="156743" y="157823"/>
                    <a:pt x="150683" y="153261"/>
                  </a:cubicBezTo>
                  <a:cubicBezTo>
                    <a:pt x="144496" y="148683"/>
                    <a:pt x="137174" y="142705"/>
                    <a:pt x="128968" y="135824"/>
                  </a:cubicBezTo>
                  <a:cubicBezTo>
                    <a:pt x="112808" y="122058"/>
                    <a:pt x="93490" y="104659"/>
                    <a:pt x="75058" y="87581"/>
                  </a:cubicBezTo>
                  <a:cubicBezTo>
                    <a:pt x="56626" y="70501"/>
                    <a:pt x="38951" y="53738"/>
                    <a:pt x="25820" y="41245"/>
                  </a:cubicBezTo>
                  <a:cubicBezTo>
                    <a:pt x="19382" y="34999"/>
                    <a:pt x="13952" y="29820"/>
                    <a:pt x="10292" y="26203"/>
                  </a:cubicBezTo>
                  <a:cubicBezTo>
                    <a:pt x="8398" y="24394"/>
                    <a:pt x="6883" y="22975"/>
                    <a:pt x="5873" y="22009"/>
                  </a:cubicBezTo>
                  <a:cubicBezTo>
                    <a:pt x="5494" y="21526"/>
                    <a:pt x="4989" y="21156"/>
                    <a:pt x="4736" y="20907"/>
                  </a:cubicBezTo>
                  <a:lnTo>
                    <a:pt x="4358" y="20530"/>
                  </a:lnTo>
                  <a:cubicBezTo>
                    <a:pt x="4358" y="20529"/>
                    <a:pt x="4358" y="20529"/>
                    <a:pt x="4863" y="20077"/>
                  </a:cubicBezTo>
                  <a:lnTo>
                    <a:pt x="5367" y="19736"/>
                  </a:lnTo>
                  <a:cubicBezTo>
                    <a:pt x="5367" y="19716"/>
                    <a:pt x="5367" y="19695"/>
                    <a:pt x="5367" y="19675"/>
                  </a:cubicBezTo>
                  <a:lnTo>
                    <a:pt x="5620" y="20002"/>
                  </a:lnTo>
                  <a:cubicBezTo>
                    <a:pt x="5873" y="20251"/>
                    <a:pt x="6251" y="20621"/>
                    <a:pt x="6757" y="21104"/>
                  </a:cubicBezTo>
                  <a:cubicBezTo>
                    <a:pt x="7767" y="22070"/>
                    <a:pt x="9282" y="23488"/>
                    <a:pt x="11176" y="25296"/>
                  </a:cubicBezTo>
                  <a:cubicBezTo>
                    <a:pt x="14836" y="28911"/>
                    <a:pt x="20265" y="34090"/>
                    <a:pt x="26704" y="40334"/>
                  </a:cubicBezTo>
                  <a:cubicBezTo>
                    <a:pt x="39834" y="52823"/>
                    <a:pt x="57383" y="69581"/>
                    <a:pt x="75942" y="86654"/>
                  </a:cubicBezTo>
                  <a:cubicBezTo>
                    <a:pt x="94374" y="103727"/>
                    <a:pt x="113565" y="121113"/>
                    <a:pt x="129852" y="134861"/>
                  </a:cubicBezTo>
                  <a:cubicBezTo>
                    <a:pt x="137931" y="141735"/>
                    <a:pt x="145253" y="147693"/>
                    <a:pt x="151440" y="152248"/>
                  </a:cubicBezTo>
                  <a:cubicBezTo>
                    <a:pt x="157500" y="156816"/>
                    <a:pt x="162424" y="159929"/>
                    <a:pt x="165454" y="161160"/>
                  </a:cubicBezTo>
                  <a:lnTo>
                    <a:pt x="165454" y="161161"/>
                  </a:lnTo>
                  <a:cubicBezTo>
                    <a:pt x="178079" y="166230"/>
                    <a:pt x="190957" y="166235"/>
                    <a:pt x="200552" y="164964"/>
                  </a:cubicBezTo>
                  <a:cubicBezTo>
                    <a:pt x="205350" y="164327"/>
                    <a:pt x="209390" y="163374"/>
                    <a:pt x="212166" y="162580"/>
                  </a:cubicBezTo>
                  <a:cubicBezTo>
                    <a:pt x="213682" y="162184"/>
                    <a:pt x="214692" y="161826"/>
                    <a:pt x="215450" y="161570"/>
                  </a:cubicBezTo>
                  <a:cubicBezTo>
                    <a:pt x="215828" y="161441"/>
                    <a:pt x="216207" y="161338"/>
                    <a:pt x="216334" y="161267"/>
                  </a:cubicBezTo>
                  <a:cubicBezTo>
                    <a:pt x="216460" y="161232"/>
                    <a:pt x="216460" y="161204"/>
                    <a:pt x="216585" y="161186"/>
                  </a:cubicBezTo>
                  <a:lnTo>
                    <a:pt x="216585" y="161165"/>
                  </a:lnTo>
                  <a:lnTo>
                    <a:pt x="216585" y="161160"/>
                  </a:lnTo>
                  <a:lnTo>
                    <a:pt x="217217" y="162291"/>
                  </a:lnTo>
                  <a:lnTo>
                    <a:pt x="217217" y="162294"/>
                  </a:lnTo>
                  <a:lnTo>
                    <a:pt x="217217" y="162299"/>
                  </a:lnTo>
                  <a:lnTo>
                    <a:pt x="217091" y="162321"/>
                  </a:lnTo>
                  <a:cubicBezTo>
                    <a:pt x="217091" y="162335"/>
                    <a:pt x="217091" y="162353"/>
                    <a:pt x="217091" y="162376"/>
                  </a:cubicBezTo>
                  <a:cubicBezTo>
                    <a:pt x="216965" y="162387"/>
                    <a:pt x="216965" y="162401"/>
                    <a:pt x="216965" y="162415"/>
                  </a:cubicBezTo>
                  <a:cubicBezTo>
                    <a:pt x="216838" y="162498"/>
                    <a:pt x="216585" y="162624"/>
                    <a:pt x="216334" y="162791"/>
                  </a:cubicBezTo>
                  <a:cubicBezTo>
                    <a:pt x="215828" y="163127"/>
                    <a:pt x="215071" y="163627"/>
                    <a:pt x="214060" y="164289"/>
                  </a:cubicBezTo>
                  <a:cubicBezTo>
                    <a:pt x="212166" y="165614"/>
                    <a:pt x="209516" y="167582"/>
                    <a:pt x="206359" y="170151"/>
                  </a:cubicBezTo>
                  <a:cubicBezTo>
                    <a:pt x="200300" y="175294"/>
                    <a:pt x="192725" y="182831"/>
                    <a:pt x="187043" y="192427"/>
                  </a:cubicBezTo>
                  <a:lnTo>
                    <a:pt x="187043" y="192429"/>
                  </a:lnTo>
                  <a:cubicBezTo>
                    <a:pt x="184140" y="197204"/>
                    <a:pt x="182372" y="202305"/>
                    <a:pt x="180604" y="207442"/>
                  </a:cubicBezTo>
                  <a:lnTo>
                    <a:pt x="180478" y="207971"/>
                  </a:lnTo>
                  <a:cubicBezTo>
                    <a:pt x="178710" y="212914"/>
                    <a:pt x="176943" y="217883"/>
                    <a:pt x="174291" y="222493"/>
                  </a:cubicBezTo>
                  <a:cubicBezTo>
                    <a:pt x="171640" y="227283"/>
                    <a:pt x="167853" y="231688"/>
                    <a:pt x="162046" y="235331"/>
                  </a:cubicBezTo>
                  <a:cubicBezTo>
                    <a:pt x="156237" y="238943"/>
                    <a:pt x="148410" y="241787"/>
                    <a:pt x="137678" y="243539"/>
                  </a:cubicBezTo>
                  <a:cubicBezTo>
                    <a:pt x="137678" y="243479"/>
                    <a:pt x="137678" y="243418"/>
                    <a:pt x="137805" y="243358"/>
                  </a:cubicBezTo>
                  <a:lnTo>
                    <a:pt x="137300" y="242954"/>
                  </a:lnTo>
                  <a:lnTo>
                    <a:pt x="137427" y="243577"/>
                  </a:lnTo>
                  <a:cubicBezTo>
                    <a:pt x="137427" y="243565"/>
                    <a:pt x="137553" y="243552"/>
                    <a:pt x="137678" y="243539"/>
                  </a:cubicBezTo>
                  <a:cubicBezTo>
                    <a:pt x="134271" y="247564"/>
                    <a:pt x="132881" y="251757"/>
                    <a:pt x="133387" y="255794"/>
                  </a:cubicBezTo>
                  <a:cubicBezTo>
                    <a:pt x="133891" y="259892"/>
                    <a:pt x="136416" y="263957"/>
                    <a:pt x="141340" y="267618"/>
                  </a:cubicBezTo>
                  <a:cubicBezTo>
                    <a:pt x="141340" y="267617"/>
                    <a:pt x="141340" y="267618"/>
                    <a:pt x="141340" y="267618"/>
                  </a:cubicBezTo>
                  <a:lnTo>
                    <a:pt x="140962" y="268126"/>
                  </a:lnTo>
                  <a:lnTo>
                    <a:pt x="141340" y="267621"/>
                  </a:lnTo>
                  <a:cubicBezTo>
                    <a:pt x="141340" y="267619"/>
                    <a:pt x="141340" y="267618"/>
                    <a:pt x="141340" y="267618"/>
                  </a:cubicBezTo>
                  <a:cubicBezTo>
                    <a:pt x="141719" y="267946"/>
                    <a:pt x="142477" y="268113"/>
                    <a:pt x="143612" y="268022"/>
                  </a:cubicBezTo>
                  <a:cubicBezTo>
                    <a:pt x="144622" y="267932"/>
                    <a:pt x="146012" y="267597"/>
                    <a:pt x="147527" y="267025"/>
                  </a:cubicBezTo>
                  <a:cubicBezTo>
                    <a:pt x="150683" y="265883"/>
                    <a:pt x="154596" y="263845"/>
                    <a:pt x="159141" y="261172"/>
                  </a:cubicBezTo>
                  <a:cubicBezTo>
                    <a:pt x="168106" y="255829"/>
                    <a:pt x="179215" y="248011"/>
                    <a:pt x="189947" y="239950"/>
                  </a:cubicBezTo>
                  <a:cubicBezTo>
                    <a:pt x="200678" y="231893"/>
                    <a:pt x="211157" y="223605"/>
                    <a:pt x="218985" y="217331"/>
                  </a:cubicBezTo>
                  <a:cubicBezTo>
                    <a:pt x="222772" y="214194"/>
                    <a:pt x="226054" y="211560"/>
                    <a:pt x="228201" y="209712"/>
                  </a:cubicBezTo>
                  <a:cubicBezTo>
                    <a:pt x="229337" y="208788"/>
                    <a:pt x="230221" y="208060"/>
                    <a:pt x="230853" y="207562"/>
                  </a:cubicBezTo>
                  <a:cubicBezTo>
                    <a:pt x="231104" y="207314"/>
                    <a:pt x="231357" y="207123"/>
                    <a:pt x="231484" y="206994"/>
                  </a:cubicBezTo>
                  <a:lnTo>
                    <a:pt x="231735" y="206812"/>
                  </a:lnTo>
                  <a:lnTo>
                    <a:pt x="231735" y="206804"/>
                  </a:lnTo>
                  <a:lnTo>
                    <a:pt x="231735" y="206801"/>
                  </a:lnTo>
                  <a:cubicBezTo>
                    <a:pt x="231735" y="206800"/>
                    <a:pt x="231735" y="206800"/>
                    <a:pt x="232115" y="207283"/>
                  </a:cubicBezTo>
                  <a:cubicBezTo>
                    <a:pt x="232619" y="207726"/>
                    <a:pt x="232619" y="207726"/>
                    <a:pt x="232619" y="207726"/>
                  </a:cubicBezTo>
                  <a:lnTo>
                    <a:pt x="232619" y="207748"/>
                  </a:lnTo>
                  <a:lnTo>
                    <a:pt x="232494" y="207814"/>
                  </a:lnTo>
                  <a:cubicBezTo>
                    <a:pt x="232494" y="207872"/>
                    <a:pt x="232367" y="207959"/>
                    <a:pt x="232241" y="208072"/>
                  </a:cubicBezTo>
                  <a:cubicBezTo>
                    <a:pt x="232115" y="208301"/>
                    <a:pt x="231735" y="208639"/>
                    <a:pt x="231357" y="209073"/>
                  </a:cubicBezTo>
                  <a:cubicBezTo>
                    <a:pt x="230473" y="209943"/>
                    <a:pt x="229337" y="211203"/>
                    <a:pt x="227948" y="212762"/>
                  </a:cubicBezTo>
                  <a:cubicBezTo>
                    <a:pt x="225044" y="215881"/>
                    <a:pt x="221257" y="220189"/>
                    <a:pt x="217469" y="224958"/>
                  </a:cubicBezTo>
                  <a:cubicBezTo>
                    <a:pt x="213682" y="229728"/>
                    <a:pt x="209894" y="234946"/>
                    <a:pt x="207116" y="239882"/>
                  </a:cubicBezTo>
                  <a:cubicBezTo>
                    <a:pt x="204213" y="244842"/>
                    <a:pt x="202446" y="249424"/>
                    <a:pt x="202446" y="252947"/>
                  </a:cubicBezTo>
                  <a:cubicBezTo>
                    <a:pt x="202446" y="253183"/>
                    <a:pt x="202572" y="253679"/>
                    <a:pt x="202950" y="254486"/>
                  </a:cubicBezTo>
                  <a:cubicBezTo>
                    <a:pt x="203456" y="255259"/>
                    <a:pt x="203960" y="256228"/>
                    <a:pt x="204718" y="257368"/>
                  </a:cubicBezTo>
                  <a:cubicBezTo>
                    <a:pt x="206359" y="259647"/>
                    <a:pt x="208506" y="262565"/>
                    <a:pt x="211284" y="265899"/>
                  </a:cubicBezTo>
                  <a:cubicBezTo>
                    <a:pt x="216838" y="272563"/>
                    <a:pt x="224413" y="280852"/>
                    <a:pt x="232619" y="288942"/>
                  </a:cubicBezTo>
                  <a:cubicBezTo>
                    <a:pt x="240953" y="297034"/>
                    <a:pt x="249790" y="304912"/>
                    <a:pt x="257744" y="310762"/>
                  </a:cubicBezTo>
                  <a:cubicBezTo>
                    <a:pt x="261784" y="313688"/>
                    <a:pt x="265572" y="316097"/>
                    <a:pt x="268980" y="317773"/>
                  </a:cubicBezTo>
                  <a:cubicBezTo>
                    <a:pt x="272516" y="319454"/>
                    <a:pt x="275419" y="320368"/>
                    <a:pt x="277817" y="320368"/>
                  </a:cubicBezTo>
                  <a:cubicBezTo>
                    <a:pt x="280216" y="320368"/>
                    <a:pt x="283247" y="319454"/>
                    <a:pt x="286655" y="317773"/>
                  </a:cubicBezTo>
                  <a:cubicBezTo>
                    <a:pt x="290064" y="316097"/>
                    <a:pt x="293851" y="313688"/>
                    <a:pt x="297891" y="310762"/>
                  </a:cubicBezTo>
                  <a:cubicBezTo>
                    <a:pt x="305972" y="304912"/>
                    <a:pt x="314810" y="297034"/>
                    <a:pt x="323016" y="288942"/>
                  </a:cubicBezTo>
                  <a:cubicBezTo>
                    <a:pt x="331222" y="280852"/>
                    <a:pt x="338797" y="272563"/>
                    <a:pt x="344352" y="265899"/>
                  </a:cubicBezTo>
                  <a:cubicBezTo>
                    <a:pt x="347129" y="262565"/>
                    <a:pt x="349402" y="259647"/>
                    <a:pt x="350917" y="257368"/>
                  </a:cubicBezTo>
                  <a:cubicBezTo>
                    <a:pt x="351674" y="256228"/>
                    <a:pt x="352305" y="255259"/>
                    <a:pt x="352685" y="254486"/>
                  </a:cubicBezTo>
                  <a:cubicBezTo>
                    <a:pt x="353063" y="253679"/>
                    <a:pt x="353189" y="253183"/>
                    <a:pt x="353189" y="252947"/>
                  </a:cubicBezTo>
                  <a:cubicBezTo>
                    <a:pt x="353189" y="249424"/>
                    <a:pt x="351422" y="244842"/>
                    <a:pt x="348518" y="239882"/>
                  </a:cubicBezTo>
                  <a:cubicBezTo>
                    <a:pt x="345741" y="234946"/>
                    <a:pt x="341954" y="229728"/>
                    <a:pt x="338166" y="224958"/>
                  </a:cubicBezTo>
                  <a:cubicBezTo>
                    <a:pt x="334379" y="220189"/>
                    <a:pt x="330591" y="215881"/>
                    <a:pt x="327813" y="212762"/>
                  </a:cubicBezTo>
                  <a:cubicBezTo>
                    <a:pt x="326298" y="211203"/>
                    <a:pt x="325161" y="209943"/>
                    <a:pt x="324404" y="209073"/>
                  </a:cubicBezTo>
                  <a:cubicBezTo>
                    <a:pt x="324151" y="208914"/>
                    <a:pt x="324026" y="208768"/>
                    <a:pt x="323899" y="208634"/>
                  </a:cubicBezTo>
                  <a:cubicBezTo>
                    <a:pt x="323647" y="208406"/>
                    <a:pt x="323520" y="208217"/>
                    <a:pt x="323394" y="208072"/>
                  </a:cubicBezTo>
                  <a:cubicBezTo>
                    <a:pt x="323267" y="207959"/>
                    <a:pt x="323142" y="207872"/>
                    <a:pt x="323142" y="207814"/>
                  </a:cubicBezTo>
                  <a:lnTo>
                    <a:pt x="323016" y="207748"/>
                  </a:lnTo>
                  <a:lnTo>
                    <a:pt x="323016" y="207726"/>
                  </a:lnTo>
                  <a:cubicBezTo>
                    <a:pt x="323016" y="207726"/>
                    <a:pt x="323016" y="207726"/>
                    <a:pt x="323142" y="207662"/>
                  </a:cubicBezTo>
                  <a:lnTo>
                    <a:pt x="323016" y="207726"/>
                  </a:lnTo>
                  <a:lnTo>
                    <a:pt x="323899" y="206800"/>
                  </a:lnTo>
                  <a:lnTo>
                    <a:pt x="323899" y="206835"/>
                  </a:lnTo>
                  <a:cubicBezTo>
                    <a:pt x="323899" y="206801"/>
                    <a:pt x="323899" y="206800"/>
                    <a:pt x="323899" y="206800"/>
                  </a:cubicBezTo>
                  <a:lnTo>
                    <a:pt x="323899" y="206804"/>
                  </a:lnTo>
                  <a:lnTo>
                    <a:pt x="323899" y="206812"/>
                  </a:lnTo>
                  <a:lnTo>
                    <a:pt x="324151" y="206994"/>
                  </a:lnTo>
                  <a:cubicBezTo>
                    <a:pt x="324278" y="207123"/>
                    <a:pt x="324530" y="207314"/>
                    <a:pt x="324783" y="207562"/>
                  </a:cubicBezTo>
                  <a:cubicBezTo>
                    <a:pt x="325414" y="208060"/>
                    <a:pt x="326298" y="208788"/>
                    <a:pt x="327435" y="209712"/>
                  </a:cubicBezTo>
                  <a:cubicBezTo>
                    <a:pt x="329707" y="211560"/>
                    <a:pt x="332863" y="214194"/>
                    <a:pt x="336777" y="217331"/>
                  </a:cubicBezTo>
                  <a:cubicBezTo>
                    <a:pt x="344479" y="223605"/>
                    <a:pt x="354957" y="231893"/>
                    <a:pt x="365689" y="239950"/>
                  </a:cubicBezTo>
                  <a:cubicBezTo>
                    <a:pt x="376546" y="248011"/>
                    <a:pt x="387530" y="255829"/>
                    <a:pt x="396493" y="261172"/>
                  </a:cubicBezTo>
                  <a:cubicBezTo>
                    <a:pt x="401039" y="263845"/>
                    <a:pt x="404952" y="265883"/>
                    <a:pt x="408108" y="267025"/>
                  </a:cubicBezTo>
                  <a:cubicBezTo>
                    <a:pt x="409749" y="267597"/>
                    <a:pt x="411012" y="267932"/>
                    <a:pt x="412023" y="268022"/>
                  </a:cubicBezTo>
                  <a:cubicBezTo>
                    <a:pt x="413159" y="268113"/>
                    <a:pt x="413917" y="267945"/>
                    <a:pt x="414295" y="267617"/>
                  </a:cubicBezTo>
                  <a:cubicBezTo>
                    <a:pt x="419218" y="264045"/>
                    <a:pt x="422754" y="258084"/>
                    <a:pt x="423637" y="252956"/>
                  </a:cubicBezTo>
                  <a:cubicBezTo>
                    <a:pt x="424143" y="250392"/>
                    <a:pt x="424017" y="248118"/>
                    <a:pt x="423133" y="246470"/>
                  </a:cubicBezTo>
                  <a:cubicBezTo>
                    <a:pt x="422249" y="244864"/>
                    <a:pt x="420734" y="243760"/>
                    <a:pt x="418209" y="243584"/>
                  </a:cubicBezTo>
                  <a:cubicBezTo>
                    <a:pt x="409245" y="243009"/>
                    <a:pt x="402427" y="240729"/>
                    <a:pt x="396873" y="237304"/>
                  </a:cubicBezTo>
                  <a:cubicBezTo>
                    <a:pt x="391443" y="233880"/>
                    <a:pt x="387404" y="229333"/>
                    <a:pt x="384248" y="224273"/>
                  </a:cubicBezTo>
                  <a:cubicBezTo>
                    <a:pt x="380964" y="219221"/>
                    <a:pt x="378439" y="213640"/>
                    <a:pt x="376041" y="208146"/>
                  </a:cubicBezTo>
                  <a:cubicBezTo>
                    <a:pt x="375914" y="207808"/>
                    <a:pt x="375789" y="207470"/>
                    <a:pt x="375662" y="207133"/>
                  </a:cubicBezTo>
                  <a:cubicBezTo>
                    <a:pt x="373389" y="201975"/>
                    <a:pt x="371243" y="196930"/>
                    <a:pt x="368466" y="192429"/>
                  </a:cubicBezTo>
                  <a:cubicBezTo>
                    <a:pt x="362785" y="182832"/>
                    <a:pt x="355210" y="175294"/>
                    <a:pt x="349023" y="170151"/>
                  </a:cubicBezTo>
                  <a:cubicBezTo>
                    <a:pt x="345993" y="167581"/>
                    <a:pt x="343342" y="165613"/>
                    <a:pt x="341448" y="164288"/>
                  </a:cubicBezTo>
                  <a:cubicBezTo>
                    <a:pt x="340438" y="163627"/>
                    <a:pt x="339680" y="163125"/>
                    <a:pt x="339176" y="162791"/>
                  </a:cubicBezTo>
                  <a:cubicBezTo>
                    <a:pt x="339049" y="162694"/>
                    <a:pt x="338923" y="162610"/>
                    <a:pt x="338797" y="162541"/>
                  </a:cubicBezTo>
                  <a:cubicBezTo>
                    <a:pt x="338670" y="162492"/>
                    <a:pt x="338670" y="162449"/>
                    <a:pt x="338545" y="162413"/>
                  </a:cubicBezTo>
                  <a:cubicBezTo>
                    <a:pt x="338545" y="162372"/>
                    <a:pt x="338418" y="162342"/>
                    <a:pt x="338418" y="162320"/>
                  </a:cubicBezTo>
                  <a:lnTo>
                    <a:pt x="338418" y="162297"/>
                  </a:lnTo>
                  <a:lnTo>
                    <a:pt x="338418" y="162292"/>
                  </a:lnTo>
                  <a:lnTo>
                    <a:pt x="338418" y="162291"/>
                  </a:lnTo>
                  <a:lnTo>
                    <a:pt x="338923" y="161160"/>
                  </a:lnTo>
                  <a:lnTo>
                    <a:pt x="338923" y="161161"/>
                  </a:lnTo>
                  <a:lnTo>
                    <a:pt x="338923" y="161165"/>
                  </a:lnTo>
                  <a:lnTo>
                    <a:pt x="338923" y="161186"/>
                  </a:lnTo>
                  <a:cubicBezTo>
                    <a:pt x="339049" y="161204"/>
                    <a:pt x="339049" y="161232"/>
                    <a:pt x="339176" y="161267"/>
                  </a:cubicBezTo>
                  <a:cubicBezTo>
                    <a:pt x="339429" y="161338"/>
                    <a:pt x="339680" y="161441"/>
                    <a:pt x="340060" y="161570"/>
                  </a:cubicBezTo>
                  <a:cubicBezTo>
                    <a:pt x="340817" y="161826"/>
                    <a:pt x="341954" y="162184"/>
                    <a:pt x="343342" y="162580"/>
                  </a:cubicBezTo>
                  <a:cubicBezTo>
                    <a:pt x="346120" y="163374"/>
                    <a:pt x="350160" y="164327"/>
                    <a:pt x="354957" y="164964"/>
                  </a:cubicBezTo>
                  <a:cubicBezTo>
                    <a:pt x="364679" y="166235"/>
                    <a:pt x="377430" y="166230"/>
                    <a:pt x="390055" y="161161"/>
                  </a:cubicBezTo>
                  <a:cubicBezTo>
                    <a:pt x="393211" y="159915"/>
                    <a:pt x="398008" y="156788"/>
                    <a:pt x="404195" y="152212"/>
                  </a:cubicBezTo>
                  <a:cubicBezTo>
                    <a:pt x="410255" y="147649"/>
                    <a:pt x="417577" y="141684"/>
                    <a:pt x="425658" y="134808"/>
                  </a:cubicBezTo>
                  <a:cubicBezTo>
                    <a:pt x="441944" y="121055"/>
                    <a:pt x="461134" y="103673"/>
                    <a:pt x="479567" y="86606"/>
                  </a:cubicBezTo>
                  <a:cubicBezTo>
                    <a:pt x="498000" y="69542"/>
                    <a:pt x="515675" y="52795"/>
                    <a:pt x="528678" y="40316"/>
                  </a:cubicBezTo>
                  <a:cubicBezTo>
                    <a:pt x="535244" y="34076"/>
                    <a:pt x="540546" y="28904"/>
                    <a:pt x="544334" y="25290"/>
                  </a:cubicBezTo>
                  <a:cubicBezTo>
                    <a:pt x="546101" y="23484"/>
                    <a:pt x="547616" y="22067"/>
                    <a:pt x="548626" y="21103"/>
                  </a:cubicBezTo>
                  <a:cubicBezTo>
                    <a:pt x="549131" y="20621"/>
                    <a:pt x="549510" y="20251"/>
                    <a:pt x="549762" y="20002"/>
                  </a:cubicBezTo>
                  <a:lnTo>
                    <a:pt x="550015" y="19675"/>
                  </a:lnTo>
                  <a:cubicBezTo>
                    <a:pt x="552287" y="16203"/>
                    <a:pt x="553550" y="13134"/>
                    <a:pt x="553929" y="10560"/>
                  </a:cubicBezTo>
                  <a:cubicBezTo>
                    <a:pt x="554434" y="7977"/>
                    <a:pt x="553929" y="5930"/>
                    <a:pt x="552919" y="4434"/>
                  </a:cubicBezTo>
                  <a:cubicBezTo>
                    <a:pt x="551782" y="2936"/>
                    <a:pt x="549888" y="1894"/>
                    <a:pt x="547363" y="1472"/>
                  </a:cubicBezTo>
                  <a:cubicBezTo>
                    <a:pt x="544712" y="1048"/>
                    <a:pt x="541303" y="1255"/>
                    <a:pt x="537263" y="2223"/>
                  </a:cubicBezTo>
                  <a:moveTo>
                    <a:pt x="537263" y="2223"/>
                  </a:moveTo>
                  <a:lnTo>
                    <a:pt x="422375" y="30050"/>
                  </a:lnTo>
                  <a:cubicBezTo>
                    <a:pt x="398514" y="35829"/>
                    <a:pt x="383364" y="42211"/>
                    <a:pt x="374021" y="48502"/>
                  </a:cubicBezTo>
                  <a:cubicBezTo>
                    <a:pt x="364679" y="54789"/>
                    <a:pt x="361143" y="60943"/>
                    <a:pt x="360386" y="66278"/>
                  </a:cubicBezTo>
                  <a:cubicBezTo>
                    <a:pt x="359755" y="71631"/>
                    <a:pt x="361901" y="76322"/>
                    <a:pt x="364299" y="79714"/>
                  </a:cubicBezTo>
                  <a:cubicBezTo>
                    <a:pt x="365562" y="81405"/>
                    <a:pt x="366824" y="82757"/>
                    <a:pt x="367708" y="83686"/>
                  </a:cubicBezTo>
                  <a:cubicBezTo>
                    <a:pt x="368214" y="84149"/>
                    <a:pt x="368592" y="84507"/>
                    <a:pt x="368845" y="84747"/>
                  </a:cubicBezTo>
                  <a:cubicBezTo>
                    <a:pt x="368971" y="84867"/>
                    <a:pt x="369098" y="84957"/>
                    <a:pt x="369223" y="85017"/>
                  </a:cubicBezTo>
                  <a:cubicBezTo>
                    <a:pt x="369223" y="85047"/>
                    <a:pt x="369223" y="85069"/>
                    <a:pt x="369223" y="85084"/>
                  </a:cubicBezTo>
                  <a:lnTo>
                    <a:pt x="369349" y="85099"/>
                  </a:lnTo>
                  <a:lnTo>
                    <a:pt x="369349" y="85103"/>
                  </a:lnTo>
                  <a:lnTo>
                    <a:pt x="370486" y="85988"/>
                  </a:lnTo>
                  <a:lnTo>
                    <a:pt x="277691" y="101418"/>
                  </a:lnTo>
                  <a:lnTo>
                    <a:pt x="185023" y="85988"/>
                  </a:lnTo>
                  <a:lnTo>
                    <a:pt x="186159" y="85103"/>
                  </a:lnTo>
                  <a:lnTo>
                    <a:pt x="186159" y="85099"/>
                  </a:lnTo>
                  <a:lnTo>
                    <a:pt x="186159" y="85084"/>
                  </a:lnTo>
                  <a:cubicBezTo>
                    <a:pt x="186159" y="85069"/>
                    <a:pt x="186159" y="85047"/>
                    <a:pt x="186159" y="85017"/>
                  </a:cubicBezTo>
                  <a:cubicBezTo>
                    <a:pt x="186285" y="84957"/>
                    <a:pt x="186412" y="84867"/>
                    <a:pt x="186538" y="84747"/>
                  </a:cubicBezTo>
                  <a:cubicBezTo>
                    <a:pt x="186791" y="84507"/>
                    <a:pt x="187169" y="84149"/>
                    <a:pt x="187675" y="83686"/>
                  </a:cubicBezTo>
                  <a:cubicBezTo>
                    <a:pt x="188559" y="82757"/>
                    <a:pt x="189821" y="81405"/>
                    <a:pt x="191084" y="79714"/>
                  </a:cubicBezTo>
                  <a:cubicBezTo>
                    <a:pt x="193482" y="76322"/>
                    <a:pt x="195628" y="71631"/>
                    <a:pt x="194997" y="66278"/>
                  </a:cubicBezTo>
                  <a:cubicBezTo>
                    <a:pt x="194240" y="60943"/>
                    <a:pt x="190704" y="54789"/>
                    <a:pt x="181362" y="48502"/>
                  </a:cubicBezTo>
                  <a:cubicBezTo>
                    <a:pt x="172019" y="42211"/>
                    <a:pt x="156869" y="35829"/>
                    <a:pt x="133134" y="30051"/>
                  </a:cubicBezTo>
                  <a:moveTo>
                    <a:pt x="133134" y="30051"/>
                  </a:moveTo>
                  <a:lnTo>
                    <a:pt x="18120" y="2223"/>
                  </a:lnTo>
                  <a:cubicBezTo>
                    <a:pt x="14079" y="1255"/>
                    <a:pt x="10796" y="1048"/>
                    <a:pt x="8145" y="1472"/>
                  </a:cubicBezTo>
                  <a:cubicBezTo>
                    <a:pt x="5494" y="1894"/>
                    <a:pt x="3726" y="2936"/>
                    <a:pt x="2590" y="4435"/>
                  </a:cubicBezTo>
                  <a:cubicBezTo>
                    <a:pt x="1454" y="5932"/>
                    <a:pt x="1076" y="7981"/>
                    <a:pt x="1454" y="10563"/>
                  </a:cubicBezTo>
                  <a:cubicBezTo>
                    <a:pt x="1833" y="13136"/>
                    <a:pt x="3095" y="16203"/>
                    <a:pt x="5367" y="19675"/>
                  </a:cubicBezTo>
                  <a:lnTo>
                    <a:pt x="5242" y="19626"/>
                  </a:lnTo>
                  <a:cubicBezTo>
                    <a:pt x="5242" y="19626"/>
                    <a:pt x="5242" y="19625"/>
                    <a:pt x="4863" y="20077"/>
                  </a:cubicBezTo>
                  <a:lnTo>
                    <a:pt x="4358" y="20529"/>
                  </a:lnTo>
                  <a:lnTo>
                    <a:pt x="4358" y="20478"/>
                  </a:lnTo>
                  <a:lnTo>
                    <a:pt x="4358" y="20419"/>
                  </a:lnTo>
                  <a:cubicBezTo>
                    <a:pt x="1958" y="16831"/>
                    <a:pt x="696" y="13579"/>
                    <a:pt x="192" y="10764"/>
                  </a:cubicBezTo>
                  <a:cubicBezTo>
                    <a:pt x="-314" y="7942"/>
                    <a:pt x="192" y="5524"/>
                    <a:pt x="1580" y="3685"/>
                  </a:cubicBezTo>
                  <a:cubicBezTo>
                    <a:pt x="2969" y="1848"/>
                    <a:pt x="5115" y="684"/>
                    <a:pt x="7892" y="225"/>
                  </a:cubicBezTo>
                  <a:cubicBezTo>
                    <a:pt x="10796" y="-234"/>
                    <a:pt x="14332" y="2"/>
                    <a:pt x="18371" y="996"/>
                  </a:cubicBezTo>
                  <a:moveTo>
                    <a:pt x="232115" y="207283"/>
                  </a:moveTo>
                  <a:lnTo>
                    <a:pt x="232619" y="207726"/>
                  </a:lnTo>
                  <a:lnTo>
                    <a:pt x="231735" y="206801"/>
                  </a:lnTo>
                  <a:lnTo>
                    <a:pt x="232115" y="207283"/>
                  </a:lnTo>
                  <a:close/>
                </a:path>
              </a:pathLst>
            </a:custGeom>
            <a:solidFill>
              <a:srgbClr val="231F20"/>
            </a:solidFill>
            <a:ln w="1262" cap="flat">
              <a:noFill/>
              <a:prstDash val="solid"/>
              <a:miter/>
            </a:ln>
          </p:spPr>
          <p:txBody>
            <a:bodyPr rtlCol="0" anchor="ctr"/>
            <a:lstStyle/>
            <a:p>
              <a:endParaRPr lang="en-QA"/>
            </a:p>
          </p:txBody>
        </p:sp>
        <p:sp>
          <p:nvSpPr>
            <p:cNvPr id="8537" name="Freeform 8536">
              <a:extLst>
                <a:ext uri="{FF2B5EF4-FFF2-40B4-BE49-F238E27FC236}">
                  <a16:creationId xmlns:a16="http://schemas.microsoft.com/office/drawing/2014/main" id="{731FCC4D-3621-5A1E-717E-493E88310988}"/>
                </a:ext>
              </a:extLst>
            </p:cNvPr>
            <p:cNvSpPr/>
            <p:nvPr/>
          </p:nvSpPr>
          <p:spPr>
            <a:xfrm>
              <a:off x="17720989" y="932250"/>
              <a:ext cx="150995" cy="177086"/>
            </a:xfrm>
            <a:custGeom>
              <a:avLst/>
              <a:gdLst>
                <a:gd name="connsiteX0" fmla="*/ 0 w 150995"/>
                <a:gd name="connsiteY0" fmla="*/ 0 h 177086"/>
                <a:gd name="connsiteX1" fmla="*/ 0 w 150995"/>
                <a:gd name="connsiteY1" fmla="*/ 101571 h 177086"/>
                <a:gd name="connsiteX2" fmla="*/ 75498 w 150995"/>
                <a:gd name="connsiteY2" fmla="*/ 177087 h 177086"/>
                <a:gd name="connsiteX3" fmla="*/ 150996 w 150995"/>
                <a:gd name="connsiteY3" fmla="*/ 101571 h 177086"/>
                <a:gd name="connsiteX4" fmla="*/ 150996 w 150995"/>
                <a:gd name="connsiteY4" fmla="*/ 0 h 177086"/>
                <a:gd name="connsiteX5" fmla="*/ 0 w 150995"/>
                <a:gd name="connsiteY5" fmla="*/ 0 h 17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995" h="177086">
                  <a:moveTo>
                    <a:pt x="0" y="0"/>
                  </a:moveTo>
                  <a:lnTo>
                    <a:pt x="0" y="101571"/>
                  </a:lnTo>
                  <a:cubicBezTo>
                    <a:pt x="0" y="159379"/>
                    <a:pt x="75498" y="177087"/>
                    <a:pt x="75498" y="177087"/>
                  </a:cubicBezTo>
                  <a:cubicBezTo>
                    <a:pt x="75498" y="177087"/>
                    <a:pt x="150996" y="159379"/>
                    <a:pt x="150996" y="101571"/>
                  </a:cubicBezTo>
                  <a:lnTo>
                    <a:pt x="150996" y="0"/>
                  </a:lnTo>
                  <a:lnTo>
                    <a:pt x="0" y="0"/>
                  </a:lnTo>
                  <a:close/>
                </a:path>
              </a:pathLst>
            </a:custGeom>
            <a:solidFill>
              <a:srgbClr val="FFFFFF"/>
            </a:solidFill>
            <a:ln w="1262" cap="flat">
              <a:noFill/>
              <a:prstDash val="solid"/>
              <a:miter/>
            </a:ln>
          </p:spPr>
          <p:txBody>
            <a:bodyPr rtlCol="0" anchor="ctr"/>
            <a:lstStyle/>
            <a:p>
              <a:endParaRPr lang="en-QA"/>
            </a:p>
          </p:txBody>
        </p:sp>
        <p:sp>
          <p:nvSpPr>
            <p:cNvPr id="8539" name="Freeform 8538">
              <a:extLst>
                <a:ext uri="{FF2B5EF4-FFF2-40B4-BE49-F238E27FC236}">
                  <a16:creationId xmlns:a16="http://schemas.microsoft.com/office/drawing/2014/main" id="{9FE4D2FA-1033-E33B-D088-01D05AD8D9C6}"/>
                </a:ext>
              </a:extLst>
            </p:cNvPr>
            <p:cNvSpPr/>
            <p:nvPr/>
          </p:nvSpPr>
          <p:spPr>
            <a:xfrm>
              <a:off x="17720358" y="931619"/>
              <a:ext cx="152258" cy="178367"/>
            </a:xfrm>
            <a:custGeom>
              <a:avLst/>
              <a:gdLst>
                <a:gd name="connsiteX0" fmla="*/ 631 w 152258"/>
                <a:gd name="connsiteY0" fmla="*/ 0 h 178367"/>
                <a:gd name="connsiteX1" fmla="*/ 152258 w 152258"/>
                <a:gd name="connsiteY1" fmla="*/ 0 h 178367"/>
                <a:gd name="connsiteX2" fmla="*/ 152258 w 152258"/>
                <a:gd name="connsiteY2" fmla="*/ 102202 h 178367"/>
                <a:gd name="connsiteX3" fmla="*/ 114257 w 152258"/>
                <a:gd name="connsiteY3" fmla="*/ 162175 h 178367"/>
                <a:gd name="connsiteX4" fmla="*/ 88123 w 152258"/>
                <a:gd name="connsiteY4" fmla="*/ 174642 h 178367"/>
                <a:gd name="connsiteX5" fmla="*/ 79538 w 152258"/>
                <a:gd name="connsiteY5" fmla="*/ 177451 h 178367"/>
                <a:gd name="connsiteX6" fmla="*/ 77139 w 152258"/>
                <a:gd name="connsiteY6" fmla="*/ 178116 h 178367"/>
                <a:gd name="connsiteX7" fmla="*/ 76508 w 152258"/>
                <a:gd name="connsiteY7" fmla="*/ 178279 h 178367"/>
                <a:gd name="connsiteX8" fmla="*/ 76382 w 152258"/>
                <a:gd name="connsiteY8" fmla="*/ 178319 h 178367"/>
                <a:gd name="connsiteX9" fmla="*/ 76255 w 152258"/>
                <a:gd name="connsiteY9" fmla="*/ 178329 h 178367"/>
                <a:gd name="connsiteX10" fmla="*/ 76255 w 152258"/>
                <a:gd name="connsiteY10" fmla="*/ 178332 h 178367"/>
                <a:gd name="connsiteX11" fmla="*/ 76255 w 152258"/>
                <a:gd name="connsiteY11" fmla="*/ 178333 h 178367"/>
                <a:gd name="connsiteX12" fmla="*/ 76129 w 152258"/>
                <a:gd name="connsiteY12" fmla="*/ 177718 h 178367"/>
                <a:gd name="connsiteX13" fmla="*/ 76003 w 152258"/>
                <a:gd name="connsiteY13" fmla="*/ 178333 h 178367"/>
                <a:gd name="connsiteX14" fmla="*/ 76003 w 152258"/>
                <a:gd name="connsiteY14" fmla="*/ 178332 h 178367"/>
                <a:gd name="connsiteX15" fmla="*/ 76003 w 152258"/>
                <a:gd name="connsiteY15" fmla="*/ 178329 h 178367"/>
                <a:gd name="connsiteX16" fmla="*/ 75876 w 152258"/>
                <a:gd name="connsiteY16" fmla="*/ 178319 h 178367"/>
                <a:gd name="connsiteX17" fmla="*/ 75751 w 152258"/>
                <a:gd name="connsiteY17" fmla="*/ 178279 h 178367"/>
                <a:gd name="connsiteX18" fmla="*/ 75119 w 152258"/>
                <a:gd name="connsiteY18" fmla="*/ 178116 h 178367"/>
                <a:gd name="connsiteX19" fmla="*/ 72720 w 152258"/>
                <a:gd name="connsiteY19" fmla="*/ 177451 h 178367"/>
                <a:gd name="connsiteX20" fmla="*/ 64135 w 152258"/>
                <a:gd name="connsiteY20" fmla="*/ 174642 h 178367"/>
                <a:gd name="connsiteX21" fmla="*/ 38001 w 152258"/>
                <a:gd name="connsiteY21" fmla="*/ 162175 h 178367"/>
                <a:gd name="connsiteX22" fmla="*/ 0 w 152258"/>
                <a:gd name="connsiteY22" fmla="*/ 102202 h 178367"/>
                <a:gd name="connsiteX23" fmla="*/ 0 w 152258"/>
                <a:gd name="connsiteY23" fmla="*/ 631 h 178367"/>
                <a:gd name="connsiteX24" fmla="*/ 631 w 152258"/>
                <a:gd name="connsiteY24" fmla="*/ 631 h 178367"/>
                <a:gd name="connsiteX25" fmla="*/ 631 w 152258"/>
                <a:gd name="connsiteY25" fmla="*/ 0 h 178367"/>
                <a:gd name="connsiteX26" fmla="*/ 1263 w 152258"/>
                <a:gd name="connsiteY26" fmla="*/ 1262 h 178367"/>
                <a:gd name="connsiteX27" fmla="*/ 1263 w 152258"/>
                <a:gd name="connsiteY27" fmla="*/ 102202 h 178367"/>
                <a:gd name="connsiteX28" fmla="*/ 38759 w 152258"/>
                <a:gd name="connsiteY28" fmla="*/ 161101 h 178367"/>
                <a:gd name="connsiteX29" fmla="*/ 64514 w 152258"/>
                <a:gd name="connsiteY29" fmla="*/ 173455 h 178367"/>
                <a:gd name="connsiteX30" fmla="*/ 73099 w 152258"/>
                <a:gd name="connsiteY30" fmla="*/ 176237 h 178367"/>
                <a:gd name="connsiteX31" fmla="*/ 75498 w 152258"/>
                <a:gd name="connsiteY31" fmla="*/ 176894 h 178367"/>
                <a:gd name="connsiteX32" fmla="*/ 76129 w 152258"/>
                <a:gd name="connsiteY32" fmla="*/ 177053 h 178367"/>
                <a:gd name="connsiteX33" fmla="*/ 76129 w 152258"/>
                <a:gd name="connsiteY33" fmla="*/ 177069 h 178367"/>
                <a:gd name="connsiteX34" fmla="*/ 76255 w 152258"/>
                <a:gd name="connsiteY34" fmla="*/ 177053 h 178367"/>
                <a:gd name="connsiteX35" fmla="*/ 76886 w 152258"/>
                <a:gd name="connsiteY35" fmla="*/ 176894 h 178367"/>
                <a:gd name="connsiteX36" fmla="*/ 79160 w 152258"/>
                <a:gd name="connsiteY36" fmla="*/ 176237 h 178367"/>
                <a:gd name="connsiteX37" fmla="*/ 87745 w 152258"/>
                <a:gd name="connsiteY37" fmla="*/ 173455 h 178367"/>
                <a:gd name="connsiteX38" fmla="*/ 113626 w 152258"/>
                <a:gd name="connsiteY38" fmla="*/ 161101 h 178367"/>
                <a:gd name="connsiteX39" fmla="*/ 150996 w 152258"/>
                <a:gd name="connsiteY39" fmla="*/ 102202 h 178367"/>
                <a:gd name="connsiteX40" fmla="*/ 150996 w 152258"/>
                <a:gd name="connsiteY40" fmla="*/ 1262 h 178367"/>
                <a:gd name="connsiteX41" fmla="*/ 1263 w 152258"/>
                <a:gd name="connsiteY41" fmla="*/ 1262 h 178367"/>
                <a:gd name="connsiteX42" fmla="*/ 76129 w 152258"/>
                <a:gd name="connsiteY42" fmla="*/ 177718 h 178367"/>
                <a:gd name="connsiteX43" fmla="*/ 76003 w 152258"/>
                <a:gd name="connsiteY43" fmla="*/ 178333 h 178367"/>
                <a:gd name="connsiteX44" fmla="*/ 76129 w 152258"/>
                <a:gd name="connsiteY44" fmla="*/ 178367 h 178367"/>
                <a:gd name="connsiteX45" fmla="*/ 76255 w 152258"/>
                <a:gd name="connsiteY45" fmla="*/ 178333 h 178367"/>
                <a:gd name="connsiteX46" fmla="*/ 76129 w 152258"/>
                <a:gd name="connsiteY46" fmla="*/ 177718 h 17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52258" h="178367">
                  <a:moveTo>
                    <a:pt x="631" y="0"/>
                  </a:moveTo>
                  <a:lnTo>
                    <a:pt x="152258" y="0"/>
                  </a:lnTo>
                  <a:lnTo>
                    <a:pt x="152258" y="102202"/>
                  </a:lnTo>
                  <a:cubicBezTo>
                    <a:pt x="152258" y="131426"/>
                    <a:pt x="133195" y="150472"/>
                    <a:pt x="114257" y="162175"/>
                  </a:cubicBezTo>
                  <a:cubicBezTo>
                    <a:pt x="104788" y="168030"/>
                    <a:pt x="95320" y="172069"/>
                    <a:pt x="88123" y="174642"/>
                  </a:cubicBezTo>
                  <a:cubicBezTo>
                    <a:pt x="84588" y="175928"/>
                    <a:pt x="81685" y="176850"/>
                    <a:pt x="79538" y="177451"/>
                  </a:cubicBezTo>
                  <a:cubicBezTo>
                    <a:pt x="78528" y="177751"/>
                    <a:pt x="77644" y="177971"/>
                    <a:pt x="77139" y="178116"/>
                  </a:cubicBezTo>
                  <a:cubicBezTo>
                    <a:pt x="76886" y="178189"/>
                    <a:pt x="76635" y="178242"/>
                    <a:pt x="76508" y="178279"/>
                  </a:cubicBezTo>
                  <a:cubicBezTo>
                    <a:pt x="76382" y="178296"/>
                    <a:pt x="76382" y="178310"/>
                    <a:pt x="76382" y="178319"/>
                  </a:cubicBezTo>
                  <a:lnTo>
                    <a:pt x="76255" y="178329"/>
                  </a:lnTo>
                  <a:lnTo>
                    <a:pt x="76255" y="178332"/>
                  </a:lnTo>
                  <a:lnTo>
                    <a:pt x="76255" y="178333"/>
                  </a:lnTo>
                  <a:cubicBezTo>
                    <a:pt x="76255" y="178333"/>
                    <a:pt x="76255" y="178333"/>
                    <a:pt x="76129" y="177718"/>
                  </a:cubicBezTo>
                  <a:cubicBezTo>
                    <a:pt x="76003" y="178333"/>
                    <a:pt x="76003" y="178333"/>
                    <a:pt x="76003" y="178333"/>
                  </a:cubicBezTo>
                  <a:lnTo>
                    <a:pt x="76003" y="178332"/>
                  </a:lnTo>
                  <a:lnTo>
                    <a:pt x="76003" y="178329"/>
                  </a:lnTo>
                  <a:lnTo>
                    <a:pt x="75876" y="178319"/>
                  </a:lnTo>
                  <a:cubicBezTo>
                    <a:pt x="75876" y="178310"/>
                    <a:pt x="75876" y="178296"/>
                    <a:pt x="75751" y="178279"/>
                  </a:cubicBezTo>
                  <a:cubicBezTo>
                    <a:pt x="75624" y="178242"/>
                    <a:pt x="75372" y="178189"/>
                    <a:pt x="75119" y="178116"/>
                  </a:cubicBezTo>
                  <a:cubicBezTo>
                    <a:pt x="74614" y="177971"/>
                    <a:pt x="73730" y="177751"/>
                    <a:pt x="72720" y="177451"/>
                  </a:cubicBezTo>
                  <a:cubicBezTo>
                    <a:pt x="70701" y="176850"/>
                    <a:pt x="67670" y="175928"/>
                    <a:pt x="64135" y="174642"/>
                  </a:cubicBezTo>
                  <a:cubicBezTo>
                    <a:pt x="57066" y="172069"/>
                    <a:pt x="47597" y="168030"/>
                    <a:pt x="38001" y="162175"/>
                  </a:cubicBezTo>
                  <a:cubicBezTo>
                    <a:pt x="19063" y="150472"/>
                    <a:pt x="0" y="131426"/>
                    <a:pt x="0" y="102202"/>
                  </a:cubicBezTo>
                  <a:lnTo>
                    <a:pt x="0" y="631"/>
                  </a:lnTo>
                  <a:lnTo>
                    <a:pt x="631" y="631"/>
                  </a:lnTo>
                  <a:lnTo>
                    <a:pt x="631" y="0"/>
                  </a:lnTo>
                  <a:close/>
                  <a:moveTo>
                    <a:pt x="1263" y="1262"/>
                  </a:moveTo>
                  <a:lnTo>
                    <a:pt x="1263" y="102202"/>
                  </a:lnTo>
                  <a:cubicBezTo>
                    <a:pt x="1263" y="130787"/>
                    <a:pt x="19947" y="149497"/>
                    <a:pt x="38759" y="161101"/>
                  </a:cubicBezTo>
                  <a:cubicBezTo>
                    <a:pt x="48101" y="166898"/>
                    <a:pt x="57444" y="170901"/>
                    <a:pt x="64514" y="173455"/>
                  </a:cubicBezTo>
                  <a:cubicBezTo>
                    <a:pt x="68049" y="174731"/>
                    <a:pt x="71079" y="175644"/>
                    <a:pt x="73099" y="176237"/>
                  </a:cubicBezTo>
                  <a:cubicBezTo>
                    <a:pt x="74110" y="176535"/>
                    <a:pt x="74867" y="176751"/>
                    <a:pt x="75498" y="176894"/>
                  </a:cubicBezTo>
                  <a:cubicBezTo>
                    <a:pt x="75751" y="176966"/>
                    <a:pt x="75876" y="177018"/>
                    <a:pt x="76129" y="177053"/>
                  </a:cubicBezTo>
                  <a:cubicBezTo>
                    <a:pt x="76129" y="177059"/>
                    <a:pt x="76129" y="177064"/>
                    <a:pt x="76129" y="177069"/>
                  </a:cubicBezTo>
                  <a:cubicBezTo>
                    <a:pt x="76129" y="177064"/>
                    <a:pt x="76129" y="177059"/>
                    <a:pt x="76255" y="177053"/>
                  </a:cubicBezTo>
                  <a:cubicBezTo>
                    <a:pt x="76382" y="177018"/>
                    <a:pt x="76508" y="176966"/>
                    <a:pt x="76886" y="176894"/>
                  </a:cubicBezTo>
                  <a:cubicBezTo>
                    <a:pt x="77392" y="176751"/>
                    <a:pt x="78149" y="176535"/>
                    <a:pt x="79160" y="176237"/>
                  </a:cubicBezTo>
                  <a:cubicBezTo>
                    <a:pt x="81305" y="175644"/>
                    <a:pt x="84210" y="174731"/>
                    <a:pt x="87745" y="173455"/>
                  </a:cubicBezTo>
                  <a:cubicBezTo>
                    <a:pt x="94814" y="170901"/>
                    <a:pt x="104157" y="166898"/>
                    <a:pt x="113626" y="161101"/>
                  </a:cubicBezTo>
                  <a:cubicBezTo>
                    <a:pt x="132311" y="149497"/>
                    <a:pt x="150996" y="130787"/>
                    <a:pt x="150996" y="102202"/>
                  </a:cubicBezTo>
                  <a:lnTo>
                    <a:pt x="150996" y="1262"/>
                  </a:lnTo>
                  <a:lnTo>
                    <a:pt x="1263" y="1262"/>
                  </a:lnTo>
                  <a:close/>
                  <a:moveTo>
                    <a:pt x="76129" y="177718"/>
                  </a:moveTo>
                  <a:lnTo>
                    <a:pt x="76003" y="178333"/>
                  </a:lnTo>
                  <a:lnTo>
                    <a:pt x="76129" y="178367"/>
                  </a:lnTo>
                  <a:lnTo>
                    <a:pt x="76255" y="178333"/>
                  </a:lnTo>
                  <a:lnTo>
                    <a:pt x="76129" y="177718"/>
                  </a:lnTo>
                  <a:close/>
                </a:path>
              </a:pathLst>
            </a:custGeom>
            <a:solidFill>
              <a:srgbClr val="231F20"/>
            </a:solidFill>
            <a:ln w="1262" cap="flat">
              <a:noFill/>
              <a:prstDash val="solid"/>
              <a:miter/>
            </a:ln>
          </p:spPr>
          <p:txBody>
            <a:bodyPr rtlCol="0" anchor="ctr"/>
            <a:lstStyle/>
            <a:p>
              <a:endParaRPr lang="en-QA"/>
            </a:p>
          </p:txBody>
        </p:sp>
        <p:sp>
          <p:nvSpPr>
            <p:cNvPr id="8541" name="Freeform 8540">
              <a:extLst>
                <a:ext uri="{FF2B5EF4-FFF2-40B4-BE49-F238E27FC236}">
                  <a16:creationId xmlns:a16="http://schemas.microsoft.com/office/drawing/2014/main" id="{ACBE31DB-626E-D6BA-7EAB-EA49F98D03CA}"/>
                </a:ext>
              </a:extLst>
            </p:cNvPr>
            <p:cNvSpPr/>
            <p:nvPr/>
          </p:nvSpPr>
          <p:spPr>
            <a:xfrm>
              <a:off x="17751162" y="965011"/>
              <a:ext cx="90649" cy="139392"/>
            </a:xfrm>
            <a:custGeom>
              <a:avLst/>
              <a:gdLst>
                <a:gd name="connsiteX0" fmla="*/ 0 w 90649"/>
                <a:gd name="connsiteY0" fmla="*/ 0 h 139392"/>
                <a:gd name="connsiteX1" fmla="*/ 0 w 90649"/>
                <a:gd name="connsiteY1" fmla="*/ 123076 h 139392"/>
                <a:gd name="connsiteX2" fmla="*/ 30300 w 90649"/>
                <a:gd name="connsiteY2" fmla="*/ 139393 h 139392"/>
                <a:gd name="connsiteX3" fmla="*/ 30300 w 90649"/>
                <a:gd name="connsiteY3" fmla="*/ 0 h 139392"/>
                <a:gd name="connsiteX4" fmla="*/ 0 w 90649"/>
                <a:gd name="connsiteY4" fmla="*/ 0 h 139392"/>
                <a:gd name="connsiteX5" fmla="*/ 90649 w 90649"/>
                <a:gd name="connsiteY5" fmla="*/ 0 h 139392"/>
                <a:gd name="connsiteX6" fmla="*/ 90649 w 90649"/>
                <a:gd name="connsiteY6" fmla="*/ 123076 h 139392"/>
                <a:gd name="connsiteX7" fmla="*/ 60349 w 90649"/>
                <a:gd name="connsiteY7" fmla="*/ 139393 h 139392"/>
                <a:gd name="connsiteX8" fmla="*/ 60349 w 90649"/>
                <a:gd name="connsiteY8" fmla="*/ 0 h 139392"/>
                <a:gd name="connsiteX9" fmla="*/ 90649 w 90649"/>
                <a:gd name="connsiteY9" fmla="*/ 0 h 139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49" h="139392">
                  <a:moveTo>
                    <a:pt x="0" y="0"/>
                  </a:moveTo>
                  <a:lnTo>
                    <a:pt x="0" y="123076"/>
                  </a:lnTo>
                  <a:cubicBezTo>
                    <a:pt x="10480" y="130666"/>
                    <a:pt x="21590" y="135978"/>
                    <a:pt x="30300" y="139393"/>
                  </a:cubicBezTo>
                  <a:lnTo>
                    <a:pt x="30300" y="0"/>
                  </a:lnTo>
                  <a:lnTo>
                    <a:pt x="0" y="0"/>
                  </a:lnTo>
                  <a:close/>
                  <a:moveTo>
                    <a:pt x="90649" y="0"/>
                  </a:moveTo>
                  <a:lnTo>
                    <a:pt x="90649" y="123076"/>
                  </a:lnTo>
                  <a:cubicBezTo>
                    <a:pt x="80296" y="130666"/>
                    <a:pt x="69060" y="135978"/>
                    <a:pt x="60349" y="139393"/>
                  </a:cubicBezTo>
                  <a:lnTo>
                    <a:pt x="60349" y="0"/>
                  </a:lnTo>
                  <a:lnTo>
                    <a:pt x="90649" y="0"/>
                  </a:lnTo>
                  <a:close/>
                </a:path>
              </a:pathLst>
            </a:custGeom>
            <a:solidFill>
              <a:srgbClr val="D80027"/>
            </a:solidFill>
            <a:ln w="1262" cap="flat">
              <a:noFill/>
              <a:prstDash val="solid"/>
              <a:miter/>
            </a:ln>
          </p:spPr>
          <p:txBody>
            <a:bodyPr rtlCol="0" anchor="ctr"/>
            <a:lstStyle/>
            <a:p>
              <a:endParaRPr lang="en-QA"/>
            </a:p>
          </p:txBody>
        </p:sp>
        <p:sp>
          <p:nvSpPr>
            <p:cNvPr id="8543" name="Freeform 8542">
              <a:extLst>
                <a:ext uri="{FF2B5EF4-FFF2-40B4-BE49-F238E27FC236}">
                  <a16:creationId xmlns:a16="http://schemas.microsoft.com/office/drawing/2014/main" id="{468658EE-130E-44DB-EB90-EA20C2B864AF}"/>
                </a:ext>
              </a:extLst>
            </p:cNvPr>
            <p:cNvSpPr/>
            <p:nvPr/>
          </p:nvSpPr>
          <p:spPr>
            <a:xfrm>
              <a:off x="17720989" y="932250"/>
              <a:ext cx="150995" cy="47940"/>
            </a:xfrm>
            <a:custGeom>
              <a:avLst/>
              <a:gdLst>
                <a:gd name="connsiteX0" fmla="*/ 0 w 150995"/>
                <a:gd name="connsiteY0" fmla="*/ 0 h 47940"/>
                <a:gd name="connsiteX1" fmla="*/ 150996 w 150995"/>
                <a:gd name="connsiteY1" fmla="*/ 0 h 47940"/>
                <a:gd name="connsiteX2" fmla="*/ 150996 w 150995"/>
                <a:gd name="connsiteY2" fmla="*/ 47940 h 47940"/>
                <a:gd name="connsiteX3" fmla="*/ 0 w 150995"/>
                <a:gd name="connsiteY3" fmla="*/ 47940 h 47940"/>
                <a:gd name="connsiteX4" fmla="*/ 0 w 150995"/>
                <a:gd name="connsiteY4" fmla="*/ 0 h 47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95" h="47940">
                  <a:moveTo>
                    <a:pt x="0" y="0"/>
                  </a:moveTo>
                  <a:lnTo>
                    <a:pt x="150996" y="0"/>
                  </a:lnTo>
                  <a:lnTo>
                    <a:pt x="150996" y="47940"/>
                  </a:lnTo>
                  <a:lnTo>
                    <a:pt x="0" y="47940"/>
                  </a:lnTo>
                  <a:lnTo>
                    <a:pt x="0" y="0"/>
                  </a:lnTo>
                  <a:close/>
                </a:path>
              </a:pathLst>
            </a:custGeom>
            <a:solidFill>
              <a:srgbClr val="0052B4"/>
            </a:solidFill>
            <a:ln w="1262" cap="flat">
              <a:noFill/>
              <a:prstDash val="solid"/>
              <a:miter/>
            </a:ln>
          </p:spPr>
          <p:txBody>
            <a:bodyPr rtlCol="0" anchor="ctr"/>
            <a:lstStyle/>
            <a:p>
              <a:endParaRPr lang="en-QA"/>
            </a:p>
          </p:txBody>
        </p:sp>
        <p:sp>
          <p:nvSpPr>
            <p:cNvPr id="8545" name="Freeform 8544">
              <a:extLst>
                <a:ext uri="{FF2B5EF4-FFF2-40B4-BE49-F238E27FC236}">
                  <a16:creationId xmlns:a16="http://schemas.microsoft.com/office/drawing/2014/main" id="{C7B9A294-EA6B-BD8D-E181-8FEE8D21CCA0}"/>
                </a:ext>
              </a:extLst>
            </p:cNvPr>
            <p:cNvSpPr/>
            <p:nvPr/>
          </p:nvSpPr>
          <p:spPr>
            <a:xfrm>
              <a:off x="17486162" y="982973"/>
              <a:ext cx="575199" cy="103342"/>
            </a:xfrm>
            <a:custGeom>
              <a:avLst/>
              <a:gdLst>
                <a:gd name="connsiteX0" fmla="*/ 56182 w 575199"/>
                <a:gd name="connsiteY0" fmla="*/ 74123 h 103342"/>
                <a:gd name="connsiteX1" fmla="*/ 28532 w 575199"/>
                <a:gd name="connsiteY1" fmla="*/ 633 h 103342"/>
                <a:gd name="connsiteX2" fmla="*/ 0 w 575199"/>
                <a:gd name="connsiteY2" fmla="*/ 633 h 103342"/>
                <a:gd name="connsiteX3" fmla="*/ 40273 w 575199"/>
                <a:gd name="connsiteY3" fmla="*/ 102838 h 103342"/>
                <a:gd name="connsiteX4" fmla="*/ 72089 w 575199"/>
                <a:gd name="connsiteY4" fmla="*/ 102838 h 103342"/>
                <a:gd name="connsiteX5" fmla="*/ 111985 w 575199"/>
                <a:gd name="connsiteY5" fmla="*/ 633 h 103342"/>
                <a:gd name="connsiteX6" fmla="*/ 83578 w 575199"/>
                <a:gd name="connsiteY6" fmla="*/ 633 h 103342"/>
                <a:gd name="connsiteX7" fmla="*/ 56182 w 575199"/>
                <a:gd name="connsiteY7" fmla="*/ 74123 h 103342"/>
                <a:gd name="connsiteX8" fmla="*/ 551339 w 575199"/>
                <a:gd name="connsiteY8" fmla="*/ 0 h 103342"/>
                <a:gd name="connsiteX9" fmla="*/ 575200 w 575199"/>
                <a:gd name="connsiteY9" fmla="*/ 0 h 103342"/>
                <a:gd name="connsiteX10" fmla="*/ 575200 w 575199"/>
                <a:gd name="connsiteY10" fmla="*/ 103343 h 103342"/>
                <a:gd name="connsiteX11" fmla="*/ 551339 w 575199"/>
                <a:gd name="connsiteY11" fmla="*/ 103343 h 103342"/>
                <a:gd name="connsiteX12" fmla="*/ 551339 w 575199"/>
                <a:gd name="connsiteY12" fmla="*/ 0 h 10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5199" h="103342">
                  <a:moveTo>
                    <a:pt x="56182" y="74123"/>
                  </a:moveTo>
                  <a:lnTo>
                    <a:pt x="28532" y="633"/>
                  </a:lnTo>
                  <a:lnTo>
                    <a:pt x="0" y="633"/>
                  </a:lnTo>
                  <a:lnTo>
                    <a:pt x="40273" y="102838"/>
                  </a:lnTo>
                  <a:lnTo>
                    <a:pt x="72089" y="102838"/>
                  </a:lnTo>
                  <a:lnTo>
                    <a:pt x="111985" y="633"/>
                  </a:lnTo>
                  <a:lnTo>
                    <a:pt x="83578" y="633"/>
                  </a:lnTo>
                  <a:lnTo>
                    <a:pt x="56182" y="74123"/>
                  </a:lnTo>
                  <a:close/>
                  <a:moveTo>
                    <a:pt x="551339" y="0"/>
                  </a:moveTo>
                  <a:lnTo>
                    <a:pt x="575200" y="0"/>
                  </a:lnTo>
                  <a:lnTo>
                    <a:pt x="575200" y="103343"/>
                  </a:lnTo>
                  <a:lnTo>
                    <a:pt x="551339" y="103343"/>
                  </a:lnTo>
                  <a:lnTo>
                    <a:pt x="551339" y="0"/>
                  </a:lnTo>
                  <a:close/>
                </a:path>
              </a:pathLst>
            </a:custGeom>
            <a:solidFill>
              <a:srgbClr val="1583C4"/>
            </a:solidFill>
            <a:ln w="1262" cap="flat">
              <a:noFill/>
              <a:prstDash val="solid"/>
              <a:miter/>
            </a:ln>
          </p:spPr>
          <p:txBody>
            <a:bodyPr rtlCol="0" anchor="ctr"/>
            <a:lstStyle/>
            <a:p>
              <a:endParaRPr lang="en-QA"/>
            </a:p>
          </p:txBody>
        </p:sp>
      </p:grpSp>
      <p:grpSp>
        <p:nvGrpSpPr>
          <p:cNvPr id="8547" name="Graphic 2">
            <a:extLst>
              <a:ext uri="{FF2B5EF4-FFF2-40B4-BE49-F238E27FC236}">
                <a16:creationId xmlns:a16="http://schemas.microsoft.com/office/drawing/2014/main" id="{E24C7882-7770-5FB8-6B11-CBCA86F56984}"/>
              </a:ext>
            </a:extLst>
          </p:cNvPr>
          <p:cNvGrpSpPr/>
          <p:nvPr/>
        </p:nvGrpSpPr>
        <p:grpSpPr>
          <a:xfrm>
            <a:off x="22612595" y="7661319"/>
            <a:ext cx="855664" cy="570435"/>
            <a:chOff x="17466340" y="4032732"/>
            <a:chExt cx="647668" cy="431772"/>
          </a:xfrm>
        </p:grpSpPr>
        <p:sp>
          <p:nvSpPr>
            <p:cNvPr id="8549" name="Freeform 8548">
              <a:extLst>
                <a:ext uri="{FF2B5EF4-FFF2-40B4-BE49-F238E27FC236}">
                  <a16:creationId xmlns:a16="http://schemas.microsoft.com/office/drawing/2014/main" id="{D3A46393-E9DE-A2A6-8BAE-4F291B8EDFC8}"/>
                </a:ext>
              </a:extLst>
            </p:cNvPr>
            <p:cNvSpPr/>
            <p:nvPr/>
          </p:nvSpPr>
          <p:spPr>
            <a:xfrm>
              <a:off x="17466340" y="4032748"/>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8551" name="Freeform 8550">
              <a:extLst>
                <a:ext uri="{FF2B5EF4-FFF2-40B4-BE49-F238E27FC236}">
                  <a16:creationId xmlns:a16="http://schemas.microsoft.com/office/drawing/2014/main" id="{7E219E45-51DB-850C-EC81-EA77665FAD0D}"/>
                </a:ext>
              </a:extLst>
            </p:cNvPr>
            <p:cNvSpPr/>
            <p:nvPr/>
          </p:nvSpPr>
          <p:spPr>
            <a:xfrm>
              <a:off x="17466340" y="4032748"/>
              <a:ext cx="323834" cy="215865"/>
            </a:xfrm>
            <a:custGeom>
              <a:avLst/>
              <a:gdLst>
                <a:gd name="connsiteX0" fmla="*/ 323834 w 323834"/>
                <a:gd name="connsiteY0" fmla="*/ 0 h 215865"/>
                <a:gd name="connsiteX1" fmla="*/ 323834 w 323834"/>
                <a:gd name="connsiteY1" fmla="*/ 148400 h 215865"/>
                <a:gd name="connsiteX2" fmla="*/ 265506 w 323834"/>
                <a:gd name="connsiteY2" fmla="*/ 148400 h 215865"/>
                <a:gd name="connsiteX3" fmla="*/ 323834 w 323834"/>
                <a:gd name="connsiteY3" fmla="*/ 187259 h 215865"/>
                <a:gd name="connsiteX4" fmla="*/ 323834 w 323834"/>
                <a:gd name="connsiteY4" fmla="*/ 215865 h 215865"/>
                <a:gd name="connsiteX5" fmla="*/ 295175 w 323834"/>
                <a:gd name="connsiteY5" fmla="*/ 215865 h 215865"/>
                <a:gd name="connsiteX6" fmla="*/ 202380 w 323834"/>
                <a:gd name="connsiteY6" fmla="*/ 153993 h 215865"/>
                <a:gd name="connsiteX7" fmla="*/ 202380 w 323834"/>
                <a:gd name="connsiteY7" fmla="*/ 215865 h 215865"/>
                <a:gd name="connsiteX8" fmla="*/ 121454 w 323834"/>
                <a:gd name="connsiteY8" fmla="*/ 215865 h 215865"/>
                <a:gd name="connsiteX9" fmla="*/ 121454 w 323834"/>
                <a:gd name="connsiteY9" fmla="*/ 153993 h 215865"/>
                <a:gd name="connsiteX10" fmla="*/ 28659 w 323834"/>
                <a:gd name="connsiteY10" fmla="*/ 215865 h 215865"/>
                <a:gd name="connsiteX11" fmla="*/ 0 w 323834"/>
                <a:gd name="connsiteY11" fmla="*/ 215865 h 215865"/>
                <a:gd name="connsiteX12" fmla="*/ 0 w 323834"/>
                <a:gd name="connsiteY12" fmla="*/ 187259 h 215865"/>
                <a:gd name="connsiteX13" fmla="*/ 58328 w 323834"/>
                <a:gd name="connsiteY13" fmla="*/ 148400 h 215865"/>
                <a:gd name="connsiteX14" fmla="*/ 0 w 323834"/>
                <a:gd name="connsiteY14" fmla="*/ 148400 h 215865"/>
                <a:gd name="connsiteX15" fmla="*/ 0 w 323834"/>
                <a:gd name="connsiteY15" fmla="*/ 67452 h 215865"/>
                <a:gd name="connsiteX16" fmla="*/ 58328 w 323834"/>
                <a:gd name="connsiteY16" fmla="*/ 67452 h 215865"/>
                <a:gd name="connsiteX17" fmla="*/ 0 w 323834"/>
                <a:gd name="connsiteY17" fmla="*/ 28607 h 215865"/>
                <a:gd name="connsiteX18" fmla="*/ 0 w 323834"/>
                <a:gd name="connsiteY18" fmla="*/ 0 h 215865"/>
                <a:gd name="connsiteX19" fmla="*/ 28659 w 323834"/>
                <a:gd name="connsiteY19" fmla="*/ 0 h 215865"/>
                <a:gd name="connsiteX20" fmla="*/ 121454 w 323834"/>
                <a:gd name="connsiteY20" fmla="*/ 61860 h 215865"/>
                <a:gd name="connsiteX21" fmla="*/ 121454 w 323834"/>
                <a:gd name="connsiteY21" fmla="*/ 0 h 215865"/>
                <a:gd name="connsiteX22" fmla="*/ 202380 w 323834"/>
                <a:gd name="connsiteY22" fmla="*/ 0 h 215865"/>
                <a:gd name="connsiteX23" fmla="*/ 202380 w 323834"/>
                <a:gd name="connsiteY23" fmla="*/ 61860 h 215865"/>
                <a:gd name="connsiteX24" fmla="*/ 295175 w 323834"/>
                <a:gd name="connsiteY24" fmla="*/ 0 h 215865"/>
                <a:gd name="connsiteX25" fmla="*/ 323834 w 323834"/>
                <a:gd name="connsiteY25" fmla="*/ 0 h 21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23834" h="215865">
                  <a:moveTo>
                    <a:pt x="323834" y="0"/>
                  </a:moveTo>
                  <a:lnTo>
                    <a:pt x="323834" y="148400"/>
                  </a:lnTo>
                  <a:lnTo>
                    <a:pt x="265506" y="148400"/>
                  </a:lnTo>
                  <a:lnTo>
                    <a:pt x="323834" y="187259"/>
                  </a:lnTo>
                  <a:lnTo>
                    <a:pt x="323834" y="215865"/>
                  </a:lnTo>
                  <a:lnTo>
                    <a:pt x="295175" y="215865"/>
                  </a:lnTo>
                  <a:lnTo>
                    <a:pt x="202380" y="153993"/>
                  </a:lnTo>
                  <a:lnTo>
                    <a:pt x="202380" y="215865"/>
                  </a:lnTo>
                  <a:lnTo>
                    <a:pt x="121454" y="215865"/>
                  </a:lnTo>
                  <a:lnTo>
                    <a:pt x="121454" y="153993"/>
                  </a:lnTo>
                  <a:lnTo>
                    <a:pt x="28659" y="215865"/>
                  </a:lnTo>
                  <a:lnTo>
                    <a:pt x="0" y="215865"/>
                  </a:lnTo>
                  <a:lnTo>
                    <a:pt x="0" y="187259"/>
                  </a:lnTo>
                  <a:lnTo>
                    <a:pt x="58328" y="148400"/>
                  </a:lnTo>
                  <a:lnTo>
                    <a:pt x="0" y="148400"/>
                  </a:lnTo>
                  <a:lnTo>
                    <a:pt x="0" y="67452"/>
                  </a:lnTo>
                  <a:lnTo>
                    <a:pt x="58328" y="67452"/>
                  </a:lnTo>
                  <a:lnTo>
                    <a:pt x="0" y="28607"/>
                  </a:lnTo>
                  <a:lnTo>
                    <a:pt x="0" y="0"/>
                  </a:lnTo>
                  <a:lnTo>
                    <a:pt x="28659" y="0"/>
                  </a:lnTo>
                  <a:lnTo>
                    <a:pt x="121454" y="61860"/>
                  </a:lnTo>
                  <a:lnTo>
                    <a:pt x="121454" y="0"/>
                  </a:lnTo>
                  <a:lnTo>
                    <a:pt x="202380" y="0"/>
                  </a:lnTo>
                  <a:lnTo>
                    <a:pt x="202380" y="61860"/>
                  </a:lnTo>
                  <a:lnTo>
                    <a:pt x="295175" y="0"/>
                  </a:lnTo>
                  <a:lnTo>
                    <a:pt x="323834" y="0"/>
                  </a:lnTo>
                  <a:close/>
                </a:path>
              </a:pathLst>
            </a:custGeom>
            <a:solidFill>
              <a:srgbClr val="FFFFFF"/>
            </a:solidFill>
            <a:ln w="1262" cap="flat">
              <a:noFill/>
              <a:prstDash val="solid"/>
              <a:miter/>
            </a:ln>
          </p:spPr>
          <p:txBody>
            <a:bodyPr rtlCol="0" anchor="ctr"/>
            <a:lstStyle/>
            <a:p>
              <a:endParaRPr lang="en-QA"/>
            </a:p>
          </p:txBody>
        </p:sp>
        <p:sp>
          <p:nvSpPr>
            <p:cNvPr id="8553" name="Freeform 8552">
              <a:extLst>
                <a:ext uri="{FF2B5EF4-FFF2-40B4-BE49-F238E27FC236}">
                  <a16:creationId xmlns:a16="http://schemas.microsoft.com/office/drawing/2014/main" id="{420189A9-8542-CCD7-FF9D-85635203F828}"/>
                </a:ext>
              </a:extLst>
            </p:cNvPr>
            <p:cNvSpPr/>
            <p:nvPr/>
          </p:nvSpPr>
          <p:spPr>
            <a:xfrm>
              <a:off x="17466340" y="4032735"/>
              <a:ext cx="323834" cy="215878"/>
            </a:xfrm>
            <a:custGeom>
              <a:avLst/>
              <a:gdLst>
                <a:gd name="connsiteX0" fmla="*/ 182180 w 323834"/>
                <a:gd name="connsiteY0" fmla="*/ 0 h 215878"/>
                <a:gd name="connsiteX1" fmla="*/ 141654 w 323834"/>
                <a:gd name="connsiteY1" fmla="*/ 0 h 215878"/>
                <a:gd name="connsiteX2" fmla="*/ 141654 w 323834"/>
                <a:gd name="connsiteY2" fmla="*/ 87702 h 215878"/>
                <a:gd name="connsiteX3" fmla="*/ 0 w 323834"/>
                <a:gd name="connsiteY3" fmla="*/ 87702 h 215878"/>
                <a:gd name="connsiteX4" fmla="*/ 0 w 323834"/>
                <a:gd name="connsiteY4" fmla="*/ 128176 h 215878"/>
                <a:gd name="connsiteX5" fmla="*/ 141654 w 323834"/>
                <a:gd name="connsiteY5" fmla="*/ 128176 h 215878"/>
                <a:gd name="connsiteX6" fmla="*/ 141654 w 323834"/>
                <a:gd name="connsiteY6" fmla="*/ 215878 h 215878"/>
                <a:gd name="connsiteX7" fmla="*/ 182180 w 323834"/>
                <a:gd name="connsiteY7" fmla="*/ 215878 h 215878"/>
                <a:gd name="connsiteX8" fmla="*/ 182180 w 323834"/>
                <a:gd name="connsiteY8" fmla="*/ 128176 h 215878"/>
                <a:gd name="connsiteX9" fmla="*/ 323834 w 323834"/>
                <a:gd name="connsiteY9" fmla="*/ 128176 h 215878"/>
                <a:gd name="connsiteX10" fmla="*/ 323834 w 323834"/>
                <a:gd name="connsiteY10" fmla="*/ 87702 h 215878"/>
                <a:gd name="connsiteX11" fmla="*/ 182180 w 323834"/>
                <a:gd name="connsiteY11" fmla="*/ 87702 h 215878"/>
                <a:gd name="connsiteX12" fmla="*/ 182180 w 323834"/>
                <a:gd name="connsiteY12" fmla="*/ 0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834" h="215878">
                  <a:moveTo>
                    <a:pt x="182180" y="0"/>
                  </a:moveTo>
                  <a:lnTo>
                    <a:pt x="141654" y="0"/>
                  </a:lnTo>
                  <a:lnTo>
                    <a:pt x="141654" y="87702"/>
                  </a:lnTo>
                  <a:lnTo>
                    <a:pt x="0" y="87702"/>
                  </a:lnTo>
                  <a:lnTo>
                    <a:pt x="0" y="128176"/>
                  </a:lnTo>
                  <a:lnTo>
                    <a:pt x="141654" y="128176"/>
                  </a:lnTo>
                  <a:lnTo>
                    <a:pt x="141654" y="215878"/>
                  </a:lnTo>
                  <a:lnTo>
                    <a:pt x="182180" y="215878"/>
                  </a:lnTo>
                  <a:lnTo>
                    <a:pt x="182180" y="128176"/>
                  </a:lnTo>
                  <a:lnTo>
                    <a:pt x="323834" y="128176"/>
                  </a:lnTo>
                  <a:lnTo>
                    <a:pt x="323834" y="87702"/>
                  </a:lnTo>
                  <a:lnTo>
                    <a:pt x="182180" y="87702"/>
                  </a:lnTo>
                  <a:lnTo>
                    <a:pt x="182180" y="0"/>
                  </a:lnTo>
                  <a:close/>
                </a:path>
              </a:pathLst>
            </a:custGeom>
            <a:solidFill>
              <a:srgbClr val="D80027"/>
            </a:solidFill>
            <a:ln w="1262" cap="flat">
              <a:noFill/>
              <a:prstDash val="solid"/>
              <a:miter/>
            </a:ln>
          </p:spPr>
          <p:txBody>
            <a:bodyPr rtlCol="0" anchor="ctr"/>
            <a:lstStyle/>
            <a:p>
              <a:endParaRPr lang="en-QA"/>
            </a:p>
          </p:txBody>
        </p:sp>
        <p:sp>
          <p:nvSpPr>
            <p:cNvPr id="8555" name="Freeform 8554">
              <a:extLst>
                <a:ext uri="{FF2B5EF4-FFF2-40B4-BE49-F238E27FC236}">
                  <a16:creationId xmlns:a16="http://schemas.microsoft.com/office/drawing/2014/main" id="{A0D71A02-19E7-9BA5-A717-925574E5D817}"/>
                </a:ext>
              </a:extLst>
            </p:cNvPr>
            <p:cNvSpPr/>
            <p:nvPr/>
          </p:nvSpPr>
          <p:spPr>
            <a:xfrm>
              <a:off x="17466340" y="4032735"/>
              <a:ext cx="323834" cy="67464"/>
            </a:xfrm>
            <a:custGeom>
              <a:avLst/>
              <a:gdLst>
                <a:gd name="connsiteX0" fmla="*/ 0 w 323834"/>
                <a:gd name="connsiteY0" fmla="*/ 0 h 67464"/>
                <a:gd name="connsiteX1" fmla="*/ 0 w 323834"/>
                <a:gd name="connsiteY1" fmla="*/ 19088 h 67464"/>
                <a:gd name="connsiteX2" fmla="*/ 72594 w 323834"/>
                <a:gd name="connsiteY2" fmla="*/ 67465 h 67464"/>
                <a:gd name="connsiteX3" fmla="*/ 101254 w 323834"/>
                <a:gd name="connsiteY3" fmla="*/ 67465 h 67464"/>
                <a:gd name="connsiteX4" fmla="*/ 0 w 323834"/>
                <a:gd name="connsiteY4" fmla="*/ 0 h 67464"/>
                <a:gd name="connsiteX5" fmla="*/ 323834 w 323834"/>
                <a:gd name="connsiteY5" fmla="*/ 0 h 67464"/>
                <a:gd name="connsiteX6" fmla="*/ 323834 w 323834"/>
                <a:gd name="connsiteY6" fmla="*/ 19088 h 67464"/>
                <a:gd name="connsiteX7" fmla="*/ 251240 w 323834"/>
                <a:gd name="connsiteY7" fmla="*/ 67465 h 67464"/>
                <a:gd name="connsiteX8" fmla="*/ 222580 w 323834"/>
                <a:gd name="connsiteY8" fmla="*/ 67465 h 67464"/>
                <a:gd name="connsiteX9" fmla="*/ 323834 w 323834"/>
                <a:gd name="connsiteY9" fmla="*/ 0 h 6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67464">
                  <a:moveTo>
                    <a:pt x="0" y="0"/>
                  </a:moveTo>
                  <a:lnTo>
                    <a:pt x="0" y="19088"/>
                  </a:lnTo>
                  <a:lnTo>
                    <a:pt x="72594" y="67465"/>
                  </a:lnTo>
                  <a:lnTo>
                    <a:pt x="101254" y="67465"/>
                  </a:lnTo>
                  <a:lnTo>
                    <a:pt x="0" y="0"/>
                  </a:lnTo>
                  <a:close/>
                  <a:moveTo>
                    <a:pt x="323834" y="0"/>
                  </a:moveTo>
                  <a:lnTo>
                    <a:pt x="323834" y="19088"/>
                  </a:lnTo>
                  <a:lnTo>
                    <a:pt x="251240" y="67465"/>
                  </a:lnTo>
                  <a:lnTo>
                    <a:pt x="222580" y="67465"/>
                  </a:lnTo>
                  <a:lnTo>
                    <a:pt x="323834" y="0"/>
                  </a:lnTo>
                  <a:close/>
                </a:path>
              </a:pathLst>
            </a:custGeom>
            <a:solidFill>
              <a:srgbClr val="D80027"/>
            </a:solidFill>
            <a:ln w="1262" cap="flat">
              <a:noFill/>
              <a:prstDash val="solid"/>
              <a:miter/>
            </a:ln>
          </p:spPr>
          <p:txBody>
            <a:bodyPr rtlCol="0" anchor="ctr"/>
            <a:lstStyle/>
            <a:p>
              <a:endParaRPr lang="en-QA"/>
            </a:p>
          </p:txBody>
        </p:sp>
        <p:sp>
          <p:nvSpPr>
            <p:cNvPr id="8557" name="Freeform 8556">
              <a:extLst>
                <a:ext uri="{FF2B5EF4-FFF2-40B4-BE49-F238E27FC236}">
                  <a16:creationId xmlns:a16="http://schemas.microsoft.com/office/drawing/2014/main" id="{DF7EE540-5172-9498-B729-5CE8F7871C19}"/>
                </a:ext>
              </a:extLst>
            </p:cNvPr>
            <p:cNvSpPr/>
            <p:nvPr/>
          </p:nvSpPr>
          <p:spPr>
            <a:xfrm>
              <a:off x="17731846" y="4061355"/>
              <a:ext cx="58328" cy="38845"/>
            </a:xfrm>
            <a:custGeom>
              <a:avLst/>
              <a:gdLst>
                <a:gd name="connsiteX0" fmla="*/ 58328 w 58328"/>
                <a:gd name="connsiteY0" fmla="*/ 0 h 38845"/>
                <a:gd name="connsiteX1" fmla="*/ 58328 w 58328"/>
                <a:gd name="connsiteY1" fmla="*/ 38845 h 38845"/>
                <a:gd name="connsiteX2" fmla="*/ 0 w 58328"/>
                <a:gd name="connsiteY2" fmla="*/ 38845 h 38845"/>
                <a:gd name="connsiteX3" fmla="*/ 58328 w 58328"/>
                <a:gd name="connsiteY3" fmla="*/ 0 h 38845"/>
              </a:gdLst>
              <a:ahLst/>
              <a:cxnLst>
                <a:cxn ang="0">
                  <a:pos x="connsiteX0" y="connsiteY0"/>
                </a:cxn>
                <a:cxn ang="0">
                  <a:pos x="connsiteX1" y="connsiteY1"/>
                </a:cxn>
                <a:cxn ang="0">
                  <a:pos x="connsiteX2" y="connsiteY2"/>
                </a:cxn>
                <a:cxn ang="0">
                  <a:pos x="connsiteX3" y="connsiteY3"/>
                </a:cxn>
              </a:cxnLst>
              <a:rect l="l" t="t" r="r" b="b"/>
              <a:pathLst>
                <a:path w="58328" h="38845">
                  <a:moveTo>
                    <a:pt x="58328" y="0"/>
                  </a:moveTo>
                  <a:lnTo>
                    <a:pt x="58328" y="38845"/>
                  </a:lnTo>
                  <a:lnTo>
                    <a:pt x="0" y="38845"/>
                  </a:lnTo>
                  <a:lnTo>
                    <a:pt x="58328" y="0"/>
                  </a:lnTo>
                  <a:close/>
                </a:path>
              </a:pathLst>
            </a:custGeom>
            <a:solidFill>
              <a:srgbClr val="2E52B2"/>
            </a:solidFill>
            <a:ln w="1262" cap="flat">
              <a:noFill/>
              <a:prstDash val="solid"/>
              <a:miter/>
            </a:ln>
          </p:spPr>
          <p:txBody>
            <a:bodyPr rtlCol="0" anchor="ctr"/>
            <a:lstStyle/>
            <a:p>
              <a:endParaRPr lang="en-QA"/>
            </a:p>
          </p:txBody>
        </p:sp>
        <p:sp>
          <p:nvSpPr>
            <p:cNvPr id="8559" name="Freeform 8558">
              <a:extLst>
                <a:ext uri="{FF2B5EF4-FFF2-40B4-BE49-F238E27FC236}">
                  <a16:creationId xmlns:a16="http://schemas.microsoft.com/office/drawing/2014/main" id="{819F4A79-E7D7-318D-6942-845C37A4037F}"/>
                </a:ext>
              </a:extLst>
            </p:cNvPr>
            <p:cNvSpPr/>
            <p:nvPr/>
          </p:nvSpPr>
          <p:spPr>
            <a:xfrm>
              <a:off x="17466340" y="4032735"/>
              <a:ext cx="323834" cy="67464"/>
            </a:xfrm>
            <a:custGeom>
              <a:avLst/>
              <a:gdLst>
                <a:gd name="connsiteX0" fmla="*/ 0 w 323834"/>
                <a:gd name="connsiteY0" fmla="*/ 0 h 67464"/>
                <a:gd name="connsiteX1" fmla="*/ 0 w 323834"/>
                <a:gd name="connsiteY1" fmla="*/ 19088 h 67464"/>
                <a:gd name="connsiteX2" fmla="*/ 72594 w 323834"/>
                <a:gd name="connsiteY2" fmla="*/ 67465 h 67464"/>
                <a:gd name="connsiteX3" fmla="*/ 101254 w 323834"/>
                <a:gd name="connsiteY3" fmla="*/ 67465 h 67464"/>
                <a:gd name="connsiteX4" fmla="*/ 0 w 323834"/>
                <a:gd name="connsiteY4" fmla="*/ 0 h 67464"/>
                <a:gd name="connsiteX5" fmla="*/ 323834 w 323834"/>
                <a:gd name="connsiteY5" fmla="*/ 0 h 67464"/>
                <a:gd name="connsiteX6" fmla="*/ 323834 w 323834"/>
                <a:gd name="connsiteY6" fmla="*/ 19088 h 67464"/>
                <a:gd name="connsiteX7" fmla="*/ 251240 w 323834"/>
                <a:gd name="connsiteY7" fmla="*/ 67465 h 67464"/>
                <a:gd name="connsiteX8" fmla="*/ 222580 w 323834"/>
                <a:gd name="connsiteY8" fmla="*/ 67465 h 67464"/>
                <a:gd name="connsiteX9" fmla="*/ 323834 w 323834"/>
                <a:gd name="connsiteY9" fmla="*/ 0 h 6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67464">
                  <a:moveTo>
                    <a:pt x="0" y="0"/>
                  </a:moveTo>
                  <a:lnTo>
                    <a:pt x="0" y="19088"/>
                  </a:lnTo>
                  <a:lnTo>
                    <a:pt x="72594" y="67465"/>
                  </a:lnTo>
                  <a:lnTo>
                    <a:pt x="101254" y="67465"/>
                  </a:lnTo>
                  <a:lnTo>
                    <a:pt x="0" y="0"/>
                  </a:lnTo>
                  <a:close/>
                  <a:moveTo>
                    <a:pt x="323834" y="0"/>
                  </a:moveTo>
                  <a:lnTo>
                    <a:pt x="323834" y="19088"/>
                  </a:lnTo>
                  <a:lnTo>
                    <a:pt x="251240" y="67465"/>
                  </a:lnTo>
                  <a:lnTo>
                    <a:pt x="222580" y="67465"/>
                  </a:lnTo>
                  <a:lnTo>
                    <a:pt x="323834" y="0"/>
                  </a:lnTo>
                  <a:close/>
                </a:path>
              </a:pathLst>
            </a:custGeom>
            <a:solidFill>
              <a:srgbClr val="D80027"/>
            </a:solidFill>
            <a:ln w="1262" cap="flat">
              <a:noFill/>
              <a:prstDash val="solid"/>
              <a:miter/>
            </a:ln>
          </p:spPr>
          <p:txBody>
            <a:bodyPr rtlCol="0" anchor="ctr"/>
            <a:lstStyle/>
            <a:p>
              <a:endParaRPr lang="en-QA"/>
            </a:p>
          </p:txBody>
        </p:sp>
        <p:sp>
          <p:nvSpPr>
            <p:cNvPr id="8561" name="Freeform 8560">
              <a:extLst>
                <a:ext uri="{FF2B5EF4-FFF2-40B4-BE49-F238E27FC236}">
                  <a16:creationId xmlns:a16="http://schemas.microsoft.com/office/drawing/2014/main" id="{BD85B61A-C420-864A-CAD5-447D1783BFB7}"/>
                </a:ext>
              </a:extLst>
            </p:cNvPr>
            <p:cNvSpPr/>
            <p:nvPr/>
          </p:nvSpPr>
          <p:spPr>
            <a:xfrm>
              <a:off x="17731846" y="4061355"/>
              <a:ext cx="58328" cy="38845"/>
            </a:xfrm>
            <a:custGeom>
              <a:avLst/>
              <a:gdLst>
                <a:gd name="connsiteX0" fmla="*/ 58328 w 58328"/>
                <a:gd name="connsiteY0" fmla="*/ 0 h 38845"/>
                <a:gd name="connsiteX1" fmla="*/ 58328 w 58328"/>
                <a:gd name="connsiteY1" fmla="*/ 38845 h 38845"/>
                <a:gd name="connsiteX2" fmla="*/ 0 w 58328"/>
                <a:gd name="connsiteY2" fmla="*/ 38845 h 38845"/>
                <a:gd name="connsiteX3" fmla="*/ 58328 w 58328"/>
                <a:gd name="connsiteY3" fmla="*/ 0 h 38845"/>
              </a:gdLst>
              <a:ahLst/>
              <a:cxnLst>
                <a:cxn ang="0">
                  <a:pos x="connsiteX0" y="connsiteY0"/>
                </a:cxn>
                <a:cxn ang="0">
                  <a:pos x="connsiteX1" y="connsiteY1"/>
                </a:cxn>
                <a:cxn ang="0">
                  <a:pos x="connsiteX2" y="connsiteY2"/>
                </a:cxn>
                <a:cxn ang="0">
                  <a:pos x="connsiteX3" y="connsiteY3"/>
                </a:cxn>
              </a:cxnLst>
              <a:rect l="l" t="t" r="r" b="b"/>
              <a:pathLst>
                <a:path w="58328" h="38845">
                  <a:moveTo>
                    <a:pt x="58328" y="0"/>
                  </a:moveTo>
                  <a:lnTo>
                    <a:pt x="58328" y="38845"/>
                  </a:lnTo>
                  <a:lnTo>
                    <a:pt x="0" y="38845"/>
                  </a:lnTo>
                  <a:lnTo>
                    <a:pt x="58328" y="0"/>
                  </a:lnTo>
                  <a:close/>
                </a:path>
              </a:pathLst>
            </a:custGeom>
            <a:solidFill>
              <a:srgbClr val="2E52B2"/>
            </a:solidFill>
            <a:ln w="1262" cap="flat">
              <a:noFill/>
              <a:prstDash val="solid"/>
              <a:miter/>
            </a:ln>
          </p:spPr>
          <p:txBody>
            <a:bodyPr rtlCol="0" anchor="ctr"/>
            <a:lstStyle/>
            <a:p>
              <a:endParaRPr lang="en-QA"/>
            </a:p>
          </p:txBody>
        </p:sp>
        <p:sp>
          <p:nvSpPr>
            <p:cNvPr id="8563" name="Freeform 8562">
              <a:extLst>
                <a:ext uri="{FF2B5EF4-FFF2-40B4-BE49-F238E27FC236}">
                  <a16:creationId xmlns:a16="http://schemas.microsoft.com/office/drawing/2014/main" id="{AAA072F9-9D76-ED09-74D9-4C38DBE279CC}"/>
                </a:ext>
              </a:extLst>
            </p:cNvPr>
            <p:cNvSpPr/>
            <p:nvPr/>
          </p:nvSpPr>
          <p:spPr>
            <a:xfrm>
              <a:off x="17466340" y="4181161"/>
              <a:ext cx="323834" cy="67452"/>
            </a:xfrm>
            <a:custGeom>
              <a:avLst/>
              <a:gdLst>
                <a:gd name="connsiteX0" fmla="*/ 0 w 323834"/>
                <a:gd name="connsiteY0" fmla="*/ 67452 h 67452"/>
                <a:gd name="connsiteX1" fmla="*/ 0 w 323834"/>
                <a:gd name="connsiteY1" fmla="*/ 48377 h 67452"/>
                <a:gd name="connsiteX2" fmla="*/ 72594 w 323834"/>
                <a:gd name="connsiteY2" fmla="*/ 0 h 67452"/>
                <a:gd name="connsiteX3" fmla="*/ 101254 w 323834"/>
                <a:gd name="connsiteY3" fmla="*/ 0 h 67452"/>
                <a:gd name="connsiteX4" fmla="*/ 0 w 323834"/>
                <a:gd name="connsiteY4" fmla="*/ 67452 h 67452"/>
                <a:gd name="connsiteX5" fmla="*/ 323834 w 323834"/>
                <a:gd name="connsiteY5" fmla="*/ 67452 h 67452"/>
                <a:gd name="connsiteX6" fmla="*/ 323834 w 323834"/>
                <a:gd name="connsiteY6" fmla="*/ 48377 h 67452"/>
                <a:gd name="connsiteX7" fmla="*/ 251240 w 323834"/>
                <a:gd name="connsiteY7" fmla="*/ 0 h 67452"/>
                <a:gd name="connsiteX8" fmla="*/ 222580 w 323834"/>
                <a:gd name="connsiteY8" fmla="*/ 0 h 67452"/>
                <a:gd name="connsiteX9" fmla="*/ 323834 w 323834"/>
                <a:gd name="connsiteY9" fmla="*/ 67452 h 67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67452">
                  <a:moveTo>
                    <a:pt x="0" y="67452"/>
                  </a:moveTo>
                  <a:lnTo>
                    <a:pt x="0" y="48377"/>
                  </a:lnTo>
                  <a:lnTo>
                    <a:pt x="72594" y="0"/>
                  </a:lnTo>
                  <a:lnTo>
                    <a:pt x="101254" y="0"/>
                  </a:lnTo>
                  <a:lnTo>
                    <a:pt x="0" y="67452"/>
                  </a:lnTo>
                  <a:close/>
                  <a:moveTo>
                    <a:pt x="323834" y="67452"/>
                  </a:moveTo>
                  <a:lnTo>
                    <a:pt x="323834" y="48377"/>
                  </a:lnTo>
                  <a:lnTo>
                    <a:pt x="251240" y="0"/>
                  </a:lnTo>
                  <a:lnTo>
                    <a:pt x="222580" y="0"/>
                  </a:lnTo>
                  <a:lnTo>
                    <a:pt x="323834" y="67452"/>
                  </a:lnTo>
                  <a:close/>
                </a:path>
              </a:pathLst>
            </a:custGeom>
            <a:solidFill>
              <a:srgbClr val="D80027"/>
            </a:solidFill>
            <a:ln w="1262" cap="flat">
              <a:noFill/>
              <a:prstDash val="solid"/>
              <a:miter/>
            </a:ln>
          </p:spPr>
          <p:txBody>
            <a:bodyPr rtlCol="0" anchor="ctr"/>
            <a:lstStyle/>
            <a:p>
              <a:endParaRPr lang="en-QA"/>
            </a:p>
          </p:txBody>
        </p:sp>
        <p:sp>
          <p:nvSpPr>
            <p:cNvPr id="8565" name="Freeform 8564">
              <a:extLst>
                <a:ext uri="{FF2B5EF4-FFF2-40B4-BE49-F238E27FC236}">
                  <a16:creationId xmlns:a16="http://schemas.microsoft.com/office/drawing/2014/main" id="{D609E826-D69B-30F0-8B84-C1816EDCBDA2}"/>
                </a:ext>
              </a:extLst>
            </p:cNvPr>
            <p:cNvSpPr/>
            <p:nvPr/>
          </p:nvSpPr>
          <p:spPr>
            <a:xfrm>
              <a:off x="17893700" y="4253310"/>
              <a:ext cx="116782" cy="93862"/>
            </a:xfrm>
            <a:custGeom>
              <a:avLst/>
              <a:gdLst>
                <a:gd name="connsiteX0" fmla="*/ 58454 w 116782"/>
                <a:gd name="connsiteY0" fmla="*/ 0 h 93862"/>
                <a:gd name="connsiteX1" fmla="*/ 0 w 116782"/>
                <a:gd name="connsiteY1" fmla="*/ 58350 h 93862"/>
                <a:gd name="connsiteX2" fmla="*/ 58454 w 116782"/>
                <a:gd name="connsiteY2" fmla="*/ 93863 h 93862"/>
                <a:gd name="connsiteX3" fmla="*/ 116782 w 116782"/>
                <a:gd name="connsiteY3" fmla="*/ 58350 h 93862"/>
                <a:gd name="connsiteX4" fmla="*/ 58454 w 116782"/>
                <a:gd name="connsiteY4" fmla="*/ 0 h 93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82" h="93862">
                  <a:moveTo>
                    <a:pt x="58454" y="0"/>
                  </a:moveTo>
                  <a:lnTo>
                    <a:pt x="0" y="58350"/>
                  </a:lnTo>
                  <a:cubicBezTo>
                    <a:pt x="10984" y="79446"/>
                    <a:pt x="32951" y="93863"/>
                    <a:pt x="58454" y="93863"/>
                  </a:cubicBezTo>
                  <a:cubicBezTo>
                    <a:pt x="83831" y="93863"/>
                    <a:pt x="105798" y="79446"/>
                    <a:pt x="116782" y="58350"/>
                  </a:cubicBezTo>
                  <a:lnTo>
                    <a:pt x="58454" y="0"/>
                  </a:lnTo>
                  <a:close/>
                </a:path>
              </a:pathLst>
            </a:custGeom>
            <a:solidFill>
              <a:srgbClr val="FFDA44"/>
            </a:solidFill>
            <a:ln w="1262" cap="flat">
              <a:noFill/>
              <a:prstDash val="solid"/>
              <a:miter/>
            </a:ln>
          </p:spPr>
          <p:txBody>
            <a:bodyPr rtlCol="0" anchor="ctr"/>
            <a:lstStyle/>
            <a:p>
              <a:endParaRPr lang="en-QA"/>
            </a:p>
          </p:txBody>
        </p:sp>
        <p:sp>
          <p:nvSpPr>
            <p:cNvPr id="8567" name="Freeform 8566">
              <a:extLst>
                <a:ext uri="{FF2B5EF4-FFF2-40B4-BE49-F238E27FC236}">
                  <a16:creationId xmlns:a16="http://schemas.microsoft.com/office/drawing/2014/main" id="{193D6003-51CA-1273-6009-EE658529C73E}"/>
                </a:ext>
              </a:extLst>
            </p:cNvPr>
            <p:cNvSpPr/>
            <p:nvPr/>
          </p:nvSpPr>
          <p:spPr>
            <a:xfrm>
              <a:off x="17886378" y="4150067"/>
              <a:ext cx="131426" cy="168940"/>
            </a:xfrm>
            <a:custGeom>
              <a:avLst/>
              <a:gdLst>
                <a:gd name="connsiteX0" fmla="*/ 0 w 131426"/>
                <a:gd name="connsiteY0" fmla="*/ 0 h 168940"/>
                <a:gd name="connsiteX1" fmla="*/ 0 w 131426"/>
                <a:gd name="connsiteY1" fmla="*/ 103243 h 168940"/>
                <a:gd name="connsiteX2" fmla="*/ 65776 w 131426"/>
                <a:gd name="connsiteY2" fmla="*/ 168940 h 168940"/>
                <a:gd name="connsiteX3" fmla="*/ 131427 w 131426"/>
                <a:gd name="connsiteY3" fmla="*/ 103243 h 168940"/>
                <a:gd name="connsiteX4" fmla="*/ 131427 w 131426"/>
                <a:gd name="connsiteY4" fmla="*/ 0 h 168940"/>
                <a:gd name="connsiteX5" fmla="*/ 0 w 131426"/>
                <a:gd name="connsiteY5" fmla="*/ 0 h 16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426" h="168940">
                  <a:moveTo>
                    <a:pt x="0" y="0"/>
                  </a:moveTo>
                  <a:lnTo>
                    <a:pt x="0" y="103243"/>
                  </a:lnTo>
                  <a:cubicBezTo>
                    <a:pt x="0" y="153539"/>
                    <a:pt x="65776" y="168940"/>
                    <a:pt x="65776" y="168940"/>
                  </a:cubicBezTo>
                  <a:cubicBezTo>
                    <a:pt x="65776" y="168940"/>
                    <a:pt x="131427" y="153539"/>
                    <a:pt x="131427" y="103243"/>
                  </a:cubicBezTo>
                  <a:lnTo>
                    <a:pt x="131427" y="0"/>
                  </a:lnTo>
                  <a:lnTo>
                    <a:pt x="0" y="0"/>
                  </a:lnTo>
                  <a:close/>
                </a:path>
              </a:pathLst>
            </a:custGeom>
            <a:solidFill>
              <a:srgbClr val="6DA544"/>
            </a:solidFill>
            <a:ln w="1262" cap="flat">
              <a:noFill/>
              <a:prstDash val="solid"/>
              <a:miter/>
            </a:ln>
          </p:spPr>
          <p:txBody>
            <a:bodyPr rtlCol="0" anchor="ctr"/>
            <a:lstStyle/>
            <a:p>
              <a:endParaRPr lang="en-QA"/>
            </a:p>
          </p:txBody>
        </p:sp>
        <p:sp>
          <p:nvSpPr>
            <p:cNvPr id="8569" name="Freeform 8568">
              <a:extLst>
                <a:ext uri="{FF2B5EF4-FFF2-40B4-BE49-F238E27FC236}">
                  <a16:creationId xmlns:a16="http://schemas.microsoft.com/office/drawing/2014/main" id="{6EE9296D-A2B5-7A65-1DA5-D439A33D10F7}"/>
                </a:ext>
              </a:extLst>
            </p:cNvPr>
            <p:cNvSpPr/>
            <p:nvPr/>
          </p:nvSpPr>
          <p:spPr>
            <a:xfrm>
              <a:off x="17938014" y="4196992"/>
              <a:ext cx="28154" cy="75077"/>
            </a:xfrm>
            <a:custGeom>
              <a:avLst/>
              <a:gdLst>
                <a:gd name="connsiteX0" fmla="*/ 0 w 28154"/>
                <a:gd name="connsiteY0" fmla="*/ 0 h 75077"/>
                <a:gd name="connsiteX1" fmla="*/ 28155 w 28154"/>
                <a:gd name="connsiteY1" fmla="*/ 0 h 75077"/>
                <a:gd name="connsiteX2" fmla="*/ 28155 w 28154"/>
                <a:gd name="connsiteY2" fmla="*/ 75078 h 75077"/>
                <a:gd name="connsiteX3" fmla="*/ 0 w 28154"/>
                <a:gd name="connsiteY3" fmla="*/ 75078 h 75077"/>
                <a:gd name="connsiteX4" fmla="*/ 0 w 28154"/>
                <a:gd name="connsiteY4" fmla="*/ 0 h 75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54" h="75077">
                  <a:moveTo>
                    <a:pt x="0" y="0"/>
                  </a:moveTo>
                  <a:lnTo>
                    <a:pt x="28155" y="0"/>
                  </a:lnTo>
                  <a:lnTo>
                    <a:pt x="28155" y="75078"/>
                  </a:lnTo>
                  <a:lnTo>
                    <a:pt x="0" y="75078"/>
                  </a:lnTo>
                  <a:lnTo>
                    <a:pt x="0" y="0"/>
                  </a:lnTo>
                  <a:close/>
                </a:path>
              </a:pathLst>
            </a:custGeom>
            <a:solidFill>
              <a:srgbClr val="FFFFFF"/>
            </a:solidFill>
            <a:ln w="1262" cap="flat">
              <a:noFill/>
              <a:prstDash val="solid"/>
              <a:miter/>
            </a:ln>
          </p:spPr>
          <p:txBody>
            <a:bodyPr rtlCol="0" anchor="ctr"/>
            <a:lstStyle/>
            <a:p>
              <a:endParaRPr lang="en-QA"/>
            </a:p>
          </p:txBody>
        </p:sp>
        <p:sp>
          <p:nvSpPr>
            <p:cNvPr id="8571" name="Freeform 8570">
              <a:extLst>
                <a:ext uri="{FF2B5EF4-FFF2-40B4-BE49-F238E27FC236}">
                  <a16:creationId xmlns:a16="http://schemas.microsoft.com/office/drawing/2014/main" id="{47292BDB-B2E6-D80A-131A-871B1638F688}"/>
                </a:ext>
              </a:extLst>
            </p:cNvPr>
            <p:cNvSpPr/>
            <p:nvPr/>
          </p:nvSpPr>
          <p:spPr>
            <a:xfrm>
              <a:off x="17938014" y="4182916"/>
              <a:ext cx="28154" cy="28152"/>
            </a:xfrm>
            <a:custGeom>
              <a:avLst/>
              <a:gdLst>
                <a:gd name="connsiteX0" fmla="*/ 14140 w 28154"/>
                <a:gd name="connsiteY0" fmla="*/ 28153 h 28152"/>
                <a:gd name="connsiteX1" fmla="*/ 28155 w 28154"/>
                <a:gd name="connsiteY1" fmla="*/ 14076 h 28152"/>
                <a:gd name="connsiteX2" fmla="*/ 14140 w 28154"/>
                <a:gd name="connsiteY2" fmla="*/ 0 h 28152"/>
                <a:gd name="connsiteX3" fmla="*/ 0 w 28154"/>
                <a:gd name="connsiteY3" fmla="*/ 14076 h 28152"/>
                <a:gd name="connsiteX4" fmla="*/ 14140 w 28154"/>
                <a:gd name="connsiteY4" fmla="*/ 28153 h 28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54" h="28152">
                  <a:moveTo>
                    <a:pt x="14140" y="28153"/>
                  </a:moveTo>
                  <a:cubicBezTo>
                    <a:pt x="21842" y="28153"/>
                    <a:pt x="28155" y="21853"/>
                    <a:pt x="28155" y="14076"/>
                  </a:cubicBezTo>
                  <a:cubicBezTo>
                    <a:pt x="28155" y="6300"/>
                    <a:pt x="21842" y="0"/>
                    <a:pt x="14140" y="0"/>
                  </a:cubicBezTo>
                  <a:cubicBezTo>
                    <a:pt x="6313" y="0"/>
                    <a:pt x="0" y="6300"/>
                    <a:pt x="0" y="14076"/>
                  </a:cubicBezTo>
                  <a:cubicBezTo>
                    <a:pt x="0" y="21853"/>
                    <a:pt x="6313" y="28153"/>
                    <a:pt x="14140" y="28153"/>
                  </a:cubicBezTo>
                  <a:close/>
                </a:path>
              </a:pathLst>
            </a:custGeom>
            <a:solidFill>
              <a:srgbClr val="A2001D"/>
            </a:solidFill>
            <a:ln w="1262" cap="flat">
              <a:noFill/>
              <a:prstDash val="solid"/>
              <a:miter/>
            </a:ln>
          </p:spPr>
          <p:txBody>
            <a:bodyPr rtlCol="0" anchor="ctr"/>
            <a:lstStyle/>
            <a:p>
              <a:endParaRPr lang="en-QA"/>
            </a:p>
          </p:txBody>
        </p:sp>
        <p:sp>
          <p:nvSpPr>
            <p:cNvPr id="8573" name="Freeform 8572">
              <a:extLst>
                <a:ext uri="{FF2B5EF4-FFF2-40B4-BE49-F238E27FC236}">
                  <a16:creationId xmlns:a16="http://schemas.microsoft.com/office/drawing/2014/main" id="{79ACBCF9-0F27-E2C6-64F7-8548B11B2DE6}"/>
                </a:ext>
              </a:extLst>
            </p:cNvPr>
            <p:cNvSpPr/>
            <p:nvPr/>
          </p:nvSpPr>
          <p:spPr>
            <a:xfrm>
              <a:off x="17905188" y="4168827"/>
              <a:ext cx="93805" cy="103255"/>
            </a:xfrm>
            <a:custGeom>
              <a:avLst/>
              <a:gdLst>
                <a:gd name="connsiteX0" fmla="*/ 0 w 93805"/>
                <a:gd name="connsiteY0" fmla="*/ 0 h 103255"/>
                <a:gd name="connsiteX1" fmla="*/ 18686 w 93805"/>
                <a:gd name="connsiteY1" fmla="*/ 0 h 103255"/>
                <a:gd name="connsiteX2" fmla="*/ 18686 w 93805"/>
                <a:gd name="connsiteY2" fmla="*/ 18773 h 103255"/>
                <a:gd name="connsiteX3" fmla="*/ 0 w 93805"/>
                <a:gd name="connsiteY3" fmla="*/ 18773 h 103255"/>
                <a:gd name="connsiteX4" fmla="*/ 0 w 93805"/>
                <a:gd name="connsiteY4" fmla="*/ 0 h 103255"/>
                <a:gd name="connsiteX5" fmla="*/ 0 w 93805"/>
                <a:gd name="connsiteY5" fmla="*/ 42241 h 103255"/>
                <a:gd name="connsiteX6" fmla="*/ 18686 w 93805"/>
                <a:gd name="connsiteY6" fmla="*/ 42241 h 103255"/>
                <a:gd name="connsiteX7" fmla="*/ 18686 w 93805"/>
                <a:gd name="connsiteY7" fmla="*/ 61014 h 103255"/>
                <a:gd name="connsiteX8" fmla="*/ 0 w 93805"/>
                <a:gd name="connsiteY8" fmla="*/ 61014 h 103255"/>
                <a:gd name="connsiteX9" fmla="*/ 0 w 93805"/>
                <a:gd name="connsiteY9" fmla="*/ 42241 h 103255"/>
                <a:gd name="connsiteX10" fmla="*/ 0 w 93805"/>
                <a:gd name="connsiteY10" fmla="*/ 84483 h 103255"/>
                <a:gd name="connsiteX11" fmla="*/ 18686 w 93805"/>
                <a:gd name="connsiteY11" fmla="*/ 84483 h 103255"/>
                <a:gd name="connsiteX12" fmla="*/ 18686 w 93805"/>
                <a:gd name="connsiteY12" fmla="*/ 103255 h 103255"/>
                <a:gd name="connsiteX13" fmla="*/ 0 w 93805"/>
                <a:gd name="connsiteY13" fmla="*/ 103255 h 103255"/>
                <a:gd name="connsiteX14" fmla="*/ 0 w 93805"/>
                <a:gd name="connsiteY14" fmla="*/ 84483 h 103255"/>
                <a:gd name="connsiteX15" fmla="*/ 75119 w 93805"/>
                <a:gd name="connsiteY15" fmla="*/ 0 h 103255"/>
                <a:gd name="connsiteX16" fmla="*/ 93806 w 93805"/>
                <a:gd name="connsiteY16" fmla="*/ 0 h 103255"/>
                <a:gd name="connsiteX17" fmla="*/ 93806 w 93805"/>
                <a:gd name="connsiteY17" fmla="*/ 18773 h 103255"/>
                <a:gd name="connsiteX18" fmla="*/ 75119 w 93805"/>
                <a:gd name="connsiteY18" fmla="*/ 18773 h 103255"/>
                <a:gd name="connsiteX19" fmla="*/ 75119 w 93805"/>
                <a:gd name="connsiteY19" fmla="*/ 0 h 103255"/>
                <a:gd name="connsiteX20" fmla="*/ 75119 w 93805"/>
                <a:gd name="connsiteY20" fmla="*/ 42241 h 103255"/>
                <a:gd name="connsiteX21" fmla="*/ 93806 w 93805"/>
                <a:gd name="connsiteY21" fmla="*/ 42241 h 103255"/>
                <a:gd name="connsiteX22" fmla="*/ 93806 w 93805"/>
                <a:gd name="connsiteY22" fmla="*/ 61014 h 103255"/>
                <a:gd name="connsiteX23" fmla="*/ 75119 w 93805"/>
                <a:gd name="connsiteY23" fmla="*/ 61014 h 103255"/>
                <a:gd name="connsiteX24" fmla="*/ 75119 w 93805"/>
                <a:gd name="connsiteY24" fmla="*/ 42241 h 103255"/>
                <a:gd name="connsiteX25" fmla="*/ 75119 w 93805"/>
                <a:gd name="connsiteY25" fmla="*/ 84483 h 103255"/>
                <a:gd name="connsiteX26" fmla="*/ 93806 w 93805"/>
                <a:gd name="connsiteY26" fmla="*/ 84483 h 103255"/>
                <a:gd name="connsiteX27" fmla="*/ 93806 w 93805"/>
                <a:gd name="connsiteY27" fmla="*/ 103255 h 103255"/>
                <a:gd name="connsiteX28" fmla="*/ 75119 w 93805"/>
                <a:gd name="connsiteY28" fmla="*/ 103255 h 103255"/>
                <a:gd name="connsiteX29" fmla="*/ 75119 w 93805"/>
                <a:gd name="connsiteY29" fmla="*/ 84483 h 103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3805" h="103255">
                  <a:moveTo>
                    <a:pt x="0" y="0"/>
                  </a:moveTo>
                  <a:lnTo>
                    <a:pt x="18686" y="0"/>
                  </a:lnTo>
                  <a:lnTo>
                    <a:pt x="18686" y="18773"/>
                  </a:lnTo>
                  <a:lnTo>
                    <a:pt x="0" y="18773"/>
                  </a:lnTo>
                  <a:lnTo>
                    <a:pt x="0" y="0"/>
                  </a:lnTo>
                  <a:close/>
                  <a:moveTo>
                    <a:pt x="0" y="42241"/>
                  </a:moveTo>
                  <a:lnTo>
                    <a:pt x="18686" y="42241"/>
                  </a:lnTo>
                  <a:lnTo>
                    <a:pt x="18686" y="61014"/>
                  </a:lnTo>
                  <a:lnTo>
                    <a:pt x="0" y="61014"/>
                  </a:lnTo>
                  <a:lnTo>
                    <a:pt x="0" y="42241"/>
                  </a:lnTo>
                  <a:close/>
                  <a:moveTo>
                    <a:pt x="0" y="84483"/>
                  </a:moveTo>
                  <a:lnTo>
                    <a:pt x="18686" y="84483"/>
                  </a:lnTo>
                  <a:lnTo>
                    <a:pt x="18686" y="103255"/>
                  </a:lnTo>
                  <a:lnTo>
                    <a:pt x="0" y="103255"/>
                  </a:lnTo>
                  <a:lnTo>
                    <a:pt x="0" y="84483"/>
                  </a:lnTo>
                  <a:close/>
                  <a:moveTo>
                    <a:pt x="75119" y="0"/>
                  </a:moveTo>
                  <a:lnTo>
                    <a:pt x="93806" y="0"/>
                  </a:lnTo>
                  <a:lnTo>
                    <a:pt x="93806" y="18773"/>
                  </a:lnTo>
                  <a:lnTo>
                    <a:pt x="75119" y="18773"/>
                  </a:lnTo>
                  <a:lnTo>
                    <a:pt x="75119" y="0"/>
                  </a:lnTo>
                  <a:close/>
                  <a:moveTo>
                    <a:pt x="75119" y="42241"/>
                  </a:moveTo>
                  <a:lnTo>
                    <a:pt x="93806" y="42241"/>
                  </a:lnTo>
                  <a:lnTo>
                    <a:pt x="93806" y="61014"/>
                  </a:lnTo>
                  <a:lnTo>
                    <a:pt x="75119" y="61014"/>
                  </a:lnTo>
                  <a:lnTo>
                    <a:pt x="75119" y="42241"/>
                  </a:lnTo>
                  <a:close/>
                  <a:moveTo>
                    <a:pt x="75119" y="84483"/>
                  </a:moveTo>
                  <a:lnTo>
                    <a:pt x="93806" y="84483"/>
                  </a:lnTo>
                  <a:lnTo>
                    <a:pt x="93806" y="103255"/>
                  </a:lnTo>
                  <a:lnTo>
                    <a:pt x="75119" y="103255"/>
                  </a:lnTo>
                  <a:lnTo>
                    <a:pt x="75119" y="84483"/>
                  </a:lnTo>
                  <a:close/>
                </a:path>
              </a:pathLst>
            </a:custGeom>
            <a:solidFill>
              <a:srgbClr val="FFDA44"/>
            </a:solidFill>
            <a:ln w="1262" cap="flat">
              <a:noFill/>
              <a:prstDash val="solid"/>
              <a:miter/>
            </a:ln>
          </p:spPr>
          <p:txBody>
            <a:bodyPr rtlCol="0" anchor="ctr"/>
            <a:lstStyle/>
            <a:p>
              <a:endParaRPr lang="en-QA"/>
            </a:p>
          </p:txBody>
        </p:sp>
      </p:grpSp>
      <p:grpSp>
        <p:nvGrpSpPr>
          <p:cNvPr id="4486" name="Graphic 2">
            <a:extLst>
              <a:ext uri="{FF2B5EF4-FFF2-40B4-BE49-F238E27FC236}">
                <a16:creationId xmlns:a16="http://schemas.microsoft.com/office/drawing/2014/main" id="{2AB4B12D-7714-991E-91FD-FCF767F1FE20}"/>
              </a:ext>
            </a:extLst>
          </p:cNvPr>
          <p:cNvGrpSpPr/>
          <p:nvPr/>
        </p:nvGrpSpPr>
        <p:grpSpPr>
          <a:xfrm>
            <a:off x="22612595" y="6590556"/>
            <a:ext cx="855664" cy="570413"/>
            <a:chOff x="17466340" y="3222258"/>
            <a:chExt cx="647668" cy="431756"/>
          </a:xfrm>
        </p:grpSpPr>
        <p:sp>
          <p:nvSpPr>
            <p:cNvPr id="4488" name="Freeform 4487">
              <a:extLst>
                <a:ext uri="{FF2B5EF4-FFF2-40B4-BE49-F238E27FC236}">
                  <a16:creationId xmlns:a16="http://schemas.microsoft.com/office/drawing/2014/main" id="{58AB6052-3A04-6225-A53E-59DDD12A0F5D}"/>
                </a:ext>
              </a:extLst>
            </p:cNvPr>
            <p:cNvSpPr/>
            <p:nvPr/>
          </p:nvSpPr>
          <p:spPr>
            <a:xfrm>
              <a:off x="17466340" y="3222258"/>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DA44"/>
            </a:solidFill>
            <a:ln w="1262" cap="flat">
              <a:noFill/>
              <a:prstDash val="solid"/>
              <a:miter/>
            </a:ln>
          </p:spPr>
          <p:txBody>
            <a:bodyPr rtlCol="0" anchor="ctr"/>
            <a:lstStyle/>
            <a:p>
              <a:endParaRPr lang="en-QA"/>
            </a:p>
          </p:txBody>
        </p:sp>
        <p:sp>
          <p:nvSpPr>
            <p:cNvPr id="4489" name="Freeform 4488">
              <a:extLst>
                <a:ext uri="{FF2B5EF4-FFF2-40B4-BE49-F238E27FC236}">
                  <a16:creationId xmlns:a16="http://schemas.microsoft.com/office/drawing/2014/main" id="{A5A97215-BC16-67FC-B718-94BCB24AAE6A}"/>
                </a:ext>
              </a:extLst>
            </p:cNvPr>
            <p:cNvSpPr/>
            <p:nvPr/>
          </p:nvSpPr>
          <p:spPr>
            <a:xfrm>
              <a:off x="17466340" y="3222258"/>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338AF3"/>
            </a:solidFill>
            <a:ln w="1262" cap="flat">
              <a:noFill/>
              <a:prstDash val="solid"/>
              <a:miter/>
            </a:ln>
          </p:spPr>
          <p:txBody>
            <a:bodyPr rtlCol="0" anchor="ctr"/>
            <a:lstStyle/>
            <a:p>
              <a:endParaRPr lang="en-QA"/>
            </a:p>
          </p:txBody>
        </p:sp>
        <p:sp>
          <p:nvSpPr>
            <p:cNvPr id="4490" name="Freeform 4489">
              <a:extLst>
                <a:ext uri="{FF2B5EF4-FFF2-40B4-BE49-F238E27FC236}">
                  <a16:creationId xmlns:a16="http://schemas.microsoft.com/office/drawing/2014/main" id="{4F8C9532-F3C1-3C3F-F9A5-F3ED2D1A4BE5}"/>
                </a:ext>
              </a:extLst>
            </p:cNvPr>
            <p:cNvSpPr/>
            <p:nvPr/>
          </p:nvSpPr>
          <p:spPr>
            <a:xfrm>
              <a:off x="17695107" y="3222258"/>
              <a:ext cx="418900" cy="431756"/>
            </a:xfrm>
            <a:custGeom>
              <a:avLst/>
              <a:gdLst>
                <a:gd name="connsiteX0" fmla="*/ 203012 w 418900"/>
                <a:gd name="connsiteY0" fmla="*/ 0 h 431756"/>
                <a:gd name="connsiteX1" fmla="*/ 418901 w 418900"/>
                <a:gd name="connsiteY1" fmla="*/ 0 h 431756"/>
                <a:gd name="connsiteX2" fmla="*/ 418901 w 418900"/>
                <a:gd name="connsiteY2" fmla="*/ 431756 h 431756"/>
                <a:gd name="connsiteX3" fmla="*/ 203012 w 418900"/>
                <a:gd name="connsiteY3" fmla="*/ 431756 h 431756"/>
                <a:gd name="connsiteX4" fmla="*/ 203012 w 418900"/>
                <a:gd name="connsiteY4" fmla="*/ 0 h 431756"/>
                <a:gd name="connsiteX5" fmla="*/ 42294 w 418900"/>
                <a:gd name="connsiteY5" fmla="*/ 251063 h 431756"/>
                <a:gd name="connsiteX6" fmla="*/ 0 w 418900"/>
                <a:gd name="connsiteY6" fmla="*/ 187713 h 431756"/>
                <a:gd name="connsiteX7" fmla="*/ 42294 w 418900"/>
                <a:gd name="connsiteY7" fmla="*/ 124351 h 431756"/>
                <a:gd name="connsiteX8" fmla="*/ 84461 w 418900"/>
                <a:gd name="connsiteY8" fmla="*/ 187713 h 431756"/>
                <a:gd name="connsiteX9" fmla="*/ 42294 w 418900"/>
                <a:gd name="connsiteY9" fmla="*/ 251063 h 431756"/>
                <a:gd name="connsiteX10" fmla="*/ 147840 w 418900"/>
                <a:gd name="connsiteY10" fmla="*/ 251063 h 431756"/>
                <a:gd name="connsiteX11" fmla="*/ 105672 w 418900"/>
                <a:gd name="connsiteY11" fmla="*/ 187713 h 431756"/>
                <a:gd name="connsiteX12" fmla="*/ 147840 w 418900"/>
                <a:gd name="connsiteY12" fmla="*/ 124351 h 431756"/>
                <a:gd name="connsiteX13" fmla="*/ 190134 w 418900"/>
                <a:gd name="connsiteY13" fmla="*/ 187713 h 431756"/>
                <a:gd name="connsiteX14" fmla="*/ 147840 w 418900"/>
                <a:gd name="connsiteY14" fmla="*/ 251063 h 431756"/>
                <a:gd name="connsiteX15" fmla="*/ 95067 w 418900"/>
                <a:gd name="connsiteY15" fmla="*/ 335545 h 431756"/>
                <a:gd name="connsiteX16" fmla="*/ 52773 w 418900"/>
                <a:gd name="connsiteY16" fmla="*/ 272183 h 431756"/>
                <a:gd name="connsiteX17" fmla="*/ 95067 w 418900"/>
                <a:gd name="connsiteY17" fmla="*/ 208834 h 431756"/>
                <a:gd name="connsiteX18" fmla="*/ 137361 w 418900"/>
                <a:gd name="connsiteY18" fmla="*/ 272183 h 431756"/>
                <a:gd name="connsiteX19" fmla="*/ 95067 w 418900"/>
                <a:gd name="connsiteY19" fmla="*/ 335545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18900" h="431756">
                  <a:moveTo>
                    <a:pt x="203012" y="0"/>
                  </a:moveTo>
                  <a:lnTo>
                    <a:pt x="418901" y="0"/>
                  </a:lnTo>
                  <a:lnTo>
                    <a:pt x="418901" y="431756"/>
                  </a:lnTo>
                  <a:lnTo>
                    <a:pt x="203012" y="431756"/>
                  </a:lnTo>
                  <a:lnTo>
                    <a:pt x="203012" y="0"/>
                  </a:lnTo>
                  <a:close/>
                  <a:moveTo>
                    <a:pt x="42294" y="251063"/>
                  </a:moveTo>
                  <a:lnTo>
                    <a:pt x="0" y="187713"/>
                  </a:lnTo>
                  <a:lnTo>
                    <a:pt x="42294" y="124351"/>
                  </a:lnTo>
                  <a:lnTo>
                    <a:pt x="84461" y="187713"/>
                  </a:lnTo>
                  <a:lnTo>
                    <a:pt x="42294" y="251063"/>
                  </a:lnTo>
                  <a:close/>
                  <a:moveTo>
                    <a:pt x="147840" y="251063"/>
                  </a:moveTo>
                  <a:lnTo>
                    <a:pt x="105672" y="187713"/>
                  </a:lnTo>
                  <a:lnTo>
                    <a:pt x="147840" y="124351"/>
                  </a:lnTo>
                  <a:lnTo>
                    <a:pt x="190134" y="187713"/>
                  </a:lnTo>
                  <a:lnTo>
                    <a:pt x="147840" y="251063"/>
                  </a:lnTo>
                  <a:close/>
                  <a:moveTo>
                    <a:pt x="95067" y="335545"/>
                  </a:moveTo>
                  <a:lnTo>
                    <a:pt x="52773" y="272183"/>
                  </a:lnTo>
                  <a:lnTo>
                    <a:pt x="95067" y="208834"/>
                  </a:lnTo>
                  <a:lnTo>
                    <a:pt x="137361" y="272183"/>
                  </a:lnTo>
                  <a:lnTo>
                    <a:pt x="95067" y="335545"/>
                  </a:lnTo>
                  <a:close/>
                </a:path>
              </a:pathLst>
            </a:custGeom>
            <a:solidFill>
              <a:srgbClr val="6DA544"/>
            </a:solidFill>
            <a:ln w="1262" cap="flat">
              <a:noFill/>
              <a:prstDash val="solid"/>
              <a:miter/>
            </a:ln>
          </p:spPr>
          <p:txBody>
            <a:bodyPr rtlCol="0" anchor="ctr"/>
            <a:lstStyle/>
            <a:p>
              <a:endParaRPr lang="en-QA"/>
            </a:p>
          </p:txBody>
        </p:sp>
      </p:grpSp>
      <p:grpSp>
        <p:nvGrpSpPr>
          <p:cNvPr id="4491" name="Graphic 2">
            <a:extLst>
              <a:ext uri="{FF2B5EF4-FFF2-40B4-BE49-F238E27FC236}">
                <a16:creationId xmlns:a16="http://schemas.microsoft.com/office/drawing/2014/main" id="{5A2BACD9-08D1-DF3B-6841-897CB5E132D7}"/>
              </a:ext>
            </a:extLst>
          </p:cNvPr>
          <p:cNvGrpSpPr/>
          <p:nvPr/>
        </p:nvGrpSpPr>
        <p:grpSpPr>
          <a:xfrm>
            <a:off x="22612595" y="5519780"/>
            <a:ext cx="855664" cy="570413"/>
            <a:chOff x="17466340" y="2411768"/>
            <a:chExt cx="647668" cy="431756"/>
          </a:xfrm>
        </p:grpSpPr>
        <p:sp>
          <p:nvSpPr>
            <p:cNvPr id="4492" name="Freeform 4491">
              <a:extLst>
                <a:ext uri="{FF2B5EF4-FFF2-40B4-BE49-F238E27FC236}">
                  <a16:creationId xmlns:a16="http://schemas.microsoft.com/office/drawing/2014/main" id="{D654263E-00DE-4228-2B6D-499977256241}"/>
                </a:ext>
              </a:extLst>
            </p:cNvPr>
            <p:cNvSpPr/>
            <p:nvPr/>
          </p:nvSpPr>
          <p:spPr>
            <a:xfrm>
              <a:off x="17466340" y="2411769"/>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DA44"/>
            </a:solidFill>
            <a:ln w="1262" cap="flat">
              <a:noFill/>
              <a:prstDash val="solid"/>
              <a:miter/>
            </a:ln>
          </p:spPr>
          <p:txBody>
            <a:bodyPr rtlCol="0" anchor="ctr"/>
            <a:lstStyle/>
            <a:p>
              <a:endParaRPr lang="en-QA"/>
            </a:p>
          </p:txBody>
        </p:sp>
        <p:sp>
          <p:nvSpPr>
            <p:cNvPr id="4493" name="Freeform 4492">
              <a:extLst>
                <a:ext uri="{FF2B5EF4-FFF2-40B4-BE49-F238E27FC236}">
                  <a16:creationId xmlns:a16="http://schemas.microsoft.com/office/drawing/2014/main" id="{E7A61572-488C-B285-C0DF-23C5A172C1EA}"/>
                </a:ext>
              </a:extLst>
            </p:cNvPr>
            <p:cNvSpPr/>
            <p:nvPr/>
          </p:nvSpPr>
          <p:spPr>
            <a:xfrm>
              <a:off x="17790174" y="2411769"/>
              <a:ext cx="323834" cy="431756"/>
            </a:xfrm>
            <a:custGeom>
              <a:avLst/>
              <a:gdLst>
                <a:gd name="connsiteX0" fmla="*/ 0 w 323834"/>
                <a:gd name="connsiteY0" fmla="*/ 0 h 431756"/>
                <a:gd name="connsiteX1" fmla="*/ 323834 w 323834"/>
                <a:gd name="connsiteY1" fmla="*/ 0 h 431756"/>
                <a:gd name="connsiteX2" fmla="*/ 323834 w 323834"/>
                <a:gd name="connsiteY2" fmla="*/ 431756 h 431756"/>
                <a:gd name="connsiteX3" fmla="*/ 0 w 323834"/>
                <a:gd name="connsiteY3" fmla="*/ 431756 h 431756"/>
                <a:gd name="connsiteX4" fmla="*/ 0 w 323834"/>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34" h="431756">
                  <a:moveTo>
                    <a:pt x="0" y="0"/>
                  </a:moveTo>
                  <a:lnTo>
                    <a:pt x="323834" y="0"/>
                  </a:lnTo>
                  <a:lnTo>
                    <a:pt x="323834"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4494" name="Freeform 4493">
              <a:extLst>
                <a:ext uri="{FF2B5EF4-FFF2-40B4-BE49-F238E27FC236}">
                  <a16:creationId xmlns:a16="http://schemas.microsoft.com/office/drawing/2014/main" id="{8085D93D-81D0-121D-F495-0B2A96DF8A96}"/>
                </a:ext>
              </a:extLst>
            </p:cNvPr>
            <p:cNvSpPr/>
            <p:nvPr/>
          </p:nvSpPr>
          <p:spPr>
            <a:xfrm>
              <a:off x="17827671" y="2558313"/>
              <a:ext cx="137371" cy="138644"/>
            </a:xfrm>
            <a:custGeom>
              <a:avLst/>
              <a:gdLst>
                <a:gd name="connsiteX0" fmla="*/ 45198 w 137371"/>
                <a:gd name="connsiteY0" fmla="*/ 41295 h 138644"/>
                <a:gd name="connsiteX1" fmla="*/ 85724 w 137371"/>
                <a:gd name="connsiteY1" fmla="*/ 94961 h 138644"/>
                <a:gd name="connsiteX2" fmla="*/ 86735 w 137371"/>
                <a:gd name="connsiteY2" fmla="*/ 127469 h 138644"/>
                <a:gd name="connsiteX3" fmla="*/ 126251 w 137371"/>
                <a:gd name="connsiteY3" fmla="*/ 132948 h 138644"/>
                <a:gd name="connsiteX4" fmla="*/ 131680 w 137371"/>
                <a:gd name="connsiteY4" fmla="*/ 93509 h 138644"/>
                <a:gd name="connsiteX5" fmla="*/ 100748 w 137371"/>
                <a:gd name="connsiteY5" fmla="*/ 83650 h 138644"/>
                <a:gd name="connsiteX6" fmla="*/ 37497 w 137371"/>
                <a:gd name="connsiteY6" fmla="*/ 0 h 138644"/>
                <a:gd name="connsiteX7" fmla="*/ 22472 w 137371"/>
                <a:gd name="connsiteY7" fmla="*/ 11324 h 138644"/>
                <a:gd name="connsiteX8" fmla="*/ 0 w 137371"/>
                <a:gd name="connsiteY8" fmla="*/ 28304 h 138644"/>
                <a:gd name="connsiteX9" fmla="*/ 22725 w 137371"/>
                <a:gd name="connsiteY9" fmla="*/ 58249 h 138644"/>
                <a:gd name="connsiteX10" fmla="*/ 45198 w 137371"/>
                <a:gd name="connsiteY10" fmla="*/ 41295 h 138644"/>
                <a:gd name="connsiteX11" fmla="*/ 103526 w 137371"/>
                <a:gd name="connsiteY11" fmla="*/ 103003 h 138644"/>
                <a:gd name="connsiteX12" fmla="*/ 106935 w 137371"/>
                <a:gd name="connsiteY12" fmla="*/ 101400 h 138644"/>
                <a:gd name="connsiteX13" fmla="*/ 110595 w 137371"/>
                <a:gd name="connsiteY13" fmla="*/ 101185 h 138644"/>
                <a:gd name="connsiteX14" fmla="*/ 114005 w 137371"/>
                <a:gd name="connsiteY14" fmla="*/ 102397 h 138644"/>
                <a:gd name="connsiteX15" fmla="*/ 116782 w 137371"/>
                <a:gd name="connsiteY15" fmla="*/ 104821 h 138644"/>
                <a:gd name="connsiteX16" fmla="*/ 118298 w 137371"/>
                <a:gd name="connsiteY16" fmla="*/ 108128 h 138644"/>
                <a:gd name="connsiteX17" fmla="*/ 118549 w 137371"/>
                <a:gd name="connsiteY17" fmla="*/ 111777 h 138644"/>
                <a:gd name="connsiteX18" fmla="*/ 117287 w 137371"/>
                <a:gd name="connsiteY18" fmla="*/ 115236 h 138644"/>
                <a:gd name="connsiteX19" fmla="*/ 114889 w 137371"/>
                <a:gd name="connsiteY19" fmla="*/ 117975 h 138644"/>
                <a:gd name="connsiteX20" fmla="*/ 107945 w 137371"/>
                <a:gd name="connsiteY20" fmla="*/ 119781 h 138644"/>
                <a:gd name="connsiteX21" fmla="*/ 101758 w 137371"/>
                <a:gd name="connsiteY21" fmla="*/ 116145 h 138644"/>
                <a:gd name="connsiteX22" fmla="*/ 99991 w 137371"/>
                <a:gd name="connsiteY22" fmla="*/ 109189 h 138644"/>
                <a:gd name="connsiteX23" fmla="*/ 103526 w 137371"/>
                <a:gd name="connsiteY23" fmla="*/ 103003 h 13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7371" h="138644">
                  <a:moveTo>
                    <a:pt x="45198" y="41295"/>
                  </a:moveTo>
                  <a:lnTo>
                    <a:pt x="85724" y="94961"/>
                  </a:lnTo>
                  <a:cubicBezTo>
                    <a:pt x="79411" y="104644"/>
                    <a:pt x="79411" y="117685"/>
                    <a:pt x="86735" y="127469"/>
                  </a:cubicBezTo>
                  <a:cubicBezTo>
                    <a:pt x="96204" y="139866"/>
                    <a:pt x="113879" y="142328"/>
                    <a:pt x="126251" y="132948"/>
                  </a:cubicBezTo>
                  <a:cubicBezTo>
                    <a:pt x="138623" y="123568"/>
                    <a:pt x="141023" y="105907"/>
                    <a:pt x="131680" y="93509"/>
                  </a:cubicBezTo>
                  <a:cubicBezTo>
                    <a:pt x="124357" y="83725"/>
                    <a:pt x="111732" y="80140"/>
                    <a:pt x="100748" y="83650"/>
                  </a:cubicBezTo>
                  <a:lnTo>
                    <a:pt x="37497" y="0"/>
                  </a:lnTo>
                  <a:lnTo>
                    <a:pt x="22472" y="11324"/>
                  </a:lnTo>
                  <a:lnTo>
                    <a:pt x="0" y="28304"/>
                  </a:lnTo>
                  <a:lnTo>
                    <a:pt x="22725" y="58249"/>
                  </a:lnTo>
                  <a:lnTo>
                    <a:pt x="45198" y="41295"/>
                  </a:lnTo>
                  <a:close/>
                  <a:moveTo>
                    <a:pt x="103526" y="103003"/>
                  </a:moveTo>
                  <a:cubicBezTo>
                    <a:pt x="104536" y="102258"/>
                    <a:pt x="105672" y="101715"/>
                    <a:pt x="106935" y="101400"/>
                  </a:cubicBezTo>
                  <a:cubicBezTo>
                    <a:pt x="108070" y="101097"/>
                    <a:pt x="109333" y="101021"/>
                    <a:pt x="110595" y="101185"/>
                  </a:cubicBezTo>
                  <a:cubicBezTo>
                    <a:pt x="111732" y="101362"/>
                    <a:pt x="112995" y="101766"/>
                    <a:pt x="114005" y="102397"/>
                  </a:cubicBezTo>
                  <a:cubicBezTo>
                    <a:pt x="115014" y="103015"/>
                    <a:pt x="116024" y="103849"/>
                    <a:pt x="116782" y="104821"/>
                  </a:cubicBezTo>
                  <a:cubicBezTo>
                    <a:pt x="117539" y="105805"/>
                    <a:pt x="118045" y="106929"/>
                    <a:pt x="118298" y="108128"/>
                  </a:cubicBezTo>
                  <a:cubicBezTo>
                    <a:pt x="118676" y="109315"/>
                    <a:pt x="118676" y="110552"/>
                    <a:pt x="118549" y="111777"/>
                  </a:cubicBezTo>
                  <a:cubicBezTo>
                    <a:pt x="118423" y="113001"/>
                    <a:pt x="117918" y="114175"/>
                    <a:pt x="117287" y="115236"/>
                  </a:cubicBezTo>
                  <a:cubicBezTo>
                    <a:pt x="116655" y="116296"/>
                    <a:pt x="115898" y="117231"/>
                    <a:pt x="114889" y="117975"/>
                  </a:cubicBezTo>
                  <a:cubicBezTo>
                    <a:pt x="112868" y="119478"/>
                    <a:pt x="110470" y="120122"/>
                    <a:pt x="107945" y="119781"/>
                  </a:cubicBezTo>
                  <a:cubicBezTo>
                    <a:pt x="105545" y="119440"/>
                    <a:pt x="103273" y="118140"/>
                    <a:pt x="101758" y="116145"/>
                  </a:cubicBezTo>
                  <a:cubicBezTo>
                    <a:pt x="100243" y="114163"/>
                    <a:pt x="99611" y="111663"/>
                    <a:pt x="99991" y="109189"/>
                  </a:cubicBezTo>
                  <a:cubicBezTo>
                    <a:pt x="100243" y="106727"/>
                    <a:pt x="101632" y="104505"/>
                    <a:pt x="103526" y="103003"/>
                  </a:cubicBezTo>
                  <a:close/>
                </a:path>
              </a:pathLst>
            </a:custGeom>
            <a:solidFill>
              <a:srgbClr val="ACABB1"/>
            </a:solidFill>
            <a:ln w="1262" cap="flat">
              <a:noFill/>
              <a:prstDash val="solid"/>
              <a:miter/>
            </a:ln>
          </p:spPr>
          <p:txBody>
            <a:bodyPr rtlCol="0" anchor="ctr"/>
            <a:lstStyle/>
            <a:p>
              <a:endParaRPr lang="en-QA"/>
            </a:p>
          </p:txBody>
        </p:sp>
        <p:sp>
          <p:nvSpPr>
            <p:cNvPr id="4495" name="Freeform 4494">
              <a:extLst>
                <a:ext uri="{FF2B5EF4-FFF2-40B4-BE49-F238E27FC236}">
                  <a16:creationId xmlns:a16="http://schemas.microsoft.com/office/drawing/2014/main" id="{A07520C0-895C-B097-3259-F5EF759B93B2}"/>
                </a:ext>
              </a:extLst>
            </p:cNvPr>
            <p:cNvSpPr/>
            <p:nvPr/>
          </p:nvSpPr>
          <p:spPr>
            <a:xfrm>
              <a:off x="17827732" y="2558313"/>
              <a:ext cx="137300" cy="138648"/>
            </a:xfrm>
            <a:custGeom>
              <a:avLst/>
              <a:gdLst>
                <a:gd name="connsiteX0" fmla="*/ 114701 w 137300"/>
                <a:gd name="connsiteY0" fmla="*/ 58249 h 138648"/>
                <a:gd name="connsiteX1" fmla="*/ 137300 w 137300"/>
                <a:gd name="connsiteY1" fmla="*/ 28304 h 138648"/>
                <a:gd name="connsiteX2" fmla="*/ 114828 w 137300"/>
                <a:gd name="connsiteY2" fmla="*/ 11324 h 138648"/>
                <a:gd name="connsiteX3" fmla="*/ 99930 w 137300"/>
                <a:gd name="connsiteY3" fmla="*/ 0 h 138648"/>
                <a:gd name="connsiteX4" fmla="*/ 36678 w 137300"/>
                <a:gd name="connsiteY4" fmla="*/ 83650 h 138648"/>
                <a:gd name="connsiteX5" fmla="*/ 5746 w 137300"/>
                <a:gd name="connsiteY5" fmla="*/ 93509 h 138648"/>
                <a:gd name="connsiteX6" fmla="*/ 11175 w 137300"/>
                <a:gd name="connsiteY6" fmla="*/ 132948 h 138648"/>
                <a:gd name="connsiteX7" fmla="*/ 50565 w 137300"/>
                <a:gd name="connsiteY7" fmla="*/ 127469 h 138648"/>
                <a:gd name="connsiteX8" fmla="*/ 51702 w 137300"/>
                <a:gd name="connsiteY8" fmla="*/ 94974 h 138648"/>
                <a:gd name="connsiteX9" fmla="*/ 92228 w 137300"/>
                <a:gd name="connsiteY9" fmla="*/ 41295 h 138648"/>
                <a:gd name="connsiteX10" fmla="*/ 114701 w 137300"/>
                <a:gd name="connsiteY10" fmla="*/ 58249 h 138648"/>
                <a:gd name="connsiteX11" fmla="*/ 35668 w 137300"/>
                <a:gd name="connsiteY11" fmla="*/ 116145 h 138648"/>
                <a:gd name="connsiteX12" fmla="*/ 29481 w 137300"/>
                <a:gd name="connsiteY12" fmla="*/ 119781 h 138648"/>
                <a:gd name="connsiteX13" fmla="*/ 22537 w 137300"/>
                <a:gd name="connsiteY13" fmla="*/ 117975 h 138648"/>
                <a:gd name="connsiteX14" fmla="*/ 18877 w 137300"/>
                <a:gd name="connsiteY14" fmla="*/ 111777 h 138648"/>
                <a:gd name="connsiteX15" fmla="*/ 20643 w 137300"/>
                <a:gd name="connsiteY15" fmla="*/ 104821 h 138648"/>
                <a:gd name="connsiteX16" fmla="*/ 23421 w 137300"/>
                <a:gd name="connsiteY16" fmla="*/ 102384 h 138648"/>
                <a:gd name="connsiteX17" fmla="*/ 26830 w 137300"/>
                <a:gd name="connsiteY17" fmla="*/ 101185 h 138648"/>
                <a:gd name="connsiteX18" fmla="*/ 30492 w 137300"/>
                <a:gd name="connsiteY18" fmla="*/ 101400 h 138648"/>
                <a:gd name="connsiteX19" fmla="*/ 33774 w 137300"/>
                <a:gd name="connsiteY19" fmla="*/ 103003 h 138648"/>
                <a:gd name="connsiteX20" fmla="*/ 36299 w 137300"/>
                <a:gd name="connsiteY20" fmla="*/ 105730 h 138648"/>
                <a:gd name="connsiteX21" fmla="*/ 37436 w 137300"/>
                <a:gd name="connsiteY21" fmla="*/ 109189 h 138648"/>
                <a:gd name="connsiteX22" fmla="*/ 37183 w 137300"/>
                <a:gd name="connsiteY22" fmla="*/ 112850 h 138648"/>
                <a:gd name="connsiteX23" fmla="*/ 35668 w 137300"/>
                <a:gd name="connsiteY23" fmla="*/ 116145 h 138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7300" h="138648">
                  <a:moveTo>
                    <a:pt x="114701" y="58249"/>
                  </a:moveTo>
                  <a:lnTo>
                    <a:pt x="137300" y="28304"/>
                  </a:lnTo>
                  <a:lnTo>
                    <a:pt x="114828" y="11324"/>
                  </a:lnTo>
                  <a:lnTo>
                    <a:pt x="99930" y="0"/>
                  </a:lnTo>
                  <a:lnTo>
                    <a:pt x="36678" y="83650"/>
                  </a:lnTo>
                  <a:cubicBezTo>
                    <a:pt x="25568" y="80140"/>
                    <a:pt x="13068" y="83725"/>
                    <a:pt x="5746" y="93509"/>
                  </a:cubicBezTo>
                  <a:cubicBezTo>
                    <a:pt x="-3723" y="105919"/>
                    <a:pt x="-1198" y="123568"/>
                    <a:pt x="11175" y="132948"/>
                  </a:cubicBezTo>
                  <a:cubicBezTo>
                    <a:pt x="23548" y="142328"/>
                    <a:pt x="41223" y="139879"/>
                    <a:pt x="50565" y="127469"/>
                  </a:cubicBezTo>
                  <a:cubicBezTo>
                    <a:pt x="58015" y="117685"/>
                    <a:pt x="58015" y="104644"/>
                    <a:pt x="51702" y="94974"/>
                  </a:cubicBezTo>
                  <a:lnTo>
                    <a:pt x="92228" y="41295"/>
                  </a:lnTo>
                  <a:lnTo>
                    <a:pt x="114701" y="58249"/>
                  </a:lnTo>
                  <a:close/>
                  <a:moveTo>
                    <a:pt x="35668" y="116145"/>
                  </a:moveTo>
                  <a:cubicBezTo>
                    <a:pt x="34153" y="118127"/>
                    <a:pt x="31880" y="119440"/>
                    <a:pt x="29481" y="119781"/>
                  </a:cubicBezTo>
                  <a:cubicBezTo>
                    <a:pt x="26956" y="120122"/>
                    <a:pt x="24431" y="119478"/>
                    <a:pt x="22537" y="117975"/>
                  </a:cubicBezTo>
                  <a:cubicBezTo>
                    <a:pt x="20518" y="116473"/>
                    <a:pt x="19255" y="114239"/>
                    <a:pt x="18877" y="111777"/>
                  </a:cubicBezTo>
                  <a:cubicBezTo>
                    <a:pt x="18498" y="109315"/>
                    <a:pt x="19129" y="106815"/>
                    <a:pt x="20643" y="104821"/>
                  </a:cubicBezTo>
                  <a:cubicBezTo>
                    <a:pt x="21402" y="103836"/>
                    <a:pt x="22286" y="103015"/>
                    <a:pt x="23421" y="102384"/>
                  </a:cubicBezTo>
                  <a:cubicBezTo>
                    <a:pt x="24431" y="101766"/>
                    <a:pt x="25694" y="101362"/>
                    <a:pt x="26830" y="101185"/>
                  </a:cubicBezTo>
                  <a:cubicBezTo>
                    <a:pt x="28093" y="101021"/>
                    <a:pt x="29355" y="101097"/>
                    <a:pt x="30492" y="101400"/>
                  </a:cubicBezTo>
                  <a:cubicBezTo>
                    <a:pt x="31755" y="101715"/>
                    <a:pt x="32764" y="102258"/>
                    <a:pt x="33774" y="103003"/>
                  </a:cubicBezTo>
                  <a:cubicBezTo>
                    <a:pt x="34784" y="103735"/>
                    <a:pt x="35668" y="104669"/>
                    <a:pt x="36299" y="105730"/>
                  </a:cubicBezTo>
                  <a:cubicBezTo>
                    <a:pt x="36930" y="106803"/>
                    <a:pt x="37309" y="107977"/>
                    <a:pt x="37436" y="109189"/>
                  </a:cubicBezTo>
                  <a:cubicBezTo>
                    <a:pt x="37562" y="110413"/>
                    <a:pt x="37562" y="111651"/>
                    <a:pt x="37183" y="112850"/>
                  </a:cubicBezTo>
                  <a:cubicBezTo>
                    <a:pt x="36930" y="114037"/>
                    <a:pt x="36425" y="115160"/>
                    <a:pt x="35668" y="116145"/>
                  </a:cubicBezTo>
                  <a:close/>
                </a:path>
              </a:pathLst>
            </a:custGeom>
            <a:solidFill>
              <a:srgbClr val="FFDA44"/>
            </a:solidFill>
            <a:ln w="1262" cap="flat">
              <a:noFill/>
              <a:prstDash val="solid"/>
              <a:miter/>
            </a:ln>
          </p:spPr>
          <p:txBody>
            <a:bodyPr rtlCol="0" anchor="ctr"/>
            <a:lstStyle/>
            <a:p>
              <a:endParaRPr lang="en-QA"/>
            </a:p>
          </p:txBody>
        </p:sp>
      </p:grpSp>
      <p:grpSp>
        <p:nvGrpSpPr>
          <p:cNvPr id="4518" name="Graphic 2">
            <a:extLst>
              <a:ext uri="{FF2B5EF4-FFF2-40B4-BE49-F238E27FC236}">
                <a16:creationId xmlns:a16="http://schemas.microsoft.com/office/drawing/2014/main" id="{40154AD2-46CE-5DFD-D011-359E13B10AF1}"/>
              </a:ext>
            </a:extLst>
          </p:cNvPr>
          <p:cNvGrpSpPr/>
          <p:nvPr/>
        </p:nvGrpSpPr>
        <p:grpSpPr>
          <a:xfrm>
            <a:off x="21256542" y="9802934"/>
            <a:ext cx="855664" cy="570361"/>
            <a:chOff x="16439919" y="5653766"/>
            <a:chExt cx="647668" cy="431717"/>
          </a:xfrm>
        </p:grpSpPr>
        <p:sp>
          <p:nvSpPr>
            <p:cNvPr id="4519" name="Freeform 4518">
              <a:extLst>
                <a:ext uri="{FF2B5EF4-FFF2-40B4-BE49-F238E27FC236}">
                  <a16:creationId xmlns:a16="http://schemas.microsoft.com/office/drawing/2014/main" id="{D4B35F35-E491-3968-5DB9-519E621F212E}"/>
                </a:ext>
              </a:extLst>
            </p:cNvPr>
            <p:cNvSpPr/>
            <p:nvPr/>
          </p:nvSpPr>
          <p:spPr>
            <a:xfrm>
              <a:off x="16439919" y="5653766"/>
              <a:ext cx="647668" cy="431717"/>
            </a:xfrm>
            <a:custGeom>
              <a:avLst/>
              <a:gdLst>
                <a:gd name="connsiteX0" fmla="*/ 0 w 647668"/>
                <a:gd name="connsiteY0" fmla="*/ 0 h 431717"/>
                <a:gd name="connsiteX1" fmla="*/ 647668 w 647668"/>
                <a:gd name="connsiteY1" fmla="*/ 0 h 431717"/>
                <a:gd name="connsiteX2" fmla="*/ 647668 w 647668"/>
                <a:gd name="connsiteY2" fmla="*/ 431718 h 431717"/>
                <a:gd name="connsiteX3" fmla="*/ 0 w 647668"/>
                <a:gd name="connsiteY3" fmla="*/ 431718 h 431717"/>
                <a:gd name="connsiteX4" fmla="*/ 0 w 647668"/>
                <a:gd name="connsiteY4" fmla="*/ 0 h 431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7">
                  <a:moveTo>
                    <a:pt x="0" y="0"/>
                  </a:moveTo>
                  <a:lnTo>
                    <a:pt x="647668" y="0"/>
                  </a:lnTo>
                  <a:lnTo>
                    <a:pt x="647668" y="431718"/>
                  </a:lnTo>
                  <a:lnTo>
                    <a:pt x="0" y="431718"/>
                  </a:lnTo>
                  <a:lnTo>
                    <a:pt x="0" y="0"/>
                  </a:lnTo>
                  <a:close/>
                </a:path>
              </a:pathLst>
            </a:custGeom>
            <a:solidFill>
              <a:srgbClr val="232323"/>
            </a:solidFill>
            <a:ln w="1262" cap="flat">
              <a:noFill/>
              <a:prstDash val="solid"/>
              <a:miter/>
            </a:ln>
          </p:spPr>
          <p:txBody>
            <a:bodyPr rtlCol="0" anchor="ctr"/>
            <a:lstStyle/>
            <a:p>
              <a:endParaRPr lang="en-QA"/>
            </a:p>
          </p:txBody>
        </p:sp>
        <p:sp>
          <p:nvSpPr>
            <p:cNvPr id="4520" name="Freeform 4519">
              <a:extLst>
                <a:ext uri="{FF2B5EF4-FFF2-40B4-BE49-F238E27FC236}">
                  <a16:creationId xmlns:a16="http://schemas.microsoft.com/office/drawing/2014/main" id="{6B37FA35-D0B8-80A2-9295-13EEDF15234A}"/>
                </a:ext>
              </a:extLst>
            </p:cNvPr>
            <p:cNvSpPr/>
            <p:nvPr/>
          </p:nvSpPr>
          <p:spPr>
            <a:xfrm>
              <a:off x="16439919" y="5725737"/>
              <a:ext cx="647668" cy="71984"/>
            </a:xfrm>
            <a:custGeom>
              <a:avLst/>
              <a:gdLst>
                <a:gd name="connsiteX0" fmla="*/ 0 w 647668"/>
                <a:gd name="connsiteY0" fmla="*/ 0 h 71984"/>
                <a:gd name="connsiteX1" fmla="*/ 647668 w 647668"/>
                <a:gd name="connsiteY1" fmla="*/ 0 h 71984"/>
                <a:gd name="connsiteX2" fmla="*/ 647668 w 647668"/>
                <a:gd name="connsiteY2" fmla="*/ 71985 h 71984"/>
                <a:gd name="connsiteX3" fmla="*/ 0 w 647668"/>
                <a:gd name="connsiteY3" fmla="*/ 71985 h 71984"/>
                <a:gd name="connsiteX4" fmla="*/ 0 w 647668"/>
                <a:gd name="connsiteY4" fmla="*/ 0 h 71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71984">
                  <a:moveTo>
                    <a:pt x="0" y="0"/>
                  </a:moveTo>
                  <a:lnTo>
                    <a:pt x="647668" y="0"/>
                  </a:lnTo>
                  <a:lnTo>
                    <a:pt x="647668" y="71985"/>
                  </a:lnTo>
                  <a:lnTo>
                    <a:pt x="0" y="71985"/>
                  </a:lnTo>
                  <a:lnTo>
                    <a:pt x="0" y="0"/>
                  </a:lnTo>
                  <a:close/>
                </a:path>
              </a:pathLst>
            </a:custGeom>
            <a:solidFill>
              <a:srgbClr val="FFDA44"/>
            </a:solidFill>
            <a:ln w="1262" cap="flat">
              <a:noFill/>
              <a:prstDash val="solid"/>
              <a:miter/>
            </a:ln>
          </p:spPr>
          <p:txBody>
            <a:bodyPr rtlCol="0" anchor="ctr"/>
            <a:lstStyle/>
            <a:p>
              <a:endParaRPr lang="en-QA"/>
            </a:p>
          </p:txBody>
        </p:sp>
        <p:sp>
          <p:nvSpPr>
            <p:cNvPr id="4521" name="Freeform 4520">
              <a:extLst>
                <a:ext uri="{FF2B5EF4-FFF2-40B4-BE49-F238E27FC236}">
                  <a16:creationId xmlns:a16="http://schemas.microsoft.com/office/drawing/2014/main" id="{0A64C204-AC52-A60A-549E-E74CBF35669D}"/>
                </a:ext>
              </a:extLst>
            </p:cNvPr>
            <p:cNvSpPr/>
            <p:nvPr/>
          </p:nvSpPr>
          <p:spPr>
            <a:xfrm>
              <a:off x="16439919" y="5797722"/>
              <a:ext cx="647668" cy="71971"/>
            </a:xfrm>
            <a:custGeom>
              <a:avLst/>
              <a:gdLst>
                <a:gd name="connsiteX0" fmla="*/ 0 w 647668"/>
                <a:gd name="connsiteY0" fmla="*/ 0 h 71971"/>
                <a:gd name="connsiteX1" fmla="*/ 647668 w 647668"/>
                <a:gd name="connsiteY1" fmla="*/ 0 h 71971"/>
                <a:gd name="connsiteX2" fmla="*/ 647668 w 647668"/>
                <a:gd name="connsiteY2" fmla="*/ 71972 h 71971"/>
                <a:gd name="connsiteX3" fmla="*/ 0 w 647668"/>
                <a:gd name="connsiteY3" fmla="*/ 71972 h 71971"/>
                <a:gd name="connsiteX4" fmla="*/ 0 w 647668"/>
                <a:gd name="connsiteY4" fmla="*/ 0 h 71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71971">
                  <a:moveTo>
                    <a:pt x="0" y="0"/>
                  </a:moveTo>
                  <a:lnTo>
                    <a:pt x="647668" y="0"/>
                  </a:lnTo>
                  <a:lnTo>
                    <a:pt x="647668" y="71972"/>
                  </a:lnTo>
                  <a:lnTo>
                    <a:pt x="0" y="71972"/>
                  </a:lnTo>
                  <a:lnTo>
                    <a:pt x="0" y="0"/>
                  </a:lnTo>
                  <a:close/>
                </a:path>
              </a:pathLst>
            </a:custGeom>
            <a:solidFill>
              <a:srgbClr val="D32300"/>
            </a:solidFill>
            <a:ln w="1262" cap="flat">
              <a:noFill/>
              <a:prstDash val="solid"/>
              <a:miter/>
            </a:ln>
          </p:spPr>
          <p:txBody>
            <a:bodyPr rtlCol="0" anchor="ctr"/>
            <a:lstStyle/>
            <a:p>
              <a:endParaRPr lang="en-QA"/>
            </a:p>
          </p:txBody>
        </p:sp>
        <p:sp>
          <p:nvSpPr>
            <p:cNvPr id="4522" name="Freeform 4521">
              <a:extLst>
                <a:ext uri="{FF2B5EF4-FFF2-40B4-BE49-F238E27FC236}">
                  <a16:creationId xmlns:a16="http://schemas.microsoft.com/office/drawing/2014/main" id="{293CAEEC-037A-3D05-046C-CA721003FA2F}"/>
                </a:ext>
              </a:extLst>
            </p:cNvPr>
            <p:cNvSpPr/>
            <p:nvPr/>
          </p:nvSpPr>
          <p:spPr>
            <a:xfrm>
              <a:off x="16439919" y="5941666"/>
              <a:ext cx="647668" cy="71971"/>
            </a:xfrm>
            <a:custGeom>
              <a:avLst/>
              <a:gdLst>
                <a:gd name="connsiteX0" fmla="*/ 0 w 647668"/>
                <a:gd name="connsiteY0" fmla="*/ 0 h 71971"/>
                <a:gd name="connsiteX1" fmla="*/ 647668 w 647668"/>
                <a:gd name="connsiteY1" fmla="*/ 0 h 71971"/>
                <a:gd name="connsiteX2" fmla="*/ 647668 w 647668"/>
                <a:gd name="connsiteY2" fmla="*/ 71972 h 71971"/>
                <a:gd name="connsiteX3" fmla="*/ 0 w 647668"/>
                <a:gd name="connsiteY3" fmla="*/ 71972 h 71971"/>
                <a:gd name="connsiteX4" fmla="*/ 0 w 647668"/>
                <a:gd name="connsiteY4" fmla="*/ 0 h 71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71971">
                  <a:moveTo>
                    <a:pt x="0" y="0"/>
                  </a:moveTo>
                  <a:lnTo>
                    <a:pt x="647668" y="0"/>
                  </a:lnTo>
                  <a:lnTo>
                    <a:pt x="647668" y="71972"/>
                  </a:lnTo>
                  <a:lnTo>
                    <a:pt x="0" y="71972"/>
                  </a:lnTo>
                  <a:lnTo>
                    <a:pt x="0" y="0"/>
                  </a:lnTo>
                  <a:close/>
                </a:path>
              </a:pathLst>
            </a:custGeom>
            <a:solidFill>
              <a:srgbClr val="FFDA44"/>
            </a:solidFill>
            <a:ln w="1262" cap="flat">
              <a:noFill/>
              <a:prstDash val="solid"/>
              <a:miter/>
            </a:ln>
          </p:spPr>
          <p:txBody>
            <a:bodyPr rtlCol="0" anchor="ctr"/>
            <a:lstStyle/>
            <a:p>
              <a:endParaRPr lang="en-QA"/>
            </a:p>
          </p:txBody>
        </p:sp>
        <p:sp>
          <p:nvSpPr>
            <p:cNvPr id="4523" name="Freeform 4522">
              <a:extLst>
                <a:ext uri="{FF2B5EF4-FFF2-40B4-BE49-F238E27FC236}">
                  <a16:creationId xmlns:a16="http://schemas.microsoft.com/office/drawing/2014/main" id="{7B50F203-A26E-3712-1B19-205BB7B15B89}"/>
                </a:ext>
              </a:extLst>
            </p:cNvPr>
            <p:cNvSpPr/>
            <p:nvPr/>
          </p:nvSpPr>
          <p:spPr>
            <a:xfrm>
              <a:off x="16439919" y="6013512"/>
              <a:ext cx="647668" cy="71971"/>
            </a:xfrm>
            <a:custGeom>
              <a:avLst/>
              <a:gdLst>
                <a:gd name="connsiteX0" fmla="*/ 0 w 647668"/>
                <a:gd name="connsiteY0" fmla="*/ 0 h 71971"/>
                <a:gd name="connsiteX1" fmla="*/ 647668 w 647668"/>
                <a:gd name="connsiteY1" fmla="*/ 0 h 71971"/>
                <a:gd name="connsiteX2" fmla="*/ 647668 w 647668"/>
                <a:gd name="connsiteY2" fmla="*/ 71972 h 71971"/>
                <a:gd name="connsiteX3" fmla="*/ 0 w 647668"/>
                <a:gd name="connsiteY3" fmla="*/ 71972 h 71971"/>
                <a:gd name="connsiteX4" fmla="*/ 0 w 647668"/>
                <a:gd name="connsiteY4" fmla="*/ 0 h 71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71971">
                  <a:moveTo>
                    <a:pt x="0" y="0"/>
                  </a:moveTo>
                  <a:lnTo>
                    <a:pt x="647668" y="0"/>
                  </a:lnTo>
                  <a:lnTo>
                    <a:pt x="647668" y="71972"/>
                  </a:lnTo>
                  <a:lnTo>
                    <a:pt x="0" y="71972"/>
                  </a:lnTo>
                  <a:lnTo>
                    <a:pt x="0" y="0"/>
                  </a:lnTo>
                  <a:close/>
                </a:path>
              </a:pathLst>
            </a:custGeom>
            <a:solidFill>
              <a:srgbClr val="D32300"/>
            </a:solidFill>
            <a:ln w="1262" cap="flat">
              <a:noFill/>
              <a:prstDash val="solid"/>
              <a:miter/>
            </a:ln>
          </p:spPr>
          <p:txBody>
            <a:bodyPr rtlCol="0" anchor="ctr"/>
            <a:lstStyle/>
            <a:p>
              <a:endParaRPr lang="en-QA"/>
            </a:p>
          </p:txBody>
        </p:sp>
        <p:sp>
          <p:nvSpPr>
            <p:cNvPr id="4524" name="Freeform 4523">
              <a:extLst>
                <a:ext uri="{FF2B5EF4-FFF2-40B4-BE49-F238E27FC236}">
                  <a16:creationId xmlns:a16="http://schemas.microsoft.com/office/drawing/2014/main" id="{B0CF0D7F-3E39-A3D9-6442-8EA70FAB7DC3}"/>
                </a:ext>
              </a:extLst>
            </p:cNvPr>
            <p:cNvSpPr/>
            <p:nvPr/>
          </p:nvSpPr>
          <p:spPr>
            <a:xfrm>
              <a:off x="16661615" y="5767613"/>
              <a:ext cx="204275" cy="204149"/>
            </a:xfrm>
            <a:custGeom>
              <a:avLst/>
              <a:gdLst>
                <a:gd name="connsiteX0" fmla="*/ 102138 w 204275"/>
                <a:gd name="connsiteY0" fmla="*/ 204150 h 204149"/>
                <a:gd name="connsiteX1" fmla="*/ 204275 w 204275"/>
                <a:gd name="connsiteY1" fmla="*/ 102081 h 204149"/>
                <a:gd name="connsiteX2" fmla="*/ 102138 w 204275"/>
                <a:gd name="connsiteY2" fmla="*/ 0 h 204149"/>
                <a:gd name="connsiteX3" fmla="*/ 0 w 204275"/>
                <a:gd name="connsiteY3" fmla="*/ 102081 h 204149"/>
                <a:gd name="connsiteX4" fmla="*/ 102138 w 204275"/>
                <a:gd name="connsiteY4" fmla="*/ 204150 h 204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275" h="204149">
                  <a:moveTo>
                    <a:pt x="102138" y="204150"/>
                  </a:moveTo>
                  <a:cubicBezTo>
                    <a:pt x="158572" y="204150"/>
                    <a:pt x="204275" y="158450"/>
                    <a:pt x="204275" y="102081"/>
                  </a:cubicBezTo>
                  <a:cubicBezTo>
                    <a:pt x="204275" y="45701"/>
                    <a:pt x="158572" y="0"/>
                    <a:pt x="102138" y="0"/>
                  </a:cubicBezTo>
                  <a:cubicBezTo>
                    <a:pt x="45703" y="0"/>
                    <a:pt x="0" y="45701"/>
                    <a:pt x="0" y="102081"/>
                  </a:cubicBezTo>
                  <a:cubicBezTo>
                    <a:pt x="0" y="158450"/>
                    <a:pt x="45703" y="204150"/>
                    <a:pt x="102138" y="204150"/>
                  </a:cubicBezTo>
                  <a:close/>
                </a:path>
              </a:pathLst>
            </a:custGeom>
            <a:solidFill>
              <a:srgbClr val="FFFFFF"/>
            </a:solidFill>
            <a:ln w="1262" cap="flat">
              <a:noFill/>
              <a:prstDash val="solid"/>
              <a:miter/>
            </a:ln>
          </p:spPr>
          <p:txBody>
            <a:bodyPr rtlCol="0" anchor="ctr"/>
            <a:lstStyle/>
            <a:p>
              <a:endParaRPr lang="en-QA"/>
            </a:p>
          </p:txBody>
        </p:sp>
        <p:sp>
          <p:nvSpPr>
            <p:cNvPr id="4525" name="Freeform 4524">
              <a:extLst>
                <a:ext uri="{FF2B5EF4-FFF2-40B4-BE49-F238E27FC236}">
                  <a16:creationId xmlns:a16="http://schemas.microsoft.com/office/drawing/2014/main" id="{EB68646D-0EF6-4561-E33B-DA09ECD95DB6}"/>
                </a:ext>
              </a:extLst>
            </p:cNvPr>
            <p:cNvSpPr/>
            <p:nvPr/>
          </p:nvSpPr>
          <p:spPr>
            <a:xfrm>
              <a:off x="16711702" y="5770137"/>
              <a:ext cx="119915" cy="201120"/>
            </a:xfrm>
            <a:custGeom>
              <a:avLst/>
              <a:gdLst>
                <a:gd name="connsiteX0" fmla="*/ 24907 w 119915"/>
                <a:gd name="connsiteY0" fmla="*/ 44906 h 201120"/>
                <a:gd name="connsiteX1" fmla="*/ 35 w 119915"/>
                <a:gd name="connsiteY1" fmla="*/ 42381 h 201120"/>
                <a:gd name="connsiteX2" fmla="*/ 23392 w 119915"/>
                <a:gd name="connsiteY2" fmla="*/ 29100 h 201120"/>
                <a:gd name="connsiteX3" fmla="*/ 26801 w 119915"/>
                <a:gd name="connsiteY3" fmla="*/ 16702 h 201120"/>
                <a:gd name="connsiteX4" fmla="*/ 21120 w 119915"/>
                <a:gd name="connsiteY4" fmla="*/ 4305 h 201120"/>
                <a:gd name="connsiteX5" fmla="*/ 44350 w 119915"/>
                <a:gd name="connsiteY5" fmla="*/ 0 h 201120"/>
                <a:gd name="connsiteX6" fmla="*/ 70863 w 119915"/>
                <a:gd name="connsiteY6" fmla="*/ 16576 h 201120"/>
                <a:gd name="connsiteX7" fmla="*/ 62782 w 119915"/>
                <a:gd name="connsiteY7" fmla="*/ 20881 h 201120"/>
                <a:gd name="connsiteX8" fmla="*/ 57354 w 119915"/>
                <a:gd name="connsiteY8" fmla="*/ 42759 h 201120"/>
                <a:gd name="connsiteX9" fmla="*/ 46622 w 119915"/>
                <a:gd name="connsiteY9" fmla="*/ 66543 h 201120"/>
                <a:gd name="connsiteX10" fmla="*/ 57732 w 119915"/>
                <a:gd name="connsiteY10" fmla="*/ 81340 h 201120"/>
                <a:gd name="connsiteX11" fmla="*/ 114167 w 119915"/>
                <a:gd name="connsiteY11" fmla="*/ 124212 h 201120"/>
                <a:gd name="connsiteX12" fmla="*/ 117449 w 119915"/>
                <a:gd name="connsiteY12" fmla="*/ 156089 h 201120"/>
                <a:gd name="connsiteX13" fmla="*/ 99395 w 119915"/>
                <a:gd name="connsiteY13" fmla="*/ 173296 h 201120"/>
                <a:gd name="connsiteX14" fmla="*/ 94976 w 119915"/>
                <a:gd name="connsiteY14" fmla="*/ 158626 h 201120"/>
                <a:gd name="connsiteX15" fmla="*/ 73639 w 119915"/>
                <a:gd name="connsiteY15" fmla="*/ 159384 h 201120"/>
                <a:gd name="connsiteX16" fmla="*/ 78564 w 119915"/>
                <a:gd name="connsiteY16" fmla="*/ 194796 h 201120"/>
                <a:gd name="connsiteX17" fmla="*/ 76165 w 119915"/>
                <a:gd name="connsiteY17" fmla="*/ 201120 h 201120"/>
                <a:gd name="connsiteX18" fmla="*/ 40688 w 119915"/>
                <a:gd name="connsiteY18" fmla="*/ 201120 h 201120"/>
                <a:gd name="connsiteX19" fmla="*/ 38289 w 119915"/>
                <a:gd name="connsiteY19" fmla="*/ 194796 h 201120"/>
                <a:gd name="connsiteX20" fmla="*/ 47632 w 119915"/>
                <a:gd name="connsiteY20" fmla="*/ 169117 h 201120"/>
                <a:gd name="connsiteX21" fmla="*/ 20488 w 119915"/>
                <a:gd name="connsiteY21" fmla="*/ 177096 h 201120"/>
                <a:gd name="connsiteX22" fmla="*/ 4076 w 119915"/>
                <a:gd name="connsiteY22" fmla="*/ 175316 h 201120"/>
                <a:gd name="connsiteX23" fmla="*/ 2687 w 119915"/>
                <a:gd name="connsiteY23" fmla="*/ 159510 h 201120"/>
                <a:gd name="connsiteX24" fmla="*/ 2813 w 119915"/>
                <a:gd name="connsiteY24" fmla="*/ 159384 h 201120"/>
                <a:gd name="connsiteX25" fmla="*/ 40688 w 119915"/>
                <a:gd name="connsiteY25" fmla="*/ 147996 h 201120"/>
                <a:gd name="connsiteX26" fmla="*/ 43466 w 119915"/>
                <a:gd name="connsiteY26" fmla="*/ 141924 h 201120"/>
                <a:gd name="connsiteX27" fmla="*/ 7863 w 119915"/>
                <a:gd name="connsiteY27" fmla="*/ 86023 h 201120"/>
                <a:gd name="connsiteX28" fmla="*/ 24907 w 119915"/>
                <a:gd name="connsiteY28" fmla="*/ 44906 h 201120"/>
                <a:gd name="connsiteX29" fmla="*/ 24907 w 119915"/>
                <a:gd name="connsiteY29" fmla="*/ 44906 h 20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9915" h="201120">
                  <a:moveTo>
                    <a:pt x="24907" y="44906"/>
                  </a:moveTo>
                  <a:cubicBezTo>
                    <a:pt x="26044" y="43138"/>
                    <a:pt x="35" y="42381"/>
                    <a:pt x="35" y="42381"/>
                  </a:cubicBezTo>
                  <a:cubicBezTo>
                    <a:pt x="2182" y="39212"/>
                    <a:pt x="23392" y="29100"/>
                    <a:pt x="23392" y="29100"/>
                  </a:cubicBezTo>
                  <a:cubicBezTo>
                    <a:pt x="23392" y="29100"/>
                    <a:pt x="22256" y="21512"/>
                    <a:pt x="26801" y="16702"/>
                  </a:cubicBezTo>
                  <a:lnTo>
                    <a:pt x="21120" y="4305"/>
                  </a:lnTo>
                  <a:cubicBezTo>
                    <a:pt x="21120" y="4305"/>
                    <a:pt x="29957" y="0"/>
                    <a:pt x="44350" y="0"/>
                  </a:cubicBezTo>
                  <a:cubicBezTo>
                    <a:pt x="58742" y="0"/>
                    <a:pt x="69473" y="8862"/>
                    <a:pt x="70863" y="16576"/>
                  </a:cubicBezTo>
                  <a:lnTo>
                    <a:pt x="62782" y="20881"/>
                  </a:lnTo>
                  <a:cubicBezTo>
                    <a:pt x="62657" y="26815"/>
                    <a:pt x="64929" y="35551"/>
                    <a:pt x="57354" y="42759"/>
                  </a:cubicBezTo>
                  <a:cubicBezTo>
                    <a:pt x="49905" y="49968"/>
                    <a:pt x="46875" y="51483"/>
                    <a:pt x="46622" y="66543"/>
                  </a:cubicBezTo>
                  <a:cubicBezTo>
                    <a:pt x="46622" y="71467"/>
                    <a:pt x="49526" y="76908"/>
                    <a:pt x="57732" y="81340"/>
                  </a:cubicBezTo>
                  <a:cubicBezTo>
                    <a:pt x="79701" y="93105"/>
                    <a:pt x="106592" y="117004"/>
                    <a:pt x="114167" y="124212"/>
                  </a:cubicBezTo>
                  <a:cubicBezTo>
                    <a:pt x="121868" y="131433"/>
                    <a:pt x="120605" y="148501"/>
                    <a:pt x="117449" y="156089"/>
                  </a:cubicBezTo>
                  <a:cubicBezTo>
                    <a:pt x="114293" y="163689"/>
                    <a:pt x="102173" y="174180"/>
                    <a:pt x="99395" y="173296"/>
                  </a:cubicBezTo>
                  <a:cubicBezTo>
                    <a:pt x="96617" y="172538"/>
                    <a:pt x="100910" y="161656"/>
                    <a:pt x="94976" y="158626"/>
                  </a:cubicBezTo>
                  <a:cubicBezTo>
                    <a:pt x="94976" y="158626"/>
                    <a:pt x="83614" y="149007"/>
                    <a:pt x="73639" y="159384"/>
                  </a:cubicBezTo>
                  <a:cubicBezTo>
                    <a:pt x="63666" y="169748"/>
                    <a:pt x="73388" y="191260"/>
                    <a:pt x="78564" y="194796"/>
                  </a:cubicBezTo>
                  <a:cubicBezTo>
                    <a:pt x="83740" y="198343"/>
                    <a:pt x="80710" y="201120"/>
                    <a:pt x="76165" y="201120"/>
                  </a:cubicBezTo>
                  <a:lnTo>
                    <a:pt x="40688" y="201120"/>
                  </a:lnTo>
                  <a:cubicBezTo>
                    <a:pt x="35891" y="201120"/>
                    <a:pt x="33870" y="198217"/>
                    <a:pt x="38289" y="194796"/>
                  </a:cubicBezTo>
                  <a:cubicBezTo>
                    <a:pt x="47885" y="189998"/>
                    <a:pt x="53945" y="175442"/>
                    <a:pt x="47632" y="169117"/>
                  </a:cubicBezTo>
                  <a:cubicBezTo>
                    <a:pt x="41445" y="162919"/>
                    <a:pt x="24529" y="171024"/>
                    <a:pt x="20488" y="177096"/>
                  </a:cubicBezTo>
                  <a:cubicBezTo>
                    <a:pt x="16826" y="180631"/>
                    <a:pt x="9251" y="181640"/>
                    <a:pt x="4076" y="175316"/>
                  </a:cubicBezTo>
                  <a:cubicBezTo>
                    <a:pt x="-1100" y="168991"/>
                    <a:pt x="-1100" y="162161"/>
                    <a:pt x="2687" y="159510"/>
                  </a:cubicBezTo>
                  <a:cubicBezTo>
                    <a:pt x="11525" y="153438"/>
                    <a:pt x="2687" y="159510"/>
                    <a:pt x="2813" y="159384"/>
                  </a:cubicBezTo>
                  <a:cubicBezTo>
                    <a:pt x="2813" y="159384"/>
                    <a:pt x="17837" y="148501"/>
                    <a:pt x="40688" y="147996"/>
                  </a:cubicBezTo>
                  <a:cubicBezTo>
                    <a:pt x="45613" y="147996"/>
                    <a:pt x="46748" y="145219"/>
                    <a:pt x="43466" y="141924"/>
                  </a:cubicBezTo>
                  <a:cubicBezTo>
                    <a:pt x="43466" y="141924"/>
                    <a:pt x="4328" y="107270"/>
                    <a:pt x="7863" y="86023"/>
                  </a:cubicBezTo>
                  <a:cubicBezTo>
                    <a:pt x="11651" y="62870"/>
                    <a:pt x="33239" y="52745"/>
                    <a:pt x="24907" y="44906"/>
                  </a:cubicBezTo>
                  <a:cubicBezTo>
                    <a:pt x="24907" y="44906"/>
                    <a:pt x="23266" y="42633"/>
                    <a:pt x="24907" y="44906"/>
                  </a:cubicBezTo>
                  <a:close/>
                </a:path>
              </a:pathLst>
            </a:custGeom>
            <a:solidFill>
              <a:srgbClr val="000000"/>
            </a:solidFill>
            <a:ln w="1262" cap="flat">
              <a:noFill/>
              <a:prstDash val="solid"/>
              <a:miter/>
            </a:ln>
          </p:spPr>
          <p:txBody>
            <a:bodyPr rtlCol="0" anchor="ctr"/>
            <a:lstStyle/>
            <a:p>
              <a:endParaRPr lang="en-QA"/>
            </a:p>
          </p:txBody>
        </p:sp>
      </p:grpSp>
      <p:grpSp>
        <p:nvGrpSpPr>
          <p:cNvPr id="4540" name="Graphic 2">
            <a:extLst>
              <a:ext uri="{FF2B5EF4-FFF2-40B4-BE49-F238E27FC236}">
                <a16:creationId xmlns:a16="http://schemas.microsoft.com/office/drawing/2014/main" id="{97329F00-70F2-80BC-4221-F25CD6B8A5A1}"/>
              </a:ext>
            </a:extLst>
          </p:cNvPr>
          <p:cNvGrpSpPr/>
          <p:nvPr/>
        </p:nvGrpSpPr>
        <p:grpSpPr>
          <a:xfrm>
            <a:off x="21256542" y="8732158"/>
            <a:ext cx="855664" cy="570413"/>
            <a:chOff x="16439919" y="4843276"/>
            <a:chExt cx="647668" cy="431756"/>
          </a:xfrm>
        </p:grpSpPr>
        <p:sp>
          <p:nvSpPr>
            <p:cNvPr id="4541" name="Freeform 4540">
              <a:extLst>
                <a:ext uri="{FF2B5EF4-FFF2-40B4-BE49-F238E27FC236}">
                  <a16:creationId xmlns:a16="http://schemas.microsoft.com/office/drawing/2014/main" id="{267383E0-E00D-6375-483D-5434E1DCF47A}"/>
                </a:ext>
              </a:extLst>
            </p:cNvPr>
            <p:cNvSpPr/>
            <p:nvPr/>
          </p:nvSpPr>
          <p:spPr>
            <a:xfrm>
              <a:off x="16439919" y="484327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4542" name="Freeform 4541">
              <a:extLst>
                <a:ext uri="{FF2B5EF4-FFF2-40B4-BE49-F238E27FC236}">
                  <a16:creationId xmlns:a16="http://schemas.microsoft.com/office/drawing/2014/main" id="{BE6F06FD-8817-10B3-92F8-3D4E90F10D8A}"/>
                </a:ext>
              </a:extLst>
            </p:cNvPr>
            <p:cNvSpPr/>
            <p:nvPr/>
          </p:nvSpPr>
          <p:spPr>
            <a:xfrm>
              <a:off x="16439919" y="4843276"/>
              <a:ext cx="647668" cy="431756"/>
            </a:xfrm>
            <a:custGeom>
              <a:avLst/>
              <a:gdLst>
                <a:gd name="connsiteX0" fmla="*/ 0 w 647668"/>
                <a:gd name="connsiteY0" fmla="*/ 215878 h 431756"/>
                <a:gd name="connsiteX1" fmla="*/ 323834 w 647668"/>
                <a:gd name="connsiteY1" fmla="*/ 215878 h 431756"/>
                <a:gd name="connsiteX2" fmla="*/ 323834 w 647668"/>
                <a:gd name="connsiteY2" fmla="*/ 0 h 431756"/>
                <a:gd name="connsiteX3" fmla="*/ 647668 w 647668"/>
                <a:gd name="connsiteY3" fmla="*/ 0 h 431756"/>
                <a:gd name="connsiteX4" fmla="*/ 647668 w 647668"/>
                <a:gd name="connsiteY4" fmla="*/ 431756 h 431756"/>
                <a:gd name="connsiteX5" fmla="*/ 0 w 647668"/>
                <a:gd name="connsiteY5" fmla="*/ 431756 h 431756"/>
                <a:gd name="connsiteX6" fmla="*/ 0 w 647668"/>
                <a:gd name="connsiteY6" fmla="*/ 215878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68" h="431756">
                  <a:moveTo>
                    <a:pt x="0" y="215878"/>
                  </a:moveTo>
                  <a:lnTo>
                    <a:pt x="323834" y="215878"/>
                  </a:lnTo>
                  <a:lnTo>
                    <a:pt x="323834" y="0"/>
                  </a:lnTo>
                  <a:lnTo>
                    <a:pt x="647668" y="0"/>
                  </a:lnTo>
                  <a:lnTo>
                    <a:pt x="647668" y="431756"/>
                  </a:lnTo>
                  <a:lnTo>
                    <a:pt x="0" y="431756"/>
                  </a:lnTo>
                  <a:lnTo>
                    <a:pt x="0" y="215878"/>
                  </a:lnTo>
                  <a:close/>
                </a:path>
              </a:pathLst>
            </a:custGeom>
            <a:solidFill>
              <a:srgbClr val="00B2EE"/>
            </a:solidFill>
            <a:ln w="1262" cap="flat">
              <a:noFill/>
              <a:prstDash val="solid"/>
              <a:miter/>
            </a:ln>
          </p:spPr>
          <p:txBody>
            <a:bodyPr rtlCol="0" anchor="ctr"/>
            <a:lstStyle/>
            <a:p>
              <a:endParaRPr lang="en-QA"/>
            </a:p>
          </p:txBody>
        </p:sp>
        <p:sp>
          <p:nvSpPr>
            <p:cNvPr id="4543" name="Freeform 4542">
              <a:extLst>
                <a:ext uri="{FF2B5EF4-FFF2-40B4-BE49-F238E27FC236}">
                  <a16:creationId xmlns:a16="http://schemas.microsoft.com/office/drawing/2014/main" id="{4E3BD881-024F-1DB5-3E65-149DDAEB3845}"/>
                </a:ext>
              </a:extLst>
            </p:cNvPr>
            <p:cNvSpPr/>
            <p:nvPr/>
          </p:nvSpPr>
          <p:spPr>
            <a:xfrm>
              <a:off x="16654040" y="4870191"/>
              <a:ext cx="405014" cy="384338"/>
            </a:xfrm>
            <a:custGeom>
              <a:avLst/>
              <a:gdLst>
                <a:gd name="connsiteX0" fmla="*/ 34341 w 405014"/>
                <a:gd name="connsiteY0" fmla="*/ 319146 h 384338"/>
                <a:gd name="connsiteX1" fmla="*/ 55550 w 405014"/>
                <a:gd name="connsiteY1" fmla="*/ 384339 h 384338"/>
                <a:gd name="connsiteX2" fmla="*/ 0 w 405014"/>
                <a:gd name="connsiteY2" fmla="*/ 344042 h 384338"/>
                <a:gd name="connsiteX3" fmla="*/ 68681 w 405014"/>
                <a:gd name="connsiteY3" fmla="*/ 344042 h 384338"/>
                <a:gd name="connsiteX4" fmla="*/ 13256 w 405014"/>
                <a:gd name="connsiteY4" fmla="*/ 384339 h 384338"/>
                <a:gd name="connsiteX5" fmla="*/ 34341 w 405014"/>
                <a:gd name="connsiteY5" fmla="*/ 319146 h 384338"/>
                <a:gd name="connsiteX6" fmla="*/ 294165 w 405014"/>
                <a:gd name="connsiteY6" fmla="*/ 217746 h 384338"/>
                <a:gd name="connsiteX7" fmla="*/ 315376 w 405014"/>
                <a:gd name="connsiteY7" fmla="*/ 282952 h 384338"/>
                <a:gd name="connsiteX8" fmla="*/ 259952 w 405014"/>
                <a:gd name="connsiteY8" fmla="*/ 242655 h 384338"/>
                <a:gd name="connsiteX9" fmla="*/ 328506 w 405014"/>
                <a:gd name="connsiteY9" fmla="*/ 242655 h 384338"/>
                <a:gd name="connsiteX10" fmla="*/ 272955 w 405014"/>
                <a:gd name="connsiteY10" fmla="*/ 282952 h 384338"/>
                <a:gd name="connsiteX11" fmla="*/ 294165 w 405014"/>
                <a:gd name="connsiteY11" fmla="*/ 217746 h 384338"/>
                <a:gd name="connsiteX12" fmla="*/ 370800 w 405014"/>
                <a:gd name="connsiteY12" fmla="*/ 161265 h 384338"/>
                <a:gd name="connsiteX13" fmla="*/ 392010 w 405014"/>
                <a:gd name="connsiteY13" fmla="*/ 226457 h 384338"/>
                <a:gd name="connsiteX14" fmla="*/ 336459 w 405014"/>
                <a:gd name="connsiteY14" fmla="*/ 186160 h 384338"/>
                <a:gd name="connsiteX15" fmla="*/ 405015 w 405014"/>
                <a:gd name="connsiteY15" fmla="*/ 186160 h 384338"/>
                <a:gd name="connsiteX16" fmla="*/ 349590 w 405014"/>
                <a:gd name="connsiteY16" fmla="*/ 226457 h 384338"/>
                <a:gd name="connsiteX17" fmla="*/ 370800 w 405014"/>
                <a:gd name="connsiteY17" fmla="*/ 161265 h 384338"/>
                <a:gd name="connsiteX18" fmla="*/ 370800 w 405014"/>
                <a:gd name="connsiteY18" fmla="*/ 0 h 384338"/>
                <a:gd name="connsiteX19" fmla="*/ 392010 w 405014"/>
                <a:gd name="connsiteY19" fmla="*/ 65193 h 384338"/>
                <a:gd name="connsiteX20" fmla="*/ 336459 w 405014"/>
                <a:gd name="connsiteY20" fmla="*/ 24895 h 384338"/>
                <a:gd name="connsiteX21" fmla="*/ 405015 w 405014"/>
                <a:gd name="connsiteY21" fmla="*/ 24895 h 384338"/>
                <a:gd name="connsiteX22" fmla="*/ 349590 w 405014"/>
                <a:gd name="connsiteY22" fmla="*/ 65193 h 384338"/>
                <a:gd name="connsiteX23" fmla="*/ 370800 w 405014"/>
                <a:gd name="connsiteY23" fmla="*/ 0 h 38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5014" h="384338">
                  <a:moveTo>
                    <a:pt x="34341" y="319146"/>
                  </a:moveTo>
                  <a:lnTo>
                    <a:pt x="55550" y="384339"/>
                  </a:lnTo>
                  <a:lnTo>
                    <a:pt x="0" y="344042"/>
                  </a:lnTo>
                  <a:lnTo>
                    <a:pt x="68681" y="344042"/>
                  </a:lnTo>
                  <a:lnTo>
                    <a:pt x="13256" y="384339"/>
                  </a:lnTo>
                  <a:lnTo>
                    <a:pt x="34341" y="319146"/>
                  </a:lnTo>
                  <a:close/>
                  <a:moveTo>
                    <a:pt x="294165" y="217746"/>
                  </a:moveTo>
                  <a:lnTo>
                    <a:pt x="315376" y="282952"/>
                  </a:lnTo>
                  <a:lnTo>
                    <a:pt x="259952" y="242655"/>
                  </a:lnTo>
                  <a:lnTo>
                    <a:pt x="328506" y="242655"/>
                  </a:lnTo>
                  <a:lnTo>
                    <a:pt x="272955" y="282952"/>
                  </a:lnTo>
                  <a:lnTo>
                    <a:pt x="294165" y="217746"/>
                  </a:lnTo>
                  <a:close/>
                  <a:moveTo>
                    <a:pt x="370800" y="161265"/>
                  </a:moveTo>
                  <a:lnTo>
                    <a:pt x="392010" y="226457"/>
                  </a:lnTo>
                  <a:lnTo>
                    <a:pt x="336459" y="186160"/>
                  </a:lnTo>
                  <a:lnTo>
                    <a:pt x="405015" y="186160"/>
                  </a:lnTo>
                  <a:lnTo>
                    <a:pt x="349590" y="226457"/>
                  </a:lnTo>
                  <a:lnTo>
                    <a:pt x="370800" y="161265"/>
                  </a:lnTo>
                  <a:close/>
                  <a:moveTo>
                    <a:pt x="370800" y="0"/>
                  </a:moveTo>
                  <a:lnTo>
                    <a:pt x="392010" y="65193"/>
                  </a:lnTo>
                  <a:lnTo>
                    <a:pt x="336459" y="24895"/>
                  </a:lnTo>
                  <a:lnTo>
                    <a:pt x="405015" y="24895"/>
                  </a:lnTo>
                  <a:lnTo>
                    <a:pt x="349590" y="65193"/>
                  </a:lnTo>
                  <a:lnTo>
                    <a:pt x="370800" y="0"/>
                  </a:lnTo>
                  <a:close/>
                </a:path>
              </a:pathLst>
            </a:custGeom>
            <a:solidFill>
              <a:srgbClr val="FFDA44"/>
            </a:solidFill>
            <a:ln w="1262" cap="flat">
              <a:noFill/>
              <a:prstDash val="solid"/>
              <a:miter/>
            </a:ln>
          </p:spPr>
          <p:txBody>
            <a:bodyPr rtlCol="0" anchor="ctr"/>
            <a:lstStyle/>
            <a:p>
              <a:endParaRPr lang="en-QA"/>
            </a:p>
          </p:txBody>
        </p:sp>
        <p:sp>
          <p:nvSpPr>
            <p:cNvPr id="8577" name="Freeform 8576">
              <a:extLst>
                <a:ext uri="{FF2B5EF4-FFF2-40B4-BE49-F238E27FC236}">
                  <a16:creationId xmlns:a16="http://schemas.microsoft.com/office/drawing/2014/main" id="{5687B74F-BBBD-02F6-CEBE-276FF1A16E43}"/>
                </a:ext>
              </a:extLst>
            </p:cNvPr>
            <p:cNvSpPr/>
            <p:nvPr/>
          </p:nvSpPr>
          <p:spPr>
            <a:xfrm>
              <a:off x="16439919" y="4843276"/>
              <a:ext cx="323708" cy="215878"/>
            </a:xfrm>
            <a:custGeom>
              <a:avLst/>
              <a:gdLst>
                <a:gd name="connsiteX0" fmla="*/ 323708 w 323708"/>
                <a:gd name="connsiteY0" fmla="*/ 0 h 215878"/>
                <a:gd name="connsiteX1" fmla="*/ 323708 w 323708"/>
                <a:gd name="connsiteY1" fmla="*/ 148451 h 215878"/>
                <a:gd name="connsiteX2" fmla="*/ 265506 w 323708"/>
                <a:gd name="connsiteY2" fmla="*/ 148451 h 215878"/>
                <a:gd name="connsiteX3" fmla="*/ 323708 w 323708"/>
                <a:gd name="connsiteY3" fmla="*/ 187309 h 215878"/>
                <a:gd name="connsiteX4" fmla="*/ 323708 w 323708"/>
                <a:gd name="connsiteY4" fmla="*/ 215878 h 215878"/>
                <a:gd name="connsiteX5" fmla="*/ 295175 w 323708"/>
                <a:gd name="connsiteY5" fmla="*/ 215878 h 215878"/>
                <a:gd name="connsiteX6" fmla="*/ 202380 w 323708"/>
                <a:gd name="connsiteY6" fmla="*/ 154069 h 215878"/>
                <a:gd name="connsiteX7" fmla="*/ 202380 w 323708"/>
                <a:gd name="connsiteY7" fmla="*/ 215878 h 215878"/>
                <a:gd name="connsiteX8" fmla="*/ 121454 w 323708"/>
                <a:gd name="connsiteY8" fmla="*/ 215878 h 215878"/>
                <a:gd name="connsiteX9" fmla="*/ 121454 w 323708"/>
                <a:gd name="connsiteY9" fmla="*/ 154069 h 215878"/>
                <a:gd name="connsiteX10" fmla="*/ 28532 w 323708"/>
                <a:gd name="connsiteY10" fmla="*/ 215878 h 215878"/>
                <a:gd name="connsiteX11" fmla="*/ 0 w 323708"/>
                <a:gd name="connsiteY11" fmla="*/ 215878 h 215878"/>
                <a:gd name="connsiteX12" fmla="*/ 0 w 323708"/>
                <a:gd name="connsiteY12" fmla="*/ 187309 h 215878"/>
                <a:gd name="connsiteX13" fmla="*/ 58328 w 323708"/>
                <a:gd name="connsiteY13" fmla="*/ 148451 h 215878"/>
                <a:gd name="connsiteX14" fmla="*/ 0 w 323708"/>
                <a:gd name="connsiteY14" fmla="*/ 148451 h 215878"/>
                <a:gd name="connsiteX15" fmla="*/ 0 w 323708"/>
                <a:gd name="connsiteY15" fmla="*/ 67503 h 215878"/>
                <a:gd name="connsiteX16" fmla="*/ 58328 w 323708"/>
                <a:gd name="connsiteY16" fmla="*/ 67503 h 215878"/>
                <a:gd name="connsiteX17" fmla="*/ 0 w 323708"/>
                <a:gd name="connsiteY17" fmla="*/ 28721 h 215878"/>
                <a:gd name="connsiteX18" fmla="*/ 0 w 323708"/>
                <a:gd name="connsiteY18" fmla="*/ 0 h 215878"/>
                <a:gd name="connsiteX19" fmla="*/ 28532 w 323708"/>
                <a:gd name="connsiteY19" fmla="*/ 0 h 215878"/>
                <a:gd name="connsiteX20" fmla="*/ 121454 w 323708"/>
                <a:gd name="connsiteY20" fmla="*/ 61822 h 215878"/>
                <a:gd name="connsiteX21" fmla="*/ 121454 w 323708"/>
                <a:gd name="connsiteY21" fmla="*/ 0 h 215878"/>
                <a:gd name="connsiteX22" fmla="*/ 202380 w 323708"/>
                <a:gd name="connsiteY22" fmla="*/ 0 h 215878"/>
                <a:gd name="connsiteX23" fmla="*/ 202380 w 323708"/>
                <a:gd name="connsiteY23" fmla="*/ 61822 h 215878"/>
                <a:gd name="connsiteX24" fmla="*/ 295175 w 323708"/>
                <a:gd name="connsiteY24" fmla="*/ 0 h 215878"/>
                <a:gd name="connsiteX25" fmla="*/ 323708 w 323708"/>
                <a:gd name="connsiteY25" fmla="*/ 0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23708" h="215878">
                  <a:moveTo>
                    <a:pt x="323708" y="0"/>
                  </a:moveTo>
                  <a:lnTo>
                    <a:pt x="323708" y="148451"/>
                  </a:lnTo>
                  <a:lnTo>
                    <a:pt x="265506" y="148451"/>
                  </a:lnTo>
                  <a:lnTo>
                    <a:pt x="323708" y="187309"/>
                  </a:lnTo>
                  <a:lnTo>
                    <a:pt x="323708" y="215878"/>
                  </a:lnTo>
                  <a:lnTo>
                    <a:pt x="295175" y="215878"/>
                  </a:lnTo>
                  <a:lnTo>
                    <a:pt x="202380" y="154069"/>
                  </a:lnTo>
                  <a:lnTo>
                    <a:pt x="202380" y="215878"/>
                  </a:lnTo>
                  <a:lnTo>
                    <a:pt x="121454" y="215878"/>
                  </a:lnTo>
                  <a:lnTo>
                    <a:pt x="121454" y="154069"/>
                  </a:lnTo>
                  <a:lnTo>
                    <a:pt x="28532" y="215878"/>
                  </a:lnTo>
                  <a:lnTo>
                    <a:pt x="0" y="215878"/>
                  </a:lnTo>
                  <a:lnTo>
                    <a:pt x="0" y="187309"/>
                  </a:lnTo>
                  <a:lnTo>
                    <a:pt x="58328" y="148451"/>
                  </a:lnTo>
                  <a:lnTo>
                    <a:pt x="0" y="148451"/>
                  </a:lnTo>
                  <a:lnTo>
                    <a:pt x="0" y="67503"/>
                  </a:lnTo>
                  <a:lnTo>
                    <a:pt x="58328" y="67503"/>
                  </a:lnTo>
                  <a:lnTo>
                    <a:pt x="0" y="28721"/>
                  </a:lnTo>
                  <a:lnTo>
                    <a:pt x="0" y="0"/>
                  </a:lnTo>
                  <a:lnTo>
                    <a:pt x="28532" y="0"/>
                  </a:lnTo>
                  <a:lnTo>
                    <a:pt x="121454" y="61822"/>
                  </a:lnTo>
                  <a:lnTo>
                    <a:pt x="121454" y="0"/>
                  </a:lnTo>
                  <a:lnTo>
                    <a:pt x="202380" y="0"/>
                  </a:lnTo>
                  <a:lnTo>
                    <a:pt x="202380" y="61822"/>
                  </a:lnTo>
                  <a:lnTo>
                    <a:pt x="295175" y="0"/>
                  </a:lnTo>
                  <a:lnTo>
                    <a:pt x="323708" y="0"/>
                  </a:lnTo>
                  <a:close/>
                </a:path>
              </a:pathLst>
            </a:custGeom>
            <a:solidFill>
              <a:srgbClr val="FFFFFF"/>
            </a:solidFill>
            <a:ln w="1262" cap="flat">
              <a:noFill/>
              <a:prstDash val="solid"/>
              <a:miter/>
            </a:ln>
          </p:spPr>
          <p:txBody>
            <a:bodyPr rtlCol="0" anchor="ctr"/>
            <a:lstStyle/>
            <a:p>
              <a:endParaRPr lang="en-QA"/>
            </a:p>
          </p:txBody>
        </p:sp>
        <p:sp>
          <p:nvSpPr>
            <p:cNvPr id="8579" name="Freeform 8578">
              <a:extLst>
                <a:ext uri="{FF2B5EF4-FFF2-40B4-BE49-F238E27FC236}">
                  <a16:creationId xmlns:a16="http://schemas.microsoft.com/office/drawing/2014/main" id="{D51EA4BB-B039-88DF-94AE-B6FC9A9145AE}"/>
                </a:ext>
              </a:extLst>
            </p:cNvPr>
            <p:cNvSpPr/>
            <p:nvPr/>
          </p:nvSpPr>
          <p:spPr>
            <a:xfrm>
              <a:off x="16439919" y="4843276"/>
              <a:ext cx="323708" cy="215878"/>
            </a:xfrm>
            <a:custGeom>
              <a:avLst/>
              <a:gdLst>
                <a:gd name="connsiteX0" fmla="*/ 182180 w 323708"/>
                <a:gd name="connsiteY0" fmla="*/ 0 h 215878"/>
                <a:gd name="connsiteX1" fmla="*/ 141654 w 323708"/>
                <a:gd name="connsiteY1" fmla="*/ 0 h 215878"/>
                <a:gd name="connsiteX2" fmla="*/ 141654 w 323708"/>
                <a:gd name="connsiteY2" fmla="*/ 87790 h 215878"/>
                <a:gd name="connsiteX3" fmla="*/ 0 w 323708"/>
                <a:gd name="connsiteY3" fmla="*/ 87790 h 215878"/>
                <a:gd name="connsiteX4" fmla="*/ 0 w 323708"/>
                <a:gd name="connsiteY4" fmla="*/ 128239 h 215878"/>
                <a:gd name="connsiteX5" fmla="*/ 141654 w 323708"/>
                <a:gd name="connsiteY5" fmla="*/ 128239 h 215878"/>
                <a:gd name="connsiteX6" fmla="*/ 141654 w 323708"/>
                <a:gd name="connsiteY6" fmla="*/ 215878 h 215878"/>
                <a:gd name="connsiteX7" fmla="*/ 182180 w 323708"/>
                <a:gd name="connsiteY7" fmla="*/ 215878 h 215878"/>
                <a:gd name="connsiteX8" fmla="*/ 182180 w 323708"/>
                <a:gd name="connsiteY8" fmla="*/ 128239 h 215878"/>
                <a:gd name="connsiteX9" fmla="*/ 323708 w 323708"/>
                <a:gd name="connsiteY9" fmla="*/ 128239 h 215878"/>
                <a:gd name="connsiteX10" fmla="*/ 323708 w 323708"/>
                <a:gd name="connsiteY10" fmla="*/ 87790 h 215878"/>
                <a:gd name="connsiteX11" fmla="*/ 182180 w 323708"/>
                <a:gd name="connsiteY11" fmla="*/ 87790 h 215878"/>
                <a:gd name="connsiteX12" fmla="*/ 182180 w 323708"/>
                <a:gd name="connsiteY12" fmla="*/ 0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08" h="215878">
                  <a:moveTo>
                    <a:pt x="182180" y="0"/>
                  </a:moveTo>
                  <a:lnTo>
                    <a:pt x="141654" y="0"/>
                  </a:lnTo>
                  <a:lnTo>
                    <a:pt x="141654" y="87790"/>
                  </a:lnTo>
                  <a:lnTo>
                    <a:pt x="0" y="87790"/>
                  </a:lnTo>
                  <a:lnTo>
                    <a:pt x="0" y="128239"/>
                  </a:lnTo>
                  <a:lnTo>
                    <a:pt x="141654" y="128239"/>
                  </a:lnTo>
                  <a:lnTo>
                    <a:pt x="141654" y="215878"/>
                  </a:lnTo>
                  <a:lnTo>
                    <a:pt x="182180" y="215878"/>
                  </a:lnTo>
                  <a:lnTo>
                    <a:pt x="182180" y="128239"/>
                  </a:lnTo>
                  <a:lnTo>
                    <a:pt x="323708" y="128239"/>
                  </a:lnTo>
                  <a:lnTo>
                    <a:pt x="323708" y="87790"/>
                  </a:lnTo>
                  <a:lnTo>
                    <a:pt x="182180" y="87790"/>
                  </a:lnTo>
                  <a:lnTo>
                    <a:pt x="182180" y="0"/>
                  </a:lnTo>
                  <a:close/>
                </a:path>
              </a:pathLst>
            </a:custGeom>
            <a:solidFill>
              <a:srgbClr val="D80027"/>
            </a:solidFill>
            <a:ln w="1262" cap="flat">
              <a:noFill/>
              <a:prstDash val="solid"/>
              <a:miter/>
            </a:ln>
          </p:spPr>
          <p:txBody>
            <a:bodyPr rtlCol="0" anchor="ctr"/>
            <a:lstStyle/>
            <a:p>
              <a:endParaRPr lang="en-QA"/>
            </a:p>
          </p:txBody>
        </p:sp>
        <p:sp>
          <p:nvSpPr>
            <p:cNvPr id="8581" name="Freeform 8580">
              <a:extLst>
                <a:ext uri="{FF2B5EF4-FFF2-40B4-BE49-F238E27FC236}">
                  <a16:creationId xmlns:a16="http://schemas.microsoft.com/office/drawing/2014/main" id="{DA1D8AE3-3909-2211-5CC4-93ED2D665D69}"/>
                </a:ext>
              </a:extLst>
            </p:cNvPr>
            <p:cNvSpPr/>
            <p:nvPr/>
          </p:nvSpPr>
          <p:spPr>
            <a:xfrm>
              <a:off x="16705424" y="4871996"/>
              <a:ext cx="58202" cy="38782"/>
            </a:xfrm>
            <a:custGeom>
              <a:avLst/>
              <a:gdLst>
                <a:gd name="connsiteX0" fmla="*/ 58203 w 58202"/>
                <a:gd name="connsiteY0" fmla="*/ 0 h 38782"/>
                <a:gd name="connsiteX1" fmla="*/ 58203 w 58202"/>
                <a:gd name="connsiteY1" fmla="*/ 38782 h 38782"/>
                <a:gd name="connsiteX2" fmla="*/ 0 w 58202"/>
                <a:gd name="connsiteY2" fmla="*/ 38782 h 38782"/>
                <a:gd name="connsiteX3" fmla="*/ 58203 w 58202"/>
                <a:gd name="connsiteY3" fmla="*/ 0 h 38782"/>
              </a:gdLst>
              <a:ahLst/>
              <a:cxnLst>
                <a:cxn ang="0">
                  <a:pos x="connsiteX0" y="connsiteY0"/>
                </a:cxn>
                <a:cxn ang="0">
                  <a:pos x="connsiteX1" y="connsiteY1"/>
                </a:cxn>
                <a:cxn ang="0">
                  <a:pos x="connsiteX2" y="connsiteY2"/>
                </a:cxn>
                <a:cxn ang="0">
                  <a:pos x="connsiteX3" y="connsiteY3"/>
                </a:cxn>
              </a:cxnLst>
              <a:rect l="l" t="t" r="r" b="b"/>
              <a:pathLst>
                <a:path w="58202" h="38782">
                  <a:moveTo>
                    <a:pt x="58203" y="0"/>
                  </a:moveTo>
                  <a:lnTo>
                    <a:pt x="58203" y="38782"/>
                  </a:lnTo>
                  <a:lnTo>
                    <a:pt x="0" y="38782"/>
                  </a:lnTo>
                  <a:lnTo>
                    <a:pt x="58203" y="0"/>
                  </a:lnTo>
                  <a:close/>
                </a:path>
              </a:pathLst>
            </a:custGeom>
            <a:solidFill>
              <a:srgbClr val="2E52B2"/>
            </a:solidFill>
            <a:ln w="1262" cap="flat">
              <a:noFill/>
              <a:prstDash val="solid"/>
              <a:miter/>
            </a:ln>
          </p:spPr>
          <p:txBody>
            <a:bodyPr rtlCol="0" anchor="ctr"/>
            <a:lstStyle/>
            <a:p>
              <a:endParaRPr lang="en-QA"/>
            </a:p>
          </p:txBody>
        </p:sp>
        <p:sp>
          <p:nvSpPr>
            <p:cNvPr id="8583" name="Freeform 8582">
              <a:extLst>
                <a:ext uri="{FF2B5EF4-FFF2-40B4-BE49-F238E27FC236}">
                  <a16:creationId xmlns:a16="http://schemas.microsoft.com/office/drawing/2014/main" id="{0A1BDD2D-6033-D3DE-BD5C-44C6CA2ECEFD}"/>
                </a:ext>
              </a:extLst>
            </p:cNvPr>
            <p:cNvSpPr/>
            <p:nvPr/>
          </p:nvSpPr>
          <p:spPr>
            <a:xfrm>
              <a:off x="16439919" y="4843351"/>
              <a:ext cx="323708" cy="215802"/>
            </a:xfrm>
            <a:custGeom>
              <a:avLst/>
              <a:gdLst>
                <a:gd name="connsiteX0" fmla="*/ 0 w 323708"/>
                <a:gd name="connsiteY0" fmla="*/ 215802 h 215802"/>
                <a:gd name="connsiteX1" fmla="*/ 0 w 323708"/>
                <a:gd name="connsiteY1" fmla="*/ 201915 h 215802"/>
                <a:gd name="connsiteX2" fmla="*/ 79033 w 323708"/>
                <a:gd name="connsiteY2" fmla="*/ 148375 h 215802"/>
                <a:gd name="connsiteX3" fmla="*/ 107692 w 323708"/>
                <a:gd name="connsiteY3" fmla="*/ 148375 h 215802"/>
                <a:gd name="connsiteX4" fmla="*/ 9216 w 323708"/>
                <a:gd name="connsiteY4" fmla="*/ 215802 h 215802"/>
                <a:gd name="connsiteX5" fmla="*/ 0 w 323708"/>
                <a:gd name="connsiteY5" fmla="*/ 215802 h 215802"/>
                <a:gd name="connsiteX6" fmla="*/ 9216 w 323708"/>
                <a:gd name="connsiteY6" fmla="*/ 0 h 215802"/>
                <a:gd name="connsiteX7" fmla="*/ 107692 w 323708"/>
                <a:gd name="connsiteY7" fmla="*/ 67427 h 215802"/>
                <a:gd name="connsiteX8" fmla="*/ 79033 w 323708"/>
                <a:gd name="connsiteY8" fmla="*/ 67427 h 215802"/>
                <a:gd name="connsiteX9" fmla="*/ 0 w 323708"/>
                <a:gd name="connsiteY9" fmla="*/ 13887 h 215802"/>
                <a:gd name="connsiteX10" fmla="*/ 0 w 323708"/>
                <a:gd name="connsiteY10" fmla="*/ 0 h 215802"/>
                <a:gd name="connsiteX11" fmla="*/ 9216 w 323708"/>
                <a:gd name="connsiteY11" fmla="*/ 0 h 215802"/>
                <a:gd name="connsiteX12" fmla="*/ 323708 w 323708"/>
                <a:gd name="connsiteY12" fmla="*/ 76 h 215802"/>
                <a:gd name="connsiteX13" fmla="*/ 323708 w 323708"/>
                <a:gd name="connsiteY13" fmla="*/ 13963 h 215802"/>
                <a:gd name="connsiteX14" fmla="*/ 244674 w 323708"/>
                <a:gd name="connsiteY14" fmla="*/ 67427 h 215802"/>
                <a:gd name="connsiteX15" fmla="*/ 216142 w 323708"/>
                <a:gd name="connsiteY15" fmla="*/ 67427 h 215802"/>
                <a:gd name="connsiteX16" fmla="*/ 314491 w 323708"/>
                <a:gd name="connsiteY16" fmla="*/ 76 h 215802"/>
                <a:gd name="connsiteX17" fmla="*/ 323708 w 323708"/>
                <a:gd name="connsiteY17" fmla="*/ 76 h 215802"/>
                <a:gd name="connsiteX18" fmla="*/ 314491 w 323708"/>
                <a:gd name="connsiteY18" fmla="*/ 215802 h 215802"/>
                <a:gd name="connsiteX19" fmla="*/ 216142 w 323708"/>
                <a:gd name="connsiteY19" fmla="*/ 148375 h 215802"/>
                <a:gd name="connsiteX20" fmla="*/ 244674 w 323708"/>
                <a:gd name="connsiteY20" fmla="*/ 148375 h 215802"/>
                <a:gd name="connsiteX21" fmla="*/ 323708 w 323708"/>
                <a:gd name="connsiteY21" fmla="*/ 201915 h 215802"/>
                <a:gd name="connsiteX22" fmla="*/ 323708 w 323708"/>
                <a:gd name="connsiteY22" fmla="*/ 215802 h 215802"/>
                <a:gd name="connsiteX23" fmla="*/ 314491 w 323708"/>
                <a:gd name="connsiteY23" fmla="*/ 215802 h 21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708" h="215802">
                  <a:moveTo>
                    <a:pt x="0" y="215802"/>
                  </a:moveTo>
                  <a:lnTo>
                    <a:pt x="0" y="201915"/>
                  </a:lnTo>
                  <a:lnTo>
                    <a:pt x="79033" y="148375"/>
                  </a:lnTo>
                  <a:lnTo>
                    <a:pt x="107692" y="148375"/>
                  </a:lnTo>
                  <a:lnTo>
                    <a:pt x="9216" y="215802"/>
                  </a:lnTo>
                  <a:lnTo>
                    <a:pt x="0" y="215802"/>
                  </a:lnTo>
                  <a:close/>
                  <a:moveTo>
                    <a:pt x="9216" y="0"/>
                  </a:moveTo>
                  <a:lnTo>
                    <a:pt x="107692" y="67427"/>
                  </a:lnTo>
                  <a:lnTo>
                    <a:pt x="79033" y="67427"/>
                  </a:lnTo>
                  <a:lnTo>
                    <a:pt x="0" y="13887"/>
                  </a:lnTo>
                  <a:lnTo>
                    <a:pt x="0" y="0"/>
                  </a:lnTo>
                  <a:lnTo>
                    <a:pt x="9216" y="0"/>
                  </a:lnTo>
                  <a:close/>
                  <a:moveTo>
                    <a:pt x="323708" y="76"/>
                  </a:moveTo>
                  <a:lnTo>
                    <a:pt x="323708" y="13963"/>
                  </a:lnTo>
                  <a:lnTo>
                    <a:pt x="244674" y="67427"/>
                  </a:lnTo>
                  <a:lnTo>
                    <a:pt x="216142" y="67427"/>
                  </a:lnTo>
                  <a:lnTo>
                    <a:pt x="314491" y="76"/>
                  </a:lnTo>
                  <a:lnTo>
                    <a:pt x="323708" y="76"/>
                  </a:lnTo>
                  <a:close/>
                  <a:moveTo>
                    <a:pt x="314491" y="215802"/>
                  </a:moveTo>
                  <a:lnTo>
                    <a:pt x="216142" y="148375"/>
                  </a:lnTo>
                  <a:lnTo>
                    <a:pt x="244674" y="148375"/>
                  </a:lnTo>
                  <a:lnTo>
                    <a:pt x="323708" y="201915"/>
                  </a:lnTo>
                  <a:lnTo>
                    <a:pt x="323708" y="215802"/>
                  </a:lnTo>
                  <a:lnTo>
                    <a:pt x="314491" y="215802"/>
                  </a:lnTo>
                  <a:close/>
                </a:path>
              </a:pathLst>
            </a:custGeom>
            <a:solidFill>
              <a:srgbClr val="D80027"/>
            </a:solidFill>
            <a:ln w="1262" cap="flat">
              <a:noFill/>
              <a:prstDash val="solid"/>
              <a:miter/>
            </a:ln>
          </p:spPr>
          <p:txBody>
            <a:bodyPr rtlCol="0" anchor="ctr"/>
            <a:lstStyle/>
            <a:p>
              <a:endParaRPr lang="en-QA"/>
            </a:p>
          </p:txBody>
        </p:sp>
        <p:sp>
          <p:nvSpPr>
            <p:cNvPr id="8585" name="Freeform 8584">
              <a:extLst>
                <a:ext uri="{FF2B5EF4-FFF2-40B4-BE49-F238E27FC236}">
                  <a16:creationId xmlns:a16="http://schemas.microsoft.com/office/drawing/2014/main" id="{3C0111E1-73E9-2619-80BD-AA5863F7210A}"/>
                </a:ext>
              </a:extLst>
            </p:cNvPr>
            <p:cNvSpPr/>
            <p:nvPr/>
          </p:nvSpPr>
          <p:spPr>
            <a:xfrm>
              <a:off x="16756809" y="4937984"/>
              <a:ext cx="235458" cy="304388"/>
            </a:xfrm>
            <a:custGeom>
              <a:avLst/>
              <a:gdLst>
                <a:gd name="connsiteX0" fmla="*/ 201118 w 235458"/>
                <a:gd name="connsiteY0" fmla="*/ 0 h 304388"/>
                <a:gd name="connsiteX1" fmla="*/ 222328 w 235458"/>
                <a:gd name="connsiteY1" fmla="*/ 65193 h 304388"/>
                <a:gd name="connsiteX2" fmla="*/ 166904 w 235458"/>
                <a:gd name="connsiteY2" fmla="*/ 24895 h 304388"/>
                <a:gd name="connsiteX3" fmla="*/ 235458 w 235458"/>
                <a:gd name="connsiteY3" fmla="*/ 24895 h 304388"/>
                <a:gd name="connsiteX4" fmla="*/ 179908 w 235458"/>
                <a:gd name="connsiteY4" fmla="*/ 65193 h 304388"/>
                <a:gd name="connsiteX5" fmla="*/ 201118 w 235458"/>
                <a:gd name="connsiteY5" fmla="*/ 0 h 304388"/>
                <a:gd name="connsiteX6" fmla="*/ 103400 w 235458"/>
                <a:gd name="connsiteY6" fmla="*/ 40360 h 304388"/>
                <a:gd name="connsiteX7" fmla="*/ 124483 w 235458"/>
                <a:gd name="connsiteY7" fmla="*/ 105553 h 304388"/>
                <a:gd name="connsiteX8" fmla="*/ 69060 w 235458"/>
                <a:gd name="connsiteY8" fmla="*/ 65256 h 304388"/>
                <a:gd name="connsiteX9" fmla="*/ 137614 w 235458"/>
                <a:gd name="connsiteY9" fmla="*/ 65256 h 304388"/>
                <a:gd name="connsiteX10" fmla="*/ 82189 w 235458"/>
                <a:gd name="connsiteY10" fmla="*/ 105553 h 304388"/>
                <a:gd name="connsiteX11" fmla="*/ 103400 w 235458"/>
                <a:gd name="connsiteY11" fmla="*/ 40360 h 304388"/>
                <a:gd name="connsiteX12" fmla="*/ 124989 w 235458"/>
                <a:gd name="connsiteY12" fmla="*/ 215158 h 304388"/>
                <a:gd name="connsiteX13" fmla="*/ 146073 w 235458"/>
                <a:gd name="connsiteY13" fmla="*/ 280351 h 304388"/>
                <a:gd name="connsiteX14" fmla="*/ 90648 w 235458"/>
                <a:gd name="connsiteY14" fmla="*/ 240054 h 304388"/>
                <a:gd name="connsiteX15" fmla="*/ 159202 w 235458"/>
                <a:gd name="connsiteY15" fmla="*/ 240054 h 304388"/>
                <a:gd name="connsiteX16" fmla="*/ 103779 w 235458"/>
                <a:gd name="connsiteY16" fmla="*/ 280351 h 304388"/>
                <a:gd name="connsiteX17" fmla="*/ 124989 w 235458"/>
                <a:gd name="connsiteY17" fmla="*/ 215158 h 304388"/>
                <a:gd name="connsiteX18" fmla="*/ 34341 w 235458"/>
                <a:gd name="connsiteY18" fmla="*/ 144196 h 304388"/>
                <a:gd name="connsiteX19" fmla="*/ 55425 w 235458"/>
                <a:gd name="connsiteY19" fmla="*/ 209402 h 304388"/>
                <a:gd name="connsiteX20" fmla="*/ 0 w 235458"/>
                <a:gd name="connsiteY20" fmla="*/ 169104 h 304388"/>
                <a:gd name="connsiteX21" fmla="*/ 68554 w 235458"/>
                <a:gd name="connsiteY21" fmla="*/ 169104 h 304388"/>
                <a:gd name="connsiteX22" fmla="*/ 13004 w 235458"/>
                <a:gd name="connsiteY22" fmla="*/ 209402 h 304388"/>
                <a:gd name="connsiteX23" fmla="*/ 34341 w 235458"/>
                <a:gd name="connsiteY23" fmla="*/ 144196 h 304388"/>
                <a:gd name="connsiteX24" fmla="*/ 34341 w 235458"/>
                <a:gd name="connsiteY24" fmla="*/ 239183 h 304388"/>
                <a:gd name="connsiteX25" fmla="*/ 55425 w 235458"/>
                <a:gd name="connsiteY25" fmla="*/ 304388 h 304388"/>
                <a:gd name="connsiteX26" fmla="*/ 0 w 235458"/>
                <a:gd name="connsiteY26" fmla="*/ 264091 h 304388"/>
                <a:gd name="connsiteX27" fmla="*/ 68554 w 235458"/>
                <a:gd name="connsiteY27" fmla="*/ 264091 h 304388"/>
                <a:gd name="connsiteX28" fmla="*/ 13004 w 235458"/>
                <a:gd name="connsiteY28" fmla="*/ 304388 h 304388"/>
                <a:gd name="connsiteX29" fmla="*/ 34341 w 235458"/>
                <a:gd name="connsiteY29" fmla="*/ 239183 h 304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35458" h="304388">
                  <a:moveTo>
                    <a:pt x="201118" y="0"/>
                  </a:moveTo>
                  <a:lnTo>
                    <a:pt x="222328" y="65193"/>
                  </a:lnTo>
                  <a:lnTo>
                    <a:pt x="166904" y="24895"/>
                  </a:lnTo>
                  <a:lnTo>
                    <a:pt x="235458" y="24895"/>
                  </a:lnTo>
                  <a:lnTo>
                    <a:pt x="179908" y="65193"/>
                  </a:lnTo>
                  <a:lnTo>
                    <a:pt x="201118" y="0"/>
                  </a:lnTo>
                  <a:close/>
                  <a:moveTo>
                    <a:pt x="103400" y="40360"/>
                  </a:moveTo>
                  <a:lnTo>
                    <a:pt x="124483" y="105553"/>
                  </a:lnTo>
                  <a:lnTo>
                    <a:pt x="69060" y="65256"/>
                  </a:lnTo>
                  <a:lnTo>
                    <a:pt x="137614" y="65256"/>
                  </a:lnTo>
                  <a:lnTo>
                    <a:pt x="82189" y="105553"/>
                  </a:lnTo>
                  <a:lnTo>
                    <a:pt x="103400" y="40360"/>
                  </a:lnTo>
                  <a:close/>
                  <a:moveTo>
                    <a:pt x="124989" y="215158"/>
                  </a:moveTo>
                  <a:lnTo>
                    <a:pt x="146073" y="280351"/>
                  </a:lnTo>
                  <a:lnTo>
                    <a:pt x="90648" y="240054"/>
                  </a:lnTo>
                  <a:lnTo>
                    <a:pt x="159202" y="240054"/>
                  </a:lnTo>
                  <a:lnTo>
                    <a:pt x="103779" y="280351"/>
                  </a:lnTo>
                  <a:lnTo>
                    <a:pt x="124989" y="215158"/>
                  </a:lnTo>
                  <a:close/>
                  <a:moveTo>
                    <a:pt x="34341" y="144196"/>
                  </a:moveTo>
                  <a:lnTo>
                    <a:pt x="55425" y="209402"/>
                  </a:lnTo>
                  <a:lnTo>
                    <a:pt x="0" y="169104"/>
                  </a:lnTo>
                  <a:lnTo>
                    <a:pt x="68554" y="169104"/>
                  </a:lnTo>
                  <a:lnTo>
                    <a:pt x="13004" y="209402"/>
                  </a:lnTo>
                  <a:lnTo>
                    <a:pt x="34341" y="144196"/>
                  </a:lnTo>
                  <a:close/>
                  <a:moveTo>
                    <a:pt x="34341" y="239183"/>
                  </a:moveTo>
                  <a:lnTo>
                    <a:pt x="55425" y="304388"/>
                  </a:lnTo>
                  <a:lnTo>
                    <a:pt x="0" y="264091"/>
                  </a:lnTo>
                  <a:lnTo>
                    <a:pt x="68554" y="264091"/>
                  </a:lnTo>
                  <a:lnTo>
                    <a:pt x="13004" y="304388"/>
                  </a:lnTo>
                  <a:lnTo>
                    <a:pt x="34341" y="239183"/>
                  </a:lnTo>
                  <a:close/>
                </a:path>
              </a:pathLst>
            </a:custGeom>
            <a:solidFill>
              <a:srgbClr val="FFDA44"/>
            </a:solidFill>
            <a:ln w="1262" cap="flat">
              <a:noFill/>
              <a:prstDash val="solid"/>
              <a:miter/>
            </a:ln>
          </p:spPr>
          <p:txBody>
            <a:bodyPr rtlCol="0" anchor="ctr"/>
            <a:lstStyle/>
            <a:p>
              <a:endParaRPr lang="en-QA"/>
            </a:p>
          </p:txBody>
        </p:sp>
      </p:grpSp>
      <p:grpSp>
        <p:nvGrpSpPr>
          <p:cNvPr id="8595" name="Graphic 2">
            <a:extLst>
              <a:ext uri="{FF2B5EF4-FFF2-40B4-BE49-F238E27FC236}">
                <a16:creationId xmlns:a16="http://schemas.microsoft.com/office/drawing/2014/main" id="{5D733980-B13F-3D18-02EC-873695EBFF3B}"/>
              </a:ext>
            </a:extLst>
          </p:cNvPr>
          <p:cNvGrpSpPr/>
          <p:nvPr/>
        </p:nvGrpSpPr>
        <p:grpSpPr>
          <a:xfrm>
            <a:off x="21256542" y="6590606"/>
            <a:ext cx="855664" cy="570413"/>
            <a:chOff x="16439919" y="3222296"/>
            <a:chExt cx="647668" cy="431756"/>
          </a:xfrm>
        </p:grpSpPr>
        <p:sp>
          <p:nvSpPr>
            <p:cNvPr id="8597" name="Freeform 8596">
              <a:extLst>
                <a:ext uri="{FF2B5EF4-FFF2-40B4-BE49-F238E27FC236}">
                  <a16:creationId xmlns:a16="http://schemas.microsoft.com/office/drawing/2014/main" id="{77F2F085-85B0-645B-B98E-A71E58954F8C}"/>
                </a:ext>
              </a:extLst>
            </p:cNvPr>
            <p:cNvSpPr/>
            <p:nvPr/>
          </p:nvSpPr>
          <p:spPr>
            <a:xfrm>
              <a:off x="16439919" y="322229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E30A17"/>
            </a:solidFill>
            <a:ln w="1262" cap="flat">
              <a:noFill/>
              <a:prstDash val="solid"/>
              <a:miter/>
            </a:ln>
          </p:spPr>
          <p:txBody>
            <a:bodyPr rtlCol="0" anchor="ctr"/>
            <a:lstStyle/>
            <a:p>
              <a:endParaRPr lang="en-QA"/>
            </a:p>
          </p:txBody>
        </p:sp>
        <p:sp>
          <p:nvSpPr>
            <p:cNvPr id="8599" name="Freeform 8598">
              <a:extLst>
                <a:ext uri="{FF2B5EF4-FFF2-40B4-BE49-F238E27FC236}">
                  <a16:creationId xmlns:a16="http://schemas.microsoft.com/office/drawing/2014/main" id="{E2AC29C1-1B6D-B07C-E0FE-E1749F6933E9}"/>
                </a:ext>
              </a:extLst>
            </p:cNvPr>
            <p:cNvSpPr/>
            <p:nvPr/>
          </p:nvSpPr>
          <p:spPr>
            <a:xfrm>
              <a:off x="16567684" y="3328846"/>
              <a:ext cx="286969" cy="223706"/>
            </a:xfrm>
            <a:custGeom>
              <a:avLst/>
              <a:gdLst>
                <a:gd name="connsiteX0" fmla="*/ 200109 w 286969"/>
                <a:gd name="connsiteY0" fmla="*/ 43176 h 223706"/>
                <a:gd name="connsiteX1" fmla="*/ 142917 w 286969"/>
                <a:gd name="connsiteY1" fmla="*/ 24871 h 223706"/>
                <a:gd name="connsiteX2" fmla="*/ 49743 w 286969"/>
                <a:gd name="connsiteY2" fmla="*/ 111853 h 223706"/>
                <a:gd name="connsiteX3" fmla="*/ 142917 w 286969"/>
                <a:gd name="connsiteY3" fmla="*/ 198835 h 223706"/>
                <a:gd name="connsiteX4" fmla="*/ 200109 w 286969"/>
                <a:gd name="connsiteY4" fmla="*/ 180530 h 223706"/>
                <a:gd name="connsiteX5" fmla="*/ 43179 w 286969"/>
                <a:gd name="connsiteY5" fmla="*/ 200098 h 223706"/>
                <a:gd name="connsiteX6" fmla="*/ 23610 w 286969"/>
                <a:gd name="connsiteY6" fmla="*/ 43176 h 223706"/>
                <a:gd name="connsiteX7" fmla="*/ 180540 w 286969"/>
                <a:gd name="connsiteY7" fmla="*/ 23608 h 223706"/>
                <a:gd name="connsiteX8" fmla="*/ 200109 w 286969"/>
                <a:gd name="connsiteY8" fmla="*/ 43176 h 223706"/>
                <a:gd name="connsiteX9" fmla="*/ 250482 w 286969"/>
                <a:gd name="connsiteY9" fmla="*/ 126245 h 223706"/>
                <a:gd name="connsiteX10" fmla="*/ 227631 w 286969"/>
                <a:gd name="connsiteY10" fmla="*/ 153893 h 223706"/>
                <a:gd name="connsiteX11" fmla="*/ 229147 w 286969"/>
                <a:gd name="connsiteY11" fmla="*/ 118039 h 223706"/>
                <a:gd name="connsiteX12" fmla="*/ 195816 w 286969"/>
                <a:gd name="connsiteY12" fmla="*/ 104910 h 223706"/>
                <a:gd name="connsiteX13" fmla="*/ 230282 w 286969"/>
                <a:gd name="connsiteY13" fmla="*/ 95315 h 223706"/>
                <a:gd name="connsiteX14" fmla="*/ 232556 w 286969"/>
                <a:gd name="connsiteY14" fmla="*/ 59588 h 223706"/>
                <a:gd name="connsiteX15" fmla="*/ 252250 w 286969"/>
                <a:gd name="connsiteY15" fmla="*/ 89508 h 223706"/>
                <a:gd name="connsiteX16" fmla="*/ 286969 w 286969"/>
                <a:gd name="connsiteY16" fmla="*/ 80544 h 223706"/>
                <a:gd name="connsiteX17" fmla="*/ 264875 w 286969"/>
                <a:gd name="connsiteY17" fmla="*/ 108318 h 223706"/>
                <a:gd name="connsiteX18" fmla="*/ 284192 w 286969"/>
                <a:gd name="connsiteY18" fmla="*/ 138491 h 223706"/>
                <a:gd name="connsiteX19" fmla="*/ 250482 w 286969"/>
                <a:gd name="connsiteY19" fmla="*/ 126245 h 22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86969" h="223706">
                  <a:moveTo>
                    <a:pt x="200109" y="43176"/>
                  </a:moveTo>
                  <a:cubicBezTo>
                    <a:pt x="183569" y="31183"/>
                    <a:pt x="163496" y="24744"/>
                    <a:pt x="142917" y="24871"/>
                  </a:cubicBezTo>
                  <a:cubicBezTo>
                    <a:pt x="91406" y="24871"/>
                    <a:pt x="49743" y="63754"/>
                    <a:pt x="49743" y="111853"/>
                  </a:cubicBezTo>
                  <a:cubicBezTo>
                    <a:pt x="49743" y="159952"/>
                    <a:pt x="91533" y="198835"/>
                    <a:pt x="142917" y="198835"/>
                  </a:cubicBezTo>
                  <a:cubicBezTo>
                    <a:pt x="164506" y="198835"/>
                    <a:pt x="184453" y="192018"/>
                    <a:pt x="200109" y="180530"/>
                  </a:cubicBezTo>
                  <a:cubicBezTo>
                    <a:pt x="162233" y="229260"/>
                    <a:pt x="91911" y="238098"/>
                    <a:pt x="43179" y="200098"/>
                  </a:cubicBezTo>
                  <a:cubicBezTo>
                    <a:pt x="-5555" y="162098"/>
                    <a:pt x="-14392" y="91906"/>
                    <a:pt x="23610" y="43176"/>
                  </a:cubicBezTo>
                  <a:cubicBezTo>
                    <a:pt x="61611" y="-5554"/>
                    <a:pt x="131806" y="-14391"/>
                    <a:pt x="180540" y="23608"/>
                  </a:cubicBezTo>
                  <a:cubicBezTo>
                    <a:pt x="187862" y="29289"/>
                    <a:pt x="194427" y="35980"/>
                    <a:pt x="200109" y="43176"/>
                  </a:cubicBezTo>
                  <a:close/>
                  <a:moveTo>
                    <a:pt x="250482" y="126245"/>
                  </a:moveTo>
                  <a:lnTo>
                    <a:pt x="227631" y="153893"/>
                  </a:lnTo>
                  <a:lnTo>
                    <a:pt x="229147" y="118039"/>
                  </a:lnTo>
                  <a:lnTo>
                    <a:pt x="195816" y="104910"/>
                  </a:lnTo>
                  <a:lnTo>
                    <a:pt x="230282" y="95315"/>
                  </a:lnTo>
                  <a:lnTo>
                    <a:pt x="232556" y="59588"/>
                  </a:lnTo>
                  <a:lnTo>
                    <a:pt x="252250" y="89508"/>
                  </a:lnTo>
                  <a:lnTo>
                    <a:pt x="286969" y="80544"/>
                  </a:lnTo>
                  <a:lnTo>
                    <a:pt x="264875" y="108318"/>
                  </a:lnTo>
                  <a:lnTo>
                    <a:pt x="284192" y="138491"/>
                  </a:lnTo>
                  <a:lnTo>
                    <a:pt x="250482" y="126245"/>
                  </a:lnTo>
                  <a:close/>
                </a:path>
              </a:pathLst>
            </a:custGeom>
            <a:solidFill>
              <a:srgbClr val="FFFFFF"/>
            </a:solidFill>
            <a:ln w="1262" cap="flat">
              <a:noFill/>
              <a:prstDash val="solid"/>
              <a:miter/>
            </a:ln>
          </p:spPr>
          <p:txBody>
            <a:bodyPr rtlCol="0" anchor="ctr"/>
            <a:lstStyle/>
            <a:p>
              <a:endParaRPr lang="en-QA"/>
            </a:p>
          </p:txBody>
        </p:sp>
      </p:grpSp>
      <p:grpSp>
        <p:nvGrpSpPr>
          <p:cNvPr id="8600" name="Graphic 2">
            <a:extLst>
              <a:ext uri="{FF2B5EF4-FFF2-40B4-BE49-F238E27FC236}">
                <a16:creationId xmlns:a16="http://schemas.microsoft.com/office/drawing/2014/main" id="{01FE939F-45FA-453F-4E09-AF2A07499472}"/>
              </a:ext>
            </a:extLst>
          </p:cNvPr>
          <p:cNvGrpSpPr/>
          <p:nvPr/>
        </p:nvGrpSpPr>
        <p:grpSpPr>
          <a:xfrm>
            <a:off x="21256542" y="5519831"/>
            <a:ext cx="855664" cy="570429"/>
            <a:chOff x="16439919" y="2411807"/>
            <a:chExt cx="647668" cy="431768"/>
          </a:xfrm>
        </p:grpSpPr>
        <p:sp>
          <p:nvSpPr>
            <p:cNvPr id="8601" name="Freeform 8600">
              <a:extLst>
                <a:ext uri="{FF2B5EF4-FFF2-40B4-BE49-F238E27FC236}">
                  <a16:creationId xmlns:a16="http://schemas.microsoft.com/office/drawing/2014/main" id="{24240A41-882D-BDFC-84EA-0B80495F361E}"/>
                </a:ext>
              </a:extLst>
            </p:cNvPr>
            <p:cNvSpPr/>
            <p:nvPr/>
          </p:nvSpPr>
          <p:spPr>
            <a:xfrm>
              <a:off x="16439919" y="2411807"/>
              <a:ext cx="647668" cy="431768"/>
            </a:xfrm>
            <a:custGeom>
              <a:avLst/>
              <a:gdLst>
                <a:gd name="connsiteX0" fmla="*/ 0 w 647668"/>
                <a:gd name="connsiteY0" fmla="*/ 0 h 431768"/>
                <a:gd name="connsiteX1" fmla="*/ 647668 w 647668"/>
                <a:gd name="connsiteY1" fmla="*/ 0 h 431768"/>
                <a:gd name="connsiteX2" fmla="*/ 647668 w 647668"/>
                <a:gd name="connsiteY2" fmla="*/ 431769 h 431768"/>
                <a:gd name="connsiteX3" fmla="*/ 0 w 647668"/>
                <a:gd name="connsiteY3" fmla="*/ 431769 h 431768"/>
                <a:gd name="connsiteX4" fmla="*/ 0 w 647668"/>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68">
                  <a:moveTo>
                    <a:pt x="0" y="0"/>
                  </a:moveTo>
                  <a:lnTo>
                    <a:pt x="647668" y="0"/>
                  </a:lnTo>
                  <a:lnTo>
                    <a:pt x="647668" y="431769"/>
                  </a:lnTo>
                  <a:lnTo>
                    <a:pt x="0" y="431769"/>
                  </a:lnTo>
                  <a:lnTo>
                    <a:pt x="0" y="0"/>
                  </a:lnTo>
                  <a:close/>
                </a:path>
              </a:pathLst>
            </a:custGeom>
            <a:solidFill>
              <a:srgbClr val="D80027"/>
            </a:solidFill>
            <a:ln w="1262" cap="flat">
              <a:noFill/>
              <a:prstDash val="solid"/>
              <a:miter/>
            </a:ln>
          </p:spPr>
          <p:txBody>
            <a:bodyPr rtlCol="0" anchor="ctr"/>
            <a:lstStyle/>
            <a:p>
              <a:endParaRPr lang="en-QA"/>
            </a:p>
          </p:txBody>
        </p:sp>
        <p:sp>
          <p:nvSpPr>
            <p:cNvPr id="8603" name="Freeform 8602">
              <a:extLst>
                <a:ext uri="{FF2B5EF4-FFF2-40B4-BE49-F238E27FC236}">
                  <a16:creationId xmlns:a16="http://schemas.microsoft.com/office/drawing/2014/main" id="{ED003EEE-C4E4-28C9-A8D1-6A08D5AA4887}"/>
                </a:ext>
              </a:extLst>
            </p:cNvPr>
            <p:cNvSpPr/>
            <p:nvPr/>
          </p:nvSpPr>
          <p:spPr>
            <a:xfrm>
              <a:off x="16439919" y="2411807"/>
              <a:ext cx="323834" cy="215878"/>
            </a:xfrm>
            <a:custGeom>
              <a:avLst/>
              <a:gdLst>
                <a:gd name="connsiteX0" fmla="*/ 0 w 323834"/>
                <a:gd name="connsiteY0" fmla="*/ 0 h 215878"/>
                <a:gd name="connsiteX1" fmla="*/ 323834 w 323834"/>
                <a:gd name="connsiteY1" fmla="*/ 0 h 215878"/>
                <a:gd name="connsiteX2" fmla="*/ 323834 w 323834"/>
                <a:gd name="connsiteY2" fmla="*/ 215878 h 215878"/>
                <a:gd name="connsiteX3" fmla="*/ 0 w 323834"/>
                <a:gd name="connsiteY3" fmla="*/ 215878 h 215878"/>
                <a:gd name="connsiteX4" fmla="*/ 0 w 323834"/>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34" h="215878">
                  <a:moveTo>
                    <a:pt x="0" y="0"/>
                  </a:moveTo>
                  <a:lnTo>
                    <a:pt x="323834" y="0"/>
                  </a:lnTo>
                  <a:lnTo>
                    <a:pt x="323834" y="215878"/>
                  </a:lnTo>
                  <a:lnTo>
                    <a:pt x="0" y="215878"/>
                  </a:lnTo>
                  <a:lnTo>
                    <a:pt x="0" y="0"/>
                  </a:lnTo>
                  <a:close/>
                </a:path>
              </a:pathLst>
            </a:custGeom>
            <a:solidFill>
              <a:srgbClr val="FFFFFF"/>
            </a:solidFill>
            <a:ln w="1262" cap="flat">
              <a:noFill/>
              <a:prstDash val="solid"/>
              <a:miter/>
            </a:ln>
          </p:spPr>
          <p:txBody>
            <a:bodyPr rtlCol="0" anchor="ctr"/>
            <a:lstStyle/>
            <a:p>
              <a:endParaRPr lang="en-QA"/>
            </a:p>
          </p:txBody>
        </p:sp>
        <p:sp>
          <p:nvSpPr>
            <p:cNvPr id="8605" name="Freeform 8604">
              <a:extLst>
                <a:ext uri="{FF2B5EF4-FFF2-40B4-BE49-F238E27FC236}">
                  <a16:creationId xmlns:a16="http://schemas.microsoft.com/office/drawing/2014/main" id="{F41A74DE-DA5C-5CC4-5472-28116AA1E7DA}"/>
                </a:ext>
              </a:extLst>
            </p:cNvPr>
            <p:cNvSpPr/>
            <p:nvPr/>
          </p:nvSpPr>
          <p:spPr>
            <a:xfrm>
              <a:off x="16551145" y="2469058"/>
              <a:ext cx="101380" cy="101361"/>
            </a:xfrm>
            <a:custGeom>
              <a:avLst/>
              <a:gdLst>
                <a:gd name="connsiteX0" fmla="*/ 67544 w 101380"/>
                <a:gd name="connsiteY0" fmla="*/ 33783 h 101361"/>
                <a:gd name="connsiteX1" fmla="*/ 67544 w 101380"/>
                <a:gd name="connsiteY1" fmla="*/ 0 h 101361"/>
                <a:gd name="connsiteX2" fmla="*/ 33836 w 101380"/>
                <a:gd name="connsiteY2" fmla="*/ 0 h 101361"/>
                <a:gd name="connsiteX3" fmla="*/ 33836 w 101380"/>
                <a:gd name="connsiteY3" fmla="*/ 33783 h 101361"/>
                <a:gd name="connsiteX4" fmla="*/ 0 w 101380"/>
                <a:gd name="connsiteY4" fmla="*/ 33783 h 101361"/>
                <a:gd name="connsiteX5" fmla="*/ 0 w 101380"/>
                <a:gd name="connsiteY5" fmla="*/ 67579 h 101361"/>
                <a:gd name="connsiteX6" fmla="*/ 33836 w 101380"/>
                <a:gd name="connsiteY6" fmla="*/ 67579 h 101361"/>
                <a:gd name="connsiteX7" fmla="*/ 33836 w 101380"/>
                <a:gd name="connsiteY7" fmla="*/ 101362 h 101361"/>
                <a:gd name="connsiteX8" fmla="*/ 67544 w 101380"/>
                <a:gd name="connsiteY8" fmla="*/ 101362 h 101361"/>
                <a:gd name="connsiteX9" fmla="*/ 67544 w 101380"/>
                <a:gd name="connsiteY9" fmla="*/ 67579 h 101361"/>
                <a:gd name="connsiteX10" fmla="*/ 101381 w 101380"/>
                <a:gd name="connsiteY10" fmla="*/ 67579 h 101361"/>
                <a:gd name="connsiteX11" fmla="*/ 101381 w 101380"/>
                <a:gd name="connsiteY11" fmla="*/ 33783 h 101361"/>
                <a:gd name="connsiteX12" fmla="*/ 67544 w 101380"/>
                <a:gd name="connsiteY12" fmla="*/ 33783 h 10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380" h="101361">
                  <a:moveTo>
                    <a:pt x="67544" y="33783"/>
                  </a:moveTo>
                  <a:lnTo>
                    <a:pt x="67544" y="0"/>
                  </a:lnTo>
                  <a:lnTo>
                    <a:pt x="33836" y="0"/>
                  </a:lnTo>
                  <a:lnTo>
                    <a:pt x="33836" y="33783"/>
                  </a:lnTo>
                  <a:lnTo>
                    <a:pt x="0" y="33783"/>
                  </a:lnTo>
                  <a:lnTo>
                    <a:pt x="0" y="67579"/>
                  </a:lnTo>
                  <a:lnTo>
                    <a:pt x="33836" y="67579"/>
                  </a:lnTo>
                  <a:lnTo>
                    <a:pt x="33836" y="101362"/>
                  </a:lnTo>
                  <a:lnTo>
                    <a:pt x="67544" y="101362"/>
                  </a:lnTo>
                  <a:lnTo>
                    <a:pt x="67544" y="67579"/>
                  </a:lnTo>
                  <a:lnTo>
                    <a:pt x="101381" y="67579"/>
                  </a:lnTo>
                  <a:lnTo>
                    <a:pt x="101381" y="33783"/>
                  </a:lnTo>
                  <a:lnTo>
                    <a:pt x="67544" y="33783"/>
                  </a:lnTo>
                  <a:close/>
                </a:path>
              </a:pathLst>
            </a:custGeom>
            <a:solidFill>
              <a:srgbClr val="D80027"/>
            </a:solidFill>
            <a:ln w="1262" cap="flat">
              <a:noFill/>
              <a:prstDash val="solid"/>
              <a:miter/>
            </a:ln>
          </p:spPr>
          <p:txBody>
            <a:bodyPr rtlCol="0" anchor="ctr"/>
            <a:lstStyle/>
            <a:p>
              <a:endParaRPr lang="en-QA"/>
            </a:p>
          </p:txBody>
        </p:sp>
      </p:grpSp>
      <p:grpSp>
        <p:nvGrpSpPr>
          <p:cNvPr id="8607" name="Graphic 2">
            <a:extLst>
              <a:ext uri="{FF2B5EF4-FFF2-40B4-BE49-F238E27FC236}">
                <a16:creationId xmlns:a16="http://schemas.microsoft.com/office/drawing/2014/main" id="{216DA6F6-7ED8-C898-EACF-77CA25493513}"/>
              </a:ext>
            </a:extLst>
          </p:cNvPr>
          <p:cNvGrpSpPr/>
          <p:nvPr/>
        </p:nvGrpSpPr>
        <p:grpSpPr>
          <a:xfrm>
            <a:off x="21256542" y="4449055"/>
            <a:ext cx="855664" cy="570429"/>
            <a:chOff x="16439919" y="1601317"/>
            <a:chExt cx="647668" cy="431768"/>
          </a:xfrm>
        </p:grpSpPr>
        <p:sp>
          <p:nvSpPr>
            <p:cNvPr id="8609" name="Freeform 8608">
              <a:extLst>
                <a:ext uri="{FF2B5EF4-FFF2-40B4-BE49-F238E27FC236}">
                  <a16:creationId xmlns:a16="http://schemas.microsoft.com/office/drawing/2014/main" id="{7C4C6845-A6ED-E196-E6BF-6F73CA705D60}"/>
                </a:ext>
              </a:extLst>
            </p:cNvPr>
            <p:cNvSpPr/>
            <p:nvPr/>
          </p:nvSpPr>
          <p:spPr>
            <a:xfrm>
              <a:off x="16439919" y="1601317"/>
              <a:ext cx="647668" cy="431768"/>
            </a:xfrm>
            <a:custGeom>
              <a:avLst/>
              <a:gdLst>
                <a:gd name="connsiteX0" fmla="*/ 0 w 647668"/>
                <a:gd name="connsiteY0" fmla="*/ 0 h 431768"/>
                <a:gd name="connsiteX1" fmla="*/ 647668 w 647668"/>
                <a:gd name="connsiteY1" fmla="*/ 0 h 431768"/>
                <a:gd name="connsiteX2" fmla="*/ 647668 w 647668"/>
                <a:gd name="connsiteY2" fmla="*/ 431769 h 431768"/>
                <a:gd name="connsiteX3" fmla="*/ 0 w 647668"/>
                <a:gd name="connsiteY3" fmla="*/ 431769 h 431768"/>
                <a:gd name="connsiteX4" fmla="*/ 0 w 647668"/>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68">
                  <a:moveTo>
                    <a:pt x="0" y="0"/>
                  </a:moveTo>
                  <a:lnTo>
                    <a:pt x="647668" y="0"/>
                  </a:lnTo>
                  <a:lnTo>
                    <a:pt x="647668" y="431769"/>
                  </a:lnTo>
                  <a:lnTo>
                    <a:pt x="0" y="431769"/>
                  </a:lnTo>
                  <a:lnTo>
                    <a:pt x="0" y="0"/>
                  </a:lnTo>
                  <a:close/>
                </a:path>
              </a:pathLst>
            </a:custGeom>
            <a:solidFill>
              <a:srgbClr val="D80027"/>
            </a:solidFill>
            <a:ln w="1262" cap="flat">
              <a:noFill/>
              <a:prstDash val="solid"/>
              <a:miter/>
            </a:ln>
          </p:spPr>
          <p:txBody>
            <a:bodyPr rtlCol="0" anchor="ctr"/>
            <a:lstStyle/>
            <a:p>
              <a:endParaRPr lang="en-QA"/>
            </a:p>
          </p:txBody>
        </p:sp>
        <p:sp>
          <p:nvSpPr>
            <p:cNvPr id="8611" name="Freeform 8610">
              <a:extLst>
                <a:ext uri="{FF2B5EF4-FFF2-40B4-BE49-F238E27FC236}">
                  <a16:creationId xmlns:a16="http://schemas.microsoft.com/office/drawing/2014/main" id="{776C2934-0894-E847-98A9-4D81BA01CA85}"/>
                </a:ext>
              </a:extLst>
            </p:cNvPr>
            <p:cNvSpPr/>
            <p:nvPr/>
          </p:nvSpPr>
          <p:spPr>
            <a:xfrm>
              <a:off x="16642299" y="1695760"/>
              <a:ext cx="242907" cy="242869"/>
            </a:xfrm>
            <a:custGeom>
              <a:avLst/>
              <a:gdLst>
                <a:gd name="connsiteX0" fmla="*/ 121454 w 242907"/>
                <a:gd name="connsiteY0" fmla="*/ 242869 h 242869"/>
                <a:gd name="connsiteX1" fmla="*/ 242908 w 242907"/>
                <a:gd name="connsiteY1" fmla="*/ 121435 h 242869"/>
                <a:gd name="connsiteX2" fmla="*/ 121454 w 242907"/>
                <a:gd name="connsiteY2" fmla="*/ 0 h 242869"/>
                <a:gd name="connsiteX3" fmla="*/ 0 w 242907"/>
                <a:gd name="connsiteY3" fmla="*/ 121435 h 242869"/>
                <a:gd name="connsiteX4" fmla="*/ 121454 w 242907"/>
                <a:gd name="connsiteY4" fmla="*/ 242869 h 242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907" h="242869">
                  <a:moveTo>
                    <a:pt x="121454" y="242869"/>
                  </a:moveTo>
                  <a:cubicBezTo>
                    <a:pt x="188493" y="242869"/>
                    <a:pt x="242908" y="188496"/>
                    <a:pt x="242908" y="121435"/>
                  </a:cubicBezTo>
                  <a:cubicBezTo>
                    <a:pt x="242908" y="54373"/>
                    <a:pt x="188493" y="0"/>
                    <a:pt x="121454" y="0"/>
                  </a:cubicBezTo>
                  <a:cubicBezTo>
                    <a:pt x="54415" y="0"/>
                    <a:pt x="0" y="54373"/>
                    <a:pt x="0" y="121435"/>
                  </a:cubicBezTo>
                  <a:cubicBezTo>
                    <a:pt x="0" y="188496"/>
                    <a:pt x="54415" y="242869"/>
                    <a:pt x="121454" y="242869"/>
                  </a:cubicBezTo>
                  <a:close/>
                </a:path>
              </a:pathLst>
            </a:custGeom>
            <a:solidFill>
              <a:srgbClr val="FFFFFF"/>
            </a:solidFill>
            <a:ln w="1262" cap="flat">
              <a:noFill/>
              <a:prstDash val="solid"/>
              <a:miter/>
            </a:ln>
          </p:spPr>
          <p:txBody>
            <a:bodyPr rtlCol="0" anchor="ctr"/>
            <a:lstStyle/>
            <a:p>
              <a:endParaRPr lang="en-QA"/>
            </a:p>
          </p:txBody>
        </p:sp>
        <p:sp>
          <p:nvSpPr>
            <p:cNvPr id="8613" name="Freeform 8612">
              <a:extLst>
                <a:ext uri="{FF2B5EF4-FFF2-40B4-BE49-F238E27FC236}">
                  <a16:creationId xmlns:a16="http://schemas.microsoft.com/office/drawing/2014/main" id="{4BE6D25E-86FF-3B48-CC01-BDE3F80ED984}"/>
                </a:ext>
              </a:extLst>
            </p:cNvPr>
            <p:cNvSpPr/>
            <p:nvPr/>
          </p:nvSpPr>
          <p:spPr>
            <a:xfrm>
              <a:off x="16744941" y="1770762"/>
              <a:ext cx="88375" cy="92865"/>
            </a:xfrm>
            <a:custGeom>
              <a:avLst/>
              <a:gdLst>
                <a:gd name="connsiteX0" fmla="*/ 33709 w 88375"/>
                <a:gd name="connsiteY0" fmla="*/ 0 h 92865"/>
                <a:gd name="connsiteX1" fmla="*/ 54668 w 88375"/>
                <a:gd name="connsiteY1" fmla="*/ 28708 h 92865"/>
                <a:gd name="connsiteX2" fmla="*/ 88376 w 88375"/>
                <a:gd name="connsiteY2" fmla="*/ 17775 h 92865"/>
                <a:gd name="connsiteX3" fmla="*/ 67419 w 88375"/>
                <a:gd name="connsiteY3" fmla="*/ 46458 h 92865"/>
                <a:gd name="connsiteX4" fmla="*/ 88250 w 88375"/>
                <a:gd name="connsiteY4" fmla="*/ 75166 h 92865"/>
                <a:gd name="connsiteX5" fmla="*/ 54541 w 88375"/>
                <a:gd name="connsiteY5" fmla="*/ 64183 h 92865"/>
                <a:gd name="connsiteX6" fmla="*/ 33709 w 88375"/>
                <a:gd name="connsiteY6" fmla="*/ 92866 h 92865"/>
                <a:gd name="connsiteX7" fmla="*/ 33709 w 88375"/>
                <a:gd name="connsiteY7" fmla="*/ 57391 h 92865"/>
                <a:gd name="connsiteX8" fmla="*/ 0 w 88375"/>
                <a:gd name="connsiteY8" fmla="*/ 46407 h 92865"/>
                <a:gd name="connsiteX9" fmla="*/ 33709 w 88375"/>
                <a:gd name="connsiteY9" fmla="*/ 35475 h 92865"/>
                <a:gd name="connsiteX10" fmla="*/ 33709 w 88375"/>
                <a:gd name="connsiteY10" fmla="*/ 0 h 9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375" h="92865">
                  <a:moveTo>
                    <a:pt x="33709" y="0"/>
                  </a:moveTo>
                  <a:lnTo>
                    <a:pt x="54668" y="28708"/>
                  </a:lnTo>
                  <a:lnTo>
                    <a:pt x="88376" y="17775"/>
                  </a:lnTo>
                  <a:lnTo>
                    <a:pt x="67419" y="46458"/>
                  </a:lnTo>
                  <a:lnTo>
                    <a:pt x="88250" y="75166"/>
                  </a:lnTo>
                  <a:lnTo>
                    <a:pt x="54541" y="64183"/>
                  </a:lnTo>
                  <a:lnTo>
                    <a:pt x="33709" y="92866"/>
                  </a:lnTo>
                  <a:lnTo>
                    <a:pt x="33709" y="57391"/>
                  </a:lnTo>
                  <a:lnTo>
                    <a:pt x="0" y="46407"/>
                  </a:lnTo>
                  <a:lnTo>
                    <a:pt x="33709" y="35475"/>
                  </a:lnTo>
                  <a:lnTo>
                    <a:pt x="33709" y="0"/>
                  </a:lnTo>
                  <a:close/>
                </a:path>
              </a:pathLst>
            </a:custGeom>
            <a:solidFill>
              <a:srgbClr val="D80027"/>
            </a:solidFill>
            <a:ln w="1262" cap="flat">
              <a:noFill/>
              <a:prstDash val="solid"/>
              <a:miter/>
            </a:ln>
          </p:spPr>
          <p:txBody>
            <a:bodyPr rtlCol="0" anchor="ctr"/>
            <a:lstStyle/>
            <a:p>
              <a:endParaRPr lang="en-QA"/>
            </a:p>
          </p:txBody>
        </p:sp>
        <p:sp>
          <p:nvSpPr>
            <p:cNvPr id="8615" name="Freeform 8614">
              <a:extLst>
                <a:ext uri="{FF2B5EF4-FFF2-40B4-BE49-F238E27FC236}">
                  <a16:creationId xmlns:a16="http://schemas.microsoft.com/office/drawing/2014/main" id="{1529BCF9-3798-F92F-BC49-1FB8FAEEFA42}"/>
                </a:ext>
              </a:extLst>
            </p:cNvPr>
            <p:cNvSpPr/>
            <p:nvPr/>
          </p:nvSpPr>
          <p:spPr>
            <a:xfrm>
              <a:off x="16675377" y="1728887"/>
              <a:ext cx="150113" cy="176628"/>
            </a:xfrm>
            <a:custGeom>
              <a:avLst/>
              <a:gdLst>
                <a:gd name="connsiteX0" fmla="*/ 116025 w 150113"/>
                <a:gd name="connsiteY0" fmla="*/ 160065 h 176628"/>
                <a:gd name="connsiteX1" fmla="*/ 44188 w 150113"/>
                <a:gd name="connsiteY1" fmla="*/ 88308 h 176628"/>
                <a:gd name="connsiteX2" fmla="*/ 116025 w 150113"/>
                <a:gd name="connsiteY2" fmla="*/ 16551 h 176628"/>
                <a:gd name="connsiteX3" fmla="*/ 150113 w 150113"/>
                <a:gd name="connsiteY3" fmla="*/ 25186 h 176628"/>
                <a:gd name="connsiteX4" fmla="*/ 88376 w 150113"/>
                <a:gd name="connsiteY4" fmla="*/ 0 h 176628"/>
                <a:gd name="connsiteX5" fmla="*/ 0 w 150113"/>
                <a:gd name="connsiteY5" fmla="*/ 88308 h 176628"/>
                <a:gd name="connsiteX6" fmla="*/ 88376 w 150113"/>
                <a:gd name="connsiteY6" fmla="*/ 176629 h 176628"/>
                <a:gd name="connsiteX7" fmla="*/ 150113 w 150113"/>
                <a:gd name="connsiteY7" fmla="*/ 151443 h 176628"/>
                <a:gd name="connsiteX8" fmla="*/ 116025 w 150113"/>
                <a:gd name="connsiteY8" fmla="*/ 160065 h 176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113" h="176628">
                  <a:moveTo>
                    <a:pt x="116025" y="160065"/>
                  </a:moveTo>
                  <a:cubicBezTo>
                    <a:pt x="76382" y="160065"/>
                    <a:pt x="44188" y="127936"/>
                    <a:pt x="44188" y="88308"/>
                  </a:cubicBezTo>
                  <a:cubicBezTo>
                    <a:pt x="44188" y="48680"/>
                    <a:pt x="76382" y="16551"/>
                    <a:pt x="116025" y="16551"/>
                  </a:cubicBezTo>
                  <a:cubicBezTo>
                    <a:pt x="128271" y="16551"/>
                    <a:pt x="140013" y="19681"/>
                    <a:pt x="150113" y="25186"/>
                  </a:cubicBezTo>
                  <a:cubicBezTo>
                    <a:pt x="134205" y="9607"/>
                    <a:pt x="112363" y="0"/>
                    <a:pt x="88376" y="0"/>
                  </a:cubicBezTo>
                  <a:cubicBezTo>
                    <a:pt x="39643" y="0"/>
                    <a:pt x="0" y="39540"/>
                    <a:pt x="0" y="88308"/>
                  </a:cubicBezTo>
                  <a:cubicBezTo>
                    <a:pt x="0" y="137089"/>
                    <a:pt x="39643" y="176629"/>
                    <a:pt x="88376" y="176629"/>
                  </a:cubicBezTo>
                  <a:cubicBezTo>
                    <a:pt x="112363" y="176629"/>
                    <a:pt x="134205" y="167009"/>
                    <a:pt x="150113" y="151443"/>
                  </a:cubicBezTo>
                  <a:cubicBezTo>
                    <a:pt x="140013" y="156934"/>
                    <a:pt x="128271" y="160065"/>
                    <a:pt x="116025" y="160065"/>
                  </a:cubicBezTo>
                  <a:close/>
                </a:path>
              </a:pathLst>
            </a:custGeom>
            <a:solidFill>
              <a:srgbClr val="D80027"/>
            </a:solidFill>
            <a:ln w="1262" cap="flat">
              <a:noFill/>
              <a:prstDash val="solid"/>
              <a:miter/>
            </a:ln>
          </p:spPr>
          <p:txBody>
            <a:bodyPr rtlCol="0" anchor="ctr"/>
            <a:lstStyle/>
            <a:p>
              <a:endParaRPr lang="en-QA"/>
            </a:p>
          </p:txBody>
        </p:sp>
      </p:grpSp>
      <p:grpSp>
        <p:nvGrpSpPr>
          <p:cNvPr id="8617" name="Graphic 2">
            <a:extLst>
              <a:ext uri="{FF2B5EF4-FFF2-40B4-BE49-F238E27FC236}">
                <a16:creationId xmlns:a16="http://schemas.microsoft.com/office/drawing/2014/main" id="{323593E0-EC28-710A-8905-D93098A81234}"/>
              </a:ext>
            </a:extLst>
          </p:cNvPr>
          <p:cNvGrpSpPr/>
          <p:nvPr/>
        </p:nvGrpSpPr>
        <p:grpSpPr>
          <a:xfrm>
            <a:off x="21256542" y="3378292"/>
            <a:ext cx="855664" cy="570401"/>
            <a:chOff x="16439919" y="790837"/>
            <a:chExt cx="647668" cy="431747"/>
          </a:xfrm>
        </p:grpSpPr>
        <p:sp>
          <p:nvSpPr>
            <p:cNvPr id="8619" name="Freeform 8618">
              <a:extLst>
                <a:ext uri="{FF2B5EF4-FFF2-40B4-BE49-F238E27FC236}">
                  <a16:creationId xmlns:a16="http://schemas.microsoft.com/office/drawing/2014/main" id="{8DF8D7B4-BBA5-5FB2-E734-C899F8089E03}"/>
                </a:ext>
              </a:extLst>
            </p:cNvPr>
            <p:cNvSpPr/>
            <p:nvPr/>
          </p:nvSpPr>
          <p:spPr>
            <a:xfrm>
              <a:off x="16439919" y="790837"/>
              <a:ext cx="647668" cy="431747"/>
            </a:xfrm>
            <a:custGeom>
              <a:avLst/>
              <a:gdLst>
                <a:gd name="connsiteX0" fmla="*/ 0 w 647668"/>
                <a:gd name="connsiteY0" fmla="*/ 0 h 431747"/>
                <a:gd name="connsiteX1" fmla="*/ 647668 w 647668"/>
                <a:gd name="connsiteY1" fmla="*/ 0 h 431747"/>
                <a:gd name="connsiteX2" fmla="*/ 647668 w 647668"/>
                <a:gd name="connsiteY2" fmla="*/ 431747 h 431747"/>
                <a:gd name="connsiteX3" fmla="*/ 0 w 647668"/>
                <a:gd name="connsiteY3" fmla="*/ 431747 h 431747"/>
                <a:gd name="connsiteX4" fmla="*/ 0 w 647668"/>
                <a:gd name="connsiteY4" fmla="*/ 0 h 431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7">
                  <a:moveTo>
                    <a:pt x="0" y="0"/>
                  </a:moveTo>
                  <a:lnTo>
                    <a:pt x="647668" y="0"/>
                  </a:lnTo>
                  <a:lnTo>
                    <a:pt x="647668" y="431747"/>
                  </a:lnTo>
                  <a:lnTo>
                    <a:pt x="0" y="431747"/>
                  </a:lnTo>
                  <a:lnTo>
                    <a:pt x="0" y="0"/>
                  </a:lnTo>
                  <a:close/>
                </a:path>
              </a:pathLst>
            </a:custGeom>
            <a:solidFill>
              <a:srgbClr val="496E2D"/>
            </a:solidFill>
            <a:ln w="1262" cap="flat">
              <a:noFill/>
              <a:prstDash val="solid"/>
              <a:miter/>
            </a:ln>
          </p:spPr>
          <p:txBody>
            <a:bodyPr rtlCol="0" anchor="ctr"/>
            <a:lstStyle/>
            <a:p>
              <a:endParaRPr lang="en-QA"/>
            </a:p>
          </p:txBody>
        </p:sp>
        <p:sp>
          <p:nvSpPr>
            <p:cNvPr id="8621" name="Freeform 8620">
              <a:extLst>
                <a:ext uri="{FF2B5EF4-FFF2-40B4-BE49-F238E27FC236}">
                  <a16:creationId xmlns:a16="http://schemas.microsoft.com/office/drawing/2014/main" id="{45102B75-7333-9E7A-CB58-D0D23D741552}"/>
                </a:ext>
              </a:extLst>
            </p:cNvPr>
            <p:cNvSpPr/>
            <p:nvPr/>
          </p:nvSpPr>
          <p:spPr>
            <a:xfrm>
              <a:off x="16808698" y="829281"/>
              <a:ext cx="113455" cy="138990"/>
            </a:xfrm>
            <a:custGeom>
              <a:avLst/>
              <a:gdLst>
                <a:gd name="connsiteX0" fmla="*/ 83074 w 113455"/>
                <a:gd name="connsiteY0" fmla="*/ 85950 h 138990"/>
                <a:gd name="connsiteX1" fmla="*/ 56182 w 113455"/>
                <a:gd name="connsiteY1" fmla="*/ 8112 h 138990"/>
                <a:gd name="connsiteX2" fmla="*/ 69944 w 113455"/>
                <a:gd name="connsiteY2" fmla="*/ 11428 h 138990"/>
                <a:gd name="connsiteX3" fmla="*/ 109587 w 113455"/>
                <a:gd name="connsiteY3" fmla="*/ 95457 h 138990"/>
                <a:gd name="connsiteX4" fmla="*/ 25503 w 113455"/>
                <a:gd name="connsiteY4" fmla="*/ 135112 h 138990"/>
                <a:gd name="connsiteX5" fmla="*/ 12878 w 113455"/>
                <a:gd name="connsiteY5" fmla="*/ 128921 h 138990"/>
                <a:gd name="connsiteX6" fmla="*/ 83074 w 113455"/>
                <a:gd name="connsiteY6" fmla="*/ 85950 h 138990"/>
                <a:gd name="connsiteX7" fmla="*/ 24115 w 113455"/>
                <a:gd name="connsiteY7" fmla="*/ 0 h 138990"/>
                <a:gd name="connsiteX8" fmla="*/ 14899 w 113455"/>
                <a:gd name="connsiteY8" fmla="*/ 11924 h 138990"/>
                <a:gd name="connsiteX9" fmla="*/ 758 w 113455"/>
                <a:gd name="connsiteY9" fmla="*/ 6831 h 138990"/>
                <a:gd name="connsiteX10" fmla="*/ 9217 w 113455"/>
                <a:gd name="connsiteY10" fmla="*/ 19293 h 138990"/>
                <a:gd name="connsiteX11" fmla="*/ 0 w 113455"/>
                <a:gd name="connsiteY11" fmla="*/ 31218 h 138990"/>
                <a:gd name="connsiteX12" fmla="*/ 14519 w 113455"/>
                <a:gd name="connsiteY12" fmla="*/ 26995 h 138990"/>
                <a:gd name="connsiteX13" fmla="*/ 22978 w 113455"/>
                <a:gd name="connsiteY13" fmla="*/ 39456 h 138990"/>
                <a:gd name="connsiteX14" fmla="*/ 23483 w 113455"/>
                <a:gd name="connsiteY14" fmla="*/ 24387 h 138990"/>
                <a:gd name="connsiteX15" fmla="*/ 37875 w 113455"/>
                <a:gd name="connsiteY15" fmla="*/ 20164 h 138990"/>
                <a:gd name="connsiteX16" fmla="*/ 23736 w 113455"/>
                <a:gd name="connsiteY16" fmla="*/ 15072 h 138990"/>
                <a:gd name="connsiteX17" fmla="*/ 24115 w 113455"/>
                <a:gd name="connsiteY17" fmla="*/ 0 h 138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3455" h="138990">
                  <a:moveTo>
                    <a:pt x="83074" y="85950"/>
                  </a:moveTo>
                  <a:cubicBezTo>
                    <a:pt x="93679" y="56347"/>
                    <a:pt x="81812" y="24149"/>
                    <a:pt x="56182" y="8112"/>
                  </a:cubicBezTo>
                  <a:cubicBezTo>
                    <a:pt x="60853" y="8720"/>
                    <a:pt x="65525" y="9832"/>
                    <a:pt x="69944" y="11428"/>
                  </a:cubicBezTo>
                  <a:cubicBezTo>
                    <a:pt x="104031" y="23682"/>
                    <a:pt x="121832" y="61301"/>
                    <a:pt x="109587" y="95457"/>
                  </a:cubicBezTo>
                  <a:cubicBezTo>
                    <a:pt x="97340" y="129614"/>
                    <a:pt x="59718" y="147366"/>
                    <a:pt x="25503" y="135112"/>
                  </a:cubicBezTo>
                  <a:cubicBezTo>
                    <a:pt x="21084" y="133511"/>
                    <a:pt x="16792" y="131436"/>
                    <a:pt x="12878" y="128921"/>
                  </a:cubicBezTo>
                  <a:cubicBezTo>
                    <a:pt x="42800" y="132822"/>
                    <a:pt x="72469" y="115555"/>
                    <a:pt x="83074" y="85950"/>
                  </a:cubicBezTo>
                  <a:close/>
                  <a:moveTo>
                    <a:pt x="24115" y="0"/>
                  </a:moveTo>
                  <a:lnTo>
                    <a:pt x="14899" y="11924"/>
                  </a:lnTo>
                  <a:lnTo>
                    <a:pt x="758" y="6831"/>
                  </a:lnTo>
                  <a:lnTo>
                    <a:pt x="9217" y="19293"/>
                  </a:lnTo>
                  <a:lnTo>
                    <a:pt x="0" y="31218"/>
                  </a:lnTo>
                  <a:lnTo>
                    <a:pt x="14519" y="26995"/>
                  </a:lnTo>
                  <a:lnTo>
                    <a:pt x="22978" y="39456"/>
                  </a:lnTo>
                  <a:lnTo>
                    <a:pt x="23483" y="24387"/>
                  </a:lnTo>
                  <a:lnTo>
                    <a:pt x="37875" y="20164"/>
                  </a:lnTo>
                  <a:lnTo>
                    <a:pt x="23736" y="15072"/>
                  </a:lnTo>
                  <a:lnTo>
                    <a:pt x="24115" y="0"/>
                  </a:lnTo>
                  <a:close/>
                </a:path>
              </a:pathLst>
            </a:custGeom>
            <a:solidFill>
              <a:srgbClr val="FFFFFF"/>
            </a:solidFill>
            <a:ln w="1262" cap="flat">
              <a:noFill/>
              <a:prstDash val="solid"/>
              <a:miter/>
            </a:ln>
          </p:spPr>
          <p:txBody>
            <a:bodyPr rtlCol="0" anchor="ctr"/>
            <a:lstStyle/>
            <a:p>
              <a:endParaRPr lang="en-QA"/>
            </a:p>
          </p:txBody>
        </p:sp>
        <p:sp>
          <p:nvSpPr>
            <p:cNvPr id="8623" name="Freeform 8622">
              <a:extLst>
                <a:ext uri="{FF2B5EF4-FFF2-40B4-BE49-F238E27FC236}">
                  <a16:creationId xmlns:a16="http://schemas.microsoft.com/office/drawing/2014/main" id="{3E38F8D9-6159-0B6C-A1FF-78718D991BB4}"/>
                </a:ext>
              </a:extLst>
            </p:cNvPr>
            <p:cNvSpPr/>
            <p:nvPr/>
          </p:nvSpPr>
          <p:spPr>
            <a:xfrm>
              <a:off x="16763753" y="843431"/>
              <a:ext cx="107818" cy="99163"/>
            </a:xfrm>
            <a:custGeom>
              <a:avLst/>
              <a:gdLst>
                <a:gd name="connsiteX0" fmla="*/ 94057 w 107818"/>
                <a:gd name="connsiteY0" fmla="*/ 24707 h 99163"/>
                <a:gd name="connsiteX1" fmla="*/ 84841 w 107818"/>
                <a:gd name="connsiteY1" fmla="*/ 36631 h 99163"/>
                <a:gd name="connsiteX2" fmla="*/ 70575 w 107818"/>
                <a:gd name="connsiteY2" fmla="*/ 31538 h 99163"/>
                <a:gd name="connsiteX3" fmla="*/ 79160 w 107818"/>
                <a:gd name="connsiteY3" fmla="*/ 44000 h 99163"/>
                <a:gd name="connsiteX4" fmla="*/ 69817 w 107818"/>
                <a:gd name="connsiteY4" fmla="*/ 55925 h 99163"/>
                <a:gd name="connsiteX5" fmla="*/ 84335 w 107818"/>
                <a:gd name="connsiteY5" fmla="*/ 51701 h 99163"/>
                <a:gd name="connsiteX6" fmla="*/ 92795 w 107818"/>
                <a:gd name="connsiteY6" fmla="*/ 64164 h 99163"/>
                <a:gd name="connsiteX7" fmla="*/ 93300 w 107818"/>
                <a:gd name="connsiteY7" fmla="*/ 49093 h 99163"/>
                <a:gd name="connsiteX8" fmla="*/ 107819 w 107818"/>
                <a:gd name="connsiteY8" fmla="*/ 44869 h 99163"/>
                <a:gd name="connsiteX9" fmla="*/ 93552 w 107818"/>
                <a:gd name="connsiteY9" fmla="*/ 39778 h 99163"/>
                <a:gd name="connsiteX10" fmla="*/ 94057 w 107818"/>
                <a:gd name="connsiteY10" fmla="*/ 24707 h 99163"/>
                <a:gd name="connsiteX11" fmla="*/ 25124 w 107818"/>
                <a:gd name="connsiteY11" fmla="*/ 0 h 99163"/>
                <a:gd name="connsiteX12" fmla="*/ 15907 w 107818"/>
                <a:gd name="connsiteY12" fmla="*/ 11925 h 99163"/>
                <a:gd name="connsiteX13" fmla="*/ 1768 w 107818"/>
                <a:gd name="connsiteY13" fmla="*/ 6835 h 99163"/>
                <a:gd name="connsiteX14" fmla="*/ 10226 w 107818"/>
                <a:gd name="connsiteY14" fmla="*/ 19295 h 99163"/>
                <a:gd name="connsiteX15" fmla="*/ 1010 w 107818"/>
                <a:gd name="connsiteY15" fmla="*/ 31219 h 99163"/>
                <a:gd name="connsiteX16" fmla="*/ 15529 w 107818"/>
                <a:gd name="connsiteY16" fmla="*/ 26996 h 99163"/>
                <a:gd name="connsiteX17" fmla="*/ 23988 w 107818"/>
                <a:gd name="connsiteY17" fmla="*/ 39458 h 99163"/>
                <a:gd name="connsiteX18" fmla="*/ 24493 w 107818"/>
                <a:gd name="connsiteY18" fmla="*/ 24387 h 99163"/>
                <a:gd name="connsiteX19" fmla="*/ 38885 w 107818"/>
                <a:gd name="connsiteY19" fmla="*/ 20166 h 99163"/>
                <a:gd name="connsiteX20" fmla="*/ 24745 w 107818"/>
                <a:gd name="connsiteY20" fmla="*/ 15072 h 99163"/>
                <a:gd name="connsiteX21" fmla="*/ 25124 w 107818"/>
                <a:gd name="connsiteY21" fmla="*/ 0 h 99163"/>
                <a:gd name="connsiteX22" fmla="*/ 24113 w 107818"/>
                <a:gd name="connsiteY22" fmla="*/ 44511 h 99163"/>
                <a:gd name="connsiteX23" fmla="*/ 14897 w 107818"/>
                <a:gd name="connsiteY23" fmla="*/ 56436 h 99163"/>
                <a:gd name="connsiteX24" fmla="*/ 757 w 107818"/>
                <a:gd name="connsiteY24" fmla="*/ 51344 h 99163"/>
                <a:gd name="connsiteX25" fmla="*/ 9216 w 107818"/>
                <a:gd name="connsiteY25" fmla="*/ 63805 h 99163"/>
                <a:gd name="connsiteX26" fmla="*/ 0 w 107818"/>
                <a:gd name="connsiteY26" fmla="*/ 75729 h 99163"/>
                <a:gd name="connsiteX27" fmla="*/ 14519 w 107818"/>
                <a:gd name="connsiteY27" fmla="*/ 71507 h 99163"/>
                <a:gd name="connsiteX28" fmla="*/ 22978 w 107818"/>
                <a:gd name="connsiteY28" fmla="*/ 83969 h 99163"/>
                <a:gd name="connsiteX29" fmla="*/ 23482 w 107818"/>
                <a:gd name="connsiteY29" fmla="*/ 68898 h 99163"/>
                <a:gd name="connsiteX30" fmla="*/ 37875 w 107818"/>
                <a:gd name="connsiteY30" fmla="*/ 64675 h 99163"/>
                <a:gd name="connsiteX31" fmla="*/ 23735 w 107818"/>
                <a:gd name="connsiteY31" fmla="*/ 59582 h 99163"/>
                <a:gd name="connsiteX32" fmla="*/ 24113 w 107818"/>
                <a:gd name="connsiteY32" fmla="*/ 44511 h 99163"/>
                <a:gd name="connsiteX33" fmla="*/ 66535 w 107818"/>
                <a:gd name="connsiteY33" fmla="*/ 59707 h 99163"/>
                <a:gd name="connsiteX34" fmla="*/ 57318 w 107818"/>
                <a:gd name="connsiteY34" fmla="*/ 71631 h 99163"/>
                <a:gd name="connsiteX35" fmla="*/ 43051 w 107818"/>
                <a:gd name="connsiteY35" fmla="*/ 66538 h 99163"/>
                <a:gd name="connsiteX36" fmla="*/ 51637 w 107818"/>
                <a:gd name="connsiteY36" fmla="*/ 79001 h 99163"/>
                <a:gd name="connsiteX37" fmla="*/ 42294 w 107818"/>
                <a:gd name="connsiteY37" fmla="*/ 90925 h 99163"/>
                <a:gd name="connsiteX38" fmla="*/ 56813 w 107818"/>
                <a:gd name="connsiteY38" fmla="*/ 86702 h 99163"/>
                <a:gd name="connsiteX39" fmla="*/ 65272 w 107818"/>
                <a:gd name="connsiteY39" fmla="*/ 99164 h 99163"/>
                <a:gd name="connsiteX40" fmla="*/ 65776 w 107818"/>
                <a:gd name="connsiteY40" fmla="*/ 84093 h 99163"/>
                <a:gd name="connsiteX41" fmla="*/ 80295 w 107818"/>
                <a:gd name="connsiteY41" fmla="*/ 79871 h 99163"/>
                <a:gd name="connsiteX42" fmla="*/ 66029 w 107818"/>
                <a:gd name="connsiteY42" fmla="*/ 74780 h 99163"/>
                <a:gd name="connsiteX43" fmla="*/ 66535 w 107818"/>
                <a:gd name="connsiteY43" fmla="*/ 59707 h 99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7818" h="99163">
                  <a:moveTo>
                    <a:pt x="94057" y="24707"/>
                  </a:moveTo>
                  <a:lnTo>
                    <a:pt x="84841" y="36631"/>
                  </a:lnTo>
                  <a:lnTo>
                    <a:pt x="70575" y="31538"/>
                  </a:lnTo>
                  <a:lnTo>
                    <a:pt x="79160" y="44000"/>
                  </a:lnTo>
                  <a:lnTo>
                    <a:pt x="69817" y="55925"/>
                  </a:lnTo>
                  <a:lnTo>
                    <a:pt x="84335" y="51701"/>
                  </a:lnTo>
                  <a:lnTo>
                    <a:pt x="92795" y="64164"/>
                  </a:lnTo>
                  <a:lnTo>
                    <a:pt x="93300" y="49093"/>
                  </a:lnTo>
                  <a:lnTo>
                    <a:pt x="107819" y="44869"/>
                  </a:lnTo>
                  <a:lnTo>
                    <a:pt x="93552" y="39778"/>
                  </a:lnTo>
                  <a:lnTo>
                    <a:pt x="94057" y="24707"/>
                  </a:lnTo>
                  <a:close/>
                  <a:moveTo>
                    <a:pt x="25124" y="0"/>
                  </a:moveTo>
                  <a:lnTo>
                    <a:pt x="15907" y="11925"/>
                  </a:lnTo>
                  <a:lnTo>
                    <a:pt x="1768" y="6835"/>
                  </a:lnTo>
                  <a:lnTo>
                    <a:pt x="10226" y="19295"/>
                  </a:lnTo>
                  <a:lnTo>
                    <a:pt x="1010" y="31219"/>
                  </a:lnTo>
                  <a:lnTo>
                    <a:pt x="15529" y="26996"/>
                  </a:lnTo>
                  <a:lnTo>
                    <a:pt x="23988" y="39458"/>
                  </a:lnTo>
                  <a:lnTo>
                    <a:pt x="24493" y="24387"/>
                  </a:lnTo>
                  <a:lnTo>
                    <a:pt x="38885" y="20166"/>
                  </a:lnTo>
                  <a:lnTo>
                    <a:pt x="24745" y="15072"/>
                  </a:lnTo>
                  <a:lnTo>
                    <a:pt x="25124" y="0"/>
                  </a:lnTo>
                  <a:close/>
                  <a:moveTo>
                    <a:pt x="24113" y="44511"/>
                  </a:moveTo>
                  <a:lnTo>
                    <a:pt x="14897" y="56436"/>
                  </a:lnTo>
                  <a:lnTo>
                    <a:pt x="757" y="51344"/>
                  </a:lnTo>
                  <a:lnTo>
                    <a:pt x="9216" y="63805"/>
                  </a:lnTo>
                  <a:lnTo>
                    <a:pt x="0" y="75729"/>
                  </a:lnTo>
                  <a:lnTo>
                    <a:pt x="14519" y="71507"/>
                  </a:lnTo>
                  <a:lnTo>
                    <a:pt x="22978" y="83969"/>
                  </a:lnTo>
                  <a:lnTo>
                    <a:pt x="23482" y="68898"/>
                  </a:lnTo>
                  <a:lnTo>
                    <a:pt x="37875" y="64675"/>
                  </a:lnTo>
                  <a:lnTo>
                    <a:pt x="23735" y="59582"/>
                  </a:lnTo>
                  <a:lnTo>
                    <a:pt x="24113" y="44511"/>
                  </a:lnTo>
                  <a:close/>
                  <a:moveTo>
                    <a:pt x="66535" y="59707"/>
                  </a:moveTo>
                  <a:lnTo>
                    <a:pt x="57318" y="71631"/>
                  </a:lnTo>
                  <a:lnTo>
                    <a:pt x="43051" y="66538"/>
                  </a:lnTo>
                  <a:lnTo>
                    <a:pt x="51637" y="79001"/>
                  </a:lnTo>
                  <a:lnTo>
                    <a:pt x="42294" y="90925"/>
                  </a:lnTo>
                  <a:lnTo>
                    <a:pt x="56813" y="86702"/>
                  </a:lnTo>
                  <a:lnTo>
                    <a:pt x="65272" y="99164"/>
                  </a:lnTo>
                  <a:lnTo>
                    <a:pt x="65776" y="84093"/>
                  </a:lnTo>
                  <a:lnTo>
                    <a:pt x="80295" y="79871"/>
                  </a:lnTo>
                  <a:lnTo>
                    <a:pt x="66029" y="74780"/>
                  </a:lnTo>
                  <a:lnTo>
                    <a:pt x="66535" y="59707"/>
                  </a:lnTo>
                  <a:close/>
                </a:path>
              </a:pathLst>
            </a:custGeom>
            <a:solidFill>
              <a:srgbClr val="FFFFFF"/>
            </a:solidFill>
            <a:ln w="1262" cap="flat">
              <a:noFill/>
              <a:prstDash val="solid"/>
              <a:miter/>
            </a:ln>
          </p:spPr>
          <p:txBody>
            <a:bodyPr rtlCol="0" anchor="ctr"/>
            <a:lstStyle/>
            <a:p>
              <a:endParaRPr lang="en-QA"/>
            </a:p>
          </p:txBody>
        </p:sp>
        <p:sp>
          <p:nvSpPr>
            <p:cNvPr id="8625" name="Freeform 8624">
              <a:extLst>
                <a:ext uri="{FF2B5EF4-FFF2-40B4-BE49-F238E27FC236}">
                  <a16:creationId xmlns:a16="http://schemas.microsoft.com/office/drawing/2014/main" id="{2BA900E2-0504-D888-D1DD-F6CD35F1C43C}"/>
                </a:ext>
              </a:extLst>
            </p:cNvPr>
            <p:cNvSpPr/>
            <p:nvPr/>
          </p:nvSpPr>
          <p:spPr>
            <a:xfrm>
              <a:off x="16545464" y="790837"/>
              <a:ext cx="112743" cy="431747"/>
            </a:xfrm>
            <a:custGeom>
              <a:avLst/>
              <a:gdLst>
                <a:gd name="connsiteX0" fmla="*/ 0 w 112743"/>
                <a:gd name="connsiteY0" fmla="*/ 0 h 431747"/>
                <a:gd name="connsiteX1" fmla="*/ 112743 w 112743"/>
                <a:gd name="connsiteY1" fmla="*/ 0 h 431747"/>
                <a:gd name="connsiteX2" fmla="*/ 112743 w 112743"/>
                <a:gd name="connsiteY2" fmla="*/ 431747 h 431747"/>
                <a:gd name="connsiteX3" fmla="*/ 0 w 112743"/>
                <a:gd name="connsiteY3" fmla="*/ 431747 h 431747"/>
                <a:gd name="connsiteX4" fmla="*/ 0 w 112743"/>
                <a:gd name="connsiteY4" fmla="*/ 0 h 431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743" h="431747">
                  <a:moveTo>
                    <a:pt x="0" y="0"/>
                  </a:moveTo>
                  <a:lnTo>
                    <a:pt x="112743" y="0"/>
                  </a:lnTo>
                  <a:lnTo>
                    <a:pt x="112743" y="431747"/>
                  </a:lnTo>
                  <a:lnTo>
                    <a:pt x="0" y="431747"/>
                  </a:lnTo>
                  <a:lnTo>
                    <a:pt x="0" y="0"/>
                  </a:lnTo>
                  <a:close/>
                </a:path>
              </a:pathLst>
            </a:custGeom>
            <a:solidFill>
              <a:srgbClr val="D80027"/>
            </a:solidFill>
            <a:ln w="1262" cap="flat">
              <a:noFill/>
              <a:prstDash val="solid"/>
              <a:miter/>
            </a:ln>
          </p:spPr>
          <p:txBody>
            <a:bodyPr rtlCol="0" anchor="ctr"/>
            <a:lstStyle/>
            <a:p>
              <a:endParaRPr lang="en-QA"/>
            </a:p>
          </p:txBody>
        </p:sp>
        <p:sp>
          <p:nvSpPr>
            <p:cNvPr id="8627" name="Freeform 8626">
              <a:extLst>
                <a:ext uri="{FF2B5EF4-FFF2-40B4-BE49-F238E27FC236}">
                  <a16:creationId xmlns:a16="http://schemas.microsoft.com/office/drawing/2014/main" id="{A04FEA83-C81B-BFBE-91B2-C38B8CC4F471}"/>
                </a:ext>
              </a:extLst>
            </p:cNvPr>
            <p:cNvSpPr/>
            <p:nvPr/>
          </p:nvSpPr>
          <p:spPr>
            <a:xfrm>
              <a:off x="16569704" y="856536"/>
              <a:ext cx="64262" cy="47959"/>
            </a:xfrm>
            <a:custGeom>
              <a:avLst/>
              <a:gdLst>
                <a:gd name="connsiteX0" fmla="*/ 18812 w 64262"/>
                <a:gd name="connsiteY0" fmla="*/ 47959 h 47959"/>
                <a:gd name="connsiteX1" fmla="*/ 0 w 64262"/>
                <a:gd name="connsiteY1" fmla="*/ 33912 h 47959"/>
                <a:gd name="connsiteX2" fmla="*/ 0 w 64262"/>
                <a:gd name="connsiteY2" fmla="*/ 14046 h 47959"/>
                <a:gd name="connsiteX3" fmla="*/ 18812 w 64262"/>
                <a:gd name="connsiteY3" fmla="*/ 0 h 47959"/>
                <a:gd name="connsiteX4" fmla="*/ 45450 w 64262"/>
                <a:gd name="connsiteY4" fmla="*/ 0 h 47959"/>
                <a:gd name="connsiteX5" fmla="*/ 64262 w 64262"/>
                <a:gd name="connsiteY5" fmla="*/ 14046 h 47959"/>
                <a:gd name="connsiteX6" fmla="*/ 64262 w 64262"/>
                <a:gd name="connsiteY6" fmla="*/ 33912 h 47959"/>
                <a:gd name="connsiteX7" fmla="*/ 45450 w 64262"/>
                <a:gd name="connsiteY7" fmla="*/ 47959 h 47959"/>
                <a:gd name="connsiteX8" fmla="*/ 18812 w 64262"/>
                <a:gd name="connsiteY8" fmla="*/ 47959 h 47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262" h="47959">
                  <a:moveTo>
                    <a:pt x="18812" y="47959"/>
                  </a:moveTo>
                  <a:lnTo>
                    <a:pt x="0" y="33912"/>
                  </a:lnTo>
                  <a:lnTo>
                    <a:pt x="0" y="14046"/>
                  </a:lnTo>
                  <a:lnTo>
                    <a:pt x="18812" y="0"/>
                  </a:lnTo>
                  <a:lnTo>
                    <a:pt x="45450" y="0"/>
                  </a:lnTo>
                  <a:lnTo>
                    <a:pt x="64262" y="14046"/>
                  </a:lnTo>
                  <a:lnTo>
                    <a:pt x="64262" y="33912"/>
                  </a:lnTo>
                  <a:lnTo>
                    <a:pt x="45450" y="47959"/>
                  </a:lnTo>
                  <a:lnTo>
                    <a:pt x="18812" y="47959"/>
                  </a:lnTo>
                  <a:close/>
                </a:path>
              </a:pathLst>
            </a:custGeom>
            <a:solidFill>
              <a:srgbClr val="FFFFFF"/>
            </a:solidFill>
            <a:ln w="1262" cap="flat">
              <a:noFill/>
              <a:prstDash val="solid"/>
              <a:miter/>
            </a:ln>
          </p:spPr>
          <p:txBody>
            <a:bodyPr rtlCol="0" anchor="ctr"/>
            <a:lstStyle/>
            <a:p>
              <a:endParaRPr lang="en-QA"/>
            </a:p>
          </p:txBody>
        </p:sp>
        <p:sp>
          <p:nvSpPr>
            <p:cNvPr id="8629" name="Freeform 8628">
              <a:extLst>
                <a:ext uri="{FF2B5EF4-FFF2-40B4-BE49-F238E27FC236}">
                  <a16:creationId xmlns:a16="http://schemas.microsoft.com/office/drawing/2014/main" id="{B90831C6-9B7C-E23D-61A8-AC924EA35C82}"/>
                </a:ext>
              </a:extLst>
            </p:cNvPr>
            <p:cNvSpPr/>
            <p:nvPr/>
          </p:nvSpPr>
          <p:spPr>
            <a:xfrm>
              <a:off x="16569704" y="856536"/>
              <a:ext cx="64262" cy="47959"/>
            </a:xfrm>
            <a:custGeom>
              <a:avLst/>
              <a:gdLst>
                <a:gd name="connsiteX0" fmla="*/ 32068 w 64262"/>
                <a:gd name="connsiteY0" fmla="*/ 0 h 47959"/>
                <a:gd name="connsiteX1" fmla="*/ 18812 w 64262"/>
                <a:gd name="connsiteY1" fmla="*/ 0 h 47959"/>
                <a:gd name="connsiteX2" fmla="*/ 0 w 64262"/>
                <a:gd name="connsiteY2" fmla="*/ 14046 h 47959"/>
                <a:gd name="connsiteX3" fmla="*/ 0 w 64262"/>
                <a:gd name="connsiteY3" fmla="*/ 23758 h 47959"/>
                <a:gd name="connsiteX4" fmla="*/ 32068 w 64262"/>
                <a:gd name="connsiteY4" fmla="*/ 23758 h 47959"/>
                <a:gd name="connsiteX5" fmla="*/ 32068 w 64262"/>
                <a:gd name="connsiteY5" fmla="*/ 0 h 47959"/>
                <a:gd name="connsiteX6" fmla="*/ 32068 w 64262"/>
                <a:gd name="connsiteY6" fmla="*/ 47959 h 47959"/>
                <a:gd name="connsiteX7" fmla="*/ 45450 w 64262"/>
                <a:gd name="connsiteY7" fmla="*/ 47959 h 47959"/>
                <a:gd name="connsiteX8" fmla="*/ 64262 w 64262"/>
                <a:gd name="connsiteY8" fmla="*/ 33912 h 47959"/>
                <a:gd name="connsiteX9" fmla="*/ 64262 w 64262"/>
                <a:gd name="connsiteY9" fmla="*/ 23777 h 47959"/>
                <a:gd name="connsiteX10" fmla="*/ 32068 w 64262"/>
                <a:gd name="connsiteY10" fmla="*/ 23777 h 47959"/>
                <a:gd name="connsiteX11" fmla="*/ 32068 w 64262"/>
                <a:gd name="connsiteY11" fmla="*/ 47959 h 47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262" h="47959">
                  <a:moveTo>
                    <a:pt x="32068" y="0"/>
                  </a:moveTo>
                  <a:lnTo>
                    <a:pt x="18812" y="0"/>
                  </a:lnTo>
                  <a:lnTo>
                    <a:pt x="0" y="14046"/>
                  </a:lnTo>
                  <a:lnTo>
                    <a:pt x="0" y="23758"/>
                  </a:lnTo>
                  <a:lnTo>
                    <a:pt x="32068" y="23758"/>
                  </a:lnTo>
                  <a:lnTo>
                    <a:pt x="32068" y="0"/>
                  </a:lnTo>
                  <a:close/>
                  <a:moveTo>
                    <a:pt x="32068" y="47959"/>
                  </a:moveTo>
                  <a:lnTo>
                    <a:pt x="45450" y="47959"/>
                  </a:lnTo>
                  <a:lnTo>
                    <a:pt x="64262" y="33912"/>
                  </a:lnTo>
                  <a:lnTo>
                    <a:pt x="64262" y="23777"/>
                  </a:lnTo>
                  <a:lnTo>
                    <a:pt x="32068" y="23777"/>
                  </a:lnTo>
                  <a:lnTo>
                    <a:pt x="32068" y="47959"/>
                  </a:lnTo>
                  <a:close/>
                </a:path>
              </a:pathLst>
            </a:custGeom>
            <a:solidFill>
              <a:srgbClr val="FF9811"/>
            </a:solidFill>
            <a:ln w="1262" cap="flat">
              <a:noFill/>
              <a:prstDash val="solid"/>
              <a:miter/>
            </a:ln>
          </p:spPr>
          <p:txBody>
            <a:bodyPr rtlCol="0" anchor="ctr"/>
            <a:lstStyle/>
            <a:p>
              <a:endParaRPr lang="en-QA"/>
            </a:p>
          </p:txBody>
        </p:sp>
        <p:sp>
          <p:nvSpPr>
            <p:cNvPr id="8631" name="Freeform 8630">
              <a:extLst>
                <a:ext uri="{FF2B5EF4-FFF2-40B4-BE49-F238E27FC236}">
                  <a16:creationId xmlns:a16="http://schemas.microsoft.com/office/drawing/2014/main" id="{8DB9E8E6-67FF-4752-2BAA-C2A04B5C07A6}"/>
                </a:ext>
              </a:extLst>
            </p:cNvPr>
            <p:cNvSpPr/>
            <p:nvPr/>
          </p:nvSpPr>
          <p:spPr>
            <a:xfrm>
              <a:off x="16569704" y="1108928"/>
              <a:ext cx="64262" cy="47959"/>
            </a:xfrm>
            <a:custGeom>
              <a:avLst/>
              <a:gdLst>
                <a:gd name="connsiteX0" fmla="*/ 18812 w 64262"/>
                <a:gd name="connsiteY0" fmla="*/ 47959 h 47959"/>
                <a:gd name="connsiteX1" fmla="*/ 0 w 64262"/>
                <a:gd name="connsiteY1" fmla="*/ 33912 h 47959"/>
                <a:gd name="connsiteX2" fmla="*/ 0 w 64262"/>
                <a:gd name="connsiteY2" fmla="*/ 14047 h 47959"/>
                <a:gd name="connsiteX3" fmla="*/ 18812 w 64262"/>
                <a:gd name="connsiteY3" fmla="*/ 0 h 47959"/>
                <a:gd name="connsiteX4" fmla="*/ 45450 w 64262"/>
                <a:gd name="connsiteY4" fmla="*/ 0 h 47959"/>
                <a:gd name="connsiteX5" fmla="*/ 64262 w 64262"/>
                <a:gd name="connsiteY5" fmla="*/ 14047 h 47959"/>
                <a:gd name="connsiteX6" fmla="*/ 64262 w 64262"/>
                <a:gd name="connsiteY6" fmla="*/ 33912 h 47959"/>
                <a:gd name="connsiteX7" fmla="*/ 45450 w 64262"/>
                <a:gd name="connsiteY7" fmla="*/ 47959 h 47959"/>
                <a:gd name="connsiteX8" fmla="*/ 18812 w 64262"/>
                <a:gd name="connsiteY8" fmla="*/ 47959 h 47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262" h="47959">
                  <a:moveTo>
                    <a:pt x="18812" y="47959"/>
                  </a:moveTo>
                  <a:lnTo>
                    <a:pt x="0" y="33912"/>
                  </a:lnTo>
                  <a:lnTo>
                    <a:pt x="0" y="14047"/>
                  </a:lnTo>
                  <a:lnTo>
                    <a:pt x="18812" y="0"/>
                  </a:lnTo>
                  <a:lnTo>
                    <a:pt x="45450" y="0"/>
                  </a:lnTo>
                  <a:lnTo>
                    <a:pt x="64262" y="14047"/>
                  </a:lnTo>
                  <a:lnTo>
                    <a:pt x="64262" y="33912"/>
                  </a:lnTo>
                  <a:lnTo>
                    <a:pt x="45450" y="47959"/>
                  </a:lnTo>
                  <a:lnTo>
                    <a:pt x="18812" y="47959"/>
                  </a:lnTo>
                  <a:close/>
                </a:path>
              </a:pathLst>
            </a:custGeom>
            <a:solidFill>
              <a:srgbClr val="FFFFFF"/>
            </a:solidFill>
            <a:ln w="1262" cap="flat">
              <a:noFill/>
              <a:prstDash val="solid"/>
              <a:miter/>
            </a:ln>
          </p:spPr>
          <p:txBody>
            <a:bodyPr rtlCol="0" anchor="ctr"/>
            <a:lstStyle/>
            <a:p>
              <a:endParaRPr lang="en-QA"/>
            </a:p>
          </p:txBody>
        </p:sp>
        <p:sp>
          <p:nvSpPr>
            <p:cNvPr id="8633" name="Freeform 8632">
              <a:extLst>
                <a:ext uri="{FF2B5EF4-FFF2-40B4-BE49-F238E27FC236}">
                  <a16:creationId xmlns:a16="http://schemas.microsoft.com/office/drawing/2014/main" id="{CBADE46D-9B2E-81D8-BB58-6ADCD908C85B}"/>
                </a:ext>
              </a:extLst>
            </p:cNvPr>
            <p:cNvSpPr/>
            <p:nvPr/>
          </p:nvSpPr>
          <p:spPr>
            <a:xfrm>
              <a:off x="16569704" y="1108928"/>
              <a:ext cx="64262" cy="47959"/>
            </a:xfrm>
            <a:custGeom>
              <a:avLst/>
              <a:gdLst>
                <a:gd name="connsiteX0" fmla="*/ 32068 w 64262"/>
                <a:gd name="connsiteY0" fmla="*/ 0 h 47959"/>
                <a:gd name="connsiteX1" fmla="*/ 18812 w 64262"/>
                <a:gd name="connsiteY1" fmla="*/ 0 h 47959"/>
                <a:gd name="connsiteX2" fmla="*/ 0 w 64262"/>
                <a:gd name="connsiteY2" fmla="*/ 14047 h 47959"/>
                <a:gd name="connsiteX3" fmla="*/ 0 w 64262"/>
                <a:gd name="connsiteY3" fmla="*/ 23759 h 47959"/>
                <a:gd name="connsiteX4" fmla="*/ 32068 w 64262"/>
                <a:gd name="connsiteY4" fmla="*/ 23759 h 47959"/>
                <a:gd name="connsiteX5" fmla="*/ 32068 w 64262"/>
                <a:gd name="connsiteY5" fmla="*/ 0 h 47959"/>
                <a:gd name="connsiteX6" fmla="*/ 32068 w 64262"/>
                <a:gd name="connsiteY6" fmla="*/ 47959 h 47959"/>
                <a:gd name="connsiteX7" fmla="*/ 45450 w 64262"/>
                <a:gd name="connsiteY7" fmla="*/ 47959 h 47959"/>
                <a:gd name="connsiteX8" fmla="*/ 64262 w 64262"/>
                <a:gd name="connsiteY8" fmla="*/ 33912 h 47959"/>
                <a:gd name="connsiteX9" fmla="*/ 64262 w 64262"/>
                <a:gd name="connsiteY9" fmla="*/ 23778 h 47959"/>
                <a:gd name="connsiteX10" fmla="*/ 32068 w 64262"/>
                <a:gd name="connsiteY10" fmla="*/ 23778 h 47959"/>
                <a:gd name="connsiteX11" fmla="*/ 32068 w 64262"/>
                <a:gd name="connsiteY11" fmla="*/ 47959 h 47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262" h="47959">
                  <a:moveTo>
                    <a:pt x="32068" y="0"/>
                  </a:moveTo>
                  <a:lnTo>
                    <a:pt x="18812" y="0"/>
                  </a:lnTo>
                  <a:lnTo>
                    <a:pt x="0" y="14047"/>
                  </a:lnTo>
                  <a:lnTo>
                    <a:pt x="0" y="23759"/>
                  </a:lnTo>
                  <a:lnTo>
                    <a:pt x="32068" y="23759"/>
                  </a:lnTo>
                  <a:lnTo>
                    <a:pt x="32068" y="0"/>
                  </a:lnTo>
                  <a:close/>
                  <a:moveTo>
                    <a:pt x="32068" y="47959"/>
                  </a:moveTo>
                  <a:lnTo>
                    <a:pt x="45450" y="47959"/>
                  </a:lnTo>
                  <a:lnTo>
                    <a:pt x="64262" y="33912"/>
                  </a:lnTo>
                  <a:lnTo>
                    <a:pt x="64262" y="23778"/>
                  </a:lnTo>
                  <a:lnTo>
                    <a:pt x="32068" y="23778"/>
                  </a:lnTo>
                  <a:lnTo>
                    <a:pt x="32068" y="47959"/>
                  </a:lnTo>
                  <a:close/>
                </a:path>
              </a:pathLst>
            </a:custGeom>
            <a:solidFill>
              <a:srgbClr val="FF9811"/>
            </a:solidFill>
            <a:ln w="1262" cap="flat">
              <a:noFill/>
              <a:prstDash val="solid"/>
              <a:miter/>
            </a:ln>
          </p:spPr>
          <p:txBody>
            <a:bodyPr rtlCol="0" anchor="ctr"/>
            <a:lstStyle/>
            <a:p>
              <a:endParaRPr lang="en-QA"/>
            </a:p>
          </p:txBody>
        </p:sp>
        <p:sp>
          <p:nvSpPr>
            <p:cNvPr id="8635" name="Freeform 8634">
              <a:extLst>
                <a:ext uri="{FF2B5EF4-FFF2-40B4-BE49-F238E27FC236}">
                  <a16:creationId xmlns:a16="http://schemas.microsoft.com/office/drawing/2014/main" id="{F1E27AFB-85B6-4F1D-BF12-938CE3009FD0}"/>
                </a:ext>
              </a:extLst>
            </p:cNvPr>
            <p:cNvSpPr/>
            <p:nvPr/>
          </p:nvSpPr>
          <p:spPr>
            <a:xfrm>
              <a:off x="16568947" y="916981"/>
              <a:ext cx="65776" cy="179460"/>
            </a:xfrm>
            <a:custGeom>
              <a:avLst/>
              <a:gdLst>
                <a:gd name="connsiteX0" fmla="*/ 19569 w 65776"/>
                <a:gd name="connsiteY0" fmla="*/ 113710 h 179460"/>
                <a:gd name="connsiteX1" fmla="*/ 757 w 65776"/>
                <a:gd name="connsiteY1" fmla="*/ 99662 h 179460"/>
                <a:gd name="connsiteX2" fmla="*/ 757 w 65776"/>
                <a:gd name="connsiteY2" fmla="*/ 79799 h 179460"/>
                <a:gd name="connsiteX3" fmla="*/ 19569 w 65776"/>
                <a:gd name="connsiteY3" fmla="*/ 65751 h 179460"/>
                <a:gd name="connsiteX4" fmla="*/ 46207 w 65776"/>
                <a:gd name="connsiteY4" fmla="*/ 65751 h 179460"/>
                <a:gd name="connsiteX5" fmla="*/ 65019 w 65776"/>
                <a:gd name="connsiteY5" fmla="*/ 79799 h 179460"/>
                <a:gd name="connsiteX6" fmla="*/ 65019 w 65776"/>
                <a:gd name="connsiteY6" fmla="*/ 99662 h 179460"/>
                <a:gd name="connsiteX7" fmla="*/ 46207 w 65776"/>
                <a:gd name="connsiteY7" fmla="*/ 113710 h 179460"/>
                <a:gd name="connsiteX8" fmla="*/ 19569 w 65776"/>
                <a:gd name="connsiteY8" fmla="*/ 113710 h 179460"/>
                <a:gd name="connsiteX9" fmla="*/ 65776 w 65776"/>
                <a:gd name="connsiteY9" fmla="*/ 144616 h 179460"/>
                <a:gd name="connsiteX10" fmla="*/ 57570 w 65776"/>
                <a:gd name="connsiteY10" fmla="*/ 144616 h 179460"/>
                <a:gd name="connsiteX11" fmla="*/ 57570 w 65776"/>
                <a:gd name="connsiteY11" fmla="*/ 136403 h 179460"/>
                <a:gd name="connsiteX12" fmla="*/ 43051 w 65776"/>
                <a:gd name="connsiteY12" fmla="*/ 136403 h 179460"/>
                <a:gd name="connsiteX13" fmla="*/ 32825 w 65776"/>
                <a:gd name="connsiteY13" fmla="*/ 126198 h 179460"/>
                <a:gd name="connsiteX14" fmla="*/ 22725 w 65776"/>
                <a:gd name="connsiteY14" fmla="*/ 136403 h 179460"/>
                <a:gd name="connsiteX15" fmla="*/ 8206 w 65776"/>
                <a:gd name="connsiteY15" fmla="*/ 136403 h 179460"/>
                <a:gd name="connsiteX16" fmla="*/ 8206 w 65776"/>
                <a:gd name="connsiteY16" fmla="*/ 144616 h 179460"/>
                <a:gd name="connsiteX17" fmla="*/ 0 w 65776"/>
                <a:gd name="connsiteY17" fmla="*/ 144616 h 179460"/>
                <a:gd name="connsiteX18" fmla="*/ 0 w 65776"/>
                <a:gd name="connsiteY18" fmla="*/ 161043 h 179460"/>
                <a:gd name="connsiteX19" fmla="*/ 8206 w 65776"/>
                <a:gd name="connsiteY19" fmla="*/ 161043 h 179460"/>
                <a:gd name="connsiteX20" fmla="*/ 8206 w 65776"/>
                <a:gd name="connsiteY20" fmla="*/ 169254 h 179460"/>
                <a:gd name="connsiteX21" fmla="*/ 22725 w 65776"/>
                <a:gd name="connsiteY21" fmla="*/ 169254 h 179460"/>
                <a:gd name="connsiteX22" fmla="*/ 32951 w 65776"/>
                <a:gd name="connsiteY22" fmla="*/ 179460 h 179460"/>
                <a:gd name="connsiteX23" fmla="*/ 43051 w 65776"/>
                <a:gd name="connsiteY23" fmla="*/ 169254 h 179460"/>
                <a:gd name="connsiteX24" fmla="*/ 57570 w 65776"/>
                <a:gd name="connsiteY24" fmla="*/ 169254 h 179460"/>
                <a:gd name="connsiteX25" fmla="*/ 57570 w 65776"/>
                <a:gd name="connsiteY25" fmla="*/ 161043 h 179460"/>
                <a:gd name="connsiteX26" fmla="*/ 65776 w 65776"/>
                <a:gd name="connsiteY26" fmla="*/ 161043 h 179460"/>
                <a:gd name="connsiteX27" fmla="*/ 65776 w 65776"/>
                <a:gd name="connsiteY27" fmla="*/ 144616 h 179460"/>
                <a:gd name="connsiteX28" fmla="*/ 65776 w 65776"/>
                <a:gd name="connsiteY28" fmla="*/ 18418 h 179460"/>
                <a:gd name="connsiteX29" fmla="*/ 57570 w 65776"/>
                <a:gd name="connsiteY29" fmla="*/ 18418 h 179460"/>
                <a:gd name="connsiteX30" fmla="*/ 57570 w 65776"/>
                <a:gd name="connsiteY30" fmla="*/ 10207 h 179460"/>
                <a:gd name="connsiteX31" fmla="*/ 43051 w 65776"/>
                <a:gd name="connsiteY31" fmla="*/ 10207 h 179460"/>
                <a:gd name="connsiteX32" fmla="*/ 32825 w 65776"/>
                <a:gd name="connsiteY32" fmla="*/ 0 h 179460"/>
                <a:gd name="connsiteX33" fmla="*/ 22725 w 65776"/>
                <a:gd name="connsiteY33" fmla="*/ 10207 h 179460"/>
                <a:gd name="connsiteX34" fmla="*/ 8206 w 65776"/>
                <a:gd name="connsiteY34" fmla="*/ 10207 h 179460"/>
                <a:gd name="connsiteX35" fmla="*/ 8206 w 65776"/>
                <a:gd name="connsiteY35" fmla="*/ 18418 h 179460"/>
                <a:gd name="connsiteX36" fmla="*/ 0 w 65776"/>
                <a:gd name="connsiteY36" fmla="*/ 18418 h 179460"/>
                <a:gd name="connsiteX37" fmla="*/ 0 w 65776"/>
                <a:gd name="connsiteY37" fmla="*/ 34845 h 179460"/>
                <a:gd name="connsiteX38" fmla="*/ 8206 w 65776"/>
                <a:gd name="connsiteY38" fmla="*/ 34845 h 179460"/>
                <a:gd name="connsiteX39" fmla="*/ 8206 w 65776"/>
                <a:gd name="connsiteY39" fmla="*/ 43056 h 179460"/>
                <a:gd name="connsiteX40" fmla="*/ 22725 w 65776"/>
                <a:gd name="connsiteY40" fmla="*/ 43056 h 179460"/>
                <a:gd name="connsiteX41" fmla="*/ 32951 w 65776"/>
                <a:gd name="connsiteY41" fmla="*/ 53264 h 179460"/>
                <a:gd name="connsiteX42" fmla="*/ 43051 w 65776"/>
                <a:gd name="connsiteY42" fmla="*/ 43056 h 179460"/>
                <a:gd name="connsiteX43" fmla="*/ 57570 w 65776"/>
                <a:gd name="connsiteY43" fmla="*/ 43056 h 179460"/>
                <a:gd name="connsiteX44" fmla="*/ 57570 w 65776"/>
                <a:gd name="connsiteY44" fmla="*/ 34845 h 179460"/>
                <a:gd name="connsiteX45" fmla="*/ 65776 w 65776"/>
                <a:gd name="connsiteY45" fmla="*/ 34845 h 179460"/>
                <a:gd name="connsiteX46" fmla="*/ 65776 w 65776"/>
                <a:gd name="connsiteY46" fmla="*/ 18418 h 179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5776" h="179460">
                  <a:moveTo>
                    <a:pt x="19569" y="113710"/>
                  </a:moveTo>
                  <a:lnTo>
                    <a:pt x="757" y="99662"/>
                  </a:lnTo>
                  <a:lnTo>
                    <a:pt x="757" y="79799"/>
                  </a:lnTo>
                  <a:lnTo>
                    <a:pt x="19569" y="65751"/>
                  </a:lnTo>
                  <a:lnTo>
                    <a:pt x="46207" y="65751"/>
                  </a:lnTo>
                  <a:lnTo>
                    <a:pt x="65019" y="79799"/>
                  </a:lnTo>
                  <a:lnTo>
                    <a:pt x="65019" y="99662"/>
                  </a:lnTo>
                  <a:lnTo>
                    <a:pt x="46207" y="113710"/>
                  </a:lnTo>
                  <a:lnTo>
                    <a:pt x="19569" y="113710"/>
                  </a:lnTo>
                  <a:close/>
                  <a:moveTo>
                    <a:pt x="65776" y="144616"/>
                  </a:moveTo>
                  <a:lnTo>
                    <a:pt x="57570" y="144616"/>
                  </a:lnTo>
                  <a:lnTo>
                    <a:pt x="57570" y="136403"/>
                  </a:lnTo>
                  <a:lnTo>
                    <a:pt x="43051" y="136403"/>
                  </a:lnTo>
                  <a:lnTo>
                    <a:pt x="32825" y="126198"/>
                  </a:lnTo>
                  <a:lnTo>
                    <a:pt x="22725" y="136403"/>
                  </a:lnTo>
                  <a:lnTo>
                    <a:pt x="8206" y="136403"/>
                  </a:lnTo>
                  <a:lnTo>
                    <a:pt x="8206" y="144616"/>
                  </a:lnTo>
                  <a:lnTo>
                    <a:pt x="0" y="144616"/>
                  </a:lnTo>
                  <a:lnTo>
                    <a:pt x="0" y="161043"/>
                  </a:lnTo>
                  <a:lnTo>
                    <a:pt x="8206" y="161043"/>
                  </a:lnTo>
                  <a:lnTo>
                    <a:pt x="8206" y="169254"/>
                  </a:lnTo>
                  <a:lnTo>
                    <a:pt x="22725" y="169254"/>
                  </a:lnTo>
                  <a:lnTo>
                    <a:pt x="32951" y="179460"/>
                  </a:lnTo>
                  <a:lnTo>
                    <a:pt x="43051" y="169254"/>
                  </a:lnTo>
                  <a:lnTo>
                    <a:pt x="57570" y="169254"/>
                  </a:lnTo>
                  <a:lnTo>
                    <a:pt x="57570" y="161043"/>
                  </a:lnTo>
                  <a:lnTo>
                    <a:pt x="65776" y="161043"/>
                  </a:lnTo>
                  <a:lnTo>
                    <a:pt x="65776" y="144616"/>
                  </a:lnTo>
                  <a:close/>
                  <a:moveTo>
                    <a:pt x="65776" y="18418"/>
                  </a:moveTo>
                  <a:lnTo>
                    <a:pt x="57570" y="18418"/>
                  </a:lnTo>
                  <a:lnTo>
                    <a:pt x="57570" y="10207"/>
                  </a:lnTo>
                  <a:lnTo>
                    <a:pt x="43051" y="10207"/>
                  </a:lnTo>
                  <a:lnTo>
                    <a:pt x="32825" y="0"/>
                  </a:lnTo>
                  <a:lnTo>
                    <a:pt x="22725" y="10207"/>
                  </a:lnTo>
                  <a:lnTo>
                    <a:pt x="8206" y="10207"/>
                  </a:lnTo>
                  <a:lnTo>
                    <a:pt x="8206" y="18418"/>
                  </a:lnTo>
                  <a:lnTo>
                    <a:pt x="0" y="18418"/>
                  </a:lnTo>
                  <a:lnTo>
                    <a:pt x="0" y="34845"/>
                  </a:lnTo>
                  <a:lnTo>
                    <a:pt x="8206" y="34845"/>
                  </a:lnTo>
                  <a:lnTo>
                    <a:pt x="8206" y="43056"/>
                  </a:lnTo>
                  <a:lnTo>
                    <a:pt x="22725" y="43056"/>
                  </a:lnTo>
                  <a:lnTo>
                    <a:pt x="32951" y="53264"/>
                  </a:lnTo>
                  <a:lnTo>
                    <a:pt x="43051" y="43056"/>
                  </a:lnTo>
                  <a:lnTo>
                    <a:pt x="57570" y="43056"/>
                  </a:lnTo>
                  <a:lnTo>
                    <a:pt x="57570" y="34845"/>
                  </a:lnTo>
                  <a:lnTo>
                    <a:pt x="65776" y="34845"/>
                  </a:lnTo>
                  <a:lnTo>
                    <a:pt x="65776" y="18418"/>
                  </a:lnTo>
                  <a:close/>
                </a:path>
              </a:pathLst>
            </a:custGeom>
            <a:solidFill>
              <a:srgbClr val="496E2D"/>
            </a:solidFill>
            <a:ln w="1262" cap="flat">
              <a:noFill/>
              <a:prstDash val="solid"/>
              <a:miter/>
            </a:ln>
          </p:spPr>
          <p:txBody>
            <a:bodyPr rtlCol="0" anchor="ctr"/>
            <a:lstStyle/>
            <a:p>
              <a:endParaRPr lang="en-QA"/>
            </a:p>
          </p:txBody>
        </p:sp>
        <p:sp>
          <p:nvSpPr>
            <p:cNvPr id="8637" name="Freeform 8636">
              <a:extLst>
                <a:ext uri="{FF2B5EF4-FFF2-40B4-BE49-F238E27FC236}">
                  <a16:creationId xmlns:a16="http://schemas.microsoft.com/office/drawing/2014/main" id="{9FAEF0F8-3E11-D9C6-FE46-8D21689B6630}"/>
                </a:ext>
              </a:extLst>
            </p:cNvPr>
            <p:cNvSpPr/>
            <p:nvPr/>
          </p:nvSpPr>
          <p:spPr>
            <a:xfrm>
              <a:off x="16592430" y="997320"/>
              <a:ext cx="18811" cy="18771"/>
            </a:xfrm>
            <a:custGeom>
              <a:avLst/>
              <a:gdLst>
                <a:gd name="connsiteX0" fmla="*/ 0 w 18811"/>
                <a:gd name="connsiteY0" fmla="*/ 0 h 18771"/>
                <a:gd name="connsiteX1" fmla="*/ 18812 w 18811"/>
                <a:gd name="connsiteY1" fmla="*/ 0 h 18771"/>
                <a:gd name="connsiteX2" fmla="*/ 18812 w 18811"/>
                <a:gd name="connsiteY2" fmla="*/ 18771 h 18771"/>
                <a:gd name="connsiteX3" fmla="*/ 0 w 18811"/>
                <a:gd name="connsiteY3" fmla="*/ 18771 h 18771"/>
                <a:gd name="connsiteX4" fmla="*/ 0 w 18811"/>
                <a:gd name="connsiteY4" fmla="*/ 0 h 18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11" h="18771">
                  <a:moveTo>
                    <a:pt x="0" y="0"/>
                  </a:moveTo>
                  <a:lnTo>
                    <a:pt x="18812" y="0"/>
                  </a:lnTo>
                  <a:lnTo>
                    <a:pt x="18812" y="18771"/>
                  </a:lnTo>
                  <a:lnTo>
                    <a:pt x="0" y="18771"/>
                  </a:lnTo>
                  <a:lnTo>
                    <a:pt x="0" y="0"/>
                  </a:lnTo>
                  <a:close/>
                </a:path>
              </a:pathLst>
            </a:custGeom>
            <a:solidFill>
              <a:srgbClr val="D80027"/>
            </a:solidFill>
            <a:ln w="1262" cap="flat">
              <a:noFill/>
              <a:prstDash val="solid"/>
              <a:miter/>
            </a:ln>
          </p:spPr>
          <p:txBody>
            <a:bodyPr rtlCol="0" anchor="ctr"/>
            <a:lstStyle/>
            <a:p>
              <a:endParaRPr lang="en-QA"/>
            </a:p>
          </p:txBody>
        </p:sp>
        <p:sp>
          <p:nvSpPr>
            <p:cNvPr id="8639" name="Freeform 8638">
              <a:extLst>
                <a:ext uri="{FF2B5EF4-FFF2-40B4-BE49-F238E27FC236}">
                  <a16:creationId xmlns:a16="http://schemas.microsoft.com/office/drawing/2014/main" id="{A75BA1F4-FA08-AC9C-FC84-17FD2FFFA1A9}"/>
                </a:ext>
              </a:extLst>
            </p:cNvPr>
            <p:cNvSpPr/>
            <p:nvPr/>
          </p:nvSpPr>
          <p:spPr>
            <a:xfrm>
              <a:off x="16592430" y="934222"/>
              <a:ext cx="18811" cy="18773"/>
            </a:xfrm>
            <a:custGeom>
              <a:avLst/>
              <a:gdLst>
                <a:gd name="connsiteX0" fmla="*/ 9343 w 18811"/>
                <a:gd name="connsiteY0" fmla="*/ 18774 h 18773"/>
                <a:gd name="connsiteX1" fmla="*/ 18812 w 18811"/>
                <a:gd name="connsiteY1" fmla="*/ 9386 h 18773"/>
                <a:gd name="connsiteX2" fmla="*/ 9343 w 18811"/>
                <a:gd name="connsiteY2" fmla="*/ 0 h 18773"/>
                <a:gd name="connsiteX3" fmla="*/ 0 w 18811"/>
                <a:gd name="connsiteY3" fmla="*/ 9386 h 18773"/>
                <a:gd name="connsiteX4" fmla="*/ 9343 w 18811"/>
                <a:gd name="connsiteY4" fmla="*/ 18774 h 18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11" h="18773">
                  <a:moveTo>
                    <a:pt x="9343" y="18774"/>
                  </a:moveTo>
                  <a:cubicBezTo>
                    <a:pt x="14646" y="18774"/>
                    <a:pt x="18812" y="14571"/>
                    <a:pt x="18812" y="9386"/>
                  </a:cubicBezTo>
                  <a:cubicBezTo>
                    <a:pt x="18812" y="4203"/>
                    <a:pt x="14646" y="0"/>
                    <a:pt x="9343" y="0"/>
                  </a:cubicBezTo>
                  <a:cubicBezTo>
                    <a:pt x="4166" y="0"/>
                    <a:pt x="0" y="4203"/>
                    <a:pt x="0" y="9386"/>
                  </a:cubicBezTo>
                  <a:cubicBezTo>
                    <a:pt x="0" y="14571"/>
                    <a:pt x="4166" y="18774"/>
                    <a:pt x="9343" y="18774"/>
                  </a:cubicBezTo>
                  <a:close/>
                </a:path>
              </a:pathLst>
            </a:custGeom>
            <a:solidFill>
              <a:srgbClr val="D80027"/>
            </a:solidFill>
            <a:ln w="1262" cap="flat">
              <a:noFill/>
              <a:prstDash val="solid"/>
              <a:miter/>
            </a:ln>
          </p:spPr>
          <p:txBody>
            <a:bodyPr rtlCol="0" anchor="ctr"/>
            <a:lstStyle/>
            <a:p>
              <a:endParaRPr lang="en-QA"/>
            </a:p>
          </p:txBody>
        </p:sp>
        <p:sp>
          <p:nvSpPr>
            <p:cNvPr id="8641" name="Freeform 8640">
              <a:extLst>
                <a:ext uri="{FF2B5EF4-FFF2-40B4-BE49-F238E27FC236}">
                  <a16:creationId xmlns:a16="http://schemas.microsoft.com/office/drawing/2014/main" id="{8D84A76B-2AED-CBED-017A-EE92CAF6CDCD}"/>
                </a:ext>
              </a:extLst>
            </p:cNvPr>
            <p:cNvSpPr/>
            <p:nvPr/>
          </p:nvSpPr>
          <p:spPr>
            <a:xfrm>
              <a:off x="16592430" y="1060426"/>
              <a:ext cx="18811" cy="18773"/>
            </a:xfrm>
            <a:custGeom>
              <a:avLst/>
              <a:gdLst>
                <a:gd name="connsiteX0" fmla="*/ 9343 w 18811"/>
                <a:gd name="connsiteY0" fmla="*/ 18774 h 18773"/>
                <a:gd name="connsiteX1" fmla="*/ 18812 w 18811"/>
                <a:gd name="connsiteY1" fmla="*/ 9388 h 18773"/>
                <a:gd name="connsiteX2" fmla="*/ 9343 w 18811"/>
                <a:gd name="connsiteY2" fmla="*/ 0 h 18773"/>
                <a:gd name="connsiteX3" fmla="*/ 0 w 18811"/>
                <a:gd name="connsiteY3" fmla="*/ 9388 h 18773"/>
                <a:gd name="connsiteX4" fmla="*/ 9343 w 18811"/>
                <a:gd name="connsiteY4" fmla="*/ 18774 h 18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11" h="18773">
                  <a:moveTo>
                    <a:pt x="9343" y="18774"/>
                  </a:moveTo>
                  <a:cubicBezTo>
                    <a:pt x="14646" y="18774"/>
                    <a:pt x="18812" y="14571"/>
                    <a:pt x="18812" y="9388"/>
                  </a:cubicBezTo>
                  <a:cubicBezTo>
                    <a:pt x="18812" y="4203"/>
                    <a:pt x="14646" y="0"/>
                    <a:pt x="9343" y="0"/>
                  </a:cubicBezTo>
                  <a:cubicBezTo>
                    <a:pt x="4166" y="0"/>
                    <a:pt x="0" y="4203"/>
                    <a:pt x="0" y="9388"/>
                  </a:cubicBezTo>
                  <a:cubicBezTo>
                    <a:pt x="0" y="14571"/>
                    <a:pt x="4166" y="18774"/>
                    <a:pt x="9343" y="18774"/>
                  </a:cubicBezTo>
                  <a:close/>
                </a:path>
              </a:pathLst>
            </a:custGeom>
            <a:solidFill>
              <a:srgbClr val="D80027"/>
            </a:solidFill>
            <a:ln w="1262" cap="flat">
              <a:noFill/>
              <a:prstDash val="solid"/>
              <a:miter/>
            </a:ln>
          </p:spPr>
          <p:txBody>
            <a:bodyPr rtlCol="0" anchor="ctr"/>
            <a:lstStyle/>
            <a:p>
              <a:endParaRPr lang="en-QA"/>
            </a:p>
          </p:txBody>
        </p:sp>
      </p:grpSp>
      <p:grpSp>
        <p:nvGrpSpPr>
          <p:cNvPr id="8689" name="Graphic 2">
            <a:extLst>
              <a:ext uri="{FF2B5EF4-FFF2-40B4-BE49-F238E27FC236}">
                <a16:creationId xmlns:a16="http://schemas.microsoft.com/office/drawing/2014/main" id="{451038BB-BB5E-D7E7-1869-3B82437C16EA}"/>
              </a:ext>
            </a:extLst>
          </p:cNvPr>
          <p:cNvGrpSpPr/>
          <p:nvPr/>
        </p:nvGrpSpPr>
        <p:grpSpPr>
          <a:xfrm>
            <a:off x="21256530" y="7661382"/>
            <a:ext cx="855664" cy="570413"/>
            <a:chOff x="16439910" y="4032786"/>
            <a:chExt cx="647668" cy="431756"/>
          </a:xfrm>
        </p:grpSpPr>
        <p:sp>
          <p:nvSpPr>
            <p:cNvPr id="8691" name="Freeform 8690">
              <a:extLst>
                <a:ext uri="{FF2B5EF4-FFF2-40B4-BE49-F238E27FC236}">
                  <a16:creationId xmlns:a16="http://schemas.microsoft.com/office/drawing/2014/main" id="{7B7BFB70-BA38-A73B-4235-33E087730522}"/>
                </a:ext>
              </a:extLst>
            </p:cNvPr>
            <p:cNvSpPr/>
            <p:nvPr/>
          </p:nvSpPr>
          <p:spPr>
            <a:xfrm>
              <a:off x="16439919" y="4032786"/>
              <a:ext cx="604490" cy="431756"/>
            </a:xfrm>
            <a:custGeom>
              <a:avLst/>
              <a:gdLst>
                <a:gd name="connsiteX0" fmla="*/ 0 w 604490"/>
                <a:gd name="connsiteY0" fmla="*/ 0 h 431756"/>
                <a:gd name="connsiteX1" fmla="*/ 604490 w 604490"/>
                <a:gd name="connsiteY1" fmla="*/ 0 h 431756"/>
                <a:gd name="connsiteX2" fmla="*/ 604490 w 604490"/>
                <a:gd name="connsiteY2" fmla="*/ 431756 h 431756"/>
                <a:gd name="connsiteX3" fmla="*/ 0 w 604490"/>
                <a:gd name="connsiteY3" fmla="*/ 431756 h 431756"/>
                <a:gd name="connsiteX4" fmla="*/ 0 w 604490"/>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490" h="431756">
                  <a:moveTo>
                    <a:pt x="0" y="0"/>
                  </a:moveTo>
                  <a:lnTo>
                    <a:pt x="604490" y="0"/>
                  </a:lnTo>
                  <a:lnTo>
                    <a:pt x="604490"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8693" name="Freeform 8692">
              <a:extLst>
                <a:ext uri="{FF2B5EF4-FFF2-40B4-BE49-F238E27FC236}">
                  <a16:creationId xmlns:a16="http://schemas.microsoft.com/office/drawing/2014/main" id="{82B3683E-ABE1-6057-7A96-115FD01C49AF}"/>
                </a:ext>
              </a:extLst>
            </p:cNvPr>
            <p:cNvSpPr/>
            <p:nvPr/>
          </p:nvSpPr>
          <p:spPr>
            <a:xfrm>
              <a:off x="16439919" y="403278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73AB6"/>
            </a:solidFill>
            <a:ln w="1262" cap="flat">
              <a:noFill/>
              <a:prstDash val="solid"/>
              <a:miter/>
            </a:ln>
          </p:spPr>
          <p:txBody>
            <a:bodyPr rtlCol="0" anchor="ctr"/>
            <a:lstStyle/>
            <a:p>
              <a:endParaRPr lang="en-QA"/>
            </a:p>
          </p:txBody>
        </p:sp>
        <p:sp>
          <p:nvSpPr>
            <p:cNvPr id="8695" name="Freeform 8694">
              <a:extLst>
                <a:ext uri="{FF2B5EF4-FFF2-40B4-BE49-F238E27FC236}">
                  <a16:creationId xmlns:a16="http://schemas.microsoft.com/office/drawing/2014/main" id="{B5934D01-3D0E-10C7-2811-0B4871E59C2C}"/>
                </a:ext>
              </a:extLst>
            </p:cNvPr>
            <p:cNvSpPr/>
            <p:nvPr/>
          </p:nvSpPr>
          <p:spPr>
            <a:xfrm>
              <a:off x="16439919" y="4032786"/>
              <a:ext cx="325222" cy="215878"/>
            </a:xfrm>
            <a:custGeom>
              <a:avLst/>
              <a:gdLst>
                <a:gd name="connsiteX0" fmla="*/ 0 w 325222"/>
                <a:gd name="connsiteY0" fmla="*/ 0 h 215878"/>
                <a:gd name="connsiteX1" fmla="*/ 325222 w 325222"/>
                <a:gd name="connsiteY1" fmla="*/ 0 h 215878"/>
                <a:gd name="connsiteX2" fmla="*/ 325222 w 325222"/>
                <a:gd name="connsiteY2" fmla="*/ 215878 h 215878"/>
                <a:gd name="connsiteX3" fmla="*/ 0 w 325222"/>
                <a:gd name="connsiteY3" fmla="*/ 215878 h 215878"/>
                <a:gd name="connsiteX4" fmla="*/ 0 w 325222"/>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222" h="215878">
                  <a:moveTo>
                    <a:pt x="0" y="0"/>
                  </a:moveTo>
                  <a:lnTo>
                    <a:pt x="325222" y="0"/>
                  </a:lnTo>
                  <a:lnTo>
                    <a:pt x="325222" y="215878"/>
                  </a:lnTo>
                  <a:lnTo>
                    <a:pt x="0" y="215878"/>
                  </a:lnTo>
                  <a:lnTo>
                    <a:pt x="0" y="0"/>
                  </a:lnTo>
                  <a:close/>
                </a:path>
              </a:pathLst>
            </a:custGeom>
            <a:solidFill>
              <a:srgbClr val="FFFFFF"/>
            </a:solidFill>
            <a:ln w="1262" cap="flat">
              <a:noFill/>
              <a:prstDash val="solid"/>
              <a:miter/>
            </a:ln>
          </p:spPr>
          <p:txBody>
            <a:bodyPr rtlCol="0" anchor="ctr"/>
            <a:lstStyle/>
            <a:p>
              <a:endParaRPr lang="en-QA"/>
            </a:p>
          </p:txBody>
        </p:sp>
        <p:sp>
          <p:nvSpPr>
            <p:cNvPr id="8697" name="Freeform 8696">
              <a:extLst>
                <a:ext uri="{FF2B5EF4-FFF2-40B4-BE49-F238E27FC236}">
                  <a16:creationId xmlns:a16="http://schemas.microsoft.com/office/drawing/2014/main" id="{ACB4A0F2-7561-3A2C-3D88-289DA3346796}"/>
                </a:ext>
              </a:extLst>
            </p:cNvPr>
            <p:cNvSpPr/>
            <p:nvPr/>
          </p:nvSpPr>
          <p:spPr>
            <a:xfrm>
              <a:off x="16644320" y="4032786"/>
              <a:ext cx="103651" cy="201486"/>
            </a:xfrm>
            <a:custGeom>
              <a:avLst/>
              <a:gdLst>
                <a:gd name="connsiteX0" fmla="*/ 0 w 103651"/>
                <a:gd name="connsiteY0" fmla="*/ 0 h 201486"/>
                <a:gd name="connsiteX1" fmla="*/ 103652 w 103651"/>
                <a:gd name="connsiteY1" fmla="*/ 0 h 201486"/>
                <a:gd name="connsiteX2" fmla="*/ 103652 w 103651"/>
                <a:gd name="connsiteY2" fmla="*/ 201486 h 201486"/>
                <a:gd name="connsiteX3" fmla="*/ 0 w 103651"/>
                <a:gd name="connsiteY3" fmla="*/ 201486 h 201486"/>
                <a:gd name="connsiteX4" fmla="*/ 0 w 103651"/>
                <a:gd name="connsiteY4" fmla="*/ 0 h 201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651" h="201486">
                  <a:moveTo>
                    <a:pt x="0" y="0"/>
                  </a:moveTo>
                  <a:lnTo>
                    <a:pt x="103652" y="0"/>
                  </a:lnTo>
                  <a:lnTo>
                    <a:pt x="103652" y="201486"/>
                  </a:lnTo>
                  <a:lnTo>
                    <a:pt x="0" y="201486"/>
                  </a:lnTo>
                  <a:lnTo>
                    <a:pt x="0" y="0"/>
                  </a:lnTo>
                  <a:close/>
                </a:path>
              </a:pathLst>
            </a:custGeom>
            <a:solidFill>
              <a:srgbClr val="F44653"/>
            </a:solidFill>
            <a:ln w="1262" cap="flat">
              <a:noFill/>
              <a:prstDash val="solid"/>
              <a:miter/>
            </a:ln>
          </p:spPr>
          <p:txBody>
            <a:bodyPr rtlCol="0" anchor="ctr"/>
            <a:lstStyle/>
            <a:p>
              <a:endParaRPr lang="en-QA"/>
            </a:p>
          </p:txBody>
        </p:sp>
        <p:sp>
          <p:nvSpPr>
            <p:cNvPr id="8699" name="Freeform 8698">
              <a:extLst>
                <a:ext uri="{FF2B5EF4-FFF2-40B4-BE49-F238E27FC236}">
                  <a16:creationId xmlns:a16="http://schemas.microsoft.com/office/drawing/2014/main" id="{4413F195-AFF5-C53E-0130-52CB02B556C5}"/>
                </a:ext>
              </a:extLst>
            </p:cNvPr>
            <p:cNvSpPr/>
            <p:nvPr/>
          </p:nvSpPr>
          <p:spPr>
            <a:xfrm>
              <a:off x="16439919" y="4032786"/>
              <a:ext cx="103651" cy="201486"/>
            </a:xfrm>
            <a:custGeom>
              <a:avLst/>
              <a:gdLst>
                <a:gd name="connsiteX0" fmla="*/ 0 w 103651"/>
                <a:gd name="connsiteY0" fmla="*/ 0 h 201486"/>
                <a:gd name="connsiteX1" fmla="*/ 103652 w 103651"/>
                <a:gd name="connsiteY1" fmla="*/ 0 h 201486"/>
                <a:gd name="connsiteX2" fmla="*/ 103652 w 103651"/>
                <a:gd name="connsiteY2" fmla="*/ 201486 h 201486"/>
                <a:gd name="connsiteX3" fmla="*/ 0 w 103651"/>
                <a:gd name="connsiteY3" fmla="*/ 201486 h 201486"/>
                <a:gd name="connsiteX4" fmla="*/ 0 w 103651"/>
                <a:gd name="connsiteY4" fmla="*/ 0 h 201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651" h="201486">
                  <a:moveTo>
                    <a:pt x="0" y="0"/>
                  </a:moveTo>
                  <a:lnTo>
                    <a:pt x="103652" y="0"/>
                  </a:lnTo>
                  <a:lnTo>
                    <a:pt x="103652" y="201486"/>
                  </a:lnTo>
                  <a:lnTo>
                    <a:pt x="0" y="201486"/>
                  </a:lnTo>
                  <a:lnTo>
                    <a:pt x="0" y="0"/>
                  </a:lnTo>
                  <a:close/>
                </a:path>
              </a:pathLst>
            </a:custGeom>
            <a:solidFill>
              <a:srgbClr val="1035BB"/>
            </a:solidFill>
            <a:ln w="1262" cap="flat">
              <a:noFill/>
              <a:prstDash val="solid"/>
              <a:miter/>
            </a:ln>
          </p:spPr>
          <p:txBody>
            <a:bodyPr rtlCol="0" anchor="ctr"/>
            <a:lstStyle/>
            <a:p>
              <a:endParaRPr lang="en-QA"/>
            </a:p>
          </p:txBody>
        </p:sp>
        <p:sp>
          <p:nvSpPr>
            <p:cNvPr id="8701" name="Freeform 8700">
              <a:extLst>
                <a:ext uri="{FF2B5EF4-FFF2-40B4-BE49-F238E27FC236}">
                  <a16:creationId xmlns:a16="http://schemas.microsoft.com/office/drawing/2014/main" id="{5AB07D48-0795-C7BA-9CCF-4E3DF663B018}"/>
                </a:ext>
              </a:extLst>
            </p:cNvPr>
            <p:cNvSpPr/>
            <p:nvPr/>
          </p:nvSpPr>
          <p:spPr>
            <a:xfrm>
              <a:off x="16543570" y="4032786"/>
              <a:ext cx="486446" cy="374188"/>
            </a:xfrm>
            <a:custGeom>
              <a:avLst/>
              <a:gdLst>
                <a:gd name="connsiteX0" fmla="*/ 0 w 486446"/>
                <a:gd name="connsiteY0" fmla="*/ 0 h 374188"/>
                <a:gd name="connsiteX1" fmla="*/ 103653 w 486446"/>
                <a:gd name="connsiteY1" fmla="*/ 0 h 374188"/>
                <a:gd name="connsiteX2" fmla="*/ 103653 w 486446"/>
                <a:gd name="connsiteY2" fmla="*/ 201486 h 374188"/>
                <a:gd name="connsiteX3" fmla="*/ 0 w 486446"/>
                <a:gd name="connsiteY3" fmla="*/ 201486 h 374188"/>
                <a:gd name="connsiteX4" fmla="*/ 0 w 486446"/>
                <a:gd name="connsiteY4" fmla="*/ 0 h 374188"/>
                <a:gd name="connsiteX5" fmla="*/ 313734 w 486446"/>
                <a:gd name="connsiteY5" fmla="*/ 172703 h 374188"/>
                <a:gd name="connsiteX6" fmla="*/ 457660 w 486446"/>
                <a:gd name="connsiteY6" fmla="*/ 172703 h 374188"/>
                <a:gd name="connsiteX7" fmla="*/ 443268 w 486446"/>
                <a:gd name="connsiteY7" fmla="*/ 201486 h 374188"/>
                <a:gd name="connsiteX8" fmla="*/ 400090 w 486446"/>
                <a:gd name="connsiteY8" fmla="*/ 201486 h 374188"/>
                <a:gd name="connsiteX9" fmla="*/ 400090 w 486446"/>
                <a:gd name="connsiteY9" fmla="*/ 215878 h 374188"/>
                <a:gd name="connsiteX10" fmla="*/ 428875 w 486446"/>
                <a:gd name="connsiteY10" fmla="*/ 215878 h 374188"/>
                <a:gd name="connsiteX11" fmla="*/ 414483 w 486446"/>
                <a:gd name="connsiteY11" fmla="*/ 244662 h 374188"/>
                <a:gd name="connsiteX12" fmla="*/ 400090 w 486446"/>
                <a:gd name="connsiteY12" fmla="*/ 244662 h 374188"/>
                <a:gd name="connsiteX13" fmla="*/ 400090 w 486446"/>
                <a:gd name="connsiteY13" fmla="*/ 287837 h 374188"/>
                <a:gd name="connsiteX14" fmla="*/ 371305 w 486446"/>
                <a:gd name="connsiteY14" fmla="*/ 287837 h 374188"/>
                <a:gd name="connsiteX15" fmla="*/ 371305 w 486446"/>
                <a:gd name="connsiteY15" fmla="*/ 201486 h 374188"/>
                <a:gd name="connsiteX16" fmla="*/ 328127 w 486446"/>
                <a:gd name="connsiteY16" fmla="*/ 201486 h 374188"/>
                <a:gd name="connsiteX17" fmla="*/ 313734 w 486446"/>
                <a:gd name="connsiteY17" fmla="*/ 172703 h 374188"/>
                <a:gd name="connsiteX18" fmla="*/ 428875 w 486446"/>
                <a:gd name="connsiteY18" fmla="*/ 244662 h 374188"/>
                <a:gd name="connsiteX19" fmla="*/ 457660 w 486446"/>
                <a:gd name="connsiteY19" fmla="*/ 287837 h 374188"/>
                <a:gd name="connsiteX20" fmla="*/ 400090 w 486446"/>
                <a:gd name="connsiteY20" fmla="*/ 287837 h 374188"/>
                <a:gd name="connsiteX21" fmla="*/ 428875 w 486446"/>
                <a:gd name="connsiteY21" fmla="*/ 244662 h 374188"/>
                <a:gd name="connsiteX22" fmla="*/ 342520 w 486446"/>
                <a:gd name="connsiteY22" fmla="*/ 244662 h 374188"/>
                <a:gd name="connsiteX23" fmla="*/ 371305 w 486446"/>
                <a:gd name="connsiteY23" fmla="*/ 287837 h 374188"/>
                <a:gd name="connsiteX24" fmla="*/ 313734 w 486446"/>
                <a:gd name="connsiteY24" fmla="*/ 287837 h 374188"/>
                <a:gd name="connsiteX25" fmla="*/ 342520 w 486446"/>
                <a:gd name="connsiteY25" fmla="*/ 244662 h 374188"/>
                <a:gd name="connsiteX26" fmla="*/ 385697 w 486446"/>
                <a:gd name="connsiteY26" fmla="*/ 331013 h 374188"/>
                <a:gd name="connsiteX27" fmla="*/ 356912 w 486446"/>
                <a:gd name="connsiteY27" fmla="*/ 287837 h 374188"/>
                <a:gd name="connsiteX28" fmla="*/ 414483 w 486446"/>
                <a:gd name="connsiteY28" fmla="*/ 287837 h 374188"/>
                <a:gd name="connsiteX29" fmla="*/ 385697 w 486446"/>
                <a:gd name="connsiteY29" fmla="*/ 331013 h 374188"/>
                <a:gd name="connsiteX30" fmla="*/ 472053 w 486446"/>
                <a:gd name="connsiteY30" fmla="*/ 230270 h 374188"/>
                <a:gd name="connsiteX31" fmla="*/ 457660 w 486446"/>
                <a:gd name="connsiteY31" fmla="*/ 215878 h 374188"/>
                <a:gd name="connsiteX32" fmla="*/ 472053 w 486446"/>
                <a:gd name="connsiteY32" fmla="*/ 201486 h 374188"/>
                <a:gd name="connsiteX33" fmla="*/ 486447 w 486446"/>
                <a:gd name="connsiteY33" fmla="*/ 215878 h 374188"/>
                <a:gd name="connsiteX34" fmla="*/ 472053 w 486446"/>
                <a:gd name="connsiteY34" fmla="*/ 230270 h 374188"/>
                <a:gd name="connsiteX35" fmla="*/ 299342 w 486446"/>
                <a:gd name="connsiteY35" fmla="*/ 230270 h 374188"/>
                <a:gd name="connsiteX36" fmla="*/ 284949 w 486446"/>
                <a:gd name="connsiteY36" fmla="*/ 215878 h 374188"/>
                <a:gd name="connsiteX37" fmla="*/ 299342 w 486446"/>
                <a:gd name="connsiteY37" fmla="*/ 201486 h 374188"/>
                <a:gd name="connsiteX38" fmla="*/ 313734 w 486446"/>
                <a:gd name="connsiteY38" fmla="*/ 215878 h 374188"/>
                <a:gd name="connsiteX39" fmla="*/ 299342 w 486446"/>
                <a:gd name="connsiteY39" fmla="*/ 230270 h 374188"/>
                <a:gd name="connsiteX40" fmla="*/ 328127 w 486446"/>
                <a:gd name="connsiteY40" fmla="*/ 345405 h 374188"/>
                <a:gd name="connsiteX41" fmla="*/ 313734 w 486446"/>
                <a:gd name="connsiteY41" fmla="*/ 331013 h 374188"/>
                <a:gd name="connsiteX42" fmla="*/ 328127 w 486446"/>
                <a:gd name="connsiteY42" fmla="*/ 316621 h 374188"/>
                <a:gd name="connsiteX43" fmla="*/ 342520 w 486446"/>
                <a:gd name="connsiteY43" fmla="*/ 331013 h 374188"/>
                <a:gd name="connsiteX44" fmla="*/ 328127 w 486446"/>
                <a:gd name="connsiteY44" fmla="*/ 345405 h 374188"/>
                <a:gd name="connsiteX45" fmla="*/ 443268 w 486446"/>
                <a:gd name="connsiteY45" fmla="*/ 345405 h 374188"/>
                <a:gd name="connsiteX46" fmla="*/ 428875 w 486446"/>
                <a:gd name="connsiteY46" fmla="*/ 331013 h 374188"/>
                <a:gd name="connsiteX47" fmla="*/ 443268 w 486446"/>
                <a:gd name="connsiteY47" fmla="*/ 316621 h 374188"/>
                <a:gd name="connsiteX48" fmla="*/ 457660 w 486446"/>
                <a:gd name="connsiteY48" fmla="*/ 331013 h 374188"/>
                <a:gd name="connsiteX49" fmla="*/ 443268 w 486446"/>
                <a:gd name="connsiteY49" fmla="*/ 345405 h 374188"/>
                <a:gd name="connsiteX50" fmla="*/ 385697 w 486446"/>
                <a:gd name="connsiteY50" fmla="*/ 374189 h 374188"/>
                <a:gd name="connsiteX51" fmla="*/ 371305 w 486446"/>
                <a:gd name="connsiteY51" fmla="*/ 359797 h 374188"/>
                <a:gd name="connsiteX52" fmla="*/ 385697 w 486446"/>
                <a:gd name="connsiteY52" fmla="*/ 345405 h 374188"/>
                <a:gd name="connsiteX53" fmla="*/ 400090 w 486446"/>
                <a:gd name="connsiteY53" fmla="*/ 359797 h 374188"/>
                <a:gd name="connsiteX54" fmla="*/ 385697 w 486446"/>
                <a:gd name="connsiteY54" fmla="*/ 374189 h 374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486446" h="374188">
                  <a:moveTo>
                    <a:pt x="0" y="0"/>
                  </a:moveTo>
                  <a:lnTo>
                    <a:pt x="103653" y="0"/>
                  </a:lnTo>
                  <a:lnTo>
                    <a:pt x="103653" y="201486"/>
                  </a:lnTo>
                  <a:lnTo>
                    <a:pt x="0" y="201486"/>
                  </a:lnTo>
                  <a:lnTo>
                    <a:pt x="0" y="0"/>
                  </a:lnTo>
                  <a:close/>
                  <a:moveTo>
                    <a:pt x="313734" y="172703"/>
                  </a:moveTo>
                  <a:lnTo>
                    <a:pt x="457660" y="172703"/>
                  </a:lnTo>
                  <a:lnTo>
                    <a:pt x="443268" y="201486"/>
                  </a:lnTo>
                  <a:lnTo>
                    <a:pt x="400090" y="201486"/>
                  </a:lnTo>
                  <a:lnTo>
                    <a:pt x="400090" y="215878"/>
                  </a:lnTo>
                  <a:lnTo>
                    <a:pt x="428875" y="215878"/>
                  </a:lnTo>
                  <a:lnTo>
                    <a:pt x="414483" y="244662"/>
                  </a:lnTo>
                  <a:lnTo>
                    <a:pt x="400090" y="244662"/>
                  </a:lnTo>
                  <a:lnTo>
                    <a:pt x="400090" y="287837"/>
                  </a:lnTo>
                  <a:lnTo>
                    <a:pt x="371305" y="287837"/>
                  </a:lnTo>
                  <a:lnTo>
                    <a:pt x="371305" y="201486"/>
                  </a:lnTo>
                  <a:lnTo>
                    <a:pt x="328127" y="201486"/>
                  </a:lnTo>
                  <a:lnTo>
                    <a:pt x="313734" y="172703"/>
                  </a:lnTo>
                  <a:close/>
                  <a:moveTo>
                    <a:pt x="428875" y="244662"/>
                  </a:moveTo>
                  <a:lnTo>
                    <a:pt x="457660" y="287837"/>
                  </a:lnTo>
                  <a:lnTo>
                    <a:pt x="400090" y="287837"/>
                  </a:lnTo>
                  <a:lnTo>
                    <a:pt x="428875" y="244662"/>
                  </a:lnTo>
                  <a:close/>
                  <a:moveTo>
                    <a:pt x="342520" y="244662"/>
                  </a:moveTo>
                  <a:lnTo>
                    <a:pt x="371305" y="287837"/>
                  </a:lnTo>
                  <a:lnTo>
                    <a:pt x="313734" y="287837"/>
                  </a:lnTo>
                  <a:lnTo>
                    <a:pt x="342520" y="244662"/>
                  </a:lnTo>
                  <a:close/>
                  <a:moveTo>
                    <a:pt x="385697" y="331013"/>
                  </a:moveTo>
                  <a:lnTo>
                    <a:pt x="356912" y="287837"/>
                  </a:lnTo>
                  <a:lnTo>
                    <a:pt x="414483" y="287837"/>
                  </a:lnTo>
                  <a:lnTo>
                    <a:pt x="385697" y="331013"/>
                  </a:lnTo>
                  <a:close/>
                  <a:moveTo>
                    <a:pt x="472053" y="230270"/>
                  </a:moveTo>
                  <a:cubicBezTo>
                    <a:pt x="463469" y="230270"/>
                    <a:pt x="457660" y="224513"/>
                    <a:pt x="457660" y="215878"/>
                  </a:cubicBezTo>
                  <a:cubicBezTo>
                    <a:pt x="457660" y="207243"/>
                    <a:pt x="463469" y="201486"/>
                    <a:pt x="472053" y="201486"/>
                  </a:cubicBezTo>
                  <a:cubicBezTo>
                    <a:pt x="480638" y="201486"/>
                    <a:pt x="486447" y="207243"/>
                    <a:pt x="486447" y="215878"/>
                  </a:cubicBezTo>
                  <a:cubicBezTo>
                    <a:pt x="486447" y="224513"/>
                    <a:pt x="480638" y="230270"/>
                    <a:pt x="472053" y="230270"/>
                  </a:cubicBezTo>
                  <a:close/>
                  <a:moveTo>
                    <a:pt x="299342" y="230270"/>
                  </a:moveTo>
                  <a:cubicBezTo>
                    <a:pt x="290757" y="230270"/>
                    <a:pt x="284949" y="224513"/>
                    <a:pt x="284949" y="215878"/>
                  </a:cubicBezTo>
                  <a:cubicBezTo>
                    <a:pt x="284949" y="207243"/>
                    <a:pt x="290757" y="201486"/>
                    <a:pt x="299342" y="201486"/>
                  </a:cubicBezTo>
                  <a:cubicBezTo>
                    <a:pt x="307927" y="201486"/>
                    <a:pt x="313734" y="207243"/>
                    <a:pt x="313734" y="215878"/>
                  </a:cubicBezTo>
                  <a:cubicBezTo>
                    <a:pt x="313734" y="224513"/>
                    <a:pt x="307927" y="230270"/>
                    <a:pt x="299342" y="230270"/>
                  </a:cubicBezTo>
                  <a:close/>
                  <a:moveTo>
                    <a:pt x="328127" y="345405"/>
                  </a:moveTo>
                  <a:cubicBezTo>
                    <a:pt x="319542" y="345405"/>
                    <a:pt x="313734" y="339648"/>
                    <a:pt x="313734" y="331013"/>
                  </a:cubicBezTo>
                  <a:cubicBezTo>
                    <a:pt x="313734" y="322378"/>
                    <a:pt x="319542" y="316621"/>
                    <a:pt x="328127" y="316621"/>
                  </a:cubicBezTo>
                  <a:cubicBezTo>
                    <a:pt x="336712" y="316621"/>
                    <a:pt x="342520" y="322378"/>
                    <a:pt x="342520" y="331013"/>
                  </a:cubicBezTo>
                  <a:cubicBezTo>
                    <a:pt x="342520" y="339648"/>
                    <a:pt x="336712" y="345405"/>
                    <a:pt x="328127" y="345405"/>
                  </a:cubicBezTo>
                  <a:close/>
                  <a:moveTo>
                    <a:pt x="443268" y="345405"/>
                  </a:moveTo>
                  <a:cubicBezTo>
                    <a:pt x="434684" y="345405"/>
                    <a:pt x="428875" y="339648"/>
                    <a:pt x="428875" y="331013"/>
                  </a:cubicBezTo>
                  <a:cubicBezTo>
                    <a:pt x="428875" y="322378"/>
                    <a:pt x="434684" y="316621"/>
                    <a:pt x="443268" y="316621"/>
                  </a:cubicBezTo>
                  <a:cubicBezTo>
                    <a:pt x="451853" y="316621"/>
                    <a:pt x="457660" y="322378"/>
                    <a:pt x="457660" y="331013"/>
                  </a:cubicBezTo>
                  <a:cubicBezTo>
                    <a:pt x="457660" y="339648"/>
                    <a:pt x="451853" y="345405"/>
                    <a:pt x="443268" y="345405"/>
                  </a:cubicBezTo>
                  <a:close/>
                  <a:moveTo>
                    <a:pt x="385697" y="374189"/>
                  </a:moveTo>
                  <a:cubicBezTo>
                    <a:pt x="377112" y="374189"/>
                    <a:pt x="371305" y="368432"/>
                    <a:pt x="371305" y="359797"/>
                  </a:cubicBezTo>
                  <a:cubicBezTo>
                    <a:pt x="371305" y="351162"/>
                    <a:pt x="377112" y="345405"/>
                    <a:pt x="385697" y="345405"/>
                  </a:cubicBezTo>
                  <a:cubicBezTo>
                    <a:pt x="394283" y="345405"/>
                    <a:pt x="400090" y="351162"/>
                    <a:pt x="400090" y="359797"/>
                  </a:cubicBezTo>
                  <a:cubicBezTo>
                    <a:pt x="400090" y="368432"/>
                    <a:pt x="394283" y="374189"/>
                    <a:pt x="385697" y="374189"/>
                  </a:cubicBezTo>
                  <a:close/>
                </a:path>
              </a:pathLst>
            </a:custGeom>
            <a:solidFill>
              <a:srgbClr val="FFFFFF"/>
            </a:solidFill>
            <a:ln w="1262" cap="flat">
              <a:noFill/>
              <a:prstDash val="solid"/>
              <a:miter/>
            </a:ln>
          </p:spPr>
          <p:txBody>
            <a:bodyPr rtlCol="0" anchor="ctr"/>
            <a:lstStyle/>
            <a:p>
              <a:endParaRPr lang="en-QA"/>
            </a:p>
          </p:txBody>
        </p:sp>
      </p:grpSp>
      <p:grpSp>
        <p:nvGrpSpPr>
          <p:cNvPr id="8741" name="Graphic 2">
            <a:extLst>
              <a:ext uri="{FF2B5EF4-FFF2-40B4-BE49-F238E27FC236}">
                <a16:creationId xmlns:a16="http://schemas.microsoft.com/office/drawing/2014/main" id="{5F3A3DCA-EF66-0760-FFA7-6074075B97D3}"/>
              </a:ext>
            </a:extLst>
          </p:cNvPr>
          <p:cNvGrpSpPr/>
          <p:nvPr/>
        </p:nvGrpSpPr>
        <p:grpSpPr>
          <a:xfrm>
            <a:off x="19900488" y="4449055"/>
            <a:ext cx="855664" cy="570363"/>
            <a:chOff x="15413497" y="1601317"/>
            <a:chExt cx="647668" cy="431718"/>
          </a:xfrm>
        </p:grpSpPr>
        <p:sp>
          <p:nvSpPr>
            <p:cNvPr id="8743" name="Freeform 8742">
              <a:extLst>
                <a:ext uri="{FF2B5EF4-FFF2-40B4-BE49-F238E27FC236}">
                  <a16:creationId xmlns:a16="http://schemas.microsoft.com/office/drawing/2014/main" id="{CE168F66-B88C-5D66-37C2-FBB087F8FA46}"/>
                </a:ext>
              </a:extLst>
            </p:cNvPr>
            <p:cNvSpPr/>
            <p:nvPr/>
          </p:nvSpPr>
          <p:spPr>
            <a:xfrm>
              <a:off x="15413497" y="1601317"/>
              <a:ext cx="647668" cy="431718"/>
            </a:xfrm>
            <a:custGeom>
              <a:avLst/>
              <a:gdLst>
                <a:gd name="connsiteX0" fmla="*/ 0 w 647668"/>
                <a:gd name="connsiteY0" fmla="*/ 0 h 431718"/>
                <a:gd name="connsiteX1" fmla="*/ 647668 w 647668"/>
                <a:gd name="connsiteY1" fmla="*/ 0 h 431718"/>
                <a:gd name="connsiteX2" fmla="*/ 647668 w 647668"/>
                <a:gd name="connsiteY2" fmla="*/ 431718 h 431718"/>
                <a:gd name="connsiteX3" fmla="*/ 0 w 647668"/>
                <a:gd name="connsiteY3" fmla="*/ 431718 h 431718"/>
                <a:gd name="connsiteX4" fmla="*/ 0 w 647668"/>
                <a:gd name="connsiteY4" fmla="*/ 0 h 431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8">
                  <a:moveTo>
                    <a:pt x="0" y="0"/>
                  </a:moveTo>
                  <a:lnTo>
                    <a:pt x="647668" y="0"/>
                  </a:lnTo>
                  <a:lnTo>
                    <a:pt x="647668" y="431718"/>
                  </a:lnTo>
                  <a:lnTo>
                    <a:pt x="0" y="431718"/>
                  </a:lnTo>
                  <a:lnTo>
                    <a:pt x="0" y="0"/>
                  </a:lnTo>
                  <a:close/>
                </a:path>
              </a:pathLst>
            </a:custGeom>
            <a:solidFill>
              <a:srgbClr val="0052B4"/>
            </a:solidFill>
            <a:ln w="1262" cap="flat">
              <a:noFill/>
              <a:prstDash val="solid"/>
              <a:miter/>
            </a:ln>
          </p:spPr>
          <p:txBody>
            <a:bodyPr rtlCol="0" anchor="ctr"/>
            <a:lstStyle/>
            <a:p>
              <a:endParaRPr lang="en-QA"/>
            </a:p>
          </p:txBody>
        </p:sp>
        <p:sp>
          <p:nvSpPr>
            <p:cNvPr id="8745" name="Freeform 8744">
              <a:extLst>
                <a:ext uri="{FF2B5EF4-FFF2-40B4-BE49-F238E27FC236}">
                  <a16:creationId xmlns:a16="http://schemas.microsoft.com/office/drawing/2014/main" id="{DBB189AC-42E9-954B-AA6F-0C64B339F6A8}"/>
                </a:ext>
              </a:extLst>
            </p:cNvPr>
            <p:cNvSpPr/>
            <p:nvPr/>
          </p:nvSpPr>
          <p:spPr>
            <a:xfrm>
              <a:off x="15413497" y="1601317"/>
              <a:ext cx="323834" cy="215928"/>
            </a:xfrm>
            <a:custGeom>
              <a:avLst/>
              <a:gdLst>
                <a:gd name="connsiteX0" fmla="*/ 323834 w 323834"/>
                <a:gd name="connsiteY0" fmla="*/ 0 h 215928"/>
                <a:gd name="connsiteX1" fmla="*/ 323834 w 323834"/>
                <a:gd name="connsiteY1" fmla="*/ 148501 h 215928"/>
                <a:gd name="connsiteX2" fmla="*/ 265506 w 323834"/>
                <a:gd name="connsiteY2" fmla="*/ 148501 h 215928"/>
                <a:gd name="connsiteX3" fmla="*/ 323834 w 323834"/>
                <a:gd name="connsiteY3" fmla="*/ 187334 h 215928"/>
                <a:gd name="connsiteX4" fmla="*/ 323834 w 323834"/>
                <a:gd name="connsiteY4" fmla="*/ 215929 h 215928"/>
                <a:gd name="connsiteX5" fmla="*/ 295302 w 323834"/>
                <a:gd name="connsiteY5" fmla="*/ 215929 h 215928"/>
                <a:gd name="connsiteX6" fmla="*/ 202380 w 323834"/>
                <a:gd name="connsiteY6" fmla="*/ 154069 h 215928"/>
                <a:gd name="connsiteX7" fmla="*/ 202380 w 323834"/>
                <a:gd name="connsiteY7" fmla="*/ 215929 h 215928"/>
                <a:gd name="connsiteX8" fmla="*/ 121454 w 323834"/>
                <a:gd name="connsiteY8" fmla="*/ 215929 h 215928"/>
                <a:gd name="connsiteX9" fmla="*/ 121454 w 323834"/>
                <a:gd name="connsiteY9" fmla="*/ 154069 h 215928"/>
                <a:gd name="connsiteX10" fmla="*/ 28532 w 323834"/>
                <a:gd name="connsiteY10" fmla="*/ 215929 h 215928"/>
                <a:gd name="connsiteX11" fmla="*/ 0 w 323834"/>
                <a:gd name="connsiteY11" fmla="*/ 215929 h 215928"/>
                <a:gd name="connsiteX12" fmla="*/ 0 w 323834"/>
                <a:gd name="connsiteY12" fmla="*/ 187334 h 215928"/>
                <a:gd name="connsiteX13" fmla="*/ 58328 w 323834"/>
                <a:gd name="connsiteY13" fmla="*/ 148501 h 215928"/>
                <a:gd name="connsiteX14" fmla="*/ 0 w 323834"/>
                <a:gd name="connsiteY14" fmla="*/ 148501 h 215928"/>
                <a:gd name="connsiteX15" fmla="*/ 0 w 323834"/>
                <a:gd name="connsiteY15" fmla="*/ 67553 h 215928"/>
                <a:gd name="connsiteX16" fmla="*/ 58328 w 323834"/>
                <a:gd name="connsiteY16" fmla="*/ 67553 h 215928"/>
                <a:gd name="connsiteX17" fmla="*/ 0 w 323834"/>
                <a:gd name="connsiteY17" fmla="*/ 28721 h 215928"/>
                <a:gd name="connsiteX18" fmla="*/ 0 w 323834"/>
                <a:gd name="connsiteY18" fmla="*/ 0 h 215928"/>
                <a:gd name="connsiteX19" fmla="*/ 28532 w 323834"/>
                <a:gd name="connsiteY19" fmla="*/ 0 h 215928"/>
                <a:gd name="connsiteX20" fmla="*/ 121454 w 323834"/>
                <a:gd name="connsiteY20" fmla="*/ 61860 h 215928"/>
                <a:gd name="connsiteX21" fmla="*/ 121454 w 323834"/>
                <a:gd name="connsiteY21" fmla="*/ 0 h 215928"/>
                <a:gd name="connsiteX22" fmla="*/ 202380 w 323834"/>
                <a:gd name="connsiteY22" fmla="*/ 0 h 215928"/>
                <a:gd name="connsiteX23" fmla="*/ 202380 w 323834"/>
                <a:gd name="connsiteY23" fmla="*/ 61860 h 215928"/>
                <a:gd name="connsiteX24" fmla="*/ 295302 w 323834"/>
                <a:gd name="connsiteY24" fmla="*/ 0 h 215928"/>
                <a:gd name="connsiteX25" fmla="*/ 323834 w 323834"/>
                <a:gd name="connsiteY25" fmla="*/ 0 h 215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23834" h="215928">
                  <a:moveTo>
                    <a:pt x="323834" y="0"/>
                  </a:moveTo>
                  <a:lnTo>
                    <a:pt x="323834" y="148501"/>
                  </a:lnTo>
                  <a:lnTo>
                    <a:pt x="265506" y="148501"/>
                  </a:lnTo>
                  <a:lnTo>
                    <a:pt x="323834" y="187334"/>
                  </a:lnTo>
                  <a:lnTo>
                    <a:pt x="323834" y="215929"/>
                  </a:lnTo>
                  <a:lnTo>
                    <a:pt x="295302" y="215929"/>
                  </a:lnTo>
                  <a:lnTo>
                    <a:pt x="202380" y="154069"/>
                  </a:lnTo>
                  <a:lnTo>
                    <a:pt x="202380" y="215929"/>
                  </a:lnTo>
                  <a:lnTo>
                    <a:pt x="121454" y="215929"/>
                  </a:lnTo>
                  <a:lnTo>
                    <a:pt x="121454" y="154069"/>
                  </a:lnTo>
                  <a:lnTo>
                    <a:pt x="28532" y="215929"/>
                  </a:lnTo>
                  <a:lnTo>
                    <a:pt x="0" y="215929"/>
                  </a:lnTo>
                  <a:lnTo>
                    <a:pt x="0" y="187334"/>
                  </a:lnTo>
                  <a:lnTo>
                    <a:pt x="58328" y="148501"/>
                  </a:lnTo>
                  <a:lnTo>
                    <a:pt x="0" y="148501"/>
                  </a:lnTo>
                  <a:lnTo>
                    <a:pt x="0" y="67553"/>
                  </a:lnTo>
                  <a:lnTo>
                    <a:pt x="58328" y="67553"/>
                  </a:lnTo>
                  <a:lnTo>
                    <a:pt x="0" y="28721"/>
                  </a:lnTo>
                  <a:lnTo>
                    <a:pt x="0" y="0"/>
                  </a:lnTo>
                  <a:lnTo>
                    <a:pt x="28532" y="0"/>
                  </a:lnTo>
                  <a:lnTo>
                    <a:pt x="121454" y="61860"/>
                  </a:lnTo>
                  <a:lnTo>
                    <a:pt x="121454" y="0"/>
                  </a:lnTo>
                  <a:lnTo>
                    <a:pt x="202380" y="0"/>
                  </a:lnTo>
                  <a:lnTo>
                    <a:pt x="202380" y="61860"/>
                  </a:lnTo>
                  <a:lnTo>
                    <a:pt x="295302" y="0"/>
                  </a:lnTo>
                  <a:lnTo>
                    <a:pt x="323834" y="0"/>
                  </a:lnTo>
                  <a:close/>
                </a:path>
              </a:pathLst>
            </a:custGeom>
            <a:solidFill>
              <a:srgbClr val="FFFFFF"/>
            </a:solidFill>
            <a:ln w="1262" cap="flat">
              <a:noFill/>
              <a:prstDash val="solid"/>
              <a:miter/>
            </a:ln>
          </p:spPr>
          <p:txBody>
            <a:bodyPr rtlCol="0" anchor="ctr"/>
            <a:lstStyle/>
            <a:p>
              <a:endParaRPr lang="en-QA"/>
            </a:p>
          </p:txBody>
        </p:sp>
        <p:sp>
          <p:nvSpPr>
            <p:cNvPr id="8747" name="Freeform 8746">
              <a:extLst>
                <a:ext uri="{FF2B5EF4-FFF2-40B4-BE49-F238E27FC236}">
                  <a16:creationId xmlns:a16="http://schemas.microsoft.com/office/drawing/2014/main" id="{BAF6D778-C0AD-BDD5-A488-6B5595DF56FA}"/>
                </a:ext>
              </a:extLst>
            </p:cNvPr>
            <p:cNvSpPr/>
            <p:nvPr/>
          </p:nvSpPr>
          <p:spPr>
            <a:xfrm>
              <a:off x="15413497" y="1601317"/>
              <a:ext cx="323834" cy="215928"/>
            </a:xfrm>
            <a:custGeom>
              <a:avLst/>
              <a:gdLst>
                <a:gd name="connsiteX0" fmla="*/ 182180 w 323834"/>
                <a:gd name="connsiteY0" fmla="*/ 0 h 215928"/>
                <a:gd name="connsiteX1" fmla="*/ 141654 w 323834"/>
                <a:gd name="connsiteY1" fmla="*/ 0 h 215928"/>
                <a:gd name="connsiteX2" fmla="*/ 141654 w 323834"/>
                <a:gd name="connsiteY2" fmla="*/ 87790 h 215928"/>
                <a:gd name="connsiteX3" fmla="*/ 0 w 323834"/>
                <a:gd name="connsiteY3" fmla="*/ 87790 h 215928"/>
                <a:gd name="connsiteX4" fmla="*/ 0 w 323834"/>
                <a:gd name="connsiteY4" fmla="*/ 128264 h 215928"/>
                <a:gd name="connsiteX5" fmla="*/ 141654 w 323834"/>
                <a:gd name="connsiteY5" fmla="*/ 128264 h 215928"/>
                <a:gd name="connsiteX6" fmla="*/ 141654 w 323834"/>
                <a:gd name="connsiteY6" fmla="*/ 215929 h 215928"/>
                <a:gd name="connsiteX7" fmla="*/ 182180 w 323834"/>
                <a:gd name="connsiteY7" fmla="*/ 215929 h 215928"/>
                <a:gd name="connsiteX8" fmla="*/ 182180 w 323834"/>
                <a:gd name="connsiteY8" fmla="*/ 128264 h 215928"/>
                <a:gd name="connsiteX9" fmla="*/ 323834 w 323834"/>
                <a:gd name="connsiteY9" fmla="*/ 128264 h 215928"/>
                <a:gd name="connsiteX10" fmla="*/ 323834 w 323834"/>
                <a:gd name="connsiteY10" fmla="*/ 87790 h 215928"/>
                <a:gd name="connsiteX11" fmla="*/ 182180 w 323834"/>
                <a:gd name="connsiteY11" fmla="*/ 87790 h 215928"/>
                <a:gd name="connsiteX12" fmla="*/ 182180 w 323834"/>
                <a:gd name="connsiteY12" fmla="*/ 0 h 215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834" h="215928">
                  <a:moveTo>
                    <a:pt x="182180" y="0"/>
                  </a:moveTo>
                  <a:lnTo>
                    <a:pt x="141654" y="0"/>
                  </a:lnTo>
                  <a:lnTo>
                    <a:pt x="141654" y="87790"/>
                  </a:lnTo>
                  <a:lnTo>
                    <a:pt x="0" y="87790"/>
                  </a:lnTo>
                  <a:lnTo>
                    <a:pt x="0" y="128264"/>
                  </a:lnTo>
                  <a:lnTo>
                    <a:pt x="141654" y="128264"/>
                  </a:lnTo>
                  <a:lnTo>
                    <a:pt x="141654" y="215929"/>
                  </a:lnTo>
                  <a:lnTo>
                    <a:pt x="182180" y="215929"/>
                  </a:lnTo>
                  <a:lnTo>
                    <a:pt x="182180" y="128264"/>
                  </a:lnTo>
                  <a:lnTo>
                    <a:pt x="323834" y="128264"/>
                  </a:lnTo>
                  <a:lnTo>
                    <a:pt x="323834" y="87790"/>
                  </a:lnTo>
                  <a:lnTo>
                    <a:pt x="182180" y="87790"/>
                  </a:lnTo>
                  <a:lnTo>
                    <a:pt x="182180" y="0"/>
                  </a:lnTo>
                  <a:close/>
                </a:path>
              </a:pathLst>
            </a:custGeom>
            <a:solidFill>
              <a:srgbClr val="D80027"/>
            </a:solidFill>
            <a:ln w="1262" cap="flat">
              <a:noFill/>
              <a:prstDash val="solid"/>
              <a:miter/>
            </a:ln>
          </p:spPr>
          <p:txBody>
            <a:bodyPr rtlCol="0" anchor="ctr"/>
            <a:lstStyle/>
            <a:p>
              <a:endParaRPr lang="en-QA"/>
            </a:p>
          </p:txBody>
        </p:sp>
        <p:sp>
          <p:nvSpPr>
            <p:cNvPr id="8749" name="Freeform 8748">
              <a:extLst>
                <a:ext uri="{FF2B5EF4-FFF2-40B4-BE49-F238E27FC236}">
                  <a16:creationId xmlns:a16="http://schemas.microsoft.com/office/drawing/2014/main" id="{8558DDC0-BD1C-DAB0-B2AC-F3BC063A5496}"/>
                </a:ext>
              </a:extLst>
            </p:cNvPr>
            <p:cNvSpPr/>
            <p:nvPr/>
          </p:nvSpPr>
          <p:spPr>
            <a:xfrm>
              <a:off x="15413497" y="1601317"/>
              <a:ext cx="323834" cy="67553"/>
            </a:xfrm>
            <a:custGeom>
              <a:avLst/>
              <a:gdLst>
                <a:gd name="connsiteX0" fmla="*/ 0 w 323834"/>
                <a:gd name="connsiteY0" fmla="*/ 0 h 67553"/>
                <a:gd name="connsiteX1" fmla="*/ 0 w 323834"/>
                <a:gd name="connsiteY1" fmla="*/ 19101 h 67553"/>
                <a:gd name="connsiteX2" fmla="*/ 72594 w 323834"/>
                <a:gd name="connsiteY2" fmla="*/ 67553 h 67553"/>
                <a:gd name="connsiteX3" fmla="*/ 101254 w 323834"/>
                <a:gd name="connsiteY3" fmla="*/ 67553 h 67553"/>
                <a:gd name="connsiteX4" fmla="*/ 0 w 323834"/>
                <a:gd name="connsiteY4" fmla="*/ 0 h 67553"/>
                <a:gd name="connsiteX5" fmla="*/ 323834 w 323834"/>
                <a:gd name="connsiteY5" fmla="*/ 0 h 67553"/>
                <a:gd name="connsiteX6" fmla="*/ 323834 w 323834"/>
                <a:gd name="connsiteY6" fmla="*/ 19101 h 67553"/>
                <a:gd name="connsiteX7" fmla="*/ 251240 w 323834"/>
                <a:gd name="connsiteY7" fmla="*/ 67553 h 67553"/>
                <a:gd name="connsiteX8" fmla="*/ 222580 w 323834"/>
                <a:gd name="connsiteY8" fmla="*/ 67553 h 67553"/>
                <a:gd name="connsiteX9" fmla="*/ 323834 w 323834"/>
                <a:gd name="connsiteY9" fmla="*/ 0 h 6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67553">
                  <a:moveTo>
                    <a:pt x="0" y="0"/>
                  </a:moveTo>
                  <a:lnTo>
                    <a:pt x="0" y="19101"/>
                  </a:lnTo>
                  <a:lnTo>
                    <a:pt x="72594" y="67553"/>
                  </a:lnTo>
                  <a:lnTo>
                    <a:pt x="101254" y="67553"/>
                  </a:lnTo>
                  <a:lnTo>
                    <a:pt x="0" y="0"/>
                  </a:lnTo>
                  <a:close/>
                  <a:moveTo>
                    <a:pt x="323834" y="0"/>
                  </a:moveTo>
                  <a:lnTo>
                    <a:pt x="323834" y="19101"/>
                  </a:lnTo>
                  <a:lnTo>
                    <a:pt x="251240" y="67553"/>
                  </a:lnTo>
                  <a:lnTo>
                    <a:pt x="222580" y="67553"/>
                  </a:lnTo>
                  <a:lnTo>
                    <a:pt x="323834" y="0"/>
                  </a:lnTo>
                  <a:close/>
                </a:path>
              </a:pathLst>
            </a:custGeom>
            <a:solidFill>
              <a:srgbClr val="D80027"/>
            </a:solidFill>
            <a:ln w="1262" cap="flat">
              <a:noFill/>
              <a:prstDash val="solid"/>
              <a:miter/>
            </a:ln>
          </p:spPr>
          <p:txBody>
            <a:bodyPr rtlCol="0" anchor="ctr"/>
            <a:lstStyle/>
            <a:p>
              <a:endParaRPr lang="en-QA"/>
            </a:p>
          </p:txBody>
        </p:sp>
        <p:sp>
          <p:nvSpPr>
            <p:cNvPr id="8751" name="Freeform 8750">
              <a:extLst>
                <a:ext uri="{FF2B5EF4-FFF2-40B4-BE49-F238E27FC236}">
                  <a16:creationId xmlns:a16="http://schemas.microsoft.com/office/drawing/2014/main" id="{6B1E3502-4A55-221B-1894-59B9445AEAB7}"/>
                </a:ext>
              </a:extLst>
            </p:cNvPr>
            <p:cNvSpPr/>
            <p:nvPr/>
          </p:nvSpPr>
          <p:spPr>
            <a:xfrm>
              <a:off x="15679003" y="1630038"/>
              <a:ext cx="58328" cy="38832"/>
            </a:xfrm>
            <a:custGeom>
              <a:avLst/>
              <a:gdLst>
                <a:gd name="connsiteX0" fmla="*/ 58328 w 58328"/>
                <a:gd name="connsiteY0" fmla="*/ 0 h 38832"/>
                <a:gd name="connsiteX1" fmla="*/ 58328 w 58328"/>
                <a:gd name="connsiteY1" fmla="*/ 38833 h 38832"/>
                <a:gd name="connsiteX2" fmla="*/ 0 w 58328"/>
                <a:gd name="connsiteY2" fmla="*/ 38833 h 38832"/>
                <a:gd name="connsiteX3" fmla="*/ 58328 w 58328"/>
                <a:gd name="connsiteY3" fmla="*/ 0 h 38832"/>
              </a:gdLst>
              <a:ahLst/>
              <a:cxnLst>
                <a:cxn ang="0">
                  <a:pos x="connsiteX0" y="connsiteY0"/>
                </a:cxn>
                <a:cxn ang="0">
                  <a:pos x="connsiteX1" y="connsiteY1"/>
                </a:cxn>
                <a:cxn ang="0">
                  <a:pos x="connsiteX2" y="connsiteY2"/>
                </a:cxn>
                <a:cxn ang="0">
                  <a:pos x="connsiteX3" y="connsiteY3"/>
                </a:cxn>
              </a:cxnLst>
              <a:rect l="l" t="t" r="r" b="b"/>
              <a:pathLst>
                <a:path w="58328" h="38832">
                  <a:moveTo>
                    <a:pt x="58328" y="0"/>
                  </a:moveTo>
                  <a:lnTo>
                    <a:pt x="58328" y="38833"/>
                  </a:lnTo>
                  <a:lnTo>
                    <a:pt x="0" y="38833"/>
                  </a:lnTo>
                  <a:lnTo>
                    <a:pt x="58328" y="0"/>
                  </a:lnTo>
                  <a:close/>
                </a:path>
              </a:pathLst>
            </a:custGeom>
            <a:solidFill>
              <a:srgbClr val="2E52B2"/>
            </a:solidFill>
            <a:ln w="1262" cap="flat">
              <a:noFill/>
              <a:prstDash val="solid"/>
              <a:miter/>
            </a:ln>
          </p:spPr>
          <p:txBody>
            <a:bodyPr rtlCol="0" anchor="ctr"/>
            <a:lstStyle/>
            <a:p>
              <a:endParaRPr lang="en-QA"/>
            </a:p>
          </p:txBody>
        </p:sp>
        <p:sp>
          <p:nvSpPr>
            <p:cNvPr id="8753" name="Freeform 8752">
              <a:extLst>
                <a:ext uri="{FF2B5EF4-FFF2-40B4-BE49-F238E27FC236}">
                  <a16:creationId xmlns:a16="http://schemas.microsoft.com/office/drawing/2014/main" id="{A1C479DE-552C-6498-1C60-06250A084FB5}"/>
                </a:ext>
              </a:extLst>
            </p:cNvPr>
            <p:cNvSpPr/>
            <p:nvPr/>
          </p:nvSpPr>
          <p:spPr>
            <a:xfrm>
              <a:off x="15413497" y="1601317"/>
              <a:ext cx="323834" cy="67553"/>
            </a:xfrm>
            <a:custGeom>
              <a:avLst/>
              <a:gdLst>
                <a:gd name="connsiteX0" fmla="*/ 0 w 323834"/>
                <a:gd name="connsiteY0" fmla="*/ 0 h 67553"/>
                <a:gd name="connsiteX1" fmla="*/ 0 w 323834"/>
                <a:gd name="connsiteY1" fmla="*/ 19101 h 67553"/>
                <a:gd name="connsiteX2" fmla="*/ 72594 w 323834"/>
                <a:gd name="connsiteY2" fmla="*/ 67553 h 67553"/>
                <a:gd name="connsiteX3" fmla="*/ 101254 w 323834"/>
                <a:gd name="connsiteY3" fmla="*/ 67553 h 67553"/>
                <a:gd name="connsiteX4" fmla="*/ 0 w 323834"/>
                <a:gd name="connsiteY4" fmla="*/ 0 h 67553"/>
                <a:gd name="connsiteX5" fmla="*/ 323834 w 323834"/>
                <a:gd name="connsiteY5" fmla="*/ 0 h 67553"/>
                <a:gd name="connsiteX6" fmla="*/ 323834 w 323834"/>
                <a:gd name="connsiteY6" fmla="*/ 19101 h 67553"/>
                <a:gd name="connsiteX7" fmla="*/ 251240 w 323834"/>
                <a:gd name="connsiteY7" fmla="*/ 67553 h 67553"/>
                <a:gd name="connsiteX8" fmla="*/ 222580 w 323834"/>
                <a:gd name="connsiteY8" fmla="*/ 67553 h 67553"/>
                <a:gd name="connsiteX9" fmla="*/ 323834 w 323834"/>
                <a:gd name="connsiteY9" fmla="*/ 0 h 6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67553">
                  <a:moveTo>
                    <a:pt x="0" y="0"/>
                  </a:moveTo>
                  <a:lnTo>
                    <a:pt x="0" y="19101"/>
                  </a:lnTo>
                  <a:lnTo>
                    <a:pt x="72594" y="67553"/>
                  </a:lnTo>
                  <a:lnTo>
                    <a:pt x="101254" y="67553"/>
                  </a:lnTo>
                  <a:lnTo>
                    <a:pt x="0" y="0"/>
                  </a:lnTo>
                  <a:close/>
                  <a:moveTo>
                    <a:pt x="323834" y="0"/>
                  </a:moveTo>
                  <a:lnTo>
                    <a:pt x="323834" y="19101"/>
                  </a:lnTo>
                  <a:lnTo>
                    <a:pt x="251240" y="67553"/>
                  </a:lnTo>
                  <a:lnTo>
                    <a:pt x="222580" y="67553"/>
                  </a:lnTo>
                  <a:lnTo>
                    <a:pt x="323834" y="0"/>
                  </a:lnTo>
                  <a:close/>
                </a:path>
              </a:pathLst>
            </a:custGeom>
            <a:solidFill>
              <a:srgbClr val="D80027"/>
            </a:solidFill>
            <a:ln w="1262" cap="flat">
              <a:noFill/>
              <a:prstDash val="solid"/>
              <a:miter/>
            </a:ln>
          </p:spPr>
          <p:txBody>
            <a:bodyPr rtlCol="0" anchor="ctr"/>
            <a:lstStyle/>
            <a:p>
              <a:endParaRPr lang="en-QA"/>
            </a:p>
          </p:txBody>
        </p:sp>
        <p:sp>
          <p:nvSpPr>
            <p:cNvPr id="8755" name="Freeform 8754">
              <a:extLst>
                <a:ext uri="{FF2B5EF4-FFF2-40B4-BE49-F238E27FC236}">
                  <a16:creationId xmlns:a16="http://schemas.microsoft.com/office/drawing/2014/main" id="{90F10634-BDD7-E2F9-75DF-331B47D02A87}"/>
                </a:ext>
              </a:extLst>
            </p:cNvPr>
            <p:cNvSpPr/>
            <p:nvPr/>
          </p:nvSpPr>
          <p:spPr>
            <a:xfrm>
              <a:off x="15679003" y="1630038"/>
              <a:ext cx="58328" cy="38832"/>
            </a:xfrm>
            <a:custGeom>
              <a:avLst/>
              <a:gdLst>
                <a:gd name="connsiteX0" fmla="*/ 58328 w 58328"/>
                <a:gd name="connsiteY0" fmla="*/ 0 h 38832"/>
                <a:gd name="connsiteX1" fmla="*/ 58328 w 58328"/>
                <a:gd name="connsiteY1" fmla="*/ 38833 h 38832"/>
                <a:gd name="connsiteX2" fmla="*/ 0 w 58328"/>
                <a:gd name="connsiteY2" fmla="*/ 38833 h 38832"/>
                <a:gd name="connsiteX3" fmla="*/ 58328 w 58328"/>
                <a:gd name="connsiteY3" fmla="*/ 0 h 38832"/>
              </a:gdLst>
              <a:ahLst/>
              <a:cxnLst>
                <a:cxn ang="0">
                  <a:pos x="connsiteX0" y="connsiteY0"/>
                </a:cxn>
                <a:cxn ang="0">
                  <a:pos x="connsiteX1" y="connsiteY1"/>
                </a:cxn>
                <a:cxn ang="0">
                  <a:pos x="connsiteX2" y="connsiteY2"/>
                </a:cxn>
                <a:cxn ang="0">
                  <a:pos x="connsiteX3" y="connsiteY3"/>
                </a:cxn>
              </a:cxnLst>
              <a:rect l="l" t="t" r="r" b="b"/>
              <a:pathLst>
                <a:path w="58328" h="38832">
                  <a:moveTo>
                    <a:pt x="58328" y="0"/>
                  </a:moveTo>
                  <a:lnTo>
                    <a:pt x="58328" y="38833"/>
                  </a:lnTo>
                  <a:lnTo>
                    <a:pt x="0" y="38833"/>
                  </a:lnTo>
                  <a:lnTo>
                    <a:pt x="58328" y="0"/>
                  </a:lnTo>
                  <a:close/>
                </a:path>
              </a:pathLst>
            </a:custGeom>
            <a:solidFill>
              <a:srgbClr val="2E52B2"/>
            </a:solidFill>
            <a:ln w="1262" cap="flat">
              <a:noFill/>
              <a:prstDash val="solid"/>
              <a:miter/>
            </a:ln>
          </p:spPr>
          <p:txBody>
            <a:bodyPr rtlCol="0" anchor="ctr"/>
            <a:lstStyle/>
            <a:p>
              <a:endParaRPr lang="en-QA"/>
            </a:p>
          </p:txBody>
        </p:sp>
        <p:sp>
          <p:nvSpPr>
            <p:cNvPr id="8757" name="Freeform 8756">
              <a:extLst>
                <a:ext uri="{FF2B5EF4-FFF2-40B4-BE49-F238E27FC236}">
                  <a16:creationId xmlns:a16="http://schemas.microsoft.com/office/drawing/2014/main" id="{C067CF7F-4A52-C308-EA90-C95D0D0AF795}"/>
                </a:ext>
              </a:extLst>
            </p:cNvPr>
            <p:cNvSpPr/>
            <p:nvPr/>
          </p:nvSpPr>
          <p:spPr>
            <a:xfrm>
              <a:off x="15413497" y="1749818"/>
              <a:ext cx="323834" cy="67427"/>
            </a:xfrm>
            <a:custGeom>
              <a:avLst/>
              <a:gdLst>
                <a:gd name="connsiteX0" fmla="*/ 0 w 323834"/>
                <a:gd name="connsiteY0" fmla="*/ 67427 h 67427"/>
                <a:gd name="connsiteX1" fmla="*/ 0 w 323834"/>
                <a:gd name="connsiteY1" fmla="*/ 48326 h 67427"/>
                <a:gd name="connsiteX2" fmla="*/ 72594 w 323834"/>
                <a:gd name="connsiteY2" fmla="*/ 0 h 67427"/>
                <a:gd name="connsiteX3" fmla="*/ 101254 w 323834"/>
                <a:gd name="connsiteY3" fmla="*/ 0 h 67427"/>
                <a:gd name="connsiteX4" fmla="*/ 0 w 323834"/>
                <a:gd name="connsiteY4" fmla="*/ 67427 h 67427"/>
                <a:gd name="connsiteX5" fmla="*/ 323834 w 323834"/>
                <a:gd name="connsiteY5" fmla="*/ 67427 h 67427"/>
                <a:gd name="connsiteX6" fmla="*/ 323834 w 323834"/>
                <a:gd name="connsiteY6" fmla="*/ 48326 h 67427"/>
                <a:gd name="connsiteX7" fmla="*/ 251240 w 323834"/>
                <a:gd name="connsiteY7" fmla="*/ 0 h 67427"/>
                <a:gd name="connsiteX8" fmla="*/ 222580 w 323834"/>
                <a:gd name="connsiteY8" fmla="*/ 0 h 67427"/>
                <a:gd name="connsiteX9" fmla="*/ 323834 w 323834"/>
                <a:gd name="connsiteY9" fmla="*/ 67427 h 67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67427">
                  <a:moveTo>
                    <a:pt x="0" y="67427"/>
                  </a:moveTo>
                  <a:lnTo>
                    <a:pt x="0" y="48326"/>
                  </a:lnTo>
                  <a:lnTo>
                    <a:pt x="72594" y="0"/>
                  </a:lnTo>
                  <a:lnTo>
                    <a:pt x="101254" y="0"/>
                  </a:lnTo>
                  <a:lnTo>
                    <a:pt x="0" y="67427"/>
                  </a:lnTo>
                  <a:close/>
                  <a:moveTo>
                    <a:pt x="323834" y="67427"/>
                  </a:moveTo>
                  <a:lnTo>
                    <a:pt x="323834" y="48326"/>
                  </a:lnTo>
                  <a:lnTo>
                    <a:pt x="251240" y="0"/>
                  </a:lnTo>
                  <a:lnTo>
                    <a:pt x="222580" y="0"/>
                  </a:lnTo>
                  <a:lnTo>
                    <a:pt x="323834" y="67427"/>
                  </a:lnTo>
                  <a:close/>
                </a:path>
              </a:pathLst>
            </a:custGeom>
            <a:solidFill>
              <a:srgbClr val="D80027"/>
            </a:solidFill>
            <a:ln w="1262" cap="flat">
              <a:noFill/>
              <a:prstDash val="solid"/>
              <a:miter/>
            </a:ln>
          </p:spPr>
          <p:txBody>
            <a:bodyPr rtlCol="0" anchor="ctr"/>
            <a:lstStyle/>
            <a:p>
              <a:endParaRPr lang="en-QA"/>
            </a:p>
          </p:txBody>
        </p:sp>
        <p:sp>
          <p:nvSpPr>
            <p:cNvPr id="8759" name="Freeform 8758">
              <a:extLst>
                <a:ext uri="{FF2B5EF4-FFF2-40B4-BE49-F238E27FC236}">
                  <a16:creationId xmlns:a16="http://schemas.microsoft.com/office/drawing/2014/main" id="{FFB4FAF9-6FCE-47CA-BECF-C804154306A0}"/>
                </a:ext>
              </a:extLst>
            </p:cNvPr>
            <p:cNvSpPr/>
            <p:nvPr/>
          </p:nvSpPr>
          <p:spPr>
            <a:xfrm>
              <a:off x="15816995" y="1769045"/>
              <a:ext cx="164379" cy="204920"/>
            </a:xfrm>
            <a:custGeom>
              <a:avLst/>
              <a:gdLst>
                <a:gd name="connsiteX0" fmla="*/ 164379 w 164379"/>
                <a:gd name="connsiteY0" fmla="*/ 46685 h 204920"/>
                <a:gd name="connsiteX1" fmla="*/ 162612 w 164379"/>
                <a:gd name="connsiteY1" fmla="*/ 96261 h 204920"/>
                <a:gd name="connsiteX2" fmla="*/ 84084 w 164379"/>
                <a:gd name="connsiteY2" fmla="*/ 204920 h 204920"/>
                <a:gd name="connsiteX3" fmla="*/ 1894 w 164379"/>
                <a:gd name="connsiteY3" fmla="*/ 96261 h 204920"/>
                <a:gd name="connsiteX4" fmla="*/ 0 w 164379"/>
                <a:gd name="connsiteY4" fmla="*/ 59587 h 204920"/>
                <a:gd name="connsiteX5" fmla="*/ 380 w 164379"/>
                <a:gd name="connsiteY5" fmla="*/ 0 h 204920"/>
                <a:gd name="connsiteX6" fmla="*/ 163875 w 164379"/>
                <a:gd name="connsiteY6" fmla="*/ 0 h 204920"/>
                <a:gd name="connsiteX7" fmla="*/ 164379 w 164379"/>
                <a:gd name="connsiteY7" fmla="*/ 46685 h 204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4379" h="204920">
                  <a:moveTo>
                    <a:pt x="164379" y="46685"/>
                  </a:moveTo>
                  <a:cubicBezTo>
                    <a:pt x="164379" y="58817"/>
                    <a:pt x="164001" y="84117"/>
                    <a:pt x="162612" y="96261"/>
                  </a:cubicBezTo>
                  <a:cubicBezTo>
                    <a:pt x="157435" y="140409"/>
                    <a:pt x="132816" y="183294"/>
                    <a:pt x="84084" y="204920"/>
                  </a:cubicBezTo>
                  <a:cubicBezTo>
                    <a:pt x="26765" y="182272"/>
                    <a:pt x="7071" y="140409"/>
                    <a:pt x="1894" y="96261"/>
                  </a:cubicBezTo>
                  <a:cubicBezTo>
                    <a:pt x="505" y="84117"/>
                    <a:pt x="0" y="71720"/>
                    <a:pt x="0" y="59587"/>
                  </a:cubicBezTo>
                  <a:lnTo>
                    <a:pt x="380" y="0"/>
                  </a:lnTo>
                  <a:lnTo>
                    <a:pt x="163875" y="0"/>
                  </a:lnTo>
                  <a:lnTo>
                    <a:pt x="164379" y="46685"/>
                  </a:lnTo>
                  <a:close/>
                </a:path>
              </a:pathLst>
            </a:custGeom>
            <a:solidFill>
              <a:srgbClr val="29DBFF"/>
            </a:solidFill>
            <a:ln w="1262" cap="flat">
              <a:noFill/>
              <a:prstDash val="solid"/>
              <a:miter/>
            </a:ln>
          </p:spPr>
          <p:txBody>
            <a:bodyPr rtlCol="0" anchor="ctr"/>
            <a:lstStyle/>
            <a:p>
              <a:endParaRPr lang="en-QA"/>
            </a:p>
          </p:txBody>
        </p:sp>
        <p:sp>
          <p:nvSpPr>
            <p:cNvPr id="8761" name="Freeform 8760">
              <a:extLst>
                <a:ext uri="{FF2B5EF4-FFF2-40B4-BE49-F238E27FC236}">
                  <a16:creationId xmlns:a16="http://schemas.microsoft.com/office/drawing/2014/main" id="{0D856890-D345-018F-DC52-EB1CC41470AE}"/>
                </a:ext>
              </a:extLst>
            </p:cNvPr>
            <p:cNvSpPr/>
            <p:nvPr/>
          </p:nvSpPr>
          <p:spPr>
            <a:xfrm>
              <a:off x="15819016" y="1865307"/>
              <a:ext cx="160591" cy="108658"/>
            </a:xfrm>
            <a:custGeom>
              <a:avLst/>
              <a:gdLst>
                <a:gd name="connsiteX0" fmla="*/ 160592 w 160591"/>
                <a:gd name="connsiteY0" fmla="*/ 0 h 108658"/>
                <a:gd name="connsiteX1" fmla="*/ 159833 w 160591"/>
                <a:gd name="connsiteY1" fmla="*/ 6199 h 108658"/>
                <a:gd name="connsiteX2" fmla="*/ 82063 w 160591"/>
                <a:gd name="connsiteY2" fmla="*/ 108659 h 108658"/>
                <a:gd name="connsiteX3" fmla="*/ 757 w 160591"/>
                <a:gd name="connsiteY3" fmla="*/ 6199 h 108658"/>
                <a:gd name="connsiteX4" fmla="*/ 0 w 160591"/>
                <a:gd name="connsiteY4" fmla="*/ 0 h 108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591" h="108658">
                  <a:moveTo>
                    <a:pt x="160592" y="0"/>
                  </a:moveTo>
                  <a:cubicBezTo>
                    <a:pt x="160339" y="2020"/>
                    <a:pt x="160086" y="4179"/>
                    <a:pt x="159833" y="6199"/>
                  </a:cubicBezTo>
                  <a:cubicBezTo>
                    <a:pt x="153774" y="48074"/>
                    <a:pt x="130796" y="88927"/>
                    <a:pt x="82063" y="108659"/>
                  </a:cubicBezTo>
                  <a:cubicBezTo>
                    <a:pt x="27397" y="87159"/>
                    <a:pt x="6817" y="48074"/>
                    <a:pt x="757" y="6199"/>
                  </a:cubicBezTo>
                  <a:cubicBezTo>
                    <a:pt x="504" y="4179"/>
                    <a:pt x="253" y="2159"/>
                    <a:pt x="0" y="0"/>
                  </a:cubicBezTo>
                </a:path>
              </a:pathLst>
            </a:custGeom>
            <a:solidFill>
              <a:srgbClr val="FFFFFF"/>
            </a:solidFill>
            <a:ln w="1262" cap="flat">
              <a:noFill/>
              <a:prstDash val="solid"/>
              <a:miter/>
            </a:ln>
          </p:spPr>
          <p:txBody>
            <a:bodyPr rtlCol="0" anchor="ctr"/>
            <a:lstStyle/>
            <a:p>
              <a:endParaRPr lang="en-QA"/>
            </a:p>
          </p:txBody>
        </p:sp>
        <p:sp>
          <p:nvSpPr>
            <p:cNvPr id="8763" name="Freeform 8762">
              <a:extLst>
                <a:ext uri="{FF2B5EF4-FFF2-40B4-BE49-F238E27FC236}">
                  <a16:creationId xmlns:a16="http://schemas.microsoft.com/office/drawing/2014/main" id="{25697C51-2530-F3A6-59C3-0C5A66E70F42}"/>
                </a:ext>
              </a:extLst>
            </p:cNvPr>
            <p:cNvSpPr/>
            <p:nvPr/>
          </p:nvSpPr>
          <p:spPr>
            <a:xfrm>
              <a:off x="15872041" y="1865307"/>
              <a:ext cx="57948" cy="54398"/>
            </a:xfrm>
            <a:custGeom>
              <a:avLst/>
              <a:gdLst>
                <a:gd name="connsiteX0" fmla="*/ 29038 w 57948"/>
                <a:gd name="connsiteY0" fmla="*/ 54399 h 54398"/>
                <a:gd name="connsiteX1" fmla="*/ 0 w 57948"/>
                <a:gd name="connsiteY1" fmla="*/ 0 h 54398"/>
                <a:gd name="connsiteX2" fmla="*/ 57949 w 57948"/>
                <a:gd name="connsiteY2" fmla="*/ 0 h 54398"/>
                <a:gd name="connsiteX3" fmla="*/ 29038 w 57948"/>
                <a:gd name="connsiteY3" fmla="*/ 54399 h 54398"/>
              </a:gdLst>
              <a:ahLst/>
              <a:cxnLst>
                <a:cxn ang="0">
                  <a:pos x="connsiteX0" y="connsiteY0"/>
                </a:cxn>
                <a:cxn ang="0">
                  <a:pos x="connsiteX1" y="connsiteY1"/>
                </a:cxn>
                <a:cxn ang="0">
                  <a:pos x="connsiteX2" y="connsiteY2"/>
                </a:cxn>
                <a:cxn ang="0">
                  <a:pos x="connsiteX3" y="connsiteY3"/>
                </a:cxn>
              </a:cxnLst>
              <a:rect l="l" t="t" r="r" b="b"/>
              <a:pathLst>
                <a:path w="57948" h="54398">
                  <a:moveTo>
                    <a:pt x="29038" y="54399"/>
                  </a:moveTo>
                  <a:lnTo>
                    <a:pt x="0" y="0"/>
                  </a:lnTo>
                  <a:lnTo>
                    <a:pt x="57949" y="0"/>
                  </a:lnTo>
                  <a:lnTo>
                    <a:pt x="29038" y="54399"/>
                  </a:lnTo>
                  <a:close/>
                </a:path>
              </a:pathLst>
            </a:custGeom>
            <a:solidFill>
              <a:srgbClr val="29DBFF"/>
            </a:solidFill>
            <a:ln w="1262" cap="flat">
              <a:noFill/>
              <a:prstDash val="solid"/>
              <a:miter/>
            </a:ln>
          </p:spPr>
          <p:txBody>
            <a:bodyPr rtlCol="0" anchor="ctr"/>
            <a:lstStyle/>
            <a:p>
              <a:endParaRPr lang="en-QA"/>
            </a:p>
          </p:txBody>
        </p:sp>
        <p:sp>
          <p:nvSpPr>
            <p:cNvPr id="8765" name="Freeform 8764">
              <a:extLst>
                <a:ext uri="{FF2B5EF4-FFF2-40B4-BE49-F238E27FC236}">
                  <a16:creationId xmlns:a16="http://schemas.microsoft.com/office/drawing/2014/main" id="{0481DCF5-3306-B3A9-30EA-AFDE0A5AAA36}"/>
                </a:ext>
              </a:extLst>
            </p:cNvPr>
            <p:cNvSpPr/>
            <p:nvPr/>
          </p:nvSpPr>
          <p:spPr>
            <a:xfrm>
              <a:off x="15872041" y="1811047"/>
              <a:ext cx="57948" cy="54259"/>
            </a:xfrm>
            <a:custGeom>
              <a:avLst/>
              <a:gdLst>
                <a:gd name="connsiteX0" fmla="*/ 29038 w 57948"/>
                <a:gd name="connsiteY0" fmla="*/ 0 h 54259"/>
                <a:gd name="connsiteX1" fmla="*/ 0 w 57948"/>
                <a:gd name="connsiteY1" fmla="*/ 54260 h 54259"/>
                <a:gd name="connsiteX2" fmla="*/ 57949 w 57948"/>
                <a:gd name="connsiteY2" fmla="*/ 54260 h 54259"/>
                <a:gd name="connsiteX3" fmla="*/ 29038 w 57948"/>
                <a:gd name="connsiteY3" fmla="*/ 0 h 54259"/>
              </a:gdLst>
              <a:ahLst/>
              <a:cxnLst>
                <a:cxn ang="0">
                  <a:pos x="connsiteX0" y="connsiteY0"/>
                </a:cxn>
                <a:cxn ang="0">
                  <a:pos x="connsiteX1" y="connsiteY1"/>
                </a:cxn>
                <a:cxn ang="0">
                  <a:pos x="connsiteX2" y="connsiteY2"/>
                </a:cxn>
                <a:cxn ang="0">
                  <a:pos x="connsiteX3" y="connsiteY3"/>
                </a:cxn>
              </a:cxnLst>
              <a:rect l="l" t="t" r="r" b="b"/>
              <a:pathLst>
                <a:path w="57948" h="54259">
                  <a:moveTo>
                    <a:pt x="29038" y="0"/>
                  </a:moveTo>
                  <a:lnTo>
                    <a:pt x="0" y="54260"/>
                  </a:lnTo>
                  <a:lnTo>
                    <a:pt x="57949" y="54260"/>
                  </a:lnTo>
                  <a:lnTo>
                    <a:pt x="29038" y="0"/>
                  </a:lnTo>
                  <a:close/>
                </a:path>
              </a:pathLst>
            </a:custGeom>
            <a:solidFill>
              <a:srgbClr val="FFFFFF"/>
            </a:solidFill>
            <a:ln w="1262" cap="flat">
              <a:noFill/>
              <a:prstDash val="solid"/>
              <a:miter/>
            </a:ln>
          </p:spPr>
          <p:txBody>
            <a:bodyPr rtlCol="0" anchor="ctr"/>
            <a:lstStyle/>
            <a:p>
              <a:endParaRPr lang="en-QA"/>
            </a:p>
          </p:txBody>
        </p:sp>
        <p:sp>
          <p:nvSpPr>
            <p:cNvPr id="8767" name="Freeform 8766">
              <a:extLst>
                <a:ext uri="{FF2B5EF4-FFF2-40B4-BE49-F238E27FC236}">
                  <a16:creationId xmlns:a16="http://schemas.microsoft.com/office/drawing/2014/main" id="{7E1C0E9D-567F-FA9A-3F00-88A5B42EB726}"/>
                </a:ext>
              </a:extLst>
            </p:cNvPr>
            <p:cNvSpPr/>
            <p:nvPr/>
          </p:nvSpPr>
          <p:spPr>
            <a:xfrm>
              <a:off x="15992864" y="1846080"/>
              <a:ext cx="42545" cy="109542"/>
            </a:xfrm>
            <a:custGeom>
              <a:avLst/>
              <a:gdLst>
                <a:gd name="connsiteX0" fmla="*/ 21210 w 42545"/>
                <a:gd name="connsiteY0" fmla="*/ 109542 h 109542"/>
                <a:gd name="connsiteX1" fmla="*/ 42546 w 42545"/>
                <a:gd name="connsiteY1" fmla="*/ 54778 h 109542"/>
                <a:gd name="connsiteX2" fmla="*/ 21210 w 42545"/>
                <a:gd name="connsiteY2" fmla="*/ 0 h 109542"/>
                <a:gd name="connsiteX3" fmla="*/ 0 w 42545"/>
                <a:gd name="connsiteY3" fmla="*/ 54778 h 109542"/>
                <a:gd name="connsiteX4" fmla="*/ 21210 w 42545"/>
                <a:gd name="connsiteY4" fmla="*/ 109542 h 109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45" h="109542">
                  <a:moveTo>
                    <a:pt x="21210" y="109542"/>
                  </a:moveTo>
                  <a:cubicBezTo>
                    <a:pt x="32951" y="109542"/>
                    <a:pt x="42546" y="85026"/>
                    <a:pt x="42546" y="54778"/>
                  </a:cubicBezTo>
                  <a:cubicBezTo>
                    <a:pt x="42546" y="24529"/>
                    <a:pt x="32951" y="0"/>
                    <a:pt x="21210" y="0"/>
                  </a:cubicBezTo>
                  <a:cubicBezTo>
                    <a:pt x="9469" y="0"/>
                    <a:pt x="0" y="24529"/>
                    <a:pt x="0" y="54778"/>
                  </a:cubicBezTo>
                  <a:cubicBezTo>
                    <a:pt x="0" y="85026"/>
                    <a:pt x="9469" y="109542"/>
                    <a:pt x="21210" y="109542"/>
                  </a:cubicBezTo>
                  <a:close/>
                </a:path>
              </a:pathLst>
            </a:custGeom>
            <a:solidFill>
              <a:srgbClr val="FFBE57"/>
            </a:solidFill>
            <a:ln w="1262" cap="flat">
              <a:noFill/>
              <a:prstDash val="solid"/>
              <a:miter/>
            </a:ln>
          </p:spPr>
          <p:txBody>
            <a:bodyPr rtlCol="0" anchor="ctr"/>
            <a:lstStyle/>
            <a:p>
              <a:endParaRPr lang="en-QA"/>
            </a:p>
          </p:txBody>
        </p:sp>
        <p:sp>
          <p:nvSpPr>
            <p:cNvPr id="8321" name="Freeform 8320">
              <a:extLst>
                <a:ext uri="{FF2B5EF4-FFF2-40B4-BE49-F238E27FC236}">
                  <a16:creationId xmlns:a16="http://schemas.microsoft.com/office/drawing/2014/main" id="{9B02CC95-3B0C-64D2-2935-086C17A5F487}"/>
                </a:ext>
              </a:extLst>
            </p:cNvPr>
            <p:cNvSpPr/>
            <p:nvPr/>
          </p:nvSpPr>
          <p:spPr>
            <a:xfrm>
              <a:off x="15765738" y="1846080"/>
              <a:ext cx="42546" cy="109542"/>
            </a:xfrm>
            <a:custGeom>
              <a:avLst/>
              <a:gdLst>
                <a:gd name="connsiteX0" fmla="*/ 21337 w 42546"/>
                <a:gd name="connsiteY0" fmla="*/ 109542 h 109542"/>
                <a:gd name="connsiteX1" fmla="*/ 42547 w 42546"/>
                <a:gd name="connsiteY1" fmla="*/ 54778 h 109542"/>
                <a:gd name="connsiteX2" fmla="*/ 21337 w 42546"/>
                <a:gd name="connsiteY2" fmla="*/ 0 h 109542"/>
                <a:gd name="connsiteX3" fmla="*/ 0 w 42546"/>
                <a:gd name="connsiteY3" fmla="*/ 54778 h 109542"/>
                <a:gd name="connsiteX4" fmla="*/ 21337 w 42546"/>
                <a:gd name="connsiteY4" fmla="*/ 109542 h 109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46" h="109542">
                  <a:moveTo>
                    <a:pt x="21337" y="109542"/>
                  </a:moveTo>
                  <a:cubicBezTo>
                    <a:pt x="33078" y="109542"/>
                    <a:pt x="42547" y="85026"/>
                    <a:pt x="42547" y="54778"/>
                  </a:cubicBezTo>
                  <a:cubicBezTo>
                    <a:pt x="42547" y="24529"/>
                    <a:pt x="33078" y="0"/>
                    <a:pt x="21337" y="0"/>
                  </a:cubicBezTo>
                  <a:cubicBezTo>
                    <a:pt x="9595" y="0"/>
                    <a:pt x="0" y="24529"/>
                    <a:pt x="0" y="54778"/>
                  </a:cubicBezTo>
                  <a:cubicBezTo>
                    <a:pt x="0" y="85026"/>
                    <a:pt x="9595" y="109542"/>
                    <a:pt x="21337" y="109542"/>
                  </a:cubicBezTo>
                  <a:close/>
                </a:path>
              </a:pathLst>
            </a:custGeom>
            <a:solidFill>
              <a:srgbClr val="FFBE57"/>
            </a:solidFill>
            <a:ln w="1262" cap="flat">
              <a:noFill/>
              <a:prstDash val="solid"/>
              <a:miter/>
            </a:ln>
          </p:spPr>
          <p:txBody>
            <a:bodyPr rtlCol="0" anchor="ctr"/>
            <a:lstStyle/>
            <a:p>
              <a:endParaRPr lang="en-QA"/>
            </a:p>
          </p:txBody>
        </p:sp>
        <p:sp>
          <p:nvSpPr>
            <p:cNvPr id="8323" name="Freeform 8322">
              <a:extLst>
                <a:ext uri="{FF2B5EF4-FFF2-40B4-BE49-F238E27FC236}">
                  <a16:creationId xmlns:a16="http://schemas.microsoft.com/office/drawing/2014/main" id="{A2267E46-0EBB-F874-445A-85E6B49E5E3E}"/>
                </a:ext>
              </a:extLst>
            </p:cNvPr>
            <p:cNvSpPr/>
            <p:nvPr/>
          </p:nvSpPr>
          <p:spPr>
            <a:xfrm>
              <a:off x="15801845" y="1641172"/>
              <a:ext cx="194806" cy="372509"/>
            </a:xfrm>
            <a:custGeom>
              <a:avLst/>
              <a:gdLst>
                <a:gd name="connsiteX0" fmla="*/ 99234 w 194806"/>
                <a:gd name="connsiteY0" fmla="*/ 0 h 372509"/>
                <a:gd name="connsiteX1" fmla="*/ 56940 w 194806"/>
                <a:gd name="connsiteY1" fmla="*/ 55649 h 372509"/>
                <a:gd name="connsiteX2" fmla="*/ 143548 w 194806"/>
                <a:gd name="connsiteY2" fmla="*/ 55649 h 372509"/>
                <a:gd name="connsiteX3" fmla="*/ 99234 w 194806"/>
                <a:gd name="connsiteY3" fmla="*/ 0 h 372509"/>
                <a:gd name="connsiteX4" fmla="*/ 10731 w 194806"/>
                <a:gd name="connsiteY4" fmla="*/ 314324 h 372509"/>
                <a:gd name="connsiteX5" fmla="*/ 99234 w 194806"/>
                <a:gd name="connsiteY5" fmla="*/ 351641 h 372509"/>
                <a:gd name="connsiteX6" fmla="*/ 184075 w 194806"/>
                <a:gd name="connsiteY6" fmla="*/ 314324 h 372509"/>
                <a:gd name="connsiteX7" fmla="*/ 194806 w 194806"/>
                <a:gd name="connsiteY7" fmla="*/ 332793 h 372509"/>
                <a:gd name="connsiteX8" fmla="*/ 99234 w 194806"/>
                <a:gd name="connsiteY8" fmla="*/ 372510 h 372509"/>
                <a:gd name="connsiteX9" fmla="*/ 0 w 194806"/>
                <a:gd name="connsiteY9" fmla="*/ 332793 h 372509"/>
                <a:gd name="connsiteX10" fmla="*/ 10731 w 194806"/>
                <a:gd name="connsiteY10" fmla="*/ 314324 h 372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4806" h="372509">
                  <a:moveTo>
                    <a:pt x="99234" y="0"/>
                  </a:moveTo>
                  <a:lnTo>
                    <a:pt x="56940" y="55649"/>
                  </a:lnTo>
                  <a:lnTo>
                    <a:pt x="143548" y="55649"/>
                  </a:lnTo>
                  <a:lnTo>
                    <a:pt x="99234" y="0"/>
                  </a:lnTo>
                  <a:close/>
                  <a:moveTo>
                    <a:pt x="10731" y="314324"/>
                  </a:moveTo>
                  <a:cubicBezTo>
                    <a:pt x="10731" y="314324"/>
                    <a:pt x="53531" y="351641"/>
                    <a:pt x="99234" y="351641"/>
                  </a:cubicBezTo>
                  <a:cubicBezTo>
                    <a:pt x="144810" y="351641"/>
                    <a:pt x="184075" y="314324"/>
                    <a:pt x="184075" y="314324"/>
                  </a:cubicBezTo>
                  <a:lnTo>
                    <a:pt x="194806" y="332793"/>
                  </a:lnTo>
                  <a:cubicBezTo>
                    <a:pt x="194806" y="332793"/>
                    <a:pt x="167283" y="372510"/>
                    <a:pt x="99234" y="372510"/>
                  </a:cubicBezTo>
                  <a:cubicBezTo>
                    <a:pt x="31059" y="372510"/>
                    <a:pt x="0" y="332793"/>
                    <a:pt x="0" y="332793"/>
                  </a:cubicBezTo>
                  <a:lnTo>
                    <a:pt x="10731" y="314324"/>
                  </a:lnTo>
                  <a:close/>
                </a:path>
              </a:pathLst>
            </a:custGeom>
            <a:solidFill>
              <a:srgbClr val="FFFFFF"/>
            </a:solidFill>
            <a:ln w="1262" cap="flat">
              <a:noFill/>
              <a:prstDash val="solid"/>
              <a:miter/>
            </a:ln>
          </p:spPr>
          <p:txBody>
            <a:bodyPr rtlCol="0" anchor="ctr"/>
            <a:lstStyle/>
            <a:p>
              <a:endParaRPr lang="en-QA"/>
            </a:p>
          </p:txBody>
        </p:sp>
        <p:sp>
          <p:nvSpPr>
            <p:cNvPr id="8325" name="Freeform 8324">
              <a:extLst>
                <a:ext uri="{FF2B5EF4-FFF2-40B4-BE49-F238E27FC236}">
                  <a16:creationId xmlns:a16="http://schemas.microsoft.com/office/drawing/2014/main" id="{C04C060F-DBDA-1586-F3AD-82C542831AB7}"/>
                </a:ext>
              </a:extLst>
            </p:cNvPr>
            <p:cNvSpPr/>
            <p:nvPr/>
          </p:nvSpPr>
          <p:spPr>
            <a:xfrm>
              <a:off x="15858785" y="1703777"/>
              <a:ext cx="86734" cy="58943"/>
            </a:xfrm>
            <a:custGeom>
              <a:avLst/>
              <a:gdLst>
                <a:gd name="connsiteX0" fmla="*/ 43430 w 86734"/>
                <a:gd name="connsiteY0" fmla="*/ 58943 h 58943"/>
                <a:gd name="connsiteX1" fmla="*/ 86735 w 86734"/>
                <a:gd name="connsiteY1" fmla="*/ 29478 h 58943"/>
                <a:gd name="connsiteX2" fmla="*/ 43430 w 86734"/>
                <a:gd name="connsiteY2" fmla="*/ 0 h 58943"/>
                <a:gd name="connsiteX3" fmla="*/ 0 w 86734"/>
                <a:gd name="connsiteY3" fmla="*/ 29478 h 58943"/>
                <a:gd name="connsiteX4" fmla="*/ 43430 w 86734"/>
                <a:gd name="connsiteY4" fmla="*/ 58943 h 58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734" h="58943">
                  <a:moveTo>
                    <a:pt x="43430" y="58943"/>
                  </a:moveTo>
                  <a:cubicBezTo>
                    <a:pt x="67292" y="58943"/>
                    <a:pt x="86735" y="45751"/>
                    <a:pt x="86735" y="29478"/>
                  </a:cubicBezTo>
                  <a:cubicBezTo>
                    <a:pt x="86735" y="13192"/>
                    <a:pt x="67292" y="0"/>
                    <a:pt x="43430" y="0"/>
                  </a:cubicBezTo>
                  <a:cubicBezTo>
                    <a:pt x="19442" y="0"/>
                    <a:pt x="0" y="13192"/>
                    <a:pt x="0" y="29478"/>
                  </a:cubicBezTo>
                  <a:cubicBezTo>
                    <a:pt x="0" y="45751"/>
                    <a:pt x="19442" y="58943"/>
                    <a:pt x="43430" y="58943"/>
                  </a:cubicBezTo>
                  <a:close/>
                </a:path>
              </a:pathLst>
            </a:custGeom>
            <a:solidFill>
              <a:srgbClr val="A5A5A5"/>
            </a:solidFill>
            <a:ln w="1262" cap="flat">
              <a:noFill/>
              <a:prstDash val="solid"/>
              <a:miter/>
            </a:ln>
          </p:spPr>
          <p:txBody>
            <a:bodyPr rtlCol="0" anchor="ctr"/>
            <a:lstStyle/>
            <a:p>
              <a:endParaRPr lang="en-QA"/>
            </a:p>
          </p:txBody>
        </p:sp>
      </p:grpSp>
      <p:grpSp>
        <p:nvGrpSpPr>
          <p:cNvPr id="8327" name="Graphic 2">
            <a:extLst>
              <a:ext uri="{FF2B5EF4-FFF2-40B4-BE49-F238E27FC236}">
                <a16:creationId xmlns:a16="http://schemas.microsoft.com/office/drawing/2014/main" id="{5003E20E-A8D4-99E6-EE2C-A8F7CBA14F00}"/>
              </a:ext>
            </a:extLst>
          </p:cNvPr>
          <p:cNvGrpSpPr/>
          <p:nvPr/>
        </p:nvGrpSpPr>
        <p:grpSpPr>
          <a:xfrm>
            <a:off x="19900488" y="3378285"/>
            <a:ext cx="855664" cy="570413"/>
            <a:chOff x="15413497" y="790832"/>
            <a:chExt cx="647668" cy="431756"/>
          </a:xfrm>
        </p:grpSpPr>
        <p:sp>
          <p:nvSpPr>
            <p:cNvPr id="8329" name="Freeform 8328">
              <a:extLst>
                <a:ext uri="{FF2B5EF4-FFF2-40B4-BE49-F238E27FC236}">
                  <a16:creationId xmlns:a16="http://schemas.microsoft.com/office/drawing/2014/main" id="{0BA7B2A2-E448-B8EE-2BE1-AA69BF017D6F}"/>
                </a:ext>
              </a:extLst>
            </p:cNvPr>
            <p:cNvSpPr/>
            <p:nvPr/>
          </p:nvSpPr>
          <p:spPr>
            <a:xfrm>
              <a:off x="15413497" y="790832"/>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2B5DEA"/>
            </a:solidFill>
            <a:ln w="1262" cap="flat">
              <a:noFill/>
              <a:prstDash val="solid"/>
              <a:miter/>
            </a:ln>
          </p:spPr>
          <p:txBody>
            <a:bodyPr rtlCol="0" anchor="ctr"/>
            <a:lstStyle/>
            <a:p>
              <a:endParaRPr lang="en-QA"/>
            </a:p>
          </p:txBody>
        </p:sp>
        <p:sp>
          <p:nvSpPr>
            <p:cNvPr id="8331" name="Freeform 8330">
              <a:extLst>
                <a:ext uri="{FF2B5EF4-FFF2-40B4-BE49-F238E27FC236}">
                  <a16:creationId xmlns:a16="http://schemas.microsoft.com/office/drawing/2014/main" id="{B31E364B-82BB-91A0-FCD4-CA8B157641A8}"/>
                </a:ext>
              </a:extLst>
            </p:cNvPr>
            <p:cNvSpPr/>
            <p:nvPr/>
          </p:nvSpPr>
          <p:spPr>
            <a:xfrm>
              <a:off x="15413497" y="862792"/>
              <a:ext cx="647668" cy="287837"/>
            </a:xfrm>
            <a:custGeom>
              <a:avLst/>
              <a:gdLst>
                <a:gd name="connsiteX0" fmla="*/ 0 w 647668"/>
                <a:gd name="connsiteY0" fmla="*/ 0 h 287837"/>
                <a:gd name="connsiteX1" fmla="*/ 647668 w 647668"/>
                <a:gd name="connsiteY1" fmla="*/ 0 h 287837"/>
                <a:gd name="connsiteX2" fmla="*/ 647668 w 647668"/>
                <a:gd name="connsiteY2" fmla="*/ 287838 h 287837"/>
                <a:gd name="connsiteX3" fmla="*/ 0 w 647668"/>
                <a:gd name="connsiteY3" fmla="*/ 287838 h 287837"/>
                <a:gd name="connsiteX4" fmla="*/ 0 w 647668"/>
                <a:gd name="connsiteY4" fmla="*/ 0 h 287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87837">
                  <a:moveTo>
                    <a:pt x="0" y="0"/>
                  </a:moveTo>
                  <a:lnTo>
                    <a:pt x="647668" y="0"/>
                  </a:lnTo>
                  <a:lnTo>
                    <a:pt x="647668" y="287838"/>
                  </a:lnTo>
                  <a:lnTo>
                    <a:pt x="0" y="287838"/>
                  </a:lnTo>
                  <a:lnTo>
                    <a:pt x="0" y="0"/>
                  </a:lnTo>
                  <a:close/>
                </a:path>
              </a:pathLst>
            </a:custGeom>
            <a:solidFill>
              <a:srgbClr val="FFDF29"/>
            </a:solidFill>
            <a:ln w="1262" cap="flat">
              <a:noFill/>
              <a:prstDash val="solid"/>
              <a:miter/>
            </a:ln>
          </p:spPr>
          <p:txBody>
            <a:bodyPr rtlCol="0" anchor="ctr"/>
            <a:lstStyle/>
            <a:p>
              <a:endParaRPr lang="en-QA"/>
            </a:p>
          </p:txBody>
        </p:sp>
        <p:sp>
          <p:nvSpPr>
            <p:cNvPr id="8333" name="Freeform 8332">
              <a:extLst>
                <a:ext uri="{FF2B5EF4-FFF2-40B4-BE49-F238E27FC236}">
                  <a16:creationId xmlns:a16="http://schemas.microsoft.com/office/drawing/2014/main" id="{72062C48-1BC4-BA87-5AF4-D90CA95CDEBA}"/>
                </a:ext>
              </a:extLst>
            </p:cNvPr>
            <p:cNvSpPr/>
            <p:nvPr/>
          </p:nvSpPr>
          <p:spPr>
            <a:xfrm>
              <a:off x="15413497" y="898771"/>
              <a:ext cx="647668" cy="215878"/>
            </a:xfrm>
            <a:custGeom>
              <a:avLst/>
              <a:gdLst>
                <a:gd name="connsiteX0" fmla="*/ 0 w 647668"/>
                <a:gd name="connsiteY0" fmla="*/ 0 h 215878"/>
                <a:gd name="connsiteX1" fmla="*/ 647668 w 647668"/>
                <a:gd name="connsiteY1" fmla="*/ 0 h 215878"/>
                <a:gd name="connsiteX2" fmla="*/ 647668 w 647668"/>
                <a:gd name="connsiteY2" fmla="*/ 215878 h 215878"/>
                <a:gd name="connsiteX3" fmla="*/ 0 w 647668"/>
                <a:gd name="connsiteY3" fmla="*/ 215878 h 215878"/>
                <a:gd name="connsiteX4" fmla="*/ 0 w 647668"/>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78">
                  <a:moveTo>
                    <a:pt x="0" y="0"/>
                  </a:moveTo>
                  <a:lnTo>
                    <a:pt x="647668" y="0"/>
                  </a:lnTo>
                  <a:lnTo>
                    <a:pt x="647668" y="215878"/>
                  </a:lnTo>
                  <a:lnTo>
                    <a:pt x="0" y="215878"/>
                  </a:lnTo>
                  <a:lnTo>
                    <a:pt x="0" y="0"/>
                  </a:lnTo>
                  <a:close/>
                </a:path>
              </a:pathLst>
            </a:custGeom>
            <a:solidFill>
              <a:srgbClr val="D70000"/>
            </a:solidFill>
            <a:ln w="1262" cap="flat">
              <a:noFill/>
              <a:prstDash val="solid"/>
              <a:miter/>
            </a:ln>
          </p:spPr>
          <p:txBody>
            <a:bodyPr rtlCol="0" anchor="ctr"/>
            <a:lstStyle/>
            <a:p>
              <a:endParaRPr lang="en-QA"/>
            </a:p>
          </p:txBody>
        </p:sp>
        <p:sp>
          <p:nvSpPr>
            <p:cNvPr id="8335" name="Freeform 8334">
              <a:extLst>
                <a:ext uri="{FF2B5EF4-FFF2-40B4-BE49-F238E27FC236}">
                  <a16:creationId xmlns:a16="http://schemas.microsoft.com/office/drawing/2014/main" id="{2841C3F3-1C76-6EAC-D655-85A5B62D8F4F}"/>
                </a:ext>
              </a:extLst>
            </p:cNvPr>
            <p:cNvSpPr/>
            <p:nvPr/>
          </p:nvSpPr>
          <p:spPr>
            <a:xfrm>
              <a:off x="15737331" y="914171"/>
              <a:ext cx="154279" cy="185079"/>
            </a:xfrm>
            <a:custGeom>
              <a:avLst/>
              <a:gdLst>
                <a:gd name="connsiteX0" fmla="*/ 0 w 154279"/>
                <a:gd name="connsiteY0" fmla="*/ 0 h 185079"/>
                <a:gd name="connsiteX1" fmla="*/ 0 w 154279"/>
                <a:gd name="connsiteY1" fmla="*/ 185080 h 185079"/>
                <a:gd name="connsiteX2" fmla="*/ 154279 w 154279"/>
                <a:gd name="connsiteY2" fmla="*/ 92540 h 185079"/>
                <a:gd name="connsiteX3" fmla="*/ 0 w 154279"/>
                <a:gd name="connsiteY3" fmla="*/ 0 h 185079"/>
              </a:gdLst>
              <a:ahLst/>
              <a:cxnLst>
                <a:cxn ang="0">
                  <a:pos x="connsiteX0" y="connsiteY0"/>
                </a:cxn>
                <a:cxn ang="0">
                  <a:pos x="connsiteX1" y="connsiteY1"/>
                </a:cxn>
                <a:cxn ang="0">
                  <a:pos x="connsiteX2" y="connsiteY2"/>
                </a:cxn>
                <a:cxn ang="0">
                  <a:pos x="connsiteX3" y="connsiteY3"/>
                </a:cxn>
              </a:cxnLst>
              <a:rect l="l" t="t" r="r" b="b"/>
              <a:pathLst>
                <a:path w="154279" h="185079">
                  <a:moveTo>
                    <a:pt x="0" y="0"/>
                  </a:moveTo>
                  <a:lnTo>
                    <a:pt x="0" y="185080"/>
                  </a:lnTo>
                  <a:cubicBezTo>
                    <a:pt x="82316" y="185080"/>
                    <a:pt x="123348" y="123410"/>
                    <a:pt x="154279" y="92540"/>
                  </a:cubicBezTo>
                  <a:cubicBezTo>
                    <a:pt x="123348" y="61669"/>
                    <a:pt x="82316" y="0"/>
                    <a:pt x="0" y="0"/>
                  </a:cubicBezTo>
                  <a:close/>
                </a:path>
              </a:pathLst>
            </a:custGeom>
            <a:solidFill>
              <a:srgbClr val="FFFFFF"/>
            </a:solidFill>
            <a:ln w="1262" cap="flat">
              <a:noFill/>
              <a:prstDash val="solid"/>
              <a:miter/>
            </a:ln>
          </p:spPr>
          <p:txBody>
            <a:bodyPr rtlCol="0" anchor="ctr"/>
            <a:lstStyle/>
            <a:p>
              <a:endParaRPr lang="en-QA"/>
            </a:p>
          </p:txBody>
        </p:sp>
        <p:sp>
          <p:nvSpPr>
            <p:cNvPr id="8337" name="Freeform 8336">
              <a:extLst>
                <a:ext uri="{FF2B5EF4-FFF2-40B4-BE49-F238E27FC236}">
                  <a16:creationId xmlns:a16="http://schemas.microsoft.com/office/drawing/2014/main" id="{A2835A8D-74AD-03CA-E733-67A1B212C526}"/>
                </a:ext>
              </a:extLst>
            </p:cNvPr>
            <p:cNvSpPr/>
            <p:nvPr/>
          </p:nvSpPr>
          <p:spPr>
            <a:xfrm>
              <a:off x="15583052" y="914171"/>
              <a:ext cx="154279" cy="185079"/>
            </a:xfrm>
            <a:custGeom>
              <a:avLst/>
              <a:gdLst>
                <a:gd name="connsiteX0" fmla="*/ 154279 w 154279"/>
                <a:gd name="connsiteY0" fmla="*/ 0 h 185079"/>
                <a:gd name="connsiteX1" fmla="*/ 0 w 154279"/>
                <a:gd name="connsiteY1" fmla="*/ 92540 h 185079"/>
                <a:gd name="connsiteX2" fmla="*/ 154279 w 154279"/>
                <a:gd name="connsiteY2" fmla="*/ 185080 h 185079"/>
                <a:gd name="connsiteX3" fmla="*/ 154279 w 154279"/>
                <a:gd name="connsiteY3" fmla="*/ 0 h 185079"/>
              </a:gdLst>
              <a:ahLst/>
              <a:cxnLst>
                <a:cxn ang="0">
                  <a:pos x="connsiteX0" y="connsiteY0"/>
                </a:cxn>
                <a:cxn ang="0">
                  <a:pos x="connsiteX1" y="connsiteY1"/>
                </a:cxn>
                <a:cxn ang="0">
                  <a:pos x="connsiteX2" y="connsiteY2"/>
                </a:cxn>
                <a:cxn ang="0">
                  <a:pos x="connsiteX3" y="connsiteY3"/>
                </a:cxn>
              </a:cxnLst>
              <a:rect l="l" t="t" r="r" b="b"/>
              <a:pathLst>
                <a:path w="154279" h="185079">
                  <a:moveTo>
                    <a:pt x="154279" y="0"/>
                  </a:moveTo>
                  <a:cubicBezTo>
                    <a:pt x="82316" y="0"/>
                    <a:pt x="30932" y="61669"/>
                    <a:pt x="0" y="92540"/>
                  </a:cubicBezTo>
                  <a:cubicBezTo>
                    <a:pt x="30932" y="123410"/>
                    <a:pt x="82316" y="185080"/>
                    <a:pt x="154279" y="185080"/>
                  </a:cubicBezTo>
                  <a:lnTo>
                    <a:pt x="154279" y="0"/>
                  </a:lnTo>
                  <a:close/>
                </a:path>
              </a:pathLst>
            </a:custGeom>
            <a:solidFill>
              <a:srgbClr val="000000"/>
            </a:solidFill>
            <a:ln w="1262" cap="flat">
              <a:noFill/>
              <a:prstDash val="solid"/>
              <a:miter/>
            </a:ln>
          </p:spPr>
          <p:txBody>
            <a:bodyPr rtlCol="0" anchor="ctr"/>
            <a:lstStyle/>
            <a:p>
              <a:endParaRPr lang="en-QA"/>
            </a:p>
          </p:txBody>
        </p:sp>
        <p:sp>
          <p:nvSpPr>
            <p:cNvPr id="8339" name="Freeform 8338">
              <a:extLst>
                <a:ext uri="{FF2B5EF4-FFF2-40B4-BE49-F238E27FC236}">
                  <a16:creationId xmlns:a16="http://schemas.microsoft.com/office/drawing/2014/main" id="{7DFC7B8B-9D59-0E68-F49D-C1EFFB112A36}"/>
                </a:ext>
              </a:extLst>
            </p:cNvPr>
            <p:cNvSpPr/>
            <p:nvPr/>
          </p:nvSpPr>
          <p:spPr>
            <a:xfrm>
              <a:off x="15662717" y="973825"/>
              <a:ext cx="52394" cy="65698"/>
            </a:xfrm>
            <a:custGeom>
              <a:avLst/>
              <a:gdLst>
                <a:gd name="connsiteX0" fmla="*/ 0 w 52394"/>
                <a:gd name="connsiteY0" fmla="*/ 0 h 65698"/>
                <a:gd name="connsiteX1" fmla="*/ 15150 w 52394"/>
                <a:gd name="connsiteY1" fmla="*/ 0 h 65698"/>
                <a:gd name="connsiteX2" fmla="*/ 15150 w 52394"/>
                <a:gd name="connsiteY2" fmla="*/ 65699 h 65698"/>
                <a:gd name="connsiteX3" fmla="*/ 0 w 52394"/>
                <a:gd name="connsiteY3" fmla="*/ 65699 h 65698"/>
                <a:gd name="connsiteX4" fmla="*/ 0 w 52394"/>
                <a:gd name="connsiteY4" fmla="*/ 0 h 65698"/>
                <a:gd name="connsiteX5" fmla="*/ 37370 w 52394"/>
                <a:gd name="connsiteY5" fmla="*/ 0 h 65698"/>
                <a:gd name="connsiteX6" fmla="*/ 52394 w 52394"/>
                <a:gd name="connsiteY6" fmla="*/ 0 h 65698"/>
                <a:gd name="connsiteX7" fmla="*/ 52394 w 52394"/>
                <a:gd name="connsiteY7" fmla="*/ 65699 h 65698"/>
                <a:gd name="connsiteX8" fmla="*/ 37370 w 52394"/>
                <a:gd name="connsiteY8" fmla="*/ 65699 h 65698"/>
                <a:gd name="connsiteX9" fmla="*/ 37370 w 52394"/>
                <a:gd name="connsiteY9" fmla="*/ 0 h 6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394" h="65698">
                  <a:moveTo>
                    <a:pt x="0" y="0"/>
                  </a:moveTo>
                  <a:lnTo>
                    <a:pt x="15150" y="0"/>
                  </a:lnTo>
                  <a:lnTo>
                    <a:pt x="15150" y="65699"/>
                  </a:lnTo>
                  <a:lnTo>
                    <a:pt x="0" y="65699"/>
                  </a:lnTo>
                  <a:lnTo>
                    <a:pt x="0" y="0"/>
                  </a:lnTo>
                  <a:close/>
                  <a:moveTo>
                    <a:pt x="37370" y="0"/>
                  </a:moveTo>
                  <a:lnTo>
                    <a:pt x="52394" y="0"/>
                  </a:lnTo>
                  <a:lnTo>
                    <a:pt x="52394" y="65699"/>
                  </a:lnTo>
                  <a:lnTo>
                    <a:pt x="37370" y="65699"/>
                  </a:lnTo>
                  <a:lnTo>
                    <a:pt x="37370" y="0"/>
                  </a:lnTo>
                  <a:close/>
                </a:path>
              </a:pathLst>
            </a:custGeom>
            <a:solidFill>
              <a:srgbClr val="FFFFFF"/>
            </a:solidFill>
            <a:ln w="1262" cap="flat">
              <a:noFill/>
              <a:prstDash val="solid"/>
              <a:miter/>
            </a:ln>
          </p:spPr>
          <p:txBody>
            <a:bodyPr rtlCol="0" anchor="ctr"/>
            <a:lstStyle/>
            <a:p>
              <a:endParaRPr lang="en-QA"/>
            </a:p>
          </p:txBody>
        </p:sp>
        <p:sp>
          <p:nvSpPr>
            <p:cNvPr id="8341" name="Freeform 8340">
              <a:extLst>
                <a:ext uri="{FF2B5EF4-FFF2-40B4-BE49-F238E27FC236}">
                  <a16:creationId xmlns:a16="http://schemas.microsoft.com/office/drawing/2014/main" id="{5B8CA91B-317F-5B71-0668-A28D3329FA58}"/>
                </a:ext>
              </a:extLst>
            </p:cNvPr>
            <p:cNvSpPr/>
            <p:nvPr/>
          </p:nvSpPr>
          <p:spPr>
            <a:xfrm>
              <a:off x="15757279" y="973825"/>
              <a:ext cx="52521" cy="65698"/>
            </a:xfrm>
            <a:custGeom>
              <a:avLst/>
              <a:gdLst>
                <a:gd name="connsiteX0" fmla="*/ 0 w 52521"/>
                <a:gd name="connsiteY0" fmla="*/ 0 h 65698"/>
                <a:gd name="connsiteX1" fmla="*/ 15150 w 52521"/>
                <a:gd name="connsiteY1" fmla="*/ 0 h 65698"/>
                <a:gd name="connsiteX2" fmla="*/ 15150 w 52521"/>
                <a:gd name="connsiteY2" fmla="*/ 65699 h 65698"/>
                <a:gd name="connsiteX3" fmla="*/ 0 w 52521"/>
                <a:gd name="connsiteY3" fmla="*/ 65699 h 65698"/>
                <a:gd name="connsiteX4" fmla="*/ 0 w 52521"/>
                <a:gd name="connsiteY4" fmla="*/ 0 h 65698"/>
                <a:gd name="connsiteX5" fmla="*/ 37371 w 52521"/>
                <a:gd name="connsiteY5" fmla="*/ 0 h 65698"/>
                <a:gd name="connsiteX6" fmla="*/ 52521 w 52521"/>
                <a:gd name="connsiteY6" fmla="*/ 0 h 65698"/>
                <a:gd name="connsiteX7" fmla="*/ 52521 w 52521"/>
                <a:gd name="connsiteY7" fmla="*/ 65699 h 65698"/>
                <a:gd name="connsiteX8" fmla="*/ 37371 w 52521"/>
                <a:gd name="connsiteY8" fmla="*/ 65699 h 65698"/>
                <a:gd name="connsiteX9" fmla="*/ 37371 w 52521"/>
                <a:gd name="connsiteY9" fmla="*/ 0 h 6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521" h="65698">
                  <a:moveTo>
                    <a:pt x="0" y="0"/>
                  </a:moveTo>
                  <a:lnTo>
                    <a:pt x="15150" y="0"/>
                  </a:lnTo>
                  <a:lnTo>
                    <a:pt x="15150" y="65699"/>
                  </a:lnTo>
                  <a:lnTo>
                    <a:pt x="0" y="65699"/>
                  </a:lnTo>
                  <a:lnTo>
                    <a:pt x="0" y="0"/>
                  </a:lnTo>
                  <a:close/>
                  <a:moveTo>
                    <a:pt x="37371" y="0"/>
                  </a:moveTo>
                  <a:lnTo>
                    <a:pt x="52521" y="0"/>
                  </a:lnTo>
                  <a:lnTo>
                    <a:pt x="52521" y="65699"/>
                  </a:lnTo>
                  <a:lnTo>
                    <a:pt x="37371" y="65699"/>
                  </a:lnTo>
                  <a:lnTo>
                    <a:pt x="37371" y="0"/>
                  </a:lnTo>
                  <a:close/>
                </a:path>
              </a:pathLst>
            </a:custGeom>
            <a:solidFill>
              <a:srgbClr val="000000"/>
            </a:solidFill>
            <a:ln w="1262" cap="flat">
              <a:noFill/>
              <a:prstDash val="solid"/>
              <a:miter/>
            </a:ln>
          </p:spPr>
          <p:txBody>
            <a:bodyPr rtlCol="0" anchor="ctr"/>
            <a:lstStyle/>
            <a:p>
              <a:endParaRPr lang="en-QA"/>
            </a:p>
          </p:txBody>
        </p:sp>
      </p:grpSp>
      <p:grpSp>
        <p:nvGrpSpPr>
          <p:cNvPr id="8343" name="Graphic 2">
            <a:extLst>
              <a:ext uri="{FF2B5EF4-FFF2-40B4-BE49-F238E27FC236}">
                <a16:creationId xmlns:a16="http://schemas.microsoft.com/office/drawing/2014/main" id="{E11B6AD1-E4DF-3C7C-61AA-895CE067ADD7}"/>
              </a:ext>
            </a:extLst>
          </p:cNvPr>
          <p:cNvGrpSpPr/>
          <p:nvPr/>
        </p:nvGrpSpPr>
        <p:grpSpPr>
          <a:xfrm>
            <a:off x="19900488" y="8732108"/>
            <a:ext cx="855664" cy="570413"/>
            <a:chOff x="15413497" y="4843238"/>
            <a:chExt cx="647668" cy="431756"/>
          </a:xfrm>
        </p:grpSpPr>
        <p:sp>
          <p:nvSpPr>
            <p:cNvPr id="8345" name="Freeform 8344">
              <a:extLst>
                <a:ext uri="{FF2B5EF4-FFF2-40B4-BE49-F238E27FC236}">
                  <a16:creationId xmlns:a16="http://schemas.microsoft.com/office/drawing/2014/main" id="{4C559455-7DA1-AB4C-7215-FFD5A4B9A25E}"/>
                </a:ext>
              </a:extLst>
            </p:cNvPr>
            <p:cNvSpPr/>
            <p:nvPr/>
          </p:nvSpPr>
          <p:spPr>
            <a:xfrm>
              <a:off x="15413497" y="4843238"/>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8347" name="Freeform 8346">
              <a:extLst>
                <a:ext uri="{FF2B5EF4-FFF2-40B4-BE49-F238E27FC236}">
                  <a16:creationId xmlns:a16="http://schemas.microsoft.com/office/drawing/2014/main" id="{9C78D331-DA17-1C64-D143-F961A1488B47}"/>
                </a:ext>
              </a:extLst>
            </p:cNvPr>
            <p:cNvSpPr/>
            <p:nvPr/>
          </p:nvSpPr>
          <p:spPr>
            <a:xfrm>
              <a:off x="15413497" y="4843238"/>
              <a:ext cx="647668" cy="143906"/>
            </a:xfrm>
            <a:custGeom>
              <a:avLst/>
              <a:gdLst>
                <a:gd name="connsiteX0" fmla="*/ 0 w 647668"/>
                <a:gd name="connsiteY0" fmla="*/ 0 h 143906"/>
                <a:gd name="connsiteX1" fmla="*/ 647668 w 647668"/>
                <a:gd name="connsiteY1" fmla="*/ 0 h 143906"/>
                <a:gd name="connsiteX2" fmla="*/ 647668 w 647668"/>
                <a:gd name="connsiteY2" fmla="*/ 143906 h 143906"/>
                <a:gd name="connsiteX3" fmla="*/ 0 w 647668"/>
                <a:gd name="connsiteY3" fmla="*/ 143906 h 143906"/>
                <a:gd name="connsiteX4" fmla="*/ 0 w 647668"/>
                <a:gd name="connsiteY4" fmla="*/ 0 h 14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06">
                  <a:moveTo>
                    <a:pt x="0" y="0"/>
                  </a:moveTo>
                  <a:lnTo>
                    <a:pt x="647668" y="0"/>
                  </a:lnTo>
                  <a:lnTo>
                    <a:pt x="647668" y="143906"/>
                  </a:lnTo>
                  <a:lnTo>
                    <a:pt x="0" y="143906"/>
                  </a:lnTo>
                  <a:lnTo>
                    <a:pt x="0" y="0"/>
                  </a:lnTo>
                  <a:close/>
                </a:path>
              </a:pathLst>
            </a:custGeom>
            <a:solidFill>
              <a:srgbClr val="D80027"/>
            </a:solidFill>
            <a:ln w="1262" cap="flat">
              <a:noFill/>
              <a:prstDash val="solid"/>
              <a:miter/>
            </a:ln>
          </p:spPr>
          <p:txBody>
            <a:bodyPr rtlCol="0" anchor="ctr"/>
            <a:lstStyle/>
            <a:p>
              <a:endParaRPr lang="en-QA"/>
            </a:p>
          </p:txBody>
        </p:sp>
        <p:sp>
          <p:nvSpPr>
            <p:cNvPr id="8349" name="Freeform 8348">
              <a:extLst>
                <a:ext uri="{FF2B5EF4-FFF2-40B4-BE49-F238E27FC236}">
                  <a16:creationId xmlns:a16="http://schemas.microsoft.com/office/drawing/2014/main" id="{FA26EFF2-5200-7244-4E47-307CB2F5CF92}"/>
                </a:ext>
              </a:extLst>
            </p:cNvPr>
            <p:cNvSpPr/>
            <p:nvPr/>
          </p:nvSpPr>
          <p:spPr>
            <a:xfrm>
              <a:off x="15413497" y="5131063"/>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000000"/>
            </a:solidFill>
            <a:ln w="1262" cap="flat">
              <a:noFill/>
              <a:prstDash val="solid"/>
              <a:miter/>
            </a:ln>
          </p:spPr>
          <p:txBody>
            <a:bodyPr rtlCol="0" anchor="ctr"/>
            <a:lstStyle/>
            <a:p>
              <a:endParaRPr lang="en-QA"/>
            </a:p>
          </p:txBody>
        </p:sp>
        <p:sp>
          <p:nvSpPr>
            <p:cNvPr id="8351" name="Freeform 8350">
              <a:extLst>
                <a:ext uri="{FF2B5EF4-FFF2-40B4-BE49-F238E27FC236}">
                  <a16:creationId xmlns:a16="http://schemas.microsoft.com/office/drawing/2014/main" id="{B0237C52-DDE7-AFF9-2F00-8D30C6C3E138}"/>
                </a:ext>
              </a:extLst>
            </p:cNvPr>
            <p:cNvSpPr/>
            <p:nvPr/>
          </p:nvSpPr>
          <p:spPr>
            <a:xfrm>
              <a:off x="15601106" y="5007482"/>
              <a:ext cx="272450" cy="93862"/>
            </a:xfrm>
            <a:custGeom>
              <a:avLst/>
              <a:gdLst>
                <a:gd name="connsiteX0" fmla="*/ 49365 w 272450"/>
                <a:gd name="connsiteY0" fmla="*/ 0 h 93862"/>
                <a:gd name="connsiteX1" fmla="*/ 60980 w 272450"/>
                <a:gd name="connsiteY1" fmla="*/ 35853 h 93862"/>
                <a:gd name="connsiteX2" fmla="*/ 98729 w 272450"/>
                <a:gd name="connsiteY2" fmla="*/ 35853 h 93862"/>
                <a:gd name="connsiteX3" fmla="*/ 68176 w 272450"/>
                <a:gd name="connsiteY3" fmla="*/ 58009 h 93862"/>
                <a:gd name="connsiteX4" fmla="*/ 79791 w 272450"/>
                <a:gd name="connsiteY4" fmla="*/ 93863 h 93862"/>
                <a:gd name="connsiteX5" fmla="*/ 49365 w 272450"/>
                <a:gd name="connsiteY5" fmla="*/ 71707 h 93862"/>
                <a:gd name="connsiteX6" fmla="*/ 18812 w 272450"/>
                <a:gd name="connsiteY6" fmla="*/ 93863 h 93862"/>
                <a:gd name="connsiteX7" fmla="*/ 30427 w 272450"/>
                <a:gd name="connsiteY7" fmla="*/ 58009 h 93862"/>
                <a:gd name="connsiteX8" fmla="*/ 0 w 272450"/>
                <a:gd name="connsiteY8" fmla="*/ 35853 h 93862"/>
                <a:gd name="connsiteX9" fmla="*/ 37624 w 272450"/>
                <a:gd name="connsiteY9" fmla="*/ 35853 h 93862"/>
                <a:gd name="connsiteX10" fmla="*/ 49365 w 272450"/>
                <a:gd name="connsiteY10" fmla="*/ 0 h 93862"/>
                <a:gd name="connsiteX11" fmla="*/ 223086 w 272450"/>
                <a:gd name="connsiteY11" fmla="*/ 0 h 93862"/>
                <a:gd name="connsiteX12" fmla="*/ 234827 w 272450"/>
                <a:gd name="connsiteY12" fmla="*/ 35853 h 93862"/>
                <a:gd name="connsiteX13" fmla="*/ 272451 w 272450"/>
                <a:gd name="connsiteY13" fmla="*/ 35853 h 93862"/>
                <a:gd name="connsiteX14" fmla="*/ 242024 w 272450"/>
                <a:gd name="connsiteY14" fmla="*/ 58009 h 93862"/>
                <a:gd name="connsiteX15" fmla="*/ 253639 w 272450"/>
                <a:gd name="connsiteY15" fmla="*/ 93863 h 93862"/>
                <a:gd name="connsiteX16" fmla="*/ 223086 w 272450"/>
                <a:gd name="connsiteY16" fmla="*/ 71707 h 93862"/>
                <a:gd name="connsiteX17" fmla="*/ 192660 w 272450"/>
                <a:gd name="connsiteY17" fmla="*/ 93863 h 93862"/>
                <a:gd name="connsiteX18" fmla="*/ 204275 w 272450"/>
                <a:gd name="connsiteY18" fmla="*/ 58009 h 93862"/>
                <a:gd name="connsiteX19" fmla="*/ 173722 w 272450"/>
                <a:gd name="connsiteY19" fmla="*/ 35853 h 93862"/>
                <a:gd name="connsiteX20" fmla="*/ 211471 w 272450"/>
                <a:gd name="connsiteY20" fmla="*/ 35853 h 93862"/>
                <a:gd name="connsiteX21" fmla="*/ 223086 w 272450"/>
                <a:gd name="connsiteY21" fmla="*/ 0 h 93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2450" h="93862">
                  <a:moveTo>
                    <a:pt x="49365" y="0"/>
                  </a:moveTo>
                  <a:lnTo>
                    <a:pt x="60980" y="35853"/>
                  </a:lnTo>
                  <a:lnTo>
                    <a:pt x="98729" y="35853"/>
                  </a:lnTo>
                  <a:lnTo>
                    <a:pt x="68176" y="58009"/>
                  </a:lnTo>
                  <a:lnTo>
                    <a:pt x="79791" y="93863"/>
                  </a:lnTo>
                  <a:lnTo>
                    <a:pt x="49365" y="71707"/>
                  </a:lnTo>
                  <a:lnTo>
                    <a:pt x="18812" y="93863"/>
                  </a:lnTo>
                  <a:lnTo>
                    <a:pt x="30427" y="58009"/>
                  </a:lnTo>
                  <a:lnTo>
                    <a:pt x="0" y="35853"/>
                  </a:lnTo>
                  <a:lnTo>
                    <a:pt x="37624" y="35853"/>
                  </a:lnTo>
                  <a:lnTo>
                    <a:pt x="49365" y="0"/>
                  </a:lnTo>
                  <a:close/>
                  <a:moveTo>
                    <a:pt x="223086" y="0"/>
                  </a:moveTo>
                  <a:lnTo>
                    <a:pt x="234827" y="35853"/>
                  </a:lnTo>
                  <a:lnTo>
                    <a:pt x="272451" y="35853"/>
                  </a:lnTo>
                  <a:lnTo>
                    <a:pt x="242024" y="58009"/>
                  </a:lnTo>
                  <a:lnTo>
                    <a:pt x="253639" y="93863"/>
                  </a:lnTo>
                  <a:lnTo>
                    <a:pt x="223086" y="71707"/>
                  </a:lnTo>
                  <a:lnTo>
                    <a:pt x="192660" y="93863"/>
                  </a:lnTo>
                  <a:lnTo>
                    <a:pt x="204275" y="58009"/>
                  </a:lnTo>
                  <a:lnTo>
                    <a:pt x="173722" y="35853"/>
                  </a:lnTo>
                  <a:lnTo>
                    <a:pt x="211471" y="35853"/>
                  </a:lnTo>
                  <a:lnTo>
                    <a:pt x="223086" y="0"/>
                  </a:lnTo>
                  <a:close/>
                </a:path>
              </a:pathLst>
            </a:custGeom>
            <a:solidFill>
              <a:srgbClr val="6DA544"/>
            </a:solidFill>
            <a:ln w="1262" cap="flat">
              <a:noFill/>
              <a:prstDash val="solid"/>
              <a:miter/>
            </a:ln>
          </p:spPr>
          <p:txBody>
            <a:bodyPr rtlCol="0" anchor="ctr"/>
            <a:lstStyle/>
            <a:p>
              <a:endParaRPr lang="en-QA"/>
            </a:p>
          </p:txBody>
        </p:sp>
      </p:grpSp>
      <p:grpSp>
        <p:nvGrpSpPr>
          <p:cNvPr id="8353" name="Graphic 2">
            <a:extLst>
              <a:ext uri="{FF2B5EF4-FFF2-40B4-BE49-F238E27FC236}">
                <a16:creationId xmlns:a16="http://schemas.microsoft.com/office/drawing/2014/main" id="{59040D84-06D3-737D-28F3-6D41AACF956D}"/>
              </a:ext>
            </a:extLst>
          </p:cNvPr>
          <p:cNvGrpSpPr/>
          <p:nvPr/>
        </p:nvGrpSpPr>
        <p:grpSpPr>
          <a:xfrm>
            <a:off x="19900488" y="7661332"/>
            <a:ext cx="855664" cy="570413"/>
            <a:chOff x="15413497" y="4032748"/>
            <a:chExt cx="647668" cy="431756"/>
          </a:xfrm>
        </p:grpSpPr>
        <p:sp>
          <p:nvSpPr>
            <p:cNvPr id="8355" name="Freeform 8354">
              <a:extLst>
                <a:ext uri="{FF2B5EF4-FFF2-40B4-BE49-F238E27FC236}">
                  <a16:creationId xmlns:a16="http://schemas.microsoft.com/office/drawing/2014/main" id="{1EF2D297-5EAE-04E0-2C96-8913B82A90EA}"/>
                </a:ext>
              </a:extLst>
            </p:cNvPr>
            <p:cNvSpPr/>
            <p:nvPr/>
          </p:nvSpPr>
          <p:spPr>
            <a:xfrm>
              <a:off x="15413497" y="4032748"/>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8357" name="Freeform 8356">
              <a:extLst>
                <a:ext uri="{FF2B5EF4-FFF2-40B4-BE49-F238E27FC236}">
                  <a16:creationId xmlns:a16="http://schemas.microsoft.com/office/drawing/2014/main" id="{44DB7EB8-43C3-6CA5-D40F-8FF2D59D3C55}"/>
                </a:ext>
              </a:extLst>
            </p:cNvPr>
            <p:cNvSpPr/>
            <p:nvPr/>
          </p:nvSpPr>
          <p:spPr>
            <a:xfrm>
              <a:off x="15413497" y="4032748"/>
              <a:ext cx="647668" cy="216092"/>
            </a:xfrm>
            <a:custGeom>
              <a:avLst/>
              <a:gdLst>
                <a:gd name="connsiteX0" fmla="*/ 647668 w 647668"/>
                <a:gd name="connsiteY0" fmla="*/ 0 h 216092"/>
                <a:gd name="connsiteX1" fmla="*/ 647668 w 647668"/>
                <a:gd name="connsiteY1" fmla="*/ 210841 h 216092"/>
                <a:gd name="connsiteX2" fmla="*/ 0 w 647668"/>
                <a:gd name="connsiteY2" fmla="*/ 216093 h 216092"/>
                <a:gd name="connsiteX3" fmla="*/ 0 w 647668"/>
                <a:gd name="connsiteY3" fmla="*/ 0 h 216092"/>
                <a:gd name="connsiteX4" fmla="*/ 647668 w 647668"/>
                <a:gd name="connsiteY4" fmla="*/ 0 h 216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6092">
                  <a:moveTo>
                    <a:pt x="647668" y="0"/>
                  </a:moveTo>
                  <a:lnTo>
                    <a:pt x="647668" y="210841"/>
                  </a:lnTo>
                  <a:lnTo>
                    <a:pt x="0" y="216093"/>
                  </a:lnTo>
                  <a:lnTo>
                    <a:pt x="0" y="0"/>
                  </a:lnTo>
                  <a:lnTo>
                    <a:pt x="647668" y="0"/>
                  </a:lnTo>
                  <a:close/>
                </a:path>
              </a:pathLst>
            </a:custGeom>
            <a:solidFill>
              <a:srgbClr val="D80027"/>
            </a:solidFill>
            <a:ln w="1262" cap="flat">
              <a:noFill/>
              <a:prstDash val="solid"/>
              <a:miter/>
            </a:ln>
          </p:spPr>
          <p:txBody>
            <a:bodyPr rtlCol="0" anchor="ctr"/>
            <a:lstStyle/>
            <a:p>
              <a:endParaRPr lang="en-QA"/>
            </a:p>
          </p:txBody>
        </p:sp>
        <p:sp>
          <p:nvSpPr>
            <p:cNvPr id="8359" name="Freeform 8358">
              <a:extLst>
                <a:ext uri="{FF2B5EF4-FFF2-40B4-BE49-F238E27FC236}">
                  <a16:creationId xmlns:a16="http://schemas.microsoft.com/office/drawing/2014/main" id="{D779C6AD-5EC6-BBB4-E2C8-3475DC30C5E2}"/>
                </a:ext>
              </a:extLst>
            </p:cNvPr>
            <p:cNvSpPr/>
            <p:nvPr/>
          </p:nvSpPr>
          <p:spPr>
            <a:xfrm>
              <a:off x="15413497" y="4032748"/>
              <a:ext cx="323834" cy="431756"/>
            </a:xfrm>
            <a:custGeom>
              <a:avLst/>
              <a:gdLst>
                <a:gd name="connsiteX0" fmla="*/ 323834 w 323834"/>
                <a:gd name="connsiteY0" fmla="*/ 215891 h 431756"/>
                <a:gd name="connsiteX1" fmla="*/ 0 w 323834"/>
                <a:gd name="connsiteY1" fmla="*/ 431756 h 431756"/>
                <a:gd name="connsiteX2" fmla="*/ 0 w 323834"/>
                <a:gd name="connsiteY2" fmla="*/ 0 h 431756"/>
                <a:gd name="connsiteX3" fmla="*/ 323834 w 323834"/>
                <a:gd name="connsiteY3" fmla="*/ 215891 h 431756"/>
              </a:gdLst>
              <a:ahLst/>
              <a:cxnLst>
                <a:cxn ang="0">
                  <a:pos x="connsiteX0" y="connsiteY0"/>
                </a:cxn>
                <a:cxn ang="0">
                  <a:pos x="connsiteX1" y="connsiteY1"/>
                </a:cxn>
                <a:cxn ang="0">
                  <a:pos x="connsiteX2" y="connsiteY2"/>
                </a:cxn>
                <a:cxn ang="0">
                  <a:pos x="connsiteX3" y="connsiteY3"/>
                </a:cxn>
              </a:cxnLst>
              <a:rect l="l" t="t" r="r" b="b"/>
              <a:pathLst>
                <a:path w="323834" h="431756">
                  <a:moveTo>
                    <a:pt x="323834" y="215891"/>
                  </a:moveTo>
                  <a:lnTo>
                    <a:pt x="0" y="431756"/>
                  </a:lnTo>
                  <a:lnTo>
                    <a:pt x="0" y="0"/>
                  </a:lnTo>
                  <a:lnTo>
                    <a:pt x="323834" y="215891"/>
                  </a:lnTo>
                  <a:close/>
                </a:path>
              </a:pathLst>
            </a:custGeom>
            <a:solidFill>
              <a:srgbClr val="FFFFFF"/>
            </a:solidFill>
            <a:ln w="1262" cap="flat">
              <a:noFill/>
              <a:prstDash val="solid"/>
              <a:miter/>
            </a:ln>
          </p:spPr>
          <p:txBody>
            <a:bodyPr rtlCol="0" anchor="ctr"/>
            <a:lstStyle/>
            <a:p>
              <a:endParaRPr lang="en-QA"/>
            </a:p>
          </p:txBody>
        </p:sp>
        <p:sp>
          <p:nvSpPr>
            <p:cNvPr id="8361" name="Freeform 8360">
              <a:extLst>
                <a:ext uri="{FF2B5EF4-FFF2-40B4-BE49-F238E27FC236}">
                  <a16:creationId xmlns:a16="http://schemas.microsoft.com/office/drawing/2014/main" id="{46275825-598B-4AC0-DEDF-B2ED26E7C82E}"/>
                </a:ext>
              </a:extLst>
            </p:cNvPr>
            <p:cNvSpPr/>
            <p:nvPr/>
          </p:nvSpPr>
          <p:spPr>
            <a:xfrm>
              <a:off x="15488616" y="4248626"/>
              <a:ext cx="150364" cy="80948"/>
            </a:xfrm>
            <a:custGeom>
              <a:avLst/>
              <a:gdLst>
                <a:gd name="connsiteX0" fmla="*/ 253 w 150364"/>
                <a:gd name="connsiteY0" fmla="*/ 0 h 80948"/>
                <a:gd name="connsiteX1" fmla="*/ 0 w 150364"/>
                <a:gd name="connsiteY1" fmla="*/ 5782 h 80948"/>
                <a:gd name="connsiteX2" fmla="*/ 75245 w 150364"/>
                <a:gd name="connsiteY2" fmla="*/ 80948 h 80948"/>
                <a:gd name="connsiteX3" fmla="*/ 150365 w 150364"/>
                <a:gd name="connsiteY3" fmla="*/ 5782 h 80948"/>
                <a:gd name="connsiteX4" fmla="*/ 150113 w 150364"/>
                <a:gd name="connsiteY4" fmla="*/ 0 h 80948"/>
                <a:gd name="connsiteX5" fmla="*/ 253 w 150364"/>
                <a:gd name="connsiteY5" fmla="*/ 0 h 8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364" h="80948">
                  <a:moveTo>
                    <a:pt x="253" y="0"/>
                  </a:moveTo>
                  <a:cubicBezTo>
                    <a:pt x="126" y="1919"/>
                    <a:pt x="0" y="3851"/>
                    <a:pt x="0" y="5782"/>
                  </a:cubicBezTo>
                  <a:cubicBezTo>
                    <a:pt x="0" y="47291"/>
                    <a:pt x="33709" y="80948"/>
                    <a:pt x="75245" y="80948"/>
                  </a:cubicBezTo>
                  <a:cubicBezTo>
                    <a:pt x="116782" y="80948"/>
                    <a:pt x="150365" y="47304"/>
                    <a:pt x="150365" y="5782"/>
                  </a:cubicBezTo>
                  <a:cubicBezTo>
                    <a:pt x="150365" y="3838"/>
                    <a:pt x="150365" y="1906"/>
                    <a:pt x="150113" y="0"/>
                  </a:cubicBezTo>
                  <a:lnTo>
                    <a:pt x="253" y="0"/>
                  </a:lnTo>
                  <a:close/>
                </a:path>
              </a:pathLst>
            </a:custGeom>
            <a:solidFill>
              <a:srgbClr val="FFDA44"/>
            </a:solidFill>
            <a:ln w="1262" cap="flat">
              <a:noFill/>
              <a:prstDash val="solid"/>
              <a:miter/>
            </a:ln>
          </p:spPr>
          <p:txBody>
            <a:bodyPr rtlCol="0" anchor="ctr"/>
            <a:lstStyle/>
            <a:p>
              <a:endParaRPr lang="en-QA"/>
            </a:p>
          </p:txBody>
        </p:sp>
        <p:sp>
          <p:nvSpPr>
            <p:cNvPr id="8363" name="Freeform 8362">
              <a:extLst>
                <a:ext uri="{FF2B5EF4-FFF2-40B4-BE49-F238E27FC236}">
                  <a16:creationId xmlns:a16="http://schemas.microsoft.com/office/drawing/2014/main" id="{26649AC8-4027-FA68-2398-2866FAC36979}"/>
                </a:ext>
              </a:extLst>
            </p:cNvPr>
            <p:cNvSpPr/>
            <p:nvPr/>
          </p:nvSpPr>
          <p:spPr>
            <a:xfrm>
              <a:off x="15540758" y="4167678"/>
              <a:ext cx="46208" cy="46255"/>
            </a:xfrm>
            <a:custGeom>
              <a:avLst/>
              <a:gdLst>
                <a:gd name="connsiteX0" fmla="*/ 23104 w 46208"/>
                <a:gd name="connsiteY0" fmla="*/ 46256 h 46255"/>
                <a:gd name="connsiteX1" fmla="*/ 46209 w 46208"/>
                <a:gd name="connsiteY1" fmla="*/ 23128 h 46255"/>
                <a:gd name="connsiteX2" fmla="*/ 23104 w 46208"/>
                <a:gd name="connsiteY2" fmla="*/ 0 h 46255"/>
                <a:gd name="connsiteX3" fmla="*/ 0 w 46208"/>
                <a:gd name="connsiteY3" fmla="*/ 23128 h 46255"/>
                <a:gd name="connsiteX4" fmla="*/ 23104 w 46208"/>
                <a:gd name="connsiteY4" fmla="*/ 46256 h 46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08" h="46255">
                  <a:moveTo>
                    <a:pt x="23104" y="46256"/>
                  </a:moveTo>
                  <a:cubicBezTo>
                    <a:pt x="35856" y="46256"/>
                    <a:pt x="46209" y="35904"/>
                    <a:pt x="46209" y="23128"/>
                  </a:cubicBezTo>
                  <a:cubicBezTo>
                    <a:pt x="46209" y="10352"/>
                    <a:pt x="35856" y="0"/>
                    <a:pt x="23104" y="0"/>
                  </a:cubicBezTo>
                  <a:cubicBezTo>
                    <a:pt x="10353" y="0"/>
                    <a:pt x="0" y="10352"/>
                    <a:pt x="0" y="23128"/>
                  </a:cubicBezTo>
                  <a:cubicBezTo>
                    <a:pt x="0" y="35904"/>
                    <a:pt x="10353" y="46256"/>
                    <a:pt x="23104" y="46256"/>
                  </a:cubicBezTo>
                  <a:close/>
                </a:path>
              </a:pathLst>
            </a:custGeom>
            <a:solidFill>
              <a:srgbClr val="FFDA44"/>
            </a:solidFill>
            <a:ln w="1262" cap="flat">
              <a:noFill/>
              <a:prstDash val="solid"/>
              <a:miter/>
            </a:ln>
          </p:spPr>
          <p:txBody>
            <a:bodyPr rtlCol="0" anchor="ctr"/>
            <a:lstStyle/>
            <a:p>
              <a:endParaRPr lang="en-QA"/>
            </a:p>
          </p:txBody>
        </p:sp>
        <p:sp>
          <p:nvSpPr>
            <p:cNvPr id="8365" name="Freeform 8364">
              <a:extLst>
                <a:ext uri="{FF2B5EF4-FFF2-40B4-BE49-F238E27FC236}">
                  <a16:creationId xmlns:a16="http://schemas.microsoft.com/office/drawing/2014/main" id="{B5B69057-20A0-642C-F7EA-CAF654C131ED}"/>
                </a:ext>
              </a:extLst>
            </p:cNvPr>
            <p:cNvSpPr/>
            <p:nvPr/>
          </p:nvSpPr>
          <p:spPr>
            <a:xfrm>
              <a:off x="15511847" y="4185024"/>
              <a:ext cx="104030" cy="127203"/>
            </a:xfrm>
            <a:custGeom>
              <a:avLst/>
              <a:gdLst>
                <a:gd name="connsiteX0" fmla="*/ 0 w 104030"/>
                <a:gd name="connsiteY0" fmla="*/ 0 h 127203"/>
                <a:gd name="connsiteX1" fmla="*/ 0 w 104030"/>
                <a:gd name="connsiteY1" fmla="*/ 75166 h 127203"/>
                <a:gd name="connsiteX2" fmla="*/ 52014 w 104030"/>
                <a:gd name="connsiteY2" fmla="*/ 127204 h 127203"/>
                <a:gd name="connsiteX3" fmla="*/ 104030 w 104030"/>
                <a:gd name="connsiteY3" fmla="*/ 75166 h 127203"/>
                <a:gd name="connsiteX4" fmla="*/ 104030 w 104030"/>
                <a:gd name="connsiteY4" fmla="*/ 0 h 127203"/>
                <a:gd name="connsiteX5" fmla="*/ 0 w 104030"/>
                <a:gd name="connsiteY5" fmla="*/ 0 h 127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030" h="127203">
                  <a:moveTo>
                    <a:pt x="0" y="0"/>
                  </a:moveTo>
                  <a:lnTo>
                    <a:pt x="0" y="75166"/>
                  </a:lnTo>
                  <a:cubicBezTo>
                    <a:pt x="0" y="115009"/>
                    <a:pt x="52014" y="127204"/>
                    <a:pt x="52014" y="127204"/>
                  </a:cubicBezTo>
                  <a:cubicBezTo>
                    <a:pt x="52014" y="127204"/>
                    <a:pt x="104030" y="115009"/>
                    <a:pt x="104030" y="75166"/>
                  </a:cubicBezTo>
                  <a:lnTo>
                    <a:pt x="104030" y="0"/>
                  </a:lnTo>
                  <a:lnTo>
                    <a:pt x="0" y="0"/>
                  </a:lnTo>
                  <a:close/>
                </a:path>
              </a:pathLst>
            </a:custGeom>
            <a:solidFill>
              <a:srgbClr val="D80027"/>
            </a:solidFill>
            <a:ln w="1262" cap="flat">
              <a:noFill/>
              <a:prstDash val="solid"/>
              <a:miter/>
            </a:ln>
          </p:spPr>
          <p:txBody>
            <a:bodyPr rtlCol="0" anchor="ctr"/>
            <a:lstStyle/>
            <a:p>
              <a:endParaRPr lang="en-QA"/>
            </a:p>
          </p:txBody>
        </p:sp>
        <p:sp>
          <p:nvSpPr>
            <p:cNvPr id="8367" name="Freeform 8366">
              <a:extLst>
                <a:ext uri="{FF2B5EF4-FFF2-40B4-BE49-F238E27FC236}">
                  <a16:creationId xmlns:a16="http://schemas.microsoft.com/office/drawing/2014/main" id="{215B9B7B-66F6-C012-F594-0F04F8BA0A46}"/>
                </a:ext>
              </a:extLst>
            </p:cNvPr>
            <p:cNvSpPr/>
            <p:nvPr/>
          </p:nvSpPr>
          <p:spPr>
            <a:xfrm>
              <a:off x="15534951" y="4208152"/>
              <a:ext cx="57822" cy="79874"/>
            </a:xfrm>
            <a:custGeom>
              <a:avLst/>
              <a:gdLst>
                <a:gd name="connsiteX0" fmla="*/ 28911 w 57822"/>
                <a:gd name="connsiteY0" fmla="*/ 79875 h 79874"/>
                <a:gd name="connsiteX1" fmla="*/ 0 w 57822"/>
                <a:gd name="connsiteY1" fmla="*/ 52038 h 79874"/>
                <a:gd name="connsiteX2" fmla="*/ 0 w 57822"/>
                <a:gd name="connsiteY2" fmla="*/ 0 h 79874"/>
                <a:gd name="connsiteX3" fmla="*/ 57823 w 57822"/>
                <a:gd name="connsiteY3" fmla="*/ 0 h 79874"/>
                <a:gd name="connsiteX4" fmla="*/ 57823 w 57822"/>
                <a:gd name="connsiteY4" fmla="*/ 52038 h 79874"/>
                <a:gd name="connsiteX5" fmla="*/ 28911 w 57822"/>
                <a:gd name="connsiteY5" fmla="*/ 79875 h 7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822" h="79874">
                  <a:moveTo>
                    <a:pt x="28911" y="79875"/>
                  </a:moveTo>
                  <a:cubicBezTo>
                    <a:pt x="19316" y="76403"/>
                    <a:pt x="0" y="67516"/>
                    <a:pt x="0" y="52038"/>
                  </a:cubicBezTo>
                  <a:lnTo>
                    <a:pt x="0" y="0"/>
                  </a:lnTo>
                  <a:lnTo>
                    <a:pt x="57823" y="0"/>
                  </a:lnTo>
                  <a:lnTo>
                    <a:pt x="57823" y="52038"/>
                  </a:lnTo>
                  <a:cubicBezTo>
                    <a:pt x="57823" y="67566"/>
                    <a:pt x="38507" y="76428"/>
                    <a:pt x="28911" y="79875"/>
                  </a:cubicBezTo>
                  <a:close/>
                </a:path>
              </a:pathLst>
            </a:custGeom>
            <a:solidFill>
              <a:srgbClr val="338AF3"/>
            </a:solidFill>
            <a:ln w="1262" cap="flat">
              <a:noFill/>
              <a:prstDash val="solid"/>
              <a:miter/>
            </a:ln>
          </p:spPr>
          <p:txBody>
            <a:bodyPr rtlCol="0" anchor="ctr"/>
            <a:lstStyle/>
            <a:p>
              <a:endParaRPr lang="en-QA"/>
            </a:p>
          </p:txBody>
        </p:sp>
        <p:sp>
          <p:nvSpPr>
            <p:cNvPr id="8369" name="Freeform 8368">
              <a:extLst>
                <a:ext uri="{FF2B5EF4-FFF2-40B4-BE49-F238E27FC236}">
                  <a16:creationId xmlns:a16="http://schemas.microsoft.com/office/drawing/2014/main" id="{2D576404-437B-82C9-7FD4-2ED856295187}"/>
                </a:ext>
              </a:extLst>
            </p:cNvPr>
            <p:cNvSpPr/>
            <p:nvPr/>
          </p:nvSpPr>
          <p:spPr>
            <a:xfrm>
              <a:off x="15546439" y="4219716"/>
              <a:ext cx="34719" cy="46255"/>
            </a:xfrm>
            <a:custGeom>
              <a:avLst/>
              <a:gdLst>
                <a:gd name="connsiteX0" fmla="*/ 29038 w 34719"/>
                <a:gd name="connsiteY0" fmla="*/ 17346 h 46255"/>
                <a:gd name="connsiteX1" fmla="*/ 29038 w 34719"/>
                <a:gd name="connsiteY1" fmla="*/ 5782 h 46255"/>
                <a:gd name="connsiteX2" fmla="*/ 17422 w 34719"/>
                <a:gd name="connsiteY2" fmla="*/ 0 h 46255"/>
                <a:gd name="connsiteX3" fmla="*/ 5808 w 34719"/>
                <a:gd name="connsiteY3" fmla="*/ 5782 h 46255"/>
                <a:gd name="connsiteX4" fmla="*/ 5808 w 34719"/>
                <a:gd name="connsiteY4" fmla="*/ 17346 h 46255"/>
                <a:gd name="connsiteX5" fmla="*/ 0 w 34719"/>
                <a:gd name="connsiteY5" fmla="*/ 23128 h 46255"/>
                <a:gd name="connsiteX6" fmla="*/ 0 w 34719"/>
                <a:gd name="connsiteY6" fmla="*/ 46256 h 46255"/>
                <a:gd name="connsiteX7" fmla="*/ 34719 w 34719"/>
                <a:gd name="connsiteY7" fmla="*/ 46256 h 46255"/>
                <a:gd name="connsiteX8" fmla="*/ 34719 w 34719"/>
                <a:gd name="connsiteY8" fmla="*/ 23128 h 46255"/>
                <a:gd name="connsiteX9" fmla="*/ 29038 w 34719"/>
                <a:gd name="connsiteY9" fmla="*/ 17346 h 4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19" h="46255">
                  <a:moveTo>
                    <a:pt x="29038" y="17346"/>
                  </a:moveTo>
                  <a:lnTo>
                    <a:pt x="29038" y="5782"/>
                  </a:lnTo>
                  <a:lnTo>
                    <a:pt x="17422" y="0"/>
                  </a:lnTo>
                  <a:lnTo>
                    <a:pt x="5808" y="5782"/>
                  </a:lnTo>
                  <a:lnTo>
                    <a:pt x="5808" y="17346"/>
                  </a:lnTo>
                  <a:lnTo>
                    <a:pt x="0" y="23128"/>
                  </a:lnTo>
                  <a:lnTo>
                    <a:pt x="0" y="46256"/>
                  </a:lnTo>
                  <a:lnTo>
                    <a:pt x="34719" y="46256"/>
                  </a:lnTo>
                  <a:lnTo>
                    <a:pt x="34719" y="23128"/>
                  </a:lnTo>
                  <a:lnTo>
                    <a:pt x="29038" y="17346"/>
                  </a:lnTo>
                  <a:close/>
                </a:path>
              </a:pathLst>
            </a:custGeom>
            <a:solidFill>
              <a:srgbClr val="F3F3F3"/>
            </a:solidFill>
            <a:ln w="1262" cap="flat">
              <a:noFill/>
              <a:prstDash val="solid"/>
              <a:miter/>
            </a:ln>
          </p:spPr>
          <p:txBody>
            <a:bodyPr rtlCol="0" anchor="ctr"/>
            <a:lstStyle/>
            <a:p>
              <a:endParaRPr lang="en-QA"/>
            </a:p>
          </p:txBody>
        </p:sp>
      </p:grpSp>
      <p:grpSp>
        <p:nvGrpSpPr>
          <p:cNvPr id="8371" name="Graphic 2">
            <a:extLst>
              <a:ext uri="{FF2B5EF4-FFF2-40B4-BE49-F238E27FC236}">
                <a16:creationId xmlns:a16="http://schemas.microsoft.com/office/drawing/2014/main" id="{7E56283E-DEC3-E6DD-3B11-CFF46CE919AB}"/>
              </a:ext>
            </a:extLst>
          </p:cNvPr>
          <p:cNvGrpSpPr/>
          <p:nvPr/>
        </p:nvGrpSpPr>
        <p:grpSpPr>
          <a:xfrm>
            <a:off x="19900488" y="6590556"/>
            <a:ext cx="855664" cy="570413"/>
            <a:chOff x="15413497" y="3222258"/>
            <a:chExt cx="647668" cy="431756"/>
          </a:xfrm>
        </p:grpSpPr>
        <p:sp>
          <p:nvSpPr>
            <p:cNvPr id="8373" name="Freeform 8372">
              <a:extLst>
                <a:ext uri="{FF2B5EF4-FFF2-40B4-BE49-F238E27FC236}">
                  <a16:creationId xmlns:a16="http://schemas.microsoft.com/office/drawing/2014/main" id="{B1EC85DD-9BC0-99D7-401C-213575D302B7}"/>
                </a:ext>
              </a:extLst>
            </p:cNvPr>
            <p:cNvSpPr/>
            <p:nvPr/>
          </p:nvSpPr>
          <p:spPr>
            <a:xfrm>
              <a:off x="15413497" y="3222258"/>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8375" name="Freeform 8374">
              <a:extLst>
                <a:ext uri="{FF2B5EF4-FFF2-40B4-BE49-F238E27FC236}">
                  <a16:creationId xmlns:a16="http://schemas.microsoft.com/office/drawing/2014/main" id="{78FD29C0-CC74-81DD-B3E0-C96802096870}"/>
                </a:ext>
              </a:extLst>
            </p:cNvPr>
            <p:cNvSpPr/>
            <p:nvPr/>
          </p:nvSpPr>
          <p:spPr>
            <a:xfrm>
              <a:off x="15413497" y="3222258"/>
              <a:ext cx="647668" cy="431756"/>
            </a:xfrm>
            <a:custGeom>
              <a:avLst/>
              <a:gdLst>
                <a:gd name="connsiteX0" fmla="*/ 0 w 647668"/>
                <a:gd name="connsiteY0" fmla="*/ 0 h 431756"/>
                <a:gd name="connsiteX1" fmla="*/ 647668 w 647668"/>
                <a:gd name="connsiteY1" fmla="*/ 0 h 431756"/>
                <a:gd name="connsiteX2" fmla="*/ 647668 w 647668"/>
                <a:gd name="connsiteY2" fmla="*/ 143919 h 431756"/>
                <a:gd name="connsiteX3" fmla="*/ 0 w 647668"/>
                <a:gd name="connsiteY3" fmla="*/ 143919 h 431756"/>
                <a:gd name="connsiteX4" fmla="*/ 0 w 647668"/>
                <a:gd name="connsiteY4" fmla="*/ 0 h 431756"/>
                <a:gd name="connsiteX5" fmla="*/ 0 w 647668"/>
                <a:gd name="connsiteY5" fmla="*/ 287837 h 431756"/>
                <a:gd name="connsiteX6" fmla="*/ 647668 w 647668"/>
                <a:gd name="connsiteY6" fmla="*/ 287837 h 431756"/>
                <a:gd name="connsiteX7" fmla="*/ 647668 w 647668"/>
                <a:gd name="connsiteY7" fmla="*/ 431756 h 431756"/>
                <a:gd name="connsiteX8" fmla="*/ 0 w 647668"/>
                <a:gd name="connsiteY8" fmla="*/ 431756 h 431756"/>
                <a:gd name="connsiteX9" fmla="*/ 0 w 647668"/>
                <a:gd name="connsiteY9" fmla="*/ 287837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56">
                  <a:moveTo>
                    <a:pt x="0" y="0"/>
                  </a:moveTo>
                  <a:lnTo>
                    <a:pt x="647668" y="0"/>
                  </a:lnTo>
                  <a:lnTo>
                    <a:pt x="647668" y="143919"/>
                  </a:lnTo>
                  <a:lnTo>
                    <a:pt x="0" y="143919"/>
                  </a:lnTo>
                  <a:lnTo>
                    <a:pt x="0" y="0"/>
                  </a:lnTo>
                  <a:close/>
                  <a:moveTo>
                    <a:pt x="0" y="287837"/>
                  </a:moveTo>
                  <a:lnTo>
                    <a:pt x="647668" y="287837"/>
                  </a:lnTo>
                  <a:lnTo>
                    <a:pt x="647668" y="431756"/>
                  </a:lnTo>
                  <a:lnTo>
                    <a:pt x="0" y="431756"/>
                  </a:lnTo>
                  <a:lnTo>
                    <a:pt x="0" y="287837"/>
                  </a:lnTo>
                  <a:close/>
                </a:path>
              </a:pathLst>
            </a:custGeom>
            <a:solidFill>
              <a:srgbClr val="0052B4"/>
            </a:solidFill>
            <a:ln w="1262" cap="flat">
              <a:noFill/>
              <a:prstDash val="solid"/>
              <a:miter/>
            </a:ln>
          </p:spPr>
          <p:txBody>
            <a:bodyPr rtlCol="0" anchor="ctr"/>
            <a:lstStyle/>
            <a:p>
              <a:endParaRPr lang="en-QA"/>
            </a:p>
          </p:txBody>
        </p:sp>
        <p:sp>
          <p:nvSpPr>
            <p:cNvPr id="8377" name="Freeform 8376">
              <a:extLst>
                <a:ext uri="{FF2B5EF4-FFF2-40B4-BE49-F238E27FC236}">
                  <a16:creationId xmlns:a16="http://schemas.microsoft.com/office/drawing/2014/main" id="{B9201B66-E19B-BC68-09C0-5A7BD9C3BAEC}"/>
                </a:ext>
              </a:extLst>
            </p:cNvPr>
            <p:cNvSpPr/>
            <p:nvPr/>
          </p:nvSpPr>
          <p:spPr>
            <a:xfrm>
              <a:off x="15702612" y="3385581"/>
              <a:ext cx="69438" cy="60066"/>
            </a:xfrm>
            <a:custGeom>
              <a:avLst/>
              <a:gdLst>
                <a:gd name="connsiteX0" fmla="*/ 0 w 69438"/>
                <a:gd name="connsiteY0" fmla="*/ 60067 h 60066"/>
                <a:gd name="connsiteX1" fmla="*/ 34719 w 69438"/>
                <a:gd name="connsiteY1" fmla="*/ 0 h 60066"/>
                <a:gd name="connsiteX2" fmla="*/ 69438 w 69438"/>
                <a:gd name="connsiteY2" fmla="*/ 60067 h 60066"/>
                <a:gd name="connsiteX3" fmla="*/ 0 w 69438"/>
                <a:gd name="connsiteY3" fmla="*/ 60067 h 60066"/>
              </a:gdLst>
              <a:ahLst/>
              <a:cxnLst>
                <a:cxn ang="0">
                  <a:pos x="connsiteX0" y="connsiteY0"/>
                </a:cxn>
                <a:cxn ang="0">
                  <a:pos x="connsiteX1" y="connsiteY1"/>
                </a:cxn>
                <a:cxn ang="0">
                  <a:pos x="connsiteX2" y="connsiteY2"/>
                </a:cxn>
                <a:cxn ang="0">
                  <a:pos x="connsiteX3" y="connsiteY3"/>
                </a:cxn>
              </a:cxnLst>
              <a:rect l="l" t="t" r="r" b="b"/>
              <a:pathLst>
                <a:path w="69438" h="60066">
                  <a:moveTo>
                    <a:pt x="0" y="60067"/>
                  </a:moveTo>
                  <a:lnTo>
                    <a:pt x="34719" y="0"/>
                  </a:lnTo>
                  <a:lnTo>
                    <a:pt x="69438" y="60067"/>
                  </a:lnTo>
                  <a:lnTo>
                    <a:pt x="0" y="60067"/>
                  </a:lnTo>
                  <a:close/>
                </a:path>
              </a:pathLst>
            </a:custGeom>
            <a:solidFill>
              <a:srgbClr val="FFDA44"/>
            </a:solidFill>
            <a:ln w="1262" cap="flat">
              <a:noFill/>
              <a:prstDash val="solid"/>
              <a:miter/>
            </a:ln>
          </p:spPr>
          <p:txBody>
            <a:bodyPr rtlCol="0" anchor="ctr"/>
            <a:lstStyle/>
            <a:p>
              <a:endParaRPr lang="en-QA"/>
            </a:p>
          </p:txBody>
        </p:sp>
        <p:sp>
          <p:nvSpPr>
            <p:cNvPr id="8379" name="Freeform 8378">
              <a:extLst>
                <a:ext uri="{FF2B5EF4-FFF2-40B4-BE49-F238E27FC236}">
                  <a16:creationId xmlns:a16="http://schemas.microsoft.com/office/drawing/2014/main" id="{7AD9293F-D379-1760-209D-A838E8F9839B}"/>
                </a:ext>
              </a:extLst>
            </p:cNvPr>
            <p:cNvSpPr/>
            <p:nvPr/>
          </p:nvSpPr>
          <p:spPr>
            <a:xfrm>
              <a:off x="15692259" y="3435448"/>
              <a:ext cx="90143" cy="52555"/>
            </a:xfrm>
            <a:custGeom>
              <a:avLst/>
              <a:gdLst>
                <a:gd name="connsiteX0" fmla="*/ 90144 w 90143"/>
                <a:gd name="connsiteY0" fmla="*/ 30034 h 52555"/>
                <a:gd name="connsiteX1" fmla="*/ 45072 w 90143"/>
                <a:gd name="connsiteY1" fmla="*/ 52555 h 52555"/>
                <a:gd name="connsiteX2" fmla="*/ 0 w 90143"/>
                <a:gd name="connsiteY2" fmla="*/ 30034 h 52555"/>
                <a:gd name="connsiteX3" fmla="*/ 0 w 90143"/>
                <a:gd name="connsiteY3" fmla="*/ 0 h 52555"/>
                <a:gd name="connsiteX4" fmla="*/ 90144 w 90143"/>
                <a:gd name="connsiteY4" fmla="*/ 0 h 52555"/>
                <a:gd name="connsiteX5" fmla="*/ 90144 w 90143"/>
                <a:gd name="connsiteY5" fmla="*/ 30034 h 5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143" h="52555">
                  <a:moveTo>
                    <a:pt x="90144" y="30034"/>
                  </a:moveTo>
                  <a:lnTo>
                    <a:pt x="45072" y="52555"/>
                  </a:lnTo>
                  <a:lnTo>
                    <a:pt x="0" y="30034"/>
                  </a:lnTo>
                  <a:lnTo>
                    <a:pt x="0" y="0"/>
                  </a:lnTo>
                  <a:lnTo>
                    <a:pt x="90144" y="0"/>
                  </a:lnTo>
                  <a:lnTo>
                    <a:pt x="90144" y="30034"/>
                  </a:lnTo>
                  <a:close/>
                </a:path>
              </a:pathLst>
            </a:custGeom>
            <a:solidFill>
              <a:srgbClr val="6DA544"/>
            </a:solidFill>
            <a:ln w="1262" cap="flat">
              <a:noFill/>
              <a:prstDash val="solid"/>
              <a:miter/>
            </a:ln>
          </p:spPr>
          <p:txBody>
            <a:bodyPr rtlCol="0" anchor="ctr"/>
            <a:lstStyle/>
            <a:p>
              <a:endParaRPr lang="en-QA"/>
            </a:p>
          </p:txBody>
        </p:sp>
        <p:sp>
          <p:nvSpPr>
            <p:cNvPr id="8381" name="Freeform 8380">
              <a:extLst>
                <a:ext uri="{FF2B5EF4-FFF2-40B4-BE49-F238E27FC236}">
                  <a16:creationId xmlns:a16="http://schemas.microsoft.com/office/drawing/2014/main" id="{0305D422-7656-5E66-0972-D445EE098D67}"/>
                </a:ext>
              </a:extLst>
            </p:cNvPr>
            <p:cNvSpPr/>
            <p:nvPr/>
          </p:nvSpPr>
          <p:spPr>
            <a:xfrm>
              <a:off x="15677236" y="3388156"/>
              <a:ext cx="120190" cy="102535"/>
            </a:xfrm>
            <a:custGeom>
              <a:avLst/>
              <a:gdLst>
                <a:gd name="connsiteX0" fmla="*/ 102515 w 120190"/>
                <a:gd name="connsiteY0" fmla="*/ 0 h 102535"/>
                <a:gd name="connsiteX1" fmla="*/ 86608 w 120190"/>
                <a:gd name="connsiteY1" fmla="*/ 15932 h 102535"/>
                <a:gd name="connsiteX2" fmla="*/ 97592 w 120190"/>
                <a:gd name="connsiteY2" fmla="*/ 42469 h 102535"/>
                <a:gd name="connsiteX3" fmla="*/ 60095 w 120190"/>
                <a:gd name="connsiteY3" fmla="*/ 80014 h 102535"/>
                <a:gd name="connsiteX4" fmla="*/ 22598 w 120190"/>
                <a:gd name="connsiteY4" fmla="*/ 42469 h 102535"/>
                <a:gd name="connsiteX5" fmla="*/ 33582 w 120190"/>
                <a:gd name="connsiteY5" fmla="*/ 15932 h 102535"/>
                <a:gd name="connsiteX6" fmla="*/ 17675 w 120190"/>
                <a:gd name="connsiteY6" fmla="*/ 0 h 102535"/>
                <a:gd name="connsiteX7" fmla="*/ 0 w 120190"/>
                <a:gd name="connsiteY7" fmla="*/ 42469 h 102535"/>
                <a:gd name="connsiteX8" fmla="*/ 60095 w 120190"/>
                <a:gd name="connsiteY8" fmla="*/ 102536 h 102535"/>
                <a:gd name="connsiteX9" fmla="*/ 120190 w 120190"/>
                <a:gd name="connsiteY9" fmla="*/ 42469 h 102535"/>
                <a:gd name="connsiteX10" fmla="*/ 102515 w 120190"/>
                <a:gd name="connsiteY10" fmla="*/ 0 h 102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190" h="102535">
                  <a:moveTo>
                    <a:pt x="102515" y="0"/>
                  </a:moveTo>
                  <a:lnTo>
                    <a:pt x="86608" y="15932"/>
                  </a:lnTo>
                  <a:cubicBezTo>
                    <a:pt x="93426" y="22724"/>
                    <a:pt x="97592" y="32104"/>
                    <a:pt x="97592" y="42469"/>
                  </a:cubicBezTo>
                  <a:cubicBezTo>
                    <a:pt x="97592" y="63210"/>
                    <a:pt x="80801" y="80014"/>
                    <a:pt x="60095" y="80014"/>
                  </a:cubicBezTo>
                  <a:cubicBezTo>
                    <a:pt x="39389" y="80014"/>
                    <a:pt x="22598" y="63210"/>
                    <a:pt x="22598" y="42469"/>
                  </a:cubicBezTo>
                  <a:cubicBezTo>
                    <a:pt x="22598" y="32104"/>
                    <a:pt x="26764" y="22724"/>
                    <a:pt x="33582" y="15932"/>
                  </a:cubicBezTo>
                  <a:lnTo>
                    <a:pt x="17675" y="0"/>
                  </a:lnTo>
                  <a:cubicBezTo>
                    <a:pt x="6691" y="10869"/>
                    <a:pt x="0" y="25880"/>
                    <a:pt x="0" y="42469"/>
                  </a:cubicBezTo>
                  <a:cubicBezTo>
                    <a:pt x="0" y="75646"/>
                    <a:pt x="26891" y="102536"/>
                    <a:pt x="60095" y="102536"/>
                  </a:cubicBezTo>
                  <a:cubicBezTo>
                    <a:pt x="93299" y="102536"/>
                    <a:pt x="120190" y="75646"/>
                    <a:pt x="120190" y="42469"/>
                  </a:cubicBezTo>
                  <a:cubicBezTo>
                    <a:pt x="120190" y="25880"/>
                    <a:pt x="113499" y="10869"/>
                    <a:pt x="102515" y="0"/>
                  </a:cubicBezTo>
                  <a:close/>
                </a:path>
              </a:pathLst>
            </a:custGeom>
            <a:solidFill>
              <a:srgbClr val="FFDA44"/>
            </a:solidFill>
            <a:ln w="1262" cap="flat">
              <a:noFill/>
              <a:prstDash val="solid"/>
              <a:miter/>
            </a:ln>
          </p:spPr>
          <p:txBody>
            <a:bodyPr rtlCol="0" anchor="ctr"/>
            <a:lstStyle/>
            <a:p>
              <a:endParaRPr lang="en-QA"/>
            </a:p>
          </p:txBody>
        </p:sp>
      </p:grpSp>
      <p:grpSp>
        <p:nvGrpSpPr>
          <p:cNvPr id="8383" name="Graphic 2">
            <a:extLst>
              <a:ext uri="{FF2B5EF4-FFF2-40B4-BE49-F238E27FC236}">
                <a16:creationId xmlns:a16="http://schemas.microsoft.com/office/drawing/2014/main" id="{EEC3EEB0-3680-5F21-DE34-707D11738764}"/>
              </a:ext>
            </a:extLst>
          </p:cNvPr>
          <p:cNvGrpSpPr/>
          <p:nvPr/>
        </p:nvGrpSpPr>
        <p:grpSpPr>
          <a:xfrm>
            <a:off x="19900488" y="5519781"/>
            <a:ext cx="855664" cy="570413"/>
            <a:chOff x="15413497" y="2411769"/>
            <a:chExt cx="647668" cy="431756"/>
          </a:xfrm>
        </p:grpSpPr>
        <p:sp>
          <p:nvSpPr>
            <p:cNvPr id="8769" name="Freeform 8768">
              <a:extLst>
                <a:ext uri="{FF2B5EF4-FFF2-40B4-BE49-F238E27FC236}">
                  <a16:creationId xmlns:a16="http://schemas.microsoft.com/office/drawing/2014/main" id="{DBD1E71C-17CF-041D-FE18-94F3447B269C}"/>
                </a:ext>
              </a:extLst>
            </p:cNvPr>
            <p:cNvSpPr/>
            <p:nvPr/>
          </p:nvSpPr>
          <p:spPr>
            <a:xfrm>
              <a:off x="15413497" y="2411769"/>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DA44"/>
            </a:solidFill>
            <a:ln w="1262" cap="flat">
              <a:noFill/>
              <a:prstDash val="solid"/>
              <a:miter/>
            </a:ln>
          </p:spPr>
          <p:txBody>
            <a:bodyPr rtlCol="0" anchor="ctr"/>
            <a:lstStyle/>
            <a:p>
              <a:endParaRPr lang="en-QA"/>
            </a:p>
          </p:txBody>
        </p:sp>
        <p:sp>
          <p:nvSpPr>
            <p:cNvPr id="8771" name="Freeform 8770">
              <a:extLst>
                <a:ext uri="{FF2B5EF4-FFF2-40B4-BE49-F238E27FC236}">
                  <a16:creationId xmlns:a16="http://schemas.microsoft.com/office/drawing/2014/main" id="{13C255EB-8B93-3507-80E2-80687CF13918}"/>
                </a:ext>
              </a:extLst>
            </p:cNvPr>
            <p:cNvSpPr/>
            <p:nvPr/>
          </p:nvSpPr>
          <p:spPr>
            <a:xfrm>
              <a:off x="15413497" y="2411769"/>
              <a:ext cx="647668" cy="431756"/>
            </a:xfrm>
            <a:custGeom>
              <a:avLst/>
              <a:gdLst>
                <a:gd name="connsiteX0" fmla="*/ 0 w 647668"/>
                <a:gd name="connsiteY0" fmla="*/ 0 h 431756"/>
                <a:gd name="connsiteX1" fmla="*/ 647668 w 647668"/>
                <a:gd name="connsiteY1" fmla="*/ 0 h 431756"/>
                <a:gd name="connsiteX2" fmla="*/ 647668 w 647668"/>
                <a:gd name="connsiteY2" fmla="*/ 143919 h 431756"/>
                <a:gd name="connsiteX3" fmla="*/ 0 w 647668"/>
                <a:gd name="connsiteY3" fmla="*/ 143919 h 431756"/>
                <a:gd name="connsiteX4" fmla="*/ 0 w 647668"/>
                <a:gd name="connsiteY4" fmla="*/ 0 h 431756"/>
                <a:gd name="connsiteX5" fmla="*/ 0 w 647668"/>
                <a:gd name="connsiteY5" fmla="*/ 287837 h 431756"/>
                <a:gd name="connsiteX6" fmla="*/ 647668 w 647668"/>
                <a:gd name="connsiteY6" fmla="*/ 287837 h 431756"/>
                <a:gd name="connsiteX7" fmla="*/ 647668 w 647668"/>
                <a:gd name="connsiteY7" fmla="*/ 431756 h 431756"/>
                <a:gd name="connsiteX8" fmla="*/ 0 w 647668"/>
                <a:gd name="connsiteY8" fmla="*/ 431756 h 431756"/>
                <a:gd name="connsiteX9" fmla="*/ 0 w 647668"/>
                <a:gd name="connsiteY9" fmla="*/ 287837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56">
                  <a:moveTo>
                    <a:pt x="0" y="0"/>
                  </a:moveTo>
                  <a:lnTo>
                    <a:pt x="647668" y="0"/>
                  </a:lnTo>
                  <a:lnTo>
                    <a:pt x="647668" y="143919"/>
                  </a:lnTo>
                  <a:lnTo>
                    <a:pt x="0" y="143919"/>
                  </a:lnTo>
                  <a:lnTo>
                    <a:pt x="0" y="0"/>
                  </a:lnTo>
                  <a:close/>
                  <a:moveTo>
                    <a:pt x="0" y="287837"/>
                  </a:moveTo>
                  <a:lnTo>
                    <a:pt x="647668" y="287837"/>
                  </a:lnTo>
                  <a:lnTo>
                    <a:pt x="647668" y="431756"/>
                  </a:lnTo>
                  <a:lnTo>
                    <a:pt x="0" y="431756"/>
                  </a:lnTo>
                  <a:lnTo>
                    <a:pt x="0" y="287837"/>
                  </a:lnTo>
                  <a:close/>
                </a:path>
              </a:pathLst>
            </a:custGeom>
            <a:solidFill>
              <a:srgbClr val="6DA544"/>
            </a:solidFill>
            <a:ln w="1262" cap="flat">
              <a:noFill/>
              <a:prstDash val="solid"/>
              <a:miter/>
            </a:ln>
          </p:spPr>
          <p:txBody>
            <a:bodyPr rtlCol="0" anchor="ctr"/>
            <a:lstStyle/>
            <a:p>
              <a:endParaRPr lang="en-QA"/>
            </a:p>
          </p:txBody>
        </p:sp>
        <p:sp>
          <p:nvSpPr>
            <p:cNvPr id="8773" name="Freeform 8772">
              <a:extLst>
                <a:ext uri="{FF2B5EF4-FFF2-40B4-BE49-F238E27FC236}">
                  <a16:creationId xmlns:a16="http://schemas.microsoft.com/office/drawing/2014/main" id="{84E2EE6F-6477-E078-529D-0BD414BD7ADA}"/>
                </a:ext>
              </a:extLst>
            </p:cNvPr>
            <p:cNvSpPr/>
            <p:nvPr/>
          </p:nvSpPr>
          <p:spPr>
            <a:xfrm>
              <a:off x="15413497" y="2411769"/>
              <a:ext cx="323834" cy="431756"/>
            </a:xfrm>
            <a:custGeom>
              <a:avLst/>
              <a:gdLst>
                <a:gd name="connsiteX0" fmla="*/ 323834 w 323834"/>
                <a:gd name="connsiteY0" fmla="*/ 215891 h 431756"/>
                <a:gd name="connsiteX1" fmla="*/ 0 w 323834"/>
                <a:gd name="connsiteY1" fmla="*/ 431756 h 431756"/>
                <a:gd name="connsiteX2" fmla="*/ 0 w 323834"/>
                <a:gd name="connsiteY2" fmla="*/ 0 h 431756"/>
                <a:gd name="connsiteX3" fmla="*/ 323834 w 323834"/>
                <a:gd name="connsiteY3" fmla="*/ 215891 h 431756"/>
              </a:gdLst>
              <a:ahLst/>
              <a:cxnLst>
                <a:cxn ang="0">
                  <a:pos x="connsiteX0" y="connsiteY0"/>
                </a:cxn>
                <a:cxn ang="0">
                  <a:pos x="connsiteX1" y="connsiteY1"/>
                </a:cxn>
                <a:cxn ang="0">
                  <a:pos x="connsiteX2" y="connsiteY2"/>
                </a:cxn>
                <a:cxn ang="0">
                  <a:pos x="connsiteX3" y="connsiteY3"/>
                </a:cxn>
              </a:cxnLst>
              <a:rect l="l" t="t" r="r" b="b"/>
              <a:pathLst>
                <a:path w="323834" h="431756">
                  <a:moveTo>
                    <a:pt x="323834" y="215891"/>
                  </a:moveTo>
                  <a:lnTo>
                    <a:pt x="0" y="431756"/>
                  </a:lnTo>
                  <a:lnTo>
                    <a:pt x="0" y="0"/>
                  </a:lnTo>
                  <a:lnTo>
                    <a:pt x="323834" y="215891"/>
                  </a:lnTo>
                  <a:close/>
                </a:path>
              </a:pathLst>
            </a:custGeom>
            <a:solidFill>
              <a:srgbClr val="D80027"/>
            </a:solidFill>
            <a:ln w="1262" cap="flat">
              <a:noFill/>
              <a:prstDash val="solid"/>
              <a:miter/>
            </a:ln>
          </p:spPr>
          <p:txBody>
            <a:bodyPr rtlCol="0" anchor="ctr"/>
            <a:lstStyle/>
            <a:p>
              <a:endParaRPr lang="en-QA"/>
            </a:p>
          </p:txBody>
        </p:sp>
        <p:sp>
          <p:nvSpPr>
            <p:cNvPr id="8775" name="Freeform 8774">
              <a:extLst>
                <a:ext uri="{FF2B5EF4-FFF2-40B4-BE49-F238E27FC236}">
                  <a16:creationId xmlns:a16="http://schemas.microsoft.com/office/drawing/2014/main" id="{9D15FCCF-D6C7-9F8E-EE46-3C8A83EC5A62}"/>
                </a:ext>
              </a:extLst>
            </p:cNvPr>
            <p:cNvSpPr/>
            <p:nvPr/>
          </p:nvSpPr>
          <p:spPr>
            <a:xfrm>
              <a:off x="15756143" y="2590102"/>
              <a:ext cx="172837" cy="75090"/>
            </a:xfrm>
            <a:custGeom>
              <a:avLst/>
              <a:gdLst>
                <a:gd name="connsiteX0" fmla="*/ 39389 w 172837"/>
                <a:gd name="connsiteY0" fmla="*/ 0 h 75090"/>
                <a:gd name="connsiteX1" fmla="*/ 48732 w 172837"/>
                <a:gd name="connsiteY1" fmla="*/ 28683 h 75090"/>
                <a:gd name="connsiteX2" fmla="*/ 78907 w 172837"/>
                <a:gd name="connsiteY2" fmla="*/ 28683 h 75090"/>
                <a:gd name="connsiteX3" fmla="*/ 54539 w 172837"/>
                <a:gd name="connsiteY3" fmla="*/ 46407 h 75090"/>
                <a:gd name="connsiteX4" fmla="*/ 63883 w 172837"/>
                <a:gd name="connsiteY4" fmla="*/ 75090 h 75090"/>
                <a:gd name="connsiteX5" fmla="*/ 39389 w 172837"/>
                <a:gd name="connsiteY5" fmla="*/ 57366 h 75090"/>
                <a:gd name="connsiteX6" fmla="*/ 15023 w 172837"/>
                <a:gd name="connsiteY6" fmla="*/ 75090 h 75090"/>
                <a:gd name="connsiteX7" fmla="*/ 24366 w 172837"/>
                <a:gd name="connsiteY7" fmla="*/ 46407 h 75090"/>
                <a:gd name="connsiteX8" fmla="*/ 0 w 172837"/>
                <a:gd name="connsiteY8" fmla="*/ 28683 h 75090"/>
                <a:gd name="connsiteX9" fmla="*/ 30173 w 172837"/>
                <a:gd name="connsiteY9" fmla="*/ 28683 h 75090"/>
                <a:gd name="connsiteX10" fmla="*/ 39389 w 172837"/>
                <a:gd name="connsiteY10" fmla="*/ 0 h 75090"/>
                <a:gd name="connsiteX11" fmla="*/ 133321 w 172837"/>
                <a:gd name="connsiteY11" fmla="*/ 0 h 75090"/>
                <a:gd name="connsiteX12" fmla="*/ 142664 w 172837"/>
                <a:gd name="connsiteY12" fmla="*/ 28683 h 75090"/>
                <a:gd name="connsiteX13" fmla="*/ 172837 w 172837"/>
                <a:gd name="connsiteY13" fmla="*/ 28683 h 75090"/>
                <a:gd name="connsiteX14" fmla="*/ 148345 w 172837"/>
                <a:gd name="connsiteY14" fmla="*/ 46407 h 75090"/>
                <a:gd name="connsiteX15" fmla="*/ 157687 w 172837"/>
                <a:gd name="connsiteY15" fmla="*/ 75090 h 75090"/>
                <a:gd name="connsiteX16" fmla="*/ 133321 w 172837"/>
                <a:gd name="connsiteY16" fmla="*/ 57366 h 75090"/>
                <a:gd name="connsiteX17" fmla="*/ 108954 w 172837"/>
                <a:gd name="connsiteY17" fmla="*/ 75090 h 75090"/>
                <a:gd name="connsiteX18" fmla="*/ 118171 w 172837"/>
                <a:gd name="connsiteY18" fmla="*/ 46407 h 75090"/>
                <a:gd name="connsiteX19" fmla="*/ 93804 w 172837"/>
                <a:gd name="connsiteY19" fmla="*/ 28683 h 75090"/>
                <a:gd name="connsiteX20" fmla="*/ 123978 w 172837"/>
                <a:gd name="connsiteY20" fmla="*/ 28683 h 75090"/>
                <a:gd name="connsiteX21" fmla="*/ 133321 w 172837"/>
                <a:gd name="connsiteY21" fmla="*/ 0 h 75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2837" h="75090">
                  <a:moveTo>
                    <a:pt x="39389" y="0"/>
                  </a:moveTo>
                  <a:lnTo>
                    <a:pt x="48732" y="28683"/>
                  </a:lnTo>
                  <a:lnTo>
                    <a:pt x="78907" y="28683"/>
                  </a:lnTo>
                  <a:lnTo>
                    <a:pt x="54539" y="46407"/>
                  </a:lnTo>
                  <a:lnTo>
                    <a:pt x="63883" y="75090"/>
                  </a:lnTo>
                  <a:lnTo>
                    <a:pt x="39389" y="57366"/>
                  </a:lnTo>
                  <a:lnTo>
                    <a:pt x="15023" y="75090"/>
                  </a:lnTo>
                  <a:lnTo>
                    <a:pt x="24366" y="46407"/>
                  </a:lnTo>
                  <a:lnTo>
                    <a:pt x="0" y="28683"/>
                  </a:lnTo>
                  <a:lnTo>
                    <a:pt x="30173" y="28683"/>
                  </a:lnTo>
                  <a:lnTo>
                    <a:pt x="39389" y="0"/>
                  </a:lnTo>
                  <a:close/>
                  <a:moveTo>
                    <a:pt x="133321" y="0"/>
                  </a:moveTo>
                  <a:lnTo>
                    <a:pt x="142664" y="28683"/>
                  </a:lnTo>
                  <a:lnTo>
                    <a:pt x="172837" y="28683"/>
                  </a:lnTo>
                  <a:lnTo>
                    <a:pt x="148345" y="46407"/>
                  </a:lnTo>
                  <a:lnTo>
                    <a:pt x="157687" y="75090"/>
                  </a:lnTo>
                  <a:lnTo>
                    <a:pt x="133321" y="57366"/>
                  </a:lnTo>
                  <a:lnTo>
                    <a:pt x="108954" y="75090"/>
                  </a:lnTo>
                  <a:lnTo>
                    <a:pt x="118171" y="46407"/>
                  </a:lnTo>
                  <a:lnTo>
                    <a:pt x="93804" y="28683"/>
                  </a:lnTo>
                  <a:lnTo>
                    <a:pt x="123978" y="28683"/>
                  </a:lnTo>
                  <a:lnTo>
                    <a:pt x="133321" y="0"/>
                  </a:lnTo>
                  <a:close/>
                </a:path>
              </a:pathLst>
            </a:custGeom>
            <a:solidFill>
              <a:srgbClr val="000000"/>
            </a:solidFill>
            <a:ln w="1262" cap="flat">
              <a:noFill/>
              <a:prstDash val="solid"/>
              <a:miter/>
            </a:ln>
          </p:spPr>
          <p:txBody>
            <a:bodyPr rtlCol="0" anchor="ctr"/>
            <a:lstStyle/>
            <a:p>
              <a:endParaRPr lang="en-QA"/>
            </a:p>
          </p:txBody>
        </p:sp>
      </p:grpSp>
      <p:grpSp>
        <p:nvGrpSpPr>
          <p:cNvPr id="8777" name="Graphic 2">
            <a:extLst>
              <a:ext uri="{FF2B5EF4-FFF2-40B4-BE49-F238E27FC236}">
                <a16:creationId xmlns:a16="http://schemas.microsoft.com/office/drawing/2014/main" id="{89621482-777B-9834-085B-A520EB2A4A23}"/>
              </a:ext>
            </a:extLst>
          </p:cNvPr>
          <p:cNvGrpSpPr/>
          <p:nvPr/>
        </p:nvGrpSpPr>
        <p:grpSpPr>
          <a:xfrm>
            <a:off x="19900488" y="9802883"/>
            <a:ext cx="855664" cy="570413"/>
            <a:chOff x="15413497" y="5653727"/>
            <a:chExt cx="647668" cy="431756"/>
          </a:xfrm>
        </p:grpSpPr>
        <p:sp>
          <p:nvSpPr>
            <p:cNvPr id="8779" name="Freeform 8778">
              <a:extLst>
                <a:ext uri="{FF2B5EF4-FFF2-40B4-BE49-F238E27FC236}">
                  <a16:creationId xmlns:a16="http://schemas.microsoft.com/office/drawing/2014/main" id="{75BF533E-5CD5-A4D0-046A-D711BB973673}"/>
                </a:ext>
              </a:extLst>
            </p:cNvPr>
            <p:cNvSpPr/>
            <p:nvPr/>
          </p:nvSpPr>
          <p:spPr>
            <a:xfrm>
              <a:off x="15413497" y="565372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8781" name="Freeform 8780">
              <a:extLst>
                <a:ext uri="{FF2B5EF4-FFF2-40B4-BE49-F238E27FC236}">
                  <a16:creationId xmlns:a16="http://schemas.microsoft.com/office/drawing/2014/main" id="{6BC959AC-8DE1-3FEF-E46B-E595CBAC9C1E}"/>
                </a:ext>
              </a:extLst>
            </p:cNvPr>
            <p:cNvSpPr/>
            <p:nvPr/>
          </p:nvSpPr>
          <p:spPr>
            <a:xfrm>
              <a:off x="15413497" y="5954076"/>
              <a:ext cx="647668" cy="131407"/>
            </a:xfrm>
            <a:custGeom>
              <a:avLst/>
              <a:gdLst>
                <a:gd name="connsiteX0" fmla="*/ 0 w 647668"/>
                <a:gd name="connsiteY0" fmla="*/ 0 h 131407"/>
                <a:gd name="connsiteX1" fmla="*/ 647668 w 647668"/>
                <a:gd name="connsiteY1" fmla="*/ 0 h 131407"/>
                <a:gd name="connsiteX2" fmla="*/ 647668 w 647668"/>
                <a:gd name="connsiteY2" fmla="*/ 131408 h 131407"/>
                <a:gd name="connsiteX3" fmla="*/ 0 w 647668"/>
                <a:gd name="connsiteY3" fmla="*/ 131408 h 131407"/>
                <a:gd name="connsiteX4" fmla="*/ 0 w 647668"/>
                <a:gd name="connsiteY4" fmla="*/ 0 h 13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31407">
                  <a:moveTo>
                    <a:pt x="0" y="0"/>
                  </a:moveTo>
                  <a:lnTo>
                    <a:pt x="647668" y="0"/>
                  </a:lnTo>
                  <a:lnTo>
                    <a:pt x="647668" y="131408"/>
                  </a:lnTo>
                  <a:lnTo>
                    <a:pt x="0" y="131408"/>
                  </a:lnTo>
                  <a:lnTo>
                    <a:pt x="0" y="0"/>
                  </a:lnTo>
                  <a:close/>
                </a:path>
              </a:pathLst>
            </a:custGeom>
            <a:solidFill>
              <a:srgbClr val="496E2D"/>
            </a:solidFill>
            <a:ln w="1262" cap="flat">
              <a:noFill/>
              <a:prstDash val="solid"/>
              <a:miter/>
            </a:ln>
          </p:spPr>
          <p:txBody>
            <a:bodyPr rtlCol="0" anchor="ctr"/>
            <a:lstStyle/>
            <a:p>
              <a:endParaRPr lang="en-QA"/>
            </a:p>
          </p:txBody>
        </p:sp>
        <p:sp>
          <p:nvSpPr>
            <p:cNvPr id="8783" name="Freeform 8782">
              <a:extLst>
                <a:ext uri="{FF2B5EF4-FFF2-40B4-BE49-F238E27FC236}">
                  <a16:creationId xmlns:a16="http://schemas.microsoft.com/office/drawing/2014/main" id="{23ACBA83-9CAC-E734-5CDA-22C90F731EAF}"/>
                </a:ext>
              </a:extLst>
            </p:cNvPr>
            <p:cNvSpPr/>
            <p:nvPr/>
          </p:nvSpPr>
          <p:spPr>
            <a:xfrm>
              <a:off x="15413497" y="5653727"/>
              <a:ext cx="647668" cy="132203"/>
            </a:xfrm>
            <a:custGeom>
              <a:avLst/>
              <a:gdLst>
                <a:gd name="connsiteX0" fmla="*/ 0 w 647668"/>
                <a:gd name="connsiteY0" fmla="*/ 0 h 132203"/>
                <a:gd name="connsiteX1" fmla="*/ 647668 w 647668"/>
                <a:gd name="connsiteY1" fmla="*/ 0 h 132203"/>
                <a:gd name="connsiteX2" fmla="*/ 647668 w 647668"/>
                <a:gd name="connsiteY2" fmla="*/ 132204 h 132203"/>
                <a:gd name="connsiteX3" fmla="*/ 0 w 647668"/>
                <a:gd name="connsiteY3" fmla="*/ 132204 h 132203"/>
                <a:gd name="connsiteX4" fmla="*/ 0 w 647668"/>
                <a:gd name="connsiteY4" fmla="*/ 0 h 132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32203">
                  <a:moveTo>
                    <a:pt x="0" y="0"/>
                  </a:moveTo>
                  <a:lnTo>
                    <a:pt x="647668" y="0"/>
                  </a:lnTo>
                  <a:lnTo>
                    <a:pt x="647668" y="132204"/>
                  </a:lnTo>
                  <a:lnTo>
                    <a:pt x="0" y="132204"/>
                  </a:lnTo>
                  <a:lnTo>
                    <a:pt x="0" y="0"/>
                  </a:lnTo>
                  <a:close/>
                </a:path>
              </a:pathLst>
            </a:custGeom>
            <a:solidFill>
              <a:srgbClr val="000000"/>
            </a:solidFill>
            <a:ln w="1262" cap="flat">
              <a:noFill/>
              <a:prstDash val="solid"/>
              <a:miter/>
            </a:ln>
          </p:spPr>
          <p:txBody>
            <a:bodyPr rtlCol="0" anchor="ctr"/>
            <a:lstStyle/>
            <a:p>
              <a:endParaRPr lang="en-QA"/>
            </a:p>
          </p:txBody>
        </p:sp>
        <p:sp>
          <p:nvSpPr>
            <p:cNvPr id="8785" name="Freeform 8784">
              <a:extLst>
                <a:ext uri="{FF2B5EF4-FFF2-40B4-BE49-F238E27FC236}">
                  <a16:creationId xmlns:a16="http://schemas.microsoft.com/office/drawing/2014/main" id="{A654ABE6-6EA4-0DCB-DACD-8DF7CFB93F24}"/>
                </a:ext>
              </a:extLst>
            </p:cNvPr>
            <p:cNvSpPr/>
            <p:nvPr/>
          </p:nvSpPr>
          <p:spPr>
            <a:xfrm>
              <a:off x="15413497" y="5812530"/>
              <a:ext cx="647668" cy="113405"/>
            </a:xfrm>
            <a:custGeom>
              <a:avLst/>
              <a:gdLst>
                <a:gd name="connsiteX0" fmla="*/ 0 w 647668"/>
                <a:gd name="connsiteY0" fmla="*/ 0 h 113405"/>
                <a:gd name="connsiteX1" fmla="*/ 647668 w 647668"/>
                <a:gd name="connsiteY1" fmla="*/ 0 h 113405"/>
                <a:gd name="connsiteX2" fmla="*/ 647668 w 647668"/>
                <a:gd name="connsiteY2" fmla="*/ 113406 h 113405"/>
                <a:gd name="connsiteX3" fmla="*/ 0 w 647668"/>
                <a:gd name="connsiteY3" fmla="*/ 113406 h 113405"/>
                <a:gd name="connsiteX4" fmla="*/ 0 w 647668"/>
                <a:gd name="connsiteY4" fmla="*/ 0 h 113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13405">
                  <a:moveTo>
                    <a:pt x="0" y="0"/>
                  </a:moveTo>
                  <a:lnTo>
                    <a:pt x="647668" y="0"/>
                  </a:lnTo>
                  <a:lnTo>
                    <a:pt x="647668" y="113406"/>
                  </a:lnTo>
                  <a:lnTo>
                    <a:pt x="0" y="113406"/>
                  </a:lnTo>
                  <a:lnTo>
                    <a:pt x="0" y="0"/>
                  </a:lnTo>
                  <a:close/>
                </a:path>
              </a:pathLst>
            </a:custGeom>
            <a:solidFill>
              <a:srgbClr val="A2001D"/>
            </a:solidFill>
            <a:ln w="1262" cap="flat">
              <a:noFill/>
              <a:prstDash val="solid"/>
              <a:miter/>
            </a:ln>
          </p:spPr>
          <p:txBody>
            <a:bodyPr rtlCol="0" anchor="ctr"/>
            <a:lstStyle/>
            <a:p>
              <a:endParaRPr lang="en-QA"/>
            </a:p>
          </p:txBody>
        </p:sp>
        <p:sp>
          <p:nvSpPr>
            <p:cNvPr id="8787" name="Freeform 8786">
              <a:extLst>
                <a:ext uri="{FF2B5EF4-FFF2-40B4-BE49-F238E27FC236}">
                  <a16:creationId xmlns:a16="http://schemas.microsoft.com/office/drawing/2014/main" id="{BF6F4867-33D0-3D4B-A6A8-5EE7621F7E4E}"/>
                </a:ext>
              </a:extLst>
            </p:cNvPr>
            <p:cNvSpPr/>
            <p:nvPr/>
          </p:nvSpPr>
          <p:spPr>
            <a:xfrm>
              <a:off x="15413497" y="5653727"/>
              <a:ext cx="323834" cy="431756"/>
            </a:xfrm>
            <a:custGeom>
              <a:avLst/>
              <a:gdLst>
                <a:gd name="connsiteX0" fmla="*/ 323834 w 323834"/>
                <a:gd name="connsiteY0" fmla="*/ 215891 h 431756"/>
                <a:gd name="connsiteX1" fmla="*/ 0 w 323834"/>
                <a:gd name="connsiteY1" fmla="*/ 431756 h 431756"/>
                <a:gd name="connsiteX2" fmla="*/ 0 w 323834"/>
                <a:gd name="connsiteY2" fmla="*/ 0 h 431756"/>
                <a:gd name="connsiteX3" fmla="*/ 323834 w 323834"/>
                <a:gd name="connsiteY3" fmla="*/ 215891 h 431756"/>
              </a:gdLst>
              <a:ahLst/>
              <a:cxnLst>
                <a:cxn ang="0">
                  <a:pos x="connsiteX0" y="connsiteY0"/>
                </a:cxn>
                <a:cxn ang="0">
                  <a:pos x="connsiteX1" y="connsiteY1"/>
                </a:cxn>
                <a:cxn ang="0">
                  <a:pos x="connsiteX2" y="connsiteY2"/>
                </a:cxn>
                <a:cxn ang="0">
                  <a:pos x="connsiteX3" y="connsiteY3"/>
                </a:cxn>
              </a:cxnLst>
              <a:rect l="l" t="t" r="r" b="b"/>
              <a:pathLst>
                <a:path w="323834" h="431756">
                  <a:moveTo>
                    <a:pt x="323834" y="215891"/>
                  </a:moveTo>
                  <a:lnTo>
                    <a:pt x="0" y="431756"/>
                  </a:lnTo>
                  <a:lnTo>
                    <a:pt x="0" y="0"/>
                  </a:lnTo>
                  <a:lnTo>
                    <a:pt x="323834" y="215891"/>
                  </a:lnTo>
                  <a:close/>
                </a:path>
              </a:pathLst>
            </a:custGeom>
            <a:solidFill>
              <a:srgbClr val="0052B4"/>
            </a:solidFill>
            <a:ln w="1262" cap="flat">
              <a:noFill/>
              <a:prstDash val="solid"/>
              <a:miter/>
            </a:ln>
          </p:spPr>
          <p:txBody>
            <a:bodyPr rtlCol="0" anchor="ctr"/>
            <a:lstStyle/>
            <a:p>
              <a:endParaRPr lang="en-QA"/>
            </a:p>
          </p:txBody>
        </p:sp>
        <p:sp>
          <p:nvSpPr>
            <p:cNvPr id="8789" name="Freeform 8788">
              <a:extLst>
                <a:ext uri="{FF2B5EF4-FFF2-40B4-BE49-F238E27FC236}">
                  <a16:creationId xmlns:a16="http://schemas.microsoft.com/office/drawing/2014/main" id="{C2039700-B972-E6F0-2DF9-1CE12BAB046F}"/>
                </a:ext>
              </a:extLst>
            </p:cNvPr>
            <p:cNvSpPr/>
            <p:nvPr/>
          </p:nvSpPr>
          <p:spPr>
            <a:xfrm>
              <a:off x="15462609" y="5810397"/>
              <a:ext cx="112867" cy="118417"/>
            </a:xfrm>
            <a:custGeom>
              <a:avLst/>
              <a:gdLst>
                <a:gd name="connsiteX0" fmla="*/ 43430 w 112867"/>
                <a:gd name="connsiteY0" fmla="*/ 0 h 118417"/>
                <a:gd name="connsiteX1" fmla="*/ 69817 w 112867"/>
                <a:gd name="connsiteY1" fmla="*/ 36763 h 118417"/>
                <a:gd name="connsiteX2" fmla="*/ 112868 w 112867"/>
                <a:gd name="connsiteY2" fmla="*/ 23065 h 118417"/>
                <a:gd name="connsiteX3" fmla="*/ 86102 w 112867"/>
                <a:gd name="connsiteY3" fmla="*/ 59487 h 118417"/>
                <a:gd name="connsiteX4" fmla="*/ 112489 w 112867"/>
                <a:gd name="connsiteY4" fmla="*/ 96261 h 118417"/>
                <a:gd name="connsiteX5" fmla="*/ 69564 w 112867"/>
                <a:gd name="connsiteY5" fmla="*/ 81995 h 118417"/>
                <a:gd name="connsiteX6" fmla="*/ 42673 w 112867"/>
                <a:gd name="connsiteY6" fmla="*/ 118417 h 118417"/>
                <a:gd name="connsiteX7" fmla="*/ 42925 w 112867"/>
                <a:gd name="connsiteY7" fmla="*/ 73184 h 118417"/>
                <a:gd name="connsiteX8" fmla="*/ 0 w 112867"/>
                <a:gd name="connsiteY8" fmla="*/ 58931 h 118417"/>
                <a:gd name="connsiteX9" fmla="*/ 43177 w 112867"/>
                <a:gd name="connsiteY9" fmla="*/ 45234 h 118417"/>
                <a:gd name="connsiteX10" fmla="*/ 43430 w 112867"/>
                <a:gd name="connsiteY10" fmla="*/ 0 h 118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2867" h="118417">
                  <a:moveTo>
                    <a:pt x="43430" y="0"/>
                  </a:moveTo>
                  <a:lnTo>
                    <a:pt x="69817" y="36763"/>
                  </a:lnTo>
                  <a:lnTo>
                    <a:pt x="112868" y="23065"/>
                  </a:lnTo>
                  <a:lnTo>
                    <a:pt x="86102" y="59487"/>
                  </a:lnTo>
                  <a:lnTo>
                    <a:pt x="112489" y="96261"/>
                  </a:lnTo>
                  <a:lnTo>
                    <a:pt x="69564" y="81995"/>
                  </a:lnTo>
                  <a:lnTo>
                    <a:pt x="42673" y="118417"/>
                  </a:lnTo>
                  <a:lnTo>
                    <a:pt x="42925" y="73184"/>
                  </a:lnTo>
                  <a:lnTo>
                    <a:pt x="0" y="58931"/>
                  </a:lnTo>
                  <a:lnTo>
                    <a:pt x="43177" y="45234"/>
                  </a:lnTo>
                  <a:lnTo>
                    <a:pt x="43430" y="0"/>
                  </a:lnTo>
                  <a:close/>
                </a:path>
              </a:pathLst>
            </a:custGeom>
            <a:solidFill>
              <a:srgbClr val="FFDA44"/>
            </a:solidFill>
            <a:ln w="1262" cap="flat">
              <a:noFill/>
              <a:prstDash val="solid"/>
              <a:miter/>
            </a:ln>
          </p:spPr>
          <p:txBody>
            <a:bodyPr rtlCol="0" anchor="ctr"/>
            <a:lstStyle/>
            <a:p>
              <a:endParaRPr lang="en-QA"/>
            </a:p>
          </p:txBody>
        </p:sp>
      </p:grpSp>
      <p:grpSp>
        <p:nvGrpSpPr>
          <p:cNvPr id="8411" name="Graphic 2">
            <a:extLst>
              <a:ext uri="{FF2B5EF4-FFF2-40B4-BE49-F238E27FC236}">
                <a16:creationId xmlns:a16="http://schemas.microsoft.com/office/drawing/2014/main" id="{B00487EB-57B4-3077-7CE9-44534CFFB51D}"/>
              </a:ext>
            </a:extLst>
          </p:cNvPr>
          <p:cNvGrpSpPr/>
          <p:nvPr/>
        </p:nvGrpSpPr>
        <p:grpSpPr>
          <a:xfrm>
            <a:off x="18544435" y="8732158"/>
            <a:ext cx="855664" cy="570363"/>
            <a:chOff x="14387076" y="4843276"/>
            <a:chExt cx="647668" cy="431718"/>
          </a:xfrm>
        </p:grpSpPr>
        <p:sp>
          <p:nvSpPr>
            <p:cNvPr id="8413" name="Freeform 8412">
              <a:extLst>
                <a:ext uri="{FF2B5EF4-FFF2-40B4-BE49-F238E27FC236}">
                  <a16:creationId xmlns:a16="http://schemas.microsoft.com/office/drawing/2014/main" id="{6E1B2AAB-6FD8-412A-5631-A8DBF4344DA2}"/>
                </a:ext>
              </a:extLst>
            </p:cNvPr>
            <p:cNvSpPr/>
            <p:nvPr/>
          </p:nvSpPr>
          <p:spPr>
            <a:xfrm>
              <a:off x="14387076" y="4843276"/>
              <a:ext cx="647668" cy="431718"/>
            </a:xfrm>
            <a:custGeom>
              <a:avLst/>
              <a:gdLst>
                <a:gd name="connsiteX0" fmla="*/ 0 w 647668"/>
                <a:gd name="connsiteY0" fmla="*/ 0 h 431718"/>
                <a:gd name="connsiteX1" fmla="*/ 647668 w 647668"/>
                <a:gd name="connsiteY1" fmla="*/ 0 h 431718"/>
                <a:gd name="connsiteX2" fmla="*/ 647668 w 647668"/>
                <a:gd name="connsiteY2" fmla="*/ 431718 h 431718"/>
                <a:gd name="connsiteX3" fmla="*/ 0 w 647668"/>
                <a:gd name="connsiteY3" fmla="*/ 431718 h 431718"/>
                <a:gd name="connsiteX4" fmla="*/ 0 w 647668"/>
                <a:gd name="connsiteY4" fmla="*/ 0 h 431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8">
                  <a:moveTo>
                    <a:pt x="0" y="0"/>
                  </a:moveTo>
                  <a:lnTo>
                    <a:pt x="647668" y="0"/>
                  </a:lnTo>
                  <a:lnTo>
                    <a:pt x="647668" y="431718"/>
                  </a:lnTo>
                  <a:lnTo>
                    <a:pt x="0" y="431718"/>
                  </a:lnTo>
                  <a:lnTo>
                    <a:pt x="0" y="0"/>
                  </a:lnTo>
                  <a:close/>
                </a:path>
              </a:pathLst>
            </a:custGeom>
            <a:solidFill>
              <a:srgbClr val="0052B4"/>
            </a:solidFill>
            <a:ln w="1262" cap="flat">
              <a:noFill/>
              <a:prstDash val="solid"/>
              <a:miter/>
            </a:ln>
          </p:spPr>
          <p:txBody>
            <a:bodyPr rtlCol="0" anchor="ctr"/>
            <a:lstStyle/>
            <a:p>
              <a:endParaRPr lang="en-QA"/>
            </a:p>
          </p:txBody>
        </p:sp>
        <p:sp>
          <p:nvSpPr>
            <p:cNvPr id="8415" name="Freeform 8414">
              <a:extLst>
                <a:ext uri="{FF2B5EF4-FFF2-40B4-BE49-F238E27FC236}">
                  <a16:creationId xmlns:a16="http://schemas.microsoft.com/office/drawing/2014/main" id="{D7DCB550-68AF-63B8-E75F-459B1F14E5C7}"/>
                </a:ext>
              </a:extLst>
            </p:cNvPr>
            <p:cNvSpPr/>
            <p:nvPr/>
          </p:nvSpPr>
          <p:spPr>
            <a:xfrm>
              <a:off x="14387076" y="4843276"/>
              <a:ext cx="323834" cy="215928"/>
            </a:xfrm>
            <a:custGeom>
              <a:avLst/>
              <a:gdLst>
                <a:gd name="connsiteX0" fmla="*/ 323834 w 323834"/>
                <a:gd name="connsiteY0" fmla="*/ 0 h 215928"/>
                <a:gd name="connsiteX1" fmla="*/ 323834 w 323834"/>
                <a:gd name="connsiteY1" fmla="*/ 148502 h 215928"/>
                <a:gd name="connsiteX2" fmla="*/ 265506 w 323834"/>
                <a:gd name="connsiteY2" fmla="*/ 148502 h 215928"/>
                <a:gd name="connsiteX3" fmla="*/ 323834 w 323834"/>
                <a:gd name="connsiteY3" fmla="*/ 187334 h 215928"/>
                <a:gd name="connsiteX4" fmla="*/ 323834 w 323834"/>
                <a:gd name="connsiteY4" fmla="*/ 215929 h 215928"/>
                <a:gd name="connsiteX5" fmla="*/ 295302 w 323834"/>
                <a:gd name="connsiteY5" fmla="*/ 215929 h 215928"/>
                <a:gd name="connsiteX6" fmla="*/ 202380 w 323834"/>
                <a:gd name="connsiteY6" fmla="*/ 154069 h 215928"/>
                <a:gd name="connsiteX7" fmla="*/ 202380 w 323834"/>
                <a:gd name="connsiteY7" fmla="*/ 215929 h 215928"/>
                <a:gd name="connsiteX8" fmla="*/ 121454 w 323834"/>
                <a:gd name="connsiteY8" fmla="*/ 215929 h 215928"/>
                <a:gd name="connsiteX9" fmla="*/ 121454 w 323834"/>
                <a:gd name="connsiteY9" fmla="*/ 154069 h 215928"/>
                <a:gd name="connsiteX10" fmla="*/ 28532 w 323834"/>
                <a:gd name="connsiteY10" fmla="*/ 215929 h 215928"/>
                <a:gd name="connsiteX11" fmla="*/ 0 w 323834"/>
                <a:gd name="connsiteY11" fmla="*/ 215929 h 215928"/>
                <a:gd name="connsiteX12" fmla="*/ 0 w 323834"/>
                <a:gd name="connsiteY12" fmla="*/ 187334 h 215928"/>
                <a:gd name="connsiteX13" fmla="*/ 58328 w 323834"/>
                <a:gd name="connsiteY13" fmla="*/ 148502 h 215928"/>
                <a:gd name="connsiteX14" fmla="*/ 0 w 323834"/>
                <a:gd name="connsiteY14" fmla="*/ 148502 h 215928"/>
                <a:gd name="connsiteX15" fmla="*/ 0 w 323834"/>
                <a:gd name="connsiteY15" fmla="*/ 67553 h 215928"/>
                <a:gd name="connsiteX16" fmla="*/ 58328 w 323834"/>
                <a:gd name="connsiteY16" fmla="*/ 67553 h 215928"/>
                <a:gd name="connsiteX17" fmla="*/ 0 w 323834"/>
                <a:gd name="connsiteY17" fmla="*/ 28721 h 215928"/>
                <a:gd name="connsiteX18" fmla="*/ 0 w 323834"/>
                <a:gd name="connsiteY18" fmla="*/ 0 h 215928"/>
                <a:gd name="connsiteX19" fmla="*/ 28532 w 323834"/>
                <a:gd name="connsiteY19" fmla="*/ 0 h 215928"/>
                <a:gd name="connsiteX20" fmla="*/ 121454 w 323834"/>
                <a:gd name="connsiteY20" fmla="*/ 61860 h 215928"/>
                <a:gd name="connsiteX21" fmla="*/ 121454 w 323834"/>
                <a:gd name="connsiteY21" fmla="*/ 0 h 215928"/>
                <a:gd name="connsiteX22" fmla="*/ 202380 w 323834"/>
                <a:gd name="connsiteY22" fmla="*/ 0 h 215928"/>
                <a:gd name="connsiteX23" fmla="*/ 202380 w 323834"/>
                <a:gd name="connsiteY23" fmla="*/ 61860 h 215928"/>
                <a:gd name="connsiteX24" fmla="*/ 295302 w 323834"/>
                <a:gd name="connsiteY24" fmla="*/ 0 h 215928"/>
                <a:gd name="connsiteX25" fmla="*/ 323834 w 323834"/>
                <a:gd name="connsiteY25" fmla="*/ 0 h 215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23834" h="215928">
                  <a:moveTo>
                    <a:pt x="323834" y="0"/>
                  </a:moveTo>
                  <a:lnTo>
                    <a:pt x="323834" y="148502"/>
                  </a:lnTo>
                  <a:lnTo>
                    <a:pt x="265506" y="148502"/>
                  </a:lnTo>
                  <a:lnTo>
                    <a:pt x="323834" y="187334"/>
                  </a:lnTo>
                  <a:lnTo>
                    <a:pt x="323834" y="215929"/>
                  </a:lnTo>
                  <a:lnTo>
                    <a:pt x="295302" y="215929"/>
                  </a:lnTo>
                  <a:lnTo>
                    <a:pt x="202380" y="154069"/>
                  </a:lnTo>
                  <a:lnTo>
                    <a:pt x="202380" y="215929"/>
                  </a:lnTo>
                  <a:lnTo>
                    <a:pt x="121454" y="215929"/>
                  </a:lnTo>
                  <a:lnTo>
                    <a:pt x="121454" y="154069"/>
                  </a:lnTo>
                  <a:lnTo>
                    <a:pt x="28532" y="215929"/>
                  </a:lnTo>
                  <a:lnTo>
                    <a:pt x="0" y="215929"/>
                  </a:lnTo>
                  <a:lnTo>
                    <a:pt x="0" y="187334"/>
                  </a:lnTo>
                  <a:lnTo>
                    <a:pt x="58328" y="148502"/>
                  </a:lnTo>
                  <a:lnTo>
                    <a:pt x="0" y="148502"/>
                  </a:lnTo>
                  <a:lnTo>
                    <a:pt x="0" y="67553"/>
                  </a:lnTo>
                  <a:lnTo>
                    <a:pt x="58328" y="67553"/>
                  </a:lnTo>
                  <a:lnTo>
                    <a:pt x="0" y="28721"/>
                  </a:lnTo>
                  <a:lnTo>
                    <a:pt x="0" y="0"/>
                  </a:lnTo>
                  <a:lnTo>
                    <a:pt x="28532" y="0"/>
                  </a:lnTo>
                  <a:lnTo>
                    <a:pt x="121454" y="61860"/>
                  </a:lnTo>
                  <a:lnTo>
                    <a:pt x="121454" y="0"/>
                  </a:lnTo>
                  <a:lnTo>
                    <a:pt x="202380" y="0"/>
                  </a:lnTo>
                  <a:lnTo>
                    <a:pt x="202380" y="61860"/>
                  </a:lnTo>
                  <a:lnTo>
                    <a:pt x="295302" y="0"/>
                  </a:lnTo>
                  <a:lnTo>
                    <a:pt x="323834" y="0"/>
                  </a:lnTo>
                  <a:close/>
                </a:path>
              </a:pathLst>
            </a:custGeom>
            <a:solidFill>
              <a:srgbClr val="FFFFFF"/>
            </a:solidFill>
            <a:ln w="1262" cap="flat">
              <a:noFill/>
              <a:prstDash val="solid"/>
              <a:miter/>
            </a:ln>
          </p:spPr>
          <p:txBody>
            <a:bodyPr rtlCol="0" anchor="ctr"/>
            <a:lstStyle/>
            <a:p>
              <a:endParaRPr lang="en-QA"/>
            </a:p>
          </p:txBody>
        </p:sp>
        <p:sp>
          <p:nvSpPr>
            <p:cNvPr id="8417" name="Freeform 8416">
              <a:extLst>
                <a:ext uri="{FF2B5EF4-FFF2-40B4-BE49-F238E27FC236}">
                  <a16:creationId xmlns:a16="http://schemas.microsoft.com/office/drawing/2014/main" id="{45AD2D4F-009A-E41D-6A52-9F85973C0474}"/>
                </a:ext>
              </a:extLst>
            </p:cNvPr>
            <p:cNvSpPr/>
            <p:nvPr/>
          </p:nvSpPr>
          <p:spPr>
            <a:xfrm>
              <a:off x="14387076" y="4843276"/>
              <a:ext cx="323834" cy="215928"/>
            </a:xfrm>
            <a:custGeom>
              <a:avLst/>
              <a:gdLst>
                <a:gd name="connsiteX0" fmla="*/ 182180 w 323834"/>
                <a:gd name="connsiteY0" fmla="*/ 0 h 215928"/>
                <a:gd name="connsiteX1" fmla="*/ 141654 w 323834"/>
                <a:gd name="connsiteY1" fmla="*/ 0 h 215928"/>
                <a:gd name="connsiteX2" fmla="*/ 141654 w 323834"/>
                <a:gd name="connsiteY2" fmla="*/ 87790 h 215928"/>
                <a:gd name="connsiteX3" fmla="*/ 0 w 323834"/>
                <a:gd name="connsiteY3" fmla="*/ 87790 h 215928"/>
                <a:gd name="connsiteX4" fmla="*/ 0 w 323834"/>
                <a:gd name="connsiteY4" fmla="*/ 128265 h 215928"/>
                <a:gd name="connsiteX5" fmla="*/ 141654 w 323834"/>
                <a:gd name="connsiteY5" fmla="*/ 128265 h 215928"/>
                <a:gd name="connsiteX6" fmla="*/ 141654 w 323834"/>
                <a:gd name="connsiteY6" fmla="*/ 215929 h 215928"/>
                <a:gd name="connsiteX7" fmla="*/ 182180 w 323834"/>
                <a:gd name="connsiteY7" fmla="*/ 215929 h 215928"/>
                <a:gd name="connsiteX8" fmla="*/ 182180 w 323834"/>
                <a:gd name="connsiteY8" fmla="*/ 128265 h 215928"/>
                <a:gd name="connsiteX9" fmla="*/ 323834 w 323834"/>
                <a:gd name="connsiteY9" fmla="*/ 128265 h 215928"/>
                <a:gd name="connsiteX10" fmla="*/ 323834 w 323834"/>
                <a:gd name="connsiteY10" fmla="*/ 87790 h 215928"/>
                <a:gd name="connsiteX11" fmla="*/ 182180 w 323834"/>
                <a:gd name="connsiteY11" fmla="*/ 87790 h 215928"/>
                <a:gd name="connsiteX12" fmla="*/ 182180 w 323834"/>
                <a:gd name="connsiteY12" fmla="*/ 0 h 215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834" h="215928">
                  <a:moveTo>
                    <a:pt x="182180" y="0"/>
                  </a:moveTo>
                  <a:lnTo>
                    <a:pt x="141654" y="0"/>
                  </a:lnTo>
                  <a:lnTo>
                    <a:pt x="141654" y="87790"/>
                  </a:lnTo>
                  <a:lnTo>
                    <a:pt x="0" y="87790"/>
                  </a:lnTo>
                  <a:lnTo>
                    <a:pt x="0" y="128265"/>
                  </a:lnTo>
                  <a:lnTo>
                    <a:pt x="141654" y="128265"/>
                  </a:lnTo>
                  <a:lnTo>
                    <a:pt x="141654" y="215929"/>
                  </a:lnTo>
                  <a:lnTo>
                    <a:pt x="182180" y="215929"/>
                  </a:lnTo>
                  <a:lnTo>
                    <a:pt x="182180" y="128265"/>
                  </a:lnTo>
                  <a:lnTo>
                    <a:pt x="323834" y="128265"/>
                  </a:lnTo>
                  <a:lnTo>
                    <a:pt x="323834" y="87790"/>
                  </a:lnTo>
                  <a:lnTo>
                    <a:pt x="182180" y="87790"/>
                  </a:lnTo>
                  <a:lnTo>
                    <a:pt x="182180" y="0"/>
                  </a:lnTo>
                  <a:close/>
                </a:path>
              </a:pathLst>
            </a:custGeom>
            <a:solidFill>
              <a:srgbClr val="D80027"/>
            </a:solidFill>
            <a:ln w="1262" cap="flat">
              <a:noFill/>
              <a:prstDash val="solid"/>
              <a:miter/>
            </a:ln>
          </p:spPr>
          <p:txBody>
            <a:bodyPr rtlCol="0" anchor="ctr"/>
            <a:lstStyle/>
            <a:p>
              <a:endParaRPr lang="en-QA"/>
            </a:p>
          </p:txBody>
        </p:sp>
        <p:sp>
          <p:nvSpPr>
            <p:cNvPr id="8419" name="Freeform 8418">
              <a:extLst>
                <a:ext uri="{FF2B5EF4-FFF2-40B4-BE49-F238E27FC236}">
                  <a16:creationId xmlns:a16="http://schemas.microsoft.com/office/drawing/2014/main" id="{91721CCE-7D17-B945-A18A-81CF45F48E67}"/>
                </a:ext>
              </a:extLst>
            </p:cNvPr>
            <p:cNvSpPr/>
            <p:nvPr/>
          </p:nvSpPr>
          <p:spPr>
            <a:xfrm>
              <a:off x="14387076" y="4843276"/>
              <a:ext cx="323834" cy="67553"/>
            </a:xfrm>
            <a:custGeom>
              <a:avLst/>
              <a:gdLst>
                <a:gd name="connsiteX0" fmla="*/ 0 w 323834"/>
                <a:gd name="connsiteY0" fmla="*/ 0 h 67553"/>
                <a:gd name="connsiteX1" fmla="*/ 0 w 323834"/>
                <a:gd name="connsiteY1" fmla="*/ 19101 h 67553"/>
                <a:gd name="connsiteX2" fmla="*/ 72594 w 323834"/>
                <a:gd name="connsiteY2" fmla="*/ 67553 h 67553"/>
                <a:gd name="connsiteX3" fmla="*/ 101254 w 323834"/>
                <a:gd name="connsiteY3" fmla="*/ 67553 h 67553"/>
                <a:gd name="connsiteX4" fmla="*/ 0 w 323834"/>
                <a:gd name="connsiteY4" fmla="*/ 0 h 67553"/>
                <a:gd name="connsiteX5" fmla="*/ 323834 w 323834"/>
                <a:gd name="connsiteY5" fmla="*/ 0 h 67553"/>
                <a:gd name="connsiteX6" fmla="*/ 323834 w 323834"/>
                <a:gd name="connsiteY6" fmla="*/ 19101 h 67553"/>
                <a:gd name="connsiteX7" fmla="*/ 251240 w 323834"/>
                <a:gd name="connsiteY7" fmla="*/ 67553 h 67553"/>
                <a:gd name="connsiteX8" fmla="*/ 222580 w 323834"/>
                <a:gd name="connsiteY8" fmla="*/ 67553 h 67553"/>
                <a:gd name="connsiteX9" fmla="*/ 323834 w 323834"/>
                <a:gd name="connsiteY9" fmla="*/ 0 h 6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67553">
                  <a:moveTo>
                    <a:pt x="0" y="0"/>
                  </a:moveTo>
                  <a:lnTo>
                    <a:pt x="0" y="19101"/>
                  </a:lnTo>
                  <a:lnTo>
                    <a:pt x="72594" y="67553"/>
                  </a:lnTo>
                  <a:lnTo>
                    <a:pt x="101254" y="67553"/>
                  </a:lnTo>
                  <a:lnTo>
                    <a:pt x="0" y="0"/>
                  </a:lnTo>
                  <a:close/>
                  <a:moveTo>
                    <a:pt x="323834" y="0"/>
                  </a:moveTo>
                  <a:lnTo>
                    <a:pt x="323834" y="19101"/>
                  </a:lnTo>
                  <a:lnTo>
                    <a:pt x="251240" y="67553"/>
                  </a:lnTo>
                  <a:lnTo>
                    <a:pt x="222580" y="67553"/>
                  </a:lnTo>
                  <a:lnTo>
                    <a:pt x="323834" y="0"/>
                  </a:lnTo>
                  <a:close/>
                </a:path>
              </a:pathLst>
            </a:custGeom>
            <a:solidFill>
              <a:srgbClr val="D80027"/>
            </a:solidFill>
            <a:ln w="1262" cap="flat">
              <a:noFill/>
              <a:prstDash val="solid"/>
              <a:miter/>
            </a:ln>
          </p:spPr>
          <p:txBody>
            <a:bodyPr rtlCol="0" anchor="ctr"/>
            <a:lstStyle/>
            <a:p>
              <a:endParaRPr lang="en-QA"/>
            </a:p>
          </p:txBody>
        </p:sp>
        <p:sp>
          <p:nvSpPr>
            <p:cNvPr id="8421" name="Freeform 8420">
              <a:extLst>
                <a:ext uri="{FF2B5EF4-FFF2-40B4-BE49-F238E27FC236}">
                  <a16:creationId xmlns:a16="http://schemas.microsoft.com/office/drawing/2014/main" id="{63526B42-0495-48B5-7639-DB5D32498E3C}"/>
                </a:ext>
              </a:extLst>
            </p:cNvPr>
            <p:cNvSpPr/>
            <p:nvPr/>
          </p:nvSpPr>
          <p:spPr>
            <a:xfrm>
              <a:off x="14652581" y="4871996"/>
              <a:ext cx="58328" cy="38832"/>
            </a:xfrm>
            <a:custGeom>
              <a:avLst/>
              <a:gdLst>
                <a:gd name="connsiteX0" fmla="*/ 58328 w 58328"/>
                <a:gd name="connsiteY0" fmla="*/ 0 h 38832"/>
                <a:gd name="connsiteX1" fmla="*/ 58328 w 58328"/>
                <a:gd name="connsiteY1" fmla="*/ 38833 h 38832"/>
                <a:gd name="connsiteX2" fmla="*/ 0 w 58328"/>
                <a:gd name="connsiteY2" fmla="*/ 38833 h 38832"/>
                <a:gd name="connsiteX3" fmla="*/ 58328 w 58328"/>
                <a:gd name="connsiteY3" fmla="*/ 0 h 38832"/>
              </a:gdLst>
              <a:ahLst/>
              <a:cxnLst>
                <a:cxn ang="0">
                  <a:pos x="connsiteX0" y="connsiteY0"/>
                </a:cxn>
                <a:cxn ang="0">
                  <a:pos x="connsiteX1" y="connsiteY1"/>
                </a:cxn>
                <a:cxn ang="0">
                  <a:pos x="connsiteX2" y="connsiteY2"/>
                </a:cxn>
                <a:cxn ang="0">
                  <a:pos x="connsiteX3" y="connsiteY3"/>
                </a:cxn>
              </a:cxnLst>
              <a:rect l="l" t="t" r="r" b="b"/>
              <a:pathLst>
                <a:path w="58328" h="38832">
                  <a:moveTo>
                    <a:pt x="58328" y="0"/>
                  </a:moveTo>
                  <a:lnTo>
                    <a:pt x="58328" y="38833"/>
                  </a:lnTo>
                  <a:lnTo>
                    <a:pt x="0" y="38833"/>
                  </a:lnTo>
                  <a:lnTo>
                    <a:pt x="58328" y="0"/>
                  </a:lnTo>
                  <a:close/>
                </a:path>
              </a:pathLst>
            </a:custGeom>
            <a:solidFill>
              <a:srgbClr val="2E52B2"/>
            </a:solidFill>
            <a:ln w="1262" cap="flat">
              <a:noFill/>
              <a:prstDash val="solid"/>
              <a:miter/>
            </a:ln>
          </p:spPr>
          <p:txBody>
            <a:bodyPr rtlCol="0" anchor="ctr"/>
            <a:lstStyle/>
            <a:p>
              <a:endParaRPr lang="en-QA"/>
            </a:p>
          </p:txBody>
        </p:sp>
        <p:sp>
          <p:nvSpPr>
            <p:cNvPr id="8423" name="Freeform 8422">
              <a:extLst>
                <a:ext uri="{FF2B5EF4-FFF2-40B4-BE49-F238E27FC236}">
                  <a16:creationId xmlns:a16="http://schemas.microsoft.com/office/drawing/2014/main" id="{8339710E-F85C-8707-20CF-75566A68623F}"/>
                </a:ext>
              </a:extLst>
            </p:cNvPr>
            <p:cNvSpPr/>
            <p:nvPr/>
          </p:nvSpPr>
          <p:spPr>
            <a:xfrm>
              <a:off x="14387076" y="4843276"/>
              <a:ext cx="323834" cy="67553"/>
            </a:xfrm>
            <a:custGeom>
              <a:avLst/>
              <a:gdLst>
                <a:gd name="connsiteX0" fmla="*/ 0 w 323834"/>
                <a:gd name="connsiteY0" fmla="*/ 0 h 67553"/>
                <a:gd name="connsiteX1" fmla="*/ 0 w 323834"/>
                <a:gd name="connsiteY1" fmla="*/ 19101 h 67553"/>
                <a:gd name="connsiteX2" fmla="*/ 72594 w 323834"/>
                <a:gd name="connsiteY2" fmla="*/ 67553 h 67553"/>
                <a:gd name="connsiteX3" fmla="*/ 101254 w 323834"/>
                <a:gd name="connsiteY3" fmla="*/ 67553 h 67553"/>
                <a:gd name="connsiteX4" fmla="*/ 0 w 323834"/>
                <a:gd name="connsiteY4" fmla="*/ 0 h 67553"/>
                <a:gd name="connsiteX5" fmla="*/ 323834 w 323834"/>
                <a:gd name="connsiteY5" fmla="*/ 0 h 67553"/>
                <a:gd name="connsiteX6" fmla="*/ 323834 w 323834"/>
                <a:gd name="connsiteY6" fmla="*/ 19101 h 67553"/>
                <a:gd name="connsiteX7" fmla="*/ 251240 w 323834"/>
                <a:gd name="connsiteY7" fmla="*/ 67553 h 67553"/>
                <a:gd name="connsiteX8" fmla="*/ 222580 w 323834"/>
                <a:gd name="connsiteY8" fmla="*/ 67553 h 67553"/>
                <a:gd name="connsiteX9" fmla="*/ 323834 w 323834"/>
                <a:gd name="connsiteY9" fmla="*/ 0 h 6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67553">
                  <a:moveTo>
                    <a:pt x="0" y="0"/>
                  </a:moveTo>
                  <a:lnTo>
                    <a:pt x="0" y="19101"/>
                  </a:lnTo>
                  <a:lnTo>
                    <a:pt x="72594" y="67553"/>
                  </a:lnTo>
                  <a:lnTo>
                    <a:pt x="101254" y="67553"/>
                  </a:lnTo>
                  <a:lnTo>
                    <a:pt x="0" y="0"/>
                  </a:lnTo>
                  <a:close/>
                  <a:moveTo>
                    <a:pt x="323834" y="0"/>
                  </a:moveTo>
                  <a:lnTo>
                    <a:pt x="323834" y="19101"/>
                  </a:lnTo>
                  <a:lnTo>
                    <a:pt x="251240" y="67553"/>
                  </a:lnTo>
                  <a:lnTo>
                    <a:pt x="222580" y="67553"/>
                  </a:lnTo>
                  <a:lnTo>
                    <a:pt x="323834" y="0"/>
                  </a:lnTo>
                  <a:close/>
                </a:path>
              </a:pathLst>
            </a:custGeom>
            <a:solidFill>
              <a:srgbClr val="D80027"/>
            </a:solidFill>
            <a:ln w="1262" cap="flat">
              <a:noFill/>
              <a:prstDash val="solid"/>
              <a:miter/>
            </a:ln>
          </p:spPr>
          <p:txBody>
            <a:bodyPr rtlCol="0" anchor="ctr"/>
            <a:lstStyle/>
            <a:p>
              <a:endParaRPr lang="en-QA"/>
            </a:p>
          </p:txBody>
        </p:sp>
        <p:sp>
          <p:nvSpPr>
            <p:cNvPr id="8425" name="Freeform 8424">
              <a:extLst>
                <a:ext uri="{FF2B5EF4-FFF2-40B4-BE49-F238E27FC236}">
                  <a16:creationId xmlns:a16="http://schemas.microsoft.com/office/drawing/2014/main" id="{FE712A10-0B7B-A850-DB11-AE387BC42598}"/>
                </a:ext>
              </a:extLst>
            </p:cNvPr>
            <p:cNvSpPr/>
            <p:nvPr/>
          </p:nvSpPr>
          <p:spPr>
            <a:xfrm>
              <a:off x="14652581" y="4871996"/>
              <a:ext cx="58328" cy="38832"/>
            </a:xfrm>
            <a:custGeom>
              <a:avLst/>
              <a:gdLst>
                <a:gd name="connsiteX0" fmla="*/ 58328 w 58328"/>
                <a:gd name="connsiteY0" fmla="*/ 0 h 38832"/>
                <a:gd name="connsiteX1" fmla="*/ 58328 w 58328"/>
                <a:gd name="connsiteY1" fmla="*/ 38833 h 38832"/>
                <a:gd name="connsiteX2" fmla="*/ 0 w 58328"/>
                <a:gd name="connsiteY2" fmla="*/ 38833 h 38832"/>
                <a:gd name="connsiteX3" fmla="*/ 58328 w 58328"/>
                <a:gd name="connsiteY3" fmla="*/ 0 h 38832"/>
              </a:gdLst>
              <a:ahLst/>
              <a:cxnLst>
                <a:cxn ang="0">
                  <a:pos x="connsiteX0" y="connsiteY0"/>
                </a:cxn>
                <a:cxn ang="0">
                  <a:pos x="connsiteX1" y="connsiteY1"/>
                </a:cxn>
                <a:cxn ang="0">
                  <a:pos x="connsiteX2" y="connsiteY2"/>
                </a:cxn>
                <a:cxn ang="0">
                  <a:pos x="connsiteX3" y="connsiteY3"/>
                </a:cxn>
              </a:cxnLst>
              <a:rect l="l" t="t" r="r" b="b"/>
              <a:pathLst>
                <a:path w="58328" h="38832">
                  <a:moveTo>
                    <a:pt x="58328" y="0"/>
                  </a:moveTo>
                  <a:lnTo>
                    <a:pt x="58328" y="38833"/>
                  </a:lnTo>
                  <a:lnTo>
                    <a:pt x="0" y="38833"/>
                  </a:lnTo>
                  <a:lnTo>
                    <a:pt x="58328" y="0"/>
                  </a:lnTo>
                  <a:close/>
                </a:path>
              </a:pathLst>
            </a:custGeom>
            <a:solidFill>
              <a:srgbClr val="2E52B2"/>
            </a:solidFill>
            <a:ln w="1262" cap="flat">
              <a:noFill/>
              <a:prstDash val="solid"/>
              <a:miter/>
            </a:ln>
          </p:spPr>
          <p:txBody>
            <a:bodyPr rtlCol="0" anchor="ctr"/>
            <a:lstStyle/>
            <a:p>
              <a:endParaRPr lang="en-QA"/>
            </a:p>
          </p:txBody>
        </p:sp>
        <p:sp>
          <p:nvSpPr>
            <p:cNvPr id="8427" name="Freeform 8426">
              <a:extLst>
                <a:ext uri="{FF2B5EF4-FFF2-40B4-BE49-F238E27FC236}">
                  <a16:creationId xmlns:a16="http://schemas.microsoft.com/office/drawing/2014/main" id="{8828CB54-EE5E-4233-4955-D86C396EF3EB}"/>
                </a:ext>
              </a:extLst>
            </p:cNvPr>
            <p:cNvSpPr/>
            <p:nvPr/>
          </p:nvSpPr>
          <p:spPr>
            <a:xfrm>
              <a:off x="14387076" y="4991777"/>
              <a:ext cx="323834" cy="67427"/>
            </a:xfrm>
            <a:custGeom>
              <a:avLst/>
              <a:gdLst>
                <a:gd name="connsiteX0" fmla="*/ 0 w 323834"/>
                <a:gd name="connsiteY0" fmla="*/ 67427 h 67427"/>
                <a:gd name="connsiteX1" fmla="*/ 0 w 323834"/>
                <a:gd name="connsiteY1" fmla="*/ 48326 h 67427"/>
                <a:gd name="connsiteX2" fmla="*/ 72594 w 323834"/>
                <a:gd name="connsiteY2" fmla="*/ 0 h 67427"/>
                <a:gd name="connsiteX3" fmla="*/ 101254 w 323834"/>
                <a:gd name="connsiteY3" fmla="*/ 0 h 67427"/>
                <a:gd name="connsiteX4" fmla="*/ 0 w 323834"/>
                <a:gd name="connsiteY4" fmla="*/ 67427 h 67427"/>
                <a:gd name="connsiteX5" fmla="*/ 323834 w 323834"/>
                <a:gd name="connsiteY5" fmla="*/ 67427 h 67427"/>
                <a:gd name="connsiteX6" fmla="*/ 323834 w 323834"/>
                <a:gd name="connsiteY6" fmla="*/ 48326 h 67427"/>
                <a:gd name="connsiteX7" fmla="*/ 251240 w 323834"/>
                <a:gd name="connsiteY7" fmla="*/ 0 h 67427"/>
                <a:gd name="connsiteX8" fmla="*/ 222580 w 323834"/>
                <a:gd name="connsiteY8" fmla="*/ 0 h 67427"/>
                <a:gd name="connsiteX9" fmla="*/ 323834 w 323834"/>
                <a:gd name="connsiteY9" fmla="*/ 67427 h 67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67427">
                  <a:moveTo>
                    <a:pt x="0" y="67427"/>
                  </a:moveTo>
                  <a:lnTo>
                    <a:pt x="0" y="48326"/>
                  </a:lnTo>
                  <a:lnTo>
                    <a:pt x="72594" y="0"/>
                  </a:lnTo>
                  <a:lnTo>
                    <a:pt x="101254" y="0"/>
                  </a:lnTo>
                  <a:lnTo>
                    <a:pt x="0" y="67427"/>
                  </a:lnTo>
                  <a:close/>
                  <a:moveTo>
                    <a:pt x="323834" y="67427"/>
                  </a:moveTo>
                  <a:lnTo>
                    <a:pt x="323834" y="48326"/>
                  </a:lnTo>
                  <a:lnTo>
                    <a:pt x="251240" y="0"/>
                  </a:lnTo>
                  <a:lnTo>
                    <a:pt x="222580" y="0"/>
                  </a:lnTo>
                  <a:lnTo>
                    <a:pt x="323834" y="67427"/>
                  </a:lnTo>
                  <a:close/>
                </a:path>
              </a:pathLst>
            </a:custGeom>
            <a:solidFill>
              <a:srgbClr val="D80027"/>
            </a:solidFill>
            <a:ln w="1262" cap="flat">
              <a:noFill/>
              <a:prstDash val="solid"/>
              <a:miter/>
            </a:ln>
          </p:spPr>
          <p:txBody>
            <a:bodyPr rtlCol="0" anchor="ctr"/>
            <a:lstStyle/>
            <a:p>
              <a:endParaRPr lang="en-QA"/>
            </a:p>
          </p:txBody>
        </p:sp>
        <p:sp>
          <p:nvSpPr>
            <p:cNvPr id="8429" name="Freeform 8428">
              <a:extLst>
                <a:ext uri="{FF2B5EF4-FFF2-40B4-BE49-F238E27FC236}">
                  <a16:creationId xmlns:a16="http://schemas.microsoft.com/office/drawing/2014/main" id="{723900AB-B3B0-C5B7-FBE8-4DE2CE0D3788}"/>
                </a:ext>
              </a:extLst>
            </p:cNvPr>
            <p:cNvSpPr/>
            <p:nvPr/>
          </p:nvSpPr>
          <p:spPr>
            <a:xfrm>
              <a:off x="14790574" y="5019993"/>
              <a:ext cx="164506" cy="145332"/>
            </a:xfrm>
            <a:custGeom>
              <a:avLst/>
              <a:gdLst>
                <a:gd name="connsiteX0" fmla="*/ 164506 w 164506"/>
                <a:gd name="connsiteY0" fmla="*/ 0 h 145332"/>
                <a:gd name="connsiteX1" fmla="*/ 82316 w 164506"/>
                <a:gd name="connsiteY1" fmla="*/ 145333 h 145332"/>
                <a:gd name="connsiteX2" fmla="*/ 0 w 164506"/>
                <a:gd name="connsiteY2" fmla="*/ 0 h 145332"/>
                <a:gd name="connsiteX3" fmla="*/ 164506 w 164506"/>
                <a:gd name="connsiteY3" fmla="*/ 0 h 145332"/>
              </a:gdLst>
              <a:ahLst/>
              <a:cxnLst>
                <a:cxn ang="0">
                  <a:pos x="connsiteX0" y="connsiteY0"/>
                </a:cxn>
                <a:cxn ang="0">
                  <a:pos x="connsiteX1" y="connsiteY1"/>
                </a:cxn>
                <a:cxn ang="0">
                  <a:pos x="connsiteX2" y="connsiteY2"/>
                </a:cxn>
                <a:cxn ang="0">
                  <a:pos x="connsiteX3" y="connsiteY3"/>
                </a:cxn>
              </a:cxnLst>
              <a:rect l="l" t="t" r="r" b="b"/>
              <a:pathLst>
                <a:path w="164506" h="145332">
                  <a:moveTo>
                    <a:pt x="164506" y="0"/>
                  </a:moveTo>
                  <a:cubicBezTo>
                    <a:pt x="164379" y="56154"/>
                    <a:pt x="155416" y="116498"/>
                    <a:pt x="82316" y="145333"/>
                  </a:cubicBezTo>
                  <a:cubicBezTo>
                    <a:pt x="9090" y="116498"/>
                    <a:pt x="127" y="56154"/>
                    <a:pt x="0" y="0"/>
                  </a:cubicBezTo>
                  <a:lnTo>
                    <a:pt x="164506" y="0"/>
                  </a:lnTo>
                  <a:close/>
                </a:path>
              </a:pathLst>
            </a:custGeom>
            <a:solidFill>
              <a:srgbClr val="29DBFF"/>
            </a:solidFill>
            <a:ln w="1262" cap="flat">
              <a:noFill/>
              <a:prstDash val="solid"/>
              <a:miter/>
            </a:ln>
          </p:spPr>
          <p:txBody>
            <a:bodyPr rtlCol="0" anchor="ctr"/>
            <a:lstStyle/>
            <a:p>
              <a:endParaRPr lang="en-QA"/>
            </a:p>
          </p:txBody>
        </p:sp>
        <p:sp>
          <p:nvSpPr>
            <p:cNvPr id="8431" name="Freeform 8430">
              <a:extLst>
                <a:ext uri="{FF2B5EF4-FFF2-40B4-BE49-F238E27FC236}">
                  <a16:creationId xmlns:a16="http://schemas.microsoft.com/office/drawing/2014/main" id="{772BF2B1-EC31-B350-D5AF-F61C22B5346D}"/>
                </a:ext>
              </a:extLst>
            </p:cNvPr>
            <p:cNvSpPr/>
            <p:nvPr/>
          </p:nvSpPr>
          <p:spPr>
            <a:xfrm>
              <a:off x="14790322" y="4945736"/>
              <a:ext cx="164757" cy="74257"/>
            </a:xfrm>
            <a:custGeom>
              <a:avLst/>
              <a:gdLst>
                <a:gd name="connsiteX0" fmla="*/ 164758 w 164757"/>
                <a:gd name="connsiteY0" fmla="*/ 74257 h 74257"/>
                <a:gd name="connsiteX1" fmla="*/ 164126 w 164757"/>
                <a:gd name="connsiteY1" fmla="*/ 14670 h 74257"/>
                <a:gd name="connsiteX2" fmla="*/ 82442 w 164757"/>
                <a:gd name="connsiteY2" fmla="*/ 0 h 74257"/>
                <a:gd name="connsiteX3" fmla="*/ 631 w 164757"/>
                <a:gd name="connsiteY3" fmla="*/ 14670 h 74257"/>
                <a:gd name="connsiteX4" fmla="*/ 0 w 164757"/>
                <a:gd name="connsiteY4" fmla="*/ 74257 h 74257"/>
                <a:gd name="connsiteX5" fmla="*/ 164758 w 164757"/>
                <a:gd name="connsiteY5" fmla="*/ 74257 h 74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757" h="74257">
                  <a:moveTo>
                    <a:pt x="164758" y="74257"/>
                  </a:moveTo>
                  <a:cubicBezTo>
                    <a:pt x="164758" y="53124"/>
                    <a:pt x="163621" y="32634"/>
                    <a:pt x="164126" y="14670"/>
                  </a:cubicBezTo>
                  <a:cubicBezTo>
                    <a:pt x="136730" y="2525"/>
                    <a:pt x="100748" y="0"/>
                    <a:pt x="82442" y="0"/>
                  </a:cubicBezTo>
                  <a:cubicBezTo>
                    <a:pt x="64008" y="0"/>
                    <a:pt x="28154" y="2525"/>
                    <a:pt x="631" y="14670"/>
                  </a:cubicBezTo>
                  <a:cubicBezTo>
                    <a:pt x="1136" y="32634"/>
                    <a:pt x="0" y="53124"/>
                    <a:pt x="0" y="74257"/>
                  </a:cubicBezTo>
                  <a:lnTo>
                    <a:pt x="164758" y="74257"/>
                  </a:lnTo>
                  <a:close/>
                </a:path>
              </a:pathLst>
            </a:custGeom>
            <a:solidFill>
              <a:srgbClr val="FFDA44"/>
            </a:solidFill>
            <a:ln w="1262" cap="flat">
              <a:noFill/>
              <a:prstDash val="solid"/>
              <a:miter/>
            </a:ln>
          </p:spPr>
          <p:txBody>
            <a:bodyPr rtlCol="0" anchor="ctr"/>
            <a:lstStyle/>
            <a:p>
              <a:endParaRPr lang="en-QA"/>
            </a:p>
          </p:txBody>
        </p:sp>
        <p:sp>
          <p:nvSpPr>
            <p:cNvPr id="8433" name="Freeform 8432">
              <a:extLst>
                <a:ext uri="{FF2B5EF4-FFF2-40B4-BE49-F238E27FC236}">
                  <a16:creationId xmlns:a16="http://schemas.microsoft.com/office/drawing/2014/main" id="{32C140F6-9362-4D44-1C5E-42B352A36994}"/>
                </a:ext>
              </a:extLst>
            </p:cNvPr>
            <p:cNvSpPr/>
            <p:nvPr/>
          </p:nvSpPr>
          <p:spPr>
            <a:xfrm>
              <a:off x="14791458" y="5033526"/>
              <a:ext cx="63378" cy="98407"/>
            </a:xfrm>
            <a:custGeom>
              <a:avLst/>
              <a:gdLst>
                <a:gd name="connsiteX0" fmla="*/ 63000 w 63378"/>
                <a:gd name="connsiteY0" fmla="*/ 68424 h 98407"/>
                <a:gd name="connsiteX1" fmla="*/ 63378 w 63378"/>
                <a:gd name="connsiteY1" fmla="*/ 81453 h 98407"/>
                <a:gd name="connsiteX2" fmla="*/ 47218 w 63378"/>
                <a:gd name="connsiteY2" fmla="*/ 81705 h 98407"/>
                <a:gd name="connsiteX3" fmla="*/ 53404 w 63378"/>
                <a:gd name="connsiteY3" fmla="*/ 98408 h 98407"/>
                <a:gd name="connsiteX4" fmla="*/ 31563 w 63378"/>
                <a:gd name="connsiteY4" fmla="*/ 98408 h 98407"/>
                <a:gd name="connsiteX5" fmla="*/ 0 w 63378"/>
                <a:gd name="connsiteY5" fmla="*/ 12271 h 98407"/>
                <a:gd name="connsiteX6" fmla="*/ 11490 w 63378"/>
                <a:gd name="connsiteY6" fmla="*/ 0 h 98407"/>
                <a:gd name="connsiteX7" fmla="*/ 22094 w 63378"/>
                <a:gd name="connsiteY7" fmla="*/ 18078 h 98407"/>
                <a:gd name="connsiteX8" fmla="*/ 35729 w 63378"/>
                <a:gd name="connsiteY8" fmla="*/ 1894 h 98407"/>
                <a:gd name="connsiteX9" fmla="*/ 44566 w 63378"/>
                <a:gd name="connsiteY9" fmla="*/ 11753 h 98407"/>
                <a:gd name="connsiteX10" fmla="*/ 45577 w 63378"/>
                <a:gd name="connsiteY10" fmla="*/ 31624 h 98407"/>
                <a:gd name="connsiteX11" fmla="*/ 63000 w 63378"/>
                <a:gd name="connsiteY11" fmla="*/ 68424 h 98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378" h="98407">
                  <a:moveTo>
                    <a:pt x="63000" y="68424"/>
                  </a:moveTo>
                  <a:lnTo>
                    <a:pt x="63378" y="81453"/>
                  </a:lnTo>
                  <a:lnTo>
                    <a:pt x="47218" y="81705"/>
                  </a:lnTo>
                  <a:lnTo>
                    <a:pt x="53404" y="98408"/>
                  </a:lnTo>
                  <a:lnTo>
                    <a:pt x="31563" y="98408"/>
                  </a:lnTo>
                  <a:cubicBezTo>
                    <a:pt x="8712" y="72856"/>
                    <a:pt x="1894" y="44779"/>
                    <a:pt x="0" y="12271"/>
                  </a:cubicBezTo>
                  <a:lnTo>
                    <a:pt x="11490" y="0"/>
                  </a:lnTo>
                  <a:lnTo>
                    <a:pt x="22094" y="18078"/>
                  </a:lnTo>
                  <a:lnTo>
                    <a:pt x="35729" y="1894"/>
                  </a:lnTo>
                  <a:lnTo>
                    <a:pt x="44566" y="11753"/>
                  </a:lnTo>
                  <a:lnTo>
                    <a:pt x="45577" y="31624"/>
                  </a:lnTo>
                  <a:lnTo>
                    <a:pt x="63000" y="68424"/>
                  </a:lnTo>
                  <a:close/>
                </a:path>
              </a:pathLst>
            </a:custGeom>
            <a:solidFill>
              <a:srgbClr val="BF521B"/>
            </a:solidFill>
            <a:ln w="1262" cap="flat">
              <a:noFill/>
              <a:prstDash val="solid"/>
              <a:miter/>
            </a:ln>
          </p:spPr>
          <p:txBody>
            <a:bodyPr rtlCol="0" anchor="ctr"/>
            <a:lstStyle/>
            <a:p>
              <a:endParaRPr lang="en-QA"/>
            </a:p>
          </p:txBody>
        </p:sp>
        <p:sp>
          <p:nvSpPr>
            <p:cNvPr id="8435" name="Freeform 8434">
              <a:extLst>
                <a:ext uri="{FF2B5EF4-FFF2-40B4-BE49-F238E27FC236}">
                  <a16:creationId xmlns:a16="http://schemas.microsoft.com/office/drawing/2014/main" id="{335309DE-0447-EB5E-AB69-16CDAF16190A}"/>
                </a:ext>
              </a:extLst>
            </p:cNvPr>
            <p:cNvSpPr/>
            <p:nvPr/>
          </p:nvSpPr>
          <p:spPr>
            <a:xfrm>
              <a:off x="14832111" y="5085261"/>
              <a:ext cx="107313" cy="24655"/>
            </a:xfrm>
            <a:custGeom>
              <a:avLst/>
              <a:gdLst>
                <a:gd name="connsiteX0" fmla="*/ 107313 w 107313"/>
                <a:gd name="connsiteY0" fmla="*/ 1515 h 24655"/>
                <a:gd name="connsiteX1" fmla="*/ 96329 w 107313"/>
                <a:gd name="connsiteY1" fmla="*/ 24656 h 24655"/>
                <a:gd name="connsiteX2" fmla="*/ 36866 w 107313"/>
                <a:gd name="connsiteY2" fmla="*/ 24656 h 24655"/>
                <a:gd name="connsiteX3" fmla="*/ 0 w 107313"/>
                <a:gd name="connsiteY3" fmla="*/ 0 h 24655"/>
                <a:gd name="connsiteX4" fmla="*/ 32447 w 107313"/>
                <a:gd name="connsiteY4" fmla="*/ 13281 h 24655"/>
                <a:gd name="connsiteX5" fmla="*/ 64262 w 107313"/>
                <a:gd name="connsiteY5" fmla="*/ 13281 h 24655"/>
                <a:gd name="connsiteX6" fmla="*/ 68933 w 107313"/>
                <a:gd name="connsiteY6" fmla="*/ 5050 h 24655"/>
                <a:gd name="connsiteX7" fmla="*/ 78023 w 107313"/>
                <a:gd name="connsiteY7" fmla="*/ 5303 h 24655"/>
                <a:gd name="connsiteX8" fmla="*/ 80548 w 107313"/>
                <a:gd name="connsiteY8" fmla="*/ 1515 h 24655"/>
                <a:gd name="connsiteX9" fmla="*/ 107313 w 107313"/>
                <a:gd name="connsiteY9" fmla="*/ 1515 h 24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313" h="24655">
                  <a:moveTo>
                    <a:pt x="107313" y="1515"/>
                  </a:moveTo>
                  <a:lnTo>
                    <a:pt x="96329" y="24656"/>
                  </a:lnTo>
                  <a:lnTo>
                    <a:pt x="36866" y="24656"/>
                  </a:lnTo>
                  <a:lnTo>
                    <a:pt x="0" y="0"/>
                  </a:lnTo>
                  <a:lnTo>
                    <a:pt x="32447" y="13281"/>
                  </a:lnTo>
                  <a:lnTo>
                    <a:pt x="64262" y="13281"/>
                  </a:lnTo>
                  <a:lnTo>
                    <a:pt x="68933" y="5050"/>
                  </a:lnTo>
                  <a:lnTo>
                    <a:pt x="78023" y="5303"/>
                  </a:lnTo>
                  <a:lnTo>
                    <a:pt x="80548" y="1515"/>
                  </a:lnTo>
                  <a:lnTo>
                    <a:pt x="107313" y="1515"/>
                  </a:lnTo>
                  <a:close/>
                </a:path>
              </a:pathLst>
            </a:custGeom>
            <a:solidFill>
              <a:srgbClr val="474747"/>
            </a:solidFill>
            <a:ln w="1262" cap="flat">
              <a:noFill/>
              <a:prstDash val="solid"/>
              <a:miter/>
            </a:ln>
          </p:spPr>
          <p:txBody>
            <a:bodyPr rtlCol="0" anchor="ctr"/>
            <a:lstStyle/>
            <a:p>
              <a:endParaRPr lang="en-QA"/>
            </a:p>
          </p:txBody>
        </p:sp>
      </p:grpSp>
      <p:grpSp>
        <p:nvGrpSpPr>
          <p:cNvPr id="8447" name="Graphic 2">
            <a:extLst>
              <a:ext uri="{FF2B5EF4-FFF2-40B4-BE49-F238E27FC236}">
                <a16:creationId xmlns:a16="http://schemas.microsoft.com/office/drawing/2014/main" id="{25908793-646C-ACA3-B02E-2B857E1BF94E}"/>
              </a:ext>
            </a:extLst>
          </p:cNvPr>
          <p:cNvGrpSpPr/>
          <p:nvPr/>
        </p:nvGrpSpPr>
        <p:grpSpPr>
          <a:xfrm>
            <a:off x="18544435" y="9802883"/>
            <a:ext cx="855664" cy="570413"/>
            <a:chOff x="14387076" y="5653727"/>
            <a:chExt cx="647668" cy="431756"/>
          </a:xfrm>
        </p:grpSpPr>
        <p:sp>
          <p:nvSpPr>
            <p:cNvPr id="4416" name="Freeform 4415">
              <a:extLst>
                <a:ext uri="{FF2B5EF4-FFF2-40B4-BE49-F238E27FC236}">
                  <a16:creationId xmlns:a16="http://schemas.microsoft.com/office/drawing/2014/main" id="{768D21A2-620F-C0E6-61A0-94810FAB1103}"/>
                </a:ext>
              </a:extLst>
            </p:cNvPr>
            <p:cNvSpPr/>
            <p:nvPr/>
          </p:nvSpPr>
          <p:spPr>
            <a:xfrm>
              <a:off x="14387076" y="565372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4417" name="Freeform 4416">
              <a:extLst>
                <a:ext uri="{FF2B5EF4-FFF2-40B4-BE49-F238E27FC236}">
                  <a16:creationId xmlns:a16="http://schemas.microsoft.com/office/drawing/2014/main" id="{C1C2E595-F9F9-3109-FACF-0060CF800ACC}"/>
                </a:ext>
              </a:extLst>
            </p:cNvPr>
            <p:cNvSpPr/>
            <p:nvPr/>
          </p:nvSpPr>
          <p:spPr>
            <a:xfrm>
              <a:off x="14387076" y="5653727"/>
              <a:ext cx="647668" cy="431743"/>
            </a:xfrm>
            <a:custGeom>
              <a:avLst/>
              <a:gdLst>
                <a:gd name="connsiteX0" fmla="*/ 242908 w 647668"/>
                <a:gd name="connsiteY0" fmla="*/ 0 h 431743"/>
                <a:gd name="connsiteX1" fmla="*/ 161854 w 647668"/>
                <a:gd name="connsiteY1" fmla="*/ 0 h 431743"/>
                <a:gd name="connsiteX2" fmla="*/ 161854 w 647668"/>
                <a:gd name="connsiteY2" fmla="*/ 175392 h 431743"/>
                <a:gd name="connsiteX3" fmla="*/ 0 w 647668"/>
                <a:gd name="connsiteY3" fmla="*/ 175392 h 431743"/>
                <a:gd name="connsiteX4" fmla="*/ 0 w 647668"/>
                <a:gd name="connsiteY4" fmla="*/ 256352 h 431743"/>
                <a:gd name="connsiteX5" fmla="*/ 161854 w 647668"/>
                <a:gd name="connsiteY5" fmla="*/ 256352 h 431743"/>
                <a:gd name="connsiteX6" fmla="*/ 161854 w 647668"/>
                <a:gd name="connsiteY6" fmla="*/ 431744 h 431743"/>
                <a:gd name="connsiteX7" fmla="*/ 242908 w 647668"/>
                <a:gd name="connsiteY7" fmla="*/ 431744 h 431743"/>
                <a:gd name="connsiteX8" fmla="*/ 242908 w 647668"/>
                <a:gd name="connsiteY8" fmla="*/ 256352 h 431743"/>
                <a:gd name="connsiteX9" fmla="*/ 647668 w 647668"/>
                <a:gd name="connsiteY9" fmla="*/ 256352 h 431743"/>
                <a:gd name="connsiteX10" fmla="*/ 647668 w 647668"/>
                <a:gd name="connsiteY10" fmla="*/ 175392 h 431743"/>
                <a:gd name="connsiteX11" fmla="*/ 242908 w 647668"/>
                <a:gd name="connsiteY11" fmla="*/ 175392 h 431743"/>
                <a:gd name="connsiteX12" fmla="*/ 242908 w 647668"/>
                <a:gd name="connsiteY12" fmla="*/ 0 h 43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7668" h="431743">
                  <a:moveTo>
                    <a:pt x="242908" y="0"/>
                  </a:moveTo>
                  <a:lnTo>
                    <a:pt x="161854" y="0"/>
                  </a:lnTo>
                  <a:lnTo>
                    <a:pt x="161854" y="175392"/>
                  </a:lnTo>
                  <a:lnTo>
                    <a:pt x="0" y="175392"/>
                  </a:lnTo>
                  <a:lnTo>
                    <a:pt x="0" y="256352"/>
                  </a:lnTo>
                  <a:lnTo>
                    <a:pt x="161854" y="256352"/>
                  </a:lnTo>
                  <a:lnTo>
                    <a:pt x="161854" y="431744"/>
                  </a:lnTo>
                  <a:lnTo>
                    <a:pt x="242908" y="431744"/>
                  </a:lnTo>
                  <a:lnTo>
                    <a:pt x="242908" y="256352"/>
                  </a:lnTo>
                  <a:lnTo>
                    <a:pt x="647668" y="256352"/>
                  </a:lnTo>
                  <a:lnTo>
                    <a:pt x="647668" y="175392"/>
                  </a:lnTo>
                  <a:lnTo>
                    <a:pt x="242908" y="175392"/>
                  </a:lnTo>
                  <a:lnTo>
                    <a:pt x="242908" y="0"/>
                  </a:lnTo>
                  <a:close/>
                </a:path>
              </a:pathLst>
            </a:custGeom>
            <a:solidFill>
              <a:srgbClr val="FFDA44"/>
            </a:solidFill>
            <a:ln w="1262" cap="flat">
              <a:noFill/>
              <a:prstDash val="solid"/>
              <a:miter/>
            </a:ln>
          </p:spPr>
          <p:txBody>
            <a:bodyPr rtlCol="0" anchor="ctr"/>
            <a:lstStyle/>
            <a:p>
              <a:endParaRPr lang="en-QA"/>
            </a:p>
          </p:txBody>
        </p:sp>
      </p:grpSp>
      <p:grpSp>
        <p:nvGrpSpPr>
          <p:cNvPr id="4418" name="Graphic 2">
            <a:extLst>
              <a:ext uri="{FF2B5EF4-FFF2-40B4-BE49-F238E27FC236}">
                <a16:creationId xmlns:a16="http://schemas.microsoft.com/office/drawing/2014/main" id="{B6B8E9C0-03DF-A0C1-C8DA-37A4BEAC398C}"/>
              </a:ext>
            </a:extLst>
          </p:cNvPr>
          <p:cNvGrpSpPr/>
          <p:nvPr/>
        </p:nvGrpSpPr>
        <p:grpSpPr>
          <a:xfrm>
            <a:off x="18544435" y="6590610"/>
            <a:ext cx="855664" cy="570413"/>
            <a:chOff x="14387076" y="3222299"/>
            <a:chExt cx="647668" cy="431756"/>
          </a:xfrm>
        </p:grpSpPr>
        <p:sp>
          <p:nvSpPr>
            <p:cNvPr id="4419" name="Freeform 4418">
              <a:extLst>
                <a:ext uri="{FF2B5EF4-FFF2-40B4-BE49-F238E27FC236}">
                  <a16:creationId xmlns:a16="http://schemas.microsoft.com/office/drawing/2014/main" id="{EE19D9AA-1FF1-3407-5BF1-0D57D8DA7C20}"/>
                </a:ext>
              </a:extLst>
            </p:cNvPr>
            <p:cNvSpPr/>
            <p:nvPr/>
          </p:nvSpPr>
          <p:spPr>
            <a:xfrm>
              <a:off x="14387076" y="3222309"/>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4420" name="Freeform 4419">
              <a:extLst>
                <a:ext uri="{FF2B5EF4-FFF2-40B4-BE49-F238E27FC236}">
                  <a16:creationId xmlns:a16="http://schemas.microsoft.com/office/drawing/2014/main" id="{F06C9A2B-6A5B-87C6-8D7D-BD24E236845B}"/>
                </a:ext>
              </a:extLst>
            </p:cNvPr>
            <p:cNvSpPr/>
            <p:nvPr/>
          </p:nvSpPr>
          <p:spPr>
            <a:xfrm>
              <a:off x="14387076" y="3222309"/>
              <a:ext cx="647668" cy="143906"/>
            </a:xfrm>
            <a:custGeom>
              <a:avLst/>
              <a:gdLst>
                <a:gd name="connsiteX0" fmla="*/ 0 w 647668"/>
                <a:gd name="connsiteY0" fmla="*/ 0 h 143906"/>
                <a:gd name="connsiteX1" fmla="*/ 647668 w 647668"/>
                <a:gd name="connsiteY1" fmla="*/ 0 h 143906"/>
                <a:gd name="connsiteX2" fmla="*/ 647668 w 647668"/>
                <a:gd name="connsiteY2" fmla="*/ 143906 h 143906"/>
                <a:gd name="connsiteX3" fmla="*/ 0 w 647668"/>
                <a:gd name="connsiteY3" fmla="*/ 143906 h 143906"/>
                <a:gd name="connsiteX4" fmla="*/ 0 w 647668"/>
                <a:gd name="connsiteY4" fmla="*/ 0 h 14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06">
                  <a:moveTo>
                    <a:pt x="0" y="0"/>
                  </a:moveTo>
                  <a:lnTo>
                    <a:pt x="647668" y="0"/>
                  </a:lnTo>
                  <a:lnTo>
                    <a:pt x="647668" y="143906"/>
                  </a:lnTo>
                  <a:lnTo>
                    <a:pt x="0" y="143906"/>
                  </a:lnTo>
                  <a:lnTo>
                    <a:pt x="0" y="0"/>
                  </a:lnTo>
                  <a:close/>
                </a:path>
              </a:pathLst>
            </a:custGeom>
            <a:solidFill>
              <a:srgbClr val="D80027"/>
            </a:solidFill>
            <a:ln w="1262" cap="flat">
              <a:noFill/>
              <a:prstDash val="solid"/>
              <a:miter/>
            </a:ln>
          </p:spPr>
          <p:txBody>
            <a:bodyPr rtlCol="0" anchor="ctr"/>
            <a:lstStyle/>
            <a:p>
              <a:endParaRPr lang="en-QA"/>
            </a:p>
          </p:txBody>
        </p:sp>
        <p:sp>
          <p:nvSpPr>
            <p:cNvPr id="4421" name="Freeform 4420">
              <a:extLst>
                <a:ext uri="{FF2B5EF4-FFF2-40B4-BE49-F238E27FC236}">
                  <a16:creationId xmlns:a16="http://schemas.microsoft.com/office/drawing/2014/main" id="{46E76930-4DAF-006C-EE06-5B5016B5F7C8}"/>
                </a:ext>
              </a:extLst>
            </p:cNvPr>
            <p:cNvSpPr/>
            <p:nvPr/>
          </p:nvSpPr>
          <p:spPr>
            <a:xfrm>
              <a:off x="14387076" y="3510134"/>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000000"/>
            </a:solidFill>
            <a:ln w="1262" cap="flat">
              <a:noFill/>
              <a:prstDash val="solid"/>
              <a:miter/>
            </a:ln>
          </p:spPr>
          <p:txBody>
            <a:bodyPr rtlCol="0" anchor="ctr"/>
            <a:lstStyle/>
            <a:p>
              <a:endParaRPr lang="en-QA"/>
            </a:p>
          </p:txBody>
        </p:sp>
        <p:sp>
          <p:nvSpPr>
            <p:cNvPr id="4422" name="Freeform 4421">
              <a:extLst>
                <a:ext uri="{FF2B5EF4-FFF2-40B4-BE49-F238E27FC236}">
                  <a16:creationId xmlns:a16="http://schemas.microsoft.com/office/drawing/2014/main" id="{24531D1E-6DC3-7977-D790-8AB8B4432AA3}"/>
                </a:ext>
              </a:extLst>
            </p:cNvPr>
            <p:cNvSpPr/>
            <p:nvPr/>
          </p:nvSpPr>
          <p:spPr>
            <a:xfrm>
              <a:off x="14387076" y="3222296"/>
              <a:ext cx="323834" cy="431756"/>
            </a:xfrm>
            <a:custGeom>
              <a:avLst/>
              <a:gdLst>
                <a:gd name="connsiteX0" fmla="*/ 0 w 323834"/>
                <a:gd name="connsiteY0" fmla="*/ 431756 h 431756"/>
                <a:gd name="connsiteX1" fmla="*/ 0 w 323834"/>
                <a:gd name="connsiteY1" fmla="*/ 0 h 431756"/>
                <a:gd name="connsiteX2" fmla="*/ 323834 w 323834"/>
                <a:gd name="connsiteY2" fmla="*/ 215891 h 431756"/>
                <a:gd name="connsiteX3" fmla="*/ 0 w 323834"/>
                <a:gd name="connsiteY3" fmla="*/ 431756 h 431756"/>
              </a:gdLst>
              <a:ahLst/>
              <a:cxnLst>
                <a:cxn ang="0">
                  <a:pos x="connsiteX0" y="connsiteY0"/>
                </a:cxn>
                <a:cxn ang="0">
                  <a:pos x="connsiteX1" y="connsiteY1"/>
                </a:cxn>
                <a:cxn ang="0">
                  <a:pos x="connsiteX2" y="connsiteY2"/>
                </a:cxn>
                <a:cxn ang="0">
                  <a:pos x="connsiteX3" y="connsiteY3"/>
                </a:cxn>
              </a:cxnLst>
              <a:rect l="l" t="t" r="r" b="b"/>
              <a:pathLst>
                <a:path w="323834" h="431756">
                  <a:moveTo>
                    <a:pt x="0" y="431756"/>
                  </a:moveTo>
                  <a:lnTo>
                    <a:pt x="0" y="0"/>
                  </a:lnTo>
                  <a:lnTo>
                    <a:pt x="323834" y="215891"/>
                  </a:lnTo>
                  <a:lnTo>
                    <a:pt x="0" y="431756"/>
                  </a:lnTo>
                  <a:close/>
                </a:path>
              </a:pathLst>
            </a:custGeom>
            <a:solidFill>
              <a:srgbClr val="496E2D"/>
            </a:solidFill>
            <a:ln w="1262" cap="flat">
              <a:noFill/>
              <a:prstDash val="solid"/>
              <a:miter/>
            </a:ln>
          </p:spPr>
          <p:txBody>
            <a:bodyPr rtlCol="0" anchor="ctr"/>
            <a:lstStyle/>
            <a:p>
              <a:endParaRPr lang="en-QA"/>
            </a:p>
          </p:txBody>
        </p:sp>
      </p:grpSp>
      <p:grpSp>
        <p:nvGrpSpPr>
          <p:cNvPr id="4423" name="Graphic 2">
            <a:extLst>
              <a:ext uri="{FF2B5EF4-FFF2-40B4-BE49-F238E27FC236}">
                <a16:creationId xmlns:a16="http://schemas.microsoft.com/office/drawing/2014/main" id="{F72D1616-B28C-F4E2-47A5-311CEE0B2558}"/>
              </a:ext>
            </a:extLst>
          </p:cNvPr>
          <p:cNvGrpSpPr/>
          <p:nvPr/>
        </p:nvGrpSpPr>
        <p:grpSpPr>
          <a:xfrm>
            <a:off x="18544435" y="5519847"/>
            <a:ext cx="855664" cy="570396"/>
            <a:chOff x="14387076" y="2411819"/>
            <a:chExt cx="647668" cy="431743"/>
          </a:xfrm>
        </p:grpSpPr>
        <p:sp>
          <p:nvSpPr>
            <p:cNvPr id="4424" name="Freeform 4423">
              <a:extLst>
                <a:ext uri="{FF2B5EF4-FFF2-40B4-BE49-F238E27FC236}">
                  <a16:creationId xmlns:a16="http://schemas.microsoft.com/office/drawing/2014/main" id="{501760AE-DC36-F0E0-C9FA-201DBA2538CC}"/>
                </a:ext>
              </a:extLst>
            </p:cNvPr>
            <p:cNvSpPr/>
            <p:nvPr/>
          </p:nvSpPr>
          <p:spPr>
            <a:xfrm>
              <a:off x="14387076" y="2411819"/>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4425" name="Freeform 4424">
              <a:extLst>
                <a:ext uri="{FF2B5EF4-FFF2-40B4-BE49-F238E27FC236}">
                  <a16:creationId xmlns:a16="http://schemas.microsoft.com/office/drawing/2014/main" id="{5E00AD86-F5B0-3C4D-3354-F18B33A1CB1B}"/>
                </a:ext>
              </a:extLst>
            </p:cNvPr>
            <p:cNvSpPr/>
            <p:nvPr/>
          </p:nvSpPr>
          <p:spPr>
            <a:xfrm>
              <a:off x="14387076" y="2411819"/>
              <a:ext cx="540607" cy="431743"/>
            </a:xfrm>
            <a:custGeom>
              <a:avLst/>
              <a:gdLst>
                <a:gd name="connsiteX0" fmla="*/ 297827 w 540607"/>
                <a:gd name="connsiteY0" fmla="*/ 0 h 431743"/>
                <a:gd name="connsiteX1" fmla="*/ 0 w 540607"/>
                <a:gd name="connsiteY1" fmla="*/ 431744 h 431743"/>
                <a:gd name="connsiteX2" fmla="*/ 540608 w 540607"/>
                <a:gd name="connsiteY2" fmla="*/ 0 h 431743"/>
                <a:gd name="connsiteX3" fmla="*/ 297827 w 540607"/>
                <a:gd name="connsiteY3" fmla="*/ 0 h 431743"/>
              </a:gdLst>
              <a:ahLst/>
              <a:cxnLst>
                <a:cxn ang="0">
                  <a:pos x="connsiteX0" y="connsiteY0"/>
                </a:cxn>
                <a:cxn ang="0">
                  <a:pos x="connsiteX1" y="connsiteY1"/>
                </a:cxn>
                <a:cxn ang="0">
                  <a:pos x="connsiteX2" y="connsiteY2"/>
                </a:cxn>
                <a:cxn ang="0">
                  <a:pos x="connsiteX3" y="connsiteY3"/>
                </a:cxn>
              </a:cxnLst>
              <a:rect l="l" t="t" r="r" b="b"/>
              <a:pathLst>
                <a:path w="540607" h="431743">
                  <a:moveTo>
                    <a:pt x="297827" y="0"/>
                  </a:moveTo>
                  <a:lnTo>
                    <a:pt x="0" y="431744"/>
                  </a:lnTo>
                  <a:lnTo>
                    <a:pt x="540608" y="0"/>
                  </a:lnTo>
                  <a:lnTo>
                    <a:pt x="297827" y="0"/>
                  </a:lnTo>
                  <a:close/>
                </a:path>
              </a:pathLst>
            </a:custGeom>
            <a:solidFill>
              <a:srgbClr val="FFDA44"/>
            </a:solidFill>
            <a:ln w="1262" cap="flat">
              <a:noFill/>
              <a:prstDash val="solid"/>
              <a:miter/>
            </a:ln>
          </p:spPr>
          <p:txBody>
            <a:bodyPr rtlCol="0" anchor="ctr"/>
            <a:lstStyle/>
            <a:p>
              <a:endParaRPr lang="en-QA"/>
            </a:p>
          </p:txBody>
        </p:sp>
        <p:sp>
          <p:nvSpPr>
            <p:cNvPr id="4426" name="Freeform 4425">
              <a:extLst>
                <a:ext uri="{FF2B5EF4-FFF2-40B4-BE49-F238E27FC236}">
                  <a16:creationId xmlns:a16="http://schemas.microsoft.com/office/drawing/2014/main" id="{3D518520-27F4-7714-F601-CB8230E208CE}"/>
                </a:ext>
              </a:extLst>
            </p:cNvPr>
            <p:cNvSpPr/>
            <p:nvPr/>
          </p:nvSpPr>
          <p:spPr>
            <a:xfrm>
              <a:off x="14387076" y="2720525"/>
              <a:ext cx="647668" cy="123037"/>
            </a:xfrm>
            <a:custGeom>
              <a:avLst/>
              <a:gdLst>
                <a:gd name="connsiteX0" fmla="*/ 647668 w 647668"/>
                <a:gd name="connsiteY0" fmla="*/ 0 h 123037"/>
                <a:gd name="connsiteX1" fmla="*/ 0 w 647668"/>
                <a:gd name="connsiteY1" fmla="*/ 123038 h 123037"/>
                <a:gd name="connsiteX2" fmla="*/ 647668 w 647668"/>
                <a:gd name="connsiteY2" fmla="*/ 123038 h 123037"/>
                <a:gd name="connsiteX3" fmla="*/ 647668 w 647668"/>
                <a:gd name="connsiteY3" fmla="*/ 0 h 123037"/>
              </a:gdLst>
              <a:ahLst/>
              <a:cxnLst>
                <a:cxn ang="0">
                  <a:pos x="connsiteX0" y="connsiteY0"/>
                </a:cxn>
                <a:cxn ang="0">
                  <a:pos x="connsiteX1" y="connsiteY1"/>
                </a:cxn>
                <a:cxn ang="0">
                  <a:pos x="connsiteX2" y="connsiteY2"/>
                </a:cxn>
                <a:cxn ang="0">
                  <a:pos x="connsiteX3" y="connsiteY3"/>
                </a:cxn>
              </a:cxnLst>
              <a:rect l="l" t="t" r="r" b="b"/>
              <a:pathLst>
                <a:path w="647668" h="123037">
                  <a:moveTo>
                    <a:pt x="647668" y="0"/>
                  </a:moveTo>
                  <a:lnTo>
                    <a:pt x="0" y="123038"/>
                  </a:lnTo>
                  <a:lnTo>
                    <a:pt x="647668" y="123038"/>
                  </a:lnTo>
                  <a:lnTo>
                    <a:pt x="647668" y="0"/>
                  </a:lnTo>
                  <a:close/>
                </a:path>
              </a:pathLst>
            </a:custGeom>
            <a:solidFill>
              <a:srgbClr val="6DA544"/>
            </a:solidFill>
            <a:ln w="1262" cap="flat">
              <a:noFill/>
              <a:prstDash val="solid"/>
              <a:miter/>
            </a:ln>
          </p:spPr>
          <p:txBody>
            <a:bodyPr rtlCol="0" anchor="ctr"/>
            <a:lstStyle/>
            <a:p>
              <a:endParaRPr lang="en-QA"/>
            </a:p>
          </p:txBody>
        </p:sp>
        <p:sp>
          <p:nvSpPr>
            <p:cNvPr id="4427" name="Freeform 4426">
              <a:extLst>
                <a:ext uri="{FF2B5EF4-FFF2-40B4-BE49-F238E27FC236}">
                  <a16:creationId xmlns:a16="http://schemas.microsoft.com/office/drawing/2014/main" id="{F639A603-0D96-9B8B-490C-ADA3D5BBDA52}"/>
                </a:ext>
              </a:extLst>
            </p:cNvPr>
            <p:cNvSpPr/>
            <p:nvPr/>
          </p:nvSpPr>
          <p:spPr>
            <a:xfrm>
              <a:off x="14387076" y="2411819"/>
              <a:ext cx="647668" cy="431743"/>
            </a:xfrm>
            <a:custGeom>
              <a:avLst/>
              <a:gdLst>
                <a:gd name="connsiteX0" fmla="*/ 647668 w 647668"/>
                <a:gd name="connsiteY0" fmla="*/ 0 h 431743"/>
                <a:gd name="connsiteX1" fmla="*/ 540608 w 647668"/>
                <a:gd name="connsiteY1" fmla="*/ 0 h 431743"/>
                <a:gd name="connsiteX2" fmla="*/ 0 w 647668"/>
                <a:gd name="connsiteY2" fmla="*/ 431744 h 431743"/>
                <a:gd name="connsiteX3" fmla="*/ 647668 w 647668"/>
                <a:gd name="connsiteY3" fmla="*/ 173056 h 431743"/>
                <a:gd name="connsiteX4" fmla="*/ 647668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647668" y="0"/>
                  </a:moveTo>
                  <a:lnTo>
                    <a:pt x="540608" y="0"/>
                  </a:lnTo>
                  <a:lnTo>
                    <a:pt x="0" y="431744"/>
                  </a:lnTo>
                  <a:lnTo>
                    <a:pt x="647668" y="173056"/>
                  </a:lnTo>
                  <a:lnTo>
                    <a:pt x="647668" y="0"/>
                  </a:lnTo>
                  <a:close/>
                </a:path>
              </a:pathLst>
            </a:custGeom>
            <a:solidFill>
              <a:srgbClr val="D80027"/>
            </a:solidFill>
            <a:ln w="1262" cap="flat">
              <a:noFill/>
              <a:prstDash val="solid"/>
              <a:miter/>
            </a:ln>
          </p:spPr>
          <p:txBody>
            <a:bodyPr rtlCol="0" anchor="ctr"/>
            <a:lstStyle/>
            <a:p>
              <a:endParaRPr lang="en-QA"/>
            </a:p>
          </p:txBody>
        </p:sp>
        <p:sp>
          <p:nvSpPr>
            <p:cNvPr id="4428" name="Freeform 4427">
              <a:extLst>
                <a:ext uri="{FF2B5EF4-FFF2-40B4-BE49-F238E27FC236}">
                  <a16:creationId xmlns:a16="http://schemas.microsoft.com/office/drawing/2014/main" id="{C5E651E4-9BBE-1ED8-57EE-457546ED8E51}"/>
                </a:ext>
              </a:extLst>
            </p:cNvPr>
            <p:cNvSpPr/>
            <p:nvPr/>
          </p:nvSpPr>
          <p:spPr>
            <a:xfrm>
              <a:off x="14387076" y="2411819"/>
              <a:ext cx="297826" cy="431743"/>
            </a:xfrm>
            <a:custGeom>
              <a:avLst/>
              <a:gdLst>
                <a:gd name="connsiteX0" fmla="*/ 0 w 297826"/>
                <a:gd name="connsiteY0" fmla="*/ 0 h 431743"/>
                <a:gd name="connsiteX1" fmla="*/ 0 w 297826"/>
                <a:gd name="connsiteY1" fmla="*/ 431744 h 431743"/>
                <a:gd name="connsiteX2" fmla="*/ 297827 w 297826"/>
                <a:gd name="connsiteY2" fmla="*/ 0 h 431743"/>
                <a:gd name="connsiteX3" fmla="*/ 0 w 297826"/>
                <a:gd name="connsiteY3" fmla="*/ 0 h 431743"/>
              </a:gdLst>
              <a:ahLst/>
              <a:cxnLst>
                <a:cxn ang="0">
                  <a:pos x="connsiteX0" y="connsiteY0"/>
                </a:cxn>
                <a:cxn ang="0">
                  <a:pos x="connsiteX1" y="connsiteY1"/>
                </a:cxn>
                <a:cxn ang="0">
                  <a:pos x="connsiteX2" y="connsiteY2"/>
                </a:cxn>
                <a:cxn ang="0">
                  <a:pos x="connsiteX3" y="connsiteY3"/>
                </a:cxn>
              </a:cxnLst>
              <a:rect l="l" t="t" r="r" b="b"/>
              <a:pathLst>
                <a:path w="297826" h="431743">
                  <a:moveTo>
                    <a:pt x="0" y="0"/>
                  </a:moveTo>
                  <a:lnTo>
                    <a:pt x="0" y="431744"/>
                  </a:lnTo>
                  <a:lnTo>
                    <a:pt x="297827" y="0"/>
                  </a:lnTo>
                  <a:lnTo>
                    <a:pt x="0" y="0"/>
                  </a:lnTo>
                  <a:close/>
                </a:path>
              </a:pathLst>
            </a:custGeom>
            <a:solidFill>
              <a:srgbClr val="0052B4"/>
            </a:solidFill>
            <a:ln w="1262" cap="flat">
              <a:noFill/>
              <a:prstDash val="solid"/>
              <a:miter/>
            </a:ln>
          </p:spPr>
          <p:txBody>
            <a:bodyPr rtlCol="0" anchor="ctr"/>
            <a:lstStyle/>
            <a:p>
              <a:endParaRPr lang="en-QA"/>
            </a:p>
          </p:txBody>
        </p:sp>
      </p:grpSp>
      <p:grpSp>
        <p:nvGrpSpPr>
          <p:cNvPr id="4429" name="Graphic 2">
            <a:extLst>
              <a:ext uri="{FF2B5EF4-FFF2-40B4-BE49-F238E27FC236}">
                <a16:creationId xmlns:a16="http://schemas.microsoft.com/office/drawing/2014/main" id="{BA7DB60D-CA54-C7F6-8DBC-3B53B51D83C1}"/>
              </a:ext>
            </a:extLst>
          </p:cNvPr>
          <p:cNvGrpSpPr/>
          <p:nvPr/>
        </p:nvGrpSpPr>
        <p:grpSpPr>
          <a:xfrm>
            <a:off x="18544435" y="4449055"/>
            <a:ext cx="855664" cy="570429"/>
            <a:chOff x="14387076" y="1601317"/>
            <a:chExt cx="647668" cy="431768"/>
          </a:xfrm>
        </p:grpSpPr>
        <p:sp>
          <p:nvSpPr>
            <p:cNvPr id="4430" name="Freeform 4429">
              <a:extLst>
                <a:ext uri="{FF2B5EF4-FFF2-40B4-BE49-F238E27FC236}">
                  <a16:creationId xmlns:a16="http://schemas.microsoft.com/office/drawing/2014/main" id="{7072611A-937A-24A3-04C2-1000562F1BB0}"/>
                </a:ext>
              </a:extLst>
            </p:cNvPr>
            <p:cNvSpPr/>
            <p:nvPr/>
          </p:nvSpPr>
          <p:spPr>
            <a:xfrm>
              <a:off x="14387076" y="1601317"/>
              <a:ext cx="647668" cy="431768"/>
            </a:xfrm>
            <a:custGeom>
              <a:avLst/>
              <a:gdLst>
                <a:gd name="connsiteX0" fmla="*/ 0 w 647668"/>
                <a:gd name="connsiteY0" fmla="*/ 0 h 431768"/>
                <a:gd name="connsiteX1" fmla="*/ 647668 w 647668"/>
                <a:gd name="connsiteY1" fmla="*/ 0 h 431768"/>
                <a:gd name="connsiteX2" fmla="*/ 647668 w 647668"/>
                <a:gd name="connsiteY2" fmla="*/ 431769 h 431768"/>
                <a:gd name="connsiteX3" fmla="*/ 0 w 647668"/>
                <a:gd name="connsiteY3" fmla="*/ 431769 h 431768"/>
                <a:gd name="connsiteX4" fmla="*/ 0 w 647668"/>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68">
                  <a:moveTo>
                    <a:pt x="0" y="0"/>
                  </a:moveTo>
                  <a:lnTo>
                    <a:pt x="647668" y="0"/>
                  </a:lnTo>
                  <a:lnTo>
                    <a:pt x="647668" y="431769"/>
                  </a:lnTo>
                  <a:lnTo>
                    <a:pt x="0" y="431769"/>
                  </a:lnTo>
                  <a:lnTo>
                    <a:pt x="0" y="0"/>
                  </a:lnTo>
                  <a:close/>
                </a:path>
              </a:pathLst>
            </a:custGeom>
            <a:solidFill>
              <a:srgbClr val="496E2D"/>
            </a:solidFill>
            <a:ln w="1262" cap="flat">
              <a:noFill/>
              <a:prstDash val="solid"/>
              <a:miter/>
            </a:ln>
          </p:spPr>
          <p:txBody>
            <a:bodyPr rtlCol="0" anchor="ctr"/>
            <a:lstStyle/>
            <a:p>
              <a:endParaRPr lang="en-QA"/>
            </a:p>
          </p:txBody>
        </p:sp>
        <p:sp>
          <p:nvSpPr>
            <p:cNvPr id="4431" name="Freeform 4430">
              <a:extLst>
                <a:ext uri="{FF2B5EF4-FFF2-40B4-BE49-F238E27FC236}">
                  <a16:creationId xmlns:a16="http://schemas.microsoft.com/office/drawing/2014/main" id="{FF004EEE-BBC6-8DCF-83EA-A53B128D19EC}"/>
                </a:ext>
              </a:extLst>
            </p:cNvPr>
            <p:cNvSpPr/>
            <p:nvPr/>
          </p:nvSpPr>
          <p:spPr>
            <a:xfrm>
              <a:off x="14387076" y="1601317"/>
              <a:ext cx="647668" cy="431756"/>
            </a:xfrm>
            <a:custGeom>
              <a:avLst/>
              <a:gdLst>
                <a:gd name="connsiteX0" fmla="*/ 0 w 647668"/>
                <a:gd name="connsiteY0" fmla="*/ 431756 h 431756"/>
                <a:gd name="connsiteX1" fmla="*/ 0 w 647668"/>
                <a:gd name="connsiteY1" fmla="*/ 0 h 431756"/>
                <a:gd name="connsiteX2" fmla="*/ 647668 w 647668"/>
                <a:gd name="connsiteY2" fmla="*/ 0 h 431756"/>
              </a:gdLst>
              <a:ahLst/>
              <a:cxnLst>
                <a:cxn ang="0">
                  <a:pos x="connsiteX0" y="connsiteY0"/>
                </a:cxn>
                <a:cxn ang="0">
                  <a:pos x="connsiteX1" y="connsiteY1"/>
                </a:cxn>
                <a:cxn ang="0">
                  <a:pos x="connsiteX2" y="connsiteY2"/>
                </a:cxn>
              </a:cxnLst>
              <a:rect l="l" t="t" r="r" b="b"/>
              <a:pathLst>
                <a:path w="647668" h="431756">
                  <a:moveTo>
                    <a:pt x="0" y="431756"/>
                  </a:moveTo>
                  <a:lnTo>
                    <a:pt x="0" y="0"/>
                  </a:lnTo>
                  <a:lnTo>
                    <a:pt x="647668" y="0"/>
                  </a:lnTo>
                </a:path>
              </a:pathLst>
            </a:custGeom>
            <a:solidFill>
              <a:srgbClr val="0052B4"/>
            </a:solidFill>
            <a:ln w="1262" cap="flat">
              <a:noFill/>
              <a:prstDash val="solid"/>
              <a:miter/>
            </a:ln>
          </p:spPr>
          <p:txBody>
            <a:bodyPr rtlCol="0" anchor="ctr"/>
            <a:lstStyle/>
            <a:p>
              <a:endParaRPr lang="en-QA"/>
            </a:p>
          </p:txBody>
        </p:sp>
        <p:sp>
          <p:nvSpPr>
            <p:cNvPr id="4432" name="Freeform 4431">
              <a:extLst>
                <a:ext uri="{FF2B5EF4-FFF2-40B4-BE49-F238E27FC236}">
                  <a16:creationId xmlns:a16="http://schemas.microsoft.com/office/drawing/2014/main" id="{F8444BD3-4B66-8552-0EA3-7E9AB65B8A32}"/>
                </a:ext>
              </a:extLst>
            </p:cNvPr>
            <p:cNvSpPr/>
            <p:nvPr/>
          </p:nvSpPr>
          <p:spPr>
            <a:xfrm>
              <a:off x="14387076" y="1601317"/>
              <a:ext cx="647668" cy="431756"/>
            </a:xfrm>
            <a:custGeom>
              <a:avLst/>
              <a:gdLst>
                <a:gd name="connsiteX0" fmla="*/ 0 w 647668"/>
                <a:gd name="connsiteY0" fmla="*/ 393593 h 431756"/>
                <a:gd name="connsiteX1" fmla="*/ 0 w 647668"/>
                <a:gd name="connsiteY1" fmla="*/ 431756 h 431756"/>
                <a:gd name="connsiteX2" fmla="*/ 57192 w 647668"/>
                <a:gd name="connsiteY2" fmla="*/ 431756 h 431756"/>
                <a:gd name="connsiteX3" fmla="*/ 647668 w 647668"/>
                <a:gd name="connsiteY3" fmla="*/ 38164 h 431756"/>
                <a:gd name="connsiteX4" fmla="*/ 647668 w 647668"/>
                <a:gd name="connsiteY4" fmla="*/ 0 h 431756"/>
                <a:gd name="connsiteX5" fmla="*/ 590477 w 647668"/>
                <a:gd name="connsiteY5" fmla="*/ 0 h 431756"/>
                <a:gd name="connsiteX6" fmla="*/ 0 w 647668"/>
                <a:gd name="connsiteY6" fmla="*/ 393593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68" h="431756">
                  <a:moveTo>
                    <a:pt x="0" y="393593"/>
                  </a:moveTo>
                  <a:lnTo>
                    <a:pt x="0" y="431756"/>
                  </a:lnTo>
                  <a:lnTo>
                    <a:pt x="57192" y="431756"/>
                  </a:lnTo>
                  <a:lnTo>
                    <a:pt x="647668" y="38164"/>
                  </a:lnTo>
                  <a:lnTo>
                    <a:pt x="647668" y="0"/>
                  </a:lnTo>
                  <a:lnTo>
                    <a:pt x="590477" y="0"/>
                  </a:lnTo>
                  <a:lnTo>
                    <a:pt x="0" y="393593"/>
                  </a:lnTo>
                  <a:close/>
                </a:path>
              </a:pathLst>
            </a:custGeom>
            <a:solidFill>
              <a:srgbClr val="FFDA44"/>
            </a:solidFill>
            <a:ln w="1262" cap="flat">
              <a:noFill/>
              <a:prstDash val="solid"/>
              <a:miter/>
            </a:ln>
          </p:spPr>
          <p:txBody>
            <a:bodyPr rtlCol="0" anchor="ctr"/>
            <a:lstStyle/>
            <a:p>
              <a:endParaRPr lang="en-QA"/>
            </a:p>
          </p:txBody>
        </p:sp>
        <p:sp>
          <p:nvSpPr>
            <p:cNvPr id="4433" name="Freeform 4432">
              <a:extLst>
                <a:ext uri="{FF2B5EF4-FFF2-40B4-BE49-F238E27FC236}">
                  <a16:creationId xmlns:a16="http://schemas.microsoft.com/office/drawing/2014/main" id="{FDE69FF3-7768-86D5-BE4E-E5F45F251FBB}"/>
                </a:ext>
              </a:extLst>
            </p:cNvPr>
            <p:cNvSpPr/>
            <p:nvPr/>
          </p:nvSpPr>
          <p:spPr>
            <a:xfrm>
              <a:off x="14468002" y="1630984"/>
              <a:ext cx="161981" cy="156543"/>
            </a:xfrm>
            <a:custGeom>
              <a:avLst/>
              <a:gdLst>
                <a:gd name="connsiteX0" fmla="*/ 27524 w 161981"/>
                <a:gd name="connsiteY0" fmla="*/ 0 h 156543"/>
                <a:gd name="connsiteX1" fmla="*/ 33962 w 161981"/>
                <a:gd name="connsiteY1" fmla="*/ 19934 h 156543"/>
                <a:gd name="connsiteX2" fmla="*/ 54919 w 161981"/>
                <a:gd name="connsiteY2" fmla="*/ 19934 h 156543"/>
                <a:gd name="connsiteX3" fmla="*/ 38002 w 161981"/>
                <a:gd name="connsiteY3" fmla="*/ 32256 h 156543"/>
                <a:gd name="connsiteX4" fmla="*/ 44441 w 161981"/>
                <a:gd name="connsiteY4" fmla="*/ 52177 h 156543"/>
                <a:gd name="connsiteX5" fmla="*/ 27524 w 161981"/>
                <a:gd name="connsiteY5" fmla="*/ 39868 h 156543"/>
                <a:gd name="connsiteX6" fmla="*/ 10480 w 161981"/>
                <a:gd name="connsiteY6" fmla="*/ 52177 h 156543"/>
                <a:gd name="connsiteX7" fmla="*/ 17044 w 161981"/>
                <a:gd name="connsiteY7" fmla="*/ 32256 h 156543"/>
                <a:gd name="connsiteX8" fmla="*/ 0 w 161981"/>
                <a:gd name="connsiteY8" fmla="*/ 19934 h 156543"/>
                <a:gd name="connsiteX9" fmla="*/ 20958 w 161981"/>
                <a:gd name="connsiteY9" fmla="*/ 19934 h 156543"/>
                <a:gd name="connsiteX10" fmla="*/ 27524 w 161981"/>
                <a:gd name="connsiteY10" fmla="*/ 0 h 156543"/>
                <a:gd name="connsiteX11" fmla="*/ 134457 w 161981"/>
                <a:gd name="connsiteY11" fmla="*/ 0 h 156543"/>
                <a:gd name="connsiteX12" fmla="*/ 141023 w 161981"/>
                <a:gd name="connsiteY12" fmla="*/ 19934 h 156543"/>
                <a:gd name="connsiteX13" fmla="*/ 161981 w 161981"/>
                <a:gd name="connsiteY13" fmla="*/ 19934 h 156543"/>
                <a:gd name="connsiteX14" fmla="*/ 144937 w 161981"/>
                <a:gd name="connsiteY14" fmla="*/ 32256 h 156543"/>
                <a:gd name="connsiteX15" fmla="*/ 151501 w 161981"/>
                <a:gd name="connsiteY15" fmla="*/ 52177 h 156543"/>
                <a:gd name="connsiteX16" fmla="*/ 134457 w 161981"/>
                <a:gd name="connsiteY16" fmla="*/ 39868 h 156543"/>
                <a:gd name="connsiteX17" fmla="*/ 117541 w 161981"/>
                <a:gd name="connsiteY17" fmla="*/ 52177 h 156543"/>
                <a:gd name="connsiteX18" fmla="*/ 123979 w 161981"/>
                <a:gd name="connsiteY18" fmla="*/ 32256 h 156543"/>
                <a:gd name="connsiteX19" fmla="*/ 107062 w 161981"/>
                <a:gd name="connsiteY19" fmla="*/ 19934 h 156543"/>
                <a:gd name="connsiteX20" fmla="*/ 128019 w 161981"/>
                <a:gd name="connsiteY20" fmla="*/ 19934 h 156543"/>
                <a:gd name="connsiteX21" fmla="*/ 134457 w 161981"/>
                <a:gd name="connsiteY21" fmla="*/ 0 h 156543"/>
                <a:gd name="connsiteX22" fmla="*/ 27524 w 161981"/>
                <a:gd name="connsiteY22" fmla="*/ 104366 h 156543"/>
                <a:gd name="connsiteX23" fmla="*/ 33962 w 161981"/>
                <a:gd name="connsiteY23" fmla="*/ 124288 h 156543"/>
                <a:gd name="connsiteX24" fmla="*/ 54919 w 161981"/>
                <a:gd name="connsiteY24" fmla="*/ 124288 h 156543"/>
                <a:gd name="connsiteX25" fmla="*/ 38002 w 161981"/>
                <a:gd name="connsiteY25" fmla="*/ 136609 h 156543"/>
                <a:gd name="connsiteX26" fmla="*/ 44441 w 161981"/>
                <a:gd name="connsiteY26" fmla="*/ 156543 h 156543"/>
                <a:gd name="connsiteX27" fmla="*/ 27524 w 161981"/>
                <a:gd name="connsiteY27" fmla="*/ 144222 h 156543"/>
                <a:gd name="connsiteX28" fmla="*/ 10480 w 161981"/>
                <a:gd name="connsiteY28" fmla="*/ 156543 h 156543"/>
                <a:gd name="connsiteX29" fmla="*/ 17044 w 161981"/>
                <a:gd name="connsiteY29" fmla="*/ 136609 h 156543"/>
                <a:gd name="connsiteX30" fmla="*/ 0 w 161981"/>
                <a:gd name="connsiteY30" fmla="*/ 124288 h 156543"/>
                <a:gd name="connsiteX31" fmla="*/ 20958 w 161981"/>
                <a:gd name="connsiteY31" fmla="*/ 124288 h 156543"/>
                <a:gd name="connsiteX32" fmla="*/ 27524 w 161981"/>
                <a:gd name="connsiteY32" fmla="*/ 104366 h 156543"/>
                <a:gd name="connsiteX33" fmla="*/ 134457 w 161981"/>
                <a:gd name="connsiteY33" fmla="*/ 104366 h 156543"/>
                <a:gd name="connsiteX34" fmla="*/ 141023 w 161981"/>
                <a:gd name="connsiteY34" fmla="*/ 124288 h 156543"/>
                <a:gd name="connsiteX35" fmla="*/ 161981 w 161981"/>
                <a:gd name="connsiteY35" fmla="*/ 124288 h 156543"/>
                <a:gd name="connsiteX36" fmla="*/ 144937 w 161981"/>
                <a:gd name="connsiteY36" fmla="*/ 136609 h 156543"/>
                <a:gd name="connsiteX37" fmla="*/ 151501 w 161981"/>
                <a:gd name="connsiteY37" fmla="*/ 156543 h 156543"/>
                <a:gd name="connsiteX38" fmla="*/ 134457 w 161981"/>
                <a:gd name="connsiteY38" fmla="*/ 144222 h 156543"/>
                <a:gd name="connsiteX39" fmla="*/ 117541 w 161981"/>
                <a:gd name="connsiteY39" fmla="*/ 156543 h 156543"/>
                <a:gd name="connsiteX40" fmla="*/ 123979 w 161981"/>
                <a:gd name="connsiteY40" fmla="*/ 136609 h 156543"/>
                <a:gd name="connsiteX41" fmla="*/ 107062 w 161981"/>
                <a:gd name="connsiteY41" fmla="*/ 124288 h 156543"/>
                <a:gd name="connsiteX42" fmla="*/ 128019 w 161981"/>
                <a:gd name="connsiteY42" fmla="*/ 124288 h 156543"/>
                <a:gd name="connsiteX43" fmla="*/ 134457 w 161981"/>
                <a:gd name="connsiteY43" fmla="*/ 104366 h 156543"/>
                <a:gd name="connsiteX44" fmla="*/ 80928 w 161981"/>
                <a:gd name="connsiteY44" fmla="*/ 52177 h 156543"/>
                <a:gd name="connsiteX45" fmla="*/ 87493 w 161981"/>
                <a:gd name="connsiteY45" fmla="*/ 72111 h 156543"/>
                <a:gd name="connsiteX46" fmla="*/ 108450 w 161981"/>
                <a:gd name="connsiteY46" fmla="*/ 72111 h 156543"/>
                <a:gd name="connsiteX47" fmla="*/ 91406 w 161981"/>
                <a:gd name="connsiteY47" fmla="*/ 84432 h 156543"/>
                <a:gd name="connsiteX48" fmla="*/ 97972 w 161981"/>
                <a:gd name="connsiteY48" fmla="*/ 104366 h 156543"/>
                <a:gd name="connsiteX49" fmla="*/ 80928 w 161981"/>
                <a:gd name="connsiteY49" fmla="*/ 92045 h 156543"/>
                <a:gd name="connsiteX50" fmla="*/ 64010 w 161981"/>
                <a:gd name="connsiteY50" fmla="*/ 104366 h 156543"/>
                <a:gd name="connsiteX51" fmla="*/ 70575 w 161981"/>
                <a:gd name="connsiteY51" fmla="*/ 84432 h 156543"/>
                <a:gd name="connsiteX52" fmla="*/ 53531 w 161981"/>
                <a:gd name="connsiteY52" fmla="*/ 72111 h 156543"/>
                <a:gd name="connsiteX53" fmla="*/ 74488 w 161981"/>
                <a:gd name="connsiteY53" fmla="*/ 72111 h 156543"/>
                <a:gd name="connsiteX54" fmla="*/ 80928 w 161981"/>
                <a:gd name="connsiteY54" fmla="*/ 52177 h 156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61981" h="156543">
                  <a:moveTo>
                    <a:pt x="27524" y="0"/>
                  </a:moveTo>
                  <a:lnTo>
                    <a:pt x="33962" y="19934"/>
                  </a:lnTo>
                  <a:lnTo>
                    <a:pt x="54919" y="19934"/>
                  </a:lnTo>
                  <a:lnTo>
                    <a:pt x="38002" y="32256"/>
                  </a:lnTo>
                  <a:lnTo>
                    <a:pt x="44441" y="52177"/>
                  </a:lnTo>
                  <a:lnTo>
                    <a:pt x="27524" y="39868"/>
                  </a:lnTo>
                  <a:lnTo>
                    <a:pt x="10480" y="52177"/>
                  </a:lnTo>
                  <a:lnTo>
                    <a:pt x="17044" y="32256"/>
                  </a:lnTo>
                  <a:lnTo>
                    <a:pt x="0" y="19934"/>
                  </a:lnTo>
                  <a:lnTo>
                    <a:pt x="20958" y="19934"/>
                  </a:lnTo>
                  <a:lnTo>
                    <a:pt x="27524" y="0"/>
                  </a:lnTo>
                  <a:close/>
                  <a:moveTo>
                    <a:pt x="134457" y="0"/>
                  </a:moveTo>
                  <a:lnTo>
                    <a:pt x="141023" y="19934"/>
                  </a:lnTo>
                  <a:lnTo>
                    <a:pt x="161981" y="19934"/>
                  </a:lnTo>
                  <a:lnTo>
                    <a:pt x="144937" y="32256"/>
                  </a:lnTo>
                  <a:lnTo>
                    <a:pt x="151501" y="52177"/>
                  </a:lnTo>
                  <a:lnTo>
                    <a:pt x="134457" y="39868"/>
                  </a:lnTo>
                  <a:lnTo>
                    <a:pt x="117541" y="52177"/>
                  </a:lnTo>
                  <a:lnTo>
                    <a:pt x="123979" y="32256"/>
                  </a:lnTo>
                  <a:lnTo>
                    <a:pt x="107062" y="19934"/>
                  </a:lnTo>
                  <a:lnTo>
                    <a:pt x="128019" y="19934"/>
                  </a:lnTo>
                  <a:lnTo>
                    <a:pt x="134457" y="0"/>
                  </a:lnTo>
                  <a:close/>
                  <a:moveTo>
                    <a:pt x="27524" y="104366"/>
                  </a:moveTo>
                  <a:lnTo>
                    <a:pt x="33962" y="124288"/>
                  </a:lnTo>
                  <a:lnTo>
                    <a:pt x="54919" y="124288"/>
                  </a:lnTo>
                  <a:lnTo>
                    <a:pt x="38002" y="136609"/>
                  </a:lnTo>
                  <a:lnTo>
                    <a:pt x="44441" y="156543"/>
                  </a:lnTo>
                  <a:lnTo>
                    <a:pt x="27524" y="144222"/>
                  </a:lnTo>
                  <a:lnTo>
                    <a:pt x="10480" y="156543"/>
                  </a:lnTo>
                  <a:lnTo>
                    <a:pt x="17044" y="136609"/>
                  </a:lnTo>
                  <a:lnTo>
                    <a:pt x="0" y="124288"/>
                  </a:lnTo>
                  <a:lnTo>
                    <a:pt x="20958" y="124288"/>
                  </a:lnTo>
                  <a:lnTo>
                    <a:pt x="27524" y="104366"/>
                  </a:lnTo>
                  <a:close/>
                  <a:moveTo>
                    <a:pt x="134457" y="104366"/>
                  </a:moveTo>
                  <a:lnTo>
                    <a:pt x="141023" y="124288"/>
                  </a:lnTo>
                  <a:lnTo>
                    <a:pt x="161981" y="124288"/>
                  </a:lnTo>
                  <a:lnTo>
                    <a:pt x="144937" y="136609"/>
                  </a:lnTo>
                  <a:lnTo>
                    <a:pt x="151501" y="156543"/>
                  </a:lnTo>
                  <a:lnTo>
                    <a:pt x="134457" y="144222"/>
                  </a:lnTo>
                  <a:lnTo>
                    <a:pt x="117541" y="156543"/>
                  </a:lnTo>
                  <a:lnTo>
                    <a:pt x="123979" y="136609"/>
                  </a:lnTo>
                  <a:lnTo>
                    <a:pt x="107062" y="124288"/>
                  </a:lnTo>
                  <a:lnTo>
                    <a:pt x="128019" y="124288"/>
                  </a:lnTo>
                  <a:lnTo>
                    <a:pt x="134457" y="104366"/>
                  </a:lnTo>
                  <a:close/>
                  <a:moveTo>
                    <a:pt x="80928" y="52177"/>
                  </a:moveTo>
                  <a:lnTo>
                    <a:pt x="87493" y="72111"/>
                  </a:lnTo>
                  <a:lnTo>
                    <a:pt x="108450" y="72111"/>
                  </a:lnTo>
                  <a:lnTo>
                    <a:pt x="91406" y="84432"/>
                  </a:lnTo>
                  <a:lnTo>
                    <a:pt x="97972" y="104366"/>
                  </a:lnTo>
                  <a:lnTo>
                    <a:pt x="80928" y="92045"/>
                  </a:lnTo>
                  <a:lnTo>
                    <a:pt x="64010" y="104366"/>
                  </a:lnTo>
                  <a:lnTo>
                    <a:pt x="70575" y="84432"/>
                  </a:lnTo>
                  <a:lnTo>
                    <a:pt x="53531" y="72111"/>
                  </a:lnTo>
                  <a:lnTo>
                    <a:pt x="74488" y="72111"/>
                  </a:lnTo>
                  <a:lnTo>
                    <a:pt x="80928" y="52177"/>
                  </a:lnTo>
                  <a:close/>
                </a:path>
              </a:pathLst>
            </a:custGeom>
            <a:solidFill>
              <a:srgbClr val="FFFFFF"/>
            </a:solidFill>
            <a:ln w="1262" cap="flat">
              <a:noFill/>
              <a:prstDash val="solid"/>
              <a:miter/>
            </a:ln>
          </p:spPr>
          <p:txBody>
            <a:bodyPr rtlCol="0" anchor="ctr"/>
            <a:lstStyle/>
            <a:p>
              <a:endParaRPr lang="en-QA"/>
            </a:p>
          </p:txBody>
        </p:sp>
      </p:grpSp>
      <p:grpSp>
        <p:nvGrpSpPr>
          <p:cNvPr id="4434" name="Graphic 2">
            <a:extLst>
              <a:ext uri="{FF2B5EF4-FFF2-40B4-BE49-F238E27FC236}">
                <a16:creationId xmlns:a16="http://schemas.microsoft.com/office/drawing/2014/main" id="{249120D6-5310-5368-8FCE-AF8110381327}"/>
              </a:ext>
            </a:extLst>
          </p:cNvPr>
          <p:cNvGrpSpPr/>
          <p:nvPr/>
        </p:nvGrpSpPr>
        <p:grpSpPr>
          <a:xfrm>
            <a:off x="18544435" y="7620085"/>
            <a:ext cx="855664" cy="570413"/>
            <a:chOff x="14387076" y="790832"/>
            <a:chExt cx="647668" cy="431756"/>
          </a:xfrm>
        </p:grpSpPr>
        <p:sp>
          <p:nvSpPr>
            <p:cNvPr id="4435" name="Freeform 4434">
              <a:extLst>
                <a:ext uri="{FF2B5EF4-FFF2-40B4-BE49-F238E27FC236}">
                  <a16:creationId xmlns:a16="http://schemas.microsoft.com/office/drawing/2014/main" id="{4D74DF55-4F3B-31C2-F5B9-1082F84E880C}"/>
                </a:ext>
              </a:extLst>
            </p:cNvPr>
            <p:cNvSpPr/>
            <p:nvPr/>
          </p:nvSpPr>
          <p:spPr>
            <a:xfrm>
              <a:off x="14387076" y="790832"/>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55E1C"/>
            </a:solidFill>
            <a:ln w="1262" cap="flat">
              <a:noFill/>
              <a:prstDash val="solid"/>
              <a:miter/>
            </a:ln>
          </p:spPr>
          <p:txBody>
            <a:bodyPr rtlCol="0" anchor="ctr"/>
            <a:lstStyle/>
            <a:p>
              <a:endParaRPr lang="en-QA"/>
            </a:p>
          </p:txBody>
        </p:sp>
        <p:sp>
          <p:nvSpPr>
            <p:cNvPr id="4436" name="Freeform 4435">
              <a:extLst>
                <a:ext uri="{FF2B5EF4-FFF2-40B4-BE49-F238E27FC236}">
                  <a16:creationId xmlns:a16="http://schemas.microsoft.com/office/drawing/2014/main" id="{074A237C-A35B-06D3-D08C-79AC5F9B3D02}"/>
                </a:ext>
              </a:extLst>
            </p:cNvPr>
            <p:cNvSpPr/>
            <p:nvPr/>
          </p:nvSpPr>
          <p:spPr>
            <a:xfrm>
              <a:off x="14589456" y="912844"/>
              <a:ext cx="242907" cy="187720"/>
            </a:xfrm>
            <a:custGeom>
              <a:avLst/>
              <a:gdLst>
                <a:gd name="connsiteX0" fmla="*/ 29796 w 242907"/>
                <a:gd name="connsiteY0" fmla="*/ 136098 h 187720"/>
                <a:gd name="connsiteX1" fmla="*/ 57318 w 242907"/>
                <a:gd name="connsiteY1" fmla="*/ 164255 h 187720"/>
                <a:gd name="connsiteX2" fmla="*/ 139760 w 242907"/>
                <a:gd name="connsiteY2" fmla="*/ 164255 h 187720"/>
                <a:gd name="connsiteX3" fmla="*/ 162738 w 242907"/>
                <a:gd name="connsiteY3" fmla="*/ 187721 h 187720"/>
                <a:gd name="connsiteX4" fmla="*/ 190135 w 242907"/>
                <a:gd name="connsiteY4" fmla="*/ 187721 h 187720"/>
                <a:gd name="connsiteX5" fmla="*/ 213112 w 242907"/>
                <a:gd name="connsiteY5" fmla="*/ 164255 h 187720"/>
                <a:gd name="connsiteX6" fmla="*/ 213112 w 242907"/>
                <a:gd name="connsiteY6" fmla="*/ 136098 h 187720"/>
                <a:gd name="connsiteX7" fmla="*/ 29796 w 242907"/>
                <a:gd name="connsiteY7" fmla="*/ 136098 h 187720"/>
                <a:gd name="connsiteX8" fmla="*/ 215385 w 242907"/>
                <a:gd name="connsiteY8" fmla="*/ 0 h 187720"/>
                <a:gd name="connsiteX9" fmla="*/ 215385 w 242907"/>
                <a:gd name="connsiteY9" fmla="*/ 65701 h 187720"/>
                <a:gd name="connsiteX10" fmla="*/ 197079 w 242907"/>
                <a:gd name="connsiteY10" fmla="*/ 84473 h 187720"/>
                <a:gd name="connsiteX11" fmla="*/ 197079 w 242907"/>
                <a:gd name="connsiteY11" fmla="*/ 112630 h 187720"/>
                <a:gd name="connsiteX12" fmla="*/ 242908 w 242907"/>
                <a:gd name="connsiteY12" fmla="*/ 65701 h 187720"/>
                <a:gd name="connsiteX13" fmla="*/ 242908 w 242907"/>
                <a:gd name="connsiteY13" fmla="*/ 0 h 187720"/>
                <a:gd name="connsiteX14" fmla="*/ 215385 w 242907"/>
                <a:gd name="connsiteY14" fmla="*/ 0 h 187720"/>
                <a:gd name="connsiteX15" fmla="*/ 18306 w 242907"/>
                <a:gd name="connsiteY15" fmla="*/ 65703 h 187720"/>
                <a:gd name="connsiteX16" fmla="*/ 0 w 242907"/>
                <a:gd name="connsiteY16" fmla="*/ 84474 h 187720"/>
                <a:gd name="connsiteX17" fmla="*/ 0 w 242907"/>
                <a:gd name="connsiteY17" fmla="*/ 112632 h 187720"/>
                <a:gd name="connsiteX18" fmla="*/ 45829 w 242907"/>
                <a:gd name="connsiteY18" fmla="*/ 65703 h 187720"/>
                <a:gd name="connsiteX19" fmla="*/ 45829 w 242907"/>
                <a:gd name="connsiteY19" fmla="*/ 1 h 187720"/>
                <a:gd name="connsiteX20" fmla="*/ 18306 w 242907"/>
                <a:gd name="connsiteY20" fmla="*/ 1 h 187720"/>
                <a:gd name="connsiteX21" fmla="*/ 18306 w 242907"/>
                <a:gd name="connsiteY21" fmla="*/ 65703 h 187720"/>
                <a:gd name="connsiteX22" fmla="*/ 18306 w 242907"/>
                <a:gd name="connsiteY22" fmla="*/ 65703 h 18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2907" h="187720">
                  <a:moveTo>
                    <a:pt x="29796" y="136098"/>
                  </a:moveTo>
                  <a:cubicBezTo>
                    <a:pt x="29796" y="151650"/>
                    <a:pt x="42168" y="164255"/>
                    <a:pt x="57318" y="164255"/>
                  </a:cubicBezTo>
                  <a:lnTo>
                    <a:pt x="139760" y="164255"/>
                  </a:lnTo>
                  <a:cubicBezTo>
                    <a:pt x="139760" y="177213"/>
                    <a:pt x="149986" y="187721"/>
                    <a:pt x="162738" y="187721"/>
                  </a:cubicBezTo>
                  <a:lnTo>
                    <a:pt x="190135" y="187721"/>
                  </a:lnTo>
                  <a:cubicBezTo>
                    <a:pt x="202886" y="187721"/>
                    <a:pt x="213112" y="177214"/>
                    <a:pt x="213112" y="164255"/>
                  </a:cubicBezTo>
                  <a:lnTo>
                    <a:pt x="213112" y="136098"/>
                  </a:lnTo>
                  <a:lnTo>
                    <a:pt x="29796" y="136098"/>
                  </a:lnTo>
                  <a:close/>
                  <a:moveTo>
                    <a:pt x="215385" y="0"/>
                  </a:moveTo>
                  <a:lnTo>
                    <a:pt x="215385" y="65701"/>
                  </a:lnTo>
                  <a:cubicBezTo>
                    <a:pt x="215385" y="76052"/>
                    <a:pt x="207179" y="84473"/>
                    <a:pt x="197079" y="84473"/>
                  </a:cubicBezTo>
                  <a:lnTo>
                    <a:pt x="197079" y="112630"/>
                  </a:lnTo>
                  <a:cubicBezTo>
                    <a:pt x="222329" y="112630"/>
                    <a:pt x="242908" y="91579"/>
                    <a:pt x="242908" y="65701"/>
                  </a:cubicBezTo>
                  <a:lnTo>
                    <a:pt x="242908" y="0"/>
                  </a:lnTo>
                  <a:lnTo>
                    <a:pt x="215385" y="0"/>
                  </a:lnTo>
                  <a:close/>
                  <a:moveTo>
                    <a:pt x="18306" y="65703"/>
                  </a:moveTo>
                  <a:cubicBezTo>
                    <a:pt x="18306" y="76053"/>
                    <a:pt x="10100" y="84474"/>
                    <a:pt x="0" y="84474"/>
                  </a:cubicBezTo>
                  <a:lnTo>
                    <a:pt x="0" y="112632"/>
                  </a:lnTo>
                  <a:cubicBezTo>
                    <a:pt x="25250" y="112632"/>
                    <a:pt x="45829" y="91580"/>
                    <a:pt x="45829" y="65703"/>
                  </a:cubicBezTo>
                  <a:lnTo>
                    <a:pt x="45829" y="1"/>
                  </a:lnTo>
                  <a:lnTo>
                    <a:pt x="18306" y="1"/>
                  </a:lnTo>
                  <a:lnTo>
                    <a:pt x="18306" y="65703"/>
                  </a:lnTo>
                  <a:lnTo>
                    <a:pt x="18306" y="65703"/>
                  </a:lnTo>
                  <a:close/>
                </a:path>
              </a:pathLst>
            </a:custGeom>
            <a:solidFill>
              <a:srgbClr val="FFFFFF"/>
            </a:solidFill>
            <a:ln w="1262" cap="flat">
              <a:noFill/>
              <a:prstDash val="solid"/>
              <a:miter/>
            </a:ln>
          </p:spPr>
          <p:txBody>
            <a:bodyPr rtlCol="0" anchor="ctr"/>
            <a:lstStyle/>
            <a:p>
              <a:endParaRPr lang="en-QA"/>
            </a:p>
          </p:txBody>
        </p:sp>
        <p:sp>
          <p:nvSpPr>
            <p:cNvPr id="4437" name="Freeform 4436">
              <a:extLst>
                <a:ext uri="{FF2B5EF4-FFF2-40B4-BE49-F238E27FC236}">
                  <a16:creationId xmlns:a16="http://schemas.microsoft.com/office/drawing/2014/main" id="{CEFB440F-0225-D940-8361-ADB9397D2857}"/>
                </a:ext>
              </a:extLst>
            </p:cNvPr>
            <p:cNvSpPr/>
            <p:nvPr/>
          </p:nvSpPr>
          <p:spPr>
            <a:xfrm>
              <a:off x="14649047" y="912840"/>
              <a:ext cx="142032" cy="112635"/>
            </a:xfrm>
            <a:custGeom>
              <a:avLst/>
              <a:gdLst>
                <a:gd name="connsiteX0" fmla="*/ 114510 w 142032"/>
                <a:gd name="connsiteY0" fmla="*/ 0 h 112635"/>
                <a:gd name="connsiteX1" fmla="*/ 142033 w 142032"/>
                <a:gd name="connsiteY1" fmla="*/ 0 h 112635"/>
                <a:gd name="connsiteX2" fmla="*/ 142033 w 142032"/>
                <a:gd name="connsiteY2" fmla="*/ 65701 h 112635"/>
                <a:gd name="connsiteX3" fmla="*/ 114510 w 142032"/>
                <a:gd name="connsiteY3" fmla="*/ 65701 h 112635"/>
                <a:gd name="connsiteX4" fmla="*/ 114510 w 142032"/>
                <a:gd name="connsiteY4" fmla="*/ 0 h 112635"/>
                <a:gd name="connsiteX5" fmla="*/ 73351 w 142032"/>
                <a:gd name="connsiteY5" fmla="*/ 37549 h 112635"/>
                <a:gd name="connsiteX6" fmla="*/ 68681 w 142032"/>
                <a:gd name="connsiteY6" fmla="*/ 42241 h 112635"/>
                <a:gd name="connsiteX7" fmla="*/ 64135 w 142032"/>
                <a:gd name="connsiteY7" fmla="*/ 37549 h 112635"/>
                <a:gd name="connsiteX8" fmla="*/ 64135 w 142032"/>
                <a:gd name="connsiteY8" fmla="*/ 4 h 112635"/>
                <a:gd name="connsiteX9" fmla="*/ 36613 w 142032"/>
                <a:gd name="connsiteY9" fmla="*/ 4 h 112635"/>
                <a:gd name="connsiteX10" fmla="*/ 36613 w 142032"/>
                <a:gd name="connsiteY10" fmla="*/ 37549 h 112635"/>
                <a:gd name="connsiteX11" fmla="*/ 32068 w 142032"/>
                <a:gd name="connsiteY11" fmla="*/ 42241 h 112635"/>
                <a:gd name="connsiteX12" fmla="*/ 27522 w 142032"/>
                <a:gd name="connsiteY12" fmla="*/ 37549 h 112635"/>
                <a:gd name="connsiteX13" fmla="*/ 27522 w 142032"/>
                <a:gd name="connsiteY13" fmla="*/ 4 h 112635"/>
                <a:gd name="connsiteX14" fmla="*/ 0 w 142032"/>
                <a:gd name="connsiteY14" fmla="*/ 4 h 112635"/>
                <a:gd name="connsiteX15" fmla="*/ 0 w 142032"/>
                <a:gd name="connsiteY15" fmla="*/ 37549 h 112635"/>
                <a:gd name="connsiteX16" fmla="*/ 32068 w 142032"/>
                <a:gd name="connsiteY16" fmla="*/ 70399 h 112635"/>
                <a:gd name="connsiteX17" fmla="*/ 50375 w 142032"/>
                <a:gd name="connsiteY17" fmla="*/ 64483 h 112635"/>
                <a:gd name="connsiteX18" fmla="*/ 68681 w 142032"/>
                <a:gd name="connsiteY18" fmla="*/ 70399 h 112635"/>
                <a:gd name="connsiteX19" fmla="*/ 72720 w 142032"/>
                <a:gd name="connsiteY19" fmla="*/ 70128 h 112635"/>
                <a:gd name="connsiteX20" fmla="*/ 55045 w 142032"/>
                <a:gd name="connsiteY20" fmla="*/ 84478 h 112635"/>
                <a:gd name="connsiteX21" fmla="*/ 55045 w 142032"/>
                <a:gd name="connsiteY21" fmla="*/ 112635 h 112635"/>
                <a:gd name="connsiteX22" fmla="*/ 100875 w 142032"/>
                <a:gd name="connsiteY22" fmla="*/ 65706 h 112635"/>
                <a:gd name="connsiteX23" fmla="*/ 100875 w 142032"/>
                <a:gd name="connsiteY23" fmla="*/ 4 h 112635"/>
                <a:gd name="connsiteX24" fmla="*/ 73351 w 142032"/>
                <a:gd name="connsiteY24" fmla="*/ 4 h 112635"/>
                <a:gd name="connsiteX25" fmla="*/ 73351 w 142032"/>
                <a:gd name="connsiteY25" fmla="*/ 37549 h 112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2032" h="112635">
                  <a:moveTo>
                    <a:pt x="114510" y="0"/>
                  </a:moveTo>
                  <a:lnTo>
                    <a:pt x="142033" y="0"/>
                  </a:lnTo>
                  <a:lnTo>
                    <a:pt x="142033" y="65701"/>
                  </a:lnTo>
                  <a:lnTo>
                    <a:pt x="114510" y="65701"/>
                  </a:lnTo>
                  <a:lnTo>
                    <a:pt x="114510" y="0"/>
                  </a:lnTo>
                  <a:close/>
                  <a:moveTo>
                    <a:pt x="73351" y="37549"/>
                  </a:moveTo>
                  <a:cubicBezTo>
                    <a:pt x="73351" y="40136"/>
                    <a:pt x="71206" y="42241"/>
                    <a:pt x="68681" y="42241"/>
                  </a:cubicBezTo>
                  <a:cubicBezTo>
                    <a:pt x="66156" y="42241"/>
                    <a:pt x="64135" y="40136"/>
                    <a:pt x="64135" y="37549"/>
                  </a:cubicBezTo>
                  <a:lnTo>
                    <a:pt x="64135" y="4"/>
                  </a:lnTo>
                  <a:lnTo>
                    <a:pt x="36613" y="4"/>
                  </a:lnTo>
                  <a:lnTo>
                    <a:pt x="36613" y="37549"/>
                  </a:lnTo>
                  <a:cubicBezTo>
                    <a:pt x="36613" y="40136"/>
                    <a:pt x="34593" y="42241"/>
                    <a:pt x="32068" y="42241"/>
                  </a:cubicBezTo>
                  <a:cubicBezTo>
                    <a:pt x="29543" y="42241"/>
                    <a:pt x="27522" y="40136"/>
                    <a:pt x="27522" y="37549"/>
                  </a:cubicBezTo>
                  <a:lnTo>
                    <a:pt x="27522" y="4"/>
                  </a:lnTo>
                  <a:lnTo>
                    <a:pt x="0" y="4"/>
                  </a:lnTo>
                  <a:lnTo>
                    <a:pt x="0" y="37549"/>
                  </a:lnTo>
                  <a:cubicBezTo>
                    <a:pt x="0" y="55661"/>
                    <a:pt x="14393" y="70399"/>
                    <a:pt x="32068" y="70399"/>
                  </a:cubicBezTo>
                  <a:cubicBezTo>
                    <a:pt x="38885" y="70399"/>
                    <a:pt x="45198" y="68207"/>
                    <a:pt x="50375" y="64483"/>
                  </a:cubicBezTo>
                  <a:cubicBezTo>
                    <a:pt x="55550" y="68207"/>
                    <a:pt x="61863" y="70399"/>
                    <a:pt x="68681" y="70399"/>
                  </a:cubicBezTo>
                  <a:cubicBezTo>
                    <a:pt x="70069" y="70399"/>
                    <a:pt x="71458" y="70300"/>
                    <a:pt x="72720" y="70128"/>
                  </a:cubicBezTo>
                  <a:cubicBezTo>
                    <a:pt x="70826" y="78347"/>
                    <a:pt x="63631" y="84478"/>
                    <a:pt x="55045" y="84478"/>
                  </a:cubicBezTo>
                  <a:lnTo>
                    <a:pt x="55045" y="112635"/>
                  </a:lnTo>
                  <a:cubicBezTo>
                    <a:pt x="80295" y="112635"/>
                    <a:pt x="100875" y="91584"/>
                    <a:pt x="100875" y="65706"/>
                  </a:cubicBezTo>
                  <a:lnTo>
                    <a:pt x="100875" y="4"/>
                  </a:lnTo>
                  <a:lnTo>
                    <a:pt x="73351" y="4"/>
                  </a:lnTo>
                  <a:lnTo>
                    <a:pt x="73351" y="37549"/>
                  </a:lnTo>
                  <a:close/>
                </a:path>
              </a:pathLst>
            </a:custGeom>
            <a:solidFill>
              <a:srgbClr val="FFFFFF"/>
            </a:solidFill>
            <a:ln w="1262" cap="flat">
              <a:noFill/>
              <a:prstDash val="solid"/>
              <a:miter/>
            </a:ln>
          </p:spPr>
          <p:txBody>
            <a:bodyPr rtlCol="0" anchor="ctr"/>
            <a:lstStyle/>
            <a:p>
              <a:endParaRPr lang="en-QA"/>
            </a:p>
          </p:txBody>
        </p:sp>
        <p:sp>
          <p:nvSpPr>
            <p:cNvPr id="4438" name="Freeform 4437">
              <a:extLst>
                <a:ext uri="{FF2B5EF4-FFF2-40B4-BE49-F238E27FC236}">
                  <a16:creationId xmlns:a16="http://schemas.microsoft.com/office/drawing/2014/main" id="{29E47883-D328-ECFB-747E-1001A2BFB868}"/>
                </a:ext>
              </a:extLst>
            </p:cNvPr>
            <p:cNvSpPr/>
            <p:nvPr/>
          </p:nvSpPr>
          <p:spPr>
            <a:xfrm>
              <a:off x="14649047" y="997313"/>
              <a:ext cx="41284" cy="28157"/>
            </a:xfrm>
            <a:custGeom>
              <a:avLst/>
              <a:gdLst>
                <a:gd name="connsiteX0" fmla="*/ 0 w 41284"/>
                <a:gd name="connsiteY0" fmla="*/ 0 h 28157"/>
                <a:gd name="connsiteX1" fmla="*/ 41284 w 41284"/>
                <a:gd name="connsiteY1" fmla="*/ 0 h 28157"/>
                <a:gd name="connsiteX2" fmla="*/ 41284 w 41284"/>
                <a:gd name="connsiteY2" fmla="*/ 28158 h 28157"/>
                <a:gd name="connsiteX3" fmla="*/ 0 w 41284"/>
                <a:gd name="connsiteY3" fmla="*/ 28158 h 28157"/>
                <a:gd name="connsiteX4" fmla="*/ 0 w 41284"/>
                <a:gd name="connsiteY4" fmla="*/ 0 h 28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84" h="28157">
                  <a:moveTo>
                    <a:pt x="0" y="0"/>
                  </a:moveTo>
                  <a:lnTo>
                    <a:pt x="41284" y="0"/>
                  </a:lnTo>
                  <a:lnTo>
                    <a:pt x="41284" y="28158"/>
                  </a:lnTo>
                  <a:lnTo>
                    <a:pt x="0" y="28158"/>
                  </a:lnTo>
                  <a:lnTo>
                    <a:pt x="0" y="0"/>
                  </a:lnTo>
                  <a:close/>
                </a:path>
              </a:pathLst>
            </a:custGeom>
            <a:solidFill>
              <a:srgbClr val="FFFFFF"/>
            </a:solidFill>
            <a:ln w="1262" cap="flat">
              <a:noFill/>
              <a:prstDash val="solid"/>
              <a:miter/>
            </a:ln>
          </p:spPr>
          <p:txBody>
            <a:bodyPr rtlCol="0" anchor="ctr"/>
            <a:lstStyle/>
            <a:p>
              <a:endParaRPr lang="en-QA"/>
            </a:p>
          </p:txBody>
        </p:sp>
      </p:grpSp>
      <p:grpSp>
        <p:nvGrpSpPr>
          <p:cNvPr id="8463" name="Graphic 2">
            <a:extLst>
              <a:ext uri="{FF2B5EF4-FFF2-40B4-BE49-F238E27FC236}">
                <a16:creationId xmlns:a16="http://schemas.microsoft.com/office/drawing/2014/main" id="{0329BEDA-92A1-F6AB-8D99-625B6B1EF909}"/>
              </a:ext>
            </a:extLst>
          </p:cNvPr>
          <p:cNvGrpSpPr/>
          <p:nvPr/>
        </p:nvGrpSpPr>
        <p:grpSpPr>
          <a:xfrm>
            <a:off x="17188381" y="9802937"/>
            <a:ext cx="855664" cy="570419"/>
            <a:chOff x="13360654" y="5653761"/>
            <a:chExt cx="647668" cy="431760"/>
          </a:xfrm>
        </p:grpSpPr>
        <p:sp>
          <p:nvSpPr>
            <p:cNvPr id="8465" name="Freeform 8464">
              <a:extLst>
                <a:ext uri="{FF2B5EF4-FFF2-40B4-BE49-F238E27FC236}">
                  <a16:creationId xmlns:a16="http://schemas.microsoft.com/office/drawing/2014/main" id="{D28AF658-8EAC-399A-C662-04F366125D05}"/>
                </a:ext>
              </a:extLst>
            </p:cNvPr>
            <p:cNvSpPr/>
            <p:nvPr/>
          </p:nvSpPr>
          <p:spPr>
            <a:xfrm>
              <a:off x="13360654" y="5653778"/>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8467" name="Freeform 8466">
              <a:extLst>
                <a:ext uri="{FF2B5EF4-FFF2-40B4-BE49-F238E27FC236}">
                  <a16:creationId xmlns:a16="http://schemas.microsoft.com/office/drawing/2014/main" id="{820473F8-25F1-8271-6A29-B11BC2EB6CA1}"/>
                </a:ext>
              </a:extLst>
            </p:cNvPr>
            <p:cNvSpPr/>
            <p:nvPr/>
          </p:nvSpPr>
          <p:spPr>
            <a:xfrm>
              <a:off x="13360654" y="5653778"/>
              <a:ext cx="647668" cy="143906"/>
            </a:xfrm>
            <a:custGeom>
              <a:avLst/>
              <a:gdLst>
                <a:gd name="connsiteX0" fmla="*/ 0 w 647668"/>
                <a:gd name="connsiteY0" fmla="*/ 0 h 143906"/>
                <a:gd name="connsiteX1" fmla="*/ 647668 w 647668"/>
                <a:gd name="connsiteY1" fmla="*/ 0 h 143906"/>
                <a:gd name="connsiteX2" fmla="*/ 647668 w 647668"/>
                <a:gd name="connsiteY2" fmla="*/ 143906 h 143906"/>
                <a:gd name="connsiteX3" fmla="*/ 0 w 647668"/>
                <a:gd name="connsiteY3" fmla="*/ 143906 h 143906"/>
                <a:gd name="connsiteX4" fmla="*/ 0 w 647668"/>
                <a:gd name="connsiteY4" fmla="*/ 0 h 14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06">
                  <a:moveTo>
                    <a:pt x="0" y="0"/>
                  </a:moveTo>
                  <a:lnTo>
                    <a:pt x="647668" y="0"/>
                  </a:lnTo>
                  <a:lnTo>
                    <a:pt x="647668" y="143906"/>
                  </a:lnTo>
                  <a:lnTo>
                    <a:pt x="0" y="143906"/>
                  </a:lnTo>
                  <a:lnTo>
                    <a:pt x="0" y="0"/>
                  </a:lnTo>
                  <a:close/>
                </a:path>
              </a:pathLst>
            </a:custGeom>
            <a:solidFill>
              <a:srgbClr val="000000"/>
            </a:solidFill>
            <a:ln w="1262" cap="flat">
              <a:noFill/>
              <a:prstDash val="solid"/>
              <a:miter/>
            </a:ln>
          </p:spPr>
          <p:txBody>
            <a:bodyPr rtlCol="0" anchor="ctr"/>
            <a:lstStyle/>
            <a:p>
              <a:endParaRPr lang="en-QA"/>
            </a:p>
          </p:txBody>
        </p:sp>
        <p:sp>
          <p:nvSpPr>
            <p:cNvPr id="8469" name="Freeform 8468">
              <a:extLst>
                <a:ext uri="{FF2B5EF4-FFF2-40B4-BE49-F238E27FC236}">
                  <a16:creationId xmlns:a16="http://schemas.microsoft.com/office/drawing/2014/main" id="{03715F20-50C0-929B-62B4-2E99D16846A9}"/>
                </a:ext>
              </a:extLst>
            </p:cNvPr>
            <p:cNvSpPr/>
            <p:nvPr/>
          </p:nvSpPr>
          <p:spPr>
            <a:xfrm>
              <a:off x="13360654" y="5941603"/>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268024"/>
            </a:solidFill>
            <a:ln w="1262" cap="flat">
              <a:noFill/>
              <a:prstDash val="solid"/>
              <a:miter/>
            </a:ln>
          </p:spPr>
          <p:txBody>
            <a:bodyPr rtlCol="0" anchor="ctr"/>
            <a:lstStyle/>
            <a:p>
              <a:endParaRPr lang="en-QA"/>
            </a:p>
          </p:txBody>
        </p:sp>
        <p:sp>
          <p:nvSpPr>
            <p:cNvPr id="8471" name="Freeform 8470">
              <a:extLst>
                <a:ext uri="{FF2B5EF4-FFF2-40B4-BE49-F238E27FC236}">
                  <a16:creationId xmlns:a16="http://schemas.microsoft.com/office/drawing/2014/main" id="{6C6F82CD-9E88-F308-5E45-A69F3B07F85D}"/>
                </a:ext>
              </a:extLst>
            </p:cNvPr>
            <p:cNvSpPr/>
            <p:nvPr/>
          </p:nvSpPr>
          <p:spPr>
            <a:xfrm>
              <a:off x="13360654" y="5653766"/>
              <a:ext cx="323834" cy="431756"/>
            </a:xfrm>
            <a:custGeom>
              <a:avLst/>
              <a:gdLst>
                <a:gd name="connsiteX0" fmla="*/ 323834 w 323834"/>
                <a:gd name="connsiteY0" fmla="*/ 215890 h 431756"/>
                <a:gd name="connsiteX1" fmla="*/ 0 w 323834"/>
                <a:gd name="connsiteY1" fmla="*/ 431756 h 431756"/>
                <a:gd name="connsiteX2" fmla="*/ 0 w 323834"/>
                <a:gd name="connsiteY2" fmla="*/ 0 h 431756"/>
                <a:gd name="connsiteX3" fmla="*/ 323834 w 323834"/>
                <a:gd name="connsiteY3" fmla="*/ 215890 h 431756"/>
              </a:gdLst>
              <a:ahLst/>
              <a:cxnLst>
                <a:cxn ang="0">
                  <a:pos x="connsiteX0" y="connsiteY0"/>
                </a:cxn>
                <a:cxn ang="0">
                  <a:pos x="connsiteX1" y="connsiteY1"/>
                </a:cxn>
                <a:cxn ang="0">
                  <a:pos x="connsiteX2" y="connsiteY2"/>
                </a:cxn>
                <a:cxn ang="0">
                  <a:pos x="connsiteX3" y="connsiteY3"/>
                </a:cxn>
              </a:cxnLst>
              <a:rect l="l" t="t" r="r" b="b"/>
              <a:pathLst>
                <a:path w="323834" h="431756">
                  <a:moveTo>
                    <a:pt x="323834" y="215890"/>
                  </a:moveTo>
                  <a:lnTo>
                    <a:pt x="0" y="431756"/>
                  </a:lnTo>
                  <a:lnTo>
                    <a:pt x="0" y="0"/>
                  </a:lnTo>
                  <a:lnTo>
                    <a:pt x="323834" y="215890"/>
                  </a:lnTo>
                  <a:close/>
                </a:path>
              </a:pathLst>
            </a:custGeom>
            <a:solidFill>
              <a:srgbClr val="E4312B"/>
            </a:solidFill>
            <a:ln w="1262" cap="flat">
              <a:noFill/>
              <a:prstDash val="solid"/>
              <a:miter/>
            </a:ln>
          </p:spPr>
          <p:txBody>
            <a:bodyPr rtlCol="0" anchor="ctr"/>
            <a:lstStyle/>
            <a:p>
              <a:endParaRPr lang="en-QA"/>
            </a:p>
          </p:txBody>
        </p:sp>
      </p:grpSp>
      <p:grpSp>
        <p:nvGrpSpPr>
          <p:cNvPr id="8473" name="Graphic 2">
            <a:extLst>
              <a:ext uri="{FF2B5EF4-FFF2-40B4-BE49-F238E27FC236}">
                <a16:creationId xmlns:a16="http://schemas.microsoft.com/office/drawing/2014/main" id="{3DEBFFB0-C28D-0000-43E2-8E5E4A9707CC}"/>
              </a:ext>
            </a:extLst>
          </p:cNvPr>
          <p:cNvGrpSpPr/>
          <p:nvPr/>
        </p:nvGrpSpPr>
        <p:grpSpPr>
          <a:xfrm>
            <a:off x="17188381" y="8732153"/>
            <a:ext cx="855664" cy="570417"/>
            <a:chOff x="13360654" y="4843272"/>
            <a:chExt cx="647668" cy="431759"/>
          </a:xfrm>
        </p:grpSpPr>
        <p:sp>
          <p:nvSpPr>
            <p:cNvPr id="8475" name="Freeform 8474">
              <a:extLst>
                <a:ext uri="{FF2B5EF4-FFF2-40B4-BE49-F238E27FC236}">
                  <a16:creationId xmlns:a16="http://schemas.microsoft.com/office/drawing/2014/main" id="{D49EF2A8-2781-9CD9-8641-A8EC75E7F5A3}"/>
                </a:ext>
              </a:extLst>
            </p:cNvPr>
            <p:cNvSpPr/>
            <p:nvPr/>
          </p:nvSpPr>
          <p:spPr>
            <a:xfrm>
              <a:off x="13360654" y="4843288"/>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8477" name="Freeform 8476">
              <a:extLst>
                <a:ext uri="{FF2B5EF4-FFF2-40B4-BE49-F238E27FC236}">
                  <a16:creationId xmlns:a16="http://schemas.microsoft.com/office/drawing/2014/main" id="{A97D7AF1-D066-22AD-EC32-26F9286D4A5B}"/>
                </a:ext>
              </a:extLst>
            </p:cNvPr>
            <p:cNvSpPr/>
            <p:nvPr/>
          </p:nvSpPr>
          <p:spPr>
            <a:xfrm>
              <a:off x="13360654" y="4843288"/>
              <a:ext cx="647668" cy="431743"/>
            </a:xfrm>
            <a:custGeom>
              <a:avLst/>
              <a:gdLst>
                <a:gd name="connsiteX0" fmla="*/ 0 w 647668"/>
                <a:gd name="connsiteY0" fmla="*/ 0 h 431743"/>
                <a:gd name="connsiteX1" fmla="*/ 647668 w 647668"/>
                <a:gd name="connsiteY1" fmla="*/ 0 h 431743"/>
                <a:gd name="connsiteX2" fmla="*/ 647668 w 647668"/>
                <a:gd name="connsiteY2" fmla="*/ 86338 h 431743"/>
                <a:gd name="connsiteX3" fmla="*/ 0 w 647668"/>
                <a:gd name="connsiteY3" fmla="*/ 86338 h 431743"/>
                <a:gd name="connsiteX4" fmla="*/ 0 w 647668"/>
                <a:gd name="connsiteY4" fmla="*/ 0 h 431743"/>
                <a:gd name="connsiteX5" fmla="*/ 0 w 647668"/>
                <a:gd name="connsiteY5" fmla="*/ 172690 h 431743"/>
                <a:gd name="connsiteX6" fmla="*/ 647668 w 647668"/>
                <a:gd name="connsiteY6" fmla="*/ 172690 h 431743"/>
                <a:gd name="connsiteX7" fmla="*/ 647668 w 647668"/>
                <a:gd name="connsiteY7" fmla="*/ 259041 h 431743"/>
                <a:gd name="connsiteX8" fmla="*/ 0 w 647668"/>
                <a:gd name="connsiteY8" fmla="*/ 259041 h 431743"/>
                <a:gd name="connsiteX9" fmla="*/ 0 w 647668"/>
                <a:gd name="connsiteY9" fmla="*/ 172690 h 431743"/>
                <a:gd name="connsiteX10" fmla="*/ 0 w 647668"/>
                <a:gd name="connsiteY10" fmla="*/ 345392 h 431743"/>
                <a:gd name="connsiteX11" fmla="*/ 647668 w 647668"/>
                <a:gd name="connsiteY11" fmla="*/ 345392 h 431743"/>
                <a:gd name="connsiteX12" fmla="*/ 647668 w 647668"/>
                <a:gd name="connsiteY12" fmla="*/ 431744 h 431743"/>
                <a:gd name="connsiteX13" fmla="*/ 0 w 647668"/>
                <a:gd name="connsiteY13" fmla="*/ 431744 h 431743"/>
                <a:gd name="connsiteX14" fmla="*/ 0 w 647668"/>
                <a:gd name="connsiteY14" fmla="*/ 345392 h 43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7668" h="431743">
                  <a:moveTo>
                    <a:pt x="0" y="0"/>
                  </a:moveTo>
                  <a:lnTo>
                    <a:pt x="647668" y="0"/>
                  </a:lnTo>
                  <a:lnTo>
                    <a:pt x="647668" y="86338"/>
                  </a:lnTo>
                  <a:lnTo>
                    <a:pt x="0" y="86338"/>
                  </a:lnTo>
                  <a:lnTo>
                    <a:pt x="0" y="0"/>
                  </a:lnTo>
                  <a:close/>
                  <a:moveTo>
                    <a:pt x="0" y="172690"/>
                  </a:moveTo>
                  <a:lnTo>
                    <a:pt x="647668" y="172690"/>
                  </a:lnTo>
                  <a:lnTo>
                    <a:pt x="647668" y="259041"/>
                  </a:lnTo>
                  <a:lnTo>
                    <a:pt x="0" y="259041"/>
                  </a:lnTo>
                  <a:lnTo>
                    <a:pt x="0" y="172690"/>
                  </a:lnTo>
                  <a:close/>
                  <a:moveTo>
                    <a:pt x="0" y="345392"/>
                  </a:moveTo>
                  <a:lnTo>
                    <a:pt x="647668" y="345392"/>
                  </a:lnTo>
                  <a:lnTo>
                    <a:pt x="647668" y="431744"/>
                  </a:lnTo>
                  <a:lnTo>
                    <a:pt x="0" y="431744"/>
                  </a:lnTo>
                  <a:lnTo>
                    <a:pt x="0" y="345392"/>
                  </a:lnTo>
                  <a:close/>
                </a:path>
              </a:pathLst>
            </a:custGeom>
            <a:solidFill>
              <a:srgbClr val="D80027"/>
            </a:solidFill>
            <a:ln w="1262" cap="flat">
              <a:noFill/>
              <a:prstDash val="solid"/>
              <a:miter/>
            </a:ln>
          </p:spPr>
          <p:txBody>
            <a:bodyPr rtlCol="0" anchor="ctr"/>
            <a:lstStyle/>
            <a:p>
              <a:endParaRPr lang="en-QA"/>
            </a:p>
          </p:txBody>
        </p:sp>
        <p:sp>
          <p:nvSpPr>
            <p:cNvPr id="8479" name="Freeform 8478">
              <a:extLst>
                <a:ext uri="{FF2B5EF4-FFF2-40B4-BE49-F238E27FC236}">
                  <a16:creationId xmlns:a16="http://schemas.microsoft.com/office/drawing/2014/main" id="{B3D3FB15-9F99-F6E1-5E89-8551ECCC4C0A}"/>
                </a:ext>
              </a:extLst>
            </p:cNvPr>
            <p:cNvSpPr/>
            <p:nvPr/>
          </p:nvSpPr>
          <p:spPr>
            <a:xfrm>
              <a:off x="13360654" y="4843276"/>
              <a:ext cx="323834" cy="431756"/>
            </a:xfrm>
            <a:custGeom>
              <a:avLst/>
              <a:gdLst>
                <a:gd name="connsiteX0" fmla="*/ 323834 w 323834"/>
                <a:gd name="connsiteY0" fmla="*/ 215891 h 431756"/>
                <a:gd name="connsiteX1" fmla="*/ 0 w 323834"/>
                <a:gd name="connsiteY1" fmla="*/ 431756 h 431756"/>
                <a:gd name="connsiteX2" fmla="*/ 0 w 323834"/>
                <a:gd name="connsiteY2" fmla="*/ 0 h 431756"/>
                <a:gd name="connsiteX3" fmla="*/ 323834 w 323834"/>
                <a:gd name="connsiteY3" fmla="*/ 215891 h 431756"/>
              </a:gdLst>
              <a:ahLst/>
              <a:cxnLst>
                <a:cxn ang="0">
                  <a:pos x="connsiteX0" y="connsiteY0"/>
                </a:cxn>
                <a:cxn ang="0">
                  <a:pos x="connsiteX1" y="connsiteY1"/>
                </a:cxn>
                <a:cxn ang="0">
                  <a:pos x="connsiteX2" y="connsiteY2"/>
                </a:cxn>
                <a:cxn ang="0">
                  <a:pos x="connsiteX3" y="connsiteY3"/>
                </a:cxn>
              </a:cxnLst>
              <a:rect l="l" t="t" r="r" b="b"/>
              <a:pathLst>
                <a:path w="323834" h="431756">
                  <a:moveTo>
                    <a:pt x="323834" y="215891"/>
                  </a:moveTo>
                  <a:lnTo>
                    <a:pt x="0" y="431756"/>
                  </a:lnTo>
                  <a:lnTo>
                    <a:pt x="0" y="0"/>
                  </a:lnTo>
                  <a:lnTo>
                    <a:pt x="323834" y="215891"/>
                  </a:lnTo>
                  <a:close/>
                </a:path>
              </a:pathLst>
            </a:custGeom>
            <a:solidFill>
              <a:srgbClr val="0052B4"/>
            </a:solidFill>
            <a:ln w="1262" cap="flat">
              <a:noFill/>
              <a:prstDash val="solid"/>
              <a:miter/>
            </a:ln>
          </p:spPr>
          <p:txBody>
            <a:bodyPr rtlCol="0" anchor="ctr"/>
            <a:lstStyle/>
            <a:p>
              <a:endParaRPr lang="en-QA"/>
            </a:p>
          </p:txBody>
        </p:sp>
        <p:sp>
          <p:nvSpPr>
            <p:cNvPr id="8481" name="Freeform 8480">
              <a:extLst>
                <a:ext uri="{FF2B5EF4-FFF2-40B4-BE49-F238E27FC236}">
                  <a16:creationId xmlns:a16="http://schemas.microsoft.com/office/drawing/2014/main" id="{CA2F73C6-D17C-4931-AD20-CFBA5D33C2E3}"/>
                </a:ext>
              </a:extLst>
            </p:cNvPr>
            <p:cNvSpPr/>
            <p:nvPr/>
          </p:nvSpPr>
          <p:spPr>
            <a:xfrm>
              <a:off x="13385273" y="4982170"/>
              <a:ext cx="161979" cy="153980"/>
            </a:xfrm>
            <a:custGeom>
              <a:avLst/>
              <a:gdLst>
                <a:gd name="connsiteX0" fmla="*/ 80926 w 161979"/>
                <a:gd name="connsiteY0" fmla="*/ 0 h 153980"/>
                <a:gd name="connsiteX1" fmla="*/ 100117 w 161979"/>
                <a:gd name="connsiteY1" fmla="*/ 58805 h 153980"/>
                <a:gd name="connsiteX2" fmla="*/ 161980 w 161979"/>
                <a:gd name="connsiteY2" fmla="*/ 58805 h 153980"/>
                <a:gd name="connsiteX3" fmla="*/ 111858 w 161979"/>
                <a:gd name="connsiteY3" fmla="*/ 95163 h 153980"/>
                <a:gd name="connsiteX4" fmla="*/ 131048 w 161979"/>
                <a:gd name="connsiteY4" fmla="*/ 153980 h 153980"/>
                <a:gd name="connsiteX5" fmla="*/ 80926 w 161979"/>
                <a:gd name="connsiteY5" fmla="*/ 117635 h 153980"/>
                <a:gd name="connsiteX6" fmla="*/ 30932 w 161979"/>
                <a:gd name="connsiteY6" fmla="*/ 153980 h 153980"/>
                <a:gd name="connsiteX7" fmla="*/ 49995 w 161979"/>
                <a:gd name="connsiteY7" fmla="*/ 95163 h 153980"/>
                <a:gd name="connsiteX8" fmla="*/ 0 w 161979"/>
                <a:gd name="connsiteY8" fmla="*/ 58805 h 153980"/>
                <a:gd name="connsiteX9" fmla="*/ 61863 w 161979"/>
                <a:gd name="connsiteY9" fmla="*/ 58805 h 153980"/>
                <a:gd name="connsiteX10" fmla="*/ 80926 w 161979"/>
                <a:gd name="connsiteY10" fmla="*/ 0 h 15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1979" h="153980">
                  <a:moveTo>
                    <a:pt x="80926" y="0"/>
                  </a:moveTo>
                  <a:lnTo>
                    <a:pt x="100117" y="58805"/>
                  </a:lnTo>
                  <a:lnTo>
                    <a:pt x="161980" y="58805"/>
                  </a:lnTo>
                  <a:lnTo>
                    <a:pt x="111858" y="95163"/>
                  </a:lnTo>
                  <a:lnTo>
                    <a:pt x="131048" y="153980"/>
                  </a:lnTo>
                  <a:lnTo>
                    <a:pt x="80926" y="117635"/>
                  </a:lnTo>
                  <a:lnTo>
                    <a:pt x="30932" y="153980"/>
                  </a:lnTo>
                  <a:lnTo>
                    <a:pt x="49995" y="95163"/>
                  </a:lnTo>
                  <a:lnTo>
                    <a:pt x="0" y="58805"/>
                  </a:lnTo>
                  <a:lnTo>
                    <a:pt x="61863" y="58805"/>
                  </a:lnTo>
                  <a:lnTo>
                    <a:pt x="80926" y="0"/>
                  </a:lnTo>
                  <a:close/>
                </a:path>
              </a:pathLst>
            </a:custGeom>
            <a:solidFill>
              <a:srgbClr val="FFFFFF"/>
            </a:solidFill>
            <a:ln w="1262" cap="flat">
              <a:noFill/>
              <a:prstDash val="solid"/>
              <a:miter/>
            </a:ln>
          </p:spPr>
          <p:txBody>
            <a:bodyPr rtlCol="0" anchor="ctr"/>
            <a:lstStyle/>
            <a:p>
              <a:endParaRPr lang="en-QA"/>
            </a:p>
          </p:txBody>
        </p:sp>
      </p:grpSp>
      <p:grpSp>
        <p:nvGrpSpPr>
          <p:cNvPr id="8483" name="Graphic 2">
            <a:extLst>
              <a:ext uri="{FF2B5EF4-FFF2-40B4-BE49-F238E27FC236}">
                <a16:creationId xmlns:a16="http://schemas.microsoft.com/office/drawing/2014/main" id="{981BAC33-5CE9-D513-3549-B414764F9EA5}"/>
              </a:ext>
            </a:extLst>
          </p:cNvPr>
          <p:cNvGrpSpPr/>
          <p:nvPr/>
        </p:nvGrpSpPr>
        <p:grpSpPr>
          <a:xfrm>
            <a:off x="17188381" y="7661382"/>
            <a:ext cx="855664" cy="570429"/>
            <a:chOff x="13360654" y="4032786"/>
            <a:chExt cx="647668" cy="431768"/>
          </a:xfrm>
        </p:grpSpPr>
        <p:sp>
          <p:nvSpPr>
            <p:cNvPr id="8485" name="Freeform 8484">
              <a:extLst>
                <a:ext uri="{FF2B5EF4-FFF2-40B4-BE49-F238E27FC236}">
                  <a16:creationId xmlns:a16="http://schemas.microsoft.com/office/drawing/2014/main" id="{820E1EE3-667D-FEB4-1CA2-6997989BEC87}"/>
                </a:ext>
              </a:extLst>
            </p:cNvPr>
            <p:cNvSpPr/>
            <p:nvPr/>
          </p:nvSpPr>
          <p:spPr>
            <a:xfrm>
              <a:off x="13360654" y="4032786"/>
              <a:ext cx="647668" cy="431768"/>
            </a:xfrm>
            <a:custGeom>
              <a:avLst/>
              <a:gdLst>
                <a:gd name="connsiteX0" fmla="*/ 0 w 647668"/>
                <a:gd name="connsiteY0" fmla="*/ 0 h 431768"/>
                <a:gd name="connsiteX1" fmla="*/ 647668 w 647668"/>
                <a:gd name="connsiteY1" fmla="*/ 0 h 431768"/>
                <a:gd name="connsiteX2" fmla="*/ 647668 w 647668"/>
                <a:gd name="connsiteY2" fmla="*/ 431769 h 431768"/>
                <a:gd name="connsiteX3" fmla="*/ 0 w 647668"/>
                <a:gd name="connsiteY3" fmla="*/ 431769 h 431768"/>
                <a:gd name="connsiteX4" fmla="*/ 0 w 647668"/>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68">
                  <a:moveTo>
                    <a:pt x="0" y="0"/>
                  </a:moveTo>
                  <a:lnTo>
                    <a:pt x="647668" y="0"/>
                  </a:lnTo>
                  <a:lnTo>
                    <a:pt x="647668" y="431769"/>
                  </a:lnTo>
                  <a:lnTo>
                    <a:pt x="0" y="431769"/>
                  </a:lnTo>
                  <a:lnTo>
                    <a:pt x="0" y="0"/>
                  </a:lnTo>
                  <a:close/>
                </a:path>
              </a:pathLst>
            </a:custGeom>
            <a:solidFill>
              <a:srgbClr val="0052B4"/>
            </a:solidFill>
            <a:ln w="1262" cap="flat">
              <a:noFill/>
              <a:prstDash val="solid"/>
              <a:miter/>
            </a:ln>
          </p:spPr>
          <p:txBody>
            <a:bodyPr rtlCol="0" anchor="ctr"/>
            <a:lstStyle/>
            <a:p>
              <a:endParaRPr lang="en-QA"/>
            </a:p>
          </p:txBody>
        </p:sp>
        <p:sp>
          <p:nvSpPr>
            <p:cNvPr id="8487" name="Freeform 8486">
              <a:extLst>
                <a:ext uri="{FF2B5EF4-FFF2-40B4-BE49-F238E27FC236}">
                  <a16:creationId xmlns:a16="http://schemas.microsoft.com/office/drawing/2014/main" id="{194F1461-34A3-116B-0434-53C029102C14}"/>
                </a:ext>
              </a:extLst>
            </p:cNvPr>
            <p:cNvSpPr/>
            <p:nvPr/>
          </p:nvSpPr>
          <p:spPr>
            <a:xfrm>
              <a:off x="13818189" y="4167704"/>
              <a:ext cx="49363" cy="42241"/>
            </a:xfrm>
            <a:custGeom>
              <a:avLst/>
              <a:gdLst>
                <a:gd name="connsiteX0" fmla="*/ 49364 w 49363"/>
                <a:gd name="connsiteY0" fmla="*/ 35197 h 42241"/>
                <a:gd name="connsiteX1" fmla="*/ 28154 w 49363"/>
                <a:gd name="connsiteY1" fmla="*/ 42241 h 42241"/>
                <a:gd name="connsiteX2" fmla="*/ 7070 w 49363"/>
                <a:gd name="connsiteY2" fmla="*/ 35197 h 42241"/>
                <a:gd name="connsiteX3" fmla="*/ 0 w 49363"/>
                <a:gd name="connsiteY3" fmla="*/ 17598 h 42241"/>
                <a:gd name="connsiteX4" fmla="*/ 7070 w 49363"/>
                <a:gd name="connsiteY4" fmla="*/ 0 h 42241"/>
                <a:gd name="connsiteX5" fmla="*/ 49364 w 49363"/>
                <a:gd name="connsiteY5" fmla="*/ 0 h 42241"/>
                <a:gd name="connsiteX6" fmla="*/ 42294 w 49363"/>
                <a:gd name="connsiteY6" fmla="*/ 17598 h 42241"/>
                <a:gd name="connsiteX7" fmla="*/ 49364 w 49363"/>
                <a:gd name="connsiteY7" fmla="*/ 35197 h 4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363" h="42241">
                  <a:moveTo>
                    <a:pt x="49364" y="35197"/>
                  </a:moveTo>
                  <a:lnTo>
                    <a:pt x="28154" y="42241"/>
                  </a:lnTo>
                  <a:lnTo>
                    <a:pt x="7070" y="35197"/>
                  </a:lnTo>
                  <a:lnTo>
                    <a:pt x="0" y="17598"/>
                  </a:lnTo>
                  <a:lnTo>
                    <a:pt x="7070" y="0"/>
                  </a:lnTo>
                  <a:lnTo>
                    <a:pt x="49364" y="0"/>
                  </a:lnTo>
                  <a:lnTo>
                    <a:pt x="42294" y="17598"/>
                  </a:lnTo>
                  <a:lnTo>
                    <a:pt x="49364" y="35197"/>
                  </a:lnTo>
                  <a:close/>
                </a:path>
              </a:pathLst>
            </a:custGeom>
            <a:solidFill>
              <a:srgbClr val="ACABB1"/>
            </a:solidFill>
            <a:ln w="1262" cap="flat">
              <a:noFill/>
              <a:prstDash val="solid"/>
              <a:miter/>
            </a:ln>
          </p:spPr>
          <p:txBody>
            <a:bodyPr rtlCol="0" anchor="ctr"/>
            <a:lstStyle/>
            <a:p>
              <a:endParaRPr lang="en-QA"/>
            </a:p>
          </p:txBody>
        </p:sp>
        <p:sp>
          <p:nvSpPr>
            <p:cNvPr id="8489" name="Freeform 8488">
              <a:extLst>
                <a:ext uri="{FF2B5EF4-FFF2-40B4-BE49-F238E27FC236}">
                  <a16:creationId xmlns:a16="http://schemas.microsoft.com/office/drawing/2014/main" id="{7E893109-C300-D4C3-1B88-F4178FF6EE12}"/>
                </a:ext>
              </a:extLst>
            </p:cNvPr>
            <p:cNvSpPr/>
            <p:nvPr/>
          </p:nvSpPr>
          <p:spPr>
            <a:xfrm>
              <a:off x="13797104" y="4202900"/>
              <a:ext cx="98601" cy="126711"/>
            </a:xfrm>
            <a:custGeom>
              <a:avLst/>
              <a:gdLst>
                <a:gd name="connsiteX0" fmla="*/ 0 w 98601"/>
                <a:gd name="connsiteY0" fmla="*/ 0 h 126711"/>
                <a:gd name="connsiteX1" fmla="*/ 0 w 98601"/>
                <a:gd name="connsiteY1" fmla="*/ 77438 h 126711"/>
                <a:gd name="connsiteX2" fmla="*/ 49238 w 98601"/>
                <a:gd name="connsiteY2" fmla="*/ 126712 h 126711"/>
                <a:gd name="connsiteX3" fmla="*/ 98602 w 98601"/>
                <a:gd name="connsiteY3" fmla="*/ 77438 h 126711"/>
                <a:gd name="connsiteX4" fmla="*/ 98602 w 98601"/>
                <a:gd name="connsiteY4" fmla="*/ 0 h 126711"/>
                <a:gd name="connsiteX5" fmla="*/ 0 w 98601"/>
                <a:gd name="connsiteY5" fmla="*/ 0 h 12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601" h="126711">
                  <a:moveTo>
                    <a:pt x="0" y="0"/>
                  </a:moveTo>
                  <a:lnTo>
                    <a:pt x="0" y="77438"/>
                  </a:lnTo>
                  <a:cubicBezTo>
                    <a:pt x="0" y="115160"/>
                    <a:pt x="49238" y="126712"/>
                    <a:pt x="49238" y="126712"/>
                  </a:cubicBezTo>
                  <a:cubicBezTo>
                    <a:pt x="49238" y="126712"/>
                    <a:pt x="98602" y="115160"/>
                    <a:pt x="98602" y="77438"/>
                  </a:cubicBezTo>
                  <a:lnTo>
                    <a:pt x="98602" y="0"/>
                  </a:lnTo>
                  <a:lnTo>
                    <a:pt x="0" y="0"/>
                  </a:lnTo>
                  <a:close/>
                </a:path>
              </a:pathLst>
            </a:custGeom>
            <a:solidFill>
              <a:srgbClr val="338AF3"/>
            </a:solidFill>
            <a:ln w="1262" cap="flat">
              <a:noFill/>
              <a:prstDash val="solid"/>
              <a:miter/>
            </a:ln>
          </p:spPr>
          <p:txBody>
            <a:bodyPr rtlCol="0" anchor="ctr"/>
            <a:lstStyle/>
            <a:p>
              <a:endParaRPr lang="en-QA"/>
            </a:p>
          </p:txBody>
        </p:sp>
        <p:sp>
          <p:nvSpPr>
            <p:cNvPr id="8491" name="Freeform 8490">
              <a:extLst>
                <a:ext uri="{FF2B5EF4-FFF2-40B4-BE49-F238E27FC236}">
                  <a16:creationId xmlns:a16="http://schemas.microsoft.com/office/drawing/2014/main" id="{8F9E58DD-C49E-797F-AE5D-5228A1EE352E}"/>
                </a:ext>
              </a:extLst>
            </p:cNvPr>
            <p:cNvSpPr/>
            <p:nvPr/>
          </p:nvSpPr>
          <p:spPr>
            <a:xfrm>
              <a:off x="13801523" y="4224021"/>
              <a:ext cx="89764" cy="105591"/>
            </a:xfrm>
            <a:custGeom>
              <a:avLst/>
              <a:gdLst>
                <a:gd name="connsiteX0" fmla="*/ 0 w 89764"/>
                <a:gd name="connsiteY0" fmla="*/ 74661 h 105591"/>
                <a:gd name="connsiteX1" fmla="*/ 44945 w 89764"/>
                <a:gd name="connsiteY1" fmla="*/ 105591 h 105591"/>
                <a:gd name="connsiteX2" fmla="*/ 89764 w 89764"/>
                <a:gd name="connsiteY2" fmla="*/ 74661 h 105591"/>
                <a:gd name="connsiteX3" fmla="*/ 44945 w 89764"/>
                <a:gd name="connsiteY3" fmla="*/ 0 h 105591"/>
                <a:gd name="connsiteX4" fmla="*/ 0 w 89764"/>
                <a:gd name="connsiteY4" fmla="*/ 74661 h 105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764" h="105591">
                  <a:moveTo>
                    <a:pt x="0" y="74661"/>
                  </a:moveTo>
                  <a:cubicBezTo>
                    <a:pt x="12120" y="97915"/>
                    <a:pt x="44945" y="105591"/>
                    <a:pt x="44945" y="105591"/>
                  </a:cubicBezTo>
                  <a:cubicBezTo>
                    <a:pt x="44945" y="105591"/>
                    <a:pt x="77644" y="97915"/>
                    <a:pt x="89764" y="74661"/>
                  </a:cubicBezTo>
                  <a:lnTo>
                    <a:pt x="44945" y="0"/>
                  </a:lnTo>
                  <a:lnTo>
                    <a:pt x="0" y="74661"/>
                  </a:lnTo>
                  <a:close/>
                </a:path>
              </a:pathLst>
            </a:custGeom>
            <a:solidFill>
              <a:srgbClr val="6DA544"/>
            </a:solidFill>
            <a:ln w="1262" cap="flat">
              <a:noFill/>
              <a:prstDash val="solid"/>
              <a:miter/>
            </a:ln>
          </p:spPr>
          <p:txBody>
            <a:bodyPr rtlCol="0" anchor="ctr"/>
            <a:lstStyle/>
            <a:p>
              <a:endParaRPr lang="en-QA"/>
            </a:p>
          </p:txBody>
        </p:sp>
        <p:sp>
          <p:nvSpPr>
            <p:cNvPr id="8493" name="Freeform 8492">
              <a:extLst>
                <a:ext uri="{FF2B5EF4-FFF2-40B4-BE49-F238E27FC236}">
                  <a16:creationId xmlns:a16="http://schemas.microsoft.com/office/drawing/2014/main" id="{F9802E8C-FBDB-C055-10EB-4BD44004C6FA}"/>
                </a:ext>
              </a:extLst>
            </p:cNvPr>
            <p:cNvSpPr/>
            <p:nvPr/>
          </p:nvSpPr>
          <p:spPr>
            <a:xfrm>
              <a:off x="13797104" y="4202900"/>
              <a:ext cx="98601" cy="95781"/>
            </a:xfrm>
            <a:custGeom>
              <a:avLst/>
              <a:gdLst>
                <a:gd name="connsiteX0" fmla="*/ 98602 w 98601"/>
                <a:gd name="connsiteY0" fmla="*/ 76656 h 95781"/>
                <a:gd name="connsiteX1" fmla="*/ 49238 w 98601"/>
                <a:gd name="connsiteY1" fmla="*/ 0 h 95781"/>
                <a:gd name="connsiteX2" fmla="*/ 0 w 98601"/>
                <a:gd name="connsiteY2" fmla="*/ 76656 h 95781"/>
                <a:gd name="connsiteX3" fmla="*/ 0 w 98601"/>
                <a:gd name="connsiteY3" fmla="*/ 77438 h 95781"/>
                <a:gd name="connsiteX4" fmla="*/ 4419 w 98601"/>
                <a:gd name="connsiteY4" fmla="*/ 95782 h 95781"/>
                <a:gd name="connsiteX5" fmla="*/ 49238 w 98601"/>
                <a:gd name="connsiteY5" fmla="*/ 26044 h 95781"/>
                <a:gd name="connsiteX6" fmla="*/ 94183 w 98601"/>
                <a:gd name="connsiteY6" fmla="*/ 95782 h 95781"/>
                <a:gd name="connsiteX7" fmla="*/ 98602 w 98601"/>
                <a:gd name="connsiteY7" fmla="*/ 77438 h 95781"/>
                <a:gd name="connsiteX8" fmla="*/ 98602 w 98601"/>
                <a:gd name="connsiteY8" fmla="*/ 76656 h 9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01" h="95781">
                  <a:moveTo>
                    <a:pt x="98602" y="76656"/>
                  </a:moveTo>
                  <a:lnTo>
                    <a:pt x="49238" y="0"/>
                  </a:lnTo>
                  <a:lnTo>
                    <a:pt x="0" y="76656"/>
                  </a:lnTo>
                  <a:lnTo>
                    <a:pt x="0" y="77438"/>
                  </a:lnTo>
                  <a:cubicBezTo>
                    <a:pt x="0" y="84420"/>
                    <a:pt x="1767" y="90505"/>
                    <a:pt x="4419" y="95782"/>
                  </a:cubicBezTo>
                  <a:lnTo>
                    <a:pt x="49238" y="26044"/>
                  </a:lnTo>
                  <a:lnTo>
                    <a:pt x="94183" y="95782"/>
                  </a:lnTo>
                  <a:cubicBezTo>
                    <a:pt x="96835" y="90505"/>
                    <a:pt x="98602" y="84420"/>
                    <a:pt x="98602" y="77438"/>
                  </a:cubicBezTo>
                  <a:lnTo>
                    <a:pt x="98602" y="76656"/>
                  </a:lnTo>
                  <a:close/>
                </a:path>
              </a:pathLst>
            </a:custGeom>
            <a:solidFill>
              <a:srgbClr val="FFDA44"/>
            </a:solidFill>
            <a:ln w="1262" cap="flat">
              <a:noFill/>
              <a:prstDash val="solid"/>
              <a:miter/>
            </a:ln>
          </p:spPr>
          <p:txBody>
            <a:bodyPr rtlCol="0" anchor="ctr"/>
            <a:lstStyle/>
            <a:p>
              <a:endParaRPr lang="en-QA"/>
            </a:p>
          </p:txBody>
        </p:sp>
        <p:sp>
          <p:nvSpPr>
            <p:cNvPr id="8495" name="Freeform 8494">
              <a:extLst>
                <a:ext uri="{FF2B5EF4-FFF2-40B4-BE49-F238E27FC236}">
                  <a16:creationId xmlns:a16="http://schemas.microsoft.com/office/drawing/2014/main" id="{AA862018-E00C-0CB1-E427-BD9EEE078B85}"/>
                </a:ext>
              </a:extLst>
            </p:cNvPr>
            <p:cNvSpPr/>
            <p:nvPr/>
          </p:nvSpPr>
          <p:spPr>
            <a:xfrm>
              <a:off x="13360654" y="4032786"/>
              <a:ext cx="323834" cy="215878"/>
            </a:xfrm>
            <a:custGeom>
              <a:avLst/>
              <a:gdLst>
                <a:gd name="connsiteX0" fmla="*/ 323834 w 323834"/>
                <a:gd name="connsiteY0" fmla="*/ 0 h 215878"/>
                <a:gd name="connsiteX1" fmla="*/ 323834 w 323834"/>
                <a:gd name="connsiteY1" fmla="*/ 38656 h 215878"/>
                <a:gd name="connsiteX2" fmla="*/ 266643 w 323834"/>
                <a:gd name="connsiteY2" fmla="*/ 70394 h 215878"/>
                <a:gd name="connsiteX3" fmla="*/ 323834 w 323834"/>
                <a:gd name="connsiteY3" fmla="*/ 70394 h 215878"/>
                <a:gd name="connsiteX4" fmla="*/ 323834 w 323834"/>
                <a:gd name="connsiteY4" fmla="*/ 145484 h 215878"/>
                <a:gd name="connsiteX5" fmla="*/ 249093 w 323834"/>
                <a:gd name="connsiteY5" fmla="*/ 145484 h 215878"/>
                <a:gd name="connsiteX6" fmla="*/ 323834 w 323834"/>
                <a:gd name="connsiteY6" fmla="*/ 187018 h 215878"/>
                <a:gd name="connsiteX7" fmla="*/ 323834 w 323834"/>
                <a:gd name="connsiteY7" fmla="*/ 215878 h 215878"/>
                <a:gd name="connsiteX8" fmla="*/ 290125 w 323834"/>
                <a:gd name="connsiteY8" fmla="*/ 215878 h 215878"/>
                <a:gd name="connsiteX9" fmla="*/ 197077 w 323834"/>
                <a:gd name="connsiteY9" fmla="*/ 164232 h 215878"/>
                <a:gd name="connsiteX10" fmla="*/ 197077 w 323834"/>
                <a:gd name="connsiteY10" fmla="*/ 215878 h 215878"/>
                <a:gd name="connsiteX11" fmla="*/ 126757 w 323834"/>
                <a:gd name="connsiteY11" fmla="*/ 215878 h 215878"/>
                <a:gd name="connsiteX12" fmla="*/ 126757 w 323834"/>
                <a:gd name="connsiteY12" fmla="*/ 154435 h 215878"/>
                <a:gd name="connsiteX13" fmla="*/ 16160 w 323834"/>
                <a:gd name="connsiteY13" fmla="*/ 215878 h 215878"/>
                <a:gd name="connsiteX14" fmla="*/ 0 w 323834"/>
                <a:gd name="connsiteY14" fmla="*/ 215878 h 215878"/>
                <a:gd name="connsiteX15" fmla="*/ 0 w 323834"/>
                <a:gd name="connsiteY15" fmla="*/ 177235 h 215878"/>
                <a:gd name="connsiteX16" fmla="*/ 57192 w 323834"/>
                <a:gd name="connsiteY16" fmla="*/ 145484 h 215878"/>
                <a:gd name="connsiteX17" fmla="*/ 0 w 323834"/>
                <a:gd name="connsiteY17" fmla="*/ 145484 h 215878"/>
                <a:gd name="connsiteX18" fmla="*/ 0 w 323834"/>
                <a:gd name="connsiteY18" fmla="*/ 70394 h 215878"/>
                <a:gd name="connsiteX19" fmla="*/ 74741 w 323834"/>
                <a:gd name="connsiteY19" fmla="*/ 70394 h 215878"/>
                <a:gd name="connsiteX20" fmla="*/ 0 w 323834"/>
                <a:gd name="connsiteY20" fmla="*/ 28847 h 215878"/>
                <a:gd name="connsiteX21" fmla="*/ 0 w 323834"/>
                <a:gd name="connsiteY21" fmla="*/ 0 h 215878"/>
                <a:gd name="connsiteX22" fmla="*/ 33709 w 323834"/>
                <a:gd name="connsiteY22" fmla="*/ 0 h 215878"/>
                <a:gd name="connsiteX23" fmla="*/ 126757 w 323834"/>
                <a:gd name="connsiteY23" fmla="*/ 51647 h 215878"/>
                <a:gd name="connsiteX24" fmla="*/ 126757 w 323834"/>
                <a:gd name="connsiteY24" fmla="*/ 0 h 215878"/>
                <a:gd name="connsiteX25" fmla="*/ 197077 w 323834"/>
                <a:gd name="connsiteY25" fmla="*/ 0 h 215878"/>
                <a:gd name="connsiteX26" fmla="*/ 197077 w 323834"/>
                <a:gd name="connsiteY26" fmla="*/ 61443 h 215878"/>
                <a:gd name="connsiteX27" fmla="*/ 307674 w 323834"/>
                <a:gd name="connsiteY27" fmla="*/ 0 h 215878"/>
                <a:gd name="connsiteX28" fmla="*/ 323834 w 323834"/>
                <a:gd name="connsiteY28" fmla="*/ 0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3834" h="215878">
                  <a:moveTo>
                    <a:pt x="323834" y="0"/>
                  </a:moveTo>
                  <a:lnTo>
                    <a:pt x="323834" y="38656"/>
                  </a:lnTo>
                  <a:lnTo>
                    <a:pt x="266643" y="70394"/>
                  </a:lnTo>
                  <a:lnTo>
                    <a:pt x="323834" y="70394"/>
                  </a:lnTo>
                  <a:lnTo>
                    <a:pt x="323834" y="145484"/>
                  </a:lnTo>
                  <a:lnTo>
                    <a:pt x="249093" y="145484"/>
                  </a:lnTo>
                  <a:lnTo>
                    <a:pt x="323834" y="187018"/>
                  </a:lnTo>
                  <a:lnTo>
                    <a:pt x="323834" y="215878"/>
                  </a:lnTo>
                  <a:lnTo>
                    <a:pt x="290125" y="215878"/>
                  </a:lnTo>
                  <a:lnTo>
                    <a:pt x="197077" y="164232"/>
                  </a:lnTo>
                  <a:lnTo>
                    <a:pt x="197077" y="215878"/>
                  </a:lnTo>
                  <a:lnTo>
                    <a:pt x="126757" y="215878"/>
                  </a:lnTo>
                  <a:lnTo>
                    <a:pt x="126757" y="154435"/>
                  </a:lnTo>
                  <a:lnTo>
                    <a:pt x="16160" y="215878"/>
                  </a:lnTo>
                  <a:lnTo>
                    <a:pt x="0" y="215878"/>
                  </a:lnTo>
                  <a:lnTo>
                    <a:pt x="0" y="177235"/>
                  </a:lnTo>
                  <a:lnTo>
                    <a:pt x="57192" y="145484"/>
                  </a:lnTo>
                  <a:lnTo>
                    <a:pt x="0" y="145484"/>
                  </a:lnTo>
                  <a:lnTo>
                    <a:pt x="0" y="70394"/>
                  </a:lnTo>
                  <a:lnTo>
                    <a:pt x="74741" y="70394"/>
                  </a:lnTo>
                  <a:lnTo>
                    <a:pt x="0" y="28847"/>
                  </a:lnTo>
                  <a:lnTo>
                    <a:pt x="0" y="0"/>
                  </a:lnTo>
                  <a:lnTo>
                    <a:pt x="33709" y="0"/>
                  </a:lnTo>
                  <a:lnTo>
                    <a:pt x="126757" y="51647"/>
                  </a:lnTo>
                  <a:lnTo>
                    <a:pt x="126757" y="0"/>
                  </a:lnTo>
                  <a:lnTo>
                    <a:pt x="197077" y="0"/>
                  </a:lnTo>
                  <a:lnTo>
                    <a:pt x="197077" y="61443"/>
                  </a:lnTo>
                  <a:lnTo>
                    <a:pt x="307674" y="0"/>
                  </a:lnTo>
                  <a:lnTo>
                    <a:pt x="323834" y="0"/>
                  </a:lnTo>
                  <a:close/>
                </a:path>
              </a:pathLst>
            </a:custGeom>
            <a:solidFill>
              <a:srgbClr val="FFFFFF"/>
            </a:solidFill>
            <a:ln w="1262" cap="flat">
              <a:noFill/>
              <a:prstDash val="solid"/>
              <a:miter/>
            </a:ln>
          </p:spPr>
          <p:txBody>
            <a:bodyPr rtlCol="0" anchor="ctr"/>
            <a:lstStyle/>
            <a:p>
              <a:endParaRPr lang="en-QA"/>
            </a:p>
          </p:txBody>
        </p:sp>
        <p:sp>
          <p:nvSpPr>
            <p:cNvPr id="8497" name="Freeform 8496">
              <a:extLst>
                <a:ext uri="{FF2B5EF4-FFF2-40B4-BE49-F238E27FC236}">
                  <a16:creationId xmlns:a16="http://schemas.microsoft.com/office/drawing/2014/main" id="{23690FBD-3EA8-4DF8-05D6-25587BF58DFF}"/>
                </a:ext>
              </a:extLst>
            </p:cNvPr>
            <p:cNvSpPr/>
            <p:nvPr/>
          </p:nvSpPr>
          <p:spPr>
            <a:xfrm>
              <a:off x="13360654" y="4032786"/>
              <a:ext cx="323834" cy="215878"/>
            </a:xfrm>
            <a:custGeom>
              <a:avLst/>
              <a:gdLst>
                <a:gd name="connsiteX0" fmla="*/ 182180 w 323834"/>
                <a:gd name="connsiteY0" fmla="*/ 0 h 215878"/>
                <a:gd name="connsiteX1" fmla="*/ 141654 w 323834"/>
                <a:gd name="connsiteY1" fmla="*/ 0 h 215878"/>
                <a:gd name="connsiteX2" fmla="*/ 141654 w 323834"/>
                <a:gd name="connsiteY2" fmla="*/ 87702 h 215878"/>
                <a:gd name="connsiteX3" fmla="*/ 0 w 323834"/>
                <a:gd name="connsiteY3" fmla="*/ 87702 h 215878"/>
                <a:gd name="connsiteX4" fmla="*/ 0 w 323834"/>
                <a:gd name="connsiteY4" fmla="*/ 128176 h 215878"/>
                <a:gd name="connsiteX5" fmla="*/ 141654 w 323834"/>
                <a:gd name="connsiteY5" fmla="*/ 128176 h 215878"/>
                <a:gd name="connsiteX6" fmla="*/ 141654 w 323834"/>
                <a:gd name="connsiteY6" fmla="*/ 215878 h 215878"/>
                <a:gd name="connsiteX7" fmla="*/ 182180 w 323834"/>
                <a:gd name="connsiteY7" fmla="*/ 215878 h 215878"/>
                <a:gd name="connsiteX8" fmla="*/ 182180 w 323834"/>
                <a:gd name="connsiteY8" fmla="*/ 128176 h 215878"/>
                <a:gd name="connsiteX9" fmla="*/ 323834 w 323834"/>
                <a:gd name="connsiteY9" fmla="*/ 128176 h 215878"/>
                <a:gd name="connsiteX10" fmla="*/ 323834 w 323834"/>
                <a:gd name="connsiteY10" fmla="*/ 87702 h 215878"/>
                <a:gd name="connsiteX11" fmla="*/ 182180 w 323834"/>
                <a:gd name="connsiteY11" fmla="*/ 87702 h 215878"/>
                <a:gd name="connsiteX12" fmla="*/ 182180 w 323834"/>
                <a:gd name="connsiteY12" fmla="*/ 0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834" h="215878">
                  <a:moveTo>
                    <a:pt x="182180" y="0"/>
                  </a:moveTo>
                  <a:lnTo>
                    <a:pt x="141654" y="0"/>
                  </a:lnTo>
                  <a:lnTo>
                    <a:pt x="141654" y="87702"/>
                  </a:lnTo>
                  <a:lnTo>
                    <a:pt x="0" y="87702"/>
                  </a:lnTo>
                  <a:lnTo>
                    <a:pt x="0" y="128176"/>
                  </a:lnTo>
                  <a:lnTo>
                    <a:pt x="141654" y="128176"/>
                  </a:lnTo>
                  <a:lnTo>
                    <a:pt x="141654" y="215878"/>
                  </a:lnTo>
                  <a:lnTo>
                    <a:pt x="182180" y="215878"/>
                  </a:lnTo>
                  <a:lnTo>
                    <a:pt x="182180" y="128176"/>
                  </a:lnTo>
                  <a:lnTo>
                    <a:pt x="323834" y="128176"/>
                  </a:lnTo>
                  <a:lnTo>
                    <a:pt x="323834" y="87702"/>
                  </a:lnTo>
                  <a:lnTo>
                    <a:pt x="182180" y="87702"/>
                  </a:lnTo>
                  <a:lnTo>
                    <a:pt x="182180" y="0"/>
                  </a:lnTo>
                  <a:close/>
                </a:path>
              </a:pathLst>
            </a:custGeom>
            <a:solidFill>
              <a:srgbClr val="D80027"/>
            </a:solidFill>
            <a:ln w="1262" cap="flat">
              <a:noFill/>
              <a:prstDash val="solid"/>
              <a:miter/>
            </a:ln>
          </p:spPr>
          <p:txBody>
            <a:bodyPr rtlCol="0" anchor="ctr"/>
            <a:lstStyle/>
            <a:p>
              <a:endParaRPr lang="en-QA"/>
            </a:p>
          </p:txBody>
        </p:sp>
        <p:sp>
          <p:nvSpPr>
            <p:cNvPr id="8499" name="Freeform 8498">
              <a:extLst>
                <a:ext uri="{FF2B5EF4-FFF2-40B4-BE49-F238E27FC236}">
                  <a16:creationId xmlns:a16="http://schemas.microsoft.com/office/drawing/2014/main" id="{3773EE10-7739-DDBD-0965-19D6A877D2C6}"/>
                </a:ext>
              </a:extLst>
            </p:cNvPr>
            <p:cNvSpPr/>
            <p:nvPr/>
          </p:nvSpPr>
          <p:spPr>
            <a:xfrm>
              <a:off x="13557731" y="4178270"/>
              <a:ext cx="126756" cy="70393"/>
            </a:xfrm>
            <a:custGeom>
              <a:avLst/>
              <a:gdLst>
                <a:gd name="connsiteX0" fmla="*/ 0 w 126756"/>
                <a:gd name="connsiteY0" fmla="*/ 0 h 70393"/>
                <a:gd name="connsiteX1" fmla="*/ 126757 w 126756"/>
                <a:gd name="connsiteY1" fmla="*/ 70394 h 70393"/>
                <a:gd name="connsiteX2" fmla="*/ 126757 w 126756"/>
                <a:gd name="connsiteY2" fmla="*/ 50485 h 70393"/>
                <a:gd name="connsiteX3" fmla="*/ 35856 w 126756"/>
                <a:gd name="connsiteY3" fmla="*/ 0 h 70393"/>
                <a:gd name="connsiteX4" fmla="*/ 0 w 126756"/>
                <a:gd name="connsiteY4" fmla="*/ 0 h 70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56" h="70393">
                  <a:moveTo>
                    <a:pt x="0" y="0"/>
                  </a:moveTo>
                  <a:lnTo>
                    <a:pt x="126757" y="70394"/>
                  </a:lnTo>
                  <a:lnTo>
                    <a:pt x="126757" y="50485"/>
                  </a:lnTo>
                  <a:lnTo>
                    <a:pt x="35856" y="0"/>
                  </a:lnTo>
                  <a:lnTo>
                    <a:pt x="0" y="0"/>
                  </a:lnTo>
                  <a:close/>
                </a:path>
              </a:pathLst>
            </a:custGeom>
            <a:solidFill>
              <a:srgbClr val="0052B4"/>
            </a:solidFill>
            <a:ln w="1262" cap="flat">
              <a:noFill/>
              <a:prstDash val="solid"/>
              <a:miter/>
            </a:ln>
          </p:spPr>
          <p:txBody>
            <a:bodyPr rtlCol="0" anchor="ctr"/>
            <a:lstStyle/>
            <a:p>
              <a:endParaRPr lang="en-QA"/>
            </a:p>
          </p:txBody>
        </p:sp>
        <p:sp>
          <p:nvSpPr>
            <p:cNvPr id="8501" name="Freeform 8500">
              <a:extLst>
                <a:ext uri="{FF2B5EF4-FFF2-40B4-BE49-F238E27FC236}">
                  <a16:creationId xmlns:a16="http://schemas.microsoft.com/office/drawing/2014/main" id="{FB97C854-049A-8A22-DC77-8EF14033DFA0}"/>
                </a:ext>
              </a:extLst>
            </p:cNvPr>
            <p:cNvSpPr/>
            <p:nvPr/>
          </p:nvSpPr>
          <p:spPr>
            <a:xfrm>
              <a:off x="13557731" y="4178270"/>
              <a:ext cx="126756" cy="70393"/>
            </a:xfrm>
            <a:custGeom>
              <a:avLst/>
              <a:gdLst>
                <a:gd name="connsiteX0" fmla="*/ 0 w 126756"/>
                <a:gd name="connsiteY0" fmla="*/ 0 h 70393"/>
                <a:gd name="connsiteX1" fmla="*/ 126757 w 126756"/>
                <a:gd name="connsiteY1" fmla="*/ 70394 h 70393"/>
                <a:gd name="connsiteX2" fmla="*/ 126757 w 126756"/>
                <a:gd name="connsiteY2" fmla="*/ 50485 h 70393"/>
                <a:gd name="connsiteX3" fmla="*/ 35856 w 126756"/>
                <a:gd name="connsiteY3" fmla="*/ 0 h 70393"/>
                <a:gd name="connsiteX4" fmla="*/ 0 w 126756"/>
                <a:gd name="connsiteY4" fmla="*/ 0 h 70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56" h="70393">
                  <a:moveTo>
                    <a:pt x="0" y="0"/>
                  </a:moveTo>
                  <a:lnTo>
                    <a:pt x="126757" y="70394"/>
                  </a:lnTo>
                  <a:lnTo>
                    <a:pt x="126757" y="50485"/>
                  </a:lnTo>
                  <a:lnTo>
                    <a:pt x="35856" y="0"/>
                  </a:lnTo>
                  <a:lnTo>
                    <a:pt x="0" y="0"/>
                  </a:lnTo>
                  <a:close/>
                </a:path>
              </a:pathLst>
            </a:custGeom>
            <a:solidFill>
              <a:srgbClr val="FFFFFF"/>
            </a:solidFill>
            <a:ln w="1262" cap="flat">
              <a:noFill/>
              <a:prstDash val="solid"/>
              <a:miter/>
            </a:ln>
          </p:spPr>
          <p:txBody>
            <a:bodyPr rtlCol="0" anchor="ctr"/>
            <a:lstStyle/>
            <a:p>
              <a:endParaRPr lang="en-QA"/>
            </a:p>
          </p:txBody>
        </p:sp>
        <p:sp>
          <p:nvSpPr>
            <p:cNvPr id="8503" name="Freeform 8502">
              <a:extLst>
                <a:ext uri="{FF2B5EF4-FFF2-40B4-BE49-F238E27FC236}">
                  <a16:creationId xmlns:a16="http://schemas.microsoft.com/office/drawing/2014/main" id="{6C469024-57AB-6CD6-AE94-CF2CB5171EB8}"/>
                </a:ext>
              </a:extLst>
            </p:cNvPr>
            <p:cNvSpPr/>
            <p:nvPr/>
          </p:nvSpPr>
          <p:spPr>
            <a:xfrm>
              <a:off x="13360654" y="4178270"/>
              <a:ext cx="323834" cy="70393"/>
            </a:xfrm>
            <a:custGeom>
              <a:avLst/>
              <a:gdLst>
                <a:gd name="connsiteX0" fmla="*/ 197077 w 323834"/>
                <a:gd name="connsiteY0" fmla="*/ 0 h 70393"/>
                <a:gd name="connsiteX1" fmla="*/ 323834 w 323834"/>
                <a:gd name="connsiteY1" fmla="*/ 70394 h 70393"/>
                <a:gd name="connsiteX2" fmla="*/ 323834 w 323834"/>
                <a:gd name="connsiteY2" fmla="*/ 50485 h 70393"/>
                <a:gd name="connsiteX3" fmla="*/ 232933 w 323834"/>
                <a:gd name="connsiteY3" fmla="*/ 0 h 70393"/>
                <a:gd name="connsiteX4" fmla="*/ 197077 w 323834"/>
                <a:gd name="connsiteY4" fmla="*/ 0 h 70393"/>
                <a:gd name="connsiteX5" fmla="*/ 90901 w 323834"/>
                <a:gd name="connsiteY5" fmla="*/ 0 h 70393"/>
                <a:gd name="connsiteX6" fmla="*/ 0 w 323834"/>
                <a:gd name="connsiteY6" fmla="*/ 50485 h 70393"/>
                <a:gd name="connsiteX7" fmla="*/ 0 w 323834"/>
                <a:gd name="connsiteY7" fmla="*/ 70394 h 70393"/>
                <a:gd name="connsiteX8" fmla="*/ 126757 w 323834"/>
                <a:gd name="connsiteY8" fmla="*/ 0 h 70393"/>
                <a:gd name="connsiteX9" fmla="*/ 90901 w 323834"/>
                <a:gd name="connsiteY9" fmla="*/ 0 h 70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70393">
                  <a:moveTo>
                    <a:pt x="197077" y="0"/>
                  </a:moveTo>
                  <a:lnTo>
                    <a:pt x="323834" y="70394"/>
                  </a:lnTo>
                  <a:lnTo>
                    <a:pt x="323834" y="50485"/>
                  </a:lnTo>
                  <a:lnTo>
                    <a:pt x="232933" y="0"/>
                  </a:lnTo>
                  <a:lnTo>
                    <a:pt x="197077" y="0"/>
                  </a:lnTo>
                  <a:close/>
                  <a:moveTo>
                    <a:pt x="90901" y="0"/>
                  </a:moveTo>
                  <a:lnTo>
                    <a:pt x="0" y="50485"/>
                  </a:lnTo>
                  <a:lnTo>
                    <a:pt x="0" y="70394"/>
                  </a:lnTo>
                  <a:lnTo>
                    <a:pt x="126757" y="0"/>
                  </a:lnTo>
                  <a:lnTo>
                    <a:pt x="90901" y="0"/>
                  </a:lnTo>
                  <a:close/>
                </a:path>
              </a:pathLst>
            </a:custGeom>
            <a:solidFill>
              <a:srgbClr val="D80027"/>
            </a:solidFill>
            <a:ln w="1262" cap="flat">
              <a:noFill/>
              <a:prstDash val="solid"/>
              <a:miter/>
            </a:ln>
          </p:spPr>
          <p:txBody>
            <a:bodyPr rtlCol="0" anchor="ctr"/>
            <a:lstStyle/>
            <a:p>
              <a:endParaRPr lang="en-QA"/>
            </a:p>
          </p:txBody>
        </p:sp>
        <p:sp>
          <p:nvSpPr>
            <p:cNvPr id="8505" name="Freeform 8504">
              <a:extLst>
                <a:ext uri="{FF2B5EF4-FFF2-40B4-BE49-F238E27FC236}">
                  <a16:creationId xmlns:a16="http://schemas.microsoft.com/office/drawing/2014/main" id="{50A476FB-7056-F320-D1AD-33EB48A4EDE0}"/>
                </a:ext>
              </a:extLst>
            </p:cNvPr>
            <p:cNvSpPr/>
            <p:nvPr/>
          </p:nvSpPr>
          <p:spPr>
            <a:xfrm>
              <a:off x="13360654" y="4032786"/>
              <a:ext cx="126756" cy="70393"/>
            </a:xfrm>
            <a:custGeom>
              <a:avLst/>
              <a:gdLst>
                <a:gd name="connsiteX0" fmla="*/ 126757 w 126756"/>
                <a:gd name="connsiteY0" fmla="*/ 70394 h 70393"/>
                <a:gd name="connsiteX1" fmla="*/ 0 w 126756"/>
                <a:gd name="connsiteY1" fmla="*/ 0 h 70393"/>
                <a:gd name="connsiteX2" fmla="*/ 0 w 126756"/>
                <a:gd name="connsiteY2" fmla="*/ 19909 h 70393"/>
                <a:gd name="connsiteX3" fmla="*/ 90901 w 126756"/>
                <a:gd name="connsiteY3" fmla="*/ 70394 h 70393"/>
                <a:gd name="connsiteX4" fmla="*/ 126757 w 126756"/>
                <a:gd name="connsiteY4" fmla="*/ 70394 h 70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56" h="70393">
                  <a:moveTo>
                    <a:pt x="126757" y="70394"/>
                  </a:moveTo>
                  <a:lnTo>
                    <a:pt x="0" y="0"/>
                  </a:lnTo>
                  <a:lnTo>
                    <a:pt x="0" y="19909"/>
                  </a:lnTo>
                  <a:lnTo>
                    <a:pt x="90901" y="70394"/>
                  </a:lnTo>
                  <a:lnTo>
                    <a:pt x="126757" y="70394"/>
                  </a:lnTo>
                  <a:close/>
                </a:path>
              </a:pathLst>
            </a:custGeom>
            <a:solidFill>
              <a:srgbClr val="0052B4"/>
            </a:solidFill>
            <a:ln w="1262" cap="flat">
              <a:noFill/>
              <a:prstDash val="solid"/>
              <a:miter/>
            </a:ln>
          </p:spPr>
          <p:txBody>
            <a:bodyPr rtlCol="0" anchor="ctr"/>
            <a:lstStyle/>
            <a:p>
              <a:endParaRPr lang="en-QA"/>
            </a:p>
          </p:txBody>
        </p:sp>
        <p:sp>
          <p:nvSpPr>
            <p:cNvPr id="8507" name="Freeform 8506">
              <a:extLst>
                <a:ext uri="{FF2B5EF4-FFF2-40B4-BE49-F238E27FC236}">
                  <a16:creationId xmlns:a16="http://schemas.microsoft.com/office/drawing/2014/main" id="{3024FD38-1DD6-3693-EFFC-68FEB455C1C7}"/>
                </a:ext>
              </a:extLst>
            </p:cNvPr>
            <p:cNvSpPr/>
            <p:nvPr/>
          </p:nvSpPr>
          <p:spPr>
            <a:xfrm>
              <a:off x="13360654" y="4032786"/>
              <a:ext cx="126756" cy="70393"/>
            </a:xfrm>
            <a:custGeom>
              <a:avLst/>
              <a:gdLst>
                <a:gd name="connsiteX0" fmla="*/ 126757 w 126756"/>
                <a:gd name="connsiteY0" fmla="*/ 70394 h 70393"/>
                <a:gd name="connsiteX1" fmla="*/ 0 w 126756"/>
                <a:gd name="connsiteY1" fmla="*/ 0 h 70393"/>
                <a:gd name="connsiteX2" fmla="*/ 0 w 126756"/>
                <a:gd name="connsiteY2" fmla="*/ 19909 h 70393"/>
                <a:gd name="connsiteX3" fmla="*/ 90901 w 126756"/>
                <a:gd name="connsiteY3" fmla="*/ 70394 h 70393"/>
                <a:gd name="connsiteX4" fmla="*/ 126757 w 126756"/>
                <a:gd name="connsiteY4" fmla="*/ 70394 h 70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56" h="70393">
                  <a:moveTo>
                    <a:pt x="126757" y="70394"/>
                  </a:moveTo>
                  <a:lnTo>
                    <a:pt x="0" y="0"/>
                  </a:lnTo>
                  <a:lnTo>
                    <a:pt x="0" y="19909"/>
                  </a:lnTo>
                  <a:lnTo>
                    <a:pt x="90901" y="70394"/>
                  </a:lnTo>
                  <a:lnTo>
                    <a:pt x="126757" y="70394"/>
                  </a:lnTo>
                  <a:close/>
                </a:path>
              </a:pathLst>
            </a:custGeom>
            <a:solidFill>
              <a:srgbClr val="FFFFFF"/>
            </a:solidFill>
            <a:ln w="1262" cap="flat">
              <a:noFill/>
              <a:prstDash val="solid"/>
              <a:miter/>
            </a:ln>
          </p:spPr>
          <p:txBody>
            <a:bodyPr rtlCol="0" anchor="ctr"/>
            <a:lstStyle/>
            <a:p>
              <a:endParaRPr lang="en-QA"/>
            </a:p>
          </p:txBody>
        </p:sp>
        <p:sp>
          <p:nvSpPr>
            <p:cNvPr id="8509" name="Freeform 8508">
              <a:extLst>
                <a:ext uri="{FF2B5EF4-FFF2-40B4-BE49-F238E27FC236}">
                  <a16:creationId xmlns:a16="http://schemas.microsoft.com/office/drawing/2014/main" id="{67351E4C-A243-AAF5-3BF7-A309924D866B}"/>
                </a:ext>
              </a:extLst>
            </p:cNvPr>
            <p:cNvSpPr/>
            <p:nvPr/>
          </p:nvSpPr>
          <p:spPr>
            <a:xfrm>
              <a:off x="13360654" y="4032786"/>
              <a:ext cx="323834" cy="70393"/>
            </a:xfrm>
            <a:custGeom>
              <a:avLst/>
              <a:gdLst>
                <a:gd name="connsiteX0" fmla="*/ 126757 w 323834"/>
                <a:gd name="connsiteY0" fmla="*/ 70394 h 70393"/>
                <a:gd name="connsiteX1" fmla="*/ 0 w 323834"/>
                <a:gd name="connsiteY1" fmla="*/ 0 h 70393"/>
                <a:gd name="connsiteX2" fmla="*/ 0 w 323834"/>
                <a:gd name="connsiteY2" fmla="*/ 19909 h 70393"/>
                <a:gd name="connsiteX3" fmla="*/ 90901 w 323834"/>
                <a:gd name="connsiteY3" fmla="*/ 70394 h 70393"/>
                <a:gd name="connsiteX4" fmla="*/ 126757 w 323834"/>
                <a:gd name="connsiteY4" fmla="*/ 70394 h 70393"/>
                <a:gd name="connsiteX5" fmla="*/ 232933 w 323834"/>
                <a:gd name="connsiteY5" fmla="*/ 70394 h 70393"/>
                <a:gd name="connsiteX6" fmla="*/ 323834 w 323834"/>
                <a:gd name="connsiteY6" fmla="*/ 19909 h 70393"/>
                <a:gd name="connsiteX7" fmla="*/ 323834 w 323834"/>
                <a:gd name="connsiteY7" fmla="*/ 0 h 70393"/>
                <a:gd name="connsiteX8" fmla="*/ 197077 w 323834"/>
                <a:gd name="connsiteY8" fmla="*/ 70394 h 70393"/>
                <a:gd name="connsiteX9" fmla="*/ 232933 w 323834"/>
                <a:gd name="connsiteY9" fmla="*/ 70394 h 70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70393">
                  <a:moveTo>
                    <a:pt x="126757" y="70394"/>
                  </a:moveTo>
                  <a:lnTo>
                    <a:pt x="0" y="0"/>
                  </a:lnTo>
                  <a:lnTo>
                    <a:pt x="0" y="19909"/>
                  </a:lnTo>
                  <a:lnTo>
                    <a:pt x="90901" y="70394"/>
                  </a:lnTo>
                  <a:lnTo>
                    <a:pt x="126757" y="70394"/>
                  </a:lnTo>
                  <a:close/>
                  <a:moveTo>
                    <a:pt x="232933" y="70394"/>
                  </a:moveTo>
                  <a:lnTo>
                    <a:pt x="323834" y="19909"/>
                  </a:lnTo>
                  <a:lnTo>
                    <a:pt x="323834" y="0"/>
                  </a:lnTo>
                  <a:lnTo>
                    <a:pt x="197077" y="70394"/>
                  </a:lnTo>
                  <a:lnTo>
                    <a:pt x="232933" y="70394"/>
                  </a:lnTo>
                  <a:close/>
                </a:path>
              </a:pathLst>
            </a:custGeom>
            <a:solidFill>
              <a:srgbClr val="D80027"/>
            </a:solidFill>
            <a:ln w="1262" cap="flat">
              <a:noFill/>
              <a:prstDash val="solid"/>
              <a:miter/>
            </a:ln>
          </p:spPr>
          <p:txBody>
            <a:bodyPr rtlCol="0" anchor="ctr"/>
            <a:lstStyle/>
            <a:p>
              <a:endParaRPr lang="en-QA"/>
            </a:p>
          </p:txBody>
        </p:sp>
      </p:grpSp>
      <p:grpSp>
        <p:nvGrpSpPr>
          <p:cNvPr id="8511" name="Graphic 2">
            <a:extLst>
              <a:ext uri="{FF2B5EF4-FFF2-40B4-BE49-F238E27FC236}">
                <a16:creationId xmlns:a16="http://schemas.microsoft.com/office/drawing/2014/main" id="{4F50677F-AB2C-6AAA-4D5E-21D1C8C97B2C}"/>
              </a:ext>
            </a:extLst>
          </p:cNvPr>
          <p:cNvGrpSpPr/>
          <p:nvPr/>
        </p:nvGrpSpPr>
        <p:grpSpPr>
          <a:xfrm>
            <a:off x="17188381" y="3342637"/>
            <a:ext cx="855664" cy="641714"/>
            <a:chOff x="13360654" y="763849"/>
            <a:chExt cx="647668" cy="485725"/>
          </a:xfrm>
        </p:grpSpPr>
        <p:sp>
          <p:nvSpPr>
            <p:cNvPr id="8832" name="Freeform 8831">
              <a:extLst>
                <a:ext uri="{FF2B5EF4-FFF2-40B4-BE49-F238E27FC236}">
                  <a16:creationId xmlns:a16="http://schemas.microsoft.com/office/drawing/2014/main" id="{9CCF7106-EE75-53AA-58CB-7CC2ACA80936}"/>
                </a:ext>
              </a:extLst>
            </p:cNvPr>
            <p:cNvSpPr/>
            <p:nvPr/>
          </p:nvSpPr>
          <p:spPr>
            <a:xfrm>
              <a:off x="13360654" y="763849"/>
              <a:ext cx="647668" cy="485725"/>
            </a:xfrm>
            <a:custGeom>
              <a:avLst/>
              <a:gdLst>
                <a:gd name="connsiteX0" fmla="*/ 0 w 647668"/>
                <a:gd name="connsiteY0" fmla="*/ 0 h 485725"/>
                <a:gd name="connsiteX1" fmla="*/ 647668 w 647668"/>
                <a:gd name="connsiteY1" fmla="*/ 0 h 485725"/>
                <a:gd name="connsiteX2" fmla="*/ 647668 w 647668"/>
                <a:gd name="connsiteY2" fmla="*/ 485726 h 485725"/>
                <a:gd name="connsiteX3" fmla="*/ 0 w 647668"/>
                <a:gd name="connsiteY3" fmla="*/ 485726 h 485725"/>
                <a:gd name="connsiteX4" fmla="*/ 0 w 647668"/>
                <a:gd name="connsiteY4" fmla="*/ 0 h 4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85725">
                  <a:moveTo>
                    <a:pt x="0" y="0"/>
                  </a:moveTo>
                  <a:lnTo>
                    <a:pt x="647668" y="0"/>
                  </a:lnTo>
                  <a:lnTo>
                    <a:pt x="647668" y="485726"/>
                  </a:lnTo>
                  <a:lnTo>
                    <a:pt x="0" y="485726"/>
                  </a:lnTo>
                  <a:lnTo>
                    <a:pt x="0" y="0"/>
                  </a:lnTo>
                  <a:close/>
                </a:path>
              </a:pathLst>
            </a:custGeom>
            <a:solidFill>
              <a:srgbClr val="FFFFFF"/>
            </a:solidFill>
            <a:ln w="1262" cap="flat">
              <a:noFill/>
              <a:prstDash val="solid"/>
              <a:miter/>
            </a:ln>
          </p:spPr>
          <p:txBody>
            <a:bodyPr rtlCol="0" anchor="ctr"/>
            <a:lstStyle/>
            <a:p>
              <a:endParaRPr lang="en-QA"/>
            </a:p>
          </p:txBody>
        </p:sp>
        <p:sp>
          <p:nvSpPr>
            <p:cNvPr id="8833" name="Freeform 8832">
              <a:extLst>
                <a:ext uri="{FF2B5EF4-FFF2-40B4-BE49-F238E27FC236}">
                  <a16:creationId xmlns:a16="http://schemas.microsoft.com/office/drawing/2014/main" id="{BB3BFFAF-F747-BBCE-0B21-B465D308DD24}"/>
                </a:ext>
              </a:extLst>
            </p:cNvPr>
            <p:cNvSpPr/>
            <p:nvPr/>
          </p:nvSpPr>
          <p:spPr>
            <a:xfrm>
              <a:off x="13360654" y="763849"/>
              <a:ext cx="215889" cy="485725"/>
            </a:xfrm>
            <a:custGeom>
              <a:avLst/>
              <a:gdLst>
                <a:gd name="connsiteX0" fmla="*/ 0 w 215889"/>
                <a:gd name="connsiteY0" fmla="*/ 0 h 485725"/>
                <a:gd name="connsiteX1" fmla="*/ 215889 w 215889"/>
                <a:gd name="connsiteY1" fmla="*/ 0 h 485725"/>
                <a:gd name="connsiteX2" fmla="*/ 215889 w 215889"/>
                <a:gd name="connsiteY2" fmla="*/ 485726 h 485725"/>
                <a:gd name="connsiteX3" fmla="*/ 0 w 215889"/>
                <a:gd name="connsiteY3" fmla="*/ 485726 h 485725"/>
                <a:gd name="connsiteX4" fmla="*/ 0 w 215889"/>
                <a:gd name="connsiteY4" fmla="*/ 0 h 4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85725">
                  <a:moveTo>
                    <a:pt x="0" y="0"/>
                  </a:moveTo>
                  <a:lnTo>
                    <a:pt x="215889" y="0"/>
                  </a:lnTo>
                  <a:lnTo>
                    <a:pt x="215889" y="485726"/>
                  </a:lnTo>
                  <a:lnTo>
                    <a:pt x="0" y="485726"/>
                  </a:lnTo>
                  <a:lnTo>
                    <a:pt x="0" y="0"/>
                  </a:lnTo>
                  <a:close/>
                </a:path>
              </a:pathLst>
            </a:custGeom>
            <a:solidFill>
              <a:srgbClr val="00267F"/>
            </a:solidFill>
            <a:ln w="1262" cap="flat">
              <a:noFill/>
              <a:prstDash val="solid"/>
              <a:miter/>
            </a:ln>
          </p:spPr>
          <p:txBody>
            <a:bodyPr rtlCol="0" anchor="ctr"/>
            <a:lstStyle/>
            <a:p>
              <a:endParaRPr lang="en-QA"/>
            </a:p>
          </p:txBody>
        </p:sp>
        <p:sp>
          <p:nvSpPr>
            <p:cNvPr id="8834" name="Freeform 8833">
              <a:extLst>
                <a:ext uri="{FF2B5EF4-FFF2-40B4-BE49-F238E27FC236}">
                  <a16:creationId xmlns:a16="http://schemas.microsoft.com/office/drawing/2014/main" id="{8DF54233-F776-D620-CED1-A01CD3DF03CA}"/>
                </a:ext>
              </a:extLst>
            </p:cNvPr>
            <p:cNvSpPr/>
            <p:nvPr/>
          </p:nvSpPr>
          <p:spPr>
            <a:xfrm>
              <a:off x="13792433" y="763849"/>
              <a:ext cx="215889" cy="485725"/>
            </a:xfrm>
            <a:custGeom>
              <a:avLst/>
              <a:gdLst>
                <a:gd name="connsiteX0" fmla="*/ 0 w 215889"/>
                <a:gd name="connsiteY0" fmla="*/ 0 h 485725"/>
                <a:gd name="connsiteX1" fmla="*/ 215889 w 215889"/>
                <a:gd name="connsiteY1" fmla="*/ 0 h 485725"/>
                <a:gd name="connsiteX2" fmla="*/ 215889 w 215889"/>
                <a:gd name="connsiteY2" fmla="*/ 485726 h 485725"/>
                <a:gd name="connsiteX3" fmla="*/ 0 w 215889"/>
                <a:gd name="connsiteY3" fmla="*/ 485726 h 485725"/>
                <a:gd name="connsiteX4" fmla="*/ 0 w 215889"/>
                <a:gd name="connsiteY4" fmla="*/ 0 h 4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85725">
                  <a:moveTo>
                    <a:pt x="0" y="0"/>
                  </a:moveTo>
                  <a:lnTo>
                    <a:pt x="215889" y="0"/>
                  </a:lnTo>
                  <a:lnTo>
                    <a:pt x="215889" y="485726"/>
                  </a:lnTo>
                  <a:lnTo>
                    <a:pt x="0" y="485726"/>
                  </a:lnTo>
                  <a:lnTo>
                    <a:pt x="0" y="0"/>
                  </a:lnTo>
                  <a:close/>
                </a:path>
              </a:pathLst>
            </a:custGeom>
            <a:solidFill>
              <a:srgbClr val="F31830"/>
            </a:solidFill>
            <a:ln w="1262" cap="flat">
              <a:noFill/>
              <a:prstDash val="solid"/>
              <a:miter/>
            </a:ln>
          </p:spPr>
          <p:txBody>
            <a:bodyPr rtlCol="0" anchor="ctr"/>
            <a:lstStyle/>
            <a:p>
              <a:endParaRPr lang="en-QA"/>
            </a:p>
          </p:txBody>
        </p:sp>
      </p:grpSp>
      <p:grpSp>
        <p:nvGrpSpPr>
          <p:cNvPr id="8835" name="Graphic 2">
            <a:extLst>
              <a:ext uri="{FF2B5EF4-FFF2-40B4-BE49-F238E27FC236}">
                <a16:creationId xmlns:a16="http://schemas.microsoft.com/office/drawing/2014/main" id="{43C8C7E9-2F92-4BCF-D0AD-BAE8C9FD477C}"/>
              </a:ext>
            </a:extLst>
          </p:cNvPr>
          <p:cNvGrpSpPr/>
          <p:nvPr/>
        </p:nvGrpSpPr>
        <p:grpSpPr>
          <a:xfrm>
            <a:off x="17188381" y="5519845"/>
            <a:ext cx="855664" cy="570397"/>
            <a:chOff x="13360654" y="2411819"/>
            <a:chExt cx="647668" cy="431744"/>
          </a:xfrm>
        </p:grpSpPr>
        <p:sp>
          <p:nvSpPr>
            <p:cNvPr id="8836" name="Freeform 8835">
              <a:extLst>
                <a:ext uri="{FF2B5EF4-FFF2-40B4-BE49-F238E27FC236}">
                  <a16:creationId xmlns:a16="http://schemas.microsoft.com/office/drawing/2014/main" id="{86BC67E9-CAC9-BED1-FCAE-688C93EB24A0}"/>
                </a:ext>
              </a:extLst>
            </p:cNvPr>
            <p:cNvSpPr/>
            <p:nvPr/>
          </p:nvSpPr>
          <p:spPr>
            <a:xfrm>
              <a:off x="13360654" y="2411819"/>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8837" name="Freeform 8836">
              <a:extLst>
                <a:ext uri="{FF2B5EF4-FFF2-40B4-BE49-F238E27FC236}">
                  <a16:creationId xmlns:a16="http://schemas.microsoft.com/office/drawing/2014/main" id="{63730DDA-0B6B-97A2-85C1-A8C7F4EFC421}"/>
                </a:ext>
              </a:extLst>
            </p:cNvPr>
            <p:cNvSpPr/>
            <p:nvPr/>
          </p:nvSpPr>
          <p:spPr>
            <a:xfrm>
              <a:off x="13360654" y="2411819"/>
              <a:ext cx="647668" cy="215865"/>
            </a:xfrm>
            <a:custGeom>
              <a:avLst/>
              <a:gdLst>
                <a:gd name="connsiteX0" fmla="*/ 0 w 647668"/>
                <a:gd name="connsiteY0" fmla="*/ 0 h 215865"/>
                <a:gd name="connsiteX1" fmla="*/ 647668 w 647668"/>
                <a:gd name="connsiteY1" fmla="*/ 0 h 215865"/>
                <a:gd name="connsiteX2" fmla="*/ 647668 w 647668"/>
                <a:gd name="connsiteY2" fmla="*/ 215865 h 215865"/>
                <a:gd name="connsiteX3" fmla="*/ 0 w 647668"/>
                <a:gd name="connsiteY3" fmla="*/ 215865 h 215865"/>
                <a:gd name="connsiteX4" fmla="*/ 0 w 647668"/>
                <a:gd name="connsiteY4" fmla="*/ 0 h 215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65">
                  <a:moveTo>
                    <a:pt x="0" y="0"/>
                  </a:moveTo>
                  <a:lnTo>
                    <a:pt x="647668" y="0"/>
                  </a:lnTo>
                  <a:lnTo>
                    <a:pt x="647668" y="215865"/>
                  </a:lnTo>
                  <a:lnTo>
                    <a:pt x="0" y="215865"/>
                  </a:lnTo>
                  <a:lnTo>
                    <a:pt x="0" y="0"/>
                  </a:lnTo>
                  <a:close/>
                </a:path>
              </a:pathLst>
            </a:custGeom>
            <a:solidFill>
              <a:srgbClr val="FFFFFF"/>
            </a:solidFill>
            <a:ln w="1262" cap="flat">
              <a:noFill/>
              <a:prstDash val="solid"/>
              <a:miter/>
            </a:ln>
          </p:spPr>
          <p:txBody>
            <a:bodyPr rtlCol="0" anchor="ctr"/>
            <a:lstStyle/>
            <a:p>
              <a:endParaRPr lang="en-QA"/>
            </a:p>
          </p:txBody>
        </p:sp>
        <p:sp>
          <p:nvSpPr>
            <p:cNvPr id="8838" name="Freeform 8837">
              <a:extLst>
                <a:ext uri="{FF2B5EF4-FFF2-40B4-BE49-F238E27FC236}">
                  <a16:creationId xmlns:a16="http://schemas.microsoft.com/office/drawing/2014/main" id="{13101957-4C7C-A40C-6D2C-260B40413D71}"/>
                </a:ext>
              </a:extLst>
            </p:cNvPr>
            <p:cNvSpPr/>
            <p:nvPr/>
          </p:nvSpPr>
          <p:spPr>
            <a:xfrm>
              <a:off x="13360654" y="2627685"/>
              <a:ext cx="647668" cy="215878"/>
            </a:xfrm>
            <a:custGeom>
              <a:avLst/>
              <a:gdLst>
                <a:gd name="connsiteX0" fmla="*/ 0 w 647668"/>
                <a:gd name="connsiteY0" fmla="*/ 0 h 215878"/>
                <a:gd name="connsiteX1" fmla="*/ 647668 w 647668"/>
                <a:gd name="connsiteY1" fmla="*/ 0 h 215878"/>
                <a:gd name="connsiteX2" fmla="*/ 647668 w 647668"/>
                <a:gd name="connsiteY2" fmla="*/ 215878 h 215878"/>
                <a:gd name="connsiteX3" fmla="*/ 0 w 647668"/>
                <a:gd name="connsiteY3" fmla="*/ 215878 h 215878"/>
                <a:gd name="connsiteX4" fmla="*/ 0 w 647668"/>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78">
                  <a:moveTo>
                    <a:pt x="0" y="0"/>
                  </a:moveTo>
                  <a:lnTo>
                    <a:pt x="647668" y="0"/>
                  </a:lnTo>
                  <a:lnTo>
                    <a:pt x="647668" y="215878"/>
                  </a:lnTo>
                  <a:lnTo>
                    <a:pt x="0" y="215878"/>
                  </a:lnTo>
                  <a:lnTo>
                    <a:pt x="0" y="0"/>
                  </a:lnTo>
                  <a:close/>
                </a:path>
              </a:pathLst>
            </a:custGeom>
            <a:solidFill>
              <a:srgbClr val="D80027"/>
            </a:solidFill>
            <a:ln w="1262" cap="flat">
              <a:noFill/>
              <a:prstDash val="solid"/>
              <a:miter/>
            </a:ln>
          </p:spPr>
          <p:txBody>
            <a:bodyPr rtlCol="0" anchor="ctr"/>
            <a:lstStyle/>
            <a:p>
              <a:endParaRPr lang="en-QA"/>
            </a:p>
          </p:txBody>
        </p:sp>
      </p:grpSp>
      <p:grpSp>
        <p:nvGrpSpPr>
          <p:cNvPr id="8839" name="Graphic 2">
            <a:extLst>
              <a:ext uri="{FF2B5EF4-FFF2-40B4-BE49-F238E27FC236}">
                <a16:creationId xmlns:a16="http://schemas.microsoft.com/office/drawing/2014/main" id="{8B168539-34E3-946D-5847-E64AD7778374}"/>
              </a:ext>
            </a:extLst>
          </p:cNvPr>
          <p:cNvGrpSpPr/>
          <p:nvPr/>
        </p:nvGrpSpPr>
        <p:grpSpPr>
          <a:xfrm>
            <a:off x="17188387" y="4449054"/>
            <a:ext cx="855664" cy="570430"/>
            <a:chOff x="13360679" y="1601317"/>
            <a:chExt cx="647669" cy="431769"/>
          </a:xfrm>
        </p:grpSpPr>
        <p:sp>
          <p:nvSpPr>
            <p:cNvPr id="8840" name="Freeform 8839">
              <a:extLst>
                <a:ext uri="{FF2B5EF4-FFF2-40B4-BE49-F238E27FC236}">
                  <a16:creationId xmlns:a16="http://schemas.microsoft.com/office/drawing/2014/main" id="{641522CE-AC75-A434-C927-EA60EAC98671}"/>
                </a:ext>
              </a:extLst>
            </p:cNvPr>
            <p:cNvSpPr/>
            <p:nvPr/>
          </p:nvSpPr>
          <p:spPr>
            <a:xfrm>
              <a:off x="13832707" y="1709067"/>
              <a:ext cx="83704" cy="84659"/>
            </a:xfrm>
            <a:custGeom>
              <a:avLst/>
              <a:gdLst>
                <a:gd name="connsiteX0" fmla="*/ 25754 w 83704"/>
                <a:gd name="connsiteY0" fmla="*/ 0 h 84659"/>
                <a:gd name="connsiteX1" fmla="*/ 47848 w 83704"/>
                <a:gd name="connsiteY1" fmla="*/ 23873 h 84659"/>
                <a:gd name="connsiteX2" fmla="*/ 77392 w 83704"/>
                <a:gd name="connsiteY2" fmla="*/ 10188 h 84659"/>
                <a:gd name="connsiteX3" fmla="*/ 61610 w 83704"/>
                <a:gd name="connsiteY3" fmla="*/ 38631 h 84659"/>
                <a:gd name="connsiteX4" fmla="*/ 83704 w 83704"/>
                <a:gd name="connsiteY4" fmla="*/ 62516 h 84659"/>
                <a:gd name="connsiteX5" fmla="*/ 51763 w 83704"/>
                <a:gd name="connsiteY5" fmla="*/ 56217 h 84659"/>
                <a:gd name="connsiteX6" fmla="*/ 35855 w 83704"/>
                <a:gd name="connsiteY6" fmla="*/ 84660 h 84659"/>
                <a:gd name="connsiteX7" fmla="*/ 32067 w 83704"/>
                <a:gd name="connsiteY7" fmla="*/ 52328 h 84659"/>
                <a:gd name="connsiteX8" fmla="*/ 0 w 83704"/>
                <a:gd name="connsiteY8" fmla="*/ 46029 h 84659"/>
                <a:gd name="connsiteX9" fmla="*/ 29669 w 83704"/>
                <a:gd name="connsiteY9" fmla="*/ 32344 h 84659"/>
                <a:gd name="connsiteX10" fmla="*/ 25754 w 83704"/>
                <a:gd name="connsiteY10" fmla="*/ 0 h 8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704" h="84659">
                  <a:moveTo>
                    <a:pt x="25754" y="0"/>
                  </a:moveTo>
                  <a:lnTo>
                    <a:pt x="47848" y="23873"/>
                  </a:lnTo>
                  <a:lnTo>
                    <a:pt x="77392" y="10188"/>
                  </a:lnTo>
                  <a:lnTo>
                    <a:pt x="61610" y="38631"/>
                  </a:lnTo>
                  <a:lnTo>
                    <a:pt x="83704" y="62516"/>
                  </a:lnTo>
                  <a:lnTo>
                    <a:pt x="51763" y="56217"/>
                  </a:lnTo>
                  <a:lnTo>
                    <a:pt x="35855" y="84660"/>
                  </a:lnTo>
                  <a:lnTo>
                    <a:pt x="32067" y="52328"/>
                  </a:lnTo>
                  <a:lnTo>
                    <a:pt x="0" y="46029"/>
                  </a:lnTo>
                  <a:lnTo>
                    <a:pt x="29669" y="32344"/>
                  </a:lnTo>
                  <a:lnTo>
                    <a:pt x="25754" y="0"/>
                  </a:lnTo>
                  <a:close/>
                </a:path>
              </a:pathLst>
            </a:custGeom>
            <a:solidFill>
              <a:srgbClr val="FFFFFF"/>
            </a:solidFill>
            <a:ln w="1262" cap="flat">
              <a:noFill/>
              <a:prstDash val="solid"/>
              <a:miter/>
            </a:ln>
          </p:spPr>
          <p:txBody>
            <a:bodyPr rtlCol="0" anchor="ctr"/>
            <a:lstStyle/>
            <a:p>
              <a:endParaRPr lang="en-QA"/>
            </a:p>
          </p:txBody>
        </p:sp>
        <p:sp>
          <p:nvSpPr>
            <p:cNvPr id="8841" name="Freeform 8840">
              <a:extLst>
                <a:ext uri="{FF2B5EF4-FFF2-40B4-BE49-F238E27FC236}">
                  <a16:creationId xmlns:a16="http://schemas.microsoft.com/office/drawing/2014/main" id="{5F59A311-D1B1-830A-6864-A3CB67E9CA47}"/>
                </a:ext>
              </a:extLst>
            </p:cNvPr>
            <p:cNvSpPr/>
            <p:nvPr/>
          </p:nvSpPr>
          <p:spPr>
            <a:xfrm>
              <a:off x="13360654" y="1601330"/>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8842" name="Freeform 8841">
              <a:extLst>
                <a:ext uri="{FF2B5EF4-FFF2-40B4-BE49-F238E27FC236}">
                  <a16:creationId xmlns:a16="http://schemas.microsoft.com/office/drawing/2014/main" id="{F45192C0-8C36-2B98-7FE8-73070AD08933}"/>
                </a:ext>
              </a:extLst>
            </p:cNvPr>
            <p:cNvSpPr/>
            <p:nvPr/>
          </p:nvSpPr>
          <p:spPr>
            <a:xfrm>
              <a:off x="13522508" y="1601317"/>
              <a:ext cx="485814" cy="431768"/>
            </a:xfrm>
            <a:custGeom>
              <a:avLst/>
              <a:gdLst>
                <a:gd name="connsiteX0" fmla="*/ 0 w 485814"/>
                <a:gd name="connsiteY0" fmla="*/ 0 h 431768"/>
                <a:gd name="connsiteX1" fmla="*/ 485814 w 485814"/>
                <a:gd name="connsiteY1" fmla="*/ 0 h 431768"/>
                <a:gd name="connsiteX2" fmla="*/ 485814 w 485814"/>
                <a:gd name="connsiteY2" fmla="*/ 431769 h 431768"/>
                <a:gd name="connsiteX3" fmla="*/ 0 w 485814"/>
                <a:gd name="connsiteY3" fmla="*/ 431769 h 431768"/>
                <a:gd name="connsiteX4" fmla="*/ 0 w 485814"/>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814" h="431768">
                  <a:moveTo>
                    <a:pt x="0" y="0"/>
                  </a:moveTo>
                  <a:lnTo>
                    <a:pt x="485814" y="0"/>
                  </a:lnTo>
                  <a:lnTo>
                    <a:pt x="485814" y="431769"/>
                  </a:lnTo>
                  <a:lnTo>
                    <a:pt x="0" y="431769"/>
                  </a:lnTo>
                  <a:lnTo>
                    <a:pt x="0" y="0"/>
                  </a:lnTo>
                  <a:close/>
                </a:path>
              </a:pathLst>
            </a:custGeom>
            <a:solidFill>
              <a:srgbClr val="01411C"/>
            </a:solidFill>
            <a:ln w="1262" cap="flat">
              <a:noFill/>
              <a:prstDash val="solid"/>
              <a:miter/>
            </a:ln>
          </p:spPr>
          <p:txBody>
            <a:bodyPr rtlCol="0" anchor="ctr"/>
            <a:lstStyle/>
            <a:p>
              <a:endParaRPr lang="en-QA"/>
            </a:p>
          </p:txBody>
        </p:sp>
        <p:sp>
          <p:nvSpPr>
            <p:cNvPr id="8843" name="Freeform 8842">
              <a:extLst>
                <a:ext uri="{FF2B5EF4-FFF2-40B4-BE49-F238E27FC236}">
                  <a16:creationId xmlns:a16="http://schemas.microsoft.com/office/drawing/2014/main" id="{4FB24F90-7168-764C-EA91-CAAFAA536EB4}"/>
                </a:ext>
              </a:extLst>
            </p:cNvPr>
            <p:cNvSpPr/>
            <p:nvPr/>
          </p:nvSpPr>
          <p:spPr>
            <a:xfrm>
              <a:off x="13631791" y="1712071"/>
              <a:ext cx="242831" cy="215874"/>
            </a:xfrm>
            <a:custGeom>
              <a:avLst/>
              <a:gdLst>
                <a:gd name="connsiteX0" fmla="*/ 186649 w 242831"/>
                <a:gd name="connsiteY0" fmla="*/ 159257 h 215874"/>
                <a:gd name="connsiteX1" fmla="*/ 64186 w 242831"/>
                <a:gd name="connsiteY1" fmla="*/ 139538 h 215874"/>
                <a:gd name="connsiteX2" fmla="*/ 83882 w 242831"/>
                <a:gd name="connsiteY2" fmla="*/ 17094 h 215874"/>
                <a:gd name="connsiteX3" fmla="*/ 123904 w 242831"/>
                <a:gd name="connsiteY3" fmla="*/ 1199 h 215874"/>
                <a:gd name="connsiteX4" fmla="*/ 44744 w 242831"/>
                <a:gd name="connsiteY4" fmla="*/ 20439 h 215874"/>
                <a:gd name="connsiteX5" fmla="*/ 20503 w 242831"/>
                <a:gd name="connsiteY5" fmla="*/ 171150 h 215874"/>
                <a:gd name="connsiteX6" fmla="*/ 171121 w 242831"/>
                <a:gd name="connsiteY6" fmla="*/ 195414 h 215874"/>
                <a:gd name="connsiteX7" fmla="*/ 214299 w 242831"/>
                <a:gd name="connsiteY7" fmla="*/ 126282 h 215874"/>
                <a:gd name="connsiteX8" fmla="*/ 186649 w 242831"/>
                <a:gd name="connsiteY8" fmla="*/ 159257 h 215874"/>
                <a:gd name="connsiteX9" fmla="*/ 185008 w 242831"/>
                <a:gd name="connsiteY9" fmla="*/ 0 h 215874"/>
                <a:gd name="connsiteX10" fmla="*/ 207102 w 242831"/>
                <a:gd name="connsiteY10" fmla="*/ 23835 h 215874"/>
                <a:gd name="connsiteX11" fmla="*/ 236646 w 242831"/>
                <a:gd name="connsiteY11" fmla="*/ 10175 h 215874"/>
                <a:gd name="connsiteX12" fmla="*/ 220737 w 242831"/>
                <a:gd name="connsiteY12" fmla="*/ 38568 h 215874"/>
                <a:gd name="connsiteX13" fmla="*/ 242831 w 242831"/>
                <a:gd name="connsiteY13" fmla="*/ 62403 h 215874"/>
                <a:gd name="connsiteX14" fmla="*/ 211017 w 242831"/>
                <a:gd name="connsiteY14" fmla="*/ 56116 h 215874"/>
                <a:gd name="connsiteX15" fmla="*/ 195108 w 242831"/>
                <a:gd name="connsiteY15" fmla="*/ 84508 h 215874"/>
                <a:gd name="connsiteX16" fmla="*/ 191321 w 242831"/>
                <a:gd name="connsiteY16" fmla="*/ 52227 h 215874"/>
                <a:gd name="connsiteX17" fmla="*/ 159380 w 242831"/>
                <a:gd name="connsiteY17" fmla="*/ 45940 h 215874"/>
                <a:gd name="connsiteX18" fmla="*/ 188923 w 242831"/>
                <a:gd name="connsiteY18" fmla="*/ 32281 h 215874"/>
                <a:gd name="connsiteX19" fmla="*/ 185008 w 242831"/>
                <a:gd name="connsiteY19" fmla="*/ 0 h 2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2831" h="215874">
                  <a:moveTo>
                    <a:pt x="186649" y="159257"/>
                  </a:moveTo>
                  <a:cubicBezTo>
                    <a:pt x="147386" y="187625"/>
                    <a:pt x="92592" y="178800"/>
                    <a:pt x="64186" y="139538"/>
                  </a:cubicBezTo>
                  <a:cubicBezTo>
                    <a:pt x="35906" y="100276"/>
                    <a:pt x="44617" y="45448"/>
                    <a:pt x="83882" y="17094"/>
                  </a:cubicBezTo>
                  <a:cubicBezTo>
                    <a:pt x="96128" y="8244"/>
                    <a:pt x="109889" y="3017"/>
                    <a:pt x="123904" y="1199"/>
                  </a:cubicBezTo>
                  <a:cubicBezTo>
                    <a:pt x="97011" y="-2828"/>
                    <a:pt x="68605" y="3232"/>
                    <a:pt x="44744" y="20439"/>
                  </a:cubicBezTo>
                  <a:cubicBezTo>
                    <a:pt x="-3610" y="55346"/>
                    <a:pt x="-14468" y="122823"/>
                    <a:pt x="20503" y="171150"/>
                  </a:cubicBezTo>
                  <a:cubicBezTo>
                    <a:pt x="55348" y="219464"/>
                    <a:pt x="122893" y="230333"/>
                    <a:pt x="171121" y="195414"/>
                  </a:cubicBezTo>
                  <a:cubicBezTo>
                    <a:pt x="194983" y="178219"/>
                    <a:pt x="209627" y="153109"/>
                    <a:pt x="214299" y="126282"/>
                  </a:cubicBezTo>
                  <a:cubicBezTo>
                    <a:pt x="208239" y="138995"/>
                    <a:pt x="198896" y="150408"/>
                    <a:pt x="186649" y="159257"/>
                  </a:cubicBezTo>
                  <a:close/>
                  <a:moveTo>
                    <a:pt x="185008" y="0"/>
                  </a:moveTo>
                  <a:lnTo>
                    <a:pt x="207102" y="23835"/>
                  </a:lnTo>
                  <a:lnTo>
                    <a:pt x="236646" y="10175"/>
                  </a:lnTo>
                  <a:lnTo>
                    <a:pt x="220737" y="38568"/>
                  </a:lnTo>
                  <a:lnTo>
                    <a:pt x="242831" y="62403"/>
                  </a:lnTo>
                  <a:lnTo>
                    <a:pt x="211017" y="56116"/>
                  </a:lnTo>
                  <a:lnTo>
                    <a:pt x="195108" y="84508"/>
                  </a:lnTo>
                  <a:lnTo>
                    <a:pt x="191321" y="52227"/>
                  </a:lnTo>
                  <a:lnTo>
                    <a:pt x="159380" y="45940"/>
                  </a:lnTo>
                  <a:lnTo>
                    <a:pt x="188923" y="32281"/>
                  </a:lnTo>
                  <a:lnTo>
                    <a:pt x="185008" y="0"/>
                  </a:lnTo>
                  <a:close/>
                </a:path>
              </a:pathLst>
            </a:custGeom>
            <a:solidFill>
              <a:srgbClr val="FFFFFF"/>
            </a:solidFill>
            <a:ln w="1262" cap="flat">
              <a:noFill/>
              <a:prstDash val="solid"/>
              <a:miter/>
            </a:ln>
          </p:spPr>
          <p:txBody>
            <a:bodyPr rtlCol="0" anchor="ctr"/>
            <a:lstStyle/>
            <a:p>
              <a:endParaRPr lang="en-QA"/>
            </a:p>
          </p:txBody>
        </p:sp>
      </p:grpSp>
      <p:grpSp>
        <p:nvGrpSpPr>
          <p:cNvPr id="8844" name="Graphic 2">
            <a:extLst>
              <a:ext uri="{FF2B5EF4-FFF2-40B4-BE49-F238E27FC236}">
                <a16:creationId xmlns:a16="http://schemas.microsoft.com/office/drawing/2014/main" id="{8225553E-10A8-7608-91BE-A133386EE113}"/>
              </a:ext>
            </a:extLst>
          </p:cNvPr>
          <p:cNvGrpSpPr/>
          <p:nvPr/>
        </p:nvGrpSpPr>
        <p:grpSpPr>
          <a:xfrm>
            <a:off x="17188381" y="6590623"/>
            <a:ext cx="855664" cy="570396"/>
            <a:chOff x="13360654" y="3222309"/>
            <a:chExt cx="647668" cy="431743"/>
          </a:xfrm>
        </p:grpSpPr>
        <p:sp>
          <p:nvSpPr>
            <p:cNvPr id="8845" name="Freeform 8844">
              <a:extLst>
                <a:ext uri="{FF2B5EF4-FFF2-40B4-BE49-F238E27FC236}">
                  <a16:creationId xmlns:a16="http://schemas.microsoft.com/office/drawing/2014/main" id="{C65F5B7E-4EFC-0E1E-35AB-A9F37F1A0A62}"/>
                </a:ext>
              </a:extLst>
            </p:cNvPr>
            <p:cNvSpPr/>
            <p:nvPr/>
          </p:nvSpPr>
          <p:spPr>
            <a:xfrm>
              <a:off x="13360654" y="3222309"/>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8846" name="Freeform 8845">
              <a:extLst>
                <a:ext uri="{FF2B5EF4-FFF2-40B4-BE49-F238E27FC236}">
                  <a16:creationId xmlns:a16="http://schemas.microsoft.com/office/drawing/2014/main" id="{0C75458D-FC47-78CE-756C-641EA7B0A3AD}"/>
                </a:ext>
              </a:extLst>
            </p:cNvPr>
            <p:cNvSpPr/>
            <p:nvPr/>
          </p:nvSpPr>
          <p:spPr>
            <a:xfrm>
              <a:off x="13360654" y="3222309"/>
              <a:ext cx="647668" cy="215865"/>
            </a:xfrm>
            <a:custGeom>
              <a:avLst/>
              <a:gdLst>
                <a:gd name="connsiteX0" fmla="*/ 647668 w 647668"/>
                <a:gd name="connsiteY0" fmla="*/ 0 h 215865"/>
                <a:gd name="connsiteX1" fmla="*/ 647668 w 647668"/>
                <a:gd name="connsiteY1" fmla="*/ 215865 h 215865"/>
                <a:gd name="connsiteX2" fmla="*/ 323834 w 647668"/>
                <a:gd name="connsiteY2" fmla="*/ 215865 h 215865"/>
                <a:gd name="connsiteX3" fmla="*/ 0 w 647668"/>
                <a:gd name="connsiteY3" fmla="*/ 0 h 215865"/>
                <a:gd name="connsiteX4" fmla="*/ 647668 w 647668"/>
                <a:gd name="connsiteY4" fmla="*/ 0 h 215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65">
                  <a:moveTo>
                    <a:pt x="647668" y="0"/>
                  </a:moveTo>
                  <a:lnTo>
                    <a:pt x="647668" y="215865"/>
                  </a:lnTo>
                  <a:lnTo>
                    <a:pt x="323834" y="215865"/>
                  </a:lnTo>
                  <a:lnTo>
                    <a:pt x="0" y="0"/>
                  </a:lnTo>
                  <a:lnTo>
                    <a:pt x="647668" y="0"/>
                  </a:lnTo>
                  <a:close/>
                </a:path>
              </a:pathLst>
            </a:custGeom>
            <a:solidFill>
              <a:srgbClr val="0052B4"/>
            </a:solidFill>
            <a:ln w="1262" cap="flat">
              <a:noFill/>
              <a:prstDash val="solid"/>
              <a:miter/>
            </a:ln>
          </p:spPr>
          <p:txBody>
            <a:bodyPr rtlCol="0" anchor="ctr"/>
            <a:lstStyle/>
            <a:p>
              <a:endParaRPr lang="en-QA"/>
            </a:p>
          </p:txBody>
        </p:sp>
        <p:sp>
          <p:nvSpPr>
            <p:cNvPr id="8847" name="Freeform 8846">
              <a:extLst>
                <a:ext uri="{FF2B5EF4-FFF2-40B4-BE49-F238E27FC236}">
                  <a16:creationId xmlns:a16="http://schemas.microsoft.com/office/drawing/2014/main" id="{58A38B36-EAFE-8D8B-9753-33912CB02915}"/>
                </a:ext>
              </a:extLst>
            </p:cNvPr>
            <p:cNvSpPr/>
            <p:nvPr/>
          </p:nvSpPr>
          <p:spPr>
            <a:xfrm>
              <a:off x="13360654" y="3438174"/>
              <a:ext cx="647668" cy="215878"/>
            </a:xfrm>
            <a:custGeom>
              <a:avLst/>
              <a:gdLst>
                <a:gd name="connsiteX0" fmla="*/ 647668 w 647668"/>
                <a:gd name="connsiteY0" fmla="*/ 0 h 215878"/>
                <a:gd name="connsiteX1" fmla="*/ 647668 w 647668"/>
                <a:gd name="connsiteY1" fmla="*/ 215878 h 215878"/>
                <a:gd name="connsiteX2" fmla="*/ 0 w 647668"/>
                <a:gd name="connsiteY2" fmla="*/ 215878 h 215878"/>
                <a:gd name="connsiteX3" fmla="*/ 323834 w 647668"/>
                <a:gd name="connsiteY3" fmla="*/ 0 h 215878"/>
                <a:gd name="connsiteX4" fmla="*/ 647668 w 647668"/>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78">
                  <a:moveTo>
                    <a:pt x="647668" y="0"/>
                  </a:moveTo>
                  <a:lnTo>
                    <a:pt x="647668" y="215878"/>
                  </a:lnTo>
                  <a:lnTo>
                    <a:pt x="0" y="215878"/>
                  </a:lnTo>
                  <a:lnTo>
                    <a:pt x="323834" y="0"/>
                  </a:lnTo>
                  <a:lnTo>
                    <a:pt x="647668" y="0"/>
                  </a:lnTo>
                  <a:close/>
                </a:path>
              </a:pathLst>
            </a:custGeom>
            <a:solidFill>
              <a:srgbClr val="D80027"/>
            </a:solidFill>
            <a:ln w="1262" cap="flat">
              <a:noFill/>
              <a:prstDash val="solid"/>
              <a:miter/>
            </a:ln>
          </p:spPr>
          <p:txBody>
            <a:bodyPr rtlCol="0" anchor="ctr"/>
            <a:lstStyle/>
            <a:p>
              <a:endParaRPr lang="en-QA"/>
            </a:p>
          </p:txBody>
        </p:sp>
        <p:sp>
          <p:nvSpPr>
            <p:cNvPr id="8848" name="Freeform 8847">
              <a:extLst>
                <a:ext uri="{FF2B5EF4-FFF2-40B4-BE49-F238E27FC236}">
                  <a16:creationId xmlns:a16="http://schemas.microsoft.com/office/drawing/2014/main" id="{846810D3-E7F4-6D1E-EB9A-47DC841E4BD1}"/>
                </a:ext>
              </a:extLst>
            </p:cNvPr>
            <p:cNvSpPr/>
            <p:nvPr/>
          </p:nvSpPr>
          <p:spPr>
            <a:xfrm>
              <a:off x="13369239" y="3263124"/>
              <a:ext cx="276489" cy="350113"/>
            </a:xfrm>
            <a:custGeom>
              <a:avLst/>
              <a:gdLst>
                <a:gd name="connsiteX0" fmla="*/ 196195 w 276489"/>
                <a:gd name="connsiteY0" fmla="*/ 175051 h 350113"/>
                <a:gd name="connsiteX1" fmla="*/ 161728 w 276489"/>
                <a:gd name="connsiteY1" fmla="*/ 158815 h 350113"/>
                <a:gd name="connsiteX2" fmla="*/ 180035 w 276489"/>
                <a:gd name="connsiteY2" fmla="*/ 125386 h 350113"/>
                <a:gd name="connsiteX3" fmla="*/ 142664 w 276489"/>
                <a:gd name="connsiteY3" fmla="*/ 132557 h 350113"/>
                <a:gd name="connsiteX4" fmla="*/ 137866 w 276489"/>
                <a:gd name="connsiteY4" fmla="*/ 94696 h 350113"/>
                <a:gd name="connsiteX5" fmla="*/ 111732 w 276489"/>
                <a:gd name="connsiteY5" fmla="*/ 122545 h 350113"/>
                <a:gd name="connsiteX6" fmla="*/ 85598 w 276489"/>
                <a:gd name="connsiteY6" fmla="*/ 94696 h 350113"/>
                <a:gd name="connsiteX7" fmla="*/ 80928 w 276489"/>
                <a:gd name="connsiteY7" fmla="*/ 132557 h 350113"/>
                <a:gd name="connsiteX8" fmla="*/ 43431 w 276489"/>
                <a:gd name="connsiteY8" fmla="*/ 125386 h 350113"/>
                <a:gd name="connsiteX9" fmla="*/ 61737 w 276489"/>
                <a:gd name="connsiteY9" fmla="*/ 158815 h 350113"/>
                <a:gd name="connsiteX10" fmla="*/ 27271 w 276489"/>
                <a:gd name="connsiteY10" fmla="*/ 175051 h 350113"/>
                <a:gd name="connsiteX11" fmla="*/ 61737 w 276489"/>
                <a:gd name="connsiteY11" fmla="*/ 191286 h 350113"/>
                <a:gd name="connsiteX12" fmla="*/ 43431 w 276489"/>
                <a:gd name="connsiteY12" fmla="*/ 224715 h 350113"/>
                <a:gd name="connsiteX13" fmla="*/ 80928 w 276489"/>
                <a:gd name="connsiteY13" fmla="*/ 217544 h 350113"/>
                <a:gd name="connsiteX14" fmla="*/ 85598 w 276489"/>
                <a:gd name="connsiteY14" fmla="*/ 255418 h 350113"/>
                <a:gd name="connsiteX15" fmla="*/ 111732 w 276489"/>
                <a:gd name="connsiteY15" fmla="*/ 227568 h 350113"/>
                <a:gd name="connsiteX16" fmla="*/ 137866 w 276489"/>
                <a:gd name="connsiteY16" fmla="*/ 255418 h 350113"/>
                <a:gd name="connsiteX17" fmla="*/ 142664 w 276489"/>
                <a:gd name="connsiteY17" fmla="*/ 217544 h 350113"/>
                <a:gd name="connsiteX18" fmla="*/ 180035 w 276489"/>
                <a:gd name="connsiteY18" fmla="*/ 224715 h 350113"/>
                <a:gd name="connsiteX19" fmla="*/ 161728 w 276489"/>
                <a:gd name="connsiteY19" fmla="*/ 191298 h 350113"/>
                <a:gd name="connsiteX20" fmla="*/ 196195 w 276489"/>
                <a:gd name="connsiteY20" fmla="*/ 175051 h 350113"/>
                <a:gd name="connsiteX21" fmla="*/ 18938 w 276489"/>
                <a:gd name="connsiteY21" fmla="*/ 0 h 350113"/>
                <a:gd name="connsiteX22" fmla="*/ 30427 w 276489"/>
                <a:gd name="connsiteY22" fmla="*/ 16058 h 350113"/>
                <a:gd name="connsiteX23" fmla="*/ 49238 w 276489"/>
                <a:gd name="connsiteY23" fmla="*/ 10100 h 350113"/>
                <a:gd name="connsiteX24" fmla="*/ 37623 w 276489"/>
                <a:gd name="connsiteY24" fmla="*/ 25981 h 350113"/>
                <a:gd name="connsiteX25" fmla="*/ 49112 w 276489"/>
                <a:gd name="connsiteY25" fmla="*/ 42039 h 350113"/>
                <a:gd name="connsiteX26" fmla="*/ 30300 w 276489"/>
                <a:gd name="connsiteY26" fmla="*/ 35803 h 350113"/>
                <a:gd name="connsiteX27" fmla="*/ 18559 w 276489"/>
                <a:gd name="connsiteY27" fmla="*/ 51684 h 350113"/>
                <a:gd name="connsiteX28" fmla="*/ 18685 w 276489"/>
                <a:gd name="connsiteY28" fmla="*/ 31940 h 350113"/>
                <a:gd name="connsiteX29" fmla="*/ 0 w 276489"/>
                <a:gd name="connsiteY29" fmla="*/ 25703 h 350113"/>
                <a:gd name="connsiteX30" fmla="*/ 18812 w 276489"/>
                <a:gd name="connsiteY30" fmla="*/ 19745 h 350113"/>
                <a:gd name="connsiteX31" fmla="*/ 18938 w 276489"/>
                <a:gd name="connsiteY31" fmla="*/ 0 h 350113"/>
                <a:gd name="connsiteX32" fmla="*/ 18938 w 276489"/>
                <a:gd name="connsiteY32" fmla="*/ 298417 h 350113"/>
                <a:gd name="connsiteX33" fmla="*/ 30427 w 276489"/>
                <a:gd name="connsiteY33" fmla="*/ 314475 h 350113"/>
                <a:gd name="connsiteX34" fmla="*/ 49238 w 276489"/>
                <a:gd name="connsiteY34" fmla="*/ 308516 h 350113"/>
                <a:gd name="connsiteX35" fmla="*/ 37623 w 276489"/>
                <a:gd name="connsiteY35" fmla="*/ 324410 h 350113"/>
                <a:gd name="connsiteX36" fmla="*/ 49112 w 276489"/>
                <a:gd name="connsiteY36" fmla="*/ 340469 h 350113"/>
                <a:gd name="connsiteX37" fmla="*/ 30300 w 276489"/>
                <a:gd name="connsiteY37" fmla="*/ 334220 h 350113"/>
                <a:gd name="connsiteX38" fmla="*/ 18559 w 276489"/>
                <a:gd name="connsiteY38" fmla="*/ 350114 h 350113"/>
                <a:gd name="connsiteX39" fmla="*/ 18685 w 276489"/>
                <a:gd name="connsiteY39" fmla="*/ 330369 h 350113"/>
                <a:gd name="connsiteX40" fmla="*/ 0 w 276489"/>
                <a:gd name="connsiteY40" fmla="*/ 324120 h 350113"/>
                <a:gd name="connsiteX41" fmla="*/ 18812 w 276489"/>
                <a:gd name="connsiteY41" fmla="*/ 318161 h 350113"/>
                <a:gd name="connsiteX42" fmla="*/ 18938 w 276489"/>
                <a:gd name="connsiteY42" fmla="*/ 298417 h 350113"/>
                <a:gd name="connsiteX43" fmla="*/ 257552 w 276489"/>
                <a:gd name="connsiteY43" fmla="*/ 149208 h 350113"/>
                <a:gd name="connsiteX44" fmla="*/ 246064 w 276489"/>
                <a:gd name="connsiteY44" fmla="*/ 165267 h 350113"/>
                <a:gd name="connsiteX45" fmla="*/ 227252 w 276489"/>
                <a:gd name="connsiteY45" fmla="*/ 159308 h 350113"/>
                <a:gd name="connsiteX46" fmla="*/ 238993 w 276489"/>
                <a:gd name="connsiteY46" fmla="*/ 175190 h 350113"/>
                <a:gd name="connsiteX47" fmla="*/ 227505 w 276489"/>
                <a:gd name="connsiteY47" fmla="*/ 191248 h 350113"/>
                <a:gd name="connsiteX48" fmla="*/ 246190 w 276489"/>
                <a:gd name="connsiteY48" fmla="*/ 185011 h 350113"/>
                <a:gd name="connsiteX49" fmla="*/ 257931 w 276489"/>
                <a:gd name="connsiteY49" fmla="*/ 200893 h 350113"/>
                <a:gd name="connsiteX50" fmla="*/ 257805 w 276489"/>
                <a:gd name="connsiteY50" fmla="*/ 181161 h 350113"/>
                <a:gd name="connsiteX51" fmla="*/ 276490 w 276489"/>
                <a:gd name="connsiteY51" fmla="*/ 174912 h 350113"/>
                <a:gd name="connsiteX52" fmla="*/ 257679 w 276489"/>
                <a:gd name="connsiteY52" fmla="*/ 168953 h 350113"/>
                <a:gd name="connsiteX53" fmla="*/ 257552 w 276489"/>
                <a:gd name="connsiteY53" fmla="*/ 149208 h 35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76489" h="350113">
                  <a:moveTo>
                    <a:pt x="196195" y="175051"/>
                  </a:moveTo>
                  <a:lnTo>
                    <a:pt x="161728" y="158815"/>
                  </a:lnTo>
                  <a:lnTo>
                    <a:pt x="180035" y="125386"/>
                  </a:lnTo>
                  <a:lnTo>
                    <a:pt x="142664" y="132557"/>
                  </a:lnTo>
                  <a:lnTo>
                    <a:pt x="137866" y="94696"/>
                  </a:lnTo>
                  <a:lnTo>
                    <a:pt x="111732" y="122545"/>
                  </a:lnTo>
                  <a:lnTo>
                    <a:pt x="85598" y="94696"/>
                  </a:lnTo>
                  <a:lnTo>
                    <a:pt x="80928" y="132557"/>
                  </a:lnTo>
                  <a:lnTo>
                    <a:pt x="43431" y="125386"/>
                  </a:lnTo>
                  <a:lnTo>
                    <a:pt x="61737" y="158815"/>
                  </a:lnTo>
                  <a:lnTo>
                    <a:pt x="27271" y="175051"/>
                  </a:lnTo>
                  <a:lnTo>
                    <a:pt x="61737" y="191286"/>
                  </a:lnTo>
                  <a:lnTo>
                    <a:pt x="43431" y="224715"/>
                  </a:lnTo>
                  <a:lnTo>
                    <a:pt x="80928" y="217544"/>
                  </a:lnTo>
                  <a:lnTo>
                    <a:pt x="85598" y="255418"/>
                  </a:lnTo>
                  <a:lnTo>
                    <a:pt x="111732" y="227568"/>
                  </a:lnTo>
                  <a:lnTo>
                    <a:pt x="137866" y="255418"/>
                  </a:lnTo>
                  <a:lnTo>
                    <a:pt x="142664" y="217544"/>
                  </a:lnTo>
                  <a:lnTo>
                    <a:pt x="180035" y="224715"/>
                  </a:lnTo>
                  <a:lnTo>
                    <a:pt x="161728" y="191298"/>
                  </a:lnTo>
                  <a:lnTo>
                    <a:pt x="196195" y="175051"/>
                  </a:lnTo>
                  <a:close/>
                  <a:moveTo>
                    <a:pt x="18938" y="0"/>
                  </a:moveTo>
                  <a:lnTo>
                    <a:pt x="30427" y="16058"/>
                  </a:lnTo>
                  <a:lnTo>
                    <a:pt x="49238" y="10100"/>
                  </a:lnTo>
                  <a:lnTo>
                    <a:pt x="37623" y="25981"/>
                  </a:lnTo>
                  <a:lnTo>
                    <a:pt x="49112" y="42039"/>
                  </a:lnTo>
                  <a:lnTo>
                    <a:pt x="30300" y="35803"/>
                  </a:lnTo>
                  <a:lnTo>
                    <a:pt x="18559" y="51684"/>
                  </a:lnTo>
                  <a:lnTo>
                    <a:pt x="18685" y="31940"/>
                  </a:lnTo>
                  <a:lnTo>
                    <a:pt x="0" y="25703"/>
                  </a:lnTo>
                  <a:lnTo>
                    <a:pt x="18812" y="19745"/>
                  </a:lnTo>
                  <a:lnTo>
                    <a:pt x="18938" y="0"/>
                  </a:lnTo>
                  <a:close/>
                  <a:moveTo>
                    <a:pt x="18938" y="298417"/>
                  </a:moveTo>
                  <a:lnTo>
                    <a:pt x="30427" y="314475"/>
                  </a:lnTo>
                  <a:lnTo>
                    <a:pt x="49238" y="308516"/>
                  </a:lnTo>
                  <a:lnTo>
                    <a:pt x="37623" y="324410"/>
                  </a:lnTo>
                  <a:lnTo>
                    <a:pt x="49112" y="340469"/>
                  </a:lnTo>
                  <a:lnTo>
                    <a:pt x="30300" y="334220"/>
                  </a:lnTo>
                  <a:lnTo>
                    <a:pt x="18559" y="350114"/>
                  </a:lnTo>
                  <a:lnTo>
                    <a:pt x="18685" y="330369"/>
                  </a:lnTo>
                  <a:lnTo>
                    <a:pt x="0" y="324120"/>
                  </a:lnTo>
                  <a:lnTo>
                    <a:pt x="18812" y="318161"/>
                  </a:lnTo>
                  <a:lnTo>
                    <a:pt x="18938" y="298417"/>
                  </a:lnTo>
                  <a:close/>
                  <a:moveTo>
                    <a:pt x="257552" y="149208"/>
                  </a:moveTo>
                  <a:lnTo>
                    <a:pt x="246064" y="165267"/>
                  </a:lnTo>
                  <a:lnTo>
                    <a:pt x="227252" y="159308"/>
                  </a:lnTo>
                  <a:lnTo>
                    <a:pt x="238993" y="175190"/>
                  </a:lnTo>
                  <a:lnTo>
                    <a:pt x="227505" y="191248"/>
                  </a:lnTo>
                  <a:lnTo>
                    <a:pt x="246190" y="185011"/>
                  </a:lnTo>
                  <a:lnTo>
                    <a:pt x="257931" y="200893"/>
                  </a:lnTo>
                  <a:lnTo>
                    <a:pt x="257805" y="181161"/>
                  </a:lnTo>
                  <a:lnTo>
                    <a:pt x="276490" y="174912"/>
                  </a:lnTo>
                  <a:lnTo>
                    <a:pt x="257679" y="168953"/>
                  </a:lnTo>
                  <a:lnTo>
                    <a:pt x="257552" y="149208"/>
                  </a:lnTo>
                  <a:close/>
                </a:path>
              </a:pathLst>
            </a:custGeom>
            <a:solidFill>
              <a:srgbClr val="FFDA44"/>
            </a:solidFill>
            <a:ln w="1262" cap="flat">
              <a:noFill/>
              <a:prstDash val="solid"/>
              <a:miter/>
            </a:ln>
          </p:spPr>
          <p:txBody>
            <a:bodyPr rtlCol="0" anchor="ctr"/>
            <a:lstStyle/>
            <a:p>
              <a:endParaRPr lang="en-QA"/>
            </a:p>
          </p:txBody>
        </p:sp>
      </p:grpSp>
      <p:grpSp>
        <p:nvGrpSpPr>
          <p:cNvPr id="8908" name="Graphic 2">
            <a:extLst>
              <a:ext uri="{FF2B5EF4-FFF2-40B4-BE49-F238E27FC236}">
                <a16:creationId xmlns:a16="http://schemas.microsoft.com/office/drawing/2014/main" id="{09C13A42-9272-E1BF-8ED0-CA47F3BF31A9}"/>
              </a:ext>
            </a:extLst>
          </p:cNvPr>
          <p:cNvGrpSpPr/>
          <p:nvPr/>
        </p:nvGrpSpPr>
        <p:grpSpPr>
          <a:xfrm>
            <a:off x="15832327" y="9802950"/>
            <a:ext cx="855664" cy="570396"/>
            <a:chOff x="12334232" y="5653778"/>
            <a:chExt cx="647668" cy="431743"/>
          </a:xfrm>
        </p:grpSpPr>
        <p:sp>
          <p:nvSpPr>
            <p:cNvPr id="8909" name="Freeform 8908">
              <a:extLst>
                <a:ext uri="{FF2B5EF4-FFF2-40B4-BE49-F238E27FC236}">
                  <a16:creationId xmlns:a16="http://schemas.microsoft.com/office/drawing/2014/main" id="{BA5B24D7-E779-0DA6-BDE2-9D04185824F1}"/>
                </a:ext>
              </a:extLst>
            </p:cNvPr>
            <p:cNvSpPr/>
            <p:nvPr/>
          </p:nvSpPr>
          <p:spPr>
            <a:xfrm>
              <a:off x="12334232" y="5653778"/>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8910" name="Freeform 8909">
              <a:extLst>
                <a:ext uri="{FF2B5EF4-FFF2-40B4-BE49-F238E27FC236}">
                  <a16:creationId xmlns:a16="http://schemas.microsoft.com/office/drawing/2014/main" id="{67A3305B-084C-9C5C-5845-3029D6040BDC}"/>
                </a:ext>
              </a:extLst>
            </p:cNvPr>
            <p:cNvSpPr/>
            <p:nvPr/>
          </p:nvSpPr>
          <p:spPr>
            <a:xfrm>
              <a:off x="12334232" y="5653778"/>
              <a:ext cx="354727" cy="431743"/>
            </a:xfrm>
            <a:custGeom>
              <a:avLst/>
              <a:gdLst>
                <a:gd name="connsiteX0" fmla="*/ 0 w 354727"/>
                <a:gd name="connsiteY0" fmla="*/ 431744 h 431743"/>
                <a:gd name="connsiteX1" fmla="*/ 0 w 354727"/>
                <a:gd name="connsiteY1" fmla="*/ 0 h 431743"/>
                <a:gd name="connsiteX2" fmla="*/ 354727 w 354727"/>
                <a:gd name="connsiteY2" fmla="*/ 221041 h 431743"/>
                <a:gd name="connsiteX3" fmla="*/ 110824 w 354727"/>
                <a:gd name="connsiteY3" fmla="*/ 221041 h 431743"/>
                <a:gd name="connsiteX4" fmla="*/ 343049 w 354727"/>
                <a:gd name="connsiteY4" fmla="*/ 431744 h 431743"/>
                <a:gd name="connsiteX5" fmla="*/ 0 w 354727"/>
                <a:gd name="connsiteY5" fmla="*/ 431744 h 43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4727" h="431743">
                  <a:moveTo>
                    <a:pt x="0" y="431744"/>
                  </a:moveTo>
                  <a:lnTo>
                    <a:pt x="0" y="0"/>
                  </a:lnTo>
                  <a:lnTo>
                    <a:pt x="354727" y="221041"/>
                  </a:lnTo>
                  <a:lnTo>
                    <a:pt x="110824" y="221041"/>
                  </a:lnTo>
                  <a:lnTo>
                    <a:pt x="343049" y="431744"/>
                  </a:lnTo>
                  <a:lnTo>
                    <a:pt x="0" y="431744"/>
                  </a:lnTo>
                  <a:close/>
                </a:path>
              </a:pathLst>
            </a:custGeom>
            <a:solidFill>
              <a:srgbClr val="0052B4"/>
            </a:solidFill>
            <a:ln w="1262" cap="flat">
              <a:noFill/>
              <a:prstDash val="solid"/>
              <a:miter/>
            </a:ln>
          </p:spPr>
          <p:txBody>
            <a:bodyPr rtlCol="0" anchor="ctr"/>
            <a:lstStyle/>
            <a:p>
              <a:endParaRPr lang="en-QA"/>
            </a:p>
          </p:txBody>
        </p:sp>
        <p:sp>
          <p:nvSpPr>
            <p:cNvPr id="8911" name="Freeform 8910">
              <a:extLst>
                <a:ext uri="{FF2B5EF4-FFF2-40B4-BE49-F238E27FC236}">
                  <a16:creationId xmlns:a16="http://schemas.microsoft.com/office/drawing/2014/main" id="{6E2A999C-53E2-E67C-DD71-FD18755A8F17}"/>
                </a:ext>
              </a:extLst>
            </p:cNvPr>
            <p:cNvSpPr/>
            <p:nvPr/>
          </p:nvSpPr>
          <p:spPr>
            <a:xfrm>
              <a:off x="12347135" y="5677020"/>
              <a:ext cx="296728" cy="395599"/>
            </a:xfrm>
            <a:custGeom>
              <a:avLst/>
              <a:gdLst>
                <a:gd name="connsiteX0" fmla="*/ 296728 w 296728"/>
                <a:gd name="connsiteY0" fmla="*/ 184898 h 395599"/>
                <a:gd name="connsiteX1" fmla="*/ 0 w 296728"/>
                <a:gd name="connsiteY1" fmla="*/ 0 h 395599"/>
                <a:gd name="connsiteX2" fmla="*/ 0 w 296728"/>
                <a:gd name="connsiteY2" fmla="*/ 395600 h 395599"/>
                <a:gd name="connsiteX3" fmla="*/ 296728 w 296728"/>
                <a:gd name="connsiteY3" fmla="*/ 395600 h 395599"/>
                <a:gd name="connsiteX4" fmla="*/ 64501 w 296728"/>
                <a:gd name="connsiteY4" fmla="*/ 184898 h 395599"/>
                <a:gd name="connsiteX5" fmla="*/ 296728 w 296728"/>
                <a:gd name="connsiteY5" fmla="*/ 184898 h 395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6728" h="395599">
                  <a:moveTo>
                    <a:pt x="296728" y="184898"/>
                  </a:moveTo>
                  <a:lnTo>
                    <a:pt x="0" y="0"/>
                  </a:lnTo>
                  <a:lnTo>
                    <a:pt x="0" y="395600"/>
                  </a:lnTo>
                  <a:lnTo>
                    <a:pt x="296728" y="395600"/>
                  </a:lnTo>
                  <a:lnTo>
                    <a:pt x="64501" y="184898"/>
                  </a:lnTo>
                  <a:lnTo>
                    <a:pt x="296728" y="184898"/>
                  </a:lnTo>
                  <a:close/>
                </a:path>
              </a:pathLst>
            </a:custGeom>
            <a:solidFill>
              <a:srgbClr val="D80027"/>
            </a:solidFill>
            <a:ln w="1262" cap="flat">
              <a:noFill/>
              <a:prstDash val="solid"/>
              <a:miter/>
            </a:ln>
          </p:spPr>
          <p:txBody>
            <a:bodyPr rtlCol="0" anchor="ctr"/>
            <a:lstStyle/>
            <a:p>
              <a:endParaRPr lang="en-QA"/>
            </a:p>
          </p:txBody>
        </p:sp>
        <p:sp>
          <p:nvSpPr>
            <p:cNvPr id="8912" name="Freeform 8911">
              <a:extLst>
                <a:ext uri="{FF2B5EF4-FFF2-40B4-BE49-F238E27FC236}">
                  <a16:creationId xmlns:a16="http://schemas.microsoft.com/office/drawing/2014/main" id="{6029723F-E10B-C132-3563-BACB28B1227D}"/>
                </a:ext>
              </a:extLst>
            </p:cNvPr>
            <p:cNvSpPr/>
            <p:nvPr/>
          </p:nvSpPr>
          <p:spPr>
            <a:xfrm>
              <a:off x="12367865" y="5757020"/>
              <a:ext cx="90333" cy="242149"/>
            </a:xfrm>
            <a:custGeom>
              <a:avLst/>
              <a:gdLst>
                <a:gd name="connsiteX0" fmla="*/ 90334 w 90333"/>
                <a:gd name="connsiteY0" fmla="*/ 199189 h 242149"/>
                <a:gd name="connsiteX1" fmla="*/ 71888 w 90333"/>
                <a:gd name="connsiteY1" fmla="*/ 190503 h 242149"/>
                <a:gd name="connsiteX2" fmla="*/ 81711 w 90333"/>
                <a:gd name="connsiteY2" fmla="*/ 172639 h 242149"/>
                <a:gd name="connsiteX3" fmla="*/ 61674 w 90333"/>
                <a:gd name="connsiteY3" fmla="*/ 176465 h 242149"/>
                <a:gd name="connsiteX4" fmla="*/ 59137 w 90333"/>
                <a:gd name="connsiteY4" fmla="*/ 156228 h 242149"/>
                <a:gd name="connsiteX5" fmla="*/ 45173 w 90333"/>
                <a:gd name="connsiteY5" fmla="*/ 171112 h 242149"/>
                <a:gd name="connsiteX6" fmla="*/ 31210 w 90333"/>
                <a:gd name="connsiteY6" fmla="*/ 156228 h 242149"/>
                <a:gd name="connsiteX7" fmla="*/ 28672 w 90333"/>
                <a:gd name="connsiteY7" fmla="*/ 176465 h 242149"/>
                <a:gd name="connsiteX8" fmla="*/ 8637 w 90333"/>
                <a:gd name="connsiteY8" fmla="*/ 172639 h 242149"/>
                <a:gd name="connsiteX9" fmla="*/ 18458 w 90333"/>
                <a:gd name="connsiteY9" fmla="*/ 190503 h 242149"/>
                <a:gd name="connsiteX10" fmla="*/ 0 w 90333"/>
                <a:gd name="connsiteY10" fmla="*/ 199189 h 242149"/>
                <a:gd name="connsiteX11" fmla="*/ 18458 w 90333"/>
                <a:gd name="connsiteY11" fmla="*/ 207874 h 242149"/>
                <a:gd name="connsiteX12" fmla="*/ 8637 w 90333"/>
                <a:gd name="connsiteY12" fmla="*/ 225738 h 242149"/>
                <a:gd name="connsiteX13" fmla="*/ 28672 w 90333"/>
                <a:gd name="connsiteY13" fmla="*/ 221913 h 242149"/>
                <a:gd name="connsiteX14" fmla="*/ 31210 w 90333"/>
                <a:gd name="connsiteY14" fmla="*/ 242150 h 242149"/>
                <a:gd name="connsiteX15" fmla="*/ 45173 w 90333"/>
                <a:gd name="connsiteY15" fmla="*/ 227265 h 242149"/>
                <a:gd name="connsiteX16" fmla="*/ 59137 w 90333"/>
                <a:gd name="connsiteY16" fmla="*/ 242150 h 242149"/>
                <a:gd name="connsiteX17" fmla="*/ 61674 w 90333"/>
                <a:gd name="connsiteY17" fmla="*/ 221913 h 242149"/>
                <a:gd name="connsiteX18" fmla="*/ 81711 w 90333"/>
                <a:gd name="connsiteY18" fmla="*/ 225738 h 242149"/>
                <a:gd name="connsiteX19" fmla="*/ 71888 w 90333"/>
                <a:gd name="connsiteY19" fmla="*/ 207874 h 242149"/>
                <a:gd name="connsiteX20" fmla="*/ 90334 w 90333"/>
                <a:gd name="connsiteY20" fmla="*/ 199189 h 242149"/>
                <a:gd name="connsiteX21" fmla="*/ 78024 w 90333"/>
                <a:gd name="connsiteY21" fmla="*/ 31246 h 242149"/>
                <a:gd name="connsiteX22" fmla="*/ 64603 w 90333"/>
                <a:gd name="connsiteY22" fmla="*/ 24933 h 242149"/>
                <a:gd name="connsiteX23" fmla="*/ 71749 w 90333"/>
                <a:gd name="connsiteY23" fmla="*/ 11930 h 242149"/>
                <a:gd name="connsiteX24" fmla="*/ 57167 w 90333"/>
                <a:gd name="connsiteY24" fmla="*/ 14720 h 242149"/>
                <a:gd name="connsiteX25" fmla="*/ 55324 w 90333"/>
                <a:gd name="connsiteY25" fmla="*/ 0 h 242149"/>
                <a:gd name="connsiteX26" fmla="*/ 45173 w 90333"/>
                <a:gd name="connsiteY26" fmla="*/ 10832 h 242149"/>
                <a:gd name="connsiteX27" fmla="*/ 35022 w 90333"/>
                <a:gd name="connsiteY27" fmla="*/ 0 h 242149"/>
                <a:gd name="connsiteX28" fmla="*/ 33167 w 90333"/>
                <a:gd name="connsiteY28" fmla="*/ 14720 h 242149"/>
                <a:gd name="connsiteX29" fmla="*/ 18597 w 90333"/>
                <a:gd name="connsiteY29" fmla="*/ 11930 h 242149"/>
                <a:gd name="connsiteX30" fmla="*/ 25743 w 90333"/>
                <a:gd name="connsiteY30" fmla="*/ 24933 h 242149"/>
                <a:gd name="connsiteX31" fmla="*/ 12323 w 90333"/>
                <a:gd name="connsiteY31" fmla="*/ 31246 h 242149"/>
                <a:gd name="connsiteX32" fmla="*/ 45173 w 90333"/>
                <a:gd name="connsiteY32" fmla="*/ 37810 h 242149"/>
                <a:gd name="connsiteX33" fmla="*/ 78024 w 90333"/>
                <a:gd name="connsiteY33" fmla="*/ 31246 h 24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90333" h="242149">
                  <a:moveTo>
                    <a:pt x="90334" y="199189"/>
                  </a:moveTo>
                  <a:lnTo>
                    <a:pt x="71888" y="190503"/>
                  </a:lnTo>
                  <a:lnTo>
                    <a:pt x="81711" y="172639"/>
                  </a:lnTo>
                  <a:lnTo>
                    <a:pt x="61674" y="176465"/>
                  </a:lnTo>
                  <a:lnTo>
                    <a:pt x="59137" y="156228"/>
                  </a:lnTo>
                  <a:lnTo>
                    <a:pt x="45173" y="171112"/>
                  </a:lnTo>
                  <a:lnTo>
                    <a:pt x="31210" y="156228"/>
                  </a:lnTo>
                  <a:lnTo>
                    <a:pt x="28672" y="176465"/>
                  </a:lnTo>
                  <a:lnTo>
                    <a:pt x="8637" y="172639"/>
                  </a:lnTo>
                  <a:lnTo>
                    <a:pt x="18458" y="190503"/>
                  </a:lnTo>
                  <a:lnTo>
                    <a:pt x="0" y="199189"/>
                  </a:lnTo>
                  <a:lnTo>
                    <a:pt x="18458" y="207874"/>
                  </a:lnTo>
                  <a:lnTo>
                    <a:pt x="8637" y="225738"/>
                  </a:lnTo>
                  <a:lnTo>
                    <a:pt x="28672" y="221913"/>
                  </a:lnTo>
                  <a:lnTo>
                    <a:pt x="31210" y="242150"/>
                  </a:lnTo>
                  <a:lnTo>
                    <a:pt x="45173" y="227265"/>
                  </a:lnTo>
                  <a:lnTo>
                    <a:pt x="59137" y="242150"/>
                  </a:lnTo>
                  <a:lnTo>
                    <a:pt x="61674" y="221913"/>
                  </a:lnTo>
                  <a:lnTo>
                    <a:pt x="81711" y="225738"/>
                  </a:lnTo>
                  <a:lnTo>
                    <a:pt x="71888" y="207874"/>
                  </a:lnTo>
                  <a:lnTo>
                    <a:pt x="90334" y="199189"/>
                  </a:lnTo>
                  <a:close/>
                  <a:moveTo>
                    <a:pt x="78024" y="31246"/>
                  </a:moveTo>
                  <a:lnTo>
                    <a:pt x="64603" y="24933"/>
                  </a:lnTo>
                  <a:lnTo>
                    <a:pt x="71749" y="11930"/>
                  </a:lnTo>
                  <a:lnTo>
                    <a:pt x="57167" y="14720"/>
                  </a:lnTo>
                  <a:lnTo>
                    <a:pt x="55324" y="0"/>
                  </a:lnTo>
                  <a:lnTo>
                    <a:pt x="45173" y="10832"/>
                  </a:lnTo>
                  <a:lnTo>
                    <a:pt x="35022" y="0"/>
                  </a:lnTo>
                  <a:lnTo>
                    <a:pt x="33167" y="14720"/>
                  </a:lnTo>
                  <a:lnTo>
                    <a:pt x="18597" y="11930"/>
                  </a:lnTo>
                  <a:lnTo>
                    <a:pt x="25743" y="24933"/>
                  </a:lnTo>
                  <a:lnTo>
                    <a:pt x="12323" y="31246"/>
                  </a:lnTo>
                  <a:lnTo>
                    <a:pt x="45173" y="37810"/>
                  </a:lnTo>
                  <a:lnTo>
                    <a:pt x="78024" y="31246"/>
                  </a:lnTo>
                  <a:close/>
                </a:path>
              </a:pathLst>
            </a:custGeom>
            <a:solidFill>
              <a:srgbClr val="FFFFFF"/>
            </a:solidFill>
            <a:ln w="1262" cap="flat">
              <a:noFill/>
              <a:prstDash val="solid"/>
              <a:miter/>
            </a:ln>
          </p:spPr>
          <p:txBody>
            <a:bodyPr rtlCol="0" anchor="ctr"/>
            <a:lstStyle/>
            <a:p>
              <a:endParaRPr lang="en-QA"/>
            </a:p>
          </p:txBody>
        </p:sp>
        <p:sp>
          <p:nvSpPr>
            <p:cNvPr id="8913" name="Freeform 8912">
              <a:extLst>
                <a:ext uri="{FF2B5EF4-FFF2-40B4-BE49-F238E27FC236}">
                  <a16:creationId xmlns:a16="http://schemas.microsoft.com/office/drawing/2014/main" id="{5262DE58-F3E6-269B-DC5A-FBF42E0CBFF8}"/>
                </a:ext>
              </a:extLst>
            </p:cNvPr>
            <p:cNvSpPr/>
            <p:nvPr/>
          </p:nvSpPr>
          <p:spPr>
            <a:xfrm>
              <a:off x="12373611" y="5788266"/>
              <a:ext cx="78842" cy="39426"/>
            </a:xfrm>
            <a:custGeom>
              <a:avLst/>
              <a:gdLst>
                <a:gd name="connsiteX0" fmla="*/ 78843 w 78842"/>
                <a:gd name="connsiteY0" fmla="*/ 0 h 39426"/>
                <a:gd name="connsiteX1" fmla="*/ 39428 w 78842"/>
                <a:gd name="connsiteY1" fmla="*/ 39426 h 39426"/>
                <a:gd name="connsiteX2" fmla="*/ 0 w 78842"/>
                <a:gd name="connsiteY2" fmla="*/ 0 h 39426"/>
              </a:gdLst>
              <a:ahLst/>
              <a:cxnLst>
                <a:cxn ang="0">
                  <a:pos x="connsiteX0" y="connsiteY0"/>
                </a:cxn>
                <a:cxn ang="0">
                  <a:pos x="connsiteX1" y="connsiteY1"/>
                </a:cxn>
                <a:cxn ang="0">
                  <a:pos x="connsiteX2" y="connsiteY2"/>
                </a:cxn>
              </a:cxnLst>
              <a:rect l="l" t="t" r="r" b="b"/>
              <a:pathLst>
                <a:path w="78842" h="39426">
                  <a:moveTo>
                    <a:pt x="78843" y="0"/>
                  </a:moveTo>
                  <a:cubicBezTo>
                    <a:pt x="78843" y="21777"/>
                    <a:pt x="61194" y="39426"/>
                    <a:pt x="39428" y="39426"/>
                  </a:cubicBezTo>
                  <a:cubicBezTo>
                    <a:pt x="17649" y="39426"/>
                    <a:pt x="0" y="21777"/>
                    <a:pt x="0" y="0"/>
                  </a:cubicBezTo>
                </a:path>
              </a:pathLst>
            </a:custGeom>
            <a:solidFill>
              <a:srgbClr val="FFFFFF"/>
            </a:solidFill>
            <a:ln w="1262" cap="flat">
              <a:noFill/>
              <a:prstDash val="solid"/>
              <a:miter/>
            </a:ln>
          </p:spPr>
          <p:txBody>
            <a:bodyPr rtlCol="0" anchor="ctr"/>
            <a:lstStyle/>
            <a:p>
              <a:endParaRPr lang="en-QA"/>
            </a:p>
          </p:txBody>
        </p:sp>
      </p:grpSp>
      <p:grpSp>
        <p:nvGrpSpPr>
          <p:cNvPr id="8914" name="Graphic 2">
            <a:extLst>
              <a:ext uri="{FF2B5EF4-FFF2-40B4-BE49-F238E27FC236}">
                <a16:creationId xmlns:a16="http://schemas.microsoft.com/office/drawing/2014/main" id="{8ABEFAC4-48B8-F524-A249-27E5F4A733EB}"/>
              </a:ext>
            </a:extLst>
          </p:cNvPr>
          <p:cNvGrpSpPr/>
          <p:nvPr/>
        </p:nvGrpSpPr>
        <p:grpSpPr>
          <a:xfrm>
            <a:off x="15832327" y="8732155"/>
            <a:ext cx="855664" cy="570433"/>
            <a:chOff x="12334232" y="4843273"/>
            <a:chExt cx="647668" cy="431771"/>
          </a:xfrm>
        </p:grpSpPr>
        <p:sp>
          <p:nvSpPr>
            <p:cNvPr id="8915" name="Freeform 8914">
              <a:extLst>
                <a:ext uri="{FF2B5EF4-FFF2-40B4-BE49-F238E27FC236}">
                  <a16:creationId xmlns:a16="http://schemas.microsoft.com/office/drawing/2014/main" id="{85A2A425-B8B9-1A20-06E5-CA7CD4EBEA16}"/>
                </a:ext>
              </a:extLst>
            </p:cNvPr>
            <p:cNvSpPr/>
            <p:nvPr/>
          </p:nvSpPr>
          <p:spPr>
            <a:xfrm>
              <a:off x="12334232" y="4843288"/>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sp>
          <p:nvSpPr>
            <p:cNvPr id="8916" name="Freeform 8915">
              <a:extLst>
                <a:ext uri="{FF2B5EF4-FFF2-40B4-BE49-F238E27FC236}">
                  <a16:creationId xmlns:a16="http://schemas.microsoft.com/office/drawing/2014/main" id="{F7EE5840-6D8D-BE36-75BA-F59E87639CD0}"/>
                </a:ext>
              </a:extLst>
            </p:cNvPr>
            <p:cNvSpPr/>
            <p:nvPr/>
          </p:nvSpPr>
          <p:spPr>
            <a:xfrm>
              <a:off x="12334232" y="4843276"/>
              <a:ext cx="647668" cy="431756"/>
            </a:xfrm>
            <a:custGeom>
              <a:avLst/>
              <a:gdLst>
                <a:gd name="connsiteX0" fmla="*/ 647668 w 647668"/>
                <a:gd name="connsiteY0" fmla="*/ 266338 h 431756"/>
                <a:gd name="connsiteX1" fmla="*/ 255772 w 647668"/>
                <a:gd name="connsiteY1" fmla="*/ 266338 h 431756"/>
                <a:gd name="connsiteX2" fmla="*/ 255772 w 647668"/>
                <a:gd name="connsiteY2" fmla="*/ 431756 h 431756"/>
                <a:gd name="connsiteX3" fmla="*/ 154872 w 647668"/>
                <a:gd name="connsiteY3" fmla="*/ 431756 h 431756"/>
                <a:gd name="connsiteX4" fmla="*/ 154872 w 647668"/>
                <a:gd name="connsiteY4" fmla="*/ 266338 h 431756"/>
                <a:gd name="connsiteX5" fmla="*/ 0 w 647668"/>
                <a:gd name="connsiteY5" fmla="*/ 266338 h 431756"/>
                <a:gd name="connsiteX6" fmla="*/ 0 w 647668"/>
                <a:gd name="connsiteY6" fmla="*/ 165431 h 431756"/>
                <a:gd name="connsiteX7" fmla="*/ 154872 w 647668"/>
                <a:gd name="connsiteY7" fmla="*/ 165431 h 431756"/>
                <a:gd name="connsiteX8" fmla="*/ 154872 w 647668"/>
                <a:gd name="connsiteY8" fmla="*/ 0 h 431756"/>
                <a:gd name="connsiteX9" fmla="*/ 255772 w 647668"/>
                <a:gd name="connsiteY9" fmla="*/ 0 h 431756"/>
                <a:gd name="connsiteX10" fmla="*/ 255772 w 647668"/>
                <a:gd name="connsiteY10" fmla="*/ 165431 h 431756"/>
                <a:gd name="connsiteX11" fmla="*/ 647668 w 647668"/>
                <a:gd name="connsiteY11" fmla="*/ 165431 h 431756"/>
                <a:gd name="connsiteX12" fmla="*/ 647668 w 647668"/>
                <a:gd name="connsiteY12" fmla="*/ 242869 h 431756"/>
                <a:gd name="connsiteX13" fmla="*/ 647668 w 647668"/>
                <a:gd name="connsiteY13" fmla="*/ 266338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7668" h="431756">
                  <a:moveTo>
                    <a:pt x="647668" y="266338"/>
                  </a:moveTo>
                  <a:lnTo>
                    <a:pt x="255772" y="266338"/>
                  </a:lnTo>
                  <a:lnTo>
                    <a:pt x="255772" y="431756"/>
                  </a:lnTo>
                  <a:lnTo>
                    <a:pt x="154872" y="431756"/>
                  </a:lnTo>
                  <a:lnTo>
                    <a:pt x="154872" y="266338"/>
                  </a:lnTo>
                  <a:lnTo>
                    <a:pt x="0" y="266338"/>
                  </a:lnTo>
                  <a:lnTo>
                    <a:pt x="0" y="165431"/>
                  </a:lnTo>
                  <a:lnTo>
                    <a:pt x="154872" y="165431"/>
                  </a:lnTo>
                  <a:lnTo>
                    <a:pt x="154872" y="0"/>
                  </a:lnTo>
                  <a:lnTo>
                    <a:pt x="255772" y="0"/>
                  </a:lnTo>
                  <a:lnTo>
                    <a:pt x="255772" y="165431"/>
                  </a:lnTo>
                  <a:lnTo>
                    <a:pt x="647668" y="165431"/>
                  </a:lnTo>
                  <a:lnTo>
                    <a:pt x="647668" y="242869"/>
                  </a:lnTo>
                  <a:lnTo>
                    <a:pt x="647668" y="266338"/>
                  </a:lnTo>
                  <a:close/>
                </a:path>
              </a:pathLst>
            </a:custGeom>
            <a:solidFill>
              <a:srgbClr val="FFFFFF"/>
            </a:solidFill>
            <a:ln w="1262" cap="flat">
              <a:noFill/>
              <a:prstDash val="solid"/>
              <a:miter/>
            </a:ln>
          </p:spPr>
          <p:txBody>
            <a:bodyPr rtlCol="0" anchor="ctr"/>
            <a:lstStyle/>
            <a:p>
              <a:endParaRPr lang="en-QA"/>
            </a:p>
          </p:txBody>
        </p:sp>
        <p:sp>
          <p:nvSpPr>
            <p:cNvPr id="8917" name="Freeform 8916">
              <a:extLst>
                <a:ext uri="{FF2B5EF4-FFF2-40B4-BE49-F238E27FC236}">
                  <a16:creationId xmlns:a16="http://schemas.microsoft.com/office/drawing/2014/main" id="{AFE46C50-D2FE-53A0-DB1C-18B061D1BBA9}"/>
                </a:ext>
              </a:extLst>
            </p:cNvPr>
            <p:cNvSpPr/>
            <p:nvPr/>
          </p:nvSpPr>
          <p:spPr>
            <a:xfrm>
              <a:off x="12334232" y="4843276"/>
              <a:ext cx="647668" cy="431756"/>
            </a:xfrm>
            <a:custGeom>
              <a:avLst/>
              <a:gdLst>
                <a:gd name="connsiteX0" fmla="*/ 647668 w 647668"/>
                <a:gd name="connsiteY0" fmla="*/ 188900 h 431756"/>
                <a:gd name="connsiteX1" fmla="*/ 647668 w 647668"/>
                <a:gd name="connsiteY1" fmla="*/ 242869 h 431756"/>
                <a:gd name="connsiteX2" fmla="*/ 232314 w 647668"/>
                <a:gd name="connsiteY2" fmla="*/ 242869 h 431756"/>
                <a:gd name="connsiteX3" fmla="*/ 232314 w 647668"/>
                <a:gd name="connsiteY3" fmla="*/ 431756 h 431756"/>
                <a:gd name="connsiteX4" fmla="*/ 178330 w 647668"/>
                <a:gd name="connsiteY4" fmla="*/ 431756 h 431756"/>
                <a:gd name="connsiteX5" fmla="*/ 178330 w 647668"/>
                <a:gd name="connsiteY5" fmla="*/ 242869 h 431756"/>
                <a:gd name="connsiteX6" fmla="*/ 0 w 647668"/>
                <a:gd name="connsiteY6" fmla="*/ 242869 h 431756"/>
                <a:gd name="connsiteX7" fmla="*/ 0 w 647668"/>
                <a:gd name="connsiteY7" fmla="*/ 188900 h 431756"/>
                <a:gd name="connsiteX8" fmla="*/ 178330 w 647668"/>
                <a:gd name="connsiteY8" fmla="*/ 188900 h 431756"/>
                <a:gd name="connsiteX9" fmla="*/ 178330 w 647668"/>
                <a:gd name="connsiteY9" fmla="*/ 0 h 431756"/>
                <a:gd name="connsiteX10" fmla="*/ 232314 w 647668"/>
                <a:gd name="connsiteY10" fmla="*/ 0 h 431756"/>
                <a:gd name="connsiteX11" fmla="*/ 232314 w 647668"/>
                <a:gd name="connsiteY11" fmla="*/ 188900 h 431756"/>
                <a:gd name="connsiteX12" fmla="*/ 647668 w 647668"/>
                <a:gd name="connsiteY12" fmla="*/ 18890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7668" h="431756">
                  <a:moveTo>
                    <a:pt x="647668" y="188900"/>
                  </a:moveTo>
                  <a:lnTo>
                    <a:pt x="647668" y="242869"/>
                  </a:lnTo>
                  <a:lnTo>
                    <a:pt x="232314" y="242869"/>
                  </a:lnTo>
                  <a:lnTo>
                    <a:pt x="232314" y="431756"/>
                  </a:lnTo>
                  <a:lnTo>
                    <a:pt x="178330" y="431756"/>
                  </a:lnTo>
                  <a:lnTo>
                    <a:pt x="178330" y="242869"/>
                  </a:lnTo>
                  <a:lnTo>
                    <a:pt x="0" y="242869"/>
                  </a:lnTo>
                  <a:lnTo>
                    <a:pt x="0" y="188900"/>
                  </a:lnTo>
                  <a:lnTo>
                    <a:pt x="178330" y="188900"/>
                  </a:lnTo>
                  <a:lnTo>
                    <a:pt x="178330" y="0"/>
                  </a:lnTo>
                  <a:lnTo>
                    <a:pt x="232314" y="0"/>
                  </a:lnTo>
                  <a:lnTo>
                    <a:pt x="232314" y="188900"/>
                  </a:lnTo>
                  <a:lnTo>
                    <a:pt x="647668" y="188900"/>
                  </a:lnTo>
                  <a:close/>
                </a:path>
              </a:pathLst>
            </a:custGeom>
            <a:solidFill>
              <a:srgbClr val="2E52B2"/>
            </a:solidFill>
            <a:ln w="1262" cap="flat">
              <a:noFill/>
              <a:prstDash val="solid"/>
              <a:miter/>
            </a:ln>
          </p:spPr>
          <p:txBody>
            <a:bodyPr rtlCol="0" anchor="ctr"/>
            <a:lstStyle/>
            <a:p>
              <a:endParaRPr lang="en-QA"/>
            </a:p>
          </p:txBody>
        </p:sp>
      </p:grpSp>
      <p:grpSp>
        <p:nvGrpSpPr>
          <p:cNvPr id="8918" name="Graphic 2">
            <a:extLst>
              <a:ext uri="{FF2B5EF4-FFF2-40B4-BE49-F238E27FC236}">
                <a16:creationId xmlns:a16="http://schemas.microsoft.com/office/drawing/2014/main" id="{DCFF1737-BBD5-1729-0D68-C88C62657E2C}"/>
              </a:ext>
            </a:extLst>
          </p:cNvPr>
          <p:cNvGrpSpPr/>
          <p:nvPr/>
        </p:nvGrpSpPr>
        <p:grpSpPr>
          <a:xfrm>
            <a:off x="15832327" y="7661385"/>
            <a:ext cx="855664" cy="570406"/>
            <a:chOff x="12334232" y="4032782"/>
            <a:chExt cx="647668" cy="431750"/>
          </a:xfrm>
        </p:grpSpPr>
        <p:sp>
          <p:nvSpPr>
            <p:cNvPr id="8919" name="Freeform 8918">
              <a:extLst>
                <a:ext uri="{FF2B5EF4-FFF2-40B4-BE49-F238E27FC236}">
                  <a16:creationId xmlns:a16="http://schemas.microsoft.com/office/drawing/2014/main" id="{FEC237E1-67B2-98E8-9F50-ABA054353A0A}"/>
                </a:ext>
              </a:extLst>
            </p:cNvPr>
            <p:cNvSpPr/>
            <p:nvPr/>
          </p:nvSpPr>
          <p:spPr>
            <a:xfrm>
              <a:off x="12334232" y="4176705"/>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FFFFFF"/>
            </a:solidFill>
            <a:ln w="1262" cap="flat">
              <a:noFill/>
              <a:prstDash val="solid"/>
              <a:miter/>
            </a:ln>
          </p:spPr>
          <p:txBody>
            <a:bodyPr rtlCol="0" anchor="ctr"/>
            <a:lstStyle/>
            <a:p>
              <a:endParaRPr lang="en-QA"/>
            </a:p>
          </p:txBody>
        </p:sp>
        <p:sp>
          <p:nvSpPr>
            <p:cNvPr id="8920" name="Freeform 8919">
              <a:extLst>
                <a:ext uri="{FF2B5EF4-FFF2-40B4-BE49-F238E27FC236}">
                  <a16:creationId xmlns:a16="http://schemas.microsoft.com/office/drawing/2014/main" id="{6E0E4823-67AD-9876-9AC5-FC0B3AEA7680}"/>
                </a:ext>
              </a:extLst>
            </p:cNvPr>
            <p:cNvSpPr/>
            <p:nvPr/>
          </p:nvSpPr>
          <p:spPr>
            <a:xfrm>
              <a:off x="12334232" y="4032786"/>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CD1F2A"/>
            </a:solidFill>
            <a:ln w="1262" cap="flat">
              <a:noFill/>
              <a:prstDash val="solid"/>
              <a:miter/>
            </a:ln>
          </p:spPr>
          <p:txBody>
            <a:bodyPr rtlCol="0" anchor="ctr"/>
            <a:lstStyle/>
            <a:p>
              <a:endParaRPr lang="en-QA"/>
            </a:p>
          </p:txBody>
        </p:sp>
        <p:sp>
          <p:nvSpPr>
            <p:cNvPr id="8921" name="Freeform 8920">
              <a:extLst>
                <a:ext uri="{FF2B5EF4-FFF2-40B4-BE49-F238E27FC236}">
                  <a16:creationId xmlns:a16="http://schemas.microsoft.com/office/drawing/2014/main" id="{F9F3127D-4606-4665-9B7F-9C4B6E4A3A89}"/>
                </a:ext>
              </a:extLst>
            </p:cNvPr>
            <p:cNvSpPr/>
            <p:nvPr/>
          </p:nvSpPr>
          <p:spPr>
            <a:xfrm>
              <a:off x="12334232" y="4320623"/>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1D4185"/>
            </a:solidFill>
            <a:ln w="1262" cap="flat">
              <a:noFill/>
              <a:prstDash val="solid"/>
              <a:miter/>
            </a:ln>
          </p:spPr>
          <p:txBody>
            <a:bodyPr rtlCol="0" anchor="ctr"/>
            <a:lstStyle/>
            <a:p>
              <a:endParaRPr lang="en-QA"/>
            </a:p>
          </p:txBody>
        </p:sp>
      </p:grpSp>
      <p:grpSp>
        <p:nvGrpSpPr>
          <p:cNvPr id="8929" name="Graphic 2">
            <a:extLst>
              <a:ext uri="{FF2B5EF4-FFF2-40B4-BE49-F238E27FC236}">
                <a16:creationId xmlns:a16="http://schemas.microsoft.com/office/drawing/2014/main" id="{FD6E323A-E35E-50C2-049F-CDB5E59F4B00}"/>
              </a:ext>
            </a:extLst>
          </p:cNvPr>
          <p:cNvGrpSpPr/>
          <p:nvPr/>
        </p:nvGrpSpPr>
        <p:grpSpPr>
          <a:xfrm>
            <a:off x="15832327" y="6590606"/>
            <a:ext cx="855664" cy="570413"/>
            <a:chOff x="12334232" y="3222296"/>
            <a:chExt cx="647668" cy="431756"/>
          </a:xfrm>
        </p:grpSpPr>
        <p:sp>
          <p:nvSpPr>
            <p:cNvPr id="8930" name="Freeform 8929">
              <a:extLst>
                <a:ext uri="{FF2B5EF4-FFF2-40B4-BE49-F238E27FC236}">
                  <a16:creationId xmlns:a16="http://schemas.microsoft.com/office/drawing/2014/main" id="{4328B303-8D62-21D4-CD5E-C70481CC9B9B}"/>
                </a:ext>
              </a:extLst>
            </p:cNvPr>
            <p:cNvSpPr/>
            <p:nvPr/>
          </p:nvSpPr>
          <p:spPr>
            <a:xfrm>
              <a:off x="12334232" y="322229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8931" name="Freeform 8930">
              <a:extLst>
                <a:ext uri="{FF2B5EF4-FFF2-40B4-BE49-F238E27FC236}">
                  <a16:creationId xmlns:a16="http://schemas.microsoft.com/office/drawing/2014/main" id="{B3CA6D3D-B5E0-FE5A-086E-2A65FE1A497F}"/>
                </a:ext>
              </a:extLst>
            </p:cNvPr>
            <p:cNvSpPr/>
            <p:nvPr/>
          </p:nvSpPr>
          <p:spPr>
            <a:xfrm>
              <a:off x="12334232" y="3222296"/>
              <a:ext cx="647668" cy="431756"/>
            </a:xfrm>
            <a:custGeom>
              <a:avLst/>
              <a:gdLst>
                <a:gd name="connsiteX0" fmla="*/ 0 w 647668"/>
                <a:gd name="connsiteY0" fmla="*/ 0 h 431756"/>
                <a:gd name="connsiteX1" fmla="*/ 215889 w 647668"/>
                <a:gd name="connsiteY1" fmla="*/ 0 h 431756"/>
                <a:gd name="connsiteX2" fmla="*/ 215889 w 647668"/>
                <a:gd name="connsiteY2" fmla="*/ 431756 h 431756"/>
                <a:gd name="connsiteX3" fmla="*/ 0 w 647668"/>
                <a:gd name="connsiteY3" fmla="*/ 431756 h 431756"/>
                <a:gd name="connsiteX4" fmla="*/ 0 w 647668"/>
                <a:gd name="connsiteY4" fmla="*/ 0 h 431756"/>
                <a:gd name="connsiteX5" fmla="*/ 431779 w 647668"/>
                <a:gd name="connsiteY5" fmla="*/ 0 h 431756"/>
                <a:gd name="connsiteX6" fmla="*/ 647668 w 647668"/>
                <a:gd name="connsiteY6" fmla="*/ 0 h 431756"/>
                <a:gd name="connsiteX7" fmla="*/ 647668 w 647668"/>
                <a:gd name="connsiteY7" fmla="*/ 431756 h 431756"/>
                <a:gd name="connsiteX8" fmla="*/ 431779 w 647668"/>
                <a:gd name="connsiteY8" fmla="*/ 431756 h 431756"/>
                <a:gd name="connsiteX9" fmla="*/ 431779 w 647668"/>
                <a:gd name="connsiteY9"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56">
                  <a:moveTo>
                    <a:pt x="0" y="0"/>
                  </a:moveTo>
                  <a:lnTo>
                    <a:pt x="215889" y="0"/>
                  </a:lnTo>
                  <a:lnTo>
                    <a:pt x="215889" y="431756"/>
                  </a:lnTo>
                  <a:lnTo>
                    <a:pt x="0" y="431756"/>
                  </a:lnTo>
                  <a:lnTo>
                    <a:pt x="0" y="0"/>
                  </a:lnTo>
                  <a:close/>
                  <a:moveTo>
                    <a:pt x="431779" y="0"/>
                  </a:moveTo>
                  <a:lnTo>
                    <a:pt x="647668" y="0"/>
                  </a:lnTo>
                  <a:lnTo>
                    <a:pt x="647668" y="431756"/>
                  </a:lnTo>
                  <a:lnTo>
                    <a:pt x="431779" y="431756"/>
                  </a:lnTo>
                  <a:lnTo>
                    <a:pt x="431779" y="0"/>
                  </a:lnTo>
                  <a:close/>
                </a:path>
              </a:pathLst>
            </a:custGeom>
            <a:solidFill>
              <a:srgbClr val="007B23"/>
            </a:solidFill>
            <a:ln w="1262" cap="flat">
              <a:noFill/>
              <a:prstDash val="solid"/>
              <a:miter/>
            </a:ln>
          </p:spPr>
          <p:txBody>
            <a:bodyPr rtlCol="0" anchor="ctr"/>
            <a:lstStyle/>
            <a:p>
              <a:endParaRPr lang="en-QA"/>
            </a:p>
          </p:txBody>
        </p:sp>
      </p:grpSp>
      <p:grpSp>
        <p:nvGrpSpPr>
          <p:cNvPr id="8932" name="Graphic 2">
            <a:extLst>
              <a:ext uri="{FF2B5EF4-FFF2-40B4-BE49-F238E27FC236}">
                <a16:creationId xmlns:a16="http://schemas.microsoft.com/office/drawing/2014/main" id="{9FC8189A-5B27-F8CC-518B-9E36E4B74872}"/>
              </a:ext>
            </a:extLst>
          </p:cNvPr>
          <p:cNvGrpSpPr/>
          <p:nvPr/>
        </p:nvGrpSpPr>
        <p:grpSpPr>
          <a:xfrm>
            <a:off x="15832327" y="5519831"/>
            <a:ext cx="855664" cy="570413"/>
            <a:chOff x="12334232" y="2411807"/>
            <a:chExt cx="647668" cy="431756"/>
          </a:xfrm>
        </p:grpSpPr>
        <p:sp>
          <p:nvSpPr>
            <p:cNvPr id="8933" name="Freeform 8932">
              <a:extLst>
                <a:ext uri="{FF2B5EF4-FFF2-40B4-BE49-F238E27FC236}">
                  <a16:creationId xmlns:a16="http://schemas.microsoft.com/office/drawing/2014/main" id="{C20BE11A-DF6F-8851-20C6-546CA7C6C9DA}"/>
                </a:ext>
              </a:extLst>
            </p:cNvPr>
            <p:cNvSpPr/>
            <p:nvPr/>
          </p:nvSpPr>
          <p:spPr>
            <a:xfrm>
              <a:off x="12334232" y="241180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8934" name="Freeform 8933">
              <a:extLst>
                <a:ext uri="{FF2B5EF4-FFF2-40B4-BE49-F238E27FC236}">
                  <a16:creationId xmlns:a16="http://schemas.microsoft.com/office/drawing/2014/main" id="{90683F14-7FB8-F3BA-43D3-7A75C3A07B5F}"/>
                </a:ext>
              </a:extLst>
            </p:cNvPr>
            <p:cNvSpPr/>
            <p:nvPr/>
          </p:nvSpPr>
          <p:spPr>
            <a:xfrm>
              <a:off x="12334232" y="2411807"/>
              <a:ext cx="647668" cy="431756"/>
            </a:xfrm>
            <a:custGeom>
              <a:avLst/>
              <a:gdLst>
                <a:gd name="connsiteX0" fmla="*/ 0 w 647668"/>
                <a:gd name="connsiteY0" fmla="*/ 0 h 431756"/>
                <a:gd name="connsiteX1" fmla="*/ 215889 w 647668"/>
                <a:gd name="connsiteY1" fmla="*/ 0 h 431756"/>
                <a:gd name="connsiteX2" fmla="*/ 215889 w 647668"/>
                <a:gd name="connsiteY2" fmla="*/ 431756 h 431756"/>
                <a:gd name="connsiteX3" fmla="*/ 0 w 647668"/>
                <a:gd name="connsiteY3" fmla="*/ 431756 h 431756"/>
                <a:gd name="connsiteX4" fmla="*/ 0 w 647668"/>
                <a:gd name="connsiteY4" fmla="*/ 0 h 431756"/>
                <a:gd name="connsiteX5" fmla="*/ 431779 w 647668"/>
                <a:gd name="connsiteY5" fmla="*/ 0 h 431756"/>
                <a:gd name="connsiteX6" fmla="*/ 647668 w 647668"/>
                <a:gd name="connsiteY6" fmla="*/ 0 h 431756"/>
                <a:gd name="connsiteX7" fmla="*/ 647668 w 647668"/>
                <a:gd name="connsiteY7" fmla="*/ 431756 h 431756"/>
                <a:gd name="connsiteX8" fmla="*/ 431779 w 647668"/>
                <a:gd name="connsiteY8" fmla="*/ 431756 h 431756"/>
                <a:gd name="connsiteX9" fmla="*/ 431779 w 647668"/>
                <a:gd name="connsiteY9" fmla="*/ 0 h 431756"/>
                <a:gd name="connsiteX10" fmla="*/ 383803 w 647668"/>
                <a:gd name="connsiteY10" fmla="*/ 285944 h 431756"/>
                <a:gd name="connsiteX11" fmla="*/ 323203 w 647668"/>
                <a:gd name="connsiteY11" fmla="*/ 94052 h 431756"/>
                <a:gd name="connsiteX12" fmla="*/ 262602 w 647668"/>
                <a:gd name="connsiteY12" fmla="*/ 285944 h 431756"/>
                <a:gd name="connsiteX13" fmla="*/ 308053 w 647668"/>
                <a:gd name="connsiteY13" fmla="*/ 285944 h 431756"/>
                <a:gd name="connsiteX14" fmla="*/ 308053 w 647668"/>
                <a:gd name="connsiteY14" fmla="*/ 336442 h 431756"/>
                <a:gd name="connsiteX15" fmla="*/ 338353 w 647668"/>
                <a:gd name="connsiteY15" fmla="*/ 336442 h 431756"/>
                <a:gd name="connsiteX16" fmla="*/ 338353 w 647668"/>
                <a:gd name="connsiteY16" fmla="*/ 285944 h 431756"/>
                <a:gd name="connsiteX17" fmla="*/ 383803 w 647668"/>
                <a:gd name="connsiteY17" fmla="*/ 285944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47668" h="431756">
                  <a:moveTo>
                    <a:pt x="0" y="0"/>
                  </a:moveTo>
                  <a:lnTo>
                    <a:pt x="215889" y="0"/>
                  </a:lnTo>
                  <a:lnTo>
                    <a:pt x="215889" y="431756"/>
                  </a:lnTo>
                  <a:lnTo>
                    <a:pt x="0" y="431756"/>
                  </a:lnTo>
                  <a:lnTo>
                    <a:pt x="0" y="0"/>
                  </a:lnTo>
                  <a:close/>
                  <a:moveTo>
                    <a:pt x="431779" y="0"/>
                  </a:moveTo>
                  <a:lnTo>
                    <a:pt x="647668" y="0"/>
                  </a:lnTo>
                  <a:lnTo>
                    <a:pt x="647668" y="431756"/>
                  </a:lnTo>
                  <a:lnTo>
                    <a:pt x="431779" y="431756"/>
                  </a:lnTo>
                  <a:lnTo>
                    <a:pt x="431779" y="0"/>
                  </a:lnTo>
                  <a:close/>
                  <a:moveTo>
                    <a:pt x="383803" y="285944"/>
                  </a:moveTo>
                  <a:lnTo>
                    <a:pt x="323203" y="94052"/>
                  </a:lnTo>
                  <a:lnTo>
                    <a:pt x="262602" y="285944"/>
                  </a:lnTo>
                  <a:lnTo>
                    <a:pt x="308053" y="285944"/>
                  </a:lnTo>
                  <a:lnTo>
                    <a:pt x="308053" y="336442"/>
                  </a:lnTo>
                  <a:lnTo>
                    <a:pt x="338353" y="336442"/>
                  </a:lnTo>
                  <a:lnTo>
                    <a:pt x="338353" y="285944"/>
                  </a:lnTo>
                  <a:lnTo>
                    <a:pt x="383803" y="285944"/>
                  </a:lnTo>
                  <a:close/>
                </a:path>
              </a:pathLst>
            </a:custGeom>
            <a:solidFill>
              <a:srgbClr val="007B23"/>
            </a:solidFill>
            <a:ln w="1262" cap="flat">
              <a:noFill/>
              <a:prstDash val="solid"/>
              <a:miter/>
            </a:ln>
          </p:spPr>
          <p:txBody>
            <a:bodyPr rtlCol="0" anchor="ctr"/>
            <a:lstStyle/>
            <a:p>
              <a:endParaRPr lang="en-QA"/>
            </a:p>
          </p:txBody>
        </p:sp>
      </p:grpSp>
      <p:grpSp>
        <p:nvGrpSpPr>
          <p:cNvPr id="8958" name="Graphic 2">
            <a:extLst>
              <a:ext uri="{FF2B5EF4-FFF2-40B4-BE49-F238E27FC236}">
                <a16:creationId xmlns:a16="http://schemas.microsoft.com/office/drawing/2014/main" id="{2F5E3444-16B8-7E80-6F7E-71DE30D7BAEA}"/>
              </a:ext>
            </a:extLst>
          </p:cNvPr>
          <p:cNvGrpSpPr/>
          <p:nvPr/>
        </p:nvGrpSpPr>
        <p:grpSpPr>
          <a:xfrm>
            <a:off x="15832327" y="4449055"/>
            <a:ext cx="855664" cy="570413"/>
            <a:chOff x="12334232" y="1601317"/>
            <a:chExt cx="647668" cy="431756"/>
          </a:xfrm>
        </p:grpSpPr>
        <p:sp>
          <p:nvSpPr>
            <p:cNvPr id="8959" name="Freeform 8958">
              <a:extLst>
                <a:ext uri="{FF2B5EF4-FFF2-40B4-BE49-F238E27FC236}">
                  <a16:creationId xmlns:a16="http://schemas.microsoft.com/office/drawing/2014/main" id="{7ACAC67A-6FBC-E77E-898C-CCF9061FD853}"/>
                </a:ext>
              </a:extLst>
            </p:cNvPr>
            <p:cNvSpPr/>
            <p:nvPr/>
          </p:nvSpPr>
          <p:spPr>
            <a:xfrm>
              <a:off x="12334232" y="160131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8960" name="Freeform 8959">
              <a:extLst>
                <a:ext uri="{FF2B5EF4-FFF2-40B4-BE49-F238E27FC236}">
                  <a16:creationId xmlns:a16="http://schemas.microsoft.com/office/drawing/2014/main" id="{D45C509C-293B-6248-C7CD-86E2703F842B}"/>
                </a:ext>
              </a:extLst>
            </p:cNvPr>
            <p:cNvSpPr/>
            <p:nvPr/>
          </p:nvSpPr>
          <p:spPr>
            <a:xfrm>
              <a:off x="12334232" y="1901779"/>
              <a:ext cx="647668" cy="131294"/>
            </a:xfrm>
            <a:custGeom>
              <a:avLst/>
              <a:gdLst>
                <a:gd name="connsiteX0" fmla="*/ 0 w 647668"/>
                <a:gd name="connsiteY0" fmla="*/ 0 h 131294"/>
                <a:gd name="connsiteX1" fmla="*/ 647668 w 647668"/>
                <a:gd name="connsiteY1" fmla="*/ 0 h 131294"/>
                <a:gd name="connsiteX2" fmla="*/ 647668 w 647668"/>
                <a:gd name="connsiteY2" fmla="*/ 131294 h 131294"/>
                <a:gd name="connsiteX3" fmla="*/ 0 w 647668"/>
                <a:gd name="connsiteY3" fmla="*/ 131294 h 131294"/>
                <a:gd name="connsiteX4" fmla="*/ 0 w 647668"/>
                <a:gd name="connsiteY4" fmla="*/ 0 h 131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31294">
                  <a:moveTo>
                    <a:pt x="0" y="0"/>
                  </a:moveTo>
                  <a:lnTo>
                    <a:pt x="647668" y="0"/>
                  </a:lnTo>
                  <a:lnTo>
                    <a:pt x="647668" y="131294"/>
                  </a:lnTo>
                  <a:lnTo>
                    <a:pt x="0" y="131294"/>
                  </a:lnTo>
                  <a:lnTo>
                    <a:pt x="0" y="0"/>
                  </a:lnTo>
                  <a:close/>
                </a:path>
              </a:pathLst>
            </a:custGeom>
            <a:solidFill>
              <a:srgbClr val="F4D900"/>
            </a:solidFill>
            <a:ln w="1262" cap="flat">
              <a:noFill/>
              <a:prstDash val="solid"/>
              <a:miter/>
            </a:ln>
          </p:spPr>
          <p:txBody>
            <a:bodyPr rtlCol="0" anchor="ctr"/>
            <a:lstStyle/>
            <a:p>
              <a:endParaRPr lang="en-QA"/>
            </a:p>
          </p:txBody>
        </p:sp>
        <p:sp>
          <p:nvSpPr>
            <p:cNvPr id="8961" name="Freeform 8960">
              <a:extLst>
                <a:ext uri="{FF2B5EF4-FFF2-40B4-BE49-F238E27FC236}">
                  <a16:creationId xmlns:a16="http://schemas.microsoft.com/office/drawing/2014/main" id="{957CE434-0983-0BF7-6571-1D586D011DC0}"/>
                </a:ext>
              </a:extLst>
            </p:cNvPr>
            <p:cNvSpPr/>
            <p:nvPr/>
          </p:nvSpPr>
          <p:spPr>
            <a:xfrm>
              <a:off x="12334232" y="1601317"/>
              <a:ext cx="647668" cy="131294"/>
            </a:xfrm>
            <a:custGeom>
              <a:avLst/>
              <a:gdLst>
                <a:gd name="connsiteX0" fmla="*/ 0 w 647668"/>
                <a:gd name="connsiteY0" fmla="*/ 0 h 131294"/>
                <a:gd name="connsiteX1" fmla="*/ 647668 w 647668"/>
                <a:gd name="connsiteY1" fmla="*/ 0 h 131294"/>
                <a:gd name="connsiteX2" fmla="*/ 647668 w 647668"/>
                <a:gd name="connsiteY2" fmla="*/ 131294 h 131294"/>
                <a:gd name="connsiteX3" fmla="*/ 0 w 647668"/>
                <a:gd name="connsiteY3" fmla="*/ 131294 h 131294"/>
                <a:gd name="connsiteX4" fmla="*/ 0 w 647668"/>
                <a:gd name="connsiteY4" fmla="*/ 0 h 131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31294">
                  <a:moveTo>
                    <a:pt x="0" y="0"/>
                  </a:moveTo>
                  <a:lnTo>
                    <a:pt x="647668" y="0"/>
                  </a:lnTo>
                  <a:lnTo>
                    <a:pt x="647668" y="131294"/>
                  </a:lnTo>
                  <a:lnTo>
                    <a:pt x="0" y="131294"/>
                  </a:lnTo>
                  <a:lnTo>
                    <a:pt x="0" y="0"/>
                  </a:lnTo>
                  <a:close/>
                </a:path>
              </a:pathLst>
            </a:custGeom>
            <a:solidFill>
              <a:srgbClr val="006D66"/>
            </a:solidFill>
            <a:ln w="1262" cap="flat">
              <a:noFill/>
              <a:prstDash val="solid"/>
              <a:miter/>
            </a:ln>
          </p:spPr>
          <p:txBody>
            <a:bodyPr rtlCol="0" anchor="ctr"/>
            <a:lstStyle/>
            <a:p>
              <a:endParaRPr lang="en-QA"/>
            </a:p>
          </p:txBody>
        </p:sp>
        <p:sp>
          <p:nvSpPr>
            <p:cNvPr id="8962" name="Freeform 8961">
              <a:extLst>
                <a:ext uri="{FF2B5EF4-FFF2-40B4-BE49-F238E27FC236}">
                  <a16:creationId xmlns:a16="http://schemas.microsoft.com/office/drawing/2014/main" id="{B082A880-2D97-1D0B-A999-8D09973405D1}"/>
                </a:ext>
              </a:extLst>
            </p:cNvPr>
            <p:cNvSpPr/>
            <p:nvPr/>
          </p:nvSpPr>
          <p:spPr>
            <a:xfrm>
              <a:off x="12334232" y="1751548"/>
              <a:ext cx="647668" cy="131294"/>
            </a:xfrm>
            <a:custGeom>
              <a:avLst/>
              <a:gdLst>
                <a:gd name="connsiteX0" fmla="*/ 0 w 647668"/>
                <a:gd name="connsiteY0" fmla="*/ 0 h 131294"/>
                <a:gd name="connsiteX1" fmla="*/ 647668 w 647668"/>
                <a:gd name="connsiteY1" fmla="*/ 0 h 131294"/>
                <a:gd name="connsiteX2" fmla="*/ 647668 w 647668"/>
                <a:gd name="connsiteY2" fmla="*/ 131294 h 131294"/>
                <a:gd name="connsiteX3" fmla="*/ 0 w 647668"/>
                <a:gd name="connsiteY3" fmla="*/ 131294 h 131294"/>
                <a:gd name="connsiteX4" fmla="*/ 0 w 647668"/>
                <a:gd name="connsiteY4" fmla="*/ 0 h 131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31294">
                  <a:moveTo>
                    <a:pt x="0" y="0"/>
                  </a:moveTo>
                  <a:lnTo>
                    <a:pt x="647668" y="0"/>
                  </a:lnTo>
                  <a:lnTo>
                    <a:pt x="647668" y="131294"/>
                  </a:lnTo>
                  <a:lnTo>
                    <a:pt x="0" y="131294"/>
                  </a:lnTo>
                  <a:lnTo>
                    <a:pt x="0" y="0"/>
                  </a:lnTo>
                  <a:close/>
                </a:path>
              </a:pathLst>
            </a:custGeom>
            <a:solidFill>
              <a:srgbClr val="000000"/>
            </a:solidFill>
            <a:ln w="1262" cap="flat">
              <a:noFill/>
              <a:prstDash val="solid"/>
              <a:miter/>
            </a:ln>
          </p:spPr>
          <p:txBody>
            <a:bodyPr rtlCol="0" anchor="ctr"/>
            <a:lstStyle/>
            <a:p>
              <a:endParaRPr lang="en-QA"/>
            </a:p>
          </p:txBody>
        </p:sp>
        <p:sp>
          <p:nvSpPr>
            <p:cNvPr id="8963" name="Freeform 8962">
              <a:extLst>
                <a:ext uri="{FF2B5EF4-FFF2-40B4-BE49-F238E27FC236}">
                  <a16:creationId xmlns:a16="http://schemas.microsoft.com/office/drawing/2014/main" id="{BCAA29C8-DF75-6671-5416-30DECC599B66}"/>
                </a:ext>
              </a:extLst>
            </p:cNvPr>
            <p:cNvSpPr/>
            <p:nvPr/>
          </p:nvSpPr>
          <p:spPr>
            <a:xfrm>
              <a:off x="12334232" y="1601317"/>
              <a:ext cx="323202" cy="430922"/>
            </a:xfrm>
            <a:custGeom>
              <a:avLst/>
              <a:gdLst>
                <a:gd name="connsiteX0" fmla="*/ 323203 w 323202"/>
                <a:gd name="connsiteY0" fmla="*/ 215474 h 430922"/>
                <a:gd name="connsiteX1" fmla="*/ 0 w 323202"/>
                <a:gd name="connsiteY1" fmla="*/ 430923 h 430922"/>
                <a:gd name="connsiteX2" fmla="*/ 0 w 323202"/>
                <a:gd name="connsiteY2" fmla="*/ 0 h 430922"/>
                <a:gd name="connsiteX3" fmla="*/ 323203 w 323202"/>
                <a:gd name="connsiteY3" fmla="*/ 215474 h 430922"/>
              </a:gdLst>
              <a:ahLst/>
              <a:cxnLst>
                <a:cxn ang="0">
                  <a:pos x="connsiteX0" y="connsiteY0"/>
                </a:cxn>
                <a:cxn ang="0">
                  <a:pos x="connsiteX1" y="connsiteY1"/>
                </a:cxn>
                <a:cxn ang="0">
                  <a:pos x="connsiteX2" y="connsiteY2"/>
                </a:cxn>
                <a:cxn ang="0">
                  <a:pos x="connsiteX3" y="connsiteY3"/>
                </a:cxn>
              </a:cxnLst>
              <a:rect l="l" t="t" r="r" b="b"/>
              <a:pathLst>
                <a:path w="323202" h="430922">
                  <a:moveTo>
                    <a:pt x="323203" y="215474"/>
                  </a:moveTo>
                  <a:lnTo>
                    <a:pt x="0" y="430923"/>
                  </a:lnTo>
                  <a:lnTo>
                    <a:pt x="0" y="0"/>
                  </a:lnTo>
                  <a:lnTo>
                    <a:pt x="323203" y="215474"/>
                  </a:lnTo>
                  <a:close/>
                </a:path>
              </a:pathLst>
            </a:custGeom>
            <a:solidFill>
              <a:srgbClr val="CB0F31"/>
            </a:solidFill>
            <a:ln w="1262" cap="flat">
              <a:noFill/>
              <a:prstDash val="solid"/>
              <a:miter/>
            </a:ln>
          </p:spPr>
          <p:txBody>
            <a:bodyPr rtlCol="0" anchor="ctr"/>
            <a:lstStyle/>
            <a:p>
              <a:endParaRPr lang="en-QA"/>
            </a:p>
          </p:txBody>
        </p:sp>
        <p:sp>
          <p:nvSpPr>
            <p:cNvPr id="8964" name="Freeform 8963">
              <a:extLst>
                <a:ext uri="{FF2B5EF4-FFF2-40B4-BE49-F238E27FC236}">
                  <a16:creationId xmlns:a16="http://schemas.microsoft.com/office/drawing/2014/main" id="{DAA252B8-2322-6B75-D031-13F58D38EA57}"/>
                </a:ext>
              </a:extLst>
            </p:cNvPr>
            <p:cNvSpPr/>
            <p:nvPr/>
          </p:nvSpPr>
          <p:spPr>
            <a:xfrm>
              <a:off x="12358827" y="1739933"/>
              <a:ext cx="161601" cy="153690"/>
            </a:xfrm>
            <a:custGeom>
              <a:avLst/>
              <a:gdLst>
                <a:gd name="connsiteX0" fmla="*/ 80801 w 161601"/>
                <a:gd name="connsiteY0" fmla="*/ 0 h 153690"/>
                <a:gd name="connsiteX1" fmla="*/ 99864 w 161601"/>
                <a:gd name="connsiteY1" fmla="*/ 58704 h 153690"/>
                <a:gd name="connsiteX2" fmla="*/ 161601 w 161601"/>
                <a:gd name="connsiteY2" fmla="*/ 58704 h 153690"/>
                <a:gd name="connsiteX3" fmla="*/ 111656 w 161601"/>
                <a:gd name="connsiteY3" fmla="*/ 94986 h 153690"/>
                <a:gd name="connsiteX4" fmla="*/ 130733 w 161601"/>
                <a:gd name="connsiteY4" fmla="*/ 153690 h 153690"/>
                <a:gd name="connsiteX5" fmla="*/ 80801 w 161601"/>
                <a:gd name="connsiteY5" fmla="*/ 117407 h 153690"/>
                <a:gd name="connsiteX6" fmla="*/ 30855 w 161601"/>
                <a:gd name="connsiteY6" fmla="*/ 153690 h 153690"/>
                <a:gd name="connsiteX7" fmla="*/ 49932 w 161601"/>
                <a:gd name="connsiteY7" fmla="*/ 94986 h 153690"/>
                <a:gd name="connsiteX8" fmla="*/ 0 w 161601"/>
                <a:gd name="connsiteY8" fmla="*/ 58704 h 153690"/>
                <a:gd name="connsiteX9" fmla="*/ 61724 w 161601"/>
                <a:gd name="connsiteY9" fmla="*/ 58704 h 153690"/>
                <a:gd name="connsiteX10" fmla="*/ 80801 w 161601"/>
                <a:gd name="connsiteY10" fmla="*/ 0 h 153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1601" h="153690">
                  <a:moveTo>
                    <a:pt x="80801" y="0"/>
                  </a:moveTo>
                  <a:lnTo>
                    <a:pt x="99864" y="58704"/>
                  </a:lnTo>
                  <a:lnTo>
                    <a:pt x="161601" y="58704"/>
                  </a:lnTo>
                  <a:lnTo>
                    <a:pt x="111656" y="94986"/>
                  </a:lnTo>
                  <a:lnTo>
                    <a:pt x="130733" y="153690"/>
                  </a:lnTo>
                  <a:lnTo>
                    <a:pt x="80801" y="117407"/>
                  </a:lnTo>
                  <a:lnTo>
                    <a:pt x="30855" y="153690"/>
                  </a:lnTo>
                  <a:lnTo>
                    <a:pt x="49932" y="94986"/>
                  </a:lnTo>
                  <a:lnTo>
                    <a:pt x="0" y="58704"/>
                  </a:lnTo>
                  <a:lnTo>
                    <a:pt x="61724" y="58704"/>
                  </a:lnTo>
                  <a:lnTo>
                    <a:pt x="80801" y="0"/>
                  </a:lnTo>
                  <a:close/>
                </a:path>
              </a:pathLst>
            </a:custGeom>
            <a:solidFill>
              <a:srgbClr val="F4D900"/>
            </a:solidFill>
            <a:ln w="1262" cap="flat">
              <a:noFill/>
              <a:prstDash val="solid"/>
              <a:miter/>
            </a:ln>
          </p:spPr>
          <p:txBody>
            <a:bodyPr rtlCol="0" anchor="ctr"/>
            <a:lstStyle/>
            <a:p>
              <a:endParaRPr lang="en-QA"/>
            </a:p>
          </p:txBody>
        </p:sp>
      </p:grpSp>
      <p:grpSp>
        <p:nvGrpSpPr>
          <p:cNvPr id="8965" name="Graphic 2">
            <a:extLst>
              <a:ext uri="{FF2B5EF4-FFF2-40B4-BE49-F238E27FC236}">
                <a16:creationId xmlns:a16="http://schemas.microsoft.com/office/drawing/2014/main" id="{9C26E765-CBFE-0DD2-0809-0463EBD7D8A4}"/>
              </a:ext>
            </a:extLst>
          </p:cNvPr>
          <p:cNvGrpSpPr/>
          <p:nvPr/>
        </p:nvGrpSpPr>
        <p:grpSpPr>
          <a:xfrm>
            <a:off x="15832327" y="3378285"/>
            <a:ext cx="855664" cy="570413"/>
            <a:chOff x="12334232" y="790832"/>
            <a:chExt cx="647668" cy="431756"/>
          </a:xfrm>
        </p:grpSpPr>
        <p:sp>
          <p:nvSpPr>
            <p:cNvPr id="8966" name="Freeform 8965">
              <a:extLst>
                <a:ext uri="{FF2B5EF4-FFF2-40B4-BE49-F238E27FC236}">
                  <a16:creationId xmlns:a16="http://schemas.microsoft.com/office/drawing/2014/main" id="{555AD016-7FAC-74DD-C683-B1993584A9BE}"/>
                </a:ext>
              </a:extLst>
            </p:cNvPr>
            <p:cNvSpPr/>
            <p:nvPr/>
          </p:nvSpPr>
          <p:spPr>
            <a:xfrm>
              <a:off x="12334232" y="790832"/>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8967" name="Freeform 8966">
              <a:extLst>
                <a:ext uri="{FF2B5EF4-FFF2-40B4-BE49-F238E27FC236}">
                  <a16:creationId xmlns:a16="http://schemas.microsoft.com/office/drawing/2014/main" id="{A36AA577-ECFC-ECCF-EFD5-5C4572E58AE4}"/>
                </a:ext>
              </a:extLst>
            </p:cNvPr>
            <p:cNvSpPr/>
            <p:nvPr/>
          </p:nvSpPr>
          <p:spPr>
            <a:xfrm>
              <a:off x="12334232" y="790832"/>
              <a:ext cx="647668" cy="400826"/>
            </a:xfrm>
            <a:custGeom>
              <a:avLst/>
              <a:gdLst>
                <a:gd name="connsiteX0" fmla="*/ 0 w 647668"/>
                <a:gd name="connsiteY0" fmla="*/ 0 h 400826"/>
                <a:gd name="connsiteX1" fmla="*/ 647668 w 647668"/>
                <a:gd name="connsiteY1" fmla="*/ 0 h 400826"/>
                <a:gd name="connsiteX2" fmla="*/ 647668 w 647668"/>
                <a:gd name="connsiteY2" fmla="*/ 30804 h 400826"/>
                <a:gd name="connsiteX3" fmla="*/ 0 w 647668"/>
                <a:gd name="connsiteY3" fmla="*/ 30804 h 400826"/>
                <a:gd name="connsiteX4" fmla="*/ 0 w 647668"/>
                <a:gd name="connsiteY4" fmla="*/ 0 h 400826"/>
                <a:gd name="connsiteX5" fmla="*/ 0 w 647668"/>
                <a:gd name="connsiteY5" fmla="*/ 61734 h 400826"/>
                <a:gd name="connsiteX6" fmla="*/ 647668 w 647668"/>
                <a:gd name="connsiteY6" fmla="*/ 61734 h 400826"/>
                <a:gd name="connsiteX7" fmla="*/ 647668 w 647668"/>
                <a:gd name="connsiteY7" fmla="*/ 92537 h 400826"/>
                <a:gd name="connsiteX8" fmla="*/ 0 w 647668"/>
                <a:gd name="connsiteY8" fmla="*/ 92537 h 400826"/>
                <a:gd name="connsiteX9" fmla="*/ 0 w 647668"/>
                <a:gd name="connsiteY9" fmla="*/ 61734 h 400826"/>
                <a:gd name="connsiteX10" fmla="*/ 0 w 647668"/>
                <a:gd name="connsiteY10" fmla="*/ 123341 h 400826"/>
                <a:gd name="connsiteX11" fmla="*/ 647668 w 647668"/>
                <a:gd name="connsiteY11" fmla="*/ 123341 h 400826"/>
                <a:gd name="connsiteX12" fmla="*/ 647668 w 647668"/>
                <a:gd name="connsiteY12" fmla="*/ 154145 h 400826"/>
                <a:gd name="connsiteX13" fmla="*/ 0 w 647668"/>
                <a:gd name="connsiteY13" fmla="*/ 154145 h 400826"/>
                <a:gd name="connsiteX14" fmla="*/ 0 w 647668"/>
                <a:gd name="connsiteY14" fmla="*/ 123341 h 400826"/>
                <a:gd name="connsiteX15" fmla="*/ 0 w 647668"/>
                <a:gd name="connsiteY15" fmla="*/ 185074 h 400826"/>
                <a:gd name="connsiteX16" fmla="*/ 647668 w 647668"/>
                <a:gd name="connsiteY16" fmla="*/ 185074 h 400826"/>
                <a:gd name="connsiteX17" fmla="*/ 647668 w 647668"/>
                <a:gd name="connsiteY17" fmla="*/ 215878 h 400826"/>
                <a:gd name="connsiteX18" fmla="*/ 0 w 647668"/>
                <a:gd name="connsiteY18" fmla="*/ 215878 h 400826"/>
                <a:gd name="connsiteX19" fmla="*/ 0 w 647668"/>
                <a:gd name="connsiteY19" fmla="*/ 185074 h 400826"/>
                <a:gd name="connsiteX20" fmla="*/ 0 w 647668"/>
                <a:gd name="connsiteY20" fmla="*/ 246682 h 400826"/>
                <a:gd name="connsiteX21" fmla="*/ 647668 w 647668"/>
                <a:gd name="connsiteY21" fmla="*/ 246682 h 400826"/>
                <a:gd name="connsiteX22" fmla="*/ 647668 w 647668"/>
                <a:gd name="connsiteY22" fmla="*/ 277485 h 400826"/>
                <a:gd name="connsiteX23" fmla="*/ 0 w 647668"/>
                <a:gd name="connsiteY23" fmla="*/ 277485 h 400826"/>
                <a:gd name="connsiteX24" fmla="*/ 0 w 647668"/>
                <a:gd name="connsiteY24" fmla="*/ 246682 h 400826"/>
                <a:gd name="connsiteX25" fmla="*/ 0 w 647668"/>
                <a:gd name="connsiteY25" fmla="*/ 308415 h 400826"/>
                <a:gd name="connsiteX26" fmla="*/ 647668 w 647668"/>
                <a:gd name="connsiteY26" fmla="*/ 308415 h 400826"/>
                <a:gd name="connsiteX27" fmla="*/ 647668 w 647668"/>
                <a:gd name="connsiteY27" fmla="*/ 339219 h 400826"/>
                <a:gd name="connsiteX28" fmla="*/ 0 w 647668"/>
                <a:gd name="connsiteY28" fmla="*/ 339219 h 400826"/>
                <a:gd name="connsiteX29" fmla="*/ 0 w 647668"/>
                <a:gd name="connsiteY29" fmla="*/ 308415 h 400826"/>
                <a:gd name="connsiteX30" fmla="*/ 0 w 647668"/>
                <a:gd name="connsiteY30" fmla="*/ 370023 h 400826"/>
                <a:gd name="connsiteX31" fmla="*/ 647668 w 647668"/>
                <a:gd name="connsiteY31" fmla="*/ 370023 h 400826"/>
                <a:gd name="connsiteX32" fmla="*/ 647668 w 647668"/>
                <a:gd name="connsiteY32" fmla="*/ 400826 h 400826"/>
                <a:gd name="connsiteX33" fmla="*/ 0 w 647668"/>
                <a:gd name="connsiteY33" fmla="*/ 400826 h 400826"/>
                <a:gd name="connsiteX34" fmla="*/ 0 w 647668"/>
                <a:gd name="connsiteY34" fmla="*/ 370023 h 40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47668" h="400826">
                  <a:moveTo>
                    <a:pt x="0" y="0"/>
                  </a:moveTo>
                  <a:lnTo>
                    <a:pt x="647668" y="0"/>
                  </a:lnTo>
                  <a:lnTo>
                    <a:pt x="647668" y="30804"/>
                  </a:lnTo>
                  <a:lnTo>
                    <a:pt x="0" y="30804"/>
                  </a:lnTo>
                  <a:lnTo>
                    <a:pt x="0" y="0"/>
                  </a:lnTo>
                  <a:close/>
                  <a:moveTo>
                    <a:pt x="0" y="61734"/>
                  </a:moveTo>
                  <a:lnTo>
                    <a:pt x="647668" y="61734"/>
                  </a:lnTo>
                  <a:lnTo>
                    <a:pt x="647668" y="92537"/>
                  </a:lnTo>
                  <a:lnTo>
                    <a:pt x="0" y="92537"/>
                  </a:lnTo>
                  <a:lnTo>
                    <a:pt x="0" y="61734"/>
                  </a:lnTo>
                  <a:close/>
                  <a:moveTo>
                    <a:pt x="0" y="123341"/>
                  </a:moveTo>
                  <a:lnTo>
                    <a:pt x="647668" y="123341"/>
                  </a:lnTo>
                  <a:lnTo>
                    <a:pt x="647668" y="154145"/>
                  </a:lnTo>
                  <a:lnTo>
                    <a:pt x="0" y="154145"/>
                  </a:lnTo>
                  <a:lnTo>
                    <a:pt x="0" y="123341"/>
                  </a:lnTo>
                  <a:close/>
                  <a:moveTo>
                    <a:pt x="0" y="185074"/>
                  </a:moveTo>
                  <a:lnTo>
                    <a:pt x="647668" y="185074"/>
                  </a:lnTo>
                  <a:lnTo>
                    <a:pt x="647668" y="215878"/>
                  </a:lnTo>
                  <a:lnTo>
                    <a:pt x="0" y="215878"/>
                  </a:lnTo>
                  <a:lnTo>
                    <a:pt x="0" y="185074"/>
                  </a:lnTo>
                  <a:close/>
                  <a:moveTo>
                    <a:pt x="0" y="246682"/>
                  </a:moveTo>
                  <a:lnTo>
                    <a:pt x="647668" y="246682"/>
                  </a:lnTo>
                  <a:lnTo>
                    <a:pt x="647668" y="277485"/>
                  </a:lnTo>
                  <a:lnTo>
                    <a:pt x="0" y="277485"/>
                  </a:lnTo>
                  <a:lnTo>
                    <a:pt x="0" y="246682"/>
                  </a:lnTo>
                  <a:close/>
                  <a:moveTo>
                    <a:pt x="0" y="308415"/>
                  </a:moveTo>
                  <a:lnTo>
                    <a:pt x="647668" y="308415"/>
                  </a:lnTo>
                  <a:lnTo>
                    <a:pt x="647668" y="339219"/>
                  </a:lnTo>
                  <a:lnTo>
                    <a:pt x="0" y="339219"/>
                  </a:lnTo>
                  <a:lnTo>
                    <a:pt x="0" y="308415"/>
                  </a:lnTo>
                  <a:close/>
                  <a:moveTo>
                    <a:pt x="0" y="370023"/>
                  </a:moveTo>
                  <a:lnTo>
                    <a:pt x="647668" y="370023"/>
                  </a:lnTo>
                  <a:lnTo>
                    <a:pt x="647668" y="400826"/>
                  </a:lnTo>
                  <a:lnTo>
                    <a:pt x="0" y="400826"/>
                  </a:lnTo>
                  <a:lnTo>
                    <a:pt x="0" y="370023"/>
                  </a:lnTo>
                  <a:close/>
                </a:path>
              </a:pathLst>
            </a:custGeom>
            <a:solidFill>
              <a:srgbClr val="CC0000"/>
            </a:solidFill>
            <a:ln w="1262" cap="flat">
              <a:noFill/>
              <a:prstDash val="solid"/>
              <a:miter/>
            </a:ln>
          </p:spPr>
          <p:txBody>
            <a:bodyPr rtlCol="0" anchor="ctr"/>
            <a:lstStyle/>
            <a:p>
              <a:endParaRPr lang="en-QA"/>
            </a:p>
          </p:txBody>
        </p:sp>
        <p:sp>
          <p:nvSpPr>
            <p:cNvPr id="8968" name="Freeform 8967">
              <a:extLst>
                <a:ext uri="{FF2B5EF4-FFF2-40B4-BE49-F238E27FC236}">
                  <a16:creationId xmlns:a16="http://schemas.microsoft.com/office/drawing/2014/main" id="{D5BFFB5B-FC3A-7745-0A3A-4D3017A39487}"/>
                </a:ext>
              </a:extLst>
            </p:cNvPr>
            <p:cNvSpPr/>
            <p:nvPr/>
          </p:nvSpPr>
          <p:spPr>
            <a:xfrm>
              <a:off x="12334232" y="790832"/>
              <a:ext cx="323834" cy="246681"/>
            </a:xfrm>
            <a:custGeom>
              <a:avLst/>
              <a:gdLst>
                <a:gd name="connsiteX0" fmla="*/ 0 w 323834"/>
                <a:gd name="connsiteY0" fmla="*/ 0 h 246681"/>
                <a:gd name="connsiteX1" fmla="*/ 323834 w 323834"/>
                <a:gd name="connsiteY1" fmla="*/ 0 h 246681"/>
                <a:gd name="connsiteX2" fmla="*/ 323834 w 323834"/>
                <a:gd name="connsiteY2" fmla="*/ 246682 h 246681"/>
                <a:gd name="connsiteX3" fmla="*/ 0 w 323834"/>
                <a:gd name="connsiteY3" fmla="*/ 246682 h 246681"/>
                <a:gd name="connsiteX4" fmla="*/ 0 w 323834"/>
                <a:gd name="connsiteY4" fmla="*/ 0 h 246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34" h="246681">
                  <a:moveTo>
                    <a:pt x="0" y="0"/>
                  </a:moveTo>
                  <a:lnTo>
                    <a:pt x="323834" y="0"/>
                  </a:lnTo>
                  <a:lnTo>
                    <a:pt x="323834" y="246682"/>
                  </a:lnTo>
                  <a:lnTo>
                    <a:pt x="0" y="246682"/>
                  </a:lnTo>
                  <a:lnTo>
                    <a:pt x="0" y="0"/>
                  </a:lnTo>
                  <a:close/>
                </a:path>
              </a:pathLst>
            </a:custGeom>
            <a:solidFill>
              <a:srgbClr val="000066"/>
            </a:solidFill>
            <a:ln w="1262" cap="flat">
              <a:noFill/>
              <a:prstDash val="solid"/>
              <a:miter/>
            </a:ln>
          </p:spPr>
          <p:txBody>
            <a:bodyPr rtlCol="0" anchor="ctr"/>
            <a:lstStyle/>
            <a:p>
              <a:endParaRPr lang="en-QA"/>
            </a:p>
          </p:txBody>
        </p:sp>
        <p:sp>
          <p:nvSpPr>
            <p:cNvPr id="8969" name="Freeform 8968">
              <a:extLst>
                <a:ext uri="{FF2B5EF4-FFF2-40B4-BE49-F238E27FC236}">
                  <a16:creationId xmlns:a16="http://schemas.microsoft.com/office/drawing/2014/main" id="{B8754213-D899-F2DF-A0B8-CCE53DDC804A}"/>
                </a:ext>
              </a:extLst>
            </p:cNvPr>
            <p:cNvSpPr/>
            <p:nvPr/>
          </p:nvSpPr>
          <p:spPr>
            <a:xfrm>
              <a:off x="12381923" y="824382"/>
              <a:ext cx="238015" cy="179530"/>
            </a:xfrm>
            <a:custGeom>
              <a:avLst/>
              <a:gdLst>
                <a:gd name="connsiteX0" fmla="*/ 145852 w 238015"/>
                <a:gd name="connsiteY0" fmla="*/ 19599 h 179530"/>
                <a:gd name="connsiteX1" fmla="*/ 49648 w 238015"/>
                <a:gd name="connsiteY1" fmla="*/ 63659 h 179530"/>
                <a:gd name="connsiteX2" fmla="*/ 93711 w 238015"/>
                <a:gd name="connsiteY2" fmla="*/ 159857 h 179530"/>
                <a:gd name="connsiteX3" fmla="*/ 145979 w 238015"/>
                <a:gd name="connsiteY3" fmla="*/ 159857 h 179530"/>
                <a:gd name="connsiteX4" fmla="*/ 19728 w 238015"/>
                <a:gd name="connsiteY4" fmla="*/ 145844 h 179530"/>
                <a:gd name="connsiteX5" fmla="*/ 33741 w 238015"/>
                <a:gd name="connsiteY5" fmla="*/ 19599 h 179530"/>
                <a:gd name="connsiteX6" fmla="*/ 145852 w 238015"/>
                <a:gd name="connsiteY6" fmla="*/ 19599 h 179530"/>
                <a:gd name="connsiteX7" fmla="*/ 179561 w 238015"/>
                <a:gd name="connsiteY7" fmla="*/ 114283 h 179530"/>
                <a:gd name="connsiteX8" fmla="*/ 153554 w 238015"/>
                <a:gd name="connsiteY8" fmla="*/ 143698 h 179530"/>
                <a:gd name="connsiteX9" fmla="*/ 160371 w 238015"/>
                <a:gd name="connsiteY9" fmla="*/ 105067 h 179530"/>
                <a:gd name="connsiteX10" fmla="*/ 121233 w 238015"/>
                <a:gd name="connsiteY10" fmla="*/ 103047 h 179530"/>
                <a:gd name="connsiteX11" fmla="*/ 155699 w 238015"/>
                <a:gd name="connsiteY11" fmla="*/ 84237 h 179530"/>
                <a:gd name="connsiteX12" fmla="*/ 132848 w 238015"/>
                <a:gd name="connsiteY12" fmla="*/ 52297 h 179530"/>
                <a:gd name="connsiteX13" fmla="*/ 168956 w 238015"/>
                <a:gd name="connsiteY13" fmla="*/ 67446 h 179530"/>
                <a:gd name="connsiteX14" fmla="*/ 179561 w 238015"/>
                <a:gd name="connsiteY14" fmla="*/ 29699 h 179530"/>
                <a:gd name="connsiteX15" fmla="*/ 190167 w 238015"/>
                <a:gd name="connsiteY15" fmla="*/ 67446 h 179530"/>
                <a:gd name="connsiteX16" fmla="*/ 226274 w 238015"/>
                <a:gd name="connsiteY16" fmla="*/ 52297 h 179530"/>
                <a:gd name="connsiteX17" fmla="*/ 203549 w 238015"/>
                <a:gd name="connsiteY17" fmla="*/ 84363 h 179530"/>
                <a:gd name="connsiteX18" fmla="*/ 238015 w 238015"/>
                <a:gd name="connsiteY18" fmla="*/ 103173 h 179530"/>
                <a:gd name="connsiteX19" fmla="*/ 198877 w 238015"/>
                <a:gd name="connsiteY19" fmla="*/ 105193 h 179530"/>
                <a:gd name="connsiteX20" fmla="*/ 205696 w 238015"/>
                <a:gd name="connsiteY20" fmla="*/ 143824 h 179530"/>
                <a:gd name="connsiteX21" fmla="*/ 179561 w 238015"/>
                <a:gd name="connsiteY21" fmla="*/ 114283 h 179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8015" h="179530">
                  <a:moveTo>
                    <a:pt x="145852" y="19599"/>
                  </a:moveTo>
                  <a:cubicBezTo>
                    <a:pt x="107093" y="5208"/>
                    <a:pt x="64042" y="24902"/>
                    <a:pt x="49648" y="63659"/>
                  </a:cubicBezTo>
                  <a:cubicBezTo>
                    <a:pt x="35257" y="102416"/>
                    <a:pt x="54951" y="145465"/>
                    <a:pt x="93711" y="159857"/>
                  </a:cubicBezTo>
                  <a:cubicBezTo>
                    <a:pt x="110502" y="166169"/>
                    <a:pt x="129061" y="166169"/>
                    <a:pt x="145979" y="159857"/>
                  </a:cubicBezTo>
                  <a:cubicBezTo>
                    <a:pt x="107220" y="190787"/>
                    <a:pt x="50785" y="184601"/>
                    <a:pt x="19728" y="145844"/>
                  </a:cubicBezTo>
                  <a:cubicBezTo>
                    <a:pt x="-11331" y="107087"/>
                    <a:pt x="-5018" y="50656"/>
                    <a:pt x="33741" y="19599"/>
                  </a:cubicBezTo>
                  <a:cubicBezTo>
                    <a:pt x="66567" y="-6533"/>
                    <a:pt x="113154" y="-6533"/>
                    <a:pt x="145852" y="19599"/>
                  </a:cubicBezTo>
                  <a:close/>
                  <a:moveTo>
                    <a:pt x="179561" y="114283"/>
                  </a:moveTo>
                  <a:lnTo>
                    <a:pt x="153554" y="143698"/>
                  </a:lnTo>
                  <a:lnTo>
                    <a:pt x="160371" y="105067"/>
                  </a:lnTo>
                  <a:lnTo>
                    <a:pt x="121233" y="103047"/>
                  </a:lnTo>
                  <a:lnTo>
                    <a:pt x="155699" y="84237"/>
                  </a:lnTo>
                  <a:lnTo>
                    <a:pt x="132848" y="52297"/>
                  </a:lnTo>
                  <a:lnTo>
                    <a:pt x="168956" y="67446"/>
                  </a:lnTo>
                  <a:lnTo>
                    <a:pt x="179561" y="29699"/>
                  </a:lnTo>
                  <a:lnTo>
                    <a:pt x="190167" y="67446"/>
                  </a:lnTo>
                  <a:lnTo>
                    <a:pt x="226274" y="52297"/>
                  </a:lnTo>
                  <a:lnTo>
                    <a:pt x="203549" y="84363"/>
                  </a:lnTo>
                  <a:lnTo>
                    <a:pt x="238015" y="103173"/>
                  </a:lnTo>
                  <a:lnTo>
                    <a:pt x="198877" y="105193"/>
                  </a:lnTo>
                  <a:lnTo>
                    <a:pt x="205696" y="143824"/>
                  </a:lnTo>
                  <a:lnTo>
                    <a:pt x="179561" y="114283"/>
                  </a:lnTo>
                  <a:close/>
                </a:path>
              </a:pathLst>
            </a:custGeom>
            <a:solidFill>
              <a:srgbClr val="FFCC00"/>
            </a:solidFill>
            <a:ln w="1262" cap="flat">
              <a:noFill/>
              <a:prstDash val="solid"/>
              <a:miter/>
            </a:ln>
          </p:spPr>
          <p:txBody>
            <a:bodyPr rtlCol="0" anchor="ctr"/>
            <a:lstStyle/>
            <a:p>
              <a:endParaRPr lang="en-QA"/>
            </a:p>
          </p:txBody>
        </p:sp>
      </p:grpSp>
      <p:grpSp>
        <p:nvGrpSpPr>
          <p:cNvPr id="8981" name="Graphic 2">
            <a:extLst>
              <a:ext uri="{FF2B5EF4-FFF2-40B4-BE49-F238E27FC236}">
                <a16:creationId xmlns:a16="http://schemas.microsoft.com/office/drawing/2014/main" id="{86567276-9702-9F50-BCCD-20604DE73504}"/>
              </a:ext>
            </a:extLst>
          </p:cNvPr>
          <p:cNvGrpSpPr/>
          <p:nvPr/>
        </p:nvGrpSpPr>
        <p:grpSpPr>
          <a:xfrm>
            <a:off x="14476275" y="7661382"/>
            <a:ext cx="855664" cy="570413"/>
            <a:chOff x="11307811" y="4032786"/>
            <a:chExt cx="647668" cy="431756"/>
          </a:xfrm>
        </p:grpSpPr>
        <p:sp>
          <p:nvSpPr>
            <p:cNvPr id="8982" name="Freeform 8981">
              <a:extLst>
                <a:ext uri="{FF2B5EF4-FFF2-40B4-BE49-F238E27FC236}">
                  <a16:creationId xmlns:a16="http://schemas.microsoft.com/office/drawing/2014/main" id="{C9763798-2513-3895-7F4E-92C323D10979}"/>
                </a:ext>
              </a:extLst>
            </p:cNvPr>
            <p:cNvSpPr/>
            <p:nvPr/>
          </p:nvSpPr>
          <p:spPr>
            <a:xfrm>
              <a:off x="11307811" y="403278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01920"/>
            </a:solidFill>
            <a:ln w="1262" cap="flat">
              <a:noFill/>
              <a:prstDash val="solid"/>
              <a:miter/>
            </a:ln>
          </p:spPr>
          <p:txBody>
            <a:bodyPr rtlCol="0" anchor="ctr"/>
            <a:lstStyle/>
            <a:p>
              <a:endParaRPr lang="en-QA"/>
            </a:p>
          </p:txBody>
        </p:sp>
        <p:sp>
          <p:nvSpPr>
            <p:cNvPr id="8983" name="Freeform 8982">
              <a:extLst>
                <a:ext uri="{FF2B5EF4-FFF2-40B4-BE49-F238E27FC236}">
                  <a16:creationId xmlns:a16="http://schemas.microsoft.com/office/drawing/2014/main" id="{B5B09837-6E73-481B-B060-334ABDBEF047}"/>
                </a:ext>
              </a:extLst>
            </p:cNvPr>
            <p:cNvSpPr/>
            <p:nvPr/>
          </p:nvSpPr>
          <p:spPr>
            <a:xfrm>
              <a:off x="11490850" y="4145421"/>
              <a:ext cx="281589" cy="206498"/>
            </a:xfrm>
            <a:custGeom>
              <a:avLst/>
              <a:gdLst>
                <a:gd name="connsiteX0" fmla="*/ 0 w 281589"/>
                <a:gd name="connsiteY0" fmla="*/ 0 h 206498"/>
                <a:gd name="connsiteX1" fmla="*/ 281589 w 281589"/>
                <a:gd name="connsiteY1" fmla="*/ 0 h 206498"/>
                <a:gd name="connsiteX2" fmla="*/ 281589 w 281589"/>
                <a:gd name="connsiteY2" fmla="*/ 206498 h 206498"/>
                <a:gd name="connsiteX3" fmla="*/ 0 w 281589"/>
                <a:gd name="connsiteY3" fmla="*/ 206498 h 206498"/>
                <a:gd name="connsiteX4" fmla="*/ 0 w 281589"/>
                <a:gd name="connsiteY4" fmla="*/ 0 h 206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589" h="206498">
                  <a:moveTo>
                    <a:pt x="0" y="0"/>
                  </a:moveTo>
                  <a:lnTo>
                    <a:pt x="281589" y="0"/>
                  </a:lnTo>
                  <a:lnTo>
                    <a:pt x="281589" y="206498"/>
                  </a:lnTo>
                  <a:lnTo>
                    <a:pt x="0" y="206498"/>
                  </a:lnTo>
                  <a:lnTo>
                    <a:pt x="0" y="0"/>
                  </a:lnTo>
                  <a:close/>
                </a:path>
              </a:pathLst>
            </a:custGeom>
            <a:solidFill>
              <a:srgbClr val="017C3B"/>
            </a:solidFill>
            <a:ln w="1262" cap="flat">
              <a:noFill/>
              <a:prstDash val="solid"/>
              <a:miter/>
            </a:ln>
          </p:spPr>
          <p:txBody>
            <a:bodyPr rtlCol="0" anchor="ctr"/>
            <a:lstStyle/>
            <a:p>
              <a:endParaRPr lang="en-QA"/>
            </a:p>
          </p:txBody>
        </p:sp>
        <p:sp>
          <p:nvSpPr>
            <p:cNvPr id="8984" name="Freeform 8983">
              <a:extLst>
                <a:ext uri="{FF2B5EF4-FFF2-40B4-BE49-F238E27FC236}">
                  <a16:creationId xmlns:a16="http://schemas.microsoft.com/office/drawing/2014/main" id="{73A9D531-80F6-8811-1072-283344C0FC91}"/>
                </a:ext>
              </a:extLst>
            </p:cNvPr>
            <p:cNvSpPr/>
            <p:nvPr/>
          </p:nvSpPr>
          <p:spPr>
            <a:xfrm>
              <a:off x="11567850" y="4173574"/>
              <a:ext cx="127590" cy="150180"/>
            </a:xfrm>
            <a:custGeom>
              <a:avLst/>
              <a:gdLst>
                <a:gd name="connsiteX0" fmla="*/ 98565 w 127590"/>
                <a:gd name="connsiteY0" fmla="*/ 136092 h 150180"/>
                <a:gd name="connsiteX1" fmla="*/ 37547 w 127590"/>
                <a:gd name="connsiteY1" fmla="*/ 75090 h 150180"/>
                <a:gd name="connsiteX2" fmla="*/ 98565 w 127590"/>
                <a:gd name="connsiteY2" fmla="*/ 14076 h 150180"/>
                <a:gd name="connsiteX3" fmla="*/ 127590 w 127590"/>
                <a:gd name="connsiteY3" fmla="*/ 21411 h 150180"/>
                <a:gd name="connsiteX4" fmla="*/ 75095 w 127590"/>
                <a:gd name="connsiteY4" fmla="*/ 0 h 150180"/>
                <a:gd name="connsiteX5" fmla="*/ 0 w 127590"/>
                <a:gd name="connsiteY5" fmla="*/ 75090 h 150180"/>
                <a:gd name="connsiteX6" fmla="*/ 75095 w 127590"/>
                <a:gd name="connsiteY6" fmla="*/ 150180 h 150180"/>
                <a:gd name="connsiteX7" fmla="*/ 127590 w 127590"/>
                <a:gd name="connsiteY7" fmla="*/ 128769 h 150180"/>
                <a:gd name="connsiteX8" fmla="*/ 98565 w 127590"/>
                <a:gd name="connsiteY8" fmla="*/ 136092 h 15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590" h="150180">
                  <a:moveTo>
                    <a:pt x="98565" y="136092"/>
                  </a:moveTo>
                  <a:cubicBezTo>
                    <a:pt x="64868" y="136092"/>
                    <a:pt x="37547" y="108785"/>
                    <a:pt x="37547" y="75090"/>
                  </a:cubicBezTo>
                  <a:cubicBezTo>
                    <a:pt x="37547" y="41396"/>
                    <a:pt x="64868" y="14076"/>
                    <a:pt x="98565" y="14076"/>
                  </a:cubicBezTo>
                  <a:cubicBezTo>
                    <a:pt x="109069" y="14076"/>
                    <a:pt x="118955" y="16740"/>
                    <a:pt x="127590" y="21411"/>
                  </a:cubicBezTo>
                  <a:cubicBezTo>
                    <a:pt x="114043" y="8168"/>
                    <a:pt x="95534" y="0"/>
                    <a:pt x="75095" y="0"/>
                  </a:cubicBezTo>
                  <a:cubicBezTo>
                    <a:pt x="33621" y="0"/>
                    <a:pt x="0" y="33619"/>
                    <a:pt x="0" y="75090"/>
                  </a:cubicBezTo>
                  <a:cubicBezTo>
                    <a:pt x="0" y="116562"/>
                    <a:pt x="33621" y="150180"/>
                    <a:pt x="75095" y="150180"/>
                  </a:cubicBezTo>
                  <a:cubicBezTo>
                    <a:pt x="95534" y="150180"/>
                    <a:pt x="114043" y="142000"/>
                    <a:pt x="127590" y="128769"/>
                  </a:cubicBezTo>
                  <a:cubicBezTo>
                    <a:pt x="118955" y="133440"/>
                    <a:pt x="109069" y="136092"/>
                    <a:pt x="98565" y="136092"/>
                  </a:cubicBezTo>
                  <a:close/>
                </a:path>
              </a:pathLst>
            </a:custGeom>
            <a:solidFill>
              <a:srgbClr val="FFFFFF"/>
            </a:solidFill>
            <a:ln w="1262" cap="flat">
              <a:noFill/>
              <a:prstDash val="solid"/>
              <a:miter/>
            </a:ln>
          </p:spPr>
          <p:txBody>
            <a:bodyPr rtlCol="0" anchor="ctr"/>
            <a:lstStyle/>
            <a:p>
              <a:endParaRPr lang="en-QA"/>
            </a:p>
          </p:txBody>
        </p:sp>
      </p:grpSp>
      <p:grpSp>
        <p:nvGrpSpPr>
          <p:cNvPr id="8985" name="Graphic 2">
            <a:extLst>
              <a:ext uri="{FF2B5EF4-FFF2-40B4-BE49-F238E27FC236}">
                <a16:creationId xmlns:a16="http://schemas.microsoft.com/office/drawing/2014/main" id="{D122CD4E-2DBB-2F6A-49B8-2D9EC0871ED5}"/>
              </a:ext>
            </a:extLst>
          </p:cNvPr>
          <p:cNvGrpSpPr/>
          <p:nvPr/>
        </p:nvGrpSpPr>
        <p:grpSpPr>
          <a:xfrm>
            <a:off x="14476275" y="6590606"/>
            <a:ext cx="855664" cy="570429"/>
            <a:chOff x="11307811" y="3222296"/>
            <a:chExt cx="647668" cy="431768"/>
          </a:xfrm>
        </p:grpSpPr>
        <p:sp>
          <p:nvSpPr>
            <p:cNvPr id="8986" name="Freeform 8985">
              <a:extLst>
                <a:ext uri="{FF2B5EF4-FFF2-40B4-BE49-F238E27FC236}">
                  <a16:creationId xmlns:a16="http://schemas.microsoft.com/office/drawing/2014/main" id="{AD745A6A-7D96-3B6D-4B27-EEBBD8F5D628}"/>
                </a:ext>
              </a:extLst>
            </p:cNvPr>
            <p:cNvSpPr/>
            <p:nvPr/>
          </p:nvSpPr>
          <p:spPr>
            <a:xfrm>
              <a:off x="11307811" y="3222296"/>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7CE00"/>
            </a:solidFill>
            <a:ln w="1262" cap="flat">
              <a:noFill/>
              <a:prstDash val="solid"/>
              <a:miter/>
            </a:ln>
          </p:spPr>
          <p:txBody>
            <a:bodyPr rtlCol="0" anchor="ctr"/>
            <a:lstStyle/>
            <a:p>
              <a:endParaRPr lang="en-QA"/>
            </a:p>
          </p:txBody>
        </p:sp>
        <p:sp>
          <p:nvSpPr>
            <p:cNvPr id="8987" name="Freeform 8986">
              <a:extLst>
                <a:ext uri="{FF2B5EF4-FFF2-40B4-BE49-F238E27FC236}">
                  <a16:creationId xmlns:a16="http://schemas.microsoft.com/office/drawing/2014/main" id="{979E2F22-E55B-15E3-AB66-C11CE1FCC82C}"/>
                </a:ext>
              </a:extLst>
            </p:cNvPr>
            <p:cNvSpPr/>
            <p:nvPr/>
          </p:nvSpPr>
          <p:spPr>
            <a:xfrm>
              <a:off x="11307811" y="3222296"/>
              <a:ext cx="647668" cy="107951"/>
            </a:xfrm>
            <a:custGeom>
              <a:avLst/>
              <a:gdLst>
                <a:gd name="connsiteX0" fmla="*/ 0 w 647668"/>
                <a:gd name="connsiteY0" fmla="*/ 0 h 107951"/>
                <a:gd name="connsiteX1" fmla="*/ 647668 w 647668"/>
                <a:gd name="connsiteY1" fmla="*/ 0 h 107951"/>
                <a:gd name="connsiteX2" fmla="*/ 647668 w 647668"/>
                <a:gd name="connsiteY2" fmla="*/ 107952 h 107951"/>
                <a:gd name="connsiteX3" fmla="*/ 0 w 647668"/>
                <a:gd name="connsiteY3" fmla="*/ 107952 h 107951"/>
                <a:gd name="connsiteX4" fmla="*/ 0 w 647668"/>
                <a:gd name="connsiteY4" fmla="*/ 0 h 10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07951">
                  <a:moveTo>
                    <a:pt x="0" y="0"/>
                  </a:moveTo>
                  <a:lnTo>
                    <a:pt x="647668" y="0"/>
                  </a:lnTo>
                  <a:lnTo>
                    <a:pt x="647668" y="107952"/>
                  </a:lnTo>
                  <a:lnTo>
                    <a:pt x="0" y="107952"/>
                  </a:lnTo>
                  <a:lnTo>
                    <a:pt x="0" y="0"/>
                  </a:lnTo>
                  <a:close/>
                </a:path>
              </a:pathLst>
            </a:custGeom>
            <a:solidFill>
              <a:srgbClr val="E32737"/>
            </a:solidFill>
            <a:ln w="1262" cap="flat">
              <a:noFill/>
              <a:prstDash val="solid"/>
              <a:miter/>
            </a:ln>
          </p:spPr>
          <p:txBody>
            <a:bodyPr rtlCol="0" anchor="ctr"/>
            <a:lstStyle/>
            <a:p>
              <a:endParaRPr lang="en-QA"/>
            </a:p>
          </p:txBody>
        </p:sp>
        <p:sp>
          <p:nvSpPr>
            <p:cNvPr id="8988" name="Freeform 8987">
              <a:extLst>
                <a:ext uri="{FF2B5EF4-FFF2-40B4-BE49-F238E27FC236}">
                  <a16:creationId xmlns:a16="http://schemas.microsoft.com/office/drawing/2014/main" id="{48967F47-7BC2-0754-B269-53AC8F8E6FB1}"/>
                </a:ext>
              </a:extLst>
            </p:cNvPr>
            <p:cNvSpPr/>
            <p:nvPr/>
          </p:nvSpPr>
          <p:spPr>
            <a:xfrm>
              <a:off x="11307811" y="3330223"/>
              <a:ext cx="647668" cy="107951"/>
            </a:xfrm>
            <a:custGeom>
              <a:avLst/>
              <a:gdLst>
                <a:gd name="connsiteX0" fmla="*/ 0 w 647668"/>
                <a:gd name="connsiteY0" fmla="*/ 0 h 107951"/>
                <a:gd name="connsiteX1" fmla="*/ 647668 w 647668"/>
                <a:gd name="connsiteY1" fmla="*/ 0 h 107951"/>
                <a:gd name="connsiteX2" fmla="*/ 647668 w 647668"/>
                <a:gd name="connsiteY2" fmla="*/ 107952 h 107951"/>
                <a:gd name="connsiteX3" fmla="*/ 0 w 647668"/>
                <a:gd name="connsiteY3" fmla="*/ 107952 h 107951"/>
                <a:gd name="connsiteX4" fmla="*/ 0 w 647668"/>
                <a:gd name="connsiteY4" fmla="*/ 0 h 10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07951">
                  <a:moveTo>
                    <a:pt x="0" y="0"/>
                  </a:moveTo>
                  <a:lnTo>
                    <a:pt x="647668" y="0"/>
                  </a:lnTo>
                  <a:lnTo>
                    <a:pt x="647668" y="107952"/>
                  </a:lnTo>
                  <a:lnTo>
                    <a:pt x="0" y="107952"/>
                  </a:lnTo>
                  <a:lnTo>
                    <a:pt x="0" y="0"/>
                  </a:lnTo>
                  <a:close/>
                </a:path>
              </a:pathLst>
            </a:custGeom>
            <a:solidFill>
              <a:srgbClr val="191F6A"/>
            </a:solidFill>
            <a:ln w="1262" cap="flat">
              <a:noFill/>
              <a:prstDash val="solid"/>
              <a:miter/>
            </a:ln>
          </p:spPr>
          <p:txBody>
            <a:bodyPr rtlCol="0" anchor="ctr"/>
            <a:lstStyle/>
            <a:p>
              <a:endParaRPr lang="en-QA"/>
            </a:p>
          </p:txBody>
        </p:sp>
        <p:sp>
          <p:nvSpPr>
            <p:cNvPr id="8989" name="Freeform 8988">
              <a:extLst>
                <a:ext uri="{FF2B5EF4-FFF2-40B4-BE49-F238E27FC236}">
                  <a16:creationId xmlns:a16="http://schemas.microsoft.com/office/drawing/2014/main" id="{4ECAC6DE-73DB-ED76-1E2C-53F91363EA5A}"/>
                </a:ext>
              </a:extLst>
            </p:cNvPr>
            <p:cNvSpPr/>
            <p:nvPr/>
          </p:nvSpPr>
          <p:spPr>
            <a:xfrm>
              <a:off x="11307811" y="3546113"/>
              <a:ext cx="647668" cy="107951"/>
            </a:xfrm>
            <a:custGeom>
              <a:avLst/>
              <a:gdLst>
                <a:gd name="connsiteX0" fmla="*/ 0 w 647668"/>
                <a:gd name="connsiteY0" fmla="*/ 0 h 107951"/>
                <a:gd name="connsiteX1" fmla="*/ 647668 w 647668"/>
                <a:gd name="connsiteY1" fmla="*/ 0 h 107951"/>
                <a:gd name="connsiteX2" fmla="*/ 647668 w 647668"/>
                <a:gd name="connsiteY2" fmla="*/ 107952 h 107951"/>
                <a:gd name="connsiteX3" fmla="*/ 0 w 647668"/>
                <a:gd name="connsiteY3" fmla="*/ 107952 h 107951"/>
                <a:gd name="connsiteX4" fmla="*/ 0 w 647668"/>
                <a:gd name="connsiteY4" fmla="*/ 0 h 10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07951">
                  <a:moveTo>
                    <a:pt x="0" y="0"/>
                  </a:moveTo>
                  <a:lnTo>
                    <a:pt x="647668" y="0"/>
                  </a:lnTo>
                  <a:lnTo>
                    <a:pt x="647668" y="107952"/>
                  </a:lnTo>
                  <a:lnTo>
                    <a:pt x="0" y="107952"/>
                  </a:lnTo>
                  <a:lnTo>
                    <a:pt x="0" y="0"/>
                  </a:lnTo>
                  <a:close/>
                </a:path>
              </a:pathLst>
            </a:custGeom>
            <a:solidFill>
              <a:srgbClr val="00A04E"/>
            </a:solidFill>
            <a:ln w="1262" cap="flat">
              <a:noFill/>
              <a:prstDash val="solid"/>
              <a:miter/>
            </a:ln>
          </p:spPr>
          <p:txBody>
            <a:bodyPr rtlCol="0" anchor="ctr"/>
            <a:lstStyle/>
            <a:p>
              <a:endParaRPr lang="en-QA"/>
            </a:p>
          </p:txBody>
        </p:sp>
      </p:grpSp>
      <p:grpSp>
        <p:nvGrpSpPr>
          <p:cNvPr id="9009" name="Graphic 2">
            <a:extLst>
              <a:ext uri="{FF2B5EF4-FFF2-40B4-BE49-F238E27FC236}">
                <a16:creationId xmlns:a16="http://schemas.microsoft.com/office/drawing/2014/main" id="{4D080D49-559B-AD8B-EB4F-6C91E60BBC93}"/>
              </a:ext>
            </a:extLst>
          </p:cNvPr>
          <p:cNvGrpSpPr/>
          <p:nvPr/>
        </p:nvGrpSpPr>
        <p:grpSpPr>
          <a:xfrm>
            <a:off x="14476275" y="5519831"/>
            <a:ext cx="855664" cy="570429"/>
            <a:chOff x="11307811" y="2411807"/>
            <a:chExt cx="647668" cy="431768"/>
          </a:xfrm>
        </p:grpSpPr>
        <p:sp>
          <p:nvSpPr>
            <p:cNvPr id="9010" name="Freeform 9009">
              <a:extLst>
                <a:ext uri="{FF2B5EF4-FFF2-40B4-BE49-F238E27FC236}">
                  <a16:creationId xmlns:a16="http://schemas.microsoft.com/office/drawing/2014/main" id="{DD815999-13EF-61AB-4E23-498D93BAEEAC}"/>
                </a:ext>
              </a:extLst>
            </p:cNvPr>
            <p:cNvSpPr/>
            <p:nvPr/>
          </p:nvSpPr>
          <p:spPr>
            <a:xfrm>
              <a:off x="11307811" y="2411807"/>
              <a:ext cx="647668" cy="431768"/>
            </a:xfrm>
            <a:custGeom>
              <a:avLst/>
              <a:gdLst>
                <a:gd name="connsiteX0" fmla="*/ 0 w 647668"/>
                <a:gd name="connsiteY0" fmla="*/ 0 h 431768"/>
                <a:gd name="connsiteX1" fmla="*/ 647668 w 647668"/>
                <a:gd name="connsiteY1" fmla="*/ 0 h 431768"/>
                <a:gd name="connsiteX2" fmla="*/ 647668 w 647668"/>
                <a:gd name="connsiteY2" fmla="*/ 431769 h 431768"/>
                <a:gd name="connsiteX3" fmla="*/ 0 w 647668"/>
                <a:gd name="connsiteY3" fmla="*/ 431769 h 431768"/>
                <a:gd name="connsiteX4" fmla="*/ 0 w 647668"/>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68">
                  <a:moveTo>
                    <a:pt x="0" y="0"/>
                  </a:moveTo>
                  <a:lnTo>
                    <a:pt x="647668" y="0"/>
                  </a:lnTo>
                  <a:lnTo>
                    <a:pt x="647668" y="431769"/>
                  </a:lnTo>
                  <a:lnTo>
                    <a:pt x="0" y="431769"/>
                  </a:lnTo>
                  <a:lnTo>
                    <a:pt x="0" y="0"/>
                  </a:lnTo>
                  <a:close/>
                </a:path>
              </a:pathLst>
            </a:custGeom>
            <a:solidFill>
              <a:srgbClr val="496E2D"/>
            </a:solidFill>
            <a:ln w="1262" cap="flat">
              <a:noFill/>
              <a:prstDash val="solid"/>
              <a:miter/>
            </a:ln>
          </p:spPr>
          <p:txBody>
            <a:bodyPr rtlCol="0" anchor="ctr"/>
            <a:lstStyle/>
            <a:p>
              <a:endParaRPr lang="en-QA"/>
            </a:p>
          </p:txBody>
        </p:sp>
        <p:sp>
          <p:nvSpPr>
            <p:cNvPr id="9011" name="Freeform 9010">
              <a:extLst>
                <a:ext uri="{FF2B5EF4-FFF2-40B4-BE49-F238E27FC236}">
                  <a16:creationId xmlns:a16="http://schemas.microsoft.com/office/drawing/2014/main" id="{2A20EC68-AE75-9A4B-0AD5-59E66B12A629}"/>
                </a:ext>
              </a:extLst>
            </p:cNvPr>
            <p:cNvSpPr/>
            <p:nvPr/>
          </p:nvSpPr>
          <p:spPr>
            <a:xfrm>
              <a:off x="11510204" y="2586478"/>
              <a:ext cx="242882" cy="147453"/>
            </a:xfrm>
            <a:custGeom>
              <a:avLst/>
              <a:gdLst>
                <a:gd name="connsiteX0" fmla="*/ 121441 w 242882"/>
                <a:gd name="connsiteY0" fmla="*/ 95416 h 147453"/>
                <a:gd name="connsiteX1" fmla="*/ 2828 w 242882"/>
                <a:gd name="connsiteY1" fmla="*/ 0 h 147453"/>
                <a:gd name="connsiteX2" fmla="*/ 0 w 242882"/>
                <a:gd name="connsiteY2" fmla="*/ 26019 h 147453"/>
                <a:gd name="connsiteX3" fmla="*/ 121441 w 242882"/>
                <a:gd name="connsiteY3" fmla="*/ 147454 h 147453"/>
                <a:gd name="connsiteX4" fmla="*/ 242883 w 242882"/>
                <a:gd name="connsiteY4" fmla="*/ 26019 h 147453"/>
                <a:gd name="connsiteX5" fmla="*/ 240055 w 242882"/>
                <a:gd name="connsiteY5" fmla="*/ 0 h 147453"/>
                <a:gd name="connsiteX6" fmla="*/ 121441 w 242882"/>
                <a:gd name="connsiteY6" fmla="*/ 95416 h 14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882" h="147453">
                  <a:moveTo>
                    <a:pt x="121441" y="95416"/>
                  </a:moveTo>
                  <a:cubicBezTo>
                    <a:pt x="63303" y="95416"/>
                    <a:pt x="14747" y="54563"/>
                    <a:pt x="2828" y="0"/>
                  </a:cubicBezTo>
                  <a:cubicBezTo>
                    <a:pt x="960" y="8547"/>
                    <a:pt x="14" y="17270"/>
                    <a:pt x="0" y="26019"/>
                  </a:cubicBezTo>
                  <a:cubicBezTo>
                    <a:pt x="0" y="93093"/>
                    <a:pt x="54377" y="147454"/>
                    <a:pt x="121441" y="147454"/>
                  </a:cubicBezTo>
                  <a:cubicBezTo>
                    <a:pt x="188506" y="147454"/>
                    <a:pt x="242883" y="93093"/>
                    <a:pt x="242883" y="26019"/>
                  </a:cubicBezTo>
                  <a:cubicBezTo>
                    <a:pt x="242883" y="17081"/>
                    <a:pt x="241886" y="8395"/>
                    <a:pt x="240055" y="0"/>
                  </a:cubicBezTo>
                  <a:cubicBezTo>
                    <a:pt x="228136" y="54563"/>
                    <a:pt x="179580" y="95416"/>
                    <a:pt x="121441" y="95416"/>
                  </a:cubicBezTo>
                  <a:close/>
                </a:path>
              </a:pathLst>
            </a:custGeom>
            <a:solidFill>
              <a:srgbClr val="FFDA44"/>
            </a:solidFill>
            <a:ln w="1262" cap="flat">
              <a:noFill/>
              <a:prstDash val="solid"/>
              <a:miter/>
            </a:ln>
          </p:spPr>
          <p:txBody>
            <a:bodyPr rtlCol="0" anchor="ctr"/>
            <a:lstStyle/>
            <a:p>
              <a:endParaRPr lang="en-QA"/>
            </a:p>
          </p:txBody>
        </p:sp>
        <p:sp>
          <p:nvSpPr>
            <p:cNvPr id="9012" name="Freeform 9011">
              <a:extLst>
                <a:ext uri="{FF2B5EF4-FFF2-40B4-BE49-F238E27FC236}">
                  <a16:creationId xmlns:a16="http://schemas.microsoft.com/office/drawing/2014/main" id="{46F83036-DEBF-A3B3-B20F-9078B69A0FAE}"/>
                </a:ext>
              </a:extLst>
            </p:cNvPr>
            <p:cNvSpPr/>
            <p:nvPr/>
          </p:nvSpPr>
          <p:spPr>
            <a:xfrm>
              <a:off x="11583758" y="2521425"/>
              <a:ext cx="95773" cy="91085"/>
            </a:xfrm>
            <a:custGeom>
              <a:avLst/>
              <a:gdLst>
                <a:gd name="connsiteX0" fmla="*/ 47887 w 95773"/>
                <a:gd name="connsiteY0" fmla="*/ 0 h 91085"/>
                <a:gd name="connsiteX1" fmla="*/ 59186 w 95773"/>
                <a:gd name="connsiteY1" fmla="*/ 34793 h 91085"/>
                <a:gd name="connsiteX2" fmla="*/ 95773 w 95773"/>
                <a:gd name="connsiteY2" fmla="*/ 34793 h 91085"/>
                <a:gd name="connsiteX3" fmla="*/ 66181 w 95773"/>
                <a:gd name="connsiteY3" fmla="*/ 56293 h 91085"/>
                <a:gd name="connsiteX4" fmla="*/ 77480 w 95773"/>
                <a:gd name="connsiteY4" fmla="*/ 91085 h 91085"/>
                <a:gd name="connsiteX5" fmla="*/ 47887 w 95773"/>
                <a:gd name="connsiteY5" fmla="*/ 69573 h 91085"/>
                <a:gd name="connsiteX6" fmla="*/ 18293 w 95773"/>
                <a:gd name="connsiteY6" fmla="*/ 91085 h 91085"/>
                <a:gd name="connsiteX7" fmla="*/ 29593 w 95773"/>
                <a:gd name="connsiteY7" fmla="*/ 56293 h 91085"/>
                <a:gd name="connsiteX8" fmla="*/ 0 w 95773"/>
                <a:gd name="connsiteY8" fmla="*/ 34793 h 91085"/>
                <a:gd name="connsiteX9" fmla="*/ 36587 w 95773"/>
                <a:gd name="connsiteY9" fmla="*/ 34793 h 91085"/>
                <a:gd name="connsiteX10" fmla="*/ 47887 w 95773"/>
                <a:gd name="connsiteY10" fmla="*/ 0 h 91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773" h="91085">
                  <a:moveTo>
                    <a:pt x="47887" y="0"/>
                  </a:moveTo>
                  <a:lnTo>
                    <a:pt x="59186" y="34793"/>
                  </a:lnTo>
                  <a:lnTo>
                    <a:pt x="95773" y="34793"/>
                  </a:lnTo>
                  <a:lnTo>
                    <a:pt x="66181" y="56293"/>
                  </a:lnTo>
                  <a:lnTo>
                    <a:pt x="77480" y="91085"/>
                  </a:lnTo>
                  <a:lnTo>
                    <a:pt x="47887" y="69573"/>
                  </a:lnTo>
                  <a:lnTo>
                    <a:pt x="18293" y="91085"/>
                  </a:lnTo>
                  <a:lnTo>
                    <a:pt x="29593" y="56293"/>
                  </a:lnTo>
                  <a:lnTo>
                    <a:pt x="0" y="34793"/>
                  </a:lnTo>
                  <a:lnTo>
                    <a:pt x="36587" y="34793"/>
                  </a:lnTo>
                  <a:lnTo>
                    <a:pt x="47887" y="0"/>
                  </a:lnTo>
                  <a:close/>
                </a:path>
              </a:pathLst>
            </a:custGeom>
            <a:solidFill>
              <a:srgbClr val="FFDA44"/>
            </a:solidFill>
            <a:ln w="1262" cap="flat">
              <a:noFill/>
              <a:prstDash val="solid"/>
              <a:miter/>
            </a:ln>
          </p:spPr>
          <p:txBody>
            <a:bodyPr rtlCol="0" anchor="ctr"/>
            <a:lstStyle/>
            <a:p>
              <a:endParaRPr lang="en-QA"/>
            </a:p>
          </p:txBody>
        </p:sp>
      </p:grpSp>
      <p:grpSp>
        <p:nvGrpSpPr>
          <p:cNvPr id="9013" name="Graphic 2">
            <a:extLst>
              <a:ext uri="{FF2B5EF4-FFF2-40B4-BE49-F238E27FC236}">
                <a16:creationId xmlns:a16="http://schemas.microsoft.com/office/drawing/2014/main" id="{92EF9A40-DF38-5B47-E9C7-D3C6C80468C8}"/>
              </a:ext>
            </a:extLst>
          </p:cNvPr>
          <p:cNvGrpSpPr/>
          <p:nvPr/>
        </p:nvGrpSpPr>
        <p:grpSpPr>
          <a:xfrm>
            <a:off x="14476275" y="9802934"/>
            <a:ext cx="855664" cy="570413"/>
            <a:chOff x="11307811" y="5653766"/>
            <a:chExt cx="647668" cy="431756"/>
          </a:xfrm>
        </p:grpSpPr>
        <p:sp>
          <p:nvSpPr>
            <p:cNvPr id="9014" name="Freeform 9013">
              <a:extLst>
                <a:ext uri="{FF2B5EF4-FFF2-40B4-BE49-F238E27FC236}">
                  <a16:creationId xmlns:a16="http://schemas.microsoft.com/office/drawing/2014/main" id="{301D46DA-650C-0837-112C-CB5449061D16}"/>
                </a:ext>
              </a:extLst>
            </p:cNvPr>
            <p:cNvSpPr/>
            <p:nvPr/>
          </p:nvSpPr>
          <p:spPr>
            <a:xfrm>
              <a:off x="11307811" y="565376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9015" name="Freeform 9014">
              <a:extLst>
                <a:ext uri="{FF2B5EF4-FFF2-40B4-BE49-F238E27FC236}">
                  <a16:creationId xmlns:a16="http://schemas.microsoft.com/office/drawing/2014/main" id="{39DF9DC0-B2FD-6618-B4C3-827F19BB7227}"/>
                </a:ext>
              </a:extLst>
            </p:cNvPr>
            <p:cNvSpPr/>
            <p:nvPr/>
          </p:nvSpPr>
          <p:spPr>
            <a:xfrm>
              <a:off x="11307811" y="5653766"/>
              <a:ext cx="646405" cy="430872"/>
            </a:xfrm>
            <a:custGeom>
              <a:avLst/>
              <a:gdLst>
                <a:gd name="connsiteX0" fmla="*/ 646406 w 646405"/>
                <a:gd name="connsiteY0" fmla="*/ 187347 h 430872"/>
                <a:gd name="connsiteX1" fmla="*/ 646406 w 646405"/>
                <a:gd name="connsiteY1" fmla="*/ 243526 h 430872"/>
                <a:gd name="connsiteX2" fmla="*/ 351357 w 646405"/>
                <a:gd name="connsiteY2" fmla="*/ 243526 h 430872"/>
                <a:gd name="connsiteX3" fmla="*/ 351357 w 646405"/>
                <a:gd name="connsiteY3" fmla="*/ 430872 h 430872"/>
                <a:gd name="connsiteX4" fmla="*/ 295049 w 646405"/>
                <a:gd name="connsiteY4" fmla="*/ 430872 h 430872"/>
                <a:gd name="connsiteX5" fmla="*/ 295049 w 646405"/>
                <a:gd name="connsiteY5" fmla="*/ 243526 h 430872"/>
                <a:gd name="connsiteX6" fmla="*/ 0 w 646405"/>
                <a:gd name="connsiteY6" fmla="*/ 243526 h 430872"/>
                <a:gd name="connsiteX7" fmla="*/ 0 w 646405"/>
                <a:gd name="connsiteY7" fmla="*/ 187347 h 430872"/>
                <a:gd name="connsiteX8" fmla="*/ 295049 w 646405"/>
                <a:gd name="connsiteY8" fmla="*/ 187347 h 430872"/>
                <a:gd name="connsiteX9" fmla="*/ 295049 w 646405"/>
                <a:gd name="connsiteY9" fmla="*/ 0 h 430872"/>
                <a:gd name="connsiteX10" fmla="*/ 351357 w 646405"/>
                <a:gd name="connsiteY10" fmla="*/ 0 h 430872"/>
                <a:gd name="connsiteX11" fmla="*/ 351357 w 646405"/>
                <a:gd name="connsiteY11" fmla="*/ 187347 h 430872"/>
                <a:gd name="connsiteX12" fmla="*/ 646406 w 646405"/>
                <a:gd name="connsiteY12" fmla="*/ 187347 h 430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6405" h="430872">
                  <a:moveTo>
                    <a:pt x="646406" y="187347"/>
                  </a:moveTo>
                  <a:lnTo>
                    <a:pt x="646406" y="243526"/>
                  </a:lnTo>
                  <a:lnTo>
                    <a:pt x="351357" y="243526"/>
                  </a:lnTo>
                  <a:lnTo>
                    <a:pt x="351357" y="430872"/>
                  </a:lnTo>
                  <a:lnTo>
                    <a:pt x="295049" y="430872"/>
                  </a:lnTo>
                  <a:lnTo>
                    <a:pt x="295049" y="243526"/>
                  </a:lnTo>
                  <a:lnTo>
                    <a:pt x="0" y="243526"/>
                  </a:lnTo>
                  <a:lnTo>
                    <a:pt x="0" y="187347"/>
                  </a:lnTo>
                  <a:lnTo>
                    <a:pt x="295049" y="187347"/>
                  </a:lnTo>
                  <a:lnTo>
                    <a:pt x="295049" y="0"/>
                  </a:lnTo>
                  <a:lnTo>
                    <a:pt x="351357" y="0"/>
                  </a:lnTo>
                  <a:lnTo>
                    <a:pt x="351357" y="187347"/>
                  </a:lnTo>
                  <a:lnTo>
                    <a:pt x="646406" y="187347"/>
                  </a:lnTo>
                  <a:close/>
                </a:path>
              </a:pathLst>
            </a:custGeom>
            <a:solidFill>
              <a:srgbClr val="FFFFFF"/>
            </a:solidFill>
            <a:ln w="1262" cap="flat">
              <a:noFill/>
              <a:prstDash val="solid"/>
              <a:miter/>
            </a:ln>
          </p:spPr>
          <p:txBody>
            <a:bodyPr rtlCol="0" anchor="ctr"/>
            <a:lstStyle/>
            <a:p>
              <a:endParaRPr lang="en-QA"/>
            </a:p>
          </p:txBody>
        </p:sp>
        <p:sp>
          <p:nvSpPr>
            <p:cNvPr id="9016" name="Freeform 9015">
              <a:extLst>
                <a:ext uri="{FF2B5EF4-FFF2-40B4-BE49-F238E27FC236}">
                  <a16:creationId xmlns:a16="http://schemas.microsoft.com/office/drawing/2014/main" id="{E9BB546E-5DF6-B163-853E-C633937DE43F}"/>
                </a:ext>
              </a:extLst>
            </p:cNvPr>
            <p:cNvSpPr/>
            <p:nvPr/>
          </p:nvSpPr>
          <p:spPr>
            <a:xfrm>
              <a:off x="11394009" y="5682502"/>
              <a:ext cx="466656" cy="381069"/>
            </a:xfrm>
            <a:custGeom>
              <a:avLst/>
              <a:gdLst>
                <a:gd name="connsiteX0" fmla="*/ 41316 w 466656"/>
                <a:gd name="connsiteY0" fmla="*/ 16838 h 381069"/>
                <a:gd name="connsiteX1" fmla="*/ 57097 w 466656"/>
                <a:gd name="connsiteY1" fmla="*/ 17090 h 381069"/>
                <a:gd name="connsiteX2" fmla="*/ 68585 w 466656"/>
                <a:gd name="connsiteY2" fmla="*/ 17722 h 381069"/>
                <a:gd name="connsiteX3" fmla="*/ 67576 w 466656"/>
                <a:gd name="connsiteY3" fmla="*/ 15449 h 381069"/>
                <a:gd name="connsiteX4" fmla="*/ 58234 w 466656"/>
                <a:gd name="connsiteY4" fmla="*/ 21004 h 381069"/>
                <a:gd name="connsiteX5" fmla="*/ 40179 w 466656"/>
                <a:gd name="connsiteY5" fmla="*/ 47515 h 381069"/>
                <a:gd name="connsiteX6" fmla="*/ 68334 w 466656"/>
                <a:gd name="connsiteY6" fmla="*/ 63296 h 381069"/>
                <a:gd name="connsiteX7" fmla="*/ 70732 w 466656"/>
                <a:gd name="connsiteY7" fmla="*/ 63675 h 381069"/>
                <a:gd name="connsiteX8" fmla="*/ 83104 w 466656"/>
                <a:gd name="connsiteY8" fmla="*/ 66452 h 381069"/>
                <a:gd name="connsiteX9" fmla="*/ 82979 w 466656"/>
                <a:gd name="connsiteY9" fmla="*/ 64306 h 381069"/>
                <a:gd name="connsiteX10" fmla="*/ 66187 w 466656"/>
                <a:gd name="connsiteY10" fmla="*/ 69229 h 381069"/>
                <a:gd name="connsiteX11" fmla="*/ 60253 w 466656"/>
                <a:gd name="connsiteY11" fmla="*/ 70366 h 381069"/>
                <a:gd name="connsiteX12" fmla="*/ 24272 w 466656"/>
                <a:gd name="connsiteY12" fmla="*/ 96877 h 381069"/>
                <a:gd name="connsiteX13" fmla="*/ 62904 w 466656"/>
                <a:gd name="connsiteY13" fmla="*/ 129195 h 381069"/>
                <a:gd name="connsiteX14" fmla="*/ 107976 w 466656"/>
                <a:gd name="connsiteY14" fmla="*/ 105966 h 381069"/>
                <a:gd name="connsiteX15" fmla="*/ 87903 w 466656"/>
                <a:gd name="connsiteY15" fmla="*/ 84378 h 381069"/>
                <a:gd name="connsiteX16" fmla="*/ 53310 w 466656"/>
                <a:gd name="connsiteY16" fmla="*/ 84000 h 381069"/>
                <a:gd name="connsiteX17" fmla="*/ 6722 w 466656"/>
                <a:gd name="connsiteY17" fmla="*/ 91953 h 381069"/>
                <a:gd name="connsiteX18" fmla="*/ 158 w 466656"/>
                <a:gd name="connsiteY18" fmla="*/ 101801 h 381069"/>
                <a:gd name="connsiteX19" fmla="*/ 10006 w 466656"/>
                <a:gd name="connsiteY19" fmla="*/ 108365 h 381069"/>
                <a:gd name="connsiteX20" fmla="*/ 10637 w 466656"/>
                <a:gd name="connsiteY20" fmla="*/ 108239 h 381069"/>
                <a:gd name="connsiteX21" fmla="*/ 54951 w 466656"/>
                <a:gd name="connsiteY21" fmla="*/ 100790 h 381069"/>
                <a:gd name="connsiteX22" fmla="*/ 84494 w 466656"/>
                <a:gd name="connsiteY22" fmla="*/ 100917 h 381069"/>
                <a:gd name="connsiteX23" fmla="*/ 91059 w 466656"/>
                <a:gd name="connsiteY23" fmla="*/ 104199 h 381069"/>
                <a:gd name="connsiteX24" fmla="*/ 64925 w 466656"/>
                <a:gd name="connsiteY24" fmla="*/ 112658 h 381069"/>
                <a:gd name="connsiteX25" fmla="*/ 40810 w 466656"/>
                <a:gd name="connsiteY25" fmla="*/ 98771 h 381069"/>
                <a:gd name="connsiteX26" fmla="*/ 63410 w 466656"/>
                <a:gd name="connsiteY26" fmla="*/ 86903 h 381069"/>
                <a:gd name="connsiteX27" fmla="*/ 69217 w 466656"/>
                <a:gd name="connsiteY27" fmla="*/ 85767 h 381069"/>
                <a:gd name="connsiteX28" fmla="*/ 98886 w 466656"/>
                <a:gd name="connsiteY28" fmla="*/ 69103 h 381069"/>
                <a:gd name="connsiteX29" fmla="*/ 89797 w 466656"/>
                <a:gd name="connsiteY29" fmla="*/ 51176 h 381069"/>
                <a:gd name="connsiteX30" fmla="*/ 73131 w 466656"/>
                <a:gd name="connsiteY30" fmla="*/ 47263 h 381069"/>
                <a:gd name="connsiteX31" fmla="*/ 70859 w 466656"/>
                <a:gd name="connsiteY31" fmla="*/ 46884 h 381069"/>
                <a:gd name="connsiteX32" fmla="*/ 56340 w 466656"/>
                <a:gd name="connsiteY32" fmla="*/ 43097 h 381069"/>
                <a:gd name="connsiteX33" fmla="*/ 66566 w 466656"/>
                <a:gd name="connsiteY33" fmla="*/ 35649 h 381069"/>
                <a:gd name="connsiteX34" fmla="*/ 72121 w 466656"/>
                <a:gd name="connsiteY34" fmla="*/ 32492 h 381069"/>
                <a:gd name="connsiteX35" fmla="*/ 77550 w 466656"/>
                <a:gd name="connsiteY35" fmla="*/ 29084 h 381069"/>
                <a:gd name="connsiteX36" fmla="*/ 84872 w 466656"/>
                <a:gd name="connsiteY36" fmla="*/ 13556 h 381069"/>
                <a:gd name="connsiteX37" fmla="*/ 58485 w 466656"/>
                <a:gd name="connsiteY37" fmla="*/ 426 h 381069"/>
                <a:gd name="connsiteX38" fmla="*/ 40810 w 466656"/>
                <a:gd name="connsiteY38" fmla="*/ 47 h 381069"/>
                <a:gd name="connsiteX39" fmla="*/ 38285 w 466656"/>
                <a:gd name="connsiteY39" fmla="*/ 174 h 381069"/>
                <a:gd name="connsiteX40" fmla="*/ 30332 w 466656"/>
                <a:gd name="connsiteY40" fmla="*/ 9011 h 381069"/>
                <a:gd name="connsiteX41" fmla="*/ 39169 w 466656"/>
                <a:gd name="connsiteY41" fmla="*/ 16964 h 381069"/>
                <a:gd name="connsiteX42" fmla="*/ 41316 w 466656"/>
                <a:gd name="connsiteY42" fmla="*/ 16838 h 381069"/>
                <a:gd name="connsiteX43" fmla="*/ 399869 w 466656"/>
                <a:gd name="connsiteY43" fmla="*/ 16838 h 381069"/>
                <a:gd name="connsiteX44" fmla="*/ 415650 w 466656"/>
                <a:gd name="connsiteY44" fmla="*/ 17090 h 381069"/>
                <a:gd name="connsiteX45" fmla="*/ 427139 w 466656"/>
                <a:gd name="connsiteY45" fmla="*/ 17722 h 381069"/>
                <a:gd name="connsiteX46" fmla="*/ 426129 w 466656"/>
                <a:gd name="connsiteY46" fmla="*/ 15449 h 381069"/>
                <a:gd name="connsiteX47" fmla="*/ 416787 w 466656"/>
                <a:gd name="connsiteY47" fmla="*/ 21004 h 381069"/>
                <a:gd name="connsiteX48" fmla="*/ 398732 w 466656"/>
                <a:gd name="connsiteY48" fmla="*/ 47515 h 381069"/>
                <a:gd name="connsiteX49" fmla="*/ 426887 w 466656"/>
                <a:gd name="connsiteY49" fmla="*/ 63296 h 381069"/>
                <a:gd name="connsiteX50" fmla="*/ 429285 w 466656"/>
                <a:gd name="connsiteY50" fmla="*/ 63675 h 381069"/>
                <a:gd name="connsiteX51" fmla="*/ 441657 w 466656"/>
                <a:gd name="connsiteY51" fmla="*/ 66452 h 381069"/>
                <a:gd name="connsiteX52" fmla="*/ 441532 w 466656"/>
                <a:gd name="connsiteY52" fmla="*/ 64306 h 381069"/>
                <a:gd name="connsiteX53" fmla="*/ 424741 w 466656"/>
                <a:gd name="connsiteY53" fmla="*/ 69229 h 381069"/>
                <a:gd name="connsiteX54" fmla="*/ 418807 w 466656"/>
                <a:gd name="connsiteY54" fmla="*/ 70366 h 381069"/>
                <a:gd name="connsiteX55" fmla="*/ 382825 w 466656"/>
                <a:gd name="connsiteY55" fmla="*/ 96877 h 381069"/>
                <a:gd name="connsiteX56" fmla="*/ 421457 w 466656"/>
                <a:gd name="connsiteY56" fmla="*/ 129195 h 381069"/>
                <a:gd name="connsiteX57" fmla="*/ 466529 w 466656"/>
                <a:gd name="connsiteY57" fmla="*/ 105966 h 381069"/>
                <a:gd name="connsiteX58" fmla="*/ 446456 w 466656"/>
                <a:gd name="connsiteY58" fmla="*/ 84378 h 381069"/>
                <a:gd name="connsiteX59" fmla="*/ 411863 w 466656"/>
                <a:gd name="connsiteY59" fmla="*/ 84000 h 381069"/>
                <a:gd name="connsiteX60" fmla="*/ 365276 w 466656"/>
                <a:gd name="connsiteY60" fmla="*/ 91953 h 381069"/>
                <a:gd name="connsiteX61" fmla="*/ 358712 w 466656"/>
                <a:gd name="connsiteY61" fmla="*/ 101801 h 381069"/>
                <a:gd name="connsiteX62" fmla="*/ 368559 w 466656"/>
                <a:gd name="connsiteY62" fmla="*/ 108365 h 381069"/>
                <a:gd name="connsiteX63" fmla="*/ 369190 w 466656"/>
                <a:gd name="connsiteY63" fmla="*/ 108239 h 381069"/>
                <a:gd name="connsiteX64" fmla="*/ 413504 w 466656"/>
                <a:gd name="connsiteY64" fmla="*/ 100790 h 381069"/>
                <a:gd name="connsiteX65" fmla="*/ 443047 w 466656"/>
                <a:gd name="connsiteY65" fmla="*/ 100917 h 381069"/>
                <a:gd name="connsiteX66" fmla="*/ 449612 w 466656"/>
                <a:gd name="connsiteY66" fmla="*/ 104199 h 381069"/>
                <a:gd name="connsiteX67" fmla="*/ 423478 w 466656"/>
                <a:gd name="connsiteY67" fmla="*/ 112658 h 381069"/>
                <a:gd name="connsiteX68" fmla="*/ 399363 w 466656"/>
                <a:gd name="connsiteY68" fmla="*/ 98771 h 381069"/>
                <a:gd name="connsiteX69" fmla="*/ 421963 w 466656"/>
                <a:gd name="connsiteY69" fmla="*/ 86903 h 381069"/>
                <a:gd name="connsiteX70" fmla="*/ 427770 w 466656"/>
                <a:gd name="connsiteY70" fmla="*/ 85767 h 381069"/>
                <a:gd name="connsiteX71" fmla="*/ 457439 w 466656"/>
                <a:gd name="connsiteY71" fmla="*/ 69103 h 381069"/>
                <a:gd name="connsiteX72" fmla="*/ 448350 w 466656"/>
                <a:gd name="connsiteY72" fmla="*/ 51176 h 381069"/>
                <a:gd name="connsiteX73" fmla="*/ 431684 w 466656"/>
                <a:gd name="connsiteY73" fmla="*/ 47263 h 381069"/>
                <a:gd name="connsiteX74" fmla="*/ 429412 w 466656"/>
                <a:gd name="connsiteY74" fmla="*/ 46884 h 381069"/>
                <a:gd name="connsiteX75" fmla="*/ 414893 w 466656"/>
                <a:gd name="connsiteY75" fmla="*/ 43097 h 381069"/>
                <a:gd name="connsiteX76" fmla="*/ 425119 w 466656"/>
                <a:gd name="connsiteY76" fmla="*/ 35649 h 381069"/>
                <a:gd name="connsiteX77" fmla="*/ 430675 w 466656"/>
                <a:gd name="connsiteY77" fmla="*/ 32492 h 381069"/>
                <a:gd name="connsiteX78" fmla="*/ 436103 w 466656"/>
                <a:gd name="connsiteY78" fmla="*/ 29084 h 381069"/>
                <a:gd name="connsiteX79" fmla="*/ 443426 w 466656"/>
                <a:gd name="connsiteY79" fmla="*/ 13556 h 381069"/>
                <a:gd name="connsiteX80" fmla="*/ 417039 w 466656"/>
                <a:gd name="connsiteY80" fmla="*/ 426 h 381069"/>
                <a:gd name="connsiteX81" fmla="*/ 399363 w 466656"/>
                <a:gd name="connsiteY81" fmla="*/ 47 h 381069"/>
                <a:gd name="connsiteX82" fmla="*/ 396838 w 466656"/>
                <a:gd name="connsiteY82" fmla="*/ 174 h 381069"/>
                <a:gd name="connsiteX83" fmla="*/ 388885 w 466656"/>
                <a:gd name="connsiteY83" fmla="*/ 9011 h 381069"/>
                <a:gd name="connsiteX84" fmla="*/ 397722 w 466656"/>
                <a:gd name="connsiteY84" fmla="*/ 16964 h 381069"/>
                <a:gd name="connsiteX85" fmla="*/ 399869 w 466656"/>
                <a:gd name="connsiteY85" fmla="*/ 16838 h 381069"/>
                <a:gd name="connsiteX86" fmla="*/ 393051 w 466656"/>
                <a:gd name="connsiteY86" fmla="*/ 268064 h 381069"/>
                <a:gd name="connsiteX87" fmla="*/ 408832 w 466656"/>
                <a:gd name="connsiteY87" fmla="*/ 268317 h 381069"/>
                <a:gd name="connsiteX88" fmla="*/ 420322 w 466656"/>
                <a:gd name="connsiteY88" fmla="*/ 268948 h 381069"/>
                <a:gd name="connsiteX89" fmla="*/ 419312 w 466656"/>
                <a:gd name="connsiteY89" fmla="*/ 266676 h 381069"/>
                <a:gd name="connsiteX90" fmla="*/ 409969 w 466656"/>
                <a:gd name="connsiteY90" fmla="*/ 272231 h 381069"/>
                <a:gd name="connsiteX91" fmla="*/ 391915 w 466656"/>
                <a:gd name="connsiteY91" fmla="*/ 298742 h 381069"/>
                <a:gd name="connsiteX92" fmla="*/ 420069 w 466656"/>
                <a:gd name="connsiteY92" fmla="*/ 314523 h 381069"/>
                <a:gd name="connsiteX93" fmla="*/ 422468 w 466656"/>
                <a:gd name="connsiteY93" fmla="*/ 314901 h 381069"/>
                <a:gd name="connsiteX94" fmla="*/ 434841 w 466656"/>
                <a:gd name="connsiteY94" fmla="*/ 317679 h 381069"/>
                <a:gd name="connsiteX95" fmla="*/ 434714 w 466656"/>
                <a:gd name="connsiteY95" fmla="*/ 315532 h 381069"/>
                <a:gd name="connsiteX96" fmla="*/ 417923 w 466656"/>
                <a:gd name="connsiteY96" fmla="*/ 320456 h 381069"/>
                <a:gd name="connsiteX97" fmla="*/ 411988 w 466656"/>
                <a:gd name="connsiteY97" fmla="*/ 321592 h 381069"/>
                <a:gd name="connsiteX98" fmla="*/ 376007 w 466656"/>
                <a:gd name="connsiteY98" fmla="*/ 348104 h 381069"/>
                <a:gd name="connsiteX99" fmla="*/ 414640 w 466656"/>
                <a:gd name="connsiteY99" fmla="*/ 380422 h 381069"/>
                <a:gd name="connsiteX100" fmla="*/ 459712 w 466656"/>
                <a:gd name="connsiteY100" fmla="*/ 357193 h 381069"/>
                <a:gd name="connsiteX101" fmla="*/ 439638 w 466656"/>
                <a:gd name="connsiteY101" fmla="*/ 335605 h 381069"/>
                <a:gd name="connsiteX102" fmla="*/ 405045 w 466656"/>
                <a:gd name="connsiteY102" fmla="*/ 335227 h 381069"/>
                <a:gd name="connsiteX103" fmla="*/ 358459 w 466656"/>
                <a:gd name="connsiteY103" fmla="*/ 343180 h 381069"/>
                <a:gd name="connsiteX104" fmla="*/ 351893 w 466656"/>
                <a:gd name="connsiteY104" fmla="*/ 353027 h 381069"/>
                <a:gd name="connsiteX105" fmla="*/ 361741 w 466656"/>
                <a:gd name="connsiteY105" fmla="*/ 359592 h 381069"/>
                <a:gd name="connsiteX106" fmla="*/ 362372 w 466656"/>
                <a:gd name="connsiteY106" fmla="*/ 359466 h 381069"/>
                <a:gd name="connsiteX107" fmla="*/ 406687 w 466656"/>
                <a:gd name="connsiteY107" fmla="*/ 352017 h 381069"/>
                <a:gd name="connsiteX108" fmla="*/ 436229 w 466656"/>
                <a:gd name="connsiteY108" fmla="*/ 352143 h 381069"/>
                <a:gd name="connsiteX109" fmla="*/ 442794 w 466656"/>
                <a:gd name="connsiteY109" fmla="*/ 355426 h 381069"/>
                <a:gd name="connsiteX110" fmla="*/ 416660 w 466656"/>
                <a:gd name="connsiteY110" fmla="*/ 363884 h 381069"/>
                <a:gd name="connsiteX111" fmla="*/ 392547 w 466656"/>
                <a:gd name="connsiteY111" fmla="*/ 349997 h 381069"/>
                <a:gd name="connsiteX112" fmla="*/ 415145 w 466656"/>
                <a:gd name="connsiteY112" fmla="*/ 338130 h 381069"/>
                <a:gd name="connsiteX113" fmla="*/ 420953 w 466656"/>
                <a:gd name="connsiteY113" fmla="*/ 336994 h 381069"/>
                <a:gd name="connsiteX114" fmla="*/ 450622 w 466656"/>
                <a:gd name="connsiteY114" fmla="*/ 320330 h 381069"/>
                <a:gd name="connsiteX115" fmla="*/ 441532 w 466656"/>
                <a:gd name="connsiteY115" fmla="*/ 302403 h 381069"/>
                <a:gd name="connsiteX116" fmla="*/ 424866 w 466656"/>
                <a:gd name="connsiteY116" fmla="*/ 298489 h 381069"/>
                <a:gd name="connsiteX117" fmla="*/ 422594 w 466656"/>
                <a:gd name="connsiteY117" fmla="*/ 298111 h 381069"/>
                <a:gd name="connsiteX118" fmla="*/ 408075 w 466656"/>
                <a:gd name="connsiteY118" fmla="*/ 294323 h 381069"/>
                <a:gd name="connsiteX119" fmla="*/ 418301 w 466656"/>
                <a:gd name="connsiteY119" fmla="*/ 286875 h 381069"/>
                <a:gd name="connsiteX120" fmla="*/ 423857 w 466656"/>
                <a:gd name="connsiteY120" fmla="*/ 283719 h 381069"/>
                <a:gd name="connsiteX121" fmla="*/ 429285 w 466656"/>
                <a:gd name="connsiteY121" fmla="*/ 280310 h 381069"/>
                <a:gd name="connsiteX122" fmla="*/ 436607 w 466656"/>
                <a:gd name="connsiteY122" fmla="*/ 264782 h 381069"/>
                <a:gd name="connsiteX123" fmla="*/ 410222 w 466656"/>
                <a:gd name="connsiteY123" fmla="*/ 251652 h 381069"/>
                <a:gd name="connsiteX124" fmla="*/ 392547 w 466656"/>
                <a:gd name="connsiteY124" fmla="*/ 251274 h 381069"/>
                <a:gd name="connsiteX125" fmla="*/ 390022 w 466656"/>
                <a:gd name="connsiteY125" fmla="*/ 251400 h 381069"/>
                <a:gd name="connsiteX126" fmla="*/ 382068 w 466656"/>
                <a:gd name="connsiteY126" fmla="*/ 260237 h 381069"/>
                <a:gd name="connsiteX127" fmla="*/ 390906 w 466656"/>
                <a:gd name="connsiteY127" fmla="*/ 268191 h 381069"/>
                <a:gd name="connsiteX128" fmla="*/ 393051 w 466656"/>
                <a:gd name="connsiteY128" fmla="*/ 268064 h 381069"/>
                <a:gd name="connsiteX129" fmla="*/ 41316 w 466656"/>
                <a:gd name="connsiteY129" fmla="*/ 268064 h 381069"/>
                <a:gd name="connsiteX130" fmla="*/ 57097 w 466656"/>
                <a:gd name="connsiteY130" fmla="*/ 268317 h 381069"/>
                <a:gd name="connsiteX131" fmla="*/ 68585 w 466656"/>
                <a:gd name="connsiteY131" fmla="*/ 268948 h 381069"/>
                <a:gd name="connsiteX132" fmla="*/ 67576 w 466656"/>
                <a:gd name="connsiteY132" fmla="*/ 266676 h 381069"/>
                <a:gd name="connsiteX133" fmla="*/ 58234 w 466656"/>
                <a:gd name="connsiteY133" fmla="*/ 272231 h 381069"/>
                <a:gd name="connsiteX134" fmla="*/ 40179 w 466656"/>
                <a:gd name="connsiteY134" fmla="*/ 298742 h 381069"/>
                <a:gd name="connsiteX135" fmla="*/ 68334 w 466656"/>
                <a:gd name="connsiteY135" fmla="*/ 314523 h 381069"/>
                <a:gd name="connsiteX136" fmla="*/ 70732 w 466656"/>
                <a:gd name="connsiteY136" fmla="*/ 314901 h 381069"/>
                <a:gd name="connsiteX137" fmla="*/ 83104 w 466656"/>
                <a:gd name="connsiteY137" fmla="*/ 317679 h 381069"/>
                <a:gd name="connsiteX138" fmla="*/ 82979 w 466656"/>
                <a:gd name="connsiteY138" fmla="*/ 315532 h 381069"/>
                <a:gd name="connsiteX139" fmla="*/ 66187 w 466656"/>
                <a:gd name="connsiteY139" fmla="*/ 320456 h 381069"/>
                <a:gd name="connsiteX140" fmla="*/ 60253 w 466656"/>
                <a:gd name="connsiteY140" fmla="*/ 321592 h 381069"/>
                <a:gd name="connsiteX141" fmla="*/ 24272 w 466656"/>
                <a:gd name="connsiteY141" fmla="*/ 348104 h 381069"/>
                <a:gd name="connsiteX142" fmla="*/ 62904 w 466656"/>
                <a:gd name="connsiteY142" fmla="*/ 380422 h 381069"/>
                <a:gd name="connsiteX143" fmla="*/ 107976 w 466656"/>
                <a:gd name="connsiteY143" fmla="*/ 357193 h 381069"/>
                <a:gd name="connsiteX144" fmla="*/ 87903 w 466656"/>
                <a:gd name="connsiteY144" fmla="*/ 335605 h 381069"/>
                <a:gd name="connsiteX145" fmla="*/ 53310 w 466656"/>
                <a:gd name="connsiteY145" fmla="*/ 335227 h 381069"/>
                <a:gd name="connsiteX146" fmla="*/ 6722 w 466656"/>
                <a:gd name="connsiteY146" fmla="*/ 343180 h 381069"/>
                <a:gd name="connsiteX147" fmla="*/ 158 w 466656"/>
                <a:gd name="connsiteY147" fmla="*/ 353027 h 381069"/>
                <a:gd name="connsiteX148" fmla="*/ 10006 w 466656"/>
                <a:gd name="connsiteY148" fmla="*/ 359592 h 381069"/>
                <a:gd name="connsiteX149" fmla="*/ 10637 w 466656"/>
                <a:gd name="connsiteY149" fmla="*/ 359466 h 381069"/>
                <a:gd name="connsiteX150" fmla="*/ 54951 w 466656"/>
                <a:gd name="connsiteY150" fmla="*/ 352017 h 381069"/>
                <a:gd name="connsiteX151" fmla="*/ 84494 w 466656"/>
                <a:gd name="connsiteY151" fmla="*/ 352143 h 381069"/>
                <a:gd name="connsiteX152" fmla="*/ 91059 w 466656"/>
                <a:gd name="connsiteY152" fmla="*/ 355426 h 381069"/>
                <a:gd name="connsiteX153" fmla="*/ 64925 w 466656"/>
                <a:gd name="connsiteY153" fmla="*/ 363884 h 381069"/>
                <a:gd name="connsiteX154" fmla="*/ 40810 w 466656"/>
                <a:gd name="connsiteY154" fmla="*/ 349997 h 381069"/>
                <a:gd name="connsiteX155" fmla="*/ 63410 w 466656"/>
                <a:gd name="connsiteY155" fmla="*/ 338130 h 381069"/>
                <a:gd name="connsiteX156" fmla="*/ 69217 w 466656"/>
                <a:gd name="connsiteY156" fmla="*/ 336994 h 381069"/>
                <a:gd name="connsiteX157" fmla="*/ 98886 w 466656"/>
                <a:gd name="connsiteY157" fmla="*/ 320330 h 381069"/>
                <a:gd name="connsiteX158" fmla="*/ 89797 w 466656"/>
                <a:gd name="connsiteY158" fmla="*/ 302403 h 381069"/>
                <a:gd name="connsiteX159" fmla="*/ 73131 w 466656"/>
                <a:gd name="connsiteY159" fmla="*/ 298489 h 381069"/>
                <a:gd name="connsiteX160" fmla="*/ 70859 w 466656"/>
                <a:gd name="connsiteY160" fmla="*/ 298111 h 381069"/>
                <a:gd name="connsiteX161" fmla="*/ 56340 w 466656"/>
                <a:gd name="connsiteY161" fmla="*/ 294323 h 381069"/>
                <a:gd name="connsiteX162" fmla="*/ 66566 w 466656"/>
                <a:gd name="connsiteY162" fmla="*/ 286875 h 381069"/>
                <a:gd name="connsiteX163" fmla="*/ 72121 w 466656"/>
                <a:gd name="connsiteY163" fmla="*/ 283719 h 381069"/>
                <a:gd name="connsiteX164" fmla="*/ 77550 w 466656"/>
                <a:gd name="connsiteY164" fmla="*/ 280310 h 381069"/>
                <a:gd name="connsiteX165" fmla="*/ 84872 w 466656"/>
                <a:gd name="connsiteY165" fmla="*/ 264782 h 381069"/>
                <a:gd name="connsiteX166" fmla="*/ 58485 w 466656"/>
                <a:gd name="connsiteY166" fmla="*/ 251652 h 381069"/>
                <a:gd name="connsiteX167" fmla="*/ 40810 w 466656"/>
                <a:gd name="connsiteY167" fmla="*/ 251274 h 381069"/>
                <a:gd name="connsiteX168" fmla="*/ 38285 w 466656"/>
                <a:gd name="connsiteY168" fmla="*/ 251400 h 381069"/>
                <a:gd name="connsiteX169" fmla="*/ 30332 w 466656"/>
                <a:gd name="connsiteY169" fmla="*/ 260237 h 381069"/>
                <a:gd name="connsiteX170" fmla="*/ 39169 w 466656"/>
                <a:gd name="connsiteY170" fmla="*/ 268191 h 381069"/>
                <a:gd name="connsiteX171" fmla="*/ 41316 w 466656"/>
                <a:gd name="connsiteY171" fmla="*/ 268064 h 381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466656" h="381069">
                  <a:moveTo>
                    <a:pt x="41316" y="16838"/>
                  </a:moveTo>
                  <a:cubicBezTo>
                    <a:pt x="46619" y="16586"/>
                    <a:pt x="51794" y="16712"/>
                    <a:pt x="57097" y="17090"/>
                  </a:cubicBezTo>
                  <a:cubicBezTo>
                    <a:pt x="64041" y="17595"/>
                    <a:pt x="68965" y="19110"/>
                    <a:pt x="68585" y="17722"/>
                  </a:cubicBezTo>
                  <a:cubicBezTo>
                    <a:pt x="67954" y="15449"/>
                    <a:pt x="68460" y="14944"/>
                    <a:pt x="67576" y="15449"/>
                  </a:cubicBezTo>
                  <a:cubicBezTo>
                    <a:pt x="65935" y="16712"/>
                    <a:pt x="68460" y="15197"/>
                    <a:pt x="58234" y="21004"/>
                  </a:cubicBezTo>
                  <a:cubicBezTo>
                    <a:pt x="43335" y="29462"/>
                    <a:pt x="36897" y="35901"/>
                    <a:pt x="40179" y="47515"/>
                  </a:cubicBezTo>
                  <a:cubicBezTo>
                    <a:pt x="43084" y="57741"/>
                    <a:pt x="50532" y="60518"/>
                    <a:pt x="68334" y="63296"/>
                  </a:cubicBezTo>
                  <a:lnTo>
                    <a:pt x="70732" y="63675"/>
                  </a:lnTo>
                  <a:cubicBezTo>
                    <a:pt x="77803" y="64811"/>
                    <a:pt x="80959" y="65442"/>
                    <a:pt x="83104" y="66452"/>
                  </a:cubicBezTo>
                  <a:cubicBezTo>
                    <a:pt x="83610" y="66704"/>
                    <a:pt x="82726" y="65190"/>
                    <a:pt x="82979" y="64306"/>
                  </a:cubicBezTo>
                  <a:cubicBezTo>
                    <a:pt x="82726" y="65063"/>
                    <a:pt x="78054" y="66957"/>
                    <a:pt x="66187" y="69229"/>
                  </a:cubicBezTo>
                  <a:lnTo>
                    <a:pt x="60253" y="70366"/>
                  </a:lnTo>
                  <a:cubicBezTo>
                    <a:pt x="37402" y="75037"/>
                    <a:pt x="26040" y="81097"/>
                    <a:pt x="24272" y="96877"/>
                  </a:cubicBezTo>
                  <a:cubicBezTo>
                    <a:pt x="22378" y="114172"/>
                    <a:pt x="40306" y="126292"/>
                    <a:pt x="62904" y="129195"/>
                  </a:cubicBezTo>
                  <a:cubicBezTo>
                    <a:pt x="85882" y="132226"/>
                    <a:pt x="105957" y="124651"/>
                    <a:pt x="107976" y="105966"/>
                  </a:cubicBezTo>
                  <a:cubicBezTo>
                    <a:pt x="109239" y="94100"/>
                    <a:pt x="101032" y="87030"/>
                    <a:pt x="87903" y="84378"/>
                  </a:cubicBezTo>
                  <a:cubicBezTo>
                    <a:pt x="79065" y="82611"/>
                    <a:pt x="67323" y="82611"/>
                    <a:pt x="53310" y="84000"/>
                  </a:cubicBezTo>
                  <a:cubicBezTo>
                    <a:pt x="37654" y="85641"/>
                    <a:pt x="22125" y="88292"/>
                    <a:pt x="6722" y="91953"/>
                  </a:cubicBezTo>
                  <a:cubicBezTo>
                    <a:pt x="2178" y="92837"/>
                    <a:pt x="-726" y="97256"/>
                    <a:pt x="158" y="101801"/>
                  </a:cubicBezTo>
                  <a:cubicBezTo>
                    <a:pt x="1041" y="106346"/>
                    <a:pt x="5460" y="109249"/>
                    <a:pt x="10006" y="108365"/>
                  </a:cubicBezTo>
                  <a:cubicBezTo>
                    <a:pt x="10258" y="108365"/>
                    <a:pt x="10384" y="108239"/>
                    <a:pt x="10637" y="108239"/>
                  </a:cubicBezTo>
                  <a:cubicBezTo>
                    <a:pt x="25282" y="104830"/>
                    <a:pt x="40053" y="102305"/>
                    <a:pt x="54951" y="100790"/>
                  </a:cubicBezTo>
                  <a:cubicBezTo>
                    <a:pt x="67450" y="99528"/>
                    <a:pt x="77676" y="99528"/>
                    <a:pt x="84494" y="100917"/>
                  </a:cubicBezTo>
                  <a:cubicBezTo>
                    <a:pt x="90048" y="102053"/>
                    <a:pt x="91185" y="103063"/>
                    <a:pt x="91059" y="104199"/>
                  </a:cubicBezTo>
                  <a:cubicBezTo>
                    <a:pt x="90428" y="110638"/>
                    <a:pt x="79822" y="114551"/>
                    <a:pt x="64925" y="112658"/>
                  </a:cubicBezTo>
                  <a:cubicBezTo>
                    <a:pt x="50279" y="110764"/>
                    <a:pt x="40306" y="104073"/>
                    <a:pt x="40810" y="98771"/>
                  </a:cubicBezTo>
                  <a:cubicBezTo>
                    <a:pt x="41441" y="93342"/>
                    <a:pt x="47503" y="90186"/>
                    <a:pt x="63410" y="86903"/>
                  </a:cubicBezTo>
                  <a:lnTo>
                    <a:pt x="69217" y="85767"/>
                  </a:lnTo>
                  <a:cubicBezTo>
                    <a:pt x="88786" y="81980"/>
                    <a:pt x="95856" y="79077"/>
                    <a:pt x="98886" y="69103"/>
                  </a:cubicBezTo>
                  <a:cubicBezTo>
                    <a:pt x="101285" y="60897"/>
                    <a:pt x="97245" y="54459"/>
                    <a:pt x="89797" y="51176"/>
                  </a:cubicBezTo>
                  <a:cubicBezTo>
                    <a:pt x="85756" y="49409"/>
                    <a:pt x="81842" y="48525"/>
                    <a:pt x="73131" y="47263"/>
                  </a:cubicBezTo>
                  <a:lnTo>
                    <a:pt x="70859" y="46884"/>
                  </a:lnTo>
                  <a:cubicBezTo>
                    <a:pt x="60759" y="45243"/>
                    <a:pt x="56466" y="43602"/>
                    <a:pt x="56340" y="43097"/>
                  </a:cubicBezTo>
                  <a:cubicBezTo>
                    <a:pt x="56213" y="42592"/>
                    <a:pt x="58612" y="40193"/>
                    <a:pt x="66566" y="35649"/>
                  </a:cubicBezTo>
                  <a:lnTo>
                    <a:pt x="72121" y="32492"/>
                  </a:lnTo>
                  <a:cubicBezTo>
                    <a:pt x="74015" y="31482"/>
                    <a:pt x="75782" y="30220"/>
                    <a:pt x="77550" y="29084"/>
                  </a:cubicBezTo>
                  <a:cubicBezTo>
                    <a:pt x="83357" y="24791"/>
                    <a:pt x="86640" y="20120"/>
                    <a:pt x="84872" y="13556"/>
                  </a:cubicBezTo>
                  <a:cubicBezTo>
                    <a:pt x="82473" y="4340"/>
                    <a:pt x="73510" y="1563"/>
                    <a:pt x="58485" y="426"/>
                  </a:cubicBezTo>
                  <a:cubicBezTo>
                    <a:pt x="52553" y="47"/>
                    <a:pt x="46744" y="-79"/>
                    <a:pt x="40810" y="47"/>
                  </a:cubicBezTo>
                  <a:lnTo>
                    <a:pt x="38285" y="174"/>
                  </a:lnTo>
                  <a:cubicBezTo>
                    <a:pt x="33615" y="426"/>
                    <a:pt x="30079" y="4466"/>
                    <a:pt x="30332" y="9011"/>
                  </a:cubicBezTo>
                  <a:cubicBezTo>
                    <a:pt x="30584" y="13682"/>
                    <a:pt x="34625" y="17217"/>
                    <a:pt x="39169" y="16964"/>
                  </a:cubicBezTo>
                  <a:lnTo>
                    <a:pt x="41316" y="16838"/>
                  </a:lnTo>
                  <a:close/>
                  <a:moveTo>
                    <a:pt x="399869" y="16838"/>
                  </a:moveTo>
                  <a:cubicBezTo>
                    <a:pt x="405172" y="16586"/>
                    <a:pt x="410347" y="16712"/>
                    <a:pt x="415650" y="17090"/>
                  </a:cubicBezTo>
                  <a:cubicBezTo>
                    <a:pt x="422594" y="17595"/>
                    <a:pt x="427518" y="19110"/>
                    <a:pt x="427139" y="17722"/>
                  </a:cubicBezTo>
                  <a:cubicBezTo>
                    <a:pt x="426507" y="15449"/>
                    <a:pt x="427013" y="14944"/>
                    <a:pt x="426129" y="15449"/>
                  </a:cubicBezTo>
                  <a:cubicBezTo>
                    <a:pt x="424488" y="16712"/>
                    <a:pt x="427013" y="15197"/>
                    <a:pt x="416787" y="21004"/>
                  </a:cubicBezTo>
                  <a:cubicBezTo>
                    <a:pt x="401888" y="29462"/>
                    <a:pt x="395450" y="35901"/>
                    <a:pt x="398732" y="47515"/>
                  </a:cubicBezTo>
                  <a:cubicBezTo>
                    <a:pt x="401637" y="57741"/>
                    <a:pt x="409085" y="60518"/>
                    <a:pt x="426887" y="63296"/>
                  </a:cubicBezTo>
                  <a:lnTo>
                    <a:pt x="429285" y="63675"/>
                  </a:lnTo>
                  <a:cubicBezTo>
                    <a:pt x="436356" y="64811"/>
                    <a:pt x="439512" y="65442"/>
                    <a:pt x="441657" y="66452"/>
                  </a:cubicBezTo>
                  <a:cubicBezTo>
                    <a:pt x="442163" y="66704"/>
                    <a:pt x="441279" y="65190"/>
                    <a:pt x="441532" y="64306"/>
                  </a:cubicBezTo>
                  <a:cubicBezTo>
                    <a:pt x="441279" y="65063"/>
                    <a:pt x="436607" y="66957"/>
                    <a:pt x="424741" y="69229"/>
                  </a:cubicBezTo>
                  <a:lnTo>
                    <a:pt x="418807" y="70366"/>
                  </a:lnTo>
                  <a:cubicBezTo>
                    <a:pt x="395956" y="75037"/>
                    <a:pt x="384593" y="81097"/>
                    <a:pt x="382825" y="96877"/>
                  </a:cubicBezTo>
                  <a:cubicBezTo>
                    <a:pt x="380931" y="114172"/>
                    <a:pt x="398859" y="126292"/>
                    <a:pt x="421457" y="129195"/>
                  </a:cubicBezTo>
                  <a:cubicBezTo>
                    <a:pt x="444435" y="132226"/>
                    <a:pt x="464510" y="124651"/>
                    <a:pt x="466529" y="105966"/>
                  </a:cubicBezTo>
                  <a:cubicBezTo>
                    <a:pt x="467792" y="94100"/>
                    <a:pt x="459585" y="87030"/>
                    <a:pt x="446456" y="84378"/>
                  </a:cubicBezTo>
                  <a:cubicBezTo>
                    <a:pt x="437618" y="82611"/>
                    <a:pt x="425876" y="82611"/>
                    <a:pt x="411863" y="84000"/>
                  </a:cubicBezTo>
                  <a:cubicBezTo>
                    <a:pt x="396207" y="85641"/>
                    <a:pt x="380678" y="88292"/>
                    <a:pt x="365276" y="91953"/>
                  </a:cubicBezTo>
                  <a:cubicBezTo>
                    <a:pt x="360731" y="92837"/>
                    <a:pt x="357827" y="97256"/>
                    <a:pt x="358712" y="101801"/>
                  </a:cubicBezTo>
                  <a:cubicBezTo>
                    <a:pt x="359594" y="106346"/>
                    <a:pt x="364013" y="109249"/>
                    <a:pt x="368559" y="108365"/>
                  </a:cubicBezTo>
                  <a:cubicBezTo>
                    <a:pt x="368812" y="108365"/>
                    <a:pt x="368937" y="108239"/>
                    <a:pt x="369190" y="108239"/>
                  </a:cubicBezTo>
                  <a:cubicBezTo>
                    <a:pt x="383835" y="104830"/>
                    <a:pt x="398606" y="102305"/>
                    <a:pt x="413504" y="100790"/>
                  </a:cubicBezTo>
                  <a:cubicBezTo>
                    <a:pt x="426003" y="99528"/>
                    <a:pt x="436229" y="99528"/>
                    <a:pt x="443047" y="100917"/>
                  </a:cubicBezTo>
                  <a:cubicBezTo>
                    <a:pt x="448601" y="102053"/>
                    <a:pt x="449738" y="103063"/>
                    <a:pt x="449612" y="104199"/>
                  </a:cubicBezTo>
                  <a:cubicBezTo>
                    <a:pt x="448981" y="110638"/>
                    <a:pt x="438375" y="114551"/>
                    <a:pt x="423478" y="112658"/>
                  </a:cubicBezTo>
                  <a:cubicBezTo>
                    <a:pt x="408832" y="110764"/>
                    <a:pt x="398859" y="104073"/>
                    <a:pt x="399363" y="98771"/>
                  </a:cubicBezTo>
                  <a:cubicBezTo>
                    <a:pt x="399995" y="93342"/>
                    <a:pt x="406056" y="90186"/>
                    <a:pt x="421963" y="86903"/>
                  </a:cubicBezTo>
                  <a:lnTo>
                    <a:pt x="427770" y="85767"/>
                  </a:lnTo>
                  <a:cubicBezTo>
                    <a:pt x="447339" y="81980"/>
                    <a:pt x="454410" y="79077"/>
                    <a:pt x="457439" y="69103"/>
                  </a:cubicBezTo>
                  <a:cubicBezTo>
                    <a:pt x="459838" y="60897"/>
                    <a:pt x="455798" y="54459"/>
                    <a:pt x="448350" y="51176"/>
                  </a:cubicBezTo>
                  <a:cubicBezTo>
                    <a:pt x="444310" y="49409"/>
                    <a:pt x="440395" y="48525"/>
                    <a:pt x="431684" y="47263"/>
                  </a:cubicBezTo>
                  <a:lnTo>
                    <a:pt x="429412" y="46884"/>
                  </a:lnTo>
                  <a:cubicBezTo>
                    <a:pt x="419312" y="45243"/>
                    <a:pt x="415019" y="43602"/>
                    <a:pt x="414893" y="43097"/>
                  </a:cubicBezTo>
                  <a:cubicBezTo>
                    <a:pt x="414766" y="42592"/>
                    <a:pt x="417166" y="40193"/>
                    <a:pt x="425119" y="35649"/>
                  </a:cubicBezTo>
                  <a:lnTo>
                    <a:pt x="430675" y="32492"/>
                  </a:lnTo>
                  <a:cubicBezTo>
                    <a:pt x="432568" y="31482"/>
                    <a:pt x="434335" y="30220"/>
                    <a:pt x="436103" y="29084"/>
                  </a:cubicBezTo>
                  <a:cubicBezTo>
                    <a:pt x="441910" y="24791"/>
                    <a:pt x="445194" y="20120"/>
                    <a:pt x="443426" y="13556"/>
                  </a:cubicBezTo>
                  <a:cubicBezTo>
                    <a:pt x="441026" y="4340"/>
                    <a:pt x="432063" y="1563"/>
                    <a:pt x="417039" y="426"/>
                  </a:cubicBezTo>
                  <a:cubicBezTo>
                    <a:pt x="411106" y="47"/>
                    <a:pt x="405297" y="-79"/>
                    <a:pt x="399363" y="47"/>
                  </a:cubicBezTo>
                  <a:lnTo>
                    <a:pt x="396838" y="174"/>
                  </a:lnTo>
                  <a:cubicBezTo>
                    <a:pt x="392168" y="426"/>
                    <a:pt x="388632" y="4466"/>
                    <a:pt x="388885" y="9011"/>
                  </a:cubicBezTo>
                  <a:cubicBezTo>
                    <a:pt x="389138" y="13682"/>
                    <a:pt x="393178" y="17217"/>
                    <a:pt x="397722" y="16964"/>
                  </a:cubicBezTo>
                  <a:lnTo>
                    <a:pt x="399869" y="16838"/>
                  </a:lnTo>
                  <a:close/>
                  <a:moveTo>
                    <a:pt x="393051" y="268064"/>
                  </a:moveTo>
                  <a:cubicBezTo>
                    <a:pt x="398354" y="267812"/>
                    <a:pt x="403531" y="267938"/>
                    <a:pt x="408832" y="268317"/>
                  </a:cubicBezTo>
                  <a:cubicBezTo>
                    <a:pt x="415776" y="268822"/>
                    <a:pt x="420700" y="270337"/>
                    <a:pt x="420322" y="268948"/>
                  </a:cubicBezTo>
                  <a:cubicBezTo>
                    <a:pt x="419691" y="266676"/>
                    <a:pt x="420195" y="266171"/>
                    <a:pt x="419312" y="266676"/>
                  </a:cubicBezTo>
                  <a:cubicBezTo>
                    <a:pt x="417670" y="267938"/>
                    <a:pt x="420195" y="266423"/>
                    <a:pt x="409969" y="272231"/>
                  </a:cubicBezTo>
                  <a:cubicBezTo>
                    <a:pt x="395072" y="280689"/>
                    <a:pt x="388632" y="287127"/>
                    <a:pt x="391915" y="298742"/>
                  </a:cubicBezTo>
                  <a:cubicBezTo>
                    <a:pt x="394819" y="308968"/>
                    <a:pt x="402268" y="311745"/>
                    <a:pt x="420069" y="314523"/>
                  </a:cubicBezTo>
                  <a:lnTo>
                    <a:pt x="422468" y="314901"/>
                  </a:lnTo>
                  <a:cubicBezTo>
                    <a:pt x="429538" y="316037"/>
                    <a:pt x="432694" y="316668"/>
                    <a:pt x="434841" y="317679"/>
                  </a:cubicBezTo>
                  <a:cubicBezTo>
                    <a:pt x="435345" y="317931"/>
                    <a:pt x="434462" y="316416"/>
                    <a:pt x="434714" y="315532"/>
                  </a:cubicBezTo>
                  <a:cubicBezTo>
                    <a:pt x="434462" y="316290"/>
                    <a:pt x="429791" y="318184"/>
                    <a:pt x="417923" y="320456"/>
                  </a:cubicBezTo>
                  <a:lnTo>
                    <a:pt x="411988" y="321592"/>
                  </a:lnTo>
                  <a:cubicBezTo>
                    <a:pt x="389138" y="326263"/>
                    <a:pt x="377775" y="332323"/>
                    <a:pt x="376007" y="348104"/>
                  </a:cubicBezTo>
                  <a:cubicBezTo>
                    <a:pt x="374113" y="365399"/>
                    <a:pt x="392041" y="377518"/>
                    <a:pt x="414640" y="380422"/>
                  </a:cubicBezTo>
                  <a:cubicBezTo>
                    <a:pt x="437618" y="383452"/>
                    <a:pt x="457692" y="375878"/>
                    <a:pt x="459712" y="357193"/>
                  </a:cubicBezTo>
                  <a:cubicBezTo>
                    <a:pt x="460975" y="345326"/>
                    <a:pt x="452769" y="338256"/>
                    <a:pt x="439638" y="335605"/>
                  </a:cubicBezTo>
                  <a:cubicBezTo>
                    <a:pt x="430800" y="333838"/>
                    <a:pt x="419059" y="333838"/>
                    <a:pt x="405045" y="335227"/>
                  </a:cubicBezTo>
                  <a:cubicBezTo>
                    <a:pt x="389390" y="336867"/>
                    <a:pt x="373862" y="339519"/>
                    <a:pt x="358459" y="343180"/>
                  </a:cubicBezTo>
                  <a:cubicBezTo>
                    <a:pt x="353913" y="344064"/>
                    <a:pt x="351009" y="348482"/>
                    <a:pt x="351893" y="353027"/>
                  </a:cubicBezTo>
                  <a:cubicBezTo>
                    <a:pt x="352777" y="357572"/>
                    <a:pt x="357196" y="360475"/>
                    <a:pt x="361741" y="359592"/>
                  </a:cubicBezTo>
                  <a:cubicBezTo>
                    <a:pt x="361994" y="359592"/>
                    <a:pt x="362119" y="359466"/>
                    <a:pt x="362372" y="359466"/>
                  </a:cubicBezTo>
                  <a:cubicBezTo>
                    <a:pt x="377018" y="356057"/>
                    <a:pt x="391788" y="353532"/>
                    <a:pt x="406687" y="352017"/>
                  </a:cubicBezTo>
                  <a:cubicBezTo>
                    <a:pt x="419185" y="350754"/>
                    <a:pt x="429412" y="350754"/>
                    <a:pt x="436229" y="352143"/>
                  </a:cubicBezTo>
                  <a:cubicBezTo>
                    <a:pt x="441784" y="353279"/>
                    <a:pt x="442920" y="354290"/>
                    <a:pt x="442794" y="355426"/>
                  </a:cubicBezTo>
                  <a:cubicBezTo>
                    <a:pt x="442163" y="361864"/>
                    <a:pt x="431557" y="365778"/>
                    <a:pt x="416660" y="363884"/>
                  </a:cubicBezTo>
                  <a:cubicBezTo>
                    <a:pt x="402015" y="361991"/>
                    <a:pt x="392041" y="355299"/>
                    <a:pt x="392547" y="349997"/>
                  </a:cubicBezTo>
                  <a:cubicBezTo>
                    <a:pt x="393178" y="344569"/>
                    <a:pt x="399238" y="341412"/>
                    <a:pt x="415145" y="338130"/>
                  </a:cubicBezTo>
                  <a:lnTo>
                    <a:pt x="420953" y="336994"/>
                  </a:lnTo>
                  <a:cubicBezTo>
                    <a:pt x="440522" y="333207"/>
                    <a:pt x="447592" y="330303"/>
                    <a:pt x="450622" y="320330"/>
                  </a:cubicBezTo>
                  <a:cubicBezTo>
                    <a:pt x="453020" y="312124"/>
                    <a:pt x="448981" y="305685"/>
                    <a:pt x="441532" y="302403"/>
                  </a:cubicBezTo>
                  <a:cubicBezTo>
                    <a:pt x="437491" y="300636"/>
                    <a:pt x="433578" y="299752"/>
                    <a:pt x="424866" y="298489"/>
                  </a:cubicBezTo>
                  <a:lnTo>
                    <a:pt x="422594" y="298111"/>
                  </a:lnTo>
                  <a:cubicBezTo>
                    <a:pt x="412494" y="296469"/>
                    <a:pt x="408201" y="294828"/>
                    <a:pt x="408075" y="294323"/>
                  </a:cubicBezTo>
                  <a:cubicBezTo>
                    <a:pt x="407949" y="293819"/>
                    <a:pt x="410347" y="291419"/>
                    <a:pt x="418301" y="286875"/>
                  </a:cubicBezTo>
                  <a:lnTo>
                    <a:pt x="423857" y="283719"/>
                  </a:lnTo>
                  <a:cubicBezTo>
                    <a:pt x="425750" y="282709"/>
                    <a:pt x="427518" y="281446"/>
                    <a:pt x="429285" y="280310"/>
                  </a:cubicBezTo>
                  <a:cubicBezTo>
                    <a:pt x="435093" y="276018"/>
                    <a:pt x="438375" y="271347"/>
                    <a:pt x="436607" y="264782"/>
                  </a:cubicBezTo>
                  <a:cubicBezTo>
                    <a:pt x="434209" y="255566"/>
                    <a:pt x="425245" y="252789"/>
                    <a:pt x="410222" y="251652"/>
                  </a:cubicBezTo>
                  <a:cubicBezTo>
                    <a:pt x="404288" y="251274"/>
                    <a:pt x="398481" y="251148"/>
                    <a:pt x="392547" y="251274"/>
                  </a:cubicBezTo>
                  <a:lnTo>
                    <a:pt x="390022" y="251400"/>
                  </a:lnTo>
                  <a:cubicBezTo>
                    <a:pt x="385350" y="251652"/>
                    <a:pt x="381815" y="255693"/>
                    <a:pt x="382068" y="260237"/>
                  </a:cubicBezTo>
                  <a:cubicBezTo>
                    <a:pt x="382319" y="264782"/>
                    <a:pt x="386360" y="268443"/>
                    <a:pt x="390906" y="268191"/>
                  </a:cubicBezTo>
                  <a:lnTo>
                    <a:pt x="393051" y="268064"/>
                  </a:lnTo>
                  <a:close/>
                  <a:moveTo>
                    <a:pt x="41316" y="268064"/>
                  </a:moveTo>
                  <a:cubicBezTo>
                    <a:pt x="46619" y="267812"/>
                    <a:pt x="51794" y="267938"/>
                    <a:pt x="57097" y="268317"/>
                  </a:cubicBezTo>
                  <a:cubicBezTo>
                    <a:pt x="64041" y="268822"/>
                    <a:pt x="68965" y="270337"/>
                    <a:pt x="68585" y="268948"/>
                  </a:cubicBezTo>
                  <a:cubicBezTo>
                    <a:pt x="67954" y="266676"/>
                    <a:pt x="68460" y="266171"/>
                    <a:pt x="67576" y="266676"/>
                  </a:cubicBezTo>
                  <a:cubicBezTo>
                    <a:pt x="65935" y="267938"/>
                    <a:pt x="68460" y="266423"/>
                    <a:pt x="58234" y="272231"/>
                  </a:cubicBezTo>
                  <a:cubicBezTo>
                    <a:pt x="43335" y="280689"/>
                    <a:pt x="36897" y="287127"/>
                    <a:pt x="40179" y="298742"/>
                  </a:cubicBezTo>
                  <a:cubicBezTo>
                    <a:pt x="43084" y="308968"/>
                    <a:pt x="50532" y="311745"/>
                    <a:pt x="68334" y="314523"/>
                  </a:cubicBezTo>
                  <a:lnTo>
                    <a:pt x="70732" y="314901"/>
                  </a:lnTo>
                  <a:cubicBezTo>
                    <a:pt x="77803" y="316037"/>
                    <a:pt x="80959" y="316668"/>
                    <a:pt x="83104" y="317679"/>
                  </a:cubicBezTo>
                  <a:cubicBezTo>
                    <a:pt x="83610" y="317931"/>
                    <a:pt x="82726" y="316416"/>
                    <a:pt x="82979" y="315532"/>
                  </a:cubicBezTo>
                  <a:cubicBezTo>
                    <a:pt x="82726" y="316290"/>
                    <a:pt x="78054" y="318184"/>
                    <a:pt x="66187" y="320456"/>
                  </a:cubicBezTo>
                  <a:lnTo>
                    <a:pt x="60253" y="321592"/>
                  </a:lnTo>
                  <a:cubicBezTo>
                    <a:pt x="37402" y="326263"/>
                    <a:pt x="26040" y="332323"/>
                    <a:pt x="24272" y="348104"/>
                  </a:cubicBezTo>
                  <a:cubicBezTo>
                    <a:pt x="22378" y="365399"/>
                    <a:pt x="40306" y="377518"/>
                    <a:pt x="62904" y="380422"/>
                  </a:cubicBezTo>
                  <a:cubicBezTo>
                    <a:pt x="85882" y="383452"/>
                    <a:pt x="105957" y="375878"/>
                    <a:pt x="107976" y="357193"/>
                  </a:cubicBezTo>
                  <a:cubicBezTo>
                    <a:pt x="109239" y="345326"/>
                    <a:pt x="101032" y="338256"/>
                    <a:pt x="87903" y="335605"/>
                  </a:cubicBezTo>
                  <a:cubicBezTo>
                    <a:pt x="79065" y="333838"/>
                    <a:pt x="67323" y="333838"/>
                    <a:pt x="53310" y="335227"/>
                  </a:cubicBezTo>
                  <a:cubicBezTo>
                    <a:pt x="37654" y="336867"/>
                    <a:pt x="22125" y="339519"/>
                    <a:pt x="6722" y="343180"/>
                  </a:cubicBezTo>
                  <a:cubicBezTo>
                    <a:pt x="2178" y="344064"/>
                    <a:pt x="-726" y="348482"/>
                    <a:pt x="158" y="353027"/>
                  </a:cubicBezTo>
                  <a:cubicBezTo>
                    <a:pt x="1041" y="357572"/>
                    <a:pt x="5460" y="360475"/>
                    <a:pt x="10006" y="359592"/>
                  </a:cubicBezTo>
                  <a:cubicBezTo>
                    <a:pt x="10258" y="359592"/>
                    <a:pt x="10384" y="359466"/>
                    <a:pt x="10637" y="359466"/>
                  </a:cubicBezTo>
                  <a:cubicBezTo>
                    <a:pt x="25282" y="356057"/>
                    <a:pt x="40053" y="353532"/>
                    <a:pt x="54951" y="352017"/>
                  </a:cubicBezTo>
                  <a:cubicBezTo>
                    <a:pt x="67450" y="350754"/>
                    <a:pt x="77676" y="350754"/>
                    <a:pt x="84494" y="352143"/>
                  </a:cubicBezTo>
                  <a:cubicBezTo>
                    <a:pt x="90048" y="353279"/>
                    <a:pt x="91185" y="354290"/>
                    <a:pt x="91059" y="355426"/>
                  </a:cubicBezTo>
                  <a:cubicBezTo>
                    <a:pt x="90428" y="361864"/>
                    <a:pt x="79822" y="365778"/>
                    <a:pt x="64925" y="363884"/>
                  </a:cubicBezTo>
                  <a:cubicBezTo>
                    <a:pt x="50279" y="361991"/>
                    <a:pt x="40306" y="355299"/>
                    <a:pt x="40810" y="349997"/>
                  </a:cubicBezTo>
                  <a:cubicBezTo>
                    <a:pt x="41441" y="344569"/>
                    <a:pt x="47503" y="341412"/>
                    <a:pt x="63410" y="338130"/>
                  </a:cubicBezTo>
                  <a:lnTo>
                    <a:pt x="69217" y="336994"/>
                  </a:lnTo>
                  <a:cubicBezTo>
                    <a:pt x="88786" y="333207"/>
                    <a:pt x="95856" y="330303"/>
                    <a:pt x="98886" y="320330"/>
                  </a:cubicBezTo>
                  <a:cubicBezTo>
                    <a:pt x="101285" y="312124"/>
                    <a:pt x="97245" y="305685"/>
                    <a:pt x="89797" y="302403"/>
                  </a:cubicBezTo>
                  <a:cubicBezTo>
                    <a:pt x="85756" y="300636"/>
                    <a:pt x="81842" y="299752"/>
                    <a:pt x="73131" y="298489"/>
                  </a:cubicBezTo>
                  <a:lnTo>
                    <a:pt x="70859" y="298111"/>
                  </a:lnTo>
                  <a:cubicBezTo>
                    <a:pt x="60759" y="296469"/>
                    <a:pt x="56466" y="294828"/>
                    <a:pt x="56340" y="294323"/>
                  </a:cubicBezTo>
                  <a:cubicBezTo>
                    <a:pt x="56213" y="293819"/>
                    <a:pt x="58612" y="291419"/>
                    <a:pt x="66566" y="286875"/>
                  </a:cubicBezTo>
                  <a:lnTo>
                    <a:pt x="72121" y="283719"/>
                  </a:lnTo>
                  <a:cubicBezTo>
                    <a:pt x="74015" y="282709"/>
                    <a:pt x="75782" y="281446"/>
                    <a:pt x="77550" y="280310"/>
                  </a:cubicBezTo>
                  <a:cubicBezTo>
                    <a:pt x="83357" y="276018"/>
                    <a:pt x="86640" y="271347"/>
                    <a:pt x="84872" y="264782"/>
                  </a:cubicBezTo>
                  <a:cubicBezTo>
                    <a:pt x="82473" y="255566"/>
                    <a:pt x="73510" y="252789"/>
                    <a:pt x="58485" y="251652"/>
                  </a:cubicBezTo>
                  <a:cubicBezTo>
                    <a:pt x="52553" y="251274"/>
                    <a:pt x="46744" y="251148"/>
                    <a:pt x="40810" y="251274"/>
                  </a:cubicBezTo>
                  <a:lnTo>
                    <a:pt x="38285" y="251400"/>
                  </a:lnTo>
                  <a:cubicBezTo>
                    <a:pt x="33615" y="251652"/>
                    <a:pt x="30079" y="255693"/>
                    <a:pt x="30332" y="260237"/>
                  </a:cubicBezTo>
                  <a:cubicBezTo>
                    <a:pt x="30584" y="264908"/>
                    <a:pt x="34625" y="268443"/>
                    <a:pt x="39169" y="268191"/>
                  </a:cubicBezTo>
                  <a:lnTo>
                    <a:pt x="41316" y="268064"/>
                  </a:lnTo>
                  <a:close/>
                </a:path>
              </a:pathLst>
            </a:custGeom>
            <a:solidFill>
              <a:srgbClr val="FFFFFF"/>
            </a:solidFill>
            <a:ln w="1262" cap="flat">
              <a:noFill/>
              <a:prstDash val="solid"/>
              <a:miter/>
            </a:ln>
          </p:spPr>
          <p:txBody>
            <a:bodyPr rtlCol="0" anchor="ctr"/>
            <a:lstStyle/>
            <a:p>
              <a:endParaRPr lang="en-QA"/>
            </a:p>
          </p:txBody>
        </p:sp>
      </p:grpSp>
      <p:grpSp>
        <p:nvGrpSpPr>
          <p:cNvPr id="9017" name="Graphic 2">
            <a:extLst>
              <a:ext uri="{FF2B5EF4-FFF2-40B4-BE49-F238E27FC236}">
                <a16:creationId xmlns:a16="http://schemas.microsoft.com/office/drawing/2014/main" id="{014CC39F-2216-4FF8-8837-EA245D3ECA34}"/>
              </a:ext>
            </a:extLst>
          </p:cNvPr>
          <p:cNvGrpSpPr/>
          <p:nvPr/>
        </p:nvGrpSpPr>
        <p:grpSpPr>
          <a:xfrm>
            <a:off x="14476275" y="3378285"/>
            <a:ext cx="855664" cy="570413"/>
            <a:chOff x="11307811" y="790832"/>
            <a:chExt cx="647668" cy="431756"/>
          </a:xfrm>
        </p:grpSpPr>
        <p:sp>
          <p:nvSpPr>
            <p:cNvPr id="9018" name="Freeform 9017">
              <a:extLst>
                <a:ext uri="{FF2B5EF4-FFF2-40B4-BE49-F238E27FC236}">
                  <a16:creationId xmlns:a16="http://schemas.microsoft.com/office/drawing/2014/main" id="{A480407D-292F-CB5E-DC2E-EA3693B37A14}"/>
                </a:ext>
              </a:extLst>
            </p:cNvPr>
            <p:cNvSpPr/>
            <p:nvPr/>
          </p:nvSpPr>
          <p:spPr>
            <a:xfrm>
              <a:off x="11307811" y="790832"/>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71BC"/>
            </a:solidFill>
            <a:ln w="1262" cap="flat">
              <a:noFill/>
              <a:prstDash val="solid"/>
              <a:miter/>
            </a:ln>
          </p:spPr>
          <p:txBody>
            <a:bodyPr rtlCol="0" anchor="ctr"/>
            <a:lstStyle/>
            <a:p>
              <a:endParaRPr lang="en-QA"/>
            </a:p>
          </p:txBody>
        </p:sp>
        <p:sp>
          <p:nvSpPr>
            <p:cNvPr id="9019" name="Freeform 9018">
              <a:extLst>
                <a:ext uri="{FF2B5EF4-FFF2-40B4-BE49-F238E27FC236}">
                  <a16:creationId xmlns:a16="http://schemas.microsoft.com/office/drawing/2014/main" id="{9F7539CB-9336-B2B9-DEED-94E9A99B1D10}"/>
                </a:ext>
              </a:extLst>
            </p:cNvPr>
            <p:cNvSpPr/>
            <p:nvPr/>
          </p:nvSpPr>
          <p:spPr>
            <a:xfrm>
              <a:off x="11437344" y="808103"/>
              <a:ext cx="388601" cy="388580"/>
            </a:xfrm>
            <a:custGeom>
              <a:avLst/>
              <a:gdLst>
                <a:gd name="connsiteX0" fmla="*/ 194301 w 388601"/>
                <a:gd name="connsiteY0" fmla="*/ 388581 h 388580"/>
                <a:gd name="connsiteX1" fmla="*/ 388602 w 388601"/>
                <a:gd name="connsiteY1" fmla="*/ 194290 h 388580"/>
                <a:gd name="connsiteX2" fmla="*/ 194301 w 388601"/>
                <a:gd name="connsiteY2" fmla="*/ 0 h 388580"/>
                <a:gd name="connsiteX3" fmla="*/ 0 w 388601"/>
                <a:gd name="connsiteY3" fmla="*/ 194290 h 388580"/>
                <a:gd name="connsiteX4" fmla="*/ 194301 w 388601"/>
                <a:gd name="connsiteY4" fmla="*/ 388581 h 388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01" h="388580">
                  <a:moveTo>
                    <a:pt x="194301" y="388581"/>
                  </a:moveTo>
                  <a:cubicBezTo>
                    <a:pt x="301614" y="388581"/>
                    <a:pt x="388602" y="301594"/>
                    <a:pt x="388602" y="194290"/>
                  </a:cubicBezTo>
                  <a:cubicBezTo>
                    <a:pt x="388602" y="86988"/>
                    <a:pt x="301614" y="0"/>
                    <a:pt x="194301" y="0"/>
                  </a:cubicBezTo>
                  <a:cubicBezTo>
                    <a:pt x="86988" y="0"/>
                    <a:pt x="0" y="86988"/>
                    <a:pt x="0" y="194290"/>
                  </a:cubicBezTo>
                  <a:cubicBezTo>
                    <a:pt x="0" y="301594"/>
                    <a:pt x="86988" y="388581"/>
                    <a:pt x="194301" y="388581"/>
                  </a:cubicBezTo>
                  <a:close/>
                </a:path>
              </a:pathLst>
            </a:custGeom>
            <a:solidFill>
              <a:srgbClr val="FFFFFF"/>
            </a:solidFill>
            <a:ln w="1262" cap="flat">
              <a:noFill/>
              <a:prstDash val="solid"/>
              <a:miter/>
            </a:ln>
          </p:spPr>
          <p:txBody>
            <a:bodyPr rtlCol="0" anchor="ctr"/>
            <a:lstStyle/>
            <a:p>
              <a:endParaRPr lang="en-QA"/>
            </a:p>
          </p:txBody>
        </p:sp>
        <p:sp>
          <p:nvSpPr>
            <p:cNvPr id="9020" name="Freeform 9019">
              <a:extLst>
                <a:ext uri="{FF2B5EF4-FFF2-40B4-BE49-F238E27FC236}">
                  <a16:creationId xmlns:a16="http://schemas.microsoft.com/office/drawing/2014/main" id="{8E20E37D-AFA8-AF7B-B78D-00A678550DFF}"/>
                </a:ext>
              </a:extLst>
            </p:cNvPr>
            <p:cNvSpPr/>
            <p:nvPr/>
          </p:nvSpPr>
          <p:spPr>
            <a:xfrm>
              <a:off x="11436146" y="806903"/>
              <a:ext cx="390998" cy="390979"/>
            </a:xfrm>
            <a:custGeom>
              <a:avLst/>
              <a:gdLst>
                <a:gd name="connsiteX0" fmla="*/ 195499 w 390998"/>
                <a:gd name="connsiteY0" fmla="*/ 2399 h 390979"/>
                <a:gd name="connsiteX1" fmla="*/ 2398 w 390998"/>
                <a:gd name="connsiteY1" fmla="*/ 195490 h 390979"/>
                <a:gd name="connsiteX2" fmla="*/ 195499 w 390998"/>
                <a:gd name="connsiteY2" fmla="*/ 388581 h 390979"/>
                <a:gd name="connsiteX3" fmla="*/ 388601 w 390998"/>
                <a:gd name="connsiteY3" fmla="*/ 195490 h 390979"/>
                <a:gd name="connsiteX4" fmla="*/ 195499 w 390998"/>
                <a:gd name="connsiteY4" fmla="*/ 2399 h 390979"/>
                <a:gd name="connsiteX5" fmla="*/ 0 w 390998"/>
                <a:gd name="connsiteY5" fmla="*/ 195490 h 390979"/>
                <a:gd name="connsiteX6" fmla="*/ 195499 w 390998"/>
                <a:gd name="connsiteY6" fmla="*/ 0 h 390979"/>
                <a:gd name="connsiteX7" fmla="*/ 390999 w 390998"/>
                <a:gd name="connsiteY7" fmla="*/ 195490 h 390979"/>
                <a:gd name="connsiteX8" fmla="*/ 195499 w 390998"/>
                <a:gd name="connsiteY8" fmla="*/ 390979 h 390979"/>
                <a:gd name="connsiteX9" fmla="*/ 0 w 390998"/>
                <a:gd name="connsiteY9" fmla="*/ 195490 h 390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98" h="390979">
                  <a:moveTo>
                    <a:pt x="195499" y="2399"/>
                  </a:moveTo>
                  <a:cubicBezTo>
                    <a:pt x="88855" y="2399"/>
                    <a:pt x="2398" y="88848"/>
                    <a:pt x="2398" y="195490"/>
                  </a:cubicBezTo>
                  <a:cubicBezTo>
                    <a:pt x="2398" y="302131"/>
                    <a:pt x="88855" y="388581"/>
                    <a:pt x="195499" y="388581"/>
                  </a:cubicBezTo>
                  <a:cubicBezTo>
                    <a:pt x="302143" y="388581"/>
                    <a:pt x="388601" y="302131"/>
                    <a:pt x="388601" y="195490"/>
                  </a:cubicBezTo>
                  <a:cubicBezTo>
                    <a:pt x="388601" y="88848"/>
                    <a:pt x="302143" y="2399"/>
                    <a:pt x="195499" y="2399"/>
                  </a:cubicBezTo>
                  <a:close/>
                  <a:moveTo>
                    <a:pt x="0" y="195490"/>
                  </a:moveTo>
                  <a:cubicBezTo>
                    <a:pt x="0" y="87524"/>
                    <a:pt x="87530" y="0"/>
                    <a:pt x="195499" y="0"/>
                  </a:cubicBezTo>
                  <a:cubicBezTo>
                    <a:pt x="303469" y="0"/>
                    <a:pt x="390999" y="87524"/>
                    <a:pt x="390999" y="195490"/>
                  </a:cubicBezTo>
                  <a:cubicBezTo>
                    <a:pt x="390999" y="303455"/>
                    <a:pt x="303469" y="390979"/>
                    <a:pt x="195499" y="390979"/>
                  </a:cubicBezTo>
                  <a:cubicBezTo>
                    <a:pt x="87530" y="390979"/>
                    <a:pt x="0" y="303455"/>
                    <a:pt x="0" y="195490"/>
                  </a:cubicBezTo>
                  <a:close/>
                </a:path>
              </a:pathLst>
            </a:custGeom>
            <a:solidFill>
              <a:srgbClr val="000000"/>
            </a:solidFill>
            <a:ln w="1262" cap="flat">
              <a:noFill/>
              <a:prstDash val="solid"/>
              <a:miter/>
            </a:ln>
          </p:spPr>
          <p:txBody>
            <a:bodyPr rtlCol="0" anchor="ctr"/>
            <a:lstStyle/>
            <a:p>
              <a:endParaRPr lang="en-QA"/>
            </a:p>
          </p:txBody>
        </p:sp>
        <p:sp>
          <p:nvSpPr>
            <p:cNvPr id="9021" name="Freeform 9020">
              <a:extLst>
                <a:ext uri="{FF2B5EF4-FFF2-40B4-BE49-F238E27FC236}">
                  <a16:creationId xmlns:a16="http://schemas.microsoft.com/office/drawing/2014/main" id="{225454AB-C7DC-43FD-3810-59388232A2D4}"/>
                </a:ext>
              </a:extLst>
            </p:cNvPr>
            <p:cNvSpPr/>
            <p:nvPr/>
          </p:nvSpPr>
          <p:spPr>
            <a:xfrm>
              <a:off x="11489158" y="859913"/>
              <a:ext cx="284974" cy="284959"/>
            </a:xfrm>
            <a:custGeom>
              <a:avLst/>
              <a:gdLst>
                <a:gd name="connsiteX0" fmla="*/ 142487 w 284974"/>
                <a:gd name="connsiteY0" fmla="*/ 284959 h 284959"/>
                <a:gd name="connsiteX1" fmla="*/ 284975 w 284974"/>
                <a:gd name="connsiteY1" fmla="*/ 142480 h 284959"/>
                <a:gd name="connsiteX2" fmla="*/ 142487 w 284974"/>
                <a:gd name="connsiteY2" fmla="*/ 0 h 284959"/>
                <a:gd name="connsiteX3" fmla="*/ 0 w 284974"/>
                <a:gd name="connsiteY3" fmla="*/ 142480 h 284959"/>
                <a:gd name="connsiteX4" fmla="*/ 142487 w 284974"/>
                <a:gd name="connsiteY4" fmla="*/ 284959 h 284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974" h="284959">
                  <a:moveTo>
                    <a:pt x="142487" y="284959"/>
                  </a:moveTo>
                  <a:cubicBezTo>
                    <a:pt x="221180" y="284959"/>
                    <a:pt x="284975" y="221169"/>
                    <a:pt x="284975" y="142480"/>
                  </a:cubicBezTo>
                  <a:cubicBezTo>
                    <a:pt x="284975" y="63790"/>
                    <a:pt x="221180" y="0"/>
                    <a:pt x="142487" y="0"/>
                  </a:cubicBezTo>
                  <a:cubicBezTo>
                    <a:pt x="63795" y="0"/>
                    <a:pt x="0" y="63790"/>
                    <a:pt x="0" y="142480"/>
                  </a:cubicBezTo>
                  <a:cubicBezTo>
                    <a:pt x="0" y="221169"/>
                    <a:pt x="63795" y="284959"/>
                    <a:pt x="142487" y="284959"/>
                  </a:cubicBezTo>
                  <a:close/>
                </a:path>
              </a:pathLst>
            </a:custGeom>
            <a:solidFill>
              <a:srgbClr val="0071BC"/>
            </a:solidFill>
            <a:ln w="1262" cap="flat">
              <a:noFill/>
              <a:prstDash val="solid"/>
              <a:miter/>
            </a:ln>
          </p:spPr>
          <p:txBody>
            <a:bodyPr rtlCol="0" anchor="ctr"/>
            <a:lstStyle/>
            <a:p>
              <a:endParaRPr lang="en-QA"/>
            </a:p>
          </p:txBody>
        </p:sp>
        <p:sp>
          <p:nvSpPr>
            <p:cNvPr id="9022" name="Freeform 9021">
              <a:extLst>
                <a:ext uri="{FF2B5EF4-FFF2-40B4-BE49-F238E27FC236}">
                  <a16:creationId xmlns:a16="http://schemas.microsoft.com/office/drawing/2014/main" id="{D91E46C3-8CE0-09F6-F49E-46FF7F397E6A}"/>
                </a:ext>
              </a:extLst>
            </p:cNvPr>
            <p:cNvSpPr/>
            <p:nvPr/>
          </p:nvSpPr>
          <p:spPr>
            <a:xfrm>
              <a:off x="11487959" y="858714"/>
              <a:ext cx="287371" cy="287357"/>
            </a:xfrm>
            <a:custGeom>
              <a:avLst/>
              <a:gdLst>
                <a:gd name="connsiteX0" fmla="*/ 143686 w 287371"/>
                <a:gd name="connsiteY0" fmla="*/ 2399 h 287357"/>
                <a:gd name="connsiteX1" fmla="*/ 2398 w 287371"/>
                <a:gd name="connsiteY1" fmla="*/ 143679 h 287357"/>
                <a:gd name="connsiteX2" fmla="*/ 143686 w 287371"/>
                <a:gd name="connsiteY2" fmla="*/ 284959 h 287357"/>
                <a:gd name="connsiteX3" fmla="*/ 284974 w 287371"/>
                <a:gd name="connsiteY3" fmla="*/ 143679 h 287357"/>
                <a:gd name="connsiteX4" fmla="*/ 143686 w 287371"/>
                <a:gd name="connsiteY4" fmla="*/ 2399 h 287357"/>
                <a:gd name="connsiteX5" fmla="*/ 0 w 287371"/>
                <a:gd name="connsiteY5" fmla="*/ 143679 h 287357"/>
                <a:gd name="connsiteX6" fmla="*/ 143686 w 287371"/>
                <a:gd name="connsiteY6" fmla="*/ 0 h 287357"/>
                <a:gd name="connsiteX7" fmla="*/ 287372 w 287371"/>
                <a:gd name="connsiteY7" fmla="*/ 143679 h 287357"/>
                <a:gd name="connsiteX8" fmla="*/ 143686 w 287371"/>
                <a:gd name="connsiteY8" fmla="*/ 287358 h 287357"/>
                <a:gd name="connsiteX9" fmla="*/ 0 w 287371"/>
                <a:gd name="connsiteY9" fmla="*/ 143679 h 287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371" h="287357">
                  <a:moveTo>
                    <a:pt x="143686" y="2399"/>
                  </a:moveTo>
                  <a:cubicBezTo>
                    <a:pt x="65651" y="2399"/>
                    <a:pt x="2398" y="65652"/>
                    <a:pt x="2398" y="143679"/>
                  </a:cubicBezTo>
                  <a:cubicBezTo>
                    <a:pt x="2398" y="221706"/>
                    <a:pt x="65651" y="284959"/>
                    <a:pt x="143686" y="284959"/>
                  </a:cubicBezTo>
                  <a:cubicBezTo>
                    <a:pt x="221721" y="284959"/>
                    <a:pt x="284974" y="221706"/>
                    <a:pt x="284974" y="143679"/>
                  </a:cubicBezTo>
                  <a:cubicBezTo>
                    <a:pt x="284974" y="65652"/>
                    <a:pt x="221721" y="2399"/>
                    <a:pt x="143686" y="2399"/>
                  </a:cubicBezTo>
                  <a:close/>
                  <a:moveTo>
                    <a:pt x="0" y="143679"/>
                  </a:moveTo>
                  <a:cubicBezTo>
                    <a:pt x="0" y="64328"/>
                    <a:pt x="64324" y="0"/>
                    <a:pt x="143686" y="0"/>
                  </a:cubicBezTo>
                  <a:cubicBezTo>
                    <a:pt x="223048" y="0"/>
                    <a:pt x="287372" y="64328"/>
                    <a:pt x="287372" y="143679"/>
                  </a:cubicBezTo>
                  <a:cubicBezTo>
                    <a:pt x="287372" y="223031"/>
                    <a:pt x="223048" y="287358"/>
                    <a:pt x="143686" y="287358"/>
                  </a:cubicBezTo>
                  <a:cubicBezTo>
                    <a:pt x="64324" y="287358"/>
                    <a:pt x="0" y="223031"/>
                    <a:pt x="0" y="143679"/>
                  </a:cubicBezTo>
                  <a:close/>
                </a:path>
              </a:pathLst>
            </a:custGeom>
            <a:solidFill>
              <a:srgbClr val="000000"/>
            </a:solidFill>
            <a:ln w="1262" cap="flat">
              <a:noFill/>
              <a:prstDash val="solid"/>
              <a:miter/>
            </a:ln>
          </p:spPr>
          <p:txBody>
            <a:bodyPr rtlCol="0" anchor="ctr"/>
            <a:lstStyle/>
            <a:p>
              <a:endParaRPr lang="en-QA"/>
            </a:p>
          </p:txBody>
        </p:sp>
        <p:sp>
          <p:nvSpPr>
            <p:cNvPr id="9023" name="Freeform 9022">
              <a:extLst>
                <a:ext uri="{FF2B5EF4-FFF2-40B4-BE49-F238E27FC236}">
                  <a16:creationId xmlns:a16="http://schemas.microsoft.com/office/drawing/2014/main" id="{3300B34F-A40D-B296-346E-91178E84ECF4}"/>
                </a:ext>
              </a:extLst>
            </p:cNvPr>
            <p:cNvSpPr/>
            <p:nvPr/>
          </p:nvSpPr>
          <p:spPr>
            <a:xfrm>
              <a:off x="11570836" y="881501"/>
              <a:ext cx="121039" cy="315182"/>
            </a:xfrm>
            <a:custGeom>
              <a:avLst/>
              <a:gdLst>
                <a:gd name="connsiteX0" fmla="*/ 121005 w 121039"/>
                <a:gd name="connsiteY0" fmla="*/ 297912 h 315182"/>
                <a:gd name="connsiteX1" fmla="*/ 104770 w 121039"/>
                <a:gd name="connsiteY1" fmla="*/ 315182 h 315182"/>
                <a:gd name="connsiteX2" fmla="*/ 16419 w 121039"/>
                <a:gd name="connsiteY2" fmla="*/ 315182 h 315182"/>
                <a:gd name="connsiteX3" fmla="*/ 19 w 121039"/>
                <a:gd name="connsiteY3" fmla="*/ 297912 h 315182"/>
                <a:gd name="connsiteX4" fmla="*/ 14437 w 121039"/>
                <a:gd name="connsiteY4" fmla="*/ 17270 h 315182"/>
                <a:gd name="connsiteX5" fmla="*/ 32567 w 121039"/>
                <a:gd name="connsiteY5" fmla="*/ 0 h 315182"/>
                <a:gd name="connsiteX6" fmla="*/ 85592 w 121039"/>
                <a:gd name="connsiteY6" fmla="*/ 0 h 315182"/>
                <a:gd name="connsiteX7" fmla="*/ 103899 w 121039"/>
                <a:gd name="connsiteY7" fmla="*/ 17270 h 315182"/>
                <a:gd name="connsiteX8" fmla="*/ 121005 w 121039"/>
                <a:gd name="connsiteY8" fmla="*/ 297912 h 315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039" h="315182">
                  <a:moveTo>
                    <a:pt x="121005" y="297912"/>
                  </a:moveTo>
                  <a:cubicBezTo>
                    <a:pt x="121600" y="307410"/>
                    <a:pt x="114264" y="315182"/>
                    <a:pt x="104770" y="315182"/>
                  </a:cubicBezTo>
                  <a:lnTo>
                    <a:pt x="16419" y="315182"/>
                  </a:lnTo>
                  <a:cubicBezTo>
                    <a:pt x="6926" y="315182"/>
                    <a:pt x="-422" y="307410"/>
                    <a:pt x="19" y="297912"/>
                  </a:cubicBezTo>
                  <a:lnTo>
                    <a:pt x="14437" y="17270"/>
                  </a:lnTo>
                  <a:cubicBezTo>
                    <a:pt x="14954" y="7772"/>
                    <a:pt x="23073" y="0"/>
                    <a:pt x="32567" y="0"/>
                  </a:cubicBezTo>
                  <a:lnTo>
                    <a:pt x="85592" y="0"/>
                  </a:lnTo>
                  <a:cubicBezTo>
                    <a:pt x="95099" y="0"/>
                    <a:pt x="103293" y="7772"/>
                    <a:pt x="103899" y="17270"/>
                  </a:cubicBezTo>
                  <a:lnTo>
                    <a:pt x="121005" y="297912"/>
                  </a:lnTo>
                  <a:close/>
                </a:path>
              </a:pathLst>
            </a:custGeom>
            <a:solidFill>
              <a:srgbClr val="8C8A8C"/>
            </a:solidFill>
            <a:ln w="1262" cap="flat">
              <a:noFill/>
              <a:prstDash val="solid"/>
              <a:miter/>
            </a:ln>
          </p:spPr>
          <p:txBody>
            <a:bodyPr rtlCol="0" anchor="ctr"/>
            <a:lstStyle/>
            <a:p>
              <a:endParaRPr lang="en-QA"/>
            </a:p>
          </p:txBody>
        </p:sp>
        <p:sp>
          <p:nvSpPr>
            <p:cNvPr id="9024" name="Freeform 9023">
              <a:extLst>
                <a:ext uri="{FF2B5EF4-FFF2-40B4-BE49-F238E27FC236}">
                  <a16:creationId xmlns:a16="http://schemas.microsoft.com/office/drawing/2014/main" id="{13A61014-B3BC-F5D6-C2FA-14AA996987EA}"/>
                </a:ext>
              </a:extLst>
            </p:cNvPr>
            <p:cNvSpPr/>
            <p:nvPr/>
          </p:nvSpPr>
          <p:spPr>
            <a:xfrm>
              <a:off x="11569637" y="880302"/>
              <a:ext cx="123430" cy="317580"/>
            </a:xfrm>
            <a:custGeom>
              <a:avLst/>
              <a:gdLst>
                <a:gd name="connsiteX0" fmla="*/ 16836 w 123430"/>
                <a:gd name="connsiteY0" fmla="*/ 18533 h 317580"/>
                <a:gd name="connsiteX1" fmla="*/ 16836 w 123430"/>
                <a:gd name="connsiteY1" fmla="*/ 18535 h 317580"/>
                <a:gd name="connsiteX2" fmla="*/ 2418 w 123430"/>
                <a:gd name="connsiteY2" fmla="*/ 299165 h 317580"/>
                <a:gd name="connsiteX3" fmla="*/ 2418 w 123430"/>
                <a:gd name="connsiteY3" fmla="*/ 299169 h 317580"/>
                <a:gd name="connsiteX4" fmla="*/ 17618 w 123430"/>
                <a:gd name="connsiteY4" fmla="*/ 315182 h 317580"/>
                <a:gd name="connsiteX5" fmla="*/ 105970 w 123430"/>
                <a:gd name="connsiteY5" fmla="*/ 315182 h 317580"/>
                <a:gd name="connsiteX6" fmla="*/ 121006 w 123430"/>
                <a:gd name="connsiteY6" fmla="*/ 299187 h 317580"/>
                <a:gd name="connsiteX7" fmla="*/ 121006 w 123430"/>
                <a:gd name="connsiteY7" fmla="*/ 299184 h 317580"/>
                <a:gd name="connsiteX8" fmla="*/ 103898 w 123430"/>
                <a:gd name="connsiteY8" fmla="*/ 18545 h 317580"/>
                <a:gd name="connsiteX9" fmla="*/ 103898 w 123430"/>
                <a:gd name="connsiteY9" fmla="*/ 18544 h 317580"/>
                <a:gd name="connsiteX10" fmla="*/ 86792 w 123430"/>
                <a:gd name="connsiteY10" fmla="*/ 2399 h 317580"/>
                <a:gd name="connsiteX11" fmla="*/ 33766 w 123430"/>
                <a:gd name="connsiteY11" fmla="*/ 2399 h 317580"/>
                <a:gd name="connsiteX12" fmla="*/ 16836 w 123430"/>
                <a:gd name="connsiteY12" fmla="*/ 18533 h 317580"/>
                <a:gd name="connsiteX13" fmla="*/ 14438 w 123430"/>
                <a:gd name="connsiteY13" fmla="*/ 18404 h 317580"/>
                <a:gd name="connsiteX14" fmla="*/ 33766 w 123430"/>
                <a:gd name="connsiteY14" fmla="*/ 0 h 317580"/>
                <a:gd name="connsiteX15" fmla="*/ 86792 w 123430"/>
                <a:gd name="connsiteY15" fmla="*/ 0 h 317580"/>
                <a:gd name="connsiteX16" fmla="*/ 106298 w 123430"/>
                <a:gd name="connsiteY16" fmla="*/ 18394 h 317580"/>
                <a:gd name="connsiteX17" fmla="*/ 106298 w 123430"/>
                <a:gd name="connsiteY17" fmla="*/ 18396 h 317580"/>
                <a:gd name="connsiteX18" fmla="*/ 123392 w 123430"/>
                <a:gd name="connsiteY18" fmla="*/ 299035 h 317580"/>
                <a:gd name="connsiteX19" fmla="*/ 123392 w 123430"/>
                <a:gd name="connsiteY19" fmla="*/ 299037 h 317580"/>
                <a:gd name="connsiteX20" fmla="*/ 105970 w 123430"/>
                <a:gd name="connsiteY20" fmla="*/ 317581 h 317580"/>
                <a:gd name="connsiteX21" fmla="*/ 17618 w 123430"/>
                <a:gd name="connsiteY21" fmla="*/ 317581 h 317580"/>
                <a:gd name="connsiteX22" fmla="*/ 20 w 123430"/>
                <a:gd name="connsiteY22" fmla="*/ 299057 h 317580"/>
                <a:gd name="connsiteX23" fmla="*/ 20 w 123430"/>
                <a:gd name="connsiteY23" fmla="*/ 299049 h 317580"/>
                <a:gd name="connsiteX24" fmla="*/ 20 w 123430"/>
                <a:gd name="connsiteY24" fmla="*/ 299049 h 317580"/>
                <a:gd name="connsiteX25" fmla="*/ 14438 w 123430"/>
                <a:gd name="connsiteY25" fmla="*/ 18408 h 317580"/>
                <a:gd name="connsiteX26" fmla="*/ 14438 w 123430"/>
                <a:gd name="connsiteY26" fmla="*/ 18404 h 317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3430" h="317580">
                  <a:moveTo>
                    <a:pt x="16836" y="18533"/>
                  </a:moveTo>
                  <a:cubicBezTo>
                    <a:pt x="16836" y="18534"/>
                    <a:pt x="16836" y="18534"/>
                    <a:pt x="16836" y="18535"/>
                  </a:cubicBezTo>
                  <a:lnTo>
                    <a:pt x="2418" y="299165"/>
                  </a:lnTo>
                  <a:cubicBezTo>
                    <a:pt x="2418" y="299167"/>
                    <a:pt x="2418" y="299168"/>
                    <a:pt x="2418" y="299169"/>
                  </a:cubicBezTo>
                  <a:cubicBezTo>
                    <a:pt x="2015" y="307992"/>
                    <a:pt x="8819" y="315182"/>
                    <a:pt x="17618" y="315182"/>
                  </a:cubicBezTo>
                  <a:lnTo>
                    <a:pt x="105970" y="315182"/>
                  </a:lnTo>
                  <a:cubicBezTo>
                    <a:pt x="114769" y="315182"/>
                    <a:pt x="121561" y="307991"/>
                    <a:pt x="121006" y="299187"/>
                  </a:cubicBezTo>
                  <a:lnTo>
                    <a:pt x="121006" y="299184"/>
                  </a:lnTo>
                  <a:lnTo>
                    <a:pt x="103898" y="18545"/>
                  </a:lnTo>
                  <a:cubicBezTo>
                    <a:pt x="103898" y="18545"/>
                    <a:pt x="103898" y="18544"/>
                    <a:pt x="103898" y="18544"/>
                  </a:cubicBezTo>
                  <a:cubicBezTo>
                    <a:pt x="103343" y="9670"/>
                    <a:pt x="95655" y="2399"/>
                    <a:pt x="86792" y="2399"/>
                  </a:cubicBezTo>
                  <a:lnTo>
                    <a:pt x="33766" y="2399"/>
                  </a:lnTo>
                  <a:cubicBezTo>
                    <a:pt x="24916" y="2399"/>
                    <a:pt x="17315" y="9663"/>
                    <a:pt x="16836" y="18533"/>
                  </a:cubicBezTo>
                  <a:close/>
                  <a:moveTo>
                    <a:pt x="14438" y="18404"/>
                  </a:moveTo>
                  <a:cubicBezTo>
                    <a:pt x="14992" y="8278"/>
                    <a:pt x="23628" y="0"/>
                    <a:pt x="33766" y="0"/>
                  </a:cubicBezTo>
                  <a:lnTo>
                    <a:pt x="86792" y="0"/>
                  </a:lnTo>
                  <a:cubicBezTo>
                    <a:pt x="96930" y="0"/>
                    <a:pt x="105654" y="8270"/>
                    <a:pt x="106298" y="18394"/>
                  </a:cubicBezTo>
                  <a:lnTo>
                    <a:pt x="106298" y="18396"/>
                  </a:lnTo>
                  <a:lnTo>
                    <a:pt x="123392" y="299035"/>
                  </a:lnTo>
                  <a:cubicBezTo>
                    <a:pt x="123392" y="299035"/>
                    <a:pt x="123392" y="299037"/>
                    <a:pt x="123392" y="299037"/>
                  </a:cubicBezTo>
                  <a:cubicBezTo>
                    <a:pt x="124048" y="309230"/>
                    <a:pt x="116145" y="317581"/>
                    <a:pt x="105970" y="317581"/>
                  </a:cubicBezTo>
                  <a:lnTo>
                    <a:pt x="17618" y="317581"/>
                  </a:lnTo>
                  <a:cubicBezTo>
                    <a:pt x="7430" y="317581"/>
                    <a:pt x="-448" y="309230"/>
                    <a:pt x="20" y="299057"/>
                  </a:cubicBezTo>
                  <a:lnTo>
                    <a:pt x="20" y="299049"/>
                  </a:lnTo>
                  <a:lnTo>
                    <a:pt x="20" y="299049"/>
                  </a:lnTo>
                  <a:lnTo>
                    <a:pt x="14438" y="18408"/>
                  </a:lnTo>
                  <a:lnTo>
                    <a:pt x="14438" y="18404"/>
                  </a:lnTo>
                  <a:close/>
                </a:path>
              </a:pathLst>
            </a:custGeom>
            <a:solidFill>
              <a:srgbClr val="000000"/>
            </a:solidFill>
            <a:ln w="1262" cap="flat">
              <a:noFill/>
              <a:prstDash val="solid"/>
              <a:miter/>
            </a:ln>
          </p:spPr>
          <p:txBody>
            <a:bodyPr rtlCol="0" anchor="ctr"/>
            <a:lstStyle/>
            <a:p>
              <a:endParaRPr lang="en-QA"/>
            </a:p>
          </p:txBody>
        </p:sp>
        <p:sp>
          <p:nvSpPr>
            <p:cNvPr id="9025" name="Freeform 9024">
              <a:extLst>
                <a:ext uri="{FF2B5EF4-FFF2-40B4-BE49-F238E27FC236}">
                  <a16:creationId xmlns:a16="http://schemas.microsoft.com/office/drawing/2014/main" id="{63A7C583-4765-F76C-16FF-A97AB2848A2E}"/>
                </a:ext>
              </a:extLst>
            </p:cNvPr>
            <p:cNvSpPr/>
            <p:nvPr/>
          </p:nvSpPr>
          <p:spPr>
            <a:xfrm>
              <a:off x="11520241" y="889273"/>
              <a:ext cx="219348" cy="208969"/>
            </a:xfrm>
            <a:custGeom>
              <a:avLst/>
              <a:gdLst>
                <a:gd name="connsiteX0" fmla="*/ 109674 w 219348"/>
                <a:gd name="connsiteY0" fmla="*/ 0 h 208969"/>
                <a:gd name="connsiteX1" fmla="*/ 135582 w 219348"/>
                <a:gd name="connsiteY1" fmla="*/ 80307 h 208969"/>
                <a:gd name="connsiteX2" fmla="*/ 219349 w 219348"/>
                <a:gd name="connsiteY2" fmla="*/ 80307 h 208969"/>
                <a:gd name="connsiteX3" fmla="*/ 151995 w 219348"/>
                <a:gd name="connsiteY3" fmla="*/ 128663 h 208969"/>
                <a:gd name="connsiteX4" fmla="*/ 177030 w 219348"/>
                <a:gd name="connsiteY4" fmla="*/ 208107 h 208969"/>
                <a:gd name="connsiteX5" fmla="*/ 109674 w 219348"/>
                <a:gd name="connsiteY5" fmla="*/ 159750 h 208969"/>
                <a:gd name="connsiteX6" fmla="*/ 42320 w 219348"/>
                <a:gd name="connsiteY6" fmla="*/ 208970 h 208969"/>
                <a:gd name="connsiteX7" fmla="*/ 68226 w 219348"/>
                <a:gd name="connsiteY7" fmla="*/ 128663 h 208969"/>
                <a:gd name="connsiteX8" fmla="*/ 0 w 219348"/>
                <a:gd name="connsiteY8" fmla="*/ 79443 h 208969"/>
                <a:gd name="connsiteX9" fmla="*/ 83768 w 219348"/>
                <a:gd name="connsiteY9" fmla="*/ 79443 h 208969"/>
                <a:gd name="connsiteX10" fmla="*/ 109674 w 219348"/>
                <a:gd name="connsiteY10" fmla="*/ 0 h 2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9348" h="208969">
                  <a:moveTo>
                    <a:pt x="109674" y="0"/>
                  </a:moveTo>
                  <a:lnTo>
                    <a:pt x="135582" y="80307"/>
                  </a:lnTo>
                  <a:lnTo>
                    <a:pt x="219349" y="80307"/>
                  </a:lnTo>
                  <a:lnTo>
                    <a:pt x="151995" y="128663"/>
                  </a:lnTo>
                  <a:lnTo>
                    <a:pt x="177030" y="208107"/>
                  </a:lnTo>
                  <a:lnTo>
                    <a:pt x="109674" y="159750"/>
                  </a:lnTo>
                  <a:lnTo>
                    <a:pt x="42320" y="208970"/>
                  </a:lnTo>
                  <a:lnTo>
                    <a:pt x="68226" y="128663"/>
                  </a:lnTo>
                  <a:lnTo>
                    <a:pt x="0" y="79443"/>
                  </a:lnTo>
                  <a:lnTo>
                    <a:pt x="83768" y="79443"/>
                  </a:lnTo>
                  <a:lnTo>
                    <a:pt x="109674" y="0"/>
                  </a:lnTo>
                  <a:close/>
                </a:path>
              </a:pathLst>
            </a:custGeom>
            <a:solidFill>
              <a:srgbClr val="FFFFFF"/>
            </a:solidFill>
            <a:ln w="1262" cap="flat">
              <a:noFill/>
              <a:prstDash val="solid"/>
              <a:miter/>
            </a:ln>
          </p:spPr>
          <p:txBody>
            <a:bodyPr rtlCol="0" anchor="ctr"/>
            <a:lstStyle/>
            <a:p>
              <a:endParaRPr lang="en-QA"/>
            </a:p>
          </p:txBody>
        </p:sp>
        <p:sp>
          <p:nvSpPr>
            <p:cNvPr id="9026" name="Freeform 9025">
              <a:extLst>
                <a:ext uri="{FF2B5EF4-FFF2-40B4-BE49-F238E27FC236}">
                  <a16:creationId xmlns:a16="http://schemas.microsoft.com/office/drawing/2014/main" id="{884C9F51-0217-B71D-A6A0-7F43C207D419}"/>
                </a:ext>
              </a:extLst>
            </p:cNvPr>
            <p:cNvSpPr/>
            <p:nvPr/>
          </p:nvSpPr>
          <p:spPr>
            <a:xfrm>
              <a:off x="11518983" y="888010"/>
              <a:ext cx="221871" cy="211494"/>
            </a:xfrm>
            <a:custGeom>
              <a:avLst/>
              <a:gdLst>
                <a:gd name="connsiteX0" fmla="*/ 110932 w 221871"/>
                <a:gd name="connsiteY0" fmla="*/ 0 h 211494"/>
                <a:gd name="connsiteX1" fmla="*/ 112132 w 221871"/>
                <a:gd name="connsiteY1" fmla="*/ 875 h 211494"/>
                <a:gd name="connsiteX2" fmla="*/ 137761 w 221871"/>
                <a:gd name="connsiteY2" fmla="*/ 80307 h 211494"/>
                <a:gd name="connsiteX3" fmla="*/ 220607 w 221871"/>
                <a:gd name="connsiteY3" fmla="*/ 80307 h 211494"/>
                <a:gd name="connsiteX4" fmla="*/ 221807 w 221871"/>
                <a:gd name="connsiteY4" fmla="*/ 81183 h 211494"/>
                <a:gd name="connsiteX5" fmla="*/ 221339 w 221871"/>
                <a:gd name="connsiteY5" fmla="*/ 82594 h 211494"/>
                <a:gd name="connsiteX6" fmla="*/ 154730 w 221871"/>
                <a:gd name="connsiteY6" fmla="*/ 130418 h 211494"/>
                <a:gd name="connsiteX7" fmla="*/ 179500 w 221871"/>
                <a:gd name="connsiteY7" fmla="*/ 208990 h 211494"/>
                <a:gd name="connsiteX8" fmla="*/ 179033 w 221871"/>
                <a:gd name="connsiteY8" fmla="*/ 210392 h 211494"/>
                <a:gd name="connsiteX9" fmla="*/ 177556 w 221871"/>
                <a:gd name="connsiteY9" fmla="*/ 210394 h 211494"/>
                <a:gd name="connsiteX10" fmla="*/ 110945 w 221871"/>
                <a:gd name="connsiteY10" fmla="*/ 162571 h 211494"/>
                <a:gd name="connsiteX11" fmla="*/ 44323 w 221871"/>
                <a:gd name="connsiteY11" fmla="*/ 211253 h 211494"/>
                <a:gd name="connsiteX12" fmla="*/ 42833 w 221871"/>
                <a:gd name="connsiteY12" fmla="*/ 211256 h 211494"/>
                <a:gd name="connsiteX13" fmla="*/ 42378 w 221871"/>
                <a:gd name="connsiteY13" fmla="*/ 209845 h 211494"/>
                <a:gd name="connsiteX14" fmla="*/ 68007 w 221871"/>
                <a:gd name="connsiteY14" fmla="*/ 130412 h 211494"/>
                <a:gd name="connsiteX15" fmla="*/ 526 w 221871"/>
                <a:gd name="connsiteY15" fmla="*/ 81729 h 211494"/>
                <a:gd name="connsiteX16" fmla="*/ 58 w 221871"/>
                <a:gd name="connsiteY16" fmla="*/ 80318 h 211494"/>
                <a:gd name="connsiteX17" fmla="*/ 1258 w 221871"/>
                <a:gd name="connsiteY17" fmla="*/ 79443 h 211494"/>
                <a:gd name="connsiteX18" fmla="*/ 84116 w 221871"/>
                <a:gd name="connsiteY18" fmla="*/ 79443 h 211494"/>
                <a:gd name="connsiteX19" fmla="*/ 109733 w 221871"/>
                <a:gd name="connsiteY19" fmla="*/ 871 h 211494"/>
                <a:gd name="connsiteX20" fmla="*/ 110932 w 221871"/>
                <a:gd name="connsiteY20" fmla="*/ 0 h 211494"/>
                <a:gd name="connsiteX21" fmla="*/ 110932 w 221871"/>
                <a:gd name="connsiteY21" fmla="*/ 5355 h 211494"/>
                <a:gd name="connsiteX22" fmla="*/ 86225 w 221871"/>
                <a:gd name="connsiteY22" fmla="*/ 81097 h 211494"/>
                <a:gd name="connsiteX23" fmla="*/ 85026 w 221871"/>
                <a:gd name="connsiteY23" fmla="*/ 81968 h 211494"/>
                <a:gd name="connsiteX24" fmla="*/ 5172 w 221871"/>
                <a:gd name="connsiteY24" fmla="*/ 81968 h 211494"/>
                <a:gd name="connsiteX25" fmla="*/ 70229 w 221871"/>
                <a:gd name="connsiteY25" fmla="*/ 128902 h 211494"/>
                <a:gd name="connsiteX26" fmla="*/ 70684 w 221871"/>
                <a:gd name="connsiteY26" fmla="*/ 130313 h 211494"/>
                <a:gd name="connsiteX27" fmla="*/ 45976 w 221871"/>
                <a:gd name="connsiteY27" fmla="*/ 206919 h 211494"/>
                <a:gd name="connsiteX28" fmla="*/ 110188 w 221871"/>
                <a:gd name="connsiteY28" fmla="*/ 159993 h 211494"/>
                <a:gd name="connsiteX29" fmla="*/ 111677 w 221871"/>
                <a:gd name="connsiteY29" fmla="*/ 159987 h 211494"/>
                <a:gd name="connsiteX30" fmla="*/ 175952 w 221871"/>
                <a:gd name="connsiteY30" fmla="*/ 206132 h 211494"/>
                <a:gd name="connsiteX31" fmla="*/ 152041 w 221871"/>
                <a:gd name="connsiteY31" fmla="*/ 130306 h 211494"/>
                <a:gd name="connsiteX32" fmla="*/ 152520 w 221871"/>
                <a:gd name="connsiteY32" fmla="*/ 128901 h 211494"/>
                <a:gd name="connsiteX33" fmla="*/ 216680 w 221871"/>
                <a:gd name="connsiteY33" fmla="*/ 82832 h 211494"/>
                <a:gd name="connsiteX34" fmla="*/ 136840 w 221871"/>
                <a:gd name="connsiteY34" fmla="*/ 82832 h 211494"/>
                <a:gd name="connsiteX35" fmla="*/ 135640 w 221871"/>
                <a:gd name="connsiteY35" fmla="*/ 81957 h 211494"/>
                <a:gd name="connsiteX36" fmla="*/ 110932 w 221871"/>
                <a:gd name="connsiteY36" fmla="*/ 5355 h 21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1871" h="211494">
                  <a:moveTo>
                    <a:pt x="110932" y="0"/>
                  </a:moveTo>
                  <a:cubicBezTo>
                    <a:pt x="111489" y="1"/>
                    <a:pt x="111968" y="355"/>
                    <a:pt x="112132" y="875"/>
                  </a:cubicBezTo>
                  <a:lnTo>
                    <a:pt x="137761" y="80307"/>
                  </a:lnTo>
                  <a:lnTo>
                    <a:pt x="220607" y="80307"/>
                  </a:lnTo>
                  <a:cubicBezTo>
                    <a:pt x="221149" y="80307"/>
                    <a:pt x="221643" y="80660"/>
                    <a:pt x="221807" y="81183"/>
                  </a:cubicBezTo>
                  <a:cubicBezTo>
                    <a:pt x="221983" y="81704"/>
                    <a:pt x="221794" y="82275"/>
                    <a:pt x="221339" y="82594"/>
                  </a:cubicBezTo>
                  <a:lnTo>
                    <a:pt x="154730" y="130418"/>
                  </a:lnTo>
                  <a:lnTo>
                    <a:pt x="179500" y="208990"/>
                  </a:lnTo>
                  <a:cubicBezTo>
                    <a:pt x="179664" y="209508"/>
                    <a:pt x="179474" y="210073"/>
                    <a:pt x="179033" y="210392"/>
                  </a:cubicBezTo>
                  <a:cubicBezTo>
                    <a:pt x="178590" y="210711"/>
                    <a:pt x="177997" y="210712"/>
                    <a:pt x="177556" y="210394"/>
                  </a:cubicBezTo>
                  <a:lnTo>
                    <a:pt x="110945" y="162571"/>
                  </a:lnTo>
                  <a:lnTo>
                    <a:pt x="44323" y="211253"/>
                  </a:lnTo>
                  <a:cubicBezTo>
                    <a:pt x="43880" y="211574"/>
                    <a:pt x="43287" y="211576"/>
                    <a:pt x="42833" y="211256"/>
                  </a:cubicBezTo>
                  <a:cubicBezTo>
                    <a:pt x="42391" y="210936"/>
                    <a:pt x="42214" y="210366"/>
                    <a:pt x="42378" y="209845"/>
                  </a:cubicBezTo>
                  <a:lnTo>
                    <a:pt x="68007" y="130412"/>
                  </a:lnTo>
                  <a:lnTo>
                    <a:pt x="526" y="81729"/>
                  </a:lnTo>
                  <a:cubicBezTo>
                    <a:pt x="84" y="81409"/>
                    <a:pt x="-106" y="80839"/>
                    <a:pt x="58" y="80318"/>
                  </a:cubicBezTo>
                  <a:cubicBezTo>
                    <a:pt x="236" y="79797"/>
                    <a:pt x="715" y="79443"/>
                    <a:pt x="1258" y="79443"/>
                  </a:cubicBezTo>
                  <a:lnTo>
                    <a:pt x="84116" y="79443"/>
                  </a:lnTo>
                  <a:lnTo>
                    <a:pt x="109733" y="871"/>
                  </a:lnTo>
                  <a:cubicBezTo>
                    <a:pt x="109910" y="351"/>
                    <a:pt x="110390" y="-1"/>
                    <a:pt x="110932" y="0"/>
                  </a:cubicBezTo>
                  <a:close/>
                  <a:moveTo>
                    <a:pt x="110932" y="5355"/>
                  </a:moveTo>
                  <a:lnTo>
                    <a:pt x="86225" y="81097"/>
                  </a:lnTo>
                  <a:cubicBezTo>
                    <a:pt x="86061" y="81617"/>
                    <a:pt x="85581" y="81968"/>
                    <a:pt x="85026" y="81968"/>
                  </a:cubicBezTo>
                  <a:lnTo>
                    <a:pt x="5172" y="81968"/>
                  </a:lnTo>
                  <a:lnTo>
                    <a:pt x="70229" y="128902"/>
                  </a:lnTo>
                  <a:cubicBezTo>
                    <a:pt x="70671" y="129223"/>
                    <a:pt x="70860" y="129792"/>
                    <a:pt x="70684" y="130313"/>
                  </a:cubicBezTo>
                  <a:lnTo>
                    <a:pt x="45976" y="206919"/>
                  </a:lnTo>
                  <a:lnTo>
                    <a:pt x="110188" y="159993"/>
                  </a:lnTo>
                  <a:cubicBezTo>
                    <a:pt x="110629" y="159672"/>
                    <a:pt x="111223" y="159669"/>
                    <a:pt x="111677" y="159987"/>
                  </a:cubicBezTo>
                  <a:lnTo>
                    <a:pt x="175952" y="206132"/>
                  </a:lnTo>
                  <a:lnTo>
                    <a:pt x="152041" y="130306"/>
                  </a:lnTo>
                  <a:cubicBezTo>
                    <a:pt x="151875" y="129786"/>
                    <a:pt x="152065" y="129219"/>
                    <a:pt x="152520" y="128901"/>
                  </a:cubicBezTo>
                  <a:lnTo>
                    <a:pt x="216680" y="82832"/>
                  </a:lnTo>
                  <a:lnTo>
                    <a:pt x="136840" y="82832"/>
                  </a:lnTo>
                  <a:cubicBezTo>
                    <a:pt x="136296" y="82832"/>
                    <a:pt x="135804" y="82478"/>
                    <a:pt x="135640" y="81957"/>
                  </a:cubicBezTo>
                  <a:lnTo>
                    <a:pt x="110932" y="5355"/>
                  </a:lnTo>
                  <a:close/>
                </a:path>
              </a:pathLst>
            </a:custGeom>
            <a:solidFill>
              <a:srgbClr val="000000"/>
            </a:solidFill>
            <a:ln w="1262" cap="flat">
              <a:noFill/>
              <a:prstDash val="solid"/>
              <a:miter/>
            </a:ln>
          </p:spPr>
          <p:txBody>
            <a:bodyPr rtlCol="0" anchor="ctr"/>
            <a:lstStyle/>
            <a:p>
              <a:endParaRPr lang="en-QA"/>
            </a:p>
          </p:txBody>
        </p:sp>
      </p:grpSp>
      <p:grpSp>
        <p:nvGrpSpPr>
          <p:cNvPr id="9027" name="Graphic 2">
            <a:extLst>
              <a:ext uri="{FF2B5EF4-FFF2-40B4-BE49-F238E27FC236}">
                <a16:creationId xmlns:a16="http://schemas.microsoft.com/office/drawing/2014/main" id="{B3E27617-DC6C-8F0A-801B-65B6A072127F}"/>
              </a:ext>
            </a:extLst>
          </p:cNvPr>
          <p:cNvGrpSpPr/>
          <p:nvPr/>
        </p:nvGrpSpPr>
        <p:grpSpPr>
          <a:xfrm>
            <a:off x="14476275" y="4449055"/>
            <a:ext cx="855664" cy="570429"/>
            <a:chOff x="11307811" y="1601317"/>
            <a:chExt cx="647668" cy="431768"/>
          </a:xfrm>
        </p:grpSpPr>
        <p:sp>
          <p:nvSpPr>
            <p:cNvPr id="9028" name="Freeform 9027">
              <a:extLst>
                <a:ext uri="{FF2B5EF4-FFF2-40B4-BE49-F238E27FC236}">
                  <a16:creationId xmlns:a16="http://schemas.microsoft.com/office/drawing/2014/main" id="{A6326127-1BB3-D576-B17F-158AC986E3BC}"/>
                </a:ext>
              </a:extLst>
            </p:cNvPr>
            <p:cNvSpPr/>
            <p:nvPr/>
          </p:nvSpPr>
          <p:spPr>
            <a:xfrm>
              <a:off x="11307811" y="1601317"/>
              <a:ext cx="647668" cy="431768"/>
            </a:xfrm>
            <a:custGeom>
              <a:avLst/>
              <a:gdLst>
                <a:gd name="connsiteX0" fmla="*/ 0 w 647668"/>
                <a:gd name="connsiteY0" fmla="*/ 0 h 431768"/>
                <a:gd name="connsiteX1" fmla="*/ 647668 w 647668"/>
                <a:gd name="connsiteY1" fmla="*/ 0 h 431768"/>
                <a:gd name="connsiteX2" fmla="*/ 647668 w 647668"/>
                <a:gd name="connsiteY2" fmla="*/ 431769 h 431768"/>
                <a:gd name="connsiteX3" fmla="*/ 0 w 647668"/>
                <a:gd name="connsiteY3" fmla="*/ 431769 h 431768"/>
                <a:gd name="connsiteX4" fmla="*/ 0 w 647668"/>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68">
                  <a:moveTo>
                    <a:pt x="0" y="0"/>
                  </a:moveTo>
                  <a:lnTo>
                    <a:pt x="647668" y="0"/>
                  </a:lnTo>
                  <a:lnTo>
                    <a:pt x="647668" y="431769"/>
                  </a:lnTo>
                  <a:lnTo>
                    <a:pt x="0" y="431769"/>
                  </a:lnTo>
                  <a:lnTo>
                    <a:pt x="0" y="0"/>
                  </a:lnTo>
                  <a:close/>
                </a:path>
              </a:pathLst>
            </a:custGeom>
            <a:solidFill>
              <a:srgbClr val="00745A"/>
            </a:solidFill>
            <a:ln w="1262" cap="flat">
              <a:noFill/>
              <a:prstDash val="solid"/>
              <a:miter/>
            </a:ln>
          </p:spPr>
          <p:txBody>
            <a:bodyPr rtlCol="0" anchor="ctr"/>
            <a:lstStyle/>
            <a:p>
              <a:endParaRPr lang="en-QA"/>
            </a:p>
          </p:txBody>
        </p:sp>
        <p:sp>
          <p:nvSpPr>
            <p:cNvPr id="9029" name="Freeform 9028">
              <a:extLst>
                <a:ext uri="{FF2B5EF4-FFF2-40B4-BE49-F238E27FC236}">
                  <a16:creationId xmlns:a16="http://schemas.microsoft.com/office/drawing/2014/main" id="{51F7D917-DACB-3DF6-E879-9DA5E0BF1F55}"/>
                </a:ext>
              </a:extLst>
            </p:cNvPr>
            <p:cNvSpPr/>
            <p:nvPr/>
          </p:nvSpPr>
          <p:spPr>
            <a:xfrm>
              <a:off x="11547158" y="1745172"/>
              <a:ext cx="168961" cy="116649"/>
            </a:xfrm>
            <a:custGeom>
              <a:avLst/>
              <a:gdLst>
                <a:gd name="connsiteX0" fmla="*/ 122035 w 168961"/>
                <a:gd name="connsiteY0" fmla="*/ 63021 h 116649"/>
                <a:gd name="connsiteX1" fmla="*/ 107036 w 168961"/>
                <a:gd name="connsiteY1" fmla="*/ 65761 h 116649"/>
                <a:gd name="connsiteX2" fmla="*/ 111303 w 168961"/>
                <a:gd name="connsiteY2" fmla="*/ 46925 h 116649"/>
                <a:gd name="connsiteX3" fmla="*/ 84487 w 168961"/>
                <a:gd name="connsiteY3" fmla="*/ 0 h 116649"/>
                <a:gd name="connsiteX4" fmla="*/ 57671 w 168961"/>
                <a:gd name="connsiteY4" fmla="*/ 46925 h 116649"/>
                <a:gd name="connsiteX5" fmla="*/ 61938 w 168961"/>
                <a:gd name="connsiteY5" fmla="*/ 65761 h 116649"/>
                <a:gd name="connsiteX6" fmla="*/ 46940 w 168961"/>
                <a:gd name="connsiteY6" fmla="*/ 63021 h 116649"/>
                <a:gd name="connsiteX7" fmla="*/ 0 w 168961"/>
                <a:gd name="connsiteY7" fmla="*/ 89836 h 116649"/>
                <a:gd name="connsiteX8" fmla="*/ 46940 w 168961"/>
                <a:gd name="connsiteY8" fmla="*/ 116650 h 116649"/>
                <a:gd name="connsiteX9" fmla="*/ 84487 w 168961"/>
                <a:gd name="connsiteY9" fmla="*/ 99809 h 116649"/>
                <a:gd name="connsiteX10" fmla="*/ 122035 w 168961"/>
                <a:gd name="connsiteY10" fmla="*/ 116650 h 116649"/>
                <a:gd name="connsiteX11" fmla="*/ 168962 w 168961"/>
                <a:gd name="connsiteY11" fmla="*/ 89836 h 116649"/>
                <a:gd name="connsiteX12" fmla="*/ 122035 w 168961"/>
                <a:gd name="connsiteY12" fmla="*/ 63021 h 11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961" h="116649">
                  <a:moveTo>
                    <a:pt x="122035" y="63021"/>
                  </a:moveTo>
                  <a:cubicBezTo>
                    <a:pt x="116732" y="63021"/>
                    <a:pt x="111706" y="64082"/>
                    <a:pt x="107036" y="65761"/>
                  </a:cubicBezTo>
                  <a:cubicBezTo>
                    <a:pt x="109586" y="60055"/>
                    <a:pt x="111303" y="53704"/>
                    <a:pt x="111303" y="46925"/>
                  </a:cubicBezTo>
                  <a:cubicBezTo>
                    <a:pt x="111303" y="20111"/>
                    <a:pt x="84487" y="0"/>
                    <a:pt x="84487" y="0"/>
                  </a:cubicBezTo>
                  <a:cubicBezTo>
                    <a:pt x="84487" y="0"/>
                    <a:pt x="57671" y="20111"/>
                    <a:pt x="57671" y="46925"/>
                  </a:cubicBezTo>
                  <a:cubicBezTo>
                    <a:pt x="57671" y="53704"/>
                    <a:pt x="59389" y="60055"/>
                    <a:pt x="61938" y="65761"/>
                  </a:cubicBezTo>
                  <a:cubicBezTo>
                    <a:pt x="57268" y="64082"/>
                    <a:pt x="52243" y="63021"/>
                    <a:pt x="46940" y="63021"/>
                  </a:cubicBezTo>
                  <a:cubicBezTo>
                    <a:pt x="20124" y="63021"/>
                    <a:pt x="0" y="89836"/>
                    <a:pt x="0" y="89836"/>
                  </a:cubicBezTo>
                  <a:cubicBezTo>
                    <a:pt x="0" y="89836"/>
                    <a:pt x="20124" y="116650"/>
                    <a:pt x="46940" y="116650"/>
                  </a:cubicBezTo>
                  <a:cubicBezTo>
                    <a:pt x="62658" y="116650"/>
                    <a:pt x="76066" y="107434"/>
                    <a:pt x="84487" y="99809"/>
                  </a:cubicBezTo>
                  <a:cubicBezTo>
                    <a:pt x="92896" y="107434"/>
                    <a:pt x="106304" y="116650"/>
                    <a:pt x="122035" y="116650"/>
                  </a:cubicBezTo>
                  <a:cubicBezTo>
                    <a:pt x="148851" y="116650"/>
                    <a:pt x="168962" y="89836"/>
                    <a:pt x="168962" y="89836"/>
                  </a:cubicBezTo>
                  <a:cubicBezTo>
                    <a:pt x="168962" y="89836"/>
                    <a:pt x="148851" y="63021"/>
                    <a:pt x="122035" y="63021"/>
                  </a:cubicBezTo>
                  <a:close/>
                </a:path>
              </a:pathLst>
            </a:custGeom>
            <a:solidFill>
              <a:srgbClr val="FFFFFF"/>
            </a:solidFill>
            <a:ln w="1262" cap="flat">
              <a:noFill/>
              <a:prstDash val="solid"/>
              <a:miter/>
            </a:ln>
          </p:spPr>
          <p:txBody>
            <a:bodyPr rtlCol="0" anchor="ctr"/>
            <a:lstStyle/>
            <a:p>
              <a:endParaRPr lang="en-QA"/>
            </a:p>
          </p:txBody>
        </p:sp>
        <p:sp>
          <p:nvSpPr>
            <p:cNvPr id="9030" name="Freeform 9029">
              <a:extLst>
                <a:ext uri="{FF2B5EF4-FFF2-40B4-BE49-F238E27FC236}">
                  <a16:creationId xmlns:a16="http://schemas.microsoft.com/office/drawing/2014/main" id="{F453B3E2-4377-F12F-163A-B25C6B2253C3}"/>
                </a:ext>
              </a:extLst>
            </p:cNvPr>
            <p:cNvSpPr/>
            <p:nvPr/>
          </p:nvSpPr>
          <p:spPr>
            <a:xfrm>
              <a:off x="11513576" y="1685787"/>
              <a:ext cx="236138" cy="107623"/>
            </a:xfrm>
            <a:custGeom>
              <a:avLst/>
              <a:gdLst>
                <a:gd name="connsiteX0" fmla="*/ 118069 w 236138"/>
                <a:gd name="connsiteY0" fmla="*/ 0 h 107623"/>
                <a:gd name="connsiteX1" fmla="*/ 123611 w 236138"/>
                <a:gd name="connsiteY1" fmla="*/ 17043 h 107623"/>
                <a:gd name="connsiteX2" fmla="*/ 141539 w 236138"/>
                <a:gd name="connsiteY2" fmla="*/ 17043 h 107623"/>
                <a:gd name="connsiteX3" fmla="*/ 127033 w 236138"/>
                <a:gd name="connsiteY3" fmla="*/ 27584 h 107623"/>
                <a:gd name="connsiteX4" fmla="*/ 132576 w 236138"/>
                <a:gd name="connsiteY4" fmla="*/ 44640 h 107623"/>
                <a:gd name="connsiteX5" fmla="*/ 118069 w 236138"/>
                <a:gd name="connsiteY5" fmla="*/ 34099 h 107623"/>
                <a:gd name="connsiteX6" fmla="*/ 103563 w 236138"/>
                <a:gd name="connsiteY6" fmla="*/ 44640 h 107623"/>
                <a:gd name="connsiteX7" fmla="*/ 109106 w 236138"/>
                <a:gd name="connsiteY7" fmla="*/ 27584 h 107623"/>
                <a:gd name="connsiteX8" fmla="*/ 94600 w 236138"/>
                <a:gd name="connsiteY8" fmla="*/ 17043 h 107623"/>
                <a:gd name="connsiteX9" fmla="*/ 112527 w 236138"/>
                <a:gd name="connsiteY9" fmla="*/ 17043 h 107623"/>
                <a:gd name="connsiteX10" fmla="*/ 118069 w 236138"/>
                <a:gd name="connsiteY10" fmla="*/ 0 h 107623"/>
                <a:gd name="connsiteX11" fmla="*/ 49906 w 236138"/>
                <a:gd name="connsiteY11" fmla="*/ 29819 h 107623"/>
                <a:gd name="connsiteX12" fmla="*/ 60562 w 236138"/>
                <a:gd name="connsiteY12" fmla="*/ 39413 h 107623"/>
                <a:gd name="connsiteX13" fmla="*/ 72985 w 236138"/>
                <a:gd name="connsiteY13" fmla="*/ 32243 h 107623"/>
                <a:gd name="connsiteX14" fmla="*/ 67152 w 236138"/>
                <a:gd name="connsiteY14" fmla="*/ 45347 h 107623"/>
                <a:gd name="connsiteX15" fmla="*/ 77808 w 236138"/>
                <a:gd name="connsiteY15" fmla="*/ 54942 h 107623"/>
                <a:gd name="connsiteX16" fmla="*/ 63541 w 236138"/>
                <a:gd name="connsiteY16" fmla="*/ 53439 h 107623"/>
                <a:gd name="connsiteX17" fmla="*/ 57709 w 236138"/>
                <a:gd name="connsiteY17" fmla="*/ 66543 h 107623"/>
                <a:gd name="connsiteX18" fmla="*/ 54729 w 236138"/>
                <a:gd name="connsiteY18" fmla="*/ 52518 h 107623"/>
                <a:gd name="connsiteX19" fmla="*/ 40463 w 236138"/>
                <a:gd name="connsiteY19" fmla="*/ 51015 h 107623"/>
                <a:gd name="connsiteX20" fmla="*/ 52886 w 236138"/>
                <a:gd name="connsiteY20" fmla="*/ 43845 h 107623"/>
                <a:gd name="connsiteX21" fmla="*/ 49906 w 236138"/>
                <a:gd name="connsiteY21" fmla="*/ 29819 h 107623"/>
                <a:gd name="connsiteX22" fmla="*/ 0 w 236138"/>
                <a:gd name="connsiteY22" fmla="*/ 79723 h 107623"/>
                <a:gd name="connsiteX23" fmla="*/ 14026 w 236138"/>
                <a:gd name="connsiteY23" fmla="*/ 82703 h 107623"/>
                <a:gd name="connsiteX24" fmla="*/ 21196 w 236138"/>
                <a:gd name="connsiteY24" fmla="*/ 70280 h 107623"/>
                <a:gd name="connsiteX25" fmla="*/ 22699 w 236138"/>
                <a:gd name="connsiteY25" fmla="*/ 84546 h 107623"/>
                <a:gd name="connsiteX26" fmla="*/ 36726 w 236138"/>
                <a:gd name="connsiteY26" fmla="*/ 87525 h 107623"/>
                <a:gd name="connsiteX27" fmla="*/ 23622 w 236138"/>
                <a:gd name="connsiteY27" fmla="*/ 93358 h 107623"/>
                <a:gd name="connsiteX28" fmla="*/ 25123 w 236138"/>
                <a:gd name="connsiteY28" fmla="*/ 107623 h 107623"/>
                <a:gd name="connsiteX29" fmla="*/ 15529 w 236138"/>
                <a:gd name="connsiteY29" fmla="*/ 96968 h 107623"/>
                <a:gd name="connsiteX30" fmla="*/ 2424 w 236138"/>
                <a:gd name="connsiteY30" fmla="*/ 102801 h 107623"/>
                <a:gd name="connsiteX31" fmla="*/ 9595 w 236138"/>
                <a:gd name="connsiteY31" fmla="*/ 90378 h 107623"/>
                <a:gd name="connsiteX32" fmla="*/ 0 w 236138"/>
                <a:gd name="connsiteY32" fmla="*/ 79723 h 107623"/>
                <a:gd name="connsiteX33" fmla="*/ 186233 w 236138"/>
                <a:gd name="connsiteY33" fmla="*/ 29819 h 107623"/>
                <a:gd name="connsiteX34" fmla="*/ 175577 w 236138"/>
                <a:gd name="connsiteY34" fmla="*/ 39413 h 107623"/>
                <a:gd name="connsiteX35" fmla="*/ 163166 w 236138"/>
                <a:gd name="connsiteY35" fmla="*/ 32243 h 107623"/>
                <a:gd name="connsiteX36" fmla="*/ 168999 w 236138"/>
                <a:gd name="connsiteY36" fmla="*/ 45347 h 107623"/>
                <a:gd name="connsiteX37" fmla="*/ 158330 w 236138"/>
                <a:gd name="connsiteY37" fmla="*/ 54942 h 107623"/>
                <a:gd name="connsiteX38" fmla="*/ 172598 w 236138"/>
                <a:gd name="connsiteY38" fmla="*/ 53439 h 107623"/>
                <a:gd name="connsiteX39" fmla="*/ 178430 w 236138"/>
                <a:gd name="connsiteY39" fmla="*/ 66543 h 107623"/>
                <a:gd name="connsiteX40" fmla="*/ 181410 w 236138"/>
                <a:gd name="connsiteY40" fmla="*/ 52518 h 107623"/>
                <a:gd name="connsiteX41" fmla="*/ 195676 w 236138"/>
                <a:gd name="connsiteY41" fmla="*/ 51015 h 107623"/>
                <a:gd name="connsiteX42" fmla="*/ 183253 w 236138"/>
                <a:gd name="connsiteY42" fmla="*/ 43845 h 107623"/>
                <a:gd name="connsiteX43" fmla="*/ 186233 w 236138"/>
                <a:gd name="connsiteY43" fmla="*/ 29819 h 107623"/>
                <a:gd name="connsiteX44" fmla="*/ 236139 w 236138"/>
                <a:gd name="connsiteY44" fmla="*/ 79723 h 107623"/>
                <a:gd name="connsiteX45" fmla="*/ 222113 w 236138"/>
                <a:gd name="connsiteY45" fmla="*/ 82703 h 107623"/>
                <a:gd name="connsiteX46" fmla="*/ 214943 w 236138"/>
                <a:gd name="connsiteY46" fmla="*/ 70280 h 107623"/>
                <a:gd name="connsiteX47" fmla="*/ 213440 w 236138"/>
                <a:gd name="connsiteY47" fmla="*/ 84546 h 107623"/>
                <a:gd name="connsiteX48" fmla="*/ 199413 w 236138"/>
                <a:gd name="connsiteY48" fmla="*/ 87525 h 107623"/>
                <a:gd name="connsiteX49" fmla="*/ 212517 w 236138"/>
                <a:gd name="connsiteY49" fmla="*/ 93358 h 107623"/>
                <a:gd name="connsiteX50" fmla="*/ 211016 w 236138"/>
                <a:gd name="connsiteY50" fmla="*/ 107623 h 107623"/>
                <a:gd name="connsiteX51" fmla="*/ 220610 w 236138"/>
                <a:gd name="connsiteY51" fmla="*/ 96968 h 107623"/>
                <a:gd name="connsiteX52" fmla="*/ 233715 w 236138"/>
                <a:gd name="connsiteY52" fmla="*/ 102801 h 107623"/>
                <a:gd name="connsiteX53" fmla="*/ 226544 w 236138"/>
                <a:gd name="connsiteY53" fmla="*/ 90378 h 107623"/>
                <a:gd name="connsiteX54" fmla="*/ 236139 w 236138"/>
                <a:gd name="connsiteY54" fmla="*/ 79723 h 10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36138" h="107623">
                  <a:moveTo>
                    <a:pt x="118069" y="0"/>
                  </a:moveTo>
                  <a:lnTo>
                    <a:pt x="123611" y="17043"/>
                  </a:lnTo>
                  <a:lnTo>
                    <a:pt x="141539" y="17043"/>
                  </a:lnTo>
                  <a:lnTo>
                    <a:pt x="127033" y="27584"/>
                  </a:lnTo>
                  <a:lnTo>
                    <a:pt x="132576" y="44640"/>
                  </a:lnTo>
                  <a:lnTo>
                    <a:pt x="118069" y="34099"/>
                  </a:lnTo>
                  <a:lnTo>
                    <a:pt x="103563" y="44640"/>
                  </a:lnTo>
                  <a:lnTo>
                    <a:pt x="109106" y="27584"/>
                  </a:lnTo>
                  <a:lnTo>
                    <a:pt x="94600" y="17043"/>
                  </a:lnTo>
                  <a:lnTo>
                    <a:pt x="112527" y="17043"/>
                  </a:lnTo>
                  <a:lnTo>
                    <a:pt x="118069" y="0"/>
                  </a:lnTo>
                  <a:close/>
                  <a:moveTo>
                    <a:pt x="49906" y="29819"/>
                  </a:moveTo>
                  <a:lnTo>
                    <a:pt x="60562" y="39413"/>
                  </a:lnTo>
                  <a:lnTo>
                    <a:pt x="72985" y="32243"/>
                  </a:lnTo>
                  <a:lnTo>
                    <a:pt x="67152" y="45347"/>
                  </a:lnTo>
                  <a:lnTo>
                    <a:pt x="77808" y="54942"/>
                  </a:lnTo>
                  <a:lnTo>
                    <a:pt x="63541" y="53439"/>
                  </a:lnTo>
                  <a:lnTo>
                    <a:pt x="57709" y="66543"/>
                  </a:lnTo>
                  <a:lnTo>
                    <a:pt x="54729" y="52518"/>
                  </a:lnTo>
                  <a:lnTo>
                    <a:pt x="40463" y="51015"/>
                  </a:lnTo>
                  <a:lnTo>
                    <a:pt x="52886" y="43845"/>
                  </a:lnTo>
                  <a:lnTo>
                    <a:pt x="49906" y="29819"/>
                  </a:lnTo>
                  <a:close/>
                  <a:moveTo>
                    <a:pt x="0" y="79723"/>
                  </a:moveTo>
                  <a:lnTo>
                    <a:pt x="14026" y="82703"/>
                  </a:lnTo>
                  <a:lnTo>
                    <a:pt x="21196" y="70280"/>
                  </a:lnTo>
                  <a:lnTo>
                    <a:pt x="22699" y="84546"/>
                  </a:lnTo>
                  <a:lnTo>
                    <a:pt x="36726" y="87525"/>
                  </a:lnTo>
                  <a:lnTo>
                    <a:pt x="23622" y="93358"/>
                  </a:lnTo>
                  <a:lnTo>
                    <a:pt x="25123" y="107623"/>
                  </a:lnTo>
                  <a:lnTo>
                    <a:pt x="15529" y="96968"/>
                  </a:lnTo>
                  <a:lnTo>
                    <a:pt x="2424" y="102801"/>
                  </a:lnTo>
                  <a:lnTo>
                    <a:pt x="9595" y="90378"/>
                  </a:lnTo>
                  <a:lnTo>
                    <a:pt x="0" y="79723"/>
                  </a:lnTo>
                  <a:close/>
                  <a:moveTo>
                    <a:pt x="186233" y="29819"/>
                  </a:moveTo>
                  <a:lnTo>
                    <a:pt x="175577" y="39413"/>
                  </a:lnTo>
                  <a:lnTo>
                    <a:pt x="163166" y="32243"/>
                  </a:lnTo>
                  <a:lnTo>
                    <a:pt x="168999" y="45347"/>
                  </a:lnTo>
                  <a:lnTo>
                    <a:pt x="158330" y="54942"/>
                  </a:lnTo>
                  <a:lnTo>
                    <a:pt x="172598" y="53439"/>
                  </a:lnTo>
                  <a:lnTo>
                    <a:pt x="178430" y="66543"/>
                  </a:lnTo>
                  <a:lnTo>
                    <a:pt x="181410" y="52518"/>
                  </a:lnTo>
                  <a:lnTo>
                    <a:pt x="195676" y="51015"/>
                  </a:lnTo>
                  <a:lnTo>
                    <a:pt x="183253" y="43845"/>
                  </a:lnTo>
                  <a:lnTo>
                    <a:pt x="186233" y="29819"/>
                  </a:lnTo>
                  <a:close/>
                  <a:moveTo>
                    <a:pt x="236139" y="79723"/>
                  </a:moveTo>
                  <a:lnTo>
                    <a:pt x="222113" y="82703"/>
                  </a:lnTo>
                  <a:lnTo>
                    <a:pt x="214943" y="70280"/>
                  </a:lnTo>
                  <a:lnTo>
                    <a:pt x="213440" y="84546"/>
                  </a:lnTo>
                  <a:lnTo>
                    <a:pt x="199413" y="87525"/>
                  </a:lnTo>
                  <a:lnTo>
                    <a:pt x="212517" y="93358"/>
                  </a:lnTo>
                  <a:lnTo>
                    <a:pt x="211016" y="107623"/>
                  </a:lnTo>
                  <a:lnTo>
                    <a:pt x="220610" y="96968"/>
                  </a:lnTo>
                  <a:lnTo>
                    <a:pt x="233715" y="102801"/>
                  </a:lnTo>
                  <a:lnTo>
                    <a:pt x="226544" y="90378"/>
                  </a:lnTo>
                  <a:lnTo>
                    <a:pt x="236139" y="79723"/>
                  </a:lnTo>
                  <a:close/>
                </a:path>
              </a:pathLst>
            </a:custGeom>
            <a:solidFill>
              <a:srgbClr val="FFDA44"/>
            </a:solidFill>
            <a:ln w="1262" cap="flat">
              <a:noFill/>
              <a:prstDash val="solid"/>
              <a:miter/>
            </a:ln>
          </p:spPr>
          <p:txBody>
            <a:bodyPr rtlCol="0" anchor="ctr"/>
            <a:lstStyle/>
            <a:p>
              <a:endParaRPr lang="en-QA"/>
            </a:p>
          </p:txBody>
        </p:sp>
        <p:sp>
          <p:nvSpPr>
            <p:cNvPr id="9031" name="Freeform 9030">
              <a:extLst>
                <a:ext uri="{FF2B5EF4-FFF2-40B4-BE49-F238E27FC236}">
                  <a16:creationId xmlns:a16="http://schemas.microsoft.com/office/drawing/2014/main" id="{A50CF2E3-9685-A5B9-902D-A6576BE3F52C}"/>
                </a:ext>
              </a:extLst>
            </p:cNvPr>
            <p:cNvSpPr/>
            <p:nvPr/>
          </p:nvSpPr>
          <p:spPr>
            <a:xfrm>
              <a:off x="11545592" y="1880595"/>
              <a:ext cx="172093" cy="56317"/>
            </a:xfrm>
            <a:custGeom>
              <a:avLst/>
              <a:gdLst>
                <a:gd name="connsiteX0" fmla="*/ 86053 w 172093"/>
                <a:gd name="connsiteY0" fmla="*/ 56318 h 56317"/>
                <a:gd name="connsiteX1" fmla="*/ 142740 w 172093"/>
                <a:gd name="connsiteY1" fmla="*/ 37255 h 56317"/>
                <a:gd name="connsiteX2" fmla="*/ 29366 w 172093"/>
                <a:gd name="connsiteY2" fmla="*/ 37255 h 56317"/>
                <a:gd name="connsiteX3" fmla="*/ 86053 w 172093"/>
                <a:gd name="connsiteY3" fmla="*/ 56318 h 56317"/>
                <a:gd name="connsiteX4" fmla="*/ 0 w 172093"/>
                <a:gd name="connsiteY4" fmla="*/ 0 h 56317"/>
                <a:gd name="connsiteX5" fmla="*/ 11199 w 172093"/>
                <a:gd name="connsiteY5" fmla="*/ 19063 h 56317"/>
                <a:gd name="connsiteX6" fmla="*/ 160907 w 172093"/>
                <a:gd name="connsiteY6" fmla="*/ 19063 h 56317"/>
                <a:gd name="connsiteX7" fmla="*/ 172094 w 172093"/>
                <a:gd name="connsiteY7" fmla="*/ 0 h 56317"/>
                <a:gd name="connsiteX8" fmla="*/ 0 w 172093"/>
                <a:gd name="connsiteY8" fmla="*/ 0 h 56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093" h="56317">
                  <a:moveTo>
                    <a:pt x="86053" y="56318"/>
                  </a:moveTo>
                  <a:cubicBezTo>
                    <a:pt x="107352" y="56318"/>
                    <a:pt x="126996" y="49210"/>
                    <a:pt x="142740" y="37255"/>
                  </a:cubicBezTo>
                  <a:lnTo>
                    <a:pt x="29366" y="37255"/>
                  </a:lnTo>
                  <a:cubicBezTo>
                    <a:pt x="45110" y="49210"/>
                    <a:pt x="64754" y="56318"/>
                    <a:pt x="86053" y="56318"/>
                  </a:cubicBezTo>
                  <a:close/>
                  <a:moveTo>
                    <a:pt x="0" y="0"/>
                  </a:moveTo>
                  <a:cubicBezTo>
                    <a:pt x="2968" y="6779"/>
                    <a:pt x="6729" y="13180"/>
                    <a:pt x="11199" y="19063"/>
                  </a:cubicBezTo>
                  <a:lnTo>
                    <a:pt x="160907" y="19063"/>
                  </a:lnTo>
                  <a:cubicBezTo>
                    <a:pt x="165377" y="13180"/>
                    <a:pt x="169138" y="6779"/>
                    <a:pt x="172094" y="0"/>
                  </a:cubicBezTo>
                  <a:lnTo>
                    <a:pt x="0" y="0"/>
                  </a:lnTo>
                  <a:close/>
                </a:path>
              </a:pathLst>
            </a:custGeom>
            <a:solidFill>
              <a:srgbClr val="FFFFFF"/>
            </a:solidFill>
            <a:ln w="1262" cap="flat">
              <a:noFill/>
              <a:prstDash val="solid"/>
              <a:miter/>
            </a:ln>
          </p:spPr>
          <p:txBody>
            <a:bodyPr rtlCol="0" anchor="ctr"/>
            <a:lstStyle/>
            <a:p>
              <a:endParaRPr lang="en-QA"/>
            </a:p>
          </p:txBody>
        </p:sp>
      </p:grpSp>
      <p:grpSp>
        <p:nvGrpSpPr>
          <p:cNvPr id="9032" name="Graphic 2">
            <a:extLst>
              <a:ext uri="{FF2B5EF4-FFF2-40B4-BE49-F238E27FC236}">
                <a16:creationId xmlns:a16="http://schemas.microsoft.com/office/drawing/2014/main" id="{704C32DF-9ECC-4AA6-D9DF-5095A5E1FA8F}"/>
              </a:ext>
            </a:extLst>
          </p:cNvPr>
          <p:cNvGrpSpPr/>
          <p:nvPr/>
        </p:nvGrpSpPr>
        <p:grpSpPr>
          <a:xfrm>
            <a:off x="14476275" y="8732158"/>
            <a:ext cx="855664" cy="570413"/>
            <a:chOff x="11307811" y="4843276"/>
            <a:chExt cx="647668" cy="431756"/>
          </a:xfrm>
        </p:grpSpPr>
        <p:sp>
          <p:nvSpPr>
            <p:cNvPr id="9033" name="Freeform 9032">
              <a:extLst>
                <a:ext uri="{FF2B5EF4-FFF2-40B4-BE49-F238E27FC236}">
                  <a16:creationId xmlns:a16="http://schemas.microsoft.com/office/drawing/2014/main" id="{36904736-4D64-31D7-9388-7EE93055B94C}"/>
                </a:ext>
              </a:extLst>
            </p:cNvPr>
            <p:cNvSpPr/>
            <p:nvPr/>
          </p:nvSpPr>
          <p:spPr>
            <a:xfrm>
              <a:off x="11307811" y="484327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95FAD"/>
            </a:solidFill>
            <a:ln w="1262" cap="flat">
              <a:noFill/>
              <a:prstDash val="solid"/>
              <a:miter/>
            </a:ln>
          </p:spPr>
          <p:txBody>
            <a:bodyPr rtlCol="0" anchor="ctr"/>
            <a:lstStyle/>
            <a:p>
              <a:endParaRPr lang="en-QA"/>
            </a:p>
          </p:txBody>
        </p:sp>
        <p:sp>
          <p:nvSpPr>
            <p:cNvPr id="9034" name="Freeform 9033">
              <a:extLst>
                <a:ext uri="{FF2B5EF4-FFF2-40B4-BE49-F238E27FC236}">
                  <a16:creationId xmlns:a16="http://schemas.microsoft.com/office/drawing/2014/main" id="{0450D588-89E8-0C73-3A79-FA5AD32CC55E}"/>
                </a:ext>
              </a:extLst>
            </p:cNvPr>
            <p:cNvSpPr/>
            <p:nvPr/>
          </p:nvSpPr>
          <p:spPr>
            <a:xfrm>
              <a:off x="11307811" y="4843276"/>
              <a:ext cx="647668" cy="431756"/>
            </a:xfrm>
            <a:custGeom>
              <a:avLst/>
              <a:gdLst>
                <a:gd name="connsiteX0" fmla="*/ 431779 w 647668"/>
                <a:gd name="connsiteY0" fmla="*/ 0 h 431756"/>
                <a:gd name="connsiteX1" fmla="*/ 647668 w 647668"/>
                <a:gd name="connsiteY1" fmla="*/ 0 h 431756"/>
                <a:gd name="connsiteX2" fmla="*/ 647668 w 647668"/>
                <a:gd name="connsiteY2" fmla="*/ 431756 h 431756"/>
                <a:gd name="connsiteX3" fmla="*/ 431779 w 647668"/>
                <a:gd name="connsiteY3" fmla="*/ 431756 h 431756"/>
                <a:gd name="connsiteX4" fmla="*/ 431779 w 647668"/>
                <a:gd name="connsiteY4" fmla="*/ 0 h 431756"/>
                <a:gd name="connsiteX5" fmla="*/ 0 w 647668"/>
                <a:gd name="connsiteY5" fmla="*/ 0 h 431756"/>
                <a:gd name="connsiteX6" fmla="*/ 215889 w 647668"/>
                <a:gd name="connsiteY6" fmla="*/ 0 h 431756"/>
                <a:gd name="connsiteX7" fmla="*/ 215889 w 647668"/>
                <a:gd name="connsiteY7" fmla="*/ 431756 h 431756"/>
                <a:gd name="connsiteX8" fmla="*/ 0 w 647668"/>
                <a:gd name="connsiteY8" fmla="*/ 431756 h 431756"/>
                <a:gd name="connsiteX9" fmla="*/ 0 w 647668"/>
                <a:gd name="connsiteY9"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56">
                  <a:moveTo>
                    <a:pt x="431779" y="0"/>
                  </a:moveTo>
                  <a:lnTo>
                    <a:pt x="647668" y="0"/>
                  </a:lnTo>
                  <a:lnTo>
                    <a:pt x="647668" y="431756"/>
                  </a:lnTo>
                  <a:lnTo>
                    <a:pt x="431779" y="431756"/>
                  </a:lnTo>
                  <a:lnTo>
                    <a:pt x="431779" y="0"/>
                  </a:lnTo>
                  <a:close/>
                  <a:moveTo>
                    <a:pt x="0" y="0"/>
                  </a:moveTo>
                  <a:lnTo>
                    <a:pt x="215889" y="0"/>
                  </a:lnTo>
                  <a:lnTo>
                    <a:pt x="215889" y="431756"/>
                  </a:lnTo>
                  <a:lnTo>
                    <a:pt x="0" y="431756"/>
                  </a:lnTo>
                  <a:lnTo>
                    <a:pt x="0" y="0"/>
                  </a:lnTo>
                  <a:close/>
                </a:path>
              </a:pathLst>
            </a:custGeom>
            <a:solidFill>
              <a:srgbClr val="BE1229"/>
            </a:solidFill>
            <a:ln w="1262" cap="flat">
              <a:noFill/>
              <a:prstDash val="solid"/>
              <a:miter/>
            </a:ln>
          </p:spPr>
          <p:txBody>
            <a:bodyPr rtlCol="0" anchor="ctr"/>
            <a:lstStyle/>
            <a:p>
              <a:endParaRPr lang="en-QA"/>
            </a:p>
          </p:txBody>
        </p:sp>
        <p:sp>
          <p:nvSpPr>
            <p:cNvPr id="9035" name="Freeform 9034">
              <a:extLst>
                <a:ext uri="{FF2B5EF4-FFF2-40B4-BE49-F238E27FC236}">
                  <a16:creationId xmlns:a16="http://schemas.microsoft.com/office/drawing/2014/main" id="{4C4AB518-A5AF-E92C-47CD-90FFC3F36862}"/>
                </a:ext>
              </a:extLst>
            </p:cNvPr>
            <p:cNvSpPr/>
            <p:nvPr/>
          </p:nvSpPr>
          <p:spPr>
            <a:xfrm>
              <a:off x="11369548" y="5053220"/>
              <a:ext cx="93677" cy="93673"/>
            </a:xfrm>
            <a:custGeom>
              <a:avLst/>
              <a:gdLst>
                <a:gd name="connsiteX0" fmla="*/ 74992 w 93677"/>
                <a:gd name="connsiteY0" fmla="*/ 0 h 93673"/>
                <a:gd name="connsiteX1" fmla="*/ 93677 w 93677"/>
                <a:gd name="connsiteY1" fmla="*/ 0 h 93673"/>
                <a:gd name="connsiteX2" fmla="*/ 93677 w 93677"/>
                <a:gd name="connsiteY2" fmla="*/ 93673 h 93673"/>
                <a:gd name="connsiteX3" fmla="*/ 74992 w 93677"/>
                <a:gd name="connsiteY3" fmla="*/ 93673 h 93673"/>
                <a:gd name="connsiteX4" fmla="*/ 74992 w 93677"/>
                <a:gd name="connsiteY4" fmla="*/ 0 h 93673"/>
                <a:gd name="connsiteX5" fmla="*/ 0 w 93677"/>
                <a:gd name="connsiteY5" fmla="*/ 0 h 93673"/>
                <a:gd name="connsiteX6" fmla="*/ 18685 w 93677"/>
                <a:gd name="connsiteY6" fmla="*/ 0 h 93673"/>
                <a:gd name="connsiteX7" fmla="*/ 18685 w 93677"/>
                <a:gd name="connsiteY7" fmla="*/ 93673 h 93673"/>
                <a:gd name="connsiteX8" fmla="*/ 0 w 93677"/>
                <a:gd name="connsiteY8" fmla="*/ 93673 h 93673"/>
                <a:gd name="connsiteX9" fmla="*/ 0 w 93677"/>
                <a:gd name="connsiteY9" fmla="*/ 0 h 9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677" h="93673">
                  <a:moveTo>
                    <a:pt x="74992" y="0"/>
                  </a:moveTo>
                  <a:lnTo>
                    <a:pt x="93677" y="0"/>
                  </a:lnTo>
                  <a:lnTo>
                    <a:pt x="93677" y="93673"/>
                  </a:lnTo>
                  <a:lnTo>
                    <a:pt x="74992" y="93673"/>
                  </a:lnTo>
                  <a:lnTo>
                    <a:pt x="74992" y="0"/>
                  </a:lnTo>
                  <a:close/>
                  <a:moveTo>
                    <a:pt x="0" y="0"/>
                  </a:moveTo>
                  <a:lnTo>
                    <a:pt x="18685" y="0"/>
                  </a:lnTo>
                  <a:lnTo>
                    <a:pt x="18685" y="93673"/>
                  </a:lnTo>
                  <a:lnTo>
                    <a:pt x="0" y="93673"/>
                  </a:lnTo>
                  <a:lnTo>
                    <a:pt x="0" y="0"/>
                  </a:lnTo>
                  <a:close/>
                </a:path>
              </a:pathLst>
            </a:custGeom>
            <a:solidFill>
              <a:srgbClr val="FFDA44"/>
            </a:solidFill>
            <a:ln w="1262" cap="flat">
              <a:noFill/>
              <a:prstDash val="solid"/>
              <a:miter/>
            </a:ln>
          </p:spPr>
          <p:txBody>
            <a:bodyPr rtlCol="0" anchor="ctr"/>
            <a:lstStyle/>
            <a:p>
              <a:endParaRPr lang="en-QA"/>
            </a:p>
          </p:txBody>
        </p:sp>
        <p:sp>
          <p:nvSpPr>
            <p:cNvPr id="9036" name="Freeform 9035">
              <a:extLst>
                <a:ext uri="{FF2B5EF4-FFF2-40B4-BE49-F238E27FC236}">
                  <a16:creationId xmlns:a16="http://schemas.microsoft.com/office/drawing/2014/main" id="{164450F5-9C28-1616-CB9B-AD0F0CF60FAC}"/>
                </a:ext>
              </a:extLst>
            </p:cNvPr>
            <p:cNvSpPr/>
            <p:nvPr/>
          </p:nvSpPr>
          <p:spPr>
            <a:xfrm>
              <a:off x="11397702" y="5081373"/>
              <a:ext cx="37369" cy="37368"/>
            </a:xfrm>
            <a:custGeom>
              <a:avLst/>
              <a:gdLst>
                <a:gd name="connsiteX0" fmla="*/ 18685 w 37369"/>
                <a:gd name="connsiteY0" fmla="*/ 37368 h 37368"/>
                <a:gd name="connsiteX1" fmla="*/ 37370 w 37369"/>
                <a:gd name="connsiteY1" fmla="*/ 18684 h 37368"/>
                <a:gd name="connsiteX2" fmla="*/ 18685 w 37369"/>
                <a:gd name="connsiteY2" fmla="*/ 0 h 37368"/>
                <a:gd name="connsiteX3" fmla="*/ 0 w 37369"/>
                <a:gd name="connsiteY3" fmla="*/ 18684 h 37368"/>
                <a:gd name="connsiteX4" fmla="*/ 18685 w 37369"/>
                <a:gd name="connsiteY4" fmla="*/ 37368 h 3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69" h="37368">
                  <a:moveTo>
                    <a:pt x="18685" y="37368"/>
                  </a:moveTo>
                  <a:cubicBezTo>
                    <a:pt x="29000" y="37368"/>
                    <a:pt x="37370" y="29011"/>
                    <a:pt x="37370" y="18684"/>
                  </a:cubicBezTo>
                  <a:cubicBezTo>
                    <a:pt x="37370" y="8370"/>
                    <a:pt x="29000" y="0"/>
                    <a:pt x="18685" y="0"/>
                  </a:cubicBezTo>
                  <a:cubicBezTo>
                    <a:pt x="8370" y="0"/>
                    <a:pt x="0" y="8370"/>
                    <a:pt x="0" y="18684"/>
                  </a:cubicBezTo>
                  <a:cubicBezTo>
                    <a:pt x="0" y="29011"/>
                    <a:pt x="8370" y="37368"/>
                    <a:pt x="18685" y="37368"/>
                  </a:cubicBezTo>
                  <a:close/>
                </a:path>
              </a:pathLst>
            </a:custGeom>
            <a:solidFill>
              <a:srgbClr val="FFDA44"/>
            </a:solidFill>
            <a:ln w="1262" cap="flat">
              <a:noFill/>
              <a:prstDash val="solid"/>
              <a:miter/>
            </a:ln>
          </p:spPr>
          <p:txBody>
            <a:bodyPr rtlCol="0" anchor="ctr"/>
            <a:lstStyle/>
            <a:p>
              <a:endParaRPr lang="en-QA"/>
            </a:p>
          </p:txBody>
        </p:sp>
        <p:sp>
          <p:nvSpPr>
            <p:cNvPr id="9037" name="Freeform 9036">
              <a:extLst>
                <a:ext uri="{FF2B5EF4-FFF2-40B4-BE49-F238E27FC236}">
                  <a16:creationId xmlns:a16="http://schemas.microsoft.com/office/drawing/2014/main" id="{33FE5612-CBBA-AB1E-EE4D-EBBD93E138CF}"/>
                </a:ext>
              </a:extLst>
            </p:cNvPr>
            <p:cNvSpPr/>
            <p:nvPr/>
          </p:nvSpPr>
          <p:spPr>
            <a:xfrm>
              <a:off x="11397702" y="5053220"/>
              <a:ext cx="37496" cy="93673"/>
            </a:xfrm>
            <a:custGeom>
              <a:avLst/>
              <a:gdLst>
                <a:gd name="connsiteX0" fmla="*/ 0 w 37496"/>
                <a:gd name="connsiteY0" fmla="*/ 74989 h 93673"/>
                <a:gd name="connsiteX1" fmla="*/ 37497 w 37496"/>
                <a:gd name="connsiteY1" fmla="*/ 74989 h 93673"/>
                <a:gd name="connsiteX2" fmla="*/ 37497 w 37496"/>
                <a:gd name="connsiteY2" fmla="*/ 93673 h 93673"/>
                <a:gd name="connsiteX3" fmla="*/ 0 w 37496"/>
                <a:gd name="connsiteY3" fmla="*/ 93673 h 93673"/>
                <a:gd name="connsiteX4" fmla="*/ 0 w 37496"/>
                <a:gd name="connsiteY4" fmla="*/ 74989 h 93673"/>
                <a:gd name="connsiteX5" fmla="*/ 0 w 37496"/>
                <a:gd name="connsiteY5" fmla="*/ 0 h 93673"/>
                <a:gd name="connsiteX6" fmla="*/ 37497 w 37496"/>
                <a:gd name="connsiteY6" fmla="*/ 0 h 93673"/>
                <a:gd name="connsiteX7" fmla="*/ 37497 w 37496"/>
                <a:gd name="connsiteY7" fmla="*/ 18684 h 93673"/>
                <a:gd name="connsiteX8" fmla="*/ 0 w 37496"/>
                <a:gd name="connsiteY8" fmla="*/ 18684 h 93673"/>
                <a:gd name="connsiteX9" fmla="*/ 0 w 37496"/>
                <a:gd name="connsiteY9" fmla="*/ 0 h 9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6" h="93673">
                  <a:moveTo>
                    <a:pt x="0" y="74989"/>
                  </a:moveTo>
                  <a:lnTo>
                    <a:pt x="37497" y="74989"/>
                  </a:lnTo>
                  <a:lnTo>
                    <a:pt x="37497" y="93673"/>
                  </a:lnTo>
                  <a:lnTo>
                    <a:pt x="0" y="93673"/>
                  </a:lnTo>
                  <a:lnTo>
                    <a:pt x="0" y="74989"/>
                  </a:lnTo>
                  <a:close/>
                  <a:moveTo>
                    <a:pt x="0" y="0"/>
                  </a:moveTo>
                  <a:lnTo>
                    <a:pt x="37497" y="0"/>
                  </a:lnTo>
                  <a:lnTo>
                    <a:pt x="37497" y="18684"/>
                  </a:lnTo>
                  <a:lnTo>
                    <a:pt x="0" y="18684"/>
                  </a:lnTo>
                  <a:lnTo>
                    <a:pt x="0" y="0"/>
                  </a:lnTo>
                  <a:close/>
                </a:path>
              </a:pathLst>
            </a:custGeom>
            <a:solidFill>
              <a:srgbClr val="FFDA44"/>
            </a:solidFill>
            <a:ln w="1262" cap="flat">
              <a:noFill/>
              <a:prstDash val="solid"/>
              <a:miter/>
            </a:ln>
          </p:spPr>
          <p:txBody>
            <a:bodyPr rtlCol="0" anchor="ctr"/>
            <a:lstStyle/>
            <a:p>
              <a:endParaRPr lang="en-QA"/>
            </a:p>
          </p:txBody>
        </p:sp>
        <p:sp>
          <p:nvSpPr>
            <p:cNvPr id="9038" name="Freeform 9037">
              <a:extLst>
                <a:ext uri="{FF2B5EF4-FFF2-40B4-BE49-F238E27FC236}">
                  <a16:creationId xmlns:a16="http://schemas.microsoft.com/office/drawing/2014/main" id="{EA3B2546-EE8B-5A7F-79D0-2A2C2A385AED}"/>
                </a:ext>
              </a:extLst>
            </p:cNvPr>
            <p:cNvSpPr/>
            <p:nvPr/>
          </p:nvSpPr>
          <p:spPr>
            <a:xfrm>
              <a:off x="11397702" y="5006383"/>
              <a:ext cx="37369" cy="37368"/>
            </a:xfrm>
            <a:custGeom>
              <a:avLst/>
              <a:gdLst>
                <a:gd name="connsiteX0" fmla="*/ 18685 w 37369"/>
                <a:gd name="connsiteY0" fmla="*/ 37368 h 37368"/>
                <a:gd name="connsiteX1" fmla="*/ 37370 w 37369"/>
                <a:gd name="connsiteY1" fmla="*/ 18684 h 37368"/>
                <a:gd name="connsiteX2" fmla="*/ 18685 w 37369"/>
                <a:gd name="connsiteY2" fmla="*/ 0 h 37368"/>
                <a:gd name="connsiteX3" fmla="*/ 0 w 37369"/>
                <a:gd name="connsiteY3" fmla="*/ 18684 h 37368"/>
                <a:gd name="connsiteX4" fmla="*/ 18685 w 37369"/>
                <a:gd name="connsiteY4" fmla="*/ 37368 h 3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69" h="37368">
                  <a:moveTo>
                    <a:pt x="18685" y="37368"/>
                  </a:moveTo>
                  <a:cubicBezTo>
                    <a:pt x="29000" y="37368"/>
                    <a:pt x="37370" y="29011"/>
                    <a:pt x="37370" y="18684"/>
                  </a:cubicBezTo>
                  <a:cubicBezTo>
                    <a:pt x="37370" y="8370"/>
                    <a:pt x="29000" y="0"/>
                    <a:pt x="18685" y="0"/>
                  </a:cubicBezTo>
                  <a:cubicBezTo>
                    <a:pt x="8370" y="0"/>
                    <a:pt x="0" y="8370"/>
                    <a:pt x="0" y="18684"/>
                  </a:cubicBezTo>
                  <a:cubicBezTo>
                    <a:pt x="0" y="29011"/>
                    <a:pt x="8370" y="37368"/>
                    <a:pt x="18685" y="37368"/>
                  </a:cubicBezTo>
                  <a:close/>
                </a:path>
              </a:pathLst>
            </a:custGeom>
            <a:solidFill>
              <a:srgbClr val="FFDA44"/>
            </a:solidFill>
            <a:ln w="1262" cap="flat">
              <a:noFill/>
              <a:prstDash val="solid"/>
              <a:miter/>
            </a:ln>
          </p:spPr>
          <p:txBody>
            <a:bodyPr rtlCol="0" anchor="ctr"/>
            <a:lstStyle/>
            <a:p>
              <a:endParaRPr lang="en-QA"/>
            </a:p>
          </p:txBody>
        </p:sp>
        <p:sp>
          <p:nvSpPr>
            <p:cNvPr id="9039" name="Freeform 9038">
              <a:extLst>
                <a:ext uri="{FF2B5EF4-FFF2-40B4-BE49-F238E27FC236}">
                  <a16:creationId xmlns:a16="http://schemas.microsoft.com/office/drawing/2014/main" id="{8B03FC0E-FE6E-ADCF-976E-2E756F2C5368}"/>
                </a:ext>
              </a:extLst>
            </p:cNvPr>
            <p:cNvSpPr/>
            <p:nvPr/>
          </p:nvSpPr>
          <p:spPr>
            <a:xfrm>
              <a:off x="11404140" y="4979999"/>
              <a:ext cx="24618" cy="19693"/>
            </a:xfrm>
            <a:custGeom>
              <a:avLst/>
              <a:gdLst>
                <a:gd name="connsiteX0" fmla="*/ 0 w 24618"/>
                <a:gd name="connsiteY0" fmla="*/ 19694 h 19693"/>
                <a:gd name="connsiteX1" fmla="*/ 24619 w 24618"/>
                <a:gd name="connsiteY1" fmla="*/ 19694 h 19693"/>
                <a:gd name="connsiteX2" fmla="*/ 12247 w 24618"/>
                <a:gd name="connsiteY2" fmla="*/ 0 h 19693"/>
                <a:gd name="connsiteX3" fmla="*/ 0 w 24618"/>
                <a:gd name="connsiteY3" fmla="*/ 19694 h 19693"/>
              </a:gdLst>
              <a:ahLst/>
              <a:cxnLst>
                <a:cxn ang="0">
                  <a:pos x="connsiteX0" y="connsiteY0"/>
                </a:cxn>
                <a:cxn ang="0">
                  <a:pos x="connsiteX1" y="connsiteY1"/>
                </a:cxn>
                <a:cxn ang="0">
                  <a:pos x="connsiteX2" y="connsiteY2"/>
                </a:cxn>
                <a:cxn ang="0">
                  <a:pos x="connsiteX3" y="connsiteY3"/>
                </a:cxn>
              </a:cxnLst>
              <a:rect l="l" t="t" r="r" b="b"/>
              <a:pathLst>
                <a:path w="24618" h="19693">
                  <a:moveTo>
                    <a:pt x="0" y="19694"/>
                  </a:moveTo>
                  <a:lnTo>
                    <a:pt x="24619" y="19694"/>
                  </a:lnTo>
                  <a:lnTo>
                    <a:pt x="12247" y="0"/>
                  </a:lnTo>
                  <a:lnTo>
                    <a:pt x="0" y="19694"/>
                  </a:lnTo>
                  <a:close/>
                </a:path>
              </a:pathLst>
            </a:custGeom>
            <a:solidFill>
              <a:srgbClr val="FFDA44"/>
            </a:solidFill>
            <a:ln w="1262" cap="flat">
              <a:noFill/>
              <a:prstDash val="solid"/>
              <a:miter/>
            </a:ln>
          </p:spPr>
          <p:txBody>
            <a:bodyPr rtlCol="0" anchor="ctr"/>
            <a:lstStyle/>
            <a:p>
              <a:endParaRPr lang="en-QA"/>
            </a:p>
          </p:txBody>
        </p:sp>
      </p:grpSp>
      <p:grpSp>
        <p:nvGrpSpPr>
          <p:cNvPr id="9079" name="Graphic 2">
            <a:extLst>
              <a:ext uri="{FF2B5EF4-FFF2-40B4-BE49-F238E27FC236}">
                <a16:creationId xmlns:a16="http://schemas.microsoft.com/office/drawing/2014/main" id="{9FF3BEC3-172A-FA1E-97D6-D008C210FC43}"/>
              </a:ext>
            </a:extLst>
          </p:cNvPr>
          <p:cNvGrpSpPr/>
          <p:nvPr/>
        </p:nvGrpSpPr>
        <p:grpSpPr>
          <a:xfrm>
            <a:off x="13120221" y="9802934"/>
            <a:ext cx="855664" cy="570413"/>
            <a:chOff x="10281389" y="5653766"/>
            <a:chExt cx="647668" cy="431756"/>
          </a:xfrm>
        </p:grpSpPr>
        <p:sp>
          <p:nvSpPr>
            <p:cNvPr id="9080" name="Freeform 9079">
              <a:extLst>
                <a:ext uri="{FF2B5EF4-FFF2-40B4-BE49-F238E27FC236}">
                  <a16:creationId xmlns:a16="http://schemas.microsoft.com/office/drawing/2014/main" id="{12EAE42C-31C8-F606-F883-2442E1F2CDFB}"/>
                </a:ext>
              </a:extLst>
            </p:cNvPr>
            <p:cNvSpPr/>
            <p:nvPr/>
          </p:nvSpPr>
          <p:spPr>
            <a:xfrm>
              <a:off x="10281389" y="565376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081" name="Freeform 9080">
              <a:extLst>
                <a:ext uri="{FF2B5EF4-FFF2-40B4-BE49-F238E27FC236}">
                  <a16:creationId xmlns:a16="http://schemas.microsoft.com/office/drawing/2014/main" id="{2A18F7EB-0865-7CFA-FC01-7A8E08C2457E}"/>
                </a:ext>
              </a:extLst>
            </p:cNvPr>
            <p:cNvSpPr/>
            <p:nvPr/>
          </p:nvSpPr>
          <p:spPr>
            <a:xfrm>
              <a:off x="10281389" y="5653766"/>
              <a:ext cx="647668" cy="215878"/>
            </a:xfrm>
            <a:custGeom>
              <a:avLst/>
              <a:gdLst>
                <a:gd name="connsiteX0" fmla="*/ 0 w 647668"/>
                <a:gd name="connsiteY0" fmla="*/ 0 h 215878"/>
                <a:gd name="connsiteX1" fmla="*/ 647668 w 647668"/>
                <a:gd name="connsiteY1" fmla="*/ 0 h 215878"/>
                <a:gd name="connsiteX2" fmla="*/ 647668 w 647668"/>
                <a:gd name="connsiteY2" fmla="*/ 215878 h 215878"/>
                <a:gd name="connsiteX3" fmla="*/ 0 w 647668"/>
                <a:gd name="connsiteY3" fmla="*/ 215878 h 215878"/>
                <a:gd name="connsiteX4" fmla="*/ 0 w 647668"/>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78">
                  <a:moveTo>
                    <a:pt x="0" y="0"/>
                  </a:moveTo>
                  <a:lnTo>
                    <a:pt x="647668" y="0"/>
                  </a:lnTo>
                  <a:lnTo>
                    <a:pt x="647668" y="215878"/>
                  </a:lnTo>
                  <a:lnTo>
                    <a:pt x="0" y="215878"/>
                  </a:lnTo>
                  <a:lnTo>
                    <a:pt x="0" y="0"/>
                  </a:lnTo>
                  <a:close/>
                </a:path>
              </a:pathLst>
            </a:custGeom>
            <a:solidFill>
              <a:srgbClr val="C70000"/>
            </a:solidFill>
            <a:ln w="1262" cap="flat">
              <a:noFill/>
              <a:prstDash val="solid"/>
              <a:miter/>
            </a:ln>
          </p:spPr>
          <p:txBody>
            <a:bodyPr rtlCol="0" anchor="ctr"/>
            <a:lstStyle/>
            <a:p>
              <a:endParaRPr lang="en-QA"/>
            </a:p>
          </p:txBody>
        </p:sp>
      </p:grpSp>
      <p:grpSp>
        <p:nvGrpSpPr>
          <p:cNvPr id="9082" name="Graphic 2">
            <a:extLst>
              <a:ext uri="{FF2B5EF4-FFF2-40B4-BE49-F238E27FC236}">
                <a16:creationId xmlns:a16="http://schemas.microsoft.com/office/drawing/2014/main" id="{834CBFCA-E485-4003-C8F5-7C12E4CB2E29}"/>
              </a:ext>
            </a:extLst>
          </p:cNvPr>
          <p:cNvGrpSpPr/>
          <p:nvPr/>
        </p:nvGrpSpPr>
        <p:grpSpPr>
          <a:xfrm>
            <a:off x="13120221" y="8732174"/>
            <a:ext cx="855664" cy="570396"/>
            <a:chOff x="10281389" y="4843288"/>
            <a:chExt cx="647668" cy="431743"/>
          </a:xfrm>
        </p:grpSpPr>
        <p:sp>
          <p:nvSpPr>
            <p:cNvPr id="9083" name="Freeform 9082">
              <a:extLst>
                <a:ext uri="{FF2B5EF4-FFF2-40B4-BE49-F238E27FC236}">
                  <a16:creationId xmlns:a16="http://schemas.microsoft.com/office/drawing/2014/main" id="{2741C3D8-ACB3-5486-5ABE-20802E93D794}"/>
                </a:ext>
              </a:extLst>
            </p:cNvPr>
            <p:cNvSpPr/>
            <p:nvPr/>
          </p:nvSpPr>
          <p:spPr>
            <a:xfrm>
              <a:off x="10281389" y="4843288"/>
              <a:ext cx="647668" cy="431743"/>
            </a:xfrm>
            <a:custGeom>
              <a:avLst/>
              <a:gdLst>
                <a:gd name="connsiteX0" fmla="*/ 0 w 647668"/>
                <a:gd name="connsiteY0" fmla="*/ 0 h 431743"/>
                <a:gd name="connsiteX1" fmla="*/ 0 w 647668"/>
                <a:gd name="connsiteY1" fmla="*/ 431744 h 431743"/>
                <a:gd name="connsiteX2" fmla="*/ 647668 w 647668"/>
                <a:gd name="connsiteY2" fmla="*/ 431744 h 431743"/>
                <a:gd name="connsiteX3" fmla="*/ 647668 w 647668"/>
                <a:gd name="connsiteY3" fmla="*/ 0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0" y="431744"/>
                  </a:lnTo>
                  <a:lnTo>
                    <a:pt x="647668" y="431744"/>
                  </a:lnTo>
                  <a:lnTo>
                    <a:pt x="647668" y="0"/>
                  </a:lnTo>
                  <a:lnTo>
                    <a:pt x="0" y="0"/>
                  </a:lnTo>
                  <a:close/>
                </a:path>
              </a:pathLst>
            </a:custGeom>
            <a:solidFill>
              <a:srgbClr val="D80027"/>
            </a:solidFill>
            <a:ln w="1262" cap="flat">
              <a:noFill/>
              <a:prstDash val="solid"/>
              <a:miter/>
            </a:ln>
          </p:spPr>
          <p:txBody>
            <a:bodyPr rtlCol="0" anchor="ctr"/>
            <a:lstStyle/>
            <a:p>
              <a:endParaRPr lang="en-QA"/>
            </a:p>
          </p:txBody>
        </p:sp>
        <p:sp>
          <p:nvSpPr>
            <p:cNvPr id="9084" name="Freeform 9083">
              <a:extLst>
                <a:ext uri="{FF2B5EF4-FFF2-40B4-BE49-F238E27FC236}">
                  <a16:creationId xmlns:a16="http://schemas.microsoft.com/office/drawing/2014/main" id="{895FBC67-05B1-9D37-CFEE-909A74A698E0}"/>
                </a:ext>
              </a:extLst>
            </p:cNvPr>
            <p:cNvSpPr/>
            <p:nvPr/>
          </p:nvSpPr>
          <p:spPr>
            <a:xfrm>
              <a:off x="10483783" y="4933604"/>
              <a:ext cx="242881" cy="230976"/>
            </a:xfrm>
            <a:custGeom>
              <a:avLst/>
              <a:gdLst>
                <a:gd name="connsiteX0" fmla="*/ 242882 w 242881"/>
                <a:gd name="connsiteY0" fmla="*/ 88220 h 230976"/>
                <a:gd name="connsiteX1" fmla="*/ 150112 w 242881"/>
                <a:gd name="connsiteY1" fmla="*/ 88220 h 230976"/>
                <a:gd name="connsiteX2" fmla="*/ 121441 w 242881"/>
                <a:gd name="connsiteY2" fmla="*/ 0 h 230976"/>
                <a:gd name="connsiteX3" fmla="*/ 92769 w 242881"/>
                <a:gd name="connsiteY3" fmla="*/ 88220 h 230976"/>
                <a:gd name="connsiteX4" fmla="*/ 0 w 242881"/>
                <a:gd name="connsiteY4" fmla="*/ 88220 h 230976"/>
                <a:gd name="connsiteX5" fmla="*/ 75056 w 242881"/>
                <a:gd name="connsiteY5" fmla="*/ 142745 h 230976"/>
                <a:gd name="connsiteX6" fmla="*/ 46384 w 242881"/>
                <a:gd name="connsiteY6" fmla="*/ 230977 h 230976"/>
                <a:gd name="connsiteX7" fmla="*/ 121441 w 242881"/>
                <a:gd name="connsiteY7" fmla="*/ 176452 h 230976"/>
                <a:gd name="connsiteX8" fmla="*/ 196497 w 242881"/>
                <a:gd name="connsiteY8" fmla="*/ 230977 h 230976"/>
                <a:gd name="connsiteX9" fmla="*/ 167826 w 242881"/>
                <a:gd name="connsiteY9" fmla="*/ 142745 h 230976"/>
                <a:gd name="connsiteX10" fmla="*/ 242882 w 242881"/>
                <a:gd name="connsiteY10" fmla="*/ 88220 h 230976"/>
                <a:gd name="connsiteX11" fmla="*/ 96064 w 242881"/>
                <a:gd name="connsiteY11" fmla="*/ 135927 h 230976"/>
                <a:gd name="connsiteX12" fmla="*/ 105761 w 242881"/>
                <a:gd name="connsiteY12" fmla="*/ 106083 h 230976"/>
                <a:gd name="connsiteX13" fmla="*/ 137121 w 242881"/>
                <a:gd name="connsiteY13" fmla="*/ 106083 h 230976"/>
                <a:gd name="connsiteX14" fmla="*/ 146817 w 242881"/>
                <a:gd name="connsiteY14" fmla="*/ 135927 h 230976"/>
                <a:gd name="connsiteX15" fmla="*/ 146817 w 242881"/>
                <a:gd name="connsiteY15" fmla="*/ 135927 h 230976"/>
                <a:gd name="connsiteX16" fmla="*/ 121441 w 242881"/>
                <a:gd name="connsiteY16" fmla="*/ 154359 h 230976"/>
                <a:gd name="connsiteX17" fmla="*/ 96064 w 242881"/>
                <a:gd name="connsiteY17" fmla="*/ 135927 h 230976"/>
                <a:gd name="connsiteX18" fmla="*/ 131326 w 242881"/>
                <a:gd name="connsiteY18" fmla="*/ 88220 h 230976"/>
                <a:gd name="connsiteX19" fmla="*/ 111568 w 242881"/>
                <a:gd name="connsiteY19" fmla="*/ 88220 h 230976"/>
                <a:gd name="connsiteX20" fmla="*/ 121441 w 242881"/>
                <a:gd name="connsiteY20" fmla="*/ 57820 h 230976"/>
                <a:gd name="connsiteX21" fmla="*/ 131326 w 242881"/>
                <a:gd name="connsiteY21" fmla="*/ 88220 h 230976"/>
                <a:gd name="connsiteX22" fmla="*/ 162018 w 242881"/>
                <a:gd name="connsiteY22" fmla="*/ 124881 h 230976"/>
                <a:gd name="connsiteX23" fmla="*/ 155920 w 242881"/>
                <a:gd name="connsiteY23" fmla="*/ 106083 h 230976"/>
                <a:gd name="connsiteX24" fmla="*/ 187887 w 242881"/>
                <a:gd name="connsiteY24" fmla="*/ 106083 h 230976"/>
                <a:gd name="connsiteX25" fmla="*/ 162018 w 242881"/>
                <a:gd name="connsiteY25" fmla="*/ 124881 h 230976"/>
                <a:gd name="connsiteX26" fmla="*/ 86962 w 242881"/>
                <a:gd name="connsiteY26" fmla="*/ 106083 h 230976"/>
                <a:gd name="connsiteX27" fmla="*/ 80864 w 242881"/>
                <a:gd name="connsiteY27" fmla="*/ 124881 h 230976"/>
                <a:gd name="connsiteX28" fmla="*/ 54995 w 242881"/>
                <a:gd name="connsiteY28" fmla="*/ 106083 h 230976"/>
                <a:gd name="connsiteX29" fmla="*/ 86962 w 242881"/>
                <a:gd name="connsiteY29" fmla="*/ 106083 h 230976"/>
                <a:gd name="connsiteX30" fmla="*/ 80372 w 242881"/>
                <a:gd name="connsiteY30" fmla="*/ 184191 h 230976"/>
                <a:gd name="connsiteX31" fmla="*/ 90257 w 242881"/>
                <a:gd name="connsiteY31" fmla="*/ 153791 h 230976"/>
                <a:gd name="connsiteX32" fmla="*/ 106240 w 242881"/>
                <a:gd name="connsiteY32" fmla="*/ 165406 h 230976"/>
                <a:gd name="connsiteX33" fmla="*/ 80372 w 242881"/>
                <a:gd name="connsiteY33" fmla="*/ 184191 h 230976"/>
                <a:gd name="connsiteX34" fmla="*/ 136642 w 242881"/>
                <a:gd name="connsiteY34" fmla="*/ 165406 h 230976"/>
                <a:gd name="connsiteX35" fmla="*/ 152625 w 242881"/>
                <a:gd name="connsiteY35" fmla="*/ 153791 h 230976"/>
                <a:gd name="connsiteX36" fmla="*/ 162510 w 242881"/>
                <a:gd name="connsiteY36" fmla="*/ 184191 h 230976"/>
                <a:gd name="connsiteX37" fmla="*/ 136642 w 242881"/>
                <a:gd name="connsiteY37" fmla="*/ 165406 h 230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42881" h="230976">
                  <a:moveTo>
                    <a:pt x="242882" y="88220"/>
                  </a:moveTo>
                  <a:lnTo>
                    <a:pt x="150112" y="88220"/>
                  </a:lnTo>
                  <a:lnTo>
                    <a:pt x="121441" y="0"/>
                  </a:lnTo>
                  <a:lnTo>
                    <a:pt x="92769" y="88220"/>
                  </a:lnTo>
                  <a:lnTo>
                    <a:pt x="0" y="88220"/>
                  </a:lnTo>
                  <a:lnTo>
                    <a:pt x="75056" y="142745"/>
                  </a:lnTo>
                  <a:lnTo>
                    <a:pt x="46384" y="230977"/>
                  </a:lnTo>
                  <a:lnTo>
                    <a:pt x="121441" y="176452"/>
                  </a:lnTo>
                  <a:lnTo>
                    <a:pt x="196497" y="230977"/>
                  </a:lnTo>
                  <a:lnTo>
                    <a:pt x="167826" y="142745"/>
                  </a:lnTo>
                  <a:lnTo>
                    <a:pt x="242882" y="88220"/>
                  </a:lnTo>
                  <a:close/>
                  <a:moveTo>
                    <a:pt x="96064" y="135927"/>
                  </a:moveTo>
                  <a:lnTo>
                    <a:pt x="105761" y="106083"/>
                  </a:lnTo>
                  <a:lnTo>
                    <a:pt x="137121" y="106083"/>
                  </a:lnTo>
                  <a:lnTo>
                    <a:pt x="146817" y="135927"/>
                  </a:lnTo>
                  <a:lnTo>
                    <a:pt x="146817" y="135927"/>
                  </a:lnTo>
                  <a:lnTo>
                    <a:pt x="121441" y="154359"/>
                  </a:lnTo>
                  <a:lnTo>
                    <a:pt x="96064" y="135927"/>
                  </a:lnTo>
                  <a:close/>
                  <a:moveTo>
                    <a:pt x="131326" y="88220"/>
                  </a:moveTo>
                  <a:lnTo>
                    <a:pt x="111568" y="88220"/>
                  </a:lnTo>
                  <a:lnTo>
                    <a:pt x="121441" y="57820"/>
                  </a:lnTo>
                  <a:lnTo>
                    <a:pt x="131326" y="88220"/>
                  </a:lnTo>
                  <a:close/>
                  <a:moveTo>
                    <a:pt x="162018" y="124881"/>
                  </a:moveTo>
                  <a:lnTo>
                    <a:pt x="155920" y="106083"/>
                  </a:lnTo>
                  <a:lnTo>
                    <a:pt x="187887" y="106083"/>
                  </a:lnTo>
                  <a:lnTo>
                    <a:pt x="162018" y="124881"/>
                  </a:lnTo>
                  <a:close/>
                  <a:moveTo>
                    <a:pt x="86962" y="106083"/>
                  </a:moveTo>
                  <a:lnTo>
                    <a:pt x="80864" y="124881"/>
                  </a:lnTo>
                  <a:lnTo>
                    <a:pt x="54995" y="106083"/>
                  </a:lnTo>
                  <a:lnTo>
                    <a:pt x="86962" y="106083"/>
                  </a:lnTo>
                  <a:close/>
                  <a:moveTo>
                    <a:pt x="80372" y="184191"/>
                  </a:moveTo>
                  <a:lnTo>
                    <a:pt x="90257" y="153791"/>
                  </a:lnTo>
                  <a:lnTo>
                    <a:pt x="106240" y="165406"/>
                  </a:lnTo>
                  <a:lnTo>
                    <a:pt x="80372" y="184191"/>
                  </a:lnTo>
                  <a:close/>
                  <a:moveTo>
                    <a:pt x="136642" y="165406"/>
                  </a:moveTo>
                  <a:lnTo>
                    <a:pt x="152625" y="153791"/>
                  </a:lnTo>
                  <a:lnTo>
                    <a:pt x="162510" y="184191"/>
                  </a:lnTo>
                  <a:lnTo>
                    <a:pt x="136642" y="165406"/>
                  </a:lnTo>
                  <a:close/>
                </a:path>
              </a:pathLst>
            </a:custGeom>
            <a:solidFill>
              <a:srgbClr val="20661B"/>
            </a:solidFill>
            <a:ln w="1262" cap="flat">
              <a:noFill/>
              <a:prstDash val="solid"/>
              <a:miter/>
            </a:ln>
          </p:spPr>
          <p:txBody>
            <a:bodyPr rtlCol="0" anchor="ctr"/>
            <a:lstStyle/>
            <a:p>
              <a:endParaRPr lang="en-QA"/>
            </a:p>
          </p:txBody>
        </p:sp>
      </p:grpSp>
      <p:grpSp>
        <p:nvGrpSpPr>
          <p:cNvPr id="9091" name="Graphic 2">
            <a:extLst>
              <a:ext uri="{FF2B5EF4-FFF2-40B4-BE49-F238E27FC236}">
                <a16:creationId xmlns:a16="http://schemas.microsoft.com/office/drawing/2014/main" id="{D5628169-5904-AA9F-E438-BAE795622B53}"/>
              </a:ext>
            </a:extLst>
          </p:cNvPr>
          <p:cNvGrpSpPr/>
          <p:nvPr/>
        </p:nvGrpSpPr>
        <p:grpSpPr>
          <a:xfrm>
            <a:off x="13120221" y="7661382"/>
            <a:ext cx="855664" cy="570413"/>
            <a:chOff x="10281389" y="4032786"/>
            <a:chExt cx="647668" cy="431756"/>
          </a:xfrm>
        </p:grpSpPr>
        <p:sp>
          <p:nvSpPr>
            <p:cNvPr id="9092" name="Freeform 9091">
              <a:extLst>
                <a:ext uri="{FF2B5EF4-FFF2-40B4-BE49-F238E27FC236}">
                  <a16:creationId xmlns:a16="http://schemas.microsoft.com/office/drawing/2014/main" id="{1A03AAC7-6CA6-829B-D7FB-4A4DED7E2083}"/>
                </a:ext>
              </a:extLst>
            </p:cNvPr>
            <p:cNvSpPr/>
            <p:nvPr/>
          </p:nvSpPr>
          <p:spPr>
            <a:xfrm>
              <a:off x="10281389" y="403278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093" name="Freeform 9092">
              <a:extLst>
                <a:ext uri="{FF2B5EF4-FFF2-40B4-BE49-F238E27FC236}">
                  <a16:creationId xmlns:a16="http://schemas.microsoft.com/office/drawing/2014/main" id="{79BD4681-FEEF-D431-C557-F9D2F6B2AD96}"/>
                </a:ext>
              </a:extLst>
            </p:cNvPr>
            <p:cNvSpPr/>
            <p:nvPr/>
          </p:nvSpPr>
          <p:spPr>
            <a:xfrm>
              <a:off x="10281389" y="4032786"/>
              <a:ext cx="647668" cy="431756"/>
            </a:xfrm>
            <a:custGeom>
              <a:avLst/>
              <a:gdLst>
                <a:gd name="connsiteX0" fmla="*/ 0 w 647668"/>
                <a:gd name="connsiteY0" fmla="*/ 0 h 431756"/>
                <a:gd name="connsiteX1" fmla="*/ 647668 w 647668"/>
                <a:gd name="connsiteY1" fmla="*/ 0 h 431756"/>
                <a:gd name="connsiteX2" fmla="*/ 647668 w 647668"/>
                <a:gd name="connsiteY2" fmla="*/ 161088 h 431756"/>
                <a:gd name="connsiteX3" fmla="*/ 0 w 647668"/>
                <a:gd name="connsiteY3" fmla="*/ 161088 h 431756"/>
                <a:gd name="connsiteX4" fmla="*/ 0 w 647668"/>
                <a:gd name="connsiteY4" fmla="*/ 0 h 431756"/>
                <a:gd name="connsiteX5" fmla="*/ 0 w 647668"/>
                <a:gd name="connsiteY5" fmla="*/ 270668 h 431756"/>
                <a:gd name="connsiteX6" fmla="*/ 647668 w 647668"/>
                <a:gd name="connsiteY6" fmla="*/ 270668 h 431756"/>
                <a:gd name="connsiteX7" fmla="*/ 647668 w 647668"/>
                <a:gd name="connsiteY7" fmla="*/ 431756 h 431756"/>
                <a:gd name="connsiteX8" fmla="*/ 0 w 647668"/>
                <a:gd name="connsiteY8" fmla="*/ 431756 h 431756"/>
                <a:gd name="connsiteX9" fmla="*/ 0 w 647668"/>
                <a:gd name="connsiteY9" fmla="*/ 270668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56">
                  <a:moveTo>
                    <a:pt x="0" y="0"/>
                  </a:moveTo>
                  <a:lnTo>
                    <a:pt x="647668" y="0"/>
                  </a:lnTo>
                  <a:lnTo>
                    <a:pt x="647668" y="161088"/>
                  </a:lnTo>
                  <a:lnTo>
                    <a:pt x="0" y="161088"/>
                  </a:lnTo>
                  <a:lnTo>
                    <a:pt x="0" y="0"/>
                  </a:lnTo>
                  <a:close/>
                  <a:moveTo>
                    <a:pt x="0" y="270668"/>
                  </a:moveTo>
                  <a:lnTo>
                    <a:pt x="647668" y="270668"/>
                  </a:lnTo>
                  <a:lnTo>
                    <a:pt x="647668" y="431756"/>
                  </a:lnTo>
                  <a:lnTo>
                    <a:pt x="0" y="431756"/>
                  </a:lnTo>
                  <a:lnTo>
                    <a:pt x="0" y="270668"/>
                  </a:lnTo>
                  <a:close/>
                </a:path>
              </a:pathLst>
            </a:custGeom>
            <a:solidFill>
              <a:srgbClr val="A2001D"/>
            </a:solidFill>
            <a:ln w="1262" cap="flat">
              <a:noFill/>
              <a:prstDash val="solid"/>
              <a:miter/>
            </a:ln>
          </p:spPr>
          <p:txBody>
            <a:bodyPr rtlCol="0" anchor="ctr"/>
            <a:lstStyle/>
            <a:p>
              <a:endParaRPr lang="en-QA"/>
            </a:p>
          </p:txBody>
        </p:sp>
      </p:grpSp>
      <p:grpSp>
        <p:nvGrpSpPr>
          <p:cNvPr id="9102" name="Graphic 2">
            <a:extLst>
              <a:ext uri="{FF2B5EF4-FFF2-40B4-BE49-F238E27FC236}">
                <a16:creationId xmlns:a16="http://schemas.microsoft.com/office/drawing/2014/main" id="{A8DFF923-74F9-5554-4948-95179C1899F8}"/>
              </a:ext>
            </a:extLst>
          </p:cNvPr>
          <p:cNvGrpSpPr/>
          <p:nvPr/>
        </p:nvGrpSpPr>
        <p:grpSpPr>
          <a:xfrm>
            <a:off x="13120221" y="6590606"/>
            <a:ext cx="855664" cy="570413"/>
            <a:chOff x="10281389" y="3222296"/>
            <a:chExt cx="647668" cy="431756"/>
          </a:xfrm>
        </p:grpSpPr>
        <p:sp>
          <p:nvSpPr>
            <p:cNvPr id="9103" name="Freeform 9102">
              <a:extLst>
                <a:ext uri="{FF2B5EF4-FFF2-40B4-BE49-F238E27FC236}">
                  <a16:creationId xmlns:a16="http://schemas.microsoft.com/office/drawing/2014/main" id="{F9286807-72BF-A004-B34C-A788554CBA92}"/>
                </a:ext>
              </a:extLst>
            </p:cNvPr>
            <p:cNvSpPr/>
            <p:nvPr/>
          </p:nvSpPr>
          <p:spPr>
            <a:xfrm>
              <a:off x="10281389" y="322229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104" name="Freeform 9103">
              <a:extLst>
                <a:ext uri="{FF2B5EF4-FFF2-40B4-BE49-F238E27FC236}">
                  <a16:creationId xmlns:a16="http://schemas.microsoft.com/office/drawing/2014/main" id="{C4EB72D5-DCFF-3F57-796D-3E1E1276982B}"/>
                </a:ext>
              </a:extLst>
            </p:cNvPr>
            <p:cNvSpPr/>
            <p:nvPr/>
          </p:nvSpPr>
          <p:spPr>
            <a:xfrm>
              <a:off x="10281389" y="3222296"/>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0052B4"/>
            </a:solidFill>
            <a:ln w="1262" cap="flat">
              <a:noFill/>
              <a:prstDash val="solid"/>
              <a:miter/>
            </a:ln>
          </p:spPr>
          <p:txBody>
            <a:bodyPr rtlCol="0" anchor="ctr"/>
            <a:lstStyle/>
            <a:p>
              <a:endParaRPr lang="en-QA"/>
            </a:p>
          </p:txBody>
        </p:sp>
        <p:sp>
          <p:nvSpPr>
            <p:cNvPr id="9105" name="Freeform 9104">
              <a:extLst>
                <a:ext uri="{FF2B5EF4-FFF2-40B4-BE49-F238E27FC236}">
                  <a16:creationId xmlns:a16="http://schemas.microsoft.com/office/drawing/2014/main" id="{30BCE406-38C8-1AF2-E828-C41CDBDBB50E}"/>
                </a:ext>
              </a:extLst>
            </p:cNvPr>
            <p:cNvSpPr/>
            <p:nvPr/>
          </p:nvSpPr>
          <p:spPr>
            <a:xfrm>
              <a:off x="10281389" y="3509629"/>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6DA544"/>
            </a:solidFill>
            <a:ln w="1262" cap="flat">
              <a:noFill/>
              <a:prstDash val="solid"/>
              <a:miter/>
            </a:ln>
          </p:spPr>
          <p:txBody>
            <a:bodyPr rtlCol="0" anchor="ctr"/>
            <a:lstStyle/>
            <a:p>
              <a:endParaRPr lang="en-QA"/>
            </a:p>
          </p:txBody>
        </p:sp>
        <p:sp>
          <p:nvSpPr>
            <p:cNvPr id="9106" name="Freeform 9105">
              <a:extLst>
                <a:ext uri="{FF2B5EF4-FFF2-40B4-BE49-F238E27FC236}">
                  <a16:creationId xmlns:a16="http://schemas.microsoft.com/office/drawing/2014/main" id="{1E1FB83D-12D5-082B-7155-F35F69C4210A}"/>
                </a:ext>
              </a:extLst>
            </p:cNvPr>
            <p:cNvSpPr/>
            <p:nvPr/>
          </p:nvSpPr>
          <p:spPr>
            <a:xfrm>
              <a:off x="10565072" y="3403378"/>
              <a:ext cx="80087" cy="91732"/>
            </a:xfrm>
            <a:custGeom>
              <a:avLst/>
              <a:gdLst>
                <a:gd name="connsiteX0" fmla="*/ 25886 w 80087"/>
                <a:gd name="connsiteY0" fmla="*/ 34796 h 91732"/>
                <a:gd name="connsiteX1" fmla="*/ 35607 w 80087"/>
                <a:gd name="connsiteY1" fmla="*/ 5634 h 91732"/>
                <a:gd name="connsiteX2" fmla="*/ 44571 w 80087"/>
                <a:gd name="connsiteY2" fmla="*/ 5634 h 91732"/>
                <a:gd name="connsiteX3" fmla="*/ 54292 w 80087"/>
                <a:gd name="connsiteY3" fmla="*/ 34796 h 91732"/>
                <a:gd name="connsiteX4" fmla="*/ 78785 w 80087"/>
                <a:gd name="connsiteY4" fmla="*/ 71534 h 91732"/>
                <a:gd name="connsiteX5" fmla="*/ 77270 w 80087"/>
                <a:gd name="connsiteY5" fmla="*/ 81633 h 91732"/>
                <a:gd name="connsiteX6" fmla="*/ 40026 w 80087"/>
                <a:gd name="connsiteY6" fmla="*/ 91733 h 91732"/>
                <a:gd name="connsiteX7" fmla="*/ 2781 w 80087"/>
                <a:gd name="connsiteY7" fmla="*/ 81633 h 91732"/>
                <a:gd name="connsiteX8" fmla="*/ 1267 w 80087"/>
                <a:gd name="connsiteY8" fmla="*/ 71534 h 91732"/>
                <a:gd name="connsiteX9" fmla="*/ 25886 w 80087"/>
                <a:gd name="connsiteY9" fmla="*/ 34796 h 9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087" h="91732">
                  <a:moveTo>
                    <a:pt x="25886" y="34796"/>
                  </a:moveTo>
                  <a:lnTo>
                    <a:pt x="35607" y="5634"/>
                  </a:lnTo>
                  <a:cubicBezTo>
                    <a:pt x="38132" y="-1815"/>
                    <a:pt x="42046" y="-1941"/>
                    <a:pt x="44571" y="5634"/>
                  </a:cubicBezTo>
                  <a:lnTo>
                    <a:pt x="54292" y="34796"/>
                  </a:lnTo>
                  <a:lnTo>
                    <a:pt x="78785" y="71534"/>
                  </a:lnTo>
                  <a:cubicBezTo>
                    <a:pt x="80931" y="74816"/>
                    <a:pt x="80426" y="79487"/>
                    <a:pt x="77270" y="81633"/>
                  </a:cubicBezTo>
                  <a:cubicBezTo>
                    <a:pt x="77270" y="81633"/>
                    <a:pt x="68558" y="91733"/>
                    <a:pt x="40026" y="91733"/>
                  </a:cubicBezTo>
                  <a:cubicBezTo>
                    <a:pt x="11493" y="91733"/>
                    <a:pt x="2781" y="81633"/>
                    <a:pt x="2781" y="81633"/>
                  </a:cubicBezTo>
                  <a:cubicBezTo>
                    <a:pt x="-248" y="79108"/>
                    <a:pt x="-880" y="74816"/>
                    <a:pt x="1267" y="71534"/>
                  </a:cubicBezTo>
                  <a:lnTo>
                    <a:pt x="25886" y="34796"/>
                  </a:lnTo>
                  <a:close/>
                </a:path>
              </a:pathLst>
            </a:custGeom>
            <a:solidFill>
              <a:srgbClr val="000000"/>
            </a:solidFill>
            <a:ln w="1262" cap="flat">
              <a:noFill/>
              <a:prstDash val="solid"/>
              <a:miter/>
            </a:ln>
          </p:spPr>
          <p:txBody>
            <a:bodyPr rtlCol="0" anchor="ctr"/>
            <a:lstStyle/>
            <a:p>
              <a:endParaRPr lang="en-QA"/>
            </a:p>
          </p:txBody>
        </p:sp>
        <p:sp>
          <p:nvSpPr>
            <p:cNvPr id="9107" name="Freeform 9106">
              <a:extLst>
                <a:ext uri="{FF2B5EF4-FFF2-40B4-BE49-F238E27FC236}">
                  <a16:creationId xmlns:a16="http://schemas.microsoft.com/office/drawing/2014/main" id="{AD971617-0314-764A-BBA2-A2F09888DD7A}"/>
                </a:ext>
              </a:extLst>
            </p:cNvPr>
            <p:cNvSpPr/>
            <p:nvPr/>
          </p:nvSpPr>
          <p:spPr>
            <a:xfrm>
              <a:off x="10576691" y="3381112"/>
              <a:ext cx="57065" cy="57062"/>
            </a:xfrm>
            <a:custGeom>
              <a:avLst/>
              <a:gdLst>
                <a:gd name="connsiteX0" fmla="*/ 28533 w 57065"/>
                <a:gd name="connsiteY0" fmla="*/ 57062 h 57062"/>
                <a:gd name="connsiteX1" fmla="*/ 0 w 57065"/>
                <a:gd name="connsiteY1" fmla="*/ 28531 h 57062"/>
                <a:gd name="connsiteX2" fmla="*/ 28533 w 57065"/>
                <a:gd name="connsiteY2" fmla="*/ 0 h 57062"/>
                <a:gd name="connsiteX3" fmla="*/ 57066 w 57065"/>
                <a:gd name="connsiteY3" fmla="*/ 28531 h 57062"/>
                <a:gd name="connsiteX4" fmla="*/ 28533 w 57065"/>
                <a:gd name="connsiteY4" fmla="*/ 57062 h 57062"/>
                <a:gd name="connsiteX5" fmla="*/ 28533 w 57065"/>
                <a:gd name="connsiteY5" fmla="*/ 57062 h 57062"/>
                <a:gd name="connsiteX6" fmla="*/ 42799 w 57065"/>
                <a:gd name="connsiteY6" fmla="*/ 28531 h 57062"/>
                <a:gd name="connsiteX7" fmla="*/ 28533 w 57065"/>
                <a:gd name="connsiteY7" fmla="*/ 14266 h 57062"/>
                <a:gd name="connsiteX8" fmla="*/ 14267 w 57065"/>
                <a:gd name="connsiteY8" fmla="*/ 28531 h 57062"/>
                <a:gd name="connsiteX9" fmla="*/ 28533 w 57065"/>
                <a:gd name="connsiteY9" fmla="*/ 57062 h 57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65" h="57062">
                  <a:moveTo>
                    <a:pt x="28533" y="57062"/>
                  </a:moveTo>
                  <a:cubicBezTo>
                    <a:pt x="12751" y="57062"/>
                    <a:pt x="0" y="44312"/>
                    <a:pt x="0" y="28531"/>
                  </a:cubicBezTo>
                  <a:cubicBezTo>
                    <a:pt x="0" y="12751"/>
                    <a:pt x="12751" y="0"/>
                    <a:pt x="28533" y="0"/>
                  </a:cubicBezTo>
                  <a:cubicBezTo>
                    <a:pt x="44314" y="0"/>
                    <a:pt x="57066" y="12751"/>
                    <a:pt x="57066" y="28531"/>
                  </a:cubicBezTo>
                  <a:cubicBezTo>
                    <a:pt x="57066" y="44312"/>
                    <a:pt x="44188" y="57062"/>
                    <a:pt x="28533" y="57062"/>
                  </a:cubicBezTo>
                  <a:close/>
                  <a:moveTo>
                    <a:pt x="28533" y="57062"/>
                  </a:moveTo>
                  <a:cubicBezTo>
                    <a:pt x="36361" y="57062"/>
                    <a:pt x="42799" y="36485"/>
                    <a:pt x="42799" y="28531"/>
                  </a:cubicBezTo>
                  <a:cubicBezTo>
                    <a:pt x="42799" y="20704"/>
                    <a:pt x="36361" y="14266"/>
                    <a:pt x="28533" y="14266"/>
                  </a:cubicBezTo>
                  <a:cubicBezTo>
                    <a:pt x="20705" y="14266"/>
                    <a:pt x="14267" y="20704"/>
                    <a:pt x="14267" y="28531"/>
                  </a:cubicBezTo>
                  <a:cubicBezTo>
                    <a:pt x="14267" y="36485"/>
                    <a:pt x="20579" y="57062"/>
                    <a:pt x="28533" y="57062"/>
                  </a:cubicBezTo>
                  <a:close/>
                </a:path>
              </a:pathLst>
            </a:custGeom>
            <a:solidFill>
              <a:srgbClr val="000000"/>
            </a:solidFill>
            <a:ln w="1262" cap="flat">
              <a:noFill/>
              <a:prstDash val="solid"/>
              <a:miter/>
            </a:ln>
          </p:spPr>
          <p:txBody>
            <a:bodyPr rtlCol="0" anchor="ctr"/>
            <a:lstStyle/>
            <a:p>
              <a:endParaRPr lang="en-QA"/>
            </a:p>
          </p:txBody>
        </p:sp>
      </p:grpSp>
      <p:grpSp>
        <p:nvGrpSpPr>
          <p:cNvPr id="9108" name="Graphic 2">
            <a:extLst>
              <a:ext uri="{FF2B5EF4-FFF2-40B4-BE49-F238E27FC236}">
                <a16:creationId xmlns:a16="http://schemas.microsoft.com/office/drawing/2014/main" id="{3DB1359D-B80D-4768-2D7F-999D1C6EE34A}"/>
              </a:ext>
            </a:extLst>
          </p:cNvPr>
          <p:cNvGrpSpPr/>
          <p:nvPr/>
        </p:nvGrpSpPr>
        <p:grpSpPr>
          <a:xfrm>
            <a:off x="13120221" y="5519831"/>
            <a:ext cx="853996" cy="570413"/>
            <a:chOff x="10281389" y="2411807"/>
            <a:chExt cx="646405" cy="431756"/>
          </a:xfrm>
        </p:grpSpPr>
        <p:sp>
          <p:nvSpPr>
            <p:cNvPr id="9109" name="Freeform 9108">
              <a:extLst>
                <a:ext uri="{FF2B5EF4-FFF2-40B4-BE49-F238E27FC236}">
                  <a16:creationId xmlns:a16="http://schemas.microsoft.com/office/drawing/2014/main" id="{F169685B-E7F4-53F5-8973-58EAAA72A456}"/>
                </a:ext>
              </a:extLst>
            </p:cNvPr>
            <p:cNvSpPr/>
            <p:nvPr/>
          </p:nvSpPr>
          <p:spPr>
            <a:xfrm>
              <a:off x="10281389" y="2411807"/>
              <a:ext cx="646405" cy="431756"/>
            </a:xfrm>
            <a:custGeom>
              <a:avLst/>
              <a:gdLst>
                <a:gd name="connsiteX0" fmla="*/ 0 w 646405"/>
                <a:gd name="connsiteY0" fmla="*/ 0 h 431756"/>
                <a:gd name="connsiteX1" fmla="*/ 646406 w 646405"/>
                <a:gd name="connsiteY1" fmla="*/ 0 h 431756"/>
                <a:gd name="connsiteX2" fmla="*/ 646406 w 646405"/>
                <a:gd name="connsiteY2" fmla="*/ 39262 h 431756"/>
                <a:gd name="connsiteX3" fmla="*/ 0 w 646405"/>
                <a:gd name="connsiteY3" fmla="*/ 39262 h 431756"/>
                <a:gd name="connsiteX4" fmla="*/ 0 w 646405"/>
                <a:gd name="connsiteY4" fmla="*/ 0 h 431756"/>
                <a:gd name="connsiteX5" fmla="*/ 0 w 646405"/>
                <a:gd name="connsiteY5" fmla="*/ 78524 h 431756"/>
                <a:gd name="connsiteX6" fmla="*/ 646406 w 646405"/>
                <a:gd name="connsiteY6" fmla="*/ 78524 h 431756"/>
                <a:gd name="connsiteX7" fmla="*/ 646406 w 646405"/>
                <a:gd name="connsiteY7" fmla="*/ 117786 h 431756"/>
                <a:gd name="connsiteX8" fmla="*/ 0 w 646405"/>
                <a:gd name="connsiteY8" fmla="*/ 117786 h 431756"/>
                <a:gd name="connsiteX9" fmla="*/ 0 w 646405"/>
                <a:gd name="connsiteY9" fmla="*/ 78524 h 431756"/>
                <a:gd name="connsiteX10" fmla="*/ 0 w 646405"/>
                <a:gd name="connsiteY10" fmla="*/ 157174 h 431756"/>
                <a:gd name="connsiteX11" fmla="*/ 646406 w 646405"/>
                <a:gd name="connsiteY11" fmla="*/ 157174 h 431756"/>
                <a:gd name="connsiteX12" fmla="*/ 646406 w 646405"/>
                <a:gd name="connsiteY12" fmla="*/ 196436 h 431756"/>
                <a:gd name="connsiteX13" fmla="*/ 0 w 646405"/>
                <a:gd name="connsiteY13" fmla="*/ 196436 h 431756"/>
                <a:gd name="connsiteX14" fmla="*/ 0 w 646405"/>
                <a:gd name="connsiteY14" fmla="*/ 157174 h 431756"/>
                <a:gd name="connsiteX15" fmla="*/ 0 w 646405"/>
                <a:gd name="connsiteY15" fmla="*/ 235825 h 431756"/>
                <a:gd name="connsiteX16" fmla="*/ 646406 w 646405"/>
                <a:gd name="connsiteY16" fmla="*/ 235825 h 431756"/>
                <a:gd name="connsiteX17" fmla="*/ 646406 w 646405"/>
                <a:gd name="connsiteY17" fmla="*/ 275087 h 431756"/>
                <a:gd name="connsiteX18" fmla="*/ 0 w 646405"/>
                <a:gd name="connsiteY18" fmla="*/ 275087 h 431756"/>
                <a:gd name="connsiteX19" fmla="*/ 0 w 646405"/>
                <a:gd name="connsiteY19" fmla="*/ 235825 h 431756"/>
                <a:gd name="connsiteX20" fmla="*/ 0 w 646405"/>
                <a:gd name="connsiteY20" fmla="*/ 314728 h 431756"/>
                <a:gd name="connsiteX21" fmla="*/ 646406 w 646405"/>
                <a:gd name="connsiteY21" fmla="*/ 314728 h 431756"/>
                <a:gd name="connsiteX22" fmla="*/ 646406 w 646405"/>
                <a:gd name="connsiteY22" fmla="*/ 353990 h 431756"/>
                <a:gd name="connsiteX23" fmla="*/ 0 w 646405"/>
                <a:gd name="connsiteY23" fmla="*/ 353990 h 431756"/>
                <a:gd name="connsiteX24" fmla="*/ 0 w 646405"/>
                <a:gd name="connsiteY24" fmla="*/ 314728 h 431756"/>
                <a:gd name="connsiteX25" fmla="*/ 0 w 646405"/>
                <a:gd name="connsiteY25" fmla="*/ 392494 h 431756"/>
                <a:gd name="connsiteX26" fmla="*/ 646406 w 646405"/>
                <a:gd name="connsiteY26" fmla="*/ 392494 h 431756"/>
                <a:gd name="connsiteX27" fmla="*/ 646406 w 646405"/>
                <a:gd name="connsiteY27" fmla="*/ 431756 h 431756"/>
                <a:gd name="connsiteX28" fmla="*/ 0 w 646405"/>
                <a:gd name="connsiteY28" fmla="*/ 431756 h 431756"/>
                <a:gd name="connsiteX29" fmla="*/ 0 w 646405"/>
                <a:gd name="connsiteY29" fmla="*/ 392494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46405" h="431756">
                  <a:moveTo>
                    <a:pt x="0" y="0"/>
                  </a:moveTo>
                  <a:lnTo>
                    <a:pt x="646406" y="0"/>
                  </a:lnTo>
                  <a:lnTo>
                    <a:pt x="646406" y="39262"/>
                  </a:lnTo>
                  <a:lnTo>
                    <a:pt x="0" y="39262"/>
                  </a:lnTo>
                  <a:lnTo>
                    <a:pt x="0" y="0"/>
                  </a:lnTo>
                  <a:close/>
                  <a:moveTo>
                    <a:pt x="0" y="78524"/>
                  </a:moveTo>
                  <a:lnTo>
                    <a:pt x="646406" y="78524"/>
                  </a:lnTo>
                  <a:lnTo>
                    <a:pt x="646406" y="117786"/>
                  </a:lnTo>
                  <a:lnTo>
                    <a:pt x="0" y="117786"/>
                  </a:lnTo>
                  <a:lnTo>
                    <a:pt x="0" y="78524"/>
                  </a:lnTo>
                  <a:close/>
                  <a:moveTo>
                    <a:pt x="0" y="157174"/>
                  </a:moveTo>
                  <a:lnTo>
                    <a:pt x="646406" y="157174"/>
                  </a:lnTo>
                  <a:lnTo>
                    <a:pt x="646406" y="196436"/>
                  </a:lnTo>
                  <a:lnTo>
                    <a:pt x="0" y="196436"/>
                  </a:lnTo>
                  <a:lnTo>
                    <a:pt x="0" y="157174"/>
                  </a:lnTo>
                  <a:close/>
                  <a:moveTo>
                    <a:pt x="0" y="235825"/>
                  </a:moveTo>
                  <a:lnTo>
                    <a:pt x="646406" y="235825"/>
                  </a:lnTo>
                  <a:lnTo>
                    <a:pt x="646406" y="275087"/>
                  </a:lnTo>
                  <a:lnTo>
                    <a:pt x="0" y="275087"/>
                  </a:lnTo>
                  <a:lnTo>
                    <a:pt x="0" y="235825"/>
                  </a:lnTo>
                  <a:close/>
                  <a:moveTo>
                    <a:pt x="0" y="314728"/>
                  </a:moveTo>
                  <a:lnTo>
                    <a:pt x="646406" y="314728"/>
                  </a:lnTo>
                  <a:lnTo>
                    <a:pt x="646406" y="353990"/>
                  </a:lnTo>
                  <a:lnTo>
                    <a:pt x="0" y="353990"/>
                  </a:lnTo>
                  <a:lnTo>
                    <a:pt x="0" y="314728"/>
                  </a:lnTo>
                  <a:close/>
                  <a:moveTo>
                    <a:pt x="0" y="392494"/>
                  </a:moveTo>
                  <a:lnTo>
                    <a:pt x="646406" y="392494"/>
                  </a:lnTo>
                  <a:lnTo>
                    <a:pt x="646406" y="431756"/>
                  </a:lnTo>
                  <a:lnTo>
                    <a:pt x="0" y="431756"/>
                  </a:lnTo>
                  <a:lnTo>
                    <a:pt x="0" y="392494"/>
                  </a:lnTo>
                  <a:close/>
                </a:path>
              </a:pathLst>
            </a:custGeom>
            <a:solidFill>
              <a:srgbClr val="BF0A30"/>
            </a:solidFill>
            <a:ln w="1262" cap="flat">
              <a:noFill/>
              <a:prstDash val="solid"/>
              <a:miter/>
            </a:ln>
          </p:spPr>
          <p:txBody>
            <a:bodyPr rtlCol="0" anchor="ctr"/>
            <a:lstStyle/>
            <a:p>
              <a:endParaRPr lang="en-QA"/>
            </a:p>
          </p:txBody>
        </p:sp>
        <p:sp>
          <p:nvSpPr>
            <p:cNvPr id="9110" name="Freeform 9109">
              <a:extLst>
                <a:ext uri="{FF2B5EF4-FFF2-40B4-BE49-F238E27FC236}">
                  <a16:creationId xmlns:a16="http://schemas.microsoft.com/office/drawing/2014/main" id="{160122A0-8BC9-E346-562E-E6244F872AC0}"/>
                </a:ext>
              </a:extLst>
            </p:cNvPr>
            <p:cNvSpPr/>
            <p:nvPr/>
          </p:nvSpPr>
          <p:spPr>
            <a:xfrm>
              <a:off x="10281389" y="2411807"/>
              <a:ext cx="196446" cy="196436"/>
            </a:xfrm>
            <a:custGeom>
              <a:avLst/>
              <a:gdLst>
                <a:gd name="connsiteX0" fmla="*/ 0 w 196446"/>
                <a:gd name="connsiteY0" fmla="*/ 0 h 196436"/>
                <a:gd name="connsiteX1" fmla="*/ 196447 w 196446"/>
                <a:gd name="connsiteY1" fmla="*/ 0 h 196436"/>
                <a:gd name="connsiteX2" fmla="*/ 196447 w 196446"/>
                <a:gd name="connsiteY2" fmla="*/ 196436 h 196436"/>
                <a:gd name="connsiteX3" fmla="*/ 0 w 196446"/>
                <a:gd name="connsiteY3" fmla="*/ 196436 h 196436"/>
                <a:gd name="connsiteX4" fmla="*/ 0 w 196446"/>
                <a:gd name="connsiteY4" fmla="*/ 0 h 196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446" h="196436">
                  <a:moveTo>
                    <a:pt x="0" y="0"/>
                  </a:moveTo>
                  <a:lnTo>
                    <a:pt x="196447" y="0"/>
                  </a:lnTo>
                  <a:lnTo>
                    <a:pt x="196447" y="196436"/>
                  </a:lnTo>
                  <a:lnTo>
                    <a:pt x="0" y="196436"/>
                  </a:lnTo>
                  <a:lnTo>
                    <a:pt x="0" y="0"/>
                  </a:lnTo>
                  <a:close/>
                </a:path>
              </a:pathLst>
            </a:custGeom>
            <a:solidFill>
              <a:srgbClr val="002868"/>
            </a:solidFill>
            <a:ln w="1262" cap="flat">
              <a:noFill/>
              <a:prstDash val="solid"/>
              <a:miter/>
            </a:ln>
          </p:spPr>
          <p:txBody>
            <a:bodyPr rtlCol="0" anchor="ctr"/>
            <a:lstStyle/>
            <a:p>
              <a:endParaRPr lang="en-QA"/>
            </a:p>
          </p:txBody>
        </p:sp>
        <p:sp>
          <p:nvSpPr>
            <p:cNvPr id="9111" name="Freeform 9110">
              <a:extLst>
                <a:ext uri="{FF2B5EF4-FFF2-40B4-BE49-F238E27FC236}">
                  <a16:creationId xmlns:a16="http://schemas.microsoft.com/office/drawing/2014/main" id="{0B4A6D93-54A7-E0CF-2904-DA4BC629C3CB}"/>
                </a:ext>
              </a:extLst>
            </p:cNvPr>
            <p:cNvSpPr/>
            <p:nvPr/>
          </p:nvSpPr>
          <p:spPr>
            <a:xfrm>
              <a:off x="10322421" y="2449932"/>
              <a:ext cx="114383" cy="108822"/>
            </a:xfrm>
            <a:custGeom>
              <a:avLst/>
              <a:gdLst>
                <a:gd name="connsiteX0" fmla="*/ 57192 w 114383"/>
                <a:gd name="connsiteY0" fmla="*/ 0 h 108822"/>
                <a:gd name="connsiteX1" fmla="*/ 70701 w 114383"/>
                <a:gd name="connsiteY1" fmla="*/ 41534 h 108822"/>
                <a:gd name="connsiteX2" fmla="*/ 114384 w 114383"/>
                <a:gd name="connsiteY2" fmla="*/ 41534 h 108822"/>
                <a:gd name="connsiteX3" fmla="*/ 79033 w 114383"/>
                <a:gd name="connsiteY3" fmla="*/ 67288 h 108822"/>
                <a:gd name="connsiteX4" fmla="*/ 92542 w 114383"/>
                <a:gd name="connsiteY4" fmla="*/ 108823 h 108822"/>
                <a:gd name="connsiteX5" fmla="*/ 57192 w 114383"/>
                <a:gd name="connsiteY5" fmla="*/ 83195 h 108822"/>
                <a:gd name="connsiteX6" fmla="*/ 21841 w 114383"/>
                <a:gd name="connsiteY6" fmla="*/ 108823 h 108822"/>
                <a:gd name="connsiteX7" fmla="*/ 35350 w 114383"/>
                <a:gd name="connsiteY7" fmla="*/ 67288 h 108822"/>
                <a:gd name="connsiteX8" fmla="*/ 0 w 114383"/>
                <a:gd name="connsiteY8" fmla="*/ 41534 h 108822"/>
                <a:gd name="connsiteX9" fmla="*/ 43683 w 114383"/>
                <a:gd name="connsiteY9" fmla="*/ 41534 h 108822"/>
                <a:gd name="connsiteX10" fmla="*/ 57192 w 114383"/>
                <a:gd name="connsiteY10" fmla="*/ 0 h 108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83" h="108822">
                  <a:moveTo>
                    <a:pt x="57192" y="0"/>
                  </a:moveTo>
                  <a:lnTo>
                    <a:pt x="70701" y="41534"/>
                  </a:lnTo>
                  <a:lnTo>
                    <a:pt x="114384" y="41534"/>
                  </a:lnTo>
                  <a:lnTo>
                    <a:pt x="79033" y="67288"/>
                  </a:lnTo>
                  <a:lnTo>
                    <a:pt x="92542" y="108823"/>
                  </a:lnTo>
                  <a:lnTo>
                    <a:pt x="57192" y="83195"/>
                  </a:lnTo>
                  <a:lnTo>
                    <a:pt x="21841" y="108823"/>
                  </a:lnTo>
                  <a:lnTo>
                    <a:pt x="35350" y="67288"/>
                  </a:lnTo>
                  <a:lnTo>
                    <a:pt x="0" y="41534"/>
                  </a:lnTo>
                  <a:lnTo>
                    <a:pt x="43683" y="41534"/>
                  </a:lnTo>
                  <a:lnTo>
                    <a:pt x="57192" y="0"/>
                  </a:lnTo>
                  <a:close/>
                </a:path>
              </a:pathLst>
            </a:custGeom>
            <a:solidFill>
              <a:srgbClr val="FFFFFF"/>
            </a:solidFill>
            <a:ln w="1262" cap="flat">
              <a:noFill/>
              <a:prstDash val="solid"/>
              <a:miter/>
            </a:ln>
          </p:spPr>
          <p:txBody>
            <a:bodyPr rtlCol="0" anchor="ctr"/>
            <a:lstStyle/>
            <a:p>
              <a:endParaRPr lang="en-QA"/>
            </a:p>
          </p:txBody>
        </p:sp>
      </p:grpSp>
      <p:grpSp>
        <p:nvGrpSpPr>
          <p:cNvPr id="9112" name="Graphic 2">
            <a:extLst>
              <a:ext uri="{FF2B5EF4-FFF2-40B4-BE49-F238E27FC236}">
                <a16:creationId xmlns:a16="http://schemas.microsoft.com/office/drawing/2014/main" id="{AB449954-D319-9E48-032E-5BA91AA4D5B3}"/>
              </a:ext>
            </a:extLst>
          </p:cNvPr>
          <p:cNvGrpSpPr/>
          <p:nvPr/>
        </p:nvGrpSpPr>
        <p:grpSpPr>
          <a:xfrm>
            <a:off x="13120221" y="4449055"/>
            <a:ext cx="855664" cy="570413"/>
            <a:chOff x="10281389" y="1601317"/>
            <a:chExt cx="647668" cy="431756"/>
          </a:xfrm>
        </p:grpSpPr>
        <p:sp>
          <p:nvSpPr>
            <p:cNvPr id="9113" name="Freeform 9112">
              <a:extLst>
                <a:ext uri="{FF2B5EF4-FFF2-40B4-BE49-F238E27FC236}">
                  <a16:creationId xmlns:a16="http://schemas.microsoft.com/office/drawing/2014/main" id="{066CE8B1-7CFC-13EB-BDA1-8382D12F56AC}"/>
                </a:ext>
              </a:extLst>
            </p:cNvPr>
            <p:cNvSpPr/>
            <p:nvPr/>
          </p:nvSpPr>
          <p:spPr>
            <a:xfrm>
              <a:off x="10281389" y="160131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DA44"/>
            </a:solidFill>
            <a:ln w="1262" cap="flat">
              <a:noFill/>
              <a:prstDash val="solid"/>
              <a:miter/>
            </a:ln>
          </p:spPr>
          <p:txBody>
            <a:bodyPr rtlCol="0" anchor="ctr"/>
            <a:lstStyle/>
            <a:p>
              <a:endParaRPr lang="en-QA"/>
            </a:p>
          </p:txBody>
        </p:sp>
        <p:sp>
          <p:nvSpPr>
            <p:cNvPr id="9114" name="Freeform 9113">
              <a:extLst>
                <a:ext uri="{FF2B5EF4-FFF2-40B4-BE49-F238E27FC236}">
                  <a16:creationId xmlns:a16="http://schemas.microsoft.com/office/drawing/2014/main" id="{25633933-9B8A-1FCD-3F27-C16353691443}"/>
                </a:ext>
              </a:extLst>
            </p:cNvPr>
            <p:cNvSpPr/>
            <p:nvPr/>
          </p:nvSpPr>
          <p:spPr>
            <a:xfrm>
              <a:off x="10562425" y="1629469"/>
              <a:ext cx="337216" cy="374693"/>
            </a:xfrm>
            <a:custGeom>
              <a:avLst/>
              <a:gdLst>
                <a:gd name="connsiteX0" fmla="*/ 0 w 337216"/>
                <a:gd name="connsiteY0" fmla="*/ 0 h 374693"/>
                <a:gd name="connsiteX1" fmla="*/ 337217 w 337216"/>
                <a:gd name="connsiteY1" fmla="*/ 0 h 374693"/>
                <a:gd name="connsiteX2" fmla="*/ 337217 w 337216"/>
                <a:gd name="connsiteY2" fmla="*/ 374694 h 374693"/>
                <a:gd name="connsiteX3" fmla="*/ 0 w 337216"/>
                <a:gd name="connsiteY3" fmla="*/ 374694 h 374693"/>
                <a:gd name="connsiteX4" fmla="*/ 0 w 337216"/>
                <a:gd name="connsiteY4" fmla="*/ 0 h 374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216" h="374693">
                  <a:moveTo>
                    <a:pt x="0" y="0"/>
                  </a:moveTo>
                  <a:lnTo>
                    <a:pt x="337217" y="0"/>
                  </a:lnTo>
                  <a:lnTo>
                    <a:pt x="337217" y="374694"/>
                  </a:lnTo>
                  <a:lnTo>
                    <a:pt x="0" y="374694"/>
                  </a:lnTo>
                  <a:lnTo>
                    <a:pt x="0" y="0"/>
                  </a:lnTo>
                  <a:close/>
                </a:path>
              </a:pathLst>
            </a:custGeom>
            <a:solidFill>
              <a:srgbClr val="A2001D"/>
            </a:solidFill>
            <a:ln w="1262" cap="flat">
              <a:noFill/>
              <a:prstDash val="solid"/>
              <a:miter/>
            </a:ln>
          </p:spPr>
          <p:txBody>
            <a:bodyPr rtlCol="0" anchor="ctr"/>
            <a:lstStyle/>
            <a:p>
              <a:endParaRPr lang="en-QA"/>
            </a:p>
          </p:txBody>
        </p:sp>
        <p:sp>
          <p:nvSpPr>
            <p:cNvPr id="9115" name="Freeform 9114">
              <a:extLst>
                <a:ext uri="{FF2B5EF4-FFF2-40B4-BE49-F238E27FC236}">
                  <a16:creationId xmlns:a16="http://schemas.microsoft.com/office/drawing/2014/main" id="{3937127E-7168-4B11-C92D-9D2D889EAF0A}"/>
                </a:ext>
              </a:extLst>
            </p:cNvPr>
            <p:cNvSpPr/>
            <p:nvPr/>
          </p:nvSpPr>
          <p:spPr>
            <a:xfrm>
              <a:off x="10309543" y="1629469"/>
              <a:ext cx="252881" cy="374693"/>
            </a:xfrm>
            <a:custGeom>
              <a:avLst/>
              <a:gdLst>
                <a:gd name="connsiteX0" fmla="*/ 0 w 252881"/>
                <a:gd name="connsiteY0" fmla="*/ 0 h 374693"/>
                <a:gd name="connsiteX1" fmla="*/ 252881 w 252881"/>
                <a:gd name="connsiteY1" fmla="*/ 0 h 374693"/>
                <a:gd name="connsiteX2" fmla="*/ 252881 w 252881"/>
                <a:gd name="connsiteY2" fmla="*/ 374694 h 374693"/>
                <a:gd name="connsiteX3" fmla="*/ 0 w 252881"/>
                <a:gd name="connsiteY3" fmla="*/ 374694 h 374693"/>
                <a:gd name="connsiteX4" fmla="*/ 0 w 252881"/>
                <a:gd name="connsiteY4" fmla="*/ 0 h 374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881" h="374693">
                  <a:moveTo>
                    <a:pt x="0" y="0"/>
                  </a:moveTo>
                  <a:lnTo>
                    <a:pt x="252881" y="0"/>
                  </a:lnTo>
                  <a:lnTo>
                    <a:pt x="252881" y="374694"/>
                  </a:lnTo>
                  <a:lnTo>
                    <a:pt x="0" y="374694"/>
                  </a:lnTo>
                  <a:lnTo>
                    <a:pt x="0" y="0"/>
                  </a:lnTo>
                  <a:close/>
                </a:path>
              </a:pathLst>
            </a:custGeom>
            <a:solidFill>
              <a:srgbClr val="D80027"/>
            </a:solidFill>
            <a:ln w="1262" cap="flat">
              <a:noFill/>
              <a:prstDash val="solid"/>
              <a:miter/>
            </a:ln>
          </p:spPr>
          <p:txBody>
            <a:bodyPr rtlCol="0" anchor="ctr"/>
            <a:lstStyle/>
            <a:p>
              <a:endParaRPr lang="en-QA"/>
            </a:p>
          </p:txBody>
        </p:sp>
        <p:sp>
          <p:nvSpPr>
            <p:cNvPr id="9116" name="Freeform 9115">
              <a:extLst>
                <a:ext uri="{FF2B5EF4-FFF2-40B4-BE49-F238E27FC236}">
                  <a16:creationId xmlns:a16="http://schemas.microsoft.com/office/drawing/2014/main" id="{5D9F3540-AAAF-0B00-BFBC-14F3D3D08429}"/>
                </a:ext>
              </a:extLst>
            </p:cNvPr>
            <p:cNvSpPr/>
            <p:nvPr/>
          </p:nvSpPr>
          <p:spPr>
            <a:xfrm>
              <a:off x="10534270" y="1601317"/>
              <a:ext cx="28154" cy="431756"/>
            </a:xfrm>
            <a:custGeom>
              <a:avLst/>
              <a:gdLst>
                <a:gd name="connsiteX0" fmla="*/ 0 w 28154"/>
                <a:gd name="connsiteY0" fmla="*/ 0 h 431756"/>
                <a:gd name="connsiteX1" fmla="*/ 28154 w 28154"/>
                <a:gd name="connsiteY1" fmla="*/ 0 h 431756"/>
                <a:gd name="connsiteX2" fmla="*/ 28154 w 28154"/>
                <a:gd name="connsiteY2" fmla="*/ 431756 h 431756"/>
                <a:gd name="connsiteX3" fmla="*/ 0 w 28154"/>
                <a:gd name="connsiteY3" fmla="*/ 431756 h 431756"/>
                <a:gd name="connsiteX4" fmla="*/ 0 w 28154"/>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54" h="431756">
                  <a:moveTo>
                    <a:pt x="0" y="0"/>
                  </a:moveTo>
                  <a:lnTo>
                    <a:pt x="28154" y="0"/>
                  </a:lnTo>
                  <a:lnTo>
                    <a:pt x="28154" y="431756"/>
                  </a:lnTo>
                  <a:lnTo>
                    <a:pt x="0" y="431756"/>
                  </a:lnTo>
                  <a:lnTo>
                    <a:pt x="0" y="0"/>
                  </a:lnTo>
                  <a:close/>
                </a:path>
              </a:pathLst>
            </a:custGeom>
            <a:solidFill>
              <a:srgbClr val="FFDA44"/>
            </a:solidFill>
            <a:ln w="1262" cap="flat">
              <a:noFill/>
              <a:prstDash val="solid"/>
              <a:miter/>
            </a:ln>
          </p:spPr>
          <p:txBody>
            <a:bodyPr rtlCol="0" anchor="ctr"/>
            <a:lstStyle/>
            <a:p>
              <a:endParaRPr lang="en-QA"/>
            </a:p>
          </p:txBody>
        </p:sp>
        <p:sp>
          <p:nvSpPr>
            <p:cNvPr id="9117" name="Freeform 9116">
              <a:extLst>
                <a:ext uri="{FF2B5EF4-FFF2-40B4-BE49-F238E27FC236}">
                  <a16:creationId xmlns:a16="http://schemas.microsoft.com/office/drawing/2014/main" id="{E251FA52-63B5-BDA9-09F8-9AD7BD046BEA}"/>
                </a:ext>
              </a:extLst>
            </p:cNvPr>
            <p:cNvSpPr/>
            <p:nvPr/>
          </p:nvSpPr>
          <p:spPr>
            <a:xfrm>
              <a:off x="10309543" y="1629469"/>
              <a:ext cx="112363" cy="374693"/>
            </a:xfrm>
            <a:custGeom>
              <a:avLst/>
              <a:gdLst>
                <a:gd name="connsiteX0" fmla="*/ 0 w 112363"/>
                <a:gd name="connsiteY0" fmla="*/ 0 h 374693"/>
                <a:gd name="connsiteX1" fmla="*/ 112363 w 112363"/>
                <a:gd name="connsiteY1" fmla="*/ 0 h 374693"/>
                <a:gd name="connsiteX2" fmla="*/ 112363 w 112363"/>
                <a:gd name="connsiteY2" fmla="*/ 374694 h 374693"/>
                <a:gd name="connsiteX3" fmla="*/ 0 w 112363"/>
                <a:gd name="connsiteY3" fmla="*/ 374694 h 374693"/>
                <a:gd name="connsiteX4" fmla="*/ 0 w 112363"/>
                <a:gd name="connsiteY4" fmla="*/ 0 h 374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363" h="374693">
                  <a:moveTo>
                    <a:pt x="0" y="0"/>
                  </a:moveTo>
                  <a:lnTo>
                    <a:pt x="112363" y="0"/>
                  </a:lnTo>
                  <a:lnTo>
                    <a:pt x="112363" y="374694"/>
                  </a:lnTo>
                  <a:lnTo>
                    <a:pt x="0" y="374694"/>
                  </a:lnTo>
                  <a:lnTo>
                    <a:pt x="0" y="0"/>
                  </a:lnTo>
                  <a:close/>
                </a:path>
              </a:pathLst>
            </a:custGeom>
            <a:solidFill>
              <a:srgbClr val="6DA544"/>
            </a:solidFill>
            <a:ln w="1262" cap="flat">
              <a:noFill/>
              <a:prstDash val="solid"/>
              <a:miter/>
            </a:ln>
          </p:spPr>
          <p:txBody>
            <a:bodyPr rtlCol="0" anchor="ctr"/>
            <a:lstStyle/>
            <a:p>
              <a:endParaRPr lang="en-QA"/>
            </a:p>
          </p:txBody>
        </p:sp>
        <p:sp>
          <p:nvSpPr>
            <p:cNvPr id="9118" name="Freeform 9117">
              <a:extLst>
                <a:ext uri="{FF2B5EF4-FFF2-40B4-BE49-F238E27FC236}">
                  <a16:creationId xmlns:a16="http://schemas.microsoft.com/office/drawing/2014/main" id="{A0D2F83E-5402-DD95-8948-189D2EFBC34C}"/>
                </a:ext>
              </a:extLst>
            </p:cNvPr>
            <p:cNvSpPr/>
            <p:nvPr/>
          </p:nvSpPr>
          <p:spPr>
            <a:xfrm>
              <a:off x="10421907" y="1629469"/>
              <a:ext cx="112363" cy="374693"/>
            </a:xfrm>
            <a:custGeom>
              <a:avLst/>
              <a:gdLst>
                <a:gd name="connsiteX0" fmla="*/ 0 w 112363"/>
                <a:gd name="connsiteY0" fmla="*/ 0 h 374693"/>
                <a:gd name="connsiteX1" fmla="*/ 112363 w 112363"/>
                <a:gd name="connsiteY1" fmla="*/ 0 h 374693"/>
                <a:gd name="connsiteX2" fmla="*/ 112363 w 112363"/>
                <a:gd name="connsiteY2" fmla="*/ 374694 h 374693"/>
                <a:gd name="connsiteX3" fmla="*/ 0 w 112363"/>
                <a:gd name="connsiteY3" fmla="*/ 374694 h 374693"/>
                <a:gd name="connsiteX4" fmla="*/ 0 w 112363"/>
                <a:gd name="connsiteY4" fmla="*/ 0 h 374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363" h="374693">
                  <a:moveTo>
                    <a:pt x="0" y="0"/>
                  </a:moveTo>
                  <a:lnTo>
                    <a:pt x="112363" y="0"/>
                  </a:lnTo>
                  <a:lnTo>
                    <a:pt x="112363" y="374694"/>
                  </a:lnTo>
                  <a:lnTo>
                    <a:pt x="0" y="374694"/>
                  </a:lnTo>
                  <a:lnTo>
                    <a:pt x="0" y="0"/>
                  </a:lnTo>
                  <a:close/>
                </a:path>
              </a:pathLst>
            </a:custGeom>
            <a:solidFill>
              <a:srgbClr val="FF9811"/>
            </a:solidFill>
            <a:ln w="1262" cap="flat">
              <a:noFill/>
              <a:prstDash val="solid"/>
              <a:miter/>
            </a:ln>
          </p:spPr>
          <p:txBody>
            <a:bodyPr rtlCol="0" anchor="ctr"/>
            <a:lstStyle/>
            <a:p>
              <a:endParaRPr lang="en-QA"/>
            </a:p>
          </p:txBody>
        </p:sp>
        <p:sp>
          <p:nvSpPr>
            <p:cNvPr id="9119" name="Freeform 9118">
              <a:extLst>
                <a:ext uri="{FF2B5EF4-FFF2-40B4-BE49-F238E27FC236}">
                  <a16:creationId xmlns:a16="http://schemas.microsoft.com/office/drawing/2014/main" id="{E326BBCE-E2AB-6973-9335-67AA21FB2F1E}"/>
                </a:ext>
              </a:extLst>
            </p:cNvPr>
            <p:cNvSpPr/>
            <p:nvPr/>
          </p:nvSpPr>
          <p:spPr>
            <a:xfrm>
              <a:off x="10567672" y="1635138"/>
              <a:ext cx="327576" cy="363201"/>
            </a:xfrm>
            <a:custGeom>
              <a:avLst/>
              <a:gdLst>
                <a:gd name="connsiteX0" fmla="*/ 178574 w 327576"/>
                <a:gd name="connsiteY0" fmla="*/ 164130 h 363201"/>
                <a:gd name="connsiteX1" fmla="*/ 178574 w 327576"/>
                <a:gd name="connsiteY1" fmla="*/ 116283 h 363201"/>
                <a:gd name="connsiteX2" fmla="*/ 179837 w 327576"/>
                <a:gd name="connsiteY2" fmla="*/ 101892 h 363201"/>
                <a:gd name="connsiteX3" fmla="*/ 186654 w 327576"/>
                <a:gd name="connsiteY3" fmla="*/ 87247 h 363201"/>
                <a:gd name="connsiteX4" fmla="*/ 173650 w 327576"/>
                <a:gd name="connsiteY4" fmla="*/ 86490 h 363201"/>
                <a:gd name="connsiteX5" fmla="*/ 134260 w 327576"/>
                <a:gd name="connsiteY5" fmla="*/ 90782 h 363201"/>
                <a:gd name="connsiteX6" fmla="*/ 103202 w 327576"/>
                <a:gd name="connsiteY6" fmla="*/ 108456 h 363201"/>
                <a:gd name="connsiteX7" fmla="*/ 94491 w 327576"/>
                <a:gd name="connsiteY7" fmla="*/ 104795 h 363201"/>
                <a:gd name="connsiteX8" fmla="*/ 94491 w 327576"/>
                <a:gd name="connsiteY8" fmla="*/ 124994 h 363201"/>
                <a:gd name="connsiteX9" fmla="*/ 110019 w 327576"/>
                <a:gd name="connsiteY9" fmla="*/ 128908 h 363201"/>
                <a:gd name="connsiteX10" fmla="*/ 125043 w 327576"/>
                <a:gd name="connsiteY10" fmla="*/ 142416 h 363201"/>
                <a:gd name="connsiteX11" fmla="*/ 94491 w 327576"/>
                <a:gd name="connsiteY11" fmla="*/ 136735 h 363201"/>
                <a:gd name="connsiteX12" fmla="*/ 93986 w 327576"/>
                <a:gd name="connsiteY12" fmla="*/ 155672 h 363201"/>
                <a:gd name="connsiteX13" fmla="*/ 125549 w 327576"/>
                <a:gd name="connsiteY13" fmla="*/ 165140 h 363201"/>
                <a:gd name="connsiteX14" fmla="*/ 110019 w 327576"/>
                <a:gd name="connsiteY14" fmla="*/ 196701 h 363201"/>
                <a:gd name="connsiteX15" fmla="*/ 120119 w 327576"/>
                <a:gd name="connsiteY15" fmla="*/ 218668 h 363201"/>
                <a:gd name="connsiteX16" fmla="*/ 110272 w 327576"/>
                <a:gd name="connsiteY16" fmla="*/ 222581 h 363201"/>
                <a:gd name="connsiteX17" fmla="*/ 75679 w 327576"/>
                <a:gd name="connsiteY17" fmla="*/ 200236 h 363201"/>
                <a:gd name="connsiteX18" fmla="*/ 80224 w 327576"/>
                <a:gd name="connsiteY18" fmla="*/ 46975 h 363201"/>
                <a:gd name="connsiteX19" fmla="*/ 51565 w 327576"/>
                <a:gd name="connsiteY19" fmla="*/ 111107 h 363201"/>
                <a:gd name="connsiteX20" fmla="*/ 51565 w 327576"/>
                <a:gd name="connsiteY20" fmla="*/ 156808 h 363201"/>
                <a:gd name="connsiteX21" fmla="*/ 54848 w 327576"/>
                <a:gd name="connsiteY21" fmla="*/ 199731 h 363201"/>
                <a:gd name="connsiteX22" fmla="*/ 56742 w 327576"/>
                <a:gd name="connsiteY22" fmla="*/ 262348 h 363201"/>
                <a:gd name="connsiteX23" fmla="*/ 75427 w 327576"/>
                <a:gd name="connsiteY23" fmla="*/ 262348 h 363201"/>
                <a:gd name="connsiteX24" fmla="*/ 75427 w 327576"/>
                <a:gd name="connsiteY24" fmla="*/ 224475 h 363201"/>
                <a:gd name="connsiteX25" fmla="*/ 116458 w 327576"/>
                <a:gd name="connsiteY25" fmla="*/ 245179 h 363201"/>
                <a:gd name="connsiteX26" fmla="*/ 159762 w 327576"/>
                <a:gd name="connsiteY26" fmla="*/ 238867 h 363201"/>
                <a:gd name="connsiteX27" fmla="*/ 160268 w 327576"/>
                <a:gd name="connsiteY27" fmla="*/ 278634 h 363201"/>
                <a:gd name="connsiteX28" fmla="*/ 140446 w 327576"/>
                <a:gd name="connsiteY28" fmla="*/ 288228 h 363201"/>
                <a:gd name="connsiteX29" fmla="*/ 141077 w 327576"/>
                <a:gd name="connsiteY29" fmla="*/ 295046 h 363201"/>
                <a:gd name="connsiteX30" fmla="*/ 178574 w 327576"/>
                <a:gd name="connsiteY30" fmla="*/ 295046 h 363201"/>
                <a:gd name="connsiteX31" fmla="*/ 181983 w 327576"/>
                <a:gd name="connsiteY31" fmla="*/ 262096 h 363201"/>
                <a:gd name="connsiteX32" fmla="*/ 189431 w 327576"/>
                <a:gd name="connsiteY32" fmla="*/ 248966 h 363201"/>
                <a:gd name="connsiteX33" fmla="*/ 246875 w 327576"/>
                <a:gd name="connsiteY33" fmla="*/ 238867 h 363201"/>
                <a:gd name="connsiteX34" fmla="*/ 251042 w 327576"/>
                <a:gd name="connsiteY34" fmla="*/ 280906 h 363201"/>
                <a:gd name="connsiteX35" fmla="*/ 231852 w 327576"/>
                <a:gd name="connsiteY35" fmla="*/ 289365 h 363201"/>
                <a:gd name="connsiteX36" fmla="*/ 232862 w 327576"/>
                <a:gd name="connsiteY36" fmla="*/ 294919 h 363201"/>
                <a:gd name="connsiteX37" fmla="*/ 270358 w 327576"/>
                <a:gd name="connsiteY37" fmla="*/ 294919 h 363201"/>
                <a:gd name="connsiteX38" fmla="*/ 273515 w 327576"/>
                <a:gd name="connsiteY38" fmla="*/ 259950 h 363201"/>
                <a:gd name="connsiteX39" fmla="*/ 285256 w 327576"/>
                <a:gd name="connsiteY39" fmla="*/ 238236 h 363201"/>
                <a:gd name="connsiteX40" fmla="*/ 299522 w 327576"/>
                <a:gd name="connsiteY40" fmla="*/ 192535 h 363201"/>
                <a:gd name="connsiteX41" fmla="*/ 289296 w 327576"/>
                <a:gd name="connsiteY41" fmla="*/ 163751 h 363201"/>
                <a:gd name="connsiteX42" fmla="*/ 240184 w 327576"/>
                <a:gd name="connsiteY42" fmla="*/ 163751 h 363201"/>
                <a:gd name="connsiteX43" fmla="*/ 178574 w 327576"/>
                <a:gd name="connsiteY43" fmla="*/ 164130 h 363201"/>
                <a:gd name="connsiteX44" fmla="*/ 6873 w 327576"/>
                <a:gd name="connsiteY44" fmla="*/ 6956 h 363201"/>
                <a:gd name="connsiteX45" fmla="*/ 34900 w 327576"/>
                <a:gd name="connsiteY45" fmla="*/ 9607 h 363201"/>
                <a:gd name="connsiteX46" fmla="*/ 38435 w 327576"/>
                <a:gd name="connsiteY46" fmla="*/ 26776 h 363201"/>
                <a:gd name="connsiteX47" fmla="*/ 44622 w 327576"/>
                <a:gd name="connsiteY47" fmla="*/ 44450 h 363201"/>
                <a:gd name="connsiteX48" fmla="*/ 26062 w 327576"/>
                <a:gd name="connsiteY48" fmla="*/ 39148 h 363201"/>
                <a:gd name="connsiteX49" fmla="*/ 8892 w 327576"/>
                <a:gd name="connsiteY49" fmla="*/ 35992 h 363201"/>
                <a:gd name="connsiteX50" fmla="*/ 6873 w 327576"/>
                <a:gd name="connsiteY50" fmla="*/ 6956 h 363201"/>
                <a:gd name="connsiteX51" fmla="*/ 320480 w 327576"/>
                <a:gd name="connsiteY51" fmla="*/ 6829 h 363201"/>
                <a:gd name="connsiteX52" fmla="*/ 317955 w 327576"/>
                <a:gd name="connsiteY52" fmla="*/ 34856 h 363201"/>
                <a:gd name="connsiteX53" fmla="*/ 300785 w 327576"/>
                <a:gd name="connsiteY53" fmla="*/ 38390 h 363201"/>
                <a:gd name="connsiteX54" fmla="*/ 283110 w 327576"/>
                <a:gd name="connsiteY54" fmla="*/ 44703 h 363201"/>
                <a:gd name="connsiteX55" fmla="*/ 288413 w 327576"/>
                <a:gd name="connsiteY55" fmla="*/ 26145 h 363201"/>
                <a:gd name="connsiteX56" fmla="*/ 291442 w 327576"/>
                <a:gd name="connsiteY56" fmla="*/ 8976 h 363201"/>
                <a:gd name="connsiteX57" fmla="*/ 320480 w 327576"/>
                <a:gd name="connsiteY57" fmla="*/ 6829 h 363201"/>
                <a:gd name="connsiteX58" fmla="*/ 320607 w 327576"/>
                <a:gd name="connsiteY58" fmla="*/ 356400 h 363201"/>
                <a:gd name="connsiteX59" fmla="*/ 292579 w 327576"/>
                <a:gd name="connsiteY59" fmla="*/ 353623 h 363201"/>
                <a:gd name="connsiteX60" fmla="*/ 289170 w 327576"/>
                <a:gd name="connsiteY60" fmla="*/ 336454 h 363201"/>
                <a:gd name="connsiteX61" fmla="*/ 282983 w 327576"/>
                <a:gd name="connsiteY61" fmla="*/ 318653 h 363201"/>
                <a:gd name="connsiteX62" fmla="*/ 301543 w 327576"/>
                <a:gd name="connsiteY62" fmla="*/ 324082 h 363201"/>
                <a:gd name="connsiteX63" fmla="*/ 318713 w 327576"/>
                <a:gd name="connsiteY63" fmla="*/ 327238 h 363201"/>
                <a:gd name="connsiteX64" fmla="*/ 320607 w 327576"/>
                <a:gd name="connsiteY64" fmla="*/ 356400 h 363201"/>
                <a:gd name="connsiteX65" fmla="*/ 7251 w 327576"/>
                <a:gd name="connsiteY65" fmla="*/ 356274 h 363201"/>
                <a:gd name="connsiteX66" fmla="*/ 9903 w 327576"/>
                <a:gd name="connsiteY66" fmla="*/ 328248 h 363201"/>
                <a:gd name="connsiteX67" fmla="*/ 27073 w 327576"/>
                <a:gd name="connsiteY67" fmla="*/ 324713 h 363201"/>
                <a:gd name="connsiteX68" fmla="*/ 44748 w 327576"/>
                <a:gd name="connsiteY68" fmla="*/ 318527 h 363201"/>
                <a:gd name="connsiteX69" fmla="*/ 39445 w 327576"/>
                <a:gd name="connsiteY69" fmla="*/ 337085 h 363201"/>
                <a:gd name="connsiteX70" fmla="*/ 36289 w 327576"/>
                <a:gd name="connsiteY70" fmla="*/ 354254 h 363201"/>
                <a:gd name="connsiteX71" fmla="*/ 7251 w 327576"/>
                <a:gd name="connsiteY71" fmla="*/ 356274 h 36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27576" h="363201">
                  <a:moveTo>
                    <a:pt x="178574" y="164130"/>
                  </a:moveTo>
                  <a:cubicBezTo>
                    <a:pt x="176806" y="161605"/>
                    <a:pt x="178574" y="116283"/>
                    <a:pt x="178574" y="116283"/>
                  </a:cubicBezTo>
                  <a:cubicBezTo>
                    <a:pt x="179710" y="106941"/>
                    <a:pt x="178700" y="105679"/>
                    <a:pt x="179837" y="101892"/>
                  </a:cubicBezTo>
                  <a:cubicBezTo>
                    <a:pt x="180973" y="98230"/>
                    <a:pt x="186654" y="87247"/>
                    <a:pt x="186654" y="87247"/>
                  </a:cubicBezTo>
                  <a:cubicBezTo>
                    <a:pt x="186654" y="87247"/>
                    <a:pt x="179079" y="84344"/>
                    <a:pt x="173650" y="86490"/>
                  </a:cubicBezTo>
                  <a:cubicBezTo>
                    <a:pt x="168221" y="88636"/>
                    <a:pt x="142466" y="77021"/>
                    <a:pt x="134260" y="90782"/>
                  </a:cubicBezTo>
                  <a:cubicBezTo>
                    <a:pt x="128705" y="99619"/>
                    <a:pt x="104464" y="111234"/>
                    <a:pt x="103202" y="108456"/>
                  </a:cubicBezTo>
                  <a:cubicBezTo>
                    <a:pt x="101939" y="105679"/>
                    <a:pt x="95753" y="102144"/>
                    <a:pt x="94491" y="104795"/>
                  </a:cubicBezTo>
                  <a:cubicBezTo>
                    <a:pt x="93228" y="107446"/>
                    <a:pt x="93607" y="122343"/>
                    <a:pt x="94491" y="124994"/>
                  </a:cubicBezTo>
                  <a:cubicBezTo>
                    <a:pt x="95501" y="128277"/>
                    <a:pt x="106863" y="127519"/>
                    <a:pt x="110019" y="128908"/>
                  </a:cubicBezTo>
                  <a:cubicBezTo>
                    <a:pt x="114691" y="131180"/>
                    <a:pt x="125422" y="139260"/>
                    <a:pt x="125043" y="142416"/>
                  </a:cubicBezTo>
                  <a:cubicBezTo>
                    <a:pt x="124665" y="145572"/>
                    <a:pt x="96637" y="134841"/>
                    <a:pt x="94491" y="136735"/>
                  </a:cubicBezTo>
                  <a:cubicBezTo>
                    <a:pt x="92723" y="138250"/>
                    <a:pt x="92092" y="153399"/>
                    <a:pt x="93986" y="155672"/>
                  </a:cubicBezTo>
                  <a:cubicBezTo>
                    <a:pt x="96258" y="158323"/>
                    <a:pt x="123529" y="162741"/>
                    <a:pt x="125549" y="165140"/>
                  </a:cubicBezTo>
                  <a:cubicBezTo>
                    <a:pt x="127568" y="167539"/>
                    <a:pt x="109010" y="174482"/>
                    <a:pt x="110019" y="196701"/>
                  </a:cubicBezTo>
                  <a:cubicBezTo>
                    <a:pt x="110903" y="215259"/>
                    <a:pt x="120119" y="218668"/>
                    <a:pt x="120119" y="218668"/>
                  </a:cubicBezTo>
                  <a:cubicBezTo>
                    <a:pt x="120119" y="218668"/>
                    <a:pt x="117090" y="223212"/>
                    <a:pt x="110272" y="222581"/>
                  </a:cubicBezTo>
                  <a:cubicBezTo>
                    <a:pt x="102444" y="221824"/>
                    <a:pt x="75679" y="200236"/>
                    <a:pt x="75679" y="200236"/>
                  </a:cubicBezTo>
                  <a:cubicBezTo>
                    <a:pt x="75679" y="200236"/>
                    <a:pt x="71261" y="62630"/>
                    <a:pt x="80224" y="46975"/>
                  </a:cubicBezTo>
                  <a:cubicBezTo>
                    <a:pt x="86411" y="36244"/>
                    <a:pt x="51565" y="59726"/>
                    <a:pt x="51565" y="111107"/>
                  </a:cubicBezTo>
                  <a:lnTo>
                    <a:pt x="51565" y="156808"/>
                  </a:lnTo>
                  <a:cubicBezTo>
                    <a:pt x="51565" y="165140"/>
                    <a:pt x="49798" y="185087"/>
                    <a:pt x="54848" y="199731"/>
                  </a:cubicBezTo>
                  <a:cubicBezTo>
                    <a:pt x="54848" y="199731"/>
                    <a:pt x="54343" y="258940"/>
                    <a:pt x="56742" y="262348"/>
                  </a:cubicBezTo>
                  <a:cubicBezTo>
                    <a:pt x="59140" y="265757"/>
                    <a:pt x="72775" y="265126"/>
                    <a:pt x="75427" y="262348"/>
                  </a:cubicBezTo>
                  <a:cubicBezTo>
                    <a:pt x="78078" y="259571"/>
                    <a:pt x="75427" y="224475"/>
                    <a:pt x="75427" y="224475"/>
                  </a:cubicBezTo>
                  <a:cubicBezTo>
                    <a:pt x="85148" y="224727"/>
                    <a:pt x="98530" y="246568"/>
                    <a:pt x="116458" y="245179"/>
                  </a:cubicBezTo>
                  <a:cubicBezTo>
                    <a:pt x="142466" y="243159"/>
                    <a:pt x="152693" y="232681"/>
                    <a:pt x="159762" y="238867"/>
                  </a:cubicBezTo>
                  <a:cubicBezTo>
                    <a:pt x="169989" y="247830"/>
                    <a:pt x="166706" y="268155"/>
                    <a:pt x="160268" y="278634"/>
                  </a:cubicBezTo>
                  <a:cubicBezTo>
                    <a:pt x="157490" y="283052"/>
                    <a:pt x="142213" y="284567"/>
                    <a:pt x="140446" y="288228"/>
                  </a:cubicBezTo>
                  <a:cubicBezTo>
                    <a:pt x="138679" y="291890"/>
                    <a:pt x="141077" y="295046"/>
                    <a:pt x="141077" y="295046"/>
                  </a:cubicBezTo>
                  <a:lnTo>
                    <a:pt x="178574" y="295046"/>
                  </a:lnTo>
                  <a:cubicBezTo>
                    <a:pt x="178574" y="295046"/>
                    <a:pt x="180342" y="269166"/>
                    <a:pt x="181983" y="262096"/>
                  </a:cubicBezTo>
                  <a:cubicBezTo>
                    <a:pt x="183624" y="254900"/>
                    <a:pt x="181225" y="248588"/>
                    <a:pt x="189431" y="248966"/>
                  </a:cubicBezTo>
                  <a:cubicBezTo>
                    <a:pt x="219100" y="250355"/>
                    <a:pt x="239680" y="229651"/>
                    <a:pt x="246875" y="238867"/>
                  </a:cubicBezTo>
                  <a:cubicBezTo>
                    <a:pt x="250916" y="244043"/>
                    <a:pt x="253946" y="276614"/>
                    <a:pt x="251042" y="280906"/>
                  </a:cubicBezTo>
                  <a:cubicBezTo>
                    <a:pt x="248264" y="285199"/>
                    <a:pt x="233619" y="284441"/>
                    <a:pt x="231852" y="289365"/>
                  </a:cubicBezTo>
                  <a:cubicBezTo>
                    <a:pt x="230084" y="294414"/>
                    <a:pt x="232862" y="294919"/>
                    <a:pt x="232862" y="294919"/>
                  </a:cubicBezTo>
                  <a:lnTo>
                    <a:pt x="270358" y="294919"/>
                  </a:lnTo>
                  <a:cubicBezTo>
                    <a:pt x="270358" y="294919"/>
                    <a:pt x="269853" y="268155"/>
                    <a:pt x="273515" y="259950"/>
                  </a:cubicBezTo>
                  <a:cubicBezTo>
                    <a:pt x="277176" y="251744"/>
                    <a:pt x="279701" y="246820"/>
                    <a:pt x="285256" y="238236"/>
                  </a:cubicBezTo>
                  <a:cubicBezTo>
                    <a:pt x="290811" y="229651"/>
                    <a:pt x="299522" y="218415"/>
                    <a:pt x="299522" y="192535"/>
                  </a:cubicBezTo>
                  <a:cubicBezTo>
                    <a:pt x="299522" y="174608"/>
                    <a:pt x="289296" y="163751"/>
                    <a:pt x="289296" y="163751"/>
                  </a:cubicBezTo>
                  <a:lnTo>
                    <a:pt x="240184" y="163751"/>
                  </a:lnTo>
                  <a:cubicBezTo>
                    <a:pt x="222383" y="164004"/>
                    <a:pt x="180342" y="166655"/>
                    <a:pt x="178574" y="164130"/>
                  </a:cubicBezTo>
                  <a:close/>
                  <a:moveTo>
                    <a:pt x="6873" y="6956"/>
                  </a:moveTo>
                  <a:cubicBezTo>
                    <a:pt x="20381" y="-6426"/>
                    <a:pt x="32375" y="3547"/>
                    <a:pt x="34900" y="9607"/>
                  </a:cubicBezTo>
                  <a:cubicBezTo>
                    <a:pt x="37299" y="15666"/>
                    <a:pt x="37551" y="19959"/>
                    <a:pt x="38435" y="26776"/>
                  </a:cubicBezTo>
                  <a:cubicBezTo>
                    <a:pt x="39572" y="35487"/>
                    <a:pt x="44622" y="44450"/>
                    <a:pt x="44622" y="44450"/>
                  </a:cubicBezTo>
                  <a:cubicBezTo>
                    <a:pt x="44622" y="44450"/>
                    <a:pt x="35658" y="39653"/>
                    <a:pt x="26062" y="39148"/>
                  </a:cubicBezTo>
                  <a:cubicBezTo>
                    <a:pt x="20129" y="38769"/>
                    <a:pt x="14700" y="38390"/>
                    <a:pt x="8892" y="35992"/>
                  </a:cubicBezTo>
                  <a:cubicBezTo>
                    <a:pt x="1696" y="33088"/>
                    <a:pt x="-5879" y="19706"/>
                    <a:pt x="6873" y="6956"/>
                  </a:cubicBezTo>
                  <a:close/>
                  <a:moveTo>
                    <a:pt x="320480" y="6829"/>
                  </a:moveTo>
                  <a:cubicBezTo>
                    <a:pt x="333989" y="20211"/>
                    <a:pt x="324015" y="32331"/>
                    <a:pt x="317955" y="34856"/>
                  </a:cubicBezTo>
                  <a:cubicBezTo>
                    <a:pt x="311895" y="37381"/>
                    <a:pt x="307602" y="37507"/>
                    <a:pt x="300785" y="38390"/>
                  </a:cubicBezTo>
                  <a:cubicBezTo>
                    <a:pt x="292074" y="39527"/>
                    <a:pt x="283110" y="44703"/>
                    <a:pt x="283110" y="44703"/>
                  </a:cubicBezTo>
                  <a:cubicBezTo>
                    <a:pt x="283110" y="44703"/>
                    <a:pt x="287781" y="35739"/>
                    <a:pt x="288413" y="26145"/>
                  </a:cubicBezTo>
                  <a:cubicBezTo>
                    <a:pt x="288791" y="20211"/>
                    <a:pt x="289170" y="14657"/>
                    <a:pt x="291442" y="8976"/>
                  </a:cubicBezTo>
                  <a:cubicBezTo>
                    <a:pt x="294220" y="1780"/>
                    <a:pt x="307602" y="-5921"/>
                    <a:pt x="320480" y="6829"/>
                  </a:cubicBezTo>
                  <a:close/>
                  <a:moveTo>
                    <a:pt x="320607" y="356400"/>
                  </a:moveTo>
                  <a:cubicBezTo>
                    <a:pt x="307098" y="369782"/>
                    <a:pt x="295104" y="359683"/>
                    <a:pt x="292579" y="353623"/>
                  </a:cubicBezTo>
                  <a:cubicBezTo>
                    <a:pt x="290180" y="347563"/>
                    <a:pt x="289927" y="343271"/>
                    <a:pt x="289170" y="336454"/>
                  </a:cubicBezTo>
                  <a:cubicBezTo>
                    <a:pt x="288160" y="327743"/>
                    <a:pt x="282983" y="318653"/>
                    <a:pt x="282983" y="318653"/>
                  </a:cubicBezTo>
                  <a:cubicBezTo>
                    <a:pt x="282983" y="318653"/>
                    <a:pt x="291821" y="323451"/>
                    <a:pt x="301543" y="324082"/>
                  </a:cubicBezTo>
                  <a:cubicBezTo>
                    <a:pt x="307476" y="324461"/>
                    <a:pt x="312905" y="324839"/>
                    <a:pt x="318713" y="327238"/>
                  </a:cubicBezTo>
                  <a:cubicBezTo>
                    <a:pt x="325909" y="330268"/>
                    <a:pt x="333484" y="343776"/>
                    <a:pt x="320607" y="356400"/>
                  </a:cubicBezTo>
                  <a:close/>
                  <a:moveTo>
                    <a:pt x="7251" y="356274"/>
                  </a:moveTo>
                  <a:cubicBezTo>
                    <a:pt x="-6132" y="342766"/>
                    <a:pt x="3842" y="330773"/>
                    <a:pt x="9903" y="328248"/>
                  </a:cubicBezTo>
                  <a:cubicBezTo>
                    <a:pt x="15962" y="325849"/>
                    <a:pt x="20255" y="325597"/>
                    <a:pt x="27073" y="324713"/>
                  </a:cubicBezTo>
                  <a:cubicBezTo>
                    <a:pt x="35784" y="323577"/>
                    <a:pt x="44748" y="318527"/>
                    <a:pt x="44748" y="318527"/>
                  </a:cubicBezTo>
                  <a:cubicBezTo>
                    <a:pt x="44748" y="318527"/>
                    <a:pt x="39950" y="327490"/>
                    <a:pt x="39445" y="337085"/>
                  </a:cubicBezTo>
                  <a:cubicBezTo>
                    <a:pt x="39067" y="343019"/>
                    <a:pt x="38688" y="348447"/>
                    <a:pt x="36289" y="354254"/>
                  </a:cubicBezTo>
                  <a:cubicBezTo>
                    <a:pt x="33385" y="361450"/>
                    <a:pt x="20003" y="369151"/>
                    <a:pt x="7251" y="356274"/>
                  </a:cubicBezTo>
                  <a:close/>
                </a:path>
              </a:pathLst>
            </a:custGeom>
            <a:solidFill>
              <a:srgbClr val="FFDA44"/>
            </a:solidFill>
            <a:ln w="1262" cap="flat">
              <a:noFill/>
              <a:prstDash val="solid"/>
              <a:miter/>
            </a:ln>
          </p:spPr>
          <p:txBody>
            <a:bodyPr rtlCol="0" anchor="ctr"/>
            <a:lstStyle/>
            <a:p>
              <a:endParaRPr lang="en-QA"/>
            </a:p>
          </p:txBody>
        </p:sp>
        <p:sp>
          <p:nvSpPr>
            <p:cNvPr id="9120" name="Freeform 9119">
              <a:extLst>
                <a:ext uri="{FF2B5EF4-FFF2-40B4-BE49-F238E27FC236}">
                  <a16:creationId xmlns:a16="http://schemas.microsoft.com/office/drawing/2014/main" id="{80119CAF-2D3B-260B-5F5E-E0174885E9D3}"/>
                </a:ext>
              </a:extLst>
            </p:cNvPr>
            <p:cNvSpPr/>
            <p:nvPr/>
          </p:nvSpPr>
          <p:spPr>
            <a:xfrm>
              <a:off x="10760260" y="1728898"/>
              <a:ext cx="100748" cy="81024"/>
            </a:xfrm>
            <a:custGeom>
              <a:avLst/>
              <a:gdLst>
                <a:gd name="connsiteX0" fmla="*/ 12297 w 100748"/>
                <a:gd name="connsiteY0" fmla="*/ 11742 h 81024"/>
                <a:gd name="connsiteX1" fmla="*/ 7575 w 100748"/>
                <a:gd name="connsiteY1" fmla="*/ 24164 h 81024"/>
                <a:gd name="connsiteX2" fmla="*/ 17511 w 100748"/>
                <a:gd name="connsiteY2" fmla="*/ 37572 h 81024"/>
                <a:gd name="connsiteX3" fmla="*/ 45855 w 100748"/>
                <a:gd name="connsiteY3" fmla="*/ 38910 h 81024"/>
                <a:gd name="connsiteX4" fmla="*/ 81849 w 100748"/>
                <a:gd name="connsiteY4" fmla="*/ 40046 h 81024"/>
                <a:gd name="connsiteX5" fmla="*/ 94461 w 100748"/>
                <a:gd name="connsiteY5" fmla="*/ 46598 h 81024"/>
                <a:gd name="connsiteX6" fmla="*/ 99726 w 100748"/>
                <a:gd name="connsiteY6" fmla="*/ 57379 h 81024"/>
                <a:gd name="connsiteX7" fmla="*/ 93110 w 100748"/>
                <a:gd name="connsiteY7" fmla="*/ 76127 h 81024"/>
                <a:gd name="connsiteX8" fmla="*/ 88868 w 100748"/>
                <a:gd name="connsiteY8" fmla="*/ 79864 h 81024"/>
                <a:gd name="connsiteX9" fmla="*/ 87366 w 100748"/>
                <a:gd name="connsiteY9" fmla="*/ 80697 h 81024"/>
                <a:gd name="connsiteX10" fmla="*/ 86873 w 100748"/>
                <a:gd name="connsiteY10" fmla="*/ 80911 h 81024"/>
                <a:gd name="connsiteX11" fmla="*/ 86697 w 100748"/>
                <a:gd name="connsiteY11" fmla="*/ 80987 h 81024"/>
                <a:gd name="connsiteX12" fmla="*/ 86634 w 100748"/>
                <a:gd name="connsiteY12" fmla="*/ 81000 h 81024"/>
                <a:gd name="connsiteX13" fmla="*/ 86608 w 100748"/>
                <a:gd name="connsiteY13" fmla="*/ 81012 h 81024"/>
                <a:gd name="connsiteX14" fmla="*/ 86596 w 100748"/>
                <a:gd name="connsiteY14" fmla="*/ 81025 h 81024"/>
                <a:gd name="connsiteX15" fmla="*/ 86596 w 100748"/>
                <a:gd name="connsiteY15" fmla="*/ 81025 h 81024"/>
                <a:gd name="connsiteX16" fmla="*/ 85346 w 100748"/>
                <a:gd name="connsiteY16" fmla="*/ 77440 h 81024"/>
                <a:gd name="connsiteX17" fmla="*/ 84096 w 100748"/>
                <a:gd name="connsiteY17" fmla="*/ 73867 h 81024"/>
                <a:gd name="connsiteX18" fmla="*/ 84096 w 100748"/>
                <a:gd name="connsiteY18" fmla="*/ 73867 h 81024"/>
                <a:gd name="connsiteX19" fmla="*/ 84083 w 100748"/>
                <a:gd name="connsiteY19" fmla="*/ 73879 h 81024"/>
                <a:gd name="connsiteX20" fmla="*/ 84071 w 100748"/>
                <a:gd name="connsiteY20" fmla="*/ 73879 h 81024"/>
                <a:gd name="connsiteX21" fmla="*/ 84046 w 100748"/>
                <a:gd name="connsiteY21" fmla="*/ 73892 h 81024"/>
                <a:gd name="connsiteX22" fmla="*/ 84033 w 100748"/>
                <a:gd name="connsiteY22" fmla="*/ 73892 h 81024"/>
                <a:gd name="connsiteX23" fmla="*/ 84147 w 100748"/>
                <a:gd name="connsiteY23" fmla="*/ 73842 h 81024"/>
                <a:gd name="connsiteX24" fmla="*/ 84816 w 100748"/>
                <a:gd name="connsiteY24" fmla="*/ 73463 h 81024"/>
                <a:gd name="connsiteX25" fmla="*/ 87341 w 100748"/>
                <a:gd name="connsiteY25" fmla="*/ 71216 h 81024"/>
                <a:gd name="connsiteX26" fmla="*/ 92176 w 100748"/>
                <a:gd name="connsiteY26" fmla="*/ 56862 h 81024"/>
                <a:gd name="connsiteX27" fmla="*/ 92176 w 100748"/>
                <a:gd name="connsiteY27" fmla="*/ 56862 h 81024"/>
                <a:gd name="connsiteX28" fmla="*/ 89513 w 100748"/>
                <a:gd name="connsiteY28" fmla="*/ 52342 h 81024"/>
                <a:gd name="connsiteX29" fmla="*/ 79563 w 100748"/>
                <a:gd name="connsiteY29" fmla="*/ 47267 h 81024"/>
                <a:gd name="connsiteX30" fmla="*/ 47572 w 100748"/>
                <a:gd name="connsiteY30" fmla="*/ 46282 h 81024"/>
                <a:gd name="connsiteX31" fmla="*/ 47572 w 100748"/>
                <a:gd name="connsiteY31" fmla="*/ 46295 h 81024"/>
                <a:gd name="connsiteX32" fmla="*/ 14330 w 100748"/>
                <a:gd name="connsiteY32" fmla="*/ 44452 h 81024"/>
                <a:gd name="connsiteX33" fmla="*/ 0 w 100748"/>
                <a:gd name="connsiteY33" fmla="*/ 24164 h 81024"/>
                <a:gd name="connsiteX34" fmla="*/ 7361 w 100748"/>
                <a:gd name="connsiteY34" fmla="*/ 5998 h 81024"/>
                <a:gd name="connsiteX35" fmla="*/ 23736 w 100748"/>
                <a:gd name="connsiteY35" fmla="*/ 102 h 81024"/>
                <a:gd name="connsiteX36" fmla="*/ 54679 w 100748"/>
                <a:gd name="connsiteY36" fmla="*/ 6566 h 81024"/>
                <a:gd name="connsiteX37" fmla="*/ 54692 w 100748"/>
                <a:gd name="connsiteY37" fmla="*/ 6566 h 81024"/>
                <a:gd name="connsiteX38" fmla="*/ 54692 w 100748"/>
                <a:gd name="connsiteY38" fmla="*/ 6566 h 81024"/>
                <a:gd name="connsiteX39" fmla="*/ 63883 w 100748"/>
                <a:gd name="connsiteY39" fmla="*/ 12411 h 81024"/>
                <a:gd name="connsiteX40" fmla="*/ 65828 w 100748"/>
                <a:gd name="connsiteY40" fmla="*/ 13724 h 81024"/>
                <a:gd name="connsiteX41" fmla="*/ 78503 w 100748"/>
                <a:gd name="connsiteY41" fmla="*/ 21450 h 81024"/>
                <a:gd name="connsiteX42" fmla="*/ 88818 w 100748"/>
                <a:gd name="connsiteY42" fmla="*/ 24518 h 81024"/>
                <a:gd name="connsiteX43" fmla="*/ 91532 w 100748"/>
                <a:gd name="connsiteY43" fmla="*/ 23609 h 81024"/>
                <a:gd name="connsiteX44" fmla="*/ 93679 w 100748"/>
                <a:gd name="connsiteY44" fmla="*/ 20415 h 81024"/>
                <a:gd name="connsiteX45" fmla="*/ 100749 w 100748"/>
                <a:gd name="connsiteY45" fmla="*/ 23129 h 81024"/>
                <a:gd name="connsiteX46" fmla="*/ 96115 w 100748"/>
                <a:gd name="connsiteY46" fmla="*/ 29643 h 81024"/>
                <a:gd name="connsiteX47" fmla="*/ 89247 w 100748"/>
                <a:gd name="connsiteY47" fmla="*/ 32080 h 81024"/>
                <a:gd name="connsiteX48" fmla="*/ 75107 w 100748"/>
                <a:gd name="connsiteY48" fmla="*/ 28217 h 81024"/>
                <a:gd name="connsiteX49" fmla="*/ 61598 w 100748"/>
                <a:gd name="connsiteY49" fmla="*/ 20011 h 81024"/>
                <a:gd name="connsiteX50" fmla="*/ 59540 w 100748"/>
                <a:gd name="connsiteY50" fmla="*/ 18622 h 81024"/>
                <a:gd name="connsiteX51" fmla="*/ 51106 w 100748"/>
                <a:gd name="connsiteY51" fmla="*/ 13244 h 81024"/>
                <a:gd name="connsiteX52" fmla="*/ 24240 w 100748"/>
                <a:gd name="connsiteY52" fmla="*/ 7652 h 81024"/>
                <a:gd name="connsiteX53" fmla="*/ 12297 w 100748"/>
                <a:gd name="connsiteY53" fmla="*/ 11742 h 81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0748" h="81024">
                  <a:moveTo>
                    <a:pt x="12297" y="11742"/>
                  </a:moveTo>
                  <a:cubicBezTo>
                    <a:pt x="9583" y="14077"/>
                    <a:pt x="7575" y="17827"/>
                    <a:pt x="7575" y="24164"/>
                  </a:cubicBezTo>
                  <a:cubicBezTo>
                    <a:pt x="7575" y="29606"/>
                    <a:pt x="10896" y="34516"/>
                    <a:pt x="17511" y="37572"/>
                  </a:cubicBezTo>
                  <a:cubicBezTo>
                    <a:pt x="24190" y="40652"/>
                    <a:pt x="34013" y="41675"/>
                    <a:pt x="45855" y="38910"/>
                  </a:cubicBezTo>
                  <a:cubicBezTo>
                    <a:pt x="58656" y="35918"/>
                    <a:pt x="71850" y="36865"/>
                    <a:pt x="81849" y="40046"/>
                  </a:cubicBezTo>
                  <a:cubicBezTo>
                    <a:pt x="86848" y="41637"/>
                    <a:pt x="91267" y="43846"/>
                    <a:pt x="94461" y="46598"/>
                  </a:cubicBezTo>
                  <a:cubicBezTo>
                    <a:pt x="97618" y="49325"/>
                    <a:pt x="100029" y="53011"/>
                    <a:pt x="99726" y="57379"/>
                  </a:cubicBezTo>
                  <a:cubicBezTo>
                    <a:pt x="99107" y="66620"/>
                    <a:pt x="96191" y="72491"/>
                    <a:pt x="93110" y="76127"/>
                  </a:cubicBezTo>
                  <a:cubicBezTo>
                    <a:pt x="91583" y="77919"/>
                    <a:pt x="90068" y="79106"/>
                    <a:pt x="88868" y="79864"/>
                  </a:cubicBezTo>
                  <a:cubicBezTo>
                    <a:pt x="88275" y="80242"/>
                    <a:pt x="87757" y="80507"/>
                    <a:pt x="87366" y="80697"/>
                  </a:cubicBezTo>
                  <a:cubicBezTo>
                    <a:pt x="87177" y="80785"/>
                    <a:pt x="87013" y="80861"/>
                    <a:pt x="86873" y="80911"/>
                  </a:cubicBezTo>
                  <a:cubicBezTo>
                    <a:pt x="86811" y="80937"/>
                    <a:pt x="86747" y="80962"/>
                    <a:pt x="86697" y="80987"/>
                  </a:cubicBezTo>
                  <a:cubicBezTo>
                    <a:pt x="86684" y="80987"/>
                    <a:pt x="86659" y="81000"/>
                    <a:pt x="86634" y="81000"/>
                  </a:cubicBezTo>
                  <a:lnTo>
                    <a:pt x="86608" y="81012"/>
                  </a:lnTo>
                  <a:lnTo>
                    <a:pt x="86596" y="81025"/>
                  </a:lnTo>
                  <a:lnTo>
                    <a:pt x="86596" y="81025"/>
                  </a:lnTo>
                  <a:cubicBezTo>
                    <a:pt x="86583" y="81025"/>
                    <a:pt x="86583" y="81025"/>
                    <a:pt x="85346" y="77440"/>
                  </a:cubicBezTo>
                  <a:cubicBezTo>
                    <a:pt x="84109" y="73867"/>
                    <a:pt x="84109" y="73867"/>
                    <a:pt x="84096" y="73867"/>
                  </a:cubicBezTo>
                  <a:lnTo>
                    <a:pt x="84096" y="73867"/>
                  </a:lnTo>
                  <a:lnTo>
                    <a:pt x="84083" y="73879"/>
                  </a:lnTo>
                  <a:lnTo>
                    <a:pt x="84071" y="73879"/>
                  </a:lnTo>
                  <a:lnTo>
                    <a:pt x="84046" y="73892"/>
                  </a:lnTo>
                  <a:cubicBezTo>
                    <a:pt x="84033" y="73892"/>
                    <a:pt x="84033" y="73892"/>
                    <a:pt x="84033" y="73892"/>
                  </a:cubicBezTo>
                  <a:cubicBezTo>
                    <a:pt x="84033" y="73892"/>
                    <a:pt x="84071" y="73879"/>
                    <a:pt x="84147" y="73842"/>
                  </a:cubicBezTo>
                  <a:cubicBezTo>
                    <a:pt x="84273" y="73778"/>
                    <a:pt x="84500" y="73665"/>
                    <a:pt x="84816" y="73463"/>
                  </a:cubicBezTo>
                  <a:cubicBezTo>
                    <a:pt x="85435" y="73072"/>
                    <a:pt x="86356" y="72377"/>
                    <a:pt x="87341" y="71216"/>
                  </a:cubicBezTo>
                  <a:cubicBezTo>
                    <a:pt x="89260" y="68956"/>
                    <a:pt x="91646" y="64664"/>
                    <a:pt x="92176" y="56862"/>
                  </a:cubicBezTo>
                  <a:lnTo>
                    <a:pt x="92176" y="56862"/>
                  </a:lnTo>
                  <a:cubicBezTo>
                    <a:pt x="92252" y="55801"/>
                    <a:pt x="91722" y="54248"/>
                    <a:pt x="89513" y="52342"/>
                  </a:cubicBezTo>
                  <a:cubicBezTo>
                    <a:pt x="87341" y="50461"/>
                    <a:pt x="83945" y="48656"/>
                    <a:pt x="79563" y="47267"/>
                  </a:cubicBezTo>
                  <a:cubicBezTo>
                    <a:pt x="70815" y="44490"/>
                    <a:pt x="59010" y="43606"/>
                    <a:pt x="47572" y="46282"/>
                  </a:cubicBezTo>
                  <a:lnTo>
                    <a:pt x="47572" y="46295"/>
                  </a:lnTo>
                  <a:cubicBezTo>
                    <a:pt x="34530" y="49338"/>
                    <a:pt x="22902" y="48403"/>
                    <a:pt x="14330" y="44452"/>
                  </a:cubicBezTo>
                  <a:cubicBezTo>
                    <a:pt x="5707" y="40463"/>
                    <a:pt x="0" y="33241"/>
                    <a:pt x="0" y="24164"/>
                  </a:cubicBezTo>
                  <a:cubicBezTo>
                    <a:pt x="0" y="16047"/>
                    <a:pt x="2677" y="10025"/>
                    <a:pt x="7361" y="5998"/>
                  </a:cubicBezTo>
                  <a:cubicBezTo>
                    <a:pt x="11906" y="2097"/>
                    <a:pt x="17877" y="493"/>
                    <a:pt x="23736" y="102"/>
                  </a:cubicBezTo>
                  <a:cubicBezTo>
                    <a:pt x="35363" y="-681"/>
                    <a:pt x="48342" y="3182"/>
                    <a:pt x="54679" y="6566"/>
                  </a:cubicBezTo>
                  <a:lnTo>
                    <a:pt x="54692" y="6566"/>
                  </a:lnTo>
                  <a:lnTo>
                    <a:pt x="54692" y="6566"/>
                  </a:lnTo>
                  <a:cubicBezTo>
                    <a:pt x="57280" y="7967"/>
                    <a:pt x="60525" y="10151"/>
                    <a:pt x="63883" y="12411"/>
                  </a:cubicBezTo>
                  <a:cubicBezTo>
                    <a:pt x="64527" y="12853"/>
                    <a:pt x="65171" y="13295"/>
                    <a:pt x="65828" y="13724"/>
                  </a:cubicBezTo>
                  <a:cubicBezTo>
                    <a:pt x="69981" y="16514"/>
                    <a:pt x="74349" y="19354"/>
                    <a:pt x="78503" y="21450"/>
                  </a:cubicBezTo>
                  <a:cubicBezTo>
                    <a:pt x="82783" y="23596"/>
                    <a:pt x="86280" y="24657"/>
                    <a:pt x="88818" y="24518"/>
                  </a:cubicBezTo>
                  <a:cubicBezTo>
                    <a:pt x="89979" y="24442"/>
                    <a:pt x="90850" y="24127"/>
                    <a:pt x="91532" y="23609"/>
                  </a:cubicBezTo>
                  <a:cubicBezTo>
                    <a:pt x="92239" y="23079"/>
                    <a:pt x="93022" y="22132"/>
                    <a:pt x="93679" y="20415"/>
                  </a:cubicBezTo>
                  <a:lnTo>
                    <a:pt x="100749" y="23129"/>
                  </a:lnTo>
                  <a:cubicBezTo>
                    <a:pt x="99701" y="25856"/>
                    <a:pt x="98173" y="28078"/>
                    <a:pt x="96115" y="29643"/>
                  </a:cubicBezTo>
                  <a:cubicBezTo>
                    <a:pt x="94032" y="31222"/>
                    <a:pt x="91658" y="31941"/>
                    <a:pt x="89247" y="32080"/>
                  </a:cubicBezTo>
                  <a:cubicBezTo>
                    <a:pt x="84626" y="32345"/>
                    <a:pt x="79627" y="30489"/>
                    <a:pt x="75107" y="28217"/>
                  </a:cubicBezTo>
                  <a:cubicBezTo>
                    <a:pt x="70474" y="25894"/>
                    <a:pt x="65765" y="22814"/>
                    <a:pt x="61598" y="20011"/>
                  </a:cubicBezTo>
                  <a:cubicBezTo>
                    <a:pt x="60891" y="19544"/>
                    <a:pt x="60210" y="19077"/>
                    <a:pt x="59540" y="18622"/>
                  </a:cubicBezTo>
                  <a:cubicBezTo>
                    <a:pt x="56169" y="16350"/>
                    <a:pt x="53329" y="14444"/>
                    <a:pt x="51106" y="13244"/>
                  </a:cubicBezTo>
                  <a:cubicBezTo>
                    <a:pt x="45830" y="10429"/>
                    <a:pt x="34252" y="6982"/>
                    <a:pt x="24240" y="7652"/>
                  </a:cubicBezTo>
                  <a:cubicBezTo>
                    <a:pt x="19266" y="7992"/>
                    <a:pt x="15138" y="9305"/>
                    <a:pt x="12297" y="11742"/>
                  </a:cubicBezTo>
                  <a:close/>
                </a:path>
              </a:pathLst>
            </a:custGeom>
            <a:solidFill>
              <a:srgbClr val="FFDA44"/>
            </a:solidFill>
            <a:ln w="1262" cap="flat">
              <a:noFill/>
              <a:prstDash val="solid"/>
              <a:miter/>
            </a:ln>
          </p:spPr>
          <p:txBody>
            <a:bodyPr rtlCol="0" anchor="ctr"/>
            <a:lstStyle/>
            <a:p>
              <a:endParaRPr lang="en-QA"/>
            </a:p>
          </p:txBody>
        </p:sp>
      </p:grpSp>
      <p:grpSp>
        <p:nvGrpSpPr>
          <p:cNvPr id="9121" name="Graphic 2">
            <a:extLst>
              <a:ext uri="{FF2B5EF4-FFF2-40B4-BE49-F238E27FC236}">
                <a16:creationId xmlns:a16="http://schemas.microsoft.com/office/drawing/2014/main" id="{EFADC81C-B600-7CAA-5B1A-5737098A3BE3}"/>
              </a:ext>
            </a:extLst>
          </p:cNvPr>
          <p:cNvGrpSpPr/>
          <p:nvPr/>
        </p:nvGrpSpPr>
        <p:grpSpPr>
          <a:xfrm>
            <a:off x="13120221" y="3378285"/>
            <a:ext cx="855664" cy="570413"/>
            <a:chOff x="10281389" y="790832"/>
            <a:chExt cx="647668" cy="431756"/>
          </a:xfrm>
        </p:grpSpPr>
        <p:sp>
          <p:nvSpPr>
            <p:cNvPr id="9122" name="Freeform 9121">
              <a:extLst>
                <a:ext uri="{FF2B5EF4-FFF2-40B4-BE49-F238E27FC236}">
                  <a16:creationId xmlns:a16="http://schemas.microsoft.com/office/drawing/2014/main" id="{2B213BA1-7E53-36F3-3017-5D076CCCD5A3}"/>
                </a:ext>
              </a:extLst>
            </p:cNvPr>
            <p:cNvSpPr/>
            <p:nvPr/>
          </p:nvSpPr>
          <p:spPr>
            <a:xfrm>
              <a:off x="10281389" y="790832"/>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sp>
          <p:nvSpPr>
            <p:cNvPr id="9123" name="Freeform 9122">
              <a:extLst>
                <a:ext uri="{FF2B5EF4-FFF2-40B4-BE49-F238E27FC236}">
                  <a16:creationId xmlns:a16="http://schemas.microsoft.com/office/drawing/2014/main" id="{7A6D9A1B-D835-6058-C0C5-5B672B086E75}"/>
                </a:ext>
              </a:extLst>
            </p:cNvPr>
            <p:cNvSpPr/>
            <p:nvPr/>
          </p:nvSpPr>
          <p:spPr>
            <a:xfrm>
              <a:off x="10281389" y="790832"/>
              <a:ext cx="647668" cy="215878"/>
            </a:xfrm>
            <a:custGeom>
              <a:avLst/>
              <a:gdLst>
                <a:gd name="connsiteX0" fmla="*/ 0 w 647668"/>
                <a:gd name="connsiteY0" fmla="*/ 0 h 215878"/>
                <a:gd name="connsiteX1" fmla="*/ 647668 w 647668"/>
                <a:gd name="connsiteY1" fmla="*/ 0 h 215878"/>
                <a:gd name="connsiteX2" fmla="*/ 647668 w 647668"/>
                <a:gd name="connsiteY2" fmla="*/ 215878 h 215878"/>
                <a:gd name="connsiteX3" fmla="*/ 0 w 647668"/>
                <a:gd name="connsiteY3" fmla="*/ 215878 h 215878"/>
                <a:gd name="connsiteX4" fmla="*/ 0 w 647668"/>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78">
                  <a:moveTo>
                    <a:pt x="0" y="0"/>
                  </a:moveTo>
                  <a:lnTo>
                    <a:pt x="647668" y="0"/>
                  </a:lnTo>
                  <a:lnTo>
                    <a:pt x="647668" y="215878"/>
                  </a:lnTo>
                  <a:lnTo>
                    <a:pt x="0" y="215878"/>
                  </a:lnTo>
                  <a:lnTo>
                    <a:pt x="0" y="0"/>
                  </a:lnTo>
                  <a:close/>
                </a:path>
              </a:pathLst>
            </a:custGeom>
            <a:solidFill>
              <a:srgbClr val="0052B4"/>
            </a:solidFill>
            <a:ln w="1262" cap="flat">
              <a:noFill/>
              <a:prstDash val="solid"/>
              <a:miter/>
            </a:ln>
          </p:spPr>
          <p:txBody>
            <a:bodyPr rtlCol="0" anchor="ctr"/>
            <a:lstStyle/>
            <a:p>
              <a:endParaRPr lang="en-QA"/>
            </a:p>
          </p:txBody>
        </p:sp>
        <p:sp>
          <p:nvSpPr>
            <p:cNvPr id="9124" name="Freeform 9123">
              <a:extLst>
                <a:ext uri="{FF2B5EF4-FFF2-40B4-BE49-F238E27FC236}">
                  <a16:creationId xmlns:a16="http://schemas.microsoft.com/office/drawing/2014/main" id="{2A283048-9167-114D-8610-15708C322090}"/>
                </a:ext>
              </a:extLst>
            </p:cNvPr>
            <p:cNvSpPr/>
            <p:nvPr/>
          </p:nvSpPr>
          <p:spPr>
            <a:xfrm>
              <a:off x="10342116" y="840194"/>
              <a:ext cx="127765" cy="117154"/>
            </a:xfrm>
            <a:custGeom>
              <a:avLst/>
              <a:gdLst>
                <a:gd name="connsiteX0" fmla="*/ 127766 w 127765"/>
                <a:gd name="connsiteY0" fmla="*/ 74484 h 117154"/>
                <a:gd name="connsiteX1" fmla="*/ 95824 w 127765"/>
                <a:gd name="connsiteY1" fmla="*/ 42544 h 117154"/>
                <a:gd name="connsiteX2" fmla="*/ 74488 w 127765"/>
                <a:gd name="connsiteY2" fmla="*/ 50624 h 117154"/>
                <a:gd name="connsiteX3" fmla="*/ 74488 w 127765"/>
                <a:gd name="connsiteY3" fmla="*/ 31940 h 117154"/>
                <a:gd name="connsiteX4" fmla="*/ 85093 w 127765"/>
                <a:gd name="connsiteY4" fmla="*/ 31940 h 117154"/>
                <a:gd name="connsiteX5" fmla="*/ 85093 w 127765"/>
                <a:gd name="connsiteY5" fmla="*/ 10605 h 117154"/>
                <a:gd name="connsiteX6" fmla="*/ 74488 w 127765"/>
                <a:gd name="connsiteY6" fmla="*/ 10605 h 117154"/>
                <a:gd name="connsiteX7" fmla="*/ 74488 w 127765"/>
                <a:gd name="connsiteY7" fmla="*/ 0 h 117154"/>
                <a:gd name="connsiteX8" fmla="*/ 53278 w 127765"/>
                <a:gd name="connsiteY8" fmla="*/ 0 h 117154"/>
                <a:gd name="connsiteX9" fmla="*/ 53278 w 127765"/>
                <a:gd name="connsiteY9" fmla="*/ 10605 h 117154"/>
                <a:gd name="connsiteX10" fmla="*/ 42673 w 127765"/>
                <a:gd name="connsiteY10" fmla="*/ 10605 h 117154"/>
                <a:gd name="connsiteX11" fmla="*/ 42673 w 127765"/>
                <a:gd name="connsiteY11" fmla="*/ 31940 h 117154"/>
                <a:gd name="connsiteX12" fmla="*/ 53278 w 127765"/>
                <a:gd name="connsiteY12" fmla="*/ 31940 h 117154"/>
                <a:gd name="connsiteX13" fmla="*/ 53278 w 127765"/>
                <a:gd name="connsiteY13" fmla="*/ 50750 h 117154"/>
                <a:gd name="connsiteX14" fmla="*/ 31941 w 127765"/>
                <a:gd name="connsiteY14" fmla="*/ 42671 h 117154"/>
                <a:gd name="connsiteX15" fmla="*/ 0 w 127765"/>
                <a:gd name="connsiteY15" fmla="*/ 74611 h 117154"/>
                <a:gd name="connsiteX16" fmla="*/ 10605 w 127765"/>
                <a:gd name="connsiteY16" fmla="*/ 98344 h 117154"/>
                <a:gd name="connsiteX17" fmla="*/ 10605 w 127765"/>
                <a:gd name="connsiteY17" fmla="*/ 117155 h 117154"/>
                <a:gd name="connsiteX18" fmla="*/ 117034 w 127765"/>
                <a:gd name="connsiteY18" fmla="*/ 117155 h 117154"/>
                <a:gd name="connsiteX19" fmla="*/ 117034 w 127765"/>
                <a:gd name="connsiteY19" fmla="*/ 98344 h 117154"/>
                <a:gd name="connsiteX20" fmla="*/ 127766 w 127765"/>
                <a:gd name="connsiteY20" fmla="*/ 74484 h 11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7765" h="117154">
                  <a:moveTo>
                    <a:pt x="127766" y="74484"/>
                  </a:moveTo>
                  <a:cubicBezTo>
                    <a:pt x="127766" y="56810"/>
                    <a:pt x="113500" y="42544"/>
                    <a:pt x="95824" y="42544"/>
                  </a:cubicBezTo>
                  <a:cubicBezTo>
                    <a:pt x="87618" y="42544"/>
                    <a:pt x="80169" y="45574"/>
                    <a:pt x="74488" y="50624"/>
                  </a:cubicBezTo>
                  <a:lnTo>
                    <a:pt x="74488" y="31940"/>
                  </a:lnTo>
                  <a:lnTo>
                    <a:pt x="85093" y="31940"/>
                  </a:lnTo>
                  <a:lnTo>
                    <a:pt x="85093" y="10605"/>
                  </a:lnTo>
                  <a:lnTo>
                    <a:pt x="74488" y="10605"/>
                  </a:lnTo>
                  <a:lnTo>
                    <a:pt x="74488" y="0"/>
                  </a:lnTo>
                  <a:lnTo>
                    <a:pt x="53278" y="0"/>
                  </a:lnTo>
                  <a:lnTo>
                    <a:pt x="53278" y="10605"/>
                  </a:lnTo>
                  <a:lnTo>
                    <a:pt x="42673" y="10605"/>
                  </a:lnTo>
                  <a:lnTo>
                    <a:pt x="42673" y="31940"/>
                  </a:lnTo>
                  <a:lnTo>
                    <a:pt x="53278" y="31940"/>
                  </a:lnTo>
                  <a:lnTo>
                    <a:pt x="53278" y="50750"/>
                  </a:lnTo>
                  <a:cubicBezTo>
                    <a:pt x="47596" y="45701"/>
                    <a:pt x="40148" y="42671"/>
                    <a:pt x="31941" y="42671"/>
                  </a:cubicBezTo>
                  <a:cubicBezTo>
                    <a:pt x="14266" y="42671"/>
                    <a:pt x="0" y="56936"/>
                    <a:pt x="0" y="74611"/>
                  </a:cubicBezTo>
                  <a:cubicBezTo>
                    <a:pt x="0" y="84079"/>
                    <a:pt x="4166" y="92537"/>
                    <a:pt x="10605" y="98344"/>
                  </a:cubicBezTo>
                  <a:lnTo>
                    <a:pt x="10605" y="117155"/>
                  </a:lnTo>
                  <a:lnTo>
                    <a:pt x="117034" y="117155"/>
                  </a:lnTo>
                  <a:lnTo>
                    <a:pt x="117034" y="98344"/>
                  </a:lnTo>
                  <a:cubicBezTo>
                    <a:pt x="123726" y="92411"/>
                    <a:pt x="127766" y="83826"/>
                    <a:pt x="127766" y="74484"/>
                  </a:cubicBezTo>
                  <a:close/>
                </a:path>
              </a:pathLst>
            </a:custGeom>
            <a:solidFill>
              <a:srgbClr val="FFDA44"/>
            </a:solidFill>
            <a:ln w="1262" cap="flat">
              <a:noFill/>
              <a:prstDash val="solid"/>
              <a:miter/>
            </a:ln>
          </p:spPr>
          <p:txBody>
            <a:bodyPr rtlCol="0" anchor="ctr"/>
            <a:lstStyle/>
            <a:p>
              <a:endParaRPr lang="en-QA"/>
            </a:p>
          </p:txBody>
        </p:sp>
      </p:grpSp>
      <p:grpSp>
        <p:nvGrpSpPr>
          <p:cNvPr id="9143" name="Graphic 2">
            <a:extLst>
              <a:ext uri="{FF2B5EF4-FFF2-40B4-BE49-F238E27FC236}">
                <a16:creationId xmlns:a16="http://schemas.microsoft.com/office/drawing/2014/main" id="{5BF76A2E-FCC2-9431-06B8-C98D4288835F}"/>
              </a:ext>
            </a:extLst>
          </p:cNvPr>
          <p:cNvGrpSpPr/>
          <p:nvPr/>
        </p:nvGrpSpPr>
        <p:grpSpPr>
          <a:xfrm>
            <a:off x="11764168" y="4449054"/>
            <a:ext cx="855664" cy="570430"/>
            <a:chOff x="9254968" y="1601317"/>
            <a:chExt cx="647668" cy="431769"/>
          </a:xfrm>
        </p:grpSpPr>
        <p:sp>
          <p:nvSpPr>
            <p:cNvPr id="9144" name="Freeform 9143">
              <a:extLst>
                <a:ext uri="{FF2B5EF4-FFF2-40B4-BE49-F238E27FC236}">
                  <a16:creationId xmlns:a16="http://schemas.microsoft.com/office/drawing/2014/main" id="{CDE84107-7212-5C8E-ECB5-39A87D6E07E8}"/>
                </a:ext>
              </a:extLst>
            </p:cNvPr>
            <p:cNvSpPr/>
            <p:nvPr/>
          </p:nvSpPr>
          <p:spPr>
            <a:xfrm>
              <a:off x="9254968" y="1601330"/>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9145" name="Freeform 9144">
              <a:extLst>
                <a:ext uri="{FF2B5EF4-FFF2-40B4-BE49-F238E27FC236}">
                  <a16:creationId xmlns:a16="http://schemas.microsoft.com/office/drawing/2014/main" id="{782D9AAA-8E1C-2D7D-7C1B-E3889F27EA31}"/>
                </a:ext>
              </a:extLst>
            </p:cNvPr>
            <p:cNvSpPr/>
            <p:nvPr/>
          </p:nvSpPr>
          <p:spPr>
            <a:xfrm>
              <a:off x="9703172" y="1685787"/>
              <a:ext cx="75094" cy="75090"/>
            </a:xfrm>
            <a:custGeom>
              <a:avLst/>
              <a:gdLst>
                <a:gd name="connsiteX0" fmla="*/ 37547 w 75094"/>
                <a:gd name="connsiteY0" fmla="*/ 75090 h 75090"/>
                <a:gd name="connsiteX1" fmla="*/ 75095 w 75094"/>
                <a:gd name="connsiteY1" fmla="*/ 37545 h 75090"/>
                <a:gd name="connsiteX2" fmla="*/ 37547 w 75094"/>
                <a:gd name="connsiteY2" fmla="*/ 0 h 75090"/>
                <a:gd name="connsiteX3" fmla="*/ 0 w 75094"/>
                <a:gd name="connsiteY3" fmla="*/ 37545 h 75090"/>
                <a:gd name="connsiteX4" fmla="*/ 37547 w 75094"/>
                <a:gd name="connsiteY4" fmla="*/ 75090 h 75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094" h="75090">
                  <a:moveTo>
                    <a:pt x="37547" y="75090"/>
                  </a:moveTo>
                  <a:cubicBezTo>
                    <a:pt x="58278" y="75090"/>
                    <a:pt x="75095" y="58275"/>
                    <a:pt x="75095" y="37545"/>
                  </a:cubicBezTo>
                  <a:cubicBezTo>
                    <a:pt x="75095" y="16803"/>
                    <a:pt x="58278" y="0"/>
                    <a:pt x="37547" y="0"/>
                  </a:cubicBezTo>
                  <a:cubicBezTo>
                    <a:pt x="16804" y="0"/>
                    <a:pt x="0" y="16803"/>
                    <a:pt x="0" y="37545"/>
                  </a:cubicBezTo>
                  <a:cubicBezTo>
                    <a:pt x="0" y="58275"/>
                    <a:pt x="16804" y="75090"/>
                    <a:pt x="37547" y="75090"/>
                  </a:cubicBezTo>
                  <a:close/>
                </a:path>
              </a:pathLst>
            </a:custGeom>
            <a:solidFill>
              <a:srgbClr val="6DA544"/>
            </a:solidFill>
            <a:ln w="1262" cap="flat">
              <a:noFill/>
              <a:prstDash val="solid"/>
              <a:miter/>
            </a:ln>
          </p:spPr>
          <p:txBody>
            <a:bodyPr rtlCol="0" anchor="ctr"/>
            <a:lstStyle/>
            <a:p>
              <a:endParaRPr lang="en-QA"/>
            </a:p>
          </p:txBody>
        </p:sp>
        <p:sp>
          <p:nvSpPr>
            <p:cNvPr id="9146" name="Freeform 9145">
              <a:extLst>
                <a:ext uri="{FF2B5EF4-FFF2-40B4-BE49-F238E27FC236}">
                  <a16:creationId xmlns:a16="http://schemas.microsoft.com/office/drawing/2014/main" id="{6C889582-D072-E014-F445-AFA56DD87682}"/>
                </a:ext>
              </a:extLst>
            </p:cNvPr>
            <p:cNvSpPr/>
            <p:nvPr/>
          </p:nvSpPr>
          <p:spPr>
            <a:xfrm>
              <a:off x="9675006" y="1713952"/>
              <a:ext cx="131414" cy="56317"/>
            </a:xfrm>
            <a:custGeom>
              <a:avLst/>
              <a:gdLst>
                <a:gd name="connsiteX0" fmla="*/ 0 w 131414"/>
                <a:gd name="connsiteY0" fmla="*/ 0 h 56317"/>
                <a:gd name="connsiteX1" fmla="*/ 131415 w 131414"/>
                <a:gd name="connsiteY1" fmla="*/ 0 h 56317"/>
                <a:gd name="connsiteX2" fmla="*/ 131415 w 131414"/>
                <a:gd name="connsiteY2" fmla="*/ 56318 h 56317"/>
                <a:gd name="connsiteX3" fmla="*/ 0 w 131414"/>
                <a:gd name="connsiteY3" fmla="*/ 56318 h 56317"/>
                <a:gd name="connsiteX4" fmla="*/ 0 w 131414"/>
                <a:gd name="connsiteY4" fmla="*/ 0 h 56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414" h="56317">
                  <a:moveTo>
                    <a:pt x="0" y="0"/>
                  </a:moveTo>
                  <a:lnTo>
                    <a:pt x="131415" y="0"/>
                  </a:lnTo>
                  <a:lnTo>
                    <a:pt x="131415" y="56318"/>
                  </a:lnTo>
                  <a:lnTo>
                    <a:pt x="0" y="56318"/>
                  </a:lnTo>
                  <a:lnTo>
                    <a:pt x="0" y="0"/>
                  </a:lnTo>
                  <a:close/>
                </a:path>
              </a:pathLst>
            </a:custGeom>
            <a:solidFill>
              <a:srgbClr val="D80027"/>
            </a:solidFill>
            <a:ln w="1262" cap="flat">
              <a:noFill/>
              <a:prstDash val="solid"/>
              <a:miter/>
            </a:ln>
          </p:spPr>
          <p:txBody>
            <a:bodyPr rtlCol="0" anchor="ctr"/>
            <a:lstStyle/>
            <a:p>
              <a:endParaRPr lang="en-QA"/>
            </a:p>
          </p:txBody>
        </p:sp>
        <p:sp>
          <p:nvSpPr>
            <p:cNvPr id="9147" name="Freeform 9146">
              <a:extLst>
                <a:ext uri="{FF2B5EF4-FFF2-40B4-BE49-F238E27FC236}">
                  <a16:creationId xmlns:a16="http://schemas.microsoft.com/office/drawing/2014/main" id="{AA666531-E92E-6C04-7B4A-7C4465A7AD94}"/>
                </a:ext>
              </a:extLst>
            </p:cNvPr>
            <p:cNvSpPr/>
            <p:nvPr/>
          </p:nvSpPr>
          <p:spPr>
            <a:xfrm>
              <a:off x="9675018" y="1854740"/>
              <a:ext cx="131402" cy="56317"/>
            </a:xfrm>
            <a:custGeom>
              <a:avLst/>
              <a:gdLst>
                <a:gd name="connsiteX0" fmla="*/ 0 w 131402"/>
                <a:gd name="connsiteY0" fmla="*/ 0 h 56317"/>
                <a:gd name="connsiteX1" fmla="*/ 0 w 131402"/>
                <a:gd name="connsiteY1" fmla="*/ 37545 h 56317"/>
                <a:gd name="connsiteX2" fmla="*/ 19746 w 131402"/>
                <a:gd name="connsiteY2" fmla="*/ 37545 h 56317"/>
                <a:gd name="connsiteX3" fmla="*/ 65701 w 131402"/>
                <a:gd name="connsiteY3" fmla="*/ 56318 h 56317"/>
                <a:gd name="connsiteX4" fmla="*/ 111656 w 131402"/>
                <a:gd name="connsiteY4" fmla="*/ 37545 h 56317"/>
                <a:gd name="connsiteX5" fmla="*/ 131402 w 131402"/>
                <a:gd name="connsiteY5" fmla="*/ 37545 h 56317"/>
                <a:gd name="connsiteX6" fmla="*/ 131402 w 131402"/>
                <a:gd name="connsiteY6" fmla="*/ 0 h 56317"/>
                <a:gd name="connsiteX7" fmla="*/ 0 w 131402"/>
                <a:gd name="connsiteY7" fmla="*/ 0 h 56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402" h="56317">
                  <a:moveTo>
                    <a:pt x="0" y="0"/>
                  </a:moveTo>
                  <a:lnTo>
                    <a:pt x="0" y="37545"/>
                  </a:lnTo>
                  <a:lnTo>
                    <a:pt x="19746" y="37545"/>
                  </a:lnTo>
                  <a:cubicBezTo>
                    <a:pt x="31601" y="49147"/>
                    <a:pt x="47811" y="56318"/>
                    <a:pt x="65701" y="56318"/>
                  </a:cubicBezTo>
                  <a:cubicBezTo>
                    <a:pt x="83591" y="56318"/>
                    <a:pt x="99801" y="49147"/>
                    <a:pt x="111656" y="37545"/>
                  </a:cubicBezTo>
                  <a:lnTo>
                    <a:pt x="131402" y="37545"/>
                  </a:lnTo>
                  <a:lnTo>
                    <a:pt x="131402" y="0"/>
                  </a:lnTo>
                  <a:lnTo>
                    <a:pt x="0" y="0"/>
                  </a:lnTo>
                  <a:close/>
                </a:path>
              </a:pathLst>
            </a:custGeom>
            <a:solidFill>
              <a:srgbClr val="FFDA44"/>
            </a:solidFill>
            <a:ln w="1262" cap="flat">
              <a:noFill/>
              <a:prstDash val="solid"/>
              <a:miter/>
            </a:ln>
          </p:spPr>
          <p:txBody>
            <a:bodyPr rtlCol="0" anchor="ctr"/>
            <a:lstStyle/>
            <a:p>
              <a:endParaRPr lang="en-QA"/>
            </a:p>
          </p:txBody>
        </p:sp>
        <p:sp>
          <p:nvSpPr>
            <p:cNvPr id="9148" name="Freeform 9147">
              <a:extLst>
                <a:ext uri="{FF2B5EF4-FFF2-40B4-BE49-F238E27FC236}">
                  <a16:creationId xmlns:a16="http://schemas.microsoft.com/office/drawing/2014/main" id="{710448AF-C1D0-C673-DE52-E128B9F692F0}"/>
                </a:ext>
              </a:extLst>
            </p:cNvPr>
            <p:cNvSpPr/>
            <p:nvPr/>
          </p:nvSpPr>
          <p:spPr>
            <a:xfrm>
              <a:off x="9675018" y="1760877"/>
              <a:ext cx="131402" cy="122015"/>
            </a:xfrm>
            <a:custGeom>
              <a:avLst/>
              <a:gdLst>
                <a:gd name="connsiteX0" fmla="*/ 0 w 131402"/>
                <a:gd name="connsiteY0" fmla="*/ 0 h 122015"/>
                <a:gd name="connsiteX1" fmla="*/ 0 w 131402"/>
                <a:gd name="connsiteY1" fmla="*/ 56318 h 122015"/>
                <a:gd name="connsiteX2" fmla="*/ 65701 w 131402"/>
                <a:gd name="connsiteY2" fmla="*/ 122015 h 122015"/>
                <a:gd name="connsiteX3" fmla="*/ 131402 w 131402"/>
                <a:gd name="connsiteY3" fmla="*/ 56318 h 122015"/>
                <a:gd name="connsiteX4" fmla="*/ 131402 w 131402"/>
                <a:gd name="connsiteY4" fmla="*/ 0 h 122015"/>
                <a:gd name="connsiteX5" fmla="*/ 0 w 131402"/>
                <a:gd name="connsiteY5" fmla="*/ 0 h 12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402" h="122015">
                  <a:moveTo>
                    <a:pt x="0" y="0"/>
                  </a:moveTo>
                  <a:lnTo>
                    <a:pt x="0" y="56318"/>
                  </a:lnTo>
                  <a:cubicBezTo>
                    <a:pt x="0" y="106613"/>
                    <a:pt x="65701" y="122015"/>
                    <a:pt x="65701" y="122015"/>
                  </a:cubicBezTo>
                  <a:cubicBezTo>
                    <a:pt x="65701" y="122015"/>
                    <a:pt x="131402" y="106613"/>
                    <a:pt x="131402" y="56318"/>
                  </a:cubicBezTo>
                  <a:lnTo>
                    <a:pt x="131402" y="0"/>
                  </a:lnTo>
                  <a:lnTo>
                    <a:pt x="0" y="0"/>
                  </a:lnTo>
                  <a:close/>
                </a:path>
              </a:pathLst>
            </a:custGeom>
            <a:solidFill>
              <a:srgbClr val="338AF3"/>
            </a:solidFill>
            <a:ln w="1262" cap="flat">
              <a:noFill/>
              <a:prstDash val="solid"/>
              <a:miter/>
            </a:ln>
          </p:spPr>
          <p:txBody>
            <a:bodyPr rtlCol="0" anchor="ctr"/>
            <a:lstStyle/>
            <a:p>
              <a:endParaRPr lang="en-QA"/>
            </a:p>
          </p:txBody>
        </p:sp>
        <p:sp>
          <p:nvSpPr>
            <p:cNvPr id="9149" name="Freeform 9148">
              <a:extLst>
                <a:ext uri="{FF2B5EF4-FFF2-40B4-BE49-F238E27FC236}">
                  <a16:creationId xmlns:a16="http://schemas.microsoft.com/office/drawing/2014/main" id="{CF1F775F-1588-06EB-BF1B-7774DAB54AC8}"/>
                </a:ext>
              </a:extLst>
            </p:cNvPr>
            <p:cNvSpPr/>
            <p:nvPr/>
          </p:nvSpPr>
          <p:spPr>
            <a:xfrm>
              <a:off x="9675018" y="1738355"/>
              <a:ext cx="131402" cy="93900"/>
            </a:xfrm>
            <a:custGeom>
              <a:avLst/>
              <a:gdLst>
                <a:gd name="connsiteX0" fmla="*/ 65701 w 131402"/>
                <a:gd name="connsiteY0" fmla="*/ 52606 h 93900"/>
                <a:gd name="connsiteX1" fmla="*/ 32851 w 131402"/>
                <a:gd name="connsiteY1" fmla="*/ 67629 h 93900"/>
                <a:gd name="connsiteX2" fmla="*/ 0 w 131402"/>
                <a:gd name="connsiteY2" fmla="*/ 52606 h 93900"/>
                <a:gd name="connsiteX3" fmla="*/ 0 w 131402"/>
                <a:gd name="connsiteY3" fmla="*/ 78890 h 93900"/>
                <a:gd name="connsiteX4" fmla="*/ 32851 w 131402"/>
                <a:gd name="connsiteY4" fmla="*/ 93901 h 93900"/>
                <a:gd name="connsiteX5" fmla="*/ 65701 w 131402"/>
                <a:gd name="connsiteY5" fmla="*/ 78890 h 93900"/>
                <a:gd name="connsiteX6" fmla="*/ 98552 w 131402"/>
                <a:gd name="connsiteY6" fmla="*/ 93901 h 93900"/>
                <a:gd name="connsiteX7" fmla="*/ 131402 w 131402"/>
                <a:gd name="connsiteY7" fmla="*/ 78890 h 93900"/>
                <a:gd name="connsiteX8" fmla="*/ 131402 w 131402"/>
                <a:gd name="connsiteY8" fmla="*/ 52606 h 93900"/>
                <a:gd name="connsiteX9" fmla="*/ 98552 w 131402"/>
                <a:gd name="connsiteY9" fmla="*/ 67629 h 93900"/>
                <a:gd name="connsiteX10" fmla="*/ 65701 w 131402"/>
                <a:gd name="connsiteY10" fmla="*/ 52606 h 93900"/>
                <a:gd name="connsiteX11" fmla="*/ 65701 w 131402"/>
                <a:gd name="connsiteY11" fmla="*/ 0 h 93900"/>
                <a:gd name="connsiteX12" fmla="*/ 32851 w 131402"/>
                <a:gd name="connsiteY12" fmla="*/ 15010 h 93900"/>
                <a:gd name="connsiteX13" fmla="*/ 0 w 131402"/>
                <a:gd name="connsiteY13" fmla="*/ 0 h 93900"/>
                <a:gd name="connsiteX14" fmla="*/ 0 w 131402"/>
                <a:gd name="connsiteY14" fmla="*/ 26284 h 93900"/>
                <a:gd name="connsiteX15" fmla="*/ 32851 w 131402"/>
                <a:gd name="connsiteY15" fmla="*/ 41295 h 93900"/>
                <a:gd name="connsiteX16" fmla="*/ 65701 w 131402"/>
                <a:gd name="connsiteY16" fmla="*/ 26284 h 93900"/>
                <a:gd name="connsiteX17" fmla="*/ 98552 w 131402"/>
                <a:gd name="connsiteY17" fmla="*/ 41295 h 93900"/>
                <a:gd name="connsiteX18" fmla="*/ 131402 w 131402"/>
                <a:gd name="connsiteY18" fmla="*/ 26284 h 93900"/>
                <a:gd name="connsiteX19" fmla="*/ 131402 w 131402"/>
                <a:gd name="connsiteY19" fmla="*/ 0 h 93900"/>
                <a:gd name="connsiteX20" fmla="*/ 98552 w 131402"/>
                <a:gd name="connsiteY20" fmla="*/ 15010 h 93900"/>
                <a:gd name="connsiteX21" fmla="*/ 65701 w 131402"/>
                <a:gd name="connsiteY21" fmla="*/ 0 h 9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1402" h="93900">
                  <a:moveTo>
                    <a:pt x="65701" y="52606"/>
                  </a:moveTo>
                  <a:cubicBezTo>
                    <a:pt x="49276" y="52606"/>
                    <a:pt x="49276" y="67629"/>
                    <a:pt x="32851" y="67629"/>
                  </a:cubicBezTo>
                  <a:cubicBezTo>
                    <a:pt x="16426" y="67629"/>
                    <a:pt x="16426" y="52606"/>
                    <a:pt x="0" y="52606"/>
                  </a:cubicBezTo>
                  <a:lnTo>
                    <a:pt x="0" y="78890"/>
                  </a:lnTo>
                  <a:cubicBezTo>
                    <a:pt x="16426" y="78890"/>
                    <a:pt x="16426" y="93901"/>
                    <a:pt x="32851" y="93901"/>
                  </a:cubicBezTo>
                  <a:cubicBezTo>
                    <a:pt x="49276" y="93901"/>
                    <a:pt x="49276" y="78890"/>
                    <a:pt x="65701" y="78890"/>
                  </a:cubicBezTo>
                  <a:cubicBezTo>
                    <a:pt x="82126" y="78890"/>
                    <a:pt x="82126" y="93901"/>
                    <a:pt x="98552" y="93901"/>
                  </a:cubicBezTo>
                  <a:cubicBezTo>
                    <a:pt x="114977" y="93901"/>
                    <a:pt x="114977" y="78890"/>
                    <a:pt x="131402" y="78890"/>
                  </a:cubicBezTo>
                  <a:lnTo>
                    <a:pt x="131402" y="52606"/>
                  </a:lnTo>
                  <a:cubicBezTo>
                    <a:pt x="114977" y="52606"/>
                    <a:pt x="114977" y="67629"/>
                    <a:pt x="98552" y="67629"/>
                  </a:cubicBezTo>
                  <a:cubicBezTo>
                    <a:pt x="82126" y="67629"/>
                    <a:pt x="82126" y="52606"/>
                    <a:pt x="65701" y="52606"/>
                  </a:cubicBezTo>
                  <a:close/>
                  <a:moveTo>
                    <a:pt x="65701" y="0"/>
                  </a:moveTo>
                  <a:cubicBezTo>
                    <a:pt x="49276" y="0"/>
                    <a:pt x="49276" y="15010"/>
                    <a:pt x="32851" y="15010"/>
                  </a:cubicBezTo>
                  <a:cubicBezTo>
                    <a:pt x="16426" y="15010"/>
                    <a:pt x="16426" y="0"/>
                    <a:pt x="0" y="0"/>
                  </a:cubicBezTo>
                  <a:lnTo>
                    <a:pt x="0" y="26284"/>
                  </a:lnTo>
                  <a:cubicBezTo>
                    <a:pt x="16426" y="26284"/>
                    <a:pt x="16426" y="41295"/>
                    <a:pt x="32851" y="41295"/>
                  </a:cubicBezTo>
                  <a:cubicBezTo>
                    <a:pt x="49276" y="41295"/>
                    <a:pt x="49276" y="26284"/>
                    <a:pt x="65701" y="26284"/>
                  </a:cubicBezTo>
                  <a:cubicBezTo>
                    <a:pt x="82126" y="26284"/>
                    <a:pt x="82126" y="41295"/>
                    <a:pt x="98552" y="41295"/>
                  </a:cubicBezTo>
                  <a:cubicBezTo>
                    <a:pt x="114977" y="41295"/>
                    <a:pt x="114977" y="26284"/>
                    <a:pt x="131402" y="26284"/>
                  </a:cubicBezTo>
                  <a:lnTo>
                    <a:pt x="131402" y="0"/>
                  </a:lnTo>
                  <a:cubicBezTo>
                    <a:pt x="114977" y="0"/>
                    <a:pt x="114977" y="15010"/>
                    <a:pt x="98552" y="15010"/>
                  </a:cubicBezTo>
                  <a:cubicBezTo>
                    <a:pt x="82126" y="15010"/>
                    <a:pt x="82126" y="0"/>
                    <a:pt x="65701" y="0"/>
                  </a:cubicBezTo>
                  <a:close/>
                </a:path>
              </a:pathLst>
            </a:custGeom>
            <a:solidFill>
              <a:srgbClr val="F3F3F3"/>
            </a:solidFill>
            <a:ln w="1262" cap="flat">
              <a:noFill/>
              <a:prstDash val="solid"/>
              <a:miter/>
            </a:ln>
          </p:spPr>
          <p:txBody>
            <a:bodyPr rtlCol="0" anchor="ctr"/>
            <a:lstStyle/>
            <a:p>
              <a:endParaRPr lang="en-QA"/>
            </a:p>
          </p:txBody>
        </p:sp>
        <p:sp>
          <p:nvSpPr>
            <p:cNvPr id="9150" name="Freeform 9149">
              <a:extLst>
                <a:ext uri="{FF2B5EF4-FFF2-40B4-BE49-F238E27FC236}">
                  <a16:creationId xmlns:a16="http://schemas.microsoft.com/office/drawing/2014/main" id="{EB84ADEE-83D0-3FEA-69EE-48C8A169159B}"/>
                </a:ext>
              </a:extLst>
            </p:cNvPr>
            <p:cNvSpPr/>
            <p:nvPr/>
          </p:nvSpPr>
          <p:spPr>
            <a:xfrm>
              <a:off x="9254968" y="1601330"/>
              <a:ext cx="323834" cy="215865"/>
            </a:xfrm>
            <a:custGeom>
              <a:avLst/>
              <a:gdLst>
                <a:gd name="connsiteX0" fmla="*/ 323834 w 323834"/>
                <a:gd name="connsiteY0" fmla="*/ 0 h 215865"/>
                <a:gd name="connsiteX1" fmla="*/ 323834 w 323834"/>
                <a:gd name="connsiteY1" fmla="*/ 28607 h 215865"/>
                <a:gd name="connsiteX2" fmla="*/ 265556 w 323834"/>
                <a:gd name="connsiteY2" fmla="*/ 67453 h 215865"/>
                <a:gd name="connsiteX3" fmla="*/ 323834 w 323834"/>
                <a:gd name="connsiteY3" fmla="*/ 67453 h 215865"/>
                <a:gd name="connsiteX4" fmla="*/ 323834 w 323834"/>
                <a:gd name="connsiteY4" fmla="*/ 148400 h 215865"/>
                <a:gd name="connsiteX5" fmla="*/ 265556 w 323834"/>
                <a:gd name="connsiteY5" fmla="*/ 148400 h 215865"/>
                <a:gd name="connsiteX6" fmla="*/ 323834 w 323834"/>
                <a:gd name="connsiteY6" fmla="*/ 187258 h 215865"/>
                <a:gd name="connsiteX7" fmla="*/ 323834 w 323834"/>
                <a:gd name="connsiteY7" fmla="*/ 215865 h 215865"/>
                <a:gd name="connsiteX8" fmla="*/ 295213 w 323834"/>
                <a:gd name="connsiteY8" fmla="*/ 215865 h 215865"/>
                <a:gd name="connsiteX9" fmla="*/ 202393 w 323834"/>
                <a:gd name="connsiteY9" fmla="*/ 153993 h 215865"/>
                <a:gd name="connsiteX10" fmla="*/ 202393 w 323834"/>
                <a:gd name="connsiteY10" fmla="*/ 215865 h 215865"/>
                <a:gd name="connsiteX11" fmla="*/ 121441 w 323834"/>
                <a:gd name="connsiteY11" fmla="*/ 215865 h 215865"/>
                <a:gd name="connsiteX12" fmla="*/ 121441 w 323834"/>
                <a:gd name="connsiteY12" fmla="*/ 153993 h 215865"/>
                <a:gd name="connsiteX13" fmla="*/ 28621 w 323834"/>
                <a:gd name="connsiteY13" fmla="*/ 215865 h 215865"/>
                <a:gd name="connsiteX14" fmla="*/ 0 w 323834"/>
                <a:gd name="connsiteY14" fmla="*/ 215865 h 215865"/>
                <a:gd name="connsiteX15" fmla="*/ 0 w 323834"/>
                <a:gd name="connsiteY15" fmla="*/ 187258 h 215865"/>
                <a:gd name="connsiteX16" fmla="*/ 58278 w 323834"/>
                <a:gd name="connsiteY16" fmla="*/ 148400 h 215865"/>
                <a:gd name="connsiteX17" fmla="*/ 0 w 323834"/>
                <a:gd name="connsiteY17" fmla="*/ 148400 h 215865"/>
                <a:gd name="connsiteX18" fmla="*/ 0 w 323834"/>
                <a:gd name="connsiteY18" fmla="*/ 67453 h 215865"/>
                <a:gd name="connsiteX19" fmla="*/ 58278 w 323834"/>
                <a:gd name="connsiteY19" fmla="*/ 67453 h 215865"/>
                <a:gd name="connsiteX20" fmla="*/ 0 w 323834"/>
                <a:gd name="connsiteY20" fmla="*/ 28607 h 215865"/>
                <a:gd name="connsiteX21" fmla="*/ 0 w 323834"/>
                <a:gd name="connsiteY21" fmla="*/ 0 h 215865"/>
                <a:gd name="connsiteX22" fmla="*/ 28621 w 323834"/>
                <a:gd name="connsiteY22" fmla="*/ 0 h 215865"/>
                <a:gd name="connsiteX23" fmla="*/ 121441 w 323834"/>
                <a:gd name="connsiteY23" fmla="*/ 61860 h 215865"/>
                <a:gd name="connsiteX24" fmla="*/ 121441 w 323834"/>
                <a:gd name="connsiteY24" fmla="*/ 0 h 215865"/>
                <a:gd name="connsiteX25" fmla="*/ 202393 w 323834"/>
                <a:gd name="connsiteY25" fmla="*/ 0 h 215865"/>
                <a:gd name="connsiteX26" fmla="*/ 202393 w 323834"/>
                <a:gd name="connsiteY26" fmla="*/ 61860 h 215865"/>
                <a:gd name="connsiteX27" fmla="*/ 295213 w 323834"/>
                <a:gd name="connsiteY27" fmla="*/ 0 h 215865"/>
                <a:gd name="connsiteX28" fmla="*/ 323834 w 323834"/>
                <a:gd name="connsiteY28" fmla="*/ 0 h 21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3834" h="215865">
                  <a:moveTo>
                    <a:pt x="323834" y="0"/>
                  </a:moveTo>
                  <a:lnTo>
                    <a:pt x="323834" y="28607"/>
                  </a:lnTo>
                  <a:lnTo>
                    <a:pt x="265556" y="67453"/>
                  </a:lnTo>
                  <a:lnTo>
                    <a:pt x="323834" y="67453"/>
                  </a:lnTo>
                  <a:lnTo>
                    <a:pt x="323834" y="148400"/>
                  </a:lnTo>
                  <a:lnTo>
                    <a:pt x="265556" y="148400"/>
                  </a:lnTo>
                  <a:lnTo>
                    <a:pt x="323834" y="187258"/>
                  </a:lnTo>
                  <a:lnTo>
                    <a:pt x="323834" y="215865"/>
                  </a:lnTo>
                  <a:lnTo>
                    <a:pt x="295213" y="215865"/>
                  </a:lnTo>
                  <a:lnTo>
                    <a:pt x="202393" y="153993"/>
                  </a:lnTo>
                  <a:lnTo>
                    <a:pt x="202393" y="215865"/>
                  </a:lnTo>
                  <a:lnTo>
                    <a:pt x="121441" y="215865"/>
                  </a:lnTo>
                  <a:lnTo>
                    <a:pt x="121441" y="153993"/>
                  </a:lnTo>
                  <a:lnTo>
                    <a:pt x="28621" y="215865"/>
                  </a:lnTo>
                  <a:lnTo>
                    <a:pt x="0" y="215865"/>
                  </a:lnTo>
                  <a:lnTo>
                    <a:pt x="0" y="187258"/>
                  </a:lnTo>
                  <a:lnTo>
                    <a:pt x="58278" y="148400"/>
                  </a:lnTo>
                  <a:lnTo>
                    <a:pt x="0" y="148400"/>
                  </a:lnTo>
                  <a:lnTo>
                    <a:pt x="0" y="67453"/>
                  </a:lnTo>
                  <a:lnTo>
                    <a:pt x="58278" y="67453"/>
                  </a:lnTo>
                  <a:lnTo>
                    <a:pt x="0" y="28607"/>
                  </a:lnTo>
                  <a:lnTo>
                    <a:pt x="0" y="0"/>
                  </a:lnTo>
                  <a:lnTo>
                    <a:pt x="28621" y="0"/>
                  </a:lnTo>
                  <a:lnTo>
                    <a:pt x="121441" y="61860"/>
                  </a:lnTo>
                  <a:lnTo>
                    <a:pt x="121441" y="0"/>
                  </a:lnTo>
                  <a:lnTo>
                    <a:pt x="202393" y="0"/>
                  </a:lnTo>
                  <a:lnTo>
                    <a:pt x="202393" y="61860"/>
                  </a:lnTo>
                  <a:lnTo>
                    <a:pt x="295213" y="0"/>
                  </a:lnTo>
                  <a:lnTo>
                    <a:pt x="323834" y="0"/>
                  </a:lnTo>
                  <a:close/>
                </a:path>
              </a:pathLst>
            </a:custGeom>
            <a:solidFill>
              <a:srgbClr val="FFFFFF"/>
            </a:solidFill>
            <a:ln w="1262" cap="flat">
              <a:noFill/>
              <a:prstDash val="solid"/>
              <a:miter/>
            </a:ln>
          </p:spPr>
          <p:txBody>
            <a:bodyPr rtlCol="0" anchor="ctr"/>
            <a:lstStyle/>
            <a:p>
              <a:endParaRPr lang="en-QA"/>
            </a:p>
          </p:txBody>
        </p:sp>
        <p:sp>
          <p:nvSpPr>
            <p:cNvPr id="9151" name="Freeform 9150">
              <a:extLst>
                <a:ext uri="{FF2B5EF4-FFF2-40B4-BE49-F238E27FC236}">
                  <a16:creationId xmlns:a16="http://schemas.microsoft.com/office/drawing/2014/main" id="{792487E4-8A62-54D6-9C92-4E76F7B91551}"/>
                </a:ext>
              </a:extLst>
            </p:cNvPr>
            <p:cNvSpPr/>
            <p:nvPr/>
          </p:nvSpPr>
          <p:spPr>
            <a:xfrm>
              <a:off x="9254968" y="1601317"/>
              <a:ext cx="323834" cy="215878"/>
            </a:xfrm>
            <a:custGeom>
              <a:avLst/>
              <a:gdLst>
                <a:gd name="connsiteX0" fmla="*/ 182155 w 323834"/>
                <a:gd name="connsiteY0" fmla="*/ 0 h 215878"/>
                <a:gd name="connsiteX1" fmla="*/ 141679 w 323834"/>
                <a:gd name="connsiteY1" fmla="*/ 0 h 215878"/>
                <a:gd name="connsiteX2" fmla="*/ 141679 w 323834"/>
                <a:gd name="connsiteY2" fmla="*/ 87702 h 215878"/>
                <a:gd name="connsiteX3" fmla="*/ 0 w 323834"/>
                <a:gd name="connsiteY3" fmla="*/ 87702 h 215878"/>
                <a:gd name="connsiteX4" fmla="*/ 0 w 323834"/>
                <a:gd name="connsiteY4" fmla="*/ 128176 h 215878"/>
                <a:gd name="connsiteX5" fmla="*/ 141679 w 323834"/>
                <a:gd name="connsiteY5" fmla="*/ 128176 h 215878"/>
                <a:gd name="connsiteX6" fmla="*/ 141679 w 323834"/>
                <a:gd name="connsiteY6" fmla="*/ 215878 h 215878"/>
                <a:gd name="connsiteX7" fmla="*/ 182155 w 323834"/>
                <a:gd name="connsiteY7" fmla="*/ 215878 h 215878"/>
                <a:gd name="connsiteX8" fmla="*/ 182155 w 323834"/>
                <a:gd name="connsiteY8" fmla="*/ 128176 h 215878"/>
                <a:gd name="connsiteX9" fmla="*/ 323834 w 323834"/>
                <a:gd name="connsiteY9" fmla="*/ 128176 h 215878"/>
                <a:gd name="connsiteX10" fmla="*/ 323834 w 323834"/>
                <a:gd name="connsiteY10" fmla="*/ 87702 h 215878"/>
                <a:gd name="connsiteX11" fmla="*/ 182155 w 323834"/>
                <a:gd name="connsiteY11" fmla="*/ 87702 h 215878"/>
                <a:gd name="connsiteX12" fmla="*/ 182155 w 323834"/>
                <a:gd name="connsiteY12" fmla="*/ 0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834" h="215878">
                  <a:moveTo>
                    <a:pt x="182155" y="0"/>
                  </a:moveTo>
                  <a:lnTo>
                    <a:pt x="141679" y="0"/>
                  </a:lnTo>
                  <a:lnTo>
                    <a:pt x="141679" y="87702"/>
                  </a:lnTo>
                  <a:lnTo>
                    <a:pt x="0" y="87702"/>
                  </a:lnTo>
                  <a:lnTo>
                    <a:pt x="0" y="128176"/>
                  </a:lnTo>
                  <a:lnTo>
                    <a:pt x="141679" y="128176"/>
                  </a:lnTo>
                  <a:lnTo>
                    <a:pt x="141679" y="215878"/>
                  </a:lnTo>
                  <a:lnTo>
                    <a:pt x="182155" y="215878"/>
                  </a:lnTo>
                  <a:lnTo>
                    <a:pt x="182155" y="128176"/>
                  </a:lnTo>
                  <a:lnTo>
                    <a:pt x="323834" y="128176"/>
                  </a:lnTo>
                  <a:lnTo>
                    <a:pt x="323834" y="87702"/>
                  </a:lnTo>
                  <a:lnTo>
                    <a:pt x="182155" y="87702"/>
                  </a:lnTo>
                  <a:lnTo>
                    <a:pt x="182155" y="0"/>
                  </a:lnTo>
                  <a:close/>
                </a:path>
              </a:pathLst>
            </a:custGeom>
            <a:solidFill>
              <a:srgbClr val="D80027"/>
            </a:solidFill>
            <a:ln w="1262" cap="flat">
              <a:noFill/>
              <a:prstDash val="solid"/>
              <a:miter/>
            </a:ln>
          </p:spPr>
          <p:txBody>
            <a:bodyPr rtlCol="0" anchor="ctr"/>
            <a:lstStyle/>
            <a:p>
              <a:endParaRPr lang="en-QA"/>
            </a:p>
          </p:txBody>
        </p:sp>
        <p:sp>
          <p:nvSpPr>
            <p:cNvPr id="9152" name="Freeform 9151">
              <a:extLst>
                <a:ext uri="{FF2B5EF4-FFF2-40B4-BE49-F238E27FC236}">
                  <a16:creationId xmlns:a16="http://schemas.microsoft.com/office/drawing/2014/main" id="{76EF9273-B05D-5DB2-3219-51B4A886C63F}"/>
                </a:ext>
              </a:extLst>
            </p:cNvPr>
            <p:cNvSpPr/>
            <p:nvPr/>
          </p:nvSpPr>
          <p:spPr>
            <a:xfrm>
              <a:off x="9254968" y="1601317"/>
              <a:ext cx="323834" cy="67465"/>
            </a:xfrm>
            <a:custGeom>
              <a:avLst/>
              <a:gdLst>
                <a:gd name="connsiteX0" fmla="*/ 0 w 323834"/>
                <a:gd name="connsiteY0" fmla="*/ 0 h 67465"/>
                <a:gd name="connsiteX1" fmla="*/ 0 w 323834"/>
                <a:gd name="connsiteY1" fmla="*/ 19076 h 67465"/>
                <a:gd name="connsiteX2" fmla="*/ 72582 w 323834"/>
                <a:gd name="connsiteY2" fmla="*/ 67465 h 67465"/>
                <a:gd name="connsiteX3" fmla="*/ 101203 w 323834"/>
                <a:gd name="connsiteY3" fmla="*/ 67465 h 67465"/>
                <a:gd name="connsiteX4" fmla="*/ 0 w 323834"/>
                <a:gd name="connsiteY4" fmla="*/ 0 h 67465"/>
                <a:gd name="connsiteX5" fmla="*/ 323834 w 323834"/>
                <a:gd name="connsiteY5" fmla="*/ 0 h 67465"/>
                <a:gd name="connsiteX6" fmla="*/ 323834 w 323834"/>
                <a:gd name="connsiteY6" fmla="*/ 19076 h 67465"/>
                <a:gd name="connsiteX7" fmla="*/ 251252 w 323834"/>
                <a:gd name="connsiteY7" fmla="*/ 67465 h 67465"/>
                <a:gd name="connsiteX8" fmla="*/ 222631 w 323834"/>
                <a:gd name="connsiteY8" fmla="*/ 67465 h 67465"/>
                <a:gd name="connsiteX9" fmla="*/ 323834 w 323834"/>
                <a:gd name="connsiteY9" fmla="*/ 0 h 6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67465">
                  <a:moveTo>
                    <a:pt x="0" y="0"/>
                  </a:moveTo>
                  <a:lnTo>
                    <a:pt x="0" y="19076"/>
                  </a:lnTo>
                  <a:lnTo>
                    <a:pt x="72582" y="67465"/>
                  </a:lnTo>
                  <a:lnTo>
                    <a:pt x="101203" y="67465"/>
                  </a:lnTo>
                  <a:lnTo>
                    <a:pt x="0" y="0"/>
                  </a:lnTo>
                  <a:close/>
                  <a:moveTo>
                    <a:pt x="323834" y="0"/>
                  </a:moveTo>
                  <a:lnTo>
                    <a:pt x="323834" y="19076"/>
                  </a:lnTo>
                  <a:lnTo>
                    <a:pt x="251252" y="67465"/>
                  </a:lnTo>
                  <a:lnTo>
                    <a:pt x="222631" y="67465"/>
                  </a:lnTo>
                  <a:lnTo>
                    <a:pt x="323834" y="0"/>
                  </a:lnTo>
                  <a:close/>
                </a:path>
              </a:pathLst>
            </a:custGeom>
            <a:solidFill>
              <a:srgbClr val="D80027"/>
            </a:solidFill>
            <a:ln w="1262" cap="flat">
              <a:noFill/>
              <a:prstDash val="solid"/>
              <a:miter/>
            </a:ln>
          </p:spPr>
          <p:txBody>
            <a:bodyPr rtlCol="0" anchor="ctr"/>
            <a:lstStyle/>
            <a:p>
              <a:endParaRPr lang="en-QA"/>
            </a:p>
          </p:txBody>
        </p:sp>
        <p:sp>
          <p:nvSpPr>
            <p:cNvPr id="9153" name="Freeform 9152">
              <a:extLst>
                <a:ext uri="{FF2B5EF4-FFF2-40B4-BE49-F238E27FC236}">
                  <a16:creationId xmlns:a16="http://schemas.microsoft.com/office/drawing/2014/main" id="{27B4463B-D2EC-902F-1719-2E5F31E82DBC}"/>
                </a:ext>
              </a:extLst>
            </p:cNvPr>
            <p:cNvSpPr/>
            <p:nvPr/>
          </p:nvSpPr>
          <p:spPr>
            <a:xfrm>
              <a:off x="9254968" y="1601317"/>
              <a:ext cx="323834" cy="215878"/>
            </a:xfrm>
            <a:custGeom>
              <a:avLst/>
              <a:gdLst>
                <a:gd name="connsiteX0" fmla="*/ 0 w 323834"/>
                <a:gd name="connsiteY0" fmla="*/ 0 h 215878"/>
                <a:gd name="connsiteX1" fmla="*/ 0 w 323834"/>
                <a:gd name="connsiteY1" fmla="*/ 19076 h 215878"/>
                <a:gd name="connsiteX2" fmla="*/ 72582 w 323834"/>
                <a:gd name="connsiteY2" fmla="*/ 67465 h 215878"/>
                <a:gd name="connsiteX3" fmla="*/ 101203 w 323834"/>
                <a:gd name="connsiteY3" fmla="*/ 67465 h 215878"/>
                <a:gd name="connsiteX4" fmla="*/ 0 w 323834"/>
                <a:gd name="connsiteY4" fmla="*/ 0 h 215878"/>
                <a:gd name="connsiteX5" fmla="*/ 323834 w 323834"/>
                <a:gd name="connsiteY5" fmla="*/ 0 h 215878"/>
                <a:gd name="connsiteX6" fmla="*/ 323834 w 323834"/>
                <a:gd name="connsiteY6" fmla="*/ 19076 h 215878"/>
                <a:gd name="connsiteX7" fmla="*/ 251252 w 323834"/>
                <a:gd name="connsiteY7" fmla="*/ 67465 h 215878"/>
                <a:gd name="connsiteX8" fmla="*/ 222631 w 323834"/>
                <a:gd name="connsiteY8" fmla="*/ 67465 h 215878"/>
                <a:gd name="connsiteX9" fmla="*/ 323834 w 323834"/>
                <a:gd name="connsiteY9" fmla="*/ 0 h 215878"/>
                <a:gd name="connsiteX10" fmla="*/ 0 w 323834"/>
                <a:gd name="connsiteY10" fmla="*/ 215878 h 215878"/>
                <a:gd name="connsiteX11" fmla="*/ 0 w 323834"/>
                <a:gd name="connsiteY11" fmla="*/ 196803 h 215878"/>
                <a:gd name="connsiteX12" fmla="*/ 72582 w 323834"/>
                <a:gd name="connsiteY12" fmla="*/ 148413 h 215878"/>
                <a:gd name="connsiteX13" fmla="*/ 101203 w 323834"/>
                <a:gd name="connsiteY13" fmla="*/ 148413 h 215878"/>
                <a:gd name="connsiteX14" fmla="*/ 0 w 323834"/>
                <a:gd name="connsiteY14" fmla="*/ 215878 h 215878"/>
                <a:gd name="connsiteX15" fmla="*/ 323834 w 323834"/>
                <a:gd name="connsiteY15" fmla="*/ 215878 h 215878"/>
                <a:gd name="connsiteX16" fmla="*/ 323834 w 323834"/>
                <a:gd name="connsiteY16" fmla="*/ 196803 h 215878"/>
                <a:gd name="connsiteX17" fmla="*/ 251252 w 323834"/>
                <a:gd name="connsiteY17" fmla="*/ 148413 h 215878"/>
                <a:gd name="connsiteX18" fmla="*/ 222631 w 323834"/>
                <a:gd name="connsiteY18" fmla="*/ 148413 h 215878"/>
                <a:gd name="connsiteX19" fmla="*/ 323834 w 323834"/>
                <a:gd name="connsiteY19" fmla="*/ 215878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3834" h="215878">
                  <a:moveTo>
                    <a:pt x="0" y="0"/>
                  </a:moveTo>
                  <a:lnTo>
                    <a:pt x="0" y="19076"/>
                  </a:lnTo>
                  <a:lnTo>
                    <a:pt x="72582" y="67465"/>
                  </a:lnTo>
                  <a:lnTo>
                    <a:pt x="101203" y="67465"/>
                  </a:lnTo>
                  <a:lnTo>
                    <a:pt x="0" y="0"/>
                  </a:lnTo>
                  <a:close/>
                  <a:moveTo>
                    <a:pt x="323834" y="0"/>
                  </a:moveTo>
                  <a:lnTo>
                    <a:pt x="323834" y="19076"/>
                  </a:lnTo>
                  <a:lnTo>
                    <a:pt x="251252" y="67465"/>
                  </a:lnTo>
                  <a:lnTo>
                    <a:pt x="222631" y="67465"/>
                  </a:lnTo>
                  <a:lnTo>
                    <a:pt x="323834" y="0"/>
                  </a:lnTo>
                  <a:close/>
                  <a:moveTo>
                    <a:pt x="0" y="215878"/>
                  </a:moveTo>
                  <a:lnTo>
                    <a:pt x="0" y="196803"/>
                  </a:lnTo>
                  <a:lnTo>
                    <a:pt x="72582" y="148413"/>
                  </a:lnTo>
                  <a:lnTo>
                    <a:pt x="101203" y="148413"/>
                  </a:lnTo>
                  <a:lnTo>
                    <a:pt x="0" y="215878"/>
                  </a:lnTo>
                  <a:close/>
                  <a:moveTo>
                    <a:pt x="323834" y="215878"/>
                  </a:moveTo>
                  <a:lnTo>
                    <a:pt x="323834" y="196803"/>
                  </a:lnTo>
                  <a:lnTo>
                    <a:pt x="251252" y="148413"/>
                  </a:lnTo>
                  <a:lnTo>
                    <a:pt x="222631" y="148413"/>
                  </a:lnTo>
                  <a:lnTo>
                    <a:pt x="323834" y="215878"/>
                  </a:lnTo>
                  <a:close/>
                </a:path>
              </a:pathLst>
            </a:custGeom>
            <a:solidFill>
              <a:srgbClr val="D80027"/>
            </a:solidFill>
            <a:ln w="1262" cap="flat">
              <a:noFill/>
              <a:prstDash val="solid"/>
              <a:miter/>
            </a:ln>
          </p:spPr>
          <p:txBody>
            <a:bodyPr rtlCol="0" anchor="ctr"/>
            <a:lstStyle/>
            <a:p>
              <a:endParaRPr lang="en-QA"/>
            </a:p>
          </p:txBody>
        </p:sp>
      </p:grpSp>
      <p:grpSp>
        <p:nvGrpSpPr>
          <p:cNvPr id="9154" name="Graphic 2">
            <a:extLst>
              <a:ext uri="{FF2B5EF4-FFF2-40B4-BE49-F238E27FC236}">
                <a16:creationId xmlns:a16="http://schemas.microsoft.com/office/drawing/2014/main" id="{6CF3870B-5F62-B898-0C71-62A54D3358E6}"/>
              </a:ext>
            </a:extLst>
          </p:cNvPr>
          <p:cNvGrpSpPr/>
          <p:nvPr/>
        </p:nvGrpSpPr>
        <p:grpSpPr>
          <a:xfrm>
            <a:off x="11764168" y="8732174"/>
            <a:ext cx="855664" cy="570396"/>
            <a:chOff x="9254968" y="4843288"/>
            <a:chExt cx="647668" cy="431743"/>
          </a:xfrm>
        </p:grpSpPr>
        <p:sp>
          <p:nvSpPr>
            <p:cNvPr id="9155" name="Freeform 9154">
              <a:extLst>
                <a:ext uri="{FF2B5EF4-FFF2-40B4-BE49-F238E27FC236}">
                  <a16:creationId xmlns:a16="http://schemas.microsoft.com/office/drawing/2014/main" id="{DC37B091-30F3-C401-7820-0D4A33FA9D1E}"/>
                </a:ext>
              </a:extLst>
            </p:cNvPr>
            <p:cNvSpPr/>
            <p:nvPr/>
          </p:nvSpPr>
          <p:spPr>
            <a:xfrm>
              <a:off x="9254968" y="4843288"/>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9156" name="Freeform 9155">
              <a:extLst>
                <a:ext uri="{FF2B5EF4-FFF2-40B4-BE49-F238E27FC236}">
                  <a16:creationId xmlns:a16="http://schemas.microsoft.com/office/drawing/2014/main" id="{BC3E9E11-000A-0461-1297-A07838F8BF83}"/>
                </a:ext>
              </a:extLst>
            </p:cNvPr>
            <p:cNvSpPr/>
            <p:nvPr/>
          </p:nvSpPr>
          <p:spPr>
            <a:xfrm>
              <a:off x="9254968" y="4843288"/>
              <a:ext cx="647668" cy="143906"/>
            </a:xfrm>
            <a:custGeom>
              <a:avLst/>
              <a:gdLst>
                <a:gd name="connsiteX0" fmla="*/ 0 w 647668"/>
                <a:gd name="connsiteY0" fmla="*/ 0 h 143906"/>
                <a:gd name="connsiteX1" fmla="*/ 647668 w 647668"/>
                <a:gd name="connsiteY1" fmla="*/ 0 h 143906"/>
                <a:gd name="connsiteX2" fmla="*/ 647668 w 647668"/>
                <a:gd name="connsiteY2" fmla="*/ 143906 h 143906"/>
                <a:gd name="connsiteX3" fmla="*/ 0 w 647668"/>
                <a:gd name="connsiteY3" fmla="*/ 143906 h 143906"/>
                <a:gd name="connsiteX4" fmla="*/ 0 w 647668"/>
                <a:gd name="connsiteY4" fmla="*/ 0 h 14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06">
                  <a:moveTo>
                    <a:pt x="0" y="0"/>
                  </a:moveTo>
                  <a:lnTo>
                    <a:pt x="647668" y="0"/>
                  </a:lnTo>
                  <a:lnTo>
                    <a:pt x="647668" y="143906"/>
                  </a:lnTo>
                  <a:lnTo>
                    <a:pt x="0" y="143906"/>
                  </a:lnTo>
                  <a:lnTo>
                    <a:pt x="0" y="0"/>
                  </a:lnTo>
                  <a:close/>
                </a:path>
              </a:pathLst>
            </a:custGeom>
            <a:solidFill>
              <a:srgbClr val="6DA544"/>
            </a:solidFill>
            <a:ln w="1262" cap="flat">
              <a:noFill/>
              <a:prstDash val="solid"/>
              <a:miter/>
            </a:ln>
          </p:spPr>
          <p:txBody>
            <a:bodyPr rtlCol="0" anchor="ctr"/>
            <a:lstStyle/>
            <a:p>
              <a:endParaRPr lang="en-QA"/>
            </a:p>
          </p:txBody>
        </p:sp>
        <p:sp>
          <p:nvSpPr>
            <p:cNvPr id="9157" name="Freeform 9156">
              <a:extLst>
                <a:ext uri="{FF2B5EF4-FFF2-40B4-BE49-F238E27FC236}">
                  <a16:creationId xmlns:a16="http://schemas.microsoft.com/office/drawing/2014/main" id="{55911E7F-3FAD-6E45-4D44-FCC345D669F0}"/>
                </a:ext>
              </a:extLst>
            </p:cNvPr>
            <p:cNvSpPr/>
            <p:nvPr/>
          </p:nvSpPr>
          <p:spPr>
            <a:xfrm>
              <a:off x="9254968" y="5131113"/>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D80027"/>
            </a:solidFill>
            <a:ln w="1262" cap="flat">
              <a:noFill/>
              <a:prstDash val="solid"/>
              <a:miter/>
            </a:ln>
          </p:spPr>
          <p:txBody>
            <a:bodyPr rtlCol="0" anchor="ctr"/>
            <a:lstStyle/>
            <a:p>
              <a:endParaRPr lang="en-QA"/>
            </a:p>
          </p:txBody>
        </p:sp>
        <p:sp>
          <p:nvSpPr>
            <p:cNvPr id="9158" name="Freeform 9157">
              <a:extLst>
                <a:ext uri="{FF2B5EF4-FFF2-40B4-BE49-F238E27FC236}">
                  <a16:creationId xmlns:a16="http://schemas.microsoft.com/office/drawing/2014/main" id="{2BF21A4A-4F9E-C553-65EA-6FCE5413C77D}"/>
                </a:ext>
              </a:extLst>
            </p:cNvPr>
            <p:cNvSpPr/>
            <p:nvPr/>
          </p:nvSpPr>
          <p:spPr>
            <a:xfrm>
              <a:off x="9254968" y="4843288"/>
              <a:ext cx="211192" cy="431743"/>
            </a:xfrm>
            <a:custGeom>
              <a:avLst/>
              <a:gdLst>
                <a:gd name="connsiteX0" fmla="*/ 211193 w 211192"/>
                <a:gd name="connsiteY0" fmla="*/ 287825 h 431743"/>
                <a:gd name="connsiteX1" fmla="*/ 0 w 211192"/>
                <a:gd name="connsiteY1" fmla="*/ 431744 h 431743"/>
                <a:gd name="connsiteX2" fmla="*/ 0 w 211192"/>
                <a:gd name="connsiteY2" fmla="*/ 0 h 431743"/>
                <a:gd name="connsiteX3" fmla="*/ 211193 w 211192"/>
                <a:gd name="connsiteY3" fmla="*/ 143906 h 431743"/>
                <a:gd name="connsiteX4" fmla="*/ 211193 w 211192"/>
                <a:gd name="connsiteY4" fmla="*/ 287825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192" h="431743">
                  <a:moveTo>
                    <a:pt x="211193" y="287825"/>
                  </a:moveTo>
                  <a:lnTo>
                    <a:pt x="0" y="431744"/>
                  </a:lnTo>
                  <a:lnTo>
                    <a:pt x="0" y="0"/>
                  </a:lnTo>
                  <a:lnTo>
                    <a:pt x="211193" y="143906"/>
                  </a:lnTo>
                  <a:lnTo>
                    <a:pt x="211193" y="287825"/>
                  </a:lnTo>
                  <a:close/>
                </a:path>
              </a:pathLst>
            </a:custGeom>
            <a:solidFill>
              <a:srgbClr val="000000"/>
            </a:solidFill>
            <a:ln w="1262" cap="flat">
              <a:noFill/>
              <a:prstDash val="solid"/>
              <a:miter/>
            </a:ln>
          </p:spPr>
          <p:txBody>
            <a:bodyPr rtlCol="0" anchor="ctr"/>
            <a:lstStyle/>
            <a:p>
              <a:endParaRPr lang="en-QA"/>
            </a:p>
          </p:txBody>
        </p:sp>
      </p:grpSp>
      <p:grpSp>
        <p:nvGrpSpPr>
          <p:cNvPr id="9159" name="Graphic 2">
            <a:extLst>
              <a:ext uri="{FF2B5EF4-FFF2-40B4-BE49-F238E27FC236}">
                <a16:creationId xmlns:a16="http://schemas.microsoft.com/office/drawing/2014/main" id="{AB39E82E-B452-57F2-127A-5DCE496C891B}"/>
              </a:ext>
            </a:extLst>
          </p:cNvPr>
          <p:cNvGrpSpPr/>
          <p:nvPr/>
        </p:nvGrpSpPr>
        <p:grpSpPr>
          <a:xfrm>
            <a:off x="11764168" y="3378285"/>
            <a:ext cx="855664" cy="570413"/>
            <a:chOff x="9254968" y="790832"/>
            <a:chExt cx="647668" cy="431756"/>
          </a:xfrm>
        </p:grpSpPr>
        <p:sp>
          <p:nvSpPr>
            <p:cNvPr id="9160" name="Freeform 9159">
              <a:extLst>
                <a:ext uri="{FF2B5EF4-FFF2-40B4-BE49-F238E27FC236}">
                  <a16:creationId xmlns:a16="http://schemas.microsoft.com/office/drawing/2014/main" id="{10607E48-7DD3-285B-72FA-590645D88FF6}"/>
                </a:ext>
              </a:extLst>
            </p:cNvPr>
            <p:cNvSpPr/>
            <p:nvPr/>
          </p:nvSpPr>
          <p:spPr>
            <a:xfrm>
              <a:off x="9254968" y="790832"/>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161" name="Freeform 9160">
              <a:extLst>
                <a:ext uri="{FF2B5EF4-FFF2-40B4-BE49-F238E27FC236}">
                  <a16:creationId xmlns:a16="http://schemas.microsoft.com/office/drawing/2014/main" id="{941B57BC-2474-5C44-0369-4D300B627127}"/>
                </a:ext>
              </a:extLst>
            </p:cNvPr>
            <p:cNvSpPr/>
            <p:nvPr/>
          </p:nvSpPr>
          <p:spPr>
            <a:xfrm>
              <a:off x="9353848" y="831802"/>
              <a:ext cx="449870" cy="349789"/>
            </a:xfrm>
            <a:custGeom>
              <a:avLst/>
              <a:gdLst>
                <a:gd name="connsiteX0" fmla="*/ 0 w 449870"/>
                <a:gd name="connsiteY0" fmla="*/ 89812 h 349789"/>
                <a:gd name="connsiteX1" fmla="*/ 59881 w 449870"/>
                <a:gd name="connsiteY1" fmla="*/ 0 h 349789"/>
                <a:gd name="connsiteX2" fmla="*/ 75637 w 449870"/>
                <a:gd name="connsiteY2" fmla="*/ 10505 h 349789"/>
                <a:gd name="connsiteX3" fmla="*/ 15756 w 449870"/>
                <a:gd name="connsiteY3" fmla="*/ 100315 h 349789"/>
                <a:gd name="connsiteX4" fmla="*/ 0 w 449870"/>
                <a:gd name="connsiteY4" fmla="*/ 89812 h 349789"/>
                <a:gd name="connsiteX5" fmla="*/ 22460 w 449870"/>
                <a:gd name="connsiteY5" fmla="*/ 104779 h 349789"/>
                <a:gd name="connsiteX6" fmla="*/ 82328 w 449870"/>
                <a:gd name="connsiteY6" fmla="*/ 14969 h 349789"/>
                <a:gd name="connsiteX7" fmla="*/ 98084 w 449870"/>
                <a:gd name="connsiteY7" fmla="*/ 25472 h 349789"/>
                <a:gd name="connsiteX8" fmla="*/ 38216 w 449870"/>
                <a:gd name="connsiteY8" fmla="*/ 115284 h 349789"/>
                <a:gd name="connsiteX9" fmla="*/ 22460 w 449870"/>
                <a:gd name="connsiteY9" fmla="*/ 104779 h 349789"/>
                <a:gd name="connsiteX10" fmla="*/ 44908 w 449870"/>
                <a:gd name="connsiteY10" fmla="*/ 119748 h 349789"/>
                <a:gd name="connsiteX11" fmla="*/ 104788 w 449870"/>
                <a:gd name="connsiteY11" fmla="*/ 29938 h 349789"/>
                <a:gd name="connsiteX12" fmla="*/ 120545 w 449870"/>
                <a:gd name="connsiteY12" fmla="*/ 40441 h 349789"/>
                <a:gd name="connsiteX13" fmla="*/ 60664 w 449870"/>
                <a:gd name="connsiteY13" fmla="*/ 130251 h 349789"/>
                <a:gd name="connsiteX14" fmla="*/ 44908 w 449870"/>
                <a:gd name="connsiteY14" fmla="*/ 119748 h 349789"/>
                <a:gd name="connsiteX15" fmla="*/ 329326 w 449870"/>
                <a:gd name="connsiteY15" fmla="*/ 309348 h 349789"/>
                <a:gd name="connsiteX16" fmla="*/ 389207 w 449870"/>
                <a:gd name="connsiteY16" fmla="*/ 219537 h 349789"/>
                <a:gd name="connsiteX17" fmla="*/ 404963 w 449870"/>
                <a:gd name="connsiteY17" fmla="*/ 230042 h 349789"/>
                <a:gd name="connsiteX18" fmla="*/ 345082 w 449870"/>
                <a:gd name="connsiteY18" fmla="*/ 319852 h 349789"/>
                <a:gd name="connsiteX19" fmla="*/ 329326 w 449870"/>
                <a:gd name="connsiteY19" fmla="*/ 309348 h 349789"/>
                <a:gd name="connsiteX20" fmla="*/ 351774 w 449870"/>
                <a:gd name="connsiteY20" fmla="*/ 324316 h 349789"/>
                <a:gd name="connsiteX21" fmla="*/ 411654 w 449870"/>
                <a:gd name="connsiteY21" fmla="*/ 234506 h 349789"/>
                <a:gd name="connsiteX22" fmla="*/ 427411 w 449870"/>
                <a:gd name="connsiteY22" fmla="*/ 245010 h 349789"/>
                <a:gd name="connsiteX23" fmla="*/ 367542 w 449870"/>
                <a:gd name="connsiteY23" fmla="*/ 334821 h 349789"/>
                <a:gd name="connsiteX24" fmla="*/ 351774 w 449870"/>
                <a:gd name="connsiteY24" fmla="*/ 324316 h 349789"/>
                <a:gd name="connsiteX25" fmla="*/ 449871 w 449870"/>
                <a:gd name="connsiteY25" fmla="*/ 259978 h 349789"/>
                <a:gd name="connsiteX26" fmla="*/ 389990 w 449870"/>
                <a:gd name="connsiteY26" fmla="*/ 349789 h 349789"/>
                <a:gd name="connsiteX27" fmla="*/ 374234 w 449870"/>
                <a:gd name="connsiteY27" fmla="*/ 339285 h 349789"/>
                <a:gd name="connsiteX28" fmla="*/ 434115 w 449870"/>
                <a:gd name="connsiteY28" fmla="*/ 249474 h 349789"/>
                <a:gd name="connsiteX29" fmla="*/ 449871 w 449870"/>
                <a:gd name="connsiteY29" fmla="*/ 259978 h 34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9870" h="349789">
                  <a:moveTo>
                    <a:pt x="0" y="89812"/>
                  </a:moveTo>
                  <a:lnTo>
                    <a:pt x="59881" y="0"/>
                  </a:lnTo>
                  <a:lnTo>
                    <a:pt x="75637" y="10505"/>
                  </a:lnTo>
                  <a:lnTo>
                    <a:pt x="15756" y="100315"/>
                  </a:lnTo>
                  <a:lnTo>
                    <a:pt x="0" y="89812"/>
                  </a:lnTo>
                  <a:close/>
                  <a:moveTo>
                    <a:pt x="22460" y="104779"/>
                  </a:moveTo>
                  <a:lnTo>
                    <a:pt x="82328" y="14969"/>
                  </a:lnTo>
                  <a:lnTo>
                    <a:pt x="98084" y="25472"/>
                  </a:lnTo>
                  <a:lnTo>
                    <a:pt x="38216" y="115284"/>
                  </a:lnTo>
                  <a:lnTo>
                    <a:pt x="22460" y="104779"/>
                  </a:lnTo>
                  <a:close/>
                  <a:moveTo>
                    <a:pt x="44908" y="119748"/>
                  </a:moveTo>
                  <a:lnTo>
                    <a:pt x="104788" y="29938"/>
                  </a:lnTo>
                  <a:lnTo>
                    <a:pt x="120545" y="40441"/>
                  </a:lnTo>
                  <a:lnTo>
                    <a:pt x="60664" y="130251"/>
                  </a:lnTo>
                  <a:lnTo>
                    <a:pt x="44908" y="119748"/>
                  </a:lnTo>
                  <a:close/>
                  <a:moveTo>
                    <a:pt x="329326" y="309348"/>
                  </a:moveTo>
                  <a:lnTo>
                    <a:pt x="389207" y="219537"/>
                  </a:lnTo>
                  <a:lnTo>
                    <a:pt x="404963" y="230042"/>
                  </a:lnTo>
                  <a:lnTo>
                    <a:pt x="345082" y="319852"/>
                  </a:lnTo>
                  <a:lnTo>
                    <a:pt x="329326" y="309348"/>
                  </a:lnTo>
                  <a:close/>
                  <a:moveTo>
                    <a:pt x="351774" y="324316"/>
                  </a:moveTo>
                  <a:lnTo>
                    <a:pt x="411654" y="234506"/>
                  </a:lnTo>
                  <a:lnTo>
                    <a:pt x="427411" y="245010"/>
                  </a:lnTo>
                  <a:lnTo>
                    <a:pt x="367542" y="334821"/>
                  </a:lnTo>
                  <a:lnTo>
                    <a:pt x="351774" y="324316"/>
                  </a:lnTo>
                  <a:close/>
                  <a:moveTo>
                    <a:pt x="449871" y="259978"/>
                  </a:moveTo>
                  <a:lnTo>
                    <a:pt x="389990" y="349789"/>
                  </a:lnTo>
                  <a:lnTo>
                    <a:pt x="374234" y="339285"/>
                  </a:lnTo>
                  <a:lnTo>
                    <a:pt x="434115" y="249474"/>
                  </a:lnTo>
                  <a:lnTo>
                    <a:pt x="449871" y="259978"/>
                  </a:lnTo>
                  <a:close/>
                </a:path>
              </a:pathLst>
            </a:custGeom>
            <a:solidFill>
              <a:srgbClr val="000000"/>
            </a:solidFill>
            <a:ln w="1262" cap="flat">
              <a:noFill/>
              <a:prstDash val="solid"/>
              <a:miter/>
            </a:ln>
          </p:spPr>
          <p:txBody>
            <a:bodyPr rtlCol="0" anchor="ctr"/>
            <a:lstStyle/>
            <a:p>
              <a:endParaRPr lang="en-QA"/>
            </a:p>
          </p:txBody>
        </p:sp>
        <p:sp>
          <p:nvSpPr>
            <p:cNvPr id="9162" name="Freeform 9161">
              <a:extLst>
                <a:ext uri="{FF2B5EF4-FFF2-40B4-BE49-F238E27FC236}">
                  <a16:creationId xmlns:a16="http://schemas.microsoft.com/office/drawing/2014/main" id="{44D7060A-18E2-6254-0C99-8EDF52EB7835}"/>
                </a:ext>
              </a:extLst>
            </p:cNvPr>
            <p:cNvSpPr/>
            <p:nvPr/>
          </p:nvSpPr>
          <p:spPr>
            <a:xfrm>
              <a:off x="9701644" y="1084953"/>
              <a:ext cx="83603" cy="63025"/>
            </a:xfrm>
            <a:custGeom>
              <a:avLst/>
              <a:gdLst>
                <a:gd name="connsiteX0" fmla="*/ 74842 w 83603"/>
                <a:gd name="connsiteY0" fmla="*/ 63025 h 63025"/>
                <a:gd name="connsiteX1" fmla="*/ 0 w 83603"/>
                <a:gd name="connsiteY1" fmla="*/ 13131 h 63025"/>
                <a:gd name="connsiteX2" fmla="*/ 8749 w 83603"/>
                <a:gd name="connsiteY2" fmla="*/ 0 h 63025"/>
                <a:gd name="connsiteX3" fmla="*/ 83604 w 83603"/>
                <a:gd name="connsiteY3" fmla="*/ 49894 h 63025"/>
                <a:gd name="connsiteX4" fmla="*/ 74842 w 83603"/>
                <a:gd name="connsiteY4" fmla="*/ 63025 h 63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03" h="63025">
                  <a:moveTo>
                    <a:pt x="74842" y="63025"/>
                  </a:moveTo>
                  <a:lnTo>
                    <a:pt x="0" y="13131"/>
                  </a:lnTo>
                  <a:lnTo>
                    <a:pt x="8749" y="0"/>
                  </a:lnTo>
                  <a:lnTo>
                    <a:pt x="83604" y="49894"/>
                  </a:lnTo>
                  <a:lnTo>
                    <a:pt x="74842" y="63025"/>
                  </a:lnTo>
                  <a:close/>
                </a:path>
              </a:pathLst>
            </a:custGeom>
            <a:solidFill>
              <a:srgbClr val="FFFFFF"/>
            </a:solidFill>
            <a:ln w="1262" cap="flat">
              <a:noFill/>
              <a:prstDash val="solid"/>
              <a:miter/>
            </a:ln>
          </p:spPr>
          <p:txBody>
            <a:bodyPr rtlCol="0" anchor="ctr"/>
            <a:lstStyle/>
            <a:p>
              <a:endParaRPr lang="en-QA"/>
            </a:p>
          </p:txBody>
        </p:sp>
        <p:sp>
          <p:nvSpPr>
            <p:cNvPr id="9163" name="Freeform 9162">
              <a:extLst>
                <a:ext uri="{FF2B5EF4-FFF2-40B4-BE49-F238E27FC236}">
                  <a16:creationId xmlns:a16="http://schemas.microsoft.com/office/drawing/2014/main" id="{DADDA9F4-BE78-6100-CBF6-6F56F3FECC26}"/>
                </a:ext>
              </a:extLst>
            </p:cNvPr>
            <p:cNvSpPr/>
            <p:nvPr/>
          </p:nvSpPr>
          <p:spPr>
            <a:xfrm>
              <a:off x="9470825" y="898747"/>
              <a:ext cx="215915" cy="215901"/>
            </a:xfrm>
            <a:custGeom>
              <a:avLst/>
              <a:gdLst>
                <a:gd name="connsiteX0" fmla="*/ 197779 w 215915"/>
                <a:gd name="connsiteY0" fmla="*/ 167824 h 215901"/>
                <a:gd name="connsiteX1" fmla="*/ 167833 w 215915"/>
                <a:gd name="connsiteY1" fmla="*/ 18140 h 215901"/>
                <a:gd name="connsiteX2" fmla="*/ 18136 w 215915"/>
                <a:gd name="connsiteY2" fmla="*/ 48077 h 215901"/>
                <a:gd name="connsiteX3" fmla="*/ 48083 w 215915"/>
                <a:gd name="connsiteY3" fmla="*/ 197762 h 215901"/>
                <a:gd name="connsiteX4" fmla="*/ 197779 w 215915"/>
                <a:gd name="connsiteY4" fmla="*/ 167824 h 215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15" h="215901">
                  <a:moveTo>
                    <a:pt x="197779" y="167824"/>
                  </a:moveTo>
                  <a:cubicBezTo>
                    <a:pt x="230844" y="118224"/>
                    <a:pt x="217437" y="51207"/>
                    <a:pt x="167833" y="18140"/>
                  </a:cubicBezTo>
                  <a:cubicBezTo>
                    <a:pt x="118229" y="-14928"/>
                    <a:pt x="51214" y="-1524"/>
                    <a:pt x="18136" y="48077"/>
                  </a:cubicBezTo>
                  <a:cubicBezTo>
                    <a:pt x="-14929" y="97677"/>
                    <a:pt x="-1521" y="164694"/>
                    <a:pt x="48083" y="197762"/>
                  </a:cubicBezTo>
                  <a:cubicBezTo>
                    <a:pt x="97688" y="230829"/>
                    <a:pt x="164702" y="217425"/>
                    <a:pt x="197779" y="167824"/>
                  </a:cubicBezTo>
                  <a:close/>
                </a:path>
              </a:pathLst>
            </a:custGeom>
            <a:solidFill>
              <a:srgbClr val="CA163A"/>
            </a:solidFill>
            <a:ln w="1262" cap="flat">
              <a:noFill/>
              <a:prstDash val="solid"/>
              <a:miter/>
            </a:ln>
          </p:spPr>
          <p:txBody>
            <a:bodyPr rtlCol="0" anchor="ctr"/>
            <a:lstStyle/>
            <a:p>
              <a:endParaRPr lang="en-QA"/>
            </a:p>
          </p:txBody>
        </p:sp>
        <p:sp>
          <p:nvSpPr>
            <p:cNvPr id="9164" name="Freeform 9163">
              <a:extLst>
                <a:ext uri="{FF2B5EF4-FFF2-40B4-BE49-F238E27FC236}">
                  <a16:creationId xmlns:a16="http://schemas.microsoft.com/office/drawing/2014/main" id="{C418E769-E44F-DFF4-6F01-D623CC119B64}"/>
                </a:ext>
              </a:extLst>
            </p:cNvPr>
            <p:cNvSpPr/>
            <p:nvPr/>
          </p:nvSpPr>
          <p:spPr>
            <a:xfrm>
              <a:off x="9470837" y="946824"/>
              <a:ext cx="206818" cy="167809"/>
            </a:xfrm>
            <a:custGeom>
              <a:avLst/>
              <a:gdLst>
                <a:gd name="connsiteX0" fmla="*/ 18124 w 206818"/>
                <a:gd name="connsiteY0" fmla="*/ 0 h 167809"/>
                <a:gd name="connsiteX1" fmla="*/ 33098 w 206818"/>
                <a:gd name="connsiteY1" fmla="*/ 74842 h 167809"/>
                <a:gd name="connsiteX2" fmla="*/ 107939 w 206818"/>
                <a:gd name="connsiteY2" fmla="*/ 59873 h 167809"/>
                <a:gd name="connsiteX3" fmla="*/ 182794 w 206818"/>
                <a:gd name="connsiteY3" fmla="*/ 44905 h 167809"/>
                <a:gd name="connsiteX4" fmla="*/ 197755 w 206818"/>
                <a:gd name="connsiteY4" fmla="*/ 119747 h 167809"/>
                <a:gd name="connsiteX5" fmla="*/ 48071 w 206818"/>
                <a:gd name="connsiteY5" fmla="*/ 149684 h 167809"/>
                <a:gd name="connsiteX6" fmla="*/ 18124 w 206818"/>
                <a:gd name="connsiteY6" fmla="*/ 0 h 167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6818" h="167809">
                  <a:moveTo>
                    <a:pt x="18124" y="0"/>
                  </a:moveTo>
                  <a:cubicBezTo>
                    <a:pt x="1598" y="24787"/>
                    <a:pt x="8314" y="58316"/>
                    <a:pt x="33098" y="74842"/>
                  </a:cubicBezTo>
                  <a:cubicBezTo>
                    <a:pt x="57893" y="91367"/>
                    <a:pt x="91413" y="84661"/>
                    <a:pt x="107939" y="59873"/>
                  </a:cubicBezTo>
                  <a:cubicBezTo>
                    <a:pt x="124465" y="35086"/>
                    <a:pt x="157998" y="28380"/>
                    <a:pt x="182794" y="44905"/>
                  </a:cubicBezTo>
                  <a:cubicBezTo>
                    <a:pt x="207577" y="61429"/>
                    <a:pt x="214281" y="94960"/>
                    <a:pt x="197755" y="119747"/>
                  </a:cubicBezTo>
                  <a:cubicBezTo>
                    <a:pt x="164715" y="169323"/>
                    <a:pt x="97650" y="182734"/>
                    <a:pt x="48071" y="149684"/>
                  </a:cubicBezTo>
                  <a:cubicBezTo>
                    <a:pt x="-1508" y="116633"/>
                    <a:pt x="-14928" y="49575"/>
                    <a:pt x="18124" y="0"/>
                  </a:cubicBezTo>
                  <a:close/>
                </a:path>
              </a:pathLst>
            </a:custGeom>
            <a:solidFill>
              <a:srgbClr val="0E4896"/>
            </a:solidFill>
            <a:ln w="1262" cap="flat">
              <a:noFill/>
              <a:prstDash val="solid"/>
              <a:miter/>
            </a:ln>
          </p:spPr>
          <p:txBody>
            <a:bodyPr rtlCol="0" anchor="ctr"/>
            <a:lstStyle/>
            <a:p>
              <a:endParaRPr lang="en-QA"/>
            </a:p>
          </p:txBody>
        </p:sp>
        <p:sp>
          <p:nvSpPr>
            <p:cNvPr id="9165" name="Freeform 9164">
              <a:extLst>
                <a:ext uri="{FF2B5EF4-FFF2-40B4-BE49-F238E27FC236}">
                  <a16:creationId xmlns:a16="http://schemas.microsoft.com/office/drawing/2014/main" id="{5128FD98-096D-2167-B1CD-55DDD7187375}"/>
                </a:ext>
              </a:extLst>
            </p:cNvPr>
            <p:cNvSpPr/>
            <p:nvPr/>
          </p:nvSpPr>
          <p:spPr>
            <a:xfrm>
              <a:off x="9353848" y="831802"/>
              <a:ext cx="449870" cy="349789"/>
            </a:xfrm>
            <a:custGeom>
              <a:avLst/>
              <a:gdLst>
                <a:gd name="connsiteX0" fmla="*/ 389990 w 449870"/>
                <a:gd name="connsiteY0" fmla="*/ 0 h 349789"/>
                <a:gd name="connsiteX1" fmla="*/ 449871 w 449870"/>
                <a:gd name="connsiteY1" fmla="*/ 89812 h 349789"/>
                <a:gd name="connsiteX2" fmla="*/ 434115 w 449870"/>
                <a:gd name="connsiteY2" fmla="*/ 100315 h 349789"/>
                <a:gd name="connsiteX3" fmla="*/ 374234 w 449870"/>
                <a:gd name="connsiteY3" fmla="*/ 10505 h 349789"/>
                <a:gd name="connsiteX4" fmla="*/ 389990 w 449870"/>
                <a:gd name="connsiteY4" fmla="*/ 0 h 349789"/>
                <a:gd name="connsiteX5" fmla="*/ 367542 w 449870"/>
                <a:gd name="connsiteY5" fmla="*/ 14969 h 349789"/>
                <a:gd name="connsiteX6" fmla="*/ 427411 w 449870"/>
                <a:gd name="connsiteY6" fmla="*/ 104779 h 349789"/>
                <a:gd name="connsiteX7" fmla="*/ 411654 w 449870"/>
                <a:gd name="connsiteY7" fmla="*/ 115284 h 349789"/>
                <a:gd name="connsiteX8" fmla="*/ 351774 w 449870"/>
                <a:gd name="connsiteY8" fmla="*/ 25474 h 349789"/>
                <a:gd name="connsiteX9" fmla="*/ 367542 w 449870"/>
                <a:gd name="connsiteY9" fmla="*/ 14969 h 349789"/>
                <a:gd name="connsiteX10" fmla="*/ 345082 w 449870"/>
                <a:gd name="connsiteY10" fmla="*/ 29938 h 349789"/>
                <a:gd name="connsiteX11" fmla="*/ 404963 w 449870"/>
                <a:gd name="connsiteY11" fmla="*/ 119748 h 349789"/>
                <a:gd name="connsiteX12" fmla="*/ 389207 w 449870"/>
                <a:gd name="connsiteY12" fmla="*/ 130251 h 349789"/>
                <a:gd name="connsiteX13" fmla="*/ 329326 w 449870"/>
                <a:gd name="connsiteY13" fmla="*/ 40441 h 349789"/>
                <a:gd name="connsiteX14" fmla="*/ 345082 w 449870"/>
                <a:gd name="connsiteY14" fmla="*/ 29938 h 349789"/>
                <a:gd name="connsiteX15" fmla="*/ 60664 w 449870"/>
                <a:gd name="connsiteY15" fmla="*/ 219538 h 349789"/>
                <a:gd name="connsiteX16" fmla="*/ 120545 w 449870"/>
                <a:gd name="connsiteY16" fmla="*/ 309348 h 349789"/>
                <a:gd name="connsiteX17" fmla="*/ 104788 w 449870"/>
                <a:gd name="connsiteY17" fmla="*/ 319853 h 349789"/>
                <a:gd name="connsiteX18" fmla="*/ 44908 w 449870"/>
                <a:gd name="connsiteY18" fmla="*/ 230042 h 349789"/>
                <a:gd name="connsiteX19" fmla="*/ 60664 w 449870"/>
                <a:gd name="connsiteY19" fmla="*/ 219538 h 349789"/>
                <a:gd name="connsiteX20" fmla="*/ 38216 w 449870"/>
                <a:gd name="connsiteY20" fmla="*/ 234507 h 349789"/>
                <a:gd name="connsiteX21" fmla="*/ 98084 w 449870"/>
                <a:gd name="connsiteY21" fmla="*/ 324317 h 349789"/>
                <a:gd name="connsiteX22" fmla="*/ 82328 w 449870"/>
                <a:gd name="connsiteY22" fmla="*/ 334821 h 349789"/>
                <a:gd name="connsiteX23" fmla="*/ 22460 w 449870"/>
                <a:gd name="connsiteY23" fmla="*/ 245010 h 349789"/>
                <a:gd name="connsiteX24" fmla="*/ 38216 w 449870"/>
                <a:gd name="connsiteY24" fmla="*/ 234507 h 349789"/>
                <a:gd name="connsiteX25" fmla="*/ 15756 w 449870"/>
                <a:gd name="connsiteY25" fmla="*/ 249474 h 349789"/>
                <a:gd name="connsiteX26" fmla="*/ 75637 w 449870"/>
                <a:gd name="connsiteY26" fmla="*/ 339286 h 349789"/>
                <a:gd name="connsiteX27" fmla="*/ 59881 w 449870"/>
                <a:gd name="connsiteY27" fmla="*/ 349789 h 349789"/>
                <a:gd name="connsiteX28" fmla="*/ 0 w 449870"/>
                <a:gd name="connsiteY28" fmla="*/ 259979 h 349789"/>
                <a:gd name="connsiteX29" fmla="*/ 15756 w 449870"/>
                <a:gd name="connsiteY29" fmla="*/ 249474 h 34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9870" h="349789">
                  <a:moveTo>
                    <a:pt x="389990" y="0"/>
                  </a:moveTo>
                  <a:lnTo>
                    <a:pt x="449871" y="89812"/>
                  </a:lnTo>
                  <a:lnTo>
                    <a:pt x="434115" y="100315"/>
                  </a:lnTo>
                  <a:lnTo>
                    <a:pt x="374234" y="10505"/>
                  </a:lnTo>
                  <a:lnTo>
                    <a:pt x="389990" y="0"/>
                  </a:lnTo>
                  <a:close/>
                  <a:moveTo>
                    <a:pt x="367542" y="14969"/>
                  </a:moveTo>
                  <a:lnTo>
                    <a:pt x="427411" y="104779"/>
                  </a:lnTo>
                  <a:lnTo>
                    <a:pt x="411654" y="115284"/>
                  </a:lnTo>
                  <a:lnTo>
                    <a:pt x="351774" y="25474"/>
                  </a:lnTo>
                  <a:lnTo>
                    <a:pt x="367542" y="14969"/>
                  </a:lnTo>
                  <a:close/>
                  <a:moveTo>
                    <a:pt x="345082" y="29938"/>
                  </a:moveTo>
                  <a:lnTo>
                    <a:pt x="404963" y="119748"/>
                  </a:lnTo>
                  <a:lnTo>
                    <a:pt x="389207" y="130251"/>
                  </a:lnTo>
                  <a:lnTo>
                    <a:pt x="329326" y="40441"/>
                  </a:lnTo>
                  <a:lnTo>
                    <a:pt x="345082" y="29938"/>
                  </a:lnTo>
                  <a:close/>
                  <a:moveTo>
                    <a:pt x="60664" y="219538"/>
                  </a:moveTo>
                  <a:lnTo>
                    <a:pt x="120545" y="309348"/>
                  </a:lnTo>
                  <a:lnTo>
                    <a:pt x="104788" y="319853"/>
                  </a:lnTo>
                  <a:lnTo>
                    <a:pt x="44908" y="230042"/>
                  </a:lnTo>
                  <a:lnTo>
                    <a:pt x="60664" y="219538"/>
                  </a:lnTo>
                  <a:close/>
                  <a:moveTo>
                    <a:pt x="38216" y="234507"/>
                  </a:moveTo>
                  <a:lnTo>
                    <a:pt x="98084" y="324317"/>
                  </a:lnTo>
                  <a:lnTo>
                    <a:pt x="82328" y="334821"/>
                  </a:lnTo>
                  <a:lnTo>
                    <a:pt x="22460" y="245010"/>
                  </a:lnTo>
                  <a:lnTo>
                    <a:pt x="38216" y="234507"/>
                  </a:lnTo>
                  <a:close/>
                  <a:moveTo>
                    <a:pt x="15756" y="249474"/>
                  </a:moveTo>
                  <a:lnTo>
                    <a:pt x="75637" y="339286"/>
                  </a:lnTo>
                  <a:lnTo>
                    <a:pt x="59881" y="349789"/>
                  </a:lnTo>
                  <a:lnTo>
                    <a:pt x="0" y="259979"/>
                  </a:lnTo>
                  <a:lnTo>
                    <a:pt x="15756" y="249474"/>
                  </a:lnTo>
                  <a:close/>
                </a:path>
              </a:pathLst>
            </a:custGeom>
            <a:solidFill>
              <a:srgbClr val="000000"/>
            </a:solidFill>
            <a:ln w="1262" cap="flat">
              <a:noFill/>
              <a:prstDash val="solid"/>
              <a:miter/>
            </a:ln>
          </p:spPr>
          <p:txBody>
            <a:bodyPr rtlCol="0" anchor="ctr"/>
            <a:lstStyle/>
            <a:p>
              <a:endParaRPr lang="en-QA"/>
            </a:p>
          </p:txBody>
        </p:sp>
        <p:sp>
          <p:nvSpPr>
            <p:cNvPr id="9166" name="Freeform 9165">
              <a:extLst>
                <a:ext uri="{FF2B5EF4-FFF2-40B4-BE49-F238E27FC236}">
                  <a16:creationId xmlns:a16="http://schemas.microsoft.com/office/drawing/2014/main" id="{62F17306-A691-08A0-61E0-38A601CB423B}"/>
                </a:ext>
              </a:extLst>
            </p:cNvPr>
            <p:cNvSpPr/>
            <p:nvPr/>
          </p:nvSpPr>
          <p:spPr>
            <a:xfrm>
              <a:off x="9402922" y="874457"/>
              <a:ext cx="374233" cy="249472"/>
            </a:xfrm>
            <a:custGeom>
              <a:avLst/>
              <a:gdLst>
                <a:gd name="connsiteX0" fmla="*/ 0 w 374233"/>
                <a:gd name="connsiteY0" fmla="*/ 249473 h 249472"/>
                <a:gd name="connsiteX1" fmla="*/ 22460 w 374233"/>
                <a:gd name="connsiteY1" fmla="*/ 234505 h 249472"/>
                <a:gd name="connsiteX2" fmla="*/ 0 w 374233"/>
                <a:gd name="connsiteY2" fmla="*/ 249473 h 249472"/>
                <a:gd name="connsiteX3" fmla="*/ 303104 w 374233"/>
                <a:gd name="connsiteY3" fmla="*/ 47420 h 249472"/>
                <a:gd name="connsiteX4" fmla="*/ 329326 w 374233"/>
                <a:gd name="connsiteY4" fmla="*/ 29936 h 249472"/>
                <a:gd name="connsiteX5" fmla="*/ 303104 w 374233"/>
                <a:gd name="connsiteY5" fmla="*/ 47420 h 249472"/>
                <a:gd name="connsiteX6" fmla="*/ 351773 w 374233"/>
                <a:gd name="connsiteY6" fmla="*/ 14968 h 249472"/>
                <a:gd name="connsiteX7" fmla="*/ 374233 w 374233"/>
                <a:gd name="connsiteY7" fmla="*/ 0 h 249472"/>
                <a:gd name="connsiteX8" fmla="*/ 351773 w 374233"/>
                <a:gd name="connsiteY8" fmla="*/ 14968 h 24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233" h="249472">
                  <a:moveTo>
                    <a:pt x="0" y="249473"/>
                  </a:moveTo>
                  <a:lnTo>
                    <a:pt x="22460" y="234505"/>
                  </a:lnTo>
                  <a:lnTo>
                    <a:pt x="0" y="249473"/>
                  </a:lnTo>
                  <a:close/>
                  <a:moveTo>
                    <a:pt x="303104" y="47420"/>
                  </a:moveTo>
                  <a:lnTo>
                    <a:pt x="329326" y="29936"/>
                  </a:lnTo>
                  <a:lnTo>
                    <a:pt x="303104" y="47420"/>
                  </a:lnTo>
                  <a:close/>
                  <a:moveTo>
                    <a:pt x="351773" y="14968"/>
                  </a:moveTo>
                  <a:lnTo>
                    <a:pt x="374233" y="0"/>
                  </a:lnTo>
                  <a:lnTo>
                    <a:pt x="351773" y="14968"/>
                  </a:lnTo>
                  <a:close/>
                </a:path>
              </a:pathLst>
            </a:custGeom>
            <a:solidFill>
              <a:srgbClr val="000000"/>
            </a:solidFill>
            <a:ln w="1262" cap="flat">
              <a:noFill/>
              <a:prstDash val="solid"/>
              <a:miter/>
            </a:ln>
          </p:spPr>
          <p:txBody>
            <a:bodyPr rtlCol="0" anchor="ctr"/>
            <a:lstStyle/>
            <a:p>
              <a:endParaRPr lang="en-QA"/>
            </a:p>
          </p:txBody>
        </p:sp>
        <p:sp>
          <p:nvSpPr>
            <p:cNvPr id="9167" name="Freeform 9166">
              <a:extLst>
                <a:ext uri="{FF2B5EF4-FFF2-40B4-BE49-F238E27FC236}">
                  <a16:creationId xmlns:a16="http://schemas.microsoft.com/office/drawing/2014/main" id="{F3222B7B-4DC1-4638-9582-22E4989787C0}"/>
                </a:ext>
              </a:extLst>
            </p:cNvPr>
            <p:cNvSpPr/>
            <p:nvPr/>
          </p:nvSpPr>
          <p:spPr>
            <a:xfrm>
              <a:off x="9398553" y="867892"/>
              <a:ext cx="382982" cy="262603"/>
            </a:xfrm>
            <a:custGeom>
              <a:avLst/>
              <a:gdLst>
                <a:gd name="connsiteX0" fmla="*/ 382983 w 382982"/>
                <a:gd name="connsiteY0" fmla="*/ 13129 h 262603"/>
                <a:gd name="connsiteX1" fmla="*/ 360523 w 382982"/>
                <a:gd name="connsiteY1" fmla="*/ 28098 h 262603"/>
                <a:gd name="connsiteX2" fmla="*/ 351773 w 382982"/>
                <a:gd name="connsiteY2" fmla="*/ 14968 h 262603"/>
                <a:gd name="connsiteX3" fmla="*/ 374221 w 382982"/>
                <a:gd name="connsiteY3" fmla="*/ 0 h 262603"/>
                <a:gd name="connsiteX4" fmla="*/ 382983 w 382982"/>
                <a:gd name="connsiteY4" fmla="*/ 13129 h 262603"/>
                <a:gd name="connsiteX5" fmla="*/ 338075 w 382982"/>
                <a:gd name="connsiteY5" fmla="*/ 43066 h 262603"/>
                <a:gd name="connsiteX6" fmla="*/ 311840 w 382982"/>
                <a:gd name="connsiteY6" fmla="*/ 60549 h 262603"/>
                <a:gd name="connsiteX7" fmla="*/ 303091 w 382982"/>
                <a:gd name="connsiteY7" fmla="*/ 47419 h 262603"/>
                <a:gd name="connsiteX8" fmla="*/ 329313 w 382982"/>
                <a:gd name="connsiteY8" fmla="*/ 29936 h 262603"/>
                <a:gd name="connsiteX9" fmla="*/ 338075 w 382982"/>
                <a:gd name="connsiteY9" fmla="*/ 43066 h 262603"/>
                <a:gd name="connsiteX10" fmla="*/ 31197 w 382982"/>
                <a:gd name="connsiteY10" fmla="*/ 247636 h 262603"/>
                <a:gd name="connsiteX11" fmla="*/ 8749 w 382982"/>
                <a:gd name="connsiteY11" fmla="*/ 262604 h 262603"/>
                <a:gd name="connsiteX12" fmla="*/ 0 w 382982"/>
                <a:gd name="connsiteY12" fmla="*/ 249473 h 262603"/>
                <a:gd name="connsiteX13" fmla="*/ 22447 w 382982"/>
                <a:gd name="connsiteY13" fmla="*/ 234505 h 262603"/>
                <a:gd name="connsiteX14" fmla="*/ 31197 w 382982"/>
                <a:gd name="connsiteY14" fmla="*/ 247636 h 26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2982" h="262603">
                  <a:moveTo>
                    <a:pt x="382983" y="13129"/>
                  </a:moveTo>
                  <a:lnTo>
                    <a:pt x="360523" y="28098"/>
                  </a:lnTo>
                  <a:lnTo>
                    <a:pt x="351773" y="14968"/>
                  </a:lnTo>
                  <a:lnTo>
                    <a:pt x="374221" y="0"/>
                  </a:lnTo>
                  <a:lnTo>
                    <a:pt x="382983" y="13129"/>
                  </a:lnTo>
                  <a:close/>
                  <a:moveTo>
                    <a:pt x="338075" y="43066"/>
                  </a:moveTo>
                  <a:lnTo>
                    <a:pt x="311840" y="60549"/>
                  </a:lnTo>
                  <a:lnTo>
                    <a:pt x="303091" y="47419"/>
                  </a:lnTo>
                  <a:lnTo>
                    <a:pt x="329313" y="29936"/>
                  </a:lnTo>
                  <a:lnTo>
                    <a:pt x="338075" y="43066"/>
                  </a:lnTo>
                  <a:close/>
                  <a:moveTo>
                    <a:pt x="31197" y="247636"/>
                  </a:moveTo>
                  <a:lnTo>
                    <a:pt x="8749" y="262604"/>
                  </a:lnTo>
                  <a:lnTo>
                    <a:pt x="0" y="249473"/>
                  </a:lnTo>
                  <a:lnTo>
                    <a:pt x="22447" y="234505"/>
                  </a:lnTo>
                  <a:lnTo>
                    <a:pt x="31197" y="247636"/>
                  </a:lnTo>
                  <a:close/>
                </a:path>
              </a:pathLst>
            </a:custGeom>
            <a:solidFill>
              <a:srgbClr val="FFFFFF"/>
            </a:solidFill>
            <a:ln w="1262" cap="flat">
              <a:noFill/>
              <a:prstDash val="solid"/>
              <a:miter/>
            </a:ln>
          </p:spPr>
          <p:txBody>
            <a:bodyPr rtlCol="0" anchor="ctr"/>
            <a:lstStyle/>
            <a:p>
              <a:endParaRPr lang="en-QA"/>
            </a:p>
          </p:txBody>
        </p:sp>
      </p:grpSp>
      <p:grpSp>
        <p:nvGrpSpPr>
          <p:cNvPr id="9168" name="Graphic 2">
            <a:extLst>
              <a:ext uri="{FF2B5EF4-FFF2-40B4-BE49-F238E27FC236}">
                <a16:creationId xmlns:a16="http://schemas.microsoft.com/office/drawing/2014/main" id="{53D1AF50-9969-FE2D-D97C-8FD222299B97}"/>
              </a:ext>
            </a:extLst>
          </p:cNvPr>
          <p:cNvGrpSpPr/>
          <p:nvPr/>
        </p:nvGrpSpPr>
        <p:grpSpPr>
          <a:xfrm>
            <a:off x="11764168" y="6590606"/>
            <a:ext cx="855664" cy="570429"/>
            <a:chOff x="9254968" y="3222296"/>
            <a:chExt cx="647668" cy="431768"/>
          </a:xfrm>
        </p:grpSpPr>
        <p:sp>
          <p:nvSpPr>
            <p:cNvPr id="9169" name="Freeform 9168">
              <a:extLst>
                <a:ext uri="{FF2B5EF4-FFF2-40B4-BE49-F238E27FC236}">
                  <a16:creationId xmlns:a16="http://schemas.microsoft.com/office/drawing/2014/main" id="{BC4FA9DB-16AE-A525-C6BA-A7B428114CF8}"/>
                </a:ext>
              </a:extLst>
            </p:cNvPr>
            <p:cNvSpPr/>
            <p:nvPr/>
          </p:nvSpPr>
          <p:spPr>
            <a:xfrm>
              <a:off x="9254968" y="3222296"/>
              <a:ext cx="647668" cy="431768"/>
            </a:xfrm>
            <a:custGeom>
              <a:avLst/>
              <a:gdLst>
                <a:gd name="connsiteX0" fmla="*/ 0 w 647668"/>
                <a:gd name="connsiteY0" fmla="*/ 0 h 431768"/>
                <a:gd name="connsiteX1" fmla="*/ 647668 w 647668"/>
                <a:gd name="connsiteY1" fmla="*/ 0 h 431768"/>
                <a:gd name="connsiteX2" fmla="*/ 647668 w 647668"/>
                <a:gd name="connsiteY2" fmla="*/ 431769 h 431768"/>
                <a:gd name="connsiteX3" fmla="*/ 0 w 647668"/>
                <a:gd name="connsiteY3" fmla="*/ 431769 h 431768"/>
                <a:gd name="connsiteX4" fmla="*/ 0 w 647668"/>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68">
                  <a:moveTo>
                    <a:pt x="0" y="0"/>
                  </a:moveTo>
                  <a:lnTo>
                    <a:pt x="647668" y="0"/>
                  </a:lnTo>
                  <a:lnTo>
                    <a:pt x="647668" y="431769"/>
                  </a:lnTo>
                  <a:lnTo>
                    <a:pt x="0" y="431769"/>
                  </a:lnTo>
                  <a:lnTo>
                    <a:pt x="0" y="0"/>
                  </a:lnTo>
                  <a:close/>
                </a:path>
              </a:pathLst>
            </a:custGeom>
            <a:solidFill>
              <a:srgbClr val="91DC5A"/>
            </a:solidFill>
            <a:ln w="1262" cap="flat">
              <a:noFill/>
              <a:prstDash val="solid"/>
              <a:miter/>
            </a:ln>
          </p:spPr>
          <p:txBody>
            <a:bodyPr rtlCol="0" anchor="ctr"/>
            <a:lstStyle/>
            <a:p>
              <a:endParaRPr lang="en-QA"/>
            </a:p>
          </p:txBody>
        </p:sp>
        <p:sp>
          <p:nvSpPr>
            <p:cNvPr id="9170" name="Freeform 9169">
              <a:extLst>
                <a:ext uri="{FF2B5EF4-FFF2-40B4-BE49-F238E27FC236}">
                  <a16:creationId xmlns:a16="http://schemas.microsoft.com/office/drawing/2014/main" id="{355A86A5-D37D-DC24-B243-C211963FBA75}"/>
                </a:ext>
              </a:extLst>
            </p:cNvPr>
            <p:cNvSpPr/>
            <p:nvPr/>
          </p:nvSpPr>
          <p:spPr>
            <a:xfrm>
              <a:off x="9254968" y="3222296"/>
              <a:ext cx="647668" cy="431768"/>
            </a:xfrm>
            <a:custGeom>
              <a:avLst/>
              <a:gdLst>
                <a:gd name="connsiteX0" fmla="*/ 0 w 647668"/>
                <a:gd name="connsiteY0" fmla="*/ 0 h 431768"/>
                <a:gd name="connsiteX1" fmla="*/ 647668 w 647668"/>
                <a:gd name="connsiteY1" fmla="*/ 0 h 431768"/>
                <a:gd name="connsiteX2" fmla="*/ 647668 w 647668"/>
                <a:gd name="connsiteY2" fmla="*/ 431769 h 431768"/>
                <a:gd name="connsiteX3" fmla="*/ 0 w 647668"/>
                <a:gd name="connsiteY3" fmla="*/ 431769 h 431768"/>
                <a:gd name="connsiteX4" fmla="*/ 0 w 647668"/>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68">
                  <a:moveTo>
                    <a:pt x="0" y="0"/>
                  </a:moveTo>
                  <a:lnTo>
                    <a:pt x="647668" y="0"/>
                  </a:lnTo>
                  <a:lnTo>
                    <a:pt x="647668" y="431769"/>
                  </a:lnTo>
                  <a:lnTo>
                    <a:pt x="0" y="431769"/>
                  </a:lnTo>
                  <a:lnTo>
                    <a:pt x="0" y="0"/>
                  </a:lnTo>
                  <a:close/>
                </a:path>
              </a:pathLst>
            </a:custGeom>
            <a:solidFill>
              <a:srgbClr val="FFFFFF"/>
            </a:solidFill>
            <a:ln w="1262" cap="flat">
              <a:noFill/>
              <a:prstDash val="solid"/>
              <a:miter/>
            </a:ln>
          </p:spPr>
          <p:txBody>
            <a:bodyPr rtlCol="0" anchor="ctr"/>
            <a:lstStyle/>
            <a:p>
              <a:endParaRPr lang="en-QA"/>
            </a:p>
          </p:txBody>
        </p:sp>
        <p:sp>
          <p:nvSpPr>
            <p:cNvPr id="9171" name="Freeform 9170">
              <a:extLst>
                <a:ext uri="{FF2B5EF4-FFF2-40B4-BE49-F238E27FC236}">
                  <a16:creationId xmlns:a16="http://schemas.microsoft.com/office/drawing/2014/main" id="{A360DBB8-275C-E536-878F-9392FBF61501}"/>
                </a:ext>
              </a:extLst>
            </p:cNvPr>
            <p:cNvSpPr/>
            <p:nvPr/>
          </p:nvSpPr>
          <p:spPr>
            <a:xfrm>
              <a:off x="9254968" y="3222296"/>
              <a:ext cx="647668" cy="431743"/>
            </a:xfrm>
            <a:custGeom>
              <a:avLst/>
              <a:gdLst>
                <a:gd name="connsiteX0" fmla="*/ 0 w 647668"/>
                <a:gd name="connsiteY0" fmla="*/ 0 h 431743"/>
                <a:gd name="connsiteX1" fmla="*/ 647668 w 647668"/>
                <a:gd name="connsiteY1" fmla="*/ 0 h 431743"/>
                <a:gd name="connsiteX2" fmla="*/ 647668 w 647668"/>
                <a:gd name="connsiteY2" fmla="*/ 72338 h 431743"/>
                <a:gd name="connsiteX3" fmla="*/ 0 w 647668"/>
                <a:gd name="connsiteY3" fmla="*/ 72338 h 431743"/>
                <a:gd name="connsiteX4" fmla="*/ 0 w 647668"/>
                <a:gd name="connsiteY4" fmla="*/ 0 h 431743"/>
                <a:gd name="connsiteX5" fmla="*/ 0 w 647668"/>
                <a:gd name="connsiteY5" fmla="*/ 359431 h 431743"/>
                <a:gd name="connsiteX6" fmla="*/ 647668 w 647668"/>
                <a:gd name="connsiteY6" fmla="*/ 359431 h 431743"/>
                <a:gd name="connsiteX7" fmla="*/ 647668 w 647668"/>
                <a:gd name="connsiteY7" fmla="*/ 431744 h 431743"/>
                <a:gd name="connsiteX8" fmla="*/ 0 w 647668"/>
                <a:gd name="connsiteY8" fmla="*/ 431744 h 431743"/>
                <a:gd name="connsiteX9" fmla="*/ 0 w 647668"/>
                <a:gd name="connsiteY9" fmla="*/ 359431 h 43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43">
                  <a:moveTo>
                    <a:pt x="0" y="0"/>
                  </a:moveTo>
                  <a:lnTo>
                    <a:pt x="647668" y="0"/>
                  </a:lnTo>
                  <a:lnTo>
                    <a:pt x="647668" y="72338"/>
                  </a:lnTo>
                  <a:lnTo>
                    <a:pt x="0" y="72338"/>
                  </a:lnTo>
                  <a:lnTo>
                    <a:pt x="0" y="0"/>
                  </a:lnTo>
                  <a:close/>
                  <a:moveTo>
                    <a:pt x="0" y="359431"/>
                  </a:moveTo>
                  <a:lnTo>
                    <a:pt x="647668" y="359431"/>
                  </a:lnTo>
                  <a:lnTo>
                    <a:pt x="647668" y="431744"/>
                  </a:lnTo>
                  <a:lnTo>
                    <a:pt x="0" y="431744"/>
                  </a:lnTo>
                  <a:lnTo>
                    <a:pt x="0" y="359431"/>
                  </a:lnTo>
                  <a:close/>
                </a:path>
              </a:pathLst>
            </a:custGeom>
            <a:solidFill>
              <a:srgbClr val="0052B4"/>
            </a:solidFill>
            <a:ln w="1262" cap="flat">
              <a:noFill/>
              <a:prstDash val="solid"/>
              <a:miter/>
            </a:ln>
          </p:spPr>
          <p:txBody>
            <a:bodyPr rtlCol="0" anchor="ctr"/>
            <a:lstStyle/>
            <a:p>
              <a:endParaRPr lang="en-QA"/>
            </a:p>
          </p:txBody>
        </p:sp>
        <p:sp>
          <p:nvSpPr>
            <p:cNvPr id="9172" name="Freeform 9171">
              <a:extLst>
                <a:ext uri="{FF2B5EF4-FFF2-40B4-BE49-F238E27FC236}">
                  <a16:creationId xmlns:a16="http://schemas.microsoft.com/office/drawing/2014/main" id="{04E5B15F-AF19-961A-CEEB-46F83040D3D2}"/>
                </a:ext>
              </a:extLst>
            </p:cNvPr>
            <p:cNvSpPr/>
            <p:nvPr/>
          </p:nvSpPr>
          <p:spPr>
            <a:xfrm>
              <a:off x="9254968" y="3323342"/>
              <a:ext cx="647668" cy="229689"/>
            </a:xfrm>
            <a:custGeom>
              <a:avLst/>
              <a:gdLst>
                <a:gd name="connsiteX0" fmla="*/ 0 w 647668"/>
                <a:gd name="connsiteY0" fmla="*/ 0 h 229689"/>
                <a:gd name="connsiteX1" fmla="*/ 647668 w 647668"/>
                <a:gd name="connsiteY1" fmla="*/ 0 h 229689"/>
                <a:gd name="connsiteX2" fmla="*/ 647668 w 647668"/>
                <a:gd name="connsiteY2" fmla="*/ 229689 h 229689"/>
                <a:gd name="connsiteX3" fmla="*/ 0 w 647668"/>
                <a:gd name="connsiteY3" fmla="*/ 229689 h 229689"/>
                <a:gd name="connsiteX4" fmla="*/ 0 w 647668"/>
                <a:gd name="connsiteY4" fmla="*/ 0 h 229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29689">
                  <a:moveTo>
                    <a:pt x="0" y="0"/>
                  </a:moveTo>
                  <a:lnTo>
                    <a:pt x="647668" y="0"/>
                  </a:lnTo>
                  <a:lnTo>
                    <a:pt x="647668" y="229689"/>
                  </a:lnTo>
                  <a:lnTo>
                    <a:pt x="0" y="229689"/>
                  </a:lnTo>
                  <a:lnTo>
                    <a:pt x="0" y="0"/>
                  </a:lnTo>
                  <a:close/>
                </a:path>
              </a:pathLst>
            </a:custGeom>
            <a:solidFill>
              <a:srgbClr val="D80027"/>
            </a:solidFill>
            <a:ln w="1262" cap="flat">
              <a:noFill/>
              <a:prstDash val="solid"/>
              <a:miter/>
            </a:ln>
          </p:spPr>
          <p:txBody>
            <a:bodyPr rtlCol="0" anchor="ctr"/>
            <a:lstStyle/>
            <a:p>
              <a:endParaRPr lang="en-QA"/>
            </a:p>
          </p:txBody>
        </p:sp>
        <p:sp>
          <p:nvSpPr>
            <p:cNvPr id="9173" name="Freeform 9172">
              <a:extLst>
                <a:ext uri="{FF2B5EF4-FFF2-40B4-BE49-F238E27FC236}">
                  <a16:creationId xmlns:a16="http://schemas.microsoft.com/office/drawing/2014/main" id="{2B685EA8-929B-532B-6E3C-59147A66A3AB}"/>
                </a:ext>
              </a:extLst>
            </p:cNvPr>
            <p:cNvSpPr/>
            <p:nvPr/>
          </p:nvSpPr>
          <p:spPr>
            <a:xfrm>
              <a:off x="9412668" y="3355105"/>
              <a:ext cx="166133" cy="166125"/>
            </a:xfrm>
            <a:custGeom>
              <a:avLst/>
              <a:gdLst>
                <a:gd name="connsiteX0" fmla="*/ 83061 w 166133"/>
                <a:gd name="connsiteY0" fmla="*/ 166125 h 166125"/>
                <a:gd name="connsiteX1" fmla="*/ 166134 w 166133"/>
                <a:gd name="connsiteY1" fmla="*/ 83069 h 166125"/>
                <a:gd name="connsiteX2" fmla="*/ 83061 w 166133"/>
                <a:gd name="connsiteY2" fmla="*/ 0 h 166125"/>
                <a:gd name="connsiteX3" fmla="*/ 0 w 166133"/>
                <a:gd name="connsiteY3" fmla="*/ 83069 h 166125"/>
                <a:gd name="connsiteX4" fmla="*/ 83061 w 166133"/>
                <a:gd name="connsiteY4" fmla="*/ 166125 h 166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33" h="166125">
                  <a:moveTo>
                    <a:pt x="83061" y="166125"/>
                  </a:moveTo>
                  <a:cubicBezTo>
                    <a:pt x="128940" y="166125"/>
                    <a:pt x="166134" y="128946"/>
                    <a:pt x="166134" y="83069"/>
                  </a:cubicBezTo>
                  <a:cubicBezTo>
                    <a:pt x="166134" y="37192"/>
                    <a:pt x="128940" y="0"/>
                    <a:pt x="83061" y="0"/>
                  </a:cubicBezTo>
                  <a:cubicBezTo>
                    <a:pt x="37181" y="0"/>
                    <a:pt x="0" y="37192"/>
                    <a:pt x="0" y="83069"/>
                  </a:cubicBezTo>
                  <a:cubicBezTo>
                    <a:pt x="0" y="128946"/>
                    <a:pt x="37181" y="166125"/>
                    <a:pt x="83061" y="166125"/>
                  </a:cubicBezTo>
                  <a:close/>
                </a:path>
              </a:pathLst>
            </a:custGeom>
            <a:solidFill>
              <a:srgbClr val="FFFFFF"/>
            </a:solidFill>
            <a:ln w="1262" cap="flat">
              <a:noFill/>
              <a:prstDash val="solid"/>
              <a:miter/>
            </a:ln>
          </p:spPr>
          <p:txBody>
            <a:bodyPr rtlCol="0" anchor="ctr"/>
            <a:lstStyle/>
            <a:p>
              <a:endParaRPr lang="en-QA"/>
            </a:p>
          </p:txBody>
        </p:sp>
        <p:sp>
          <p:nvSpPr>
            <p:cNvPr id="9174" name="Freeform 9173">
              <a:extLst>
                <a:ext uri="{FF2B5EF4-FFF2-40B4-BE49-F238E27FC236}">
                  <a16:creationId xmlns:a16="http://schemas.microsoft.com/office/drawing/2014/main" id="{A2A183D2-933F-DDFE-8EBF-4BB0346AEFFE}"/>
                </a:ext>
              </a:extLst>
            </p:cNvPr>
            <p:cNvSpPr/>
            <p:nvPr/>
          </p:nvSpPr>
          <p:spPr>
            <a:xfrm>
              <a:off x="9416721" y="3355118"/>
              <a:ext cx="158066" cy="150332"/>
            </a:xfrm>
            <a:custGeom>
              <a:avLst/>
              <a:gdLst>
                <a:gd name="connsiteX0" fmla="*/ 79008 w 158066"/>
                <a:gd name="connsiteY0" fmla="*/ 0 h 150332"/>
                <a:gd name="connsiteX1" fmla="*/ 97655 w 158066"/>
                <a:gd name="connsiteY1" fmla="*/ 57353 h 150332"/>
                <a:gd name="connsiteX2" fmla="*/ 158066 w 158066"/>
                <a:gd name="connsiteY2" fmla="*/ 57353 h 150332"/>
                <a:gd name="connsiteX3" fmla="*/ 109169 w 158066"/>
                <a:gd name="connsiteY3" fmla="*/ 92802 h 150332"/>
                <a:gd name="connsiteX4" fmla="*/ 127956 w 158066"/>
                <a:gd name="connsiteY4" fmla="*/ 150332 h 150332"/>
                <a:gd name="connsiteX5" fmla="*/ 79008 w 158066"/>
                <a:gd name="connsiteY5" fmla="*/ 114719 h 150332"/>
                <a:gd name="connsiteX6" fmla="*/ 30149 w 158066"/>
                <a:gd name="connsiteY6" fmla="*/ 150269 h 150332"/>
                <a:gd name="connsiteX7" fmla="*/ 48859 w 158066"/>
                <a:gd name="connsiteY7" fmla="*/ 92802 h 150332"/>
                <a:gd name="connsiteX8" fmla="*/ 0 w 158066"/>
                <a:gd name="connsiteY8" fmla="*/ 57353 h 150332"/>
                <a:gd name="connsiteX9" fmla="*/ 60373 w 158066"/>
                <a:gd name="connsiteY9" fmla="*/ 57353 h 150332"/>
                <a:gd name="connsiteX10" fmla="*/ 79008 w 158066"/>
                <a:gd name="connsiteY10" fmla="*/ 0 h 150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8066" h="150332">
                  <a:moveTo>
                    <a:pt x="79008" y="0"/>
                  </a:moveTo>
                  <a:lnTo>
                    <a:pt x="97655" y="57353"/>
                  </a:lnTo>
                  <a:lnTo>
                    <a:pt x="158066" y="57353"/>
                  </a:lnTo>
                  <a:lnTo>
                    <a:pt x="109169" y="92802"/>
                  </a:lnTo>
                  <a:lnTo>
                    <a:pt x="127956" y="150332"/>
                  </a:lnTo>
                  <a:lnTo>
                    <a:pt x="79008" y="114719"/>
                  </a:lnTo>
                  <a:lnTo>
                    <a:pt x="30149" y="150269"/>
                  </a:lnTo>
                  <a:lnTo>
                    <a:pt x="48859" y="92802"/>
                  </a:lnTo>
                  <a:lnTo>
                    <a:pt x="0" y="57353"/>
                  </a:lnTo>
                  <a:lnTo>
                    <a:pt x="60373" y="57353"/>
                  </a:lnTo>
                  <a:lnTo>
                    <a:pt x="79008" y="0"/>
                  </a:lnTo>
                  <a:close/>
                </a:path>
              </a:pathLst>
            </a:custGeom>
            <a:solidFill>
              <a:srgbClr val="D80027"/>
            </a:solidFill>
            <a:ln w="1262" cap="flat">
              <a:noFill/>
              <a:prstDash val="solid"/>
              <a:miter/>
            </a:ln>
          </p:spPr>
          <p:txBody>
            <a:bodyPr rtlCol="0" anchor="ctr"/>
            <a:lstStyle/>
            <a:p>
              <a:endParaRPr lang="en-QA"/>
            </a:p>
          </p:txBody>
        </p:sp>
      </p:grpSp>
      <p:grpSp>
        <p:nvGrpSpPr>
          <p:cNvPr id="9175" name="Graphic 2">
            <a:extLst>
              <a:ext uri="{FF2B5EF4-FFF2-40B4-BE49-F238E27FC236}">
                <a16:creationId xmlns:a16="http://schemas.microsoft.com/office/drawing/2014/main" id="{5F99FEF2-CC5B-0FC5-F032-D6D94FB68585}"/>
              </a:ext>
            </a:extLst>
          </p:cNvPr>
          <p:cNvGrpSpPr/>
          <p:nvPr/>
        </p:nvGrpSpPr>
        <p:grpSpPr>
          <a:xfrm>
            <a:off x="11764168" y="9802934"/>
            <a:ext cx="855664" cy="570413"/>
            <a:chOff x="9254968" y="5653766"/>
            <a:chExt cx="647668" cy="431756"/>
          </a:xfrm>
        </p:grpSpPr>
        <p:sp>
          <p:nvSpPr>
            <p:cNvPr id="9176" name="Freeform 9175">
              <a:extLst>
                <a:ext uri="{FF2B5EF4-FFF2-40B4-BE49-F238E27FC236}">
                  <a16:creationId xmlns:a16="http://schemas.microsoft.com/office/drawing/2014/main" id="{41A15372-5CB3-F7E9-AF6C-4C9EC01A610F}"/>
                </a:ext>
              </a:extLst>
            </p:cNvPr>
            <p:cNvSpPr/>
            <p:nvPr/>
          </p:nvSpPr>
          <p:spPr>
            <a:xfrm>
              <a:off x="9254968" y="565376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sp>
          <p:nvSpPr>
            <p:cNvPr id="9177" name="Freeform 9176">
              <a:extLst>
                <a:ext uri="{FF2B5EF4-FFF2-40B4-BE49-F238E27FC236}">
                  <a16:creationId xmlns:a16="http://schemas.microsoft.com/office/drawing/2014/main" id="{E5D5CCA7-C344-0ABA-C594-FCEC9A708BE1}"/>
                </a:ext>
              </a:extLst>
            </p:cNvPr>
            <p:cNvSpPr/>
            <p:nvPr/>
          </p:nvSpPr>
          <p:spPr>
            <a:xfrm>
              <a:off x="9254968" y="5653766"/>
              <a:ext cx="646405" cy="431756"/>
            </a:xfrm>
            <a:custGeom>
              <a:avLst/>
              <a:gdLst>
                <a:gd name="connsiteX0" fmla="*/ 646406 w 646405"/>
                <a:gd name="connsiteY0" fmla="*/ 0 h 431756"/>
                <a:gd name="connsiteX1" fmla="*/ 0 w 646405"/>
                <a:gd name="connsiteY1" fmla="*/ 0 h 431756"/>
                <a:gd name="connsiteX2" fmla="*/ 0 w 646405"/>
                <a:gd name="connsiteY2" fmla="*/ 431756 h 431756"/>
              </a:gdLst>
              <a:ahLst/>
              <a:cxnLst>
                <a:cxn ang="0">
                  <a:pos x="connsiteX0" y="connsiteY0"/>
                </a:cxn>
                <a:cxn ang="0">
                  <a:pos x="connsiteX1" y="connsiteY1"/>
                </a:cxn>
                <a:cxn ang="0">
                  <a:pos x="connsiteX2" y="connsiteY2"/>
                </a:cxn>
              </a:cxnLst>
              <a:rect l="l" t="t" r="r" b="b"/>
              <a:pathLst>
                <a:path w="646405" h="431756">
                  <a:moveTo>
                    <a:pt x="646406" y="0"/>
                  </a:moveTo>
                  <a:lnTo>
                    <a:pt x="0" y="0"/>
                  </a:lnTo>
                  <a:lnTo>
                    <a:pt x="0" y="431756"/>
                  </a:lnTo>
                </a:path>
              </a:pathLst>
            </a:custGeom>
            <a:solidFill>
              <a:srgbClr val="6DA544"/>
            </a:solidFill>
            <a:ln w="1262" cap="flat">
              <a:noFill/>
              <a:prstDash val="solid"/>
              <a:miter/>
            </a:ln>
          </p:spPr>
          <p:txBody>
            <a:bodyPr rtlCol="0" anchor="ctr"/>
            <a:lstStyle/>
            <a:p>
              <a:endParaRPr lang="en-QA"/>
            </a:p>
          </p:txBody>
        </p:sp>
        <p:sp>
          <p:nvSpPr>
            <p:cNvPr id="9178" name="Freeform 9177">
              <a:extLst>
                <a:ext uri="{FF2B5EF4-FFF2-40B4-BE49-F238E27FC236}">
                  <a16:creationId xmlns:a16="http://schemas.microsoft.com/office/drawing/2014/main" id="{BFABCC1E-0DD8-44F1-CA71-C30E917536C7}"/>
                </a:ext>
              </a:extLst>
            </p:cNvPr>
            <p:cNvSpPr/>
            <p:nvPr/>
          </p:nvSpPr>
          <p:spPr>
            <a:xfrm>
              <a:off x="9254968" y="5653766"/>
              <a:ext cx="647668" cy="431756"/>
            </a:xfrm>
            <a:custGeom>
              <a:avLst/>
              <a:gdLst>
                <a:gd name="connsiteX0" fmla="*/ 388475 w 647668"/>
                <a:gd name="connsiteY0" fmla="*/ 0 h 431756"/>
                <a:gd name="connsiteX1" fmla="*/ 0 w 647668"/>
                <a:gd name="connsiteY1" fmla="*/ 245546 h 431756"/>
                <a:gd name="connsiteX2" fmla="*/ 0 w 647668"/>
                <a:gd name="connsiteY2" fmla="*/ 431756 h 431756"/>
                <a:gd name="connsiteX3" fmla="*/ 261213 w 647668"/>
                <a:gd name="connsiteY3" fmla="*/ 431756 h 431756"/>
                <a:gd name="connsiteX4" fmla="*/ 647668 w 647668"/>
                <a:gd name="connsiteY4" fmla="*/ 187473 h 431756"/>
                <a:gd name="connsiteX5" fmla="*/ 647668 w 647668"/>
                <a:gd name="connsiteY5" fmla="*/ 0 h 431756"/>
                <a:gd name="connsiteX6" fmla="*/ 388475 w 647668"/>
                <a:gd name="connsiteY6"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68" h="431756">
                  <a:moveTo>
                    <a:pt x="388475" y="0"/>
                  </a:moveTo>
                  <a:lnTo>
                    <a:pt x="0" y="245546"/>
                  </a:lnTo>
                  <a:lnTo>
                    <a:pt x="0" y="431756"/>
                  </a:lnTo>
                  <a:lnTo>
                    <a:pt x="261213" y="431756"/>
                  </a:lnTo>
                  <a:lnTo>
                    <a:pt x="647668" y="187473"/>
                  </a:lnTo>
                  <a:lnTo>
                    <a:pt x="647668" y="0"/>
                  </a:lnTo>
                  <a:lnTo>
                    <a:pt x="388475" y="0"/>
                  </a:lnTo>
                  <a:close/>
                </a:path>
              </a:pathLst>
            </a:custGeom>
            <a:solidFill>
              <a:srgbClr val="FFDA44"/>
            </a:solidFill>
            <a:ln w="1262" cap="flat">
              <a:noFill/>
              <a:prstDash val="solid"/>
              <a:miter/>
            </a:ln>
          </p:spPr>
          <p:txBody>
            <a:bodyPr rtlCol="0" anchor="ctr"/>
            <a:lstStyle/>
            <a:p>
              <a:endParaRPr lang="en-QA"/>
            </a:p>
          </p:txBody>
        </p:sp>
        <p:sp>
          <p:nvSpPr>
            <p:cNvPr id="9179" name="Freeform 9178">
              <a:extLst>
                <a:ext uri="{FF2B5EF4-FFF2-40B4-BE49-F238E27FC236}">
                  <a16:creationId xmlns:a16="http://schemas.microsoft.com/office/drawing/2014/main" id="{8CDF3FCA-3EC4-132D-3D75-82060448AB07}"/>
                </a:ext>
              </a:extLst>
            </p:cNvPr>
            <p:cNvSpPr/>
            <p:nvPr/>
          </p:nvSpPr>
          <p:spPr>
            <a:xfrm>
              <a:off x="9254968" y="5653766"/>
              <a:ext cx="647668" cy="431756"/>
            </a:xfrm>
            <a:custGeom>
              <a:avLst/>
              <a:gdLst>
                <a:gd name="connsiteX0" fmla="*/ 647668 w 647668"/>
                <a:gd name="connsiteY0" fmla="*/ 0 h 431756"/>
                <a:gd name="connsiteX1" fmla="*/ 486320 w 647668"/>
                <a:gd name="connsiteY1" fmla="*/ 0 h 431756"/>
                <a:gd name="connsiteX2" fmla="*/ 0 w 647668"/>
                <a:gd name="connsiteY2" fmla="*/ 314854 h 431756"/>
                <a:gd name="connsiteX3" fmla="*/ 0 w 647668"/>
                <a:gd name="connsiteY3" fmla="*/ 431756 h 431756"/>
                <a:gd name="connsiteX4" fmla="*/ 159329 w 647668"/>
                <a:gd name="connsiteY4" fmla="*/ 431756 h 431756"/>
                <a:gd name="connsiteX5" fmla="*/ 647668 w 647668"/>
                <a:gd name="connsiteY5" fmla="*/ 115639 h 431756"/>
                <a:gd name="connsiteX6" fmla="*/ 647668 w 647668"/>
                <a:gd name="connsiteY6"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68" h="431756">
                  <a:moveTo>
                    <a:pt x="647668" y="0"/>
                  </a:moveTo>
                  <a:lnTo>
                    <a:pt x="486320" y="0"/>
                  </a:lnTo>
                  <a:lnTo>
                    <a:pt x="0" y="314854"/>
                  </a:lnTo>
                  <a:lnTo>
                    <a:pt x="0" y="431756"/>
                  </a:lnTo>
                  <a:lnTo>
                    <a:pt x="159329" y="431756"/>
                  </a:lnTo>
                  <a:lnTo>
                    <a:pt x="647668" y="115639"/>
                  </a:lnTo>
                  <a:lnTo>
                    <a:pt x="647668" y="0"/>
                  </a:lnTo>
                  <a:close/>
                </a:path>
              </a:pathLst>
            </a:custGeom>
            <a:solidFill>
              <a:srgbClr val="000000"/>
            </a:solidFill>
            <a:ln w="1262" cap="flat">
              <a:noFill/>
              <a:prstDash val="solid"/>
              <a:miter/>
            </a:ln>
          </p:spPr>
          <p:txBody>
            <a:bodyPr rtlCol="0" anchor="ctr"/>
            <a:lstStyle/>
            <a:p>
              <a:endParaRPr lang="en-QA"/>
            </a:p>
          </p:txBody>
        </p:sp>
        <p:sp>
          <p:nvSpPr>
            <p:cNvPr id="9180" name="Freeform 9179">
              <a:extLst>
                <a:ext uri="{FF2B5EF4-FFF2-40B4-BE49-F238E27FC236}">
                  <a16:creationId xmlns:a16="http://schemas.microsoft.com/office/drawing/2014/main" id="{E78922CE-7B6E-86D2-4231-4D580555F265}"/>
                </a:ext>
              </a:extLst>
            </p:cNvPr>
            <p:cNvSpPr/>
            <p:nvPr/>
          </p:nvSpPr>
          <p:spPr>
            <a:xfrm>
              <a:off x="9406343" y="5743147"/>
              <a:ext cx="343655" cy="271172"/>
            </a:xfrm>
            <a:custGeom>
              <a:avLst/>
              <a:gdLst>
                <a:gd name="connsiteX0" fmla="*/ 26765 w 343655"/>
                <a:gd name="connsiteY0" fmla="*/ 146696 h 271172"/>
                <a:gd name="connsiteX1" fmla="*/ 66155 w 343655"/>
                <a:gd name="connsiteY1" fmla="*/ 176995 h 271172"/>
                <a:gd name="connsiteX2" fmla="*/ 106935 w 343655"/>
                <a:gd name="connsiteY2" fmla="*/ 148969 h 271172"/>
                <a:gd name="connsiteX3" fmla="*/ 90396 w 343655"/>
                <a:gd name="connsiteY3" fmla="*/ 195679 h 271172"/>
                <a:gd name="connsiteX4" fmla="*/ 129660 w 343655"/>
                <a:gd name="connsiteY4" fmla="*/ 225851 h 271172"/>
                <a:gd name="connsiteX5" fmla="*/ 80169 w 343655"/>
                <a:gd name="connsiteY5" fmla="*/ 224462 h 271172"/>
                <a:gd name="connsiteX6" fmla="*/ 63505 w 343655"/>
                <a:gd name="connsiteY6" fmla="*/ 271173 h 271172"/>
                <a:gd name="connsiteX7" fmla="*/ 49491 w 343655"/>
                <a:gd name="connsiteY7" fmla="*/ 223706 h 271172"/>
                <a:gd name="connsiteX8" fmla="*/ 0 w 343655"/>
                <a:gd name="connsiteY8" fmla="*/ 222317 h 271172"/>
                <a:gd name="connsiteX9" fmla="*/ 40779 w 343655"/>
                <a:gd name="connsiteY9" fmla="*/ 194290 h 271172"/>
                <a:gd name="connsiteX10" fmla="*/ 26765 w 343655"/>
                <a:gd name="connsiteY10" fmla="*/ 146696 h 271172"/>
                <a:gd name="connsiteX11" fmla="*/ 240761 w 343655"/>
                <a:gd name="connsiteY11" fmla="*/ 0 h 271172"/>
                <a:gd name="connsiteX12" fmla="*/ 280151 w 343655"/>
                <a:gd name="connsiteY12" fmla="*/ 30172 h 271172"/>
                <a:gd name="connsiteX13" fmla="*/ 320931 w 343655"/>
                <a:gd name="connsiteY13" fmla="*/ 2146 h 271172"/>
                <a:gd name="connsiteX14" fmla="*/ 304392 w 343655"/>
                <a:gd name="connsiteY14" fmla="*/ 48857 h 271172"/>
                <a:gd name="connsiteX15" fmla="*/ 343656 w 343655"/>
                <a:gd name="connsiteY15" fmla="*/ 79029 h 271172"/>
                <a:gd name="connsiteX16" fmla="*/ 294165 w 343655"/>
                <a:gd name="connsiteY16" fmla="*/ 77640 h 271172"/>
                <a:gd name="connsiteX17" fmla="*/ 277500 w 343655"/>
                <a:gd name="connsiteY17" fmla="*/ 124351 h 271172"/>
                <a:gd name="connsiteX18" fmla="*/ 263486 w 343655"/>
                <a:gd name="connsiteY18" fmla="*/ 76883 h 271172"/>
                <a:gd name="connsiteX19" fmla="*/ 213996 w 343655"/>
                <a:gd name="connsiteY19" fmla="*/ 75494 h 271172"/>
                <a:gd name="connsiteX20" fmla="*/ 254901 w 343655"/>
                <a:gd name="connsiteY20" fmla="*/ 47468 h 271172"/>
                <a:gd name="connsiteX21" fmla="*/ 240761 w 343655"/>
                <a:gd name="connsiteY21" fmla="*/ 0 h 271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3655" h="271172">
                  <a:moveTo>
                    <a:pt x="26765" y="146696"/>
                  </a:moveTo>
                  <a:lnTo>
                    <a:pt x="66155" y="176995"/>
                  </a:lnTo>
                  <a:lnTo>
                    <a:pt x="106935" y="148969"/>
                  </a:lnTo>
                  <a:lnTo>
                    <a:pt x="90396" y="195679"/>
                  </a:lnTo>
                  <a:lnTo>
                    <a:pt x="129660" y="225851"/>
                  </a:lnTo>
                  <a:lnTo>
                    <a:pt x="80169" y="224462"/>
                  </a:lnTo>
                  <a:lnTo>
                    <a:pt x="63505" y="271173"/>
                  </a:lnTo>
                  <a:lnTo>
                    <a:pt x="49491" y="223706"/>
                  </a:lnTo>
                  <a:lnTo>
                    <a:pt x="0" y="222317"/>
                  </a:lnTo>
                  <a:lnTo>
                    <a:pt x="40779" y="194290"/>
                  </a:lnTo>
                  <a:lnTo>
                    <a:pt x="26765" y="146696"/>
                  </a:lnTo>
                  <a:close/>
                  <a:moveTo>
                    <a:pt x="240761" y="0"/>
                  </a:moveTo>
                  <a:lnTo>
                    <a:pt x="280151" y="30172"/>
                  </a:lnTo>
                  <a:lnTo>
                    <a:pt x="320931" y="2146"/>
                  </a:lnTo>
                  <a:lnTo>
                    <a:pt x="304392" y="48857"/>
                  </a:lnTo>
                  <a:lnTo>
                    <a:pt x="343656" y="79029"/>
                  </a:lnTo>
                  <a:lnTo>
                    <a:pt x="294165" y="77640"/>
                  </a:lnTo>
                  <a:lnTo>
                    <a:pt x="277500" y="124351"/>
                  </a:lnTo>
                  <a:lnTo>
                    <a:pt x="263486" y="76883"/>
                  </a:lnTo>
                  <a:lnTo>
                    <a:pt x="213996" y="75494"/>
                  </a:lnTo>
                  <a:lnTo>
                    <a:pt x="254901" y="47468"/>
                  </a:lnTo>
                  <a:lnTo>
                    <a:pt x="240761" y="0"/>
                  </a:lnTo>
                  <a:close/>
                </a:path>
              </a:pathLst>
            </a:custGeom>
            <a:solidFill>
              <a:srgbClr val="FFFFFF"/>
            </a:solidFill>
            <a:ln w="1262" cap="flat">
              <a:noFill/>
              <a:prstDash val="solid"/>
              <a:miter/>
            </a:ln>
          </p:spPr>
          <p:txBody>
            <a:bodyPr rtlCol="0" anchor="ctr"/>
            <a:lstStyle/>
            <a:p>
              <a:endParaRPr lang="en-QA"/>
            </a:p>
          </p:txBody>
        </p:sp>
      </p:grpSp>
      <p:grpSp>
        <p:nvGrpSpPr>
          <p:cNvPr id="9181" name="Graphic 2">
            <a:extLst>
              <a:ext uri="{FF2B5EF4-FFF2-40B4-BE49-F238E27FC236}">
                <a16:creationId xmlns:a16="http://schemas.microsoft.com/office/drawing/2014/main" id="{D2CC0A74-1489-234D-3164-BD7A5EFB4947}"/>
              </a:ext>
            </a:extLst>
          </p:cNvPr>
          <p:cNvGrpSpPr/>
          <p:nvPr/>
        </p:nvGrpSpPr>
        <p:grpSpPr>
          <a:xfrm>
            <a:off x="11764168" y="5519831"/>
            <a:ext cx="855664" cy="570429"/>
            <a:chOff x="9254968" y="2411807"/>
            <a:chExt cx="647668" cy="431768"/>
          </a:xfrm>
        </p:grpSpPr>
        <p:sp>
          <p:nvSpPr>
            <p:cNvPr id="9182" name="Freeform 9181">
              <a:extLst>
                <a:ext uri="{FF2B5EF4-FFF2-40B4-BE49-F238E27FC236}">
                  <a16:creationId xmlns:a16="http://schemas.microsoft.com/office/drawing/2014/main" id="{781C278C-BE6E-EF7C-4AF0-0E5C8B31D951}"/>
                </a:ext>
              </a:extLst>
            </p:cNvPr>
            <p:cNvSpPr/>
            <p:nvPr/>
          </p:nvSpPr>
          <p:spPr>
            <a:xfrm>
              <a:off x="9254968" y="2411819"/>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0052B4"/>
            </a:solidFill>
            <a:ln w="1262" cap="flat">
              <a:noFill/>
              <a:prstDash val="solid"/>
              <a:miter/>
            </a:ln>
          </p:spPr>
          <p:txBody>
            <a:bodyPr rtlCol="0" anchor="ctr"/>
            <a:lstStyle/>
            <a:p>
              <a:endParaRPr lang="en-QA"/>
            </a:p>
          </p:txBody>
        </p:sp>
        <p:sp>
          <p:nvSpPr>
            <p:cNvPr id="9183" name="Freeform 9182">
              <a:extLst>
                <a:ext uri="{FF2B5EF4-FFF2-40B4-BE49-F238E27FC236}">
                  <a16:creationId xmlns:a16="http://schemas.microsoft.com/office/drawing/2014/main" id="{A7405E41-51B9-C3EE-DD16-4100BF969980}"/>
                </a:ext>
              </a:extLst>
            </p:cNvPr>
            <p:cNvSpPr/>
            <p:nvPr/>
          </p:nvSpPr>
          <p:spPr>
            <a:xfrm>
              <a:off x="9254968" y="2411819"/>
              <a:ext cx="647668" cy="107939"/>
            </a:xfrm>
            <a:custGeom>
              <a:avLst/>
              <a:gdLst>
                <a:gd name="connsiteX0" fmla="*/ 0 w 647668"/>
                <a:gd name="connsiteY0" fmla="*/ 0 h 107939"/>
                <a:gd name="connsiteX1" fmla="*/ 647668 w 647668"/>
                <a:gd name="connsiteY1" fmla="*/ 0 h 107939"/>
                <a:gd name="connsiteX2" fmla="*/ 647668 w 647668"/>
                <a:gd name="connsiteY2" fmla="*/ 107939 h 107939"/>
                <a:gd name="connsiteX3" fmla="*/ 0 w 647668"/>
                <a:gd name="connsiteY3" fmla="*/ 107939 h 107939"/>
                <a:gd name="connsiteX4" fmla="*/ 0 w 647668"/>
                <a:gd name="connsiteY4" fmla="*/ 0 h 107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07939">
                  <a:moveTo>
                    <a:pt x="0" y="0"/>
                  </a:moveTo>
                  <a:lnTo>
                    <a:pt x="647668" y="0"/>
                  </a:lnTo>
                  <a:lnTo>
                    <a:pt x="647668" y="107939"/>
                  </a:lnTo>
                  <a:lnTo>
                    <a:pt x="0" y="107939"/>
                  </a:lnTo>
                  <a:lnTo>
                    <a:pt x="0" y="0"/>
                  </a:lnTo>
                  <a:close/>
                </a:path>
              </a:pathLst>
            </a:custGeom>
            <a:solidFill>
              <a:srgbClr val="FFDA44"/>
            </a:solidFill>
            <a:ln w="1262" cap="flat">
              <a:noFill/>
              <a:prstDash val="solid"/>
              <a:miter/>
            </a:ln>
          </p:spPr>
          <p:txBody>
            <a:bodyPr rtlCol="0" anchor="ctr"/>
            <a:lstStyle/>
            <a:p>
              <a:endParaRPr lang="en-QA"/>
            </a:p>
          </p:txBody>
        </p:sp>
        <p:sp>
          <p:nvSpPr>
            <p:cNvPr id="9184" name="Freeform 9183">
              <a:extLst>
                <a:ext uri="{FF2B5EF4-FFF2-40B4-BE49-F238E27FC236}">
                  <a16:creationId xmlns:a16="http://schemas.microsoft.com/office/drawing/2014/main" id="{40DC2708-E28A-7F2D-2852-566E77BE64E8}"/>
                </a:ext>
              </a:extLst>
            </p:cNvPr>
            <p:cNvSpPr/>
            <p:nvPr/>
          </p:nvSpPr>
          <p:spPr>
            <a:xfrm>
              <a:off x="9254968" y="2519746"/>
              <a:ext cx="647668" cy="107939"/>
            </a:xfrm>
            <a:custGeom>
              <a:avLst/>
              <a:gdLst>
                <a:gd name="connsiteX0" fmla="*/ 0 w 647668"/>
                <a:gd name="connsiteY0" fmla="*/ 0 h 107939"/>
                <a:gd name="connsiteX1" fmla="*/ 647668 w 647668"/>
                <a:gd name="connsiteY1" fmla="*/ 0 h 107939"/>
                <a:gd name="connsiteX2" fmla="*/ 647668 w 647668"/>
                <a:gd name="connsiteY2" fmla="*/ 107939 h 107939"/>
                <a:gd name="connsiteX3" fmla="*/ 0 w 647668"/>
                <a:gd name="connsiteY3" fmla="*/ 107939 h 107939"/>
                <a:gd name="connsiteX4" fmla="*/ 0 w 647668"/>
                <a:gd name="connsiteY4" fmla="*/ 0 h 107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07939">
                  <a:moveTo>
                    <a:pt x="0" y="0"/>
                  </a:moveTo>
                  <a:lnTo>
                    <a:pt x="647668" y="0"/>
                  </a:lnTo>
                  <a:lnTo>
                    <a:pt x="647668" y="107939"/>
                  </a:lnTo>
                  <a:lnTo>
                    <a:pt x="0" y="107939"/>
                  </a:lnTo>
                  <a:lnTo>
                    <a:pt x="0" y="0"/>
                  </a:lnTo>
                  <a:close/>
                </a:path>
              </a:pathLst>
            </a:custGeom>
            <a:solidFill>
              <a:srgbClr val="FFFFFF"/>
            </a:solidFill>
            <a:ln w="1262" cap="flat">
              <a:noFill/>
              <a:prstDash val="solid"/>
              <a:miter/>
            </a:ln>
          </p:spPr>
          <p:txBody>
            <a:bodyPr rtlCol="0" anchor="ctr"/>
            <a:lstStyle/>
            <a:p>
              <a:endParaRPr lang="en-QA"/>
            </a:p>
          </p:txBody>
        </p:sp>
        <p:sp>
          <p:nvSpPr>
            <p:cNvPr id="9185" name="Freeform 9184">
              <a:extLst>
                <a:ext uri="{FF2B5EF4-FFF2-40B4-BE49-F238E27FC236}">
                  <a16:creationId xmlns:a16="http://schemas.microsoft.com/office/drawing/2014/main" id="{35E65908-47BC-C5A8-76AD-08E6B9A822D2}"/>
                </a:ext>
              </a:extLst>
            </p:cNvPr>
            <p:cNvSpPr/>
            <p:nvPr/>
          </p:nvSpPr>
          <p:spPr>
            <a:xfrm>
              <a:off x="9254968" y="2627685"/>
              <a:ext cx="647668" cy="107951"/>
            </a:xfrm>
            <a:custGeom>
              <a:avLst/>
              <a:gdLst>
                <a:gd name="connsiteX0" fmla="*/ 0 w 647668"/>
                <a:gd name="connsiteY0" fmla="*/ 0 h 107951"/>
                <a:gd name="connsiteX1" fmla="*/ 647668 w 647668"/>
                <a:gd name="connsiteY1" fmla="*/ 0 h 107951"/>
                <a:gd name="connsiteX2" fmla="*/ 647668 w 647668"/>
                <a:gd name="connsiteY2" fmla="*/ 107952 h 107951"/>
                <a:gd name="connsiteX3" fmla="*/ 0 w 647668"/>
                <a:gd name="connsiteY3" fmla="*/ 107952 h 107951"/>
                <a:gd name="connsiteX4" fmla="*/ 0 w 647668"/>
                <a:gd name="connsiteY4" fmla="*/ 0 h 10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07951">
                  <a:moveTo>
                    <a:pt x="0" y="0"/>
                  </a:moveTo>
                  <a:lnTo>
                    <a:pt x="647668" y="0"/>
                  </a:lnTo>
                  <a:lnTo>
                    <a:pt x="647668" y="107952"/>
                  </a:lnTo>
                  <a:lnTo>
                    <a:pt x="0" y="107952"/>
                  </a:lnTo>
                  <a:lnTo>
                    <a:pt x="0" y="0"/>
                  </a:lnTo>
                  <a:close/>
                </a:path>
              </a:pathLst>
            </a:custGeom>
            <a:solidFill>
              <a:srgbClr val="D80027"/>
            </a:solidFill>
            <a:ln w="1262" cap="flat">
              <a:noFill/>
              <a:prstDash val="solid"/>
              <a:miter/>
            </a:ln>
          </p:spPr>
          <p:txBody>
            <a:bodyPr rtlCol="0" anchor="ctr"/>
            <a:lstStyle/>
            <a:p>
              <a:endParaRPr lang="en-QA"/>
            </a:p>
          </p:txBody>
        </p:sp>
        <p:sp>
          <p:nvSpPr>
            <p:cNvPr id="9186" name="Freeform 9185">
              <a:extLst>
                <a:ext uri="{FF2B5EF4-FFF2-40B4-BE49-F238E27FC236}">
                  <a16:creationId xmlns:a16="http://schemas.microsoft.com/office/drawing/2014/main" id="{D80FB499-0A79-33B4-F403-4FEBDAEEDB13}"/>
                </a:ext>
              </a:extLst>
            </p:cNvPr>
            <p:cNvSpPr/>
            <p:nvPr/>
          </p:nvSpPr>
          <p:spPr>
            <a:xfrm>
              <a:off x="9254968" y="2411807"/>
              <a:ext cx="323834" cy="431768"/>
            </a:xfrm>
            <a:custGeom>
              <a:avLst/>
              <a:gdLst>
                <a:gd name="connsiteX0" fmla="*/ 323834 w 323834"/>
                <a:gd name="connsiteY0" fmla="*/ 215891 h 431768"/>
                <a:gd name="connsiteX1" fmla="*/ 0 w 323834"/>
                <a:gd name="connsiteY1" fmla="*/ 431769 h 431768"/>
                <a:gd name="connsiteX2" fmla="*/ 0 w 323834"/>
                <a:gd name="connsiteY2" fmla="*/ 0 h 431768"/>
                <a:gd name="connsiteX3" fmla="*/ 323834 w 323834"/>
                <a:gd name="connsiteY3" fmla="*/ 215891 h 431768"/>
              </a:gdLst>
              <a:ahLst/>
              <a:cxnLst>
                <a:cxn ang="0">
                  <a:pos x="connsiteX0" y="connsiteY0"/>
                </a:cxn>
                <a:cxn ang="0">
                  <a:pos x="connsiteX1" y="connsiteY1"/>
                </a:cxn>
                <a:cxn ang="0">
                  <a:pos x="connsiteX2" y="connsiteY2"/>
                </a:cxn>
                <a:cxn ang="0">
                  <a:pos x="connsiteX3" y="connsiteY3"/>
                </a:cxn>
              </a:cxnLst>
              <a:rect l="l" t="t" r="r" b="b"/>
              <a:pathLst>
                <a:path w="323834" h="431768">
                  <a:moveTo>
                    <a:pt x="323834" y="215891"/>
                  </a:moveTo>
                  <a:lnTo>
                    <a:pt x="0" y="431769"/>
                  </a:lnTo>
                  <a:lnTo>
                    <a:pt x="0" y="0"/>
                  </a:lnTo>
                  <a:lnTo>
                    <a:pt x="323834" y="215891"/>
                  </a:lnTo>
                  <a:close/>
                </a:path>
              </a:pathLst>
            </a:custGeom>
            <a:solidFill>
              <a:srgbClr val="6DA544"/>
            </a:solidFill>
            <a:ln w="1262" cap="flat">
              <a:noFill/>
              <a:prstDash val="solid"/>
              <a:miter/>
            </a:ln>
          </p:spPr>
          <p:txBody>
            <a:bodyPr rtlCol="0" anchor="ctr"/>
            <a:lstStyle/>
            <a:p>
              <a:endParaRPr lang="en-QA"/>
            </a:p>
          </p:txBody>
        </p:sp>
        <p:sp>
          <p:nvSpPr>
            <p:cNvPr id="9187" name="Freeform 9186">
              <a:extLst>
                <a:ext uri="{FF2B5EF4-FFF2-40B4-BE49-F238E27FC236}">
                  <a16:creationId xmlns:a16="http://schemas.microsoft.com/office/drawing/2014/main" id="{893182CD-23A5-9C47-BE92-DAAE47EB4E39}"/>
                </a:ext>
              </a:extLst>
            </p:cNvPr>
            <p:cNvSpPr/>
            <p:nvPr/>
          </p:nvSpPr>
          <p:spPr>
            <a:xfrm>
              <a:off x="9313637" y="2561987"/>
              <a:ext cx="79778" cy="131408"/>
            </a:xfrm>
            <a:custGeom>
              <a:avLst/>
              <a:gdLst>
                <a:gd name="connsiteX0" fmla="*/ 28154 w 79778"/>
                <a:gd name="connsiteY0" fmla="*/ 65698 h 131408"/>
                <a:gd name="connsiteX1" fmla="*/ 79778 w 79778"/>
                <a:gd name="connsiteY1" fmla="*/ 1528 h 131408"/>
                <a:gd name="connsiteX2" fmla="*/ 65701 w 79778"/>
                <a:gd name="connsiteY2" fmla="*/ 0 h 131408"/>
                <a:gd name="connsiteX3" fmla="*/ 0 w 79778"/>
                <a:gd name="connsiteY3" fmla="*/ 65698 h 131408"/>
                <a:gd name="connsiteX4" fmla="*/ 65701 w 79778"/>
                <a:gd name="connsiteY4" fmla="*/ 131408 h 131408"/>
                <a:gd name="connsiteX5" fmla="*/ 79778 w 79778"/>
                <a:gd name="connsiteY5" fmla="*/ 129880 h 131408"/>
                <a:gd name="connsiteX6" fmla="*/ 28154 w 79778"/>
                <a:gd name="connsiteY6" fmla="*/ 65698 h 13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778" h="131408">
                  <a:moveTo>
                    <a:pt x="28154" y="65698"/>
                  </a:moveTo>
                  <a:cubicBezTo>
                    <a:pt x="28154" y="34250"/>
                    <a:pt x="50260" y="7979"/>
                    <a:pt x="79778" y="1528"/>
                  </a:cubicBezTo>
                  <a:cubicBezTo>
                    <a:pt x="75157" y="518"/>
                    <a:pt x="70435" y="0"/>
                    <a:pt x="65701" y="0"/>
                  </a:cubicBezTo>
                  <a:cubicBezTo>
                    <a:pt x="29416" y="0"/>
                    <a:pt x="0" y="29415"/>
                    <a:pt x="0" y="65698"/>
                  </a:cubicBezTo>
                  <a:cubicBezTo>
                    <a:pt x="0" y="101993"/>
                    <a:pt x="29416" y="131408"/>
                    <a:pt x="65701" y="131408"/>
                  </a:cubicBezTo>
                  <a:cubicBezTo>
                    <a:pt x="70536" y="131408"/>
                    <a:pt x="75245" y="130865"/>
                    <a:pt x="79778" y="129880"/>
                  </a:cubicBezTo>
                  <a:cubicBezTo>
                    <a:pt x="50260" y="123429"/>
                    <a:pt x="28154" y="97158"/>
                    <a:pt x="28154" y="65698"/>
                  </a:cubicBezTo>
                  <a:close/>
                </a:path>
              </a:pathLst>
            </a:custGeom>
            <a:solidFill>
              <a:srgbClr val="FFFFFF"/>
            </a:solidFill>
            <a:ln w="1262" cap="flat">
              <a:noFill/>
              <a:prstDash val="solid"/>
              <a:miter/>
            </a:ln>
          </p:spPr>
          <p:txBody>
            <a:bodyPr rtlCol="0" anchor="ctr"/>
            <a:lstStyle/>
            <a:p>
              <a:endParaRPr lang="en-QA"/>
            </a:p>
          </p:txBody>
        </p:sp>
        <p:sp>
          <p:nvSpPr>
            <p:cNvPr id="9188" name="Freeform 9187">
              <a:extLst>
                <a:ext uri="{FF2B5EF4-FFF2-40B4-BE49-F238E27FC236}">
                  <a16:creationId xmlns:a16="http://schemas.microsoft.com/office/drawing/2014/main" id="{7C8EA1DE-DDA1-24C3-C50C-AD75A011F74A}"/>
                </a:ext>
              </a:extLst>
            </p:cNvPr>
            <p:cNvSpPr/>
            <p:nvPr/>
          </p:nvSpPr>
          <p:spPr>
            <a:xfrm>
              <a:off x="9377886" y="2571380"/>
              <a:ext cx="29606" cy="112622"/>
            </a:xfrm>
            <a:custGeom>
              <a:avLst/>
              <a:gdLst>
                <a:gd name="connsiteX0" fmla="*/ 14809 w 29606"/>
                <a:gd name="connsiteY0" fmla="*/ 0 h 112622"/>
                <a:gd name="connsiteX1" fmla="*/ 18306 w 29606"/>
                <a:gd name="connsiteY1" fmla="*/ 10743 h 112622"/>
                <a:gd name="connsiteX2" fmla="*/ 29606 w 29606"/>
                <a:gd name="connsiteY2" fmla="*/ 10743 h 112622"/>
                <a:gd name="connsiteX3" fmla="*/ 20465 w 29606"/>
                <a:gd name="connsiteY3" fmla="*/ 17397 h 112622"/>
                <a:gd name="connsiteX4" fmla="*/ 23962 w 29606"/>
                <a:gd name="connsiteY4" fmla="*/ 28152 h 112622"/>
                <a:gd name="connsiteX5" fmla="*/ 14809 w 29606"/>
                <a:gd name="connsiteY5" fmla="*/ 21499 h 112622"/>
                <a:gd name="connsiteX6" fmla="*/ 5656 w 29606"/>
                <a:gd name="connsiteY6" fmla="*/ 28152 h 112622"/>
                <a:gd name="connsiteX7" fmla="*/ 9153 w 29606"/>
                <a:gd name="connsiteY7" fmla="*/ 17397 h 112622"/>
                <a:gd name="connsiteX8" fmla="*/ 0 w 29606"/>
                <a:gd name="connsiteY8" fmla="*/ 10743 h 112622"/>
                <a:gd name="connsiteX9" fmla="*/ 11312 w 29606"/>
                <a:gd name="connsiteY9" fmla="*/ 10743 h 112622"/>
                <a:gd name="connsiteX10" fmla="*/ 14809 w 29606"/>
                <a:gd name="connsiteY10" fmla="*/ 0 h 112622"/>
                <a:gd name="connsiteX11" fmla="*/ 14809 w 29606"/>
                <a:gd name="connsiteY11" fmla="*/ 28152 h 112622"/>
                <a:gd name="connsiteX12" fmla="*/ 18306 w 29606"/>
                <a:gd name="connsiteY12" fmla="*/ 38908 h 112622"/>
                <a:gd name="connsiteX13" fmla="*/ 29606 w 29606"/>
                <a:gd name="connsiteY13" fmla="*/ 38908 h 112622"/>
                <a:gd name="connsiteX14" fmla="*/ 20465 w 29606"/>
                <a:gd name="connsiteY14" fmla="*/ 45549 h 112622"/>
                <a:gd name="connsiteX15" fmla="*/ 23962 w 29606"/>
                <a:gd name="connsiteY15" fmla="*/ 56305 h 112622"/>
                <a:gd name="connsiteX16" fmla="*/ 14809 w 29606"/>
                <a:gd name="connsiteY16" fmla="*/ 49665 h 112622"/>
                <a:gd name="connsiteX17" fmla="*/ 5656 w 29606"/>
                <a:gd name="connsiteY17" fmla="*/ 56305 h 112622"/>
                <a:gd name="connsiteX18" fmla="*/ 9153 w 29606"/>
                <a:gd name="connsiteY18" fmla="*/ 45549 h 112622"/>
                <a:gd name="connsiteX19" fmla="*/ 0 w 29606"/>
                <a:gd name="connsiteY19" fmla="*/ 38908 h 112622"/>
                <a:gd name="connsiteX20" fmla="*/ 11312 w 29606"/>
                <a:gd name="connsiteY20" fmla="*/ 38908 h 112622"/>
                <a:gd name="connsiteX21" fmla="*/ 14809 w 29606"/>
                <a:gd name="connsiteY21" fmla="*/ 28152 h 112622"/>
                <a:gd name="connsiteX22" fmla="*/ 14809 w 29606"/>
                <a:gd name="connsiteY22" fmla="*/ 56305 h 112622"/>
                <a:gd name="connsiteX23" fmla="*/ 18306 w 29606"/>
                <a:gd name="connsiteY23" fmla="*/ 67061 h 112622"/>
                <a:gd name="connsiteX24" fmla="*/ 29606 w 29606"/>
                <a:gd name="connsiteY24" fmla="*/ 67061 h 112622"/>
                <a:gd name="connsiteX25" fmla="*/ 20465 w 29606"/>
                <a:gd name="connsiteY25" fmla="*/ 73714 h 112622"/>
                <a:gd name="connsiteX26" fmla="*/ 23962 w 29606"/>
                <a:gd name="connsiteY26" fmla="*/ 84470 h 112622"/>
                <a:gd name="connsiteX27" fmla="*/ 14809 w 29606"/>
                <a:gd name="connsiteY27" fmla="*/ 77817 h 112622"/>
                <a:gd name="connsiteX28" fmla="*/ 5656 w 29606"/>
                <a:gd name="connsiteY28" fmla="*/ 84470 h 112622"/>
                <a:gd name="connsiteX29" fmla="*/ 9153 w 29606"/>
                <a:gd name="connsiteY29" fmla="*/ 73714 h 112622"/>
                <a:gd name="connsiteX30" fmla="*/ 0 w 29606"/>
                <a:gd name="connsiteY30" fmla="*/ 67061 h 112622"/>
                <a:gd name="connsiteX31" fmla="*/ 11312 w 29606"/>
                <a:gd name="connsiteY31" fmla="*/ 67061 h 112622"/>
                <a:gd name="connsiteX32" fmla="*/ 14809 w 29606"/>
                <a:gd name="connsiteY32" fmla="*/ 56305 h 112622"/>
                <a:gd name="connsiteX33" fmla="*/ 14809 w 29606"/>
                <a:gd name="connsiteY33" fmla="*/ 84470 h 112622"/>
                <a:gd name="connsiteX34" fmla="*/ 18306 w 29606"/>
                <a:gd name="connsiteY34" fmla="*/ 95226 h 112622"/>
                <a:gd name="connsiteX35" fmla="*/ 29606 w 29606"/>
                <a:gd name="connsiteY35" fmla="*/ 95226 h 112622"/>
                <a:gd name="connsiteX36" fmla="*/ 20465 w 29606"/>
                <a:gd name="connsiteY36" fmla="*/ 101867 h 112622"/>
                <a:gd name="connsiteX37" fmla="*/ 23962 w 29606"/>
                <a:gd name="connsiteY37" fmla="*/ 112623 h 112622"/>
                <a:gd name="connsiteX38" fmla="*/ 14809 w 29606"/>
                <a:gd name="connsiteY38" fmla="*/ 105982 h 112622"/>
                <a:gd name="connsiteX39" fmla="*/ 5656 w 29606"/>
                <a:gd name="connsiteY39" fmla="*/ 112623 h 112622"/>
                <a:gd name="connsiteX40" fmla="*/ 9153 w 29606"/>
                <a:gd name="connsiteY40" fmla="*/ 101867 h 112622"/>
                <a:gd name="connsiteX41" fmla="*/ 0 w 29606"/>
                <a:gd name="connsiteY41" fmla="*/ 95226 h 112622"/>
                <a:gd name="connsiteX42" fmla="*/ 11312 w 29606"/>
                <a:gd name="connsiteY42" fmla="*/ 95226 h 112622"/>
                <a:gd name="connsiteX43" fmla="*/ 14809 w 29606"/>
                <a:gd name="connsiteY43" fmla="*/ 84470 h 112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9606" h="112622">
                  <a:moveTo>
                    <a:pt x="14809" y="0"/>
                  </a:moveTo>
                  <a:lnTo>
                    <a:pt x="18306" y="10743"/>
                  </a:lnTo>
                  <a:lnTo>
                    <a:pt x="29606" y="10743"/>
                  </a:lnTo>
                  <a:lnTo>
                    <a:pt x="20465" y="17397"/>
                  </a:lnTo>
                  <a:lnTo>
                    <a:pt x="23962" y="28152"/>
                  </a:lnTo>
                  <a:lnTo>
                    <a:pt x="14809" y="21499"/>
                  </a:lnTo>
                  <a:lnTo>
                    <a:pt x="5656" y="28152"/>
                  </a:lnTo>
                  <a:lnTo>
                    <a:pt x="9153" y="17397"/>
                  </a:lnTo>
                  <a:lnTo>
                    <a:pt x="0" y="10743"/>
                  </a:lnTo>
                  <a:lnTo>
                    <a:pt x="11312" y="10743"/>
                  </a:lnTo>
                  <a:lnTo>
                    <a:pt x="14809" y="0"/>
                  </a:lnTo>
                  <a:close/>
                  <a:moveTo>
                    <a:pt x="14809" y="28152"/>
                  </a:moveTo>
                  <a:lnTo>
                    <a:pt x="18306" y="38908"/>
                  </a:lnTo>
                  <a:lnTo>
                    <a:pt x="29606" y="38908"/>
                  </a:lnTo>
                  <a:lnTo>
                    <a:pt x="20465" y="45549"/>
                  </a:lnTo>
                  <a:lnTo>
                    <a:pt x="23962" y="56305"/>
                  </a:lnTo>
                  <a:lnTo>
                    <a:pt x="14809" y="49665"/>
                  </a:lnTo>
                  <a:lnTo>
                    <a:pt x="5656" y="56305"/>
                  </a:lnTo>
                  <a:lnTo>
                    <a:pt x="9153" y="45549"/>
                  </a:lnTo>
                  <a:lnTo>
                    <a:pt x="0" y="38908"/>
                  </a:lnTo>
                  <a:lnTo>
                    <a:pt x="11312" y="38908"/>
                  </a:lnTo>
                  <a:lnTo>
                    <a:pt x="14809" y="28152"/>
                  </a:lnTo>
                  <a:close/>
                  <a:moveTo>
                    <a:pt x="14809" y="56305"/>
                  </a:moveTo>
                  <a:lnTo>
                    <a:pt x="18306" y="67061"/>
                  </a:lnTo>
                  <a:lnTo>
                    <a:pt x="29606" y="67061"/>
                  </a:lnTo>
                  <a:lnTo>
                    <a:pt x="20465" y="73714"/>
                  </a:lnTo>
                  <a:lnTo>
                    <a:pt x="23962" y="84470"/>
                  </a:lnTo>
                  <a:lnTo>
                    <a:pt x="14809" y="77817"/>
                  </a:lnTo>
                  <a:lnTo>
                    <a:pt x="5656" y="84470"/>
                  </a:lnTo>
                  <a:lnTo>
                    <a:pt x="9153" y="73714"/>
                  </a:lnTo>
                  <a:lnTo>
                    <a:pt x="0" y="67061"/>
                  </a:lnTo>
                  <a:lnTo>
                    <a:pt x="11312" y="67061"/>
                  </a:lnTo>
                  <a:lnTo>
                    <a:pt x="14809" y="56305"/>
                  </a:lnTo>
                  <a:close/>
                  <a:moveTo>
                    <a:pt x="14809" y="84470"/>
                  </a:moveTo>
                  <a:lnTo>
                    <a:pt x="18306" y="95226"/>
                  </a:lnTo>
                  <a:lnTo>
                    <a:pt x="29606" y="95226"/>
                  </a:lnTo>
                  <a:lnTo>
                    <a:pt x="20465" y="101867"/>
                  </a:lnTo>
                  <a:lnTo>
                    <a:pt x="23962" y="112623"/>
                  </a:lnTo>
                  <a:lnTo>
                    <a:pt x="14809" y="105982"/>
                  </a:lnTo>
                  <a:lnTo>
                    <a:pt x="5656" y="112623"/>
                  </a:lnTo>
                  <a:lnTo>
                    <a:pt x="9153" y="101867"/>
                  </a:lnTo>
                  <a:lnTo>
                    <a:pt x="0" y="95226"/>
                  </a:lnTo>
                  <a:lnTo>
                    <a:pt x="11312" y="95226"/>
                  </a:lnTo>
                  <a:lnTo>
                    <a:pt x="14809" y="84470"/>
                  </a:lnTo>
                  <a:close/>
                </a:path>
              </a:pathLst>
            </a:custGeom>
            <a:solidFill>
              <a:srgbClr val="FFFFFF"/>
            </a:solidFill>
            <a:ln w="1262" cap="flat">
              <a:noFill/>
              <a:prstDash val="solid"/>
              <a:miter/>
            </a:ln>
          </p:spPr>
          <p:txBody>
            <a:bodyPr rtlCol="0" anchor="ctr"/>
            <a:lstStyle/>
            <a:p>
              <a:endParaRPr lang="en-QA"/>
            </a:p>
          </p:txBody>
        </p:sp>
      </p:grpSp>
      <p:grpSp>
        <p:nvGrpSpPr>
          <p:cNvPr id="9196" name="Graphic 2">
            <a:extLst>
              <a:ext uri="{FF2B5EF4-FFF2-40B4-BE49-F238E27FC236}">
                <a16:creationId xmlns:a16="http://schemas.microsoft.com/office/drawing/2014/main" id="{B5F15E3F-D867-2FEE-2E72-5A0A382DF6FD}"/>
              </a:ext>
            </a:extLst>
          </p:cNvPr>
          <p:cNvGrpSpPr/>
          <p:nvPr/>
        </p:nvGrpSpPr>
        <p:grpSpPr>
          <a:xfrm>
            <a:off x="11764168" y="7661399"/>
            <a:ext cx="855664" cy="570396"/>
            <a:chOff x="9254968" y="4032799"/>
            <a:chExt cx="647668" cy="431743"/>
          </a:xfrm>
        </p:grpSpPr>
        <p:sp>
          <p:nvSpPr>
            <p:cNvPr id="9197" name="Freeform 9196">
              <a:extLst>
                <a:ext uri="{FF2B5EF4-FFF2-40B4-BE49-F238E27FC236}">
                  <a16:creationId xmlns:a16="http://schemas.microsoft.com/office/drawing/2014/main" id="{BA9DB0FB-A5A7-E38F-8DE2-0402B0984560}"/>
                </a:ext>
              </a:extLst>
            </p:cNvPr>
            <p:cNvSpPr/>
            <p:nvPr/>
          </p:nvSpPr>
          <p:spPr>
            <a:xfrm>
              <a:off x="9254968" y="4032799"/>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D80027"/>
            </a:solidFill>
            <a:ln w="1262" cap="flat">
              <a:noFill/>
              <a:prstDash val="solid"/>
              <a:miter/>
            </a:ln>
          </p:spPr>
          <p:txBody>
            <a:bodyPr rtlCol="0" anchor="ctr"/>
            <a:lstStyle/>
            <a:p>
              <a:endParaRPr lang="en-QA"/>
            </a:p>
          </p:txBody>
        </p:sp>
        <p:sp>
          <p:nvSpPr>
            <p:cNvPr id="9198" name="Freeform 9197">
              <a:extLst>
                <a:ext uri="{FF2B5EF4-FFF2-40B4-BE49-F238E27FC236}">
                  <a16:creationId xmlns:a16="http://schemas.microsoft.com/office/drawing/2014/main" id="{DDDDDC92-5651-BCA9-C1B3-B8E00E77CB81}"/>
                </a:ext>
              </a:extLst>
            </p:cNvPr>
            <p:cNvSpPr/>
            <p:nvPr/>
          </p:nvSpPr>
          <p:spPr>
            <a:xfrm>
              <a:off x="9254968" y="4032799"/>
              <a:ext cx="647668" cy="431743"/>
            </a:xfrm>
            <a:custGeom>
              <a:avLst/>
              <a:gdLst>
                <a:gd name="connsiteX0" fmla="*/ 0 w 647668"/>
                <a:gd name="connsiteY0" fmla="*/ 0 h 431743"/>
                <a:gd name="connsiteX1" fmla="*/ 647668 w 647668"/>
                <a:gd name="connsiteY1" fmla="*/ 0 h 431743"/>
                <a:gd name="connsiteX2" fmla="*/ 647668 w 647668"/>
                <a:gd name="connsiteY2" fmla="*/ 143906 h 431743"/>
                <a:gd name="connsiteX3" fmla="*/ 0 w 647668"/>
                <a:gd name="connsiteY3" fmla="*/ 143906 h 431743"/>
                <a:gd name="connsiteX4" fmla="*/ 0 w 647668"/>
                <a:gd name="connsiteY4" fmla="*/ 0 h 431743"/>
                <a:gd name="connsiteX5" fmla="*/ 0 w 647668"/>
                <a:gd name="connsiteY5" fmla="*/ 287825 h 431743"/>
                <a:gd name="connsiteX6" fmla="*/ 647668 w 647668"/>
                <a:gd name="connsiteY6" fmla="*/ 287825 h 431743"/>
                <a:gd name="connsiteX7" fmla="*/ 647668 w 647668"/>
                <a:gd name="connsiteY7" fmla="*/ 431744 h 431743"/>
                <a:gd name="connsiteX8" fmla="*/ 0 w 647668"/>
                <a:gd name="connsiteY8" fmla="*/ 431744 h 431743"/>
                <a:gd name="connsiteX9" fmla="*/ 0 w 647668"/>
                <a:gd name="connsiteY9" fmla="*/ 287825 h 43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43">
                  <a:moveTo>
                    <a:pt x="0" y="0"/>
                  </a:moveTo>
                  <a:lnTo>
                    <a:pt x="647668" y="0"/>
                  </a:lnTo>
                  <a:lnTo>
                    <a:pt x="647668" y="143906"/>
                  </a:lnTo>
                  <a:lnTo>
                    <a:pt x="0" y="143906"/>
                  </a:lnTo>
                  <a:lnTo>
                    <a:pt x="0" y="0"/>
                  </a:lnTo>
                  <a:close/>
                  <a:moveTo>
                    <a:pt x="0" y="287825"/>
                  </a:moveTo>
                  <a:lnTo>
                    <a:pt x="647668" y="287825"/>
                  </a:lnTo>
                  <a:lnTo>
                    <a:pt x="647668" y="431744"/>
                  </a:lnTo>
                  <a:lnTo>
                    <a:pt x="0" y="431744"/>
                  </a:lnTo>
                  <a:lnTo>
                    <a:pt x="0" y="287825"/>
                  </a:lnTo>
                  <a:close/>
                </a:path>
              </a:pathLst>
            </a:custGeom>
            <a:solidFill>
              <a:srgbClr val="0052B4"/>
            </a:solidFill>
            <a:ln w="1262" cap="flat">
              <a:noFill/>
              <a:prstDash val="solid"/>
              <a:miter/>
            </a:ln>
          </p:spPr>
          <p:txBody>
            <a:bodyPr rtlCol="0" anchor="ctr"/>
            <a:lstStyle/>
            <a:p>
              <a:endParaRPr lang="en-QA"/>
            </a:p>
          </p:txBody>
        </p:sp>
        <p:sp>
          <p:nvSpPr>
            <p:cNvPr id="9199" name="Freeform 9198">
              <a:extLst>
                <a:ext uri="{FF2B5EF4-FFF2-40B4-BE49-F238E27FC236}">
                  <a16:creationId xmlns:a16="http://schemas.microsoft.com/office/drawing/2014/main" id="{CD3F1D07-4F00-4CFF-A996-152A92BD7835}"/>
                </a:ext>
              </a:extLst>
            </p:cNvPr>
            <p:cNvSpPr/>
            <p:nvPr/>
          </p:nvSpPr>
          <p:spPr>
            <a:xfrm>
              <a:off x="9503708" y="4183901"/>
              <a:ext cx="150188" cy="120147"/>
            </a:xfrm>
            <a:custGeom>
              <a:avLst/>
              <a:gdLst>
                <a:gd name="connsiteX0" fmla="*/ 135165 w 150188"/>
                <a:gd name="connsiteY0" fmla="*/ 97625 h 120147"/>
                <a:gd name="connsiteX1" fmla="*/ 135165 w 150188"/>
                <a:gd name="connsiteY1" fmla="*/ 75090 h 120147"/>
                <a:gd name="connsiteX2" fmla="*/ 120153 w 150188"/>
                <a:gd name="connsiteY2" fmla="*/ 75090 h 120147"/>
                <a:gd name="connsiteX3" fmla="*/ 120153 w 150188"/>
                <a:gd name="connsiteY3" fmla="*/ 45057 h 120147"/>
                <a:gd name="connsiteX4" fmla="*/ 105129 w 150188"/>
                <a:gd name="connsiteY4" fmla="*/ 30034 h 120147"/>
                <a:gd name="connsiteX5" fmla="*/ 90118 w 150188"/>
                <a:gd name="connsiteY5" fmla="*/ 45057 h 120147"/>
                <a:gd name="connsiteX6" fmla="*/ 90118 w 150188"/>
                <a:gd name="connsiteY6" fmla="*/ 15023 h 120147"/>
                <a:gd name="connsiteX7" fmla="*/ 75094 w 150188"/>
                <a:gd name="connsiteY7" fmla="*/ 0 h 120147"/>
                <a:gd name="connsiteX8" fmla="*/ 60070 w 150188"/>
                <a:gd name="connsiteY8" fmla="*/ 15023 h 120147"/>
                <a:gd name="connsiteX9" fmla="*/ 60070 w 150188"/>
                <a:gd name="connsiteY9" fmla="*/ 45057 h 120147"/>
                <a:gd name="connsiteX10" fmla="*/ 45059 w 150188"/>
                <a:gd name="connsiteY10" fmla="*/ 30034 h 120147"/>
                <a:gd name="connsiteX11" fmla="*/ 30035 w 150188"/>
                <a:gd name="connsiteY11" fmla="*/ 45057 h 120147"/>
                <a:gd name="connsiteX12" fmla="*/ 30035 w 150188"/>
                <a:gd name="connsiteY12" fmla="*/ 75090 h 120147"/>
                <a:gd name="connsiteX13" fmla="*/ 15024 w 150188"/>
                <a:gd name="connsiteY13" fmla="*/ 75090 h 120147"/>
                <a:gd name="connsiteX14" fmla="*/ 15024 w 150188"/>
                <a:gd name="connsiteY14" fmla="*/ 97625 h 120147"/>
                <a:gd name="connsiteX15" fmla="*/ 0 w 150188"/>
                <a:gd name="connsiteY15" fmla="*/ 97625 h 120147"/>
                <a:gd name="connsiteX16" fmla="*/ 0 w 150188"/>
                <a:gd name="connsiteY16" fmla="*/ 120147 h 120147"/>
                <a:gd name="connsiteX17" fmla="*/ 150188 w 150188"/>
                <a:gd name="connsiteY17" fmla="*/ 120147 h 120147"/>
                <a:gd name="connsiteX18" fmla="*/ 150188 w 150188"/>
                <a:gd name="connsiteY18" fmla="*/ 97625 h 120147"/>
                <a:gd name="connsiteX19" fmla="*/ 135165 w 150188"/>
                <a:gd name="connsiteY19" fmla="*/ 97625 h 120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0188" h="120147">
                  <a:moveTo>
                    <a:pt x="135165" y="97625"/>
                  </a:moveTo>
                  <a:lnTo>
                    <a:pt x="135165" y="75090"/>
                  </a:lnTo>
                  <a:lnTo>
                    <a:pt x="120153" y="75090"/>
                  </a:lnTo>
                  <a:lnTo>
                    <a:pt x="120153" y="45057"/>
                  </a:lnTo>
                  <a:lnTo>
                    <a:pt x="105129" y="30034"/>
                  </a:lnTo>
                  <a:lnTo>
                    <a:pt x="90118" y="45057"/>
                  </a:lnTo>
                  <a:lnTo>
                    <a:pt x="90118" y="15023"/>
                  </a:lnTo>
                  <a:lnTo>
                    <a:pt x="75094" y="0"/>
                  </a:lnTo>
                  <a:lnTo>
                    <a:pt x="60070" y="15023"/>
                  </a:lnTo>
                  <a:lnTo>
                    <a:pt x="60070" y="45057"/>
                  </a:lnTo>
                  <a:lnTo>
                    <a:pt x="45059" y="30034"/>
                  </a:lnTo>
                  <a:lnTo>
                    <a:pt x="30035" y="45057"/>
                  </a:lnTo>
                  <a:lnTo>
                    <a:pt x="30035" y="75090"/>
                  </a:lnTo>
                  <a:lnTo>
                    <a:pt x="15024" y="75090"/>
                  </a:lnTo>
                  <a:lnTo>
                    <a:pt x="15024" y="97625"/>
                  </a:lnTo>
                  <a:lnTo>
                    <a:pt x="0" y="97625"/>
                  </a:lnTo>
                  <a:lnTo>
                    <a:pt x="0" y="120147"/>
                  </a:lnTo>
                  <a:lnTo>
                    <a:pt x="150188" y="120147"/>
                  </a:lnTo>
                  <a:lnTo>
                    <a:pt x="150188" y="97625"/>
                  </a:lnTo>
                  <a:lnTo>
                    <a:pt x="135165" y="97625"/>
                  </a:lnTo>
                  <a:close/>
                </a:path>
              </a:pathLst>
            </a:custGeom>
            <a:solidFill>
              <a:srgbClr val="FFFFFF"/>
            </a:solidFill>
            <a:ln w="1262" cap="flat">
              <a:noFill/>
              <a:prstDash val="solid"/>
              <a:miter/>
            </a:ln>
          </p:spPr>
          <p:txBody>
            <a:bodyPr rtlCol="0" anchor="ctr"/>
            <a:lstStyle/>
            <a:p>
              <a:endParaRPr lang="en-QA"/>
            </a:p>
          </p:txBody>
        </p:sp>
      </p:grpSp>
      <p:grpSp>
        <p:nvGrpSpPr>
          <p:cNvPr id="9234" name="Graphic 2">
            <a:extLst>
              <a:ext uri="{FF2B5EF4-FFF2-40B4-BE49-F238E27FC236}">
                <a16:creationId xmlns:a16="http://schemas.microsoft.com/office/drawing/2014/main" id="{BC519E97-B2C4-F156-3041-CC50FE1E660E}"/>
              </a:ext>
            </a:extLst>
          </p:cNvPr>
          <p:cNvGrpSpPr/>
          <p:nvPr/>
        </p:nvGrpSpPr>
        <p:grpSpPr>
          <a:xfrm>
            <a:off x="10408114" y="9802922"/>
            <a:ext cx="855664" cy="570436"/>
            <a:chOff x="8228546" y="5653766"/>
            <a:chExt cx="647668" cy="431774"/>
          </a:xfrm>
        </p:grpSpPr>
        <p:sp>
          <p:nvSpPr>
            <p:cNvPr id="9235" name="Freeform 9234">
              <a:extLst>
                <a:ext uri="{FF2B5EF4-FFF2-40B4-BE49-F238E27FC236}">
                  <a16:creationId xmlns:a16="http://schemas.microsoft.com/office/drawing/2014/main" id="{271367D7-7F7E-C2EC-E2FB-4926F46CECE5}"/>
                </a:ext>
              </a:extLst>
            </p:cNvPr>
            <p:cNvSpPr/>
            <p:nvPr/>
          </p:nvSpPr>
          <p:spPr>
            <a:xfrm>
              <a:off x="8228546" y="5653766"/>
              <a:ext cx="647668" cy="431756"/>
            </a:xfrm>
            <a:custGeom>
              <a:avLst/>
              <a:gdLst>
                <a:gd name="connsiteX0" fmla="*/ 431779 w 647668"/>
                <a:gd name="connsiteY0" fmla="*/ 0 h 431756"/>
                <a:gd name="connsiteX1" fmla="*/ 0 w 647668"/>
                <a:gd name="connsiteY1" fmla="*/ 0 h 431756"/>
                <a:gd name="connsiteX2" fmla="*/ 0 w 647668"/>
                <a:gd name="connsiteY2" fmla="*/ 431756 h 431756"/>
                <a:gd name="connsiteX3" fmla="*/ 647668 w 647668"/>
                <a:gd name="connsiteY3" fmla="*/ 431756 h 431756"/>
                <a:gd name="connsiteX4" fmla="*/ 647668 w 647668"/>
                <a:gd name="connsiteY4" fmla="*/ 0 h 431756"/>
                <a:gd name="connsiteX5" fmla="*/ 431779 w 647668"/>
                <a:gd name="connsiteY5"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668" h="431756">
                  <a:moveTo>
                    <a:pt x="431779" y="0"/>
                  </a:moveTo>
                  <a:lnTo>
                    <a:pt x="0" y="0"/>
                  </a:lnTo>
                  <a:lnTo>
                    <a:pt x="0" y="431756"/>
                  </a:lnTo>
                  <a:lnTo>
                    <a:pt x="647668" y="431756"/>
                  </a:lnTo>
                  <a:lnTo>
                    <a:pt x="647668" y="0"/>
                  </a:lnTo>
                  <a:lnTo>
                    <a:pt x="431779" y="0"/>
                  </a:lnTo>
                  <a:close/>
                </a:path>
              </a:pathLst>
            </a:custGeom>
            <a:solidFill>
              <a:srgbClr val="FFFFFF"/>
            </a:solidFill>
            <a:ln w="1262" cap="flat">
              <a:noFill/>
              <a:prstDash val="solid"/>
              <a:miter/>
            </a:ln>
          </p:spPr>
          <p:txBody>
            <a:bodyPr rtlCol="0" anchor="ctr"/>
            <a:lstStyle/>
            <a:p>
              <a:endParaRPr lang="en-QA"/>
            </a:p>
          </p:txBody>
        </p:sp>
        <p:sp>
          <p:nvSpPr>
            <p:cNvPr id="9236" name="Freeform 9235">
              <a:extLst>
                <a:ext uri="{FF2B5EF4-FFF2-40B4-BE49-F238E27FC236}">
                  <a16:creationId xmlns:a16="http://schemas.microsoft.com/office/drawing/2014/main" id="{74250B72-990B-D6D6-5895-76554E941FAC}"/>
                </a:ext>
              </a:extLst>
            </p:cNvPr>
            <p:cNvSpPr/>
            <p:nvPr/>
          </p:nvSpPr>
          <p:spPr>
            <a:xfrm>
              <a:off x="8228546" y="5653766"/>
              <a:ext cx="215889" cy="431768"/>
            </a:xfrm>
            <a:custGeom>
              <a:avLst/>
              <a:gdLst>
                <a:gd name="connsiteX0" fmla="*/ 0 w 215889"/>
                <a:gd name="connsiteY0" fmla="*/ 0 h 431768"/>
                <a:gd name="connsiteX1" fmla="*/ 215889 w 215889"/>
                <a:gd name="connsiteY1" fmla="*/ 0 h 431768"/>
                <a:gd name="connsiteX2" fmla="*/ 215889 w 215889"/>
                <a:gd name="connsiteY2" fmla="*/ 431769 h 431768"/>
                <a:gd name="connsiteX3" fmla="*/ 0 w 215889"/>
                <a:gd name="connsiteY3" fmla="*/ 431769 h 431768"/>
                <a:gd name="connsiteX4" fmla="*/ 0 w 215889"/>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68">
                  <a:moveTo>
                    <a:pt x="0" y="0"/>
                  </a:moveTo>
                  <a:lnTo>
                    <a:pt x="215889" y="0"/>
                  </a:lnTo>
                  <a:lnTo>
                    <a:pt x="215889" y="431769"/>
                  </a:lnTo>
                  <a:lnTo>
                    <a:pt x="0" y="431769"/>
                  </a:lnTo>
                  <a:lnTo>
                    <a:pt x="0" y="0"/>
                  </a:lnTo>
                  <a:close/>
                </a:path>
              </a:pathLst>
            </a:custGeom>
            <a:solidFill>
              <a:srgbClr val="6DA544"/>
            </a:solidFill>
            <a:ln w="1262" cap="flat">
              <a:noFill/>
              <a:prstDash val="solid"/>
              <a:miter/>
            </a:ln>
          </p:spPr>
          <p:txBody>
            <a:bodyPr rtlCol="0" anchor="ctr"/>
            <a:lstStyle/>
            <a:p>
              <a:endParaRPr lang="en-QA"/>
            </a:p>
          </p:txBody>
        </p:sp>
        <p:sp>
          <p:nvSpPr>
            <p:cNvPr id="9237" name="Freeform 9236">
              <a:extLst>
                <a:ext uri="{FF2B5EF4-FFF2-40B4-BE49-F238E27FC236}">
                  <a16:creationId xmlns:a16="http://schemas.microsoft.com/office/drawing/2014/main" id="{30D737DF-749B-767B-381D-926CCB56844B}"/>
                </a:ext>
              </a:extLst>
            </p:cNvPr>
            <p:cNvSpPr/>
            <p:nvPr/>
          </p:nvSpPr>
          <p:spPr>
            <a:xfrm>
              <a:off x="8660325" y="5653766"/>
              <a:ext cx="215889" cy="431768"/>
            </a:xfrm>
            <a:custGeom>
              <a:avLst/>
              <a:gdLst>
                <a:gd name="connsiteX0" fmla="*/ 0 w 215889"/>
                <a:gd name="connsiteY0" fmla="*/ 0 h 431768"/>
                <a:gd name="connsiteX1" fmla="*/ 215889 w 215889"/>
                <a:gd name="connsiteY1" fmla="*/ 0 h 431768"/>
                <a:gd name="connsiteX2" fmla="*/ 215889 w 215889"/>
                <a:gd name="connsiteY2" fmla="*/ 431769 h 431768"/>
                <a:gd name="connsiteX3" fmla="*/ 0 w 215889"/>
                <a:gd name="connsiteY3" fmla="*/ 431769 h 431768"/>
                <a:gd name="connsiteX4" fmla="*/ 0 w 215889"/>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68">
                  <a:moveTo>
                    <a:pt x="0" y="0"/>
                  </a:moveTo>
                  <a:lnTo>
                    <a:pt x="215889" y="0"/>
                  </a:lnTo>
                  <a:lnTo>
                    <a:pt x="215889" y="431769"/>
                  </a:lnTo>
                  <a:lnTo>
                    <a:pt x="0" y="431769"/>
                  </a:lnTo>
                  <a:lnTo>
                    <a:pt x="0" y="0"/>
                  </a:lnTo>
                  <a:close/>
                </a:path>
              </a:pathLst>
            </a:custGeom>
            <a:solidFill>
              <a:srgbClr val="D80027"/>
            </a:solidFill>
            <a:ln w="1262" cap="flat">
              <a:noFill/>
              <a:prstDash val="solid"/>
              <a:miter/>
            </a:ln>
          </p:spPr>
          <p:txBody>
            <a:bodyPr rtlCol="0" anchor="ctr"/>
            <a:lstStyle/>
            <a:p>
              <a:endParaRPr lang="en-QA"/>
            </a:p>
          </p:txBody>
        </p:sp>
      </p:grpSp>
      <p:grpSp>
        <p:nvGrpSpPr>
          <p:cNvPr id="9238" name="Graphic 2">
            <a:extLst>
              <a:ext uri="{FF2B5EF4-FFF2-40B4-BE49-F238E27FC236}">
                <a16:creationId xmlns:a16="http://schemas.microsoft.com/office/drawing/2014/main" id="{69BD0932-7DE0-ABB0-2D79-4A322168306F}"/>
              </a:ext>
            </a:extLst>
          </p:cNvPr>
          <p:cNvGrpSpPr/>
          <p:nvPr/>
        </p:nvGrpSpPr>
        <p:grpSpPr>
          <a:xfrm>
            <a:off x="10408114" y="8732155"/>
            <a:ext cx="855664" cy="570433"/>
            <a:chOff x="8228546" y="4843273"/>
            <a:chExt cx="647668" cy="431771"/>
          </a:xfrm>
        </p:grpSpPr>
        <p:sp>
          <p:nvSpPr>
            <p:cNvPr id="9239" name="Freeform 9238">
              <a:extLst>
                <a:ext uri="{FF2B5EF4-FFF2-40B4-BE49-F238E27FC236}">
                  <a16:creationId xmlns:a16="http://schemas.microsoft.com/office/drawing/2014/main" id="{C90F7156-FD68-4DD2-CD10-3E0ABBDAB0D1}"/>
                </a:ext>
              </a:extLst>
            </p:cNvPr>
            <p:cNvSpPr/>
            <p:nvPr/>
          </p:nvSpPr>
          <p:spPr>
            <a:xfrm>
              <a:off x="8228546" y="4843288"/>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9240" name="Freeform 9239">
              <a:extLst>
                <a:ext uri="{FF2B5EF4-FFF2-40B4-BE49-F238E27FC236}">
                  <a16:creationId xmlns:a16="http://schemas.microsoft.com/office/drawing/2014/main" id="{ECCFAF01-B762-7792-BCA4-E60B1AE873D8}"/>
                </a:ext>
              </a:extLst>
            </p:cNvPr>
            <p:cNvSpPr/>
            <p:nvPr/>
          </p:nvSpPr>
          <p:spPr>
            <a:xfrm>
              <a:off x="8228546" y="4843276"/>
              <a:ext cx="647668" cy="431756"/>
            </a:xfrm>
            <a:custGeom>
              <a:avLst/>
              <a:gdLst>
                <a:gd name="connsiteX0" fmla="*/ 647668 w 647668"/>
                <a:gd name="connsiteY0" fmla="*/ 266338 h 431756"/>
                <a:gd name="connsiteX1" fmla="*/ 255772 w 647668"/>
                <a:gd name="connsiteY1" fmla="*/ 266338 h 431756"/>
                <a:gd name="connsiteX2" fmla="*/ 255772 w 647668"/>
                <a:gd name="connsiteY2" fmla="*/ 431756 h 431756"/>
                <a:gd name="connsiteX3" fmla="*/ 154872 w 647668"/>
                <a:gd name="connsiteY3" fmla="*/ 431756 h 431756"/>
                <a:gd name="connsiteX4" fmla="*/ 154872 w 647668"/>
                <a:gd name="connsiteY4" fmla="*/ 266338 h 431756"/>
                <a:gd name="connsiteX5" fmla="*/ 0 w 647668"/>
                <a:gd name="connsiteY5" fmla="*/ 266338 h 431756"/>
                <a:gd name="connsiteX6" fmla="*/ 0 w 647668"/>
                <a:gd name="connsiteY6" fmla="*/ 165431 h 431756"/>
                <a:gd name="connsiteX7" fmla="*/ 154872 w 647668"/>
                <a:gd name="connsiteY7" fmla="*/ 165431 h 431756"/>
                <a:gd name="connsiteX8" fmla="*/ 154872 w 647668"/>
                <a:gd name="connsiteY8" fmla="*/ 0 h 431756"/>
                <a:gd name="connsiteX9" fmla="*/ 255772 w 647668"/>
                <a:gd name="connsiteY9" fmla="*/ 0 h 431756"/>
                <a:gd name="connsiteX10" fmla="*/ 255772 w 647668"/>
                <a:gd name="connsiteY10" fmla="*/ 165431 h 431756"/>
                <a:gd name="connsiteX11" fmla="*/ 647668 w 647668"/>
                <a:gd name="connsiteY11" fmla="*/ 165431 h 431756"/>
                <a:gd name="connsiteX12" fmla="*/ 647668 w 647668"/>
                <a:gd name="connsiteY12" fmla="*/ 242869 h 431756"/>
                <a:gd name="connsiteX13" fmla="*/ 647668 w 647668"/>
                <a:gd name="connsiteY13" fmla="*/ 266338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7668" h="431756">
                  <a:moveTo>
                    <a:pt x="647668" y="266338"/>
                  </a:moveTo>
                  <a:lnTo>
                    <a:pt x="255772" y="266338"/>
                  </a:lnTo>
                  <a:lnTo>
                    <a:pt x="255772" y="431756"/>
                  </a:lnTo>
                  <a:lnTo>
                    <a:pt x="154872" y="431756"/>
                  </a:lnTo>
                  <a:lnTo>
                    <a:pt x="154872" y="266338"/>
                  </a:lnTo>
                  <a:lnTo>
                    <a:pt x="0" y="266338"/>
                  </a:lnTo>
                  <a:lnTo>
                    <a:pt x="0" y="165431"/>
                  </a:lnTo>
                  <a:lnTo>
                    <a:pt x="154872" y="165431"/>
                  </a:lnTo>
                  <a:lnTo>
                    <a:pt x="154872" y="0"/>
                  </a:lnTo>
                  <a:lnTo>
                    <a:pt x="255772" y="0"/>
                  </a:lnTo>
                  <a:lnTo>
                    <a:pt x="255772" y="165431"/>
                  </a:lnTo>
                  <a:lnTo>
                    <a:pt x="647668" y="165431"/>
                  </a:lnTo>
                  <a:lnTo>
                    <a:pt x="647668" y="242869"/>
                  </a:lnTo>
                  <a:lnTo>
                    <a:pt x="647668" y="266338"/>
                  </a:lnTo>
                  <a:close/>
                </a:path>
              </a:pathLst>
            </a:custGeom>
            <a:solidFill>
              <a:srgbClr val="FFFFFF"/>
            </a:solidFill>
            <a:ln w="1262" cap="flat">
              <a:noFill/>
              <a:prstDash val="solid"/>
              <a:miter/>
            </a:ln>
          </p:spPr>
          <p:txBody>
            <a:bodyPr rtlCol="0" anchor="ctr"/>
            <a:lstStyle/>
            <a:p>
              <a:endParaRPr lang="en-QA"/>
            </a:p>
          </p:txBody>
        </p:sp>
        <p:sp>
          <p:nvSpPr>
            <p:cNvPr id="9241" name="Freeform 9240">
              <a:extLst>
                <a:ext uri="{FF2B5EF4-FFF2-40B4-BE49-F238E27FC236}">
                  <a16:creationId xmlns:a16="http://schemas.microsoft.com/office/drawing/2014/main" id="{58DC9D98-B18C-68BD-B3EC-A7D60642AFCE}"/>
                </a:ext>
              </a:extLst>
            </p:cNvPr>
            <p:cNvSpPr/>
            <p:nvPr/>
          </p:nvSpPr>
          <p:spPr>
            <a:xfrm>
              <a:off x="8228546" y="4843276"/>
              <a:ext cx="647668" cy="431756"/>
            </a:xfrm>
            <a:custGeom>
              <a:avLst/>
              <a:gdLst>
                <a:gd name="connsiteX0" fmla="*/ 647668 w 647668"/>
                <a:gd name="connsiteY0" fmla="*/ 188900 h 431756"/>
                <a:gd name="connsiteX1" fmla="*/ 647668 w 647668"/>
                <a:gd name="connsiteY1" fmla="*/ 242869 h 431756"/>
                <a:gd name="connsiteX2" fmla="*/ 232314 w 647668"/>
                <a:gd name="connsiteY2" fmla="*/ 242869 h 431756"/>
                <a:gd name="connsiteX3" fmla="*/ 232314 w 647668"/>
                <a:gd name="connsiteY3" fmla="*/ 431756 h 431756"/>
                <a:gd name="connsiteX4" fmla="*/ 178330 w 647668"/>
                <a:gd name="connsiteY4" fmla="*/ 431756 h 431756"/>
                <a:gd name="connsiteX5" fmla="*/ 178330 w 647668"/>
                <a:gd name="connsiteY5" fmla="*/ 242869 h 431756"/>
                <a:gd name="connsiteX6" fmla="*/ 0 w 647668"/>
                <a:gd name="connsiteY6" fmla="*/ 242869 h 431756"/>
                <a:gd name="connsiteX7" fmla="*/ 0 w 647668"/>
                <a:gd name="connsiteY7" fmla="*/ 188900 h 431756"/>
                <a:gd name="connsiteX8" fmla="*/ 178330 w 647668"/>
                <a:gd name="connsiteY8" fmla="*/ 188900 h 431756"/>
                <a:gd name="connsiteX9" fmla="*/ 178330 w 647668"/>
                <a:gd name="connsiteY9" fmla="*/ 0 h 431756"/>
                <a:gd name="connsiteX10" fmla="*/ 232314 w 647668"/>
                <a:gd name="connsiteY10" fmla="*/ 0 h 431756"/>
                <a:gd name="connsiteX11" fmla="*/ 232314 w 647668"/>
                <a:gd name="connsiteY11" fmla="*/ 188900 h 431756"/>
                <a:gd name="connsiteX12" fmla="*/ 647668 w 647668"/>
                <a:gd name="connsiteY12" fmla="*/ 18890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7668" h="431756">
                  <a:moveTo>
                    <a:pt x="647668" y="188900"/>
                  </a:moveTo>
                  <a:lnTo>
                    <a:pt x="647668" y="242869"/>
                  </a:lnTo>
                  <a:lnTo>
                    <a:pt x="232314" y="242869"/>
                  </a:lnTo>
                  <a:lnTo>
                    <a:pt x="232314" y="431756"/>
                  </a:lnTo>
                  <a:lnTo>
                    <a:pt x="178330" y="431756"/>
                  </a:lnTo>
                  <a:lnTo>
                    <a:pt x="178330" y="242869"/>
                  </a:lnTo>
                  <a:lnTo>
                    <a:pt x="0" y="242869"/>
                  </a:lnTo>
                  <a:lnTo>
                    <a:pt x="0" y="188900"/>
                  </a:lnTo>
                  <a:lnTo>
                    <a:pt x="178330" y="188900"/>
                  </a:lnTo>
                  <a:lnTo>
                    <a:pt x="178330" y="0"/>
                  </a:lnTo>
                  <a:lnTo>
                    <a:pt x="232314" y="0"/>
                  </a:lnTo>
                  <a:lnTo>
                    <a:pt x="232314" y="188900"/>
                  </a:lnTo>
                  <a:lnTo>
                    <a:pt x="647668" y="188900"/>
                  </a:lnTo>
                  <a:close/>
                </a:path>
              </a:pathLst>
            </a:custGeom>
            <a:solidFill>
              <a:srgbClr val="D80027"/>
            </a:solidFill>
            <a:ln w="1262" cap="flat">
              <a:noFill/>
              <a:prstDash val="solid"/>
              <a:miter/>
            </a:ln>
          </p:spPr>
          <p:txBody>
            <a:bodyPr rtlCol="0" anchor="ctr"/>
            <a:lstStyle/>
            <a:p>
              <a:endParaRPr lang="en-QA"/>
            </a:p>
          </p:txBody>
        </p:sp>
      </p:grpSp>
      <p:grpSp>
        <p:nvGrpSpPr>
          <p:cNvPr id="9252" name="Graphic 2">
            <a:extLst>
              <a:ext uri="{FF2B5EF4-FFF2-40B4-BE49-F238E27FC236}">
                <a16:creationId xmlns:a16="http://schemas.microsoft.com/office/drawing/2014/main" id="{4B761E9A-BBA8-35CB-85D3-C5DFEDB7B401}"/>
              </a:ext>
            </a:extLst>
          </p:cNvPr>
          <p:cNvGrpSpPr/>
          <p:nvPr/>
        </p:nvGrpSpPr>
        <p:grpSpPr>
          <a:xfrm>
            <a:off x="10408114" y="7660881"/>
            <a:ext cx="855664" cy="570912"/>
            <a:chOff x="8228546" y="4032407"/>
            <a:chExt cx="647668" cy="432134"/>
          </a:xfrm>
        </p:grpSpPr>
        <p:sp>
          <p:nvSpPr>
            <p:cNvPr id="9253" name="Freeform 9252">
              <a:extLst>
                <a:ext uri="{FF2B5EF4-FFF2-40B4-BE49-F238E27FC236}">
                  <a16:creationId xmlns:a16="http://schemas.microsoft.com/office/drawing/2014/main" id="{BFB95B0F-6989-9AF8-11E8-AD8D3C8F99F2}"/>
                </a:ext>
              </a:extLst>
            </p:cNvPr>
            <p:cNvSpPr/>
            <p:nvPr/>
          </p:nvSpPr>
          <p:spPr>
            <a:xfrm>
              <a:off x="8228546" y="4032407"/>
              <a:ext cx="647668" cy="432134"/>
            </a:xfrm>
            <a:custGeom>
              <a:avLst/>
              <a:gdLst>
                <a:gd name="connsiteX0" fmla="*/ 0 w 647668"/>
                <a:gd name="connsiteY0" fmla="*/ 0 h 432134"/>
                <a:gd name="connsiteX1" fmla="*/ 647668 w 647668"/>
                <a:gd name="connsiteY1" fmla="*/ 0 h 432134"/>
                <a:gd name="connsiteX2" fmla="*/ 647668 w 647668"/>
                <a:gd name="connsiteY2" fmla="*/ 432135 h 432134"/>
                <a:gd name="connsiteX3" fmla="*/ 0 w 647668"/>
                <a:gd name="connsiteY3" fmla="*/ 432135 h 432134"/>
                <a:gd name="connsiteX4" fmla="*/ 0 w 647668"/>
                <a:gd name="connsiteY4" fmla="*/ 0 h 432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2134">
                  <a:moveTo>
                    <a:pt x="0" y="0"/>
                  </a:moveTo>
                  <a:lnTo>
                    <a:pt x="647668" y="0"/>
                  </a:lnTo>
                  <a:lnTo>
                    <a:pt x="647668" y="432135"/>
                  </a:lnTo>
                  <a:lnTo>
                    <a:pt x="0" y="432135"/>
                  </a:lnTo>
                  <a:lnTo>
                    <a:pt x="0" y="0"/>
                  </a:lnTo>
                  <a:close/>
                </a:path>
              </a:pathLst>
            </a:custGeom>
            <a:solidFill>
              <a:srgbClr val="FFFFFF"/>
            </a:solidFill>
            <a:ln w="1262" cap="flat">
              <a:noFill/>
              <a:prstDash val="solid"/>
              <a:miter/>
            </a:ln>
          </p:spPr>
          <p:txBody>
            <a:bodyPr rtlCol="0" anchor="ctr"/>
            <a:lstStyle/>
            <a:p>
              <a:endParaRPr lang="en-QA"/>
            </a:p>
          </p:txBody>
        </p:sp>
        <p:sp>
          <p:nvSpPr>
            <p:cNvPr id="9254" name="Freeform 9253">
              <a:extLst>
                <a:ext uri="{FF2B5EF4-FFF2-40B4-BE49-F238E27FC236}">
                  <a16:creationId xmlns:a16="http://schemas.microsoft.com/office/drawing/2014/main" id="{03417B04-1376-DE93-5BFF-FC0F1060979C}"/>
                </a:ext>
              </a:extLst>
            </p:cNvPr>
            <p:cNvSpPr/>
            <p:nvPr/>
          </p:nvSpPr>
          <p:spPr>
            <a:xfrm>
              <a:off x="8228546" y="4045032"/>
              <a:ext cx="647668" cy="407138"/>
            </a:xfrm>
            <a:custGeom>
              <a:avLst/>
              <a:gdLst>
                <a:gd name="connsiteX0" fmla="*/ 584416 w 647668"/>
                <a:gd name="connsiteY0" fmla="*/ 237845 h 407138"/>
                <a:gd name="connsiteX1" fmla="*/ 557904 w 647668"/>
                <a:gd name="connsiteY1" fmla="*/ 226483 h 407138"/>
                <a:gd name="connsiteX2" fmla="*/ 518639 w 647668"/>
                <a:gd name="connsiteY2" fmla="*/ 211333 h 407138"/>
                <a:gd name="connsiteX3" fmla="*/ 479376 w 647668"/>
                <a:gd name="connsiteY3" fmla="*/ 226483 h 407138"/>
                <a:gd name="connsiteX4" fmla="*/ 454125 w 647668"/>
                <a:gd name="connsiteY4" fmla="*/ 237845 h 407138"/>
                <a:gd name="connsiteX5" fmla="*/ 428875 w 647668"/>
                <a:gd name="connsiteY5" fmla="*/ 226483 h 407138"/>
                <a:gd name="connsiteX6" fmla="*/ 388349 w 647668"/>
                <a:gd name="connsiteY6" fmla="*/ 211333 h 407138"/>
                <a:gd name="connsiteX7" fmla="*/ 349084 w 647668"/>
                <a:gd name="connsiteY7" fmla="*/ 226483 h 407138"/>
                <a:gd name="connsiteX8" fmla="*/ 323834 w 647668"/>
                <a:gd name="connsiteY8" fmla="*/ 237845 h 407138"/>
                <a:gd name="connsiteX9" fmla="*/ 298584 w 647668"/>
                <a:gd name="connsiteY9" fmla="*/ 226483 h 407138"/>
                <a:gd name="connsiteX10" fmla="*/ 259320 w 647668"/>
                <a:gd name="connsiteY10" fmla="*/ 211333 h 407138"/>
                <a:gd name="connsiteX11" fmla="*/ 218793 w 647668"/>
                <a:gd name="connsiteY11" fmla="*/ 226483 h 407138"/>
                <a:gd name="connsiteX12" fmla="*/ 193543 w 647668"/>
                <a:gd name="connsiteY12" fmla="*/ 237845 h 407138"/>
                <a:gd name="connsiteX13" fmla="*/ 168292 w 647668"/>
                <a:gd name="connsiteY13" fmla="*/ 226483 h 407138"/>
                <a:gd name="connsiteX14" fmla="*/ 129029 w 647668"/>
                <a:gd name="connsiteY14" fmla="*/ 211333 h 407138"/>
                <a:gd name="connsiteX15" fmla="*/ 89765 w 647668"/>
                <a:gd name="connsiteY15" fmla="*/ 226483 h 407138"/>
                <a:gd name="connsiteX16" fmla="*/ 63252 w 647668"/>
                <a:gd name="connsiteY16" fmla="*/ 237845 h 407138"/>
                <a:gd name="connsiteX17" fmla="*/ 38002 w 647668"/>
                <a:gd name="connsiteY17" fmla="*/ 226483 h 407138"/>
                <a:gd name="connsiteX18" fmla="*/ 0 w 647668"/>
                <a:gd name="connsiteY18" fmla="*/ 211333 h 407138"/>
                <a:gd name="connsiteX19" fmla="*/ 0 w 647668"/>
                <a:gd name="connsiteY19" fmla="*/ 239107 h 407138"/>
                <a:gd name="connsiteX20" fmla="*/ 23988 w 647668"/>
                <a:gd name="connsiteY20" fmla="*/ 251732 h 407138"/>
                <a:gd name="connsiteX21" fmla="*/ 63252 w 647668"/>
                <a:gd name="connsiteY21" fmla="*/ 266881 h 407138"/>
                <a:gd name="connsiteX22" fmla="*/ 103779 w 647668"/>
                <a:gd name="connsiteY22" fmla="*/ 251732 h 407138"/>
                <a:gd name="connsiteX23" fmla="*/ 129029 w 647668"/>
                <a:gd name="connsiteY23" fmla="*/ 239107 h 407138"/>
                <a:gd name="connsiteX24" fmla="*/ 154279 w 647668"/>
                <a:gd name="connsiteY24" fmla="*/ 251732 h 407138"/>
                <a:gd name="connsiteX25" fmla="*/ 193543 w 647668"/>
                <a:gd name="connsiteY25" fmla="*/ 266881 h 407138"/>
                <a:gd name="connsiteX26" fmla="*/ 232807 w 647668"/>
                <a:gd name="connsiteY26" fmla="*/ 251732 h 407138"/>
                <a:gd name="connsiteX27" fmla="*/ 259320 w 647668"/>
                <a:gd name="connsiteY27" fmla="*/ 239107 h 407138"/>
                <a:gd name="connsiteX28" fmla="*/ 284570 w 647668"/>
                <a:gd name="connsiteY28" fmla="*/ 251732 h 407138"/>
                <a:gd name="connsiteX29" fmla="*/ 323834 w 647668"/>
                <a:gd name="connsiteY29" fmla="*/ 266881 h 407138"/>
                <a:gd name="connsiteX30" fmla="*/ 363098 w 647668"/>
                <a:gd name="connsiteY30" fmla="*/ 251732 h 407138"/>
                <a:gd name="connsiteX31" fmla="*/ 388349 w 647668"/>
                <a:gd name="connsiteY31" fmla="*/ 239107 h 407138"/>
                <a:gd name="connsiteX32" fmla="*/ 414861 w 647668"/>
                <a:gd name="connsiteY32" fmla="*/ 251732 h 407138"/>
                <a:gd name="connsiteX33" fmla="*/ 454125 w 647668"/>
                <a:gd name="connsiteY33" fmla="*/ 266881 h 407138"/>
                <a:gd name="connsiteX34" fmla="*/ 493389 w 647668"/>
                <a:gd name="connsiteY34" fmla="*/ 251732 h 407138"/>
                <a:gd name="connsiteX35" fmla="*/ 518639 w 647668"/>
                <a:gd name="connsiteY35" fmla="*/ 239107 h 407138"/>
                <a:gd name="connsiteX36" fmla="*/ 543890 w 647668"/>
                <a:gd name="connsiteY36" fmla="*/ 251732 h 407138"/>
                <a:gd name="connsiteX37" fmla="*/ 584416 w 647668"/>
                <a:gd name="connsiteY37" fmla="*/ 266881 h 407138"/>
                <a:gd name="connsiteX38" fmla="*/ 623681 w 647668"/>
                <a:gd name="connsiteY38" fmla="*/ 251732 h 407138"/>
                <a:gd name="connsiteX39" fmla="*/ 647668 w 647668"/>
                <a:gd name="connsiteY39" fmla="*/ 239107 h 407138"/>
                <a:gd name="connsiteX40" fmla="*/ 647668 w 647668"/>
                <a:gd name="connsiteY40" fmla="*/ 211333 h 407138"/>
                <a:gd name="connsiteX41" fmla="*/ 609667 w 647668"/>
                <a:gd name="connsiteY41" fmla="*/ 226483 h 407138"/>
                <a:gd name="connsiteX42" fmla="*/ 584416 w 647668"/>
                <a:gd name="connsiteY42" fmla="*/ 237845 h 407138"/>
                <a:gd name="connsiteX43" fmla="*/ 0 w 647668"/>
                <a:gd name="connsiteY43" fmla="*/ 27774 h 407138"/>
                <a:gd name="connsiteX44" fmla="*/ 23988 w 647668"/>
                <a:gd name="connsiteY44" fmla="*/ 40398 h 407138"/>
                <a:gd name="connsiteX45" fmla="*/ 63252 w 647668"/>
                <a:gd name="connsiteY45" fmla="*/ 55548 h 407138"/>
                <a:gd name="connsiteX46" fmla="*/ 103779 w 647668"/>
                <a:gd name="connsiteY46" fmla="*/ 40398 h 407138"/>
                <a:gd name="connsiteX47" fmla="*/ 129029 w 647668"/>
                <a:gd name="connsiteY47" fmla="*/ 27774 h 407138"/>
                <a:gd name="connsiteX48" fmla="*/ 154279 w 647668"/>
                <a:gd name="connsiteY48" fmla="*/ 40398 h 407138"/>
                <a:gd name="connsiteX49" fmla="*/ 193543 w 647668"/>
                <a:gd name="connsiteY49" fmla="*/ 55548 h 407138"/>
                <a:gd name="connsiteX50" fmla="*/ 232807 w 647668"/>
                <a:gd name="connsiteY50" fmla="*/ 40398 h 407138"/>
                <a:gd name="connsiteX51" fmla="*/ 259320 w 647668"/>
                <a:gd name="connsiteY51" fmla="*/ 27774 h 407138"/>
                <a:gd name="connsiteX52" fmla="*/ 284570 w 647668"/>
                <a:gd name="connsiteY52" fmla="*/ 40398 h 407138"/>
                <a:gd name="connsiteX53" fmla="*/ 323834 w 647668"/>
                <a:gd name="connsiteY53" fmla="*/ 55548 h 407138"/>
                <a:gd name="connsiteX54" fmla="*/ 363098 w 647668"/>
                <a:gd name="connsiteY54" fmla="*/ 40398 h 407138"/>
                <a:gd name="connsiteX55" fmla="*/ 388349 w 647668"/>
                <a:gd name="connsiteY55" fmla="*/ 27774 h 407138"/>
                <a:gd name="connsiteX56" fmla="*/ 414861 w 647668"/>
                <a:gd name="connsiteY56" fmla="*/ 40398 h 407138"/>
                <a:gd name="connsiteX57" fmla="*/ 454125 w 647668"/>
                <a:gd name="connsiteY57" fmla="*/ 55548 h 407138"/>
                <a:gd name="connsiteX58" fmla="*/ 493389 w 647668"/>
                <a:gd name="connsiteY58" fmla="*/ 40398 h 407138"/>
                <a:gd name="connsiteX59" fmla="*/ 518639 w 647668"/>
                <a:gd name="connsiteY59" fmla="*/ 27774 h 407138"/>
                <a:gd name="connsiteX60" fmla="*/ 543890 w 647668"/>
                <a:gd name="connsiteY60" fmla="*/ 40398 h 407138"/>
                <a:gd name="connsiteX61" fmla="*/ 584416 w 647668"/>
                <a:gd name="connsiteY61" fmla="*/ 55548 h 407138"/>
                <a:gd name="connsiteX62" fmla="*/ 623681 w 647668"/>
                <a:gd name="connsiteY62" fmla="*/ 40398 h 407138"/>
                <a:gd name="connsiteX63" fmla="*/ 647668 w 647668"/>
                <a:gd name="connsiteY63" fmla="*/ 27774 h 407138"/>
                <a:gd name="connsiteX64" fmla="*/ 647668 w 647668"/>
                <a:gd name="connsiteY64" fmla="*/ 0 h 407138"/>
                <a:gd name="connsiteX65" fmla="*/ 609667 w 647668"/>
                <a:gd name="connsiteY65" fmla="*/ 15149 h 407138"/>
                <a:gd name="connsiteX66" fmla="*/ 584416 w 647668"/>
                <a:gd name="connsiteY66" fmla="*/ 26511 h 407138"/>
                <a:gd name="connsiteX67" fmla="*/ 557904 w 647668"/>
                <a:gd name="connsiteY67" fmla="*/ 15149 h 407138"/>
                <a:gd name="connsiteX68" fmla="*/ 518639 w 647668"/>
                <a:gd name="connsiteY68" fmla="*/ 0 h 407138"/>
                <a:gd name="connsiteX69" fmla="*/ 479376 w 647668"/>
                <a:gd name="connsiteY69" fmla="*/ 15149 h 407138"/>
                <a:gd name="connsiteX70" fmla="*/ 454125 w 647668"/>
                <a:gd name="connsiteY70" fmla="*/ 26511 h 407138"/>
                <a:gd name="connsiteX71" fmla="*/ 428875 w 647668"/>
                <a:gd name="connsiteY71" fmla="*/ 15149 h 407138"/>
                <a:gd name="connsiteX72" fmla="*/ 388349 w 647668"/>
                <a:gd name="connsiteY72" fmla="*/ 0 h 407138"/>
                <a:gd name="connsiteX73" fmla="*/ 349084 w 647668"/>
                <a:gd name="connsiteY73" fmla="*/ 15149 h 407138"/>
                <a:gd name="connsiteX74" fmla="*/ 323834 w 647668"/>
                <a:gd name="connsiteY74" fmla="*/ 26511 h 407138"/>
                <a:gd name="connsiteX75" fmla="*/ 298584 w 647668"/>
                <a:gd name="connsiteY75" fmla="*/ 15149 h 407138"/>
                <a:gd name="connsiteX76" fmla="*/ 259320 w 647668"/>
                <a:gd name="connsiteY76" fmla="*/ 0 h 407138"/>
                <a:gd name="connsiteX77" fmla="*/ 218793 w 647668"/>
                <a:gd name="connsiteY77" fmla="*/ 15149 h 407138"/>
                <a:gd name="connsiteX78" fmla="*/ 193543 w 647668"/>
                <a:gd name="connsiteY78" fmla="*/ 26511 h 407138"/>
                <a:gd name="connsiteX79" fmla="*/ 168292 w 647668"/>
                <a:gd name="connsiteY79" fmla="*/ 15149 h 407138"/>
                <a:gd name="connsiteX80" fmla="*/ 129029 w 647668"/>
                <a:gd name="connsiteY80" fmla="*/ 0 h 407138"/>
                <a:gd name="connsiteX81" fmla="*/ 89765 w 647668"/>
                <a:gd name="connsiteY81" fmla="*/ 15149 h 407138"/>
                <a:gd name="connsiteX82" fmla="*/ 63252 w 647668"/>
                <a:gd name="connsiteY82" fmla="*/ 26511 h 407138"/>
                <a:gd name="connsiteX83" fmla="*/ 38002 w 647668"/>
                <a:gd name="connsiteY83" fmla="*/ 15149 h 407138"/>
                <a:gd name="connsiteX84" fmla="*/ 0 w 647668"/>
                <a:gd name="connsiteY84" fmla="*/ 0 h 407138"/>
                <a:gd name="connsiteX85" fmla="*/ 0 w 647668"/>
                <a:gd name="connsiteY85" fmla="*/ 27774 h 407138"/>
                <a:gd name="connsiteX86" fmla="*/ 0 w 647668"/>
                <a:gd name="connsiteY86" fmla="*/ 27774 h 407138"/>
                <a:gd name="connsiteX87" fmla="*/ 584416 w 647668"/>
                <a:gd name="connsiteY87" fmla="*/ 97461 h 407138"/>
                <a:gd name="connsiteX88" fmla="*/ 557904 w 647668"/>
                <a:gd name="connsiteY88" fmla="*/ 86099 h 407138"/>
                <a:gd name="connsiteX89" fmla="*/ 518639 w 647668"/>
                <a:gd name="connsiteY89" fmla="*/ 70949 h 407138"/>
                <a:gd name="connsiteX90" fmla="*/ 479376 w 647668"/>
                <a:gd name="connsiteY90" fmla="*/ 86099 h 407138"/>
                <a:gd name="connsiteX91" fmla="*/ 454125 w 647668"/>
                <a:gd name="connsiteY91" fmla="*/ 97461 h 407138"/>
                <a:gd name="connsiteX92" fmla="*/ 428875 w 647668"/>
                <a:gd name="connsiteY92" fmla="*/ 86099 h 407138"/>
                <a:gd name="connsiteX93" fmla="*/ 388349 w 647668"/>
                <a:gd name="connsiteY93" fmla="*/ 70949 h 407138"/>
                <a:gd name="connsiteX94" fmla="*/ 349084 w 647668"/>
                <a:gd name="connsiteY94" fmla="*/ 86099 h 407138"/>
                <a:gd name="connsiteX95" fmla="*/ 323834 w 647668"/>
                <a:gd name="connsiteY95" fmla="*/ 97461 h 407138"/>
                <a:gd name="connsiteX96" fmla="*/ 298584 w 647668"/>
                <a:gd name="connsiteY96" fmla="*/ 86099 h 407138"/>
                <a:gd name="connsiteX97" fmla="*/ 259320 w 647668"/>
                <a:gd name="connsiteY97" fmla="*/ 70949 h 407138"/>
                <a:gd name="connsiteX98" fmla="*/ 218793 w 647668"/>
                <a:gd name="connsiteY98" fmla="*/ 86099 h 407138"/>
                <a:gd name="connsiteX99" fmla="*/ 193543 w 647668"/>
                <a:gd name="connsiteY99" fmla="*/ 97461 h 407138"/>
                <a:gd name="connsiteX100" fmla="*/ 168292 w 647668"/>
                <a:gd name="connsiteY100" fmla="*/ 86099 h 407138"/>
                <a:gd name="connsiteX101" fmla="*/ 129029 w 647668"/>
                <a:gd name="connsiteY101" fmla="*/ 70949 h 407138"/>
                <a:gd name="connsiteX102" fmla="*/ 89765 w 647668"/>
                <a:gd name="connsiteY102" fmla="*/ 86099 h 407138"/>
                <a:gd name="connsiteX103" fmla="*/ 63252 w 647668"/>
                <a:gd name="connsiteY103" fmla="*/ 97461 h 407138"/>
                <a:gd name="connsiteX104" fmla="*/ 38002 w 647668"/>
                <a:gd name="connsiteY104" fmla="*/ 86099 h 407138"/>
                <a:gd name="connsiteX105" fmla="*/ 0 w 647668"/>
                <a:gd name="connsiteY105" fmla="*/ 70949 h 407138"/>
                <a:gd name="connsiteX106" fmla="*/ 0 w 647668"/>
                <a:gd name="connsiteY106" fmla="*/ 98723 h 407138"/>
                <a:gd name="connsiteX107" fmla="*/ 23988 w 647668"/>
                <a:gd name="connsiteY107" fmla="*/ 110085 h 407138"/>
                <a:gd name="connsiteX108" fmla="*/ 63252 w 647668"/>
                <a:gd name="connsiteY108" fmla="*/ 125234 h 407138"/>
                <a:gd name="connsiteX109" fmla="*/ 103779 w 647668"/>
                <a:gd name="connsiteY109" fmla="*/ 110085 h 407138"/>
                <a:gd name="connsiteX110" fmla="*/ 129029 w 647668"/>
                <a:gd name="connsiteY110" fmla="*/ 98723 h 407138"/>
                <a:gd name="connsiteX111" fmla="*/ 154279 w 647668"/>
                <a:gd name="connsiteY111" fmla="*/ 110085 h 407138"/>
                <a:gd name="connsiteX112" fmla="*/ 193543 w 647668"/>
                <a:gd name="connsiteY112" fmla="*/ 125234 h 407138"/>
                <a:gd name="connsiteX113" fmla="*/ 232807 w 647668"/>
                <a:gd name="connsiteY113" fmla="*/ 110085 h 407138"/>
                <a:gd name="connsiteX114" fmla="*/ 259320 w 647668"/>
                <a:gd name="connsiteY114" fmla="*/ 98723 h 407138"/>
                <a:gd name="connsiteX115" fmla="*/ 284570 w 647668"/>
                <a:gd name="connsiteY115" fmla="*/ 110085 h 407138"/>
                <a:gd name="connsiteX116" fmla="*/ 323834 w 647668"/>
                <a:gd name="connsiteY116" fmla="*/ 125234 h 407138"/>
                <a:gd name="connsiteX117" fmla="*/ 363098 w 647668"/>
                <a:gd name="connsiteY117" fmla="*/ 110085 h 407138"/>
                <a:gd name="connsiteX118" fmla="*/ 388349 w 647668"/>
                <a:gd name="connsiteY118" fmla="*/ 98723 h 407138"/>
                <a:gd name="connsiteX119" fmla="*/ 414861 w 647668"/>
                <a:gd name="connsiteY119" fmla="*/ 110085 h 407138"/>
                <a:gd name="connsiteX120" fmla="*/ 454125 w 647668"/>
                <a:gd name="connsiteY120" fmla="*/ 125234 h 407138"/>
                <a:gd name="connsiteX121" fmla="*/ 493389 w 647668"/>
                <a:gd name="connsiteY121" fmla="*/ 110085 h 407138"/>
                <a:gd name="connsiteX122" fmla="*/ 518639 w 647668"/>
                <a:gd name="connsiteY122" fmla="*/ 98723 h 407138"/>
                <a:gd name="connsiteX123" fmla="*/ 543890 w 647668"/>
                <a:gd name="connsiteY123" fmla="*/ 110085 h 407138"/>
                <a:gd name="connsiteX124" fmla="*/ 584416 w 647668"/>
                <a:gd name="connsiteY124" fmla="*/ 125234 h 407138"/>
                <a:gd name="connsiteX125" fmla="*/ 623681 w 647668"/>
                <a:gd name="connsiteY125" fmla="*/ 110085 h 407138"/>
                <a:gd name="connsiteX126" fmla="*/ 647668 w 647668"/>
                <a:gd name="connsiteY126" fmla="*/ 98723 h 407138"/>
                <a:gd name="connsiteX127" fmla="*/ 647668 w 647668"/>
                <a:gd name="connsiteY127" fmla="*/ 70949 h 407138"/>
                <a:gd name="connsiteX128" fmla="*/ 609667 w 647668"/>
                <a:gd name="connsiteY128" fmla="*/ 86099 h 407138"/>
                <a:gd name="connsiteX129" fmla="*/ 584416 w 647668"/>
                <a:gd name="connsiteY129" fmla="*/ 97461 h 407138"/>
                <a:gd name="connsiteX130" fmla="*/ 647668 w 647668"/>
                <a:gd name="connsiteY130" fmla="*/ 140384 h 407138"/>
                <a:gd name="connsiteX131" fmla="*/ 609667 w 647668"/>
                <a:gd name="connsiteY131" fmla="*/ 155533 h 407138"/>
                <a:gd name="connsiteX132" fmla="*/ 584416 w 647668"/>
                <a:gd name="connsiteY132" fmla="*/ 168158 h 407138"/>
                <a:gd name="connsiteX133" fmla="*/ 557904 w 647668"/>
                <a:gd name="connsiteY133" fmla="*/ 155533 h 407138"/>
                <a:gd name="connsiteX134" fmla="*/ 518639 w 647668"/>
                <a:gd name="connsiteY134" fmla="*/ 140384 h 407138"/>
                <a:gd name="connsiteX135" fmla="*/ 479376 w 647668"/>
                <a:gd name="connsiteY135" fmla="*/ 155533 h 407138"/>
                <a:gd name="connsiteX136" fmla="*/ 454125 w 647668"/>
                <a:gd name="connsiteY136" fmla="*/ 168158 h 407138"/>
                <a:gd name="connsiteX137" fmla="*/ 428875 w 647668"/>
                <a:gd name="connsiteY137" fmla="*/ 155533 h 407138"/>
                <a:gd name="connsiteX138" fmla="*/ 388349 w 647668"/>
                <a:gd name="connsiteY138" fmla="*/ 140384 h 407138"/>
                <a:gd name="connsiteX139" fmla="*/ 349084 w 647668"/>
                <a:gd name="connsiteY139" fmla="*/ 155533 h 407138"/>
                <a:gd name="connsiteX140" fmla="*/ 323834 w 647668"/>
                <a:gd name="connsiteY140" fmla="*/ 168158 h 407138"/>
                <a:gd name="connsiteX141" fmla="*/ 298584 w 647668"/>
                <a:gd name="connsiteY141" fmla="*/ 155533 h 407138"/>
                <a:gd name="connsiteX142" fmla="*/ 259320 w 647668"/>
                <a:gd name="connsiteY142" fmla="*/ 140384 h 407138"/>
                <a:gd name="connsiteX143" fmla="*/ 218793 w 647668"/>
                <a:gd name="connsiteY143" fmla="*/ 155533 h 407138"/>
                <a:gd name="connsiteX144" fmla="*/ 193543 w 647668"/>
                <a:gd name="connsiteY144" fmla="*/ 168158 h 407138"/>
                <a:gd name="connsiteX145" fmla="*/ 168292 w 647668"/>
                <a:gd name="connsiteY145" fmla="*/ 155533 h 407138"/>
                <a:gd name="connsiteX146" fmla="*/ 129029 w 647668"/>
                <a:gd name="connsiteY146" fmla="*/ 140384 h 407138"/>
                <a:gd name="connsiteX147" fmla="*/ 89765 w 647668"/>
                <a:gd name="connsiteY147" fmla="*/ 155533 h 407138"/>
                <a:gd name="connsiteX148" fmla="*/ 63252 w 647668"/>
                <a:gd name="connsiteY148" fmla="*/ 168158 h 407138"/>
                <a:gd name="connsiteX149" fmla="*/ 38002 w 647668"/>
                <a:gd name="connsiteY149" fmla="*/ 155533 h 407138"/>
                <a:gd name="connsiteX150" fmla="*/ 0 w 647668"/>
                <a:gd name="connsiteY150" fmla="*/ 140384 h 407138"/>
                <a:gd name="connsiteX151" fmla="*/ 0 w 647668"/>
                <a:gd name="connsiteY151" fmla="*/ 169420 h 407138"/>
                <a:gd name="connsiteX152" fmla="*/ 23988 w 647668"/>
                <a:gd name="connsiteY152" fmla="*/ 180782 h 407138"/>
                <a:gd name="connsiteX153" fmla="*/ 63252 w 647668"/>
                <a:gd name="connsiteY153" fmla="*/ 195931 h 407138"/>
                <a:gd name="connsiteX154" fmla="*/ 103779 w 647668"/>
                <a:gd name="connsiteY154" fmla="*/ 180782 h 407138"/>
                <a:gd name="connsiteX155" fmla="*/ 129029 w 647668"/>
                <a:gd name="connsiteY155" fmla="*/ 169420 h 407138"/>
                <a:gd name="connsiteX156" fmla="*/ 154279 w 647668"/>
                <a:gd name="connsiteY156" fmla="*/ 180782 h 407138"/>
                <a:gd name="connsiteX157" fmla="*/ 193543 w 647668"/>
                <a:gd name="connsiteY157" fmla="*/ 195931 h 407138"/>
                <a:gd name="connsiteX158" fmla="*/ 232807 w 647668"/>
                <a:gd name="connsiteY158" fmla="*/ 180782 h 407138"/>
                <a:gd name="connsiteX159" fmla="*/ 259320 w 647668"/>
                <a:gd name="connsiteY159" fmla="*/ 169420 h 407138"/>
                <a:gd name="connsiteX160" fmla="*/ 284570 w 647668"/>
                <a:gd name="connsiteY160" fmla="*/ 180782 h 407138"/>
                <a:gd name="connsiteX161" fmla="*/ 323834 w 647668"/>
                <a:gd name="connsiteY161" fmla="*/ 195931 h 407138"/>
                <a:gd name="connsiteX162" fmla="*/ 363098 w 647668"/>
                <a:gd name="connsiteY162" fmla="*/ 180782 h 407138"/>
                <a:gd name="connsiteX163" fmla="*/ 388349 w 647668"/>
                <a:gd name="connsiteY163" fmla="*/ 169420 h 407138"/>
                <a:gd name="connsiteX164" fmla="*/ 414861 w 647668"/>
                <a:gd name="connsiteY164" fmla="*/ 180782 h 407138"/>
                <a:gd name="connsiteX165" fmla="*/ 454125 w 647668"/>
                <a:gd name="connsiteY165" fmla="*/ 195931 h 407138"/>
                <a:gd name="connsiteX166" fmla="*/ 493389 w 647668"/>
                <a:gd name="connsiteY166" fmla="*/ 180782 h 407138"/>
                <a:gd name="connsiteX167" fmla="*/ 518639 w 647668"/>
                <a:gd name="connsiteY167" fmla="*/ 169420 h 407138"/>
                <a:gd name="connsiteX168" fmla="*/ 543890 w 647668"/>
                <a:gd name="connsiteY168" fmla="*/ 180782 h 407138"/>
                <a:gd name="connsiteX169" fmla="*/ 584416 w 647668"/>
                <a:gd name="connsiteY169" fmla="*/ 195931 h 407138"/>
                <a:gd name="connsiteX170" fmla="*/ 623681 w 647668"/>
                <a:gd name="connsiteY170" fmla="*/ 180782 h 407138"/>
                <a:gd name="connsiteX171" fmla="*/ 647668 w 647668"/>
                <a:gd name="connsiteY171" fmla="*/ 169420 h 407138"/>
                <a:gd name="connsiteX172" fmla="*/ 647668 w 647668"/>
                <a:gd name="connsiteY172" fmla="*/ 140384 h 407138"/>
                <a:gd name="connsiteX173" fmla="*/ 584416 w 647668"/>
                <a:gd name="connsiteY173" fmla="*/ 308668 h 407138"/>
                <a:gd name="connsiteX174" fmla="*/ 557904 w 647668"/>
                <a:gd name="connsiteY174" fmla="*/ 297306 h 407138"/>
                <a:gd name="connsiteX175" fmla="*/ 518639 w 647668"/>
                <a:gd name="connsiteY175" fmla="*/ 282156 h 407138"/>
                <a:gd name="connsiteX176" fmla="*/ 479376 w 647668"/>
                <a:gd name="connsiteY176" fmla="*/ 297306 h 407138"/>
                <a:gd name="connsiteX177" fmla="*/ 454125 w 647668"/>
                <a:gd name="connsiteY177" fmla="*/ 308668 h 407138"/>
                <a:gd name="connsiteX178" fmla="*/ 428875 w 647668"/>
                <a:gd name="connsiteY178" fmla="*/ 297306 h 407138"/>
                <a:gd name="connsiteX179" fmla="*/ 388349 w 647668"/>
                <a:gd name="connsiteY179" fmla="*/ 282156 h 407138"/>
                <a:gd name="connsiteX180" fmla="*/ 349084 w 647668"/>
                <a:gd name="connsiteY180" fmla="*/ 297306 h 407138"/>
                <a:gd name="connsiteX181" fmla="*/ 323834 w 647668"/>
                <a:gd name="connsiteY181" fmla="*/ 308668 h 407138"/>
                <a:gd name="connsiteX182" fmla="*/ 298584 w 647668"/>
                <a:gd name="connsiteY182" fmla="*/ 297306 h 407138"/>
                <a:gd name="connsiteX183" fmla="*/ 259320 w 647668"/>
                <a:gd name="connsiteY183" fmla="*/ 282156 h 407138"/>
                <a:gd name="connsiteX184" fmla="*/ 218793 w 647668"/>
                <a:gd name="connsiteY184" fmla="*/ 297306 h 407138"/>
                <a:gd name="connsiteX185" fmla="*/ 193543 w 647668"/>
                <a:gd name="connsiteY185" fmla="*/ 308668 h 407138"/>
                <a:gd name="connsiteX186" fmla="*/ 168292 w 647668"/>
                <a:gd name="connsiteY186" fmla="*/ 297306 h 407138"/>
                <a:gd name="connsiteX187" fmla="*/ 129029 w 647668"/>
                <a:gd name="connsiteY187" fmla="*/ 282156 h 407138"/>
                <a:gd name="connsiteX188" fmla="*/ 89765 w 647668"/>
                <a:gd name="connsiteY188" fmla="*/ 297306 h 407138"/>
                <a:gd name="connsiteX189" fmla="*/ 63252 w 647668"/>
                <a:gd name="connsiteY189" fmla="*/ 308668 h 407138"/>
                <a:gd name="connsiteX190" fmla="*/ 38002 w 647668"/>
                <a:gd name="connsiteY190" fmla="*/ 297306 h 407138"/>
                <a:gd name="connsiteX191" fmla="*/ 0 w 647668"/>
                <a:gd name="connsiteY191" fmla="*/ 282156 h 407138"/>
                <a:gd name="connsiteX192" fmla="*/ 0 w 647668"/>
                <a:gd name="connsiteY192" fmla="*/ 309930 h 407138"/>
                <a:gd name="connsiteX193" fmla="*/ 23988 w 647668"/>
                <a:gd name="connsiteY193" fmla="*/ 321292 h 407138"/>
                <a:gd name="connsiteX194" fmla="*/ 63252 w 647668"/>
                <a:gd name="connsiteY194" fmla="*/ 336442 h 407138"/>
                <a:gd name="connsiteX195" fmla="*/ 103779 w 647668"/>
                <a:gd name="connsiteY195" fmla="*/ 321292 h 407138"/>
                <a:gd name="connsiteX196" fmla="*/ 129029 w 647668"/>
                <a:gd name="connsiteY196" fmla="*/ 309930 h 407138"/>
                <a:gd name="connsiteX197" fmla="*/ 154279 w 647668"/>
                <a:gd name="connsiteY197" fmla="*/ 321292 h 407138"/>
                <a:gd name="connsiteX198" fmla="*/ 193543 w 647668"/>
                <a:gd name="connsiteY198" fmla="*/ 336442 h 407138"/>
                <a:gd name="connsiteX199" fmla="*/ 232807 w 647668"/>
                <a:gd name="connsiteY199" fmla="*/ 321292 h 407138"/>
                <a:gd name="connsiteX200" fmla="*/ 259320 w 647668"/>
                <a:gd name="connsiteY200" fmla="*/ 309930 h 407138"/>
                <a:gd name="connsiteX201" fmla="*/ 284570 w 647668"/>
                <a:gd name="connsiteY201" fmla="*/ 321292 h 407138"/>
                <a:gd name="connsiteX202" fmla="*/ 323834 w 647668"/>
                <a:gd name="connsiteY202" fmla="*/ 336442 h 407138"/>
                <a:gd name="connsiteX203" fmla="*/ 363098 w 647668"/>
                <a:gd name="connsiteY203" fmla="*/ 321292 h 407138"/>
                <a:gd name="connsiteX204" fmla="*/ 388349 w 647668"/>
                <a:gd name="connsiteY204" fmla="*/ 309930 h 407138"/>
                <a:gd name="connsiteX205" fmla="*/ 414861 w 647668"/>
                <a:gd name="connsiteY205" fmla="*/ 321292 h 407138"/>
                <a:gd name="connsiteX206" fmla="*/ 454125 w 647668"/>
                <a:gd name="connsiteY206" fmla="*/ 336442 h 407138"/>
                <a:gd name="connsiteX207" fmla="*/ 493389 w 647668"/>
                <a:gd name="connsiteY207" fmla="*/ 321292 h 407138"/>
                <a:gd name="connsiteX208" fmla="*/ 518639 w 647668"/>
                <a:gd name="connsiteY208" fmla="*/ 309930 h 407138"/>
                <a:gd name="connsiteX209" fmla="*/ 543890 w 647668"/>
                <a:gd name="connsiteY209" fmla="*/ 321292 h 407138"/>
                <a:gd name="connsiteX210" fmla="*/ 584416 w 647668"/>
                <a:gd name="connsiteY210" fmla="*/ 336442 h 407138"/>
                <a:gd name="connsiteX211" fmla="*/ 623681 w 647668"/>
                <a:gd name="connsiteY211" fmla="*/ 321292 h 407138"/>
                <a:gd name="connsiteX212" fmla="*/ 647668 w 647668"/>
                <a:gd name="connsiteY212" fmla="*/ 309930 h 407138"/>
                <a:gd name="connsiteX213" fmla="*/ 647668 w 647668"/>
                <a:gd name="connsiteY213" fmla="*/ 282156 h 407138"/>
                <a:gd name="connsiteX214" fmla="*/ 609667 w 647668"/>
                <a:gd name="connsiteY214" fmla="*/ 297306 h 407138"/>
                <a:gd name="connsiteX215" fmla="*/ 584416 w 647668"/>
                <a:gd name="connsiteY215" fmla="*/ 308668 h 407138"/>
                <a:gd name="connsiteX216" fmla="*/ 647668 w 647668"/>
                <a:gd name="connsiteY216" fmla="*/ 351591 h 407138"/>
                <a:gd name="connsiteX217" fmla="*/ 609667 w 647668"/>
                <a:gd name="connsiteY217" fmla="*/ 366740 h 407138"/>
                <a:gd name="connsiteX218" fmla="*/ 584416 w 647668"/>
                <a:gd name="connsiteY218" fmla="*/ 379365 h 407138"/>
                <a:gd name="connsiteX219" fmla="*/ 557904 w 647668"/>
                <a:gd name="connsiteY219" fmla="*/ 366740 h 407138"/>
                <a:gd name="connsiteX220" fmla="*/ 518639 w 647668"/>
                <a:gd name="connsiteY220" fmla="*/ 351591 h 407138"/>
                <a:gd name="connsiteX221" fmla="*/ 479376 w 647668"/>
                <a:gd name="connsiteY221" fmla="*/ 366740 h 407138"/>
                <a:gd name="connsiteX222" fmla="*/ 454125 w 647668"/>
                <a:gd name="connsiteY222" fmla="*/ 379365 h 407138"/>
                <a:gd name="connsiteX223" fmla="*/ 428875 w 647668"/>
                <a:gd name="connsiteY223" fmla="*/ 366740 h 407138"/>
                <a:gd name="connsiteX224" fmla="*/ 388349 w 647668"/>
                <a:gd name="connsiteY224" fmla="*/ 351591 h 407138"/>
                <a:gd name="connsiteX225" fmla="*/ 349084 w 647668"/>
                <a:gd name="connsiteY225" fmla="*/ 366740 h 407138"/>
                <a:gd name="connsiteX226" fmla="*/ 323834 w 647668"/>
                <a:gd name="connsiteY226" fmla="*/ 379365 h 407138"/>
                <a:gd name="connsiteX227" fmla="*/ 298584 w 647668"/>
                <a:gd name="connsiteY227" fmla="*/ 366740 h 407138"/>
                <a:gd name="connsiteX228" fmla="*/ 259320 w 647668"/>
                <a:gd name="connsiteY228" fmla="*/ 351591 h 407138"/>
                <a:gd name="connsiteX229" fmla="*/ 218793 w 647668"/>
                <a:gd name="connsiteY229" fmla="*/ 366740 h 407138"/>
                <a:gd name="connsiteX230" fmla="*/ 193543 w 647668"/>
                <a:gd name="connsiteY230" fmla="*/ 379365 h 407138"/>
                <a:gd name="connsiteX231" fmla="*/ 168292 w 647668"/>
                <a:gd name="connsiteY231" fmla="*/ 366740 h 407138"/>
                <a:gd name="connsiteX232" fmla="*/ 129029 w 647668"/>
                <a:gd name="connsiteY232" fmla="*/ 351591 h 407138"/>
                <a:gd name="connsiteX233" fmla="*/ 89765 w 647668"/>
                <a:gd name="connsiteY233" fmla="*/ 366740 h 407138"/>
                <a:gd name="connsiteX234" fmla="*/ 63252 w 647668"/>
                <a:gd name="connsiteY234" fmla="*/ 379365 h 407138"/>
                <a:gd name="connsiteX235" fmla="*/ 38002 w 647668"/>
                <a:gd name="connsiteY235" fmla="*/ 366740 h 407138"/>
                <a:gd name="connsiteX236" fmla="*/ 0 w 647668"/>
                <a:gd name="connsiteY236" fmla="*/ 351591 h 407138"/>
                <a:gd name="connsiteX237" fmla="*/ 0 w 647668"/>
                <a:gd name="connsiteY237" fmla="*/ 380627 h 407138"/>
                <a:gd name="connsiteX238" fmla="*/ 23988 w 647668"/>
                <a:gd name="connsiteY238" fmla="*/ 391989 h 407138"/>
                <a:gd name="connsiteX239" fmla="*/ 63252 w 647668"/>
                <a:gd name="connsiteY239" fmla="*/ 407139 h 407138"/>
                <a:gd name="connsiteX240" fmla="*/ 103779 w 647668"/>
                <a:gd name="connsiteY240" fmla="*/ 391989 h 407138"/>
                <a:gd name="connsiteX241" fmla="*/ 129029 w 647668"/>
                <a:gd name="connsiteY241" fmla="*/ 380627 h 407138"/>
                <a:gd name="connsiteX242" fmla="*/ 154279 w 647668"/>
                <a:gd name="connsiteY242" fmla="*/ 391989 h 407138"/>
                <a:gd name="connsiteX243" fmla="*/ 193543 w 647668"/>
                <a:gd name="connsiteY243" fmla="*/ 407139 h 407138"/>
                <a:gd name="connsiteX244" fmla="*/ 232807 w 647668"/>
                <a:gd name="connsiteY244" fmla="*/ 391989 h 407138"/>
                <a:gd name="connsiteX245" fmla="*/ 259320 w 647668"/>
                <a:gd name="connsiteY245" fmla="*/ 380627 h 407138"/>
                <a:gd name="connsiteX246" fmla="*/ 284570 w 647668"/>
                <a:gd name="connsiteY246" fmla="*/ 391989 h 407138"/>
                <a:gd name="connsiteX247" fmla="*/ 323834 w 647668"/>
                <a:gd name="connsiteY247" fmla="*/ 407139 h 407138"/>
                <a:gd name="connsiteX248" fmla="*/ 363098 w 647668"/>
                <a:gd name="connsiteY248" fmla="*/ 391989 h 407138"/>
                <a:gd name="connsiteX249" fmla="*/ 388349 w 647668"/>
                <a:gd name="connsiteY249" fmla="*/ 380627 h 407138"/>
                <a:gd name="connsiteX250" fmla="*/ 414861 w 647668"/>
                <a:gd name="connsiteY250" fmla="*/ 391989 h 407138"/>
                <a:gd name="connsiteX251" fmla="*/ 454125 w 647668"/>
                <a:gd name="connsiteY251" fmla="*/ 407139 h 407138"/>
                <a:gd name="connsiteX252" fmla="*/ 493389 w 647668"/>
                <a:gd name="connsiteY252" fmla="*/ 391989 h 407138"/>
                <a:gd name="connsiteX253" fmla="*/ 518639 w 647668"/>
                <a:gd name="connsiteY253" fmla="*/ 380627 h 407138"/>
                <a:gd name="connsiteX254" fmla="*/ 543890 w 647668"/>
                <a:gd name="connsiteY254" fmla="*/ 391989 h 407138"/>
                <a:gd name="connsiteX255" fmla="*/ 584416 w 647668"/>
                <a:gd name="connsiteY255" fmla="*/ 407139 h 407138"/>
                <a:gd name="connsiteX256" fmla="*/ 623681 w 647668"/>
                <a:gd name="connsiteY256" fmla="*/ 391989 h 407138"/>
                <a:gd name="connsiteX257" fmla="*/ 647668 w 647668"/>
                <a:gd name="connsiteY257" fmla="*/ 380627 h 407138"/>
                <a:gd name="connsiteX258" fmla="*/ 647668 w 647668"/>
                <a:gd name="connsiteY258" fmla="*/ 351591 h 40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647668" h="407138">
                  <a:moveTo>
                    <a:pt x="584416" y="237845"/>
                  </a:moveTo>
                  <a:cubicBezTo>
                    <a:pt x="579366" y="237845"/>
                    <a:pt x="566741" y="231533"/>
                    <a:pt x="557904" y="226483"/>
                  </a:cubicBezTo>
                  <a:cubicBezTo>
                    <a:pt x="544016" y="218908"/>
                    <a:pt x="531391" y="211333"/>
                    <a:pt x="518639" y="211333"/>
                  </a:cubicBezTo>
                  <a:cubicBezTo>
                    <a:pt x="505888" y="211333"/>
                    <a:pt x="493389" y="218908"/>
                    <a:pt x="479376" y="226483"/>
                  </a:cubicBezTo>
                  <a:cubicBezTo>
                    <a:pt x="470538" y="231533"/>
                    <a:pt x="459176" y="237845"/>
                    <a:pt x="454125" y="237845"/>
                  </a:cubicBezTo>
                  <a:cubicBezTo>
                    <a:pt x="449075" y="237845"/>
                    <a:pt x="436450" y="231533"/>
                    <a:pt x="428875" y="226483"/>
                  </a:cubicBezTo>
                  <a:cubicBezTo>
                    <a:pt x="414988" y="218908"/>
                    <a:pt x="401100" y="211333"/>
                    <a:pt x="388349" y="211333"/>
                  </a:cubicBezTo>
                  <a:cubicBezTo>
                    <a:pt x="376986" y="211333"/>
                    <a:pt x="363098" y="218908"/>
                    <a:pt x="349084" y="226483"/>
                  </a:cubicBezTo>
                  <a:cubicBezTo>
                    <a:pt x="340247" y="231533"/>
                    <a:pt x="328884" y="237845"/>
                    <a:pt x="323834" y="237845"/>
                  </a:cubicBezTo>
                  <a:cubicBezTo>
                    <a:pt x="318784" y="237845"/>
                    <a:pt x="307421" y="231533"/>
                    <a:pt x="298584" y="226483"/>
                  </a:cubicBezTo>
                  <a:cubicBezTo>
                    <a:pt x="284696" y="218908"/>
                    <a:pt x="270809" y="211333"/>
                    <a:pt x="259320" y="211333"/>
                  </a:cubicBezTo>
                  <a:cubicBezTo>
                    <a:pt x="246695" y="211333"/>
                    <a:pt x="232807" y="218908"/>
                    <a:pt x="218793" y="226483"/>
                  </a:cubicBezTo>
                  <a:cubicBezTo>
                    <a:pt x="211218" y="231533"/>
                    <a:pt x="198593" y="237845"/>
                    <a:pt x="193543" y="237845"/>
                  </a:cubicBezTo>
                  <a:cubicBezTo>
                    <a:pt x="188493" y="237845"/>
                    <a:pt x="177130" y="231533"/>
                    <a:pt x="168292" y="226483"/>
                  </a:cubicBezTo>
                  <a:cubicBezTo>
                    <a:pt x="154405" y="218908"/>
                    <a:pt x="141780" y="211333"/>
                    <a:pt x="129029" y="211333"/>
                  </a:cubicBezTo>
                  <a:cubicBezTo>
                    <a:pt x="116277" y="211333"/>
                    <a:pt x="103779" y="218908"/>
                    <a:pt x="89765" y="226483"/>
                  </a:cubicBezTo>
                  <a:cubicBezTo>
                    <a:pt x="80927" y="231533"/>
                    <a:pt x="68302" y="237845"/>
                    <a:pt x="63252" y="237845"/>
                  </a:cubicBezTo>
                  <a:cubicBezTo>
                    <a:pt x="58202" y="237845"/>
                    <a:pt x="46839" y="231533"/>
                    <a:pt x="38002" y="226483"/>
                  </a:cubicBezTo>
                  <a:cubicBezTo>
                    <a:pt x="25377" y="218908"/>
                    <a:pt x="12751" y="211333"/>
                    <a:pt x="0" y="211333"/>
                  </a:cubicBezTo>
                  <a:lnTo>
                    <a:pt x="0" y="239107"/>
                  </a:lnTo>
                  <a:lnTo>
                    <a:pt x="23988" y="251732"/>
                  </a:lnTo>
                  <a:cubicBezTo>
                    <a:pt x="37875" y="259306"/>
                    <a:pt x="50500" y="266881"/>
                    <a:pt x="63252" y="266881"/>
                  </a:cubicBezTo>
                  <a:cubicBezTo>
                    <a:pt x="76003" y="266881"/>
                    <a:pt x="89765" y="259306"/>
                    <a:pt x="103779" y="251732"/>
                  </a:cubicBezTo>
                  <a:cubicBezTo>
                    <a:pt x="111354" y="246682"/>
                    <a:pt x="123979" y="239107"/>
                    <a:pt x="129029" y="239107"/>
                  </a:cubicBezTo>
                  <a:cubicBezTo>
                    <a:pt x="134079" y="239107"/>
                    <a:pt x="145442" y="246682"/>
                    <a:pt x="154279" y="251732"/>
                  </a:cubicBezTo>
                  <a:cubicBezTo>
                    <a:pt x="168167" y="259306"/>
                    <a:pt x="180792" y="266881"/>
                    <a:pt x="193543" y="266881"/>
                  </a:cubicBezTo>
                  <a:cubicBezTo>
                    <a:pt x="206294" y="266881"/>
                    <a:pt x="218793" y="259306"/>
                    <a:pt x="232807" y="251732"/>
                  </a:cubicBezTo>
                  <a:cubicBezTo>
                    <a:pt x="241645" y="246682"/>
                    <a:pt x="254270" y="239107"/>
                    <a:pt x="259320" y="239107"/>
                  </a:cubicBezTo>
                  <a:cubicBezTo>
                    <a:pt x="264370" y="239107"/>
                    <a:pt x="275732" y="246682"/>
                    <a:pt x="284570" y="251732"/>
                  </a:cubicBezTo>
                  <a:cubicBezTo>
                    <a:pt x="298458" y="259306"/>
                    <a:pt x="311083" y="266881"/>
                    <a:pt x="323834" y="266881"/>
                  </a:cubicBezTo>
                  <a:cubicBezTo>
                    <a:pt x="336586" y="266881"/>
                    <a:pt x="349084" y="259306"/>
                    <a:pt x="363098" y="251732"/>
                  </a:cubicBezTo>
                  <a:cubicBezTo>
                    <a:pt x="371936" y="246682"/>
                    <a:pt x="383299" y="239107"/>
                    <a:pt x="388349" y="239107"/>
                  </a:cubicBezTo>
                  <a:cubicBezTo>
                    <a:pt x="393399" y="239107"/>
                    <a:pt x="406024" y="246682"/>
                    <a:pt x="414861" y="251732"/>
                  </a:cubicBezTo>
                  <a:cubicBezTo>
                    <a:pt x="428749" y="259306"/>
                    <a:pt x="441374" y="266881"/>
                    <a:pt x="454125" y="266881"/>
                  </a:cubicBezTo>
                  <a:cubicBezTo>
                    <a:pt x="466876" y="266881"/>
                    <a:pt x="479376" y="259306"/>
                    <a:pt x="493389" y="251732"/>
                  </a:cubicBezTo>
                  <a:cubicBezTo>
                    <a:pt x="502227" y="246682"/>
                    <a:pt x="513589" y="239107"/>
                    <a:pt x="518639" y="239107"/>
                  </a:cubicBezTo>
                  <a:cubicBezTo>
                    <a:pt x="523689" y="239107"/>
                    <a:pt x="536314" y="246682"/>
                    <a:pt x="543890" y="251732"/>
                  </a:cubicBezTo>
                  <a:cubicBezTo>
                    <a:pt x="557777" y="259306"/>
                    <a:pt x="571665" y="266881"/>
                    <a:pt x="584416" y="266881"/>
                  </a:cubicBezTo>
                  <a:cubicBezTo>
                    <a:pt x="597168" y="266881"/>
                    <a:pt x="609667" y="259306"/>
                    <a:pt x="623681" y="251732"/>
                  </a:cubicBezTo>
                  <a:lnTo>
                    <a:pt x="647668" y="239107"/>
                  </a:lnTo>
                  <a:lnTo>
                    <a:pt x="647668" y="211333"/>
                  </a:lnTo>
                  <a:cubicBezTo>
                    <a:pt x="635043" y="211333"/>
                    <a:pt x="622418" y="218908"/>
                    <a:pt x="609667" y="226483"/>
                  </a:cubicBezTo>
                  <a:cubicBezTo>
                    <a:pt x="600829" y="231533"/>
                    <a:pt x="589466" y="237845"/>
                    <a:pt x="584416" y="237845"/>
                  </a:cubicBezTo>
                  <a:close/>
                  <a:moveTo>
                    <a:pt x="0" y="27774"/>
                  </a:moveTo>
                  <a:lnTo>
                    <a:pt x="23988" y="40398"/>
                  </a:lnTo>
                  <a:cubicBezTo>
                    <a:pt x="37875" y="47973"/>
                    <a:pt x="50500" y="55548"/>
                    <a:pt x="63252" y="55548"/>
                  </a:cubicBezTo>
                  <a:cubicBezTo>
                    <a:pt x="76003" y="55548"/>
                    <a:pt x="89765" y="47973"/>
                    <a:pt x="103779" y="40398"/>
                  </a:cubicBezTo>
                  <a:cubicBezTo>
                    <a:pt x="111354" y="35348"/>
                    <a:pt x="123979" y="27774"/>
                    <a:pt x="129029" y="27774"/>
                  </a:cubicBezTo>
                  <a:cubicBezTo>
                    <a:pt x="134079" y="27774"/>
                    <a:pt x="145442" y="35348"/>
                    <a:pt x="154279" y="40398"/>
                  </a:cubicBezTo>
                  <a:cubicBezTo>
                    <a:pt x="168167" y="47973"/>
                    <a:pt x="180792" y="55548"/>
                    <a:pt x="193543" y="55548"/>
                  </a:cubicBezTo>
                  <a:cubicBezTo>
                    <a:pt x="206294" y="55548"/>
                    <a:pt x="218793" y="47973"/>
                    <a:pt x="232807" y="40398"/>
                  </a:cubicBezTo>
                  <a:cubicBezTo>
                    <a:pt x="241645" y="35348"/>
                    <a:pt x="254270" y="27774"/>
                    <a:pt x="259320" y="27774"/>
                  </a:cubicBezTo>
                  <a:cubicBezTo>
                    <a:pt x="264370" y="27774"/>
                    <a:pt x="275732" y="35348"/>
                    <a:pt x="284570" y="40398"/>
                  </a:cubicBezTo>
                  <a:cubicBezTo>
                    <a:pt x="298458" y="47973"/>
                    <a:pt x="311083" y="55548"/>
                    <a:pt x="323834" y="55548"/>
                  </a:cubicBezTo>
                  <a:cubicBezTo>
                    <a:pt x="336586" y="55548"/>
                    <a:pt x="349084" y="47973"/>
                    <a:pt x="363098" y="40398"/>
                  </a:cubicBezTo>
                  <a:cubicBezTo>
                    <a:pt x="371936" y="35348"/>
                    <a:pt x="383299" y="27774"/>
                    <a:pt x="388349" y="27774"/>
                  </a:cubicBezTo>
                  <a:cubicBezTo>
                    <a:pt x="393399" y="27774"/>
                    <a:pt x="406024" y="35348"/>
                    <a:pt x="414861" y="40398"/>
                  </a:cubicBezTo>
                  <a:cubicBezTo>
                    <a:pt x="428749" y="47973"/>
                    <a:pt x="441374" y="55548"/>
                    <a:pt x="454125" y="55548"/>
                  </a:cubicBezTo>
                  <a:cubicBezTo>
                    <a:pt x="466876" y="55548"/>
                    <a:pt x="479376" y="47973"/>
                    <a:pt x="493389" y="40398"/>
                  </a:cubicBezTo>
                  <a:cubicBezTo>
                    <a:pt x="502227" y="35348"/>
                    <a:pt x="513589" y="27774"/>
                    <a:pt x="518639" y="27774"/>
                  </a:cubicBezTo>
                  <a:cubicBezTo>
                    <a:pt x="523689" y="27774"/>
                    <a:pt x="536314" y="35348"/>
                    <a:pt x="543890" y="40398"/>
                  </a:cubicBezTo>
                  <a:cubicBezTo>
                    <a:pt x="557777" y="47973"/>
                    <a:pt x="571665" y="55548"/>
                    <a:pt x="584416" y="55548"/>
                  </a:cubicBezTo>
                  <a:cubicBezTo>
                    <a:pt x="597168" y="55548"/>
                    <a:pt x="609667" y="47973"/>
                    <a:pt x="623681" y="40398"/>
                  </a:cubicBezTo>
                  <a:lnTo>
                    <a:pt x="647668" y="27774"/>
                  </a:lnTo>
                  <a:lnTo>
                    <a:pt x="647668" y="0"/>
                  </a:lnTo>
                  <a:cubicBezTo>
                    <a:pt x="635043" y="1262"/>
                    <a:pt x="622418" y="7575"/>
                    <a:pt x="609667" y="15149"/>
                  </a:cubicBezTo>
                  <a:cubicBezTo>
                    <a:pt x="600829" y="20199"/>
                    <a:pt x="589466" y="26511"/>
                    <a:pt x="584416" y="26511"/>
                  </a:cubicBezTo>
                  <a:cubicBezTo>
                    <a:pt x="579366" y="26511"/>
                    <a:pt x="566741" y="20199"/>
                    <a:pt x="557904" y="15149"/>
                  </a:cubicBezTo>
                  <a:cubicBezTo>
                    <a:pt x="544016" y="7575"/>
                    <a:pt x="531391" y="0"/>
                    <a:pt x="518639" y="0"/>
                  </a:cubicBezTo>
                  <a:cubicBezTo>
                    <a:pt x="505888" y="0"/>
                    <a:pt x="493389" y="7575"/>
                    <a:pt x="479376" y="15149"/>
                  </a:cubicBezTo>
                  <a:cubicBezTo>
                    <a:pt x="470538" y="20199"/>
                    <a:pt x="459176" y="26511"/>
                    <a:pt x="454125" y="26511"/>
                  </a:cubicBezTo>
                  <a:cubicBezTo>
                    <a:pt x="449075" y="26511"/>
                    <a:pt x="436450" y="20199"/>
                    <a:pt x="428875" y="15149"/>
                  </a:cubicBezTo>
                  <a:cubicBezTo>
                    <a:pt x="414988" y="7575"/>
                    <a:pt x="401100" y="0"/>
                    <a:pt x="388349" y="0"/>
                  </a:cubicBezTo>
                  <a:cubicBezTo>
                    <a:pt x="375597" y="0"/>
                    <a:pt x="363098" y="7575"/>
                    <a:pt x="349084" y="15149"/>
                  </a:cubicBezTo>
                  <a:cubicBezTo>
                    <a:pt x="340247" y="20199"/>
                    <a:pt x="328884" y="26511"/>
                    <a:pt x="323834" y="26511"/>
                  </a:cubicBezTo>
                  <a:cubicBezTo>
                    <a:pt x="318784" y="26511"/>
                    <a:pt x="307421" y="20199"/>
                    <a:pt x="298584" y="15149"/>
                  </a:cubicBezTo>
                  <a:cubicBezTo>
                    <a:pt x="284696" y="7575"/>
                    <a:pt x="270809" y="0"/>
                    <a:pt x="259320" y="0"/>
                  </a:cubicBezTo>
                  <a:cubicBezTo>
                    <a:pt x="247831" y="0"/>
                    <a:pt x="232807" y="7575"/>
                    <a:pt x="218793" y="15149"/>
                  </a:cubicBezTo>
                  <a:cubicBezTo>
                    <a:pt x="211218" y="20199"/>
                    <a:pt x="198593" y="26511"/>
                    <a:pt x="193543" y="26511"/>
                  </a:cubicBezTo>
                  <a:cubicBezTo>
                    <a:pt x="188493" y="26511"/>
                    <a:pt x="177130" y="20199"/>
                    <a:pt x="168292" y="15149"/>
                  </a:cubicBezTo>
                  <a:cubicBezTo>
                    <a:pt x="154405" y="7575"/>
                    <a:pt x="141780" y="0"/>
                    <a:pt x="129029" y="0"/>
                  </a:cubicBezTo>
                  <a:cubicBezTo>
                    <a:pt x="116277" y="0"/>
                    <a:pt x="103779" y="7575"/>
                    <a:pt x="89765" y="15149"/>
                  </a:cubicBezTo>
                  <a:cubicBezTo>
                    <a:pt x="80927" y="20199"/>
                    <a:pt x="68302" y="26511"/>
                    <a:pt x="63252" y="26511"/>
                  </a:cubicBezTo>
                  <a:cubicBezTo>
                    <a:pt x="58202" y="26511"/>
                    <a:pt x="46839" y="20199"/>
                    <a:pt x="38002" y="15149"/>
                  </a:cubicBezTo>
                  <a:cubicBezTo>
                    <a:pt x="25377" y="7575"/>
                    <a:pt x="12751" y="1262"/>
                    <a:pt x="0" y="0"/>
                  </a:cubicBezTo>
                  <a:lnTo>
                    <a:pt x="0" y="27774"/>
                  </a:lnTo>
                  <a:lnTo>
                    <a:pt x="0" y="27774"/>
                  </a:lnTo>
                  <a:close/>
                  <a:moveTo>
                    <a:pt x="584416" y="97461"/>
                  </a:moveTo>
                  <a:cubicBezTo>
                    <a:pt x="579366" y="97461"/>
                    <a:pt x="566741" y="91148"/>
                    <a:pt x="557904" y="86099"/>
                  </a:cubicBezTo>
                  <a:cubicBezTo>
                    <a:pt x="544016" y="78524"/>
                    <a:pt x="531391" y="70949"/>
                    <a:pt x="518639" y="70949"/>
                  </a:cubicBezTo>
                  <a:cubicBezTo>
                    <a:pt x="505888" y="70949"/>
                    <a:pt x="493389" y="78524"/>
                    <a:pt x="479376" y="86099"/>
                  </a:cubicBezTo>
                  <a:cubicBezTo>
                    <a:pt x="470538" y="91148"/>
                    <a:pt x="459176" y="97461"/>
                    <a:pt x="454125" y="97461"/>
                  </a:cubicBezTo>
                  <a:cubicBezTo>
                    <a:pt x="449075" y="97461"/>
                    <a:pt x="436450" y="91148"/>
                    <a:pt x="428875" y="86099"/>
                  </a:cubicBezTo>
                  <a:cubicBezTo>
                    <a:pt x="414988" y="78524"/>
                    <a:pt x="401100" y="70949"/>
                    <a:pt x="388349" y="70949"/>
                  </a:cubicBezTo>
                  <a:cubicBezTo>
                    <a:pt x="376986" y="70949"/>
                    <a:pt x="363098" y="78524"/>
                    <a:pt x="349084" y="86099"/>
                  </a:cubicBezTo>
                  <a:cubicBezTo>
                    <a:pt x="340247" y="91148"/>
                    <a:pt x="328884" y="97461"/>
                    <a:pt x="323834" y="97461"/>
                  </a:cubicBezTo>
                  <a:cubicBezTo>
                    <a:pt x="318784" y="97461"/>
                    <a:pt x="307421" y="91148"/>
                    <a:pt x="298584" y="86099"/>
                  </a:cubicBezTo>
                  <a:cubicBezTo>
                    <a:pt x="284696" y="78524"/>
                    <a:pt x="270809" y="70949"/>
                    <a:pt x="259320" y="70949"/>
                  </a:cubicBezTo>
                  <a:cubicBezTo>
                    <a:pt x="246695" y="70949"/>
                    <a:pt x="232807" y="78524"/>
                    <a:pt x="218793" y="86099"/>
                  </a:cubicBezTo>
                  <a:cubicBezTo>
                    <a:pt x="211218" y="91148"/>
                    <a:pt x="198593" y="97461"/>
                    <a:pt x="193543" y="97461"/>
                  </a:cubicBezTo>
                  <a:cubicBezTo>
                    <a:pt x="188493" y="97461"/>
                    <a:pt x="177130" y="91148"/>
                    <a:pt x="168292" y="86099"/>
                  </a:cubicBezTo>
                  <a:cubicBezTo>
                    <a:pt x="154405" y="78524"/>
                    <a:pt x="141780" y="70949"/>
                    <a:pt x="129029" y="70949"/>
                  </a:cubicBezTo>
                  <a:cubicBezTo>
                    <a:pt x="116277" y="70949"/>
                    <a:pt x="103779" y="78524"/>
                    <a:pt x="89765" y="86099"/>
                  </a:cubicBezTo>
                  <a:cubicBezTo>
                    <a:pt x="80927" y="91148"/>
                    <a:pt x="68302" y="97461"/>
                    <a:pt x="63252" y="97461"/>
                  </a:cubicBezTo>
                  <a:cubicBezTo>
                    <a:pt x="58202" y="97461"/>
                    <a:pt x="46839" y="91148"/>
                    <a:pt x="38002" y="86099"/>
                  </a:cubicBezTo>
                  <a:cubicBezTo>
                    <a:pt x="25377" y="78524"/>
                    <a:pt x="12751" y="70949"/>
                    <a:pt x="0" y="70949"/>
                  </a:cubicBezTo>
                  <a:lnTo>
                    <a:pt x="0" y="98723"/>
                  </a:lnTo>
                  <a:lnTo>
                    <a:pt x="23988" y="110085"/>
                  </a:lnTo>
                  <a:cubicBezTo>
                    <a:pt x="37875" y="117660"/>
                    <a:pt x="50500" y="125234"/>
                    <a:pt x="63252" y="125234"/>
                  </a:cubicBezTo>
                  <a:cubicBezTo>
                    <a:pt x="76003" y="125234"/>
                    <a:pt x="89765" y="117660"/>
                    <a:pt x="103779" y="110085"/>
                  </a:cubicBezTo>
                  <a:cubicBezTo>
                    <a:pt x="111354" y="105035"/>
                    <a:pt x="123979" y="98723"/>
                    <a:pt x="129029" y="98723"/>
                  </a:cubicBezTo>
                  <a:cubicBezTo>
                    <a:pt x="134079" y="98723"/>
                    <a:pt x="145442" y="105035"/>
                    <a:pt x="154279" y="110085"/>
                  </a:cubicBezTo>
                  <a:cubicBezTo>
                    <a:pt x="168167" y="117660"/>
                    <a:pt x="180792" y="125234"/>
                    <a:pt x="193543" y="125234"/>
                  </a:cubicBezTo>
                  <a:cubicBezTo>
                    <a:pt x="206294" y="125234"/>
                    <a:pt x="218793" y="117660"/>
                    <a:pt x="232807" y="110085"/>
                  </a:cubicBezTo>
                  <a:cubicBezTo>
                    <a:pt x="241645" y="105035"/>
                    <a:pt x="254270" y="98723"/>
                    <a:pt x="259320" y="98723"/>
                  </a:cubicBezTo>
                  <a:cubicBezTo>
                    <a:pt x="264370" y="98723"/>
                    <a:pt x="275732" y="105035"/>
                    <a:pt x="284570" y="110085"/>
                  </a:cubicBezTo>
                  <a:cubicBezTo>
                    <a:pt x="298458" y="117660"/>
                    <a:pt x="311083" y="125234"/>
                    <a:pt x="323834" y="125234"/>
                  </a:cubicBezTo>
                  <a:cubicBezTo>
                    <a:pt x="336586" y="125234"/>
                    <a:pt x="349084" y="117660"/>
                    <a:pt x="363098" y="110085"/>
                  </a:cubicBezTo>
                  <a:cubicBezTo>
                    <a:pt x="371936" y="105035"/>
                    <a:pt x="383299" y="98723"/>
                    <a:pt x="388349" y="98723"/>
                  </a:cubicBezTo>
                  <a:cubicBezTo>
                    <a:pt x="393399" y="98723"/>
                    <a:pt x="406024" y="105035"/>
                    <a:pt x="414861" y="110085"/>
                  </a:cubicBezTo>
                  <a:cubicBezTo>
                    <a:pt x="428749" y="117660"/>
                    <a:pt x="441374" y="125234"/>
                    <a:pt x="454125" y="125234"/>
                  </a:cubicBezTo>
                  <a:cubicBezTo>
                    <a:pt x="466876" y="125234"/>
                    <a:pt x="479376" y="117660"/>
                    <a:pt x="493389" y="110085"/>
                  </a:cubicBezTo>
                  <a:cubicBezTo>
                    <a:pt x="502227" y="105035"/>
                    <a:pt x="513589" y="98723"/>
                    <a:pt x="518639" y="98723"/>
                  </a:cubicBezTo>
                  <a:cubicBezTo>
                    <a:pt x="523689" y="98723"/>
                    <a:pt x="536314" y="105035"/>
                    <a:pt x="543890" y="110085"/>
                  </a:cubicBezTo>
                  <a:cubicBezTo>
                    <a:pt x="557777" y="117660"/>
                    <a:pt x="571665" y="125234"/>
                    <a:pt x="584416" y="125234"/>
                  </a:cubicBezTo>
                  <a:cubicBezTo>
                    <a:pt x="597168" y="125234"/>
                    <a:pt x="609667" y="117660"/>
                    <a:pt x="623681" y="110085"/>
                  </a:cubicBezTo>
                  <a:lnTo>
                    <a:pt x="647668" y="98723"/>
                  </a:lnTo>
                  <a:lnTo>
                    <a:pt x="647668" y="70949"/>
                  </a:lnTo>
                  <a:cubicBezTo>
                    <a:pt x="635043" y="70949"/>
                    <a:pt x="622418" y="78524"/>
                    <a:pt x="609667" y="86099"/>
                  </a:cubicBezTo>
                  <a:cubicBezTo>
                    <a:pt x="600829" y="91022"/>
                    <a:pt x="589466" y="97461"/>
                    <a:pt x="584416" y="97461"/>
                  </a:cubicBezTo>
                  <a:close/>
                  <a:moveTo>
                    <a:pt x="647668" y="140384"/>
                  </a:moveTo>
                  <a:cubicBezTo>
                    <a:pt x="635043" y="141646"/>
                    <a:pt x="622418" y="147959"/>
                    <a:pt x="609667" y="155533"/>
                  </a:cubicBezTo>
                  <a:cubicBezTo>
                    <a:pt x="600829" y="160583"/>
                    <a:pt x="589466" y="168158"/>
                    <a:pt x="584416" y="168158"/>
                  </a:cubicBezTo>
                  <a:cubicBezTo>
                    <a:pt x="579366" y="168158"/>
                    <a:pt x="566741" y="160583"/>
                    <a:pt x="557904" y="155533"/>
                  </a:cubicBezTo>
                  <a:cubicBezTo>
                    <a:pt x="544016" y="147959"/>
                    <a:pt x="531391" y="140384"/>
                    <a:pt x="518639" y="140384"/>
                  </a:cubicBezTo>
                  <a:cubicBezTo>
                    <a:pt x="505888" y="140384"/>
                    <a:pt x="493389" y="147959"/>
                    <a:pt x="479376" y="155533"/>
                  </a:cubicBezTo>
                  <a:cubicBezTo>
                    <a:pt x="470538" y="160583"/>
                    <a:pt x="459176" y="168158"/>
                    <a:pt x="454125" y="168158"/>
                  </a:cubicBezTo>
                  <a:cubicBezTo>
                    <a:pt x="449075" y="168158"/>
                    <a:pt x="436450" y="160583"/>
                    <a:pt x="428875" y="155533"/>
                  </a:cubicBezTo>
                  <a:cubicBezTo>
                    <a:pt x="414988" y="147959"/>
                    <a:pt x="401100" y="140384"/>
                    <a:pt x="388349" y="140384"/>
                  </a:cubicBezTo>
                  <a:cubicBezTo>
                    <a:pt x="375597" y="140384"/>
                    <a:pt x="363098" y="147959"/>
                    <a:pt x="349084" y="155533"/>
                  </a:cubicBezTo>
                  <a:cubicBezTo>
                    <a:pt x="340247" y="160583"/>
                    <a:pt x="328884" y="168158"/>
                    <a:pt x="323834" y="168158"/>
                  </a:cubicBezTo>
                  <a:cubicBezTo>
                    <a:pt x="318784" y="168158"/>
                    <a:pt x="307421" y="160583"/>
                    <a:pt x="298584" y="155533"/>
                  </a:cubicBezTo>
                  <a:cubicBezTo>
                    <a:pt x="284696" y="147959"/>
                    <a:pt x="270809" y="140384"/>
                    <a:pt x="259320" y="140384"/>
                  </a:cubicBezTo>
                  <a:cubicBezTo>
                    <a:pt x="247831" y="140384"/>
                    <a:pt x="232807" y="147959"/>
                    <a:pt x="218793" y="155533"/>
                  </a:cubicBezTo>
                  <a:cubicBezTo>
                    <a:pt x="211218" y="160583"/>
                    <a:pt x="198593" y="168158"/>
                    <a:pt x="193543" y="168158"/>
                  </a:cubicBezTo>
                  <a:cubicBezTo>
                    <a:pt x="188493" y="168158"/>
                    <a:pt x="177130" y="160583"/>
                    <a:pt x="168292" y="155533"/>
                  </a:cubicBezTo>
                  <a:cubicBezTo>
                    <a:pt x="154405" y="147959"/>
                    <a:pt x="141780" y="140384"/>
                    <a:pt x="129029" y="140384"/>
                  </a:cubicBezTo>
                  <a:cubicBezTo>
                    <a:pt x="116277" y="140384"/>
                    <a:pt x="103779" y="147959"/>
                    <a:pt x="89765" y="155533"/>
                  </a:cubicBezTo>
                  <a:cubicBezTo>
                    <a:pt x="80927" y="160583"/>
                    <a:pt x="68302" y="168158"/>
                    <a:pt x="63252" y="168158"/>
                  </a:cubicBezTo>
                  <a:cubicBezTo>
                    <a:pt x="58202" y="168158"/>
                    <a:pt x="46839" y="160583"/>
                    <a:pt x="38002" y="155533"/>
                  </a:cubicBezTo>
                  <a:cubicBezTo>
                    <a:pt x="25377" y="147959"/>
                    <a:pt x="12751" y="141646"/>
                    <a:pt x="0" y="140384"/>
                  </a:cubicBezTo>
                  <a:lnTo>
                    <a:pt x="0" y="169420"/>
                  </a:lnTo>
                  <a:cubicBezTo>
                    <a:pt x="5050" y="170683"/>
                    <a:pt x="16413" y="175732"/>
                    <a:pt x="23988" y="180782"/>
                  </a:cubicBezTo>
                  <a:cubicBezTo>
                    <a:pt x="37875" y="188357"/>
                    <a:pt x="50500" y="195931"/>
                    <a:pt x="63252" y="195931"/>
                  </a:cubicBezTo>
                  <a:cubicBezTo>
                    <a:pt x="76003" y="195931"/>
                    <a:pt x="89765" y="188357"/>
                    <a:pt x="103779" y="180782"/>
                  </a:cubicBezTo>
                  <a:cubicBezTo>
                    <a:pt x="111354" y="175732"/>
                    <a:pt x="123979" y="169420"/>
                    <a:pt x="129029" y="169420"/>
                  </a:cubicBezTo>
                  <a:cubicBezTo>
                    <a:pt x="134079" y="169420"/>
                    <a:pt x="145442" y="175732"/>
                    <a:pt x="154279" y="180782"/>
                  </a:cubicBezTo>
                  <a:cubicBezTo>
                    <a:pt x="168167" y="188357"/>
                    <a:pt x="180792" y="195931"/>
                    <a:pt x="193543" y="195931"/>
                  </a:cubicBezTo>
                  <a:cubicBezTo>
                    <a:pt x="206294" y="195931"/>
                    <a:pt x="218793" y="188357"/>
                    <a:pt x="232807" y="180782"/>
                  </a:cubicBezTo>
                  <a:cubicBezTo>
                    <a:pt x="241645" y="175732"/>
                    <a:pt x="254270" y="169420"/>
                    <a:pt x="259320" y="169420"/>
                  </a:cubicBezTo>
                  <a:cubicBezTo>
                    <a:pt x="264370" y="169420"/>
                    <a:pt x="275732" y="175732"/>
                    <a:pt x="284570" y="180782"/>
                  </a:cubicBezTo>
                  <a:cubicBezTo>
                    <a:pt x="298458" y="188357"/>
                    <a:pt x="311083" y="195931"/>
                    <a:pt x="323834" y="195931"/>
                  </a:cubicBezTo>
                  <a:cubicBezTo>
                    <a:pt x="336586" y="195931"/>
                    <a:pt x="349084" y="188357"/>
                    <a:pt x="363098" y="180782"/>
                  </a:cubicBezTo>
                  <a:cubicBezTo>
                    <a:pt x="371936" y="175732"/>
                    <a:pt x="383299" y="169420"/>
                    <a:pt x="388349" y="169420"/>
                  </a:cubicBezTo>
                  <a:cubicBezTo>
                    <a:pt x="393399" y="169420"/>
                    <a:pt x="406024" y="175732"/>
                    <a:pt x="414861" y="180782"/>
                  </a:cubicBezTo>
                  <a:cubicBezTo>
                    <a:pt x="428749" y="188357"/>
                    <a:pt x="441374" y="195931"/>
                    <a:pt x="454125" y="195931"/>
                  </a:cubicBezTo>
                  <a:cubicBezTo>
                    <a:pt x="466876" y="195931"/>
                    <a:pt x="479376" y="188357"/>
                    <a:pt x="493389" y="180782"/>
                  </a:cubicBezTo>
                  <a:cubicBezTo>
                    <a:pt x="502227" y="175732"/>
                    <a:pt x="513589" y="169420"/>
                    <a:pt x="518639" y="169420"/>
                  </a:cubicBezTo>
                  <a:cubicBezTo>
                    <a:pt x="523689" y="169420"/>
                    <a:pt x="536314" y="175732"/>
                    <a:pt x="543890" y="180782"/>
                  </a:cubicBezTo>
                  <a:cubicBezTo>
                    <a:pt x="557777" y="188357"/>
                    <a:pt x="571665" y="195931"/>
                    <a:pt x="584416" y="195931"/>
                  </a:cubicBezTo>
                  <a:cubicBezTo>
                    <a:pt x="597168" y="195931"/>
                    <a:pt x="609667" y="188357"/>
                    <a:pt x="623681" y="180782"/>
                  </a:cubicBezTo>
                  <a:cubicBezTo>
                    <a:pt x="631256" y="175732"/>
                    <a:pt x="642618" y="170683"/>
                    <a:pt x="647668" y="169420"/>
                  </a:cubicBezTo>
                  <a:lnTo>
                    <a:pt x="647668" y="140384"/>
                  </a:lnTo>
                  <a:close/>
                  <a:moveTo>
                    <a:pt x="584416" y="308668"/>
                  </a:moveTo>
                  <a:cubicBezTo>
                    <a:pt x="579366" y="308668"/>
                    <a:pt x="566741" y="302356"/>
                    <a:pt x="557904" y="297306"/>
                  </a:cubicBezTo>
                  <a:cubicBezTo>
                    <a:pt x="544016" y="289731"/>
                    <a:pt x="531391" y="282156"/>
                    <a:pt x="518639" y="282156"/>
                  </a:cubicBezTo>
                  <a:cubicBezTo>
                    <a:pt x="505888" y="282156"/>
                    <a:pt x="493389" y="289731"/>
                    <a:pt x="479376" y="297306"/>
                  </a:cubicBezTo>
                  <a:cubicBezTo>
                    <a:pt x="470538" y="302356"/>
                    <a:pt x="459176" y="308668"/>
                    <a:pt x="454125" y="308668"/>
                  </a:cubicBezTo>
                  <a:cubicBezTo>
                    <a:pt x="449075" y="308668"/>
                    <a:pt x="436450" y="302356"/>
                    <a:pt x="428875" y="297306"/>
                  </a:cubicBezTo>
                  <a:cubicBezTo>
                    <a:pt x="414988" y="289731"/>
                    <a:pt x="401100" y="282156"/>
                    <a:pt x="388349" y="282156"/>
                  </a:cubicBezTo>
                  <a:cubicBezTo>
                    <a:pt x="376986" y="282156"/>
                    <a:pt x="363098" y="289731"/>
                    <a:pt x="349084" y="297306"/>
                  </a:cubicBezTo>
                  <a:cubicBezTo>
                    <a:pt x="340247" y="302356"/>
                    <a:pt x="328884" y="308668"/>
                    <a:pt x="323834" y="308668"/>
                  </a:cubicBezTo>
                  <a:cubicBezTo>
                    <a:pt x="318784" y="308668"/>
                    <a:pt x="307421" y="302356"/>
                    <a:pt x="298584" y="297306"/>
                  </a:cubicBezTo>
                  <a:cubicBezTo>
                    <a:pt x="284696" y="289731"/>
                    <a:pt x="270809" y="282156"/>
                    <a:pt x="259320" y="282156"/>
                  </a:cubicBezTo>
                  <a:cubicBezTo>
                    <a:pt x="246695" y="282156"/>
                    <a:pt x="232807" y="289731"/>
                    <a:pt x="218793" y="297306"/>
                  </a:cubicBezTo>
                  <a:cubicBezTo>
                    <a:pt x="211218" y="302356"/>
                    <a:pt x="198593" y="308668"/>
                    <a:pt x="193543" y="308668"/>
                  </a:cubicBezTo>
                  <a:cubicBezTo>
                    <a:pt x="188493" y="308668"/>
                    <a:pt x="177130" y="302356"/>
                    <a:pt x="168292" y="297306"/>
                  </a:cubicBezTo>
                  <a:cubicBezTo>
                    <a:pt x="154405" y="289731"/>
                    <a:pt x="141780" y="282156"/>
                    <a:pt x="129029" y="282156"/>
                  </a:cubicBezTo>
                  <a:cubicBezTo>
                    <a:pt x="116277" y="282156"/>
                    <a:pt x="103779" y="289731"/>
                    <a:pt x="89765" y="297306"/>
                  </a:cubicBezTo>
                  <a:cubicBezTo>
                    <a:pt x="80927" y="302356"/>
                    <a:pt x="68302" y="308668"/>
                    <a:pt x="63252" y="308668"/>
                  </a:cubicBezTo>
                  <a:cubicBezTo>
                    <a:pt x="58202" y="308668"/>
                    <a:pt x="46839" y="302356"/>
                    <a:pt x="38002" y="297306"/>
                  </a:cubicBezTo>
                  <a:cubicBezTo>
                    <a:pt x="25377" y="289731"/>
                    <a:pt x="12751" y="282156"/>
                    <a:pt x="0" y="282156"/>
                  </a:cubicBezTo>
                  <a:lnTo>
                    <a:pt x="0" y="309930"/>
                  </a:lnTo>
                  <a:lnTo>
                    <a:pt x="23988" y="321292"/>
                  </a:lnTo>
                  <a:cubicBezTo>
                    <a:pt x="37875" y="328867"/>
                    <a:pt x="50500" y="336442"/>
                    <a:pt x="63252" y="336442"/>
                  </a:cubicBezTo>
                  <a:cubicBezTo>
                    <a:pt x="76003" y="336442"/>
                    <a:pt x="89765" y="328867"/>
                    <a:pt x="103779" y="321292"/>
                  </a:cubicBezTo>
                  <a:cubicBezTo>
                    <a:pt x="111354" y="316242"/>
                    <a:pt x="123979" y="309930"/>
                    <a:pt x="129029" y="309930"/>
                  </a:cubicBezTo>
                  <a:cubicBezTo>
                    <a:pt x="134079" y="309930"/>
                    <a:pt x="145442" y="316242"/>
                    <a:pt x="154279" y="321292"/>
                  </a:cubicBezTo>
                  <a:cubicBezTo>
                    <a:pt x="168167" y="328867"/>
                    <a:pt x="180792" y="336442"/>
                    <a:pt x="193543" y="336442"/>
                  </a:cubicBezTo>
                  <a:cubicBezTo>
                    <a:pt x="206294" y="336442"/>
                    <a:pt x="218793" y="328867"/>
                    <a:pt x="232807" y="321292"/>
                  </a:cubicBezTo>
                  <a:cubicBezTo>
                    <a:pt x="241645" y="316242"/>
                    <a:pt x="254270" y="309930"/>
                    <a:pt x="259320" y="309930"/>
                  </a:cubicBezTo>
                  <a:cubicBezTo>
                    <a:pt x="264370" y="309930"/>
                    <a:pt x="275732" y="316242"/>
                    <a:pt x="284570" y="321292"/>
                  </a:cubicBezTo>
                  <a:cubicBezTo>
                    <a:pt x="298458" y="328867"/>
                    <a:pt x="311083" y="336442"/>
                    <a:pt x="323834" y="336442"/>
                  </a:cubicBezTo>
                  <a:cubicBezTo>
                    <a:pt x="336586" y="336442"/>
                    <a:pt x="349084" y="328867"/>
                    <a:pt x="363098" y="321292"/>
                  </a:cubicBezTo>
                  <a:cubicBezTo>
                    <a:pt x="371936" y="316242"/>
                    <a:pt x="383299" y="309930"/>
                    <a:pt x="388349" y="309930"/>
                  </a:cubicBezTo>
                  <a:cubicBezTo>
                    <a:pt x="393399" y="309930"/>
                    <a:pt x="406024" y="316242"/>
                    <a:pt x="414861" y="321292"/>
                  </a:cubicBezTo>
                  <a:cubicBezTo>
                    <a:pt x="428749" y="328867"/>
                    <a:pt x="441374" y="336442"/>
                    <a:pt x="454125" y="336442"/>
                  </a:cubicBezTo>
                  <a:cubicBezTo>
                    <a:pt x="466876" y="336442"/>
                    <a:pt x="479376" y="328867"/>
                    <a:pt x="493389" y="321292"/>
                  </a:cubicBezTo>
                  <a:cubicBezTo>
                    <a:pt x="502227" y="316242"/>
                    <a:pt x="513589" y="309930"/>
                    <a:pt x="518639" y="309930"/>
                  </a:cubicBezTo>
                  <a:cubicBezTo>
                    <a:pt x="523689" y="309930"/>
                    <a:pt x="536314" y="316242"/>
                    <a:pt x="543890" y="321292"/>
                  </a:cubicBezTo>
                  <a:cubicBezTo>
                    <a:pt x="557777" y="328867"/>
                    <a:pt x="571665" y="336442"/>
                    <a:pt x="584416" y="336442"/>
                  </a:cubicBezTo>
                  <a:cubicBezTo>
                    <a:pt x="597168" y="336442"/>
                    <a:pt x="609667" y="328867"/>
                    <a:pt x="623681" y="321292"/>
                  </a:cubicBezTo>
                  <a:lnTo>
                    <a:pt x="647668" y="309930"/>
                  </a:lnTo>
                  <a:lnTo>
                    <a:pt x="647668" y="282156"/>
                  </a:lnTo>
                  <a:cubicBezTo>
                    <a:pt x="635043" y="282156"/>
                    <a:pt x="622418" y="289731"/>
                    <a:pt x="609667" y="297306"/>
                  </a:cubicBezTo>
                  <a:cubicBezTo>
                    <a:pt x="600829" y="302356"/>
                    <a:pt x="589466" y="308668"/>
                    <a:pt x="584416" y="308668"/>
                  </a:cubicBezTo>
                  <a:close/>
                  <a:moveTo>
                    <a:pt x="647668" y="351591"/>
                  </a:moveTo>
                  <a:cubicBezTo>
                    <a:pt x="635043" y="352853"/>
                    <a:pt x="622418" y="359166"/>
                    <a:pt x="609667" y="366740"/>
                  </a:cubicBezTo>
                  <a:cubicBezTo>
                    <a:pt x="600829" y="371790"/>
                    <a:pt x="589466" y="379365"/>
                    <a:pt x="584416" y="379365"/>
                  </a:cubicBezTo>
                  <a:cubicBezTo>
                    <a:pt x="579366" y="379365"/>
                    <a:pt x="566741" y="371790"/>
                    <a:pt x="557904" y="366740"/>
                  </a:cubicBezTo>
                  <a:cubicBezTo>
                    <a:pt x="544016" y="359166"/>
                    <a:pt x="531391" y="351591"/>
                    <a:pt x="518639" y="351591"/>
                  </a:cubicBezTo>
                  <a:cubicBezTo>
                    <a:pt x="505888" y="351591"/>
                    <a:pt x="493389" y="359166"/>
                    <a:pt x="479376" y="366740"/>
                  </a:cubicBezTo>
                  <a:cubicBezTo>
                    <a:pt x="470538" y="371790"/>
                    <a:pt x="459176" y="379365"/>
                    <a:pt x="454125" y="379365"/>
                  </a:cubicBezTo>
                  <a:cubicBezTo>
                    <a:pt x="449075" y="379365"/>
                    <a:pt x="436450" y="371790"/>
                    <a:pt x="428875" y="366740"/>
                  </a:cubicBezTo>
                  <a:cubicBezTo>
                    <a:pt x="414988" y="359166"/>
                    <a:pt x="401100" y="351591"/>
                    <a:pt x="388349" y="351591"/>
                  </a:cubicBezTo>
                  <a:cubicBezTo>
                    <a:pt x="375597" y="351591"/>
                    <a:pt x="363098" y="359166"/>
                    <a:pt x="349084" y="366740"/>
                  </a:cubicBezTo>
                  <a:cubicBezTo>
                    <a:pt x="340247" y="371790"/>
                    <a:pt x="328884" y="379365"/>
                    <a:pt x="323834" y="379365"/>
                  </a:cubicBezTo>
                  <a:cubicBezTo>
                    <a:pt x="318784" y="379365"/>
                    <a:pt x="307421" y="371790"/>
                    <a:pt x="298584" y="366740"/>
                  </a:cubicBezTo>
                  <a:cubicBezTo>
                    <a:pt x="284696" y="359166"/>
                    <a:pt x="270809" y="351591"/>
                    <a:pt x="259320" y="351591"/>
                  </a:cubicBezTo>
                  <a:cubicBezTo>
                    <a:pt x="247831" y="351591"/>
                    <a:pt x="232807" y="359166"/>
                    <a:pt x="218793" y="366740"/>
                  </a:cubicBezTo>
                  <a:cubicBezTo>
                    <a:pt x="211218" y="371790"/>
                    <a:pt x="198593" y="379365"/>
                    <a:pt x="193543" y="379365"/>
                  </a:cubicBezTo>
                  <a:cubicBezTo>
                    <a:pt x="188493" y="379365"/>
                    <a:pt x="177130" y="371790"/>
                    <a:pt x="168292" y="366740"/>
                  </a:cubicBezTo>
                  <a:cubicBezTo>
                    <a:pt x="154405" y="359166"/>
                    <a:pt x="141780" y="351591"/>
                    <a:pt x="129029" y="351591"/>
                  </a:cubicBezTo>
                  <a:cubicBezTo>
                    <a:pt x="116277" y="351591"/>
                    <a:pt x="103779" y="359166"/>
                    <a:pt x="89765" y="366740"/>
                  </a:cubicBezTo>
                  <a:cubicBezTo>
                    <a:pt x="80927" y="371790"/>
                    <a:pt x="68302" y="379365"/>
                    <a:pt x="63252" y="379365"/>
                  </a:cubicBezTo>
                  <a:cubicBezTo>
                    <a:pt x="58202" y="379365"/>
                    <a:pt x="46839" y="371790"/>
                    <a:pt x="38002" y="366740"/>
                  </a:cubicBezTo>
                  <a:cubicBezTo>
                    <a:pt x="25377" y="359166"/>
                    <a:pt x="12751" y="352853"/>
                    <a:pt x="0" y="351591"/>
                  </a:cubicBezTo>
                  <a:lnTo>
                    <a:pt x="0" y="380627"/>
                  </a:lnTo>
                  <a:cubicBezTo>
                    <a:pt x="5050" y="380627"/>
                    <a:pt x="16413" y="386939"/>
                    <a:pt x="23988" y="391989"/>
                  </a:cubicBezTo>
                  <a:cubicBezTo>
                    <a:pt x="37875" y="399564"/>
                    <a:pt x="50500" y="407139"/>
                    <a:pt x="63252" y="407139"/>
                  </a:cubicBezTo>
                  <a:cubicBezTo>
                    <a:pt x="76003" y="407139"/>
                    <a:pt x="89765" y="399564"/>
                    <a:pt x="103779" y="391989"/>
                  </a:cubicBezTo>
                  <a:cubicBezTo>
                    <a:pt x="111354" y="386939"/>
                    <a:pt x="123979" y="380627"/>
                    <a:pt x="129029" y="380627"/>
                  </a:cubicBezTo>
                  <a:cubicBezTo>
                    <a:pt x="134079" y="380627"/>
                    <a:pt x="145442" y="386939"/>
                    <a:pt x="154279" y="391989"/>
                  </a:cubicBezTo>
                  <a:cubicBezTo>
                    <a:pt x="168167" y="399564"/>
                    <a:pt x="180792" y="407139"/>
                    <a:pt x="193543" y="407139"/>
                  </a:cubicBezTo>
                  <a:cubicBezTo>
                    <a:pt x="206294" y="407139"/>
                    <a:pt x="218793" y="399564"/>
                    <a:pt x="232807" y="391989"/>
                  </a:cubicBezTo>
                  <a:cubicBezTo>
                    <a:pt x="241645" y="386939"/>
                    <a:pt x="254270" y="380627"/>
                    <a:pt x="259320" y="380627"/>
                  </a:cubicBezTo>
                  <a:cubicBezTo>
                    <a:pt x="264370" y="380627"/>
                    <a:pt x="275732" y="386939"/>
                    <a:pt x="284570" y="391989"/>
                  </a:cubicBezTo>
                  <a:cubicBezTo>
                    <a:pt x="298458" y="399564"/>
                    <a:pt x="311083" y="407139"/>
                    <a:pt x="323834" y="407139"/>
                  </a:cubicBezTo>
                  <a:cubicBezTo>
                    <a:pt x="336586" y="407139"/>
                    <a:pt x="349084" y="399564"/>
                    <a:pt x="363098" y="391989"/>
                  </a:cubicBezTo>
                  <a:cubicBezTo>
                    <a:pt x="371936" y="386939"/>
                    <a:pt x="383299" y="380627"/>
                    <a:pt x="388349" y="380627"/>
                  </a:cubicBezTo>
                  <a:cubicBezTo>
                    <a:pt x="393399" y="380627"/>
                    <a:pt x="406024" y="386939"/>
                    <a:pt x="414861" y="391989"/>
                  </a:cubicBezTo>
                  <a:cubicBezTo>
                    <a:pt x="428749" y="399564"/>
                    <a:pt x="441374" y="407139"/>
                    <a:pt x="454125" y="407139"/>
                  </a:cubicBezTo>
                  <a:cubicBezTo>
                    <a:pt x="466876" y="407139"/>
                    <a:pt x="479376" y="399564"/>
                    <a:pt x="493389" y="391989"/>
                  </a:cubicBezTo>
                  <a:cubicBezTo>
                    <a:pt x="502227" y="386939"/>
                    <a:pt x="513589" y="380627"/>
                    <a:pt x="518639" y="380627"/>
                  </a:cubicBezTo>
                  <a:cubicBezTo>
                    <a:pt x="523689" y="380627"/>
                    <a:pt x="536314" y="386939"/>
                    <a:pt x="543890" y="391989"/>
                  </a:cubicBezTo>
                  <a:cubicBezTo>
                    <a:pt x="557777" y="399564"/>
                    <a:pt x="571665" y="407139"/>
                    <a:pt x="584416" y="407139"/>
                  </a:cubicBezTo>
                  <a:cubicBezTo>
                    <a:pt x="597168" y="407139"/>
                    <a:pt x="609667" y="399564"/>
                    <a:pt x="623681" y="391989"/>
                  </a:cubicBezTo>
                  <a:cubicBezTo>
                    <a:pt x="631256" y="386939"/>
                    <a:pt x="642618" y="380627"/>
                    <a:pt x="647668" y="380627"/>
                  </a:cubicBezTo>
                  <a:lnTo>
                    <a:pt x="647668" y="351591"/>
                  </a:lnTo>
                  <a:close/>
                </a:path>
              </a:pathLst>
            </a:custGeom>
            <a:solidFill>
              <a:srgbClr val="0052B4"/>
            </a:solidFill>
            <a:ln w="1262" cap="flat">
              <a:noFill/>
              <a:prstDash val="solid"/>
              <a:miter/>
            </a:ln>
          </p:spPr>
          <p:txBody>
            <a:bodyPr rtlCol="0" anchor="ctr"/>
            <a:lstStyle/>
            <a:p>
              <a:endParaRPr lang="en-QA"/>
            </a:p>
          </p:txBody>
        </p:sp>
        <p:sp>
          <p:nvSpPr>
            <p:cNvPr id="9255" name="Freeform 9254">
              <a:extLst>
                <a:ext uri="{FF2B5EF4-FFF2-40B4-BE49-F238E27FC236}">
                  <a16:creationId xmlns:a16="http://schemas.microsoft.com/office/drawing/2014/main" id="{4DC1898D-4677-B56D-D164-700128365DFB}"/>
                </a:ext>
              </a:extLst>
            </p:cNvPr>
            <p:cNvSpPr/>
            <p:nvPr/>
          </p:nvSpPr>
          <p:spPr>
            <a:xfrm>
              <a:off x="8228546" y="4032407"/>
              <a:ext cx="323202" cy="215878"/>
            </a:xfrm>
            <a:custGeom>
              <a:avLst/>
              <a:gdLst>
                <a:gd name="connsiteX0" fmla="*/ 0 w 323202"/>
                <a:gd name="connsiteY0" fmla="*/ 0 h 215878"/>
                <a:gd name="connsiteX1" fmla="*/ 323203 w 323202"/>
                <a:gd name="connsiteY1" fmla="*/ 0 h 215878"/>
                <a:gd name="connsiteX2" fmla="*/ 323203 w 323202"/>
                <a:gd name="connsiteY2" fmla="*/ 215878 h 215878"/>
                <a:gd name="connsiteX3" fmla="*/ 0 w 323202"/>
                <a:gd name="connsiteY3" fmla="*/ 215878 h 215878"/>
                <a:gd name="connsiteX4" fmla="*/ 0 w 323202"/>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02" h="215878">
                  <a:moveTo>
                    <a:pt x="0" y="0"/>
                  </a:moveTo>
                  <a:lnTo>
                    <a:pt x="323203" y="0"/>
                  </a:lnTo>
                  <a:lnTo>
                    <a:pt x="323203" y="215878"/>
                  </a:lnTo>
                  <a:lnTo>
                    <a:pt x="0" y="215878"/>
                  </a:lnTo>
                  <a:lnTo>
                    <a:pt x="0" y="0"/>
                  </a:lnTo>
                  <a:close/>
                </a:path>
              </a:pathLst>
            </a:custGeom>
            <a:solidFill>
              <a:srgbClr val="FFFFFF"/>
            </a:solidFill>
            <a:ln w="1262" cap="flat">
              <a:noFill/>
              <a:prstDash val="solid"/>
              <a:miter/>
            </a:ln>
          </p:spPr>
          <p:txBody>
            <a:bodyPr rtlCol="0" anchor="ctr"/>
            <a:lstStyle/>
            <a:p>
              <a:endParaRPr lang="en-QA"/>
            </a:p>
          </p:txBody>
        </p:sp>
        <p:sp>
          <p:nvSpPr>
            <p:cNvPr id="9256" name="Freeform 9255">
              <a:extLst>
                <a:ext uri="{FF2B5EF4-FFF2-40B4-BE49-F238E27FC236}">
                  <a16:creationId xmlns:a16="http://schemas.microsoft.com/office/drawing/2014/main" id="{FB810897-83CD-F265-6BF5-39E4F012D8C7}"/>
                </a:ext>
              </a:extLst>
            </p:cNvPr>
            <p:cNvSpPr/>
            <p:nvPr/>
          </p:nvSpPr>
          <p:spPr>
            <a:xfrm>
              <a:off x="8720547" y="4184153"/>
              <a:ext cx="23103" cy="243525"/>
            </a:xfrm>
            <a:custGeom>
              <a:avLst/>
              <a:gdLst>
                <a:gd name="connsiteX0" fmla="*/ 126 w 23103"/>
                <a:gd name="connsiteY0" fmla="*/ 0 h 243525"/>
                <a:gd name="connsiteX1" fmla="*/ 23104 w 23103"/>
                <a:gd name="connsiteY1" fmla="*/ 0 h 243525"/>
                <a:gd name="connsiteX2" fmla="*/ 23104 w 23103"/>
                <a:gd name="connsiteY2" fmla="*/ 99481 h 243525"/>
                <a:gd name="connsiteX3" fmla="*/ 0 w 23103"/>
                <a:gd name="connsiteY3" fmla="*/ 99481 h 243525"/>
                <a:gd name="connsiteX4" fmla="*/ 126 w 23103"/>
                <a:gd name="connsiteY4" fmla="*/ 0 h 243525"/>
                <a:gd name="connsiteX5" fmla="*/ 126 w 23103"/>
                <a:gd name="connsiteY5" fmla="*/ 148716 h 243525"/>
                <a:gd name="connsiteX6" fmla="*/ 23104 w 23103"/>
                <a:gd name="connsiteY6" fmla="*/ 148716 h 243525"/>
                <a:gd name="connsiteX7" fmla="*/ 23104 w 23103"/>
                <a:gd name="connsiteY7" fmla="*/ 243526 h 243525"/>
                <a:gd name="connsiteX8" fmla="*/ 0 w 23103"/>
                <a:gd name="connsiteY8" fmla="*/ 243526 h 243525"/>
                <a:gd name="connsiteX9" fmla="*/ 126 w 23103"/>
                <a:gd name="connsiteY9" fmla="*/ 148716 h 243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03" h="243525">
                  <a:moveTo>
                    <a:pt x="126" y="0"/>
                  </a:moveTo>
                  <a:lnTo>
                    <a:pt x="23104" y="0"/>
                  </a:lnTo>
                  <a:lnTo>
                    <a:pt x="23104" y="99481"/>
                  </a:lnTo>
                  <a:lnTo>
                    <a:pt x="0" y="99481"/>
                  </a:lnTo>
                  <a:lnTo>
                    <a:pt x="126" y="0"/>
                  </a:lnTo>
                  <a:close/>
                  <a:moveTo>
                    <a:pt x="126" y="148716"/>
                  </a:moveTo>
                  <a:lnTo>
                    <a:pt x="23104" y="148716"/>
                  </a:lnTo>
                  <a:lnTo>
                    <a:pt x="23104" y="243526"/>
                  </a:lnTo>
                  <a:lnTo>
                    <a:pt x="0" y="243526"/>
                  </a:lnTo>
                  <a:lnTo>
                    <a:pt x="126" y="148716"/>
                  </a:lnTo>
                  <a:close/>
                </a:path>
              </a:pathLst>
            </a:custGeom>
            <a:solidFill>
              <a:srgbClr val="A2001D"/>
            </a:solidFill>
            <a:ln w="1262" cap="flat">
              <a:noFill/>
              <a:prstDash val="solid"/>
              <a:miter/>
            </a:ln>
          </p:spPr>
          <p:txBody>
            <a:bodyPr rtlCol="0" anchor="ctr"/>
            <a:lstStyle/>
            <a:p>
              <a:endParaRPr lang="en-QA"/>
            </a:p>
          </p:txBody>
        </p:sp>
        <p:sp>
          <p:nvSpPr>
            <p:cNvPr id="9257" name="Freeform 9256">
              <a:extLst>
                <a:ext uri="{FF2B5EF4-FFF2-40B4-BE49-F238E27FC236}">
                  <a16:creationId xmlns:a16="http://schemas.microsoft.com/office/drawing/2014/main" id="{CDE0CEBE-1838-41DB-7ED2-D1AA1438F31E}"/>
                </a:ext>
              </a:extLst>
            </p:cNvPr>
            <p:cNvSpPr/>
            <p:nvPr/>
          </p:nvSpPr>
          <p:spPr>
            <a:xfrm>
              <a:off x="8228546" y="4032407"/>
              <a:ext cx="323202" cy="215878"/>
            </a:xfrm>
            <a:custGeom>
              <a:avLst/>
              <a:gdLst>
                <a:gd name="connsiteX0" fmla="*/ 181802 w 323202"/>
                <a:gd name="connsiteY0" fmla="*/ 0 h 215878"/>
                <a:gd name="connsiteX1" fmla="*/ 141401 w 323202"/>
                <a:gd name="connsiteY1" fmla="*/ 0 h 215878"/>
                <a:gd name="connsiteX2" fmla="*/ 141401 w 323202"/>
                <a:gd name="connsiteY2" fmla="*/ 88371 h 215878"/>
                <a:gd name="connsiteX3" fmla="*/ 0 w 323202"/>
                <a:gd name="connsiteY3" fmla="*/ 88371 h 215878"/>
                <a:gd name="connsiteX4" fmla="*/ 0 w 323202"/>
                <a:gd name="connsiteY4" fmla="*/ 128769 h 215878"/>
                <a:gd name="connsiteX5" fmla="*/ 141401 w 323202"/>
                <a:gd name="connsiteY5" fmla="*/ 128769 h 215878"/>
                <a:gd name="connsiteX6" fmla="*/ 141401 w 323202"/>
                <a:gd name="connsiteY6" fmla="*/ 215878 h 215878"/>
                <a:gd name="connsiteX7" fmla="*/ 181802 w 323202"/>
                <a:gd name="connsiteY7" fmla="*/ 215878 h 215878"/>
                <a:gd name="connsiteX8" fmla="*/ 181802 w 323202"/>
                <a:gd name="connsiteY8" fmla="*/ 128769 h 215878"/>
                <a:gd name="connsiteX9" fmla="*/ 323203 w 323202"/>
                <a:gd name="connsiteY9" fmla="*/ 128769 h 215878"/>
                <a:gd name="connsiteX10" fmla="*/ 323203 w 323202"/>
                <a:gd name="connsiteY10" fmla="*/ 88371 h 215878"/>
                <a:gd name="connsiteX11" fmla="*/ 181802 w 323202"/>
                <a:gd name="connsiteY11" fmla="*/ 88371 h 215878"/>
                <a:gd name="connsiteX12" fmla="*/ 181802 w 323202"/>
                <a:gd name="connsiteY12" fmla="*/ 0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202" h="215878">
                  <a:moveTo>
                    <a:pt x="181802" y="0"/>
                  </a:moveTo>
                  <a:lnTo>
                    <a:pt x="141401" y="0"/>
                  </a:lnTo>
                  <a:lnTo>
                    <a:pt x="141401" y="88371"/>
                  </a:lnTo>
                  <a:lnTo>
                    <a:pt x="0" y="88371"/>
                  </a:lnTo>
                  <a:lnTo>
                    <a:pt x="0" y="128769"/>
                  </a:lnTo>
                  <a:lnTo>
                    <a:pt x="141401" y="128769"/>
                  </a:lnTo>
                  <a:lnTo>
                    <a:pt x="141401" y="215878"/>
                  </a:lnTo>
                  <a:lnTo>
                    <a:pt x="181802" y="215878"/>
                  </a:lnTo>
                  <a:lnTo>
                    <a:pt x="181802" y="128769"/>
                  </a:lnTo>
                  <a:lnTo>
                    <a:pt x="323203" y="128769"/>
                  </a:lnTo>
                  <a:lnTo>
                    <a:pt x="323203" y="88371"/>
                  </a:lnTo>
                  <a:lnTo>
                    <a:pt x="181802" y="88371"/>
                  </a:lnTo>
                  <a:lnTo>
                    <a:pt x="181802" y="0"/>
                  </a:lnTo>
                  <a:close/>
                </a:path>
              </a:pathLst>
            </a:custGeom>
            <a:solidFill>
              <a:srgbClr val="D80027"/>
            </a:solidFill>
            <a:ln w="1262" cap="flat">
              <a:noFill/>
              <a:prstDash val="solid"/>
              <a:miter/>
            </a:ln>
          </p:spPr>
          <p:txBody>
            <a:bodyPr rtlCol="0" anchor="ctr"/>
            <a:lstStyle/>
            <a:p>
              <a:endParaRPr lang="en-QA"/>
            </a:p>
          </p:txBody>
        </p:sp>
        <p:sp>
          <p:nvSpPr>
            <p:cNvPr id="9258" name="Freeform 9257">
              <a:extLst>
                <a:ext uri="{FF2B5EF4-FFF2-40B4-BE49-F238E27FC236}">
                  <a16:creationId xmlns:a16="http://schemas.microsoft.com/office/drawing/2014/main" id="{2D9EFC96-939F-171A-29BE-C98CA9EB367B}"/>
                </a:ext>
              </a:extLst>
            </p:cNvPr>
            <p:cNvSpPr/>
            <p:nvPr/>
          </p:nvSpPr>
          <p:spPr>
            <a:xfrm>
              <a:off x="8228546" y="4032407"/>
              <a:ext cx="323202" cy="68172"/>
            </a:xfrm>
            <a:custGeom>
              <a:avLst/>
              <a:gdLst>
                <a:gd name="connsiteX0" fmla="*/ 0 w 323202"/>
                <a:gd name="connsiteY0" fmla="*/ 0 h 68172"/>
                <a:gd name="connsiteX1" fmla="*/ 0 w 323202"/>
                <a:gd name="connsiteY1" fmla="*/ 18937 h 68172"/>
                <a:gd name="connsiteX2" fmla="*/ 71963 w 323202"/>
                <a:gd name="connsiteY2" fmla="*/ 68172 h 68172"/>
                <a:gd name="connsiteX3" fmla="*/ 101001 w 323202"/>
                <a:gd name="connsiteY3" fmla="*/ 68172 h 68172"/>
                <a:gd name="connsiteX4" fmla="*/ 0 w 323202"/>
                <a:gd name="connsiteY4" fmla="*/ 0 h 68172"/>
                <a:gd name="connsiteX5" fmla="*/ 323203 w 323202"/>
                <a:gd name="connsiteY5" fmla="*/ 0 h 68172"/>
                <a:gd name="connsiteX6" fmla="*/ 323203 w 323202"/>
                <a:gd name="connsiteY6" fmla="*/ 18937 h 68172"/>
                <a:gd name="connsiteX7" fmla="*/ 251240 w 323202"/>
                <a:gd name="connsiteY7" fmla="*/ 68172 h 68172"/>
                <a:gd name="connsiteX8" fmla="*/ 222202 w 323202"/>
                <a:gd name="connsiteY8" fmla="*/ 68172 h 68172"/>
                <a:gd name="connsiteX9" fmla="*/ 323203 w 323202"/>
                <a:gd name="connsiteY9" fmla="*/ 0 h 68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202" h="68172">
                  <a:moveTo>
                    <a:pt x="0" y="0"/>
                  </a:moveTo>
                  <a:lnTo>
                    <a:pt x="0" y="18937"/>
                  </a:lnTo>
                  <a:lnTo>
                    <a:pt x="71963" y="68172"/>
                  </a:lnTo>
                  <a:lnTo>
                    <a:pt x="101001" y="68172"/>
                  </a:lnTo>
                  <a:lnTo>
                    <a:pt x="0" y="0"/>
                  </a:lnTo>
                  <a:close/>
                  <a:moveTo>
                    <a:pt x="323203" y="0"/>
                  </a:moveTo>
                  <a:lnTo>
                    <a:pt x="323203" y="18937"/>
                  </a:lnTo>
                  <a:lnTo>
                    <a:pt x="251240" y="68172"/>
                  </a:lnTo>
                  <a:lnTo>
                    <a:pt x="222202" y="68172"/>
                  </a:lnTo>
                  <a:lnTo>
                    <a:pt x="323203" y="0"/>
                  </a:lnTo>
                  <a:close/>
                </a:path>
              </a:pathLst>
            </a:custGeom>
            <a:solidFill>
              <a:srgbClr val="D80027"/>
            </a:solidFill>
            <a:ln w="1262" cap="flat">
              <a:noFill/>
              <a:prstDash val="solid"/>
              <a:miter/>
            </a:ln>
          </p:spPr>
          <p:txBody>
            <a:bodyPr rtlCol="0" anchor="ctr"/>
            <a:lstStyle/>
            <a:p>
              <a:endParaRPr lang="en-QA"/>
            </a:p>
          </p:txBody>
        </p:sp>
        <p:sp>
          <p:nvSpPr>
            <p:cNvPr id="9259" name="Freeform 9258">
              <a:extLst>
                <a:ext uri="{FF2B5EF4-FFF2-40B4-BE49-F238E27FC236}">
                  <a16:creationId xmlns:a16="http://schemas.microsoft.com/office/drawing/2014/main" id="{20141BCF-8224-1191-1C85-6F17545C7E03}"/>
                </a:ext>
              </a:extLst>
            </p:cNvPr>
            <p:cNvSpPr/>
            <p:nvPr/>
          </p:nvSpPr>
          <p:spPr>
            <a:xfrm>
              <a:off x="8228546" y="4032407"/>
              <a:ext cx="323202" cy="215878"/>
            </a:xfrm>
            <a:custGeom>
              <a:avLst/>
              <a:gdLst>
                <a:gd name="connsiteX0" fmla="*/ 0 w 323202"/>
                <a:gd name="connsiteY0" fmla="*/ 0 h 215878"/>
                <a:gd name="connsiteX1" fmla="*/ 0 w 323202"/>
                <a:gd name="connsiteY1" fmla="*/ 18937 h 215878"/>
                <a:gd name="connsiteX2" fmla="*/ 71963 w 323202"/>
                <a:gd name="connsiteY2" fmla="*/ 68172 h 215878"/>
                <a:gd name="connsiteX3" fmla="*/ 101001 w 323202"/>
                <a:gd name="connsiteY3" fmla="*/ 68172 h 215878"/>
                <a:gd name="connsiteX4" fmla="*/ 0 w 323202"/>
                <a:gd name="connsiteY4" fmla="*/ 0 h 215878"/>
                <a:gd name="connsiteX5" fmla="*/ 323203 w 323202"/>
                <a:gd name="connsiteY5" fmla="*/ 0 h 215878"/>
                <a:gd name="connsiteX6" fmla="*/ 323203 w 323202"/>
                <a:gd name="connsiteY6" fmla="*/ 18937 h 215878"/>
                <a:gd name="connsiteX7" fmla="*/ 251240 w 323202"/>
                <a:gd name="connsiteY7" fmla="*/ 68172 h 215878"/>
                <a:gd name="connsiteX8" fmla="*/ 222202 w 323202"/>
                <a:gd name="connsiteY8" fmla="*/ 68172 h 215878"/>
                <a:gd name="connsiteX9" fmla="*/ 323203 w 323202"/>
                <a:gd name="connsiteY9" fmla="*/ 0 h 215878"/>
                <a:gd name="connsiteX10" fmla="*/ 0 w 323202"/>
                <a:gd name="connsiteY10" fmla="*/ 215878 h 215878"/>
                <a:gd name="connsiteX11" fmla="*/ 0 w 323202"/>
                <a:gd name="connsiteY11" fmla="*/ 196941 h 215878"/>
                <a:gd name="connsiteX12" fmla="*/ 71963 w 323202"/>
                <a:gd name="connsiteY12" fmla="*/ 148969 h 215878"/>
                <a:gd name="connsiteX13" fmla="*/ 101001 w 323202"/>
                <a:gd name="connsiteY13" fmla="*/ 148969 h 215878"/>
                <a:gd name="connsiteX14" fmla="*/ 0 w 323202"/>
                <a:gd name="connsiteY14" fmla="*/ 215878 h 215878"/>
                <a:gd name="connsiteX15" fmla="*/ 323203 w 323202"/>
                <a:gd name="connsiteY15" fmla="*/ 215878 h 215878"/>
                <a:gd name="connsiteX16" fmla="*/ 323203 w 323202"/>
                <a:gd name="connsiteY16" fmla="*/ 196941 h 215878"/>
                <a:gd name="connsiteX17" fmla="*/ 251240 w 323202"/>
                <a:gd name="connsiteY17" fmla="*/ 148969 h 215878"/>
                <a:gd name="connsiteX18" fmla="*/ 222202 w 323202"/>
                <a:gd name="connsiteY18" fmla="*/ 148969 h 215878"/>
                <a:gd name="connsiteX19" fmla="*/ 323203 w 323202"/>
                <a:gd name="connsiteY19" fmla="*/ 215878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3202" h="215878">
                  <a:moveTo>
                    <a:pt x="0" y="0"/>
                  </a:moveTo>
                  <a:lnTo>
                    <a:pt x="0" y="18937"/>
                  </a:lnTo>
                  <a:lnTo>
                    <a:pt x="71963" y="68172"/>
                  </a:lnTo>
                  <a:lnTo>
                    <a:pt x="101001" y="68172"/>
                  </a:lnTo>
                  <a:lnTo>
                    <a:pt x="0" y="0"/>
                  </a:lnTo>
                  <a:close/>
                  <a:moveTo>
                    <a:pt x="323203" y="0"/>
                  </a:moveTo>
                  <a:lnTo>
                    <a:pt x="323203" y="18937"/>
                  </a:lnTo>
                  <a:lnTo>
                    <a:pt x="251240" y="68172"/>
                  </a:lnTo>
                  <a:lnTo>
                    <a:pt x="222202" y="68172"/>
                  </a:lnTo>
                  <a:lnTo>
                    <a:pt x="323203" y="0"/>
                  </a:lnTo>
                  <a:close/>
                  <a:moveTo>
                    <a:pt x="0" y="215878"/>
                  </a:moveTo>
                  <a:lnTo>
                    <a:pt x="0" y="196941"/>
                  </a:lnTo>
                  <a:lnTo>
                    <a:pt x="71963" y="148969"/>
                  </a:lnTo>
                  <a:lnTo>
                    <a:pt x="101001" y="148969"/>
                  </a:lnTo>
                  <a:lnTo>
                    <a:pt x="0" y="215878"/>
                  </a:lnTo>
                  <a:close/>
                  <a:moveTo>
                    <a:pt x="323203" y="215878"/>
                  </a:moveTo>
                  <a:lnTo>
                    <a:pt x="323203" y="196941"/>
                  </a:lnTo>
                  <a:lnTo>
                    <a:pt x="251240" y="148969"/>
                  </a:lnTo>
                  <a:lnTo>
                    <a:pt x="222202" y="148969"/>
                  </a:lnTo>
                  <a:lnTo>
                    <a:pt x="323203" y="215878"/>
                  </a:lnTo>
                  <a:close/>
                </a:path>
              </a:pathLst>
            </a:custGeom>
            <a:solidFill>
              <a:srgbClr val="D80027"/>
            </a:solidFill>
            <a:ln w="1262" cap="flat">
              <a:noFill/>
              <a:prstDash val="solid"/>
              <a:miter/>
            </a:ln>
          </p:spPr>
          <p:txBody>
            <a:bodyPr rtlCol="0" anchor="ctr"/>
            <a:lstStyle/>
            <a:p>
              <a:endParaRPr lang="en-QA"/>
            </a:p>
          </p:txBody>
        </p:sp>
        <p:sp>
          <p:nvSpPr>
            <p:cNvPr id="9260" name="Freeform 9259">
              <a:extLst>
                <a:ext uri="{FF2B5EF4-FFF2-40B4-BE49-F238E27FC236}">
                  <a16:creationId xmlns:a16="http://schemas.microsoft.com/office/drawing/2014/main" id="{E3308C57-492D-1590-591B-40DACC136667}"/>
                </a:ext>
              </a:extLst>
            </p:cNvPr>
            <p:cNvSpPr/>
            <p:nvPr/>
          </p:nvSpPr>
          <p:spPr>
            <a:xfrm>
              <a:off x="8228546" y="4032407"/>
              <a:ext cx="323202" cy="68172"/>
            </a:xfrm>
            <a:custGeom>
              <a:avLst/>
              <a:gdLst>
                <a:gd name="connsiteX0" fmla="*/ 0 w 323202"/>
                <a:gd name="connsiteY0" fmla="*/ 29036 h 68172"/>
                <a:gd name="connsiteX1" fmla="*/ 0 w 323202"/>
                <a:gd name="connsiteY1" fmla="*/ 68172 h 68172"/>
                <a:gd name="connsiteX2" fmla="*/ 58076 w 323202"/>
                <a:gd name="connsiteY2" fmla="*/ 68172 h 68172"/>
                <a:gd name="connsiteX3" fmla="*/ 0 w 323202"/>
                <a:gd name="connsiteY3" fmla="*/ 29036 h 68172"/>
                <a:gd name="connsiteX4" fmla="*/ 121201 w 323202"/>
                <a:gd name="connsiteY4" fmla="*/ 0 h 68172"/>
                <a:gd name="connsiteX5" fmla="*/ 121201 w 323202"/>
                <a:gd name="connsiteY5" fmla="*/ 61860 h 68172"/>
                <a:gd name="connsiteX6" fmla="*/ 29038 w 323202"/>
                <a:gd name="connsiteY6" fmla="*/ 0 h 68172"/>
                <a:gd name="connsiteX7" fmla="*/ 121201 w 323202"/>
                <a:gd name="connsiteY7" fmla="*/ 0 h 68172"/>
                <a:gd name="connsiteX8" fmla="*/ 323203 w 323202"/>
                <a:gd name="connsiteY8" fmla="*/ 29036 h 68172"/>
                <a:gd name="connsiteX9" fmla="*/ 323203 w 323202"/>
                <a:gd name="connsiteY9" fmla="*/ 68172 h 68172"/>
                <a:gd name="connsiteX10" fmla="*/ 265127 w 323202"/>
                <a:gd name="connsiteY10" fmla="*/ 68172 h 68172"/>
                <a:gd name="connsiteX11" fmla="*/ 323203 w 323202"/>
                <a:gd name="connsiteY11" fmla="*/ 29036 h 68172"/>
                <a:gd name="connsiteX12" fmla="*/ 202002 w 323202"/>
                <a:gd name="connsiteY12" fmla="*/ 0 h 68172"/>
                <a:gd name="connsiteX13" fmla="*/ 202002 w 323202"/>
                <a:gd name="connsiteY13" fmla="*/ 61860 h 68172"/>
                <a:gd name="connsiteX14" fmla="*/ 294165 w 323202"/>
                <a:gd name="connsiteY14" fmla="*/ 0 h 68172"/>
                <a:gd name="connsiteX15" fmla="*/ 202002 w 323202"/>
                <a:gd name="connsiteY15" fmla="*/ 0 h 68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3202" h="68172">
                  <a:moveTo>
                    <a:pt x="0" y="29036"/>
                  </a:moveTo>
                  <a:lnTo>
                    <a:pt x="0" y="68172"/>
                  </a:lnTo>
                  <a:lnTo>
                    <a:pt x="58076" y="68172"/>
                  </a:lnTo>
                  <a:lnTo>
                    <a:pt x="0" y="29036"/>
                  </a:lnTo>
                  <a:close/>
                  <a:moveTo>
                    <a:pt x="121201" y="0"/>
                  </a:moveTo>
                  <a:lnTo>
                    <a:pt x="121201" y="61860"/>
                  </a:lnTo>
                  <a:lnTo>
                    <a:pt x="29038" y="0"/>
                  </a:lnTo>
                  <a:lnTo>
                    <a:pt x="121201" y="0"/>
                  </a:lnTo>
                  <a:close/>
                  <a:moveTo>
                    <a:pt x="323203" y="29036"/>
                  </a:moveTo>
                  <a:lnTo>
                    <a:pt x="323203" y="68172"/>
                  </a:lnTo>
                  <a:lnTo>
                    <a:pt x="265127" y="68172"/>
                  </a:lnTo>
                  <a:lnTo>
                    <a:pt x="323203" y="29036"/>
                  </a:lnTo>
                  <a:close/>
                  <a:moveTo>
                    <a:pt x="202002" y="0"/>
                  </a:moveTo>
                  <a:lnTo>
                    <a:pt x="202002" y="61860"/>
                  </a:lnTo>
                  <a:lnTo>
                    <a:pt x="294165" y="0"/>
                  </a:lnTo>
                  <a:lnTo>
                    <a:pt x="202002" y="0"/>
                  </a:lnTo>
                  <a:close/>
                </a:path>
              </a:pathLst>
            </a:custGeom>
            <a:solidFill>
              <a:srgbClr val="2E52B2"/>
            </a:solidFill>
            <a:ln w="1262" cap="flat">
              <a:noFill/>
              <a:prstDash val="solid"/>
              <a:miter/>
            </a:ln>
          </p:spPr>
          <p:txBody>
            <a:bodyPr rtlCol="0" anchor="ctr"/>
            <a:lstStyle/>
            <a:p>
              <a:endParaRPr lang="en-QA"/>
            </a:p>
          </p:txBody>
        </p:sp>
        <p:sp>
          <p:nvSpPr>
            <p:cNvPr id="9261" name="Freeform 9260">
              <a:extLst>
                <a:ext uri="{FF2B5EF4-FFF2-40B4-BE49-F238E27FC236}">
                  <a16:creationId xmlns:a16="http://schemas.microsoft.com/office/drawing/2014/main" id="{9E622291-F74C-7868-C3E5-38AC487D0E36}"/>
                </a:ext>
              </a:extLst>
            </p:cNvPr>
            <p:cNvSpPr/>
            <p:nvPr/>
          </p:nvSpPr>
          <p:spPr>
            <a:xfrm>
              <a:off x="8228546" y="4032407"/>
              <a:ext cx="323202" cy="215878"/>
            </a:xfrm>
            <a:custGeom>
              <a:avLst/>
              <a:gdLst>
                <a:gd name="connsiteX0" fmla="*/ 0 w 323202"/>
                <a:gd name="connsiteY0" fmla="*/ 29036 h 215878"/>
                <a:gd name="connsiteX1" fmla="*/ 0 w 323202"/>
                <a:gd name="connsiteY1" fmla="*/ 68172 h 215878"/>
                <a:gd name="connsiteX2" fmla="*/ 58076 w 323202"/>
                <a:gd name="connsiteY2" fmla="*/ 68172 h 215878"/>
                <a:gd name="connsiteX3" fmla="*/ 0 w 323202"/>
                <a:gd name="connsiteY3" fmla="*/ 29036 h 215878"/>
                <a:gd name="connsiteX4" fmla="*/ 121201 w 323202"/>
                <a:gd name="connsiteY4" fmla="*/ 0 h 215878"/>
                <a:gd name="connsiteX5" fmla="*/ 121201 w 323202"/>
                <a:gd name="connsiteY5" fmla="*/ 61860 h 215878"/>
                <a:gd name="connsiteX6" fmla="*/ 29038 w 323202"/>
                <a:gd name="connsiteY6" fmla="*/ 0 h 215878"/>
                <a:gd name="connsiteX7" fmla="*/ 121201 w 323202"/>
                <a:gd name="connsiteY7" fmla="*/ 0 h 215878"/>
                <a:gd name="connsiteX8" fmla="*/ 323203 w 323202"/>
                <a:gd name="connsiteY8" fmla="*/ 29036 h 215878"/>
                <a:gd name="connsiteX9" fmla="*/ 323203 w 323202"/>
                <a:gd name="connsiteY9" fmla="*/ 68172 h 215878"/>
                <a:gd name="connsiteX10" fmla="*/ 265127 w 323202"/>
                <a:gd name="connsiteY10" fmla="*/ 68172 h 215878"/>
                <a:gd name="connsiteX11" fmla="*/ 323203 w 323202"/>
                <a:gd name="connsiteY11" fmla="*/ 29036 h 215878"/>
                <a:gd name="connsiteX12" fmla="*/ 202002 w 323202"/>
                <a:gd name="connsiteY12" fmla="*/ 0 h 215878"/>
                <a:gd name="connsiteX13" fmla="*/ 202002 w 323202"/>
                <a:gd name="connsiteY13" fmla="*/ 61860 h 215878"/>
                <a:gd name="connsiteX14" fmla="*/ 294165 w 323202"/>
                <a:gd name="connsiteY14" fmla="*/ 0 h 215878"/>
                <a:gd name="connsiteX15" fmla="*/ 202002 w 323202"/>
                <a:gd name="connsiteY15" fmla="*/ 0 h 215878"/>
                <a:gd name="connsiteX16" fmla="*/ 0 w 323202"/>
                <a:gd name="connsiteY16" fmla="*/ 186842 h 215878"/>
                <a:gd name="connsiteX17" fmla="*/ 0 w 323202"/>
                <a:gd name="connsiteY17" fmla="*/ 148969 h 215878"/>
                <a:gd name="connsiteX18" fmla="*/ 58076 w 323202"/>
                <a:gd name="connsiteY18" fmla="*/ 148969 h 215878"/>
                <a:gd name="connsiteX19" fmla="*/ 0 w 323202"/>
                <a:gd name="connsiteY19" fmla="*/ 186842 h 215878"/>
                <a:gd name="connsiteX20" fmla="*/ 121201 w 323202"/>
                <a:gd name="connsiteY20" fmla="*/ 215878 h 215878"/>
                <a:gd name="connsiteX21" fmla="*/ 121201 w 323202"/>
                <a:gd name="connsiteY21" fmla="*/ 154018 h 215878"/>
                <a:gd name="connsiteX22" fmla="*/ 29038 w 323202"/>
                <a:gd name="connsiteY22" fmla="*/ 215878 h 215878"/>
                <a:gd name="connsiteX23" fmla="*/ 121201 w 323202"/>
                <a:gd name="connsiteY23" fmla="*/ 215878 h 215878"/>
                <a:gd name="connsiteX24" fmla="*/ 323203 w 323202"/>
                <a:gd name="connsiteY24" fmla="*/ 186842 h 215878"/>
                <a:gd name="connsiteX25" fmla="*/ 323203 w 323202"/>
                <a:gd name="connsiteY25" fmla="*/ 148969 h 215878"/>
                <a:gd name="connsiteX26" fmla="*/ 265127 w 323202"/>
                <a:gd name="connsiteY26" fmla="*/ 148969 h 215878"/>
                <a:gd name="connsiteX27" fmla="*/ 323203 w 323202"/>
                <a:gd name="connsiteY27" fmla="*/ 186842 h 215878"/>
                <a:gd name="connsiteX28" fmla="*/ 202002 w 323202"/>
                <a:gd name="connsiteY28" fmla="*/ 215878 h 215878"/>
                <a:gd name="connsiteX29" fmla="*/ 202002 w 323202"/>
                <a:gd name="connsiteY29" fmla="*/ 154018 h 215878"/>
                <a:gd name="connsiteX30" fmla="*/ 294165 w 323202"/>
                <a:gd name="connsiteY30" fmla="*/ 215878 h 215878"/>
                <a:gd name="connsiteX31" fmla="*/ 202002 w 323202"/>
                <a:gd name="connsiteY31" fmla="*/ 215878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23202" h="215878">
                  <a:moveTo>
                    <a:pt x="0" y="29036"/>
                  </a:moveTo>
                  <a:lnTo>
                    <a:pt x="0" y="68172"/>
                  </a:lnTo>
                  <a:lnTo>
                    <a:pt x="58076" y="68172"/>
                  </a:lnTo>
                  <a:lnTo>
                    <a:pt x="0" y="29036"/>
                  </a:lnTo>
                  <a:close/>
                  <a:moveTo>
                    <a:pt x="121201" y="0"/>
                  </a:moveTo>
                  <a:lnTo>
                    <a:pt x="121201" y="61860"/>
                  </a:lnTo>
                  <a:lnTo>
                    <a:pt x="29038" y="0"/>
                  </a:lnTo>
                  <a:lnTo>
                    <a:pt x="121201" y="0"/>
                  </a:lnTo>
                  <a:close/>
                  <a:moveTo>
                    <a:pt x="323203" y="29036"/>
                  </a:moveTo>
                  <a:lnTo>
                    <a:pt x="323203" y="68172"/>
                  </a:lnTo>
                  <a:lnTo>
                    <a:pt x="265127" y="68172"/>
                  </a:lnTo>
                  <a:lnTo>
                    <a:pt x="323203" y="29036"/>
                  </a:lnTo>
                  <a:close/>
                  <a:moveTo>
                    <a:pt x="202002" y="0"/>
                  </a:moveTo>
                  <a:lnTo>
                    <a:pt x="202002" y="61860"/>
                  </a:lnTo>
                  <a:lnTo>
                    <a:pt x="294165" y="0"/>
                  </a:lnTo>
                  <a:lnTo>
                    <a:pt x="202002" y="0"/>
                  </a:lnTo>
                  <a:close/>
                  <a:moveTo>
                    <a:pt x="0" y="186842"/>
                  </a:moveTo>
                  <a:lnTo>
                    <a:pt x="0" y="148969"/>
                  </a:lnTo>
                  <a:lnTo>
                    <a:pt x="58076" y="148969"/>
                  </a:lnTo>
                  <a:lnTo>
                    <a:pt x="0" y="186842"/>
                  </a:lnTo>
                  <a:close/>
                  <a:moveTo>
                    <a:pt x="121201" y="215878"/>
                  </a:moveTo>
                  <a:lnTo>
                    <a:pt x="121201" y="154018"/>
                  </a:lnTo>
                  <a:lnTo>
                    <a:pt x="29038" y="215878"/>
                  </a:lnTo>
                  <a:lnTo>
                    <a:pt x="121201" y="215878"/>
                  </a:lnTo>
                  <a:close/>
                  <a:moveTo>
                    <a:pt x="323203" y="186842"/>
                  </a:moveTo>
                  <a:lnTo>
                    <a:pt x="323203" y="148969"/>
                  </a:lnTo>
                  <a:lnTo>
                    <a:pt x="265127" y="148969"/>
                  </a:lnTo>
                  <a:lnTo>
                    <a:pt x="323203" y="186842"/>
                  </a:lnTo>
                  <a:close/>
                  <a:moveTo>
                    <a:pt x="202002" y="215878"/>
                  </a:moveTo>
                  <a:lnTo>
                    <a:pt x="202002" y="154018"/>
                  </a:lnTo>
                  <a:lnTo>
                    <a:pt x="294165" y="215878"/>
                  </a:lnTo>
                  <a:lnTo>
                    <a:pt x="202002" y="215878"/>
                  </a:lnTo>
                  <a:close/>
                </a:path>
              </a:pathLst>
            </a:custGeom>
            <a:solidFill>
              <a:srgbClr val="2E52B2"/>
            </a:solidFill>
            <a:ln w="1262" cap="flat">
              <a:noFill/>
              <a:prstDash val="solid"/>
              <a:miter/>
            </a:ln>
          </p:spPr>
          <p:txBody>
            <a:bodyPr rtlCol="0" anchor="ctr"/>
            <a:lstStyle/>
            <a:p>
              <a:endParaRPr lang="en-QA"/>
            </a:p>
          </p:txBody>
        </p:sp>
        <p:sp>
          <p:nvSpPr>
            <p:cNvPr id="9262" name="Freeform 9261">
              <a:extLst>
                <a:ext uri="{FF2B5EF4-FFF2-40B4-BE49-F238E27FC236}">
                  <a16:creationId xmlns:a16="http://schemas.microsoft.com/office/drawing/2014/main" id="{B057B029-AAE9-846B-A4E0-058092DE8B05}"/>
                </a:ext>
              </a:extLst>
            </p:cNvPr>
            <p:cNvSpPr/>
            <p:nvPr/>
          </p:nvSpPr>
          <p:spPr>
            <a:xfrm>
              <a:off x="8640756" y="4065736"/>
              <a:ext cx="185841" cy="192144"/>
            </a:xfrm>
            <a:custGeom>
              <a:avLst/>
              <a:gdLst>
                <a:gd name="connsiteX0" fmla="*/ 172080 w 185841"/>
                <a:gd name="connsiteY0" fmla="*/ 82564 h 192144"/>
                <a:gd name="connsiteX1" fmla="*/ 135341 w 185841"/>
                <a:gd name="connsiteY1" fmla="*/ 82564 h 192144"/>
                <a:gd name="connsiteX2" fmla="*/ 167788 w 185841"/>
                <a:gd name="connsiteY2" fmla="*/ 50119 h 192144"/>
                <a:gd name="connsiteX3" fmla="*/ 167788 w 185841"/>
                <a:gd name="connsiteY3" fmla="*/ 30172 h 192144"/>
                <a:gd name="connsiteX4" fmla="*/ 163495 w 185841"/>
                <a:gd name="connsiteY4" fmla="*/ 25880 h 192144"/>
                <a:gd name="connsiteX5" fmla="*/ 143548 w 185841"/>
                <a:gd name="connsiteY5" fmla="*/ 25880 h 192144"/>
                <a:gd name="connsiteX6" fmla="*/ 110848 w 185841"/>
                <a:gd name="connsiteY6" fmla="*/ 58577 h 192144"/>
                <a:gd name="connsiteX7" fmla="*/ 110848 w 185841"/>
                <a:gd name="connsiteY7" fmla="*/ 14265 h 192144"/>
                <a:gd name="connsiteX8" fmla="*/ 96582 w 185841"/>
                <a:gd name="connsiteY8" fmla="*/ 0 h 192144"/>
                <a:gd name="connsiteX9" fmla="*/ 90648 w 185841"/>
                <a:gd name="connsiteY9" fmla="*/ 0 h 192144"/>
                <a:gd name="connsiteX10" fmla="*/ 76382 w 185841"/>
                <a:gd name="connsiteY10" fmla="*/ 14265 h 192144"/>
                <a:gd name="connsiteX11" fmla="*/ 76382 w 185841"/>
                <a:gd name="connsiteY11" fmla="*/ 54285 h 192144"/>
                <a:gd name="connsiteX12" fmla="*/ 46713 w 185841"/>
                <a:gd name="connsiteY12" fmla="*/ 24239 h 192144"/>
                <a:gd name="connsiteX13" fmla="*/ 25377 w 185841"/>
                <a:gd name="connsiteY13" fmla="*/ 24239 h 192144"/>
                <a:gd name="connsiteX14" fmla="*/ 20831 w 185841"/>
                <a:gd name="connsiteY14" fmla="*/ 28784 h 192144"/>
                <a:gd name="connsiteX15" fmla="*/ 20831 w 185841"/>
                <a:gd name="connsiteY15" fmla="*/ 50498 h 192144"/>
                <a:gd name="connsiteX16" fmla="*/ 52394 w 185841"/>
                <a:gd name="connsiteY16" fmla="*/ 82564 h 192144"/>
                <a:gd name="connsiteX17" fmla="*/ 13761 w 185841"/>
                <a:gd name="connsiteY17" fmla="*/ 82564 h 192144"/>
                <a:gd name="connsiteX18" fmla="*/ 0 w 185841"/>
                <a:gd name="connsiteY18" fmla="*/ 96324 h 192144"/>
                <a:gd name="connsiteX19" fmla="*/ 0 w 185841"/>
                <a:gd name="connsiteY19" fmla="*/ 102132 h 192144"/>
                <a:gd name="connsiteX20" fmla="*/ 13761 w 185841"/>
                <a:gd name="connsiteY20" fmla="*/ 115892 h 192144"/>
                <a:gd name="connsiteX21" fmla="*/ 53657 w 185841"/>
                <a:gd name="connsiteY21" fmla="*/ 115892 h 192144"/>
                <a:gd name="connsiteX22" fmla="*/ 27522 w 185841"/>
                <a:gd name="connsiteY22" fmla="*/ 142025 h 192144"/>
                <a:gd name="connsiteX23" fmla="*/ 27522 w 185841"/>
                <a:gd name="connsiteY23" fmla="*/ 161971 h 192144"/>
                <a:gd name="connsiteX24" fmla="*/ 31816 w 185841"/>
                <a:gd name="connsiteY24" fmla="*/ 166264 h 192144"/>
                <a:gd name="connsiteX25" fmla="*/ 51763 w 185841"/>
                <a:gd name="connsiteY25" fmla="*/ 166264 h 192144"/>
                <a:gd name="connsiteX26" fmla="*/ 76508 w 185841"/>
                <a:gd name="connsiteY26" fmla="*/ 141520 h 192144"/>
                <a:gd name="connsiteX27" fmla="*/ 76508 w 185841"/>
                <a:gd name="connsiteY27" fmla="*/ 177878 h 192144"/>
                <a:gd name="connsiteX28" fmla="*/ 90774 w 185841"/>
                <a:gd name="connsiteY28" fmla="*/ 192144 h 192144"/>
                <a:gd name="connsiteX29" fmla="*/ 96708 w 185841"/>
                <a:gd name="connsiteY29" fmla="*/ 192144 h 192144"/>
                <a:gd name="connsiteX30" fmla="*/ 110975 w 185841"/>
                <a:gd name="connsiteY30" fmla="*/ 177878 h 192144"/>
                <a:gd name="connsiteX31" fmla="*/ 110975 w 185841"/>
                <a:gd name="connsiteY31" fmla="*/ 142151 h 192144"/>
                <a:gd name="connsiteX32" fmla="*/ 139003 w 185841"/>
                <a:gd name="connsiteY32" fmla="*/ 170683 h 192144"/>
                <a:gd name="connsiteX33" fmla="*/ 160592 w 185841"/>
                <a:gd name="connsiteY33" fmla="*/ 170683 h 192144"/>
                <a:gd name="connsiteX34" fmla="*/ 165136 w 185841"/>
                <a:gd name="connsiteY34" fmla="*/ 166138 h 192144"/>
                <a:gd name="connsiteX35" fmla="*/ 165136 w 185841"/>
                <a:gd name="connsiteY35" fmla="*/ 144424 h 192144"/>
                <a:gd name="connsiteX36" fmla="*/ 137235 w 185841"/>
                <a:gd name="connsiteY36" fmla="*/ 116019 h 192144"/>
                <a:gd name="connsiteX37" fmla="*/ 172080 w 185841"/>
                <a:gd name="connsiteY37" fmla="*/ 116019 h 192144"/>
                <a:gd name="connsiteX38" fmla="*/ 185842 w 185841"/>
                <a:gd name="connsiteY38" fmla="*/ 102258 h 192144"/>
                <a:gd name="connsiteX39" fmla="*/ 185842 w 185841"/>
                <a:gd name="connsiteY39" fmla="*/ 96451 h 192144"/>
                <a:gd name="connsiteX40" fmla="*/ 172080 w 185841"/>
                <a:gd name="connsiteY40" fmla="*/ 82564 h 1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85841" h="192144">
                  <a:moveTo>
                    <a:pt x="172080" y="82564"/>
                  </a:moveTo>
                  <a:lnTo>
                    <a:pt x="135341" y="82564"/>
                  </a:lnTo>
                  <a:lnTo>
                    <a:pt x="167788" y="50119"/>
                  </a:lnTo>
                  <a:cubicBezTo>
                    <a:pt x="173469" y="44564"/>
                    <a:pt x="173469" y="35727"/>
                    <a:pt x="167788" y="30172"/>
                  </a:cubicBezTo>
                  <a:lnTo>
                    <a:pt x="163495" y="25880"/>
                  </a:lnTo>
                  <a:cubicBezTo>
                    <a:pt x="157940" y="20325"/>
                    <a:pt x="149103" y="20325"/>
                    <a:pt x="143548" y="25880"/>
                  </a:cubicBezTo>
                  <a:lnTo>
                    <a:pt x="110848" y="58577"/>
                  </a:lnTo>
                  <a:lnTo>
                    <a:pt x="110848" y="14265"/>
                  </a:lnTo>
                  <a:cubicBezTo>
                    <a:pt x="110848" y="6438"/>
                    <a:pt x="104410" y="0"/>
                    <a:pt x="96582" y="0"/>
                  </a:cubicBezTo>
                  <a:lnTo>
                    <a:pt x="90648" y="0"/>
                  </a:lnTo>
                  <a:cubicBezTo>
                    <a:pt x="82821" y="0"/>
                    <a:pt x="76382" y="6438"/>
                    <a:pt x="76382" y="14265"/>
                  </a:cubicBezTo>
                  <a:lnTo>
                    <a:pt x="76382" y="54285"/>
                  </a:lnTo>
                  <a:lnTo>
                    <a:pt x="46713" y="24239"/>
                  </a:lnTo>
                  <a:cubicBezTo>
                    <a:pt x="40779" y="18305"/>
                    <a:pt x="31310" y="18305"/>
                    <a:pt x="25377" y="24239"/>
                  </a:cubicBezTo>
                  <a:lnTo>
                    <a:pt x="20831" y="28784"/>
                  </a:lnTo>
                  <a:cubicBezTo>
                    <a:pt x="14897" y="34717"/>
                    <a:pt x="14897" y="44438"/>
                    <a:pt x="20831" y="50498"/>
                  </a:cubicBezTo>
                  <a:lnTo>
                    <a:pt x="52394" y="82564"/>
                  </a:lnTo>
                  <a:lnTo>
                    <a:pt x="13761" y="82564"/>
                  </a:lnTo>
                  <a:cubicBezTo>
                    <a:pt x="6186" y="82564"/>
                    <a:pt x="0" y="88750"/>
                    <a:pt x="0" y="96324"/>
                  </a:cubicBezTo>
                  <a:lnTo>
                    <a:pt x="0" y="102132"/>
                  </a:lnTo>
                  <a:cubicBezTo>
                    <a:pt x="0" y="109706"/>
                    <a:pt x="6186" y="115892"/>
                    <a:pt x="13761" y="115892"/>
                  </a:cubicBezTo>
                  <a:lnTo>
                    <a:pt x="53657" y="115892"/>
                  </a:lnTo>
                  <a:lnTo>
                    <a:pt x="27522" y="142025"/>
                  </a:lnTo>
                  <a:cubicBezTo>
                    <a:pt x="21968" y="147580"/>
                    <a:pt x="21968" y="156417"/>
                    <a:pt x="27522" y="161971"/>
                  </a:cubicBezTo>
                  <a:lnTo>
                    <a:pt x="31816" y="166264"/>
                  </a:lnTo>
                  <a:cubicBezTo>
                    <a:pt x="37370" y="171819"/>
                    <a:pt x="46208" y="171819"/>
                    <a:pt x="51763" y="166264"/>
                  </a:cubicBezTo>
                  <a:lnTo>
                    <a:pt x="76508" y="141520"/>
                  </a:lnTo>
                  <a:lnTo>
                    <a:pt x="76508" y="177878"/>
                  </a:lnTo>
                  <a:cubicBezTo>
                    <a:pt x="76508" y="185579"/>
                    <a:pt x="82947" y="191892"/>
                    <a:pt x="90774" y="192144"/>
                  </a:cubicBezTo>
                  <a:lnTo>
                    <a:pt x="96708" y="192144"/>
                  </a:lnTo>
                  <a:cubicBezTo>
                    <a:pt x="104536" y="192144"/>
                    <a:pt x="110975" y="185705"/>
                    <a:pt x="110975" y="177878"/>
                  </a:cubicBezTo>
                  <a:lnTo>
                    <a:pt x="110975" y="142151"/>
                  </a:lnTo>
                  <a:lnTo>
                    <a:pt x="139003" y="170683"/>
                  </a:lnTo>
                  <a:cubicBezTo>
                    <a:pt x="144936" y="176616"/>
                    <a:pt x="154658" y="176616"/>
                    <a:pt x="160592" y="170683"/>
                  </a:cubicBezTo>
                  <a:lnTo>
                    <a:pt x="165136" y="166138"/>
                  </a:lnTo>
                  <a:cubicBezTo>
                    <a:pt x="171070" y="160204"/>
                    <a:pt x="171070" y="150483"/>
                    <a:pt x="165136" y="144424"/>
                  </a:cubicBezTo>
                  <a:lnTo>
                    <a:pt x="137235" y="116019"/>
                  </a:lnTo>
                  <a:lnTo>
                    <a:pt x="172080" y="116019"/>
                  </a:lnTo>
                  <a:cubicBezTo>
                    <a:pt x="179529" y="116019"/>
                    <a:pt x="185589" y="109833"/>
                    <a:pt x="185842" y="102258"/>
                  </a:cubicBezTo>
                  <a:lnTo>
                    <a:pt x="185842" y="96451"/>
                  </a:lnTo>
                  <a:cubicBezTo>
                    <a:pt x="185842" y="88750"/>
                    <a:pt x="179655" y="82564"/>
                    <a:pt x="172080" y="82564"/>
                  </a:cubicBezTo>
                  <a:close/>
                </a:path>
              </a:pathLst>
            </a:custGeom>
            <a:solidFill>
              <a:srgbClr val="5DA51E"/>
            </a:solidFill>
            <a:ln w="1262" cap="flat">
              <a:noFill/>
              <a:prstDash val="solid"/>
              <a:miter/>
            </a:ln>
          </p:spPr>
          <p:txBody>
            <a:bodyPr rtlCol="0" anchor="ctr"/>
            <a:lstStyle/>
            <a:p>
              <a:endParaRPr lang="en-QA"/>
            </a:p>
          </p:txBody>
        </p:sp>
        <p:sp>
          <p:nvSpPr>
            <p:cNvPr id="9263" name="Freeform 9262">
              <a:extLst>
                <a:ext uri="{FF2B5EF4-FFF2-40B4-BE49-F238E27FC236}">
                  <a16:creationId xmlns:a16="http://schemas.microsoft.com/office/drawing/2014/main" id="{6AB4124F-04A8-954A-064D-24F4985D6D22}"/>
                </a:ext>
              </a:extLst>
            </p:cNvPr>
            <p:cNvSpPr/>
            <p:nvPr/>
          </p:nvSpPr>
          <p:spPr>
            <a:xfrm>
              <a:off x="8638231" y="4063211"/>
              <a:ext cx="190891" cy="197193"/>
            </a:xfrm>
            <a:custGeom>
              <a:avLst/>
              <a:gdLst>
                <a:gd name="connsiteX0" fmla="*/ 76382 w 190891"/>
                <a:gd name="connsiteY0" fmla="*/ 16790 h 197193"/>
                <a:gd name="connsiteX1" fmla="*/ 93173 w 190891"/>
                <a:gd name="connsiteY1" fmla="*/ 0 h 197193"/>
                <a:gd name="connsiteX2" fmla="*/ 99107 w 190891"/>
                <a:gd name="connsiteY2" fmla="*/ 0 h 197193"/>
                <a:gd name="connsiteX3" fmla="*/ 115898 w 190891"/>
                <a:gd name="connsiteY3" fmla="*/ 16790 h 197193"/>
                <a:gd name="connsiteX4" fmla="*/ 115898 w 190891"/>
                <a:gd name="connsiteY4" fmla="*/ 55017 h 197193"/>
                <a:gd name="connsiteX5" fmla="*/ 144292 w 190891"/>
                <a:gd name="connsiteY5" fmla="*/ 26625 h 197193"/>
                <a:gd name="connsiteX6" fmla="*/ 167801 w 190891"/>
                <a:gd name="connsiteY6" fmla="*/ 26625 h 197193"/>
                <a:gd name="connsiteX7" fmla="*/ 172080 w 190891"/>
                <a:gd name="connsiteY7" fmla="*/ 30892 h 197193"/>
                <a:gd name="connsiteX8" fmla="*/ 172093 w 190891"/>
                <a:gd name="connsiteY8" fmla="*/ 30905 h 197193"/>
                <a:gd name="connsiteX9" fmla="*/ 172093 w 190891"/>
                <a:gd name="connsiteY9" fmla="*/ 54449 h 197193"/>
                <a:gd name="connsiteX10" fmla="*/ 172080 w 190891"/>
                <a:gd name="connsiteY10" fmla="*/ 54449 h 197193"/>
                <a:gd name="connsiteX11" fmla="*/ 143964 w 190891"/>
                <a:gd name="connsiteY11" fmla="*/ 82564 h 197193"/>
                <a:gd name="connsiteX12" fmla="*/ 174605 w 190891"/>
                <a:gd name="connsiteY12" fmla="*/ 82564 h 197193"/>
                <a:gd name="connsiteX13" fmla="*/ 190892 w 190891"/>
                <a:gd name="connsiteY13" fmla="*/ 98976 h 197193"/>
                <a:gd name="connsiteX14" fmla="*/ 190892 w 190891"/>
                <a:gd name="connsiteY14" fmla="*/ 104833 h 197193"/>
                <a:gd name="connsiteX15" fmla="*/ 190892 w 190891"/>
                <a:gd name="connsiteY15" fmla="*/ 104871 h 197193"/>
                <a:gd name="connsiteX16" fmla="*/ 174605 w 190891"/>
                <a:gd name="connsiteY16" fmla="*/ 121068 h 197193"/>
                <a:gd name="connsiteX17" fmla="*/ 145782 w 190891"/>
                <a:gd name="connsiteY17" fmla="*/ 121068 h 197193"/>
                <a:gd name="connsiteX18" fmla="*/ 169467 w 190891"/>
                <a:gd name="connsiteY18" fmla="*/ 145181 h 197193"/>
                <a:gd name="connsiteX19" fmla="*/ 169442 w 190891"/>
                <a:gd name="connsiteY19" fmla="*/ 170455 h 197193"/>
                <a:gd name="connsiteX20" fmla="*/ 164896 w 190891"/>
                <a:gd name="connsiteY20" fmla="*/ 175000 h 197193"/>
                <a:gd name="connsiteX21" fmla="*/ 139747 w 190891"/>
                <a:gd name="connsiteY21" fmla="*/ 175000 h 197193"/>
                <a:gd name="connsiteX22" fmla="*/ 139735 w 190891"/>
                <a:gd name="connsiteY22" fmla="*/ 174987 h 197193"/>
                <a:gd name="connsiteX23" fmla="*/ 116025 w 190891"/>
                <a:gd name="connsiteY23" fmla="*/ 150850 h 197193"/>
                <a:gd name="connsiteX24" fmla="*/ 116025 w 190891"/>
                <a:gd name="connsiteY24" fmla="*/ 180403 h 197193"/>
                <a:gd name="connsiteX25" fmla="*/ 99233 w 190891"/>
                <a:gd name="connsiteY25" fmla="*/ 197194 h 197193"/>
                <a:gd name="connsiteX26" fmla="*/ 93262 w 190891"/>
                <a:gd name="connsiteY26" fmla="*/ 197194 h 197193"/>
                <a:gd name="connsiteX27" fmla="*/ 93224 w 190891"/>
                <a:gd name="connsiteY27" fmla="*/ 197194 h 197193"/>
                <a:gd name="connsiteX28" fmla="*/ 76508 w 190891"/>
                <a:gd name="connsiteY28" fmla="*/ 180403 h 197193"/>
                <a:gd name="connsiteX29" fmla="*/ 76508 w 190891"/>
                <a:gd name="connsiteY29" fmla="*/ 150143 h 197193"/>
                <a:gd name="connsiteX30" fmla="*/ 56068 w 190891"/>
                <a:gd name="connsiteY30" fmla="*/ 170581 h 197193"/>
                <a:gd name="connsiteX31" fmla="*/ 32560 w 190891"/>
                <a:gd name="connsiteY31" fmla="*/ 170581 h 197193"/>
                <a:gd name="connsiteX32" fmla="*/ 28268 w 190891"/>
                <a:gd name="connsiteY32" fmla="*/ 166289 h 197193"/>
                <a:gd name="connsiteX33" fmla="*/ 28268 w 190891"/>
                <a:gd name="connsiteY33" fmla="*/ 142770 h 197193"/>
                <a:gd name="connsiteX34" fmla="*/ 50084 w 190891"/>
                <a:gd name="connsiteY34" fmla="*/ 120942 h 197193"/>
                <a:gd name="connsiteX35" fmla="*/ 16286 w 190891"/>
                <a:gd name="connsiteY35" fmla="*/ 120942 h 197193"/>
                <a:gd name="connsiteX36" fmla="*/ 0 w 190891"/>
                <a:gd name="connsiteY36" fmla="*/ 104657 h 197193"/>
                <a:gd name="connsiteX37" fmla="*/ 0 w 190891"/>
                <a:gd name="connsiteY37" fmla="*/ 98849 h 197193"/>
                <a:gd name="connsiteX38" fmla="*/ 16286 w 190891"/>
                <a:gd name="connsiteY38" fmla="*/ 82564 h 197193"/>
                <a:gd name="connsiteX39" fmla="*/ 48897 w 190891"/>
                <a:gd name="connsiteY39" fmla="*/ 82564 h 197193"/>
                <a:gd name="connsiteX40" fmla="*/ 21551 w 190891"/>
                <a:gd name="connsiteY40" fmla="*/ 54803 h 197193"/>
                <a:gd name="connsiteX41" fmla="*/ 21551 w 190891"/>
                <a:gd name="connsiteY41" fmla="*/ 54790 h 197193"/>
                <a:gd name="connsiteX42" fmla="*/ 21576 w 190891"/>
                <a:gd name="connsiteY42" fmla="*/ 29528 h 197193"/>
                <a:gd name="connsiteX43" fmla="*/ 26121 w 190891"/>
                <a:gd name="connsiteY43" fmla="*/ 24984 h 197193"/>
                <a:gd name="connsiteX44" fmla="*/ 51018 w 190891"/>
                <a:gd name="connsiteY44" fmla="*/ 24984 h 197193"/>
                <a:gd name="connsiteX45" fmla="*/ 51031 w 190891"/>
                <a:gd name="connsiteY45" fmla="*/ 24996 h 197193"/>
                <a:gd name="connsiteX46" fmla="*/ 76382 w 190891"/>
                <a:gd name="connsiteY46" fmla="*/ 50662 h 197193"/>
                <a:gd name="connsiteX47" fmla="*/ 76382 w 190891"/>
                <a:gd name="connsiteY47" fmla="*/ 16790 h 197193"/>
                <a:gd name="connsiteX48" fmla="*/ 93173 w 190891"/>
                <a:gd name="connsiteY48" fmla="*/ 5050 h 197193"/>
                <a:gd name="connsiteX49" fmla="*/ 81432 w 190891"/>
                <a:gd name="connsiteY49" fmla="*/ 16790 h 197193"/>
                <a:gd name="connsiteX50" fmla="*/ 81432 w 190891"/>
                <a:gd name="connsiteY50" fmla="*/ 62971 h 197193"/>
                <a:gd name="connsiteX51" fmla="*/ 47458 w 190891"/>
                <a:gd name="connsiteY51" fmla="*/ 28556 h 197193"/>
                <a:gd name="connsiteX52" fmla="*/ 47445 w 190891"/>
                <a:gd name="connsiteY52" fmla="*/ 28544 h 197193"/>
                <a:gd name="connsiteX53" fmla="*/ 29681 w 190891"/>
                <a:gd name="connsiteY53" fmla="*/ 28556 h 197193"/>
                <a:gd name="connsiteX54" fmla="*/ 25137 w 190891"/>
                <a:gd name="connsiteY54" fmla="*/ 33101 h 197193"/>
                <a:gd name="connsiteX55" fmla="*/ 25162 w 190891"/>
                <a:gd name="connsiteY55" fmla="*/ 51255 h 197193"/>
                <a:gd name="connsiteX56" fmla="*/ 25162 w 190891"/>
                <a:gd name="connsiteY56" fmla="*/ 51255 h 197193"/>
                <a:gd name="connsiteX57" fmla="*/ 60941 w 190891"/>
                <a:gd name="connsiteY57" fmla="*/ 87614 h 197193"/>
                <a:gd name="connsiteX58" fmla="*/ 16286 w 190891"/>
                <a:gd name="connsiteY58" fmla="*/ 87614 h 197193"/>
                <a:gd name="connsiteX59" fmla="*/ 5050 w 190891"/>
                <a:gd name="connsiteY59" fmla="*/ 98849 h 197193"/>
                <a:gd name="connsiteX60" fmla="*/ 5050 w 190891"/>
                <a:gd name="connsiteY60" fmla="*/ 104657 h 197193"/>
                <a:gd name="connsiteX61" fmla="*/ 16286 w 190891"/>
                <a:gd name="connsiteY61" fmla="*/ 115892 h 197193"/>
                <a:gd name="connsiteX62" fmla="*/ 62280 w 190891"/>
                <a:gd name="connsiteY62" fmla="*/ 115892 h 197193"/>
                <a:gd name="connsiteX63" fmla="*/ 31828 w 190891"/>
                <a:gd name="connsiteY63" fmla="*/ 146343 h 197193"/>
                <a:gd name="connsiteX64" fmla="*/ 31828 w 190891"/>
                <a:gd name="connsiteY64" fmla="*/ 162716 h 197193"/>
                <a:gd name="connsiteX65" fmla="*/ 36120 w 190891"/>
                <a:gd name="connsiteY65" fmla="*/ 167009 h 197193"/>
                <a:gd name="connsiteX66" fmla="*/ 52508 w 190891"/>
                <a:gd name="connsiteY66" fmla="*/ 167009 h 197193"/>
                <a:gd name="connsiteX67" fmla="*/ 81558 w 190891"/>
                <a:gd name="connsiteY67" fmla="*/ 137960 h 197193"/>
                <a:gd name="connsiteX68" fmla="*/ 81558 w 190891"/>
                <a:gd name="connsiteY68" fmla="*/ 180403 h 197193"/>
                <a:gd name="connsiteX69" fmla="*/ 93338 w 190891"/>
                <a:gd name="connsiteY69" fmla="*/ 192144 h 197193"/>
                <a:gd name="connsiteX70" fmla="*/ 99233 w 190891"/>
                <a:gd name="connsiteY70" fmla="*/ 192144 h 197193"/>
                <a:gd name="connsiteX71" fmla="*/ 110975 w 190891"/>
                <a:gd name="connsiteY71" fmla="*/ 180403 h 197193"/>
                <a:gd name="connsiteX72" fmla="*/ 110975 w 190891"/>
                <a:gd name="connsiteY72" fmla="*/ 138503 h 197193"/>
                <a:gd name="connsiteX73" fmla="*/ 143307 w 190891"/>
                <a:gd name="connsiteY73" fmla="*/ 171427 h 197193"/>
                <a:gd name="connsiteX74" fmla="*/ 143320 w 190891"/>
                <a:gd name="connsiteY74" fmla="*/ 171440 h 197193"/>
                <a:gd name="connsiteX75" fmla="*/ 161336 w 190891"/>
                <a:gd name="connsiteY75" fmla="*/ 171427 h 197193"/>
                <a:gd name="connsiteX76" fmla="*/ 165882 w 190891"/>
                <a:gd name="connsiteY76" fmla="*/ 166883 h 197193"/>
                <a:gd name="connsiteX77" fmla="*/ 165856 w 190891"/>
                <a:gd name="connsiteY77" fmla="*/ 148728 h 197193"/>
                <a:gd name="connsiteX78" fmla="*/ 165856 w 190891"/>
                <a:gd name="connsiteY78" fmla="*/ 148716 h 197193"/>
                <a:gd name="connsiteX79" fmla="*/ 133738 w 190891"/>
                <a:gd name="connsiteY79" fmla="*/ 116019 h 197193"/>
                <a:gd name="connsiteX80" fmla="*/ 174605 w 190891"/>
                <a:gd name="connsiteY80" fmla="*/ 116019 h 197193"/>
                <a:gd name="connsiteX81" fmla="*/ 185842 w 190891"/>
                <a:gd name="connsiteY81" fmla="*/ 104745 h 197193"/>
                <a:gd name="connsiteX82" fmla="*/ 185842 w 190891"/>
                <a:gd name="connsiteY82" fmla="*/ 98976 h 197193"/>
                <a:gd name="connsiteX83" fmla="*/ 174605 w 190891"/>
                <a:gd name="connsiteY83" fmla="*/ 87614 h 197193"/>
                <a:gd name="connsiteX84" fmla="*/ 131768 w 190891"/>
                <a:gd name="connsiteY84" fmla="*/ 87614 h 197193"/>
                <a:gd name="connsiteX85" fmla="*/ 168533 w 190891"/>
                <a:gd name="connsiteY85" fmla="*/ 50851 h 197193"/>
                <a:gd name="connsiteX86" fmla="*/ 168545 w 190891"/>
                <a:gd name="connsiteY86" fmla="*/ 50839 h 197193"/>
                <a:gd name="connsiteX87" fmla="*/ 168545 w 190891"/>
                <a:gd name="connsiteY87" fmla="*/ 34502 h 197193"/>
                <a:gd name="connsiteX88" fmla="*/ 168533 w 190891"/>
                <a:gd name="connsiteY88" fmla="*/ 34502 h 197193"/>
                <a:gd name="connsiteX89" fmla="*/ 164240 w 190891"/>
                <a:gd name="connsiteY89" fmla="*/ 30198 h 197193"/>
                <a:gd name="connsiteX90" fmla="*/ 147853 w 190891"/>
                <a:gd name="connsiteY90" fmla="*/ 30198 h 197193"/>
                <a:gd name="connsiteX91" fmla="*/ 110848 w 190891"/>
                <a:gd name="connsiteY91" fmla="*/ 67200 h 197193"/>
                <a:gd name="connsiteX92" fmla="*/ 110848 w 190891"/>
                <a:gd name="connsiteY92" fmla="*/ 16790 h 197193"/>
                <a:gd name="connsiteX93" fmla="*/ 99107 w 190891"/>
                <a:gd name="connsiteY93" fmla="*/ 5050 h 197193"/>
                <a:gd name="connsiteX94" fmla="*/ 93173 w 190891"/>
                <a:gd name="connsiteY94" fmla="*/ 5050 h 19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190891" h="197193">
                  <a:moveTo>
                    <a:pt x="76382" y="16790"/>
                  </a:moveTo>
                  <a:cubicBezTo>
                    <a:pt x="76382" y="7575"/>
                    <a:pt x="83957" y="0"/>
                    <a:pt x="93173" y="0"/>
                  </a:cubicBezTo>
                  <a:lnTo>
                    <a:pt x="99107" y="0"/>
                  </a:lnTo>
                  <a:cubicBezTo>
                    <a:pt x="108323" y="0"/>
                    <a:pt x="115898" y="7575"/>
                    <a:pt x="115898" y="16790"/>
                  </a:cubicBezTo>
                  <a:lnTo>
                    <a:pt x="115898" y="55017"/>
                  </a:lnTo>
                  <a:lnTo>
                    <a:pt x="144292" y="26625"/>
                  </a:lnTo>
                  <a:cubicBezTo>
                    <a:pt x="150832" y="20085"/>
                    <a:pt x="161261" y="20085"/>
                    <a:pt x="167801" y="26625"/>
                  </a:cubicBezTo>
                  <a:lnTo>
                    <a:pt x="172080" y="30892"/>
                  </a:lnTo>
                  <a:cubicBezTo>
                    <a:pt x="172080" y="30905"/>
                    <a:pt x="172080" y="30905"/>
                    <a:pt x="172093" y="30905"/>
                  </a:cubicBezTo>
                  <a:cubicBezTo>
                    <a:pt x="178772" y="37444"/>
                    <a:pt x="178772" y="47897"/>
                    <a:pt x="172093" y="54449"/>
                  </a:cubicBezTo>
                  <a:cubicBezTo>
                    <a:pt x="172080" y="54449"/>
                    <a:pt x="172080" y="54449"/>
                    <a:pt x="172080" y="54449"/>
                  </a:cubicBezTo>
                  <a:lnTo>
                    <a:pt x="143964" y="82564"/>
                  </a:lnTo>
                  <a:lnTo>
                    <a:pt x="174605" y="82564"/>
                  </a:lnTo>
                  <a:cubicBezTo>
                    <a:pt x="183594" y="82564"/>
                    <a:pt x="190892" y="89899"/>
                    <a:pt x="190892" y="98976"/>
                  </a:cubicBezTo>
                  <a:lnTo>
                    <a:pt x="190892" y="104833"/>
                  </a:lnTo>
                  <a:lnTo>
                    <a:pt x="190892" y="104871"/>
                  </a:lnTo>
                  <a:cubicBezTo>
                    <a:pt x="190602" y="113708"/>
                    <a:pt x="183506" y="121068"/>
                    <a:pt x="174605" y="121068"/>
                  </a:cubicBezTo>
                  <a:lnTo>
                    <a:pt x="145782" y="121068"/>
                  </a:lnTo>
                  <a:lnTo>
                    <a:pt x="169467" y="145181"/>
                  </a:lnTo>
                  <a:cubicBezTo>
                    <a:pt x="176348" y="152213"/>
                    <a:pt x="176373" y="163525"/>
                    <a:pt x="169442" y="170455"/>
                  </a:cubicBezTo>
                  <a:lnTo>
                    <a:pt x="164896" y="175000"/>
                  </a:lnTo>
                  <a:cubicBezTo>
                    <a:pt x="157978" y="181918"/>
                    <a:pt x="146666" y="181918"/>
                    <a:pt x="139747" y="175000"/>
                  </a:cubicBezTo>
                  <a:lnTo>
                    <a:pt x="139735" y="174987"/>
                  </a:lnTo>
                  <a:lnTo>
                    <a:pt x="116025" y="150850"/>
                  </a:lnTo>
                  <a:lnTo>
                    <a:pt x="116025" y="180403"/>
                  </a:lnTo>
                  <a:cubicBezTo>
                    <a:pt x="116025" y="189632"/>
                    <a:pt x="108450" y="197194"/>
                    <a:pt x="99233" y="197194"/>
                  </a:cubicBezTo>
                  <a:lnTo>
                    <a:pt x="93262" y="197194"/>
                  </a:lnTo>
                  <a:lnTo>
                    <a:pt x="93224" y="197194"/>
                  </a:lnTo>
                  <a:cubicBezTo>
                    <a:pt x="84121" y="196904"/>
                    <a:pt x="76508" y="189556"/>
                    <a:pt x="76508" y="180403"/>
                  </a:cubicBezTo>
                  <a:lnTo>
                    <a:pt x="76508" y="150143"/>
                  </a:lnTo>
                  <a:lnTo>
                    <a:pt x="56068" y="170581"/>
                  </a:lnTo>
                  <a:cubicBezTo>
                    <a:pt x="49528" y="177121"/>
                    <a:pt x="39100" y="177121"/>
                    <a:pt x="32560" y="170581"/>
                  </a:cubicBezTo>
                  <a:lnTo>
                    <a:pt x="28268" y="166289"/>
                  </a:lnTo>
                  <a:cubicBezTo>
                    <a:pt x="21715" y="159750"/>
                    <a:pt x="21715" y="149309"/>
                    <a:pt x="28268" y="142770"/>
                  </a:cubicBezTo>
                  <a:lnTo>
                    <a:pt x="50084" y="120942"/>
                  </a:lnTo>
                  <a:lnTo>
                    <a:pt x="16286" y="120942"/>
                  </a:lnTo>
                  <a:cubicBezTo>
                    <a:pt x="7322" y="120942"/>
                    <a:pt x="0" y="113633"/>
                    <a:pt x="0" y="104657"/>
                  </a:cubicBezTo>
                  <a:lnTo>
                    <a:pt x="0" y="98849"/>
                  </a:lnTo>
                  <a:cubicBezTo>
                    <a:pt x="0" y="89886"/>
                    <a:pt x="7322" y="82564"/>
                    <a:pt x="16286" y="82564"/>
                  </a:cubicBezTo>
                  <a:lnTo>
                    <a:pt x="48897" y="82564"/>
                  </a:lnTo>
                  <a:lnTo>
                    <a:pt x="21551" y="54803"/>
                  </a:lnTo>
                  <a:lnTo>
                    <a:pt x="21551" y="54790"/>
                  </a:lnTo>
                  <a:cubicBezTo>
                    <a:pt x="14671" y="47758"/>
                    <a:pt x="14645" y="36459"/>
                    <a:pt x="21576" y="29528"/>
                  </a:cubicBezTo>
                  <a:lnTo>
                    <a:pt x="26121" y="24984"/>
                  </a:lnTo>
                  <a:cubicBezTo>
                    <a:pt x="33040" y="18065"/>
                    <a:pt x="44100" y="18065"/>
                    <a:pt x="51018" y="24984"/>
                  </a:cubicBezTo>
                  <a:lnTo>
                    <a:pt x="51031" y="24996"/>
                  </a:lnTo>
                  <a:lnTo>
                    <a:pt x="76382" y="50662"/>
                  </a:lnTo>
                  <a:lnTo>
                    <a:pt x="76382" y="16790"/>
                  </a:lnTo>
                  <a:close/>
                  <a:moveTo>
                    <a:pt x="93173" y="5050"/>
                  </a:moveTo>
                  <a:cubicBezTo>
                    <a:pt x="86735" y="5050"/>
                    <a:pt x="81432" y="10365"/>
                    <a:pt x="81432" y="16790"/>
                  </a:cubicBezTo>
                  <a:lnTo>
                    <a:pt x="81432" y="62971"/>
                  </a:lnTo>
                  <a:lnTo>
                    <a:pt x="47458" y="28556"/>
                  </a:lnTo>
                  <a:cubicBezTo>
                    <a:pt x="47445" y="28556"/>
                    <a:pt x="47445" y="28556"/>
                    <a:pt x="47445" y="28544"/>
                  </a:cubicBezTo>
                  <a:cubicBezTo>
                    <a:pt x="42496" y="23608"/>
                    <a:pt x="34631" y="23608"/>
                    <a:pt x="29681" y="28556"/>
                  </a:cubicBezTo>
                  <a:lnTo>
                    <a:pt x="25137" y="33101"/>
                  </a:lnTo>
                  <a:cubicBezTo>
                    <a:pt x="20200" y="38037"/>
                    <a:pt x="20175" y="46167"/>
                    <a:pt x="25162" y="51255"/>
                  </a:cubicBezTo>
                  <a:cubicBezTo>
                    <a:pt x="25162" y="51255"/>
                    <a:pt x="25162" y="51255"/>
                    <a:pt x="25162" y="51255"/>
                  </a:cubicBezTo>
                  <a:lnTo>
                    <a:pt x="60941" y="87614"/>
                  </a:lnTo>
                  <a:lnTo>
                    <a:pt x="16286" y="87614"/>
                  </a:lnTo>
                  <a:cubicBezTo>
                    <a:pt x="10100" y="87614"/>
                    <a:pt x="5050" y="92676"/>
                    <a:pt x="5050" y="98849"/>
                  </a:cubicBezTo>
                  <a:lnTo>
                    <a:pt x="5050" y="104657"/>
                  </a:lnTo>
                  <a:cubicBezTo>
                    <a:pt x="5050" y="110842"/>
                    <a:pt x="10100" y="115892"/>
                    <a:pt x="16286" y="115892"/>
                  </a:cubicBezTo>
                  <a:lnTo>
                    <a:pt x="62280" y="115892"/>
                  </a:lnTo>
                  <a:lnTo>
                    <a:pt x="31828" y="146343"/>
                  </a:lnTo>
                  <a:cubicBezTo>
                    <a:pt x="27270" y="150912"/>
                    <a:pt x="27270" y="158147"/>
                    <a:pt x="31828" y="162716"/>
                  </a:cubicBezTo>
                  <a:lnTo>
                    <a:pt x="36120" y="167009"/>
                  </a:lnTo>
                  <a:cubicBezTo>
                    <a:pt x="40691" y="171579"/>
                    <a:pt x="47938" y="171579"/>
                    <a:pt x="52508" y="167009"/>
                  </a:cubicBezTo>
                  <a:lnTo>
                    <a:pt x="81558" y="137960"/>
                  </a:lnTo>
                  <a:lnTo>
                    <a:pt x="81558" y="180403"/>
                  </a:lnTo>
                  <a:cubicBezTo>
                    <a:pt x="81558" y="186640"/>
                    <a:pt x="86810" y="191917"/>
                    <a:pt x="93338" y="192144"/>
                  </a:cubicBezTo>
                  <a:lnTo>
                    <a:pt x="99233" y="192144"/>
                  </a:lnTo>
                  <a:cubicBezTo>
                    <a:pt x="105672" y="192144"/>
                    <a:pt x="110975" y="186842"/>
                    <a:pt x="110975" y="180403"/>
                  </a:cubicBezTo>
                  <a:lnTo>
                    <a:pt x="110975" y="138503"/>
                  </a:lnTo>
                  <a:lnTo>
                    <a:pt x="143307" y="171427"/>
                  </a:lnTo>
                  <a:cubicBezTo>
                    <a:pt x="143320" y="171427"/>
                    <a:pt x="143320" y="171427"/>
                    <a:pt x="143320" y="171440"/>
                  </a:cubicBezTo>
                  <a:cubicBezTo>
                    <a:pt x="148269" y="176376"/>
                    <a:pt x="156387" y="176376"/>
                    <a:pt x="161336" y="171427"/>
                  </a:cubicBezTo>
                  <a:lnTo>
                    <a:pt x="165882" y="166883"/>
                  </a:lnTo>
                  <a:cubicBezTo>
                    <a:pt x="170818" y="161946"/>
                    <a:pt x="170843" y="153816"/>
                    <a:pt x="165856" y="148728"/>
                  </a:cubicBezTo>
                  <a:cubicBezTo>
                    <a:pt x="165856" y="148716"/>
                    <a:pt x="165856" y="148716"/>
                    <a:pt x="165856" y="148716"/>
                  </a:cubicBezTo>
                  <a:lnTo>
                    <a:pt x="133738" y="116019"/>
                  </a:lnTo>
                  <a:lnTo>
                    <a:pt x="174605" y="116019"/>
                  </a:lnTo>
                  <a:cubicBezTo>
                    <a:pt x="180590" y="116019"/>
                    <a:pt x="185614" y="111032"/>
                    <a:pt x="185842" y="104745"/>
                  </a:cubicBezTo>
                  <a:lnTo>
                    <a:pt x="185842" y="98976"/>
                  </a:lnTo>
                  <a:cubicBezTo>
                    <a:pt x="185842" y="92663"/>
                    <a:pt x="180767" y="87614"/>
                    <a:pt x="174605" y="87614"/>
                  </a:cubicBezTo>
                  <a:lnTo>
                    <a:pt x="131768" y="87614"/>
                  </a:lnTo>
                  <a:lnTo>
                    <a:pt x="168533" y="50851"/>
                  </a:lnTo>
                  <a:lnTo>
                    <a:pt x="168545" y="50839"/>
                  </a:lnTo>
                  <a:cubicBezTo>
                    <a:pt x="173217" y="46281"/>
                    <a:pt x="173217" y="39073"/>
                    <a:pt x="168545" y="34502"/>
                  </a:cubicBezTo>
                  <a:lnTo>
                    <a:pt x="168533" y="34502"/>
                  </a:lnTo>
                  <a:lnTo>
                    <a:pt x="164240" y="30198"/>
                  </a:lnTo>
                  <a:cubicBezTo>
                    <a:pt x="159670" y="25627"/>
                    <a:pt x="152423" y="25627"/>
                    <a:pt x="147853" y="30198"/>
                  </a:cubicBezTo>
                  <a:lnTo>
                    <a:pt x="110848" y="67200"/>
                  </a:lnTo>
                  <a:lnTo>
                    <a:pt x="110848" y="16790"/>
                  </a:lnTo>
                  <a:cubicBezTo>
                    <a:pt x="110848" y="10365"/>
                    <a:pt x="105546" y="5050"/>
                    <a:pt x="99107" y="5050"/>
                  </a:cubicBezTo>
                  <a:lnTo>
                    <a:pt x="93173" y="5050"/>
                  </a:lnTo>
                  <a:close/>
                </a:path>
              </a:pathLst>
            </a:custGeom>
            <a:solidFill>
              <a:srgbClr val="45602C"/>
            </a:solidFill>
            <a:ln w="1262" cap="flat">
              <a:noFill/>
              <a:prstDash val="solid"/>
              <a:miter/>
            </a:ln>
          </p:spPr>
          <p:txBody>
            <a:bodyPr rtlCol="0" anchor="ctr"/>
            <a:lstStyle/>
            <a:p>
              <a:endParaRPr lang="en-QA"/>
            </a:p>
          </p:txBody>
        </p:sp>
        <p:sp>
          <p:nvSpPr>
            <p:cNvPr id="9264" name="Freeform 9263">
              <a:extLst>
                <a:ext uri="{FF2B5EF4-FFF2-40B4-BE49-F238E27FC236}">
                  <a16:creationId xmlns:a16="http://schemas.microsoft.com/office/drawing/2014/main" id="{3343F883-AC1D-ECB4-BD98-2D7688C23E5F}"/>
                </a:ext>
              </a:extLst>
            </p:cNvPr>
            <p:cNvSpPr/>
            <p:nvPr/>
          </p:nvSpPr>
          <p:spPr>
            <a:xfrm>
              <a:off x="8664498" y="4266281"/>
              <a:ext cx="134100" cy="80980"/>
            </a:xfrm>
            <a:custGeom>
              <a:avLst/>
              <a:gdLst>
                <a:gd name="connsiteX0" fmla="*/ 118544 w 134100"/>
                <a:gd name="connsiteY0" fmla="*/ 80980 h 80980"/>
                <a:gd name="connsiteX1" fmla="*/ 17795 w 134100"/>
                <a:gd name="connsiteY1" fmla="*/ 80980 h 80980"/>
                <a:gd name="connsiteX2" fmla="*/ 10220 w 134100"/>
                <a:gd name="connsiteY2" fmla="*/ 53459 h 80980"/>
                <a:gd name="connsiteX3" fmla="*/ 8453 w 134100"/>
                <a:gd name="connsiteY3" fmla="*/ 7127 h 80980"/>
                <a:gd name="connsiteX4" fmla="*/ 69306 w 134100"/>
                <a:gd name="connsiteY4" fmla="*/ 8137 h 80980"/>
                <a:gd name="connsiteX5" fmla="*/ 126119 w 134100"/>
                <a:gd name="connsiteY5" fmla="*/ 7127 h 80980"/>
                <a:gd name="connsiteX6" fmla="*/ 124477 w 134100"/>
                <a:gd name="connsiteY6" fmla="*/ 53459 h 80980"/>
                <a:gd name="connsiteX7" fmla="*/ 118544 w 134100"/>
                <a:gd name="connsiteY7" fmla="*/ 80980 h 8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100" h="80980">
                  <a:moveTo>
                    <a:pt x="118544" y="80980"/>
                  </a:moveTo>
                  <a:lnTo>
                    <a:pt x="17795" y="80980"/>
                  </a:lnTo>
                  <a:cubicBezTo>
                    <a:pt x="17795" y="80980"/>
                    <a:pt x="16659" y="64063"/>
                    <a:pt x="10220" y="53459"/>
                  </a:cubicBezTo>
                  <a:cubicBezTo>
                    <a:pt x="2393" y="40329"/>
                    <a:pt x="-7329" y="17984"/>
                    <a:pt x="8453" y="7127"/>
                  </a:cubicBezTo>
                  <a:cubicBezTo>
                    <a:pt x="28526" y="-6634"/>
                    <a:pt x="50999" y="8137"/>
                    <a:pt x="69306" y="8137"/>
                  </a:cubicBezTo>
                  <a:cubicBezTo>
                    <a:pt x="84203" y="8263"/>
                    <a:pt x="103267" y="-9537"/>
                    <a:pt x="126119" y="7127"/>
                  </a:cubicBezTo>
                  <a:cubicBezTo>
                    <a:pt x="141521" y="18363"/>
                    <a:pt x="131043" y="42728"/>
                    <a:pt x="124477" y="53459"/>
                  </a:cubicBezTo>
                  <a:cubicBezTo>
                    <a:pt x="115640" y="67977"/>
                    <a:pt x="118544" y="80980"/>
                    <a:pt x="118544" y="80980"/>
                  </a:cubicBezTo>
                  <a:close/>
                </a:path>
              </a:pathLst>
            </a:custGeom>
            <a:solidFill>
              <a:srgbClr val="E2DD24"/>
            </a:solidFill>
            <a:ln w="1262" cap="flat">
              <a:noFill/>
              <a:prstDash val="solid"/>
              <a:miter/>
            </a:ln>
          </p:spPr>
          <p:txBody>
            <a:bodyPr rtlCol="0" anchor="ctr"/>
            <a:lstStyle/>
            <a:p>
              <a:endParaRPr lang="en-QA"/>
            </a:p>
          </p:txBody>
        </p:sp>
        <p:sp>
          <p:nvSpPr>
            <p:cNvPr id="9265" name="Freeform 9264">
              <a:extLst>
                <a:ext uri="{FF2B5EF4-FFF2-40B4-BE49-F238E27FC236}">
                  <a16:creationId xmlns:a16="http://schemas.microsoft.com/office/drawing/2014/main" id="{352608A9-8A49-9B6C-52D1-6144551E7E4B}"/>
                </a:ext>
              </a:extLst>
            </p:cNvPr>
            <p:cNvSpPr/>
            <p:nvPr/>
          </p:nvSpPr>
          <p:spPr>
            <a:xfrm>
              <a:off x="8661976" y="4263758"/>
              <a:ext cx="139144" cy="86027"/>
            </a:xfrm>
            <a:custGeom>
              <a:avLst/>
              <a:gdLst>
                <a:gd name="connsiteX0" fmla="*/ 71815 w 139144"/>
                <a:gd name="connsiteY0" fmla="*/ 13184 h 86027"/>
                <a:gd name="connsiteX1" fmla="*/ 56842 w 139144"/>
                <a:gd name="connsiteY1" fmla="*/ 11026 h 86027"/>
                <a:gd name="connsiteX2" fmla="*/ 51905 w 139144"/>
                <a:gd name="connsiteY2" fmla="*/ 9826 h 86027"/>
                <a:gd name="connsiteX3" fmla="*/ 41590 w 139144"/>
                <a:gd name="connsiteY3" fmla="*/ 7479 h 86027"/>
                <a:gd name="connsiteX4" fmla="*/ 12401 w 139144"/>
                <a:gd name="connsiteY4" fmla="*/ 11733 h 86027"/>
                <a:gd name="connsiteX5" fmla="*/ 5495 w 139144"/>
                <a:gd name="connsiteY5" fmla="*/ 31553 h 86027"/>
                <a:gd name="connsiteX6" fmla="*/ 14901 w 139144"/>
                <a:gd name="connsiteY6" fmla="*/ 54681 h 86027"/>
                <a:gd name="connsiteX7" fmla="*/ 21428 w 139144"/>
                <a:gd name="connsiteY7" fmla="*/ 73239 h 86027"/>
                <a:gd name="connsiteX8" fmla="*/ 22552 w 139144"/>
                <a:gd name="connsiteY8" fmla="*/ 80397 h 86027"/>
                <a:gd name="connsiteX9" fmla="*/ 22615 w 139144"/>
                <a:gd name="connsiteY9" fmla="*/ 80978 h 86027"/>
                <a:gd name="connsiteX10" fmla="*/ 118187 w 139144"/>
                <a:gd name="connsiteY10" fmla="*/ 80978 h 86027"/>
                <a:gd name="connsiteX11" fmla="*/ 118200 w 139144"/>
                <a:gd name="connsiteY11" fmla="*/ 75007 h 86027"/>
                <a:gd name="connsiteX12" fmla="*/ 124840 w 139144"/>
                <a:gd name="connsiteY12" fmla="*/ 54669 h 86027"/>
                <a:gd name="connsiteX13" fmla="*/ 124840 w 139144"/>
                <a:gd name="connsiteY13" fmla="*/ 54669 h 86027"/>
                <a:gd name="connsiteX14" fmla="*/ 133564 w 139144"/>
                <a:gd name="connsiteY14" fmla="*/ 32588 h 86027"/>
                <a:gd name="connsiteX15" fmla="*/ 127151 w 139144"/>
                <a:gd name="connsiteY15" fmla="*/ 11695 h 86027"/>
                <a:gd name="connsiteX16" fmla="*/ 97860 w 139144"/>
                <a:gd name="connsiteY16" fmla="*/ 6405 h 86027"/>
                <a:gd name="connsiteX17" fmla="*/ 88076 w 139144"/>
                <a:gd name="connsiteY17" fmla="*/ 9435 h 86027"/>
                <a:gd name="connsiteX18" fmla="*/ 84566 w 139144"/>
                <a:gd name="connsiteY18" fmla="*/ 10622 h 86027"/>
                <a:gd name="connsiteX19" fmla="*/ 71815 w 139144"/>
                <a:gd name="connsiteY19" fmla="*/ 13184 h 86027"/>
                <a:gd name="connsiteX20" fmla="*/ 121066 w 139144"/>
                <a:gd name="connsiteY20" fmla="*/ 83503 h 86027"/>
                <a:gd name="connsiteX21" fmla="*/ 121066 w 139144"/>
                <a:gd name="connsiteY21" fmla="*/ 86028 h 86027"/>
                <a:gd name="connsiteX22" fmla="*/ 17956 w 139144"/>
                <a:gd name="connsiteY22" fmla="*/ 86028 h 86027"/>
                <a:gd name="connsiteX23" fmla="*/ 17792 w 139144"/>
                <a:gd name="connsiteY23" fmla="*/ 83680 h 86027"/>
                <a:gd name="connsiteX24" fmla="*/ 17792 w 139144"/>
                <a:gd name="connsiteY24" fmla="*/ 83667 h 86027"/>
                <a:gd name="connsiteX25" fmla="*/ 17792 w 139144"/>
                <a:gd name="connsiteY25" fmla="*/ 83642 h 86027"/>
                <a:gd name="connsiteX26" fmla="*/ 17780 w 139144"/>
                <a:gd name="connsiteY26" fmla="*/ 83516 h 86027"/>
                <a:gd name="connsiteX27" fmla="*/ 17741 w 139144"/>
                <a:gd name="connsiteY27" fmla="*/ 82985 h 86027"/>
                <a:gd name="connsiteX28" fmla="*/ 17527 w 139144"/>
                <a:gd name="connsiteY28" fmla="*/ 80991 h 86027"/>
                <a:gd name="connsiteX29" fmla="*/ 16467 w 139144"/>
                <a:gd name="connsiteY29" fmla="*/ 74211 h 86027"/>
                <a:gd name="connsiteX30" fmla="*/ 10583 w 139144"/>
                <a:gd name="connsiteY30" fmla="*/ 57295 h 86027"/>
                <a:gd name="connsiteX31" fmla="*/ 10583 w 139144"/>
                <a:gd name="connsiteY31" fmla="*/ 57295 h 86027"/>
                <a:gd name="connsiteX32" fmla="*/ 10571 w 139144"/>
                <a:gd name="connsiteY32" fmla="*/ 57282 h 86027"/>
                <a:gd name="connsiteX33" fmla="*/ 508 w 139144"/>
                <a:gd name="connsiteY33" fmla="*/ 32387 h 86027"/>
                <a:gd name="connsiteX34" fmla="*/ 9548 w 139144"/>
                <a:gd name="connsiteY34" fmla="*/ 7579 h 86027"/>
                <a:gd name="connsiteX35" fmla="*/ 9548 w 139144"/>
                <a:gd name="connsiteY35" fmla="*/ 7567 h 86027"/>
                <a:gd name="connsiteX36" fmla="*/ 42537 w 139144"/>
                <a:gd name="connsiteY36" fmla="*/ 2517 h 86027"/>
                <a:gd name="connsiteX37" fmla="*/ 53294 w 139144"/>
                <a:gd name="connsiteY37" fmla="*/ 4966 h 86027"/>
                <a:gd name="connsiteX38" fmla="*/ 57991 w 139144"/>
                <a:gd name="connsiteY38" fmla="*/ 6115 h 86027"/>
                <a:gd name="connsiteX39" fmla="*/ 71828 w 139144"/>
                <a:gd name="connsiteY39" fmla="*/ 8135 h 86027"/>
                <a:gd name="connsiteX40" fmla="*/ 71840 w 139144"/>
                <a:gd name="connsiteY40" fmla="*/ 8135 h 86027"/>
                <a:gd name="connsiteX41" fmla="*/ 71853 w 139144"/>
                <a:gd name="connsiteY41" fmla="*/ 8135 h 86027"/>
                <a:gd name="connsiteX42" fmla="*/ 82988 w 139144"/>
                <a:gd name="connsiteY42" fmla="*/ 5812 h 86027"/>
                <a:gd name="connsiteX43" fmla="*/ 86271 w 139144"/>
                <a:gd name="connsiteY43" fmla="*/ 4714 h 86027"/>
                <a:gd name="connsiteX44" fmla="*/ 96648 w 139144"/>
                <a:gd name="connsiteY44" fmla="*/ 1507 h 86027"/>
                <a:gd name="connsiteX45" fmla="*/ 130130 w 139144"/>
                <a:gd name="connsiteY45" fmla="*/ 7617 h 86027"/>
                <a:gd name="connsiteX46" fmla="*/ 138551 w 139144"/>
                <a:gd name="connsiteY46" fmla="*/ 33434 h 86027"/>
                <a:gd name="connsiteX47" fmla="*/ 129158 w 139144"/>
                <a:gd name="connsiteY47" fmla="*/ 57307 h 86027"/>
                <a:gd name="connsiteX48" fmla="*/ 123237 w 139144"/>
                <a:gd name="connsiteY48" fmla="*/ 75385 h 86027"/>
                <a:gd name="connsiteX49" fmla="*/ 123262 w 139144"/>
                <a:gd name="connsiteY49" fmla="*/ 81016 h 86027"/>
                <a:gd name="connsiteX50" fmla="*/ 123451 w 139144"/>
                <a:gd name="connsiteY50" fmla="*/ 82518 h 86027"/>
                <a:gd name="connsiteX51" fmla="*/ 123515 w 139144"/>
                <a:gd name="connsiteY51" fmla="*/ 82884 h 86027"/>
                <a:gd name="connsiteX52" fmla="*/ 123527 w 139144"/>
                <a:gd name="connsiteY52" fmla="*/ 82935 h 86027"/>
                <a:gd name="connsiteX53" fmla="*/ 123527 w 139144"/>
                <a:gd name="connsiteY53" fmla="*/ 82960 h 86027"/>
                <a:gd name="connsiteX54" fmla="*/ 123527 w 139144"/>
                <a:gd name="connsiteY54" fmla="*/ 82960 h 86027"/>
                <a:gd name="connsiteX55" fmla="*/ 121066 w 139144"/>
                <a:gd name="connsiteY55" fmla="*/ 83503 h 8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39144" h="86027">
                  <a:moveTo>
                    <a:pt x="71815" y="13184"/>
                  </a:moveTo>
                  <a:cubicBezTo>
                    <a:pt x="66942" y="13184"/>
                    <a:pt x="61866" y="12213"/>
                    <a:pt x="56842" y="11026"/>
                  </a:cubicBezTo>
                  <a:cubicBezTo>
                    <a:pt x="55188" y="10647"/>
                    <a:pt x="53547" y="10231"/>
                    <a:pt x="51905" y="9826"/>
                  </a:cubicBezTo>
                  <a:cubicBezTo>
                    <a:pt x="48484" y="8981"/>
                    <a:pt x="45075" y="8135"/>
                    <a:pt x="41590" y="7479"/>
                  </a:cubicBezTo>
                  <a:cubicBezTo>
                    <a:pt x="31427" y="5560"/>
                    <a:pt x="21618" y="5421"/>
                    <a:pt x="12401" y="11733"/>
                  </a:cubicBezTo>
                  <a:cubicBezTo>
                    <a:pt x="5621" y="16404"/>
                    <a:pt x="4144" y="23512"/>
                    <a:pt x="5495" y="31553"/>
                  </a:cubicBezTo>
                  <a:cubicBezTo>
                    <a:pt x="6859" y="39671"/>
                    <a:pt x="11050" y="48205"/>
                    <a:pt x="14901" y="54681"/>
                  </a:cubicBezTo>
                  <a:cubicBezTo>
                    <a:pt x="18360" y="60375"/>
                    <a:pt x="20317" y="67596"/>
                    <a:pt x="21428" y="73239"/>
                  </a:cubicBezTo>
                  <a:cubicBezTo>
                    <a:pt x="21984" y="76092"/>
                    <a:pt x="22337" y="78604"/>
                    <a:pt x="22552" y="80397"/>
                  </a:cubicBezTo>
                  <a:cubicBezTo>
                    <a:pt x="22565" y="80599"/>
                    <a:pt x="22590" y="80801"/>
                    <a:pt x="22615" y="80978"/>
                  </a:cubicBezTo>
                  <a:lnTo>
                    <a:pt x="118187" y="80978"/>
                  </a:lnTo>
                  <a:cubicBezTo>
                    <a:pt x="118073" y="79463"/>
                    <a:pt x="118023" y="77418"/>
                    <a:pt x="118200" y="75007"/>
                  </a:cubicBezTo>
                  <a:cubicBezTo>
                    <a:pt x="118604" y="69616"/>
                    <a:pt x="120182" y="62332"/>
                    <a:pt x="124840" y="54669"/>
                  </a:cubicBezTo>
                  <a:lnTo>
                    <a:pt x="124840" y="54669"/>
                  </a:lnTo>
                  <a:cubicBezTo>
                    <a:pt x="128035" y="49455"/>
                    <a:pt x="132125" y="40996"/>
                    <a:pt x="133564" y="32588"/>
                  </a:cubicBezTo>
                  <a:cubicBezTo>
                    <a:pt x="135016" y="24168"/>
                    <a:pt x="133728" y="16492"/>
                    <a:pt x="127151" y="11695"/>
                  </a:cubicBezTo>
                  <a:cubicBezTo>
                    <a:pt x="116508" y="3931"/>
                    <a:pt x="106875" y="4171"/>
                    <a:pt x="97860" y="6405"/>
                  </a:cubicBezTo>
                  <a:cubicBezTo>
                    <a:pt x="94477" y="7251"/>
                    <a:pt x="91270" y="8337"/>
                    <a:pt x="88076" y="9435"/>
                  </a:cubicBezTo>
                  <a:cubicBezTo>
                    <a:pt x="86914" y="9826"/>
                    <a:pt x="85741" y="10231"/>
                    <a:pt x="84566" y="10622"/>
                  </a:cubicBezTo>
                  <a:cubicBezTo>
                    <a:pt x="80312" y="12011"/>
                    <a:pt x="75994" y="13222"/>
                    <a:pt x="71815" y="13184"/>
                  </a:cubicBezTo>
                  <a:close/>
                  <a:moveTo>
                    <a:pt x="121066" y="83503"/>
                  </a:moveTo>
                  <a:lnTo>
                    <a:pt x="121066" y="86028"/>
                  </a:lnTo>
                  <a:lnTo>
                    <a:pt x="17956" y="86028"/>
                  </a:lnTo>
                  <a:lnTo>
                    <a:pt x="17792" y="83680"/>
                  </a:lnTo>
                  <a:lnTo>
                    <a:pt x="17792" y="83667"/>
                  </a:lnTo>
                  <a:lnTo>
                    <a:pt x="17792" y="83642"/>
                  </a:lnTo>
                  <a:cubicBezTo>
                    <a:pt x="17792" y="83616"/>
                    <a:pt x="17792" y="83566"/>
                    <a:pt x="17780" y="83516"/>
                  </a:cubicBezTo>
                  <a:cubicBezTo>
                    <a:pt x="17780" y="83389"/>
                    <a:pt x="17767" y="83213"/>
                    <a:pt x="17741" y="82985"/>
                  </a:cubicBezTo>
                  <a:cubicBezTo>
                    <a:pt x="17704" y="82531"/>
                    <a:pt x="17628" y="81849"/>
                    <a:pt x="17527" y="80991"/>
                  </a:cubicBezTo>
                  <a:cubicBezTo>
                    <a:pt x="17325" y="79299"/>
                    <a:pt x="16997" y="76913"/>
                    <a:pt x="16467" y="74211"/>
                  </a:cubicBezTo>
                  <a:cubicBezTo>
                    <a:pt x="15393" y="68745"/>
                    <a:pt x="13575" y="62218"/>
                    <a:pt x="10583" y="57295"/>
                  </a:cubicBezTo>
                  <a:lnTo>
                    <a:pt x="10583" y="57295"/>
                  </a:lnTo>
                  <a:lnTo>
                    <a:pt x="10571" y="57282"/>
                  </a:lnTo>
                  <a:cubicBezTo>
                    <a:pt x="6606" y="50629"/>
                    <a:pt x="2024" y="41438"/>
                    <a:pt x="508" y="32387"/>
                  </a:cubicBezTo>
                  <a:cubicBezTo>
                    <a:pt x="-1007" y="23259"/>
                    <a:pt x="546" y="13765"/>
                    <a:pt x="9548" y="7579"/>
                  </a:cubicBezTo>
                  <a:lnTo>
                    <a:pt x="9548" y="7567"/>
                  </a:lnTo>
                  <a:cubicBezTo>
                    <a:pt x="20406" y="131"/>
                    <a:pt x="31869" y="497"/>
                    <a:pt x="42537" y="2517"/>
                  </a:cubicBezTo>
                  <a:cubicBezTo>
                    <a:pt x="46148" y="3199"/>
                    <a:pt x="49797" y="4108"/>
                    <a:pt x="53294" y="4966"/>
                  </a:cubicBezTo>
                  <a:cubicBezTo>
                    <a:pt x="54897" y="5370"/>
                    <a:pt x="56463" y="5761"/>
                    <a:pt x="57991" y="6115"/>
                  </a:cubicBezTo>
                  <a:cubicBezTo>
                    <a:pt x="62952" y="7276"/>
                    <a:pt x="67560" y="8135"/>
                    <a:pt x="71828" y="8135"/>
                  </a:cubicBezTo>
                  <a:lnTo>
                    <a:pt x="71840" y="8135"/>
                  </a:lnTo>
                  <a:lnTo>
                    <a:pt x="71853" y="8135"/>
                  </a:lnTo>
                  <a:cubicBezTo>
                    <a:pt x="75123" y="8173"/>
                    <a:pt x="78759" y="7201"/>
                    <a:pt x="82988" y="5812"/>
                  </a:cubicBezTo>
                  <a:cubicBezTo>
                    <a:pt x="84049" y="5471"/>
                    <a:pt x="85147" y="5092"/>
                    <a:pt x="86271" y="4714"/>
                  </a:cubicBezTo>
                  <a:cubicBezTo>
                    <a:pt x="89515" y="3603"/>
                    <a:pt x="93038" y="2403"/>
                    <a:pt x="96648" y="1507"/>
                  </a:cubicBezTo>
                  <a:cubicBezTo>
                    <a:pt x="106597" y="-967"/>
                    <a:pt x="117922" y="-1296"/>
                    <a:pt x="130130" y="7617"/>
                  </a:cubicBezTo>
                  <a:cubicBezTo>
                    <a:pt x="138955" y="14056"/>
                    <a:pt x="140129" y="24181"/>
                    <a:pt x="138551" y="33434"/>
                  </a:cubicBezTo>
                  <a:cubicBezTo>
                    <a:pt x="136961" y="42701"/>
                    <a:pt x="132529" y="51790"/>
                    <a:pt x="129158" y="57307"/>
                  </a:cubicBezTo>
                  <a:cubicBezTo>
                    <a:pt x="124979" y="64162"/>
                    <a:pt x="123591" y="70638"/>
                    <a:pt x="123237" y="75385"/>
                  </a:cubicBezTo>
                  <a:cubicBezTo>
                    <a:pt x="123060" y="77759"/>
                    <a:pt x="123136" y="79690"/>
                    <a:pt x="123262" y="81016"/>
                  </a:cubicBezTo>
                  <a:cubicBezTo>
                    <a:pt x="123326" y="81672"/>
                    <a:pt x="123401" y="82190"/>
                    <a:pt x="123451" y="82518"/>
                  </a:cubicBezTo>
                  <a:cubicBezTo>
                    <a:pt x="123477" y="82682"/>
                    <a:pt x="123502" y="82809"/>
                    <a:pt x="123515" y="82884"/>
                  </a:cubicBezTo>
                  <a:cubicBezTo>
                    <a:pt x="123515" y="82897"/>
                    <a:pt x="123527" y="82922"/>
                    <a:pt x="123527" y="82935"/>
                  </a:cubicBezTo>
                  <a:cubicBezTo>
                    <a:pt x="123527" y="82947"/>
                    <a:pt x="123527" y="82947"/>
                    <a:pt x="123527" y="82960"/>
                  </a:cubicBezTo>
                  <a:lnTo>
                    <a:pt x="123527" y="82960"/>
                  </a:lnTo>
                  <a:cubicBezTo>
                    <a:pt x="123527" y="82960"/>
                    <a:pt x="123527" y="82960"/>
                    <a:pt x="121066" y="83503"/>
                  </a:cubicBezTo>
                  <a:close/>
                </a:path>
              </a:pathLst>
            </a:custGeom>
            <a:solidFill>
              <a:srgbClr val="525625"/>
            </a:solidFill>
            <a:ln w="1262" cap="flat">
              <a:noFill/>
              <a:prstDash val="solid"/>
              <a:miter/>
            </a:ln>
          </p:spPr>
          <p:txBody>
            <a:bodyPr rtlCol="0" anchor="ctr"/>
            <a:lstStyle/>
            <a:p>
              <a:endParaRPr lang="en-QA"/>
            </a:p>
          </p:txBody>
        </p:sp>
      </p:grpSp>
      <p:grpSp>
        <p:nvGrpSpPr>
          <p:cNvPr id="9266" name="Graphic 2">
            <a:extLst>
              <a:ext uri="{FF2B5EF4-FFF2-40B4-BE49-F238E27FC236}">
                <a16:creationId xmlns:a16="http://schemas.microsoft.com/office/drawing/2014/main" id="{871CD96C-D9BD-5EF8-164C-EF24D27E88A6}"/>
              </a:ext>
            </a:extLst>
          </p:cNvPr>
          <p:cNvGrpSpPr/>
          <p:nvPr/>
        </p:nvGrpSpPr>
        <p:grpSpPr>
          <a:xfrm>
            <a:off x="10408110" y="6590606"/>
            <a:ext cx="855669" cy="570413"/>
            <a:chOff x="8228546" y="3222296"/>
            <a:chExt cx="647672" cy="431756"/>
          </a:xfrm>
        </p:grpSpPr>
        <p:sp>
          <p:nvSpPr>
            <p:cNvPr id="9267" name="Freeform 9266">
              <a:extLst>
                <a:ext uri="{FF2B5EF4-FFF2-40B4-BE49-F238E27FC236}">
                  <a16:creationId xmlns:a16="http://schemas.microsoft.com/office/drawing/2014/main" id="{FDA6BF6A-78F2-F8DF-82D3-06F89499C6DB}"/>
                </a:ext>
              </a:extLst>
            </p:cNvPr>
            <p:cNvSpPr/>
            <p:nvPr/>
          </p:nvSpPr>
          <p:spPr>
            <a:xfrm>
              <a:off x="8250388" y="3222296"/>
              <a:ext cx="603985" cy="431756"/>
            </a:xfrm>
            <a:custGeom>
              <a:avLst/>
              <a:gdLst>
                <a:gd name="connsiteX0" fmla="*/ 0 w 603985"/>
                <a:gd name="connsiteY0" fmla="*/ 0 h 431756"/>
                <a:gd name="connsiteX1" fmla="*/ 603986 w 603985"/>
                <a:gd name="connsiteY1" fmla="*/ 0 h 431756"/>
                <a:gd name="connsiteX2" fmla="*/ 603986 w 603985"/>
                <a:gd name="connsiteY2" fmla="*/ 431756 h 431756"/>
                <a:gd name="connsiteX3" fmla="*/ 0 w 603985"/>
                <a:gd name="connsiteY3" fmla="*/ 431756 h 431756"/>
                <a:gd name="connsiteX4" fmla="*/ 0 w 603985"/>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985" h="431756">
                  <a:moveTo>
                    <a:pt x="0" y="0"/>
                  </a:moveTo>
                  <a:lnTo>
                    <a:pt x="603986" y="0"/>
                  </a:lnTo>
                  <a:lnTo>
                    <a:pt x="603986" y="431756"/>
                  </a:lnTo>
                  <a:lnTo>
                    <a:pt x="0" y="431756"/>
                  </a:lnTo>
                  <a:lnTo>
                    <a:pt x="0" y="0"/>
                  </a:lnTo>
                  <a:close/>
                </a:path>
              </a:pathLst>
            </a:custGeom>
            <a:solidFill>
              <a:srgbClr val="181A93"/>
            </a:solidFill>
            <a:ln w="1262" cap="flat">
              <a:noFill/>
              <a:prstDash val="solid"/>
              <a:miter/>
            </a:ln>
          </p:spPr>
          <p:txBody>
            <a:bodyPr rtlCol="0" anchor="ctr"/>
            <a:lstStyle/>
            <a:p>
              <a:endParaRPr lang="en-QA"/>
            </a:p>
          </p:txBody>
        </p:sp>
        <p:sp>
          <p:nvSpPr>
            <p:cNvPr id="9268" name="Freeform 9267">
              <a:extLst>
                <a:ext uri="{FF2B5EF4-FFF2-40B4-BE49-F238E27FC236}">
                  <a16:creationId xmlns:a16="http://schemas.microsoft.com/office/drawing/2014/main" id="{F5A78A68-0709-8B6C-6983-817CCDCAF9AA}"/>
                </a:ext>
              </a:extLst>
            </p:cNvPr>
            <p:cNvSpPr/>
            <p:nvPr/>
          </p:nvSpPr>
          <p:spPr>
            <a:xfrm>
              <a:off x="8228546" y="3222296"/>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FFA44A"/>
            </a:solidFill>
            <a:ln w="1262" cap="flat">
              <a:noFill/>
              <a:prstDash val="solid"/>
              <a:miter/>
            </a:ln>
          </p:spPr>
          <p:txBody>
            <a:bodyPr rtlCol="0" anchor="ctr"/>
            <a:lstStyle/>
            <a:p>
              <a:endParaRPr lang="en-QA"/>
            </a:p>
          </p:txBody>
        </p:sp>
        <p:sp>
          <p:nvSpPr>
            <p:cNvPr id="9269" name="Freeform 9268">
              <a:extLst>
                <a:ext uri="{FF2B5EF4-FFF2-40B4-BE49-F238E27FC236}">
                  <a16:creationId xmlns:a16="http://schemas.microsoft.com/office/drawing/2014/main" id="{75B7BCAC-F878-ED8C-557E-E4C112F9F5EF}"/>
                </a:ext>
              </a:extLst>
            </p:cNvPr>
            <p:cNvSpPr/>
            <p:nvPr/>
          </p:nvSpPr>
          <p:spPr>
            <a:xfrm>
              <a:off x="8228546" y="3510134"/>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1A9F0B"/>
            </a:solidFill>
            <a:ln w="1262" cap="flat">
              <a:noFill/>
              <a:prstDash val="solid"/>
              <a:miter/>
            </a:ln>
          </p:spPr>
          <p:txBody>
            <a:bodyPr rtlCol="0" anchor="ctr"/>
            <a:lstStyle/>
            <a:p>
              <a:endParaRPr lang="en-QA"/>
            </a:p>
          </p:txBody>
        </p:sp>
        <p:sp>
          <p:nvSpPr>
            <p:cNvPr id="9270" name="Freeform 9269">
              <a:extLst>
                <a:ext uri="{FF2B5EF4-FFF2-40B4-BE49-F238E27FC236}">
                  <a16:creationId xmlns:a16="http://schemas.microsoft.com/office/drawing/2014/main" id="{C2BB2DB5-C718-06F7-C974-CACA190A02B2}"/>
                </a:ext>
              </a:extLst>
            </p:cNvPr>
            <p:cNvSpPr/>
            <p:nvPr/>
          </p:nvSpPr>
          <p:spPr>
            <a:xfrm>
              <a:off x="8228546" y="3366215"/>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FFFFFF"/>
            </a:solidFill>
            <a:ln w="1262" cap="flat">
              <a:noFill/>
              <a:prstDash val="solid"/>
              <a:miter/>
            </a:ln>
          </p:spPr>
          <p:txBody>
            <a:bodyPr rtlCol="0" anchor="ctr"/>
            <a:lstStyle/>
            <a:p>
              <a:endParaRPr lang="en-QA"/>
            </a:p>
          </p:txBody>
        </p:sp>
        <p:sp>
          <p:nvSpPr>
            <p:cNvPr id="9271" name="Freeform 9270">
              <a:extLst>
                <a:ext uri="{FF2B5EF4-FFF2-40B4-BE49-F238E27FC236}">
                  <a16:creationId xmlns:a16="http://schemas.microsoft.com/office/drawing/2014/main" id="{B5D82B46-60C4-B6D2-B266-114F2EDDDBA5}"/>
                </a:ext>
              </a:extLst>
            </p:cNvPr>
            <p:cNvSpPr/>
            <p:nvPr/>
          </p:nvSpPr>
          <p:spPr>
            <a:xfrm>
              <a:off x="8509202" y="3394999"/>
              <a:ext cx="86356" cy="86351"/>
            </a:xfrm>
            <a:custGeom>
              <a:avLst/>
              <a:gdLst>
                <a:gd name="connsiteX0" fmla="*/ 43178 w 86356"/>
                <a:gd name="connsiteY0" fmla="*/ 86351 h 86351"/>
                <a:gd name="connsiteX1" fmla="*/ 86356 w 86356"/>
                <a:gd name="connsiteY1" fmla="*/ 43176 h 86351"/>
                <a:gd name="connsiteX2" fmla="*/ 43178 w 86356"/>
                <a:gd name="connsiteY2" fmla="*/ 0 h 86351"/>
                <a:gd name="connsiteX3" fmla="*/ 0 w 86356"/>
                <a:gd name="connsiteY3" fmla="*/ 43176 h 86351"/>
                <a:gd name="connsiteX4" fmla="*/ 43178 w 86356"/>
                <a:gd name="connsiteY4" fmla="*/ 86351 h 86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56" h="86351">
                  <a:moveTo>
                    <a:pt x="43178" y="86351"/>
                  </a:moveTo>
                  <a:cubicBezTo>
                    <a:pt x="67027" y="86351"/>
                    <a:pt x="86356" y="67023"/>
                    <a:pt x="86356" y="43176"/>
                  </a:cubicBezTo>
                  <a:cubicBezTo>
                    <a:pt x="86356" y="19341"/>
                    <a:pt x="67027" y="0"/>
                    <a:pt x="43178" y="0"/>
                  </a:cubicBezTo>
                  <a:cubicBezTo>
                    <a:pt x="19329" y="0"/>
                    <a:pt x="0" y="19341"/>
                    <a:pt x="0" y="43176"/>
                  </a:cubicBezTo>
                  <a:cubicBezTo>
                    <a:pt x="0" y="67023"/>
                    <a:pt x="19329" y="86351"/>
                    <a:pt x="43178" y="86351"/>
                  </a:cubicBezTo>
                  <a:close/>
                </a:path>
              </a:pathLst>
            </a:custGeom>
            <a:solidFill>
              <a:srgbClr val="FFFFFF"/>
            </a:solidFill>
            <a:ln w="1262" cap="flat">
              <a:noFill/>
              <a:prstDash val="solid"/>
              <a:miter/>
            </a:ln>
          </p:spPr>
          <p:txBody>
            <a:bodyPr rtlCol="0" anchor="ctr"/>
            <a:lstStyle/>
            <a:p>
              <a:endParaRPr lang="en-QA"/>
            </a:p>
          </p:txBody>
        </p:sp>
        <p:sp>
          <p:nvSpPr>
            <p:cNvPr id="9272" name="Freeform 9271">
              <a:extLst>
                <a:ext uri="{FF2B5EF4-FFF2-40B4-BE49-F238E27FC236}">
                  <a16:creationId xmlns:a16="http://schemas.microsoft.com/office/drawing/2014/main" id="{1708294B-4D25-1BB7-EBA7-576ACDB87DBA}"/>
                </a:ext>
              </a:extLst>
            </p:cNvPr>
            <p:cNvSpPr/>
            <p:nvPr/>
          </p:nvSpPr>
          <p:spPr>
            <a:xfrm>
              <a:off x="8494810" y="3380607"/>
              <a:ext cx="115141" cy="115135"/>
            </a:xfrm>
            <a:custGeom>
              <a:avLst/>
              <a:gdLst>
                <a:gd name="connsiteX0" fmla="*/ 57571 w 115141"/>
                <a:gd name="connsiteY0" fmla="*/ 115135 h 115135"/>
                <a:gd name="connsiteX1" fmla="*/ 0 w 115141"/>
                <a:gd name="connsiteY1" fmla="*/ 57568 h 115135"/>
                <a:gd name="connsiteX2" fmla="*/ 57571 w 115141"/>
                <a:gd name="connsiteY2" fmla="*/ 0 h 115135"/>
                <a:gd name="connsiteX3" fmla="*/ 115141 w 115141"/>
                <a:gd name="connsiteY3" fmla="*/ 57568 h 115135"/>
                <a:gd name="connsiteX4" fmla="*/ 57571 w 115141"/>
                <a:gd name="connsiteY4" fmla="*/ 115135 h 115135"/>
                <a:gd name="connsiteX5" fmla="*/ 57571 w 115141"/>
                <a:gd name="connsiteY5" fmla="*/ 100743 h 115135"/>
                <a:gd name="connsiteX6" fmla="*/ 100749 w 115141"/>
                <a:gd name="connsiteY6" fmla="*/ 57568 h 115135"/>
                <a:gd name="connsiteX7" fmla="*/ 57571 w 115141"/>
                <a:gd name="connsiteY7" fmla="*/ 14392 h 115135"/>
                <a:gd name="connsiteX8" fmla="*/ 14393 w 115141"/>
                <a:gd name="connsiteY8" fmla="*/ 57568 h 115135"/>
                <a:gd name="connsiteX9" fmla="*/ 57571 w 115141"/>
                <a:gd name="connsiteY9" fmla="*/ 100743 h 115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141" h="115135">
                  <a:moveTo>
                    <a:pt x="57571" y="115135"/>
                  </a:moveTo>
                  <a:cubicBezTo>
                    <a:pt x="25881" y="115135"/>
                    <a:pt x="0" y="89255"/>
                    <a:pt x="0" y="57568"/>
                  </a:cubicBezTo>
                  <a:cubicBezTo>
                    <a:pt x="0" y="25880"/>
                    <a:pt x="25881" y="0"/>
                    <a:pt x="57571" y="0"/>
                  </a:cubicBezTo>
                  <a:cubicBezTo>
                    <a:pt x="89260" y="0"/>
                    <a:pt x="115141" y="25880"/>
                    <a:pt x="115141" y="57568"/>
                  </a:cubicBezTo>
                  <a:cubicBezTo>
                    <a:pt x="115141" y="89255"/>
                    <a:pt x="89260" y="115135"/>
                    <a:pt x="57571" y="115135"/>
                  </a:cubicBezTo>
                  <a:close/>
                  <a:moveTo>
                    <a:pt x="57571" y="100743"/>
                  </a:moveTo>
                  <a:cubicBezTo>
                    <a:pt x="80549" y="100743"/>
                    <a:pt x="100749" y="80544"/>
                    <a:pt x="100749" y="57568"/>
                  </a:cubicBezTo>
                  <a:cubicBezTo>
                    <a:pt x="100749" y="34591"/>
                    <a:pt x="80674" y="14392"/>
                    <a:pt x="57571" y="14392"/>
                  </a:cubicBezTo>
                  <a:cubicBezTo>
                    <a:pt x="34467" y="14392"/>
                    <a:pt x="14393" y="34591"/>
                    <a:pt x="14393" y="57568"/>
                  </a:cubicBezTo>
                  <a:cubicBezTo>
                    <a:pt x="14393" y="80544"/>
                    <a:pt x="34593" y="100743"/>
                    <a:pt x="57571" y="100743"/>
                  </a:cubicBezTo>
                  <a:close/>
                </a:path>
              </a:pathLst>
            </a:custGeom>
            <a:solidFill>
              <a:srgbClr val="181A93"/>
            </a:solidFill>
            <a:ln w="1262" cap="flat">
              <a:noFill/>
              <a:prstDash val="solid"/>
              <a:miter/>
            </a:ln>
          </p:spPr>
          <p:txBody>
            <a:bodyPr rtlCol="0" anchor="ctr"/>
            <a:lstStyle/>
            <a:p>
              <a:endParaRPr lang="en-QA"/>
            </a:p>
          </p:txBody>
        </p:sp>
        <p:sp>
          <p:nvSpPr>
            <p:cNvPr id="9273" name="Freeform 9272">
              <a:extLst>
                <a:ext uri="{FF2B5EF4-FFF2-40B4-BE49-F238E27FC236}">
                  <a16:creationId xmlns:a16="http://schemas.microsoft.com/office/drawing/2014/main" id="{1EBA50D1-9795-5C18-B743-41A18D535584}"/>
                </a:ext>
              </a:extLst>
            </p:cNvPr>
            <p:cNvSpPr/>
            <p:nvPr/>
          </p:nvSpPr>
          <p:spPr>
            <a:xfrm>
              <a:off x="8523596" y="3409391"/>
              <a:ext cx="57570" cy="57567"/>
            </a:xfrm>
            <a:custGeom>
              <a:avLst/>
              <a:gdLst>
                <a:gd name="connsiteX0" fmla="*/ 28785 w 57570"/>
                <a:gd name="connsiteY0" fmla="*/ 57568 h 57567"/>
                <a:gd name="connsiteX1" fmla="*/ 57570 w 57570"/>
                <a:gd name="connsiteY1" fmla="*/ 28784 h 57567"/>
                <a:gd name="connsiteX2" fmla="*/ 28785 w 57570"/>
                <a:gd name="connsiteY2" fmla="*/ 0 h 57567"/>
                <a:gd name="connsiteX3" fmla="*/ 0 w 57570"/>
                <a:gd name="connsiteY3" fmla="*/ 28784 h 57567"/>
                <a:gd name="connsiteX4" fmla="*/ 28785 w 57570"/>
                <a:gd name="connsiteY4" fmla="*/ 57568 h 57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70" h="57567">
                  <a:moveTo>
                    <a:pt x="28785" y="57568"/>
                  </a:moveTo>
                  <a:cubicBezTo>
                    <a:pt x="44680" y="57568"/>
                    <a:pt x="57570" y="44691"/>
                    <a:pt x="57570" y="28784"/>
                  </a:cubicBezTo>
                  <a:cubicBezTo>
                    <a:pt x="57570" y="12890"/>
                    <a:pt x="44680" y="0"/>
                    <a:pt x="28785" y="0"/>
                  </a:cubicBezTo>
                  <a:cubicBezTo>
                    <a:pt x="12890" y="0"/>
                    <a:pt x="0" y="12890"/>
                    <a:pt x="0" y="28784"/>
                  </a:cubicBezTo>
                  <a:cubicBezTo>
                    <a:pt x="0" y="44691"/>
                    <a:pt x="12890" y="57568"/>
                    <a:pt x="28785" y="57568"/>
                  </a:cubicBezTo>
                  <a:close/>
                </a:path>
              </a:pathLst>
            </a:custGeom>
            <a:solidFill>
              <a:srgbClr val="181A93"/>
            </a:solidFill>
            <a:ln w="1262" cap="flat">
              <a:noFill/>
              <a:prstDash val="solid"/>
              <a:miter/>
            </a:ln>
          </p:spPr>
          <p:txBody>
            <a:bodyPr rtlCol="0" anchor="ctr"/>
            <a:lstStyle/>
            <a:p>
              <a:endParaRPr lang="en-QA"/>
            </a:p>
          </p:txBody>
        </p:sp>
      </p:grpSp>
      <p:grpSp>
        <p:nvGrpSpPr>
          <p:cNvPr id="9274" name="Graphic 2">
            <a:extLst>
              <a:ext uri="{FF2B5EF4-FFF2-40B4-BE49-F238E27FC236}">
                <a16:creationId xmlns:a16="http://schemas.microsoft.com/office/drawing/2014/main" id="{BD1F41E6-9117-78B3-8F3B-6F3DEA75EAAB}"/>
              </a:ext>
            </a:extLst>
          </p:cNvPr>
          <p:cNvGrpSpPr/>
          <p:nvPr/>
        </p:nvGrpSpPr>
        <p:grpSpPr>
          <a:xfrm>
            <a:off x="10408114" y="5519831"/>
            <a:ext cx="855664" cy="570413"/>
            <a:chOff x="8228546" y="2411807"/>
            <a:chExt cx="647668" cy="431756"/>
          </a:xfrm>
        </p:grpSpPr>
        <p:sp>
          <p:nvSpPr>
            <p:cNvPr id="9275" name="Freeform 9274">
              <a:extLst>
                <a:ext uri="{FF2B5EF4-FFF2-40B4-BE49-F238E27FC236}">
                  <a16:creationId xmlns:a16="http://schemas.microsoft.com/office/drawing/2014/main" id="{88C17EC1-2D39-B9C1-E230-D1A033C06F7A}"/>
                </a:ext>
              </a:extLst>
            </p:cNvPr>
            <p:cNvSpPr/>
            <p:nvPr/>
          </p:nvSpPr>
          <p:spPr>
            <a:xfrm>
              <a:off x="8228546" y="241180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E52D42"/>
            </a:solidFill>
            <a:ln w="1262" cap="flat">
              <a:noFill/>
              <a:prstDash val="solid"/>
              <a:miter/>
            </a:ln>
          </p:spPr>
          <p:txBody>
            <a:bodyPr rtlCol="0" anchor="ctr"/>
            <a:lstStyle/>
            <a:p>
              <a:endParaRPr lang="en-QA"/>
            </a:p>
          </p:txBody>
        </p:sp>
        <p:sp>
          <p:nvSpPr>
            <p:cNvPr id="9276" name="Freeform 9275">
              <a:extLst>
                <a:ext uri="{FF2B5EF4-FFF2-40B4-BE49-F238E27FC236}">
                  <a16:creationId xmlns:a16="http://schemas.microsoft.com/office/drawing/2014/main" id="{F2B1A271-7102-5056-5853-1E7161E5BC7D}"/>
                </a:ext>
              </a:extLst>
            </p:cNvPr>
            <p:cNvSpPr/>
            <p:nvPr/>
          </p:nvSpPr>
          <p:spPr>
            <a:xfrm>
              <a:off x="8369103" y="2478865"/>
              <a:ext cx="371264" cy="334125"/>
            </a:xfrm>
            <a:custGeom>
              <a:avLst/>
              <a:gdLst>
                <a:gd name="connsiteX0" fmla="*/ 355989 w 371264"/>
                <a:gd name="connsiteY0" fmla="*/ 19040 h 334125"/>
                <a:gd name="connsiteX1" fmla="*/ 298166 w 371264"/>
                <a:gd name="connsiteY1" fmla="*/ 19040 h 334125"/>
                <a:gd name="connsiteX2" fmla="*/ 255493 w 371264"/>
                <a:gd name="connsiteY2" fmla="*/ 120289 h 334125"/>
                <a:gd name="connsiteX3" fmla="*/ 212062 w 371264"/>
                <a:gd name="connsiteY3" fmla="*/ 91379 h 334125"/>
                <a:gd name="connsiteX4" fmla="*/ 168632 w 371264"/>
                <a:gd name="connsiteY4" fmla="*/ 5280 h 334125"/>
                <a:gd name="connsiteX5" fmla="*/ 106895 w 371264"/>
                <a:gd name="connsiteY5" fmla="*/ 15127 h 334125"/>
                <a:gd name="connsiteX6" fmla="*/ 53617 w 371264"/>
                <a:gd name="connsiteY6" fmla="*/ 38735 h 334125"/>
                <a:gd name="connsiteX7" fmla="*/ 18646 w 371264"/>
                <a:gd name="connsiteY7" fmla="*/ 10582 h 334125"/>
                <a:gd name="connsiteX8" fmla="*/ 1097 w 371264"/>
                <a:gd name="connsiteY8" fmla="*/ 19672 h 334125"/>
                <a:gd name="connsiteX9" fmla="*/ 22433 w 371264"/>
                <a:gd name="connsiteY9" fmla="*/ 44794 h 334125"/>
                <a:gd name="connsiteX10" fmla="*/ 38467 w 371264"/>
                <a:gd name="connsiteY10" fmla="*/ 77492 h 334125"/>
                <a:gd name="connsiteX11" fmla="*/ 59804 w 371264"/>
                <a:gd name="connsiteY11" fmla="*/ 62216 h 334125"/>
                <a:gd name="connsiteX12" fmla="*/ 99447 w 371264"/>
                <a:gd name="connsiteY12" fmla="*/ 62216 h 334125"/>
                <a:gd name="connsiteX13" fmla="*/ 139089 w 371264"/>
                <a:gd name="connsiteY13" fmla="*/ 48456 h 334125"/>
                <a:gd name="connsiteX14" fmla="*/ 144392 w 371264"/>
                <a:gd name="connsiteY14" fmla="*/ 103246 h 334125"/>
                <a:gd name="connsiteX15" fmla="*/ 81898 w 371264"/>
                <a:gd name="connsiteY15" fmla="*/ 192374 h 334125"/>
                <a:gd name="connsiteX16" fmla="*/ 168001 w 371264"/>
                <a:gd name="connsiteY16" fmla="*/ 271530 h 334125"/>
                <a:gd name="connsiteX17" fmla="*/ 158911 w 371264"/>
                <a:gd name="connsiteY17" fmla="*/ 312685 h 334125"/>
                <a:gd name="connsiteX18" fmla="*/ 168001 w 371264"/>
                <a:gd name="connsiteY18" fmla="*/ 333263 h 334125"/>
                <a:gd name="connsiteX19" fmla="*/ 191610 w 371264"/>
                <a:gd name="connsiteY19" fmla="*/ 293622 h 334125"/>
                <a:gd name="connsiteX20" fmla="*/ 206129 w 371264"/>
                <a:gd name="connsiteY20" fmla="*/ 271530 h 334125"/>
                <a:gd name="connsiteX21" fmla="*/ 158911 w 371264"/>
                <a:gd name="connsiteY21" fmla="*/ 209796 h 334125"/>
                <a:gd name="connsiteX22" fmla="*/ 133787 w 371264"/>
                <a:gd name="connsiteY22" fmla="*/ 186188 h 334125"/>
                <a:gd name="connsiteX23" fmla="*/ 183277 w 371264"/>
                <a:gd name="connsiteY23" fmla="*/ 148820 h 334125"/>
                <a:gd name="connsiteX24" fmla="*/ 287561 w 371264"/>
                <a:gd name="connsiteY24" fmla="*/ 172428 h 334125"/>
                <a:gd name="connsiteX25" fmla="*/ 311927 w 371264"/>
                <a:gd name="connsiteY25" fmla="*/ 48329 h 334125"/>
                <a:gd name="connsiteX26" fmla="*/ 371265 w 371264"/>
                <a:gd name="connsiteY26" fmla="*/ 33811 h 334125"/>
                <a:gd name="connsiteX27" fmla="*/ 355989 w 371264"/>
                <a:gd name="connsiteY27" fmla="*/ 19040 h 334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1264" h="334125">
                  <a:moveTo>
                    <a:pt x="355989" y="19040"/>
                  </a:moveTo>
                  <a:lnTo>
                    <a:pt x="298166" y="19040"/>
                  </a:lnTo>
                  <a:lnTo>
                    <a:pt x="255493" y="120289"/>
                  </a:lnTo>
                  <a:lnTo>
                    <a:pt x="212062" y="91379"/>
                  </a:lnTo>
                  <a:cubicBezTo>
                    <a:pt x="212062" y="91379"/>
                    <a:pt x="180879" y="16768"/>
                    <a:pt x="168632" y="5280"/>
                  </a:cubicBezTo>
                  <a:cubicBezTo>
                    <a:pt x="156386" y="-6966"/>
                    <a:pt x="145023" y="4522"/>
                    <a:pt x="106895" y="15127"/>
                  </a:cubicBezTo>
                  <a:cubicBezTo>
                    <a:pt x="69525" y="25732"/>
                    <a:pt x="68010" y="38735"/>
                    <a:pt x="53617" y="38735"/>
                  </a:cubicBezTo>
                  <a:cubicBezTo>
                    <a:pt x="47557" y="38735"/>
                    <a:pt x="28493" y="16642"/>
                    <a:pt x="18646" y="10582"/>
                  </a:cubicBezTo>
                  <a:cubicBezTo>
                    <a:pt x="3369" y="735"/>
                    <a:pt x="-2690" y="5280"/>
                    <a:pt x="1097" y="19672"/>
                  </a:cubicBezTo>
                  <a:cubicBezTo>
                    <a:pt x="2612" y="25732"/>
                    <a:pt x="14858" y="33432"/>
                    <a:pt x="22433" y="44794"/>
                  </a:cubicBezTo>
                  <a:cubicBezTo>
                    <a:pt x="32281" y="59313"/>
                    <a:pt x="38467" y="77492"/>
                    <a:pt x="38467" y="77492"/>
                  </a:cubicBezTo>
                  <a:cubicBezTo>
                    <a:pt x="38467" y="77492"/>
                    <a:pt x="52229" y="64489"/>
                    <a:pt x="59804" y="62216"/>
                  </a:cubicBezTo>
                  <a:cubicBezTo>
                    <a:pt x="71166" y="59186"/>
                    <a:pt x="84170" y="64489"/>
                    <a:pt x="99447" y="62216"/>
                  </a:cubicBezTo>
                  <a:cubicBezTo>
                    <a:pt x="118511" y="59186"/>
                    <a:pt x="139089" y="48456"/>
                    <a:pt x="139089" y="48456"/>
                  </a:cubicBezTo>
                  <a:lnTo>
                    <a:pt x="144392" y="103246"/>
                  </a:lnTo>
                  <a:cubicBezTo>
                    <a:pt x="144392" y="103246"/>
                    <a:pt x="75837" y="167252"/>
                    <a:pt x="81898" y="192374"/>
                  </a:cubicBezTo>
                  <a:cubicBezTo>
                    <a:pt x="87958" y="217497"/>
                    <a:pt x="152724" y="248679"/>
                    <a:pt x="168001" y="271530"/>
                  </a:cubicBezTo>
                  <a:cubicBezTo>
                    <a:pt x="183277" y="293622"/>
                    <a:pt x="158911" y="301955"/>
                    <a:pt x="158911" y="312685"/>
                  </a:cubicBezTo>
                  <a:cubicBezTo>
                    <a:pt x="158911" y="323416"/>
                    <a:pt x="156638" y="337808"/>
                    <a:pt x="168001" y="333263"/>
                  </a:cubicBezTo>
                  <a:cubicBezTo>
                    <a:pt x="179363" y="328718"/>
                    <a:pt x="181005" y="310413"/>
                    <a:pt x="191610" y="293622"/>
                  </a:cubicBezTo>
                  <a:cubicBezTo>
                    <a:pt x="199185" y="282260"/>
                    <a:pt x="204614" y="276074"/>
                    <a:pt x="206129" y="271530"/>
                  </a:cubicBezTo>
                  <a:cubicBezTo>
                    <a:pt x="208401" y="260167"/>
                    <a:pt x="176460" y="231131"/>
                    <a:pt x="158911" y="209796"/>
                  </a:cubicBezTo>
                  <a:cubicBezTo>
                    <a:pt x="150578" y="199949"/>
                    <a:pt x="133787" y="186188"/>
                    <a:pt x="133787" y="186188"/>
                  </a:cubicBezTo>
                  <a:lnTo>
                    <a:pt x="183277" y="148820"/>
                  </a:lnTo>
                  <a:cubicBezTo>
                    <a:pt x="183277" y="148820"/>
                    <a:pt x="268623" y="183790"/>
                    <a:pt x="287561" y="172428"/>
                  </a:cubicBezTo>
                  <a:cubicBezTo>
                    <a:pt x="306625" y="161066"/>
                    <a:pt x="311927" y="48329"/>
                    <a:pt x="311927" y="48329"/>
                  </a:cubicBezTo>
                  <a:lnTo>
                    <a:pt x="371265" y="33811"/>
                  </a:lnTo>
                  <a:lnTo>
                    <a:pt x="355989" y="19040"/>
                  </a:lnTo>
                  <a:close/>
                </a:path>
              </a:pathLst>
            </a:custGeom>
            <a:solidFill>
              <a:srgbClr val="FFFFFF"/>
            </a:solidFill>
            <a:ln w="1262" cap="flat">
              <a:noFill/>
              <a:prstDash val="solid"/>
              <a:miter/>
            </a:ln>
          </p:spPr>
          <p:txBody>
            <a:bodyPr rtlCol="0" anchor="ctr"/>
            <a:lstStyle/>
            <a:p>
              <a:endParaRPr lang="en-QA"/>
            </a:p>
          </p:txBody>
        </p:sp>
        <p:sp>
          <p:nvSpPr>
            <p:cNvPr id="9277" name="Freeform 9276">
              <a:extLst>
                <a:ext uri="{FF2B5EF4-FFF2-40B4-BE49-F238E27FC236}">
                  <a16:creationId xmlns:a16="http://schemas.microsoft.com/office/drawing/2014/main" id="{F8768D1E-3D3D-C3EA-10AB-FC7E23D84A1D}"/>
                </a:ext>
              </a:extLst>
            </p:cNvPr>
            <p:cNvSpPr/>
            <p:nvPr/>
          </p:nvSpPr>
          <p:spPr>
            <a:xfrm>
              <a:off x="8393683" y="2483261"/>
              <a:ext cx="259825" cy="259811"/>
            </a:xfrm>
            <a:custGeom>
              <a:avLst/>
              <a:gdLst>
                <a:gd name="connsiteX0" fmla="*/ 187483 w 259825"/>
                <a:gd name="connsiteY0" fmla="*/ 259811 h 259811"/>
                <a:gd name="connsiteX1" fmla="*/ 172964 w 259825"/>
                <a:gd name="connsiteY1" fmla="*/ 245293 h 259811"/>
                <a:gd name="connsiteX2" fmla="*/ 187483 w 259825"/>
                <a:gd name="connsiteY2" fmla="*/ 230775 h 259811"/>
                <a:gd name="connsiteX3" fmla="*/ 202002 w 259825"/>
                <a:gd name="connsiteY3" fmla="*/ 245293 h 259811"/>
                <a:gd name="connsiteX4" fmla="*/ 187483 w 259825"/>
                <a:gd name="connsiteY4" fmla="*/ 259811 h 259811"/>
                <a:gd name="connsiteX5" fmla="*/ 245306 w 259825"/>
                <a:gd name="connsiteY5" fmla="*/ 29036 h 259811"/>
                <a:gd name="connsiteX6" fmla="*/ 230787 w 259825"/>
                <a:gd name="connsiteY6" fmla="*/ 14518 h 259811"/>
                <a:gd name="connsiteX7" fmla="*/ 245306 w 259825"/>
                <a:gd name="connsiteY7" fmla="*/ 0 h 259811"/>
                <a:gd name="connsiteX8" fmla="*/ 259825 w 259825"/>
                <a:gd name="connsiteY8" fmla="*/ 14518 h 259811"/>
                <a:gd name="connsiteX9" fmla="*/ 245306 w 259825"/>
                <a:gd name="connsiteY9" fmla="*/ 29036 h 259811"/>
                <a:gd name="connsiteX10" fmla="*/ 245306 w 259825"/>
                <a:gd name="connsiteY10" fmla="*/ 144045 h 259811"/>
                <a:gd name="connsiteX11" fmla="*/ 230787 w 259825"/>
                <a:gd name="connsiteY11" fmla="*/ 129527 h 259811"/>
                <a:gd name="connsiteX12" fmla="*/ 245306 w 259825"/>
                <a:gd name="connsiteY12" fmla="*/ 115009 h 259811"/>
                <a:gd name="connsiteX13" fmla="*/ 259825 w 259825"/>
                <a:gd name="connsiteY13" fmla="*/ 129527 h 259811"/>
                <a:gd name="connsiteX14" fmla="*/ 245306 w 259825"/>
                <a:gd name="connsiteY14" fmla="*/ 144045 h 259811"/>
                <a:gd name="connsiteX15" fmla="*/ 72469 w 259825"/>
                <a:gd name="connsiteY15" fmla="*/ 201865 h 259811"/>
                <a:gd name="connsiteX16" fmla="*/ 57950 w 259825"/>
                <a:gd name="connsiteY16" fmla="*/ 187347 h 259811"/>
                <a:gd name="connsiteX17" fmla="*/ 72469 w 259825"/>
                <a:gd name="connsiteY17" fmla="*/ 172829 h 259811"/>
                <a:gd name="connsiteX18" fmla="*/ 86988 w 259825"/>
                <a:gd name="connsiteY18" fmla="*/ 187347 h 259811"/>
                <a:gd name="connsiteX19" fmla="*/ 72469 w 259825"/>
                <a:gd name="connsiteY19" fmla="*/ 201865 h 259811"/>
                <a:gd name="connsiteX20" fmla="*/ 129534 w 259825"/>
                <a:gd name="connsiteY20" fmla="*/ 29036 h 259811"/>
                <a:gd name="connsiteX21" fmla="*/ 115015 w 259825"/>
                <a:gd name="connsiteY21" fmla="*/ 14518 h 259811"/>
                <a:gd name="connsiteX22" fmla="*/ 129534 w 259825"/>
                <a:gd name="connsiteY22" fmla="*/ 0 h 259811"/>
                <a:gd name="connsiteX23" fmla="*/ 144053 w 259825"/>
                <a:gd name="connsiteY23" fmla="*/ 14518 h 259811"/>
                <a:gd name="connsiteX24" fmla="*/ 129534 w 259825"/>
                <a:gd name="connsiteY24" fmla="*/ 29036 h 259811"/>
                <a:gd name="connsiteX25" fmla="*/ 158445 w 259825"/>
                <a:gd name="connsiteY25" fmla="*/ 144045 h 259811"/>
                <a:gd name="connsiteX26" fmla="*/ 143926 w 259825"/>
                <a:gd name="connsiteY26" fmla="*/ 115135 h 259811"/>
                <a:gd name="connsiteX27" fmla="*/ 158445 w 259825"/>
                <a:gd name="connsiteY27" fmla="*/ 86225 h 259811"/>
                <a:gd name="connsiteX28" fmla="*/ 172964 w 259825"/>
                <a:gd name="connsiteY28" fmla="*/ 115135 h 259811"/>
                <a:gd name="connsiteX29" fmla="*/ 158445 w 259825"/>
                <a:gd name="connsiteY29" fmla="*/ 144045 h 259811"/>
                <a:gd name="connsiteX30" fmla="*/ 14519 w 259825"/>
                <a:gd name="connsiteY30" fmla="*/ 86982 h 259811"/>
                <a:gd name="connsiteX31" fmla="*/ 0 w 259825"/>
                <a:gd name="connsiteY31" fmla="*/ 72464 h 259811"/>
                <a:gd name="connsiteX32" fmla="*/ 14519 w 259825"/>
                <a:gd name="connsiteY32" fmla="*/ 57946 h 259811"/>
                <a:gd name="connsiteX33" fmla="*/ 29038 w 259825"/>
                <a:gd name="connsiteY33" fmla="*/ 72464 h 259811"/>
                <a:gd name="connsiteX34" fmla="*/ 14519 w 259825"/>
                <a:gd name="connsiteY34" fmla="*/ 86982 h 259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9825" h="259811">
                  <a:moveTo>
                    <a:pt x="187483" y="259811"/>
                  </a:moveTo>
                  <a:cubicBezTo>
                    <a:pt x="179908" y="259811"/>
                    <a:pt x="172964" y="253751"/>
                    <a:pt x="172964" y="245293"/>
                  </a:cubicBezTo>
                  <a:cubicBezTo>
                    <a:pt x="172964" y="236835"/>
                    <a:pt x="179024" y="230775"/>
                    <a:pt x="187483" y="230775"/>
                  </a:cubicBezTo>
                  <a:cubicBezTo>
                    <a:pt x="195058" y="230775"/>
                    <a:pt x="202002" y="236835"/>
                    <a:pt x="202002" y="245293"/>
                  </a:cubicBezTo>
                  <a:cubicBezTo>
                    <a:pt x="202002" y="253751"/>
                    <a:pt x="195058" y="259811"/>
                    <a:pt x="187483" y="259811"/>
                  </a:cubicBezTo>
                  <a:close/>
                  <a:moveTo>
                    <a:pt x="245306" y="29036"/>
                  </a:moveTo>
                  <a:cubicBezTo>
                    <a:pt x="237731" y="29036"/>
                    <a:pt x="230787" y="22977"/>
                    <a:pt x="230787" y="14518"/>
                  </a:cubicBezTo>
                  <a:cubicBezTo>
                    <a:pt x="230787" y="6060"/>
                    <a:pt x="236847" y="0"/>
                    <a:pt x="245306" y="0"/>
                  </a:cubicBezTo>
                  <a:cubicBezTo>
                    <a:pt x="252881" y="0"/>
                    <a:pt x="259825" y="6060"/>
                    <a:pt x="259825" y="14518"/>
                  </a:cubicBezTo>
                  <a:cubicBezTo>
                    <a:pt x="259825" y="22977"/>
                    <a:pt x="252881" y="29036"/>
                    <a:pt x="245306" y="29036"/>
                  </a:cubicBezTo>
                  <a:close/>
                  <a:moveTo>
                    <a:pt x="245306" y="144045"/>
                  </a:moveTo>
                  <a:cubicBezTo>
                    <a:pt x="237731" y="144045"/>
                    <a:pt x="230787" y="137985"/>
                    <a:pt x="230787" y="129527"/>
                  </a:cubicBezTo>
                  <a:cubicBezTo>
                    <a:pt x="230787" y="121952"/>
                    <a:pt x="236847" y="115009"/>
                    <a:pt x="245306" y="115009"/>
                  </a:cubicBezTo>
                  <a:cubicBezTo>
                    <a:pt x="252881" y="115009"/>
                    <a:pt x="259825" y="121069"/>
                    <a:pt x="259825" y="129527"/>
                  </a:cubicBezTo>
                  <a:cubicBezTo>
                    <a:pt x="259068" y="137985"/>
                    <a:pt x="252881" y="144045"/>
                    <a:pt x="245306" y="144045"/>
                  </a:cubicBezTo>
                  <a:close/>
                  <a:moveTo>
                    <a:pt x="72469" y="201865"/>
                  </a:moveTo>
                  <a:cubicBezTo>
                    <a:pt x="64894" y="201865"/>
                    <a:pt x="57950" y="195805"/>
                    <a:pt x="57950" y="187347"/>
                  </a:cubicBezTo>
                  <a:cubicBezTo>
                    <a:pt x="57950" y="179772"/>
                    <a:pt x="64010" y="172829"/>
                    <a:pt x="72469" y="172829"/>
                  </a:cubicBezTo>
                  <a:cubicBezTo>
                    <a:pt x="80801" y="172829"/>
                    <a:pt x="86988" y="178889"/>
                    <a:pt x="86988" y="187347"/>
                  </a:cubicBezTo>
                  <a:cubicBezTo>
                    <a:pt x="86988" y="195805"/>
                    <a:pt x="80044" y="201865"/>
                    <a:pt x="72469" y="201865"/>
                  </a:cubicBezTo>
                  <a:close/>
                  <a:moveTo>
                    <a:pt x="129534" y="29036"/>
                  </a:moveTo>
                  <a:cubicBezTo>
                    <a:pt x="121959" y="29036"/>
                    <a:pt x="115015" y="22977"/>
                    <a:pt x="115015" y="14518"/>
                  </a:cubicBezTo>
                  <a:cubicBezTo>
                    <a:pt x="115015" y="6060"/>
                    <a:pt x="121075" y="0"/>
                    <a:pt x="129534" y="0"/>
                  </a:cubicBezTo>
                  <a:cubicBezTo>
                    <a:pt x="137109" y="0"/>
                    <a:pt x="144053" y="6060"/>
                    <a:pt x="144053" y="14518"/>
                  </a:cubicBezTo>
                  <a:cubicBezTo>
                    <a:pt x="144053" y="22977"/>
                    <a:pt x="137993" y="29036"/>
                    <a:pt x="129534" y="29036"/>
                  </a:cubicBezTo>
                  <a:close/>
                  <a:moveTo>
                    <a:pt x="158445" y="144045"/>
                  </a:moveTo>
                  <a:cubicBezTo>
                    <a:pt x="150870" y="144045"/>
                    <a:pt x="143926" y="131042"/>
                    <a:pt x="143926" y="115135"/>
                  </a:cubicBezTo>
                  <a:cubicBezTo>
                    <a:pt x="143926" y="99228"/>
                    <a:pt x="149987" y="86225"/>
                    <a:pt x="158445" y="86225"/>
                  </a:cubicBezTo>
                  <a:cubicBezTo>
                    <a:pt x="166020" y="86225"/>
                    <a:pt x="172964" y="99228"/>
                    <a:pt x="172964" y="115135"/>
                  </a:cubicBezTo>
                  <a:cubicBezTo>
                    <a:pt x="172964" y="131042"/>
                    <a:pt x="166904" y="144045"/>
                    <a:pt x="158445" y="144045"/>
                  </a:cubicBezTo>
                  <a:close/>
                  <a:moveTo>
                    <a:pt x="14519" y="86982"/>
                  </a:moveTo>
                  <a:cubicBezTo>
                    <a:pt x="6944" y="86982"/>
                    <a:pt x="0" y="80923"/>
                    <a:pt x="0" y="72464"/>
                  </a:cubicBezTo>
                  <a:cubicBezTo>
                    <a:pt x="0" y="64132"/>
                    <a:pt x="6060" y="57946"/>
                    <a:pt x="14519" y="57946"/>
                  </a:cubicBezTo>
                  <a:cubicBezTo>
                    <a:pt x="22852" y="57946"/>
                    <a:pt x="29038" y="64006"/>
                    <a:pt x="29038" y="72464"/>
                  </a:cubicBezTo>
                  <a:cubicBezTo>
                    <a:pt x="29038" y="80796"/>
                    <a:pt x="22978" y="86982"/>
                    <a:pt x="14519" y="86982"/>
                  </a:cubicBezTo>
                  <a:close/>
                </a:path>
              </a:pathLst>
            </a:custGeom>
            <a:solidFill>
              <a:srgbClr val="F8DD4E"/>
            </a:solidFill>
            <a:ln w="1262" cap="flat">
              <a:noFill/>
              <a:prstDash val="solid"/>
              <a:miter/>
            </a:ln>
          </p:spPr>
          <p:txBody>
            <a:bodyPr rtlCol="0" anchor="ctr"/>
            <a:lstStyle/>
            <a:p>
              <a:endParaRPr lang="en-QA"/>
            </a:p>
          </p:txBody>
        </p:sp>
      </p:grpSp>
      <p:grpSp>
        <p:nvGrpSpPr>
          <p:cNvPr id="9292" name="Graphic 2">
            <a:extLst>
              <a:ext uri="{FF2B5EF4-FFF2-40B4-BE49-F238E27FC236}">
                <a16:creationId xmlns:a16="http://schemas.microsoft.com/office/drawing/2014/main" id="{DE5E7528-36BE-9401-AA7B-59FD2B73DD46}"/>
              </a:ext>
            </a:extLst>
          </p:cNvPr>
          <p:cNvGrpSpPr/>
          <p:nvPr/>
        </p:nvGrpSpPr>
        <p:grpSpPr>
          <a:xfrm>
            <a:off x="10408114" y="3378286"/>
            <a:ext cx="855664" cy="573748"/>
            <a:chOff x="8228546" y="790832"/>
            <a:chExt cx="647668" cy="434280"/>
          </a:xfrm>
        </p:grpSpPr>
        <p:sp>
          <p:nvSpPr>
            <p:cNvPr id="9293" name="Freeform 9292">
              <a:extLst>
                <a:ext uri="{FF2B5EF4-FFF2-40B4-BE49-F238E27FC236}">
                  <a16:creationId xmlns:a16="http://schemas.microsoft.com/office/drawing/2014/main" id="{44F7001C-5D6E-E815-5E95-5A46CED0579D}"/>
                </a:ext>
              </a:extLst>
            </p:cNvPr>
            <p:cNvSpPr/>
            <p:nvPr/>
          </p:nvSpPr>
          <p:spPr>
            <a:xfrm>
              <a:off x="8228546" y="790832"/>
              <a:ext cx="647668" cy="217140"/>
            </a:xfrm>
            <a:custGeom>
              <a:avLst/>
              <a:gdLst>
                <a:gd name="connsiteX0" fmla="*/ 0 w 647668"/>
                <a:gd name="connsiteY0" fmla="*/ 0 h 217140"/>
                <a:gd name="connsiteX1" fmla="*/ 647668 w 647668"/>
                <a:gd name="connsiteY1" fmla="*/ 0 h 217140"/>
                <a:gd name="connsiteX2" fmla="*/ 647668 w 647668"/>
                <a:gd name="connsiteY2" fmla="*/ 217141 h 217140"/>
                <a:gd name="connsiteX3" fmla="*/ 0 w 647668"/>
                <a:gd name="connsiteY3" fmla="*/ 217141 h 217140"/>
                <a:gd name="connsiteX4" fmla="*/ 0 w 647668"/>
                <a:gd name="connsiteY4" fmla="*/ 0 h 217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7140">
                  <a:moveTo>
                    <a:pt x="0" y="0"/>
                  </a:moveTo>
                  <a:lnTo>
                    <a:pt x="647668" y="0"/>
                  </a:lnTo>
                  <a:lnTo>
                    <a:pt x="647668" y="217141"/>
                  </a:lnTo>
                  <a:lnTo>
                    <a:pt x="0" y="217141"/>
                  </a:lnTo>
                  <a:lnTo>
                    <a:pt x="0" y="0"/>
                  </a:lnTo>
                  <a:close/>
                </a:path>
              </a:pathLst>
            </a:custGeom>
            <a:solidFill>
              <a:srgbClr val="A2001D"/>
            </a:solidFill>
            <a:ln w="1262" cap="flat">
              <a:noFill/>
              <a:prstDash val="solid"/>
              <a:miter/>
            </a:ln>
          </p:spPr>
          <p:txBody>
            <a:bodyPr rtlCol="0" anchor="ctr"/>
            <a:lstStyle/>
            <a:p>
              <a:endParaRPr lang="en-QA"/>
            </a:p>
          </p:txBody>
        </p:sp>
        <p:sp>
          <p:nvSpPr>
            <p:cNvPr id="9294" name="Freeform 9293">
              <a:extLst>
                <a:ext uri="{FF2B5EF4-FFF2-40B4-BE49-F238E27FC236}">
                  <a16:creationId xmlns:a16="http://schemas.microsoft.com/office/drawing/2014/main" id="{12615AC0-FD29-CAD4-4D1E-BCC65FAFEE06}"/>
                </a:ext>
              </a:extLst>
            </p:cNvPr>
            <p:cNvSpPr/>
            <p:nvPr/>
          </p:nvSpPr>
          <p:spPr>
            <a:xfrm>
              <a:off x="8228546" y="1007973"/>
              <a:ext cx="647668" cy="217140"/>
            </a:xfrm>
            <a:custGeom>
              <a:avLst/>
              <a:gdLst>
                <a:gd name="connsiteX0" fmla="*/ 0 w 647668"/>
                <a:gd name="connsiteY0" fmla="*/ 0 h 217140"/>
                <a:gd name="connsiteX1" fmla="*/ 647668 w 647668"/>
                <a:gd name="connsiteY1" fmla="*/ 0 h 217140"/>
                <a:gd name="connsiteX2" fmla="*/ 647668 w 647668"/>
                <a:gd name="connsiteY2" fmla="*/ 217141 h 217140"/>
                <a:gd name="connsiteX3" fmla="*/ 0 w 647668"/>
                <a:gd name="connsiteY3" fmla="*/ 217141 h 217140"/>
                <a:gd name="connsiteX4" fmla="*/ 0 w 647668"/>
                <a:gd name="connsiteY4" fmla="*/ 0 h 217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7140">
                  <a:moveTo>
                    <a:pt x="0" y="0"/>
                  </a:moveTo>
                  <a:lnTo>
                    <a:pt x="647668" y="0"/>
                  </a:lnTo>
                  <a:lnTo>
                    <a:pt x="647668" y="217141"/>
                  </a:lnTo>
                  <a:lnTo>
                    <a:pt x="0" y="217141"/>
                  </a:lnTo>
                  <a:lnTo>
                    <a:pt x="0" y="0"/>
                  </a:lnTo>
                  <a:close/>
                </a:path>
              </a:pathLst>
            </a:custGeom>
            <a:solidFill>
              <a:srgbClr val="0052B4"/>
            </a:solidFill>
            <a:ln w="1262" cap="flat">
              <a:noFill/>
              <a:prstDash val="solid"/>
              <a:miter/>
            </a:ln>
          </p:spPr>
          <p:txBody>
            <a:bodyPr rtlCol="0" anchor="ctr"/>
            <a:lstStyle/>
            <a:p>
              <a:endParaRPr lang="en-QA"/>
            </a:p>
          </p:txBody>
        </p:sp>
        <p:sp>
          <p:nvSpPr>
            <p:cNvPr id="9295" name="Freeform 9294">
              <a:extLst>
                <a:ext uri="{FF2B5EF4-FFF2-40B4-BE49-F238E27FC236}">
                  <a16:creationId xmlns:a16="http://schemas.microsoft.com/office/drawing/2014/main" id="{EE5174A8-5E92-C4E5-0CA7-B4EFBDE0D747}"/>
                </a:ext>
              </a:extLst>
            </p:cNvPr>
            <p:cNvSpPr/>
            <p:nvPr/>
          </p:nvSpPr>
          <p:spPr>
            <a:xfrm>
              <a:off x="8430422" y="898645"/>
              <a:ext cx="279646" cy="209692"/>
            </a:xfrm>
            <a:custGeom>
              <a:avLst/>
              <a:gdLst>
                <a:gd name="connsiteX0" fmla="*/ 279646 w 279646"/>
                <a:gd name="connsiteY0" fmla="*/ 209692 h 209692"/>
                <a:gd name="connsiteX1" fmla="*/ 139887 w 279646"/>
                <a:gd name="connsiteY1" fmla="*/ 192270 h 209692"/>
                <a:gd name="connsiteX2" fmla="*/ 0 w 279646"/>
                <a:gd name="connsiteY2" fmla="*/ 209692 h 209692"/>
                <a:gd name="connsiteX3" fmla="*/ 0 w 279646"/>
                <a:gd name="connsiteY3" fmla="*/ 0 h 209692"/>
                <a:gd name="connsiteX4" fmla="*/ 279646 w 279646"/>
                <a:gd name="connsiteY4" fmla="*/ 0 h 209692"/>
                <a:gd name="connsiteX5" fmla="*/ 279646 w 279646"/>
                <a:gd name="connsiteY5" fmla="*/ 209692 h 209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646" h="209692">
                  <a:moveTo>
                    <a:pt x="279646" y="209692"/>
                  </a:moveTo>
                  <a:lnTo>
                    <a:pt x="139887" y="192270"/>
                  </a:lnTo>
                  <a:lnTo>
                    <a:pt x="0" y="209692"/>
                  </a:lnTo>
                  <a:lnTo>
                    <a:pt x="0" y="0"/>
                  </a:lnTo>
                  <a:lnTo>
                    <a:pt x="279646" y="0"/>
                  </a:lnTo>
                  <a:lnTo>
                    <a:pt x="279646" y="209692"/>
                  </a:lnTo>
                  <a:close/>
                </a:path>
              </a:pathLst>
            </a:custGeom>
            <a:solidFill>
              <a:srgbClr val="FFFFFF"/>
            </a:solidFill>
            <a:ln w="1262" cap="flat">
              <a:noFill/>
              <a:prstDash val="solid"/>
              <a:miter/>
            </a:ln>
          </p:spPr>
          <p:txBody>
            <a:bodyPr rtlCol="0" anchor="ctr"/>
            <a:lstStyle/>
            <a:p>
              <a:endParaRPr lang="en-QA"/>
            </a:p>
          </p:txBody>
        </p:sp>
        <p:sp>
          <p:nvSpPr>
            <p:cNvPr id="9296" name="Freeform 9295">
              <a:extLst>
                <a:ext uri="{FF2B5EF4-FFF2-40B4-BE49-F238E27FC236}">
                  <a16:creationId xmlns:a16="http://schemas.microsoft.com/office/drawing/2014/main" id="{24688EE8-780F-DCB8-EC5F-A5330B16FF45}"/>
                </a:ext>
              </a:extLst>
            </p:cNvPr>
            <p:cNvSpPr/>
            <p:nvPr/>
          </p:nvSpPr>
          <p:spPr>
            <a:xfrm>
              <a:off x="8500365" y="951037"/>
              <a:ext cx="139886" cy="139878"/>
            </a:xfrm>
            <a:custGeom>
              <a:avLst/>
              <a:gdLst>
                <a:gd name="connsiteX0" fmla="*/ 69944 w 139886"/>
                <a:gd name="connsiteY0" fmla="*/ 139879 h 139878"/>
                <a:gd name="connsiteX1" fmla="*/ 139887 w 139886"/>
                <a:gd name="connsiteY1" fmla="*/ 69939 h 139878"/>
                <a:gd name="connsiteX2" fmla="*/ 69944 w 139886"/>
                <a:gd name="connsiteY2" fmla="*/ 0 h 139878"/>
                <a:gd name="connsiteX3" fmla="*/ 0 w 139886"/>
                <a:gd name="connsiteY3" fmla="*/ 69939 h 139878"/>
                <a:gd name="connsiteX4" fmla="*/ 69944 w 139886"/>
                <a:gd name="connsiteY4" fmla="*/ 139879 h 139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886" h="139878">
                  <a:moveTo>
                    <a:pt x="69944" y="139879"/>
                  </a:moveTo>
                  <a:cubicBezTo>
                    <a:pt x="108576" y="139879"/>
                    <a:pt x="139887" y="108566"/>
                    <a:pt x="139887" y="69939"/>
                  </a:cubicBezTo>
                  <a:cubicBezTo>
                    <a:pt x="139887" y="31314"/>
                    <a:pt x="108576" y="0"/>
                    <a:pt x="69944" y="0"/>
                  </a:cubicBezTo>
                  <a:cubicBezTo>
                    <a:pt x="31311" y="0"/>
                    <a:pt x="0" y="31314"/>
                    <a:pt x="0" y="69939"/>
                  </a:cubicBezTo>
                  <a:cubicBezTo>
                    <a:pt x="0" y="108566"/>
                    <a:pt x="31311" y="139879"/>
                    <a:pt x="69944" y="139879"/>
                  </a:cubicBezTo>
                  <a:close/>
                </a:path>
              </a:pathLst>
            </a:custGeom>
            <a:solidFill>
              <a:srgbClr val="0052B4"/>
            </a:solidFill>
            <a:ln w="1262" cap="flat">
              <a:noFill/>
              <a:prstDash val="solid"/>
              <a:miter/>
            </a:ln>
          </p:spPr>
          <p:txBody>
            <a:bodyPr rtlCol="0" anchor="ctr"/>
            <a:lstStyle/>
            <a:p>
              <a:endParaRPr lang="en-QA"/>
            </a:p>
          </p:txBody>
        </p:sp>
        <p:sp>
          <p:nvSpPr>
            <p:cNvPr id="9297" name="Freeform 9296">
              <a:extLst>
                <a:ext uri="{FF2B5EF4-FFF2-40B4-BE49-F238E27FC236}">
                  <a16:creationId xmlns:a16="http://schemas.microsoft.com/office/drawing/2014/main" id="{567D6859-F871-D74F-BCFA-7FF23AF06A7B}"/>
                </a:ext>
              </a:extLst>
            </p:cNvPr>
            <p:cNvSpPr/>
            <p:nvPr/>
          </p:nvSpPr>
          <p:spPr>
            <a:xfrm>
              <a:off x="8535337" y="986006"/>
              <a:ext cx="69942" cy="69939"/>
            </a:xfrm>
            <a:custGeom>
              <a:avLst/>
              <a:gdLst>
                <a:gd name="connsiteX0" fmla="*/ 34972 w 69942"/>
                <a:gd name="connsiteY0" fmla="*/ 69939 h 69939"/>
                <a:gd name="connsiteX1" fmla="*/ 69943 w 69942"/>
                <a:gd name="connsiteY1" fmla="*/ 34970 h 69939"/>
                <a:gd name="connsiteX2" fmla="*/ 34972 w 69942"/>
                <a:gd name="connsiteY2" fmla="*/ 0 h 69939"/>
                <a:gd name="connsiteX3" fmla="*/ 0 w 69942"/>
                <a:gd name="connsiteY3" fmla="*/ 34970 h 69939"/>
                <a:gd name="connsiteX4" fmla="*/ 34972 w 69942"/>
                <a:gd name="connsiteY4" fmla="*/ 69939 h 69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42" h="69939">
                  <a:moveTo>
                    <a:pt x="34972" y="69939"/>
                  </a:moveTo>
                  <a:cubicBezTo>
                    <a:pt x="54288" y="69939"/>
                    <a:pt x="69943" y="54283"/>
                    <a:pt x="69943" y="34970"/>
                  </a:cubicBezTo>
                  <a:cubicBezTo>
                    <a:pt x="69943" y="15657"/>
                    <a:pt x="54288" y="0"/>
                    <a:pt x="34972" y="0"/>
                  </a:cubicBezTo>
                  <a:cubicBezTo>
                    <a:pt x="15655" y="0"/>
                    <a:pt x="0" y="15657"/>
                    <a:pt x="0" y="34970"/>
                  </a:cubicBezTo>
                  <a:cubicBezTo>
                    <a:pt x="0" y="54283"/>
                    <a:pt x="15655" y="69939"/>
                    <a:pt x="34972" y="69939"/>
                  </a:cubicBezTo>
                  <a:close/>
                </a:path>
              </a:pathLst>
            </a:custGeom>
            <a:solidFill>
              <a:srgbClr val="A2001D"/>
            </a:solidFill>
            <a:ln w="1262" cap="flat">
              <a:noFill/>
              <a:prstDash val="solid"/>
              <a:miter/>
            </a:ln>
          </p:spPr>
          <p:txBody>
            <a:bodyPr rtlCol="0" anchor="ctr"/>
            <a:lstStyle/>
            <a:p>
              <a:endParaRPr lang="en-QA"/>
            </a:p>
          </p:txBody>
        </p:sp>
        <p:sp>
          <p:nvSpPr>
            <p:cNvPr id="9298" name="Freeform 9297">
              <a:extLst>
                <a:ext uri="{FF2B5EF4-FFF2-40B4-BE49-F238E27FC236}">
                  <a16:creationId xmlns:a16="http://schemas.microsoft.com/office/drawing/2014/main" id="{85983E07-43DB-8446-7D8C-D342D178C805}"/>
                </a:ext>
              </a:extLst>
            </p:cNvPr>
            <p:cNvSpPr/>
            <p:nvPr/>
          </p:nvSpPr>
          <p:spPr>
            <a:xfrm>
              <a:off x="8517788" y="933615"/>
              <a:ext cx="104914" cy="52391"/>
            </a:xfrm>
            <a:custGeom>
              <a:avLst/>
              <a:gdLst>
                <a:gd name="connsiteX0" fmla="*/ 0 w 104914"/>
                <a:gd name="connsiteY0" fmla="*/ 0 h 52391"/>
                <a:gd name="connsiteX1" fmla="*/ 104915 w 104914"/>
                <a:gd name="connsiteY1" fmla="*/ 0 h 52391"/>
                <a:gd name="connsiteX2" fmla="*/ 52521 w 104914"/>
                <a:gd name="connsiteY2" fmla="*/ 52391 h 52391"/>
                <a:gd name="connsiteX3" fmla="*/ 0 w 104914"/>
                <a:gd name="connsiteY3" fmla="*/ 0 h 52391"/>
              </a:gdLst>
              <a:ahLst/>
              <a:cxnLst>
                <a:cxn ang="0">
                  <a:pos x="connsiteX0" y="connsiteY0"/>
                </a:cxn>
                <a:cxn ang="0">
                  <a:pos x="connsiteX1" y="connsiteY1"/>
                </a:cxn>
                <a:cxn ang="0">
                  <a:pos x="connsiteX2" y="connsiteY2"/>
                </a:cxn>
                <a:cxn ang="0">
                  <a:pos x="connsiteX3" y="connsiteY3"/>
                </a:cxn>
              </a:cxnLst>
              <a:rect l="l" t="t" r="r" b="b"/>
              <a:pathLst>
                <a:path w="104914" h="52391">
                  <a:moveTo>
                    <a:pt x="0" y="0"/>
                  </a:moveTo>
                  <a:lnTo>
                    <a:pt x="104915" y="0"/>
                  </a:lnTo>
                  <a:lnTo>
                    <a:pt x="52521" y="52391"/>
                  </a:lnTo>
                  <a:lnTo>
                    <a:pt x="0" y="0"/>
                  </a:lnTo>
                  <a:close/>
                </a:path>
              </a:pathLst>
            </a:custGeom>
            <a:solidFill>
              <a:srgbClr val="6DA544"/>
            </a:solidFill>
            <a:ln w="1262" cap="flat">
              <a:noFill/>
              <a:prstDash val="solid"/>
              <a:miter/>
            </a:ln>
          </p:spPr>
          <p:txBody>
            <a:bodyPr rtlCol="0" anchor="ctr"/>
            <a:lstStyle/>
            <a:p>
              <a:endParaRPr lang="en-QA"/>
            </a:p>
          </p:txBody>
        </p:sp>
        <p:sp>
          <p:nvSpPr>
            <p:cNvPr id="9299" name="Freeform 9298">
              <a:extLst>
                <a:ext uri="{FF2B5EF4-FFF2-40B4-BE49-F238E27FC236}">
                  <a16:creationId xmlns:a16="http://schemas.microsoft.com/office/drawing/2014/main" id="{D9C28DC8-7512-BABC-3F45-BE92FAACD855}"/>
                </a:ext>
              </a:extLst>
            </p:cNvPr>
            <p:cNvSpPr/>
            <p:nvPr/>
          </p:nvSpPr>
          <p:spPr>
            <a:xfrm>
              <a:off x="8552759" y="968585"/>
              <a:ext cx="34971" cy="104782"/>
            </a:xfrm>
            <a:custGeom>
              <a:avLst/>
              <a:gdLst>
                <a:gd name="connsiteX0" fmla="*/ 0 w 34971"/>
                <a:gd name="connsiteY0" fmla="*/ 0 h 104782"/>
                <a:gd name="connsiteX1" fmla="*/ 34972 w 34971"/>
                <a:gd name="connsiteY1" fmla="*/ 0 h 104782"/>
                <a:gd name="connsiteX2" fmla="*/ 34972 w 34971"/>
                <a:gd name="connsiteY2" fmla="*/ 104783 h 104782"/>
                <a:gd name="connsiteX3" fmla="*/ 0 w 34971"/>
                <a:gd name="connsiteY3" fmla="*/ 104783 h 104782"/>
                <a:gd name="connsiteX4" fmla="*/ 0 w 34971"/>
                <a:gd name="connsiteY4" fmla="*/ 0 h 10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71" h="104782">
                  <a:moveTo>
                    <a:pt x="0" y="0"/>
                  </a:moveTo>
                  <a:lnTo>
                    <a:pt x="34972" y="0"/>
                  </a:lnTo>
                  <a:lnTo>
                    <a:pt x="34972" y="104783"/>
                  </a:lnTo>
                  <a:lnTo>
                    <a:pt x="0" y="104783"/>
                  </a:lnTo>
                  <a:lnTo>
                    <a:pt x="0" y="0"/>
                  </a:lnTo>
                  <a:close/>
                </a:path>
              </a:pathLst>
            </a:custGeom>
            <a:solidFill>
              <a:srgbClr val="FFDA44"/>
            </a:solidFill>
            <a:ln w="1262" cap="flat">
              <a:noFill/>
              <a:prstDash val="solid"/>
              <a:miter/>
            </a:ln>
          </p:spPr>
          <p:txBody>
            <a:bodyPr rtlCol="0" anchor="ctr"/>
            <a:lstStyle/>
            <a:p>
              <a:endParaRPr lang="en-QA"/>
            </a:p>
          </p:txBody>
        </p:sp>
        <p:sp>
          <p:nvSpPr>
            <p:cNvPr id="9300" name="Freeform 9299">
              <a:extLst>
                <a:ext uri="{FF2B5EF4-FFF2-40B4-BE49-F238E27FC236}">
                  <a16:creationId xmlns:a16="http://schemas.microsoft.com/office/drawing/2014/main" id="{3AE140FB-8CF9-D2E8-CDFD-7AB4AE5B2C6B}"/>
                </a:ext>
              </a:extLst>
            </p:cNvPr>
            <p:cNvSpPr/>
            <p:nvPr/>
          </p:nvSpPr>
          <p:spPr>
            <a:xfrm>
              <a:off x="8430422" y="1062889"/>
              <a:ext cx="279646" cy="45448"/>
            </a:xfrm>
            <a:custGeom>
              <a:avLst/>
              <a:gdLst>
                <a:gd name="connsiteX0" fmla="*/ 195689 w 279646"/>
                <a:gd name="connsiteY0" fmla="*/ 0 h 45448"/>
                <a:gd name="connsiteX1" fmla="*/ 83957 w 279646"/>
                <a:gd name="connsiteY1" fmla="*/ 0 h 45448"/>
                <a:gd name="connsiteX2" fmla="*/ 0 w 279646"/>
                <a:gd name="connsiteY2" fmla="*/ 45448 h 45448"/>
                <a:gd name="connsiteX3" fmla="*/ 279646 w 279646"/>
                <a:gd name="connsiteY3" fmla="*/ 45448 h 45448"/>
                <a:gd name="connsiteX4" fmla="*/ 195689 w 279646"/>
                <a:gd name="connsiteY4" fmla="*/ 0 h 45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646" h="45448">
                  <a:moveTo>
                    <a:pt x="195689" y="0"/>
                  </a:moveTo>
                  <a:lnTo>
                    <a:pt x="83957" y="0"/>
                  </a:lnTo>
                  <a:lnTo>
                    <a:pt x="0" y="45448"/>
                  </a:lnTo>
                  <a:lnTo>
                    <a:pt x="279646" y="45448"/>
                  </a:lnTo>
                  <a:lnTo>
                    <a:pt x="195689" y="0"/>
                  </a:lnTo>
                  <a:close/>
                </a:path>
              </a:pathLst>
            </a:custGeom>
            <a:solidFill>
              <a:srgbClr val="6DA544"/>
            </a:solidFill>
            <a:ln w="1262" cap="flat">
              <a:noFill/>
              <a:prstDash val="solid"/>
              <a:miter/>
            </a:ln>
          </p:spPr>
          <p:txBody>
            <a:bodyPr rtlCol="0" anchor="ctr"/>
            <a:lstStyle/>
            <a:p>
              <a:endParaRPr lang="en-QA"/>
            </a:p>
          </p:txBody>
        </p:sp>
      </p:grpSp>
      <p:grpSp>
        <p:nvGrpSpPr>
          <p:cNvPr id="9313" name="Graphic 2">
            <a:extLst>
              <a:ext uri="{FF2B5EF4-FFF2-40B4-BE49-F238E27FC236}">
                <a16:creationId xmlns:a16="http://schemas.microsoft.com/office/drawing/2014/main" id="{C151988A-5085-7BCD-C9A1-D78677095132}"/>
              </a:ext>
            </a:extLst>
          </p:cNvPr>
          <p:cNvGrpSpPr/>
          <p:nvPr/>
        </p:nvGrpSpPr>
        <p:grpSpPr>
          <a:xfrm>
            <a:off x="9052061" y="6590556"/>
            <a:ext cx="855664" cy="570413"/>
            <a:chOff x="7202125" y="3222258"/>
            <a:chExt cx="647668" cy="431756"/>
          </a:xfrm>
        </p:grpSpPr>
        <p:sp>
          <p:nvSpPr>
            <p:cNvPr id="9314" name="Freeform 9313">
              <a:extLst>
                <a:ext uri="{FF2B5EF4-FFF2-40B4-BE49-F238E27FC236}">
                  <a16:creationId xmlns:a16="http://schemas.microsoft.com/office/drawing/2014/main" id="{1153B510-35F3-AF63-9D41-E3F6AB58412D}"/>
                </a:ext>
              </a:extLst>
            </p:cNvPr>
            <p:cNvSpPr/>
            <p:nvPr/>
          </p:nvSpPr>
          <p:spPr>
            <a:xfrm>
              <a:off x="7202125" y="3222258"/>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9315" name="Freeform 9314">
              <a:extLst>
                <a:ext uri="{FF2B5EF4-FFF2-40B4-BE49-F238E27FC236}">
                  <a16:creationId xmlns:a16="http://schemas.microsoft.com/office/drawing/2014/main" id="{4DFC7464-E295-C0B1-82BD-7789BD7B9D6B}"/>
                </a:ext>
              </a:extLst>
            </p:cNvPr>
            <p:cNvSpPr/>
            <p:nvPr/>
          </p:nvSpPr>
          <p:spPr>
            <a:xfrm>
              <a:off x="7385164" y="3296717"/>
              <a:ext cx="387187" cy="304261"/>
            </a:xfrm>
            <a:custGeom>
              <a:avLst/>
              <a:gdLst>
                <a:gd name="connsiteX0" fmla="*/ 99549 w 387187"/>
                <a:gd name="connsiteY0" fmla="*/ 141419 h 304261"/>
                <a:gd name="connsiteX1" fmla="*/ 100584 w 387187"/>
                <a:gd name="connsiteY1" fmla="*/ 140258 h 304261"/>
                <a:gd name="connsiteX2" fmla="*/ 99549 w 387187"/>
                <a:gd name="connsiteY2" fmla="*/ 141419 h 304261"/>
                <a:gd name="connsiteX3" fmla="*/ 99549 w 387187"/>
                <a:gd name="connsiteY3" fmla="*/ 141419 h 304261"/>
                <a:gd name="connsiteX4" fmla="*/ 56320 w 387187"/>
                <a:gd name="connsiteY4" fmla="*/ 194454 h 304261"/>
                <a:gd name="connsiteX5" fmla="*/ 70183 w 387187"/>
                <a:gd name="connsiteY5" fmla="*/ 223428 h 304261"/>
                <a:gd name="connsiteX6" fmla="*/ 101480 w 387187"/>
                <a:gd name="connsiteY6" fmla="*/ 216194 h 304261"/>
                <a:gd name="connsiteX7" fmla="*/ 87467 w 387187"/>
                <a:gd name="connsiteY7" fmla="*/ 245104 h 304261"/>
                <a:gd name="connsiteX8" fmla="*/ 112642 w 387187"/>
                <a:gd name="connsiteY8" fmla="*/ 265063 h 304261"/>
                <a:gd name="connsiteX9" fmla="*/ 81293 w 387187"/>
                <a:gd name="connsiteY9" fmla="*/ 272133 h 304261"/>
                <a:gd name="connsiteX10" fmla="*/ 81381 w 387187"/>
                <a:gd name="connsiteY10" fmla="*/ 304262 h 304261"/>
                <a:gd name="connsiteX11" fmla="*/ 56320 w 387187"/>
                <a:gd name="connsiteY11" fmla="*/ 284164 h 304261"/>
                <a:gd name="connsiteX12" fmla="*/ 31247 w 387187"/>
                <a:gd name="connsiteY12" fmla="*/ 304262 h 304261"/>
                <a:gd name="connsiteX13" fmla="*/ 31335 w 387187"/>
                <a:gd name="connsiteY13" fmla="*/ 272133 h 304261"/>
                <a:gd name="connsiteX14" fmla="*/ 0 w 387187"/>
                <a:gd name="connsiteY14" fmla="*/ 265063 h 304261"/>
                <a:gd name="connsiteX15" fmla="*/ 25174 w 387187"/>
                <a:gd name="connsiteY15" fmla="*/ 245104 h 304261"/>
                <a:gd name="connsiteX16" fmla="*/ 11148 w 387187"/>
                <a:gd name="connsiteY16" fmla="*/ 216194 h 304261"/>
                <a:gd name="connsiteX17" fmla="*/ 42458 w 387187"/>
                <a:gd name="connsiteY17" fmla="*/ 223428 h 304261"/>
                <a:gd name="connsiteX18" fmla="*/ 56320 w 387187"/>
                <a:gd name="connsiteY18" fmla="*/ 194454 h 304261"/>
                <a:gd name="connsiteX19" fmla="*/ 306601 w 387187"/>
                <a:gd name="connsiteY19" fmla="*/ 230459 h 304261"/>
                <a:gd name="connsiteX20" fmla="*/ 313216 w 387187"/>
                <a:gd name="connsiteY20" fmla="*/ 244283 h 304261"/>
                <a:gd name="connsiteX21" fmla="*/ 328152 w 387187"/>
                <a:gd name="connsiteY21" fmla="*/ 240824 h 304261"/>
                <a:gd name="connsiteX22" fmla="*/ 321461 w 387187"/>
                <a:gd name="connsiteY22" fmla="*/ 254610 h 304261"/>
                <a:gd name="connsiteX23" fmla="*/ 333467 w 387187"/>
                <a:gd name="connsiteY23" fmla="*/ 264141 h 304261"/>
                <a:gd name="connsiteX24" fmla="*/ 318519 w 387187"/>
                <a:gd name="connsiteY24" fmla="*/ 267500 h 304261"/>
                <a:gd name="connsiteX25" fmla="*/ 318557 w 387187"/>
                <a:gd name="connsiteY25" fmla="*/ 282826 h 304261"/>
                <a:gd name="connsiteX26" fmla="*/ 306601 w 387187"/>
                <a:gd name="connsiteY26" fmla="*/ 273244 h 304261"/>
                <a:gd name="connsiteX27" fmla="*/ 294645 w 387187"/>
                <a:gd name="connsiteY27" fmla="*/ 282826 h 304261"/>
                <a:gd name="connsiteX28" fmla="*/ 294695 w 387187"/>
                <a:gd name="connsiteY28" fmla="*/ 267500 h 304261"/>
                <a:gd name="connsiteX29" fmla="*/ 279747 w 387187"/>
                <a:gd name="connsiteY29" fmla="*/ 264141 h 304261"/>
                <a:gd name="connsiteX30" fmla="*/ 291741 w 387187"/>
                <a:gd name="connsiteY30" fmla="*/ 254610 h 304261"/>
                <a:gd name="connsiteX31" fmla="*/ 285062 w 387187"/>
                <a:gd name="connsiteY31" fmla="*/ 240824 h 304261"/>
                <a:gd name="connsiteX32" fmla="*/ 299998 w 387187"/>
                <a:gd name="connsiteY32" fmla="*/ 244283 h 304261"/>
                <a:gd name="connsiteX33" fmla="*/ 306601 w 387187"/>
                <a:gd name="connsiteY33" fmla="*/ 230459 h 304261"/>
                <a:gd name="connsiteX34" fmla="*/ 245091 w 387187"/>
                <a:gd name="connsiteY34" fmla="*/ 83801 h 304261"/>
                <a:gd name="connsiteX35" fmla="*/ 251707 w 387187"/>
                <a:gd name="connsiteY35" fmla="*/ 97625 h 304261"/>
                <a:gd name="connsiteX36" fmla="*/ 266643 w 387187"/>
                <a:gd name="connsiteY36" fmla="*/ 94179 h 304261"/>
                <a:gd name="connsiteX37" fmla="*/ 259951 w 387187"/>
                <a:gd name="connsiteY37" fmla="*/ 107964 h 304261"/>
                <a:gd name="connsiteX38" fmla="*/ 271958 w 387187"/>
                <a:gd name="connsiteY38" fmla="*/ 117483 h 304261"/>
                <a:gd name="connsiteX39" fmla="*/ 257009 w 387187"/>
                <a:gd name="connsiteY39" fmla="*/ 120854 h 304261"/>
                <a:gd name="connsiteX40" fmla="*/ 257047 w 387187"/>
                <a:gd name="connsiteY40" fmla="*/ 136180 h 304261"/>
                <a:gd name="connsiteX41" fmla="*/ 245091 w 387187"/>
                <a:gd name="connsiteY41" fmla="*/ 126585 h 304261"/>
                <a:gd name="connsiteX42" fmla="*/ 233136 w 387187"/>
                <a:gd name="connsiteY42" fmla="*/ 136180 h 304261"/>
                <a:gd name="connsiteX43" fmla="*/ 233186 w 387187"/>
                <a:gd name="connsiteY43" fmla="*/ 120854 h 304261"/>
                <a:gd name="connsiteX44" fmla="*/ 218238 w 387187"/>
                <a:gd name="connsiteY44" fmla="*/ 117483 h 304261"/>
                <a:gd name="connsiteX45" fmla="*/ 230244 w 387187"/>
                <a:gd name="connsiteY45" fmla="*/ 107964 h 304261"/>
                <a:gd name="connsiteX46" fmla="*/ 223553 w 387187"/>
                <a:gd name="connsiteY46" fmla="*/ 94179 h 304261"/>
                <a:gd name="connsiteX47" fmla="*/ 238488 w 387187"/>
                <a:gd name="connsiteY47" fmla="*/ 97625 h 304261"/>
                <a:gd name="connsiteX48" fmla="*/ 245091 w 387187"/>
                <a:gd name="connsiteY48" fmla="*/ 83801 h 304261"/>
                <a:gd name="connsiteX49" fmla="*/ 306601 w 387187"/>
                <a:gd name="connsiteY49" fmla="*/ 0 h 304261"/>
                <a:gd name="connsiteX50" fmla="*/ 313216 w 387187"/>
                <a:gd name="connsiteY50" fmla="*/ 13824 h 304261"/>
                <a:gd name="connsiteX51" fmla="*/ 328152 w 387187"/>
                <a:gd name="connsiteY51" fmla="*/ 10377 h 304261"/>
                <a:gd name="connsiteX52" fmla="*/ 321461 w 387187"/>
                <a:gd name="connsiteY52" fmla="*/ 24163 h 304261"/>
                <a:gd name="connsiteX53" fmla="*/ 333467 w 387187"/>
                <a:gd name="connsiteY53" fmla="*/ 33682 h 304261"/>
                <a:gd name="connsiteX54" fmla="*/ 318519 w 387187"/>
                <a:gd name="connsiteY54" fmla="*/ 37053 h 304261"/>
                <a:gd name="connsiteX55" fmla="*/ 318557 w 387187"/>
                <a:gd name="connsiteY55" fmla="*/ 52379 h 304261"/>
                <a:gd name="connsiteX56" fmla="*/ 306601 w 387187"/>
                <a:gd name="connsiteY56" fmla="*/ 42784 h 304261"/>
                <a:gd name="connsiteX57" fmla="*/ 294645 w 387187"/>
                <a:gd name="connsiteY57" fmla="*/ 52379 h 304261"/>
                <a:gd name="connsiteX58" fmla="*/ 294695 w 387187"/>
                <a:gd name="connsiteY58" fmla="*/ 37053 h 304261"/>
                <a:gd name="connsiteX59" fmla="*/ 279747 w 387187"/>
                <a:gd name="connsiteY59" fmla="*/ 33682 h 304261"/>
                <a:gd name="connsiteX60" fmla="*/ 291741 w 387187"/>
                <a:gd name="connsiteY60" fmla="*/ 24163 h 304261"/>
                <a:gd name="connsiteX61" fmla="*/ 285062 w 387187"/>
                <a:gd name="connsiteY61" fmla="*/ 10377 h 304261"/>
                <a:gd name="connsiteX62" fmla="*/ 299998 w 387187"/>
                <a:gd name="connsiteY62" fmla="*/ 13824 h 304261"/>
                <a:gd name="connsiteX63" fmla="*/ 306601 w 387187"/>
                <a:gd name="connsiteY63" fmla="*/ 0 h 304261"/>
                <a:gd name="connsiteX64" fmla="*/ 360334 w 387187"/>
                <a:gd name="connsiteY64" fmla="*/ 62857 h 304261"/>
                <a:gd name="connsiteX65" fmla="*/ 366936 w 387187"/>
                <a:gd name="connsiteY65" fmla="*/ 76681 h 304261"/>
                <a:gd name="connsiteX66" fmla="*/ 381872 w 387187"/>
                <a:gd name="connsiteY66" fmla="*/ 73222 h 304261"/>
                <a:gd name="connsiteX67" fmla="*/ 375180 w 387187"/>
                <a:gd name="connsiteY67" fmla="*/ 87008 h 304261"/>
                <a:gd name="connsiteX68" fmla="*/ 387187 w 387187"/>
                <a:gd name="connsiteY68" fmla="*/ 96539 h 304261"/>
                <a:gd name="connsiteX69" fmla="*/ 372239 w 387187"/>
                <a:gd name="connsiteY69" fmla="*/ 99897 h 304261"/>
                <a:gd name="connsiteX70" fmla="*/ 372289 w 387187"/>
                <a:gd name="connsiteY70" fmla="*/ 115223 h 304261"/>
                <a:gd name="connsiteX71" fmla="*/ 360334 w 387187"/>
                <a:gd name="connsiteY71" fmla="*/ 105642 h 304261"/>
                <a:gd name="connsiteX72" fmla="*/ 348377 w 387187"/>
                <a:gd name="connsiteY72" fmla="*/ 115223 h 304261"/>
                <a:gd name="connsiteX73" fmla="*/ 348415 w 387187"/>
                <a:gd name="connsiteY73" fmla="*/ 99897 h 304261"/>
                <a:gd name="connsiteX74" fmla="*/ 333467 w 387187"/>
                <a:gd name="connsiteY74" fmla="*/ 96539 h 304261"/>
                <a:gd name="connsiteX75" fmla="*/ 345474 w 387187"/>
                <a:gd name="connsiteY75" fmla="*/ 87008 h 304261"/>
                <a:gd name="connsiteX76" fmla="*/ 338782 w 387187"/>
                <a:gd name="connsiteY76" fmla="*/ 73222 h 304261"/>
                <a:gd name="connsiteX77" fmla="*/ 353718 w 387187"/>
                <a:gd name="connsiteY77" fmla="*/ 76681 h 304261"/>
                <a:gd name="connsiteX78" fmla="*/ 360334 w 387187"/>
                <a:gd name="connsiteY78" fmla="*/ 62857 h 304261"/>
                <a:gd name="connsiteX79" fmla="*/ 321915 w 387187"/>
                <a:gd name="connsiteY79" fmla="*/ 136180 h 304261"/>
                <a:gd name="connsiteX80" fmla="*/ 327117 w 387187"/>
                <a:gd name="connsiteY80" fmla="*/ 152188 h 304261"/>
                <a:gd name="connsiteX81" fmla="*/ 343946 w 387187"/>
                <a:gd name="connsiteY81" fmla="*/ 152188 h 304261"/>
                <a:gd name="connsiteX82" fmla="*/ 330324 w 387187"/>
                <a:gd name="connsiteY82" fmla="*/ 162073 h 304261"/>
                <a:gd name="connsiteX83" fmla="*/ 335525 w 387187"/>
                <a:gd name="connsiteY83" fmla="*/ 178081 h 304261"/>
                <a:gd name="connsiteX84" fmla="*/ 321915 w 387187"/>
                <a:gd name="connsiteY84" fmla="*/ 168183 h 304261"/>
                <a:gd name="connsiteX85" fmla="*/ 308293 w 387187"/>
                <a:gd name="connsiteY85" fmla="*/ 178081 h 304261"/>
                <a:gd name="connsiteX86" fmla="*/ 313494 w 387187"/>
                <a:gd name="connsiteY86" fmla="*/ 162073 h 304261"/>
                <a:gd name="connsiteX87" fmla="*/ 299884 w 387187"/>
                <a:gd name="connsiteY87" fmla="*/ 152188 h 304261"/>
                <a:gd name="connsiteX88" fmla="*/ 316713 w 387187"/>
                <a:gd name="connsiteY88" fmla="*/ 152188 h 304261"/>
                <a:gd name="connsiteX89" fmla="*/ 321915 w 387187"/>
                <a:gd name="connsiteY89" fmla="*/ 136180 h 304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87187" h="304261">
                  <a:moveTo>
                    <a:pt x="99549" y="141419"/>
                  </a:moveTo>
                  <a:cubicBezTo>
                    <a:pt x="99902" y="141028"/>
                    <a:pt x="100243" y="140649"/>
                    <a:pt x="100584" y="140258"/>
                  </a:cubicBezTo>
                  <a:cubicBezTo>
                    <a:pt x="100243" y="140649"/>
                    <a:pt x="99890" y="141028"/>
                    <a:pt x="99549" y="141419"/>
                  </a:cubicBezTo>
                  <a:lnTo>
                    <a:pt x="99549" y="141419"/>
                  </a:lnTo>
                  <a:close/>
                  <a:moveTo>
                    <a:pt x="56320" y="194454"/>
                  </a:moveTo>
                  <a:lnTo>
                    <a:pt x="70183" y="223428"/>
                  </a:lnTo>
                  <a:lnTo>
                    <a:pt x="101480" y="216194"/>
                  </a:lnTo>
                  <a:lnTo>
                    <a:pt x="87467" y="245104"/>
                  </a:lnTo>
                  <a:lnTo>
                    <a:pt x="112642" y="265063"/>
                  </a:lnTo>
                  <a:lnTo>
                    <a:pt x="81293" y="272133"/>
                  </a:lnTo>
                  <a:lnTo>
                    <a:pt x="81381" y="304262"/>
                  </a:lnTo>
                  <a:lnTo>
                    <a:pt x="56320" y="284164"/>
                  </a:lnTo>
                  <a:lnTo>
                    <a:pt x="31247" y="304262"/>
                  </a:lnTo>
                  <a:lnTo>
                    <a:pt x="31335" y="272133"/>
                  </a:lnTo>
                  <a:lnTo>
                    <a:pt x="0" y="265063"/>
                  </a:lnTo>
                  <a:lnTo>
                    <a:pt x="25174" y="245104"/>
                  </a:lnTo>
                  <a:lnTo>
                    <a:pt x="11148" y="216194"/>
                  </a:lnTo>
                  <a:lnTo>
                    <a:pt x="42458" y="223428"/>
                  </a:lnTo>
                  <a:lnTo>
                    <a:pt x="56320" y="194454"/>
                  </a:lnTo>
                  <a:close/>
                  <a:moveTo>
                    <a:pt x="306601" y="230459"/>
                  </a:moveTo>
                  <a:lnTo>
                    <a:pt x="313216" y="244283"/>
                  </a:lnTo>
                  <a:lnTo>
                    <a:pt x="328152" y="240824"/>
                  </a:lnTo>
                  <a:lnTo>
                    <a:pt x="321461" y="254610"/>
                  </a:lnTo>
                  <a:lnTo>
                    <a:pt x="333467" y="264141"/>
                  </a:lnTo>
                  <a:lnTo>
                    <a:pt x="318519" y="267500"/>
                  </a:lnTo>
                  <a:lnTo>
                    <a:pt x="318557" y="282826"/>
                  </a:lnTo>
                  <a:lnTo>
                    <a:pt x="306601" y="273244"/>
                  </a:lnTo>
                  <a:lnTo>
                    <a:pt x="294645" y="282826"/>
                  </a:lnTo>
                  <a:lnTo>
                    <a:pt x="294695" y="267500"/>
                  </a:lnTo>
                  <a:lnTo>
                    <a:pt x="279747" y="264141"/>
                  </a:lnTo>
                  <a:lnTo>
                    <a:pt x="291741" y="254610"/>
                  </a:lnTo>
                  <a:lnTo>
                    <a:pt x="285062" y="240824"/>
                  </a:lnTo>
                  <a:lnTo>
                    <a:pt x="299998" y="244283"/>
                  </a:lnTo>
                  <a:lnTo>
                    <a:pt x="306601" y="230459"/>
                  </a:lnTo>
                  <a:close/>
                  <a:moveTo>
                    <a:pt x="245091" y="83801"/>
                  </a:moveTo>
                  <a:lnTo>
                    <a:pt x="251707" y="97625"/>
                  </a:lnTo>
                  <a:lnTo>
                    <a:pt x="266643" y="94179"/>
                  </a:lnTo>
                  <a:lnTo>
                    <a:pt x="259951" y="107964"/>
                  </a:lnTo>
                  <a:lnTo>
                    <a:pt x="271958" y="117483"/>
                  </a:lnTo>
                  <a:lnTo>
                    <a:pt x="257009" y="120854"/>
                  </a:lnTo>
                  <a:lnTo>
                    <a:pt x="257047" y="136180"/>
                  </a:lnTo>
                  <a:lnTo>
                    <a:pt x="245091" y="126585"/>
                  </a:lnTo>
                  <a:lnTo>
                    <a:pt x="233136" y="136180"/>
                  </a:lnTo>
                  <a:lnTo>
                    <a:pt x="233186" y="120854"/>
                  </a:lnTo>
                  <a:lnTo>
                    <a:pt x="218238" y="117483"/>
                  </a:lnTo>
                  <a:lnTo>
                    <a:pt x="230244" y="107964"/>
                  </a:lnTo>
                  <a:lnTo>
                    <a:pt x="223553" y="94179"/>
                  </a:lnTo>
                  <a:lnTo>
                    <a:pt x="238488" y="97625"/>
                  </a:lnTo>
                  <a:lnTo>
                    <a:pt x="245091" y="83801"/>
                  </a:lnTo>
                  <a:close/>
                  <a:moveTo>
                    <a:pt x="306601" y="0"/>
                  </a:moveTo>
                  <a:lnTo>
                    <a:pt x="313216" y="13824"/>
                  </a:lnTo>
                  <a:lnTo>
                    <a:pt x="328152" y="10377"/>
                  </a:lnTo>
                  <a:lnTo>
                    <a:pt x="321461" y="24163"/>
                  </a:lnTo>
                  <a:lnTo>
                    <a:pt x="333467" y="33682"/>
                  </a:lnTo>
                  <a:lnTo>
                    <a:pt x="318519" y="37053"/>
                  </a:lnTo>
                  <a:lnTo>
                    <a:pt x="318557" y="52379"/>
                  </a:lnTo>
                  <a:lnTo>
                    <a:pt x="306601" y="42784"/>
                  </a:lnTo>
                  <a:lnTo>
                    <a:pt x="294645" y="52379"/>
                  </a:lnTo>
                  <a:lnTo>
                    <a:pt x="294695" y="37053"/>
                  </a:lnTo>
                  <a:lnTo>
                    <a:pt x="279747" y="33682"/>
                  </a:lnTo>
                  <a:lnTo>
                    <a:pt x="291741" y="24163"/>
                  </a:lnTo>
                  <a:lnTo>
                    <a:pt x="285062" y="10377"/>
                  </a:lnTo>
                  <a:lnTo>
                    <a:pt x="299998" y="13824"/>
                  </a:lnTo>
                  <a:lnTo>
                    <a:pt x="306601" y="0"/>
                  </a:lnTo>
                  <a:close/>
                  <a:moveTo>
                    <a:pt x="360334" y="62857"/>
                  </a:moveTo>
                  <a:lnTo>
                    <a:pt x="366936" y="76681"/>
                  </a:lnTo>
                  <a:lnTo>
                    <a:pt x="381872" y="73222"/>
                  </a:lnTo>
                  <a:lnTo>
                    <a:pt x="375180" y="87008"/>
                  </a:lnTo>
                  <a:lnTo>
                    <a:pt x="387187" y="96539"/>
                  </a:lnTo>
                  <a:lnTo>
                    <a:pt x="372239" y="99897"/>
                  </a:lnTo>
                  <a:lnTo>
                    <a:pt x="372289" y="115223"/>
                  </a:lnTo>
                  <a:lnTo>
                    <a:pt x="360334" y="105642"/>
                  </a:lnTo>
                  <a:lnTo>
                    <a:pt x="348377" y="115223"/>
                  </a:lnTo>
                  <a:lnTo>
                    <a:pt x="348415" y="99897"/>
                  </a:lnTo>
                  <a:lnTo>
                    <a:pt x="333467" y="96539"/>
                  </a:lnTo>
                  <a:lnTo>
                    <a:pt x="345474" y="87008"/>
                  </a:lnTo>
                  <a:lnTo>
                    <a:pt x="338782" y="73222"/>
                  </a:lnTo>
                  <a:lnTo>
                    <a:pt x="353718" y="76681"/>
                  </a:lnTo>
                  <a:lnTo>
                    <a:pt x="360334" y="62857"/>
                  </a:lnTo>
                  <a:close/>
                  <a:moveTo>
                    <a:pt x="321915" y="136180"/>
                  </a:moveTo>
                  <a:lnTo>
                    <a:pt x="327117" y="152188"/>
                  </a:lnTo>
                  <a:lnTo>
                    <a:pt x="343946" y="152188"/>
                  </a:lnTo>
                  <a:lnTo>
                    <a:pt x="330324" y="162073"/>
                  </a:lnTo>
                  <a:lnTo>
                    <a:pt x="335525" y="178081"/>
                  </a:lnTo>
                  <a:lnTo>
                    <a:pt x="321915" y="168183"/>
                  </a:lnTo>
                  <a:lnTo>
                    <a:pt x="308293" y="178081"/>
                  </a:lnTo>
                  <a:lnTo>
                    <a:pt x="313494" y="162073"/>
                  </a:lnTo>
                  <a:lnTo>
                    <a:pt x="299884" y="152188"/>
                  </a:lnTo>
                  <a:lnTo>
                    <a:pt x="316713" y="152188"/>
                  </a:lnTo>
                  <a:lnTo>
                    <a:pt x="321915" y="136180"/>
                  </a:lnTo>
                  <a:close/>
                </a:path>
              </a:pathLst>
            </a:custGeom>
            <a:solidFill>
              <a:srgbClr val="FFFFFF"/>
            </a:solidFill>
            <a:ln w="1262" cap="flat">
              <a:noFill/>
              <a:prstDash val="solid"/>
              <a:miter/>
            </a:ln>
          </p:spPr>
          <p:txBody>
            <a:bodyPr rtlCol="0" anchor="ctr"/>
            <a:lstStyle/>
            <a:p>
              <a:endParaRPr lang="en-QA"/>
            </a:p>
          </p:txBody>
        </p:sp>
        <p:sp>
          <p:nvSpPr>
            <p:cNvPr id="9316" name="Freeform 9315">
              <a:extLst>
                <a:ext uri="{FF2B5EF4-FFF2-40B4-BE49-F238E27FC236}">
                  <a16:creationId xmlns:a16="http://schemas.microsoft.com/office/drawing/2014/main" id="{B4A3B30C-70E5-8720-77E6-A2044C374438}"/>
                </a:ext>
              </a:extLst>
            </p:cNvPr>
            <p:cNvSpPr/>
            <p:nvPr/>
          </p:nvSpPr>
          <p:spPr>
            <a:xfrm>
              <a:off x="7202125" y="3222258"/>
              <a:ext cx="323834" cy="215878"/>
            </a:xfrm>
            <a:custGeom>
              <a:avLst/>
              <a:gdLst>
                <a:gd name="connsiteX0" fmla="*/ 323834 w 323834"/>
                <a:gd name="connsiteY0" fmla="*/ 0 h 215878"/>
                <a:gd name="connsiteX1" fmla="*/ 323834 w 323834"/>
                <a:gd name="connsiteY1" fmla="*/ 38644 h 215878"/>
                <a:gd name="connsiteX2" fmla="*/ 266693 w 323834"/>
                <a:gd name="connsiteY2" fmla="*/ 70394 h 215878"/>
                <a:gd name="connsiteX3" fmla="*/ 323834 w 323834"/>
                <a:gd name="connsiteY3" fmla="*/ 70394 h 215878"/>
                <a:gd name="connsiteX4" fmla="*/ 323834 w 323834"/>
                <a:gd name="connsiteY4" fmla="*/ 145484 h 215878"/>
                <a:gd name="connsiteX5" fmla="*/ 249068 w 323834"/>
                <a:gd name="connsiteY5" fmla="*/ 145484 h 215878"/>
                <a:gd name="connsiteX6" fmla="*/ 323834 w 323834"/>
                <a:gd name="connsiteY6" fmla="*/ 187019 h 215878"/>
                <a:gd name="connsiteX7" fmla="*/ 323834 w 323834"/>
                <a:gd name="connsiteY7" fmla="*/ 215878 h 215878"/>
                <a:gd name="connsiteX8" fmla="*/ 290087 w 323834"/>
                <a:gd name="connsiteY8" fmla="*/ 215878 h 215878"/>
                <a:gd name="connsiteX9" fmla="*/ 197116 w 323834"/>
                <a:gd name="connsiteY9" fmla="*/ 164232 h 215878"/>
                <a:gd name="connsiteX10" fmla="*/ 197116 w 323834"/>
                <a:gd name="connsiteY10" fmla="*/ 215878 h 215878"/>
                <a:gd name="connsiteX11" fmla="*/ 126718 w 323834"/>
                <a:gd name="connsiteY11" fmla="*/ 215878 h 215878"/>
                <a:gd name="connsiteX12" fmla="*/ 126718 w 323834"/>
                <a:gd name="connsiteY12" fmla="*/ 154435 h 215878"/>
                <a:gd name="connsiteX13" fmla="*/ 16122 w 323834"/>
                <a:gd name="connsiteY13" fmla="*/ 215878 h 215878"/>
                <a:gd name="connsiteX14" fmla="*/ 0 w 323834"/>
                <a:gd name="connsiteY14" fmla="*/ 215878 h 215878"/>
                <a:gd name="connsiteX15" fmla="*/ 0 w 323834"/>
                <a:gd name="connsiteY15" fmla="*/ 177222 h 215878"/>
                <a:gd name="connsiteX16" fmla="*/ 57141 w 323834"/>
                <a:gd name="connsiteY16" fmla="*/ 145484 h 215878"/>
                <a:gd name="connsiteX17" fmla="*/ 0 w 323834"/>
                <a:gd name="connsiteY17" fmla="*/ 145484 h 215878"/>
                <a:gd name="connsiteX18" fmla="*/ 0 w 323834"/>
                <a:gd name="connsiteY18" fmla="*/ 70394 h 215878"/>
                <a:gd name="connsiteX19" fmla="*/ 74766 w 323834"/>
                <a:gd name="connsiteY19" fmla="*/ 70394 h 215878"/>
                <a:gd name="connsiteX20" fmla="*/ 0 w 323834"/>
                <a:gd name="connsiteY20" fmla="*/ 28847 h 215878"/>
                <a:gd name="connsiteX21" fmla="*/ 0 w 323834"/>
                <a:gd name="connsiteY21" fmla="*/ 0 h 215878"/>
                <a:gd name="connsiteX22" fmla="*/ 33747 w 323834"/>
                <a:gd name="connsiteY22" fmla="*/ 0 h 215878"/>
                <a:gd name="connsiteX23" fmla="*/ 126718 w 323834"/>
                <a:gd name="connsiteY23" fmla="*/ 51647 h 215878"/>
                <a:gd name="connsiteX24" fmla="*/ 126718 w 323834"/>
                <a:gd name="connsiteY24" fmla="*/ 0 h 215878"/>
                <a:gd name="connsiteX25" fmla="*/ 197116 w 323834"/>
                <a:gd name="connsiteY25" fmla="*/ 0 h 215878"/>
                <a:gd name="connsiteX26" fmla="*/ 197116 w 323834"/>
                <a:gd name="connsiteY26" fmla="*/ 61443 h 215878"/>
                <a:gd name="connsiteX27" fmla="*/ 307712 w 323834"/>
                <a:gd name="connsiteY27" fmla="*/ 0 h 215878"/>
                <a:gd name="connsiteX28" fmla="*/ 323834 w 323834"/>
                <a:gd name="connsiteY28" fmla="*/ 0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3834" h="215878">
                  <a:moveTo>
                    <a:pt x="323834" y="0"/>
                  </a:moveTo>
                  <a:lnTo>
                    <a:pt x="323834" y="38644"/>
                  </a:lnTo>
                  <a:lnTo>
                    <a:pt x="266693" y="70394"/>
                  </a:lnTo>
                  <a:lnTo>
                    <a:pt x="323834" y="70394"/>
                  </a:lnTo>
                  <a:lnTo>
                    <a:pt x="323834" y="145484"/>
                  </a:lnTo>
                  <a:lnTo>
                    <a:pt x="249068" y="145484"/>
                  </a:lnTo>
                  <a:lnTo>
                    <a:pt x="323834" y="187019"/>
                  </a:lnTo>
                  <a:lnTo>
                    <a:pt x="323834" y="215878"/>
                  </a:lnTo>
                  <a:lnTo>
                    <a:pt x="290087" y="215878"/>
                  </a:lnTo>
                  <a:lnTo>
                    <a:pt x="197116" y="164232"/>
                  </a:lnTo>
                  <a:lnTo>
                    <a:pt x="197116" y="215878"/>
                  </a:lnTo>
                  <a:lnTo>
                    <a:pt x="126718" y="215878"/>
                  </a:lnTo>
                  <a:lnTo>
                    <a:pt x="126718" y="154435"/>
                  </a:lnTo>
                  <a:lnTo>
                    <a:pt x="16122" y="215878"/>
                  </a:lnTo>
                  <a:lnTo>
                    <a:pt x="0" y="215878"/>
                  </a:lnTo>
                  <a:lnTo>
                    <a:pt x="0" y="177222"/>
                  </a:lnTo>
                  <a:lnTo>
                    <a:pt x="57141" y="145484"/>
                  </a:lnTo>
                  <a:lnTo>
                    <a:pt x="0" y="145484"/>
                  </a:lnTo>
                  <a:lnTo>
                    <a:pt x="0" y="70394"/>
                  </a:lnTo>
                  <a:lnTo>
                    <a:pt x="74766" y="70394"/>
                  </a:lnTo>
                  <a:lnTo>
                    <a:pt x="0" y="28847"/>
                  </a:lnTo>
                  <a:lnTo>
                    <a:pt x="0" y="0"/>
                  </a:lnTo>
                  <a:lnTo>
                    <a:pt x="33747" y="0"/>
                  </a:lnTo>
                  <a:lnTo>
                    <a:pt x="126718" y="51647"/>
                  </a:lnTo>
                  <a:lnTo>
                    <a:pt x="126718" y="0"/>
                  </a:lnTo>
                  <a:lnTo>
                    <a:pt x="197116" y="0"/>
                  </a:lnTo>
                  <a:lnTo>
                    <a:pt x="197116" y="61443"/>
                  </a:lnTo>
                  <a:lnTo>
                    <a:pt x="307712" y="0"/>
                  </a:lnTo>
                  <a:lnTo>
                    <a:pt x="323834" y="0"/>
                  </a:lnTo>
                  <a:close/>
                </a:path>
              </a:pathLst>
            </a:custGeom>
            <a:solidFill>
              <a:srgbClr val="FFFFFF"/>
            </a:solidFill>
            <a:ln w="1262" cap="flat">
              <a:noFill/>
              <a:prstDash val="solid"/>
              <a:miter/>
            </a:ln>
          </p:spPr>
          <p:txBody>
            <a:bodyPr rtlCol="0" anchor="ctr"/>
            <a:lstStyle/>
            <a:p>
              <a:endParaRPr lang="en-QA"/>
            </a:p>
          </p:txBody>
        </p:sp>
        <p:sp>
          <p:nvSpPr>
            <p:cNvPr id="9317" name="Freeform 9316">
              <a:extLst>
                <a:ext uri="{FF2B5EF4-FFF2-40B4-BE49-F238E27FC236}">
                  <a16:creationId xmlns:a16="http://schemas.microsoft.com/office/drawing/2014/main" id="{12F650B9-2ABA-CB90-3F49-B3D7AC55E9A4}"/>
                </a:ext>
              </a:extLst>
            </p:cNvPr>
            <p:cNvSpPr/>
            <p:nvPr/>
          </p:nvSpPr>
          <p:spPr>
            <a:xfrm>
              <a:off x="7202125" y="3222258"/>
              <a:ext cx="323834" cy="215878"/>
            </a:xfrm>
            <a:custGeom>
              <a:avLst/>
              <a:gdLst>
                <a:gd name="connsiteX0" fmla="*/ 182155 w 323834"/>
                <a:gd name="connsiteY0" fmla="*/ 0 h 215878"/>
                <a:gd name="connsiteX1" fmla="*/ 141679 w 323834"/>
                <a:gd name="connsiteY1" fmla="*/ 0 h 215878"/>
                <a:gd name="connsiteX2" fmla="*/ 141679 w 323834"/>
                <a:gd name="connsiteY2" fmla="*/ 87689 h 215878"/>
                <a:gd name="connsiteX3" fmla="*/ 0 w 323834"/>
                <a:gd name="connsiteY3" fmla="*/ 87689 h 215878"/>
                <a:gd name="connsiteX4" fmla="*/ 0 w 323834"/>
                <a:gd name="connsiteY4" fmla="*/ 128176 h 215878"/>
                <a:gd name="connsiteX5" fmla="*/ 141679 w 323834"/>
                <a:gd name="connsiteY5" fmla="*/ 128176 h 215878"/>
                <a:gd name="connsiteX6" fmla="*/ 141679 w 323834"/>
                <a:gd name="connsiteY6" fmla="*/ 215878 h 215878"/>
                <a:gd name="connsiteX7" fmla="*/ 182155 w 323834"/>
                <a:gd name="connsiteY7" fmla="*/ 215878 h 215878"/>
                <a:gd name="connsiteX8" fmla="*/ 182155 w 323834"/>
                <a:gd name="connsiteY8" fmla="*/ 128176 h 215878"/>
                <a:gd name="connsiteX9" fmla="*/ 323834 w 323834"/>
                <a:gd name="connsiteY9" fmla="*/ 128176 h 215878"/>
                <a:gd name="connsiteX10" fmla="*/ 323834 w 323834"/>
                <a:gd name="connsiteY10" fmla="*/ 87689 h 215878"/>
                <a:gd name="connsiteX11" fmla="*/ 182155 w 323834"/>
                <a:gd name="connsiteY11" fmla="*/ 87689 h 215878"/>
                <a:gd name="connsiteX12" fmla="*/ 182155 w 323834"/>
                <a:gd name="connsiteY12" fmla="*/ 0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834" h="215878">
                  <a:moveTo>
                    <a:pt x="182155" y="0"/>
                  </a:moveTo>
                  <a:lnTo>
                    <a:pt x="141679" y="0"/>
                  </a:lnTo>
                  <a:lnTo>
                    <a:pt x="141679" y="87689"/>
                  </a:lnTo>
                  <a:lnTo>
                    <a:pt x="0" y="87689"/>
                  </a:lnTo>
                  <a:lnTo>
                    <a:pt x="0" y="128176"/>
                  </a:lnTo>
                  <a:lnTo>
                    <a:pt x="141679" y="128176"/>
                  </a:lnTo>
                  <a:lnTo>
                    <a:pt x="141679" y="215878"/>
                  </a:lnTo>
                  <a:lnTo>
                    <a:pt x="182155" y="215878"/>
                  </a:lnTo>
                  <a:lnTo>
                    <a:pt x="182155" y="128176"/>
                  </a:lnTo>
                  <a:lnTo>
                    <a:pt x="323834" y="128176"/>
                  </a:lnTo>
                  <a:lnTo>
                    <a:pt x="323834" y="87689"/>
                  </a:lnTo>
                  <a:lnTo>
                    <a:pt x="182155" y="87689"/>
                  </a:lnTo>
                  <a:lnTo>
                    <a:pt x="182155" y="0"/>
                  </a:lnTo>
                  <a:close/>
                </a:path>
              </a:pathLst>
            </a:custGeom>
            <a:solidFill>
              <a:srgbClr val="D80027"/>
            </a:solidFill>
            <a:ln w="1262" cap="flat">
              <a:noFill/>
              <a:prstDash val="solid"/>
              <a:miter/>
            </a:ln>
          </p:spPr>
          <p:txBody>
            <a:bodyPr rtlCol="0" anchor="ctr"/>
            <a:lstStyle/>
            <a:p>
              <a:endParaRPr lang="en-QA"/>
            </a:p>
          </p:txBody>
        </p:sp>
        <p:sp>
          <p:nvSpPr>
            <p:cNvPr id="9318" name="Freeform 9317">
              <a:extLst>
                <a:ext uri="{FF2B5EF4-FFF2-40B4-BE49-F238E27FC236}">
                  <a16:creationId xmlns:a16="http://schemas.microsoft.com/office/drawing/2014/main" id="{1885F3B9-EE39-A8B5-A094-D9B3715CFABE}"/>
                </a:ext>
              </a:extLst>
            </p:cNvPr>
            <p:cNvSpPr/>
            <p:nvPr/>
          </p:nvSpPr>
          <p:spPr>
            <a:xfrm>
              <a:off x="7399241" y="3367743"/>
              <a:ext cx="126718" cy="70393"/>
            </a:xfrm>
            <a:custGeom>
              <a:avLst/>
              <a:gdLst>
                <a:gd name="connsiteX0" fmla="*/ 0 w 126718"/>
                <a:gd name="connsiteY0" fmla="*/ 0 h 70393"/>
                <a:gd name="connsiteX1" fmla="*/ 126718 w 126718"/>
                <a:gd name="connsiteY1" fmla="*/ 70394 h 70393"/>
                <a:gd name="connsiteX2" fmla="*/ 126718 w 126718"/>
                <a:gd name="connsiteY2" fmla="*/ 50485 h 70393"/>
                <a:gd name="connsiteX3" fmla="*/ 35830 w 126718"/>
                <a:gd name="connsiteY3" fmla="*/ 0 h 70393"/>
                <a:gd name="connsiteX4" fmla="*/ 0 w 126718"/>
                <a:gd name="connsiteY4" fmla="*/ 0 h 70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18" h="70393">
                  <a:moveTo>
                    <a:pt x="0" y="0"/>
                  </a:moveTo>
                  <a:lnTo>
                    <a:pt x="126718" y="70394"/>
                  </a:lnTo>
                  <a:lnTo>
                    <a:pt x="126718" y="50485"/>
                  </a:lnTo>
                  <a:lnTo>
                    <a:pt x="35830" y="0"/>
                  </a:lnTo>
                  <a:lnTo>
                    <a:pt x="0" y="0"/>
                  </a:lnTo>
                  <a:close/>
                </a:path>
              </a:pathLst>
            </a:custGeom>
            <a:solidFill>
              <a:srgbClr val="0052B4"/>
            </a:solidFill>
            <a:ln w="1262" cap="flat">
              <a:noFill/>
              <a:prstDash val="solid"/>
              <a:miter/>
            </a:ln>
          </p:spPr>
          <p:txBody>
            <a:bodyPr rtlCol="0" anchor="ctr"/>
            <a:lstStyle/>
            <a:p>
              <a:endParaRPr lang="en-QA"/>
            </a:p>
          </p:txBody>
        </p:sp>
        <p:sp>
          <p:nvSpPr>
            <p:cNvPr id="9319" name="Freeform 9318">
              <a:extLst>
                <a:ext uri="{FF2B5EF4-FFF2-40B4-BE49-F238E27FC236}">
                  <a16:creationId xmlns:a16="http://schemas.microsoft.com/office/drawing/2014/main" id="{BFEEAE7E-21C1-4F5E-5601-645E7091CFC8}"/>
                </a:ext>
              </a:extLst>
            </p:cNvPr>
            <p:cNvSpPr/>
            <p:nvPr/>
          </p:nvSpPr>
          <p:spPr>
            <a:xfrm>
              <a:off x="7399241" y="3367743"/>
              <a:ext cx="126718" cy="70393"/>
            </a:xfrm>
            <a:custGeom>
              <a:avLst/>
              <a:gdLst>
                <a:gd name="connsiteX0" fmla="*/ 0 w 126718"/>
                <a:gd name="connsiteY0" fmla="*/ 0 h 70393"/>
                <a:gd name="connsiteX1" fmla="*/ 126718 w 126718"/>
                <a:gd name="connsiteY1" fmla="*/ 70394 h 70393"/>
                <a:gd name="connsiteX2" fmla="*/ 126718 w 126718"/>
                <a:gd name="connsiteY2" fmla="*/ 50485 h 70393"/>
                <a:gd name="connsiteX3" fmla="*/ 35830 w 126718"/>
                <a:gd name="connsiteY3" fmla="*/ 0 h 70393"/>
                <a:gd name="connsiteX4" fmla="*/ 0 w 126718"/>
                <a:gd name="connsiteY4" fmla="*/ 0 h 70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18" h="70393">
                  <a:moveTo>
                    <a:pt x="0" y="0"/>
                  </a:moveTo>
                  <a:lnTo>
                    <a:pt x="126718" y="70394"/>
                  </a:lnTo>
                  <a:lnTo>
                    <a:pt x="126718" y="50485"/>
                  </a:lnTo>
                  <a:lnTo>
                    <a:pt x="35830" y="0"/>
                  </a:lnTo>
                  <a:lnTo>
                    <a:pt x="0" y="0"/>
                  </a:lnTo>
                  <a:close/>
                </a:path>
              </a:pathLst>
            </a:custGeom>
            <a:solidFill>
              <a:srgbClr val="FFFFFF"/>
            </a:solidFill>
            <a:ln w="1262" cap="flat">
              <a:noFill/>
              <a:prstDash val="solid"/>
              <a:miter/>
            </a:ln>
          </p:spPr>
          <p:txBody>
            <a:bodyPr rtlCol="0" anchor="ctr"/>
            <a:lstStyle/>
            <a:p>
              <a:endParaRPr lang="en-QA"/>
            </a:p>
          </p:txBody>
        </p:sp>
        <p:sp>
          <p:nvSpPr>
            <p:cNvPr id="9320" name="Freeform 9319">
              <a:extLst>
                <a:ext uri="{FF2B5EF4-FFF2-40B4-BE49-F238E27FC236}">
                  <a16:creationId xmlns:a16="http://schemas.microsoft.com/office/drawing/2014/main" id="{D6494165-B40B-FF6E-EA2B-6F9DB27A27A9}"/>
                </a:ext>
              </a:extLst>
            </p:cNvPr>
            <p:cNvSpPr/>
            <p:nvPr/>
          </p:nvSpPr>
          <p:spPr>
            <a:xfrm>
              <a:off x="7202125" y="3367743"/>
              <a:ext cx="323834" cy="70393"/>
            </a:xfrm>
            <a:custGeom>
              <a:avLst/>
              <a:gdLst>
                <a:gd name="connsiteX0" fmla="*/ 197116 w 323834"/>
                <a:gd name="connsiteY0" fmla="*/ 0 h 70393"/>
                <a:gd name="connsiteX1" fmla="*/ 323834 w 323834"/>
                <a:gd name="connsiteY1" fmla="*/ 70394 h 70393"/>
                <a:gd name="connsiteX2" fmla="*/ 323834 w 323834"/>
                <a:gd name="connsiteY2" fmla="*/ 50485 h 70393"/>
                <a:gd name="connsiteX3" fmla="*/ 232946 w 323834"/>
                <a:gd name="connsiteY3" fmla="*/ 0 h 70393"/>
                <a:gd name="connsiteX4" fmla="*/ 197116 w 323834"/>
                <a:gd name="connsiteY4" fmla="*/ 0 h 70393"/>
                <a:gd name="connsiteX5" fmla="*/ 90888 w 323834"/>
                <a:gd name="connsiteY5" fmla="*/ 0 h 70393"/>
                <a:gd name="connsiteX6" fmla="*/ 0 w 323834"/>
                <a:gd name="connsiteY6" fmla="*/ 50485 h 70393"/>
                <a:gd name="connsiteX7" fmla="*/ 0 w 323834"/>
                <a:gd name="connsiteY7" fmla="*/ 70394 h 70393"/>
                <a:gd name="connsiteX8" fmla="*/ 126718 w 323834"/>
                <a:gd name="connsiteY8" fmla="*/ 0 h 70393"/>
                <a:gd name="connsiteX9" fmla="*/ 90888 w 323834"/>
                <a:gd name="connsiteY9" fmla="*/ 0 h 70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70393">
                  <a:moveTo>
                    <a:pt x="197116" y="0"/>
                  </a:moveTo>
                  <a:lnTo>
                    <a:pt x="323834" y="70394"/>
                  </a:lnTo>
                  <a:lnTo>
                    <a:pt x="323834" y="50485"/>
                  </a:lnTo>
                  <a:lnTo>
                    <a:pt x="232946" y="0"/>
                  </a:lnTo>
                  <a:lnTo>
                    <a:pt x="197116" y="0"/>
                  </a:lnTo>
                  <a:close/>
                  <a:moveTo>
                    <a:pt x="90888" y="0"/>
                  </a:moveTo>
                  <a:lnTo>
                    <a:pt x="0" y="50485"/>
                  </a:lnTo>
                  <a:lnTo>
                    <a:pt x="0" y="70394"/>
                  </a:lnTo>
                  <a:lnTo>
                    <a:pt x="126718" y="0"/>
                  </a:lnTo>
                  <a:lnTo>
                    <a:pt x="90888" y="0"/>
                  </a:lnTo>
                  <a:close/>
                </a:path>
              </a:pathLst>
            </a:custGeom>
            <a:solidFill>
              <a:srgbClr val="D80027"/>
            </a:solidFill>
            <a:ln w="1262" cap="flat">
              <a:noFill/>
              <a:prstDash val="solid"/>
              <a:miter/>
            </a:ln>
          </p:spPr>
          <p:txBody>
            <a:bodyPr rtlCol="0" anchor="ctr"/>
            <a:lstStyle/>
            <a:p>
              <a:endParaRPr lang="en-QA"/>
            </a:p>
          </p:txBody>
        </p:sp>
        <p:sp>
          <p:nvSpPr>
            <p:cNvPr id="9321" name="Freeform 9320">
              <a:extLst>
                <a:ext uri="{FF2B5EF4-FFF2-40B4-BE49-F238E27FC236}">
                  <a16:creationId xmlns:a16="http://schemas.microsoft.com/office/drawing/2014/main" id="{0D8B7A5D-AD6A-9A11-58CD-CED6E2E7643E}"/>
                </a:ext>
              </a:extLst>
            </p:cNvPr>
            <p:cNvSpPr/>
            <p:nvPr/>
          </p:nvSpPr>
          <p:spPr>
            <a:xfrm>
              <a:off x="7202125" y="3222258"/>
              <a:ext cx="126718" cy="70393"/>
            </a:xfrm>
            <a:custGeom>
              <a:avLst/>
              <a:gdLst>
                <a:gd name="connsiteX0" fmla="*/ 126718 w 126718"/>
                <a:gd name="connsiteY0" fmla="*/ 70394 h 70393"/>
                <a:gd name="connsiteX1" fmla="*/ 0 w 126718"/>
                <a:gd name="connsiteY1" fmla="*/ 0 h 70393"/>
                <a:gd name="connsiteX2" fmla="*/ 0 w 126718"/>
                <a:gd name="connsiteY2" fmla="*/ 19909 h 70393"/>
                <a:gd name="connsiteX3" fmla="*/ 90888 w 126718"/>
                <a:gd name="connsiteY3" fmla="*/ 70394 h 70393"/>
                <a:gd name="connsiteX4" fmla="*/ 126718 w 126718"/>
                <a:gd name="connsiteY4" fmla="*/ 70394 h 70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18" h="70393">
                  <a:moveTo>
                    <a:pt x="126718" y="70394"/>
                  </a:moveTo>
                  <a:lnTo>
                    <a:pt x="0" y="0"/>
                  </a:lnTo>
                  <a:lnTo>
                    <a:pt x="0" y="19909"/>
                  </a:lnTo>
                  <a:lnTo>
                    <a:pt x="90888" y="70394"/>
                  </a:lnTo>
                  <a:lnTo>
                    <a:pt x="126718" y="70394"/>
                  </a:lnTo>
                  <a:close/>
                </a:path>
              </a:pathLst>
            </a:custGeom>
            <a:solidFill>
              <a:srgbClr val="0052B4"/>
            </a:solidFill>
            <a:ln w="1262" cap="flat">
              <a:noFill/>
              <a:prstDash val="solid"/>
              <a:miter/>
            </a:ln>
          </p:spPr>
          <p:txBody>
            <a:bodyPr rtlCol="0" anchor="ctr"/>
            <a:lstStyle/>
            <a:p>
              <a:endParaRPr lang="en-QA"/>
            </a:p>
          </p:txBody>
        </p:sp>
        <p:sp>
          <p:nvSpPr>
            <p:cNvPr id="9322" name="Freeform 9321">
              <a:extLst>
                <a:ext uri="{FF2B5EF4-FFF2-40B4-BE49-F238E27FC236}">
                  <a16:creationId xmlns:a16="http://schemas.microsoft.com/office/drawing/2014/main" id="{38A7A334-C0BC-B2C7-02CD-DD73D4F5D3B9}"/>
                </a:ext>
              </a:extLst>
            </p:cNvPr>
            <p:cNvSpPr/>
            <p:nvPr/>
          </p:nvSpPr>
          <p:spPr>
            <a:xfrm>
              <a:off x="7202125" y="3222258"/>
              <a:ext cx="126718" cy="70393"/>
            </a:xfrm>
            <a:custGeom>
              <a:avLst/>
              <a:gdLst>
                <a:gd name="connsiteX0" fmla="*/ 126718 w 126718"/>
                <a:gd name="connsiteY0" fmla="*/ 70394 h 70393"/>
                <a:gd name="connsiteX1" fmla="*/ 0 w 126718"/>
                <a:gd name="connsiteY1" fmla="*/ 0 h 70393"/>
                <a:gd name="connsiteX2" fmla="*/ 0 w 126718"/>
                <a:gd name="connsiteY2" fmla="*/ 19909 h 70393"/>
                <a:gd name="connsiteX3" fmla="*/ 90888 w 126718"/>
                <a:gd name="connsiteY3" fmla="*/ 70394 h 70393"/>
                <a:gd name="connsiteX4" fmla="*/ 126718 w 126718"/>
                <a:gd name="connsiteY4" fmla="*/ 70394 h 70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18" h="70393">
                  <a:moveTo>
                    <a:pt x="126718" y="70394"/>
                  </a:moveTo>
                  <a:lnTo>
                    <a:pt x="0" y="0"/>
                  </a:lnTo>
                  <a:lnTo>
                    <a:pt x="0" y="19909"/>
                  </a:lnTo>
                  <a:lnTo>
                    <a:pt x="90888" y="70394"/>
                  </a:lnTo>
                  <a:lnTo>
                    <a:pt x="126718" y="70394"/>
                  </a:lnTo>
                  <a:close/>
                </a:path>
              </a:pathLst>
            </a:custGeom>
            <a:solidFill>
              <a:srgbClr val="FFFFFF"/>
            </a:solidFill>
            <a:ln w="1262" cap="flat">
              <a:noFill/>
              <a:prstDash val="solid"/>
              <a:miter/>
            </a:ln>
          </p:spPr>
          <p:txBody>
            <a:bodyPr rtlCol="0" anchor="ctr"/>
            <a:lstStyle/>
            <a:p>
              <a:endParaRPr lang="en-QA"/>
            </a:p>
          </p:txBody>
        </p:sp>
        <p:sp>
          <p:nvSpPr>
            <p:cNvPr id="9323" name="Freeform 9322">
              <a:extLst>
                <a:ext uri="{FF2B5EF4-FFF2-40B4-BE49-F238E27FC236}">
                  <a16:creationId xmlns:a16="http://schemas.microsoft.com/office/drawing/2014/main" id="{713C30BB-EE7D-B5C1-9F28-4AE933563197}"/>
                </a:ext>
              </a:extLst>
            </p:cNvPr>
            <p:cNvSpPr/>
            <p:nvPr/>
          </p:nvSpPr>
          <p:spPr>
            <a:xfrm>
              <a:off x="7202125" y="3222258"/>
              <a:ext cx="323834" cy="70393"/>
            </a:xfrm>
            <a:custGeom>
              <a:avLst/>
              <a:gdLst>
                <a:gd name="connsiteX0" fmla="*/ 126718 w 323834"/>
                <a:gd name="connsiteY0" fmla="*/ 70394 h 70393"/>
                <a:gd name="connsiteX1" fmla="*/ 0 w 323834"/>
                <a:gd name="connsiteY1" fmla="*/ 0 h 70393"/>
                <a:gd name="connsiteX2" fmla="*/ 0 w 323834"/>
                <a:gd name="connsiteY2" fmla="*/ 19909 h 70393"/>
                <a:gd name="connsiteX3" fmla="*/ 90888 w 323834"/>
                <a:gd name="connsiteY3" fmla="*/ 70394 h 70393"/>
                <a:gd name="connsiteX4" fmla="*/ 126718 w 323834"/>
                <a:gd name="connsiteY4" fmla="*/ 70394 h 70393"/>
                <a:gd name="connsiteX5" fmla="*/ 232946 w 323834"/>
                <a:gd name="connsiteY5" fmla="*/ 70394 h 70393"/>
                <a:gd name="connsiteX6" fmla="*/ 323834 w 323834"/>
                <a:gd name="connsiteY6" fmla="*/ 19909 h 70393"/>
                <a:gd name="connsiteX7" fmla="*/ 323834 w 323834"/>
                <a:gd name="connsiteY7" fmla="*/ 0 h 70393"/>
                <a:gd name="connsiteX8" fmla="*/ 197116 w 323834"/>
                <a:gd name="connsiteY8" fmla="*/ 70394 h 70393"/>
                <a:gd name="connsiteX9" fmla="*/ 232946 w 323834"/>
                <a:gd name="connsiteY9" fmla="*/ 70394 h 70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70393">
                  <a:moveTo>
                    <a:pt x="126718" y="70394"/>
                  </a:moveTo>
                  <a:lnTo>
                    <a:pt x="0" y="0"/>
                  </a:lnTo>
                  <a:lnTo>
                    <a:pt x="0" y="19909"/>
                  </a:lnTo>
                  <a:lnTo>
                    <a:pt x="90888" y="70394"/>
                  </a:lnTo>
                  <a:lnTo>
                    <a:pt x="126718" y="70394"/>
                  </a:lnTo>
                  <a:close/>
                  <a:moveTo>
                    <a:pt x="232946" y="70394"/>
                  </a:moveTo>
                  <a:lnTo>
                    <a:pt x="323834" y="19909"/>
                  </a:lnTo>
                  <a:lnTo>
                    <a:pt x="323834" y="0"/>
                  </a:lnTo>
                  <a:lnTo>
                    <a:pt x="197116" y="70394"/>
                  </a:lnTo>
                  <a:lnTo>
                    <a:pt x="232946" y="70394"/>
                  </a:lnTo>
                  <a:close/>
                </a:path>
              </a:pathLst>
            </a:custGeom>
            <a:solidFill>
              <a:srgbClr val="D80027"/>
            </a:solidFill>
            <a:ln w="1262" cap="flat">
              <a:noFill/>
              <a:prstDash val="solid"/>
              <a:miter/>
            </a:ln>
          </p:spPr>
          <p:txBody>
            <a:bodyPr rtlCol="0" anchor="ctr"/>
            <a:lstStyle/>
            <a:p>
              <a:endParaRPr lang="en-QA"/>
            </a:p>
          </p:txBody>
        </p:sp>
      </p:grpSp>
      <p:grpSp>
        <p:nvGrpSpPr>
          <p:cNvPr id="9327" name="Graphic 2">
            <a:extLst>
              <a:ext uri="{FF2B5EF4-FFF2-40B4-BE49-F238E27FC236}">
                <a16:creationId xmlns:a16="http://schemas.microsoft.com/office/drawing/2014/main" id="{4F58B1A3-9A31-7516-EFF8-D9DC50C6A49D}"/>
              </a:ext>
            </a:extLst>
          </p:cNvPr>
          <p:cNvGrpSpPr/>
          <p:nvPr/>
        </p:nvGrpSpPr>
        <p:grpSpPr>
          <a:xfrm>
            <a:off x="9052054" y="3378285"/>
            <a:ext cx="900350" cy="570413"/>
            <a:chOff x="7202125" y="790832"/>
            <a:chExt cx="681492" cy="431756"/>
          </a:xfrm>
        </p:grpSpPr>
        <p:sp>
          <p:nvSpPr>
            <p:cNvPr id="9328" name="Freeform 9327">
              <a:extLst>
                <a:ext uri="{FF2B5EF4-FFF2-40B4-BE49-F238E27FC236}">
                  <a16:creationId xmlns:a16="http://schemas.microsoft.com/office/drawing/2014/main" id="{366A6500-FD8F-06C3-F233-0175ED0244EE}"/>
                </a:ext>
              </a:extLst>
            </p:cNvPr>
            <p:cNvSpPr/>
            <p:nvPr/>
          </p:nvSpPr>
          <p:spPr>
            <a:xfrm>
              <a:off x="7202125" y="790832"/>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9E49"/>
            </a:solidFill>
            <a:ln w="1262" cap="flat">
              <a:noFill/>
              <a:prstDash val="solid"/>
              <a:miter/>
            </a:ln>
          </p:spPr>
          <p:txBody>
            <a:bodyPr rtlCol="0" anchor="ctr"/>
            <a:lstStyle/>
            <a:p>
              <a:endParaRPr lang="en-QA"/>
            </a:p>
          </p:txBody>
        </p:sp>
        <p:sp>
          <p:nvSpPr>
            <p:cNvPr id="9329" name="Freeform 9328">
              <a:extLst>
                <a:ext uri="{FF2B5EF4-FFF2-40B4-BE49-F238E27FC236}">
                  <a16:creationId xmlns:a16="http://schemas.microsoft.com/office/drawing/2014/main" id="{A5E9E813-C39C-54CA-9DD2-22D3B56801ED}"/>
                </a:ext>
              </a:extLst>
            </p:cNvPr>
            <p:cNvSpPr/>
            <p:nvPr/>
          </p:nvSpPr>
          <p:spPr>
            <a:xfrm>
              <a:off x="7202125" y="790832"/>
              <a:ext cx="681490" cy="431756"/>
            </a:xfrm>
            <a:custGeom>
              <a:avLst/>
              <a:gdLst>
                <a:gd name="connsiteX0" fmla="*/ 0 w 681490"/>
                <a:gd name="connsiteY0" fmla="*/ 0 h 431756"/>
                <a:gd name="connsiteX1" fmla="*/ 681491 w 681490"/>
                <a:gd name="connsiteY1" fmla="*/ 215878 h 431756"/>
                <a:gd name="connsiteX2" fmla="*/ 0 w 681490"/>
                <a:gd name="connsiteY2" fmla="*/ 431756 h 431756"/>
                <a:gd name="connsiteX3" fmla="*/ 0 w 681490"/>
                <a:gd name="connsiteY3" fmla="*/ 0 h 431756"/>
              </a:gdLst>
              <a:ahLst/>
              <a:cxnLst>
                <a:cxn ang="0">
                  <a:pos x="connsiteX0" y="connsiteY0"/>
                </a:cxn>
                <a:cxn ang="0">
                  <a:pos x="connsiteX1" y="connsiteY1"/>
                </a:cxn>
                <a:cxn ang="0">
                  <a:pos x="connsiteX2" y="connsiteY2"/>
                </a:cxn>
                <a:cxn ang="0">
                  <a:pos x="connsiteX3" y="connsiteY3"/>
                </a:cxn>
              </a:cxnLst>
              <a:rect l="l" t="t" r="r" b="b"/>
              <a:pathLst>
                <a:path w="681490" h="431756">
                  <a:moveTo>
                    <a:pt x="0" y="0"/>
                  </a:moveTo>
                  <a:lnTo>
                    <a:pt x="681491" y="215878"/>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330" name="Freeform 9329">
              <a:extLst>
                <a:ext uri="{FF2B5EF4-FFF2-40B4-BE49-F238E27FC236}">
                  <a16:creationId xmlns:a16="http://schemas.microsoft.com/office/drawing/2014/main" id="{7BA2D87E-C4FB-83C0-685F-D5CECD9838F2}"/>
                </a:ext>
              </a:extLst>
            </p:cNvPr>
            <p:cNvSpPr/>
            <p:nvPr/>
          </p:nvSpPr>
          <p:spPr>
            <a:xfrm>
              <a:off x="7202125" y="809614"/>
              <a:ext cx="626079" cy="394193"/>
            </a:xfrm>
            <a:custGeom>
              <a:avLst/>
              <a:gdLst>
                <a:gd name="connsiteX0" fmla="*/ 0 w 626079"/>
                <a:gd name="connsiteY0" fmla="*/ 0 h 394193"/>
                <a:gd name="connsiteX1" fmla="*/ 626079 w 626079"/>
                <a:gd name="connsiteY1" fmla="*/ 197097 h 394193"/>
                <a:gd name="connsiteX2" fmla="*/ 0 w 626079"/>
                <a:gd name="connsiteY2" fmla="*/ 394193 h 394193"/>
                <a:gd name="connsiteX3" fmla="*/ 0 w 626079"/>
                <a:gd name="connsiteY3" fmla="*/ 0 h 394193"/>
              </a:gdLst>
              <a:ahLst/>
              <a:cxnLst>
                <a:cxn ang="0">
                  <a:pos x="connsiteX0" y="connsiteY0"/>
                </a:cxn>
                <a:cxn ang="0">
                  <a:pos x="connsiteX1" y="connsiteY1"/>
                </a:cxn>
                <a:cxn ang="0">
                  <a:pos x="connsiteX2" y="connsiteY2"/>
                </a:cxn>
                <a:cxn ang="0">
                  <a:pos x="connsiteX3" y="connsiteY3"/>
                </a:cxn>
              </a:cxnLst>
              <a:rect l="l" t="t" r="r" b="b"/>
              <a:pathLst>
                <a:path w="626079" h="394193">
                  <a:moveTo>
                    <a:pt x="0" y="0"/>
                  </a:moveTo>
                  <a:lnTo>
                    <a:pt x="626079" y="197097"/>
                  </a:lnTo>
                  <a:lnTo>
                    <a:pt x="0" y="394193"/>
                  </a:lnTo>
                  <a:lnTo>
                    <a:pt x="0" y="0"/>
                  </a:lnTo>
                  <a:close/>
                </a:path>
              </a:pathLst>
            </a:custGeom>
            <a:solidFill>
              <a:srgbClr val="FFD00D"/>
            </a:solidFill>
            <a:ln w="1262" cap="flat">
              <a:noFill/>
              <a:prstDash val="solid"/>
              <a:miter/>
            </a:ln>
          </p:spPr>
          <p:txBody>
            <a:bodyPr rtlCol="0" anchor="ctr"/>
            <a:lstStyle/>
            <a:p>
              <a:endParaRPr lang="en-QA"/>
            </a:p>
          </p:txBody>
        </p:sp>
        <p:sp>
          <p:nvSpPr>
            <p:cNvPr id="9331" name="Freeform 9330">
              <a:extLst>
                <a:ext uri="{FF2B5EF4-FFF2-40B4-BE49-F238E27FC236}">
                  <a16:creationId xmlns:a16="http://schemas.microsoft.com/office/drawing/2014/main" id="{BAA5F0F0-5987-568F-F7F1-10AB348B668B}"/>
                </a:ext>
              </a:extLst>
            </p:cNvPr>
            <p:cNvSpPr/>
            <p:nvPr/>
          </p:nvSpPr>
          <p:spPr>
            <a:xfrm>
              <a:off x="7202125" y="790832"/>
              <a:ext cx="323834" cy="431756"/>
            </a:xfrm>
            <a:custGeom>
              <a:avLst/>
              <a:gdLst>
                <a:gd name="connsiteX0" fmla="*/ 0 w 323834"/>
                <a:gd name="connsiteY0" fmla="*/ 0 h 431756"/>
                <a:gd name="connsiteX1" fmla="*/ 323834 w 323834"/>
                <a:gd name="connsiteY1" fmla="*/ 215878 h 431756"/>
                <a:gd name="connsiteX2" fmla="*/ 0 w 323834"/>
                <a:gd name="connsiteY2" fmla="*/ 431756 h 431756"/>
                <a:gd name="connsiteX3" fmla="*/ 0 w 323834"/>
                <a:gd name="connsiteY3" fmla="*/ 0 h 431756"/>
              </a:gdLst>
              <a:ahLst/>
              <a:cxnLst>
                <a:cxn ang="0">
                  <a:pos x="connsiteX0" y="connsiteY0"/>
                </a:cxn>
                <a:cxn ang="0">
                  <a:pos x="connsiteX1" y="connsiteY1"/>
                </a:cxn>
                <a:cxn ang="0">
                  <a:pos x="connsiteX2" y="connsiteY2"/>
                </a:cxn>
                <a:cxn ang="0">
                  <a:pos x="connsiteX3" y="connsiteY3"/>
                </a:cxn>
              </a:cxnLst>
              <a:rect l="l" t="t" r="r" b="b"/>
              <a:pathLst>
                <a:path w="323834" h="431756">
                  <a:moveTo>
                    <a:pt x="0" y="0"/>
                  </a:moveTo>
                  <a:lnTo>
                    <a:pt x="323834" y="215878"/>
                  </a:lnTo>
                  <a:lnTo>
                    <a:pt x="0" y="431756"/>
                  </a:lnTo>
                  <a:lnTo>
                    <a:pt x="0" y="0"/>
                  </a:lnTo>
                  <a:close/>
                </a:path>
              </a:pathLst>
            </a:custGeom>
            <a:solidFill>
              <a:srgbClr val="2D2D2D"/>
            </a:solidFill>
            <a:ln w="1262" cap="flat">
              <a:noFill/>
              <a:prstDash val="solid"/>
              <a:miter/>
            </a:ln>
          </p:spPr>
          <p:txBody>
            <a:bodyPr rtlCol="0" anchor="ctr"/>
            <a:lstStyle/>
            <a:p>
              <a:endParaRPr lang="en-QA"/>
            </a:p>
          </p:txBody>
        </p:sp>
        <p:sp>
          <p:nvSpPr>
            <p:cNvPr id="9332" name="Freeform 9331">
              <a:extLst>
                <a:ext uri="{FF2B5EF4-FFF2-40B4-BE49-F238E27FC236}">
                  <a16:creationId xmlns:a16="http://schemas.microsoft.com/office/drawing/2014/main" id="{ABF3476B-A718-30C1-8C46-B254795C0591}"/>
                </a:ext>
              </a:extLst>
            </p:cNvPr>
            <p:cNvSpPr/>
            <p:nvPr/>
          </p:nvSpPr>
          <p:spPr>
            <a:xfrm>
              <a:off x="7202125" y="816018"/>
              <a:ext cx="286046" cy="381384"/>
            </a:xfrm>
            <a:custGeom>
              <a:avLst/>
              <a:gdLst>
                <a:gd name="connsiteX0" fmla="*/ 0 w 286046"/>
                <a:gd name="connsiteY0" fmla="*/ 0 h 381384"/>
                <a:gd name="connsiteX1" fmla="*/ 286047 w 286046"/>
                <a:gd name="connsiteY1" fmla="*/ 190692 h 381384"/>
                <a:gd name="connsiteX2" fmla="*/ 0 w 286046"/>
                <a:gd name="connsiteY2" fmla="*/ 381385 h 381384"/>
                <a:gd name="connsiteX3" fmla="*/ 0 w 286046"/>
                <a:gd name="connsiteY3" fmla="*/ 0 h 381384"/>
              </a:gdLst>
              <a:ahLst/>
              <a:cxnLst>
                <a:cxn ang="0">
                  <a:pos x="connsiteX0" y="connsiteY0"/>
                </a:cxn>
                <a:cxn ang="0">
                  <a:pos x="connsiteX1" y="connsiteY1"/>
                </a:cxn>
                <a:cxn ang="0">
                  <a:pos x="connsiteX2" y="connsiteY2"/>
                </a:cxn>
                <a:cxn ang="0">
                  <a:pos x="connsiteX3" y="connsiteY3"/>
                </a:cxn>
              </a:cxnLst>
              <a:rect l="l" t="t" r="r" b="b"/>
              <a:pathLst>
                <a:path w="286046" h="381384">
                  <a:moveTo>
                    <a:pt x="0" y="0"/>
                  </a:moveTo>
                  <a:lnTo>
                    <a:pt x="286047" y="190692"/>
                  </a:lnTo>
                  <a:lnTo>
                    <a:pt x="0" y="381385"/>
                  </a:lnTo>
                  <a:lnTo>
                    <a:pt x="0" y="0"/>
                  </a:lnTo>
                  <a:close/>
                </a:path>
              </a:pathLst>
            </a:custGeom>
            <a:solidFill>
              <a:srgbClr val="D3132F"/>
            </a:solidFill>
            <a:ln w="1262" cap="flat">
              <a:noFill/>
              <a:prstDash val="solid"/>
              <a:miter/>
            </a:ln>
          </p:spPr>
          <p:txBody>
            <a:bodyPr rtlCol="0" anchor="ctr"/>
            <a:lstStyle/>
            <a:p>
              <a:endParaRPr lang="en-QA"/>
            </a:p>
          </p:txBody>
        </p:sp>
      </p:grpSp>
      <p:grpSp>
        <p:nvGrpSpPr>
          <p:cNvPr id="9333" name="Graphic 2">
            <a:extLst>
              <a:ext uri="{FF2B5EF4-FFF2-40B4-BE49-F238E27FC236}">
                <a16:creationId xmlns:a16="http://schemas.microsoft.com/office/drawing/2014/main" id="{2C99E4AC-8DA9-BEC8-F477-ADF9A9EAF1F2}"/>
              </a:ext>
            </a:extLst>
          </p:cNvPr>
          <p:cNvGrpSpPr/>
          <p:nvPr/>
        </p:nvGrpSpPr>
        <p:grpSpPr>
          <a:xfrm>
            <a:off x="9052061" y="7661332"/>
            <a:ext cx="855664" cy="570413"/>
            <a:chOff x="7202125" y="4032748"/>
            <a:chExt cx="647668" cy="431756"/>
          </a:xfrm>
        </p:grpSpPr>
        <p:sp>
          <p:nvSpPr>
            <p:cNvPr id="9334" name="Freeform 9333">
              <a:extLst>
                <a:ext uri="{FF2B5EF4-FFF2-40B4-BE49-F238E27FC236}">
                  <a16:creationId xmlns:a16="http://schemas.microsoft.com/office/drawing/2014/main" id="{36CD5768-11CB-7510-9D6D-4AE1055F0D9E}"/>
                </a:ext>
              </a:extLst>
            </p:cNvPr>
            <p:cNvSpPr/>
            <p:nvPr/>
          </p:nvSpPr>
          <p:spPr>
            <a:xfrm>
              <a:off x="7202125" y="4032748"/>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6DA544"/>
            </a:solidFill>
            <a:ln w="1262" cap="flat">
              <a:noFill/>
              <a:prstDash val="solid"/>
              <a:miter/>
            </a:ln>
          </p:spPr>
          <p:txBody>
            <a:bodyPr rtlCol="0" anchor="ctr"/>
            <a:lstStyle/>
            <a:p>
              <a:endParaRPr lang="en-QA"/>
            </a:p>
          </p:txBody>
        </p:sp>
        <p:sp>
          <p:nvSpPr>
            <p:cNvPr id="9335" name="Freeform 9334">
              <a:extLst>
                <a:ext uri="{FF2B5EF4-FFF2-40B4-BE49-F238E27FC236}">
                  <a16:creationId xmlns:a16="http://schemas.microsoft.com/office/drawing/2014/main" id="{FB2C7057-7CC6-19B6-7354-8E70CA066251}"/>
                </a:ext>
              </a:extLst>
            </p:cNvPr>
            <p:cNvSpPr/>
            <p:nvPr/>
          </p:nvSpPr>
          <p:spPr>
            <a:xfrm>
              <a:off x="7202125" y="4032748"/>
              <a:ext cx="647668" cy="215865"/>
            </a:xfrm>
            <a:custGeom>
              <a:avLst/>
              <a:gdLst>
                <a:gd name="connsiteX0" fmla="*/ 0 w 647668"/>
                <a:gd name="connsiteY0" fmla="*/ 0 h 215865"/>
                <a:gd name="connsiteX1" fmla="*/ 647668 w 647668"/>
                <a:gd name="connsiteY1" fmla="*/ 0 h 215865"/>
                <a:gd name="connsiteX2" fmla="*/ 647668 w 647668"/>
                <a:gd name="connsiteY2" fmla="*/ 215865 h 215865"/>
                <a:gd name="connsiteX3" fmla="*/ 0 w 647668"/>
                <a:gd name="connsiteY3" fmla="*/ 215865 h 215865"/>
                <a:gd name="connsiteX4" fmla="*/ 0 w 647668"/>
                <a:gd name="connsiteY4" fmla="*/ 0 h 215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65">
                  <a:moveTo>
                    <a:pt x="0" y="0"/>
                  </a:moveTo>
                  <a:lnTo>
                    <a:pt x="647668" y="0"/>
                  </a:lnTo>
                  <a:lnTo>
                    <a:pt x="647668" y="215865"/>
                  </a:lnTo>
                  <a:lnTo>
                    <a:pt x="0" y="215865"/>
                  </a:lnTo>
                  <a:lnTo>
                    <a:pt x="0" y="0"/>
                  </a:lnTo>
                  <a:close/>
                </a:path>
              </a:pathLst>
            </a:custGeom>
            <a:solidFill>
              <a:srgbClr val="FFDA44"/>
            </a:solidFill>
            <a:ln w="1262" cap="flat">
              <a:noFill/>
              <a:prstDash val="solid"/>
              <a:miter/>
            </a:ln>
          </p:spPr>
          <p:txBody>
            <a:bodyPr rtlCol="0" anchor="ctr"/>
            <a:lstStyle/>
            <a:p>
              <a:endParaRPr lang="en-QA"/>
            </a:p>
          </p:txBody>
        </p:sp>
        <p:sp>
          <p:nvSpPr>
            <p:cNvPr id="9336" name="Freeform 9335">
              <a:extLst>
                <a:ext uri="{FF2B5EF4-FFF2-40B4-BE49-F238E27FC236}">
                  <a16:creationId xmlns:a16="http://schemas.microsoft.com/office/drawing/2014/main" id="{AD7D6D76-6DCB-4579-F502-13A9795A30C4}"/>
                </a:ext>
              </a:extLst>
            </p:cNvPr>
            <p:cNvSpPr/>
            <p:nvPr/>
          </p:nvSpPr>
          <p:spPr>
            <a:xfrm>
              <a:off x="7202125" y="4032748"/>
              <a:ext cx="229966" cy="431756"/>
            </a:xfrm>
            <a:custGeom>
              <a:avLst/>
              <a:gdLst>
                <a:gd name="connsiteX0" fmla="*/ 0 w 229966"/>
                <a:gd name="connsiteY0" fmla="*/ 0 h 431756"/>
                <a:gd name="connsiteX1" fmla="*/ 229966 w 229966"/>
                <a:gd name="connsiteY1" fmla="*/ 0 h 431756"/>
                <a:gd name="connsiteX2" fmla="*/ 229966 w 229966"/>
                <a:gd name="connsiteY2" fmla="*/ 431756 h 431756"/>
                <a:gd name="connsiteX3" fmla="*/ 0 w 229966"/>
                <a:gd name="connsiteY3" fmla="*/ 431756 h 431756"/>
                <a:gd name="connsiteX4" fmla="*/ 0 w 229966"/>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966" h="431756">
                  <a:moveTo>
                    <a:pt x="0" y="0"/>
                  </a:moveTo>
                  <a:lnTo>
                    <a:pt x="229966" y="0"/>
                  </a:lnTo>
                  <a:lnTo>
                    <a:pt x="229966"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sp>
          <p:nvSpPr>
            <p:cNvPr id="9337" name="Freeform 9336">
              <a:extLst>
                <a:ext uri="{FF2B5EF4-FFF2-40B4-BE49-F238E27FC236}">
                  <a16:creationId xmlns:a16="http://schemas.microsoft.com/office/drawing/2014/main" id="{6429CE93-0606-4ABF-DE68-67D8D7C9ED8D}"/>
                </a:ext>
              </a:extLst>
            </p:cNvPr>
            <p:cNvSpPr/>
            <p:nvPr/>
          </p:nvSpPr>
          <p:spPr>
            <a:xfrm>
              <a:off x="7245543" y="4171630"/>
              <a:ext cx="161917" cy="153980"/>
            </a:xfrm>
            <a:custGeom>
              <a:avLst/>
              <a:gdLst>
                <a:gd name="connsiteX0" fmla="*/ 80952 w 161917"/>
                <a:gd name="connsiteY0" fmla="*/ 0 h 153980"/>
                <a:gd name="connsiteX1" fmla="*/ 100066 w 161917"/>
                <a:gd name="connsiteY1" fmla="*/ 58817 h 153980"/>
                <a:gd name="connsiteX2" fmla="*/ 161917 w 161917"/>
                <a:gd name="connsiteY2" fmla="*/ 58817 h 153980"/>
                <a:gd name="connsiteX3" fmla="*/ 111883 w 161917"/>
                <a:gd name="connsiteY3" fmla="*/ 95163 h 153980"/>
                <a:gd name="connsiteX4" fmla="*/ 130986 w 161917"/>
                <a:gd name="connsiteY4" fmla="*/ 153980 h 153980"/>
                <a:gd name="connsiteX5" fmla="*/ 80952 w 161917"/>
                <a:gd name="connsiteY5" fmla="*/ 117635 h 153980"/>
                <a:gd name="connsiteX6" fmla="*/ 30919 w 161917"/>
                <a:gd name="connsiteY6" fmla="*/ 153980 h 153980"/>
                <a:gd name="connsiteX7" fmla="*/ 50033 w 161917"/>
                <a:gd name="connsiteY7" fmla="*/ 95163 h 153980"/>
                <a:gd name="connsiteX8" fmla="*/ 0 w 161917"/>
                <a:gd name="connsiteY8" fmla="*/ 58817 h 153980"/>
                <a:gd name="connsiteX9" fmla="*/ 61838 w 161917"/>
                <a:gd name="connsiteY9" fmla="*/ 58817 h 153980"/>
                <a:gd name="connsiteX10" fmla="*/ 80952 w 161917"/>
                <a:gd name="connsiteY10" fmla="*/ 0 h 15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1917" h="153980">
                  <a:moveTo>
                    <a:pt x="80952" y="0"/>
                  </a:moveTo>
                  <a:lnTo>
                    <a:pt x="100066" y="58817"/>
                  </a:lnTo>
                  <a:lnTo>
                    <a:pt x="161917" y="58817"/>
                  </a:lnTo>
                  <a:lnTo>
                    <a:pt x="111883" y="95163"/>
                  </a:lnTo>
                  <a:lnTo>
                    <a:pt x="130986" y="153980"/>
                  </a:lnTo>
                  <a:lnTo>
                    <a:pt x="80952" y="117635"/>
                  </a:lnTo>
                  <a:lnTo>
                    <a:pt x="30919" y="153980"/>
                  </a:lnTo>
                  <a:lnTo>
                    <a:pt x="50033" y="95163"/>
                  </a:lnTo>
                  <a:lnTo>
                    <a:pt x="0" y="58817"/>
                  </a:lnTo>
                  <a:lnTo>
                    <a:pt x="61838" y="58817"/>
                  </a:lnTo>
                  <a:lnTo>
                    <a:pt x="80952" y="0"/>
                  </a:lnTo>
                  <a:close/>
                </a:path>
              </a:pathLst>
            </a:custGeom>
            <a:solidFill>
              <a:srgbClr val="000000"/>
            </a:solidFill>
            <a:ln w="1262" cap="flat">
              <a:noFill/>
              <a:prstDash val="solid"/>
              <a:miter/>
            </a:ln>
          </p:spPr>
          <p:txBody>
            <a:bodyPr rtlCol="0" anchor="ctr"/>
            <a:lstStyle/>
            <a:p>
              <a:endParaRPr lang="en-QA"/>
            </a:p>
          </p:txBody>
        </p:sp>
      </p:grpSp>
      <p:grpSp>
        <p:nvGrpSpPr>
          <p:cNvPr id="9338" name="Graphic 2">
            <a:extLst>
              <a:ext uri="{FF2B5EF4-FFF2-40B4-BE49-F238E27FC236}">
                <a16:creationId xmlns:a16="http://schemas.microsoft.com/office/drawing/2014/main" id="{0A884103-3DDD-EEF4-183E-C24000100586}"/>
              </a:ext>
            </a:extLst>
          </p:cNvPr>
          <p:cNvGrpSpPr/>
          <p:nvPr/>
        </p:nvGrpSpPr>
        <p:grpSpPr>
          <a:xfrm>
            <a:off x="9052061" y="8732108"/>
            <a:ext cx="853996" cy="569245"/>
            <a:chOff x="7202125" y="4843238"/>
            <a:chExt cx="646405" cy="430872"/>
          </a:xfrm>
        </p:grpSpPr>
        <p:sp>
          <p:nvSpPr>
            <p:cNvPr id="9339" name="Freeform 9338">
              <a:extLst>
                <a:ext uri="{FF2B5EF4-FFF2-40B4-BE49-F238E27FC236}">
                  <a16:creationId xmlns:a16="http://schemas.microsoft.com/office/drawing/2014/main" id="{2EA5D03B-940D-35DA-16B9-B54F2ADB7D2E}"/>
                </a:ext>
              </a:extLst>
            </p:cNvPr>
            <p:cNvSpPr/>
            <p:nvPr/>
          </p:nvSpPr>
          <p:spPr>
            <a:xfrm>
              <a:off x="7202125" y="4843238"/>
              <a:ext cx="646405" cy="430872"/>
            </a:xfrm>
            <a:custGeom>
              <a:avLst/>
              <a:gdLst>
                <a:gd name="connsiteX0" fmla="*/ 0 w 646405"/>
                <a:gd name="connsiteY0" fmla="*/ 0 h 430872"/>
                <a:gd name="connsiteX1" fmla="*/ 646406 w 646405"/>
                <a:gd name="connsiteY1" fmla="*/ 0 h 430872"/>
                <a:gd name="connsiteX2" fmla="*/ 646406 w 646405"/>
                <a:gd name="connsiteY2" fmla="*/ 430873 h 430872"/>
                <a:gd name="connsiteX3" fmla="*/ 0 w 646405"/>
                <a:gd name="connsiteY3" fmla="*/ 430873 h 430872"/>
                <a:gd name="connsiteX4" fmla="*/ 0 w 646405"/>
                <a:gd name="connsiteY4" fmla="*/ 0 h 430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405" h="430872">
                  <a:moveTo>
                    <a:pt x="0" y="0"/>
                  </a:moveTo>
                  <a:lnTo>
                    <a:pt x="646406" y="0"/>
                  </a:lnTo>
                  <a:lnTo>
                    <a:pt x="646406" y="430873"/>
                  </a:lnTo>
                  <a:lnTo>
                    <a:pt x="0" y="430873"/>
                  </a:lnTo>
                  <a:lnTo>
                    <a:pt x="0" y="0"/>
                  </a:lnTo>
                  <a:close/>
                </a:path>
              </a:pathLst>
            </a:custGeom>
            <a:solidFill>
              <a:srgbClr val="D80027"/>
            </a:solidFill>
            <a:ln w="1262" cap="flat">
              <a:noFill/>
              <a:prstDash val="solid"/>
              <a:miter/>
            </a:ln>
          </p:spPr>
          <p:txBody>
            <a:bodyPr rtlCol="0" anchor="ctr"/>
            <a:lstStyle/>
            <a:p>
              <a:endParaRPr lang="en-QA"/>
            </a:p>
          </p:txBody>
        </p:sp>
        <p:sp>
          <p:nvSpPr>
            <p:cNvPr id="9340" name="Freeform 9339">
              <a:extLst>
                <a:ext uri="{FF2B5EF4-FFF2-40B4-BE49-F238E27FC236}">
                  <a16:creationId xmlns:a16="http://schemas.microsoft.com/office/drawing/2014/main" id="{CDBD0590-A7C3-CE0D-687D-EA7D1AD9D07B}"/>
                </a:ext>
              </a:extLst>
            </p:cNvPr>
            <p:cNvSpPr/>
            <p:nvPr/>
          </p:nvSpPr>
          <p:spPr>
            <a:xfrm>
              <a:off x="7216139" y="4857251"/>
              <a:ext cx="618251" cy="402846"/>
            </a:xfrm>
            <a:custGeom>
              <a:avLst/>
              <a:gdLst>
                <a:gd name="connsiteX0" fmla="*/ 0 w 618251"/>
                <a:gd name="connsiteY0" fmla="*/ 0 h 402846"/>
                <a:gd name="connsiteX1" fmla="*/ 618251 w 618251"/>
                <a:gd name="connsiteY1" fmla="*/ 0 h 402846"/>
                <a:gd name="connsiteX2" fmla="*/ 618251 w 618251"/>
                <a:gd name="connsiteY2" fmla="*/ 402846 h 402846"/>
                <a:gd name="connsiteX3" fmla="*/ 0 w 618251"/>
                <a:gd name="connsiteY3" fmla="*/ 402846 h 402846"/>
                <a:gd name="connsiteX4" fmla="*/ 0 w 618251"/>
                <a:gd name="connsiteY4" fmla="*/ 0 h 402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251" h="402846">
                  <a:moveTo>
                    <a:pt x="0" y="0"/>
                  </a:moveTo>
                  <a:lnTo>
                    <a:pt x="618251" y="0"/>
                  </a:lnTo>
                  <a:lnTo>
                    <a:pt x="618251" y="402846"/>
                  </a:lnTo>
                  <a:lnTo>
                    <a:pt x="0" y="402846"/>
                  </a:lnTo>
                  <a:lnTo>
                    <a:pt x="0" y="0"/>
                  </a:lnTo>
                  <a:close/>
                </a:path>
              </a:pathLst>
            </a:custGeom>
            <a:solidFill>
              <a:srgbClr val="0052B4"/>
            </a:solidFill>
            <a:ln w="1262" cap="flat">
              <a:noFill/>
              <a:prstDash val="solid"/>
              <a:miter/>
            </a:ln>
          </p:spPr>
          <p:txBody>
            <a:bodyPr rtlCol="0" anchor="ctr"/>
            <a:lstStyle/>
            <a:p>
              <a:endParaRPr lang="en-QA"/>
            </a:p>
          </p:txBody>
        </p:sp>
        <p:sp>
          <p:nvSpPr>
            <p:cNvPr id="9341" name="Freeform 9340">
              <a:extLst>
                <a:ext uri="{FF2B5EF4-FFF2-40B4-BE49-F238E27FC236}">
                  <a16:creationId xmlns:a16="http://schemas.microsoft.com/office/drawing/2014/main" id="{2EC4A351-5AF5-B3F2-E487-5082D2E49593}"/>
                </a:ext>
              </a:extLst>
            </p:cNvPr>
            <p:cNvSpPr/>
            <p:nvPr/>
          </p:nvSpPr>
          <p:spPr>
            <a:xfrm>
              <a:off x="7428872" y="4913935"/>
              <a:ext cx="192911" cy="289478"/>
            </a:xfrm>
            <a:custGeom>
              <a:avLst/>
              <a:gdLst>
                <a:gd name="connsiteX0" fmla="*/ 96456 w 192911"/>
                <a:gd name="connsiteY0" fmla="*/ 289479 h 289478"/>
                <a:gd name="connsiteX1" fmla="*/ 192911 w 192911"/>
                <a:gd name="connsiteY1" fmla="*/ 144802 h 289478"/>
                <a:gd name="connsiteX2" fmla="*/ 96456 w 192911"/>
                <a:gd name="connsiteY2" fmla="*/ 0 h 289478"/>
                <a:gd name="connsiteX3" fmla="*/ 0 w 192911"/>
                <a:gd name="connsiteY3" fmla="*/ 144676 h 289478"/>
                <a:gd name="connsiteX4" fmla="*/ 96456 w 192911"/>
                <a:gd name="connsiteY4" fmla="*/ 289479 h 2894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911" h="289478">
                  <a:moveTo>
                    <a:pt x="96456" y="289479"/>
                  </a:moveTo>
                  <a:cubicBezTo>
                    <a:pt x="96456" y="289479"/>
                    <a:pt x="192911" y="224715"/>
                    <a:pt x="192911" y="144802"/>
                  </a:cubicBezTo>
                  <a:cubicBezTo>
                    <a:pt x="192911" y="64890"/>
                    <a:pt x="96456" y="0"/>
                    <a:pt x="96456" y="0"/>
                  </a:cubicBezTo>
                  <a:cubicBezTo>
                    <a:pt x="96456" y="0"/>
                    <a:pt x="0" y="64763"/>
                    <a:pt x="0" y="144676"/>
                  </a:cubicBezTo>
                  <a:cubicBezTo>
                    <a:pt x="0" y="224589"/>
                    <a:pt x="96456" y="289479"/>
                    <a:pt x="96456" y="289479"/>
                  </a:cubicBezTo>
                  <a:close/>
                </a:path>
              </a:pathLst>
            </a:custGeom>
            <a:solidFill>
              <a:srgbClr val="7DBEF1"/>
            </a:solidFill>
            <a:ln w="1262" cap="flat">
              <a:noFill/>
              <a:prstDash val="solid"/>
              <a:miter/>
            </a:ln>
          </p:spPr>
          <p:txBody>
            <a:bodyPr rtlCol="0" anchor="ctr"/>
            <a:lstStyle/>
            <a:p>
              <a:endParaRPr lang="en-QA"/>
            </a:p>
          </p:txBody>
        </p:sp>
        <p:sp>
          <p:nvSpPr>
            <p:cNvPr id="9342" name="Freeform 9341">
              <a:extLst>
                <a:ext uri="{FF2B5EF4-FFF2-40B4-BE49-F238E27FC236}">
                  <a16:creationId xmlns:a16="http://schemas.microsoft.com/office/drawing/2014/main" id="{4BABE7A6-7EB8-A459-7214-6DA52EF4A6EB}"/>
                </a:ext>
              </a:extLst>
            </p:cNvPr>
            <p:cNvSpPr/>
            <p:nvPr/>
          </p:nvSpPr>
          <p:spPr>
            <a:xfrm>
              <a:off x="7429124" y="5071362"/>
              <a:ext cx="192659" cy="81932"/>
            </a:xfrm>
            <a:custGeom>
              <a:avLst/>
              <a:gdLst>
                <a:gd name="connsiteX0" fmla="*/ 0 w 192659"/>
                <a:gd name="connsiteY0" fmla="*/ 0 h 81932"/>
                <a:gd name="connsiteX1" fmla="*/ 192659 w 192659"/>
                <a:gd name="connsiteY1" fmla="*/ 0 h 81932"/>
                <a:gd name="connsiteX2" fmla="*/ 155668 w 192659"/>
                <a:gd name="connsiteY2" fmla="*/ 81933 h 81932"/>
                <a:gd name="connsiteX3" fmla="*/ 35477 w 192659"/>
                <a:gd name="connsiteY3" fmla="*/ 81933 h 81932"/>
                <a:gd name="connsiteX4" fmla="*/ 0 w 192659"/>
                <a:gd name="connsiteY4" fmla="*/ 0 h 81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659" h="81932">
                  <a:moveTo>
                    <a:pt x="0" y="0"/>
                  </a:moveTo>
                  <a:lnTo>
                    <a:pt x="192659" y="0"/>
                  </a:lnTo>
                  <a:lnTo>
                    <a:pt x="155668" y="81933"/>
                  </a:lnTo>
                  <a:lnTo>
                    <a:pt x="35477" y="81933"/>
                  </a:lnTo>
                  <a:lnTo>
                    <a:pt x="0" y="0"/>
                  </a:lnTo>
                  <a:close/>
                </a:path>
              </a:pathLst>
            </a:custGeom>
            <a:solidFill>
              <a:srgbClr val="1C8AE6"/>
            </a:solidFill>
            <a:ln w="1262" cap="flat">
              <a:noFill/>
              <a:prstDash val="solid"/>
              <a:miter/>
            </a:ln>
          </p:spPr>
          <p:txBody>
            <a:bodyPr rtlCol="0" anchor="ctr"/>
            <a:lstStyle/>
            <a:p>
              <a:endParaRPr lang="en-QA"/>
            </a:p>
          </p:txBody>
        </p:sp>
        <p:sp>
          <p:nvSpPr>
            <p:cNvPr id="9343" name="Freeform 9342">
              <a:extLst>
                <a:ext uri="{FF2B5EF4-FFF2-40B4-BE49-F238E27FC236}">
                  <a16:creationId xmlns:a16="http://schemas.microsoft.com/office/drawing/2014/main" id="{E477214F-0D35-5C3D-520C-888D2A2BF228}"/>
                </a:ext>
              </a:extLst>
            </p:cNvPr>
            <p:cNvSpPr/>
            <p:nvPr/>
          </p:nvSpPr>
          <p:spPr>
            <a:xfrm>
              <a:off x="7444906" y="5103175"/>
              <a:ext cx="160970" cy="100238"/>
            </a:xfrm>
            <a:custGeom>
              <a:avLst/>
              <a:gdLst>
                <a:gd name="connsiteX0" fmla="*/ 0 w 160970"/>
                <a:gd name="connsiteY0" fmla="*/ 0 h 100238"/>
                <a:gd name="connsiteX1" fmla="*/ 64388 w 160970"/>
                <a:gd name="connsiteY1" fmla="*/ 48225 h 100238"/>
                <a:gd name="connsiteX2" fmla="*/ 96582 w 160970"/>
                <a:gd name="connsiteY2" fmla="*/ 16033 h 100238"/>
                <a:gd name="connsiteX3" fmla="*/ 160970 w 160970"/>
                <a:gd name="connsiteY3" fmla="*/ 0 h 100238"/>
                <a:gd name="connsiteX4" fmla="*/ 132185 w 160970"/>
                <a:gd name="connsiteY4" fmla="*/ 54032 h 100238"/>
                <a:gd name="connsiteX5" fmla="*/ 80422 w 160970"/>
                <a:gd name="connsiteY5" fmla="*/ 100238 h 100238"/>
                <a:gd name="connsiteX6" fmla="*/ 21337 w 160970"/>
                <a:gd name="connsiteY6" fmla="*/ 50119 h 100238"/>
                <a:gd name="connsiteX7" fmla="*/ 0 w 160970"/>
                <a:gd name="connsiteY7" fmla="*/ 0 h 100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970" h="100238">
                  <a:moveTo>
                    <a:pt x="0" y="0"/>
                  </a:moveTo>
                  <a:cubicBezTo>
                    <a:pt x="0" y="0"/>
                    <a:pt x="51132" y="48225"/>
                    <a:pt x="64388" y="48225"/>
                  </a:cubicBezTo>
                  <a:cubicBezTo>
                    <a:pt x="80044" y="48225"/>
                    <a:pt x="80296" y="24996"/>
                    <a:pt x="96582" y="16033"/>
                  </a:cubicBezTo>
                  <a:cubicBezTo>
                    <a:pt x="122085" y="2020"/>
                    <a:pt x="160970" y="0"/>
                    <a:pt x="160970" y="0"/>
                  </a:cubicBezTo>
                  <a:lnTo>
                    <a:pt x="132185" y="54032"/>
                  </a:lnTo>
                  <a:lnTo>
                    <a:pt x="80422" y="100238"/>
                  </a:lnTo>
                  <a:lnTo>
                    <a:pt x="21337" y="50119"/>
                  </a:lnTo>
                  <a:lnTo>
                    <a:pt x="0" y="0"/>
                  </a:lnTo>
                  <a:close/>
                </a:path>
              </a:pathLst>
            </a:custGeom>
            <a:solidFill>
              <a:srgbClr val="FFF042"/>
            </a:solidFill>
            <a:ln w="1262" cap="flat">
              <a:noFill/>
              <a:prstDash val="solid"/>
              <a:miter/>
            </a:ln>
          </p:spPr>
          <p:txBody>
            <a:bodyPr rtlCol="0" anchor="ctr"/>
            <a:lstStyle/>
            <a:p>
              <a:endParaRPr lang="en-QA"/>
            </a:p>
          </p:txBody>
        </p:sp>
        <p:sp>
          <p:nvSpPr>
            <p:cNvPr id="9344" name="Freeform 9343">
              <a:extLst>
                <a:ext uri="{FF2B5EF4-FFF2-40B4-BE49-F238E27FC236}">
                  <a16:creationId xmlns:a16="http://schemas.microsoft.com/office/drawing/2014/main" id="{00D8B530-5D36-FC8C-32DD-477E6B97D58A}"/>
                </a:ext>
              </a:extLst>
            </p:cNvPr>
            <p:cNvSpPr/>
            <p:nvPr/>
          </p:nvSpPr>
          <p:spPr>
            <a:xfrm>
              <a:off x="7479372" y="4974532"/>
              <a:ext cx="91910" cy="87361"/>
            </a:xfrm>
            <a:custGeom>
              <a:avLst/>
              <a:gdLst>
                <a:gd name="connsiteX0" fmla="*/ 45955 w 91910"/>
                <a:gd name="connsiteY0" fmla="*/ 67541 h 87361"/>
                <a:gd name="connsiteX1" fmla="*/ 17549 w 91910"/>
                <a:gd name="connsiteY1" fmla="*/ 87235 h 87361"/>
                <a:gd name="connsiteX2" fmla="*/ 27522 w 91910"/>
                <a:gd name="connsiteY2" fmla="*/ 54159 h 87361"/>
                <a:gd name="connsiteX3" fmla="*/ 0 w 91910"/>
                <a:gd name="connsiteY3" fmla="*/ 33329 h 87361"/>
                <a:gd name="connsiteX4" fmla="*/ 34593 w 91910"/>
                <a:gd name="connsiteY4" fmla="*/ 32698 h 87361"/>
                <a:gd name="connsiteX5" fmla="*/ 45955 w 91910"/>
                <a:gd name="connsiteY5" fmla="*/ 0 h 87361"/>
                <a:gd name="connsiteX6" fmla="*/ 57318 w 91910"/>
                <a:gd name="connsiteY6" fmla="*/ 32698 h 87361"/>
                <a:gd name="connsiteX7" fmla="*/ 91911 w 91910"/>
                <a:gd name="connsiteY7" fmla="*/ 33329 h 87361"/>
                <a:gd name="connsiteX8" fmla="*/ 64388 w 91910"/>
                <a:gd name="connsiteY8" fmla="*/ 54285 h 87361"/>
                <a:gd name="connsiteX9" fmla="*/ 74362 w 91910"/>
                <a:gd name="connsiteY9" fmla="*/ 87361 h 87361"/>
                <a:gd name="connsiteX10" fmla="*/ 45955 w 91910"/>
                <a:gd name="connsiteY10" fmla="*/ 67541 h 87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910" h="87361">
                  <a:moveTo>
                    <a:pt x="45955" y="67541"/>
                  </a:moveTo>
                  <a:lnTo>
                    <a:pt x="17549" y="87235"/>
                  </a:lnTo>
                  <a:lnTo>
                    <a:pt x="27522" y="54159"/>
                  </a:lnTo>
                  <a:lnTo>
                    <a:pt x="0" y="33329"/>
                  </a:lnTo>
                  <a:lnTo>
                    <a:pt x="34593" y="32698"/>
                  </a:lnTo>
                  <a:lnTo>
                    <a:pt x="45955" y="0"/>
                  </a:lnTo>
                  <a:lnTo>
                    <a:pt x="57318" y="32698"/>
                  </a:lnTo>
                  <a:lnTo>
                    <a:pt x="91911" y="33329"/>
                  </a:lnTo>
                  <a:lnTo>
                    <a:pt x="64388" y="54285"/>
                  </a:lnTo>
                  <a:lnTo>
                    <a:pt x="74362" y="87361"/>
                  </a:lnTo>
                  <a:lnTo>
                    <a:pt x="45955" y="67541"/>
                  </a:lnTo>
                  <a:close/>
                </a:path>
              </a:pathLst>
            </a:custGeom>
            <a:solidFill>
              <a:srgbClr val="259C7B"/>
            </a:solidFill>
            <a:ln w="1262" cap="flat">
              <a:noFill/>
              <a:prstDash val="solid"/>
              <a:miter/>
            </a:ln>
          </p:spPr>
          <p:txBody>
            <a:bodyPr rtlCol="0" anchor="ctr"/>
            <a:lstStyle/>
            <a:p>
              <a:endParaRPr lang="en-QA"/>
            </a:p>
          </p:txBody>
        </p:sp>
        <p:sp>
          <p:nvSpPr>
            <p:cNvPr id="9345" name="Freeform 9344">
              <a:extLst>
                <a:ext uri="{FF2B5EF4-FFF2-40B4-BE49-F238E27FC236}">
                  <a16:creationId xmlns:a16="http://schemas.microsoft.com/office/drawing/2014/main" id="{000431D4-9C22-514F-A280-D9675F28662C}"/>
                </a:ext>
              </a:extLst>
            </p:cNvPr>
            <p:cNvSpPr/>
            <p:nvPr/>
          </p:nvSpPr>
          <p:spPr>
            <a:xfrm>
              <a:off x="7515134" y="5018435"/>
              <a:ext cx="50469" cy="112641"/>
            </a:xfrm>
            <a:custGeom>
              <a:avLst/>
              <a:gdLst>
                <a:gd name="connsiteX0" fmla="*/ 2240 w 50469"/>
                <a:gd name="connsiteY0" fmla="*/ 7352 h 112641"/>
                <a:gd name="connsiteX1" fmla="*/ 93 w 50469"/>
                <a:gd name="connsiteY1" fmla="*/ 42195 h 112641"/>
                <a:gd name="connsiteX2" fmla="*/ 2619 w 50469"/>
                <a:gd name="connsiteY2" fmla="*/ 75019 h 112641"/>
                <a:gd name="connsiteX3" fmla="*/ 20546 w 50469"/>
                <a:gd name="connsiteY3" fmla="*/ 98879 h 112641"/>
                <a:gd name="connsiteX4" fmla="*/ 38474 w 50469"/>
                <a:gd name="connsiteY4" fmla="*/ 111630 h 112641"/>
                <a:gd name="connsiteX5" fmla="*/ 49458 w 50469"/>
                <a:gd name="connsiteY5" fmla="*/ 108600 h 112641"/>
                <a:gd name="connsiteX6" fmla="*/ 46428 w 50469"/>
                <a:gd name="connsiteY6" fmla="*/ 97617 h 112641"/>
                <a:gd name="connsiteX7" fmla="*/ 31025 w 50469"/>
                <a:gd name="connsiteY7" fmla="*/ 86634 h 112641"/>
                <a:gd name="connsiteX8" fmla="*/ 17895 w 50469"/>
                <a:gd name="connsiteY8" fmla="*/ 69843 h 112641"/>
                <a:gd name="connsiteX9" fmla="*/ 16128 w 50469"/>
                <a:gd name="connsiteY9" fmla="*/ 42448 h 112641"/>
                <a:gd name="connsiteX10" fmla="*/ 18274 w 50469"/>
                <a:gd name="connsiteY10" fmla="*/ 8867 h 112641"/>
                <a:gd name="connsiteX11" fmla="*/ 11078 w 50469"/>
                <a:gd name="connsiteY11" fmla="*/ 30 h 112641"/>
                <a:gd name="connsiteX12" fmla="*/ 2240 w 50469"/>
                <a:gd name="connsiteY12" fmla="*/ 7352 h 112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469" h="112641">
                  <a:moveTo>
                    <a:pt x="2240" y="7352"/>
                  </a:moveTo>
                  <a:cubicBezTo>
                    <a:pt x="1103" y="18966"/>
                    <a:pt x="346" y="30581"/>
                    <a:pt x="93" y="42195"/>
                  </a:cubicBezTo>
                  <a:cubicBezTo>
                    <a:pt x="-285" y="57219"/>
                    <a:pt x="472" y="68328"/>
                    <a:pt x="2619" y="75019"/>
                  </a:cubicBezTo>
                  <a:cubicBezTo>
                    <a:pt x="5396" y="83351"/>
                    <a:pt x="11709" y="91305"/>
                    <a:pt x="20546" y="98879"/>
                  </a:cubicBezTo>
                  <a:cubicBezTo>
                    <a:pt x="27237" y="104686"/>
                    <a:pt x="33929" y="109105"/>
                    <a:pt x="38474" y="111630"/>
                  </a:cubicBezTo>
                  <a:cubicBezTo>
                    <a:pt x="42388" y="113776"/>
                    <a:pt x="47311" y="112387"/>
                    <a:pt x="49458" y="108600"/>
                  </a:cubicBezTo>
                  <a:cubicBezTo>
                    <a:pt x="51604" y="104686"/>
                    <a:pt x="50215" y="99763"/>
                    <a:pt x="46428" y="97617"/>
                  </a:cubicBezTo>
                  <a:cubicBezTo>
                    <a:pt x="40999" y="94461"/>
                    <a:pt x="35822" y="90799"/>
                    <a:pt x="31025" y="86634"/>
                  </a:cubicBezTo>
                  <a:cubicBezTo>
                    <a:pt x="24208" y="80826"/>
                    <a:pt x="19536" y="75019"/>
                    <a:pt x="17895" y="69843"/>
                  </a:cubicBezTo>
                  <a:cubicBezTo>
                    <a:pt x="16506" y="65551"/>
                    <a:pt x="15875" y="55577"/>
                    <a:pt x="16128" y="42448"/>
                  </a:cubicBezTo>
                  <a:cubicBezTo>
                    <a:pt x="16380" y="31212"/>
                    <a:pt x="17137" y="19976"/>
                    <a:pt x="18274" y="8867"/>
                  </a:cubicBezTo>
                  <a:cubicBezTo>
                    <a:pt x="18778" y="4448"/>
                    <a:pt x="15496" y="535"/>
                    <a:pt x="11078" y="30"/>
                  </a:cubicBezTo>
                  <a:cubicBezTo>
                    <a:pt x="6532" y="-349"/>
                    <a:pt x="2619" y="2933"/>
                    <a:pt x="2240" y="7352"/>
                  </a:cubicBezTo>
                  <a:close/>
                </a:path>
              </a:pathLst>
            </a:custGeom>
            <a:solidFill>
              <a:srgbClr val="8E5715"/>
            </a:solidFill>
            <a:ln w="1262" cap="flat">
              <a:noFill/>
              <a:prstDash val="solid"/>
              <a:miter/>
            </a:ln>
          </p:spPr>
          <p:txBody>
            <a:bodyPr rtlCol="0" anchor="ctr"/>
            <a:lstStyle/>
            <a:p>
              <a:endParaRPr lang="en-QA"/>
            </a:p>
          </p:txBody>
        </p:sp>
        <p:sp>
          <p:nvSpPr>
            <p:cNvPr id="9346" name="Freeform 9345">
              <a:extLst>
                <a:ext uri="{FF2B5EF4-FFF2-40B4-BE49-F238E27FC236}">
                  <a16:creationId xmlns:a16="http://schemas.microsoft.com/office/drawing/2014/main" id="{EA2F59FD-0649-DF3E-CF77-D77238692AF0}"/>
                </a:ext>
              </a:extLst>
            </p:cNvPr>
            <p:cNvSpPr/>
            <p:nvPr/>
          </p:nvSpPr>
          <p:spPr>
            <a:xfrm>
              <a:off x="7477100" y="5058737"/>
              <a:ext cx="32194" cy="48225"/>
            </a:xfrm>
            <a:custGeom>
              <a:avLst/>
              <a:gdLst>
                <a:gd name="connsiteX0" fmla="*/ 0 w 32194"/>
                <a:gd name="connsiteY0" fmla="*/ 0 h 48225"/>
                <a:gd name="connsiteX1" fmla="*/ 32194 w 32194"/>
                <a:gd name="connsiteY1" fmla="*/ 48226 h 48225"/>
                <a:gd name="connsiteX2" fmla="*/ 0 w 32194"/>
                <a:gd name="connsiteY2" fmla="*/ 48226 h 48225"/>
                <a:gd name="connsiteX3" fmla="*/ 0 w 32194"/>
                <a:gd name="connsiteY3" fmla="*/ 0 h 48225"/>
              </a:gdLst>
              <a:ahLst/>
              <a:cxnLst>
                <a:cxn ang="0">
                  <a:pos x="connsiteX0" y="connsiteY0"/>
                </a:cxn>
                <a:cxn ang="0">
                  <a:pos x="connsiteX1" y="connsiteY1"/>
                </a:cxn>
                <a:cxn ang="0">
                  <a:pos x="connsiteX2" y="connsiteY2"/>
                </a:cxn>
                <a:cxn ang="0">
                  <a:pos x="connsiteX3" y="connsiteY3"/>
                </a:cxn>
              </a:cxnLst>
              <a:rect l="l" t="t" r="r" b="b"/>
              <a:pathLst>
                <a:path w="32194" h="48225">
                  <a:moveTo>
                    <a:pt x="0" y="0"/>
                  </a:moveTo>
                  <a:lnTo>
                    <a:pt x="32194" y="48226"/>
                  </a:lnTo>
                  <a:lnTo>
                    <a:pt x="0" y="48226"/>
                  </a:lnTo>
                  <a:lnTo>
                    <a:pt x="0" y="0"/>
                  </a:lnTo>
                  <a:close/>
                </a:path>
              </a:pathLst>
            </a:custGeom>
            <a:solidFill>
              <a:srgbClr val="FFFFFF"/>
            </a:solidFill>
            <a:ln w="1262" cap="flat">
              <a:noFill/>
              <a:prstDash val="solid"/>
              <a:miter/>
            </a:ln>
          </p:spPr>
          <p:txBody>
            <a:bodyPr rtlCol="0" anchor="ctr"/>
            <a:lstStyle/>
            <a:p>
              <a:endParaRPr lang="en-QA"/>
            </a:p>
          </p:txBody>
        </p:sp>
        <p:sp>
          <p:nvSpPr>
            <p:cNvPr id="9347" name="Freeform 9346">
              <a:extLst>
                <a:ext uri="{FF2B5EF4-FFF2-40B4-BE49-F238E27FC236}">
                  <a16:creationId xmlns:a16="http://schemas.microsoft.com/office/drawing/2014/main" id="{3832D47E-1C17-A5AF-A163-D9A8ADBAD4E5}"/>
                </a:ext>
              </a:extLst>
            </p:cNvPr>
            <p:cNvSpPr/>
            <p:nvPr/>
          </p:nvSpPr>
          <p:spPr>
            <a:xfrm>
              <a:off x="7421297" y="4904807"/>
              <a:ext cx="208061" cy="307733"/>
            </a:xfrm>
            <a:custGeom>
              <a:avLst/>
              <a:gdLst>
                <a:gd name="connsiteX0" fmla="*/ 108260 w 208061"/>
                <a:gd name="connsiteY0" fmla="*/ 2841 h 307733"/>
                <a:gd name="connsiteX1" fmla="*/ 104031 w 208061"/>
                <a:gd name="connsiteY1" fmla="*/ 9127 h 307733"/>
                <a:gd name="connsiteX2" fmla="*/ 99814 w 208061"/>
                <a:gd name="connsiteY2" fmla="*/ 2841 h 307733"/>
                <a:gd name="connsiteX3" fmla="*/ 104031 w 208061"/>
                <a:gd name="connsiteY3" fmla="*/ 0 h 307733"/>
                <a:gd name="connsiteX4" fmla="*/ 108260 w 208061"/>
                <a:gd name="connsiteY4" fmla="*/ 2841 h 307733"/>
                <a:gd name="connsiteX5" fmla="*/ 104031 w 208061"/>
                <a:gd name="connsiteY5" fmla="*/ 298606 h 307733"/>
                <a:gd name="connsiteX6" fmla="*/ 99801 w 208061"/>
                <a:gd name="connsiteY6" fmla="*/ 304893 h 307733"/>
                <a:gd name="connsiteX7" fmla="*/ 99776 w 208061"/>
                <a:gd name="connsiteY7" fmla="*/ 304868 h 307733"/>
                <a:gd name="connsiteX8" fmla="*/ 99700 w 208061"/>
                <a:gd name="connsiteY8" fmla="*/ 304830 h 307733"/>
                <a:gd name="connsiteX9" fmla="*/ 99473 w 208061"/>
                <a:gd name="connsiteY9" fmla="*/ 304666 h 307733"/>
                <a:gd name="connsiteX10" fmla="*/ 98930 w 208061"/>
                <a:gd name="connsiteY10" fmla="*/ 304287 h 307733"/>
                <a:gd name="connsiteX11" fmla="*/ 98602 w 208061"/>
                <a:gd name="connsiteY11" fmla="*/ 304060 h 307733"/>
                <a:gd name="connsiteX12" fmla="*/ 95408 w 208061"/>
                <a:gd name="connsiteY12" fmla="*/ 301775 h 307733"/>
                <a:gd name="connsiteX13" fmla="*/ 84184 w 208061"/>
                <a:gd name="connsiteY13" fmla="*/ 293102 h 307733"/>
                <a:gd name="connsiteX14" fmla="*/ 50222 w 208061"/>
                <a:gd name="connsiteY14" fmla="*/ 261301 h 307733"/>
                <a:gd name="connsiteX15" fmla="*/ 0 w 208061"/>
                <a:gd name="connsiteY15" fmla="*/ 153804 h 307733"/>
                <a:gd name="connsiteX16" fmla="*/ 50235 w 208061"/>
                <a:gd name="connsiteY16" fmla="*/ 46370 h 307733"/>
                <a:gd name="connsiteX17" fmla="*/ 84197 w 208061"/>
                <a:gd name="connsiteY17" fmla="*/ 14607 h 307733"/>
                <a:gd name="connsiteX18" fmla="*/ 95421 w 208061"/>
                <a:gd name="connsiteY18" fmla="*/ 5946 h 307733"/>
                <a:gd name="connsiteX19" fmla="*/ 98602 w 208061"/>
                <a:gd name="connsiteY19" fmla="*/ 3661 h 307733"/>
                <a:gd name="connsiteX20" fmla="*/ 99473 w 208061"/>
                <a:gd name="connsiteY20" fmla="*/ 3068 h 307733"/>
                <a:gd name="connsiteX21" fmla="*/ 99713 w 208061"/>
                <a:gd name="connsiteY21" fmla="*/ 2904 h 307733"/>
                <a:gd name="connsiteX22" fmla="*/ 99776 w 208061"/>
                <a:gd name="connsiteY22" fmla="*/ 2866 h 307733"/>
                <a:gd name="connsiteX23" fmla="*/ 99801 w 208061"/>
                <a:gd name="connsiteY23" fmla="*/ 2841 h 307733"/>
                <a:gd name="connsiteX24" fmla="*/ 104031 w 208061"/>
                <a:gd name="connsiteY24" fmla="*/ 9127 h 307733"/>
                <a:gd name="connsiteX25" fmla="*/ 108260 w 208061"/>
                <a:gd name="connsiteY25" fmla="*/ 2841 h 307733"/>
                <a:gd name="connsiteX26" fmla="*/ 108273 w 208061"/>
                <a:gd name="connsiteY26" fmla="*/ 2853 h 307733"/>
                <a:gd name="connsiteX27" fmla="*/ 108286 w 208061"/>
                <a:gd name="connsiteY27" fmla="*/ 2866 h 307733"/>
                <a:gd name="connsiteX28" fmla="*/ 108361 w 208061"/>
                <a:gd name="connsiteY28" fmla="*/ 2904 h 307733"/>
                <a:gd name="connsiteX29" fmla="*/ 108588 w 208061"/>
                <a:gd name="connsiteY29" fmla="*/ 3068 h 307733"/>
                <a:gd name="connsiteX30" fmla="*/ 109459 w 208061"/>
                <a:gd name="connsiteY30" fmla="*/ 3674 h 307733"/>
                <a:gd name="connsiteX31" fmla="*/ 112654 w 208061"/>
                <a:gd name="connsiteY31" fmla="*/ 5959 h 307733"/>
                <a:gd name="connsiteX32" fmla="*/ 123878 w 208061"/>
                <a:gd name="connsiteY32" fmla="*/ 14632 h 307733"/>
                <a:gd name="connsiteX33" fmla="*/ 157839 w 208061"/>
                <a:gd name="connsiteY33" fmla="*/ 46433 h 307733"/>
                <a:gd name="connsiteX34" fmla="*/ 208062 w 208061"/>
                <a:gd name="connsiteY34" fmla="*/ 153930 h 307733"/>
                <a:gd name="connsiteX35" fmla="*/ 157826 w 208061"/>
                <a:gd name="connsiteY35" fmla="*/ 261364 h 307733"/>
                <a:gd name="connsiteX36" fmla="*/ 123865 w 208061"/>
                <a:gd name="connsiteY36" fmla="*/ 293127 h 307733"/>
                <a:gd name="connsiteX37" fmla="*/ 112641 w 208061"/>
                <a:gd name="connsiteY37" fmla="*/ 301788 h 307733"/>
                <a:gd name="connsiteX38" fmla="*/ 109459 w 208061"/>
                <a:gd name="connsiteY38" fmla="*/ 304073 h 307733"/>
                <a:gd name="connsiteX39" fmla="*/ 108588 w 208061"/>
                <a:gd name="connsiteY39" fmla="*/ 304666 h 307733"/>
                <a:gd name="connsiteX40" fmla="*/ 108348 w 208061"/>
                <a:gd name="connsiteY40" fmla="*/ 304830 h 307733"/>
                <a:gd name="connsiteX41" fmla="*/ 108286 w 208061"/>
                <a:gd name="connsiteY41" fmla="*/ 304868 h 307733"/>
                <a:gd name="connsiteX42" fmla="*/ 108260 w 208061"/>
                <a:gd name="connsiteY42" fmla="*/ 304880 h 307733"/>
                <a:gd name="connsiteX43" fmla="*/ 108260 w 208061"/>
                <a:gd name="connsiteY43" fmla="*/ 304893 h 307733"/>
                <a:gd name="connsiteX44" fmla="*/ 104031 w 208061"/>
                <a:gd name="connsiteY44" fmla="*/ 298606 h 307733"/>
                <a:gd name="connsiteX45" fmla="*/ 104031 w 208061"/>
                <a:gd name="connsiteY45" fmla="*/ 298606 h 307733"/>
                <a:gd name="connsiteX46" fmla="*/ 99801 w 208061"/>
                <a:gd name="connsiteY46" fmla="*/ 304893 h 307733"/>
                <a:gd name="connsiteX47" fmla="*/ 104031 w 208061"/>
                <a:gd name="connsiteY47" fmla="*/ 307734 h 307733"/>
                <a:gd name="connsiteX48" fmla="*/ 108247 w 208061"/>
                <a:gd name="connsiteY48" fmla="*/ 304893 h 307733"/>
                <a:gd name="connsiteX49" fmla="*/ 104031 w 208061"/>
                <a:gd name="connsiteY49" fmla="*/ 298606 h 307733"/>
                <a:gd name="connsiteX50" fmla="*/ 104031 w 208061"/>
                <a:gd name="connsiteY50" fmla="*/ 289314 h 307733"/>
                <a:gd name="connsiteX51" fmla="*/ 114333 w 208061"/>
                <a:gd name="connsiteY51" fmla="*/ 281349 h 307733"/>
                <a:gd name="connsiteX52" fmla="*/ 146691 w 208061"/>
                <a:gd name="connsiteY52" fmla="*/ 251100 h 307733"/>
                <a:gd name="connsiteX53" fmla="*/ 192911 w 208061"/>
                <a:gd name="connsiteY53" fmla="*/ 153930 h 307733"/>
                <a:gd name="connsiteX54" fmla="*/ 146678 w 208061"/>
                <a:gd name="connsiteY54" fmla="*/ 56684 h 307733"/>
                <a:gd name="connsiteX55" fmla="*/ 114333 w 208061"/>
                <a:gd name="connsiteY55" fmla="*/ 26398 h 307733"/>
                <a:gd name="connsiteX56" fmla="*/ 104031 w 208061"/>
                <a:gd name="connsiteY56" fmla="*/ 18419 h 307733"/>
                <a:gd name="connsiteX57" fmla="*/ 93729 w 208061"/>
                <a:gd name="connsiteY57" fmla="*/ 26385 h 307733"/>
                <a:gd name="connsiteX58" fmla="*/ 61370 w 208061"/>
                <a:gd name="connsiteY58" fmla="*/ 56633 h 307733"/>
                <a:gd name="connsiteX59" fmla="*/ 15150 w 208061"/>
                <a:gd name="connsiteY59" fmla="*/ 153804 h 307733"/>
                <a:gd name="connsiteX60" fmla="*/ 61383 w 208061"/>
                <a:gd name="connsiteY60" fmla="*/ 251050 h 307733"/>
                <a:gd name="connsiteX61" fmla="*/ 93729 w 208061"/>
                <a:gd name="connsiteY61" fmla="*/ 281336 h 307733"/>
                <a:gd name="connsiteX62" fmla="*/ 104031 w 208061"/>
                <a:gd name="connsiteY62" fmla="*/ 289314 h 30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08061" h="307733">
                  <a:moveTo>
                    <a:pt x="108260" y="2841"/>
                  </a:moveTo>
                  <a:lnTo>
                    <a:pt x="104031" y="9127"/>
                  </a:lnTo>
                  <a:lnTo>
                    <a:pt x="99814" y="2841"/>
                  </a:lnTo>
                  <a:lnTo>
                    <a:pt x="104031" y="0"/>
                  </a:lnTo>
                  <a:lnTo>
                    <a:pt x="108260" y="2841"/>
                  </a:lnTo>
                  <a:close/>
                  <a:moveTo>
                    <a:pt x="104031" y="298606"/>
                  </a:moveTo>
                  <a:cubicBezTo>
                    <a:pt x="99801" y="304893"/>
                    <a:pt x="99801" y="304893"/>
                    <a:pt x="99801" y="304893"/>
                  </a:cubicBezTo>
                  <a:lnTo>
                    <a:pt x="99776" y="304868"/>
                  </a:lnTo>
                  <a:lnTo>
                    <a:pt x="99700" y="304830"/>
                  </a:lnTo>
                  <a:cubicBezTo>
                    <a:pt x="99650" y="304792"/>
                    <a:pt x="99574" y="304729"/>
                    <a:pt x="99473" y="304666"/>
                  </a:cubicBezTo>
                  <a:cubicBezTo>
                    <a:pt x="99334" y="304565"/>
                    <a:pt x="99145" y="304439"/>
                    <a:pt x="98930" y="304287"/>
                  </a:cubicBezTo>
                  <a:cubicBezTo>
                    <a:pt x="98829" y="304224"/>
                    <a:pt x="98716" y="304148"/>
                    <a:pt x="98602" y="304060"/>
                  </a:cubicBezTo>
                  <a:cubicBezTo>
                    <a:pt x="97857" y="303542"/>
                    <a:pt x="96771" y="302772"/>
                    <a:pt x="95408" y="301775"/>
                  </a:cubicBezTo>
                  <a:cubicBezTo>
                    <a:pt x="92681" y="299780"/>
                    <a:pt x="88818" y="296852"/>
                    <a:pt x="84184" y="293102"/>
                  </a:cubicBezTo>
                  <a:cubicBezTo>
                    <a:pt x="74942" y="285603"/>
                    <a:pt x="62595" y="274746"/>
                    <a:pt x="50222" y="261301"/>
                  </a:cubicBezTo>
                  <a:cubicBezTo>
                    <a:pt x="25743" y="234688"/>
                    <a:pt x="0" y="196676"/>
                    <a:pt x="0" y="153804"/>
                  </a:cubicBezTo>
                  <a:cubicBezTo>
                    <a:pt x="0" y="110931"/>
                    <a:pt x="25743" y="72957"/>
                    <a:pt x="50235" y="46370"/>
                  </a:cubicBezTo>
                  <a:cubicBezTo>
                    <a:pt x="62595" y="32937"/>
                    <a:pt x="74942" y="22093"/>
                    <a:pt x="84197" y="14607"/>
                  </a:cubicBezTo>
                  <a:cubicBezTo>
                    <a:pt x="88818" y="10857"/>
                    <a:pt x="92693" y="7941"/>
                    <a:pt x="95421" y="5946"/>
                  </a:cubicBezTo>
                  <a:cubicBezTo>
                    <a:pt x="96784" y="4949"/>
                    <a:pt x="97857" y="4191"/>
                    <a:pt x="98602" y="3661"/>
                  </a:cubicBezTo>
                  <a:cubicBezTo>
                    <a:pt x="98981" y="3409"/>
                    <a:pt x="99271" y="3207"/>
                    <a:pt x="99473" y="3068"/>
                  </a:cubicBezTo>
                  <a:cubicBezTo>
                    <a:pt x="99574" y="2992"/>
                    <a:pt x="99650" y="2942"/>
                    <a:pt x="99713" y="2904"/>
                  </a:cubicBezTo>
                  <a:lnTo>
                    <a:pt x="99776" y="2866"/>
                  </a:lnTo>
                  <a:lnTo>
                    <a:pt x="99801" y="2841"/>
                  </a:lnTo>
                  <a:cubicBezTo>
                    <a:pt x="99801" y="2841"/>
                    <a:pt x="99814" y="2841"/>
                    <a:pt x="104031" y="9127"/>
                  </a:cubicBezTo>
                  <a:cubicBezTo>
                    <a:pt x="108260" y="2841"/>
                    <a:pt x="108260" y="2841"/>
                    <a:pt x="108260" y="2841"/>
                  </a:cubicBezTo>
                  <a:lnTo>
                    <a:pt x="108273" y="2853"/>
                  </a:lnTo>
                  <a:lnTo>
                    <a:pt x="108286" y="2866"/>
                  </a:lnTo>
                  <a:lnTo>
                    <a:pt x="108361" y="2904"/>
                  </a:lnTo>
                  <a:cubicBezTo>
                    <a:pt x="108412" y="2942"/>
                    <a:pt x="108487" y="3005"/>
                    <a:pt x="108588" y="3068"/>
                  </a:cubicBezTo>
                  <a:cubicBezTo>
                    <a:pt x="108790" y="3207"/>
                    <a:pt x="109081" y="3409"/>
                    <a:pt x="109459" y="3674"/>
                  </a:cubicBezTo>
                  <a:cubicBezTo>
                    <a:pt x="110205" y="4191"/>
                    <a:pt x="111290" y="4961"/>
                    <a:pt x="112654" y="5959"/>
                  </a:cubicBezTo>
                  <a:cubicBezTo>
                    <a:pt x="115381" y="7953"/>
                    <a:pt x="119244" y="10882"/>
                    <a:pt x="123878" y="14632"/>
                  </a:cubicBezTo>
                  <a:cubicBezTo>
                    <a:pt x="133119" y="22131"/>
                    <a:pt x="145466" y="32988"/>
                    <a:pt x="157839" y="46433"/>
                  </a:cubicBezTo>
                  <a:cubicBezTo>
                    <a:pt x="182319" y="73045"/>
                    <a:pt x="208062" y="111057"/>
                    <a:pt x="208062" y="153930"/>
                  </a:cubicBezTo>
                  <a:cubicBezTo>
                    <a:pt x="208062" y="196803"/>
                    <a:pt x="182319" y="234777"/>
                    <a:pt x="157826" y="261364"/>
                  </a:cubicBezTo>
                  <a:cubicBezTo>
                    <a:pt x="145466" y="274796"/>
                    <a:pt x="133119" y="285641"/>
                    <a:pt x="123865" y="293127"/>
                  </a:cubicBezTo>
                  <a:cubicBezTo>
                    <a:pt x="119244" y="296876"/>
                    <a:pt x="115368" y="299793"/>
                    <a:pt x="112641" y="301788"/>
                  </a:cubicBezTo>
                  <a:cubicBezTo>
                    <a:pt x="111278" y="302785"/>
                    <a:pt x="110205" y="303542"/>
                    <a:pt x="109459" y="304073"/>
                  </a:cubicBezTo>
                  <a:cubicBezTo>
                    <a:pt x="109081" y="304325"/>
                    <a:pt x="108790" y="304527"/>
                    <a:pt x="108588" y="304666"/>
                  </a:cubicBezTo>
                  <a:cubicBezTo>
                    <a:pt x="108487" y="304742"/>
                    <a:pt x="108412" y="304792"/>
                    <a:pt x="108348" y="304830"/>
                  </a:cubicBezTo>
                  <a:lnTo>
                    <a:pt x="108286" y="304868"/>
                  </a:lnTo>
                  <a:lnTo>
                    <a:pt x="108260" y="304880"/>
                  </a:lnTo>
                  <a:lnTo>
                    <a:pt x="108260" y="304893"/>
                  </a:lnTo>
                  <a:cubicBezTo>
                    <a:pt x="108260" y="304893"/>
                    <a:pt x="108247" y="304893"/>
                    <a:pt x="104031" y="298606"/>
                  </a:cubicBezTo>
                  <a:close/>
                  <a:moveTo>
                    <a:pt x="104031" y="298606"/>
                  </a:moveTo>
                  <a:lnTo>
                    <a:pt x="99801" y="304893"/>
                  </a:lnTo>
                  <a:lnTo>
                    <a:pt x="104031" y="307734"/>
                  </a:lnTo>
                  <a:lnTo>
                    <a:pt x="108247" y="304893"/>
                  </a:lnTo>
                  <a:lnTo>
                    <a:pt x="104031" y="298606"/>
                  </a:lnTo>
                  <a:close/>
                  <a:moveTo>
                    <a:pt x="104031" y="289314"/>
                  </a:moveTo>
                  <a:cubicBezTo>
                    <a:pt x="106568" y="287459"/>
                    <a:pt x="110104" y="284770"/>
                    <a:pt x="114333" y="281349"/>
                  </a:cubicBezTo>
                  <a:cubicBezTo>
                    <a:pt x="123171" y="274190"/>
                    <a:pt x="134937" y="263851"/>
                    <a:pt x="146691" y="251100"/>
                  </a:cubicBezTo>
                  <a:cubicBezTo>
                    <a:pt x="170426" y="225334"/>
                    <a:pt x="192911" y="190970"/>
                    <a:pt x="192911" y="153930"/>
                  </a:cubicBezTo>
                  <a:cubicBezTo>
                    <a:pt x="192911" y="116890"/>
                    <a:pt x="170426" y="82501"/>
                    <a:pt x="146678" y="56684"/>
                  </a:cubicBezTo>
                  <a:cubicBezTo>
                    <a:pt x="134937" y="43921"/>
                    <a:pt x="123171" y="33569"/>
                    <a:pt x="114333" y="26398"/>
                  </a:cubicBezTo>
                  <a:cubicBezTo>
                    <a:pt x="110104" y="22964"/>
                    <a:pt x="106556" y="20288"/>
                    <a:pt x="104031" y="18419"/>
                  </a:cubicBezTo>
                  <a:cubicBezTo>
                    <a:pt x="101493" y="20275"/>
                    <a:pt x="97958" y="22964"/>
                    <a:pt x="93729" y="26385"/>
                  </a:cubicBezTo>
                  <a:cubicBezTo>
                    <a:pt x="84891" y="33531"/>
                    <a:pt x="73125" y="43883"/>
                    <a:pt x="61370" y="56633"/>
                  </a:cubicBezTo>
                  <a:cubicBezTo>
                    <a:pt x="37636" y="82400"/>
                    <a:pt x="15150" y="116764"/>
                    <a:pt x="15150" y="153804"/>
                  </a:cubicBezTo>
                  <a:cubicBezTo>
                    <a:pt x="15150" y="190844"/>
                    <a:pt x="37636" y="225233"/>
                    <a:pt x="61383" y="251050"/>
                  </a:cubicBezTo>
                  <a:cubicBezTo>
                    <a:pt x="73125" y="263813"/>
                    <a:pt x="84891" y="274165"/>
                    <a:pt x="93729" y="281336"/>
                  </a:cubicBezTo>
                  <a:cubicBezTo>
                    <a:pt x="97958" y="284770"/>
                    <a:pt x="101506" y="287446"/>
                    <a:pt x="104031" y="289314"/>
                  </a:cubicBezTo>
                  <a:close/>
                </a:path>
              </a:pathLst>
            </a:custGeom>
            <a:solidFill>
              <a:srgbClr val="D80027"/>
            </a:solidFill>
            <a:ln w="1262" cap="flat">
              <a:noFill/>
              <a:prstDash val="solid"/>
              <a:miter/>
            </a:ln>
          </p:spPr>
          <p:txBody>
            <a:bodyPr rtlCol="0" anchor="ctr"/>
            <a:lstStyle/>
            <a:p>
              <a:endParaRPr lang="en-QA"/>
            </a:p>
          </p:txBody>
        </p:sp>
      </p:grpSp>
      <p:grpSp>
        <p:nvGrpSpPr>
          <p:cNvPr id="9348" name="Graphic 2">
            <a:extLst>
              <a:ext uri="{FF2B5EF4-FFF2-40B4-BE49-F238E27FC236}">
                <a16:creationId xmlns:a16="http://schemas.microsoft.com/office/drawing/2014/main" id="{868FB6C1-CB4D-F0C9-871F-3BB97361E607}"/>
              </a:ext>
            </a:extLst>
          </p:cNvPr>
          <p:cNvGrpSpPr/>
          <p:nvPr/>
        </p:nvGrpSpPr>
        <p:grpSpPr>
          <a:xfrm>
            <a:off x="9052061" y="9802883"/>
            <a:ext cx="855664" cy="570413"/>
            <a:chOff x="7202125" y="5653727"/>
            <a:chExt cx="647668" cy="431756"/>
          </a:xfrm>
        </p:grpSpPr>
        <p:sp>
          <p:nvSpPr>
            <p:cNvPr id="9349" name="Freeform 9348">
              <a:extLst>
                <a:ext uri="{FF2B5EF4-FFF2-40B4-BE49-F238E27FC236}">
                  <a16:creationId xmlns:a16="http://schemas.microsoft.com/office/drawing/2014/main" id="{9123F9AC-91CA-B43E-2C2D-CEEE84703307}"/>
                </a:ext>
              </a:extLst>
            </p:cNvPr>
            <p:cNvSpPr/>
            <p:nvPr/>
          </p:nvSpPr>
          <p:spPr>
            <a:xfrm>
              <a:off x="7202125" y="565372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350" name="Freeform 9349">
              <a:extLst>
                <a:ext uri="{FF2B5EF4-FFF2-40B4-BE49-F238E27FC236}">
                  <a16:creationId xmlns:a16="http://schemas.microsoft.com/office/drawing/2014/main" id="{A1465BEF-1266-EE95-686A-FEA408009A74}"/>
                </a:ext>
              </a:extLst>
            </p:cNvPr>
            <p:cNvSpPr/>
            <p:nvPr/>
          </p:nvSpPr>
          <p:spPr>
            <a:xfrm>
              <a:off x="7202125" y="5653727"/>
              <a:ext cx="647668" cy="431756"/>
            </a:xfrm>
            <a:custGeom>
              <a:avLst/>
              <a:gdLst>
                <a:gd name="connsiteX0" fmla="*/ 0 w 647668"/>
                <a:gd name="connsiteY0" fmla="*/ 0 h 431756"/>
                <a:gd name="connsiteX1" fmla="*/ 215889 w 647668"/>
                <a:gd name="connsiteY1" fmla="*/ 0 h 431756"/>
                <a:gd name="connsiteX2" fmla="*/ 215889 w 647668"/>
                <a:gd name="connsiteY2" fmla="*/ 431756 h 431756"/>
                <a:gd name="connsiteX3" fmla="*/ 0 w 647668"/>
                <a:gd name="connsiteY3" fmla="*/ 431756 h 431756"/>
                <a:gd name="connsiteX4" fmla="*/ 0 w 647668"/>
                <a:gd name="connsiteY4" fmla="*/ 0 h 431756"/>
                <a:gd name="connsiteX5" fmla="*/ 431779 w 647668"/>
                <a:gd name="connsiteY5" fmla="*/ 0 h 431756"/>
                <a:gd name="connsiteX6" fmla="*/ 647668 w 647668"/>
                <a:gd name="connsiteY6" fmla="*/ 0 h 431756"/>
                <a:gd name="connsiteX7" fmla="*/ 647668 w 647668"/>
                <a:gd name="connsiteY7" fmla="*/ 431756 h 431756"/>
                <a:gd name="connsiteX8" fmla="*/ 431779 w 647668"/>
                <a:gd name="connsiteY8" fmla="*/ 431756 h 431756"/>
                <a:gd name="connsiteX9" fmla="*/ 431779 w 647668"/>
                <a:gd name="connsiteY9"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56">
                  <a:moveTo>
                    <a:pt x="0" y="0"/>
                  </a:moveTo>
                  <a:lnTo>
                    <a:pt x="215889" y="0"/>
                  </a:lnTo>
                  <a:lnTo>
                    <a:pt x="215889" y="431756"/>
                  </a:lnTo>
                  <a:lnTo>
                    <a:pt x="0" y="431756"/>
                  </a:lnTo>
                  <a:lnTo>
                    <a:pt x="0" y="0"/>
                  </a:lnTo>
                  <a:close/>
                  <a:moveTo>
                    <a:pt x="431779" y="0"/>
                  </a:moveTo>
                  <a:lnTo>
                    <a:pt x="647668" y="0"/>
                  </a:lnTo>
                  <a:lnTo>
                    <a:pt x="647668" y="431756"/>
                  </a:lnTo>
                  <a:lnTo>
                    <a:pt x="431779" y="431756"/>
                  </a:lnTo>
                  <a:lnTo>
                    <a:pt x="431779" y="0"/>
                  </a:lnTo>
                  <a:close/>
                </a:path>
              </a:pathLst>
            </a:custGeom>
            <a:solidFill>
              <a:srgbClr val="338AF3"/>
            </a:solidFill>
            <a:ln w="1262" cap="flat">
              <a:noFill/>
              <a:prstDash val="solid"/>
              <a:miter/>
            </a:ln>
          </p:spPr>
          <p:txBody>
            <a:bodyPr rtlCol="0" anchor="ctr"/>
            <a:lstStyle/>
            <a:p>
              <a:endParaRPr lang="en-QA"/>
            </a:p>
          </p:txBody>
        </p:sp>
        <p:sp>
          <p:nvSpPr>
            <p:cNvPr id="9351" name="Freeform 9350">
              <a:extLst>
                <a:ext uri="{FF2B5EF4-FFF2-40B4-BE49-F238E27FC236}">
                  <a16:creationId xmlns:a16="http://schemas.microsoft.com/office/drawing/2014/main" id="{21CCED17-9BF2-81A7-7652-0B71D07C12CE}"/>
                </a:ext>
              </a:extLst>
            </p:cNvPr>
            <p:cNvSpPr/>
            <p:nvPr/>
          </p:nvSpPr>
          <p:spPr>
            <a:xfrm>
              <a:off x="7493134" y="5818224"/>
              <a:ext cx="64388" cy="64384"/>
            </a:xfrm>
            <a:custGeom>
              <a:avLst/>
              <a:gdLst>
                <a:gd name="connsiteX0" fmla="*/ 32194 w 64388"/>
                <a:gd name="connsiteY0" fmla="*/ 64385 h 64384"/>
                <a:gd name="connsiteX1" fmla="*/ 64388 w 64388"/>
                <a:gd name="connsiteY1" fmla="*/ 32192 h 64384"/>
                <a:gd name="connsiteX2" fmla="*/ 32194 w 64388"/>
                <a:gd name="connsiteY2" fmla="*/ 0 h 64384"/>
                <a:gd name="connsiteX3" fmla="*/ 0 w 64388"/>
                <a:gd name="connsiteY3" fmla="*/ 32192 h 64384"/>
                <a:gd name="connsiteX4" fmla="*/ 32194 w 64388"/>
                <a:gd name="connsiteY4" fmla="*/ 64385 h 64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88" h="64384">
                  <a:moveTo>
                    <a:pt x="32194" y="64385"/>
                  </a:moveTo>
                  <a:cubicBezTo>
                    <a:pt x="49970" y="64385"/>
                    <a:pt x="64388" y="49968"/>
                    <a:pt x="64388" y="32192"/>
                  </a:cubicBezTo>
                  <a:cubicBezTo>
                    <a:pt x="64388" y="14418"/>
                    <a:pt x="49970" y="0"/>
                    <a:pt x="32194" y="0"/>
                  </a:cubicBezTo>
                  <a:cubicBezTo>
                    <a:pt x="14418" y="0"/>
                    <a:pt x="0" y="14418"/>
                    <a:pt x="0" y="32192"/>
                  </a:cubicBezTo>
                  <a:cubicBezTo>
                    <a:pt x="0" y="49968"/>
                    <a:pt x="14418" y="64385"/>
                    <a:pt x="32194" y="64385"/>
                  </a:cubicBezTo>
                  <a:close/>
                </a:path>
              </a:pathLst>
            </a:custGeom>
            <a:solidFill>
              <a:srgbClr val="DCC26D"/>
            </a:solidFill>
            <a:ln w="1262" cap="flat">
              <a:noFill/>
              <a:prstDash val="solid"/>
              <a:miter/>
            </a:ln>
          </p:spPr>
          <p:txBody>
            <a:bodyPr rtlCol="0" anchor="ctr"/>
            <a:lstStyle/>
            <a:p>
              <a:endParaRPr lang="en-QA"/>
            </a:p>
          </p:txBody>
        </p:sp>
        <p:sp>
          <p:nvSpPr>
            <p:cNvPr id="9352" name="Freeform 9351">
              <a:extLst>
                <a:ext uri="{FF2B5EF4-FFF2-40B4-BE49-F238E27FC236}">
                  <a16:creationId xmlns:a16="http://schemas.microsoft.com/office/drawing/2014/main" id="{368C01B0-7CEB-BE4D-4B6D-88DA0D90E6FD}"/>
                </a:ext>
              </a:extLst>
            </p:cNvPr>
            <p:cNvSpPr/>
            <p:nvPr/>
          </p:nvSpPr>
          <p:spPr>
            <a:xfrm>
              <a:off x="7447305" y="5834888"/>
              <a:ext cx="156046" cy="85285"/>
            </a:xfrm>
            <a:custGeom>
              <a:avLst/>
              <a:gdLst>
                <a:gd name="connsiteX0" fmla="*/ 0 w 156046"/>
                <a:gd name="connsiteY0" fmla="*/ 15654 h 85285"/>
                <a:gd name="connsiteX1" fmla="*/ 38885 w 156046"/>
                <a:gd name="connsiteY1" fmla="*/ 83195 h 85285"/>
                <a:gd name="connsiteX2" fmla="*/ 60221 w 156046"/>
                <a:gd name="connsiteY2" fmla="*/ 77514 h 85285"/>
                <a:gd name="connsiteX3" fmla="*/ 54540 w 156046"/>
                <a:gd name="connsiteY3" fmla="*/ 56179 h 85285"/>
                <a:gd name="connsiteX4" fmla="*/ 31184 w 156046"/>
                <a:gd name="connsiteY4" fmla="*/ 15654 h 85285"/>
                <a:gd name="connsiteX5" fmla="*/ 15529 w 156046"/>
                <a:gd name="connsiteY5" fmla="*/ 0 h 85285"/>
                <a:gd name="connsiteX6" fmla="*/ 0 w 156046"/>
                <a:gd name="connsiteY6" fmla="*/ 15654 h 85285"/>
                <a:gd name="connsiteX7" fmla="*/ 120064 w 156046"/>
                <a:gd name="connsiteY7" fmla="*/ 81428 h 85285"/>
                <a:gd name="connsiteX8" fmla="*/ 156046 w 156046"/>
                <a:gd name="connsiteY8" fmla="*/ 15654 h 85285"/>
                <a:gd name="connsiteX9" fmla="*/ 140391 w 156046"/>
                <a:gd name="connsiteY9" fmla="*/ 0 h 85285"/>
                <a:gd name="connsiteX10" fmla="*/ 124736 w 156046"/>
                <a:gd name="connsiteY10" fmla="*/ 15654 h 85285"/>
                <a:gd name="connsiteX11" fmla="*/ 103147 w 156046"/>
                <a:gd name="connsiteY11" fmla="*/ 55169 h 85285"/>
                <a:gd name="connsiteX12" fmla="*/ 97970 w 156046"/>
                <a:gd name="connsiteY12" fmla="*/ 76631 h 85285"/>
                <a:gd name="connsiteX13" fmla="*/ 119433 w 156046"/>
                <a:gd name="connsiteY13" fmla="*/ 81806 h 85285"/>
                <a:gd name="connsiteX14" fmla="*/ 120064 w 156046"/>
                <a:gd name="connsiteY14" fmla="*/ 81428 h 8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046" h="85285">
                  <a:moveTo>
                    <a:pt x="0" y="15654"/>
                  </a:moveTo>
                  <a:cubicBezTo>
                    <a:pt x="0" y="43554"/>
                    <a:pt x="14897" y="69308"/>
                    <a:pt x="38885" y="83195"/>
                  </a:cubicBezTo>
                  <a:cubicBezTo>
                    <a:pt x="46334" y="87487"/>
                    <a:pt x="55929" y="84962"/>
                    <a:pt x="60221" y="77514"/>
                  </a:cubicBezTo>
                  <a:cubicBezTo>
                    <a:pt x="64514" y="70066"/>
                    <a:pt x="61989" y="60471"/>
                    <a:pt x="54540" y="56179"/>
                  </a:cubicBezTo>
                  <a:cubicBezTo>
                    <a:pt x="40021" y="47847"/>
                    <a:pt x="31184" y="32319"/>
                    <a:pt x="31184" y="15654"/>
                  </a:cubicBezTo>
                  <a:cubicBezTo>
                    <a:pt x="31184" y="7070"/>
                    <a:pt x="24240" y="0"/>
                    <a:pt x="15529" y="0"/>
                  </a:cubicBezTo>
                  <a:cubicBezTo>
                    <a:pt x="6817" y="0"/>
                    <a:pt x="0" y="6943"/>
                    <a:pt x="0" y="15654"/>
                  </a:cubicBezTo>
                  <a:close/>
                  <a:moveTo>
                    <a:pt x="120064" y="81428"/>
                  </a:moveTo>
                  <a:cubicBezTo>
                    <a:pt x="142537" y="67036"/>
                    <a:pt x="156172" y="42292"/>
                    <a:pt x="156046" y="15654"/>
                  </a:cubicBezTo>
                  <a:cubicBezTo>
                    <a:pt x="156046" y="7070"/>
                    <a:pt x="149102" y="0"/>
                    <a:pt x="140391" y="0"/>
                  </a:cubicBezTo>
                  <a:cubicBezTo>
                    <a:pt x="131806" y="0"/>
                    <a:pt x="124736" y="6943"/>
                    <a:pt x="124736" y="15654"/>
                  </a:cubicBezTo>
                  <a:cubicBezTo>
                    <a:pt x="124736" y="31687"/>
                    <a:pt x="116530" y="46584"/>
                    <a:pt x="103147" y="55169"/>
                  </a:cubicBezTo>
                  <a:cubicBezTo>
                    <a:pt x="95824" y="59713"/>
                    <a:pt x="93426" y="69308"/>
                    <a:pt x="97970" y="76631"/>
                  </a:cubicBezTo>
                  <a:cubicBezTo>
                    <a:pt x="102516" y="83953"/>
                    <a:pt x="112111" y="86351"/>
                    <a:pt x="119433" y="81806"/>
                  </a:cubicBezTo>
                  <a:cubicBezTo>
                    <a:pt x="119686" y="81680"/>
                    <a:pt x="119812" y="81554"/>
                    <a:pt x="120064" y="81428"/>
                  </a:cubicBezTo>
                  <a:close/>
                </a:path>
              </a:pathLst>
            </a:custGeom>
            <a:solidFill>
              <a:srgbClr val="628A40"/>
            </a:solidFill>
            <a:ln w="1262" cap="flat">
              <a:noFill/>
              <a:prstDash val="solid"/>
              <a:miter/>
            </a:ln>
          </p:spPr>
          <p:txBody>
            <a:bodyPr rtlCol="0" anchor="ctr"/>
            <a:lstStyle/>
            <a:p>
              <a:endParaRPr lang="en-QA"/>
            </a:p>
          </p:txBody>
        </p:sp>
      </p:grpSp>
      <p:grpSp>
        <p:nvGrpSpPr>
          <p:cNvPr id="9353" name="Graphic 2">
            <a:extLst>
              <a:ext uri="{FF2B5EF4-FFF2-40B4-BE49-F238E27FC236}">
                <a16:creationId xmlns:a16="http://schemas.microsoft.com/office/drawing/2014/main" id="{CECB3939-B56D-DF9D-01A7-B96631519086}"/>
              </a:ext>
            </a:extLst>
          </p:cNvPr>
          <p:cNvGrpSpPr/>
          <p:nvPr/>
        </p:nvGrpSpPr>
        <p:grpSpPr>
          <a:xfrm>
            <a:off x="9052061" y="4449055"/>
            <a:ext cx="855664" cy="570363"/>
            <a:chOff x="7202125" y="1601317"/>
            <a:chExt cx="647668" cy="431718"/>
          </a:xfrm>
        </p:grpSpPr>
        <p:sp>
          <p:nvSpPr>
            <p:cNvPr id="9354" name="Freeform 9353">
              <a:extLst>
                <a:ext uri="{FF2B5EF4-FFF2-40B4-BE49-F238E27FC236}">
                  <a16:creationId xmlns:a16="http://schemas.microsoft.com/office/drawing/2014/main" id="{E6863A12-FB33-EF7C-1961-C2D83717B873}"/>
                </a:ext>
              </a:extLst>
            </p:cNvPr>
            <p:cNvSpPr/>
            <p:nvPr/>
          </p:nvSpPr>
          <p:spPr>
            <a:xfrm>
              <a:off x="7202125" y="1601317"/>
              <a:ext cx="647668" cy="431718"/>
            </a:xfrm>
            <a:custGeom>
              <a:avLst/>
              <a:gdLst>
                <a:gd name="connsiteX0" fmla="*/ 0 w 647668"/>
                <a:gd name="connsiteY0" fmla="*/ 0 h 431718"/>
                <a:gd name="connsiteX1" fmla="*/ 647668 w 647668"/>
                <a:gd name="connsiteY1" fmla="*/ 0 h 431718"/>
                <a:gd name="connsiteX2" fmla="*/ 647668 w 647668"/>
                <a:gd name="connsiteY2" fmla="*/ 431718 h 431718"/>
                <a:gd name="connsiteX3" fmla="*/ 0 w 647668"/>
                <a:gd name="connsiteY3" fmla="*/ 431718 h 431718"/>
                <a:gd name="connsiteX4" fmla="*/ 0 w 647668"/>
                <a:gd name="connsiteY4" fmla="*/ 0 h 431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8">
                  <a:moveTo>
                    <a:pt x="0" y="0"/>
                  </a:moveTo>
                  <a:lnTo>
                    <a:pt x="647668" y="0"/>
                  </a:lnTo>
                  <a:lnTo>
                    <a:pt x="647668" y="431718"/>
                  </a:lnTo>
                  <a:lnTo>
                    <a:pt x="0" y="431718"/>
                  </a:lnTo>
                  <a:lnTo>
                    <a:pt x="0" y="0"/>
                  </a:lnTo>
                  <a:close/>
                </a:path>
              </a:pathLst>
            </a:custGeom>
            <a:solidFill>
              <a:srgbClr val="0052B4"/>
            </a:solidFill>
            <a:ln w="1262" cap="flat">
              <a:noFill/>
              <a:prstDash val="solid"/>
              <a:miter/>
            </a:ln>
          </p:spPr>
          <p:txBody>
            <a:bodyPr rtlCol="0" anchor="ctr"/>
            <a:lstStyle/>
            <a:p>
              <a:endParaRPr lang="en-QA"/>
            </a:p>
          </p:txBody>
        </p:sp>
        <p:sp>
          <p:nvSpPr>
            <p:cNvPr id="9355" name="Freeform 9354">
              <a:extLst>
                <a:ext uri="{FF2B5EF4-FFF2-40B4-BE49-F238E27FC236}">
                  <a16:creationId xmlns:a16="http://schemas.microsoft.com/office/drawing/2014/main" id="{959FC25C-195A-1700-DA4D-A79715BD4898}"/>
                </a:ext>
              </a:extLst>
            </p:cNvPr>
            <p:cNvSpPr/>
            <p:nvPr/>
          </p:nvSpPr>
          <p:spPr>
            <a:xfrm>
              <a:off x="7202125" y="1601317"/>
              <a:ext cx="323834" cy="215928"/>
            </a:xfrm>
            <a:custGeom>
              <a:avLst/>
              <a:gdLst>
                <a:gd name="connsiteX0" fmla="*/ 323834 w 323834"/>
                <a:gd name="connsiteY0" fmla="*/ 0 h 215928"/>
                <a:gd name="connsiteX1" fmla="*/ 323834 w 323834"/>
                <a:gd name="connsiteY1" fmla="*/ 148501 h 215928"/>
                <a:gd name="connsiteX2" fmla="*/ 265519 w 323834"/>
                <a:gd name="connsiteY2" fmla="*/ 148501 h 215928"/>
                <a:gd name="connsiteX3" fmla="*/ 323834 w 323834"/>
                <a:gd name="connsiteY3" fmla="*/ 187334 h 215928"/>
                <a:gd name="connsiteX4" fmla="*/ 323834 w 323834"/>
                <a:gd name="connsiteY4" fmla="*/ 215929 h 215928"/>
                <a:gd name="connsiteX5" fmla="*/ 295251 w 323834"/>
                <a:gd name="connsiteY5" fmla="*/ 215929 h 215928"/>
                <a:gd name="connsiteX6" fmla="*/ 202393 w 323834"/>
                <a:gd name="connsiteY6" fmla="*/ 154069 h 215928"/>
                <a:gd name="connsiteX7" fmla="*/ 202393 w 323834"/>
                <a:gd name="connsiteY7" fmla="*/ 215929 h 215928"/>
                <a:gd name="connsiteX8" fmla="*/ 121441 w 323834"/>
                <a:gd name="connsiteY8" fmla="*/ 215929 h 215928"/>
                <a:gd name="connsiteX9" fmla="*/ 121441 w 323834"/>
                <a:gd name="connsiteY9" fmla="*/ 154069 h 215928"/>
                <a:gd name="connsiteX10" fmla="*/ 28583 w 323834"/>
                <a:gd name="connsiteY10" fmla="*/ 215929 h 215928"/>
                <a:gd name="connsiteX11" fmla="*/ 0 w 323834"/>
                <a:gd name="connsiteY11" fmla="*/ 215929 h 215928"/>
                <a:gd name="connsiteX12" fmla="*/ 0 w 323834"/>
                <a:gd name="connsiteY12" fmla="*/ 187334 h 215928"/>
                <a:gd name="connsiteX13" fmla="*/ 58315 w 323834"/>
                <a:gd name="connsiteY13" fmla="*/ 148501 h 215928"/>
                <a:gd name="connsiteX14" fmla="*/ 0 w 323834"/>
                <a:gd name="connsiteY14" fmla="*/ 148501 h 215928"/>
                <a:gd name="connsiteX15" fmla="*/ 0 w 323834"/>
                <a:gd name="connsiteY15" fmla="*/ 67553 h 215928"/>
                <a:gd name="connsiteX16" fmla="*/ 58315 w 323834"/>
                <a:gd name="connsiteY16" fmla="*/ 67553 h 215928"/>
                <a:gd name="connsiteX17" fmla="*/ 0 w 323834"/>
                <a:gd name="connsiteY17" fmla="*/ 28721 h 215928"/>
                <a:gd name="connsiteX18" fmla="*/ 0 w 323834"/>
                <a:gd name="connsiteY18" fmla="*/ 0 h 215928"/>
                <a:gd name="connsiteX19" fmla="*/ 28583 w 323834"/>
                <a:gd name="connsiteY19" fmla="*/ 0 h 215928"/>
                <a:gd name="connsiteX20" fmla="*/ 121441 w 323834"/>
                <a:gd name="connsiteY20" fmla="*/ 61860 h 215928"/>
                <a:gd name="connsiteX21" fmla="*/ 121441 w 323834"/>
                <a:gd name="connsiteY21" fmla="*/ 0 h 215928"/>
                <a:gd name="connsiteX22" fmla="*/ 202393 w 323834"/>
                <a:gd name="connsiteY22" fmla="*/ 0 h 215928"/>
                <a:gd name="connsiteX23" fmla="*/ 202393 w 323834"/>
                <a:gd name="connsiteY23" fmla="*/ 61860 h 215928"/>
                <a:gd name="connsiteX24" fmla="*/ 295251 w 323834"/>
                <a:gd name="connsiteY24" fmla="*/ 0 h 215928"/>
                <a:gd name="connsiteX25" fmla="*/ 323834 w 323834"/>
                <a:gd name="connsiteY25" fmla="*/ 0 h 215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23834" h="215928">
                  <a:moveTo>
                    <a:pt x="323834" y="0"/>
                  </a:moveTo>
                  <a:lnTo>
                    <a:pt x="323834" y="148501"/>
                  </a:lnTo>
                  <a:lnTo>
                    <a:pt x="265519" y="148501"/>
                  </a:lnTo>
                  <a:lnTo>
                    <a:pt x="323834" y="187334"/>
                  </a:lnTo>
                  <a:lnTo>
                    <a:pt x="323834" y="215929"/>
                  </a:lnTo>
                  <a:lnTo>
                    <a:pt x="295251" y="215929"/>
                  </a:lnTo>
                  <a:lnTo>
                    <a:pt x="202393" y="154069"/>
                  </a:lnTo>
                  <a:lnTo>
                    <a:pt x="202393" y="215929"/>
                  </a:lnTo>
                  <a:lnTo>
                    <a:pt x="121441" y="215929"/>
                  </a:lnTo>
                  <a:lnTo>
                    <a:pt x="121441" y="154069"/>
                  </a:lnTo>
                  <a:lnTo>
                    <a:pt x="28583" y="215929"/>
                  </a:lnTo>
                  <a:lnTo>
                    <a:pt x="0" y="215929"/>
                  </a:lnTo>
                  <a:lnTo>
                    <a:pt x="0" y="187334"/>
                  </a:lnTo>
                  <a:lnTo>
                    <a:pt x="58315" y="148501"/>
                  </a:lnTo>
                  <a:lnTo>
                    <a:pt x="0" y="148501"/>
                  </a:lnTo>
                  <a:lnTo>
                    <a:pt x="0" y="67553"/>
                  </a:lnTo>
                  <a:lnTo>
                    <a:pt x="58315" y="67553"/>
                  </a:lnTo>
                  <a:lnTo>
                    <a:pt x="0" y="28721"/>
                  </a:lnTo>
                  <a:lnTo>
                    <a:pt x="0" y="0"/>
                  </a:lnTo>
                  <a:lnTo>
                    <a:pt x="28583" y="0"/>
                  </a:lnTo>
                  <a:lnTo>
                    <a:pt x="121441" y="61860"/>
                  </a:lnTo>
                  <a:lnTo>
                    <a:pt x="121441" y="0"/>
                  </a:lnTo>
                  <a:lnTo>
                    <a:pt x="202393" y="0"/>
                  </a:lnTo>
                  <a:lnTo>
                    <a:pt x="202393" y="61860"/>
                  </a:lnTo>
                  <a:lnTo>
                    <a:pt x="295251" y="0"/>
                  </a:lnTo>
                  <a:lnTo>
                    <a:pt x="323834" y="0"/>
                  </a:lnTo>
                  <a:close/>
                </a:path>
              </a:pathLst>
            </a:custGeom>
            <a:solidFill>
              <a:srgbClr val="FFFFFF"/>
            </a:solidFill>
            <a:ln w="1262" cap="flat">
              <a:noFill/>
              <a:prstDash val="solid"/>
              <a:miter/>
            </a:ln>
          </p:spPr>
          <p:txBody>
            <a:bodyPr rtlCol="0" anchor="ctr"/>
            <a:lstStyle/>
            <a:p>
              <a:endParaRPr lang="en-QA"/>
            </a:p>
          </p:txBody>
        </p:sp>
        <p:sp>
          <p:nvSpPr>
            <p:cNvPr id="9356" name="Freeform 9355">
              <a:extLst>
                <a:ext uri="{FF2B5EF4-FFF2-40B4-BE49-F238E27FC236}">
                  <a16:creationId xmlns:a16="http://schemas.microsoft.com/office/drawing/2014/main" id="{298C4B5F-AA42-03B5-70CF-D2062DE7672D}"/>
                </a:ext>
              </a:extLst>
            </p:cNvPr>
            <p:cNvSpPr/>
            <p:nvPr/>
          </p:nvSpPr>
          <p:spPr>
            <a:xfrm>
              <a:off x="7202125" y="1601317"/>
              <a:ext cx="323834" cy="215928"/>
            </a:xfrm>
            <a:custGeom>
              <a:avLst/>
              <a:gdLst>
                <a:gd name="connsiteX0" fmla="*/ 182155 w 323834"/>
                <a:gd name="connsiteY0" fmla="*/ 0 h 215928"/>
                <a:gd name="connsiteX1" fmla="*/ 141679 w 323834"/>
                <a:gd name="connsiteY1" fmla="*/ 0 h 215928"/>
                <a:gd name="connsiteX2" fmla="*/ 141679 w 323834"/>
                <a:gd name="connsiteY2" fmla="*/ 87790 h 215928"/>
                <a:gd name="connsiteX3" fmla="*/ 0 w 323834"/>
                <a:gd name="connsiteY3" fmla="*/ 87790 h 215928"/>
                <a:gd name="connsiteX4" fmla="*/ 0 w 323834"/>
                <a:gd name="connsiteY4" fmla="*/ 128264 h 215928"/>
                <a:gd name="connsiteX5" fmla="*/ 141679 w 323834"/>
                <a:gd name="connsiteY5" fmla="*/ 128264 h 215928"/>
                <a:gd name="connsiteX6" fmla="*/ 141679 w 323834"/>
                <a:gd name="connsiteY6" fmla="*/ 215929 h 215928"/>
                <a:gd name="connsiteX7" fmla="*/ 182155 w 323834"/>
                <a:gd name="connsiteY7" fmla="*/ 215929 h 215928"/>
                <a:gd name="connsiteX8" fmla="*/ 182155 w 323834"/>
                <a:gd name="connsiteY8" fmla="*/ 128264 h 215928"/>
                <a:gd name="connsiteX9" fmla="*/ 323834 w 323834"/>
                <a:gd name="connsiteY9" fmla="*/ 128264 h 215928"/>
                <a:gd name="connsiteX10" fmla="*/ 323834 w 323834"/>
                <a:gd name="connsiteY10" fmla="*/ 87790 h 215928"/>
                <a:gd name="connsiteX11" fmla="*/ 182155 w 323834"/>
                <a:gd name="connsiteY11" fmla="*/ 87790 h 215928"/>
                <a:gd name="connsiteX12" fmla="*/ 182155 w 323834"/>
                <a:gd name="connsiteY12" fmla="*/ 0 h 215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834" h="215928">
                  <a:moveTo>
                    <a:pt x="182155" y="0"/>
                  </a:moveTo>
                  <a:lnTo>
                    <a:pt x="141679" y="0"/>
                  </a:lnTo>
                  <a:lnTo>
                    <a:pt x="141679" y="87790"/>
                  </a:lnTo>
                  <a:lnTo>
                    <a:pt x="0" y="87790"/>
                  </a:lnTo>
                  <a:lnTo>
                    <a:pt x="0" y="128264"/>
                  </a:lnTo>
                  <a:lnTo>
                    <a:pt x="141679" y="128264"/>
                  </a:lnTo>
                  <a:lnTo>
                    <a:pt x="141679" y="215929"/>
                  </a:lnTo>
                  <a:lnTo>
                    <a:pt x="182155" y="215929"/>
                  </a:lnTo>
                  <a:lnTo>
                    <a:pt x="182155" y="128264"/>
                  </a:lnTo>
                  <a:lnTo>
                    <a:pt x="323834" y="128264"/>
                  </a:lnTo>
                  <a:lnTo>
                    <a:pt x="323834" y="87790"/>
                  </a:lnTo>
                  <a:lnTo>
                    <a:pt x="182155" y="87790"/>
                  </a:lnTo>
                  <a:lnTo>
                    <a:pt x="182155" y="0"/>
                  </a:lnTo>
                  <a:close/>
                </a:path>
              </a:pathLst>
            </a:custGeom>
            <a:solidFill>
              <a:srgbClr val="D80027"/>
            </a:solidFill>
            <a:ln w="1262" cap="flat">
              <a:noFill/>
              <a:prstDash val="solid"/>
              <a:miter/>
            </a:ln>
          </p:spPr>
          <p:txBody>
            <a:bodyPr rtlCol="0" anchor="ctr"/>
            <a:lstStyle/>
            <a:p>
              <a:endParaRPr lang="en-QA"/>
            </a:p>
          </p:txBody>
        </p:sp>
        <p:sp>
          <p:nvSpPr>
            <p:cNvPr id="9357" name="Freeform 9356">
              <a:extLst>
                <a:ext uri="{FF2B5EF4-FFF2-40B4-BE49-F238E27FC236}">
                  <a16:creationId xmlns:a16="http://schemas.microsoft.com/office/drawing/2014/main" id="{51DB00DB-2288-11FE-F46C-CB0BF0E8F668}"/>
                </a:ext>
              </a:extLst>
            </p:cNvPr>
            <p:cNvSpPr/>
            <p:nvPr/>
          </p:nvSpPr>
          <p:spPr>
            <a:xfrm>
              <a:off x="7467644" y="1630038"/>
              <a:ext cx="58315" cy="38832"/>
            </a:xfrm>
            <a:custGeom>
              <a:avLst/>
              <a:gdLst>
                <a:gd name="connsiteX0" fmla="*/ 58315 w 58315"/>
                <a:gd name="connsiteY0" fmla="*/ 0 h 38832"/>
                <a:gd name="connsiteX1" fmla="*/ 58315 w 58315"/>
                <a:gd name="connsiteY1" fmla="*/ 38833 h 38832"/>
                <a:gd name="connsiteX2" fmla="*/ 0 w 58315"/>
                <a:gd name="connsiteY2" fmla="*/ 38833 h 38832"/>
                <a:gd name="connsiteX3" fmla="*/ 58315 w 58315"/>
                <a:gd name="connsiteY3" fmla="*/ 0 h 38832"/>
              </a:gdLst>
              <a:ahLst/>
              <a:cxnLst>
                <a:cxn ang="0">
                  <a:pos x="connsiteX0" y="connsiteY0"/>
                </a:cxn>
                <a:cxn ang="0">
                  <a:pos x="connsiteX1" y="connsiteY1"/>
                </a:cxn>
                <a:cxn ang="0">
                  <a:pos x="connsiteX2" y="connsiteY2"/>
                </a:cxn>
                <a:cxn ang="0">
                  <a:pos x="connsiteX3" y="connsiteY3"/>
                </a:cxn>
              </a:cxnLst>
              <a:rect l="l" t="t" r="r" b="b"/>
              <a:pathLst>
                <a:path w="58315" h="38832">
                  <a:moveTo>
                    <a:pt x="58315" y="0"/>
                  </a:moveTo>
                  <a:lnTo>
                    <a:pt x="58315" y="38833"/>
                  </a:lnTo>
                  <a:lnTo>
                    <a:pt x="0" y="38833"/>
                  </a:lnTo>
                  <a:lnTo>
                    <a:pt x="58315" y="0"/>
                  </a:lnTo>
                  <a:close/>
                </a:path>
              </a:pathLst>
            </a:custGeom>
            <a:solidFill>
              <a:srgbClr val="2E52B2"/>
            </a:solidFill>
            <a:ln w="1262" cap="flat">
              <a:noFill/>
              <a:prstDash val="solid"/>
              <a:miter/>
            </a:ln>
          </p:spPr>
          <p:txBody>
            <a:bodyPr rtlCol="0" anchor="ctr"/>
            <a:lstStyle/>
            <a:p>
              <a:endParaRPr lang="en-QA"/>
            </a:p>
          </p:txBody>
        </p:sp>
        <p:sp>
          <p:nvSpPr>
            <p:cNvPr id="9358" name="Freeform 9357">
              <a:extLst>
                <a:ext uri="{FF2B5EF4-FFF2-40B4-BE49-F238E27FC236}">
                  <a16:creationId xmlns:a16="http://schemas.microsoft.com/office/drawing/2014/main" id="{4784C6F3-5818-5E66-AA72-CD3957D53B6F}"/>
                </a:ext>
              </a:extLst>
            </p:cNvPr>
            <p:cNvSpPr/>
            <p:nvPr/>
          </p:nvSpPr>
          <p:spPr>
            <a:xfrm>
              <a:off x="7202125" y="1601443"/>
              <a:ext cx="323834" cy="215802"/>
            </a:xfrm>
            <a:custGeom>
              <a:avLst/>
              <a:gdLst>
                <a:gd name="connsiteX0" fmla="*/ 0 w 323834"/>
                <a:gd name="connsiteY0" fmla="*/ 215802 h 215802"/>
                <a:gd name="connsiteX1" fmla="*/ 0 w 323834"/>
                <a:gd name="connsiteY1" fmla="*/ 201890 h 215802"/>
                <a:gd name="connsiteX2" fmla="*/ 79059 w 323834"/>
                <a:gd name="connsiteY2" fmla="*/ 148375 h 215802"/>
                <a:gd name="connsiteX3" fmla="*/ 107654 w 323834"/>
                <a:gd name="connsiteY3" fmla="*/ 148375 h 215802"/>
                <a:gd name="connsiteX4" fmla="*/ 9229 w 323834"/>
                <a:gd name="connsiteY4" fmla="*/ 215802 h 215802"/>
                <a:gd name="connsiteX5" fmla="*/ 0 w 323834"/>
                <a:gd name="connsiteY5" fmla="*/ 215802 h 215802"/>
                <a:gd name="connsiteX6" fmla="*/ 9229 w 323834"/>
                <a:gd name="connsiteY6" fmla="*/ 0 h 215802"/>
                <a:gd name="connsiteX7" fmla="*/ 107654 w 323834"/>
                <a:gd name="connsiteY7" fmla="*/ 67301 h 215802"/>
                <a:gd name="connsiteX8" fmla="*/ 79059 w 323834"/>
                <a:gd name="connsiteY8" fmla="*/ 67301 h 215802"/>
                <a:gd name="connsiteX9" fmla="*/ 0 w 323834"/>
                <a:gd name="connsiteY9" fmla="*/ 13925 h 215802"/>
                <a:gd name="connsiteX10" fmla="*/ 0 w 323834"/>
                <a:gd name="connsiteY10" fmla="*/ 0 h 215802"/>
                <a:gd name="connsiteX11" fmla="*/ 9229 w 323834"/>
                <a:gd name="connsiteY11" fmla="*/ 0 h 215802"/>
                <a:gd name="connsiteX12" fmla="*/ 323834 w 323834"/>
                <a:gd name="connsiteY12" fmla="*/ 0 h 215802"/>
                <a:gd name="connsiteX13" fmla="*/ 323834 w 323834"/>
                <a:gd name="connsiteY13" fmla="*/ 13925 h 215802"/>
                <a:gd name="connsiteX14" fmla="*/ 244776 w 323834"/>
                <a:gd name="connsiteY14" fmla="*/ 67427 h 215802"/>
                <a:gd name="connsiteX15" fmla="*/ 216180 w 323834"/>
                <a:gd name="connsiteY15" fmla="*/ 67427 h 215802"/>
                <a:gd name="connsiteX16" fmla="*/ 314605 w 323834"/>
                <a:gd name="connsiteY16" fmla="*/ 0 h 215802"/>
                <a:gd name="connsiteX17" fmla="*/ 323834 w 323834"/>
                <a:gd name="connsiteY17" fmla="*/ 0 h 215802"/>
                <a:gd name="connsiteX18" fmla="*/ 314605 w 323834"/>
                <a:gd name="connsiteY18" fmla="*/ 215802 h 215802"/>
                <a:gd name="connsiteX19" fmla="*/ 216180 w 323834"/>
                <a:gd name="connsiteY19" fmla="*/ 148375 h 215802"/>
                <a:gd name="connsiteX20" fmla="*/ 244776 w 323834"/>
                <a:gd name="connsiteY20" fmla="*/ 148375 h 215802"/>
                <a:gd name="connsiteX21" fmla="*/ 323834 w 323834"/>
                <a:gd name="connsiteY21" fmla="*/ 201890 h 215802"/>
                <a:gd name="connsiteX22" fmla="*/ 323834 w 323834"/>
                <a:gd name="connsiteY22" fmla="*/ 215802 h 215802"/>
                <a:gd name="connsiteX23" fmla="*/ 314605 w 323834"/>
                <a:gd name="connsiteY23" fmla="*/ 215802 h 21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834" h="215802">
                  <a:moveTo>
                    <a:pt x="0" y="215802"/>
                  </a:moveTo>
                  <a:lnTo>
                    <a:pt x="0" y="201890"/>
                  </a:lnTo>
                  <a:lnTo>
                    <a:pt x="79059" y="148375"/>
                  </a:lnTo>
                  <a:lnTo>
                    <a:pt x="107654" y="148375"/>
                  </a:lnTo>
                  <a:lnTo>
                    <a:pt x="9229" y="215802"/>
                  </a:lnTo>
                  <a:lnTo>
                    <a:pt x="0" y="215802"/>
                  </a:lnTo>
                  <a:close/>
                  <a:moveTo>
                    <a:pt x="9229" y="0"/>
                  </a:moveTo>
                  <a:lnTo>
                    <a:pt x="107654" y="67301"/>
                  </a:lnTo>
                  <a:lnTo>
                    <a:pt x="79059" y="67301"/>
                  </a:lnTo>
                  <a:lnTo>
                    <a:pt x="0" y="13925"/>
                  </a:lnTo>
                  <a:lnTo>
                    <a:pt x="0" y="0"/>
                  </a:lnTo>
                  <a:lnTo>
                    <a:pt x="9229" y="0"/>
                  </a:lnTo>
                  <a:close/>
                  <a:moveTo>
                    <a:pt x="323834" y="0"/>
                  </a:moveTo>
                  <a:lnTo>
                    <a:pt x="323834" y="13925"/>
                  </a:lnTo>
                  <a:lnTo>
                    <a:pt x="244776" y="67427"/>
                  </a:lnTo>
                  <a:lnTo>
                    <a:pt x="216180" y="67427"/>
                  </a:lnTo>
                  <a:lnTo>
                    <a:pt x="314605" y="0"/>
                  </a:lnTo>
                  <a:lnTo>
                    <a:pt x="323834" y="0"/>
                  </a:lnTo>
                  <a:close/>
                  <a:moveTo>
                    <a:pt x="314605" y="215802"/>
                  </a:moveTo>
                  <a:lnTo>
                    <a:pt x="216180" y="148375"/>
                  </a:lnTo>
                  <a:lnTo>
                    <a:pt x="244776" y="148375"/>
                  </a:lnTo>
                  <a:lnTo>
                    <a:pt x="323834" y="201890"/>
                  </a:lnTo>
                  <a:lnTo>
                    <a:pt x="323834" y="215802"/>
                  </a:lnTo>
                  <a:lnTo>
                    <a:pt x="314605" y="215802"/>
                  </a:lnTo>
                  <a:close/>
                </a:path>
              </a:pathLst>
            </a:custGeom>
            <a:solidFill>
              <a:srgbClr val="D80027"/>
            </a:solidFill>
            <a:ln w="1262" cap="flat">
              <a:noFill/>
              <a:prstDash val="solid"/>
              <a:miter/>
            </a:ln>
          </p:spPr>
          <p:txBody>
            <a:bodyPr rtlCol="0" anchor="ctr"/>
            <a:lstStyle/>
            <a:p>
              <a:endParaRPr lang="en-QA"/>
            </a:p>
          </p:txBody>
        </p:sp>
        <p:sp>
          <p:nvSpPr>
            <p:cNvPr id="9359" name="Freeform 9358">
              <a:extLst>
                <a:ext uri="{FF2B5EF4-FFF2-40B4-BE49-F238E27FC236}">
                  <a16:creationId xmlns:a16="http://schemas.microsoft.com/office/drawing/2014/main" id="{E66DA5EE-F409-597E-C821-D3658DA571AF}"/>
                </a:ext>
              </a:extLst>
            </p:cNvPr>
            <p:cNvSpPr/>
            <p:nvPr/>
          </p:nvSpPr>
          <p:spPr>
            <a:xfrm>
              <a:off x="7726332" y="1841787"/>
              <a:ext cx="73364" cy="110047"/>
            </a:xfrm>
            <a:custGeom>
              <a:avLst/>
              <a:gdLst>
                <a:gd name="connsiteX0" fmla="*/ 36689 w 73364"/>
                <a:gd name="connsiteY0" fmla="*/ 110047 h 110047"/>
                <a:gd name="connsiteX1" fmla="*/ 73364 w 73364"/>
                <a:gd name="connsiteY1" fmla="*/ 55017 h 110047"/>
                <a:gd name="connsiteX2" fmla="*/ 36689 w 73364"/>
                <a:gd name="connsiteY2" fmla="*/ 0 h 110047"/>
                <a:gd name="connsiteX3" fmla="*/ 0 w 73364"/>
                <a:gd name="connsiteY3" fmla="*/ 55017 h 110047"/>
                <a:gd name="connsiteX4" fmla="*/ 36689 w 73364"/>
                <a:gd name="connsiteY4" fmla="*/ 110047 h 110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64" h="110047">
                  <a:moveTo>
                    <a:pt x="36689" y="110047"/>
                  </a:moveTo>
                  <a:cubicBezTo>
                    <a:pt x="56939" y="110047"/>
                    <a:pt x="73364" y="85404"/>
                    <a:pt x="73364" y="55017"/>
                  </a:cubicBezTo>
                  <a:cubicBezTo>
                    <a:pt x="73364" y="24630"/>
                    <a:pt x="56939" y="0"/>
                    <a:pt x="36689" y="0"/>
                  </a:cubicBezTo>
                  <a:cubicBezTo>
                    <a:pt x="16426" y="0"/>
                    <a:pt x="0" y="24630"/>
                    <a:pt x="0" y="55017"/>
                  </a:cubicBezTo>
                  <a:cubicBezTo>
                    <a:pt x="0" y="85404"/>
                    <a:pt x="16426" y="110047"/>
                    <a:pt x="36689" y="110047"/>
                  </a:cubicBezTo>
                  <a:close/>
                </a:path>
              </a:pathLst>
            </a:custGeom>
            <a:solidFill>
              <a:srgbClr val="FFFFFF"/>
            </a:solidFill>
            <a:ln w="1262" cap="flat">
              <a:noFill/>
              <a:prstDash val="solid"/>
              <a:miter/>
            </a:ln>
          </p:spPr>
          <p:txBody>
            <a:bodyPr rtlCol="0" anchor="ctr"/>
            <a:lstStyle/>
            <a:p>
              <a:endParaRPr lang="en-QA"/>
            </a:p>
          </p:txBody>
        </p:sp>
        <p:sp>
          <p:nvSpPr>
            <p:cNvPr id="9360" name="Freeform 9359">
              <a:extLst>
                <a:ext uri="{FF2B5EF4-FFF2-40B4-BE49-F238E27FC236}">
                  <a16:creationId xmlns:a16="http://schemas.microsoft.com/office/drawing/2014/main" id="{DD4BD9D2-A16A-2BD1-2F28-078B1B759C49}"/>
                </a:ext>
              </a:extLst>
            </p:cNvPr>
            <p:cNvSpPr/>
            <p:nvPr/>
          </p:nvSpPr>
          <p:spPr>
            <a:xfrm>
              <a:off x="7689012" y="1991425"/>
              <a:ext cx="55664" cy="23519"/>
            </a:xfrm>
            <a:custGeom>
              <a:avLst/>
              <a:gdLst>
                <a:gd name="connsiteX0" fmla="*/ 27826 w 55664"/>
                <a:gd name="connsiteY0" fmla="*/ 23519 h 23519"/>
                <a:gd name="connsiteX1" fmla="*/ 55665 w 55664"/>
                <a:gd name="connsiteY1" fmla="*/ 11753 h 23519"/>
                <a:gd name="connsiteX2" fmla="*/ 27826 w 55664"/>
                <a:gd name="connsiteY2" fmla="*/ 0 h 23519"/>
                <a:gd name="connsiteX3" fmla="*/ 0 w 55664"/>
                <a:gd name="connsiteY3" fmla="*/ 11753 h 23519"/>
                <a:gd name="connsiteX4" fmla="*/ 27826 w 55664"/>
                <a:gd name="connsiteY4" fmla="*/ 23519 h 23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4" h="23519">
                  <a:moveTo>
                    <a:pt x="27826" y="23519"/>
                  </a:moveTo>
                  <a:cubicBezTo>
                    <a:pt x="43203" y="23519"/>
                    <a:pt x="55665" y="18255"/>
                    <a:pt x="55665" y="11753"/>
                  </a:cubicBezTo>
                  <a:cubicBezTo>
                    <a:pt x="55665" y="5264"/>
                    <a:pt x="43203" y="0"/>
                    <a:pt x="27826" y="0"/>
                  </a:cubicBezTo>
                  <a:cubicBezTo>
                    <a:pt x="12461" y="0"/>
                    <a:pt x="0" y="5264"/>
                    <a:pt x="0" y="11753"/>
                  </a:cubicBezTo>
                  <a:cubicBezTo>
                    <a:pt x="0" y="18255"/>
                    <a:pt x="12461" y="23519"/>
                    <a:pt x="27826" y="23519"/>
                  </a:cubicBezTo>
                  <a:close/>
                </a:path>
              </a:pathLst>
            </a:custGeom>
            <a:solidFill>
              <a:srgbClr val="FFCE00"/>
            </a:solidFill>
            <a:ln w="1262" cap="flat">
              <a:noFill/>
              <a:prstDash val="solid"/>
              <a:miter/>
            </a:ln>
          </p:spPr>
          <p:txBody>
            <a:bodyPr rtlCol="0" anchor="ctr"/>
            <a:lstStyle/>
            <a:p>
              <a:endParaRPr lang="en-QA"/>
            </a:p>
          </p:txBody>
        </p:sp>
        <p:sp>
          <p:nvSpPr>
            <p:cNvPr id="9361" name="Freeform 9360">
              <a:extLst>
                <a:ext uri="{FF2B5EF4-FFF2-40B4-BE49-F238E27FC236}">
                  <a16:creationId xmlns:a16="http://schemas.microsoft.com/office/drawing/2014/main" id="{250F8E06-68D1-5BCB-9A45-C65CDD4B4FCE}"/>
                </a:ext>
              </a:extLst>
            </p:cNvPr>
            <p:cNvSpPr/>
            <p:nvPr/>
          </p:nvSpPr>
          <p:spPr>
            <a:xfrm>
              <a:off x="7634750" y="1991425"/>
              <a:ext cx="55651" cy="23519"/>
            </a:xfrm>
            <a:custGeom>
              <a:avLst/>
              <a:gdLst>
                <a:gd name="connsiteX0" fmla="*/ 27826 w 55651"/>
                <a:gd name="connsiteY0" fmla="*/ 23519 h 23519"/>
                <a:gd name="connsiteX1" fmla="*/ 55652 w 55651"/>
                <a:gd name="connsiteY1" fmla="*/ 11753 h 23519"/>
                <a:gd name="connsiteX2" fmla="*/ 27826 w 55651"/>
                <a:gd name="connsiteY2" fmla="*/ 0 h 23519"/>
                <a:gd name="connsiteX3" fmla="*/ 0 w 55651"/>
                <a:gd name="connsiteY3" fmla="*/ 11753 h 23519"/>
                <a:gd name="connsiteX4" fmla="*/ 27826 w 55651"/>
                <a:gd name="connsiteY4" fmla="*/ 23519 h 23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51" h="23519">
                  <a:moveTo>
                    <a:pt x="27826" y="23519"/>
                  </a:moveTo>
                  <a:cubicBezTo>
                    <a:pt x="43190" y="23519"/>
                    <a:pt x="55652" y="18255"/>
                    <a:pt x="55652" y="11753"/>
                  </a:cubicBezTo>
                  <a:cubicBezTo>
                    <a:pt x="55652" y="5264"/>
                    <a:pt x="43190" y="0"/>
                    <a:pt x="27826" y="0"/>
                  </a:cubicBezTo>
                  <a:cubicBezTo>
                    <a:pt x="12461" y="0"/>
                    <a:pt x="0" y="5264"/>
                    <a:pt x="0" y="11753"/>
                  </a:cubicBezTo>
                  <a:cubicBezTo>
                    <a:pt x="0" y="18255"/>
                    <a:pt x="12461" y="23519"/>
                    <a:pt x="27826" y="23519"/>
                  </a:cubicBezTo>
                  <a:close/>
                </a:path>
              </a:pathLst>
            </a:custGeom>
            <a:solidFill>
              <a:srgbClr val="FFCE00"/>
            </a:solidFill>
            <a:ln w="1262" cap="flat">
              <a:noFill/>
              <a:prstDash val="solid"/>
              <a:miter/>
            </a:ln>
          </p:spPr>
          <p:txBody>
            <a:bodyPr rtlCol="0" anchor="ctr"/>
            <a:lstStyle/>
            <a:p>
              <a:endParaRPr lang="en-QA"/>
            </a:p>
          </p:txBody>
        </p:sp>
        <p:sp>
          <p:nvSpPr>
            <p:cNvPr id="9362" name="Freeform 9361">
              <a:extLst>
                <a:ext uri="{FF2B5EF4-FFF2-40B4-BE49-F238E27FC236}">
                  <a16:creationId xmlns:a16="http://schemas.microsoft.com/office/drawing/2014/main" id="{943005A7-5EDE-E7FD-B79C-7FE93E5B0DD9}"/>
                </a:ext>
              </a:extLst>
            </p:cNvPr>
            <p:cNvSpPr/>
            <p:nvPr/>
          </p:nvSpPr>
          <p:spPr>
            <a:xfrm>
              <a:off x="7634750" y="1841787"/>
              <a:ext cx="109927" cy="109921"/>
            </a:xfrm>
            <a:custGeom>
              <a:avLst/>
              <a:gdLst>
                <a:gd name="connsiteX0" fmla="*/ 0 w 109927"/>
                <a:gd name="connsiteY0" fmla="*/ 0 h 109921"/>
                <a:gd name="connsiteX1" fmla="*/ 54894 w 109927"/>
                <a:gd name="connsiteY1" fmla="*/ 109921 h 109921"/>
                <a:gd name="connsiteX2" fmla="*/ 109927 w 109927"/>
                <a:gd name="connsiteY2" fmla="*/ 0 h 109921"/>
                <a:gd name="connsiteX3" fmla="*/ 0 w 109927"/>
                <a:gd name="connsiteY3" fmla="*/ 0 h 109921"/>
              </a:gdLst>
              <a:ahLst/>
              <a:cxnLst>
                <a:cxn ang="0">
                  <a:pos x="connsiteX0" y="connsiteY0"/>
                </a:cxn>
                <a:cxn ang="0">
                  <a:pos x="connsiteX1" y="connsiteY1"/>
                </a:cxn>
                <a:cxn ang="0">
                  <a:pos x="connsiteX2" y="connsiteY2"/>
                </a:cxn>
                <a:cxn ang="0">
                  <a:pos x="connsiteX3" y="connsiteY3"/>
                </a:cxn>
              </a:cxnLst>
              <a:rect l="l" t="t" r="r" b="b"/>
              <a:pathLst>
                <a:path w="109927" h="109921">
                  <a:moveTo>
                    <a:pt x="0" y="0"/>
                  </a:moveTo>
                  <a:lnTo>
                    <a:pt x="54894" y="109921"/>
                  </a:lnTo>
                  <a:lnTo>
                    <a:pt x="109927" y="0"/>
                  </a:lnTo>
                  <a:lnTo>
                    <a:pt x="0" y="0"/>
                  </a:lnTo>
                  <a:close/>
                </a:path>
              </a:pathLst>
            </a:custGeom>
            <a:solidFill>
              <a:srgbClr val="39B200"/>
            </a:solidFill>
            <a:ln w="1262" cap="flat">
              <a:noFill/>
              <a:prstDash val="solid"/>
              <a:miter/>
            </a:ln>
          </p:spPr>
          <p:txBody>
            <a:bodyPr rtlCol="0" anchor="ctr"/>
            <a:lstStyle/>
            <a:p>
              <a:endParaRPr lang="en-QA"/>
            </a:p>
          </p:txBody>
        </p:sp>
        <p:sp>
          <p:nvSpPr>
            <p:cNvPr id="9363" name="Freeform 9362">
              <a:extLst>
                <a:ext uri="{FF2B5EF4-FFF2-40B4-BE49-F238E27FC236}">
                  <a16:creationId xmlns:a16="http://schemas.microsoft.com/office/drawing/2014/main" id="{26DC25CF-49C0-3854-C8EC-285EDFB9412E}"/>
                </a:ext>
              </a:extLst>
            </p:cNvPr>
            <p:cNvSpPr/>
            <p:nvPr/>
          </p:nvSpPr>
          <p:spPr>
            <a:xfrm>
              <a:off x="7579717" y="1841787"/>
              <a:ext cx="73377" cy="110047"/>
            </a:xfrm>
            <a:custGeom>
              <a:avLst/>
              <a:gdLst>
                <a:gd name="connsiteX0" fmla="*/ 36689 w 73377"/>
                <a:gd name="connsiteY0" fmla="*/ 110047 h 110047"/>
                <a:gd name="connsiteX1" fmla="*/ 73377 w 73377"/>
                <a:gd name="connsiteY1" fmla="*/ 55017 h 110047"/>
                <a:gd name="connsiteX2" fmla="*/ 36689 w 73377"/>
                <a:gd name="connsiteY2" fmla="*/ 0 h 110047"/>
                <a:gd name="connsiteX3" fmla="*/ 0 w 73377"/>
                <a:gd name="connsiteY3" fmla="*/ 55017 h 110047"/>
                <a:gd name="connsiteX4" fmla="*/ 36689 w 73377"/>
                <a:gd name="connsiteY4" fmla="*/ 110047 h 110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7" h="110047">
                  <a:moveTo>
                    <a:pt x="36689" y="110047"/>
                  </a:moveTo>
                  <a:cubicBezTo>
                    <a:pt x="56952" y="110047"/>
                    <a:pt x="73377" y="85404"/>
                    <a:pt x="73377" y="55017"/>
                  </a:cubicBezTo>
                  <a:cubicBezTo>
                    <a:pt x="73377" y="24630"/>
                    <a:pt x="56952" y="0"/>
                    <a:pt x="36689" y="0"/>
                  </a:cubicBezTo>
                  <a:cubicBezTo>
                    <a:pt x="16425" y="0"/>
                    <a:pt x="0" y="24630"/>
                    <a:pt x="0" y="55017"/>
                  </a:cubicBezTo>
                  <a:cubicBezTo>
                    <a:pt x="0" y="85404"/>
                    <a:pt x="16425" y="110047"/>
                    <a:pt x="36689" y="110047"/>
                  </a:cubicBezTo>
                  <a:close/>
                </a:path>
              </a:pathLst>
            </a:custGeom>
            <a:solidFill>
              <a:srgbClr val="9B9B9B"/>
            </a:solidFill>
            <a:ln w="1262" cap="flat">
              <a:noFill/>
              <a:prstDash val="solid"/>
              <a:miter/>
            </a:ln>
          </p:spPr>
          <p:txBody>
            <a:bodyPr rtlCol="0" anchor="ctr"/>
            <a:lstStyle/>
            <a:p>
              <a:endParaRPr lang="en-QA"/>
            </a:p>
          </p:txBody>
        </p:sp>
        <p:sp>
          <p:nvSpPr>
            <p:cNvPr id="9364" name="Freeform 9363">
              <a:extLst>
                <a:ext uri="{FF2B5EF4-FFF2-40B4-BE49-F238E27FC236}">
                  <a16:creationId xmlns:a16="http://schemas.microsoft.com/office/drawing/2014/main" id="{8B76FC27-7FB6-A603-AAAB-6DE5229B27E3}"/>
                </a:ext>
              </a:extLst>
            </p:cNvPr>
            <p:cNvSpPr/>
            <p:nvPr/>
          </p:nvSpPr>
          <p:spPr>
            <a:xfrm>
              <a:off x="7652968" y="1731740"/>
              <a:ext cx="73364" cy="110047"/>
            </a:xfrm>
            <a:custGeom>
              <a:avLst/>
              <a:gdLst>
                <a:gd name="connsiteX0" fmla="*/ 18458 w 73364"/>
                <a:gd name="connsiteY0" fmla="*/ 91704 h 110047"/>
                <a:gd name="connsiteX1" fmla="*/ 126 w 73364"/>
                <a:gd name="connsiteY1" fmla="*/ 110047 h 110047"/>
                <a:gd name="connsiteX2" fmla="*/ 73364 w 73364"/>
                <a:gd name="connsiteY2" fmla="*/ 110047 h 110047"/>
                <a:gd name="connsiteX3" fmla="*/ 55020 w 73364"/>
                <a:gd name="connsiteY3" fmla="*/ 91704 h 110047"/>
                <a:gd name="connsiteX4" fmla="*/ 73364 w 73364"/>
                <a:gd name="connsiteY4" fmla="*/ 36674 h 110047"/>
                <a:gd name="connsiteX5" fmla="*/ 36676 w 73364"/>
                <a:gd name="connsiteY5" fmla="*/ 0 h 110047"/>
                <a:gd name="connsiteX6" fmla="*/ 0 w 73364"/>
                <a:gd name="connsiteY6" fmla="*/ 36674 h 110047"/>
                <a:gd name="connsiteX7" fmla="*/ 18458 w 73364"/>
                <a:gd name="connsiteY7" fmla="*/ 91704 h 110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364" h="110047">
                  <a:moveTo>
                    <a:pt x="18458" y="91704"/>
                  </a:moveTo>
                  <a:lnTo>
                    <a:pt x="126" y="110047"/>
                  </a:lnTo>
                  <a:lnTo>
                    <a:pt x="73364" y="110047"/>
                  </a:lnTo>
                  <a:lnTo>
                    <a:pt x="55020" y="91704"/>
                  </a:lnTo>
                  <a:lnTo>
                    <a:pt x="73364" y="36674"/>
                  </a:lnTo>
                  <a:cubicBezTo>
                    <a:pt x="73364" y="36674"/>
                    <a:pt x="56914" y="0"/>
                    <a:pt x="36676" y="0"/>
                  </a:cubicBezTo>
                  <a:cubicBezTo>
                    <a:pt x="16438" y="0"/>
                    <a:pt x="0" y="36674"/>
                    <a:pt x="0" y="36674"/>
                  </a:cubicBezTo>
                  <a:lnTo>
                    <a:pt x="18458" y="91704"/>
                  </a:lnTo>
                  <a:close/>
                </a:path>
              </a:pathLst>
            </a:custGeom>
            <a:solidFill>
              <a:srgbClr val="757575"/>
            </a:solidFill>
            <a:ln w="1262" cap="flat">
              <a:noFill/>
              <a:prstDash val="solid"/>
              <a:miter/>
            </a:ln>
          </p:spPr>
          <p:txBody>
            <a:bodyPr rtlCol="0" anchor="ctr"/>
            <a:lstStyle/>
            <a:p>
              <a:endParaRPr lang="en-QA"/>
            </a:p>
          </p:txBody>
        </p:sp>
        <p:sp>
          <p:nvSpPr>
            <p:cNvPr id="9365" name="Freeform 9364">
              <a:extLst>
                <a:ext uri="{FF2B5EF4-FFF2-40B4-BE49-F238E27FC236}">
                  <a16:creationId xmlns:a16="http://schemas.microsoft.com/office/drawing/2014/main" id="{8770C5B5-E323-83EE-6B0F-65EFF8E3B676}"/>
                </a:ext>
              </a:extLst>
            </p:cNvPr>
            <p:cNvSpPr/>
            <p:nvPr/>
          </p:nvSpPr>
          <p:spPr>
            <a:xfrm>
              <a:off x="7652968" y="1649391"/>
              <a:ext cx="73364" cy="73360"/>
            </a:xfrm>
            <a:custGeom>
              <a:avLst/>
              <a:gdLst>
                <a:gd name="connsiteX0" fmla="*/ 36676 w 73364"/>
                <a:gd name="connsiteY0" fmla="*/ 73361 h 73360"/>
                <a:gd name="connsiteX1" fmla="*/ 73364 w 73364"/>
                <a:gd name="connsiteY1" fmla="*/ 36674 h 73360"/>
                <a:gd name="connsiteX2" fmla="*/ 36676 w 73364"/>
                <a:gd name="connsiteY2" fmla="*/ 0 h 73360"/>
                <a:gd name="connsiteX3" fmla="*/ 0 w 73364"/>
                <a:gd name="connsiteY3" fmla="*/ 36674 h 73360"/>
                <a:gd name="connsiteX4" fmla="*/ 36676 w 73364"/>
                <a:gd name="connsiteY4" fmla="*/ 73361 h 73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64" h="73360">
                  <a:moveTo>
                    <a:pt x="36676" y="73361"/>
                  </a:moveTo>
                  <a:cubicBezTo>
                    <a:pt x="56939" y="73361"/>
                    <a:pt x="73364" y="56936"/>
                    <a:pt x="73364" y="36674"/>
                  </a:cubicBezTo>
                  <a:cubicBezTo>
                    <a:pt x="73364" y="16424"/>
                    <a:pt x="56939" y="0"/>
                    <a:pt x="36676" y="0"/>
                  </a:cubicBezTo>
                  <a:cubicBezTo>
                    <a:pt x="16425" y="0"/>
                    <a:pt x="0" y="16424"/>
                    <a:pt x="0" y="36674"/>
                  </a:cubicBezTo>
                  <a:cubicBezTo>
                    <a:pt x="0" y="56936"/>
                    <a:pt x="16425" y="73361"/>
                    <a:pt x="36676" y="73361"/>
                  </a:cubicBezTo>
                  <a:close/>
                </a:path>
              </a:pathLst>
            </a:custGeom>
            <a:solidFill>
              <a:srgbClr val="C6B56F"/>
            </a:solidFill>
            <a:ln w="1262" cap="flat">
              <a:noFill/>
              <a:prstDash val="solid"/>
              <a:miter/>
            </a:ln>
          </p:spPr>
          <p:txBody>
            <a:bodyPr rtlCol="0" anchor="ctr"/>
            <a:lstStyle/>
            <a:p>
              <a:endParaRPr lang="en-QA"/>
            </a:p>
          </p:txBody>
        </p:sp>
        <p:sp>
          <p:nvSpPr>
            <p:cNvPr id="9366" name="Freeform 9365">
              <a:extLst>
                <a:ext uri="{FF2B5EF4-FFF2-40B4-BE49-F238E27FC236}">
                  <a16:creationId xmlns:a16="http://schemas.microsoft.com/office/drawing/2014/main" id="{F7E0E005-EFBA-64A6-B888-694AB8F913F1}"/>
                </a:ext>
              </a:extLst>
            </p:cNvPr>
            <p:cNvSpPr/>
            <p:nvPr/>
          </p:nvSpPr>
          <p:spPr>
            <a:xfrm>
              <a:off x="7653725" y="1676836"/>
              <a:ext cx="73364" cy="73360"/>
            </a:xfrm>
            <a:custGeom>
              <a:avLst/>
              <a:gdLst>
                <a:gd name="connsiteX0" fmla="*/ 36676 w 73364"/>
                <a:gd name="connsiteY0" fmla="*/ 73361 h 73360"/>
                <a:gd name="connsiteX1" fmla="*/ 73364 w 73364"/>
                <a:gd name="connsiteY1" fmla="*/ 36687 h 73360"/>
                <a:gd name="connsiteX2" fmla="*/ 36676 w 73364"/>
                <a:gd name="connsiteY2" fmla="*/ 0 h 73360"/>
                <a:gd name="connsiteX3" fmla="*/ 0 w 73364"/>
                <a:gd name="connsiteY3" fmla="*/ 36687 h 73360"/>
                <a:gd name="connsiteX4" fmla="*/ 36676 w 73364"/>
                <a:gd name="connsiteY4" fmla="*/ 73361 h 73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64" h="73360">
                  <a:moveTo>
                    <a:pt x="36676" y="73361"/>
                  </a:moveTo>
                  <a:cubicBezTo>
                    <a:pt x="56939" y="73361"/>
                    <a:pt x="73364" y="56936"/>
                    <a:pt x="73364" y="36687"/>
                  </a:cubicBezTo>
                  <a:cubicBezTo>
                    <a:pt x="73364" y="16424"/>
                    <a:pt x="56939" y="0"/>
                    <a:pt x="36676" y="0"/>
                  </a:cubicBezTo>
                  <a:cubicBezTo>
                    <a:pt x="16425" y="0"/>
                    <a:pt x="0" y="16424"/>
                    <a:pt x="0" y="36687"/>
                  </a:cubicBezTo>
                  <a:cubicBezTo>
                    <a:pt x="0" y="56936"/>
                    <a:pt x="16425" y="73361"/>
                    <a:pt x="36676" y="73361"/>
                  </a:cubicBezTo>
                  <a:close/>
                </a:path>
              </a:pathLst>
            </a:custGeom>
            <a:solidFill>
              <a:srgbClr val="A54A00"/>
            </a:solidFill>
            <a:ln w="1262" cap="flat">
              <a:noFill/>
              <a:prstDash val="solid"/>
              <a:miter/>
            </a:ln>
          </p:spPr>
          <p:txBody>
            <a:bodyPr rtlCol="0" anchor="ctr"/>
            <a:lstStyle/>
            <a:p>
              <a:endParaRPr lang="en-QA"/>
            </a:p>
          </p:txBody>
        </p:sp>
        <p:sp>
          <p:nvSpPr>
            <p:cNvPr id="9367" name="Freeform 9366">
              <a:extLst>
                <a:ext uri="{FF2B5EF4-FFF2-40B4-BE49-F238E27FC236}">
                  <a16:creationId xmlns:a16="http://schemas.microsoft.com/office/drawing/2014/main" id="{4283C4FE-6FC8-96AA-4F2D-C090F143B1A4}"/>
                </a:ext>
              </a:extLst>
            </p:cNvPr>
            <p:cNvSpPr/>
            <p:nvPr/>
          </p:nvSpPr>
          <p:spPr>
            <a:xfrm>
              <a:off x="7726332" y="1713523"/>
              <a:ext cx="73364" cy="73360"/>
            </a:xfrm>
            <a:custGeom>
              <a:avLst/>
              <a:gdLst>
                <a:gd name="connsiteX0" fmla="*/ 36689 w 73364"/>
                <a:gd name="connsiteY0" fmla="*/ 73361 h 73360"/>
                <a:gd name="connsiteX1" fmla="*/ 73364 w 73364"/>
                <a:gd name="connsiteY1" fmla="*/ 36674 h 73360"/>
                <a:gd name="connsiteX2" fmla="*/ 36689 w 73364"/>
                <a:gd name="connsiteY2" fmla="*/ 0 h 73360"/>
                <a:gd name="connsiteX3" fmla="*/ 0 w 73364"/>
                <a:gd name="connsiteY3" fmla="*/ 36674 h 73360"/>
                <a:gd name="connsiteX4" fmla="*/ 36689 w 73364"/>
                <a:gd name="connsiteY4" fmla="*/ 73361 h 73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64" h="73360">
                  <a:moveTo>
                    <a:pt x="36689" y="73361"/>
                  </a:moveTo>
                  <a:cubicBezTo>
                    <a:pt x="56939" y="73361"/>
                    <a:pt x="73364" y="56936"/>
                    <a:pt x="73364" y="36674"/>
                  </a:cubicBezTo>
                  <a:cubicBezTo>
                    <a:pt x="73364" y="16424"/>
                    <a:pt x="56939" y="0"/>
                    <a:pt x="36689" y="0"/>
                  </a:cubicBezTo>
                  <a:cubicBezTo>
                    <a:pt x="16426" y="0"/>
                    <a:pt x="0" y="16424"/>
                    <a:pt x="0" y="36674"/>
                  </a:cubicBezTo>
                  <a:cubicBezTo>
                    <a:pt x="0" y="56936"/>
                    <a:pt x="16426" y="73361"/>
                    <a:pt x="36689" y="73361"/>
                  </a:cubicBezTo>
                  <a:close/>
                </a:path>
              </a:pathLst>
            </a:custGeom>
            <a:solidFill>
              <a:srgbClr val="FFFFFF"/>
            </a:solidFill>
            <a:ln w="1262" cap="flat">
              <a:noFill/>
              <a:prstDash val="solid"/>
              <a:miter/>
            </a:ln>
          </p:spPr>
          <p:txBody>
            <a:bodyPr rtlCol="0" anchor="ctr"/>
            <a:lstStyle/>
            <a:p>
              <a:endParaRPr lang="en-QA"/>
            </a:p>
          </p:txBody>
        </p:sp>
        <p:sp>
          <p:nvSpPr>
            <p:cNvPr id="9368" name="Freeform 9367">
              <a:extLst>
                <a:ext uri="{FF2B5EF4-FFF2-40B4-BE49-F238E27FC236}">
                  <a16:creationId xmlns:a16="http://schemas.microsoft.com/office/drawing/2014/main" id="{23597D41-AF9D-12A0-5D0C-944A966AEA21}"/>
                </a:ext>
              </a:extLst>
            </p:cNvPr>
            <p:cNvSpPr/>
            <p:nvPr/>
          </p:nvSpPr>
          <p:spPr>
            <a:xfrm>
              <a:off x="7598314" y="1750197"/>
              <a:ext cx="73377" cy="73373"/>
            </a:xfrm>
            <a:custGeom>
              <a:avLst/>
              <a:gdLst>
                <a:gd name="connsiteX0" fmla="*/ 36689 w 73377"/>
                <a:gd name="connsiteY0" fmla="*/ 73373 h 73373"/>
                <a:gd name="connsiteX1" fmla="*/ 73377 w 73377"/>
                <a:gd name="connsiteY1" fmla="*/ 36687 h 73373"/>
                <a:gd name="connsiteX2" fmla="*/ 36689 w 73377"/>
                <a:gd name="connsiteY2" fmla="*/ 0 h 73373"/>
                <a:gd name="connsiteX3" fmla="*/ 0 w 73377"/>
                <a:gd name="connsiteY3" fmla="*/ 36687 h 73373"/>
                <a:gd name="connsiteX4" fmla="*/ 36689 w 73377"/>
                <a:gd name="connsiteY4" fmla="*/ 73373 h 73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7" h="73373">
                  <a:moveTo>
                    <a:pt x="36689" y="73373"/>
                  </a:moveTo>
                  <a:cubicBezTo>
                    <a:pt x="56952" y="73373"/>
                    <a:pt x="73377" y="56949"/>
                    <a:pt x="73377" y="36687"/>
                  </a:cubicBezTo>
                  <a:cubicBezTo>
                    <a:pt x="73377" y="16424"/>
                    <a:pt x="56952" y="0"/>
                    <a:pt x="36689" y="0"/>
                  </a:cubicBezTo>
                  <a:cubicBezTo>
                    <a:pt x="16425" y="0"/>
                    <a:pt x="0" y="16424"/>
                    <a:pt x="0" y="36687"/>
                  </a:cubicBezTo>
                  <a:cubicBezTo>
                    <a:pt x="0" y="56949"/>
                    <a:pt x="16425" y="73373"/>
                    <a:pt x="36689" y="73373"/>
                  </a:cubicBezTo>
                  <a:close/>
                </a:path>
              </a:pathLst>
            </a:custGeom>
            <a:solidFill>
              <a:srgbClr val="0049FF"/>
            </a:solidFill>
            <a:ln w="1262" cap="flat">
              <a:noFill/>
              <a:prstDash val="solid"/>
              <a:miter/>
            </a:ln>
          </p:spPr>
          <p:txBody>
            <a:bodyPr rtlCol="0" anchor="ctr"/>
            <a:lstStyle/>
            <a:p>
              <a:endParaRPr lang="en-QA"/>
            </a:p>
          </p:txBody>
        </p:sp>
        <p:sp>
          <p:nvSpPr>
            <p:cNvPr id="9369" name="Freeform 9368">
              <a:extLst>
                <a:ext uri="{FF2B5EF4-FFF2-40B4-BE49-F238E27FC236}">
                  <a16:creationId xmlns:a16="http://schemas.microsoft.com/office/drawing/2014/main" id="{7865AF99-B5F2-041F-342B-B19B49710FEE}"/>
                </a:ext>
              </a:extLst>
            </p:cNvPr>
            <p:cNvSpPr/>
            <p:nvPr/>
          </p:nvSpPr>
          <p:spPr>
            <a:xfrm>
              <a:off x="7709124" y="1750197"/>
              <a:ext cx="73377" cy="73373"/>
            </a:xfrm>
            <a:custGeom>
              <a:avLst/>
              <a:gdLst>
                <a:gd name="connsiteX0" fmla="*/ 36689 w 73377"/>
                <a:gd name="connsiteY0" fmla="*/ 73373 h 73373"/>
                <a:gd name="connsiteX1" fmla="*/ 73377 w 73377"/>
                <a:gd name="connsiteY1" fmla="*/ 36687 h 73373"/>
                <a:gd name="connsiteX2" fmla="*/ 36689 w 73377"/>
                <a:gd name="connsiteY2" fmla="*/ 0 h 73373"/>
                <a:gd name="connsiteX3" fmla="*/ 0 w 73377"/>
                <a:gd name="connsiteY3" fmla="*/ 36687 h 73373"/>
                <a:gd name="connsiteX4" fmla="*/ 36689 w 73377"/>
                <a:gd name="connsiteY4" fmla="*/ 73373 h 73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7" h="73373">
                  <a:moveTo>
                    <a:pt x="36689" y="73373"/>
                  </a:moveTo>
                  <a:cubicBezTo>
                    <a:pt x="56952" y="73373"/>
                    <a:pt x="73377" y="56949"/>
                    <a:pt x="73377" y="36687"/>
                  </a:cubicBezTo>
                  <a:cubicBezTo>
                    <a:pt x="73377" y="16424"/>
                    <a:pt x="56952" y="0"/>
                    <a:pt x="36689" y="0"/>
                  </a:cubicBezTo>
                  <a:cubicBezTo>
                    <a:pt x="16425" y="0"/>
                    <a:pt x="0" y="16424"/>
                    <a:pt x="0" y="36687"/>
                  </a:cubicBezTo>
                  <a:cubicBezTo>
                    <a:pt x="0" y="56949"/>
                    <a:pt x="16425" y="73373"/>
                    <a:pt x="36689" y="73373"/>
                  </a:cubicBezTo>
                  <a:close/>
                </a:path>
              </a:pathLst>
            </a:custGeom>
            <a:solidFill>
              <a:srgbClr val="0041F9"/>
            </a:solidFill>
            <a:ln w="1262" cap="flat">
              <a:noFill/>
              <a:prstDash val="solid"/>
              <a:miter/>
            </a:ln>
          </p:spPr>
          <p:txBody>
            <a:bodyPr rtlCol="0" anchor="ctr"/>
            <a:lstStyle/>
            <a:p>
              <a:endParaRPr lang="en-QA"/>
            </a:p>
          </p:txBody>
        </p:sp>
        <p:sp>
          <p:nvSpPr>
            <p:cNvPr id="9370" name="Freeform 9369">
              <a:extLst>
                <a:ext uri="{FF2B5EF4-FFF2-40B4-BE49-F238E27FC236}">
                  <a16:creationId xmlns:a16="http://schemas.microsoft.com/office/drawing/2014/main" id="{9D9042B3-C6D7-86E3-9C39-88E77B660243}"/>
                </a:ext>
              </a:extLst>
            </p:cNvPr>
            <p:cNvSpPr/>
            <p:nvPr/>
          </p:nvSpPr>
          <p:spPr>
            <a:xfrm>
              <a:off x="7653725" y="1860118"/>
              <a:ext cx="73364" cy="73373"/>
            </a:xfrm>
            <a:custGeom>
              <a:avLst/>
              <a:gdLst>
                <a:gd name="connsiteX0" fmla="*/ 36676 w 73364"/>
                <a:gd name="connsiteY0" fmla="*/ 73373 h 73373"/>
                <a:gd name="connsiteX1" fmla="*/ 73364 w 73364"/>
                <a:gd name="connsiteY1" fmla="*/ 36687 h 73373"/>
                <a:gd name="connsiteX2" fmla="*/ 36676 w 73364"/>
                <a:gd name="connsiteY2" fmla="*/ 0 h 73373"/>
                <a:gd name="connsiteX3" fmla="*/ 0 w 73364"/>
                <a:gd name="connsiteY3" fmla="*/ 36687 h 73373"/>
                <a:gd name="connsiteX4" fmla="*/ 36676 w 73364"/>
                <a:gd name="connsiteY4" fmla="*/ 73373 h 73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64" h="73373">
                  <a:moveTo>
                    <a:pt x="36676" y="73373"/>
                  </a:moveTo>
                  <a:cubicBezTo>
                    <a:pt x="56939" y="73373"/>
                    <a:pt x="73364" y="56949"/>
                    <a:pt x="73364" y="36687"/>
                  </a:cubicBezTo>
                  <a:cubicBezTo>
                    <a:pt x="73364" y="16424"/>
                    <a:pt x="56939" y="0"/>
                    <a:pt x="36676" y="0"/>
                  </a:cubicBezTo>
                  <a:cubicBezTo>
                    <a:pt x="16425" y="0"/>
                    <a:pt x="0" y="16424"/>
                    <a:pt x="0" y="36687"/>
                  </a:cubicBezTo>
                  <a:cubicBezTo>
                    <a:pt x="0" y="56949"/>
                    <a:pt x="16425" y="73373"/>
                    <a:pt x="36676" y="73373"/>
                  </a:cubicBezTo>
                  <a:close/>
                </a:path>
              </a:pathLst>
            </a:custGeom>
            <a:solidFill>
              <a:srgbClr val="F7D71E"/>
            </a:solidFill>
            <a:ln w="1262" cap="flat">
              <a:noFill/>
              <a:prstDash val="solid"/>
              <a:miter/>
            </a:ln>
          </p:spPr>
          <p:txBody>
            <a:bodyPr rtlCol="0" anchor="ctr"/>
            <a:lstStyle/>
            <a:p>
              <a:endParaRPr lang="en-QA"/>
            </a:p>
          </p:txBody>
        </p:sp>
        <p:sp>
          <p:nvSpPr>
            <p:cNvPr id="9371" name="Freeform 9370">
              <a:extLst>
                <a:ext uri="{FF2B5EF4-FFF2-40B4-BE49-F238E27FC236}">
                  <a16:creationId xmlns:a16="http://schemas.microsoft.com/office/drawing/2014/main" id="{A634D190-B977-4842-BBCF-86D758AB95F7}"/>
                </a:ext>
              </a:extLst>
            </p:cNvPr>
            <p:cNvSpPr/>
            <p:nvPr/>
          </p:nvSpPr>
          <p:spPr>
            <a:xfrm>
              <a:off x="7744677" y="1805101"/>
              <a:ext cx="73364" cy="73360"/>
            </a:xfrm>
            <a:custGeom>
              <a:avLst/>
              <a:gdLst>
                <a:gd name="connsiteX0" fmla="*/ 36676 w 73364"/>
                <a:gd name="connsiteY0" fmla="*/ 73361 h 73360"/>
                <a:gd name="connsiteX1" fmla="*/ 73364 w 73364"/>
                <a:gd name="connsiteY1" fmla="*/ 36687 h 73360"/>
                <a:gd name="connsiteX2" fmla="*/ 36676 w 73364"/>
                <a:gd name="connsiteY2" fmla="*/ 0 h 73360"/>
                <a:gd name="connsiteX3" fmla="*/ 0 w 73364"/>
                <a:gd name="connsiteY3" fmla="*/ 36687 h 73360"/>
                <a:gd name="connsiteX4" fmla="*/ 36676 w 73364"/>
                <a:gd name="connsiteY4" fmla="*/ 73361 h 73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64" h="73360">
                  <a:moveTo>
                    <a:pt x="36676" y="73361"/>
                  </a:moveTo>
                  <a:cubicBezTo>
                    <a:pt x="56939" y="73361"/>
                    <a:pt x="73364" y="56936"/>
                    <a:pt x="73364" y="36687"/>
                  </a:cubicBezTo>
                  <a:cubicBezTo>
                    <a:pt x="73364" y="16424"/>
                    <a:pt x="56939" y="0"/>
                    <a:pt x="36676" y="0"/>
                  </a:cubicBezTo>
                  <a:cubicBezTo>
                    <a:pt x="16425" y="0"/>
                    <a:pt x="0" y="16424"/>
                    <a:pt x="0" y="36687"/>
                  </a:cubicBezTo>
                  <a:cubicBezTo>
                    <a:pt x="0" y="56936"/>
                    <a:pt x="16425" y="73361"/>
                    <a:pt x="36676" y="73361"/>
                  </a:cubicBezTo>
                  <a:close/>
                </a:path>
              </a:pathLst>
            </a:custGeom>
            <a:solidFill>
              <a:srgbClr val="CEC851"/>
            </a:solidFill>
            <a:ln w="1262" cap="flat">
              <a:noFill/>
              <a:prstDash val="solid"/>
              <a:miter/>
            </a:ln>
          </p:spPr>
          <p:txBody>
            <a:bodyPr rtlCol="0" anchor="ctr"/>
            <a:lstStyle/>
            <a:p>
              <a:endParaRPr lang="en-QA"/>
            </a:p>
          </p:txBody>
        </p:sp>
        <p:sp>
          <p:nvSpPr>
            <p:cNvPr id="9372" name="Freeform 9371">
              <a:extLst>
                <a:ext uri="{FF2B5EF4-FFF2-40B4-BE49-F238E27FC236}">
                  <a16:creationId xmlns:a16="http://schemas.microsoft.com/office/drawing/2014/main" id="{D74F29EC-AE2B-4F90-BBB3-7C2391F29245}"/>
                </a:ext>
              </a:extLst>
            </p:cNvPr>
            <p:cNvSpPr/>
            <p:nvPr/>
          </p:nvSpPr>
          <p:spPr>
            <a:xfrm>
              <a:off x="7652968" y="1930828"/>
              <a:ext cx="73364" cy="73373"/>
            </a:xfrm>
            <a:custGeom>
              <a:avLst/>
              <a:gdLst>
                <a:gd name="connsiteX0" fmla="*/ 36676 w 73364"/>
                <a:gd name="connsiteY0" fmla="*/ 73373 h 73373"/>
                <a:gd name="connsiteX1" fmla="*/ 73364 w 73364"/>
                <a:gd name="connsiteY1" fmla="*/ 36687 h 73373"/>
                <a:gd name="connsiteX2" fmla="*/ 36676 w 73364"/>
                <a:gd name="connsiteY2" fmla="*/ 0 h 73373"/>
                <a:gd name="connsiteX3" fmla="*/ 0 w 73364"/>
                <a:gd name="connsiteY3" fmla="*/ 36687 h 73373"/>
                <a:gd name="connsiteX4" fmla="*/ 36676 w 73364"/>
                <a:gd name="connsiteY4" fmla="*/ 73373 h 73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64" h="73373">
                  <a:moveTo>
                    <a:pt x="36676" y="73373"/>
                  </a:moveTo>
                  <a:cubicBezTo>
                    <a:pt x="56939" y="73373"/>
                    <a:pt x="73364" y="56949"/>
                    <a:pt x="73364" y="36687"/>
                  </a:cubicBezTo>
                  <a:cubicBezTo>
                    <a:pt x="73364" y="16424"/>
                    <a:pt x="56939" y="0"/>
                    <a:pt x="36676" y="0"/>
                  </a:cubicBezTo>
                  <a:cubicBezTo>
                    <a:pt x="16425" y="0"/>
                    <a:pt x="0" y="16424"/>
                    <a:pt x="0" y="36687"/>
                  </a:cubicBezTo>
                  <a:cubicBezTo>
                    <a:pt x="0" y="56949"/>
                    <a:pt x="16425" y="73373"/>
                    <a:pt x="36676" y="73373"/>
                  </a:cubicBezTo>
                  <a:close/>
                </a:path>
              </a:pathLst>
            </a:custGeom>
            <a:solidFill>
              <a:srgbClr val="FFFFFF"/>
            </a:solidFill>
            <a:ln w="1262" cap="flat">
              <a:noFill/>
              <a:prstDash val="solid"/>
              <a:miter/>
            </a:ln>
          </p:spPr>
          <p:txBody>
            <a:bodyPr rtlCol="0" anchor="ctr"/>
            <a:lstStyle/>
            <a:p>
              <a:endParaRPr lang="en-QA"/>
            </a:p>
          </p:txBody>
        </p:sp>
        <p:sp>
          <p:nvSpPr>
            <p:cNvPr id="9373" name="Freeform 9372">
              <a:extLst>
                <a:ext uri="{FF2B5EF4-FFF2-40B4-BE49-F238E27FC236}">
                  <a16:creationId xmlns:a16="http://schemas.microsoft.com/office/drawing/2014/main" id="{4B74957E-E282-BF7F-FBB3-4667346CDF1E}"/>
                </a:ext>
              </a:extLst>
            </p:cNvPr>
            <p:cNvSpPr/>
            <p:nvPr/>
          </p:nvSpPr>
          <p:spPr>
            <a:xfrm>
              <a:off x="7671426" y="1768540"/>
              <a:ext cx="36688" cy="18343"/>
            </a:xfrm>
            <a:custGeom>
              <a:avLst/>
              <a:gdLst>
                <a:gd name="connsiteX0" fmla="*/ 0 w 36688"/>
                <a:gd name="connsiteY0" fmla="*/ 4431 h 18343"/>
                <a:gd name="connsiteX1" fmla="*/ 18344 w 36688"/>
                <a:gd name="connsiteY1" fmla="*/ 0 h 18343"/>
                <a:gd name="connsiteX2" fmla="*/ 36688 w 36688"/>
                <a:gd name="connsiteY2" fmla="*/ 4431 h 18343"/>
                <a:gd name="connsiteX3" fmla="*/ 18344 w 36688"/>
                <a:gd name="connsiteY3" fmla="*/ 18343 h 18343"/>
                <a:gd name="connsiteX4" fmla="*/ 0 w 36688"/>
                <a:gd name="connsiteY4" fmla="*/ 4431 h 18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88" h="18343">
                  <a:moveTo>
                    <a:pt x="0" y="4431"/>
                  </a:moveTo>
                  <a:lnTo>
                    <a:pt x="18344" y="0"/>
                  </a:lnTo>
                  <a:lnTo>
                    <a:pt x="36688" y="4431"/>
                  </a:lnTo>
                  <a:cubicBezTo>
                    <a:pt x="36688" y="13912"/>
                    <a:pt x="18344" y="18343"/>
                    <a:pt x="18344" y="18343"/>
                  </a:cubicBezTo>
                  <a:cubicBezTo>
                    <a:pt x="18344" y="18343"/>
                    <a:pt x="0" y="13912"/>
                    <a:pt x="0" y="4431"/>
                  </a:cubicBezTo>
                  <a:close/>
                </a:path>
              </a:pathLst>
            </a:custGeom>
            <a:solidFill>
              <a:srgbClr val="7C0B29"/>
            </a:solidFill>
            <a:ln w="1262" cap="flat">
              <a:noFill/>
              <a:prstDash val="solid"/>
              <a:miter/>
            </a:ln>
          </p:spPr>
          <p:txBody>
            <a:bodyPr rtlCol="0" anchor="ctr"/>
            <a:lstStyle/>
            <a:p>
              <a:endParaRPr lang="en-QA"/>
            </a:p>
          </p:txBody>
        </p:sp>
        <p:sp>
          <p:nvSpPr>
            <p:cNvPr id="9374" name="Freeform 9373">
              <a:extLst>
                <a:ext uri="{FF2B5EF4-FFF2-40B4-BE49-F238E27FC236}">
                  <a16:creationId xmlns:a16="http://schemas.microsoft.com/office/drawing/2014/main" id="{C2D98875-E7A9-85A9-C75D-A06256AE843D}"/>
                </a:ext>
              </a:extLst>
            </p:cNvPr>
            <p:cNvSpPr/>
            <p:nvPr/>
          </p:nvSpPr>
          <p:spPr>
            <a:xfrm>
              <a:off x="7579717" y="1713144"/>
              <a:ext cx="73377" cy="73360"/>
            </a:xfrm>
            <a:custGeom>
              <a:avLst/>
              <a:gdLst>
                <a:gd name="connsiteX0" fmla="*/ 36689 w 73377"/>
                <a:gd name="connsiteY0" fmla="*/ 73361 h 73360"/>
                <a:gd name="connsiteX1" fmla="*/ 73377 w 73377"/>
                <a:gd name="connsiteY1" fmla="*/ 36674 h 73360"/>
                <a:gd name="connsiteX2" fmla="*/ 36689 w 73377"/>
                <a:gd name="connsiteY2" fmla="*/ 0 h 73360"/>
                <a:gd name="connsiteX3" fmla="*/ 0 w 73377"/>
                <a:gd name="connsiteY3" fmla="*/ 36674 h 73360"/>
                <a:gd name="connsiteX4" fmla="*/ 36689 w 73377"/>
                <a:gd name="connsiteY4" fmla="*/ 73361 h 73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7" h="73360">
                  <a:moveTo>
                    <a:pt x="36689" y="73361"/>
                  </a:moveTo>
                  <a:cubicBezTo>
                    <a:pt x="56952" y="73361"/>
                    <a:pt x="73377" y="56936"/>
                    <a:pt x="73377" y="36674"/>
                  </a:cubicBezTo>
                  <a:cubicBezTo>
                    <a:pt x="73377" y="16424"/>
                    <a:pt x="56952" y="0"/>
                    <a:pt x="36689" y="0"/>
                  </a:cubicBezTo>
                  <a:cubicBezTo>
                    <a:pt x="16425" y="0"/>
                    <a:pt x="0" y="16424"/>
                    <a:pt x="0" y="36674"/>
                  </a:cubicBezTo>
                  <a:cubicBezTo>
                    <a:pt x="0" y="56936"/>
                    <a:pt x="16425" y="73361"/>
                    <a:pt x="36689" y="73361"/>
                  </a:cubicBezTo>
                  <a:close/>
                </a:path>
              </a:pathLst>
            </a:custGeom>
            <a:solidFill>
              <a:srgbClr val="FFFFFF"/>
            </a:solidFill>
            <a:ln w="1262" cap="flat">
              <a:noFill/>
              <a:prstDash val="solid"/>
              <a:miter/>
            </a:ln>
          </p:spPr>
          <p:txBody>
            <a:bodyPr rtlCol="0" anchor="ctr"/>
            <a:lstStyle/>
            <a:p>
              <a:endParaRPr lang="en-QA"/>
            </a:p>
          </p:txBody>
        </p:sp>
      </p:grpSp>
      <p:grpSp>
        <p:nvGrpSpPr>
          <p:cNvPr id="9391" name="Graphic 2">
            <a:extLst>
              <a:ext uri="{FF2B5EF4-FFF2-40B4-BE49-F238E27FC236}">
                <a16:creationId xmlns:a16="http://schemas.microsoft.com/office/drawing/2014/main" id="{401634F7-D988-A998-73CB-714530288EC2}"/>
              </a:ext>
            </a:extLst>
          </p:cNvPr>
          <p:cNvGrpSpPr/>
          <p:nvPr/>
        </p:nvGrpSpPr>
        <p:grpSpPr>
          <a:xfrm>
            <a:off x="9052061" y="5519781"/>
            <a:ext cx="855664" cy="570413"/>
            <a:chOff x="7202125" y="2411769"/>
            <a:chExt cx="647668" cy="431756"/>
          </a:xfrm>
        </p:grpSpPr>
        <p:sp>
          <p:nvSpPr>
            <p:cNvPr id="9392" name="Freeform 9391">
              <a:extLst>
                <a:ext uri="{FF2B5EF4-FFF2-40B4-BE49-F238E27FC236}">
                  <a16:creationId xmlns:a16="http://schemas.microsoft.com/office/drawing/2014/main" id="{2C423022-9199-1D86-63A3-7F2BBC102270}"/>
                </a:ext>
              </a:extLst>
            </p:cNvPr>
            <p:cNvSpPr/>
            <p:nvPr/>
          </p:nvSpPr>
          <p:spPr>
            <a:xfrm>
              <a:off x="7202125" y="2411769"/>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393" name="Freeform 9392">
              <a:extLst>
                <a:ext uri="{FF2B5EF4-FFF2-40B4-BE49-F238E27FC236}">
                  <a16:creationId xmlns:a16="http://schemas.microsoft.com/office/drawing/2014/main" id="{CA9E494B-956C-DF8C-DCA8-5C7CEE1A8C5F}"/>
                </a:ext>
              </a:extLst>
            </p:cNvPr>
            <p:cNvSpPr/>
            <p:nvPr/>
          </p:nvSpPr>
          <p:spPr>
            <a:xfrm>
              <a:off x="7202125" y="2411769"/>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9394" name="Freeform 9393">
              <a:extLst>
                <a:ext uri="{FF2B5EF4-FFF2-40B4-BE49-F238E27FC236}">
                  <a16:creationId xmlns:a16="http://schemas.microsoft.com/office/drawing/2014/main" id="{4943B53A-4971-D456-DB8B-F17860651425}"/>
                </a:ext>
              </a:extLst>
            </p:cNvPr>
            <p:cNvSpPr/>
            <p:nvPr/>
          </p:nvSpPr>
          <p:spPr>
            <a:xfrm>
              <a:off x="7633904" y="2411769"/>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grpSp>
      <p:grpSp>
        <p:nvGrpSpPr>
          <p:cNvPr id="9418" name="Graphic 2">
            <a:extLst>
              <a:ext uri="{FF2B5EF4-FFF2-40B4-BE49-F238E27FC236}">
                <a16:creationId xmlns:a16="http://schemas.microsoft.com/office/drawing/2014/main" id="{9C40411D-F9C4-E4BA-F94F-1EC810A344D5}"/>
              </a:ext>
            </a:extLst>
          </p:cNvPr>
          <p:cNvGrpSpPr/>
          <p:nvPr/>
        </p:nvGrpSpPr>
        <p:grpSpPr>
          <a:xfrm>
            <a:off x="7696007" y="9802784"/>
            <a:ext cx="855664" cy="570396"/>
            <a:chOff x="6175703" y="5653652"/>
            <a:chExt cx="647668" cy="431743"/>
          </a:xfrm>
        </p:grpSpPr>
        <p:sp>
          <p:nvSpPr>
            <p:cNvPr id="9419" name="Freeform 9418">
              <a:extLst>
                <a:ext uri="{FF2B5EF4-FFF2-40B4-BE49-F238E27FC236}">
                  <a16:creationId xmlns:a16="http://schemas.microsoft.com/office/drawing/2014/main" id="{C2294994-C194-275F-2A82-F94473819CFF}"/>
                </a:ext>
              </a:extLst>
            </p:cNvPr>
            <p:cNvSpPr/>
            <p:nvPr/>
          </p:nvSpPr>
          <p:spPr>
            <a:xfrm>
              <a:off x="6175703" y="5653652"/>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DA44"/>
            </a:solidFill>
            <a:ln w="1262" cap="flat">
              <a:noFill/>
              <a:prstDash val="solid"/>
              <a:miter/>
            </a:ln>
          </p:spPr>
          <p:txBody>
            <a:bodyPr rtlCol="0" anchor="ctr"/>
            <a:lstStyle/>
            <a:p>
              <a:endParaRPr lang="en-QA"/>
            </a:p>
          </p:txBody>
        </p:sp>
        <p:sp>
          <p:nvSpPr>
            <p:cNvPr id="9420" name="Freeform 9419">
              <a:extLst>
                <a:ext uri="{FF2B5EF4-FFF2-40B4-BE49-F238E27FC236}">
                  <a16:creationId xmlns:a16="http://schemas.microsoft.com/office/drawing/2014/main" id="{AA6885BE-3CBD-D351-FBEA-9771CE6B4171}"/>
                </a:ext>
              </a:extLst>
            </p:cNvPr>
            <p:cNvSpPr/>
            <p:nvPr/>
          </p:nvSpPr>
          <p:spPr>
            <a:xfrm>
              <a:off x="6175703" y="5653652"/>
              <a:ext cx="647668" cy="143906"/>
            </a:xfrm>
            <a:custGeom>
              <a:avLst/>
              <a:gdLst>
                <a:gd name="connsiteX0" fmla="*/ 0 w 647668"/>
                <a:gd name="connsiteY0" fmla="*/ 0 h 143906"/>
                <a:gd name="connsiteX1" fmla="*/ 647668 w 647668"/>
                <a:gd name="connsiteY1" fmla="*/ 0 h 143906"/>
                <a:gd name="connsiteX2" fmla="*/ 647668 w 647668"/>
                <a:gd name="connsiteY2" fmla="*/ 143906 h 143906"/>
                <a:gd name="connsiteX3" fmla="*/ 0 w 647668"/>
                <a:gd name="connsiteY3" fmla="*/ 143906 h 143906"/>
                <a:gd name="connsiteX4" fmla="*/ 0 w 647668"/>
                <a:gd name="connsiteY4" fmla="*/ 0 h 14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06">
                  <a:moveTo>
                    <a:pt x="0" y="0"/>
                  </a:moveTo>
                  <a:lnTo>
                    <a:pt x="647668" y="0"/>
                  </a:lnTo>
                  <a:lnTo>
                    <a:pt x="647668" y="143906"/>
                  </a:lnTo>
                  <a:lnTo>
                    <a:pt x="0" y="143906"/>
                  </a:lnTo>
                  <a:lnTo>
                    <a:pt x="0" y="0"/>
                  </a:lnTo>
                  <a:close/>
                </a:path>
              </a:pathLst>
            </a:custGeom>
            <a:solidFill>
              <a:srgbClr val="D80027"/>
            </a:solidFill>
            <a:ln w="1262" cap="flat">
              <a:noFill/>
              <a:prstDash val="solid"/>
              <a:miter/>
            </a:ln>
          </p:spPr>
          <p:txBody>
            <a:bodyPr rtlCol="0" anchor="ctr"/>
            <a:lstStyle/>
            <a:p>
              <a:endParaRPr lang="en-QA"/>
            </a:p>
          </p:txBody>
        </p:sp>
        <p:sp>
          <p:nvSpPr>
            <p:cNvPr id="9421" name="Freeform 9420">
              <a:extLst>
                <a:ext uri="{FF2B5EF4-FFF2-40B4-BE49-F238E27FC236}">
                  <a16:creationId xmlns:a16="http://schemas.microsoft.com/office/drawing/2014/main" id="{3E7DBA53-F802-8C9A-6893-FC8A715F5B81}"/>
                </a:ext>
              </a:extLst>
            </p:cNvPr>
            <p:cNvSpPr/>
            <p:nvPr/>
          </p:nvSpPr>
          <p:spPr>
            <a:xfrm>
              <a:off x="6175703" y="5941477"/>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496E2D"/>
            </a:solidFill>
            <a:ln w="1262" cap="flat">
              <a:noFill/>
              <a:prstDash val="solid"/>
              <a:miter/>
            </a:ln>
          </p:spPr>
          <p:txBody>
            <a:bodyPr rtlCol="0" anchor="ctr"/>
            <a:lstStyle/>
            <a:p>
              <a:endParaRPr lang="en-QA"/>
            </a:p>
          </p:txBody>
        </p:sp>
        <p:sp>
          <p:nvSpPr>
            <p:cNvPr id="9422" name="Freeform 9421">
              <a:extLst>
                <a:ext uri="{FF2B5EF4-FFF2-40B4-BE49-F238E27FC236}">
                  <a16:creationId xmlns:a16="http://schemas.microsoft.com/office/drawing/2014/main" id="{C52CFF88-A559-D7FB-F5A4-189E650D0E42}"/>
                </a:ext>
              </a:extLst>
            </p:cNvPr>
            <p:cNvSpPr/>
            <p:nvPr/>
          </p:nvSpPr>
          <p:spPr>
            <a:xfrm>
              <a:off x="6423724" y="5797558"/>
              <a:ext cx="144582" cy="143918"/>
            </a:xfrm>
            <a:custGeom>
              <a:avLst/>
              <a:gdLst>
                <a:gd name="connsiteX0" fmla="*/ 75662 w 144582"/>
                <a:gd name="connsiteY0" fmla="*/ 0 h 143918"/>
                <a:gd name="connsiteX1" fmla="*/ 93526 w 144582"/>
                <a:gd name="connsiteY1" fmla="*/ 54979 h 143918"/>
                <a:gd name="connsiteX2" fmla="*/ 144583 w 144582"/>
                <a:gd name="connsiteY2" fmla="*/ 59019 h 143918"/>
                <a:gd name="connsiteX3" fmla="*/ 97819 w 144582"/>
                <a:gd name="connsiteY3" fmla="*/ 93004 h 143918"/>
                <a:gd name="connsiteX4" fmla="*/ 122425 w 144582"/>
                <a:gd name="connsiteY4" fmla="*/ 143919 h 143918"/>
                <a:gd name="connsiteX5" fmla="*/ 75662 w 144582"/>
                <a:gd name="connsiteY5" fmla="*/ 109946 h 143918"/>
                <a:gd name="connsiteX6" fmla="*/ 28898 w 144582"/>
                <a:gd name="connsiteY6" fmla="*/ 143919 h 143918"/>
                <a:gd name="connsiteX7" fmla="*/ 46763 w 144582"/>
                <a:gd name="connsiteY7" fmla="*/ 88952 h 143918"/>
                <a:gd name="connsiteX8" fmla="*/ 0 w 144582"/>
                <a:gd name="connsiteY8" fmla="*/ 54979 h 143918"/>
                <a:gd name="connsiteX9" fmla="*/ 57810 w 144582"/>
                <a:gd name="connsiteY9" fmla="*/ 54979 h 143918"/>
                <a:gd name="connsiteX10" fmla="*/ 75662 w 144582"/>
                <a:gd name="connsiteY10" fmla="*/ 0 h 14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582" h="143918">
                  <a:moveTo>
                    <a:pt x="75662" y="0"/>
                  </a:moveTo>
                  <a:lnTo>
                    <a:pt x="93526" y="54979"/>
                  </a:lnTo>
                  <a:lnTo>
                    <a:pt x="144583" y="59019"/>
                  </a:lnTo>
                  <a:lnTo>
                    <a:pt x="97819" y="93004"/>
                  </a:lnTo>
                  <a:lnTo>
                    <a:pt x="122425" y="143919"/>
                  </a:lnTo>
                  <a:lnTo>
                    <a:pt x="75662" y="109946"/>
                  </a:lnTo>
                  <a:lnTo>
                    <a:pt x="28898" y="143919"/>
                  </a:lnTo>
                  <a:lnTo>
                    <a:pt x="46763" y="88952"/>
                  </a:lnTo>
                  <a:lnTo>
                    <a:pt x="0" y="54979"/>
                  </a:lnTo>
                  <a:lnTo>
                    <a:pt x="57810" y="54979"/>
                  </a:lnTo>
                  <a:lnTo>
                    <a:pt x="75662" y="0"/>
                  </a:lnTo>
                  <a:close/>
                </a:path>
              </a:pathLst>
            </a:custGeom>
            <a:solidFill>
              <a:srgbClr val="000000"/>
            </a:solidFill>
            <a:ln w="1262" cap="flat">
              <a:noFill/>
              <a:prstDash val="solid"/>
              <a:miter/>
            </a:ln>
          </p:spPr>
          <p:txBody>
            <a:bodyPr rtlCol="0" anchor="ctr"/>
            <a:lstStyle/>
            <a:p>
              <a:endParaRPr lang="en-QA"/>
            </a:p>
          </p:txBody>
        </p:sp>
      </p:grpSp>
      <p:grpSp>
        <p:nvGrpSpPr>
          <p:cNvPr id="9435" name="Graphic 2">
            <a:extLst>
              <a:ext uri="{FF2B5EF4-FFF2-40B4-BE49-F238E27FC236}">
                <a16:creationId xmlns:a16="http://schemas.microsoft.com/office/drawing/2014/main" id="{5884E2EF-AEE7-BDAE-14B6-C71E9AE72CD0}"/>
              </a:ext>
            </a:extLst>
          </p:cNvPr>
          <p:cNvGrpSpPr/>
          <p:nvPr/>
        </p:nvGrpSpPr>
        <p:grpSpPr>
          <a:xfrm>
            <a:off x="7696007" y="8732051"/>
            <a:ext cx="855664" cy="570515"/>
            <a:chOff x="6175703" y="4843200"/>
            <a:chExt cx="647668" cy="431834"/>
          </a:xfrm>
        </p:grpSpPr>
        <p:sp>
          <p:nvSpPr>
            <p:cNvPr id="9436" name="Freeform 9435">
              <a:extLst>
                <a:ext uri="{FF2B5EF4-FFF2-40B4-BE49-F238E27FC236}">
                  <a16:creationId xmlns:a16="http://schemas.microsoft.com/office/drawing/2014/main" id="{C6C57ED1-503D-BAEC-6DA9-537ADEF63710}"/>
                </a:ext>
              </a:extLst>
            </p:cNvPr>
            <p:cNvSpPr/>
            <p:nvPr/>
          </p:nvSpPr>
          <p:spPr>
            <a:xfrm>
              <a:off x="6175703" y="4843200"/>
              <a:ext cx="647668" cy="431705"/>
            </a:xfrm>
            <a:custGeom>
              <a:avLst/>
              <a:gdLst>
                <a:gd name="connsiteX0" fmla="*/ 0 w 647668"/>
                <a:gd name="connsiteY0" fmla="*/ 0 h 431705"/>
                <a:gd name="connsiteX1" fmla="*/ 647668 w 647668"/>
                <a:gd name="connsiteY1" fmla="*/ 0 h 431705"/>
                <a:gd name="connsiteX2" fmla="*/ 647668 w 647668"/>
                <a:gd name="connsiteY2" fmla="*/ 431706 h 431705"/>
                <a:gd name="connsiteX3" fmla="*/ 0 w 647668"/>
                <a:gd name="connsiteY3" fmla="*/ 431706 h 431705"/>
                <a:gd name="connsiteX4" fmla="*/ 0 w 647668"/>
                <a:gd name="connsiteY4" fmla="*/ 0 h 43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05">
                  <a:moveTo>
                    <a:pt x="0" y="0"/>
                  </a:moveTo>
                  <a:lnTo>
                    <a:pt x="647668" y="0"/>
                  </a:lnTo>
                  <a:lnTo>
                    <a:pt x="647668" y="431706"/>
                  </a:lnTo>
                  <a:lnTo>
                    <a:pt x="0" y="431706"/>
                  </a:lnTo>
                  <a:lnTo>
                    <a:pt x="0" y="0"/>
                  </a:lnTo>
                  <a:close/>
                </a:path>
              </a:pathLst>
            </a:custGeom>
            <a:solidFill>
              <a:srgbClr val="FFFFFF"/>
            </a:solidFill>
            <a:ln w="1262" cap="flat">
              <a:noFill/>
              <a:prstDash val="solid"/>
              <a:miter/>
            </a:ln>
          </p:spPr>
          <p:txBody>
            <a:bodyPr rtlCol="0" anchor="ctr"/>
            <a:lstStyle/>
            <a:p>
              <a:endParaRPr lang="en-QA"/>
            </a:p>
          </p:txBody>
        </p:sp>
        <p:sp>
          <p:nvSpPr>
            <p:cNvPr id="9437" name="Freeform 9436">
              <a:extLst>
                <a:ext uri="{FF2B5EF4-FFF2-40B4-BE49-F238E27FC236}">
                  <a16:creationId xmlns:a16="http://schemas.microsoft.com/office/drawing/2014/main" id="{B975A7CA-6A6F-7F86-212C-D0E034DDA849}"/>
                </a:ext>
              </a:extLst>
            </p:cNvPr>
            <p:cNvSpPr/>
            <p:nvPr/>
          </p:nvSpPr>
          <p:spPr>
            <a:xfrm>
              <a:off x="6175703" y="4843200"/>
              <a:ext cx="647668" cy="431832"/>
            </a:xfrm>
            <a:custGeom>
              <a:avLst/>
              <a:gdLst>
                <a:gd name="connsiteX0" fmla="*/ 0 w 647668"/>
                <a:gd name="connsiteY0" fmla="*/ 0 h 431832"/>
                <a:gd name="connsiteX1" fmla="*/ 647668 w 647668"/>
                <a:gd name="connsiteY1" fmla="*/ 0 h 431832"/>
                <a:gd name="connsiteX2" fmla="*/ 647668 w 647668"/>
                <a:gd name="connsiteY2" fmla="*/ 61721 h 431832"/>
                <a:gd name="connsiteX3" fmla="*/ 0 w 647668"/>
                <a:gd name="connsiteY3" fmla="*/ 61721 h 431832"/>
                <a:gd name="connsiteX4" fmla="*/ 0 w 647668"/>
                <a:gd name="connsiteY4" fmla="*/ 0 h 431832"/>
                <a:gd name="connsiteX5" fmla="*/ 0 w 647668"/>
                <a:gd name="connsiteY5" fmla="*/ 123328 h 431832"/>
                <a:gd name="connsiteX6" fmla="*/ 647668 w 647668"/>
                <a:gd name="connsiteY6" fmla="*/ 123328 h 431832"/>
                <a:gd name="connsiteX7" fmla="*/ 647668 w 647668"/>
                <a:gd name="connsiteY7" fmla="*/ 185049 h 431832"/>
                <a:gd name="connsiteX8" fmla="*/ 0 w 647668"/>
                <a:gd name="connsiteY8" fmla="*/ 185049 h 431832"/>
                <a:gd name="connsiteX9" fmla="*/ 0 w 647668"/>
                <a:gd name="connsiteY9" fmla="*/ 123328 h 431832"/>
                <a:gd name="connsiteX10" fmla="*/ 0 w 647668"/>
                <a:gd name="connsiteY10" fmla="*/ 246657 h 431832"/>
                <a:gd name="connsiteX11" fmla="*/ 647668 w 647668"/>
                <a:gd name="connsiteY11" fmla="*/ 246657 h 431832"/>
                <a:gd name="connsiteX12" fmla="*/ 647668 w 647668"/>
                <a:gd name="connsiteY12" fmla="*/ 308377 h 431832"/>
                <a:gd name="connsiteX13" fmla="*/ 0 w 647668"/>
                <a:gd name="connsiteY13" fmla="*/ 308377 h 431832"/>
                <a:gd name="connsiteX14" fmla="*/ 0 w 647668"/>
                <a:gd name="connsiteY14" fmla="*/ 246657 h 431832"/>
                <a:gd name="connsiteX15" fmla="*/ 0 w 647668"/>
                <a:gd name="connsiteY15" fmla="*/ 370111 h 431832"/>
                <a:gd name="connsiteX16" fmla="*/ 647668 w 647668"/>
                <a:gd name="connsiteY16" fmla="*/ 370111 h 431832"/>
                <a:gd name="connsiteX17" fmla="*/ 647668 w 647668"/>
                <a:gd name="connsiteY17" fmla="*/ 431832 h 431832"/>
                <a:gd name="connsiteX18" fmla="*/ 0 w 647668"/>
                <a:gd name="connsiteY18" fmla="*/ 431832 h 431832"/>
                <a:gd name="connsiteX19" fmla="*/ 0 w 647668"/>
                <a:gd name="connsiteY19" fmla="*/ 370111 h 431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7668" h="431832">
                  <a:moveTo>
                    <a:pt x="0" y="0"/>
                  </a:moveTo>
                  <a:lnTo>
                    <a:pt x="647668" y="0"/>
                  </a:lnTo>
                  <a:lnTo>
                    <a:pt x="647668" y="61721"/>
                  </a:lnTo>
                  <a:lnTo>
                    <a:pt x="0" y="61721"/>
                  </a:lnTo>
                  <a:lnTo>
                    <a:pt x="0" y="0"/>
                  </a:lnTo>
                  <a:close/>
                  <a:moveTo>
                    <a:pt x="0" y="123328"/>
                  </a:moveTo>
                  <a:lnTo>
                    <a:pt x="647668" y="123328"/>
                  </a:lnTo>
                  <a:lnTo>
                    <a:pt x="647668" y="185049"/>
                  </a:lnTo>
                  <a:lnTo>
                    <a:pt x="0" y="185049"/>
                  </a:lnTo>
                  <a:lnTo>
                    <a:pt x="0" y="123328"/>
                  </a:lnTo>
                  <a:close/>
                  <a:moveTo>
                    <a:pt x="0" y="246657"/>
                  </a:moveTo>
                  <a:lnTo>
                    <a:pt x="647668" y="246657"/>
                  </a:lnTo>
                  <a:lnTo>
                    <a:pt x="647668" y="308377"/>
                  </a:lnTo>
                  <a:lnTo>
                    <a:pt x="0" y="308377"/>
                  </a:lnTo>
                  <a:lnTo>
                    <a:pt x="0" y="246657"/>
                  </a:lnTo>
                  <a:close/>
                  <a:moveTo>
                    <a:pt x="0" y="370111"/>
                  </a:moveTo>
                  <a:lnTo>
                    <a:pt x="647668" y="370111"/>
                  </a:lnTo>
                  <a:lnTo>
                    <a:pt x="647668" y="431832"/>
                  </a:lnTo>
                  <a:lnTo>
                    <a:pt x="0" y="431832"/>
                  </a:lnTo>
                  <a:lnTo>
                    <a:pt x="0" y="370111"/>
                  </a:lnTo>
                  <a:close/>
                </a:path>
              </a:pathLst>
            </a:custGeom>
            <a:solidFill>
              <a:srgbClr val="6DA544"/>
            </a:solidFill>
            <a:ln w="1262" cap="flat">
              <a:noFill/>
              <a:prstDash val="solid"/>
              <a:miter/>
            </a:ln>
          </p:spPr>
          <p:txBody>
            <a:bodyPr rtlCol="0" anchor="ctr"/>
            <a:lstStyle/>
            <a:p>
              <a:endParaRPr lang="en-QA"/>
            </a:p>
          </p:txBody>
        </p:sp>
        <p:sp>
          <p:nvSpPr>
            <p:cNvPr id="9438" name="Freeform 9437">
              <a:extLst>
                <a:ext uri="{FF2B5EF4-FFF2-40B4-BE49-F238E27FC236}">
                  <a16:creationId xmlns:a16="http://schemas.microsoft.com/office/drawing/2014/main" id="{73F9EE4F-050C-92C5-5EB0-41F8243E6AAA}"/>
                </a:ext>
              </a:extLst>
            </p:cNvPr>
            <p:cNvSpPr/>
            <p:nvPr/>
          </p:nvSpPr>
          <p:spPr>
            <a:xfrm>
              <a:off x="6175703" y="4843200"/>
              <a:ext cx="323834" cy="185049"/>
            </a:xfrm>
            <a:custGeom>
              <a:avLst/>
              <a:gdLst>
                <a:gd name="connsiteX0" fmla="*/ 0 w 323834"/>
                <a:gd name="connsiteY0" fmla="*/ 0 h 185049"/>
                <a:gd name="connsiteX1" fmla="*/ 323834 w 323834"/>
                <a:gd name="connsiteY1" fmla="*/ 0 h 185049"/>
                <a:gd name="connsiteX2" fmla="*/ 323834 w 323834"/>
                <a:gd name="connsiteY2" fmla="*/ 185049 h 185049"/>
                <a:gd name="connsiteX3" fmla="*/ 0 w 323834"/>
                <a:gd name="connsiteY3" fmla="*/ 185049 h 185049"/>
                <a:gd name="connsiteX4" fmla="*/ 0 w 323834"/>
                <a:gd name="connsiteY4" fmla="*/ 0 h 185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34" h="185049">
                  <a:moveTo>
                    <a:pt x="0" y="0"/>
                  </a:moveTo>
                  <a:lnTo>
                    <a:pt x="323834" y="0"/>
                  </a:lnTo>
                  <a:lnTo>
                    <a:pt x="323834" y="185049"/>
                  </a:lnTo>
                  <a:lnTo>
                    <a:pt x="0" y="185049"/>
                  </a:lnTo>
                  <a:lnTo>
                    <a:pt x="0" y="0"/>
                  </a:lnTo>
                  <a:close/>
                </a:path>
              </a:pathLst>
            </a:custGeom>
            <a:solidFill>
              <a:srgbClr val="D80027"/>
            </a:solidFill>
            <a:ln w="1262" cap="flat">
              <a:noFill/>
              <a:prstDash val="solid"/>
              <a:miter/>
            </a:ln>
          </p:spPr>
          <p:txBody>
            <a:bodyPr rtlCol="0" anchor="ctr"/>
            <a:lstStyle/>
            <a:p>
              <a:endParaRPr lang="en-QA"/>
            </a:p>
          </p:txBody>
        </p:sp>
        <p:sp>
          <p:nvSpPr>
            <p:cNvPr id="9439" name="Freeform 9438">
              <a:extLst>
                <a:ext uri="{FF2B5EF4-FFF2-40B4-BE49-F238E27FC236}">
                  <a16:creationId xmlns:a16="http://schemas.microsoft.com/office/drawing/2014/main" id="{0A9A070C-9C82-CAEA-C11F-4B16904136E4}"/>
                </a:ext>
              </a:extLst>
            </p:cNvPr>
            <p:cNvSpPr/>
            <p:nvPr/>
          </p:nvSpPr>
          <p:spPr>
            <a:xfrm>
              <a:off x="6314087" y="4917823"/>
              <a:ext cx="61736" cy="70078"/>
            </a:xfrm>
            <a:custGeom>
              <a:avLst/>
              <a:gdLst>
                <a:gd name="connsiteX0" fmla="*/ 9494 w 61736"/>
                <a:gd name="connsiteY0" fmla="*/ 70078 h 70078"/>
                <a:gd name="connsiteX1" fmla="*/ 0 w 61736"/>
                <a:gd name="connsiteY1" fmla="*/ 51356 h 70078"/>
                <a:gd name="connsiteX2" fmla="*/ 0 w 61736"/>
                <a:gd name="connsiteY2" fmla="*/ 13786 h 70078"/>
                <a:gd name="connsiteX3" fmla="*/ 23533 w 61736"/>
                <a:gd name="connsiteY3" fmla="*/ 0 h 70078"/>
                <a:gd name="connsiteX4" fmla="*/ 47067 w 61736"/>
                <a:gd name="connsiteY4" fmla="*/ 13786 h 70078"/>
                <a:gd name="connsiteX5" fmla="*/ 47067 w 61736"/>
                <a:gd name="connsiteY5" fmla="*/ 42002 h 70078"/>
                <a:gd name="connsiteX6" fmla="*/ 56422 w 61736"/>
                <a:gd name="connsiteY6" fmla="*/ 32634 h 70078"/>
                <a:gd name="connsiteX7" fmla="*/ 61737 w 61736"/>
                <a:gd name="connsiteY7" fmla="*/ 36434 h 70078"/>
                <a:gd name="connsiteX8" fmla="*/ 56422 w 61736"/>
                <a:gd name="connsiteY8" fmla="*/ 51356 h 70078"/>
                <a:gd name="connsiteX9" fmla="*/ 37573 w 61736"/>
                <a:gd name="connsiteY9" fmla="*/ 70078 h 70078"/>
                <a:gd name="connsiteX10" fmla="*/ 9494 w 61736"/>
                <a:gd name="connsiteY10" fmla="*/ 70078 h 70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36" h="70078">
                  <a:moveTo>
                    <a:pt x="9494" y="70078"/>
                  </a:moveTo>
                  <a:lnTo>
                    <a:pt x="0" y="51356"/>
                  </a:lnTo>
                  <a:lnTo>
                    <a:pt x="0" y="13786"/>
                  </a:lnTo>
                  <a:lnTo>
                    <a:pt x="23533" y="0"/>
                  </a:lnTo>
                  <a:lnTo>
                    <a:pt x="47067" y="13786"/>
                  </a:lnTo>
                  <a:lnTo>
                    <a:pt x="47067" y="42002"/>
                  </a:lnTo>
                  <a:lnTo>
                    <a:pt x="56422" y="32634"/>
                  </a:lnTo>
                  <a:lnTo>
                    <a:pt x="61737" y="36434"/>
                  </a:lnTo>
                  <a:lnTo>
                    <a:pt x="56422" y="51356"/>
                  </a:lnTo>
                  <a:lnTo>
                    <a:pt x="37573" y="70078"/>
                  </a:lnTo>
                  <a:lnTo>
                    <a:pt x="9494" y="70078"/>
                  </a:lnTo>
                  <a:close/>
                </a:path>
              </a:pathLst>
            </a:custGeom>
            <a:solidFill>
              <a:srgbClr val="FFFFFF"/>
            </a:solidFill>
            <a:ln w="1262" cap="flat">
              <a:noFill/>
              <a:prstDash val="solid"/>
              <a:miter/>
            </a:ln>
          </p:spPr>
          <p:txBody>
            <a:bodyPr rtlCol="0" anchor="ctr"/>
            <a:lstStyle/>
            <a:p>
              <a:endParaRPr lang="en-QA"/>
            </a:p>
          </p:txBody>
        </p:sp>
        <p:sp>
          <p:nvSpPr>
            <p:cNvPr id="9440" name="Freeform 9439">
              <a:extLst>
                <a:ext uri="{FF2B5EF4-FFF2-40B4-BE49-F238E27FC236}">
                  <a16:creationId xmlns:a16="http://schemas.microsoft.com/office/drawing/2014/main" id="{9FED182D-DC71-CDC6-F686-663E85BB4063}"/>
                </a:ext>
              </a:extLst>
            </p:cNvPr>
            <p:cNvSpPr/>
            <p:nvPr/>
          </p:nvSpPr>
          <p:spPr>
            <a:xfrm>
              <a:off x="6272601" y="4941103"/>
              <a:ext cx="13660" cy="13659"/>
            </a:xfrm>
            <a:custGeom>
              <a:avLst/>
              <a:gdLst>
                <a:gd name="connsiteX0" fmla="*/ 6830 w 13660"/>
                <a:gd name="connsiteY0" fmla="*/ 13660 h 13659"/>
                <a:gd name="connsiteX1" fmla="*/ 13660 w 13660"/>
                <a:gd name="connsiteY1" fmla="*/ 6830 h 13659"/>
                <a:gd name="connsiteX2" fmla="*/ 6830 w 13660"/>
                <a:gd name="connsiteY2" fmla="*/ 0 h 13659"/>
                <a:gd name="connsiteX3" fmla="*/ 0 w 13660"/>
                <a:gd name="connsiteY3" fmla="*/ 6830 h 13659"/>
                <a:gd name="connsiteX4" fmla="*/ 6830 w 13660"/>
                <a:gd name="connsiteY4" fmla="*/ 13660 h 13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0" h="13659">
                  <a:moveTo>
                    <a:pt x="6830" y="13660"/>
                  </a:moveTo>
                  <a:cubicBezTo>
                    <a:pt x="10605" y="13660"/>
                    <a:pt x="13660" y="10604"/>
                    <a:pt x="13660" y="6830"/>
                  </a:cubicBezTo>
                  <a:cubicBezTo>
                    <a:pt x="13660" y="3055"/>
                    <a:pt x="10605" y="0"/>
                    <a:pt x="6830" y="0"/>
                  </a:cubicBezTo>
                  <a:cubicBezTo>
                    <a:pt x="3055" y="0"/>
                    <a:pt x="0" y="3055"/>
                    <a:pt x="0" y="6830"/>
                  </a:cubicBezTo>
                  <a:cubicBezTo>
                    <a:pt x="0" y="10604"/>
                    <a:pt x="3055" y="13660"/>
                    <a:pt x="6830" y="13660"/>
                  </a:cubicBezTo>
                  <a:close/>
                </a:path>
              </a:pathLst>
            </a:custGeom>
            <a:solidFill>
              <a:srgbClr val="FFFFFF"/>
            </a:solidFill>
            <a:ln w="1262" cap="flat">
              <a:noFill/>
              <a:prstDash val="solid"/>
              <a:miter/>
            </a:ln>
          </p:spPr>
          <p:txBody>
            <a:bodyPr rtlCol="0" anchor="ctr"/>
            <a:lstStyle/>
            <a:p>
              <a:endParaRPr lang="en-QA"/>
            </a:p>
          </p:txBody>
        </p:sp>
        <p:sp>
          <p:nvSpPr>
            <p:cNvPr id="9441" name="Freeform 9440">
              <a:extLst>
                <a:ext uri="{FF2B5EF4-FFF2-40B4-BE49-F238E27FC236}">
                  <a16:creationId xmlns:a16="http://schemas.microsoft.com/office/drawing/2014/main" id="{638E2EC1-3DBE-E9D3-7CEE-F2B5910BD8E3}"/>
                </a:ext>
              </a:extLst>
            </p:cNvPr>
            <p:cNvSpPr/>
            <p:nvPr/>
          </p:nvSpPr>
          <p:spPr>
            <a:xfrm>
              <a:off x="6283736" y="4914415"/>
              <a:ext cx="13660" cy="13659"/>
            </a:xfrm>
            <a:custGeom>
              <a:avLst/>
              <a:gdLst>
                <a:gd name="connsiteX0" fmla="*/ 6830 w 13660"/>
                <a:gd name="connsiteY0" fmla="*/ 13659 h 13659"/>
                <a:gd name="connsiteX1" fmla="*/ 13661 w 13660"/>
                <a:gd name="connsiteY1" fmla="*/ 6830 h 13659"/>
                <a:gd name="connsiteX2" fmla="*/ 6830 w 13660"/>
                <a:gd name="connsiteY2" fmla="*/ 0 h 13659"/>
                <a:gd name="connsiteX3" fmla="*/ 0 w 13660"/>
                <a:gd name="connsiteY3" fmla="*/ 6830 h 13659"/>
                <a:gd name="connsiteX4" fmla="*/ 6830 w 13660"/>
                <a:gd name="connsiteY4" fmla="*/ 13659 h 13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0" h="13659">
                  <a:moveTo>
                    <a:pt x="6830" y="13659"/>
                  </a:moveTo>
                  <a:cubicBezTo>
                    <a:pt x="10606" y="13659"/>
                    <a:pt x="13661" y="10592"/>
                    <a:pt x="13661" y="6830"/>
                  </a:cubicBezTo>
                  <a:cubicBezTo>
                    <a:pt x="13661" y="3055"/>
                    <a:pt x="10606" y="0"/>
                    <a:pt x="6830" y="0"/>
                  </a:cubicBezTo>
                  <a:cubicBezTo>
                    <a:pt x="3056" y="0"/>
                    <a:pt x="0" y="3055"/>
                    <a:pt x="0" y="6830"/>
                  </a:cubicBezTo>
                  <a:cubicBezTo>
                    <a:pt x="0" y="10592"/>
                    <a:pt x="3056" y="13659"/>
                    <a:pt x="6830" y="13659"/>
                  </a:cubicBezTo>
                  <a:close/>
                </a:path>
              </a:pathLst>
            </a:custGeom>
            <a:solidFill>
              <a:srgbClr val="FFFFFF"/>
            </a:solidFill>
            <a:ln w="1262" cap="flat">
              <a:noFill/>
              <a:prstDash val="solid"/>
              <a:miter/>
            </a:ln>
          </p:spPr>
          <p:txBody>
            <a:bodyPr rtlCol="0" anchor="ctr"/>
            <a:lstStyle/>
            <a:p>
              <a:endParaRPr lang="en-QA"/>
            </a:p>
          </p:txBody>
        </p:sp>
        <p:sp>
          <p:nvSpPr>
            <p:cNvPr id="9442" name="Freeform 9441">
              <a:extLst>
                <a:ext uri="{FF2B5EF4-FFF2-40B4-BE49-F238E27FC236}">
                  <a16:creationId xmlns:a16="http://schemas.microsoft.com/office/drawing/2014/main" id="{219873FA-6D26-200A-287A-B7B4AE0E3BBE}"/>
                </a:ext>
              </a:extLst>
            </p:cNvPr>
            <p:cNvSpPr/>
            <p:nvPr/>
          </p:nvSpPr>
          <p:spPr>
            <a:xfrm>
              <a:off x="6303722" y="4894809"/>
              <a:ext cx="13660" cy="13659"/>
            </a:xfrm>
            <a:custGeom>
              <a:avLst/>
              <a:gdLst>
                <a:gd name="connsiteX0" fmla="*/ 6830 w 13660"/>
                <a:gd name="connsiteY0" fmla="*/ 13659 h 13659"/>
                <a:gd name="connsiteX1" fmla="*/ 13661 w 13660"/>
                <a:gd name="connsiteY1" fmla="*/ 6830 h 13659"/>
                <a:gd name="connsiteX2" fmla="*/ 6830 w 13660"/>
                <a:gd name="connsiteY2" fmla="*/ 0 h 13659"/>
                <a:gd name="connsiteX3" fmla="*/ 0 w 13660"/>
                <a:gd name="connsiteY3" fmla="*/ 6830 h 13659"/>
                <a:gd name="connsiteX4" fmla="*/ 6830 w 13660"/>
                <a:gd name="connsiteY4" fmla="*/ 13659 h 13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0" h="13659">
                  <a:moveTo>
                    <a:pt x="6830" y="13659"/>
                  </a:moveTo>
                  <a:cubicBezTo>
                    <a:pt x="10605" y="13659"/>
                    <a:pt x="13661" y="10592"/>
                    <a:pt x="13661" y="6830"/>
                  </a:cubicBezTo>
                  <a:cubicBezTo>
                    <a:pt x="13661" y="3055"/>
                    <a:pt x="10605" y="0"/>
                    <a:pt x="6830" y="0"/>
                  </a:cubicBezTo>
                  <a:cubicBezTo>
                    <a:pt x="3055" y="0"/>
                    <a:pt x="0" y="3055"/>
                    <a:pt x="0" y="6830"/>
                  </a:cubicBezTo>
                  <a:cubicBezTo>
                    <a:pt x="0" y="10592"/>
                    <a:pt x="3055" y="13659"/>
                    <a:pt x="6830" y="13659"/>
                  </a:cubicBezTo>
                  <a:close/>
                </a:path>
              </a:pathLst>
            </a:custGeom>
            <a:solidFill>
              <a:srgbClr val="FFFFFF"/>
            </a:solidFill>
            <a:ln w="1262" cap="flat">
              <a:noFill/>
              <a:prstDash val="solid"/>
              <a:miter/>
            </a:ln>
          </p:spPr>
          <p:txBody>
            <a:bodyPr rtlCol="0" anchor="ctr"/>
            <a:lstStyle/>
            <a:p>
              <a:endParaRPr lang="en-QA"/>
            </a:p>
          </p:txBody>
        </p:sp>
        <p:sp>
          <p:nvSpPr>
            <p:cNvPr id="9443" name="Freeform 9442">
              <a:extLst>
                <a:ext uri="{FF2B5EF4-FFF2-40B4-BE49-F238E27FC236}">
                  <a16:creationId xmlns:a16="http://schemas.microsoft.com/office/drawing/2014/main" id="{34A8AABD-53D8-899D-340F-C7D4C95C480A}"/>
                </a:ext>
              </a:extLst>
            </p:cNvPr>
            <p:cNvSpPr/>
            <p:nvPr/>
          </p:nvSpPr>
          <p:spPr>
            <a:xfrm>
              <a:off x="6330790" y="4887979"/>
              <a:ext cx="13660" cy="13659"/>
            </a:xfrm>
            <a:custGeom>
              <a:avLst/>
              <a:gdLst>
                <a:gd name="connsiteX0" fmla="*/ 6830 w 13660"/>
                <a:gd name="connsiteY0" fmla="*/ 13660 h 13659"/>
                <a:gd name="connsiteX1" fmla="*/ 13661 w 13660"/>
                <a:gd name="connsiteY1" fmla="*/ 6830 h 13659"/>
                <a:gd name="connsiteX2" fmla="*/ 6830 w 13660"/>
                <a:gd name="connsiteY2" fmla="*/ 0 h 13659"/>
                <a:gd name="connsiteX3" fmla="*/ 0 w 13660"/>
                <a:gd name="connsiteY3" fmla="*/ 6830 h 13659"/>
                <a:gd name="connsiteX4" fmla="*/ 6830 w 13660"/>
                <a:gd name="connsiteY4" fmla="*/ 13660 h 13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0" h="13659">
                  <a:moveTo>
                    <a:pt x="6830" y="13660"/>
                  </a:moveTo>
                  <a:cubicBezTo>
                    <a:pt x="10606" y="13660"/>
                    <a:pt x="13661" y="10592"/>
                    <a:pt x="13661" y="6830"/>
                  </a:cubicBezTo>
                  <a:cubicBezTo>
                    <a:pt x="13661" y="3055"/>
                    <a:pt x="10606" y="0"/>
                    <a:pt x="6830" y="0"/>
                  </a:cubicBezTo>
                  <a:cubicBezTo>
                    <a:pt x="3055" y="0"/>
                    <a:pt x="0" y="3055"/>
                    <a:pt x="0" y="6830"/>
                  </a:cubicBezTo>
                  <a:cubicBezTo>
                    <a:pt x="0" y="10592"/>
                    <a:pt x="3055" y="13660"/>
                    <a:pt x="6830" y="13660"/>
                  </a:cubicBezTo>
                  <a:close/>
                </a:path>
              </a:pathLst>
            </a:custGeom>
            <a:solidFill>
              <a:srgbClr val="FFFFFF"/>
            </a:solidFill>
            <a:ln w="1262" cap="flat">
              <a:noFill/>
              <a:prstDash val="solid"/>
              <a:miter/>
            </a:ln>
          </p:spPr>
          <p:txBody>
            <a:bodyPr rtlCol="0" anchor="ctr"/>
            <a:lstStyle/>
            <a:p>
              <a:endParaRPr lang="en-QA"/>
            </a:p>
          </p:txBody>
        </p:sp>
        <p:sp>
          <p:nvSpPr>
            <p:cNvPr id="9444" name="Freeform 9443">
              <a:extLst>
                <a:ext uri="{FF2B5EF4-FFF2-40B4-BE49-F238E27FC236}">
                  <a16:creationId xmlns:a16="http://schemas.microsoft.com/office/drawing/2014/main" id="{817E45C6-3756-592C-E911-D7A6A8EE00DC}"/>
                </a:ext>
              </a:extLst>
            </p:cNvPr>
            <p:cNvSpPr/>
            <p:nvPr/>
          </p:nvSpPr>
          <p:spPr>
            <a:xfrm>
              <a:off x="6357858" y="4894809"/>
              <a:ext cx="13660" cy="13659"/>
            </a:xfrm>
            <a:custGeom>
              <a:avLst/>
              <a:gdLst>
                <a:gd name="connsiteX0" fmla="*/ 6830 w 13660"/>
                <a:gd name="connsiteY0" fmla="*/ 13659 h 13659"/>
                <a:gd name="connsiteX1" fmla="*/ 13661 w 13660"/>
                <a:gd name="connsiteY1" fmla="*/ 6830 h 13659"/>
                <a:gd name="connsiteX2" fmla="*/ 6830 w 13660"/>
                <a:gd name="connsiteY2" fmla="*/ 0 h 13659"/>
                <a:gd name="connsiteX3" fmla="*/ 0 w 13660"/>
                <a:gd name="connsiteY3" fmla="*/ 6830 h 13659"/>
                <a:gd name="connsiteX4" fmla="*/ 6830 w 13660"/>
                <a:gd name="connsiteY4" fmla="*/ 13659 h 13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0" h="13659">
                  <a:moveTo>
                    <a:pt x="6830" y="13659"/>
                  </a:moveTo>
                  <a:cubicBezTo>
                    <a:pt x="10606" y="13659"/>
                    <a:pt x="13661" y="10592"/>
                    <a:pt x="13661" y="6830"/>
                  </a:cubicBezTo>
                  <a:cubicBezTo>
                    <a:pt x="13661" y="3055"/>
                    <a:pt x="10606" y="0"/>
                    <a:pt x="6830" y="0"/>
                  </a:cubicBezTo>
                  <a:cubicBezTo>
                    <a:pt x="3056" y="0"/>
                    <a:pt x="0" y="3055"/>
                    <a:pt x="0" y="6830"/>
                  </a:cubicBezTo>
                  <a:cubicBezTo>
                    <a:pt x="0" y="10592"/>
                    <a:pt x="3056" y="13659"/>
                    <a:pt x="6830" y="13659"/>
                  </a:cubicBezTo>
                  <a:close/>
                </a:path>
              </a:pathLst>
            </a:custGeom>
            <a:solidFill>
              <a:srgbClr val="FFFFFF"/>
            </a:solidFill>
            <a:ln w="1262" cap="flat">
              <a:noFill/>
              <a:prstDash val="solid"/>
              <a:miter/>
            </a:ln>
          </p:spPr>
          <p:txBody>
            <a:bodyPr rtlCol="0" anchor="ctr"/>
            <a:lstStyle/>
            <a:p>
              <a:endParaRPr lang="en-QA"/>
            </a:p>
          </p:txBody>
        </p:sp>
        <p:sp>
          <p:nvSpPr>
            <p:cNvPr id="9445" name="Freeform 9444">
              <a:extLst>
                <a:ext uri="{FF2B5EF4-FFF2-40B4-BE49-F238E27FC236}">
                  <a16:creationId xmlns:a16="http://schemas.microsoft.com/office/drawing/2014/main" id="{F378EDCD-43D2-EFCE-097C-453DDC742DE9}"/>
                </a:ext>
              </a:extLst>
            </p:cNvPr>
            <p:cNvSpPr/>
            <p:nvPr/>
          </p:nvSpPr>
          <p:spPr>
            <a:xfrm>
              <a:off x="6377844" y="4914415"/>
              <a:ext cx="13660" cy="13659"/>
            </a:xfrm>
            <a:custGeom>
              <a:avLst/>
              <a:gdLst>
                <a:gd name="connsiteX0" fmla="*/ 6830 w 13660"/>
                <a:gd name="connsiteY0" fmla="*/ 13659 h 13659"/>
                <a:gd name="connsiteX1" fmla="*/ 13661 w 13660"/>
                <a:gd name="connsiteY1" fmla="*/ 6830 h 13659"/>
                <a:gd name="connsiteX2" fmla="*/ 6830 w 13660"/>
                <a:gd name="connsiteY2" fmla="*/ 0 h 13659"/>
                <a:gd name="connsiteX3" fmla="*/ 0 w 13660"/>
                <a:gd name="connsiteY3" fmla="*/ 6830 h 13659"/>
                <a:gd name="connsiteX4" fmla="*/ 6830 w 13660"/>
                <a:gd name="connsiteY4" fmla="*/ 13659 h 13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0" h="13659">
                  <a:moveTo>
                    <a:pt x="6830" y="13659"/>
                  </a:moveTo>
                  <a:cubicBezTo>
                    <a:pt x="10605" y="13659"/>
                    <a:pt x="13661" y="10592"/>
                    <a:pt x="13661" y="6830"/>
                  </a:cubicBezTo>
                  <a:cubicBezTo>
                    <a:pt x="13661" y="3055"/>
                    <a:pt x="10605" y="0"/>
                    <a:pt x="6830" y="0"/>
                  </a:cubicBezTo>
                  <a:cubicBezTo>
                    <a:pt x="3055" y="0"/>
                    <a:pt x="0" y="3055"/>
                    <a:pt x="0" y="6830"/>
                  </a:cubicBezTo>
                  <a:cubicBezTo>
                    <a:pt x="0" y="10592"/>
                    <a:pt x="3055" y="13659"/>
                    <a:pt x="6830" y="13659"/>
                  </a:cubicBezTo>
                  <a:close/>
                </a:path>
              </a:pathLst>
            </a:custGeom>
            <a:solidFill>
              <a:srgbClr val="FFFFFF"/>
            </a:solidFill>
            <a:ln w="1262" cap="flat">
              <a:noFill/>
              <a:prstDash val="solid"/>
              <a:miter/>
            </a:ln>
          </p:spPr>
          <p:txBody>
            <a:bodyPr rtlCol="0" anchor="ctr"/>
            <a:lstStyle/>
            <a:p>
              <a:endParaRPr lang="en-QA"/>
            </a:p>
          </p:txBody>
        </p:sp>
        <p:sp>
          <p:nvSpPr>
            <p:cNvPr id="9446" name="Freeform 9445">
              <a:extLst>
                <a:ext uri="{FF2B5EF4-FFF2-40B4-BE49-F238E27FC236}">
                  <a16:creationId xmlns:a16="http://schemas.microsoft.com/office/drawing/2014/main" id="{EC39802E-11A1-0434-9C42-843F05CF9E6D}"/>
                </a:ext>
              </a:extLst>
            </p:cNvPr>
            <p:cNvSpPr/>
            <p:nvPr/>
          </p:nvSpPr>
          <p:spPr>
            <a:xfrm>
              <a:off x="6388980" y="4941103"/>
              <a:ext cx="13660" cy="13659"/>
            </a:xfrm>
            <a:custGeom>
              <a:avLst/>
              <a:gdLst>
                <a:gd name="connsiteX0" fmla="*/ 6830 w 13660"/>
                <a:gd name="connsiteY0" fmla="*/ 13660 h 13659"/>
                <a:gd name="connsiteX1" fmla="*/ 13660 w 13660"/>
                <a:gd name="connsiteY1" fmla="*/ 6830 h 13659"/>
                <a:gd name="connsiteX2" fmla="*/ 6830 w 13660"/>
                <a:gd name="connsiteY2" fmla="*/ 0 h 13659"/>
                <a:gd name="connsiteX3" fmla="*/ 0 w 13660"/>
                <a:gd name="connsiteY3" fmla="*/ 6830 h 13659"/>
                <a:gd name="connsiteX4" fmla="*/ 6830 w 13660"/>
                <a:gd name="connsiteY4" fmla="*/ 13660 h 13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0" h="13659">
                  <a:moveTo>
                    <a:pt x="6830" y="13660"/>
                  </a:moveTo>
                  <a:cubicBezTo>
                    <a:pt x="10605" y="13660"/>
                    <a:pt x="13660" y="10604"/>
                    <a:pt x="13660" y="6830"/>
                  </a:cubicBezTo>
                  <a:cubicBezTo>
                    <a:pt x="13660" y="3055"/>
                    <a:pt x="10605" y="0"/>
                    <a:pt x="6830" y="0"/>
                  </a:cubicBezTo>
                  <a:cubicBezTo>
                    <a:pt x="3055" y="0"/>
                    <a:pt x="0" y="3055"/>
                    <a:pt x="0" y="6830"/>
                  </a:cubicBezTo>
                  <a:cubicBezTo>
                    <a:pt x="0" y="10604"/>
                    <a:pt x="3055" y="13660"/>
                    <a:pt x="6830" y="13660"/>
                  </a:cubicBezTo>
                  <a:close/>
                </a:path>
              </a:pathLst>
            </a:custGeom>
            <a:solidFill>
              <a:srgbClr val="FFFFFF"/>
            </a:solidFill>
            <a:ln w="1262" cap="flat">
              <a:noFill/>
              <a:prstDash val="solid"/>
              <a:miter/>
            </a:ln>
          </p:spPr>
          <p:txBody>
            <a:bodyPr rtlCol="0" anchor="ctr"/>
            <a:lstStyle/>
            <a:p>
              <a:endParaRPr lang="en-QA"/>
            </a:p>
          </p:txBody>
        </p:sp>
      </p:grpSp>
      <p:grpSp>
        <p:nvGrpSpPr>
          <p:cNvPr id="9451" name="Graphic 2">
            <a:extLst>
              <a:ext uri="{FF2B5EF4-FFF2-40B4-BE49-F238E27FC236}">
                <a16:creationId xmlns:a16="http://schemas.microsoft.com/office/drawing/2014/main" id="{D6132DDC-8827-5070-B37F-1020B11632C6}"/>
              </a:ext>
            </a:extLst>
          </p:cNvPr>
          <p:cNvGrpSpPr/>
          <p:nvPr/>
        </p:nvGrpSpPr>
        <p:grpSpPr>
          <a:xfrm>
            <a:off x="7696007" y="4449005"/>
            <a:ext cx="855664" cy="570363"/>
            <a:chOff x="6175703" y="1601279"/>
            <a:chExt cx="647668" cy="431718"/>
          </a:xfrm>
        </p:grpSpPr>
        <p:sp>
          <p:nvSpPr>
            <p:cNvPr id="9452" name="Freeform 9451">
              <a:extLst>
                <a:ext uri="{FF2B5EF4-FFF2-40B4-BE49-F238E27FC236}">
                  <a16:creationId xmlns:a16="http://schemas.microsoft.com/office/drawing/2014/main" id="{1697B583-1E66-EFA0-C5D1-ACAC48B32C95}"/>
                </a:ext>
              </a:extLst>
            </p:cNvPr>
            <p:cNvSpPr/>
            <p:nvPr/>
          </p:nvSpPr>
          <p:spPr>
            <a:xfrm>
              <a:off x="6175703" y="1601279"/>
              <a:ext cx="647668" cy="431718"/>
            </a:xfrm>
            <a:custGeom>
              <a:avLst/>
              <a:gdLst>
                <a:gd name="connsiteX0" fmla="*/ 0 w 647668"/>
                <a:gd name="connsiteY0" fmla="*/ 0 h 431718"/>
                <a:gd name="connsiteX1" fmla="*/ 647668 w 647668"/>
                <a:gd name="connsiteY1" fmla="*/ 0 h 431718"/>
                <a:gd name="connsiteX2" fmla="*/ 647668 w 647668"/>
                <a:gd name="connsiteY2" fmla="*/ 431718 h 431718"/>
                <a:gd name="connsiteX3" fmla="*/ 0 w 647668"/>
                <a:gd name="connsiteY3" fmla="*/ 431718 h 431718"/>
                <a:gd name="connsiteX4" fmla="*/ 0 w 647668"/>
                <a:gd name="connsiteY4" fmla="*/ 0 h 431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8">
                  <a:moveTo>
                    <a:pt x="0" y="0"/>
                  </a:moveTo>
                  <a:lnTo>
                    <a:pt x="647668" y="0"/>
                  </a:lnTo>
                  <a:lnTo>
                    <a:pt x="647668" y="431718"/>
                  </a:lnTo>
                  <a:lnTo>
                    <a:pt x="0" y="431718"/>
                  </a:lnTo>
                  <a:lnTo>
                    <a:pt x="0" y="0"/>
                  </a:lnTo>
                  <a:close/>
                </a:path>
              </a:pathLst>
            </a:custGeom>
            <a:solidFill>
              <a:srgbClr val="C60A0A"/>
            </a:solidFill>
            <a:ln w="1262" cap="flat">
              <a:noFill/>
              <a:prstDash val="solid"/>
              <a:miter/>
            </a:ln>
          </p:spPr>
          <p:txBody>
            <a:bodyPr rtlCol="0" anchor="ctr"/>
            <a:lstStyle/>
            <a:p>
              <a:endParaRPr lang="en-QA"/>
            </a:p>
          </p:txBody>
        </p:sp>
        <p:sp>
          <p:nvSpPr>
            <p:cNvPr id="9453" name="Freeform 9452">
              <a:extLst>
                <a:ext uri="{FF2B5EF4-FFF2-40B4-BE49-F238E27FC236}">
                  <a16:creationId xmlns:a16="http://schemas.microsoft.com/office/drawing/2014/main" id="{695B033F-DAB0-A736-EAFE-4F5A2F1872E1}"/>
                </a:ext>
              </a:extLst>
            </p:cNvPr>
            <p:cNvSpPr/>
            <p:nvPr/>
          </p:nvSpPr>
          <p:spPr>
            <a:xfrm>
              <a:off x="6231999" y="1657572"/>
              <a:ext cx="267538" cy="319133"/>
            </a:xfrm>
            <a:custGeom>
              <a:avLst/>
              <a:gdLst>
                <a:gd name="connsiteX0" fmla="*/ 267539 w 267538"/>
                <a:gd name="connsiteY0" fmla="*/ 159623 h 319133"/>
                <a:gd name="connsiteX1" fmla="*/ 0 w 267538"/>
                <a:gd name="connsiteY1" fmla="*/ 319133 h 319133"/>
                <a:gd name="connsiteX2" fmla="*/ 0 w 267538"/>
                <a:gd name="connsiteY2" fmla="*/ 0 h 319133"/>
                <a:gd name="connsiteX3" fmla="*/ 267539 w 267538"/>
                <a:gd name="connsiteY3" fmla="*/ 159623 h 319133"/>
              </a:gdLst>
              <a:ahLst/>
              <a:cxnLst>
                <a:cxn ang="0">
                  <a:pos x="connsiteX0" y="connsiteY0"/>
                </a:cxn>
                <a:cxn ang="0">
                  <a:pos x="connsiteX1" y="connsiteY1"/>
                </a:cxn>
                <a:cxn ang="0">
                  <a:pos x="connsiteX2" y="connsiteY2"/>
                </a:cxn>
                <a:cxn ang="0">
                  <a:pos x="connsiteX3" y="connsiteY3"/>
                </a:cxn>
              </a:cxnLst>
              <a:rect l="l" t="t" r="r" b="b"/>
              <a:pathLst>
                <a:path w="267538" h="319133">
                  <a:moveTo>
                    <a:pt x="267539" y="159623"/>
                  </a:moveTo>
                  <a:lnTo>
                    <a:pt x="0" y="319133"/>
                  </a:lnTo>
                  <a:lnTo>
                    <a:pt x="0" y="0"/>
                  </a:lnTo>
                  <a:lnTo>
                    <a:pt x="267539" y="159623"/>
                  </a:lnTo>
                  <a:close/>
                </a:path>
              </a:pathLst>
            </a:custGeom>
            <a:solidFill>
              <a:srgbClr val="3E8446"/>
            </a:solidFill>
            <a:ln w="1262" cap="flat">
              <a:noFill/>
              <a:prstDash val="solid"/>
              <a:miter/>
            </a:ln>
          </p:spPr>
          <p:txBody>
            <a:bodyPr rtlCol="0" anchor="ctr"/>
            <a:lstStyle/>
            <a:p>
              <a:endParaRPr lang="en-QA"/>
            </a:p>
          </p:txBody>
        </p:sp>
        <p:sp>
          <p:nvSpPr>
            <p:cNvPr id="9454" name="Freeform 9453">
              <a:extLst>
                <a:ext uri="{FF2B5EF4-FFF2-40B4-BE49-F238E27FC236}">
                  <a16:creationId xmlns:a16="http://schemas.microsoft.com/office/drawing/2014/main" id="{555BF1ED-F7F4-5FA5-FD0F-2A5CF83D542A}"/>
                </a:ext>
              </a:extLst>
            </p:cNvPr>
            <p:cNvSpPr/>
            <p:nvPr/>
          </p:nvSpPr>
          <p:spPr>
            <a:xfrm>
              <a:off x="6231999" y="1657572"/>
              <a:ext cx="535077" cy="319133"/>
            </a:xfrm>
            <a:custGeom>
              <a:avLst/>
              <a:gdLst>
                <a:gd name="connsiteX0" fmla="*/ 267539 w 535077"/>
                <a:gd name="connsiteY0" fmla="*/ 159623 h 319133"/>
                <a:gd name="connsiteX1" fmla="*/ 535078 w 535077"/>
                <a:gd name="connsiteY1" fmla="*/ 319133 h 319133"/>
                <a:gd name="connsiteX2" fmla="*/ 0 w 535077"/>
                <a:gd name="connsiteY2" fmla="*/ 319133 h 319133"/>
                <a:gd name="connsiteX3" fmla="*/ 267539 w 535077"/>
                <a:gd name="connsiteY3" fmla="*/ 159623 h 319133"/>
                <a:gd name="connsiteX4" fmla="*/ 535078 w 535077"/>
                <a:gd name="connsiteY4" fmla="*/ 0 h 319133"/>
                <a:gd name="connsiteX5" fmla="*/ 267539 w 535077"/>
                <a:gd name="connsiteY5" fmla="*/ 159623 h 319133"/>
                <a:gd name="connsiteX6" fmla="*/ 0 w 535077"/>
                <a:gd name="connsiteY6" fmla="*/ 0 h 319133"/>
                <a:gd name="connsiteX7" fmla="*/ 535078 w 535077"/>
                <a:gd name="connsiteY7" fmla="*/ 0 h 319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5077" h="319133">
                  <a:moveTo>
                    <a:pt x="267539" y="159623"/>
                  </a:moveTo>
                  <a:lnTo>
                    <a:pt x="535078" y="319133"/>
                  </a:lnTo>
                  <a:lnTo>
                    <a:pt x="0" y="319133"/>
                  </a:lnTo>
                  <a:lnTo>
                    <a:pt x="267539" y="159623"/>
                  </a:lnTo>
                  <a:close/>
                  <a:moveTo>
                    <a:pt x="535078" y="0"/>
                  </a:moveTo>
                  <a:lnTo>
                    <a:pt x="267539" y="159623"/>
                  </a:lnTo>
                  <a:lnTo>
                    <a:pt x="0" y="0"/>
                  </a:lnTo>
                  <a:lnTo>
                    <a:pt x="535078" y="0"/>
                  </a:lnTo>
                  <a:close/>
                </a:path>
              </a:pathLst>
            </a:custGeom>
            <a:solidFill>
              <a:srgbClr val="FFDA44"/>
            </a:solidFill>
            <a:ln w="1262" cap="flat">
              <a:noFill/>
              <a:prstDash val="solid"/>
              <a:miter/>
            </a:ln>
          </p:spPr>
          <p:txBody>
            <a:bodyPr rtlCol="0" anchor="ctr"/>
            <a:lstStyle/>
            <a:p>
              <a:endParaRPr lang="en-QA"/>
            </a:p>
          </p:txBody>
        </p:sp>
        <p:sp>
          <p:nvSpPr>
            <p:cNvPr id="9455" name="Freeform 9454">
              <a:extLst>
                <a:ext uri="{FF2B5EF4-FFF2-40B4-BE49-F238E27FC236}">
                  <a16:creationId xmlns:a16="http://schemas.microsoft.com/office/drawing/2014/main" id="{5BAD3C8A-F08F-1633-2CFA-7D50BF2535F4}"/>
                </a:ext>
              </a:extLst>
            </p:cNvPr>
            <p:cNvSpPr/>
            <p:nvPr/>
          </p:nvSpPr>
          <p:spPr>
            <a:xfrm>
              <a:off x="6499538" y="1657572"/>
              <a:ext cx="267538" cy="319133"/>
            </a:xfrm>
            <a:custGeom>
              <a:avLst/>
              <a:gdLst>
                <a:gd name="connsiteX0" fmla="*/ 267539 w 267538"/>
                <a:gd name="connsiteY0" fmla="*/ 0 h 319133"/>
                <a:gd name="connsiteX1" fmla="*/ 267539 w 267538"/>
                <a:gd name="connsiteY1" fmla="*/ 319133 h 319133"/>
                <a:gd name="connsiteX2" fmla="*/ 0 w 267538"/>
                <a:gd name="connsiteY2" fmla="*/ 159623 h 319133"/>
                <a:gd name="connsiteX3" fmla="*/ 267539 w 267538"/>
                <a:gd name="connsiteY3" fmla="*/ 0 h 319133"/>
              </a:gdLst>
              <a:ahLst/>
              <a:cxnLst>
                <a:cxn ang="0">
                  <a:pos x="connsiteX0" y="connsiteY0"/>
                </a:cxn>
                <a:cxn ang="0">
                  <a:pos x="connsiteX1" y="connsiteY1"/>
                </a:cxn>
                <a:cxn ang="0">
                  <a:pos x="connsiteX2" y="connsiteY2"/>
                </a:cxn>
                <a:cxn ang="0">
                  <a:pos x="connsiteX3" y="connsiteY3"/>
                </a:cxn>
              </a:cxnLst>
              <a:rect l="l" t="t" r="r" b="b"/>
              <a:pathLst>
                <a:path w="267538" h="319133">
                  <a:moveTo>
                    <a:pt x="267539" y="0"/>
                  </a:moveTo>
                  <a:lnTo>
                    <a:pt x="267539" y="319133"/>
                  </a:lnTo>
                  <a:lnTo>
                    <a:pt x="0" y="159623"/>
                  </a:lnTo>
                  <a:lnTo>
                    <a:pt x="267539" y="0"/>
                  </a:lnTo>
                  <a:close/>
                </a:path>
              </a:pathLst>
            </a:custGeom>
            <a:solidFill>
              <a:srgbClr val="3E8446"/>
            </a:solidFill>
            <a:ln w="1262" cap="flat">
              <a:noFill/>
              <a:prstDash val="solid"/>
              <a:miter/>
            </a:ln>
          </p:spPr>
          <p:txBody>
            <a:bodyPr rtlCol="0" anchor="ctr"/>
            <a:lstStyle/>
            <a:p>
              <a:endParaRPr lang="en-QA"/>
            </a:p>
          </p:txBody>
        </p:sp>
        <p:sp>
          <p:nvSpPr>
            <p:cNvPr id="9456" name="Freeform 9455">
              <a:extLst>
                <a:ext uri="{FF2B5EF4-FFF2-40B4-BE49-F238E27FC236}">
                  <a16:creationId xmlns:a16="http://schemas.microsoft.com/office/drawing/2014/main" id="{A9146772-7B40-5810-D7DD-233A66CC1AC8}"/>
                </a:ext>
              </a:extLst>
            </p:cNvPr>
            <p:cNvSpPr/>
            <p:nvPr/>
          </p:nvSpPr>
          <p:spPr>
            <a:xfrm>
              <a:off x="6373160" y="1614434"/>
              <a:ext cx="252881" cy="405408"/>
            </a:xfrm>
            <a:custGeom>
              <a:avLst/>
              <a:gdLst>
                <a:gd name="connsiteX0" fmla="*/ 126377 w 252881"/>
                <a:gd name="connsiteY0" fmla="*/ 0 h 405408"/>
                <a:gd name="connsiteX1" fmla="*/ 130556 w 252881"/>
                <a:gd name="connsiteY1" fmla="*/ 12902 h 405408"/>
                <a:gd name="connsiteX2" fmla="*/ 144090 w 252881"/>
                <a:gd name="connsiteY2" fmla="*/ 12902 h 405408"/>
                <a:gd name="connsiteX3" fmla="*/ 133208 w 252881"/>
                <a:gd name="connsiteY3" fmla="*/ 20868 h 405408"/>
                <a:gd name="connsiteX4" fmla="*/ 137387 w 252881"/>
                <a:gd name="connsiteY4" fmla="*/ 33770 h 405408"/>
                <a:gd name="connsiteX5" fmla="*/ 126377 w 252881"/>
                <a:gd name="connsiteY5" fmla="*/ 25804 h 405408"/>
                <a:gd name="connsiteX6" fmla="*/ 115368 w 252881"/>
                <a:gd name="connsiteY6" fmla="*/ 33770 h 405408"/>
                <a:gd name="connsiteX7" fmla="*/ 119547 w 252881"/>
                <a:gd name="connsiteY7" fmla="*/ 20868 h 405408"/>
                <a:gd name="connsiteX8" fmla="*/ 108665 w 252881"/>
                <a:gd name="connsiteY8" fmla="*/ 12902 h 405408"/>
                <a:gd name="connsiteX9" fmla="*/ 122199 w 252881"/>
                <a:gd name="connsiteY9" fmla="*/ 12902 h 405408"/>
                <a:gd name="connsiteX10" fmla="*/ 126377 w 252881"/>
                <a:gd name="connsiteY10" fmla="*/ 0 h 405408"/>
                <a:gd name="connsiteX11" fmla="*/ 17713 w 252881"/>
                <a:gd name="connsiteY11" fmla="*/ 0 h 405408"/>
                <a:gd name="connsiteX12" fmla="*/ 21892 w 252881"/>
                <a:gd name="connsiteY12" fmla="*/ 12902 h 405408"/>
                <a:gd name="connsiteX13" fmla="*/ 35426 w 252881"/>
                <a:gd name="connsiteY13" fmla="*/ 12902 h 405408"/>
                <a:gd name="connsiteX14" fmla="*/ 24543 w 252881"/>
                <a:gd name="connsiteY14" fmla="*/ 20868 h 405408"/>
                <a:gd name="connsiteX15" fmla="*/ 28722 w 252881"/>
                <a:gd name="connsiteY15" fmla="*/ 33770 h 405408"/>
                <a:gd name="connsiteX16" fmla="*/ 17713 w 252881"/>
                <a:gd name="connsiteY16" fmla="*/ 25804 h 405408"/>
                <a:gd name="connsiteX17" fmla="*/ 6717 w 252881"/>
                <a:gd name="connsiteY17" fmla="*/ 33770 h 405408"/>
                <a:gd name="connsiteX18" fmla="*/ 10883 w 252881"/>
                <a:gd name="connsiteY18" fmla="*/ 20868 h 405408"/>
                <a:gd name="connsiteX19" fmla="*/ 0 w 252881"/>
                <a:gd name="connsiteY19" fmla="*/ 12902 h 405408"/>
                <a:gd name="connsiteX20" fmla="*/ 13547 w 252881"/>
                <a:gd name="connsiteY20" fmla="*/ 12902 h 405408"/>
                <a:gd name="connsiteX21" fmla="*/ 17713 w 252881"/>
                <a:gd name="connsiteY21" fmla="*/ 0 h 405408"/>
                <a:gd name="connsiteX22" fmla="*/ 235042 w 252881"/>
                <a:gd name="connsiteY22" fmla="*/ 0 h 405408"/>
                <a:gd name="connsiteX23" fmla="*/ 239208 w 252881"/>
                <a:gd name="connsiteY23" fmla="*/ 12902 h 405408"/>
                <a:gd name="connsiteX24" fmla="*/ 252881 w 252881"/>
                <a:gd name="connsiteY24" fmla="*/ 12902 h 405408"/>
                <a:gd name="connsiteX25" fmla="*/ 241872 w 252881"/>
                <a:gd name="connsiteY25" fmla="*/ 20868 h 405408"/>
                <a:gd name="connsiteX26" fmla="*/ 246038 w 252881"/>
                <a:gd name="connsiteY26" fmla="*/ 33770 h 405408"/>
                <a:gd name="connsiteX27" fmla="*/ 235042 w 252881"/>
                <a:gd name="connsiteY27" fmla="*/ 25804 h 405408"/>
                <a:gd name="connsiteX28" fmla="*/ 224033 w 252881"/>
                <a:gd name="connsiteY28" fmla="*/ 33770 h 405408"/>
                <a:gd name="connsiteX29" fmla="*/ 228212 w 252881"/>
                <a:gd name="connsiteY29" fmla="*/ 20868 h 405408"/>
                <a:gd name="connsiteX30" fmla="*/ 217329 w 252881"/>
                <a:gd name="connsiteY30" fmla="*/ 12902 h 405408"/>
                <a:gd name="connsiteX31" fmla="*/ 230863 w 252881"/>
                <a:gd name="connsiteY31" fmla="*/ 12902 h 405408"/>
                <a:gd name="connsiteX32" fmla="*/ 235042 w 252881"/>
                <a:gd name="connsiteY32" fmla="*/ 0 h 405408"/>
                <a:gd name="connsiteX33" fmla="*/ 126377 w 252881"/>
                <a:gd name="connsiteY33" fmla="*/ 371626 h 405408"/>
                <a:gd name="connsiteX34" fmla="*/ 130556 w 252881"/>
                <a:gd name="connsiteY34" fmla="*/ 384528 h 405408"/>
                <a:gd name="connsiteX35" fmla="*/ 144090 w 252881"/>
                <a:gd name="connsiteY35" fmla="*/ 384528 h 405408"/>
                <a:gd name="connsiteX36" fmla="*/ 133208 w 252881"/>
                <a:gd name="connsiteY36" fmla="*/ 392507 h 405408"/>
                <a:gd name="connsiteX37" fmla="*/ 137387 w 252881"/>
                <a:gd name="connsiteY37" fmla="*/ 405409 h 405408"/>
                <a:gd name="connsiteX38" fmla="*/ 126377 w 252881"/>
                <a:gd name="connsiteY38" fmla="*/ 397430 h 405408"/>
                <a:gd name="connsiteX39" fmla="*/ 115368 w 252881"/>
                <a:gd name="connsiteY39" fmla="*/ 405409 h 405408"/>
                <a:gd name="connsiteX40" fmla="*/ 119547 w 252881"/>
                <a:gd name="connsiteY40" fmla="*/ 392507 h 405408"/>
                <a:gd name="connsiteX41" fmla="*/ 108665 w 252881"/>
                <a:gd name="connsiteY41" fmla="*/ 384528 h 405408"/>
                <a:gd name="connsiteX42" fmla="*/ 122199 w 252881"/>
                <a:gd name="connsiteY42" fmla="*/ 384528 h 405408"/>
                <a:gd name="connsiteX43" fmla="*/ 126377 w 252881"/>
                <a:gd name="connsiteY43" fmla="*/ 371626 h 405408"/>
                <a:gd name="connsiteX44" fmla="*/ 17713 w 252881"/>
                <a:gd name="connsiteY44" fmla="*/ 371626 h 405408"/>
                <a:gd name="connsiteX45" fmla="*/ 21892 w 252881"/>
                <a:gd name="connsiteY45" fmla="*/ 384528 h 405408"/>
                <a:gd name="connsiteX46" fmla="*/ 35426 w 252881"/>
                <a:gd name="connsiteY46" fmla="*/ 384528 h 405408"/>
                <a:gd name="connsiteX47" fmla="*/ 24543 w 252881"/>
                <a:gd name="connsiteY47" fmla="*/ 392507 h 405408"/>
                <a:gd name="connsiteX48" fmla="*/ 28722 w 252881"/>
                <a:gd name="connsiteY48" fmla="*/ 405409 h 405408"/>
                <a:gd name="connsiteX49" fmla="*/ 17713 w 252881"/>
                <a:gd name="connsiteY49" fmla="*/ 397430 h 405408"/>
                <a:gd name="connsiteX50" fmla="*/ 6717 w 252881"/>
                <a:gd name="connsiteY50" fmla="*/ 405409 h 405408"/>
                <a:gd name="connsiteX51" fmla="*/ 10883 w 252881"/>
                <a:gd name="connsiteY51" fmla="*/ 392507 h 405408"/>
                <a:gd name="connsiteX52" fmla="*/ 0 w 252881"/>
                <a:gd name="connsiteY52" fmla="*/ 384528 h 405408"/>
                <a:gd name="connsiteX53" fmla="*/ 13547 w 252881"/>
                <a:gd name="connsiteY53" fmla="*/ 384528 h 405408"/>
                <a:gd name="connsiteX54" fmla="*/ 17713 w 252881"/>
                <a:gd name="connsiteY54" fmla="*/ 371626 h 405408"/>
                <a:gd name="connsiteX55" fmla="*/ 235042 w 252881"/>
                <a:gd name="connsiteY55" fmla="*/ 371626 h 405408"/>
                <a:gd name="connsiteX56" fmla="*/ 239208 w 252881"/>
                <a:gd name="connsiteY56" fmla="*/ 384528 h 405408"/>
                <a:gd name="connsiteX57" fmla="*/ 252881 w 252881"/>
                <a:gd name="connsiteY57" fmla="*/ 384528 h 405408"/>
                <a:gd name="connsiteX58" fmla="*/ 241872 w 252881"/>
                <a:gd name="connsiteY58" fmla="*/ 392507 h 405408"/>
                <a:gd name="connsiteX59" fmla="*/ 246038 w 252881"/>
                <a:gd name="connsiteY59" fmla="*/ 405409 h 405408"/>
                <a:gd name="connsiteX60" fmla="*/ 235042 w 252881"/>
                <a:gd name="connsiteY60" fmla="*/ 397430 h 405408"/>
                <a:gd name="connsiteX61" fmla="*/ 224033 w 252881"/>
                <a:gd name="connsiteY61" fmla="*/ 405409 h 405408"/>
                <a:gd name="connsiteX62" fmla="*/ 228212 w 252881"/>
                <a:gd name="connsiteY62" fmla="*/ 392507 h 405408"/>
                <a:gd name="connsiteX63" fmla="*/ 217329 w 252881"/>
                <a:gd name="connsiteY63" fmla="*/ 384528 h 405408"/>
                <a:gd name="connsiteX64" fmla="*/ 230863 w 252881"/>
                <a:gd name="connsiteY64" fmla="*/ 384528 h 405408"/>
                <a:gd name="connsiteX65" fmla="*/ 235042 w 252881"/>
                <a:gd name="connsiteY65" fmla="*/ 371626 h 405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52881" h="405408">
                  <a:moveTo>
                    <a:pt x="126377" y="0"/>
                  </a:moveTo>
                  <a:lnTo>
                    <a:pt x="130556" y="12902"/>
                  </a:lnTo>
                  <a:lnTo>
                    <a:pt x="144090" y="12902"/>
                  </a:lnTo>
                  <a:lnTo>
                    <a:pt x="133208" y="20868"/>
                  </a:lnTo>
                  <a:lnTo>
                    <a:pt x="137387" y="33770"/>
                  </a:lnTo>
                  <a:lnTo>
                    <a:pt x="126377" y="25804"/>
                  </a:lnTo>
                  <a:lnTo>
                    <a:pt x="115368" y="33770"/>
                  </a:lnTo>
                  <a:lnTo>
                    <a:pt x="119547" y="20868"/>
                  </a:lnTo>
                  <a:lnTo>
                    <a:pt x="108665" y="12902"/>
                  </a:lnTo>
                  <a:lnTo>
                    <a:pt x="122199" y="12902"/>
                  </a:lnTo>
                  <a:lnTo>
                    <a:pt x="126377" y="0"/>
                  </a:lnTo>
                  <a:close/>
                  <a:moveTo>
                    <a:pt x="17713" y="0"/>
                  </a:moveTo>
                  <a:lnTo>
                    <a:pt x="21892" y="12902"/>
                  </a:lnTo>
                  <a:lnTo>
                    <a:pt x="35426" y="12902"/>
                  </a:lnTo>
                  <a:lnTo>
                    <a:pt x="24543" y="20868"/>
                  </a:lnTo>
                  <a:lnTo>
                    <a:pt x="28722" y="33770"/>
                  </a:lnTo>
                  <a:lnTo>
                    <a:pt x="17713" y="25804"/>
                  </a:lnTo>
                  <a:lnTo>
                    <a:pt x="6717" y="33770"/>
                  </a:lnTo>
                  <a:lnTo>
                    <a:pt x="10883" y="20868"/>
                  </a:lnTo>
                  <a:lnTo>
                    <a:pt x="0" y="12902"/>
                  </a:lnTo>
                  <a:lnTo>
                    <a:pt x="13547" y="12902"/>
                  </a:lnTo>
                  <a:lnTo>
                    <a:pt x="17713" y="0"/>
                  </a:lnTo>
                  <a:close/>
                  <a:moveTo>
                    <a:pt x="235042" y="0"/>
                  </a:moveTo>
                  <a:lnTo>
                    <a:pt x="239208" y="12902"/>
                  </a:lnTo>
                  <a:lnTo>
                    <a:pt x="252881" y="12902"/>
                  </a:lnTo>
                  <a:lnTo>
                    <a:pt x="241872" y="20868"/>
                  </a:lnTo>
                  <a:lnTo>
                    <a:pt x="246038" y="33770"/>
                  </a:lnTo>
                  <a:lnTo>
                    <a:pt x="235042" y="25804"/>
                  </a:lnTo>
                  <a:lnTo>
                    <a:pt x="224033" y="33770"/>
                  </a:lnTo>
                  <a:lnTo>
                    <a:pt x="228212" y="20868"/>
                  </a:lnTo>
                  <a:lnTo>
                    <a:pt x="217329" y="12902"/>
                  </a:lnTo>
                  <a:lnTo>
                    <a:pt x="230863" y="12902"/>
                  </a:lnTo>
                  <a:lnTo>
                    <a:pt x="235042" y="0"/>
                  </a:lnTo>
                  <a:close/>
                  <a:moveTo>
                    <a:pt x="126377" y="371626"/>
                  </a:moveTo>
                  <a:lnTo>
                    <a:pt x="130556" y="384528"/>
                  </a:lnTo>
                  <a:lnTo>
                    <a:pt x="144090" y="384528"/>
                  </a:lnTo>
                  <a:lnTo>
                    <a:pt x="133208" y="392507"/>
                  </a:lnTo>
                  <a:lnTo>
                    <a:pt x="137387" y="405409"/>
                  </a:lnTo>
                  <a:lnTo>
                    <a:pt x="126377" y="397430"/>
                  </a:lnTo>
                  <a:lnTo>
                    <a:pt x="115368" y="405409"/>
                  </a:lnTo>
                  <a:lnTo>
                    <a:pt x="119547" y="392507"/>
                  </a:lnTo>
                  <a:lnTo>
                    <a:pt x="108665" y="384528"/>
                  </a:lnTo>
                  <a:lnTo>
                    <a:pt x="122199" y="384528"/>
                  </a:lnTo>
                  <a:lnTo>
                    <a:pt x="126377" y="371626"/>
                  </a:lnTo>
                  <a:close/>
                  <a:moveTo>
                    <a:pt x="17713" y="371626"/>
                  </a:moveTo>
                  <a:lnTo>
                    <a:pt x="21892" y="384528"/>
                  </a:lnTo>
                  <a:lnTo>
                    <a:pt x="35426" y="384528"/>
                  </a:lnTo>
                  <a:lnTo>
                    <a:pt x="24543" y="392507"/>
                  </a:lnTo>
                  <a:lnTo>
                    <a:pt x="28722" y="405409"/>
                  </a:lnTo>
                  <a:lnTo>
                    <a:pt x="17713" y="397430"/>
                  </a:lnTo>
                  <a:lnTo>
                    <a:pt x="6717" y="405409"/>
                  </a:lnTo>
                  <a:lnTo>
                    <a:pt x="10883" y="392507"/>
                  </a:lnTo>
                  <a:lnTo>
                    <a:pt x="0" y="384528"/>
                  </a:lnTo>
                  <a:lnTo>
                    <a:pt x="13547" y="384528"/>
                  </a:lnTo>
                  <a:lnTo>
                    <a:pt x="17713" y="371626"/>
                  </a:lnTo>
                  <a:close/>
                  <a:moveTo>
                    <a:pt x="235042" y="371626"/>
                  </a:moveTo>
                  <a:lnTo>
                    <a:pt x="239208" y="384528"/>
                  </a:lnTo>
                  <a:lnTo>
                    <a:pt x="252881" y="384528"/>
                  </a:lnTo>
                  <a:lnTo>
                    <a:pt x="241872" y="392507"/>
                  </a:lnTo>
                  <a:lnTo>
                    <a:pt x="246038" y="405409"/>
                  </a:lnTo>
                  <a:lnTo>
                    <a:pt x="235042" y="397430"/>
                  </a:lnTo>
                  <a:lnTo>
                    <a:pt x="224033" y="405409"/>
                  </a:lnTo>
                  <a:lnTo>
                    <a:pt x="228212" y="392507"/>
                  </a:lnTo>
                  <a:lnTo>
                    <a:pt x="217329" y="384528"/>
                  </a:lnTo>
                  <a:lnTo>
                    <a:pt x="230863" y="384528"/>
                  </a:lnTo>
                  <a:lnTo>
                    <a:pt x="235042" y="371626"/>
                  </a:lnTo>
                  <a:close/>
                </a:path>
              </a:pathLst>
            </a:custGeom>
            <a:solidFill>
              <a:srgbClr val="FFDA44"/>
            </a:solidFill>
            <a:ln w="1262" cap="flat">
              <a:noFill/>
              <a:prstDash val="solid"/>
              <a:miter/>
            </a:ln>
          </p:spPr>
          <p:txBody>
            <a:bodyPr rtlCol="0" anchor="ctr"/>
            <a:lstStyle/>
            <a:p>
              <a:endParaRPr lang="en-QA"/>
            </a:p>
          </p:txBody>
        </p:sp>
        <p:sp>
          <p:nvSpPr>
            <p:cNvPr id="9457" name="Freeform 9456">
              <a:extLst>
                <a:ext uri="{FF2B5EF4-FFF2-40B4-BE49-F238E27FC236}">
                  <a16:creationId xmlns:a16="http://schemas.microsoft.com/office/drawing/2014/main" id="{437A9F68-4537-1AF2-CD01-33F558B2AAEE}"/>
                </a:ext>
              </a:extLst>
            </p:cNvPr>
            <p:cNvSpPr/>
            <p:nvPr/>
          </p:nvSpPr>
          <p:spPr>
            <a:xfrm>
              <a:off x="6388601" y="1720820"/>
              <a:ext cx="192785" cy="192762"/>
            </a:xfrm>
            <a:custGeom>
              <a:avLst/>
              <a:gdLst>
                <a:gd name="connsiteX0" fmla="*/ 96393 w 192785"/>
                <a:gd name="connsiteY0" fmla="*/ 192763 h 192762"/>
                <a:gd name="connsiteX1" fmla="*/ 192786 w 192785"/>
                <a:gd name="connsiteY1" fmla="*/ 96375 h 192762"/>
                <a:gd name="connsiteX2" fmla="*/ 96393 w 192785"/>
                <a:gd name="connsiteY2" fmla="*/ 0 h 192762"/>
                <a:gd name="connsiteX3" fmla="*/ 0 w 192785"/>
                <a:gd name="connsiteY3" fmla="*/ 96375 h 192762"/>
                <a:gd name="connsiteX4" fmla="*/ 96393 w 192785"/>
                <a:gd name="connsiteY4" fmla="*/ 192763 h 192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785" h="192762">
                  <a:moveTo>
                    <a:pt x="96393" y="192763"/>
                  </a:moveTo>
                  <a:cubicBezTo>
                    <a:pt x="149621" y="192763"/>
                    <a:pt x="192786" y="149612"/>
                    <a:pt x="192786" y="96375"/>
                  </a:cubicBezTo>
                  <a:cubicBezTo>
                    <a:pt x="192786" y="43150"/>
                    <a:pt x="149621" y="0"/>
                    <a:pt x="96393" y="0"/>
                  </a:cubicBezTo>
                  <a:cubicBezTo>
                    <a:pt x="43153" y="0"/>
                    <a:pt x="0" y="43150"/>
                    <a:pt x="0" y="96375"/>
                  </a:cubicBezTo>
                  <a:cubicBezTo>
                    <a:pt x="0" y="149612"/>
                    <a:pt x="43153" y="192763"/>
                    <a:pt x="96393" y="192763"/>
                  </a:cubicBezTo>
                  <a:close/>
                </a:path>
              </a:pathLst>
            </a:custGeom>
            <a:solidFill>
              <a:srgbClr val="C60A0A"/>
            </a:solidFill>
            <a:ln w="1262" cap="flat">
              <a:noFill/>
              <a:prstDash val="solid"/>
              <a:miter/>
            </a:ln>
          </p:spPr>
          <p:txBody>
            <a:bodyPr rtlCol="0" anchor="ctr"/>
            <a:lstStyle/>
            <a:p>
              <a:endParaRPr lang="en-QA"/>
            </a:p>
          </p:txBody>
        </p:sp>
        <p:sp>
          <p:nvSpPr>
            <p:cNvPr id="9458" name="Freeform 9457">
              <a:extLst>
                <a:ext uri="{FF2B5EF4-FFF2-40B4-BE49-F238E27FC236}">
                  <a16:creationId xmlns:a16="http://schemas.microsoft.com/office/drawing/2014/main" id="{E452832D-27A1-3150-5C67-A7F466F37392}"/>
                </a:ext>
              </a:extLst>
            </p:cNvPr>
            <p:cNvSpPr/>
            <p:nvPr/>
          </p:nvSpPr>
          <p:spPr>
            <a:xfrm>
              <a:off x="6274331" y="1740552"/>
              <a:ext cx="283521" cy="138376"/>
            </a:xfrm>
            <a:custGeom>
              <a:avLst/>
              <a:gdLst>
                <a:gd name="connsiteX0" fmla="*/ 210662 w 283521"/>
                <a:gd name="connsiteY0" fmla="*/ 0 h 138376"/>
                <a:gd name="connsiteX1" fmla="*/ 227858 w 283521"/>
                <a:gd name="connsiteY1" fmla="*/ 52871 h 138376"/>
                <a:gd name="connsiteX2" fmla="*/ 283522 w 283521"/>
                <a:gd name="connsiteY2" fmla="*/ 52871 h 138376"/>
                <a:gd name="connsiteX3" fmla="*/ 238488 w 283521"/>
                <a:gd name="connsiteY3" fmla="*/ 85505 h 138376"/>
                <a:gd name="connsiteX4" fmla="*/ 255696 w 283521"/>
                <a:gd name="connsiteY4" fmla="*/ 138377 h 138376"/>
                <a:gd name="connsiteX5" fmla="*/ 210662 w 283521"/>
                <a:gd name="connsiteY5" fmla="*/ 105742 h 138376"/>
                <a:gd name="connsiteX6" fmla="*/ 165755 w 283521"/>
                <a:gd name="connsiteY6" fmla="*/ 138377 h 138376"/>
                <a:gd name="connsiteX7" fmla="*/ 182950 w 283521"/>
                <a:gd name="connsiteY7" fmla="*/ 85505 h 138376"/>
                <a:gd name="connsiteX8" fmla="*/ 137929 w 283521"/>
                <a:gd name="connsiteY8" fmla="*/ 52871 h 138376"/>
                <a:gd name="connsiteX9" fmla="*/ 193581 w 283521"/>
                <a:gd name="connsiteY9" fmla="*/ 52871 h 138376"/>
                <a:gd name="connsiteX10" fmla="*/ 210662 w 283521"/>
                <a:gd name="connsiteY10" fmla="*/ 0 h 138376"/>
                <a:gd name="connsiteX11" fmla="*/ 37610 w 283521"/>
                <a:gd name="connsiteY11" fmla="*/ 72982 h 138376"/>
                <a:gd name="connsiteX12" fmla="*/ 31790 w 283521"/>
                <a:gd name="connsiteY12" fmla="*/ 98913 h 138376"/>
                <a:gd name="connsiteX13" fmla="*/ 5858 w 283521"/>
                <a:gd name="connsiteY13" fmla="*/ 93093 h 138376"/>
                <a:gd name="connsiteX14" fmla="*/ 1679 w 283521"/>
                <a:gd name="connsiteY14" fmla="*/ 51356 h 138376"/>
                <a:gd name="connsiteX15" fmla="*/ 37610 w 283521"/>
                <a:gd name="connsiteY15" fmla="*/ 72982 h 13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3521" h="138376">
                  <a:moveTo>
                    <a:pt x="210662" y="0"/>
                  </a:moveTo>
                  <a:lnTo>
                    <a:pt x="227858" y="52871"/>
                  </a:lnTo>
                  <a:lnTo>
                    <a:pt x="283522" y="52871"/>
                  </a:lnTo>
                  <a:lnTo>
                    <a:pt x="238488" y="85505"/>
                  </a:lnTo>
                  <a:lnTo>
                    <a:pt x="255696" y="138377"/>
                  </a:lnTo>
                  <a:lnTo>
                    <a:pt x="210662" y="105742"/>
                  </a:lnTo>
                  <a:lnTo>
                    <a:pt x="165755" y="138377"/>
                  </a:lnTo>
                  <a:lnTo>
                    <a:pt x="182950" y="85505"/>
                  </a:lnTo>
                  <a:lnTo>
                    <a:pt x="137929" y="52871"/>
                  </a:lnTo>
                  <a:lnTo>
                    <a:pt x="193581" y="52871"/>
                  </a:lnTo>
                  <a:lnTo>
                    <a:pt x="210662" y="0"/>
                  </a:lnTo>
                  <a:close/>
                  <a:moveTo>
                    <a:pt x="37610" y="72982"/>
                  </a:moveTo>
                  <a:cubicBezTo>
                    <a:pt x="43177" y="81705"/>
                    <a:pt x="40514" y="93345"/>
                    <a:pt x="31790" y="98913"/>
                  </a:cubicBezTo>
                  <a:cubicBezTo>
                    <a:pt x="23066" y="104480"/>
                    <a:pt x="11425" y="101816"/>
                    <a:pt x="5858" y="93093"/>
                  </a:cubicBezTo>
                  <a:cubicBezTo>
                    <a:pt x="-4128" y="77287"/>
                    <a:pt x="1679" y="51356"/>
                    <a:pt x="1679" y="51356"/>
                  </a:cubicBezTo>
                  <a:cubicBezTo>
                    <a:pt x="1679" y="51356"/>
                    <a:pt x="27485" y="57164"/>
                    <a:pt x="37610" y="72982"/>
                  </a:cubicBezTo>
                  <a:close/>
                </a:path>
              </a:pathLst>
            </a:custGeom>
            <a:solidFill>
              <a:srgbClr val="FFDA44"/>
            </a:solidFill>
            <a:ln w="1262" cap="flat">
              <a:noFill/>
              <a:prstDash val="solid"/>
              <a:miter/>
            </a:ln>
          </p:spPr>
          <p:txBody>
            <a:bodyPr rtlCol="0" anchor="ctr"/>
            <a:lstStyle/>
            <a:p>
              <a:endParaRPr lang="en-QA"/>
            </a:p>
          </p:txBody>
        </p:sp>
        <p:sp>
          <p:nvSpPr>
            <p:cNvPr id="9459" name="Freeform 9458">
              <a:extLst>
                <a:ext uri="{FF2B5EF4-FFF2-40B4-BE49-F238E27FC236}">
                  <a16:creationId xmlns:a16="http://schemas.microsoft.com/office/drawing/2014/main" id="{AEAA0C68-FB9F-67D2-8355-ECD124DE45FC}"/>
                </a:ext>
              </a:extLst>
            </p:cNvPr>
            <p:cNvSpPr/>
            <p:nvPr/>
          </p:nvSpPr>
          <p:spPr>
            <a:xfrm>
              <a:off x="6291703" y="1822257"/>
              <a:ext cx="18723" cy="18722"/>
            </a:xfrm>
            <a:custGeom>
              <a:avLst/>
              <a:gdLst>
                <a:gd name="connsiteX0" fmla="*/ 9355 w 18723"/>
                <a:gd name="connsiteY0" fmla="*/ 18722 h 18722"/>
                <a:gd name="connsiteX1" fmla="*/ 18723 w 18723"/>
                <a:gd name="connsiteY1" fmla="*/ 9367 h 18722"/>
                <a:gd name="connsiteX2" fmla="*/ 9355 w 18723"/>
                <a:gd name="connsiteY2" fmla="*/ 0 h 18722"/>
                <a:gd name="connsiteX3" fmla="*/ 0 w 18723"/>
                <a:gd name="connsiteY3" fmla="*/ 9367 h 18722"/>
                <a:gd name="connsiteX4" fmla="*/ 9355 w 18723"/>
                <a:gd name="connsiteY4" fmla="*/ 18722 h 187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3" h="18722">
                  <a:moveTo>
                    <a:pt x="9355" y="18722"/>
                  </a:moveTo>
                  <a:cubicBezTo>
                    <a:pt x="14532" y="18722"/>
                    <a:pt x="18723" y="14531"/>
                    <a:pt x="18723" y="9367"/>
                  </a:cubicBezTo>
                  <a:cubicBezTo>
                    <a:pt x="18723" y="4191"/>
                    <a:pt x="14532" y="0"/>
                    <a:pt x="9355" y="0"/>
                  </a:cubicBezTo>
                  <a:cubicBezTo>
                    <a:pt x="4192" y="0"/>
                    <a:pt x="0" y="4191"/>
                    <a:pt x="0" y="9367"/>
                  </a:cubicBezTo>
                  <a:cubicBezTo>
                    <a:pt x="0" y="14531"/>
                    <a:pt x="4192" y="18722"/>
                    <a:pt x="9355" y="18722"/>
                  </a:cubicBezTo>
                  <a:close/>
                </a:path>
              </a:pathLst>
            </a:custGeom>
            <a:solidFill>
              <a:srgbClr val="A2001D"/>
            </a:solidFill>
            <a:ln w="1262" cap="flat">
              <a:noFill/>
              <a:prstDash val="solid"/>
              <a:miter/>
            </a:ln>
          </p:spPr>
          <p:txBody>
            <a:bodyPr rtlCol="0" anchor="ctr"/>
            <a:lstStyle/>
            <a:p>
              <a:endParaRPr lang="en-QA"/>
            </a:p>
          </p:txBody>
        </p:sp>
      </p:grpSp>
      <p:grpSp>
        <p:nvGrpSpPr>
          <p:cNvPr id="9460" name="Graphic 2">
            <a:extLst>
              <a:ext uri="{FF2B5EF4-FFF2-40B4-BE49-F238E27FC236}">
                <a16:creationId xmlns:a16="http://schemas.microsoft.com/office/drawing/2014/main" id="{E89480A9-8114-FAC2-1773-93A2ECEC8468}"/>
              </a:ext>
            </a:extLst>
          </p:cNvPr>
          <p:cNvGrpSpPr/>
          <p:nvPr/>
        </p:nvGrpSpPr>
        <p:grpSpPr>
          <a:xfrm>
            <a:off x="7696007" y="7661266"/>
            <a:ext cx="855664" cy="570432"/>
            <a:chOff x="6175703" y="4032696"/>
            <a:chExt cx="647668" cy="431770"/>
          </a:xfrm>
        </p:grpSpPr>
        <p:sp>
          <p:nvSpPr>
            <p:cNvPr id="9461" name="Freeform 9460">
              <a:extLst>
                <a:ext uri="{FF2B5EF4-FFF2-40B4-BE49-F238E27FC236}">
                  <a16:creationId xmlns:a16="http://schemas.microsoft.com/office/drawing/2014/main" id="{2A21B44D-9864-11D4-F806-18F5E4D2C683}"/>
                </a:ext>
              </a:extLst>
            </p:cNvPr>
            <p:cNvSpPr/>
            <p:nvPr/>
          </p:nvSpPr>
          <p:spPr>
            <a:xfrm>
              <a:off x="6175703" y="4032710"/>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462" name="Freeform 9461">
              <a:extLst>
                <a:ext uri="{FF2B5EF4-FFF2-40B4-BE49-F238E27FC236}">
                  <a16:creationId xmlns:a16="http://schemas.microsoft.com/office/drawing/2014/main" id="{3E74CDB7-ECE5-7AD7-AD2B-F4297F22311F}"/>
                </a:ext>
              </a:extLst>
            </p:cNvPr>
            <p:cNvSpPr/>
            <p:nvPr/>
          </p:nvSpPr>
          <p:spPr>
            <a:xfrm>
              <a:off x="6175703" y="4032698"/>
              <a:ext cx="647668" cy="431756"/>
            </a:xfrm>
            <a:custGeom>
              <a:avLst/>
              <a:gdLst>
                <a:gd name="connsiteX0" fmla="*/ 364310 w 647668"/>
                <a:gd name="connsiteY0" fmla="*/ 0 h 431756"/>
                <a:gd name="connsiteX1" fmla="*/ 283358 w 647668"/>
                <a:gd name="connsiteY1" fmla="*/ 0 h 431756"/>
                <a:gd name="connsiteX2" fmla="*/ 283358 w 647668"/>
                <a:gd name="connsiteY2" fmla="*/ 175404 h 431756"/>
                <a:gd name="connsiteX3" fmla="*/ 0 w 647668"/>
                <a:gd name="connsiteY3" fmla="*/ 175404 h 431756"/>
                <a:gd name="connsiteX4" fmla="*/ 0 w 647668"/>
                <a:gd name="connsiteY4" fmla="*/ 256365 h 431756"/>
                <a:gd name="connsiteX5" fmla="*/ 283358 w 647668"/>
                <a:gd name="connsiteY5" fmla="*/ 256365 h 431756"/>
                <a:gd name="connsiteX6" fmla="*/ 283358 w 647668"/>
                <a:gd name="connsiteY6" fmla="*/ 431756 h 431756"/>
                <a:gd name="connsiteX7" fmla="*/ 364310 w 647668"/>
                <a:gd name="connsiteY7" fmla="*/ 431756 h 431756"/>
                <a:gd name="connsiteX8" fmla="*/ 364310 w 647668"/>
                <a:gd name="connsiteY8" fmla="*/ 256365 h 431756"/>
                <a:gd name="connsiteX9" fmla="*/ 647668 w 647668"/>
                <a:gd name="connsiteY9" fmla="*/ 256365 h 431756"/>
                <a:gd name="connsiteX10" fmla="*/ 647668 w 647668"/>
                <a:gd name="connsiteY10" fmla="*/ 175404 h 431756"/>
                <a:gd name="connsiteX11" fmla="*/ 364310 w 647668"/>
                <a:gd name="connsiteY11" fmla="*/ 175404 h 431756"/>
                <a:gd name="connsiteX12" fmla="*/ 364310 w 647668"/>
                <a:gd name="connsiteY12"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7668" h="431756">
                  <a:moveTo>
                    <a:pt x="364310" y="0"/>
                  </a:moveTo>
                  <a:lnTo>
                    <a:pt x="283358" y="0"/>
                  </a:lnTo>
                  <a:lnTo>
                    <a:pt x="283358" y="175404"/>
                  </a:lnTo>
                  <a:lnTo>
                    <a:pt x="0" y="175404"/>
                  </a:lnTo>
                  <a:lnTo>
                    <a:pt x="0" y="256365"/>
                  </a:lnTo>
                  <a:lnTo>
                    <a:pt x="283358" y="256365"/>
                  </a:lnTo>
                  <a:lnTo>
                    <a:pt x="283358" y="431756"/>
                  </a:lnTo>
                  <a:lnTo>
                    <a:pt x="364310" y="431756"/>
                  </a:lnTo>
                  <a:lnTo>
                    <a:pt x="364310" y="256365"/>
                  </a:lnTo>
                  <a:lnTo>
                    <a:pt x="647668" y="256365"/>
                  </a:lnTo>
                  <a:lnTo>
                    <a:pt x="647668" y="175404"/>
                  </a:lnTo>
                  <a:lnTo>
                    <a:pt x="364310" y="175404"/>
                  </a:lnTo>
                  <a:lnTo>
                    <a:pt x="364310" y="0"/>
                  </a:lnTo>
                  <a:close/>
                </a:path>
              </a:pathLst>
            </a:custGeom>
            <a:solidFill>
              <a:srgbClr val="D80027"/>
            </a:solidFill>
            <a:ln w="1262" cap="flat">
              <a:noFill/>
              <a:prstDash val="solid"/>
              <a:miter/>
            </a:ln>
          </p:spPr>
          <p:txBody>
            <a:bodyPr rtlCol="0" anchor="ctr"/>
            <a:lstStyle/>
            <a:p>
              <a:endParaRPr lang="en-QA"/>
            </a:p>
          </p:txBody>
        </p:sp>
        <p:sp>
          <p:nvSpPr>
            <p:cNvPr id="9463" name="Freeform 9462">
              <a:extLst>
                <a:ext uri="{FF2B5EF4-FFF2-40B4-BE49-F238E27FC236}">
                  <a16:creationId xmlns:a16="http://schemas.microsoft.com/office/drawing/2014/main" id="{A449633F-61F6-6580-917F-B88DC54028FC}"/>
                </a:ext>
              </a:extLst>
            </p:cNvPr>
            <p:cNvSpPr/>
            <p:nvPr/>
          </p:nvSpPr>
          <p:spPr>
            <a:xfrm>
              <a:off x="6569935" y="4323666"/>
              <a:ext cx="253436" cy="140787"/>
            </a:xfrm>
            <a:custGeom>
              <a:avLst/>
              <a:gdLst>
                <a:gd name="connsiteX0" fmla="*/ 103892 w 253436"/>
                <a:gd name="connsiteY0" fmla="*/ 0 h 140787"/>
                <a:gd name="connsiteX1" fmla="*/ 253437 w 253436"/>
                <a:gd name="connsiteY1" fmla="*/ 83082 h 140787"/>
                <a:gd name="connsiteX2" fmla="*/ 253437 w 253436"/>
                <a:gd name="connsiteY2" fmla="*/ 0 h 140787"/>
                <a:gd name="connsiteX3" fmla="*/ 103892 w 253436"/>
                <a:gd name="connsiteY3" fmla="*/ 0 h 140787"/>
                <a:gd name="connsiteX4" fmla="*/ 0 w 253436"/>
                <a:gd name="connsiteY4" fmla="*/ 0 h 140787"/>
                <a:gd name="connsiteX5" fmla="*/ 253437 w 253436"/>
                <a:gd name="connsiteY5" fmla="*/ 140788 h 140787"/>
                <a:gd name="connsiteX6" fmla="*/ 253437 w 253436"/>
                <a:gd name="connsiteY6" fmla="*/ 100983 h 140787"/>
                <a:gd name="connsiteX7" fmla="*/ 71673 w 253436"/>
                <a:gd name="connsiteY7" fmla="*/ 0 h 140787"/>
                <a:gd name="connsiteX8" fmla="*/ 0 w 253436"/>
                <a:gd name="connsiteY8" fmla="*/ 0 h 140787"/>
                <a:gd name="connsiteX9" fmla="*/ 185930 w 253436"/>
                <a:gd name="connsiteY9" fmla="*/ 140788 h 140787"/>
                <a:gd name="connsiteX10" fmla="*/ 0 w 253436"/>
                <a:gd name="connsiteY10" fmla="*/ 37495 h 140787"/>
                <a:gd name="connsiteX11" fmla="*/ 0 w 253436"/>
                <a:gd name="connsiteY11" fmla="*/ 140788 h 140787"/>
                <a:gd name="connsiteX12" fmla="*/ 185930 w 253436"/>
                <a:gd name="connsiteY12" fmla="*/ 140788 h 140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436" h="140787">
                  <a:moveTo>
                    <a:pt x="103892" y="0"/>
                  </a:moveTo>
                  <a:lnTo>
                    <a:pt x="253437" y="83082"/>
                  </a:lnTo>
                  <a:lnTo>
                    <a:pt x="253437" y="0"/>
                  </a:lnTo>
                  <a:lnTo>
                    <a:pt x="103892" y="0"/>
                  </a:lnTo>
                  <a:close/>
                  <a:moveTo>
                    <a:pt x="0" y="0"/>
                  </a:moveTo>
                  <a:lnTo>
                    <a:pt x="253437" y="140788"/>
                  </a:lnTo>
                  <a:lnTo>
                    <a:pt x="253437" y="100983"/>
                  </a:lnTo>
                  <a:lnTo>
                    <a:pt x="71673" y="0"/>
                  </a:lnTo>
                  <a:lnTo>
                    <a:pt x="0" y="0"/>
                  </a:lnTo>
                  <a:close/>
                  <a:moveTo>
                    <a:pt x="185930" y="140788"/>
                  </a:moveTo>
                  <a:lnTo>
                    <a:pt x="0" y="37495"/>
                  </a:lnTo>
                  <a:lnTo>
                    <a:pt x="0" y="140788"/>
                  </a:lnTo>
                  <a:lnTo>
                    <a:pt x="185930" y="140788"/>
                  </a:lnTo>
                  <a:close/>
                </a:path>
              </a:pathLst>
            </a:custGeom>
            <a:solidFill>
              <a:srgbClr val="0052B4"/>
            </a:solidFill>
            <a:ln w="1262" cap="flat">
              <a:noFill/>
              <a:prstDash val="solid"/>
              <a:miter/>
            </a:ln>
          </p:spPr>
          <p:txBody>
            <a:bodyPr rtlCol="0" anchor="ctr"/>
            <a:lstStyle/>
            <a:p>
              <a:endParaRPr lang="en-QA"/>
            </a:p>
          </p:txBody>
        </p:sp>
        <p:sp>
          <p:nvSpPr>
            <p:cNvPr id="9464" name="Freeform 9463">
              <a:extLst>
                <a:ext uri="{FF2B5EF4-FFF2-40B4-BE49-F238E27FC236}">
                  <a16:creationId xmlns:a16="http://schemas.microsoft.com/office/drawing/2014/main" id="{09626A82-FC2B-5BEC-04E1-43506FE39E1A}"/>
                </a:ext>
              </a:extLst>
            </p:cNvPr>
            <p:cNvSpPr/>
            <p:nvPr/>
          </p:nvSpPr>
          <p:spPr>
            <a:xfrm>
              <a:off x="6569935" y="4323666"/>
              <a:ext cx="253436" cy="140787"/>
            </a:xfrm>
            <a:custGeom>
              <a:avLst/>
              <a:gdLst>
                <a:gd name="connsiteX0" fmla="*/ 0 w 253436"/>
                <a:gd name="connsiteY0" fmla="*/ 0 h 140787"/>
                <a:gd name="connsiteX1" fmla="*/ 253437 w 253436"/>
                <a:gd name="connsiteY1" fmla="*/ 140788 h 140787"/>
                <a:gd name="connsiteX2" fmla="*/ 253437 w 253436"/>
                <a:gd name="connsiteY2" fmla="*/ 100983 h 140787"/>
                <a:gd name="connsiteX3" fmla="*/ 71673 w 253436"/>
                <a:gd name="connsiteY3" fmla="*/ 0 h 140787"/>
                <a:gd name="connsiteX4" fmla="*/ 0 w 253436"/>
                <a:gd name="connsiteY4" fmla="*/ 0 h 140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436" h="140787">
                  <a:moveTo>
                    <a:pt x="0" y="0"/>
                  </a:moveTo>
                  <a:lnTo>
                    <a:pt x="253437" y="140788"/>
                  </a:lnTo>
                  <a:lnTo>
                    <a:pt x="253437" y="100983"/>
                  </a:lnTo>
                  <a:lnTo>
                    <a:pt x="71673" y="0"/>
                  </a:lnTo>
                  <a:lnTo>
                    <a:pt x="0" y="0"/>
                  </a:lnTo>
                  <a:close/>
                </a:path>
              </a:pathLst>
            </a:custGeom>
            <a:solidFill>
              <a:srgbClr val="FFFFFF"/>
            </a:solidFill>
            <a:ln w="1262" cap="flat">
              <a:noFill/>
              <a:prstDash val="solid"/>
              <a:miter/>
            </a:ln>
          </p:spPr>
          <p:txBody>
            <a:bodyPr rtlCol="0" anchor="ctr"/>
            <a:lstStyle/>
            <a:p>
              <a:endParaRPr lang="en-QA"/>
            </a:p>
          </p:txBody>
        </p:sp>
        <p:sp>
          <p:nvSpPr>
            <p:cNvPr id="9465" name="Freeform 9464">
              <a:extLst>
                <a:ext uri="{FF2B5EF4-FFF2-40B4-BE49-F238E27FC236}">
                  <a16:creationId xmlns:a16="http://schemas.microsoft.com/office/drawing/2014/main" id="{8D4431DB-F833-F996-3C9C-65BD013E914A}"/>
                </a:ext>
              </a:extLst>
            </p:cNvPr>
            <p:cNvSpPr/>
            <p:nvPr/>
          </p:nvSpPr>
          <p:spPr>
            <a:xfrm>
              <a:off x="6569935" y="4323666"/>
              <a:ext cx="253436" cy="140787"/>
            </a:xfrm>
            <a:custGeom>
              <a:avLst/>
              <a:gdLst>
                <a:gd name="connsiteX0" fmla="*/ 0 w 253436"/>
                <a:gd name="connsiteY0" fmla="*/ 0 h 140787"/>
                <a:gd name="connsiteX1" fmla="*/ 253437 w 253436"/>
                <a:gd name="connsiteY1" fmla="*/ 140788 h 140787"/>
                <a:gd name="connsiteX2" fmla="*/ 253437 w 253436"/>
                <a:gd name="connsiteY2" fmla="*/ 100983 h 140787"/>
                <a:gd name="connsiteX3" fmla="*/ 71673 w 253436"/>
                <a:gd name="connsiteY3" fmla="*/ 0 h 140787"/>
                <a:gd name="connsiteX4" fmla="*/ 0 w 253436"/>
                <a:gd name="connsiteY4" fmla="*/ 0 h 140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436" h="140787">
                  <a:moveTo>
                    <a:pt x="0" y="0"/>
                  </a:moveTo>
                  <a:lnTo>
                    <a:pt x="253437" y="140788"/>
                  </a:lnTo>
                  <a:lnTo>
                    <a:pt x="253437" y="100983"/>
                  </a:lnTo>
                  <a:lnTo>
                    <a:pt x="71673" y="0"/>
                  </a:lnTo>
                  <a:lnTo>
                    <a:pt x="0" y="0"/>
                  </a:lnTo>
                  <a:close/>
                </a:path>
              </a:pathLst>
            </a:custGeom>
            <a:solidFill>
              <a:srgbClr val="D80027"/>
            </a:solidFill>
            <a:ln w="1262" cap="flat">
              <a:noFill/>
              <a:prstDash val="solid"/>
              <a:miter/>
            </a:ln>
          </p:spPr>
          <p:txBody>
            <a:bodyPr rtlCol="0" anchor="ctr"/>
            <a:lstStyle/>
            <a:p>
              <a:endParaRPr lang="en-QA"/>
            </a:p>
          </p:txBody>
        </p:sp>
        <p:sp>
          <p:nvSpPr>
            <p:cNvPr id="9466" name="Freeform 9465">
              <a:extLst>
                <a:ext uri="{FF2B5EF4-FFF2-40B4-BE49-F238E27FC236}">
                  <a16:creationId xmlns:a16="http://schemas.microsoft.com/office/drawing/2014/main" id="{480643E9-07E2-66F4-5F87-47238F264B48}"/>
                </a:ext>
              </a:extLst>
            </p:cNvPr>
            <p:cNvSpPr/>
            <p:nvPr/>
          </p:nvSpPr>
          <p:spPr>
            <a:xfrm>
              <a:off x="6175703" y="4323666"/>
              <a:ext cx="253436" cy="140787"/>
            </a:xfrm>
            <a:custGeom>
              <a:avLst/>
              <a:gdLst>
                <a:gd name="connsiteX0" fmla="*/ 114283 w 253436"/>
                <a:gd name="connsiteY0" fmla="*/ 0 h 140787"/>
                <a:gd name="connsiteX1" fmla="*/ 0 w 253436"/>
                <a:gd name="connsiteY1" fmla="*/ 63488 h 140787"/>
                <a:gd name="connsiteX2" fmla="*/ 0 w 253436"/>
                <a:gd name="connsiteY2" fmla="*/ 0 h 140787"/>
                <a:gd name="connsiteX3" fmla="*/ 114283 w 253436"/>
                <a:gd name="connsiteY3" fmla="*/ 0 h 140787"/>
                <a:gd name="connsiteX4" fmla="*/ 253437 w 253436"/>
                <a:gd name="connsiteY4" fmla="*/ 17902 h 140787"/>
                <a:gd name="connsiteX5" fmla="*/ 253437 w 253436"/>
                <a:gd name="connsiteY5" fmla="*/ 140788 h 140787"/>
                <a:gd name="connsiteX6" fmla="*/ 32245 w 253436"/>
                <a:gd name="connsiteY6" fmla="*/ 140788 h 140787"/>
                <a:gd name="connsiteX7" fmla="*/ 253437 w 253436"/>
                <a:gd name="connsiteY7" fmla="*/ 17902 h 140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3436" h="140787">
                  <a:moveTo>
                    <a:pt x="114283" y="0"/>
                  </a:moveTo>
                  <a:lnTo>
                    <a:pt x="0" y="63488"/>
                  </a:lnTo>
                  <a:lnTo>
                    <a:pt x="0" y="0"/>
                  </a:lnTo>
                  <a:lnTo>
                    <a:pt x="114283" y="0"/>
                  </a:lnTo>
                  <a:close/>
                  <a:moveTo>
                    <a:pt x="253437" y="17902"/>
                  </a:moveTo>
                  <a:lnTo>
                    <a:pt x="253437" y="140788"/>
                  </a:lnTo>
                  <a:lnTo>
                    <a:pt x="32245" y="140788"/>
                  </a:lnTo>
                  <a:lnTo>
                    <a:pt x="253437" y="17902"/>
                  </a:lnTo>
                  <a:close/>
                </a:path>
              </a:pathLst>
            </a:custGeom>
            <a:solidFill>
              <a:srgbClr val="0052B4"/>
            </a:solidFill>
            <a:ln w="1262" cap="flat">
              <a:noFill/>
              <a:prstDash val="solid"/>
              <a:miter/>
            </a:ln>
          </p:spPr>
          <p:txBody>
            <a:bodyPr rtlCol="0" anchor="ctr"/>
            <a:lstStyle/>
            <a:p>
              <a:endParaRPr lang="en-QA"/>
            </a:p>
          </p:txBody>
        </p:sp>
        <p:sp>
          <p:nvSpPr>
            <p:cNvPr id="9467" name="Freeform 9466">
              <a:extLst>
                <a:ext uri="{FF2B5EF4-FFF2-40B4-BE49-F238E27FC236}">
                  <a16:creationId xmlns:a16="http://schemas.microsoft.com/office/drawing/2014/main" id="{333D1F5B-F816-A220-AFCD-35021ACAABFF}"/>
                </a:ext>
              </a:extLst>
            </p:cNvPr>
            <p:cNvSpPr/>
            <p:nvPr/>
          </p:nvSpPr>
          <p:spPr>
            <a:xfrm>
              <a:off x="6175703" y="4323666"/>
              <a:ext cx="253436" cy="140787"/>
            </a:xfrm>
            <a:custGeom>
              <a:avLst/>
              <a:gdLst>
                <a:gd name="connsiteX0" fmla="*/ 181764 w 253436"/>
                <a:gd name="connsiteY0" fmla="*/ 0 h 140787"/>
                <a:gd name="connsiteX1" fmla="*/ 0 w 253436"/>
                <a:gd name="connsiteY1" fmla="*/ 100983 h 140787"/>
                <a:gd name="connsiteX2" fmla="*/ 0 w 253436"/>
                <a:gd name="connsiteY2" fmla="*/ 140788 h 140787"/>
                <a:gd name="connsiteX3" fmla="*/ 253437 w 253436"/>
                <a:gd name="connsiteY3" fmla="*/ 0 h 140787"/>
                <a:gd name="connsiteX4" fmla="*/ 181764 w 253436"/>
                <a:gd name="connsiteY4" fmla="*/ 0 h 140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436" h="140787">
                  <a:moveTo>
                    <a:pt x="181764" y="0"/>
                  </a:moveTo>
                  <a:lnTo>
                    <a:pt x="0" y="100983"/>
                  </a:lnTo>
                  <a:lnTo>
                    <a:pt x="0" y="140788"/>
                  </a:lnTo>
                  <a:lnTo>
                    <a:pt x="253437" y="0"/>
                  </a:lnTo>
                  <a:lnTo>
                    <a:pt x="181764" y="0"/>
                  </a:lnTo>
                  <a:close/>
                </a:path>
              </a:pathLst>
            </a:custGeom>
            <a:solidFill>
              <a:srgbClr val="D80027"/>
            </a:solidFill>
            <a:ln w="1262" cap="flat">
              <a:noFill/>
              <a:prstDash val="solid"/>
              <a:miter/>
            </a:ln>
          </p:spPr>
          <p:txBody>
            <a:bodyPr rtlCol="0" anchor="ctr"/>
            <a:lstStyle/>
            <a:p>
              <a:endParaRPr lang="en-QA"/>
            </a:p>
          </p:txBody>
        </p:sp>
        <p:sp>
          <p:nvSpPr>
            <p:cNvPr id="9468" name="Freeform 9467">
              <a:extLst>
                <a:ext uri="{FF2B5EF4-FFF2-40B4-BE49-F238E27FC236}">
                  <a16:creationId xmlns:a16="http://schemas.microsoft.com/office/drawing/2014/main" id="{9F57E0E2-6143-A199-929B-F1E5F8BB00ED}"/>
                </a:ext>
              </a:extLst>
            </p:cNvPr>
            <p:cNvSpPr/>
            <p:nvPr/>
          </p:nvSpPr>
          <p:spPr>
            <a:xfrm>
              <a:off x="6175703" y="4032698"/>
              <a:ext cx="253436" cy="140787"/>
            </a:xfrm>
            <a:custGeom>
              <a:avLst/>
              <a:gdLst>
                <a:gd name="connsiteX0" fmla="*/ 149545 w 253436"/>
                <a:gd name="connsiteY0" fmla="*/ 140788 h 140787"/>
                <a:gd name="connsiteX1" fmla="*/ 0 w 253436"/>
                <a:gd name="connsiteY1" fmla="*/ 57719 h 140787"/>
                <a:gd name="connsiteX2" fmla="*/ 0 w 253436"/>
                <a:gd name="connsiteY2" fmla="*/ 140788 h 140787"/>
                <a:gd name="connsiteX3" fmla="*/ 149545 w 253436"/>
                <a:gd name="connsiteY3" fmla="*/ 140788 h 140787"/>
                <a:gd name="connsiteX4" fmla="*/ 253437 w 253436"/>
                <a:gd name="connsiteY4" fmla="*/ 140788 h 140787"/>
                <a:gd name="connsiteX5" fmla="*/ 0 w 253436"/>
                <a:gd name="connsiteY5" fmla="*/ 0 h 140787"/>
                <a:gd name="connsiteX6" fmla="*/ 0 w 253436"/>
                <a:gd name="connsiteY6" fmla="*/ 39818 h 140787"/>
                <a:gd name="connsiteX7" fmla="*/ 181764 w 253436"/>
                <a:gd name="connsiteY7" fmla="*/ 140788 h 140787"/>
                <a:gd name="connsiteX8" fmla="*/ 253437 w 253436"/>
                <a:gd name="connsiteY8" fmla="*/ 140788 h 140787"/>
                <a:gd name="connsiteX9" fmla="*/ 67507 w 253436"/>
                <a:gd name="connsiteY9" fmla="*/ 0 h 140787"/>
                <a:gd name="connsiteX10" fmla="*/ 253437 w 253436"/>
                <a:gd name="connsiteY10" fmla="*/ 103306 h 140787"/>
                <a:gd name="connsiteX11" fmla="*/ 253437 w 253436"/>
                <a:gd name="connsiteY11" fmla="*/ 0 h 140787"/>
                <a:gd name="connsiteX12" fmla="*/ 67507 w 253436"/>
                <a:gd name="connsiteY12" fmla="*/ 0 h 140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436" h="140787">
                  <a:moveTo>
                    <a:pt x="149545" y="140788"/>
                  </a:moveTo>
                  <a:lnTo>
                    <a:pt x="0" y="57719"/>
                  </a:lnTo>
                  <a:lnTo>
                    <a:pt x="0" y="140788"/>
                  </a:lnTo>
                  <a:lnTo>
                    <a:pt x="149545" y="140788"/>
                  </a:lnTo>
                  <a:close/>
                  <a:moveTo>
                    <a:pt x="253437" y="140788"/>
                  </a:moveTo>
                  <a:lnTo>
                    <a:pt x="0" y="0"/>
                  </a:lnTo>
                  <a:lnTo>
                    <a:pt x="0" y="39818"/>
                  </a:lnTo>
                  <a:lnTo>
                    <a:pt x="181764" y="140788"/>
                  </a:lnTo>
                  <a:lnTo>
                    <a:pt x="253437" y="140788"/>
                  </a:lnTo>
                  <a:close/>
                  <a:moveTo>
                    <a:pt x="67507" y="0"/>
                  </a:moveTo>
                  <a:lnTo>
                    <a:pt x="253437" y="103306"/>
                  </a:lnTo>
                  <a:lnTo>
                    <a:pt x="253437" y="0"/>
                  </a:lnTo>
                  <a:lnTo>
                    <a:pt x="67507" y="0"/>
                  </a:lnTo>
                  <a:close/>
                </a:path>
              </a:pathLst>
            </a:custGeom>
            <a:solidFill>
              <a:srgbClr val="0052B4"/>
            </a:solidFill>
            <a:ln w="1262" cap="flat">
              <a:noFill/>
              <a:prstDash val="solid"/>
              <a:miter/>
            </a:ln>
          </p:spPr>
          <p:txBody>
            <a:bodyPr rtlCol="0" anchor="ctr"/>
            <a:lstStyle/>
            <a:p>
              <a:endParaRPr lang="en-QA"/>
            </a:p>
          </p:txBody>
        </p:sp>
        <p:sp>
          <p:nvSpPr>
            <p:cNvPr id="9469" name="Freeform 9468">
              <a:extLst>
                <a:ext uri="{FF2B5EF4-FFF2-40B4-BE49-F238E27FC236}">
                  <a16:creationId xmlns:a16="http://schemas.microsoft.com/office/drawing/2014/main" id="{EF267953-0E56-12F3-7841-31025B87F10F}"/>
                </a:ext>
              </a:extLst>
            </p:cNvPr>
            <p:cNvSpPr/>
            <p:nvPr/>
          </p:nvSpPr>
          <p:spPr>
            <a:xfrm>
              <a:off x="6175703" y="4032698"/>
              <a:ext cx="253436" cy="140787"/>
            </a:xfrm>
            <a:custGeom>
              <a:avLst/>
              <a:gdLst>
                <a:gd name="connsiteX0" fmla="*/ 253437 w 253436"/>
                <a:gd name="connsiteY0" fmla="*/ 140788 h 140787"/>
                <a:gd name="connsiteX1" fmla="*/ 0 w 253436"/>
                <a:gd name="connsiteY1" fmla="*/ 0 h 140787"/>
                <a:gd name="connsiteX2" fmla="*/ 0 w 253436"/>
                <a:gd name="connsiteY2" fmla="*/ 39818 h 140787"/>
                <a:gd name="connsiteX3" fmla="*/ 181764 w 253436"/>
                <a:gd name="connsiteY3" fmla="*/ 140788 h 140787"/>
                <a:gd name="connsiteX4" fmla="*/ 253437 w 253436"/>
                <a:gd name="connsiteY4" fmla="*/ 140788 h 140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436" h="140787">
                  <a:moveTo>
                    <a:pt x="253437" y="140788"/>
                  </a:moveTo>
                  <a:lnTo>
                    <a:pt x="0" y="0"/>
                  </a:lnTo>
                  <a:lnTo>
                    <a:pt x="0" y="39818"/>
                  </a:lnTo>
                  <a:lnTo>
                    <a:pt x="181764" y="140788"/>
                  </a:lnTo>
                  <a:lnTo>
                    <a:pt x="253437" y="140788"/>
                  </a:lnTo>
                  <a:close/>
                </a:path>
              </a:pathLst>
            </a:custGeom>
            <a:solidFill>
              <a:srgbClr val="FFFFFF"/>
            </a:solidFill>
            <a:ln w="1262" cap="flat">
              <a:noFill/>
              <a:prstDash val="solid"/>
              <a:miter/>
            </a:ln>
          </p:spPr>
          <p:txBody>
            <a:bodyPr rtlCol="0" anchor="ctr"/>
            <a:lstStyle/>
            <a:p>
              <a:endParaRPr lang="en-QA"/>
            </a:p>
          </p:txBody>
        </p:sp>
        <p:sp>
          <p:nvSpPr>
            <p:cNvPr id="9470" name="Freeform 9469">
              <a:extLst>
                <a:ext uri="{FF2B5EF4-FFF2-40B4-BE49-F238E27FC236}">
                  <a16:creationId xmlns:a16="http://schemas.microsoft.com/office/drawing/2014/main" id="{B41488C1-4787-77BA-9E89-C18B97305FB6}"/>
                </a:ext>
              </a:extLst>
            </p:cNvPr>
            <p:cNvSpPr/>
            <p:nvPr/>
          </p:nvSpPr>
          <p:spPr>
            <a:xfrm>
              <a:off x="6175703" y="4032698"/>
              <a:ext cx="253436" cy="140787"/>
            </a:xfrm>
            <a:custGeom>
              <a:avLst/>
              <a:gdLst>
                <a:gd name="connsiteX0" fmla="*/ 253437 w 253436"/>
                <a:gd name="connsiteY0" fmla="*/ 140788 h 140787"/>
                <a:gd name="connsiteX1" fmla="*/ 0 w 253436"/>
                <a:gd name="connsiteY1" fmla="*/ 0 h 140787"/>
                <a:gd name="connsiteX2" fmla="*/ 0 w 253436"/>
                <a:gd name="connsiteY2" fmla="*/ 39818 h 140787"/>
                <a:gd name="connsiteX3" fmla="*/ 181764 w 253436"/>
                <a:gd name="connsiteY3" fmla="*/ 140788 h 140787"/>
                <a:gd name="connsiteX4" fmla="*/ 253437 w 253436"/>
                <a:gd name="connsiteY4" fmla="*/ 140788 h 140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436" h="140787">
                  <a:moveTo>
                    <a:pt x="253437" y="140788"/>
                  </a:moveTo>
                  <a:lnTo>
                    <a:pt x="0" y="0"/>
                  </a:lnTo>
                  <a:lnTo>
                    <a:pt x="0" y="39818"/>
                  </a:lnTo>
                  <a:lnTo>
                    <a:pt x="181764" y="140788"/>
                  </a:lnTo>
                  <a:lnTo>
                    <a:pt x="253437" y="140788"/>
                  </a:lnTo>
                  <a:close/>
                </a:path>
              </a:pathLst>
            </a:custGeom>
            <a:solidFill>
              <a:srgbClr val="D80027"/>
            </a:solidFill>
            <a:ln w="1262" cap="flat">
              <a:noFill/>
              <a:prstDash val="solid"/>
              <a:miter/>
            </a:ln>
          </p:spPr>
          <p:txBody>
            <a:bodyPr rtlCol="0" anchor="ctr"/>
            <a:lstStyle/>
            <a:p>
              <a:endParaRPr lang="en-QA"/>
            </a:p>
          </p:txBody>
        </p:sp>
        <p:sp>
          <p:nvSpPr>
            <p:cNvPr id="9471" name="Freeform 9470">
              <a:extLst>
                <a:ext uri="{FF2B5EF4-FFF2-40B4-BE49-F238E27FC236}">
                  <a16:creationId xmlns:a16="http://schemas.microsoft.com/office/drawing/2014/main" id="{15A0E9BD-065B-0E7B-1CEA-13722FA514D6}"/>
                </a:ext>
              </a:extLst>
            </p:cNvPr>
            <p:cNvSpPr/>
            <p:nvPr/>
          </p:nvSpPr>
          <p:spPr>
            <a:xfrm>
              <a:off x="6569935" y="4032698"/>
              <a:ext cx="253436" cy="140800"/>
            </a:xfrm>
            <a:custGeom>
              <a:avLst/>
              <a:gdLst>
                <a:gd name="connsiteX0" fmla="*/ 139154 w 253436"/>
                <a:gd name="connsiteY0" fmla="*/ 140801 h 140800"/>
                <a:gd name="connsiteX1" fmla="*/ 253437 w 253436"/>
                <a:gd name="connsiteY1" fmla="*/ 77312 h 140800"/>
                <a:gd name="connsiteX2" fmla="*/ 253437 w 253436"/>
                <a:gd name="connsiteY2" fmla="*/ 140801 h 140800"/>
                <a:gd name="connsiteX3" fmla="*/ 139154 w 253436"/>
                <a:gd name="connsiteY3" fmla="*/ 140801 h 140800"/>
                <a:gd name="connsiteX4" fmla="*/ 0 w 253436"/>
                <a:gd name="connsiteY4" fmla="*/ 122899 h 140800"/>
                <a:gd name="connsiteX5" fmla="*/ 0 w 253436"/>
                <a:gd name="connsiteY5" fmla="*/ 0 h 140800"/>
                <a:gd name="connsiteX6" fmla="*/ 221192 w 253436"/>
                <a:gd name="connsiteY6" fmla="*/ 0 h 140800"/>
                <a:gd name="connsiteX7" fmla="*/ 0 w 253436"/>
                <a:gd name="connsiteY7" fmla="*/ 122899 h 14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3436" h="140800">
                  <a:moveTo>
                    <a:pt x="139154" y="140801"/>
                  </a:moveTo>
                  <a:lnTo>
                    <a:pt x="253437" y="77312"/>
                  </a:lnTo>
                  <a:lnTo>
                    <a:pt x="253437" y="140801"/>
                  </a:lnTo>
                  <a:lnTo>
                    <a:pt x="139154" y="140801"/>
                  </a:lnTo>
                  <a:close/>
                  <a:moveTo>
                    <a:pt x="0" y="122899"/>
                  </a:moveTo>
                  <a:lnTo>
                    <a:pt x="0" y="0"/>
                  </a:lnTo>
                  <a:lnTo>
                    <a:pt x="221192" y="0"/>
                  </a:lnTo>
                  <a:lnTo>
                    <a:pt x="0" y="122899"/>
                  </a:lnTo>
                  <a:close/>
                </a:path>
              </a:pathLst>
            </a:custGeom>
            <a:solidFill>
              <a:srgbClr val="0052B4"/>
            </a:solidFill>
            <a:ln w="1262" cap="flat">
              <a:noFill/>
              <a:prstDash val="solid"/>
              <a:miter/>
            </a:ln>
          </p:spPr>
          <p:txBody>
            <a:bodyPr rtlCol="0" anchor="ctr"/>
            <a:lstStyle/>
            <a:p>
              <a:endParaRPr lang="en-QA"/>
            </a:p>
          </p:txBody>
        </p:sp>
        <p:sp>
          <p:nvSpPr>
            <p:cNvPr id="9472" name="Freeform 9471">
              <a:extLst>
                <a:ext uri="{FF2B5EF4-FFF2-40B4-BE49-F238E27FC236}">
                  <a16:creationId xmlns:a16="http://schemas.microsoft.com/office/drawing/2014/main" id="{9DAC1CF6-6F10-7AC3-E36E-37E6A91B2C60}"/>
                </a:ext>
              </a:extLst>
            </p:cNvPr>
            <p:cNvSpPr/>
            <p:nvPr/>
          </p:nvSpPr>
          <p:spPr>
            <a:xfrm>
              <a:off x="6569935" y="4032698"/>
              <a:ext cx="253436" cy="140787"/>
            </a:xfrm>
            <a:custGeom>
              <a:avLst/>
              <a:gdLst>
                <a:gd name="connsiteX0" fmla="*/ 71673 w 253436"/>
                <a:gd name="connsiteY0" fmla="*/ 140788 h 140787"/>
                <a:gd name="connsiteX1" fmla="*/ 253437 w 253436"/>
                <a:gd name="connsiteY1" fmla="*/ 39818 h 140787"/>
                <a:gd name="connsiteX2" fmla="*/ 253437 w 253436"/>
                <a:gd name="connsiteY2" fmla="*/ 0 h 140787"/>
                <a:gd name="connsiteX3" fmla="*/ 0 w 253436"/>
                <a:gd name="connsiteY3" fmla="*/ 140788 h 140787"/>
                <a:gd name="connsiteX4" fmla="*/ 71673 w 253436"/>
                <a:gd name="connsiteY4" fmla="*/ 140788 h 140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436" h="140787">
                  <a:moveTo>
                    <a:pt x="71673" y="140788"/>
                  </a:moveTo>
                  <a:lnTo>
                    <a:pt x="253437" y="39818"/>
                  </a:lnTo>
                  <a:lnTo>
                    <a:pt x="253437" y="0"/>
                  </a:lnTo>
                  <a:lnTo>
                    <a:pt x="0" y="140788"/>
                  </a:lnTo>
                  <a:lnTo>
                    <a:pt x="71673" y="140788"/>
                  </a:lnTo>
                  <a:close/>
                </a:path>
              </a:pathLst>
            </a:custGeom>
            <a:solidFill>
              <a:srgbClr val="D80027"/>
            </a:solidFill>
            <a:ln w="1262" cap="flat">
              <a:noFill/>
              <a:prstDash val="solid"/>
              <a:miter/>
            </a:ln>
          </p:spPr>
          <p:txBody>
            <a:bodyPr rtlCol="0" anchor="ctr"/>
            <a:lstStyle/>
            <a:p>
              <a:endParaRPr lang="en-QA"/>
            </a:p>
          </p:txBody>
        </p:sp>
      </p:grpSp>
      <p:grpSp>
        <p:nvGrpSpPr>
          <p:cNvPr id="9473" name="Graphic 2">
            <a:extLst>
              <a:ext uri="{FF2B5EF4-FFF2-40B4-BE49-F238E27FC236}">
                <a16:creationId xmlns:a16="http://schemas.microsoft.com/office/drawing/2014/main" id="{3EB70D1B-CF69-4E93-16C8-7AAB66110D3A}"/>
              </a:ext>
            </a:extLst>
          </p:cNvPr>
          <p:cNvGrpSpPr/>
          <p:nvPr/>
        </p:nvGrpSpPr>
        <p:grpSpPr>
          <a:xfrm>
            <a:off x="7696007" y="6590503"/>
            <a:ext cx="855664" cy="570397"/>
            <a:chOff x="6175703" y="3222220"/>
            <a:chExt cx="647668" cy="431744"/>
          </a:xfrm>
        </p:grpSpPr>
        <p:sp>
          <p:nvSpPr>
            <p:cNvPr id="9474" name="Freeform 9473">
              <a:extLst>
                <a:ext uri="{FF2B5EF4-FFF2-40B4-BE49-F238E27FC236}">
                  <a16:creationId xmlns:a16="http://schemas.microsoft.com/office/drawing/2014/main" id="{69A9D59E-FF0A-41BA-D7A2-9E8C4B8A8F07}"/>
                </a:ext>
              </a:extLst>
            </p:cNvPr>
            <p:cNvSpPr/>
            <p:nvPr/>
          </p:nvSpPr>
          <p:spPr>
            <a:xfrm>
              <a:off x="6175703" y="3222220"/>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DA44"/>
            </a:solidFill>
            <a:ln w="1262" cap="flat">
              <a:noFill/>
              <a:prstDash val="solid"/>
              <a:miter/>
            </a:ln>
          </p:spPr>
          <p:txBody>
            <a:bodyPr rtlCol="0" anchor="ctr"/>
            <a:lstStyle/>
            <a:p>
              <a:endParaRPr lang="en-QA"/>
            </a:p>
          </p:txBody>
        </p:sp>
        <p:sp>
          <p:nvSpPr>
            <p:cNvPr id="9475" name="Freeform 9474">
              <a:extLst>
                <a:ext uri="{FF2B5EF4-FFF2-40B4-BE49-F238E27FC236}">
                  <a16:creationId xmlns:a16="http://schemas.microsoft.com/office/drawing/2014/main" id="{CE07F25E-5FC5-89F8-2C77-24649E500C38}"/>
                </a:ext>
              </a:extLst>
            </p:cNvPr>
            <p:cNvSpPr/>
            <p:nvPr/>
          </p:nvSpPr>
          <p:spPr>
            <a:xfrm>
              <a:off x="6175703" y="3222220"/>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6DA544"/>
            </a:solidFill>
            <a:ln w="1262" cap="flat">
              <a:noFill/>
              <a:prstDash val="solid"/>
              <a:miter/>
            </a:ln>
          </p:spPr>
          <p:txBody>
            <a:bodyPr rtlCol="0" anchor="ctr"/>
            <a:lstStyle/>
            <a:p>
              <a:endParaRPr lang="en-QA"/>
            </a:p>
          </p:txBody>
        </p:sp>
        <p:sp>
          <p:nvSpPr>
            <p:cNvPr id="9476" name="Freeform 9475">
              <a:extLst>
                <a:ext uri="{FF2B5EF4-FFF2-40B4-BE49-F238E27FC236}">
                  <a16:creationId xmlns:a16="http://schemas.microsoft.com/office/drawing/2014/main" id="{750697F7-372F-513D-CCFF-B58AEC588E7D}"/>
                </a:ext>
              </a:extLst>
            </p:cNvPr>
            <p:cNvSpPr/>
            <p:nvPr/>
          </p:nvSpPr>
          <p:spPr>
            <a:xfrm>
              <a:off x="6175703" y="3510058"/>
              <a:ext cx="647668" cy="143906"/>
            </a:xfrm>
            <a:custGeom>
              <a:avLst/>
              <a:gdLst>
                <a:gd name="connsiteX0" fmla="*/ 0 w 647668"/>
                <a:gd name="connsiteY0" fmla="*/ 0 h 143906"/>
                <a:gd name="connsiteX1" fmla="*/ 647668 w 647668"/>
                <a:gd name="connsiteY1" fmla="*/ 0 h 143906"/>
                <a:gd name="connsiteX2" fmla="*/ 647668 w 647668"/>
                <a:gd name="connsiteY2" fmla="*/ 143906 h 143906"/>
                <a:gd name="connsiteX3" fmla="*/ 0 w 647668"/>
                <a:gd name="connsiteY3" fmla="*/ 143906 h 143906"/>
                <a:gd name="connsiteX4" fmla="*/ 0 w 647668"/>
                <a:gd name="connsiteY4" fmla="*/ 0 h 14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06">
                  <a:moveTo>
                    <a:pt x="0" y="0"/>
                  </a:moveTo>
                  <a:lnTo>
                    <a:pt x="647668" y="0"/>
                  </a:lnTo>
                  <a:lnTo>
                    <a:pt x="647668" y="143906"/>
                  </a:lnTo>
                  <a:lnTo>
                    <a:pt x="0" y="143906"/>
                  </a:lnTo>
                  <a:lnTo>
                    <a:pt x="0" y="0"/>
                  </a:lnTo>
                  <a:close/>
                </a:path>
              </a:pathLst>
            </a:custGeom>
            <a:solidFill>
              <a:srgbClr val="0052B4"/>
            </a:solidFill>
            <a:ln w="1262" cap="flat">
              <a:noFill/>
              <a:prstDash val="solid"/>
              <a:miter/>
            </a:ln>
          </p:spPr>
          <p:txBody>
            <a:bodyPr rtlCol="0" anchor="ctr"/>
            <a:lstStyle/>
            <a:p>
              <a:endParaRPr lang="en-QA"/>
            </a:p>
          </p:txBody>
        </p:sp>
      </p:grpSp>
      <p:grpSp>
        <p:nvGrpSpPr>
          <p:cNvPr id="9477" name="Graphic 2">
            <a:extLst>
              <a:ext uri="{FF2B5EF4-FFF2-40B4-BE49-F238E27FC236}">
                <a16:creationId xmlns:a16="http://schemas.microsoft.com/office/drawing/2014/main" id="{12E00BEB-FF8F-F10F-3BE4-6030CED7A68B}"/>
              </a:ext>
            </a:extLst>
          </p:cNvPr>
          <p:cNvGrpSpPr/>
          <p:nvPr/>
        </p:nvGrpSpPr>
        <p:grpSpPr>
          <a:xfrm>
            <a:off x="7696007" y="5519731"/>
            <a:ext cx="855664" cy="570413"/>
            <a:chOff x="6175703" y="2411731"/>
            <a:chExt cx="647668" cy="431756"/>
          </a:xfrm>
        </p:grpSpPr>
        <p:sp>
          <p:nvSpPr>
            <p:cNvPr id="9478" name="Freeform 9477">
              <a:extLst>
                <a:ext uri="{FF2B5EF4-FFF2-40B4-BE49-F238E27FC236}">
                  <a16:creationId xmlns:a16="http://schemas.microsoft.com/office/drawing/2014/main" id="{916E6D15-326D-F6E3-B043-6555F046641A}"/>
                </a:ext>
              </a:extLst>
            </p:cNvPr>
            <p:cNvSpPr/>
            <p:nvPr/>
          </p:nvSpPr>
          <p:spPr>
            <a:xfrm>
              <a:off x="6175703" y="2411731"/>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479" name="Freeform 9478">
              <a:extLst>
                <a:ext uri="{FF2B5EF4-FFF2-40B4-BE49-F238E27FC236}">
                  <a16:creationId xmlns:a16="http://schemas.microsoft.com/office/drawing/2014/main" id="{306F56A1-126B-3A88-0042-A5C11AF96DD8}"/>
                </a:ext>
              </a:extLst>
            </p:cNvPr>
            <p:cNvSpPr/>
            <p:nvPr/>
          </p:nvSpPr>
          <p:spPr>
            <a:xfrm>
              <a:off x="6175703" y="2411731"/>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9480" name="Freeform 9479">
              <a:extLst>
                <a:ext uri="{FF2B5EF4-FFF2-40B4-BE49-F238E27FC236}">
                  <a16:creationId xmlns:a16="http://schemas.microsoft.com/office/drawing/2014/main" id="{0A5A8291-775F-F122-84EE-C832B8AA459F}"/>
                </a:ext>
              </a:extLst>
            </p:cNvPr>
            <p:cNvSpPr/>
            <p:nvPr/>
          </p:nvSpPr>
          <p:spPr>
            <a:xfrm>
              <a:off x="6607482" y="2411731"/>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grpSp>
      <p:grpSp>
        <p:nvGrpSpPr>
          <p:cNvPr id="9481" name="Graphic 2">
            <a:extLst>
              <a:ext uri="{FF2B5EF4-FFF2-40B4-BE49-F238E27FC236}">
                <a16:creationId xmlns:a16="http://schemas.microsoft.com/office/drawing/2014/main" id="{1D783C14-3AC4-7423-9F70-3383A5DCDAE4}"/>
              </a:ext>
            </a:extLst>
          </p:cNvPr>
          <p:cNvGrpSpPr/>
          <p:nvPr/>
        </p:nvGrpSpPr>
        <p:grpSpPr>
          <a:xfrm>
            <a:off x="7696007" y="3378285"/>
            <a:ext cx="855664" cy="570357"/>
            <a:chOff x="6175703" y="790832"/>
            <a:chExt cx="647668" cy="431714"/>
          </a:xfrm>
        </p:grpSpPr>
        <p:sp>
          <p:nvSpPr>
            <p:cNvPr id="9482" name="Freeform 9481">
              <a:extLst>
                <a:ext uri="{FF2B5EF4-FFF2-40B4-BE49-F238E27FC236}">
                  <a16:creationId xmlns:a16="http://schemas.microsoft.com/office/drawing/2014/main" id="{A54B009B-3A64-72C4-F5BA-818DF205D7CD}"/>
                </a:ext>
              </a:extLst>
            </p:cNvPr>
            <p:cNvSpPr/>
            <p:nvPr/>
          </p:nvSpPr>
          <p:spPr>
            <a:xfrm>
              <a:off x="6175703" y="790832"/>
              <a:ext cx="647668" cy="431714"/>
            </a:xfrm>
            <a:custGeom>
              <a:avLst/>
              <a:gdLst>
                <a:gd name="connsiteX0" fmla="*/ 0 w 647668"/>
                <a:gd name="connsiteY0" fmla="*/ 0 h 431714"/>
                <a:gd name="connsiteX1" fmla="*/ 647668 w 647668"/>
                <a:gd name="connsiteY1" fmla="*/ 0 h 431714"/>
                <a:gd name="connsiteX2" fmla="*/ 647668 w 647668"/>
                <a:gd name="connsiteY2" fmla="*/ 431715 h 431714"/>
                <a:gd name="connsiteX3" fmla="*/ 0 w 647668"/>
                <a:gd name="connsiteY3" fmla="*/ 431715 h 431714"/>
                <a:gd name="connsiteX4" fmla="*/ 0 w 647668"/>
                <a:gd name="connsiteY4" fmla="*/ 0 h 431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4">
                  <a:moveTo>
                    <a:pt x="0" y="0"/>
                  </a:moveTo>
                  <a:lnTo>
                    <a:pt x="647668" y="0"/>
                  </a:lnTo>
                  <a:lnTo>
                    <a:pt x="647668" y="431715"/>
                  </a:lnTo>
                  <a:lnTo>
                    <a:pt x="0" y="431715"/>
                  </a:lnTo>
                  <a:lnTo>
                    <a:pt x="0" y="0"/>
                  </a:lnTo>
                  <a:close/>
                </a:path>
              </a:pathLst>
            </a:custGeom>
            <a:solidFill>
              <a:srgbClr val="FFFFFF"/>
            </a:solidFill>
            <a:ln w="1262" cap="flat">
              <a:noFill/>
              <a:prstDash val="solid"/>
              <a:miter/>
            </a:ln>
          </p:spPr>
          <p:txBody>
            <a:bodyPr rtlCol="0" anchor="ctr"/>
            <a:lstStyle/>
            <a:p>
              <a:endParaRPr lang="en-QA"/>
            </a:p>
          </p:txBody>
        </p:sp>
        <p:sp>
          <p:nvSpPr>
            <p:cNvPr id="9483" name="Freeform 9482">
              <a:extLst>
                <a:ext uri="{FF2B5EF4-FFF2-40B4-BE49-F238E27FC236}">
                  <a16:creationId xmlns:a16="http://schemas.microsoft.com/office/drawing/2014/main" id="{6D514E14-B13C-65B8-DE0B-37A03A43AD52}"/>
                </a:ext>
              </a:extLst>
            </p:cNvPr>
            <p:cNvSpPr/>
            <p:nvPr/>
          </p:nvSpPr>
          <p:spPr>
            <a:xfrm>
              <a:off x="6175703" y="790832"/>
              <a:ext cx="647668" cy="431714"/>
            </a:xfrm>
            <a:custGeom>
              <a:avLst/>
              <a:gdLst>
                <a:gd name="connsiteX0" fmla="*/ 647668 w 647668"/>
                <a:gd name="connsiteY0" fmla="*/ 271323 h 431714"/>
                <a:gd name="connsiteX1" fmla="*/ 260835 w 647668"/>
                <a:gd name="connsiteY1" fmla="*/ 271323 h 431714"/>
                <a:gd name="connsiteX2" fmla="*/ 260835 w 647668"/>
                <a:gd name="connsiteY2" fmla="*/ 431715 h 431714"/>
                <a:gd name="connsiteX3" fmla="*/ 149772 w 647668"/>
                <a:gd name="connsiteY3" fmla="*/ 431715 h 431714"/>
                <a:gd name="connsiteX4" fmla="*/ 149772 w 647668"/>
                <a:gd name="connsiteY4" fmla="*/ 271323 h 431714"/>
                <a:gd name="connsiteX5" fmla="*/ 0 w 647668"/>
                <a:gd name="connsiteY5" fmla="*/ 271323 h 431714"/>
                <a:gd name="connsiteX6" fmla="*/ 0 w 647668"/>
                <a:gd name="connsiteY6" fmla="*/ 160391 h 431714"/>
                <a:gd name="connsiteX7" fmla="*/ 149772 w 647668"/>
                <a:gd name="connsiteY7" fmla="*/ 160391 h 431714"/>
                <a:gd name="connsiteX8" fmla="*/ 149772 w 647668"/>
                <a:gd name="connsiteY8" fmla="*/ 0 h 431714"/>
                <a:gd name="connsiteX9" fmla="*/ 260835 w 647668"/>
                <a:gd name="connsiteY9" fmla="*/ 0 h 431714"/>
                <a:gd name="connsiteX10" fmla="*/ 260835 w 647668"/>
                <a:gd name="connsiteY10" fmla="*/ 160391 h 431714"/>
                <a:gd name="connsiteX11" fmla="*/ 647668 w 647668"/>
                <a:gd name="connsiteY11" fmla="*/ 160391 h 431714"/>
                <a:gd name="connsiteX12" fmla="*/ 647668 w 647668"/>
                <a:gd name="connsiteY12" fmla="*/ 242863 h 431714"/>
                <a:gd name="connsiteX13" fmla="*/ 647668 w 647668"/>
                <a:gd name="connsiteY13" fmla="*/ 271323 h 43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7668" h="431714">
                  <a:moveTo>
                    <a:pt x="647668" y="271323"/>
                  </a:moveTo>
                  <a:lnTo>
                    <a:pt x="260835" y="271323"/>
                  </a:lnTo>
                  <a:lnTo>
                    <a:pt x="260835" y="431715"/>
                  </a:lnTo>
                  <a:lnTo>
                    <a:pt x="149772" y="431715"/>
                  </a:lnTo>
                  <a:lnTo>
                    <a:pt x="149772" y="271323"/>
                  </a:lnTo>
                  <a:lnTo>
                    <a:pt x="0" y="271323"/>
                  </a:lnTo>
                  <a:lnTo>
                    <a:pt x="0" y="160391"/>
                  </a:lnTo>
                  <a:lnTo>
                    <a:pt x="149772" y="160391"/>
                  </a:lnTo>
                  <a:lnTo>
                    <a:pt x="149772" y="0"/>
                  </a:lnTo>
                  <a:lnTo>
                    <a:pt x="260835" y="0"/>
                  </a:lnTo>
                  <a:lnTo>
                    <a:pt x="260835" y="160391"/>
                  </a:lnTo>
                  <a:lnTo>
                    <a:pt x="647668" y="160391"/>
                  </a:lnTo>
                  <a:lnTo>
                    <a:pt x="647668" y="242863"/>
                  </a:lnTo>
                  <a:lnTo>
                    <a:pt x="647668" y="271323"/>
                  </a:lnTo>
                  <a:close/>
                </a:path>
              </a:pathLst>
            </a:custGeom>
            <a:solidFill>
              <a:srgbClr val="0F61A5"/>
            </a:solidFill>
            <a:ln w="1262" cap="flat">
              <a:noFill/>
              <a:prstDash val="solid"/>
              <a:miter/>
            </a:ln>
          </p:spPr>
          <p:txBody>
            <a:bodyPr rtlCol="0" anchor="ctr"/>
            <a:lstStyle/>
            <a:p>
              <a:endParaRPr lang="en-QA"/>
            </a:p>
          </p:txBody>
        </p:sp>
        <p:sp>
          <p:nvSpPr>
            <p:cNvPr id="9484" name="Freeform 9483">
              <a:extLst>
                <a:ext uri="{FF2B5EF4-FFF2-40B4-BE49-F238E27FC236}">
                  <a16:creationId xmlns:a16="http://schemas.microsoft.com/office/drawing/2014/main" id="{F5AF3DE1-6EEA-E351-247E-48F409418C20}"/>
                </a:ext>
              </a:extLst>
            </p:cNvPr>
            <p:cNvSpPr/>
            <p:nvPr/>
          </p:nvSpPr>
          <p:spPr>
            <a:xfrm>
              <a:off x="6175703" y="790832"/>
              <a:ext cx="647668" cy="431714"/>
            </a:xfrm>
            <a:custGeom>
              <a:avLst/>
              <a:gdLst>
                <a:gd name="connsiteX0" fmla="*/ 647668 w 647668"/>
                <a:gd name="connsiteY0" fmla="*/ 188852 h 431714"/>
                <a:gd name="connsiteX1" fmla="*/ 647668 w 647668"/>
                <a:gd name="connsiteY1" fmla="*/ 242863 h 431714"/>
                <a:gd name="connsiteX2" fmla="*/ 232378 w 647668"/>
                <a:gd name="connsiteY2" fmla="*/ 242863 h 431714"/>
                <a:gd name="connsiteX3" fmla="*/ 232378 w 647668"/>
                <a:gd name="connsiteY3" fmla="*/ 431715 h 431714"/>
                <a:gd name="connsiteX4" fmla="*/ 178367 w 647668"/>
                <a:gd name="connsiteY4" fmla="*/ 431715 h 431714"/>
                <a:gd name="connsiteX5" fmla="*/ 178367 w 647668"/>
                <a:gd name="connsiteY5" fmla="*/ 242863 h 431714"/>
                <a:gd name="connsiteX6" fmla="*/ 0 w 647668"/>
                <a:gd name="connsiteY6" fmla="*/ 242863 h 431714"/>
                <a:gd name="connsiteX7" fmla="*/ 0 w 647668"/>
                <a:gd name="connsiteY7" fmla="*/ 188852 h 431714"/>
                <a:gd name="connsiteX8" fmla="*/ 178367 w 647668"/>
                <a:gd name="connsiteY8" fmla="*/ 188852 h 431714"/>
                <a:gd name="connsiteX9" fmla="*/ 178367 w 647668"/>
                <a:gd name="connsiteY9" fmla="*/ 0 h 431714"/>
                <a:gd name="connsiteX10" fmla="*/ 232378 w 647668"/>
                <a:gd name="connsiteY10" fmla="*/ 0 h 431714"/>
                <a:gd name="connsiteX11" fmla="*/ 232378 w 647668"/>
                <a:gd name="connsiteY11" fmla="*/ 188852 h 431714"/>
                <a:gd name="connsiteX12" fmla="*/ 647668 w 647668"/>
                <a:gd name="connsiteY12" fmla="*/ 188852 h 43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7668" h="431714">
                  <a:moveTo>
                    <a:pt x="647668" y="188852"/>
                  </a:moveTo>
                  <a:lnTo>
                    <a:pt x="647668" y="242863"/>
                  </a:lnTo>
                  <a:lnTo>
                    <a:pt x="232378" y="242863"/>
                  </a:lnTo>
                  <a:lnTo>
                    <a:pt x="232378" y="431715"/>
                  </a:lnTo>
                  <a:lnTo>
                    <a:pt x="178367" y="431715"/>
                  </a:lnTo>
                  <a:lnTo>
                    <a:pt x="178367" y="242863"/>
                  </a:lnTo>
                  <a:lnTo>
                    <a:pt x="0" y="242863"/>
                  </a:lnTo>
                  <a:lnTo>
                    <a:pt x="0" y="188852"/>
                  </a:lnTo>
                  <a:lnTo>
                    <a:pt x="178367" y="188852"/>
                  </a:lnTo>
                  <a:lnTo>
                    <a:pt x="178367" y="0"/>
                  </a:lnTo>
                  <a:lnTo>
                    <a:pt x="232378" y="0"/>
                  </a:lnTo>
                  <a:lnTo>
                    <a:pt x="232378" y="188852"/>
                  </a:lnTo>
                  <a:lnTo>
                    <a:pt x="647668" y="188852"/>
                  </a:lnTo>
                  <a:close/>
                </a:path>
              </a:pathLst>
            </a:custGeom>
            <a:solidFill>
              <a:srgbClr val="E50E3D"/>
            </a:solidFill>
            <a:ln w="1262" cap="flat">
              <a:noFill/>
              <a:prstDash val="solid"/>
              <a:miter/>
            </a:ln>
          </p:spPr>
          <p:txBody>
            <a:bodyPr rtlCol="0" anchor="ctr"/>
            <a:lstStyle/>
            <a:p>
              <a:endParaRPr lang="en-QA"/>
            </a:p>
          </p:txBody>
        </p:sp>
      </p:grpSp>
      <p:grpSp>
        <p:nvGrpSpPr>
          <p:cNvPr id="9530" name="Graphic 2">
            <a:extLst>
              <a:ext uri="{FF2B5EF4-FFF2-40B4-BE49-F238E27FC236}">
                <a16:creationId xmlns:a16="http://schemas.microsoft.com/office/drawing/2014/main" id="{EF4DBE6C-250E-02E6-1FB4-7C6705247810}"/>
              </a:ext>
            </a:extLst>
          </p:cNvPr>
          <p:cNvGrpSpPr/>
          <p:nvPr/>
        </p:nvGrpSpPr>
        <p:grpSpPr>
          <a:xfrm>
            <a:off x="6339955" y="9802600"/>
            <a:ext cx="855664" cy="570361"/>
            <a:chOff x="5149282" y="5653513"/>
            <a:chExt cx="647668" cy="431717"/>
          </a:xfrm>
        </p:grpSpPr>
        <p:sp>
          <p:nvSpPr>
            <p:cNvPr id="9531" name="Freeform 9530">
              <a:extLst>
                <a:ext uri="{FF2B5EF4-FFF2-40B4-BE49-F238E27FC236}">
                  <a16:creationId xmlns:a16="http://schemas.microsoft.com/office/drawing/2014/main" id="{A0E39A46-3407-5E23-27F2-820ABE9BBCA3}"/>
                </a:ext>
              </a:extLst>
            </p:cNvPr>
            <p:cNvSpPr/>
            <p:nvPr/>
          </p:nvSpPr>
          <p:spPr>
            <a:xfrm>
              <a:off x="5149282" y="5653513"/>
              <a:ext cx="647668" cy="431717"/>
            </a:xfrm>
            <a:custGeom>
              <a:avLst/>
              <a:gdLst>
                <a:gd name="connsiteX0" fmla="*/ 0 w 647668"/>
                <a:gd name="connsiteY0" fmla="*/ 0 h 431717"/>
                <a:gd name="connsiteX1" fmla="*/ 647668 w 647668"/>
                <a:gd name="connsiteY1" fmla="*/ 0 h 431717"/>
                <a:gd name="connsiteX2" fmla="*/ 647668 w 647668"/>
                <a:gd name="connsiteY2" fmla="*/ 431718 h 431717"/>
                <a:gd name="connsiteX3" fmla="*/ 0 w 647668"/>
                <a:gd name="connsiteY3" fmla="*/ 431718 h 431717"/>
                <a:gd name="connsiteX4" fmla="*/ 0 w 647668"/>
                <a:gd name="connsiteY4" fmla="*/ 0 h 431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7">
                  <a:moveTo>
                    <a:pt x="0" y="0"/>
                  </a:moveTo>
                  <a:lnTo>
                    <a:pt x="647668" y="0"/>
                  </a:lnTo>
                  <a:lnTo>
                    <a:pt x="647668" y="431718"/>
                  </a:lnTo>
                  <a:lnTo>
                    <a:pt x="0" y="431718"/>
                  </a:lnTo>
                  <a:lnTo>
                    <a:pt x="0" y="0"/>
                  </a:lnTo>
                  <a:close/>
                </a:path>
              </a:pathLst>
            </a:custGeom>
            <a:solidFill>
              <a:srgbClr val="338AF3"/>
            </a:solidFill>
            <a:ln w="1262" cap="flat">
              <a:noFill/>
              <a:prstDash val="solid"/>
              <a:miter/>
            </a:ln>
          </p:spPr>
          <p:txBody>
            <a:bodyPr rtlCol="0" anchor="ctr"/>
            <a:lstStyle/>
            <a:p>
              <a:endParaRPr lang="en-QA"/>
            </a:p>
          </p:txBody>
        </p:sp>
        <p:sp>
          <p:nvSpPr>
            <p:cNvPr id="9532" name="Freeform 9531">
              <a:extLst>
                <a:ext uri="{FF2B5EF4-FFF2-40B4-BE49-F238E27FC236}">
                  <a16:creationId xmlns:a16="http://schemas.microsoft.com/office/drawing/2014/main" id="{3C691CAD-AAA5-C672-470F-20819C636085}"/>
                </a:ext>
              </a:extLst>
            </p:cNvPr>
            <p:cNvSpPr/>
            <p:nvPr/>
          </p:nvSpPr>
          <p:spPr>
            <a:xfrm>
              <a:off x="5149282" y="5653513"/>
              <a:ext cx="647668" cy="215928"/>
            </a:xfrm>
            <a:custGeom>
              <a:avLst/>
              <a:gdLst>
                <a:gd name="connsiteX0" fmla="*/ 0 w 647668"/>
                <a:gd name="connsiteY0" fmla="*/ 0 h 215928"/>
                <a:gd name="connsiteX1" fmla="*/ 647668 w 647668"/>
                <a:gd name="connsiteY1" fmla="*/ 0 h 215928"/>
                <a:gd name="connsiteX2" fmla="*/ 647668 w 647668"/>
                <a:gd name="connsiteY2" fmla="*/ 215929 h 215928"/>
                <a:gd name="connsiteX3" fmla="*/ 0 w 647668"/>
                <a:gd name="connsiteY3" fmla="*/ 215929 h 215928"/>
                <a:gd name="connsiteX4" fmla="*/ 0 w 647668"/>
                <a:gd name="connsiteY4" fmla="*/ 0 h 215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928">
                  <a:moveTo>
                    <a:pt x="0" y="0"/>
                  </a:moveTo>
                  <a:lnTo>
                    <a:pt x="647668" y="0"/>
                  </a:lnTo>
                  <a:lnTo>
                    <a:pt x="647668" y="215929"/>
                  </a:lnTo>
                  <a:lnTo>
                    <a:pt x="0" y="215929"/>
                  </a:lnTo>
                  <a:lnTo>
                    <a:pt x="0" y="0"/>
                  </a:lnTo>
                  <a:close/>
                </a:path>
              </a:pathLst>
            </a:custGeom>
            <a:solidFill>
              <a:srgbClr val="56AF35"/>
            </a:solidFill>
            <a:ln w="1262" cap="flat">
              <a:noFill/>
              <a:prstDash val="solid"/>
              <a:miter/>
            </a:ln>
          </p:spPr>
          <p:txBody>
            <a:bodyPr rtlCol="0" anchor="ctr"/>
            <a:lstStyle/>
            <a:p>
              <a:endParaRPr lang="en-QA"/>
            </a:p>
          </p:txBody>
        </p:sp>
        <p:sp>
          <p:nvSpPr>
            <p:cNvPr id="9533" name="Freeform 9532">
              <a:extLst>
                <a:ext uri="{FF2B5EF4-FFF2-40B4-BE49-F238E27FC236}">
                  <a16:creationId xmlns:a16="http://schemas.microsoft.com/office/drawing/2014/main" id="{BAC42C35-B1F9-8DFC-AEC4-26284559A76A}"/>
                </a:ext>
              </a:extLst>
            </p:cNvPr>
            <p:cNvSpPr/>
            <p:nvPr/>
          </p:nvSpPr>
          <p:spPr>
            <a:xfrm>
              <a:off x="5149282" y="5653513"/>
              <a:ext cx="647668" cy="431717"/>
            </a:xfrm>
            <a:custGeom>
              <a:avLst/>
              <a:gdLst>
                <a:gd name="connsiteX0" fmla="*/ 0 w 647668"/>
                <a:gd name="connsiteY0" fmla="*/ 431718 h 431717"/>
                <a:gd name="connsiteX1" fmla="*/ 647668 w 647668"/>
                <a:gd name="connsiteY1" fmla="*/ 215802 h 431717"/>
                <a:gd name="connsiteX2" fmla="*/ 0 w 647668"/>
                <a:gd name="connsiteY2" fmla="*/ 0 h 431717"/>
                <a:gd name="connsiteX3" fmla="*/ 0 w 647668"/>
                <a:gd name="connsiteY3" fmla="*/ 431718 h 431717"/>
              </a:gdLst>
              <a:ahLst/>
              <a:cxnLst>
                <a:cxn ang="0">
                  <a:pos x="connsiteX0" y="connsiteY0"/>
                </a:cxn>
                <a:cxn ang="0">
                  <a:pos x="connsiteX1" y="connsiteY1"/>
                </a:cxn>
                <a:cxn ang="0">
                  <a:pos x="connsiteX2" y="connsiteY2"/>
                </a:cxn>
                <a:cxn ang="0">
                  <a:pos x="connsiteX3" y="connsiteY3"/>
                </a:cxn>
              </a:cxnLst>
              <a:rect l="l" t="t" r="r" b="b"/>
              <a:pathLst>
                <a:path w="647668" h="431717">
                  <a:moveTo>
                    <a:pt x="0" y="431718"/>
                  </a:moveTo>
                  <a:lnTo>
                    <a:pt x="647668" y="215802"/>
                  </a:lnTo>
                  <a:lnTo>
                    <a:pt x="0" y="0"/>
                  </a:lnTo>
                  <a:lnTo>
                    <a:pt x="0" y="431718"/>
                  </a:lnTo>
                  <a:close/>
                </a:path>
              </a:pathLst>
            </a:custGeom>
            <a:solidFill>
              <a:srgbClr val="D80027"/>
            </a:solidFill>
            <a:ln w="1262" cap="flat">
              <a:noFill/>
              <a:prstDash val="solid"/>
              <a:miter/>
            </a:ln>
          </p:spPr>
          <p:txBody>
            <a:bodyPr rtlCol="0" anchor="ctr"/>
            <a:lstStyle/>
            <a:p>
              <a:endParaRPr lang="en-QA"/>
            </a:p>
          </p:txBody>
        </p:sp>
        <p:sp>
          <p:nvSpPr>
            <p:cNvPr id="9534" name="Freeform 9533">
              <a:extLst>
                <a:ext uri="{FF2B5EF4-FFF2-40B4-BE49-F238E27FC236}">
                  <a16:creationId xmlns:a16="http://schemas.microsoft.com/office/drawing/2014/main" id="{87BCD44C-6BD6-5D5F-D4CE-6332AFBAA847}"/>
                </a:ext>
              </a:extLst>
            </p:cNvPr>
            <p:cNvSpPr/>
            <p:nvPr/>
          </p:nvSpPr>
          <p:spPr>
            <a:xfrm>
              <a:off x="5211903" y="5761540"/>
              <a:ext cx="215548" cy="215537"/>
            </a:xfrm>
            <a:custGeom>
              <a:avLst/>
              <a:gdLst>
                <a:gd name="connsiteX0" fmla="*/ 107768 w 215548"/>
                <a:gd name="connsiteY0" fmla="*/ 184810 h 215537"/>
                <a:gd name="connsiteX1" fmla="*/ 184680 w 215548"/>
                <a:gd name="connsiteY1" fmla="*/ 107901 h 215537"/>
                <a:gd name="connsiteX2" fmla="*/ 107768 w 215548"/>
                <a:gd name="connsiteY2" fmla="*/ 30993 h 215537"/>
                <a:gd name="connsiteX3" fmla="*/ 30856 w 215548"/>
                <a:gd name="connsiteY3" fmla="*/ 107901 h 215537"/>
                <a:gd name="connsiteX4" fmla="*/ 107768 w 215548"/>
                <a:gd name="connsiteY4" fmla="*/ 184810 h 215537"/>
                <a:gd name="connsiteX5" fmla="*/ 107768 w 215548"/>
                <a:gd name="connsiteY5" fmla="*/ 215537 h 215537"/>
                <a:gd name="connsiteX6" fmla="*/ 0 w 215548"/>
                <a:gd name="connsiteY6" fmla="*/ 107775 h 215537"/>
                <a:gd name="connsiteX7" fmla="*/ 107768 w 215548"/>
                <a:gd name="connsiteY7" fmla="*/ 0 h 215537"/>
                <a:gd name="connsiteX8" fmla="*/ 215549 w 215548"/>
                <a:gd name="connsiteY8" fmla="*/ 107775 h 215537"/>
                <a:gd name="connsiteX9" fmla="*/ 107768 w 215548"/>
                <a:gd name="connsiteY9" fmla="*/ 215537 h 21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548" h="215537">
                  <a:moveTo>
                    <a:pt x="107768" y="184810"/>
                  </a:moveTo>
                  <a:cubicBezTo>
                    <a:pt x="150276" y="184810"/>
                    <a:pt x="184680" y="150396"/>
                    <a:pt x="184680" y="107901"/>
                  </a:cubicBezTo>
                  <a:cubicBezTo>
                    <a:pt x="184680" y="65395"/>
                    <a:pt x="150276" y="30993"/>
                    <a:pt x="107768" y="30993"/>
                  </a:cubicBezTo>
                  <a:cubicBezTo>
                    <a:pt x="65272" y="30993"/>
                    <a:pt x="30856" y="65395"/>
                    <a:pt x="30856" y="107901"/>
                  </a:cubicBezTo>
                  <a:cubicBezTo>
                    <a:pt x="30856" y="150396"/>
                    <a:pt x="65272" y="184810"/>
                    <a:pt x="107768" y="184810"/>
                  </a:cubicBezTo>
                  <a:close/>
                  <a:moveTo>
                    <a:pt x="107768" y="215537"/>
                  </a:moveTo>
                  <a:cubicBezTo>
                    <a:pt x="48316" y="215537"/>
                    <a:pt x="0" y="167350"/>
                    <a:pt x="0" y="107775"/>
                  </a:cubicBezTo>
                  <a:cubicBezTo>
                    <a:pt x="0" y="48187"/>
                    <a:pt x="48190" y="0"/>
                    <a:pt x="107768" y="0"/>
                  </a:cubicBezTo>
                  <a:cubicBezTo>
                    <a:pt x="167358" y="0"/>
                    <a:pt x="215549" y="48187"/>
                    <a:pt x="215549" y="107775"/>
                  </a:cubicBezTo>
                  <a:cubicBezTo>
                    <a:pt x="215549" y="167350"/>
                    <a:pt x="167220" y="215537"/>
                    <a:pt x="107768" y="215537"/>
                  </a:cubicBezTo>
                  <a:close/>
                </a:path>
              </a:pathLst>
            </a:custGeom>
            <a:solidFill>
              <a:srgbClr val="FFC945"/>
            </a:solidFill>
            <a:ln w="1262" cap="flat">
              <a:noFill/>
              <a:prstDash val="solid"/>
              <a:miter/>
            </a:ln>
          </p:spPr>
          <p:txBody>
            <a:bodyPr rtlCol="0" anchor="ctr"/>
            <a:lstStyle/>
            <a:p>
              <a:endParaRPr lang="en-QA"/>
            </a:p>
          </p:txBody>
        </p:sp>
        <p:sp>
          <p:nvSpPr>
            <p:cNvPr id="9535" name="Freeform 9534">
              <a:extLst>
                <a:ext uri="{FF2B5EF4-FFF2-40B4-BE49-F238E27FC236}">
                  <a16:creationId xmlns:a16="http://schemas.microsoft.com/office/drawing/2014/main" id="{619B8A80-E097-F4FD-38D5-A2439B96A09B}"/>
                </a:ext>
              </a:extLst>
            </p:cNvPr>
            <p:cNvSpPr/>
            <p:nvPr/>
          </p:nvSpPr>
          <p:spPr>
            <a:xfrm>
              <a:off x="5278310" y="5818969"/>
              <a:ext cx="44276" cy="44273"/>
            </a:xfrm>
            <a:custGeom>
              <a:avLst/>
              <a:gdLst>
                <a:gd name="connsiteX0" fmla="*/ 22132 w 44276"/>
                <a:gd name="connsiteY0" fmla="*/ 44274 h 44273"/>
                <a:gd name="connsiteX1" fmla="*/ 44276 w 44276"/>
                <a:gd name="connsiteY1" fmla="*/ 22130 h 44273"/>
                <a:gd name="connsiteX2" fmla="*/ 22132 w 44276"/>
                <a:gd name="connsiteY2" fmla="*/ 0 h 44273"/>
                <a:gd name="connsiteX3" fmla="*/ 0 w 44276"/>
                <a:gd name="connsiteY3" fmla="*/ 22130 h 44273"/>
                <a:gd name="connsiteX4" fmla="*/ 22132 w 44276"/>
                <a:gd name="connsiteY4" fmla="*/ 44274 h 442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76" h="44273">
                  <a:moveTo>
                    <a:pt x="22132" y="44274"/>
                  </a:moveTo>
                  <a:cubicBezTo>
                    <a:pt x="34366" y="44274"/>
                    <a:pt x="44276" y="34363"/>
                    <a:pt x="44276" y="22130"/>
                  </a:cubicBezTo>
                  <a:cubicBezTo>
                    <a:pt x="44276" y="9910"/>
                    <a:pt x="34366" y="0"/>
                    <a:pt x="22132" y="0"/>
                  </a:cubicBezTo>
                  <a:cubicBezTo>
                    <a:pt x="9911" y="0"/>
                    <a:pt x="0" y="9910"/>
                    <a:pt x="0" y="22130"/>
                  </a:cubicBezTo>
                  <a:cubicBezTo>
                    <a:pt x="0" y="34363"/>
                    <a:pt x="9911" y="44274"/>
                    <a:pt x="22132" y="44274"/>
                  </a:cubicBezTo>
                  <a:close/>
                </a:path>
              </a:pathLst>
            </a:custGeom>
            <a:solidFill>
              <a:srgbClr val="FFC945"/>
            </a:solidFill>
            <a:ln w="1262" cap="flat">
              <a:noFill/>
              <a:prstDash val="solid"/>
              <a:miter/>
            </a:ln>
          </p:spPr>
          <p:txBody>
            <a:bodyPr rtlCol="0" anchor="ctr"/>
            <a:lstStyle/>
            <a:p>
              <a:endParaRPr lang="en-QA"/>
            </a:p>
          </p:txBody>
        </p:sp>
        <p:sp>
          <p:nvSpPr>
            <p:cNvPr id="9536" name="Freeform 9535">
              <a:extLst>
                <a:ext uri="{FF2B5EF4-FFF2-40B4-BE49-F238E27FC236}">
                  <a16:creationId xmlns:a16="http://schemas.microsoft.com/office/drawing/2014/main" id="{B7B881BA-B2E6-33EE-6A7B-37F058254343}"/>
                </a:ext>
              </a:extLst>
            </p:cNvPr>
            <p:cNvSpPr/>
            <p:nvPr/>
          </p:nvSpPr>
          <p:spPr>
            <a:xfrm>
              <a:off x="5315504" y="5831871"/>
              <a:ext cx="44263" cy="44274"/>
            </a:xfrm>
            <a:custGeom>
              <a:avLst/>
              <a:gdLst>
                <a:gd name="connsiteX0" fmla="*/ 22132 w 44263"/>
                <a:gd name="connsiteY0" fmla="*/ 44274 h 44274"/>
                <a:gd name="connsiteX1" fmla="*/ 44264 w 44263"/>
                <a:gd name="connsiteY1" fmla="*/ 22131 h 44274"/>
                <a:gd name="connsiteX2" fmla="*/ 22132 w 44263"/>
                <a:gd name="connsiteY2" fmla="*/ 0 h 44274"/>
                <a:gd name="connsiteX3" fmla="*/ 0 w 44263"/>
                <a:gd name="connsiteY3" fmla="*/ 22131 h 44274"/>
                <a:gd name="connsiteX4" fmla="*/ 22132 w 44263"/>
                <a:gd name="connsiteY4" fmla="*/ 44274 h 44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63" h="44274">
                  <a:moveTo>
                    <a:pt x="22132" y="44274"/>
                  </a:moveTo>
                  <a:cubicBezTo>
                    <a:pt x="34353" y="44274"/>
                    <a:pt x="44264" y="34364"/>
                    <a:pt x="44264" y="22131"/>
                  </a:cubicBezTo>
                  <a:cubicBezTo>
                    <a:pt x="44264" y="9910"/>
                    <a:pt x="34353" y="0"/>
                    <a:pt x="22132" y="0"/>
                  </a:cubicBezTo>
                  <a:cubicBezTo>
                    <a:pt x="9911" y="0"/>
                    <a:pt x="0" y="9910"/>
                    <a:pt x="0" y="22131"/>
                  </a:cubicBezTo>
                  <a:cubicBezTo>
                    <a:pt x="0" y="34364"/>
                    <a:pt x="9911" y="44274"/>
                    <a:pt x="22132" y="44274"/>
                  </a:cubicBezTo>
                  <a:close/>
                </a:path>
              </a:pathLst>
            </a:custGeom>
            <a:solidFill>
              <a:srgbClr val="FFC945"/>
            </a:solidFill>
            <a:ln w="1262" cap="flat">
              <a:noFill/>
              <a:prstDash val="solid"/>
              <a:miter/>
            </a:ln>
          </p:spPr>
          <p:txBody>
            <a:bodyPr rtlCol="0" anchor="ctr"/>
            <a:lstStyle/>
            <a:p>
              <a:endParaRPr lang="en-QA"/>
            </a:p>
          </p:txBody>
        </p:sp>
        <p:sp>
          <p:nvSpPr>
            <p:cNvPr id="9537" name="Freeform 9536">
              <a:extLst>
                <a:ext uri="{FF2B5EF4-FFF2-40B4-BE49-F238E27FC236}">
                  <a16:creationId xmlns:a16="http://schemas.microsoft.com/office/drawing/2014/main" id="{7BB38ED3-D4DF-5A42-2F3D-829F74F1B966}"/>
                </a:ext>
              </a:extLst>
            </p:cNvPr>
            <p:cNvSpPr/>
            <p:nvPr/>
          </p:nvSpPr>
          <p:spPr>
            <a:xfrm>
              <a:off x="5297538" y="5802393"/>
              <a:ext cx="44276" cy="44273"/>
            </a:xfrm>
            <a:custGeom>
              <a:avLst/>
              <a:gdLst>
                <a:gd name="connsiteX0" fmla="*/ 22132 w 44276"/>
                <a:gd name="connsiteY0" fmla="*/ 44274 h 44273"/>
                <a:gd name="connsiteX1" fmla="*/ 44276 w 44276"/>
                <a:gd name="connsiteY1" fmla="*/ 22143 h 44273"/>
                <a:gd name="connsiteX2" fmla="*/ 22132 w 44276"/>
                <a:gd name="connsiteY2" fmla="*/ 0 h 44273"/>
                <a:gd name="connsiteX3" fmla="*/ 0 w 44276"/>
                <a:gd name="connsiteY3" fmla="*/ 22143 h 44273"/>
                <a:gd name="connsiteX4" fmla="*/ 22132 w 44276"/>
                <a:gd name="connsiteY4" fmla="*/ 44274 h 442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76" h="44273">
                  <a:moveTo>
                    <a:pt x="22132" y="44274"/>
                  </a:moveTo>
                  <a:cubicBezTo>
                    <a:pt x="34366" y="44274"/>
                    <a:pt x="44276" y="34363"/>
                    <a:pt x="44276" y="22143"/>
                  </a:cubicBezTo>
                  <a:cubicBezTo>
                    <a:pt x="44276" y="9910"/>
                    <a:pt x="34366" y="0"/>
                    <a:pt x="22132" y="0"/>
                  </a:cubicBezTo>
                  <a:cubicBezTo>
                    <a:pt x="9911" y="0"/>
                    <a:pt x="0" y="9910"/>
                    <a:pt x="0" y="22143"/>
                  </a:cubicBezTo>
                  <a:cubicBezTo>
                    <a:pt x="0" y="34363"/>
                    <a:pt x="9911" y="44274"/>
                    <a:pt x="22132" y="44274"/>
                  </a:cubicBezTo>
                  <a:close/>
                </a:path>
              </a:pathLst>
            </a:custGeom>
            <a:solidFill>
              <a:srgbClr val="FFC945"/>
            </a:solidFill>
            <a:ln w="1262" cap="flat">
              <a:noFill/>
              <a:prstDash val="solid"/>
              <a:miter/>
            </a:ln>
          </p:spPr>
          <p:txBody>
            <a:bodyPr rtlCol="0" anchor="ctr"/>
            <a:lstStyle/>
            <a:p>
              <a:endParaRPr lang="en-QA"/>
            </a:p>
          </p:txBody>
        </p:sp>
        <p:sp>
          <p:nvSpPr>
            <p:cNvPr id="9538" name="Freeform 9537">
              <a:extLst>
                <a:ext uri="{FF2B5EF4-FFF2-40B4-BE49-F238E27FC236}">
                  <a16:creationId xmlns:a16="http://schemas.microsoft.com/office/drawing/2014/main" id="{EDA350BA-6105-A3EA-656B-8DC8DF1B72CB}"/>
                </a:ext>
              </a:extLst>
            </p:cNvPr>
            <p:cNvSpPr/>
            <p:nvPr/>
          </p:nvSpPr>
          <p:spPr>
            <a:xfrm>
              <a:off x="5278310" y="5849835"/>
              <a:ext cx="44276" cy="44274"/>
            </a:xfrm>
            <a:custGeom>
              <a:avLst/>
              <a:gdLst>
                <a:gd name="connsiteX0" fmla="*/ 22132 w 44276"/>
                <a:gd name="connsiteY0" fmla="*/ 44274 h 44274"/>
                <a:gd name="connsiteX1" fmla="*/ 44276 w 44276"/>
                <a:gd name="connsiteY1" fmla="*/ 22131 h 44274"/>
                <a:gd name="connsiteX2" fmla="*/ 22132 w 44276"/>
                <a:gd name="connsiteY2" fmla="*/ 0 h 44274"/>
                <a:gd name="connsiteX3" fmla="*/ 0 w 44276"/>
                <a:gd name="connsiteY3" fmla="*/ 22131 h 44274"/>
                <a:gd name="connsiteX4" fmla="*/ 22132 w 44276"/>
                <a:gd name="connsiteY4" fmla="*/ 44274 h 44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76" h="44274">
                  <a:moveTo>
                    <a:pt x="22132" y="44274"/>
                  </a:moveTo>
                  <a:cubicBezTo>
                    <a:pt x="34366" y="44274"/>
                    <a:pt x="44276" y="34351"/>
                    <a:pt x="44276" y="22131"/>
                  </a:cubicBezTo>
                  <a:cubicBezTo>
                    <a:pt x="44276" y="9910"/>
                    <a:pt x="34366" y="0"/>
                    <a:pt x="22132" y="0"/>
                  </a:cubicBezTo>
                  <a:cubicBezTo>
                    <a:pt x="9911" y="0"/>
                    <a:pt x="0" y="9910"/>
                    <a:pt x="0" y="22131"/>
                  </a:cubicBezTo>
                  <a:cubicBezTo>
                    <a:pt x="0" y="34351"/>
                    <a:pt x="9911" y="44274"/>
                    <a:pt x="22132" y="44274"/>
                  </a:cubicBezTo>
                  <a:close/>
                </a:path>
              </a:pathLst>
            </a:custGeom>
            <a:solidFill>
              <a:srgbClr val="FFC945"/>
            </a:solidFill>
            <a:ln w="1262" cap="flat">
              <a:noFill/>
              <a:prstDash val="solid"/>
              <a:miter/>
            </a:ln>
          </p:spPr>
          <p:txBody>
            <a:bodyPr rtlCol="0" anchor="ctr"/>
            <a:lstStyle/>
            <a:p>
              <a:endParaRPr lang="en-QA"/>
            </a:p>
          </p:txBody>
        </p:sp>
        <p:sp>
          <p:nvSpPr>
            <p:cNvPr id="9539" name="Freeform 9538">
              <a:extLst>
                <a:ext uri="{FF2B5EF4-FFF2-40B4-BE49-F238E27FC236}">
                  <a16:creationId xmlns:a16="http://schemas.microsoft.com/office/drawing/2014/main" id="{A56727C2-F86E-9379-462C-6286749A0914}"/>
                </a:ext>
              </a:extLst>
            </p:cNvPr>
            <p:cNvSpPr/>
            <p:nvPr/>
          </p:nvSpPr>
          <p:spPr>
            <a:xfrm>
              <a:off x="5316767" y="5862612"/>
              <a:ext cx="44276" cy="44261"/>
            </a:xfrm>
            <a:custGeom>
              <a:avLst/>
              <a:gdLst>
                <a:gd name="connsiteX0" fmla="*/ 22132 w 44276"/>
                <a:gd name="connsiteY0" fmla="*/ 44261 h 44261"/>
                <a:gd name="connsiteX1" fmla="*/ 44276 w 44276"/>
                <a:gd name="connsiteY1" fmla="*/ 22131 h 44261"/>
                <a:gd name="connsiteX2" fmla="*/ 22132 w 44276"/>
                <a:gd name="connsiteY2" fmla="*/ 0 h 44261"/>
                <a:gd name="connsiteX3" fmla="*/ 0 w 44276"/>
                <a:gd name="connsiteY3" fmla="*/ 22131 h 44261"/>
                <a:gd name="connsiteX4" fmla="*/ 22132 w 44276"/>
                <a:gd name="connsiteY4" fmla="*/ 44261 h 4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76" h="44261">
                  <a:moveTo>
                    <a:pt x="22132" y="44261"/>
                  </a:moveTo>
                  <a:cubicBezTo>
                    <a:pt x="34366" y="44261"/>
                    <a:pt x="44276" y="34351"/>
                    <a:pt x="44276" y="22131"/>
                  </a:cubicBezTo>
                  <a:cubicBezTo>
                    <a:pt x="44276" y="9910"/>
                    <a:pt x="34366" y="0"/>
                    <a:pt x="22132" y="0"/>
                  </a:cubicBezTo>
                  <a:cubicBezTo>
                    <a:pt x="9911" y="0"/>
                    <a:pt x="0" y="9910"/>
                    <a:pt x="0" y="22131"/>
                  </a:cubicBezTo>
                  <a:cubicBezTo>
                    <a:pt x="0" y="34351"/>
                    <a:pt x="9911" y="44261"/>
                    <a:pt x="22132" y="44261"/>
                  </a:cubicBezTo>
                  <a:close/>
                </a:path>
              </a:pathLst>
            </a:custGeom>
            <a:solidFill>
              <a:srgbClr val="FFC945"/>
            </a:solidFill>
            <a:ln w="1262" cap="flat">
              <a:noFill/>
              <a:prstDash val="solid"/>
              <a:miter/>
            </a:ln>
          </p:spPr>
          <p:txBody>
            <a:bodyPr rtlCol="0" anchor="ctr"/>
            <a:lstStyle/>
            <a:p>
              <a:endParaRPr lang="en-QA"/>
            </a:p>
          </p:txBody>
        </p:sp>
        <p:sp>
          <p:nvSpPr>
            <p:cNvPr id="9540" name="Freeform 9539">
              <a:extLst>
                <a:ext uri="{FF2B5EF4-FFF2-40B4-BE49-F238E27FC236}">
                  <a16:creationId xmlns:a16="http://schemas.microsoft.com/office/drawing/2014/main" id="{4F2F2048-F9E8-6C67-B155-B2584B5F651E}"/>
                </a:ext>
              </a:extLst>
            </p:cNvPr>
            <p:cNvSpPr/>
            <p:nvPr/>
          </p:nvSpPr>
          <p:spPr>
            <a:xfrm>
              <a:off x="5282111" y="5881839"/>
              <a:ext cx="44263" cy="44261"/>
            </a:xfrm>
            <a:custGeom>
              <a:avLst/>
              <a:gdLst>
                <a:gd name="connsiteX0" fmla="*/ 22132 w 44263"/>
                <a:gd name="connsiteY0" fmla="*/ 44261 h 44261"/>
                <a:gd name="connsiteX1" fmla="*/ 44264 w 44263"/>
                <a:gd name="connsiteY1" fmla="*/ 22131 h 44261"/>
                <a:gd name="connsiteX2" fmla="*/ 22132 w 44263"/>
                <a:gd name="connsiteY2" fmla="*/ 0 h 44261"/>
                <a:gd name="connsiteX3" fmla="*/ 0 w 44263"/>
                <a:gd name="connsiteY3" fmla="*/ 22131 h 44261"/>
                <a:gd name="connsiteX4" fmla="*/ 22132 w 44263"/>
                <a:gd name="connsiteY4" fmla="*/ 44261 h 4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63" h="44261">
                  <a:moveTo>
                    <a:pt x="22132" y="44261"/>
                  </a:moveTo>
                  <a:cubicBezTo>
                    <a:pt x="34353" y="44261"/>
                    <a:pt x="44264" y="34351"/>
                    <a:pt x="44264" y="22131"/>
                  </a:cubicBezTo>
                  <a:cubicBezTo>
                    <a:pt x="44264" y="9910"/>
                    <a:pt x="34353" y="0"/>
                    <a:pt x="22132" y="0"/>
                  </a:cubicBezTo>
                  <a:cubicBezTo>
                    <a:pt x="9911" y="0"/>
                    <a:pt x="0" y="9910"/>
                    <a:pt x="0" y="22131"/>
                  </a:cubicBezTo>
                  <a:cubicBezTo>
                    <a:pt x="0" y="34351"/>
                    <a:pt x="9911" y="44261"/>
                    <a:pt x="22132" y="44261"/>
                  </a:cubicBezTo>
                  <a:close/>
                </a:path>
              </a:pathLst>
            </a:custGeom>
            <a:solidFill>
              <a:srgbClr val="FFC945"/>
            </a:solidFill>
            <a:ln w="1262" cap="flat">
              <a:noFill/>
              <a:prstDash val="solid"/>
              <a:miter/>
            </a:ln>
          </p:spPr>
          <p:txBody>
            <a:bodyPr rtlCol="0" anchor="ctr"/>
            <a:lstStyle/>
            <a:p>
              <a:endParaRPr lang="en-QA"/>
            </a:p>
          </p:txBody>
        </p:sp>
        <p:sp>
          <p:nvSpPr>
            <p:cNvPr id="9541" name="Freeform 9540">
              <a:extLst>
                <a:ext uri="{FF2B5EF4-FFF2-40B4-BE49-F238E27FC236}">
                  <a16:creationId xmlns:a16="http://schemas.microsoft.com/office/drawing/2014/main" id="{CDC77755-9A85-529E-6ED5-FFD96DD8CB26}"/>
                </a:ext>
              </a:extLst>
            </p:cNvPr>
            <p:cNvSpPr/>
            <p:nvPr/>
          </p:nvSpPr>
          <p:spPr>
            <a:xfrm>
              <a:off x="5311704" y="5890941"/>
              <a:ext cx="44276" cy="44274"/>
            </a:xfrm>
            <a:custGeom>
              <a:avLst/>
              <a:gdLst>
                <a:gd name="connsiteX0" fmla="*/ 22132 w 44276"/>
                <a:gd name="connsiteY0" fmla="*/ 44274 h 44274"/>
                <a:gd name="connsiteX1" fmla="*/ 44276 w 44276"/>
                <a:gd name="connsiteY1" fmla="*/ 22131 h 44274"/>
                <a:gd name="connsiteX2" fmla="*/ 22132 w 44276"/>
                <a:gd name="connsiteY2" fmla="*/ 0 h 44274"/>
                <a:gd name="connsiteX3" fmla="*/ 0 w 44276"/>
                <a:gd name="connsiteY3" fmla="*/ 22131 h 44274"/>
                <a:gd name="connsiteX4" fmla="*/ 22132 w 44276"/>
                <a:gd name="connsiteY4" fmla="*/ 44274 h 44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76" h="44274">
                  <a:moveTo>
                    <a:pt x="22132" y="44274"/>
                  </a:moveTo>
                  <a:cubicBezTo>
                    <a:pt x="34366" y="44274"/>
                    <a:pt x="44276" y="34364"/>
                    <a:pt x="44276" y="22131"/>
                  </a:cubicBezTo>
                  <a:cubicBezTo>
                    <a:pt x="44276" y="9910"/>
                    <a:pt x="34366" y="0"/>
                    <a:pt x="22132" y="0"/>
                  </a:cubicBezTo>
                  <a:cubicBezTo>
                    <a:pt x="9911" y="0"/>
                    <a:pt x="0" y="9910"/>
                    <a:pt x="0" y="22131"/>
                  </a:cubicBezTo>
                  <a:cubicBezTo>
                    <a:pt x="0" y="34364"/>
                    <a:pt x="9911" y="44274"/>
                    <a:pt x="22132" y="44274"/>
                  </a:cubicBezTo>
                  <a:close/>
                </a:path>
              </a:pathLst>
            </a:custGeom>
            <a:solidFill>
              <a:srgbClr val="FFC945"/>
            </a:solidFill>
            <a:ln w="1262" cap="flat">
              <a:noFill/>
              <a:prstDash val="solid"/>
              <a:miter/>
            </a:ln>
          </p:spPr>
          <p:txBody>
            <a:bodyPr rtlCol="0" anchor="ctr"/>
            <a:lstStyle/>
            <a:p>
              <a:endParaRPr lang="en-QA"/>
            </a:p>
          </p:txBody>
        </p:sp>
      </p:grpSp>
      <p:grpSp>
        <p:nvGrpSpPr>
          <p:cNvPr id="9542" name="Graphic 2">
            <a:extLst>
              <a:ext uri="{FF2B5EF4-FFF2-40B4-BE49-F238E27FC236}">
                <a16:creationId xmlns:a16="http://schemas.microsoft.com/office/drawing/2014/main" id="{A18AED40-D5C5-6199-12AB-573A0445D975}"/>
              </a:ext>
            </a:extLst>
          </p:cNvPr>
          <p:cNvGrpSpPr/>
          <p:nvPr/>
        </p:nvGrpSpPr>
        <p:grpSpPr>
          <a:xfrm>
            <a:off x="6339955" y="8731890"/>
            <a:ext cx="855664" cy="570515"/>
            <a:chOff x="5149282" y="4843070"/>
            <a:chExt cx="647668" cy="431833"/>
          </a:xfrm>
        </p:grpSpPr>
        <p:sp>
          <p:nvSpPr>
            <p:cNvPr id="9543" name="Freeform 9542">
              <a:extLst>
                <a:ext uri="{FF2B5EF4-FFF2-40B4-BE49-F238E27FC236}">
                  <a16:creationId xmlns:a16="http://schemas.microsoft.com/office/drawing/2014/main" id="{8B562866-DE31-152E-694C-D768AE82DA23}"/>
                </a:ext>
              </a:extLst>
            </p:cNvPr>
            <p:cNvSpPr/>
            <p:nvPr/>
          </p:nvSpPr>
          <p:spPr>
            <a:xfrm>
              <a:off x="5149282" y="4843074"/>
              <a:ext cx="647668" cy="431705"/>
            </a:xfrm>
            <a:custGeom>
              <a:avLst/>
              <a:gdLst>
                <a:gd name="connsiteX0" fmla="*/ 0 w 647668"/>
                <a:gd name="connsiteY0" fmla="*/ 0 h 431705"/>
                <a:gd name="connsiteX1" fmla="*/ 647668 w 647668"/>
                <a:gd name="connsiteY1" fmla="*/ 0 h 431705"/>
                <a:gd name="connsiteX2" fmla="*/ 647668 w 647668"/>
                <a:gd name="connsiteY2" fmla="*/ 431706 h 431705"/>
                <a:gd name="connsiteX3" fmla="*/ 0 w 647668"/>
                <a:gd name="connsiteY3" fmla="*/ 431706 h 431705"/>
                <a:gd name="connsiteX4" fmla="*/ 0 w 647668"/>
                <a:gd name="connsiteY4" fmla="*/ 0 h 43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05">
                  <a:moveTo>
                    <a:pt x="0" y="0"/>
                  </a:moveTo>
                  <a:lnTo>
                    <a:pt x="647668" y="0"/>
                  </a:lnTo>
                  <a:lnTo>
                    <a:pt x="647668" y="431706"/>
                  </a:lnTo>
                  <a:lnTo>
                    <a:pt x="0" y="431706"/>
                  </a:lnTo>
                  <a:lnTo>
                    <a:pt x="0" y="0"/>
                  </a:lnTo>
                  <a:close/>
                </a:path>
              </a:pathLst>
            </a:custGeom>
            <a:solidFill>
              <a:srgbClr val="FFFFFF"/>
            </a:solidFill>
            <a:ln w="1262" cap="flat">
              <a:noFill/>
              <a:prstDash val="solid"/>
              <a:miter/>
            </a:ln>
          </p:spPr>
          <p:txBody>
            <a:bodyPr rtlCol="0" anchor="ctr"/>
            <a:lstStyle/>
            <a:p>
              <a:endParaRPr lang="en-QA"/>
            </a:p>
          </p:txBody>
        </p:sp>
        <p:sp>
          <p:nvSpPr>
            <p:cNvPr id="9544" name="Freeform 9543">
              <a:extLst>
                <a:ext uri="{FF2B5EF4-FFF2-40B4-BE49-F238E27FC236}">
                  <a16:creationId xmlns:a16="http://schemas.microsoft.com/office/drawing/2014/main" id="{5AFB6A10-D324-3E4A-678C-70C1721B9AF1}"/>
                </a:ext>
              </a:extLst>
            </p:cNvPr>
            <p:cNvSpPr/>
            <p:nvPr/>
          </p:nvSpPr>
          <p:spPr>
            <a:xfrm>
              <a:off x="5149282" y="4843074"/>
              <a:ext cx="647668" cy="143944"/>
            </a:xfrm>
            <a:custGeom>
              <a:avLst/>
              <a:gdLst>
                <a:gd name="connsiteX0" fmla="*/ 0 w 647668"/>
                <a:gd name="connsiteY0" fmla="*/ 0 h 143944"/>
                <a:gd name="connsiteX1" fmla="*/ 647668 w 647668"/>
                <a:gd name="connsiteY1" fmla="*/ 0 h 143944"/>
                <a:gd name="connsiteX2" fmla="*/ 647668 w 647668"/>
                <a:gd name="connsiteY2" fmla="*/ 143944 h 143944"/>
                <a:gd name="connsiteX3" fmla="*/ 0 w 647668"/>
                <a:gd name="connsiteY3" fmla="*/ 143944 h 143944"/>
                <a:gd name="connsiteX4" fmla="*/ 0 w 647668"/>
                <a:gd name="connsiteY4" fmla="*/ 0 h 143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44">
                  <a:moveTo>
                    <a:pt x="0" y="0"/>
                  </a:moveTo>
                  <a:lnTo>
                    <a:pt x="647668" y="0"/>
                  </a:lnTo>
                  <a:lnTo>
                    <a:pt x="647668" y="143944"/>
                  </a:lnTo>
                  <a:lnTo>
                    <a:pt x="0" y="143944"/>
                  </a:lnTo>
                  <a:lnTo>
                    <a:pt x="0" y="0"/>
                  </a:lnTo>
                  <a:close/>
                </a:path>
              </a:pathLst>
            </a:custGeom>
            <a:solidFill>
              <a:srgbClr val="000000"/>
            </a:solidFill>
            <a:ln w="1262" cap="flat">
              <a:noFill/>
              <a:prstDash val="solid"/>
              <a:miter/>
            </a:ln>
          </p:spPr>
          <p:txBody>
            <a:bodyPr rtlCol="0" anchor="ctr"/>
            <a:lstStyle/>
            <a:p>
              <a:endParaRPr lang="en-QA"/>
            </a:p>
          </p:txBody>
        </p:sp>
        <p:sp>
          <p:nvSpPr>
            <p:cNvPr id="9545" name="Freeform 9544">
              <a:extLst>
                <a:ext uri="{FF2B5EF4-FFF2-40B4-BE49-F238E27FC236}">
                  <a16:creationId xmlns:a16="http://schemas.microsoft.com/office/drawing/2014/main" id="{2BC9921A-1694-320F-204B-573E840488EB}"/>
                </a:ext>
              </a:extLst>
            </p:cNvPr>
            <p:cNvSpPr/>
            <p:nvPr/>
          </p:nvSpPr>
          <p:spPr>
            <a:xfrm>
              <a:off x="5149282" y="5130962"/>
              <a:ext cx="647668" cy="143943"/>
            </a:xfrm>
            <a:custGeom>
              <a:avLst/>
              <a:gdLst>
                <a:gd name="connsiteX0" fmla="*/ 0 w 647668"/>
                <a:gd name="connsiteY0" fmla="*/ 0 h 143943"/>
                <a:gd name="connsiteX1" fmla="*/ 647668 w 647668"/>
                <a:gd name="connsiteY1" fmla="*/ 0 h 143943"/>
                <a:gd name="connsiteX2" fmla="*/ 647668 w 647668"/>
                <a:gd name="connsiteY2" fmla="*/ 143944 h 143943"/>
                <a:gd name="connsiteX3" fmla="*/ 0 w 647668"/>
                <a:gd name="connsiteY3" fmla="*/ 143944 h 143943"/>
                <a:gd name="connsiteX4" fmla="*/ 0 w 647668"/>
                <a:gd name="connsiteY4" fmla="*/ 0 h 14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43">
                  <a:moveTo>
                    <a:pt x="0" y="0"/>
                  </a:moveTo>
                  <a:lnTo>
                    <a:pt x="647668" y="0"/>
                  </a:lnTo>
                  <a:lnTo>
                    <a:pt x="647668" y="143944"/>
                  </a:lnTo>
                  <a:lnTo>
                    <a:pt x="0" y="143944"/>
                  </a:lnTo>
                  <a:lnTo>
                    <a:pt x="0" y="0"/>
                  </a:lnTo>
                  <a:close/>
                </a:path>
              </a:pathLst>
            </a:custGeom>
            <a:solidFill>
              <a:srgbClr val="428823"/>
            </a:solidFill>
            <a:ln w="1262" cap="flat">
              <a:noFill/>
              <a:prstDash val="solid"/>
              <a:miter/>
            </a:ln>
          </p:spPr>
          <p:txBody>
            <a:bodyPr rtlCol="0" anchor="ctr"/>
            <a:lstStyle/>
            <a:p>
              <a:endParaRPr lang="en-QA"/>
            </a:p>
          </p:txBody>
        </p:sp>
        <p:sp>
          <p:nvSpPr>
            <p:cNvPr id="9546" name="Freeform 9545">
              <a:extLst>
                <a:ext uri="{FF2B5EF4-FFF2-40B4-BE49-F238E27FC236}">
                  <a16:creationId xmlns:a16="http://schemas.microsoft.com/office/drawing/2014/main" id="{09711937-D715-46D3-1542-F749806BC34E}"/>
                </a:ext>
              </a:extLst>
            </p:cNvPr>
            <p:cNvSpPr/>
            <p:nvPr/>
          </p:nvSpPr>
          <p:spPr>
            <a:xfrm>
              <a:off x="5149282" y="4843074"/>
              <a:ext cx="434771" cy="431705"/>
            </a:xfrm>
            <a:custGeom>
              <a:avLst/>
              <a:gdLst>
                <a:gd name="connsiteX0" fmla="*/ 323834 w 434771"/>
                <a:gd name="connsiteY0" fmla="*/ 215916 h 431705"/>
                <a:gd name="connsiteX1" fmla="*/ 0 w 434771"/>
                <a:gd name="connsiteY1" fmla="*/ 431706 h 431705"/>
                <a:gd name="connsiteX2" fmla="*/ 0 w 434771"/>
                <a:gd name="connsiteY2" fmla="*/ 0 h 431705"/>
                <a:gd name="connsiteX3" fmla="*/ 323834 w 434771"/>
                <a:gd name="connsiteY3" fmla="*/ 215916 h 431705"/>
                <a:gd name="connsiteX4" fmla="*/ 391000 w 434771"/>
                <a:gd name="connsiteY4" fmla="*/ 215916 h 431705"/>
                <a:gd name="connsiteX5" fmla="*/ 434771 w 434771"/>
                <a:gd name="connsiteY5" fmla="*/ 156720 h 431705"/>
                <a:gd name="connsiteX6" fmla="*/ 421742 w 434771"/>
                <a:gd name="connsiteY6" fmla="*/ 155331 h 431705"/>
                <a:gd name="connsiteX7" fmla="*/ 361154 w 434771"/>
                <a:gd name="connsiteY7" fmla="*/ 215916 h 431705"/>
                <a:gd name="connsiteX8" fmla="*/ 421742 w 434771"/>
                <a:gd name="connsiteY8" fmla="*/ 276501 h 431705"/>
                <a:gd name="connsiteX9" fmla="*/ 434771 w 434771"/>
                <a:gd name="connsiteY9" fmla="*/ 275112 h 431705"/>
                <a:gd name="connsiteX10" fmla="*/ 391000 w 434771"/>
                <a:gd name="connsiteY10" fmla="*/ 215916 h 43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4771" h="431705">
                  <a:moveTo>
                    <a:pt x="323834" y="215916"/>
                  </a:moveTo>
                  <a:lnTo>
                    <a:pt x="0" y="431706"/>
                  </a:lnTo>
                  <a:lnTo>
                    <a:pt x="0" y="0"/>
                  </a:lnTo>
                  <a:lnTo>
                    <a:pt x="323834" y="215916"/>
                  </a:lnTo>
                  <a:close/>
                  <a:moveTo>
                    <a:pt x="391000" y="215916"/>
                  </a:moveTo>
                  <a:cubicBezTo>
                    <a:pt x="391000" y="186955"/>
                    <a:pt x="407577" y="162666"/>
                    <a:pt x="434771" y="156720"/>
                  </a:cubicBezTo>
                  <a:cubicBezTo>
                    <a:pt x="430592" y="155836"/>
                    <a:pt x="426299" y="155331"/>
                    <a:pt x="421742" y="155331"/>
                  </a:cubicBezTo>
                  <a:cubicBezTo>
                    <a:pt x="388349" y="155331"/>
                    <a:pt x="361154" y="182398"/>
                    <a:pt x="361154" y="215916"/>
                  </a:cubicBezTo>
                  <a:cubicBezTo>
                    <a:pt x="361154" y="249434"/>
                    <a:pt x="388222" y="276501"/>
                    <a:pt x="421742" y="276501"/>
                  </a:cubicBezTo>
                  <a:cubicBezTo>
                    <a:pt x="426173" y="276501"/>
                    <a:pt x="430592" y="275996"/>
                    <a:pt x="434771" y="275112"/>
                  </a:cubicBezTo>
                  <a:cubicBezTo>
                    <a:pt x="407577" y="269039"/>
                    <a:pt x="391000" y="244889"/>
                    <a:pt x="391000" y="215916"/>
                  </a:cubicBezTo>
                  <a:close/>
                </a:path>
              </a:pathLst>
            </a:custGeom>
            <a:solidFill>
              <a:srgbClr val="D80027"/>
            </a:solidFill>
            <a:ln w="1262" cap="flat">
              <a:noFill/>
              <a:prstDash val="solid"/>
              <a:miter/>
            </a:ln>
          </p:spPr>
          <p:txBody>
            <a:bodyPr rtlCol="0" anchor="ctr"/>
            <a:lstStyle/>
            <a:p>
              <a:endParaRPr lang="en-QA"/>
            </a:p>
          </p:txBody>
        </p:sp>
        <p:sp>
          <p:nvSpPr>
            <p:cNvPr id="9547" name="Freeform 9546">
              <a:extLst>
                <a:ext uri="{FF2B5EF4-FFF2-40B4-BE49-F238E27FC236}">
                  <a16:creationId xmlns:a16="http://schemas.microsoft.com/office/drawing/2014/main" id="{DDBF64C9-1756-2905-901E-4C9CF350FFB4}"/>
                </a:ext>
              </a:extLst>
            </p:cNvPr>
            <p:cNvSpPr/>
            <p:nvPr/>
          </p:nvSpPr>
          <p:spPr>
            <a:xfrm>
              <a:off x="5555722" y="5006497"/>
              <a:ext cx="110431" cy="104984"/>
            </a:xfrm>
            <a:custGeom>
              <a:avLst/>
              <a:gdLst>
                <a:gd name="connsiteX0" fmla="*/ 55273 w 110431"/>
                <a:gd name="connsiteY0" fmla="*/ 0 h 104984"/>
                <a:gd name="connsiteX1" fmla="*/ 68302 w 110431"/>
                <a:gd name="connsiteY1" fmla="*/ 40095 h 104984"/>
                <a:gd name="connsiteX2" fmla="*/ 110432 w 110431"/>
                <a:gd name="connsiteY2" fmla="*/ 40095 h 104984"/>
                <a:gd name="connsiteX3" fmla="*/ 76281 w 110431"/>
                <a:gd name="connsiteY3" fmla="*/ 64890 h 104984"/>
                <a:gd name="connsiteX4" fmla="*/ 89310 w 110431"/>
                <a:gd name="connsiteY4" fmla="*/ 104985 h 104984"/>
                <a:gd name="connsiteX5" fmla="*/ 55273 w 110431"/>
                <a:gd name="connsiteY5" fmla="*/ 80191 h 104984"/>
                <a:gd name="connsiteX6" fmla="*/ 21122 w 110431"/>
                <a:gd name="connsiteY6" fmla="*/ 104985 h 104984"/>
                <a:gd name="connsiteX7" fmla="*/ 34151 w 110431"/>
                <a:gd name="connsiteY7" fmla="*/ 64890 h 104984"/>
                <a:gd name="connsiteX8" fmla="*/ 0 w 110431"/>
                <a:gd name="connsiteY8" fmla="*/ 40095 h 104984"/>
                <a:gd name="connsiteX9" fmla="*/ 42244 w 110431"/>
                <a:gd name="connsiteY9" fmla="*/ 40095 h 104984"/>
                <a:gd name="connsiteX10" fmla="*/ 55273 w 110431"/>
                <a:gd name="connsiteY10" fmla="*/ 0 h 104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431" h="104984">
                  <a:moveTo>
                    <a:pt x="55273" y="0"/>
                  </a:moveTo>
                  <a:lnTo>
                    <a:pt x="68302" y="40095"/>
                  </a:lnTo>
                  <a:lnTo>
                    <a:pt x="110432" y="40095"/>
                  </a:lnTo>
                  <a:lnTo>
                    <a:pt x="76281" y="64890"/>
                  </a:lnTo>
                  <a:lnTo>
                    <a:pt x="89310" y="104985"/>
                  </a:lnTo>
                  <a:lnTo>
                    <a:pt x="55273" y="80191"/>
                  </a:lnTo>
                  <a:lnTo>
                    <a:pt x="21122" y="104985"/>
                  </a:lnTo>
                  <a:lnTo>
                    <a:pt x="34151" y="64890"/>
                  </a:lnTo>
                  <a:lnTo>
                    <a:pt x="0" y="40095"/>
                  </a:lnTo>
                  <a:lnTo>
                    <a:pt x="42244" y="40095"/>
                  </a:lnTo>
                  <a:lnTo>
                    <a:pt x="55273" y="0"/>
                  </a:lnTo>
                  <a:close/>
                </a:path>
              </a:pathLst>
            </a:custGeom>
            <a:solidFill>
              <a:srgbClr val="D80027"/>
            </a:solidFill>
            <a:ln w="1262" cap="flat">
              <a:noFill/>
              <a:prstDash val="solid"/>
              <a:miter/>
            </a:ln>
          </p:spPr>
          <p:txBody>
            <a:bodyPr rtlCol="0" anchor="ctr"/>
            <a:lstStyle/>
            <a:p>
              <a:endParaRPr lang="en-QA"/>
            </a:p>
          </p:txBody>
        </p:sp>
      </p:grpSp>
      <p:grpSp>
        <p:nvGrpSpPr>
          <p:cNvPr id="9548" name="Graphic 2">
            <a:extLst>
              <a:ext uri="{FF2B5EF4-FFF2-40B4-BE49-F238E27FC236}">
                <a16:creationId xmlns:a16="http://schemas.microsoft.com/office/drawing/2014/main" id="{35D0567A-2F31-EC8E-6969-97BC251FCACA}"/>
              </a:ext>
            </a:extLst>
          </p:cNvPr>
          <p:cNvGrpSpPr/>
          <p:nvPr/>
        </p:nvGrpSpPr>
        <p:grpSpPr>
          <a:xfrm>
            <a:off x="6339955" y="7661170"/>
            <a:ext cx="855664" cy="570530"/>
            <a:chOff x="5149282" y="4032619"/>
            <a:chExt cx="647668" cy="431844"/>
          </a:xfrm>
        </p:grpSpPr>
        <p:sp>
          <p:nvSpPr>
            <p:cNvPr id="9549" name="Freeform 9548">
              <a:extLst>
                <a:ext uri="{FF2B5EF4-FFF2-40B4-BE49-F238E27FC236}">
                  <a16:creationId xmlns:a16="http://schemas.microsoft.com/office/drawing/2014/main" id="{031D568D-471C-7DA3-84DA-BDAC6275935E}"/>
                </a:ext>
              </a:extLst>
            </p:cNvPr>
            <p:cNvSpPr/>
            <p:nvPr/>
          </p:nvSpPr>
          <p:spPr>
            <a:xfrm>
              <a:off x="5149282" y="4032622"/>
              <a:ext cx="647668" cy="431718"/>
            </a:xfrm>
            <a:custGeom>
              <a:avLst/>
              <a:gdLst>
                <a:gd name="connsiteX0" fmla="*/ 0 w 647668"/>
                <a:gd name="connsiteY0" fmla="*/ 0 h 431718"/>
                <a:gd name="connsiteX1" fmla="*/ 647668 w 647668"/>
                <a:gd name="connsiteY1" fmla="*/ 0 h 431718"/>
                <a:gd name="connsiteX2" fmla="*/ 647668 w 647668"/>
                <a:gd name="connsiteY2" fmla="*/ 431718 h 431718"/>
                <a:gd name="connsiteX3" fmla="*/ 0 w 647668"/>
                <a:gd name="connsiteY3" fmla="*/ 431718 h 431718"/>
                <a:gd name="connsiteX4" fmla="*/ 0 w 647668"/>
                <a:gd name="connsiteY4" fmla="*/ 0 h 431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8">
                  <a:moveTo>
                    <a:pt x="0" y="0"/>
                  </a:moveTo>
                  <a:lnTo>
                    <a:pt x="647668" y="0"/>
                  </a:lnTo>
                  <a:lnTo>
                    <a:pt x="647668" y="431718"/>
                  </a:lnTo>
                  <a:lnTo>
                    <a:pt x="0" y="431718"/>
                  </a:lnTo>
                  <a:lnTo>
                    <a:pt x="0" y="0"/>
                  </a:lnTo>
                  <a:close/>
                </a:path>
              </a:pathLst>
            </a:custGeom>
            <a:solidFill>
              <a:srgbClr val="FFFFFF"/>
            </a:solidFill>
            <a:ln w="1262" cap="flat">
              <a:noFill/>
              <a:prstDash val="solid"/>
              <a:miter/>
            </a:ln>
          </p:spPr>
          <p:txBody>
            <a:bodyPr rtlCol="0" anchor="ctr"/>
            <a:lstStyle/>
            <a:p>
              <a:endParaRPr lang="en-QA"/>
            </a:p>
          </p:txBody>
        </p:sp>
        <p:sp>
          <p:nvSpPr>
            <p:cNvPr id="9550" name="Freeform 9549">
              <a:extLst>
                <a:ext uri="{FF2B5EF4-FFF2-40B4-BE49-F238E27FC236}">
                  <a16:creationId xmlns:a16="http://schemas.microsoft.com/office/drawing/2014/main" id="{9ACA9811-55D1-BE50-EF7C-B0D87E90EEF3}"/>
                </a:ext>
              </a:extLst>
            </p:cNvPr>
            <p:cNvSpPr/>
            <p:nvPr/>
          </p:nvSpPr>
          <p:spPr>
            <a:xfrm>
              <a:off x="5149282" y="4032622"/>
              <a:ext cx="647668" cy="143943"/>
            </a:xfrm>
            <a:custGeom>
              <a:avLst/>
              <a:gdLst>
                <a:gd name="connsiteX0" fmla="*/ 0 w 647668"/>
                <a:gd name="connsiteY0" fmla="*/ 0 h 143943"/>
                <a:gd name="connsiteX1" fmla="*/ 647668 w 647668"/>
                <a:gd name="connsiteY1" fmla="*/ 0 h 143943"/>
                <a:gd name="connsiteX2" fmla="*/ 647668 w 647668"/>
                <a:gd name="connsiteY2" fmla="*/ 143944 h 143943"/>
                <a:gd name="connsiteX3" fmla="*/ 0 w 647668"/>
                <a:gd name="connsiteY3" fmla="*/ 143944 h 143943"/>
                <a:gd name="connsiteX4" fmla="*/ 0 w 647668"/>
                <a:gd name="connsiteY4" fmla="*/ 0 h 14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43">
                  <a:moveTo>
                    <a:pt x="0" y="0"/>
                  </a:moveTo>
                  <a:lnTo>
                    <a:pt x="647668" y="0"/>
                  </a:lnTo>
                  <a:lnTo>
                    <a:pt x="647668" y="143944"/>
                  </a:lnTo>
                  <a:lnTo>
                    <a:pt x="0" y="143944"/>
                  </a:lnTo>
                  <a:lnTo>
                    <a:pt x="0" y="0"/>
                  </a:lnTo>
                  <a:close/>
                </a:path>
              </a:pathLst>
            </a:custGeom>
            <a:solidFill>
              <a:srgbClr val="D80027"/>
            </a:solidFill>
            <a:ln w="1262" cap="flat">
              <a:noFill/>
              <a:prstDash val="solid"/>
              <a:miter/>
            </a:ln>
          </p:spPr>
          <p:txBody>
            <a:bodyPr rtlCol="0" anchor="ctr"/>
            <a:lstStyle/>
            <a:p>
              <a:endParaRPr lang="en-QA"/>
            </a:p>
          </p:txBody>
        </p:sp>
        <p:sp>
          <p:nvSpPr>
            <p:cNvPr id="9551" name="Freeform 9550">
              <a:extLst>
                <a:ext uri="{FF2B5EF4-FFF2-40B4-BE49-F238E27FC236}">
                  <a16:creationId xmlns:a16="http://schemas.microsoft.com/office/drawing/2014/main" id="{738E25D2-CD2E-9335-A7AA-D47C81241582}"/>
                </a:ext>
              </a:extLst>
            </p:cNvPr>
            <p:cNvSpPr/>
            <p:nvPr/>
          </p:nvSpPr>
          <p:spPr>
            <a:xfrm>
              <a:off x="5149282" y="4320510"/>
              <a:ext cx="647668" cy="143956"/>
            </a:xfrm>
            <a:custGeom>
              <a:avLst/>
              <a:gdLst>
                <a:gd name="connsiteX0" fmla="*/ 0 w 647668"/>
                <a:gd name="connsiteY0" fmla="*/ 0 h 143956"/>
                <a:gd name="connsiteX1" fmla="*/ 647668 w 647668"/>
                <a:gd name="connsiteY1" fmla="*/ 0 h 143956"/>
                <a:gd name="connsiteX2" fmla="*/ 647668 w 647668"/>
                <a:gd name="connsiteY2" fmla="*/ 143957 h 143956"/>
                <a:gd name="connsiteX3" fmla="*/ 0 w 647668"/>
                <a:gd name="connsiteY3" fmla="*/ 143957 h 143956"/>
                <a:gd name="connsiteX4" fmla="*/ 0 w 647668"/>
                <a:gd name="connsiteY4" fmla="*/ 0 h 143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56">
                  <a:moveTo>
                    <a:pt x="0" y="0"/>
                  </a:moveTo>
                  <a:lnTo>
                    <a:pt x="647668" y="0"/>
                  </a:lnTo>
                  <a:lnTo>
                    <a:pt x="647668" y="143957"/>
                  </a:lnTo>
                  <a:lnTo>
                    <a:pt x="0" y="143957"/>
                  </a:lnTo>
                  <a:lnTo>
                    <a:pt x="0" y="0"/>
                  </a:lnTo>
                  <a:close/>
                </a:path>
              </a:pathLst>
            </a:custGeom>
            <a:solidFill>
              <a:srgbClr val="000000"/>
            </a:solidFill>
            <a:ln w="1262" cap="flat">
              <a:noFill/>
              <a:prstDash val="solid"/>
              <a:miter/>
            </a:ln>
          </p:spPr>
          <p:txBody>
            <a:bodyPr rtlCol="0" anchor="ctr"/>
            <a:lstStyle/>
            <a:p>
              <a:endParaRPr lang="en-QA"/>
            </a:p>
          </p:txBody>
        </p:sp>
        <p:sp>
          <p:nvSpPr>
            <p:cNvPr id="9552" name="Freeform 9551">
              <a:extLst>
                <a:ext uri="{FF2B5EF4-FFF2-40B4-BE49-F238E27FC236}">
                  <a16:creationId xmlns:a16="http://schemas.microsoft.com/office/drawing/2014/main" id="{41C4BAA1-B370-0F55-03A5-1B64AFFD80C9}"/>
                </a:ext>
              </a:extLst>
            </p:cNvPr>
            <p:cNvSpPr/>
            <p:nvPr/>
          </p:nvSpPr>
          <p:spPr>
            <a:xfrm>
              <a:off x="5427956" y="4186808"/>
              <a:ext cx="90446" cy="123463"/>
            </a:xfrm>
            <a:custGeom>
              <a:avLst/>
              <a:gdLst>
                <a:gd name="connsiteX0" fmla="*/ 0 w 90446"/>
                <a:gd name="connsiteY0" fmla="*/ 104362 h 123463"/>
                <a:gd name="connsiteX1" fmla="*/ 5694 w 90446"/>
                <a:gd name="connsiteY1" fmla="*/ 22518 h 123463"/>
                <a:gd name="connsiteX2" fmla="*/ 34403 w 90446"/>
                <a:gd name="connsiteY2" fmla="*/ 28212 h 123463"/>
                <a:gd name="connsiteX3" fmla="*/ 40097 w 90446"/>
                <a:gd name="connsiteY3" fmla="*/ 13037 h 123463"/>
                <a:gd name="connsiteX4" fmla="*/ 33899 w 90446"/>
                <a:gd name="connsiteY4" fmla="*/ 5198 h 123463"/>
                <a:gd name="connsiteX5" fmla="*/ 34530 w 90446"/>
                <a:gd name="connsiteY5" fmla="*/ 1019 h 123463"/>
                <a:gd name="connsiteX6" fmla="*/ 41612 w 90446"/>
                <a:gd name="connsiteY6" fmla="*/ 1145 h 123463"/>
                <a:gd name="connsiteX7" fmla="*/ 43645 w 90446"/>
                <a:gd name="connsiteY7" fmla="*/ 9 h 123463"/>
                <a:gd name="connsiteX8" fmla="*/ 53000 w 90446"/>
                <a:gd name="connsiteY8" fmla="*/ 7091 h 123463"/>
                <a:gd name="connsiteX9" fmla="*/ 53505 w 90446"/>
                <a:gd name="connsiteY9" fmla="*/ 18100 h 123463"/>
                <a:gd name="connsiteX10" fmla="*/ 56927 w 90446"/>
                <a:gd name="connsiteY10" fmla="*/ 29096 h 123463"/>
                <a:gd name="connsiteX11" fmla="*/ 84753 w 90446"/>
                <a:gd name="connsiteY11" fmla="*/ 22518 h 123463"/>
                <a:gd name="connsiteX12" fmla="*/ 90446 w 90446"/>
                <a:gd name="connsiteY12" fmla="*/ 104362 h 123463"/>
                <a:gd name="connsiteX13" fmla="*/ 67544 w 90446"/>
                <a:gd name="connsiteY13" fmla="*/ 83116 h 123463"/>
                <a:gd name="connsiteX14" fmla="*/ 82859 w 90446"/>
                <a:gd name="connsiteY14" fmla="*/ 120421 h 123463"/>
                <a:gd name="connsiteX15" fmla="*/ 46296 w 90446"/>
                <a:gd name="connsiteY15" fmla="*/ 123463 h 123463"/>
                <a:gd name="connsiteX16" fmla="*/ 6956 w 90446"/>
                <a:gd name="connsiteY16" fmla="*/ 118149 h 123463"/>
                <a:gd name="connsiteX17" fmla="*/ 24417 w 90446"/>
                <a:gd name="connsiteY17" fmla="*/ 82485 h 123463"/>
                <a:gd name="connsiteX18" fmla="*/ 0 w 90446"/>
                <a:gd name="connsiteY18" fmla="*/ 104362 h 12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446" h="123463">
                  <a:moveTo>
                    <a:pt x="0" y="104362"/>
                  </a:moveTo>
                  <a:cubicBezTo>
                    <a:pt x="0" y="104362"/>
                    <a:pt x="0" y="30497"/>
                    <a:pt x="5694" y="22518"/>
                  </a:cubicBezTo>
                  <a:cubicBezTo>
                    <a:pt x="9620" y="17077"/>
                    <a:pt x="26942" y="29096"/>
                    <a:pt x="34403" y="28212"/>
                  </a:cubicBezTo>
                  <a:cubicBezTo>
                    <a:pt x="34403" y="28212"/>
                    <a:pt x="39719" y="18731"/>
                    <a:pt x="40097" y="13037"/>
                  </a:cubicBezTo>
                  <a:cubicBezTo>
                    <a:pt x="40476" y="7217"/>
                    <a:pt x="38708" y="3417"/>
                    <a:pt x="33899" y="5198"/>
                  </a:cubicBezTo>
                  <a:cubicBezTo>
                    <a:pt x="33899" y="5198"/>
                    <a:pt x="32383" y="2534"/>
                    <a:pt x="34530" y="1019"/>
                  </a:cubicBezTo>
                  <a:cubicBezTo>
                    <a:pt x="36562" y="-496"/>
                    <a:pt x="41612" y="1145"/>
                    <a:pt x="41612" y="1145"/>
                  </a:cubicBezTo>
                  <a:cubicBezTo>
                    <a:pt x="41612" y="1145"/>
                    <a:pt x="40981" y="-117"/>
                    <a:pt x="43645" y="9"/>
                  </a:cubicBezTo>
                  <a:cubicBezTo>
                    <a:pt x="47306" y="261"/>
                    <a:pt x="52748" y="1776"/>
                    <a:pt x="53000" y="7091"/>
                  </a:cubicBezTo>
                  <a:cubicBezTo>
                    <a:pt x="53253" y="11017"/>
                    <a:pt x="53379" y="16825"/>
                    <a:pt x="53505" y="18100"/>
                  </a:cubicBezTo>
                  <a:cubicBezTo>
                    <a:pt x="54389" y="26697"/>
                    <a:pt x="56927" y="29096"/>
                    <a:pt x="56927" y="29096"/>
                  </a:cubicBezTo>
                  <a:cubicBezTo>
                    <a:pt x="56927" y="29096"/>
                    <a:pt x="80195" y="17469"/>
                    <a:pt x="84753" y="22518"/>
                  </a:cubicBezTo>
                  <a:cubicBezTo>
                    <a:pt x="88931" y="27328"/>
                    <a:pt x="90446" y="104362"/>
                    <a:pt x="90446" y="104362"/>
                  </a:cubicBezTo>
                  <a:lnTo>
                    <a:pt x="67544" y="83116"/>
                  </a:lnTo>
                  <a:lnTo>
                    <a:pt x="82859" y="120421"/>
                  </a:lnTo>
                  <a:cubicBezTo>
                    <a:pt x="82859" y="120421"/>
                    <a:pt x="64641" y="123463"/>
                    <a:pt x="46296" y="123463"/>
                  </a:cubicBezTo>
                  <a:cubicBezTo>
                    <a:pt x="27952" y="123463"/>
                    <a:pt x="6956" y="118149"/>
                    <a:pt x="6956" y="118149"/>
                  </a:cubicBezTo>
                  <a:lnTo>
                    <a:pt x="24417" y="82485"/>
                  </a:lnTo>
                  <a:lnTo>
                    <a:pt x="0" y="104362"/>
                  </a:lnTo>
                  <a:close/>
                </a:path>
              </a:pathLst>
            </a:custGeom>
            <a:solidFill>
              <a:srgbClr val="C09300"/>
            </a:solidFill>
            <a:ln w="1262" cap="flat">
              <a:noFill/>
              <a:prstDash val="solid"/>
              <a:miter/>
            </a:ln>
          </p:spPr>
          <p:txBody>
            <a:bodyPr rtlCol="0" anchor="ctr"/>
            <a:lstStyle/>
            <a:p>
              <a:endParaRPr lang="en-QA"/>
            </a:p>
          </p:txBody>
        </p:sp>
      </p:grpSp>
      <p:grpSp>
        <p:nvGrpSpPr>
          <p:cNvPr id="9557" name="Graphic 2">
            <a:extLst>
              <a:ext uri="{FF2B5EF4-FFF2-40B4-BE49-F238E27FC236}">
                <a16:creationId xmlns:a16="http://schemas.microsoft.com/office/drawing/2014/main" id="{5C749314-6012-0627-1517-9A0B73ECEB52}"/>
              </a:ext>
            </a:extLst>
          </p:cNvPr>
          <p:cNvGrpSpPr/>
          <p:nvPr/>
        </p:nvGrpSpPr>
        <p:grpSpPr>
          <a:xfrm>
            <a:off x="6339955" y="6590439"/>
            <a:ext cx="855664" cy="570363"/>
            <a:chOff x="5149282" y="3222170"/>
            <a:chExt cx="647668" cy="431718"/>
          </a:xfrm>
        </p:grpSpPr>
        <p:sp>
          <p:nvSpPr>
            <p:cNvPr id="9558" name="Freeform 9557">
              <a:extLst>
                <a:ext uri="{FF2B5EF4-FFF2-40B4-BE49-F238E27FC236}">
                  <a16:creationId xmlns:a16="http://schemas.microsoft.com/office/drawing/2014/main" id="{861D66E7-736F-67CD-E2B0-86C49AC221AC}"/>
                </a:ext>
              </a:extLst>
            </p:cNvPr>
            <p:cNvSpPr/>
            <p:nvPr/>
          </p:nvSpPr>
          <p:spPr>
            <a:xfrm>
              <a:off x="5149282" y="3222170"/>
              <a:ext cx="647668" cy="431718"/>
            </a:xfrm>
            <a:custGeom>
              <a:avLst/>
              <a:gdLst>
                <a:gd name="connsiteX0" fmla="*/ 0 w 647668"/>
                <a:gd name="connsiteY0" fmla="*/ 0 h 431718"/>
                <a:gd name="connsiteX1" fmla="*/ 647668 w 647668"/>
                <a:gd name="connsiteY1" fmla="*/ 0 h 431718"/>
                <a:gd name="connsiteX2" fmla="*/ 647668 w 647668"/>
                <a:gd name="connsiteY2" fmla="*/ 431719 h 431718"/>
                <a:gd name="connsiteX3" fmla="*/ 0 w 647668"/>
                <a:gd name="connsiteY3" fmla="*/ 431719 h 431718"/>
                <a:gd name="connsiteX4" fmla="*/ 0 w 647668"/>
                <a:gd name="connsiteY4" fmla="*/ 0 h 431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8">
                  <a:moveTo>
                    <a:pt x="0" y="0"/>
                  </a:moveTo>
                  <a:lnTo>
                    <a:pt x="647668" y="0"/>
                  </a:lnTo>
                  <a:lnTo>
                    <a:pt x="647668" y="431719"/>
                  </a:lnTo>
                  <a:lnTo>
                    <a:pt x="0" y="431719"/>
                  </a:lnTo>
                  <a:lnTo>
                    <a:pt x="0" y="0"/>
                  </a:lnTo>
                  <a:close/>
                </a:path>
              </a:pathLst>
            </a:custGeom>
            <a:solidFill>
              <a:srgbClr val="FFDA44"/>
            </a:solidFill>
            <a:ln w="1262" cap="flat">
              <a:noFill/>
              <a:prstDash val="solid"/>
              <a:miter/>
            </a:ln>
          </p:spPr>
          <p:txBody>
            <a:bodyPr rtlCol="0" anchor="ctr"/>
            <a:lstStyle/>
            <a:p>
              <a:endParaRPr lang="en-QA"/>
            </a:p>
          </p:txBody>
        </p:sp>
        <p:sp>
          <p:nvSpPr>
            <p:cNvPr id="9559" name="Freeform 9558">
              <a:extLst>
                <a:ext uri="{FF2B5EF4-FFF2-40B4-BE49-F238E27FC236}">
                  <a16:creationId xmlns:a16="http://schemas.microsoft.com/office/drawing/2014/main" id="{CDA13461-1D9C-BD1E-6906-751A17B95C73}"/>
                </a:ext>
              </a:extLst>
            </p:cNvPr>
            <p:cNvSpPr/>
            <p:nvPr/>
          </p:nvSpPr>
          <p:spPr>
            <a:xfrm>
              <a:off x="5149282" y="3438099"/>
              <a:ext cx="647668" cy="107888"/>
            </a:xfrm>
            <a:custGeom>
              <a:avLst/>
              <a:gdLst>
                <a:gd name="connsiteX0" fmla="*/ 0 w 647668"/>
                <a:gd name="connsiteY0" fmla="*/ 0 h 107888"/>
                <a:gd name="connsiteX1" fmla="*/ 647668 w 647668"/>
                <a:gd name="connsiteY1" fmla="*/ 0 h 107888"/>
                <a:gd name="connsiteX2" fmla="*/ 647668 w 647668"/>
                <a:gd name="connsiteY2" fmla="*/ 107889 h 107888"/>
                <a:gd name="connsiteX3" fmla="*/ 0 w 647668"/>
                <a:gd name="connsiteY3" fmla="*/ 107889 h 107888"/>
                <a:gd name="connsiteX4" fmla="*/ 0 w 647668"/>
                <a:gd name="connsiteY4" fmla="*/ 0 h 107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07888">
                  <a:moveTo>
                    <a:pt x="0" y="0"/>
                  </a:moveTo>
                  <a:lnTo>
                    <a:pt x="647668" y="0"/>
                  </a:lnTo>
                  <a:lnTo>
                    <a:pt x="647668" y="107889"/>
                  </a:lnTo>
                  <a:lnTo>
                    <a:pt x="0" y="107889"/>
                  </a:lnTo>
                  <a:lnTo>
                    <a:pt x="0" y="0"/>
                  </a:lnTo>
                  <a:close/>
                </a:path>
              </a:pathLst>
            </a:custGeom>
            <a:solidFill>
              <a:srgbClr val="0052B4"/>
            </a:solidFill>
            <a:ln w="1262" cap="flat">
              <a:noFill/>
              <a:prstDash val="solid"/>
              <a:miter/>
            </a:ln>
          </p:spPr>
          <p:txBody>
            <a:bodyPr rtlCol="0" anchor="ctr"/>
            <a:lstStyle/>
            <a:p>
              <a:endParaRPr lang="en-QA"/>
            </a:p>
          </p:txBody>
        </p:sp>
        <p:sp>
          <p:nvSpPr>
            <p:cNvPr id="9560" name="Freeform 9559">
              <a:extLst>
                <a:ext uri="{FF2B5EF4-FFF2-40B4-BE49-F238E27FC236}">
                  <a16:creationId xmlns:a16="http://schemas.microsoft.com/office/drawing/2014/main" id="{169CA9E4-280A-2754-B95F-34D34661C09F}"/>
                </a:ext>
              </a:extLst>
            </p:cNvPr>
            <p:cNvSpPr/>
            <p:nvPr/>
          </p:nvSpPr>
          <p:spPr>
            <a:xfrm>
              <a:off x="5149282" y="3545987"/>
              <a:ext cx="647668" cy="107901"/>
            </a:xfrm>
            <a:custGeom>
              <a:avLst/>
              <a:gdLst>
                <a:gd name="connsiteX0" fmla="*/ 0 w 647668"/>
                <a:gd name="connsiteY0" fmla="*/ 0 h 107901"/>
                <a:gd name="connsiteX1" fmla="*/ 647668 w 647668"/>
                <a:gd name="connsiteY1" fmla="*/ 0 h 107901"/>
                <a:gd name="connsiteX2" fmla="*/ 647668 w 647668"/>
                <a:gd name="connsiteY2" fmla="*/ 107901 h 107901"/>
                <a:gd name="connsiteX3" fmla="*/ 0 w 647668"/>
                <a:gd name="connsiteY3" fmla="*/ 107901 h 107901"/>
                <a:gd name="connsiteX4" fmla="*/ 0 w 647668"/>
                <a:gd name="connsiteY4" fmla="*/ 0 h 107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07901">
                  <a:moveTo>
                    <a:pt x="0" y="0"/>
                  </a:moveTo>
                  <a:lnTo>
                    <a:pt x="647668" y="0"/>
                  </a:lnTo>
                  <a:lnTo>
                    <a:pt x="647668" y="107901"/>
                  </a:lnTo>
                  <a:lnTo>
                    <a:pt x="0" y="107901"/>
                  </a:lnTo>
                  <a:lnTo>
                    <a:pt x="0" y="0"/>
                  </a:lnTo>
                  <a:close/>
                </a:path>
              </a:pathLst>
            </a:custGeom>
            <a:solidFill>
              <a:srgbClr val="D80027"/>
            </a:solidFill>
            <a:ln w="1262" cap="flat">
              <a:noFill/>
              <a:prstDash val="solid"/>
              <a:miter/>
            </a:ln>
          </p:spPr>
          <p:txBody>
            <a:bodyPr rtlCol="0" anchor="ctr"/>
            <a:lstStyle/>
            <a:p>
              <a:endParaRPr lang="en-QA"/>
            </a:p>
          </p:txBody>
        </p:sp>
        <p:sp>
          <p:nvSpPr>
            <p:cNvPr id="9561" name="Freeform 9560">
              <a:extLst>
                <a:ext uri="{FF2B5EF4-FFF2-40B4-BE49-F238E27FC236}">
                  <a16:creationId xmlns:a16="http://schemas.microsoft.com/office/drawing/2014/main" id="{25A4EDBE-C9DA-4F28-21C6-F5D4E2C59298}"/>
                </a:ext>
              </a:extLst>
            </p:cNvPr>
            <p:cNvSpPr/>
            <p:nvPr/>
          </p:nvSpPr>
          <p:spPr>
            <a:xfrm>
              <a:off x="5397971" y="3362958"/>
              <a:ext cx="150289" cy="150268"/>
            </a:xfrm>
            <a:custGeom>
              <a:avLst/>
              <a:gdLst>
                <a:gd name="connsiteX0" fmla="*/ 75145 w 150289"/>
                <a:gd name="connsiteY0" fmla="*/ 150269 h 150268"/>
                <a:gd name="connsiteX1" fmla="*/ 150289 w 150289"/>
                <a:gd name="connsiteY1" fmla="*/ 75141 h 150268"/>
                <a:gd name="connsiteX2" fmla="*/ 75145 w 150289"/>
                <a:gd name="connsiteY2" fmla="*/ 0 h 150268"/>
                <a:gd name="connsiteX3" fmla="*/ 0 w 150289"/>
                <a:gd name="connsiteY3" fmla="*/ 75141 h 150268"/>
                <a:gd name="connsiteX4" fmla="*/ 75145 w 150289"/>
                <a:gd name="connsiteY4" fmla="*/ 150269 h 150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89" h="150268">
                  <a:moveTo>
                    <a:pt x="75145" y="150269"/>
                  </a:moveTo>
                  <a:cubicBezTo>
                    <a:pt x="116644" y="150269"/>
                    <a:pt x="150289" y="116637"/>
                    <a:pt x="150289" y="75141"/>
                  </a:cubicBezTo>
                  <a:cubicBezTo>
                    <a:pt x="150289" y="33644"/>
                    <a:pt x="116644" y="0"/>
                    <a:pt x="75145" y="0"/>
                  </a:cubicBezTo>
                  <a:cubicBezTo>
                    <a:pt x="33646" y="0"/>
                    <a:pt x="0" y="33644"/>
                    <a:pt x="0" y="75141"/>
                  </a:cubicBezTo>
                  <a:cubicBezTo>
                    <a:pt x="0" y="116637"/>
                    <a:pt x="33646" y="150269"/>
                    <a:pt x="75145" y="150269"/>
                  </a:cubicBezTo>
                  <a:close/>
                </a:path>
              </a:pathLst>
            </a:custGeom>
            <a:solidFill>
              <a:srgbClr val="FFDA44"/>
            </a:solidFill>
            <a:ln w="1262" cap="flat">
              <a:noFill/>
              <a:prstDash val="solid"/>
              <a:miter/>
            </a:ln>
          </p:spPr>
          <p:txBody>
            <a:bodyPr rtlCol="0" anchor="ctr"/>
            <a:lstStyle/>
            <a:p>
              <a:endParaRPr lang="en-QA"/>
            </a:p>
          </p:txBody>
        </p:sp>
        <p:sp>
          <p:nvSpPr>
            <p:cNvPr id="9562" name="Freeform 9561">
              <a:extLst>
                <a:ext uri="{FF2B5EF4-FFF2-40B4-BE49-F238E27FC236}">
                  <a16:creationId xmlns:a16="http://schemas.microsoft.com/office/drawing/2014/main" id="{469EB042-FDCD-2FC9-2889-66987FABA921}"/>
                </a:ext>
              </a:extLst>
            </p:cNvPr>
            <p:cNvSpPr/>
            <p:nvPr/>
          </p:nvSpPr>
          <p:spPr>
            <a:xfrm>
              <a:off x="5329669" y="3291775"/>
              <a:ext cx="286640" cy="77002"/>
            </a:xfrm>
            <a:custGeom>
              <a:avLst/>
              <a:gdLst>
                <a:gd name="connsiteX0" fmla="*/ 286641 w 286640"/>
                <a:gd name="connsiteY0" fmla="*/ 31466 h 77002"/>
                <a:gd name="connsiteX1" fmla="*/ 243753 w 286640"/>
                <a:gd name="connsiteY1" fmla="*/ 11229 h 77002"/>
                <a:gd name="connsiteX2" fmla="*/ 181650 w 286640"/>
                <a:gd name="connsiteY2" fmla="*/ 2367 h 77002"/>
                <a:gd name="connsiteX3" fmla="*/ 162043 w 286640"/>
                <a:gd name="connsiteY3" fmla="*/ 17554 h 77002"/>
                <a:gd name="connsiteX4" fmla="*/ 143320 w 286640"/>
                <a:gd name="connsiteY4" fmla="*/ 10851 h 77002"/>
                <a:gd name="connsiteX5" fmla="*/ 123335 w 286640"/>
                <a:gd name="connsiteY5" fmla="*/ 16923 h 77002"/>
                <a:gd name="connsiteX6" fmla="*/ 104991 w 286640"/>
                <a:gd name="connsiteY6" fmla="*/ 2367 h 77002"/>
                <a:gd name="connsiteX7" fmla="*/ 42875 w 286640"/>
                <a:gd name="connsiteY7" fmla="*/ 11229 h 77002"/>
                <a:gd name="connsiteX8" fmla="*/ 0 w 286640"/>
                <a:gd name="connsiteY8" fmla="*/ 31466 h 77002"/>
                <a:gd name="connsiteX9" fmla="*/ 68176 w 286640"/>
                <a:gd name="connsiteY9" fmla="*/ 39306 h 77002"/>
                <a:gd name="connsiteX10" fmla="*/ 123587 w 286640"/>
                <a:gd name="connsiteY10" fmla="*/ 60174 h 77002"/>
                <a:gd name="connsiteX11" fmla="*/ 120040 w 286640"/>
                <a:gd name="connsiteY11" fmla="*/ 77003 h 77002"/>
                <a:gd name="connsiteX12" fmla="*/ 167864 w 286640"/>
                <a:gd name="connsiteY12" fmla="*/ 77003 h 77002"/>
                <a:gd name="connsiteX13" fmla="*/ 163053 w 286640"/>
                <a:gd name="connsiteY13" fmla="*/ 60174 h 77002"/>
                <a:gd name="connsiteX14" fmla="*/ 218465 w 286640"/>
                <a:gd name="connsiteY14" fmla="*/ 39306 h 77002"/>
                <a:gd name="connsiteX15" fmla="*/ 286641 w 286640"/>
                <a:gd name="connsiteY15" fmla="*/ 31466 h 77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6640" h="77002">
                  <a:moveTo>
                    <a:pt x="286641" y="31466"/>
                  </a:moveTo>
                  <a:cubicBezTo>
                    <a:pt x="286641" y="31466"/>
                    <a:pt x="252237" y="14007"/>
                    <a:pt x="243753" y="11229"/>
                  </a:cubicBezTo>
                  <a:cubicBezTo>
                    <a:pt x="235282" y="8439"/>
                    <a:pt x="181650" y="-5473"/>
                    <a:pt x="181650" y="2367"/>
                  </a:cubicBezTo>
                  <a:cubicBezTo>
                    <a:pt x="181650" y="15408"/>
                    <a:pt x="164568" y="17554"/>
                    <a:pt x="162043" y="17554"/>
                  </a:cubicBezTo>
                  <a:cubicBezTo>
                    <a:pt x="159506" y="17554"/>
                    <a:pt x="159506" y="10851"/>
                    <a:pt x="143320" y="10851"/>
                  </a:cubicBezTo>
                  <a:cubicBezTo>
                    <a:pt x="127122" y="10851"/>
                    <a:pt x="125986" y="16923"/>
                    <a:pt x="123335" y="16923"/>
                  </a:cubicBezTo>
                  <a:cubicBezTo>
                    <a:pt x="120545" y="16923"/>
                    <a:pt x="104991" y="15660"/>
                    <a:pt x="104991" y="2367"/>
                  </a:cubicBezTo>
                  <a:cubicBezTo>
                    <a:pt x="104991" y="-4210"/>
                    <a:pt x="50728" y="7429"/>
                    <a:pt x="42875" y="11229"/>
                  </a:cubicBezTo>
                  <a:cubicBezTo>
                    <a:pt x="35161" y="15143"/>
                    <a:pt x="0" y="31466"/>
                    <a:pt x="0" y="31466"/>
                  </a:cubicBezTo>
                  <a:cubicBezTo>
                    <a:pt x="0" y="31466"/>
                    <a:pt x="57937" y="34887"/>
                    <a:pt x="68176" y="39306"/>
                  </a:cubicBezTo>
                  <a:cubicBezTo>
                    <a:pt x="78427" y="43737"/>
                    <a:pt x="123587" y="60174"/>
                    <a:pt x="123587" y="60174"/>
                  </a:cubicBezTo>
                  <a:lnTo>
                    <a:pt x="120040" y="77003"/>
                  </a:lnTo>
                  <a:lnTo>
                    <a:pt x="167864" y="77003"/>
                  </a:lnTo>
                  <a:lnTo>
                    <a:pt x="163053" y="60174"/>
                  </a:lnTo>
                  <a:cubicBezTo>
                    <a:pt x="163053" y="60174"/>
                    <a:pt x="207456" y="44116"/>
                    <a:pt x="218465" y="39306"/>
                  </a:cubicBezTo>
                  <a:cubicBezTo>
                    <a:pt x="229461" y="34496"/>
                    <a:pt x="286641" y="31466"/>
                    <a:pt x="286641" y="31466"/>
                  </a:cubicBezTo>
                  <a:close/>
                </a:path>
              </a:pathLst>
            </a:custGeom>
            <a:solidFill>
              <a:srgbClr val="4C1F00"/>
            </a:solidFill>
            <a:ln w="1262" cap="flat">
              <a:noFill/>
              <a:prstDash val="solid"/>
              <a:miter/>
            </a:ln>
          </p:spPr>
          <p:txBody>
            <a:bodyPr rtlCol="0" anchor="ctr"/>
            <a:lstStyle/>
            <a:p>
              <a:endParaRPr lang="en-QA"/>
            </a:p>
          </p:txBody>
        </p:sp>
        <p:sp>
          <p:nvSpPr>
            <p:cNvPr id="9563" name="Freeform 9562">
              <a:extLst>
                <a:ext uri="{FF2B5EF4-FFF2-40B4-BE49-F238E27FC236}">
                  <a16:creationId xmlns:a16="http://schemas.microsoft.com/office/drawing/2014/main" id="{E6668AFE-72DA-E61C-EFA6-DAB982DFFDB9}"/>
                </a:ext>
              </a:extLst>
            </p:cNvPr>
            <p:cNvSpPr/>
            <p:nvPr/>
          </p:nvSpPr>
          <p:spPr>
            <a:xfrm>
              <a:off x="5424673" y="3424818"/>
              <a:ext cx="96885" cy="62983"/>
            </a:xfrm>
            <a:custGeom>
              <a:avLst/>
              <a:gdLst>
                <a:gd name="connsiteX0" fmla="*/ 0 w 96885"/>
                <a:gd name="connsiteY0" fmla="*/ 14543 h 62983"/>
                <a:gd name="connsiteX1" fmla="*/ 48443 w 96885"/>
                <a:gd name="connsiteY1" fmla="*/ 62984 h 62983"/>
                <a:gd name="connsiteX2" fmla="*/ 96885 w 96885"/>
                <a:gd name="connsiteY2" fmla="*/ 14543 h 62983"/>
                <a:gd name="connsiteX3" fmla="*/ 96885 w 96885"/>
                <a:gd name="connsiteY3" fmla="*/ 0 h 62983"/>
                <a:gd name="connsiteX4" fmla="*/ 126 w 96885"/>
                <a:gd name="connsiteY4" fmla="*/ 0 h 62983"/>
                <a:gd name="connsiteX5" fmla="*/ 126 w 96885"/>
                <a:gd name="connsiteY5" fmla="*/ 14543 h 62983"/>
                <a:gd name="connsiteX6" fmla="*/ 0 w 96885"/>
                <a:gd name="connsiteY6" fmla="*/ 14543 h 62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885" h="62983">
                  <a:moveTo>
                    <a:pt x="0" y="14543"/>
                  </a:moveTo>
                  <a:cubicBezTo>
                    <a:pt x="0" y="41232"/>
                    <a:pt x="21753" y="62984"/>
                    <a:pt x="48443" y="62984"/>
                  </a:cubicBezTo>
                  <a:cubicBezTo>
                    <a:pt x="75132" y="62984"/>
                    <a:pt x="96885" y="41232"/>
                    <a:pt x="96885" y="14543"/>
                  </a:cubicBezTo>
                  <a:lnTo>
                    <a:pt x="96885" y="0"/>
                  </a:lnTo>
                  <a:lnTo>
                    <a:pt x="126" y="0"/>
                  </a:lnTo>
                  <a:lnTo>
                    <a:pt x="126" y="14543"/>
                  </a:lnTo>
                  <a:lnTo>
                    <a:pt x="0" y="14543"/>
                  </a:lnTo>
                  <a:close/>
                </a:path>
              </a:pathLst>
            </a:custGeom>
            <a:solidFill>
              <a:srgbClr val="57BA17"/>
            </a:solidFill>
            <a:ln w="1262" cap="flat">
              <a:noFill/>
              <a:prstDash val="solid"/>
              <a:miter/>
            </a:ln>
          </p:spPr>
          <p:txBody>
            <a:bodyPr rtlCol="0" anchor="ctr"/>
            <a:lstStyle/>
            <a:p>
              <a:endParaRPr lang="en-QA"/>
            </a:p>
          </p:txBody>
        </p:sp>
        <p:sp>
          <p:nvSpPr>
            <p:cNvPr id="9564" name="Freeform 9563">
              <a:extLst>
                <a:ext uri="{FF2B5EF4-FFF2-40B4-BE49-F238E27FC236}">
                  <a16:creationId xmlns:a16="http://schemas.microsoft.com/office/drawing/2014/main" id="{8DD263F1-1E64-B169-982C-BB9156A27C95}"/>
                </a:ext>
              </a:extLst>
            </p:cNvPr>
            <p:cNvSpPr/>
            <p:nvPr/>
          </p:nvSpPr>
          <p:spPr>
            <a:xfrm>
              <a:off x="5424673" y="3361948"/>
              <a:ext cx="96759" cy="62995"/>
            </a:xfrm>
            <a:custGeom>
              <a:avLst/>
              <a:gdLst>
                <a:gd name="connsiteX0" fmla="*/ 48443 w 96759"/>
                <a:gd name="connsiteY0" fmla="*/ 0 h 62995"/>
                <a:gd name="connsiteX1" fmla="*/ 0 w 96759"/>
                <a:gd name="connsiteY1" fmla="*/ 48440 h 62995"/>
                <a:gd name="connsiteX2" fmla="*/ 0 w 96759"/>
                <a:gd name="connsiteY2" fmla="*/ 62996 h 62995"/>
                <a:gd name="connsiteX3" fmla="*/ 96759 w 96759"/>
                <a:gd name="connsiteY3" fmla="*/ 62996 h 62995"/>
                <a:gd name="connsiteX4" fmla="*/ 96759 w 96759"/>
                <a:gd name="connsiteY4" fmla="*/ 48440 h 62995"/>
                <a:gd name="connsiteX5" fmla="*/ 48443 w 96759"/>
                <a:gd name="connsiteY5" fmla="*/ 0 h 62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9" h="62995">
                  <a:moveTo>
                    <a:pt x="48443" y="0"/>
                  </a:moveTo>
                  <a:cubicBezTo>
                    <a:pt x="21753" y="0"/>
                    <a:pt x="0" y="21752"/>
                    <a:pt x="0" y="48440"/>
                  </a:cubicBezTo>
                  <a:lnTo>
                    <a:pt x="0" y="62996"/>
                  </a:lnTo>
                  <a:lnTo>
                    <a:pt x="96759" y="62996"/>
                  </a:lnTo>
                  <a:lnTo>
                    <a:pt x="96759" y="48440"/>
                  </a:lnTo>
                  <a:cubicBezTo>
                    <a:pt x="96885" y="21752"/>
                    <a:pt x="75132" y="0"/>
                    <a:pt x="48443" y="0"/>
                  </a:cubicBezTo>
                  <a:close/>
                </a:path>
              </a:pathLst>
            </a:custGeom>
            <a:solidFill>
              <a:srgbClr val="338AF3"/>
            </a:solidFill>
            <a:ln w="1262" cap="flat">
              <a:noFill/>
              <a:prstDash val="solid"/>
              <a:miter/>
            </a:ln>
          </p:spPr>
          <p:txBody>
            <a:bodyPr rtlCol="0" anchor="ctr"/>
            <a:lstStyle/>
            <a:p>
              <a:endParaRPr lang="en-QA"/>
            </a:p>
          </p:txBody>
        </p:sp>
      </p:grpSp>
      <p:grpSp>
        <p:nvGrpSpPr>
          <p:cNvPr id="9565" name="Graphic 2">
            <a:extLst>
              <a:ext uri="{FF2B5EF4-FFF2-40B4-BE49-F238E27FC236}">
                <a16:creationId xmlns:a16="http://schemas.microsoft.com/office/drawing/2014/main" id="{B276E2B6-7F45-E48A-4B6C-4669EB7D5B79}"/>
              </a:ext>
            </a:extLst>
          </p:cNvPr>
          <p:cNvGrpSpPr/>
          <p:nvPr/>
        </p:nvGrpSpPr>
        <p:grpSpPr>
          <a:xfrm>
            <a:off x="6339955" y="5519731"/>
            <a:ext cx="855664" cy="570346"/>
            <a:chOff x="5149282" y="2411731"/>
            <a:chExt cx="647668" cy="431705"/>
          </a:xfrm>
        </p:grpSpPr>
        <p:sp>
          <p:nvSpPr>
            <p:cNvPr id="9566" name="Freeform 9565">
              <a:extLst>
                <a:ext uri="{FF2B5EF4-FFF2-40B4-BE49-F238E27FC236}">
                  <a16:creationId xmlns:a16="http://schemas.microsoft.com/office/drawing/2014/main" id="{834A2AE8-BACC-B5B6-686C-7A8BF27304BD}"/>
                </a:ext>
              </a:extLst>
            </p:cNvPr>
            <p:cNvSpPr/>
            <p:nvPr/>
          </p:nvSpPr>
          <p:spPr>
            <a:xfrm>
              <a:off x="5149282" y="2411731"/>
              <a:ext cx="647668" cy="431705"/>
            </a:xfrm>
            <a:custGeom>
              <a:avLst/>
              <a:gdLst>
                <a:gd name="connsiteX0" fmla="*/ 0 w 647668"/>
                <a:gd name="connsiteY0" fmla="*/ 0 h 431705"/>
                <a:gd name="connsiteX1" fmla="*/ 647668 w 647668"/>
                <a:gd name="connsiteY1" fmla="*/ 0 h 431705"/>
                <a:gd name="connsiteX2" fmla="*/ 647668 w 647668"/>
                <a:gd name="connsiteY2" fmla="*/ 431706 h 431705"/>
                <a:gd name="connsiteX3" fmla="*/ 0 w 647668"/>
                <a:gd name="connsiteY3" fmla="*/ 431706 h 431705"/>
                <a:gd name="connsiteX4" fmla="*/ 0 w 647668"/>
                <a:gd name="connsiteY4" fmla="*/ 0 h 43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05">
                  <a:moveTo>
                    <a:pt x="0" y="0"/>
                  </a:moveTo>
                  <a:lnTo>
                    <a:pt x="647668" y="0"/>
                  </a:lnTo>
                  <a:lnTo>
                    <a:pt x="647668" y="431706"/>
                  </a:lnTo>
                  <a:lnTo>
                    <a:pt x="0" y="431706"/>
                  </a:lnTo>
                  <a:lnTo>
                    <a:pt x="0" y="0"/>
                  </a:lnTo>
                  <a:close/>
                </a:path>
              </a:pathLst>
            </a:custGeom>
            <a:solidFill>
              <a:srgbClr val="41662E"/>
            </a:solidFill>
            <a:ln w="1262" cap="flat">
              <a:noFill/>
              <a:prstDash val="solid"/>
              <a:miter/>
            </a:ln>
          </p:spPr>
          <p:txBody>
            <a:bodyPr rtlCol="0" anchor="ctr"/>
            <a:lstStyle/>
            <a:p>
              <a:endParaRPr lang="en-QA"/>
            </a:p>
          </p:txBody>
        </p:sp>
        <p:sp>
          <p:nvSpPr>
            <p:cNvPr id="9567" name="Freeform 9566">
              <a:extLst>
                <a:ext uri="{FF2B5EF4-FFF2-40B4-BE49-F238E27FC236}">
                  <a16:creationId xmlns:a16="http://schemas.microsoft.com/office/drawing/2014/main" id="{68CC2D22-C941-57C1-FD45-B48522F6DE1E}"/>
                </a:ext>
              </a:extLst>
            </p:cNvPr>
            <p:cNvSpPr/>
            <p:nvPr/>
          </p:nvSpPr>
          <p:spPr>
            <a:xfrm>
              <a:off x="5473116" y="2411731"/>
              <a:ext cx="323834" cy="431705"/>
            </a:xfrm>
            <a:custGeom>
              <a:avLst/>
              <a:gdLst>
                <a:gd name="connsiteX0" fmla="*/ 0 w 323834"/>
                <a:gd name="connsiteY0" fmla="*/ 0 h 431705"/>
                <a:gd name="connsiteX1" fmla="*/ 323834 w 323834"/>
                <a:gd name="connsiteY1" fmla="*/ 0 h 431705"/>
                <a:gd name="connsiteX2" fmla="*/ 323834 w 323834"/>
                <a:gd name="connsiteY2" fmla="*/ 431706 h 431705"/>
                <a:gd name="connsiteX3" fmla="*/ 0 w 323834"/>
                <a:gd name="connsiteY3" fmla="*/ 431706 h 431705"/>
                <a:gd name="connsiteX4" fmla="*/ 0 w 323834"/>
                <a:gd name="connsiteY4" fmla="*/ 0 h 43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34" h="431705">
                  <a:moveTo>
                    <a:pt x="0" y="0"/>
                  </a:moveTo>
                  <a:lnTo>
                    <a:pt x="323834" y="0"/>
                  </a:lnTo>
                  <a:lnTo>
                    <a:pt x="323834" y="431706"/>
                  </a:lnTo>
                  <a:lnTo>
                    <a:pt x="0" y="431706"/>
                  </a:lnTo>
                  <a:lnTo>
                    <a:pt x="0" y="0"/>
                  </a:lnTo>
                  <a:close/>
                </a:path>
              </a:pathLst>
            </a:custGeom>
            <a:solidFill>
              <a:srgbClr val="FFFFFF"/>
            </a:solidFill>
            <a:ln w="1262" cap="flat">
              <a:noFill/>
              <a:prstDash val="solid"/>
              <a:miter/>
            </a:ln>
          </p:spPr>
          <p:txBody>
            <a:bodyPr rtlCol="0" anchor="ctr"/>
            <a:lstStyle/>
            <a:p>
              <a:endParaRPr lang="en-QA"/>
            </a:p>
          </p:txBody>
        </p:sp>
        <p:sp>
          <p:nvSpPr>
            <p:cNvPr id="9568" name="Freeform 9567">
              <a:extLst>
                <a:ext uri="{FF2B5EF4-FFF2-40B4-BE49-F238E27FC236}">
                  <a16:creationId xmlns:a16="http://schemas.microsoft.com/office/drawing/2014/main" id="{FD880DF4-7B06-C5C6-D71C-51FEE0EE6F9D}"/>
                </a:ext>
              </a:extLst>
            </p:cNvPr>
            <p:cNvSpPr/>
            <p:nvPr/>
          </p:nvSpPr>
          <p:spPr>
            <a:xfrm>
              <a:off x="5483999" y="2544919"/>
              <a:ext cx="157359" cy="165455"/>
            </a:xfrm>
            <a:custGeom>
              <a:avLst/>
              <a:gdLst>
                <a:gd name="connsiteX0" fmla="*/ 97276 w 157359"/>
                <a:gd name="connsiteY0" fmla="*/ 0 h 165455"/>
                <a:gd name="connsiteX1" fmla="*/ 60083 w 157359"/>
                <a:gd name="connsiteY1" fmla="*/ 51104 h 165455"/>
                <a:gd name="connsiteX2" fmla="*/ 0 w 157359"/>
                <a:gd name="connsiteY2" fmla="*/ 31624 h 165455"/>
                <a:gd name="connsiteX3" fmla="*/ 37181 w 157359"/>
                <a:gd name="connsiteY3" fmla="*/ 82728 h 165455"/>
                <a:gd name="connsiteX4" fmla="*/ 0 w 157359"/>
                <a:gd name="connsiteY4" fmla="*/ 133832 h 165455"/>
                <a:gd name="connsiteX5" fmla="*/ 60083 w 157359"/>
                <a:gd name="connsiteY5" fmla="*/ 114352 h 165455"/>
                <a:gd name="connsiteX6" fmla="*/ 97276 w 157359"/>
                <a:gd name="connsiteY6" fmla="*/ 165456 h 165455"/>
                <a:gd name="connsiteX7" fmla="*/ 97276 w 157359"/>
                <a:gd name="connsiteY7" fmla="*/ 102208 h 165455"/>
                <a:gd name="connsiteX8" fmla="*/ 157359 w 157359"/>
                <a:gd name="connsiteY8" fmla="*/ 82602 h 165455"/>
                <a:gd name="connsiteX9" fmla="*/ 97276 w 157359"/>
                <a:gd name="connsiteY9" fmla="*/ 63122 h 165455"/>
                <a:gd name="connsiteX10" fmla="*/ 97276 w 157359"/>
                <a:gd name="connsiteY10" fmla="*/ 0 h 165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359" h="165455">
                  <a:moveTo>
                    <a:pt x="97276" y="0"/>
                  </a:moveTo>
                  <a:lnTo>
                    <a:pt x="60083" y="51104"/>
                  </a:lnTo>
                  <a:lnTo>
                    <a:pt x="0" y="31624"/>
                  </a:lnTo>
                  <a:lnTo>
                    <a:pt x="37181" y="82728"/>
                  </a:lnTo>
                  <a:lnTo>
                    <a:pt x="0" y="133832"/>
                  </a:lnTo>
                  <a:lnTo>
                    <a:pt x="60083" y="114352"/>
                  </a:lnTo>
                  <a:lnTo>
                    <a:pt x="97276" y="165456"/>
                  </a:lnTo>
                  <a:lnTo>
                    <a:pt x="97276" y="102208"/>
                  </a:lnTo>
                  <a:lnTo>
                    <a:pt x="157359" y="82602"/>
                  </a:lnTo>
                  <a:lnTo>
                    <a:pt x="97276" y="63122"/>
                  </a:lnTo>
                  <a:lnTo>
                    <a:pt x="97276" y="0"/>
                  </a:lnTo>
                  <a:close/>
                </a:path>
              </a:pathLst>
            </a:custGeom>
            <a:solidFill>
              <a:srgbClr val="D80027"/>
            </a:solidFill>
            <a:ln w="1262" cap="flat">
              <a:noFill/>
              <a:prstDash val="solid"/>
              <a:miter/>
            </a:ln>
          </p:spPr>
          <p:txBody>
            <a:bodyPr rtlCol="0" anchor="ctr"/>
            <a:lstStyle/>
            <a:p>
              <a:endParaRPr lang="en-QA"/>
            </a:p>
          </p:txBody>
        </p:sp>
        <p:sp>
          <p:nvSpPr>
            <p:cNvPr id="9569" name="Freeform 9568">
              <a:extLst>
                <a:ext uri="{FF2B5EF4-FFF2-40B4-BE49-F238E27FC236}">
                  <a16:creationId xmlns:a16="http://schemas.microsoft.com/office/drawing/2014/main" id="{DDF7502E-B2BF-25AE-68C4-46E6EF19FC82}"/>
                </a:ext>
              </a:extLst>
            </p:cNvPr>
            <p:cNvSpPr/>
            <p:nvPr/>
          </p:nvSpPr>
          <p:spPr>
            <a:xfrm>
              <a:off x="5324733" y="2462582"/>
              <a:ext cx="280315" cy="329889"/>
            </a:xfrm>
            <a:custGeom>
              <a:avLst/>
              <a:gdLst>
                <a:gd name="connsiteX0" fmla="*/ 216571 w 280315"/>
                <a:gd name="connsiteY0" fmla="*/ 299149 h 329889"/>
                <a:gd name="connsiteX1" fmla="*/ 82480 w 280315"/>
                <a:gd name="connsiteY1" fmla="*/ 165065 h 329889"/>
                <a:gd name="connsiteX2" fmla="*/ 216571 w 280315"/>
                <a:gd name="connsiteY2" fmla="*/ 30980 h 329889"/>
                <a:gd name="connsiteX3" fmla="*/ 280315 w 280315"/>
                <a:gd name="connsiteY3" fmla="*/ 47051 h 329889"/>
                <a:gd name="connsiteX4" fmla="*/ 164960 w 280315"/>
                <a:gd name="connsiteY4" fmla="*/ 0 h 329889"/>
                <a:gd name="connsiteX5" fmla="*/ 0 w 280315"/>
                <a:gd name="connsiteY5" fmla="*/ 164938 h 329889"/>
                <a:gd name="connsiteX6" fmla="*/ 164960 w 280315"/>
                <a:gd name="connsiteY6" fmla="*/ 329890 h 329889"/>
                <a:gd name="connsiteX7" fmla="*/ 280315 w 280315"/>
                <a:gd name="connsiteY7" fmla="*/ 282826 h 329889"/>
                <a:gd name="connsiteX8" fmla="*/ 216571 w 280315"/>
                <a:gd name="connsiteY8" fmla="*/ 299149 h 329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315" h="329889">
                  <a:moveTo>
                    <a:pt x="216571" y="299149"/>
                  </a:moveTo>
                  <a:cubicBezTo>
                    <a:pt x="142563" y="299149"/>
                    <a:pt x="82480" y="239057"/>
                    <a:pt x="82480" y="165065"/>
                  </a:cubicBezTo>
                  <a:cubicBezTo>
                    <a:pt x="82480" y="91073"/>
                    <a:pt x="142563" y="30980"/>
                    <a:pt x="216571" y="30980"/>
                  </a:cubicBezTo>
                  <a:cubicBezTo>
                    <a:pt x="239713" y="30980"/>
                    <a:pt x="261340" y="36800"/>
                    <a:pt x="280315" y="47051"/>
                  </a:cubicBezTo>
                  <a:cubicBezTo>
                    <a:pt x="250596" y="17952"/>
                    <a:pt x="209855" y="0"/>
                    <a:pt x="164960" y="0"/>
                  </a:cubicBezTo>
                  <a:cubicBezTo>
                    <a:pt x="73882" y="0"/>
                    <a:pt x="0" y="73866"/>
                    <a:pt x="0" y="164938"/>
                  </a:cubicBezTo>
                  <a:cubicBezTo>
                    <a:pt x="0" y="256011"/>
                    <a:pt x="73882" y="329890"/>
                    <a:pt x="164960" y="329890"/>
                  </a:cubicBezTo>
                  <a:cubicBezTo>
                    <a:pt x="209855" y="329890"/>
                    <a:pt x="250596" y="311925"/>
                    <a:pt x="280315" y="282826"/>
                  </a:cubicBezTo>
                  <a:cubicBezTo>
                    <a:pt x="261466" y="293203"/>
                    <a:pt x="239713" y="299149"/>
                    <a:pt x="216571" y="299149"/>
                  </a:cubicBezTo>
                  <a:close/>
                </a:path>
              </a:pathLst>
            </a:custGeom>
            <a:solidFill>
              <a:srgbClr val="D80027"/>
            </a:solidFill>
            <a:ln w="1262" cap="flat">
              <a:noFill/>
              <a:prstDash val="solid"/>
              <a:miter/>
            </a:ln>
          </p:spPr>
          <p:txBody>
            <a:bodyPr rtlCol="0" anchor="ctr"/>
            <a:lstStyle/>
            <a:p>
              <a:endParaRPr lang="en-QA"/>
            </a:p>
          </p:txBody>
        </p:sp>
      </p:grpSp>
      <p:grpSp>
        <p:nvGrpSpPr>
          <p:cNvPr id="9570" name="Graphic 2">
            <a:extLst>
              <a:ext uri="{FF2B5EF4-FFF2-40B4-BE49-F238E27FC236}">
                <a16:creationId xmlns:a16="http://schemas.microsoft.com/office/drawing/2014/main" id="{20AE1CF5-F3EB-4CA0-398C-69BFF40CDF66}"/>
              </a:ext>
            </a:extLst>
          </p:cNvPr>
          <p:cNvGrpSpPr/>
          <p:nvPr/>
        </p:nvGrpSpPr>
        <p:grpSpPr>
          <a:xfrm>
            <a:off x="6339955" y="4449005"/>
            <a:ext cx="855664" cy="570363"/>
            <a:chOff x="5149282" y="1601279"/>
            <a:chExt cx="647668" cy="431718"/>
          </a:xfrm>
        </p:grpSpPr>
        <p:sp>
          <p:nvSpPr>
            <p:cNvPr id="9571" name="Freeform 9570">
              <a:extLst>
                <a:ext uri="{FF2B5EF4-FFF2-40B4-BE49-F238E27FC236}">
                  <a16:creationId xmlns:a16="http://schemas.microsoft.com/office/drawing/2014/main" id="{655F3658-E56B-40BF-A349-505585CC878F}"/>
                </a:ext>
              </a:extLst>
            </p:cNvPr>
            <p:cNvSpPr/>
            <p:nvPr/>
          </p:nvSpPr>
          <p:spPr>
            <a:xfrm>
              <a:off x="5149282" y="1601279"/>
              <a:ext cx="647668" cy="431718"/>
            </a:xfrm>
            <a:custGeom>
              <a:avLst/>
              <a:gdLst>
                <a:gd name="connsiteX0" fmla="*/ 0 w 647668"/>
                <a:gd name="connsiteY0" fmla="*/ 0 h 431718"/>
                <a:gd name="connsiteX1" fmla="*/ 647668 w 647668"/>
                <a:gd name="connsiteY1" fmla="*/ 0 h 431718"/>
                <a:gd name="connsiteX2" fmla="*/ 647668 w 647668"/>
                <a:gd name="connsiteY2" fmla="*/ 431718 h 431718"/>
                <a:gd name="connsiteX3" fmla="*/ 0 w 647668"/>
                <a:gd name="connsiteY3" fmla="*/ 431718 h 431718"/>
                <a:gd name="connsiteX4" fmla="*/ 0 w 647668"/>
                <a:gd name="connsiteY4" fmla="*/ 0 h 431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8">
                  <a:moveTo>
                    <a:pt x="0" y="0"/>
                  </a:moveTo>
                  <a:lnTo>
                    <a:pt x="647668" y="0"/>
                  </a:lnTo>
                  <a:lnTo>
                    <a:pt x="647668" y="431718"/>
                  </a:lnTo>
                  <a:lnTo>
                    <a:pt x="0" y="431718"/>
                  </a:lnTo>
                  <a:lnTo>
                    <a:pt x="0" y="0"/>
                  </a:lnTo>
                  <a:close/>
                </a:path>
              </a:pathLst>
            </a:custGeom>
            <a:solidFill>
              <a:srgbClr val="FFFFFF"/>
            </a:solidFill>
            <a:ln w="1262" cap="flat">
              <a:noFill/>
              <a:prstDash val="solid"/>
              <a:miter/>
            </a:ln>
          </p:spPr>
          <p:txBody>
            <a:bodyPr rtlCol="0" anchor="ctr"/>
            <a:lstStyle/>
            <a:p>
              <a:endParaRPr lang="en-QA"/>
            </a:p>
          </p:txBody>
        </p:sp>
        <p:sp>
          <p:nvSpPr>
            <p:cNvPr id="9572" name="Freeform 9571">
              <a:extLst>
                <a:ext uri="{FF2B5EF4-FFF2-40B4-BE49-F238E27FC236}">
                  <a16:creationId xmlns:a16="http://schemas.microsoft.com/office/drawing/2014/main" id="{19071B83-26AF-BB6D-2EF4-D3722833C3BF}"/>
                </a:ext>
              </a:extLst>
            </p:cNvPr>
            <p:cNvSpPr/>
            <p:nvPr/>
          </p:nvSpPr>
          <p:spPr>
            <a:xfrm>
              <a:off x="5149282" y="1873487"/>
              <a:ext cx="267538" cy="159510"/>
            </a:xfrm>
            <a:custGeom>
              <a:avLst/>
              <a:gdLst>
                <a:gd name="connsiteX0" fmla="*/ 0 w 267538"/>
                <a:gd name="connsiteY0" fmla="*/ 0 h 159510"/>
                <a:gd name="connsiteX1" fmla="*/ 267539 w 267538"/>
                <a:gd name="connsiteY1" fmla="*/ 0 h 159510"/>
                <a:gd name="connsiteX2" fmla="*/ 267539 w 267538"/>
                <a:gd name="connsiteY2" fmla="*/ 159510 h 159510"/>
                <a:gd name="connsiteX3" fmla="*/ 0 w 267538"/>
                <a:gd name="connsiteY3" fmla="*/ 159510 h 159510"/>
                <a:gd name="connsiteX4" fmla="*/ 0 w 267538"/>
                <a:gd name="connsiteY4" fmla="*/ 0 h 159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538" h="159510">
                  <a:moveTo>
                    <a:pt x="0" y="0"/>
                  </a:moveTo>
                  <a:lnTo>
                    <a:pt x="267539" y="0"/>
                  </a:lnTo>
                  <a:lnTo>
                    <a:pt x="267539" y="159510"/>
                  </a:lnTo>
                  <a:lnTo>
                    <a:pt x="0" y="159510"/>
                  </a:lnTo>
                  <a:lnTo>
                    <a:pt x="0" y="0"/>
                  </a:lnTo>
                  <a:close/>
                </a:path>
              </a:pathLst>
            </a:custGeom>
            <a:solidFill>
              <a:srgbClr val="D80027"/>
            </a:solidFill>
            <a:ln w="1262" cap="flat">
              <a:noFill/>
              <a:prstDash val="solid"/>
              <a:miter/>
            </a:ln>
          </p:spPr>
          <p:txBody>
            <a:bodyPr rtlCol="0" anchor="ctr"/>
            <a:lstStyle/>
            <a:p>
              <a:endParaRPr lang="en-QA"/>
            </a:p>
          </p:txBody>
        </p:sp>
        <p:sp>
          <p:nvSpPr>
            <p:cNvPr id="9573" name="Freeform 9572">
              <a:extLst>
                <a:ext uri="{FF2B5EF4-FFF2-40B4-BE49-F238E27FC236}">
                  <a16:creationId xmlns:a16="http://schemas.microsoft.com/office/drawing/2014/main" id="{30E3E934-70BB-ACFE-BA88-A9890A071A72}"/>
                </a:ext>
              </a:extLst>
            </p:cNvPr>
            <p:cNvSpPr/>
            <p:nvPr/>
          </p:nvSpPr>
          <p:spPr>
            <a:xfrm>
              <a:off x="5149282" y="1601279"/>
              <a:ext cx="267538" cy="159636"/>
            </a:xfrm>
            <a:custGeom>
              <a:avLst/>
              <a:gdLst>
                <a:gd name="connsiteX0" fmla="*/ 0 w 267538"/>
                <a:gd name="connsiteY0" fmla="*/ 0 h 159636"/>
                <a:gd name="connsiteX1" fmla="*/ 267539 w 267538"/>
                <a:gd name="connsiteY1" fmla="*/ 0 h 159636"/>
                <a:gd name="connsiteX2" fmla="*/ 267539 w 267538"/>
                <a:gd name="connsiteY2" fmla="*/ 159636 h 159636"/>
                <a:gd name="connsiteX3" fmla="*/ 0 w 267538"/>
                <a:gd name="connsiteY3" fmla="*/ 159636 h 159636"/>
                <a:gd name="connsiteX4" fmla="*/ 0 w 267538"/>
                <a:gd name="connsiteY4" fmla="*/ 0 h 159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538" h="159636">
                  <a:moveTo>
                    <a:pt x="0" y="0"/>
                  </a:moveTo>
                  <a:lnTo>
                    <a:pt x="267539" y="0"/>
                  </a:lnTo>
                  <a:lnTo>
                    <a:pt x="267539" y="159636"/>
                  </a:lnTo>
                  <a:lnTo>
                    <a:pt x="0" y="159636"/>
                  </a:lnTo>
                  <a:lnTo>
                    <a:pt x="0" y="0"/>
                  </a:lnTo>
                  <a:close/>
                </a:path>
              </a:pathLst>
            </a:custGeom>
            <a:solidFill>
              <a:srgbClr val="0052B4"/>
            </a:solidFill>
            <a:ln w="1262" cap="flat">
              <a:noFill/>
              <a:prstDash val="solid"/>
              <a:miter/>
            </a:ln>
          </p:spPr>
          <p:txBody>
            <a:bodyPr rtlCol="0" anchor="ctr"/>
            <a:lstStyle/>
            <a:p>
              <a:endParaRPr lang="en-QA"/>
            </a:p>
          </p:txBody>
        </p:sp>
        <p:sp>
          <p:nvSpPr>
            <p:cNvPr id="9574" name="Freeform 9573">
              <a:extLst>
                <a:ext uri="{FF2B5EF4-FFF2-40B4-BE49-F238E27FC236}">
                  <a16:creationId xmlns:a16="http://schemas.microsoft.com/office/drawing/2014/main" id="{35675AA1-631E-1CD4-951A-18E107B545C4}"/>
                </a:ext>
              </a:extLst>
            </p:cNvPr>
            <p:cNvSpPr/>
            <p:nvPr/>
          </p:nvSpPr>
          <p:spPr>
            <a:xfrm>
              <a:off x="5529411" y="1601279"/>
              <a:ext cx="267538" cy="159636"/>
            </a:xfrm>
            <a:custGeom>
              <a:avLst/>
              <a:gdLst>
                <a:gd name="connsiteX0" fmla="*/ 0 w 267538"/>
                <a:gd name="connsiteY0" fmla="*/ 0 h 159636"/>
                <a:gd name="connsiteX1" fmla="*/ 267539 w 267538"/>
                <a:gd name="connsiteY1" fmla="*/ 0 h 159636"/>
                <a:gd name="connsiteX2" fmla="*/ 267539 w 267538"/>
                <a:gd name="connsiteY2" fmla="*/ 159636 h 159636"/>
                <a:gd name="connsiteX3" fmla="*/ 0 w 267538"/>
                <a:gd name="connsiteY3" fmla="*/ 159636 h 159636"/>
                <a:gd name="connsiteX4" fmla="*/ 0 w 267538"/>
                <a:gd name="connsiteY4" fmla="*/ 0 h 159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538" h="159636">
                  <a:moveTo>
                    <a:pt x="0" y="0"/>
                  </a:moveTo>
                  <a:lnTo>
                    <a:pt x="267539" y="0"/>
                  </a:lnTo>
                  <a:lnTo>
                    <a:pt x="267539" y="159636"/>
                  </a:lnTo>
                  <a:lnTo>
                    <a:pt x="0" y="159636"/>
                  </a:lnTo>
                  <a:lnTo>
                    <a:pt x="0" y="0"/>
                  </a:lnTo>
                  <a:close/>
                </a:path>
              </a:pathLst>
            </a:custGeom>
            <a:solidFill>
              <a:srgbClr val="D80027"/>
            </a:solidFill>
            <a:ln w="1262" cap="flat">
              <a:noFill/>
              <a:prstDash val="solid"/>
              <a:miter/>
            </a:ln>
          </p:spPr>
          <p:txBody>
            <a:bodyPr rtlCol="0" anchor="ctr"/>
            <a:lstStyle/>
            <a:p>
              <a:endParaRPr lang="en-QA"/>
            </a:p>
          </p:txBody>
        </p:sp>
        <p:sp>
          <p:nvSpPr>
            <p:cNvPr id="9575" name="Freeform 9574">
              <a:extLst>
                <a:ext uri="{FF2B5EF4-FFF2-40B4-BE49-F238E27FC236}">
                  <a16:creationId xmlns:a16="http://schemas.microsoft.com/office/drawing/2014/main" id="{6B833A53-5E47-30A9-D63F-E6833B90A5E2}"/>
                </a:ext>
              </a:extLst>
            </p:cNvPr>
            <p:cNvSpPr/>
            <p:nvPr/>
          </p:nvSpPr>
          <p:spPr>
            <a:xfrm>
              <a:off x="5529411" y="1873487"/>
              <a:ext cx="267538" cy="159510"/>
            </a:xfrm>
            <a:custGeom>
              <a:avLst/>
              <a:gdLst>
                <a:gd name="connsiteX0" fmla="*/ 0 w 267538"/>
                <a:gd name="connsiteY0" fmla="*/ 0 h 159510"/>
                <a:gd name="connsiteX1" fmla="*/ 267539 w 267538"/>
                <a:gd name="connsiteY1" fmla="*/ 0 h 159510"/>
                <a:gd name="connsiteX2" fmla="*/ 267539 w 267538"/>
                <a:gd name="connsiteY2" fmla="*/ 159510 h 159510"/>
                <a:gd name="connsiteX3" fmla="*/ 0 w 267538"/>
                <a:gd name="connsiteY3" fmla="*/ 159510 h 159510"/>
                <a:gd name="connsiteX4" fmla="*/ 0 w 267538"/>
                <a:gd name="connsiteY4" fmla="*/ 0 h 159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538" h="159510">
                  <a:moveTo>
                    <a:pt x="0" y="0"/>
                  </a:moveTo>
                  <a:lnTo>
                    <a:pt x="267539" y="0"/>
                  </a:lnTo>
                  <a:lnTo>
                    <a:pt x="267539" y="159510"/>
                  </a:lnTo>
                  <a:lnTo>
                    <a:pt x="0" y="159510"/>
                  </a:lnTo>
                  <a:lnTo>
                    <a:pt x="0" y="0"/>
                  </a:lnTo>
                  <a:close/>
                </a:path>
              </a:pathLst>
            </a:custGeom>
            <a:solidFill>
              <a:srgbClr val="0052B4"/>
            </a:solidFill>
            <a:ln w="1262" cap="flat">
              <a:noFill/>
              <a:prstDash val="solid"/>
              <a:miter/>
            </a:ln>
          </p:spPr>
          <p:txBody>
            <a:bodyPr rtlCol="0" anchor="ctr"/>
            <a:lstStyle/>
            <a:p>
              <a:endParaRPr lang="en-QA"/>
            </a:p>
          </p:txBody>
        </p:sp>
        <p:sp>
          <p:nvSpPr>
            <p:cNvPr id="9576" name="Freeform 9575">
              <a:extLst>
                <a:ext uri="{FF2B5EF4-FFF2-40B4-BE49-F238E27FC236}">
                  <a16:creationId xmlns:a16="http://schemas.microsoft.com/office/drawing/2014/main" id="{631DEF91-5879-CADB-5A16-56B127AC18E5}"/>
                </a:ext>
              </a:extLst>
            </p:cNvPr>
            <p:cNvSpPr/>
            <p:nvPr/>
          </p:nvSpPr>
          <p:spPr>
            <a:xfrm>
              <a:off x="5409990" y="1765712"/>
              <a:ext cx="63125" cy="70078"/>
            </a:xfrm>
            <a:custGeom>
              <a:avLst/>
              <a:gdLst>
                <a:gd name="connsiteX0" fmla="*/ 63126 w 63125"/>
                <a:gd name="connsiteY0" fmla="*/ 0 h 70078"/>
                <a:gd name="connsiteX1" fmla="*/ 0 w 63125"/>
                <a:gd name="connsiteY1" fmla="*/ 0 h 70078"/>
                <a:gd name="connsiteX2" fmla="*/ 0 w 63125"/>
                <a:gd name="connsiteY2" fmla="*/ 62491 h 70078"/>
                <a:gd name="connsiteX3" fmla="*/ 63126 w 63125"/>
                <a:gd name="connsiteY3" fmla="*/ 70078 h 70078"/>
                <a:gd name="connsiteX4" fmla="*/ 63126 w 63125"/>
                <a:gd name="connsiteY4" fmla="*/ 0 h 70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125" h="70078">
                  <a:moveTo>
                    <a:pt x="63126" y="0"/>
                  </a:moveTo>
                  <a:lnTo>
                    <a:pt x="0" y="0"/>
                  </a:lnTo>
                  <a:lnTo>
                    <a:pt x="0" y="62491"/>
                  </a:lnTo>
                  <a:cubicBezTo>
                    <a:pt x="0" y="62491"/>
                    <a:pt x="24670" y="70078"/>
                    <a:pt x="63126" y="70078"/>
                  </a:cubicBezTo>
                  <a:lnTo>
                    <a:pt x="63126" y="0"/>
                  </a:lnTo>
                  <a:close/>
                </a:path>
              </a:pathLst>
            </a:custGeom>
            <a:solidFill>
              <a:srgbClr val="0052B4"/>
            </a:solidFill>
            <a:ln w="1262" cap="flat">
              <a:noFill/>
              <a:prstDash val="solid"/>
              <a:miter/>
            </a:ln>
          </p:spPr>
          <p:txBody>
            <a:bodyPr rtlCol="0" anchor="ctr"/>
            <a:lstStyle/>
            <a:p>
              <a:endParaRPr lang="en-QA"/>
            </a:p>
          </p:txBody>
        </p:sp>
        <p:sp>
          <p:nvSpPr>
            <p:cNvPr id="9577" name="Freeform 9576">
              <a:extLst>
                <a:ext uri="{FF2B5EF4-FFF2-40B4-BE49-F238E27FC236}">
                  <a16:creationId xmlns:a16="http://schemas.microsoft.com/office/drawing/2014/main" id="{4B2D24C0-8D94-DB81-EDB7-28A58863FC07}"/>
                </a:ext>
              </a:extLst>
            </p:cNvPr>
            <p:cNvSpPr/>
            <p:nvPr/>
          </p:nvSpPr>
          <p:spPr>
            <a:xfrm>
              <a:off x="5406834" y="1762556"/>
              <a:ext cx="69438" cy="76390"/>
            </a:xfrm>
            <a:custGeom>
              <a:avLst/>
              <a:gdLst>
                <a:gd name="connsiteX0" fmla="*/ 0 w 69438"/>
                <a:gd name="connsiteY0" fmla="*/ 0 h 76390"/>
                <a:gd name="connsiteX1" fmla="*/ 69438 w 69438"/>
                <a:gd name="connsiteY1" fmla="*/ 0 h 76390"/>
                <a:gd name="connsiteX2" fmla="*/ 69438 w 69438"/>
                <a:gd name="connsiteY2" fmla="*/ 76391 h 76390"/>
                <a:gd name="connsiteX3" fmla="*/ 66282 w 69438"/>
                <a:gd name="connsiteY3" fmla="*/ 76391 h 76390"/>
                <a:gd name="connsiteX4" fmla="*/ 19758 w 69438"/>
                <a:gd name="connsiteY4" fmla="*/ 72553 h 76390"/>
                <a:gd name="connsiteX5" fmla="*/ 6868 w 69438"/>
                <a:gd name="connsiteY5" fmla="*/ 69902 h 76390"/>
                <a:gd name="connsiteX6" fmla="*/ 3447 w 69438"/>
                <a:gd name="connsiteY6" fmla="*/ 69018 h 76390"/>
                <a:gd name="connsiteX7" fmla="*/ 2563 w 69438"/>
                <a:gd name="connsiteY7" fmla="*/ 68766 h 76390"/>
                <a:gd name="connsiteX8" fmla="*/ 2323 w 69438"/>
                <a:gd name="connsiteY8" fmla="*/ 68690 h 76390"/>
                <a:gd name="connsiteX9" fmla="*/ 2260 w 69438"/>
                <a:gd name="connsiteY9" fmla="*/ 68677 h 76390"/>
                <a:gd name="connsiteX10" fmla="*/ 2247 w 69438"/>
                <a:gd name="connsiteY10" fmla="*/ 68664 h 76390"/>
                <a:gd name="connsiteX11" fmla="*/ 2235 w 69438"/>
                <a:gd name="connsiteY11" fmla="*/ 68664 h 76390"/>
                <a:gd name="connsiteX12" fmla="*/ 3156 w 69438"/>
                <a:gd name="connsiteY12" fmla="*/ 65647 h 76390"/>
                <a:gd name="connsiteX13" fmla="*/ 2235 w 69438"/>
                <a:gd name="connsiteY13" fmla="*/ 68664 h 76390"/>
                <a:gd name="connsiteX14" fmla="*/ 0 w 69438"/>
                <a:gd name="connsiteY14" fmla="*/ 67983 h 76390"/>
                <a:gd name="connsiteX15" fmla="*/ 0 w 69438"/>
                <a:gd name="connsiteY15" fmla="*/ 0 h 76390"/>
                <a:gd name="connsiteX16" fmla="*/ 6313 w 69438"/>
                <a:gd name="connsiteY16" fmla="*/ 63249 h 76390"/>
                <a:gd name="connsiteX17" fmla="*/ 8358 w 69438"/>
                <a:gd name="connsiteY17" fmla="*/ 63766 h 76390"/>
                <a:gd name="connsiteX18" fmla="*/ 20831 w 69438"/>
                <a:gd name="connsiteY18" fmla="*/ 66329 h 76390"/>
                <a:gd name="connsiteX19" fmla="*/ 63126 w 69438"/>
                <a:gd name="connsiteY19" fmla="*/ 70066 h 76390"/>
                <a:gd name="connsiteX20" fmla="*/ 63126 w 69438"/>
                <a:gd name="connsiteY20" fmla="*/ 6312 h 76390"/>
                <a:gd name="connsiteX21" fmla="*/ 6313 w 69438"/>
                <a:gd name="connsiteY21" fmla="*/ 6312 h 76390"/>
                <a:gd name="connsiteX22" fmla="*/ 6313 w 69438"/>
                <a:gd name="connsiteY22" fmla="*/ 63249 h 7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9438" h="76390">
                  <a:moveTo>
                    <a:pt x="0" y="0"/>
                  </a:moveTo>
                  <a:lnTo>
                    <a:pt x="69438" y="0"/>
                  </a:lnTo>
                  <a:lnTo>
                    <a:pt x="69438" y="76391"/>
                  </a:lnTo>
                  <a:lnTo>
                    <a:pt x="66282" y="76391"/>
                  </a:lnTo>
                  <a:cubicBezTo>
                    <a:pt x="46852" y="76391"/>
                    <a:pt x="30881" y="74472"/>
                    <a:pt x="19758" y="72553"/>
                  </a:cubicBezTo>
                  <a:cubicBezTo>
                    <a:pt x="14203" y="71593"/>
                    <a:pt x="9848" y="70634"/>
                    <a:pt x="6868" y="69902"/>
                  </a:cubicBezTo>
                  <a:cubicBezTo>
                    <a:pt x="5378" y="69536"/>
                    <a:pt x="4230" y="69233"/>
                    <a:pt x="3447" y="69018"/>
                  </a:cubicBezTo>
                  <a:cubicBezTo>
                    <a:pt x="3068" y="68904"/>
                    <a:pt x="2765" y="68829"/>
                    <a:pt x="2563" y="68766"/>
                  </a:cubicBezTo>
                  <a:cubicBezTo>
                    <a:pt x="2462" y="68728"/>
                    <a:pt x="2373" y="68715"/>
                    <a:pt x="2323" y="68690"/>
                  </a:cubicBezTo>
                  <a:lnTo>
                    <a:pt x="2260" y="68677"/>
                  </a:lnTo>
                  <a:lnTo>
                    <a:pt x="2247" y="68664"/>
                  </a:lnTo>
                  <a:lnTo>
                    <a:pt x="2235" y="68664"/>
                  </a:lnTo>
                  <a:cubicBezTo>
                    <a:pt x="2235" y="68664"/>
                    <a:pt x="2235" y="68664"/>
                    <a:pt x="3156" y="65647"/>
                  </a:cubicBezTo>
                  <a:lnTo>
                    <a:pt x="2235" y="68664"/>
                  </a:lnTo>
                  <a:lnTo>
                    <a:pt x="0" y="67983"/>
                  </a:lnTo>
                  <a:lnTo>
                    <a:pt x="0" y="0"/>
                  </a:lnTo>
                  <a:close/>
                  <a:moveTo>
                    <a:pt x="6313" y="63249"/>
                  </a:moveTo>
                  <a:cubicBezTo>
                    <a:pt x="6893" y="63400"/>
                    <a:pt x="7575" y="63577"/>
                    <a:pt x="8358" y="63766"/>
                  </a:cubicBezTo>
                  <a:cubicBezTo>
                    <a:pt x="11211" y="64461"/>
                    <a:pt x="15428" y="65395"/>
                    <a:pt x="20831" y="66329"/>
                  </a:cubicBezTo>
                  <a:cubicBezTo>
                    <a:pt x="31058" y="68096"/>
                    <a:pt x="45526" y="69876"/>
                    <a:pt x="63126" y="70066"/>
                  </a:cubicBezTo>
                  <a:lnTo>
                    <a:pt x="63126" y="6312"/>
                  </a:lnTo>
                  <a:lnTo>
                    <a:pt x="6313" y="6312"/>
                  </a:lnTo>
                  <a:lnTo>
                    <a:pt x="6313" y="63249"/>
                  </a:lnTo>
                  <a:close/>
                </a:path>
              </a:pathLst>
            </a:custGeom>
            <a:solidFill>
              <a:srgbClr val="FFFFFF"/>
            </a:solidFill>
            <a:ln w="1262" cap="flat">
              <a:noFill/>
              <a:prstDash val="solid"/>
              <a:miter/>
            </a:ln>
          </p:spPr>
          <p:txBody>
            <a:bodyPr rtlCol="0" anchor="ctr"/>
            <a:lstStyle/>
            <a:p>
              <a:endParaRPr lang="en-QA"/>
            </a:p>
          </p:txBody>
        </p:sp>
        <p:sp>
          <p:nvSpPr>
            <p:cNvPr id="9578" name="Freeform 9577">
              <a:extLst>
                <a:ext uri="{FF2B5EF4-FFF2-40B4-BE49-F238E27FC236}">
                  <a16:creationId xmlns:a16="http://schemas.microsoft.com/office/drawing/2014/main" id="{438A54AD-0022-83C5-096F-63983F354F0E}"/>
                </a:ext>
              </a:extLst>
            </p:cNvPr>
            <p:cNvSpPr/>
            <p:nvPr/>
          </p:nvSpPr>
          <p:spPr>
            <a:xfrm>
              <a:off x="5409990" y="1828203"/>
              <a:ext cx="63125" cy="70709"/>
            </a:xfrm>
            <a:custGeom>
              <a:avLst/>
              <a:gdLst>
                <a:gd name="connsiteX0" fmla="*/ 0 w 63125"/>
                <a:gd name="connsiteY0" fmla="*/ 0 h 70709"/>
                <a:gd name="connsiteX1" fmla="*/ 0 w 63125"/>
                <a:gd name="connsiteY1" fmla="*/ 7587 h 70709"/>
                <a:gd name="connsiteX2" fmla="*/ 63126 w 63125"/>
                <a:gd name="connsiteY2" fmla="*/ 70710 h 70709"/>
                <a:gd name="connsiteX3" fmla="*/ 63126 w 63125"/>
                <a:gd name="connsiteY3" fmla="*/ 7587 h 70709"/>
                <a:gd name="connsiteX4" fmla="*/ 0 w 63125"/>
                <a:gd name="connsiteY4" fmla="*/ 0 h 707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125" h="70709">
                  <a:moveTo>
                    <a:pt x="0" y="0"/>
                  </a:moveTo>
                  <a:lnTo>
                    <a:pt x="0" y="7587"/>
                  </a:lnTo>
                  <a:cubicBezTo>
                    <a:pt x="0" y="42380"/>
                    <a:pt x="28217" y="70710"/>
                    <a:pt x="63126" y="70710"/>
                  </a:cubicBezTo>
                  <a:lnTo>
                    <a:pt x="63126" y="7587"/>
                  </a:lnTo>
                  <a:cubicBezTo>
                    <a:pt x="24670" y="7587"/>
                    <a:pt x="0" y="0"/>
                    <a:pt x="0" y="0"/>
                  </a:cubicBezTo>
                  <a:close/>
                </a:path>
              </a:pathLst>
            </a:custGeom>
            <a:solidFill>
              <a:srgbClr val="D80027"/>
            </a:solidFill>
            <a:ln w="1262" cap="flat">
              <a:noFill/>
              <a:prstDash val="solid"/>
              <a:miter/>
            </a:ln>
          </p:spPr>
          <p:txBody>
            <a:bodyPr rtlCol="0" anchor="ctr"/>
            <a:lstStyle/>
            <a:p>
              <a:endParaRPr lang="en-QA"/>
            </a:p>
          </p:txBody>
        </p:sp>
        <p:sp>
          <p:nvSpPr>
            <p:cNvPr id="9579" name="Freeform 9578">
              <a:extLst>
                <a:ext uri="{FF2B5EF4-FFF2-40B4-BE49-F238E27FC236}">
                  <a16:creationId xmlns:a16="http://schemas.microsoft.com/office/drawing/2014/main" id="{C7554B7E-91E9-DEDE-CB15-C4A1672D9736}"/>
                </a:ext>
              </a:extLst>
            </p:cNvPr>
            <p:cNvSpPr/>
            <p:nvPr/>
          </p:nvSpPr>
          <p:spPr>
            <a:xfrm>
              <a:off x="5406834" y="1823936"/>
              <a:ext cx="69438" cy="78132"/>
            </a:xfrm>
            <a:custGeom>
              <a:avLst/>
              <a:gdLst>
                <a:gd name="connsiteX0" fmla="*/ 6313 w 69438"/>
                <a:gd name="connsiteY0" fmla="*/ 8383 h 78132"/>
                <a:gd name="connsiteX1" fmla="*/ 6313 w 69438"/>
                <a:gd name="connsiteY1" fmla="*/ 11854 h 78132"/>
                <a:gd name="connsiteX2" fmla="*/ 63126 w 69438"/>
                <a:gd name="connsiteY2" fmla="*/ 71745 h 78132"/>
                <a:gd name="connsiteX3" fmla="*/ 63126 w 69438"/>
                <a:gd name="connsiteY3" fmla="*/ 14998 h 78132"/>
                <a:gd name="connsiteX4" fmla="*/ 19758 w 69438"/>
                <a:gd name="connsiteY4" fmla="*/ 11173 h 78132"/>
                <a:gd name="connsiteX5" fmla="*/ 6868 w 69438"/>
                <a:gd name="connsiteY5" fmla="*/ 8522 h 78132"/>
                <a:gd name="connsiteX6" fmla="*/ 6313 w 69438"/>
                <a:gd name="connsiteY6" fmla="*/ 8383 h 78132"/>
                <a:gd name="connsiteX7" fmla="*/ 4091 w 69438"/>
                <a:gd name="connsiteY7" fmla="*/ 1250 h 78132"/>
                <a:gd name="connsiteX8" fmla="*/ 4091 w 69438"/>
                <a:gd name="connsiteY8" fmla="*/ 1250 h 78132"/>
                <a:gd name="connsiteX9" fmla="*/ 4141 w 69438"/>
                <a:gd name="connsiteY9" fmla="*/ 1262 h 78132"/>
                <a:gd name="connsiteX10" fmla="*/ 4330 w 69438"/>
                <a:gd name="connsiteY10" fmla="*/ 1326 h 78132"/>
                <a:gd name="connsiteX11" fmla="*/ 5139 w 69438"/>
                <a:gd name="connsiteY11" fmla="*/ 1553 h 78132"/>
                <a:gd name="connsiteX12" fmla="*/ 8358 w 69438"/>
                <a:gd name="connsiteY12" fmla="*/ 2386 h 78132"/>
                <a:gd name="connsiteX13" fmla="*/ 20831 w 69438"/>
                <a:gd name="connsiteY13" fmla="*/ 4949 h 78132"/>
                <a:gd name="connsiteX14" fmla="*/ 66282 w 69438"/>
                <a:gd name="connsiteY14" fmla="*/ 8698 h 78132"/>
                <a:gd name="connsiteX15" fmla="*/ 69438 w 69438"/>
                <a:gd name="connsiteY15" fmla="*/ 8698 h 78132"/>
                <a:gd name="connsiteX16" fmla="*/ 69438 w 69438"/>
                <a:gd name="connsiteY16" fmla="*/ 78133 h 78132"/>
                <a:gd name="connsiteX17" fmla="*/ 66282 w 69438"/>
                <a:gd name="connsiteY17" fmla="*/ 78133 h 78132"/>
                <a:gd name="connsiteX18" fmla="*/ 0 w 69438"/>
                <a:gd name="connsiteY18" fmla="*/ 11854 h 78132"/>
                <a:gd name="connsiteX19" fmla="*/ 0 w 69438"/>
                <a:gd name="connsiteY19" fmla="*/ 0 h 78132"/>
                <a:gd name="connsiteX20" fmla="*/ 4091 w 69438"/>
                <a:gd name="connsiteY20" fmla="*/ 1250 h 78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9438" h="78132">
                  <a:moveTo>
                    <a:pt x="6313" y="8383"/>
                  </a:moveTo>
                  <a:lnTo>
                    <a:pt x="6313" y="11854"/>
                  </a:lnTo>
                  <a:cubicBezTo>
                    <a:pt x="6313" y="43845"/>
                    <a:pt x="31436" y="70091"/>
                    <a:pt x="63126" y="71745"/>
                  </a:cubicBezTo>
                  <a:lnTo>
                    <a:pt x="63126" y="14998"/>
                  </a:lnTo>
                  <a:cubicBezTo>
                    <a:pt x="45122" y="14809"/>
                    <a:pt x="30275" y="12991"/>
                    <a:pt x="19758" y="11173"/>
                  </a:cubicBezTo>
                  <a:cubicBezTo>
                    <a:pt x="14203" y="10213"/>
                    <a:pt x="9848" y="9254"/>
                    <a:pt x="6868" y="8522"/>
                  </a:cubicBezTo>
                  <a:cubicBezTo>
                    <a:pt x="6679" y="8471"/>
                    <a:pt x="6489" y="8433"/>
                    <a:pt x="6313" y="8383"/>
                  </a:cubicBezTo>
                  <a:close/>
                  <a:moveTo>
                    <a:pt x="4091" y="1250"/>
                  </a:moveTo>
                  <a:lnTo>
                    <a:pt x="4091" y="1250"/>
                  </a:lnTo>
                  <a:lnTo>
                    <a:pt x="4141" y="1262"/>
                  </a:lnTo>
                  <a:cubicBezTo>
                    <a:pt x="4179" y="1275"/>
                    <a:pt x="4242" y="1300"/>
                    <a:pt x="4330" y="1326"/>
                  </a:cubicBezTo>
                  <a:cubicBezTo>
                    <a:pt x="4507" y="1376"/>
                    <a:pt x="4772" y="1452"/>
                    <a:pt x="5139" y="1553"/>
                  </a:cubicBezTo>
                  <a:cubicBezTo>
                    <a:pt x="5858" y="1755"/>
                    <a:pt x="6944" y="2045"/>
                    <a:pt x="8358" y="2386"/>
                  </a:cubicBezTo>
                  <a:cubicBezTo>
                    <a:pt x="11211" y="3080"/>
                    <a:pt x="15428" y="4015"/>
                    <a:pt x="20831" y="4949"/>
                  </a:cubicBezTo>
                  <a:cubicBezTo>
                    <a:pt x="31664" y="6830"/>
                    <a:pt x="47256" y="8698"/>
                    <a:pt x="66282" y="8698"/>
                  </a:cubicBezTo>
                  <a:lnTo>
                    <a:pt x="69438" y="8698"/>
                  </a:lnTo>
                  <a:lnTo>
                    <a:pt x="69438" y="78133"/>
                  </a:lnTo>
                  <a:lnTo>
                    <a:pt x="66282" y="78133"/>
                  </a:lnTo>
                  <a:cubicBezTo>
                    <a:pt x="29618" y="78133"/>
                    <a:pt x="0" y="48377"/>
                    <a:pt x="0" y="11854"/>
                  </a:cubicBezTo>
                  <a:lnTo>
                    <a:pt x="0" y="0"/>
                  </a:lnTo>
                  <a:lnTo>
                    <a:pt x="4091" y="1250"/>
                  </a:lnTo>
                  <a:close/>
                </a:path>
              </a:pathLst>
            </a:custGeom>
            <a:solidFill>
              <a:srgbClr val="FFFFFF"/>
            </a:solidFill>
            <a:ln w="1262" cap="flat">
              <a:noFill/>
              <a:prstDash val="solid"/>
              <a:miter/>
            </a:ln>
          </p:spPr>
          <p:txBody>
            <a:bodyPr rtlCol="0" anchor="ctr"/>
            <a:lstStyle/>
            <a:p>
              <a:endParaRPr lang="en-QA"/>
            </a:p>
          </p:txBody>
        </p:sp>
        <p:sp>
          <p:nvSpPr>
            <p:cNvPr id="9580" name="Freeform 9579">
              <a:extLst>
                <a:ext uri="{FF2B5EF4-FFF2-40B4-BE49-F238E27FC236}">
                  <a16:creationId xmlns:a16="http://schemas.microsoft.com/office/drawing/2014/main" id="{5E8273F0-9AB4-460C-7549-7156454D6B63}"/>
                </a:ext>
              </a:extLst>
            </p:cNvPr>
            <p:cNvSpPr/>
            <p:nvPr/>
          </p:nvSpPr>
          <p:spPr>
            <a:xfrm>
              <a:off x="5473116" y="1828203"/>
              <a:ext cx="63125" cy="70709"/>
            </a:xfrm>
            <a:custGeom>
              <a:avLst/>
              <a:gdLst>
                <a:gd name="connsiteX0" fmla="*/ 0 w 63125"/>
                <a:gd name="connsiteY0" fmla="*/ 70710 h 70709"/>
                <a:gd name="connsiteX1" fmla="*/ 63126 w 63125"/>
                <a:gd name="connsiteY1" fmla="*/ 7587 h 70709"/>
                <a:gd name="connsiteX2" fmla="*/ 63126 w 63125"/>
                <a:gd name="connsiteY2" fmla="*/ 0 h 70709"/>
                <a:gd name="connsiteX3" fmla="*/ 0 w 63125"/>
                <a:gd name="connsiteY3" fmla="*/ 7587 h 70709"/>
                <a:gd name="connsiteX4" fmla="*/ 0 w 63125"/>
                <a:gd name="connsiteY4" fmla="*/ 70710 h 707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125" h="70709">
                  <a:moveTo>
                    <a:pt x="0" y="70710"/>
                  </a:moveTo>
                  <a:cubicBezTo>
                    <a:pt x="34782" y="70710"/>
                    <a:pt x="63126" y="42507"/>
                    <a:pt x="63126" y="7587"/>
                  </a:cubicBezTo>
                  <a:lnTo>
                    <a:pt x="63126" y="0"/>
                  </a:lnTo>
                  <a:cubicBezTo>
                    <a:pt x="63126" y="0"/>
                    <a:pt x="38456" y="7587"/>
                    <a:pt x="0" y="7587"/>
                  </a:cubicBezTo>
                  <a:lnTo>
                    <a:pt x="0" y="70710"/>
                  </a:lnTo>
                  <a:close/>
                </a:path>
              </a:pathLst>
            </a:custGeom>
            <a:solidFill>
              <a:srgbClr val="0052B4"/>
            </a:solidFill>
            <a:ln w="1262" cap="flat">
              <a:noFill/>
              <a:prstDash val="solid"/>
              <a:miter/>
            </a:ln>
          </p:spPr>
          <p:txBody>
            <a:bodyPr rtlCol="0" anchor="ctr"/>
            <a:lstStyle/>
            <a:p>
              <a:endParaRPr lang="en-QA"/>
            </a:p>
          </p:txBody>
        </p:sp>
        <p:sp>
          <p:nvSpPr>
            <p:cNvPr id="9581" name="Freeform 9580">
              <a:extLst>
                <a:ext uri="{FF2B5EF4-FFF2-40B4-BE49-F238E27FC236}">
                  <a16:creationId xmlns:a16="http://schemas.microsoft.com/office/drawing/2014/main" id="{3281A5ED-CDA6-2F21-E0A8-62C2B08DE198}"/>
                </a:ext>
              </a:extLst>
            </p:cNvPr>
            <p:cNvSpPr/>
            <p:nvPr/>
          </p:nvSpPr>
          <p:spPr>
            <a:xfrm>
              <a:off x="5469960" y="1823936"/>
              <a:ext cx="69438" cy="78132"/>
            </a:xfrm>
            <a:custGeom>
              <a:avLst/>
              <a:gdLst>
                <a:gd name="connsiteX0" fmla="*/ 69438 w 69438"/>
                <a:gd name="connsiteY0" fmla="*/ 0 h 78132"/>
                <a:gd name="connsiteX1" fmla="*/ 69438 w 69438"/>
                <a:gd name="connsiteY1" fmla="*/ 11854 h 78132"/>
                <a:gd name="connsiteX2" fmla="*/ 3156 w 69438"/>
                <a:gd name="connsiteY2" fmla="*/ 78133 h 78132"/>
                <a:gd name="connsiteX3" fmla="*/ 3156 w 69438"/>
                <a:gd name="connsiteY3" fmla="*/ 74977 h 78132"/>
                <a:gd name="connsiteX4" fmla="*/ 0 w 69438"/>
                <a:gd name="connsiteY4" fmla="*/ 74977 h 78132"/>
                <a:gd name="connsiteX5" fmla="*/ 0 w 69438"/>
                <a:gd name="connsiteY5" fmla="*/ 8698 h 78132"/>
                <a:gd name="connsiteX6" fmla="*/ 3156 w 69438"/>
                <a:gd name="connsiteY6" fmla="*/ 8698 h 78132"/>
                <a:gd name="connsiteX7" fmla="*/ 48607 w 69438"/>
                <a:gd name="connsiteY7" fmla="*/ 4949 h 78132"/>
                <a:gd name="connsiteX8" fmla="*/ 61080 w 69438"/>
                <a:gd name="connsiteY8" fmla="*/ 2386 h 78132"/>
                <a:gd name="connsiteX9" fmla="*/ 64300 w 69438"/>
                <a:gd name="connsiteY9" fmla="*/ 1553 h 78132"/>
                <a:gd name="connsiteX10" fmla="*/ 65108 w 69438"/>
                <a:gd name="connsiteY10" fmla="*/ 1326 h 78132"/>
                <a:gd name="connsiteX11" fmla="*/ 65297 w 69438"/>
                <a:gd name="connsiteY11" fmla="*/ 1262 h 78132"/>
                <a:gd name="connsiteX12" fmla="*/ 65348 w 69438"/>
                <a:gd name="connsiteY12" fmla="*/ 1250 h 78132"/>
                <a:gd name="connsiteX13" fmla="*/ 65348 w 69438"/>
                <a:gd name="connsiteY13" fmla="*/ 1250 h 78132"/>
                <a:gd name="connsiteX14" fmla="*/ 65348 w 69438"/>
                <a:gd name="connsiteY14" fmla="*/ 1250 h 78132"/>
                <a:gd name="connsiteX15" fmla="*/ 69438 w 69438"/>
                <a:gd name="connsiteY15" fmla="*/ 0 h 78132"/>
                <a:gd name="connsiteX16" fmla="*/ 6313 w 69438"/>
                <a:gd name="connsiteY16" fmla="*/ 71745 h 78132"/>
                <a:gd name="connsiteX17" fmla="*/ 63126 w 69438"/>
                <a:gd name="connsiteY17" fmla="*/ 11854 h 78132"/>
                <a:gd name="connsiteX18" fmla="*/ 63126 w 69438"/>
                <a:gd name="connsiteY18" fmla="*/ 8383 h 78132"/>
                <a:gd name="connsiteX19" fmla="*/ 62570 w 69438"/>
                <a:gd name="connsiteY19" fmla="*/ 8522 h 78132"/>
                <a:gd name="connsiteX20" fmla="*/ 49680 w 69438"/>
                <a:gd name="connsiteY20" fmla="*/ 11173 h 78132"/>
                <a:gd name="connsiteX21" fmla="*/ 6313 w 69438"/>
                <a:gd name="connsiteY21" fmla="*/ 14998 h 78132"/>
                <a:gd name="connsiteX22" fmla="*/ 6313 w 69438"/>
                <a:gd name="connsiteY22" fmla="*/ 71745 h 78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9438" h="78132">
                  <a:moveTo>
                    <a:pt x="69438" y="0"/>
                  </a:moveTo>
                  <a:lnTo>
                    <a:pt x="69438" y="11854"/>
                  </a:lnTo>
                  <a:cubicBezTo>
                    <a:pt x="69438" y="48516"/>
                    <a:pt x="39681" y="78133"/>
                    <a:pt x="3156" y="78133"/>
                  </a:cubicBezTo>
                  <a:lnTo>
                    <a:pt x="3156" y="74977"/>
                  </a:lnTo>
                  <a:lnTo>
                    <a:pt x="0" y="74977"/>
                  </a:lnTo>
                  <a:lnTo>
                    <a:pt x="0" y="8698"/>
                  </a:lnTo>
                  <a:lnTo>
                    <a:pt x="3156" y="8698"/>
                  </a:lnTo>
                  <a:cubicBezTo>
                    <a:pt x="22182" y="8698"/>
                    <a:pt x="37774" y="6830"/>
                    <a:pt x="48607" y="4949"/>
                  </a:cubicBezTo>
                  <a:cubicBezTo>
                    <a:pt x="54010" y="4015"/>
                    <a:pt x="58227" y="3080"/>
                    <a:pt x="61080" y="2386"/>
                  </a:cubicBezTo>
                  <a:cubicBezTo>
                    <a:pt x="62494" y="2045"/>
                    <a:pt x="63580" y="1755"/>
                    <a:pt x="64300" y="1553"/>
                  </a:cubicBezTo>
                  <a:cubicBezTo>
                    <a:pt x="64666" y="1452"/>
                    <a:pt x="64931" y="1376"/>
                    <a:pt x="65108" y="1326"/>
                  </a:cubicBezTo>
                  <a:cubicBezTo>
                    <a:pt x="65196" y="1300"/>
                    <a:pt x="65259" y="1275"/>
                    <a:pt x="65297" y="1262"/>
                  </a:cubicBezTo>
                  <a:lnTo>
                    <a:pt x="65348" y="1250"/>
                  </a:lnTo>
                  <a:lnTo>
                    <a:pt x="65348" y="1250"/>
                  </a:lnTo>
                  <a:lnTo>
                    <a:pt x="65348" y="1250"/>
                  </a:lnTo>
                  <a:lnTo>
                    <a:pt x="69438" y="0"/>
                  </a:lnTo>
                  <a:close/>
                  <a:moveTo>
                    <a:pt x="6313" y="71745"/>
                  </a:moveTo>
                  <a:cubicBezTo>
                    <a:pt x="37901" y="70104"/>
                    <a:pt x="63126" y="43958"/>
                    <a:pt x="63126" y="11854"/>
                  </a:cubicBezTo>
                  <a:lnTo>
                    <a:pt x="63126" y="8383"/>
                  </a:lnTo>
                  <a:cubicBezTo>
                    <a:pt x="62949" y="8433"/>
                    <a:pt x="62759" y="8471"/>
                    <a:pt x="62570" y="8522"/>
                  </a:cubicBezTo>
                  <a:cubicBezTo>
                    <a:pt x="59590" y="9254"/>
                    <a:pt x="55235" y="10213"/>
                    <a:pt x="49680" y="11173"/>
                  </a:cubicBezTo>
                  <a:cubicBezTo>
                    <a:pt x="39163" y="12991"/>
                    <a:pt x="24316" y="14809"/>
                    <a:pt x="6313" y="14998"/>
                  </a:cubicBezTo>
                  <a:lnTo>
                    <a:pt x="6313" y="71745"/>
                  </a:lnTo>
                  <a:close/>
                </a:path>
              </a:pathLst>
            </a:custGeom>
            <a:solidFill>
              <a:srgbClr val="FFFFFF"/>
            </a:solidFill>
            <a:ln w="1262" cap="flat">
              <a:noFill/>
              <a:prstDash val="solid"/>
              <a:miter/>
            </a:ln>
          </p:spPr>
          <p:txBody>
            <a:bodyPr rtlCol="0" anchor="ctr"/>
            <a:lstStyle/>
            <a:p>
              <a:endParaRPr lang="en-QA"/>
            </a:p>
          </p:txBody>
        </p:sp>
        <p:sp>
          <p:nvSpPr>
            <p:cNvPr id="9582" name="Freeform 9581">
              <a:extLst>
                <a:ext uri="{FF2B5EF4-FFF2-40B4-BE49-F238E27FC236}">
                  <a16:creationId xmlns:a16="http://schemas.microsoft.com/office/drawing/2014/main" id="{7B77505B-CBC9-E18B-3DF4-1797D932120A}"/>
                </a:ext>
              </a:extLst>
            </p:cNvPr>
            <p:cNvSpPr/>
            <p:nvPr/>
          </p:nvSpPr>
          <p:spPr>
            <a:xfrm>
              <a:off x="5473116" y="1765712"/>
              <a:ext cx="63125" cy="70078"/>
            </a:xfrm>
            <a:custGeom>
              <a:avLst/>
              <a:gdLst>
                <a:gd name="connsiteX0" fmla="*/ 0 w 63125"/>
                <a:gd name="connsiteY0" fmla="*/ 0 h 70078"/>
                <a:gd name="connsiteX1" fmla="*/ 0 w 63125"/>
                <a:gd name="connsiteY1" fmla="*/ 70078 h 70078"/>
                <a:gd name="connsiteX2" fmla="*/ 63126 w 63125"/>
                <a:gd name="connsiteY2" fmla="*/ 62491 h 70078"/>
                <a:gd name="connsiteX3" fmla="*/ 63126 w 63125"/>
                <a:gd name="connsiteY3" fmla="*/ 0 h 70078"/>
                <a:gd name="connsiteX4" fmla="*/ 0 w 63125"/>
                <a:gd name="connsiteY4" fmla="*/ 0 h 70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125" h="70078">
                  <a:moveTo>
                    <a:pt x="0" y="0"/>
                  </a:moveTo>
                  <a:lnTo>
                    <a:pt x="0" y="70078"/>
                  </a:lnTo>
                  <a:cubicBezTo>
                    <a:pt x="38456" y="70078"/>
                    <a:pt x="63126" y="62491"/>
                    <a:pt x="63126" y="62491"/>
                  </a:cubicBezTo>
                  <a:lnTo>
                    <a:pt x="63126" y="0"/>
                  </a:lnTo>
                  <a:lnTo>
                    <a:pt x="0" y="0"/>
                  </a:lnTo>
                  <a:close/>
                </a:path>
              </a:pathLst>
            </a:custGeom>
            <a:solidFill>
              <a:srgbClr val="D80027"/>
            </a:solidFill>
            <a:ln w="1262" cap="flat">
              <a:noFill/>
              <a:prstDash val="solid"/>
              <a:miter/>
            </a:ln>
          </p:spPr>
          <p:txBody>
            <a:bodyPr rtlCol="0" anchor="ctr"/>
            <a:lstStyle/>
            <a:p>
              <a:endParaRPr lang="en-QA"/>
            </a:p>
          </p:txBody>
        </p:sp>
        <p:sp>
          <p:nvSpPr>
            <p:cNvPr id="9583" name="Freeform 9582">
              <a:extLst>
                <a:ext uri="{FF2B5EF4-FFF2-40B4-BE49-F238E27FC236}">
                  <a16:creationId xmlns:a16="http://schemas.microsoft.com/office/drawing/2014/main" id="{E0D4CE6B-F8E4-4F9E-09F4-725210E36E30}"/>
                </a:ext>
              </a:extLst>
            </p:cNvPr>
            <p:cNvSpPr/>
            <p:nvPr/>
          </p:nvSpPr>
          <p:spPr>
            <a:xfrm>
              <a:off x="5469960" y="1762556"/>
              <a:ext cx="69438" cy="76390"/>
            </a:xfrm>
            <a:custGeom>
              <a:avLst/>
              <a:gdLst>
                <a:gd name="connsiteX0" fmla="*/ 0 w 69438"/>
                <a:gd name="connsiteY0" fmla="*/ 0 h 76390"/>
                <a:gd name="connsiteX1" fmla="*/ 69438 w 69438"/>
                <a:gd name="connsiteY1" fmla="*/ 0 h 76390"/>
                <a:gd name="connsiteX2" fmla="*/ 69438 w 69438"/>
                <a:gd name="connsiteY2" fmla="*/ 67983 h 76390"/>
                <a:gd name="connsiteX3" fmla="*/ 67203 w 69438"/>
                <a:gd name="connsiteY3" fmla="*/ 68664 h 76390"/>
                <a:gd name="connsiteX4" fmla="*/ 66282 w 69438"/>
                <a:gd name="connsiteY4" fmla="*/ 65647 h 76390"/>
                <a:gd name="connsiteX5" fmla="*/ 67203 w 69438"/>
                <a:gd name="connsiteY5" fmla="*/ 68664 h 76390"/>
                <a:gd name="connsiteX6" fmla="*/ 67203 w 69438"/>
                <a:gd name="connsiteY6" fmla="*/ 68664 h 76390"/>
                <a:gd name="connsiteX7" fmla="*/ 67178 w 69438"/>
                <a:gd name="connsiteY7" fmla="*/ 68677 h 76390"/>
                <a:gd name="connsiteX8" fmla="*/ 67115 w 69438"/>
                <a:gd name="connsiteY8" fmla="*/ 68690 h 76390"/>
                <a:gd name="connsiteX9" fmla="*/ 66875 w 69438"/>
                <a:gd name="connsiteY9" fmla="*/ 68766 h 76390"/>
                <a:gd name="connsiteX10" fmla="*/ 65991 w 69438"/>
                <a:gd name="connsiteY10" fmla="*/ 69018 h 76390"/>
                <a:gd name="connsiteX11" fmla="*/ 62570 w 69438"/>
                <a:gd name="connsiteY11" fmla="*/ 69902 h 76390"/>
                <a:gd name="connsiteX12" fmla="*/ 49680 w 69438"/>
                <a:gd name="connsiteY12" fmla="*/ 72553 h 76390"/>
                <a:gd name="connsiteX13" fmla="*/ 3156 w 69438"/>
                <a:gd name="connsiteY13" fmla="*/ 76391 h 76390"/>
                <a:gd name="connsiteX14" fmla="*/ 0 w 69438"/>
                <a:gd name="connsiteY14" fmla="*/ 76391 h 76390"/>
                <a:gd name="connsiteX15" fmla="*/ 0 w 69438"/>
                <a:gd name="connsiteY15" fmla="*/ 0 h 76390"/>
                <a:gd name="connsiteX16" fmla="*/ 63126 w 69438"/>
                <a:gd name="connsiteY16" fmla="*/ 63249 h 76390"/>
                <a:gd name="connsiteX17" fmla="*/ 63126 w 69438"/>
                <a:gd name="connsiteY17" fmla="*/ 6312 h 76390"/>
                <a:gd name="connsiteX18" fmla="*/ 6313 w 69438"/>
                <a:gd name="connsiteY18" fmla="*/ 6312 h 76390"/>
                <a:gd name="connsiteX19" fmla="*/ 6313 w 69438"/>
                <a:gd name="connsiteY19" fmla="*/ 70066 h 76390"/>
                <a:gd name="connsiteX20" fmla="*/ 48607 w 69438"/>
                <a:gd name="connsiteY20" fmla="*/ 66329 h 76390"/>
                <a:gd name="connsiteX21" fmla="*/ 61080 w 69438"/>
                <a:gd name="connsiteY21" fmla="*/ 63766 h 76390"/>
                <a:gd name="connsiteX22" fmla="*/ 63126 w 69438"/>
                <a:gd name="connsiteY22" fmla="*/ 63249 h 7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9438" h="76390">
                  <a:moveTo>
                    <a:pt x="0" y="0"/>
                  </a:moveTo>
                  <a:lnTo>
                    <a:pt x="69438" y="0"/>
                  </a:lnTo>
                  <a:lnTo>
                    <a:pt x="69438" y="67983"/>
                  </a:lnTo>
                  <a:lnTo>
                    <a:pt x="67203" y="68664"/>
                  </a:lnTo>
                  <a:lnTo>
                    <a:pt x="66282" y="65647"/>
                  </a:lnTo>
                  <a:cubicBezTo>
                    <a:pt x="67203" y="68664"/>
                    <a:pt x="67203" y="68664"/>
                    <a:pt x="67203" y="68664"/>
                  </a:cubicBezTo>
                  <a:lnTo>
                    <a:pt x="67203" y="68664"/>
                  </a:lnTo>
                  <a:lnTo>
                    <a:pt x="67178" y="68677"/>
                  </a:lnTo>
                  <a:lnTo>
                    <a:pt x="67115" y="68690"/>
                  </a:lnTo>
                  <a:cubicBezTo>
                    <a:pt x="67065" y="68715"/>
                    <a:pt x="66976" y="68728"/>
                    <a:pt x="66875" y="68766"/>
                  </a:cubicBezTo>
                  <a:cubicBezTo>
                    <a:pt x="66673" y="68829"/>
                    <a:pt x="66370" y="68904"/>
                    <a:pt x="65991" y="69018"/>
                  </a:cubicBezTo>
                  <a:cubicBezTo>
                    <a:pt x="65209" y="69233"/>
                    <a:pt x="64060" y="69536"/>
                    <a:pt x="62570" y="69902"/>
                  </a:cubicBezTo>
                  <a:cubicBezTo>
                    <a:pt x="59590" y="70634"/>
                    <a:pt x="55235" y="71593"/>
                    <a:pt x="49680" y="72553"/>
                  </a:cubicBezTo>
                  <a:cubicBezTo>
                    <a:pt x="38557" y="74472"/>
                    <a:pt x="22586" y="76391"/>
                    <a:pt x="3156" y="76391"/>
                  </a:cubicBezTo>
                  <a:lnTo>
                    <a:pt x="0" y="76391"/>
                  </a:lnTo>
                  <a:lnTo>
                    <a:pt x="0" y="0"/>
                  </a:lnTo>
                  <a:close/>
                  <a:moveTo>
                    <a:pt x="63126" y="63249"/>
                  </a:moveTo>
                  <a:lnTo>
                    <a:pt x="63126" y="6312"/>
                  </a:lnTo>
                  <a:lnTo>
                    <a:pt x="6313" y="6312"/>
                  </a:lnTo>
                  <a:lnTo>
                    <a:pt x="6313" y="70066"/>
                  </a:lnTo>
                  <a:cubicBezTo>
                    <a:pt x="23912" y="69876"/>
                    <a:pt x="38380" y="68096"/>
                    <a:pt x="48607" y="66329"/>
                  </a:cubicBezTo>
                  <a:cubicBezTo>
                    <a:pt x="54010" y="65395"/>
                    <a:pt x="58227" y="64461"/>
                    <a:pt x="61080" y="63766"/>
                  </a:cubicBezTo>
                  <a:cubicBezTo>
                    <a:pt x="61863" y="63577"/>
                    <a:pt x="62545" y="63400"/>
                    <a:pt x="63126" y="63249"/>
                  </a:cubicBezTo>
                  <a:close/>
                </a:path>
              </a:pathLst>
            </a:custGeom>
            <a:solidFill>
              <a:srgbClr val="FFFFFF"/>
            </a:solidFill>
            <a:ln w="1262" cap="flat">
              <a:noFill/>
              <a:prstDash val="solid"/>
              <a:miter/>
            </a:ln>
          </p:spPr>
          <p:txBody>
            <a:bodyPr rtlCol="0" anchor="ctr"/>
            <a:lstStyle/>
            <a:p>
              <a:endParaRPr lang="en-QA"/>
            </a:p>
          </p:txBody>
        </p:sp>
      </p:grpSp>
      <p:grpSp>
        <p:nvGrpSpPr>
          <p:cNvPr id="9584" name="Graphic 2">
            <a:extLst>
              <a:ext uri="{FF2B5EF4-FFF2-40B4-BE49-F238E27FC236}">
                <a16:creationId xmlns:a16="http://schemas.microsoft.com/office/drawing/2014/main" id="{D6626963-A017-6CBA-4B7D-3FC90BBB88A0}"/>
              </a:ext>
            </a:extLst>
          </p:cNvPr>
          <p:cNvGrpSpPr/>
          <p:nvPr/>
        </p:nvGrpSpPr>
        <p:grpSpPr>
          <a:xfrm>
            <a:off x="6339955" y="3378285"/>
            <a:ext cx="855664" cy="570357"/>
            <a:chOff x="5149282" y="790832"/>
            <a:chExt cx="647668" cy="431714"/>
          </a:xfrm>
        </p:grpSpPr>
        <p:sp>
          <p:nvSpPr>
            <p:cNvPr id="9585" name="Freeform 9584">
              <a:extLst>
                <a:ext uri="{FF2B5EF4-FFF2-40B4-BE49-F238E27FC236}">
                  <a16:creationId xmlns:a16="http://schemas.microsoft.com/office/drawing/2014/main" id="{179DF00B-1B67-B07C-CE54-6D339DC839A5}"/>
                </a:ext>
              </a:extLst>
            </p:cNvPr>
            <p:cNvSpPr/>
            <p:nvPr/>
          </p:nvSpPr>
          <p:spPr>
            <a:xfrm>
              <a:off x="5149282" y="790832"/>
              <a:ext cx="647668" cy="431714"/>
            </a:xfrm>
            <a:custGeom>
              <a:avLst/>
              <a:gdLst>
                <a:gd name="connsiteX0" fmla="*/ 0 w 647668"/>
                <a:gd name="connsiteY0" fmla="*/ 0 h 431714"/>
                <a:gd name="connsiteX1" fmla="*/ 647668 w 647668"/>
                <a:gd name="connsiteY1" fmla="*/ 0 h 431714"/>
                <a:gd name="connsiteX2" fmla="*/ 647668 w 647668"/>
                <a:gd name="connsiteY2" fmla="*/ 431715 h 431714"/>
                <a:gd name="connsiteX3" fmla="*/ 0 w 647668"/>
                <a:gd name="connsiteY3" fmla="*/ 431715 h 431714"/>
                <a:gd name="connsiteX4" fmla="*/ 0 w 647668"/>
                <a:gd name="connsiteY4" fmla="*/ 0 h 431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4">
                  <a:moveTo>
                    <a:pt x="0" y="0"/>
                  </a:moveTo>
                  <a:lnTo>
                    <a:pt x="647668" y="0"/>
                  </a:lnTo>
                  <a:lnTo>
                    <a:pt x="647668" y="431715"/>
                  </a:lnTo>
                  <a:lnTo>
                    <a:pt x="0" y="431715"/>
                  </a:lnTo>
                  <a:lnTo>
                    <a:pt x="0" y="0"/>
                  </a:lnTo>
                  <a:close/>
                </a:path>
              </a:pathLst>
            </a:custGeom>
            <a:solidFill>
              <a:srgbClr val="496E2D"/>
            </a:solidFill>
            <a:ln w="1262" cap="flat">
              <a:noFill/>
              <a:prstDash val="solid"/>
              <a:miter/>
            </a:ln>
          </p:spPr>
          <p:txBody>
            <a:bodyPr rtlCol="0" anchor="ctr"/>
            <a:lstStyle/>
            <a:p>
              <a:endParaRPr lang="en-QA"/>
            </a:p>
          </p:txBody>
        </p:sp>
        <p:sp>
          <p:nvSpPr>
            <p:cNvPr id="9586" name="Freeform 9585">
              <a:extLst>
                <a:ext uri="{FF2B5EF4-FFF2-40B4-BE49-F238E27FC236}">
                  <a16:creationId xmlns:a16="http://schemas.microsoft.com/office/drawing/2014/main" id="{B5809B65-FC66-C6F8-152D-70CAF93375F7}"/>
                </a:ext>
              </a:extLst>
            </p:cNvPr>
            <p:cNvSpPr/>
            <p:nvPr/>
          </p:nvSpPr>
          <p:spPr>
            <a:xfrm>
              <a:off x="5149282" y="930858"/>
              <a:ext cx="647668" cy="151790"/>
            </a:xfrm>
            <a:custGeom>
              <a:avLst/>
              <a:gdLst>
                <a:gd name="connsiteX0" fmla="*/ 0 w 647668"/>
                <a:gd name="connsiteY0" fmla="*/ 0 h 151790"/>
                <a:gd name="connsiteX1" fmla="*/ 0 w 647668"/>
                <a:gd name="connsiteY1" fmla="*/ 151790 h 151790"/>
                <a:gd name="connsiteX2" fmla="*/ 647668 w 647668"/>
                <a:gd name="connsiteY2" fmla="*/ 151790 h 151790"/>
                <a:gd name="connsiteX3" fmla="*/ 647668 w 647668"/>
                <a:gd name="connsiteY3" fmla="*/ 0 h 151790"/>
                <a:gd name="connsiteX4" fmla="*/ 0 w 647668"/>
                <a:gd name="connsiteY4" fmla="*/ 0 h 151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51790">
                  <a:moveTo>
                    <a:pt x="0" y="0"/>
                  </a:moveTo>
                  <a:lnTo>
                    <a:pt x="0" y="151790"/>
                  </a:lnTo>
                  <a:lnTo>
                    <a:pt x="647668" y="151790"/>
                  </a:lnTo>
                  <a:lnTo>
                    <a:pt x="647668" y="0"/>
                  </a:lnTo>
                  <a:lnTo>
                    <a:pt x="0" y="0"/>
                  </a:lnTo>
                  <a:close/>
                </a:path>
              </a:pathLst>
            </a:custGeom>
            <a:solidFill>
              <a:srgbClr val="000000"/>
            </a:solidFill>
            <a:ln w="1262" cap="flat">
              <a:noFill/>
              <a:prstDash val="solid"/>
              <a:miter/>
            </a:ln>
          </p:spPr>
          <p:txBody>
            <a:bodyPr rtlCol="0" anchor="ctr"/>
            <a:lstStyle/>
            <a:p>
              <a:endParaRPr lang="en-QA"/>
            </a:p>
          </p:txBody>
        </p:sp>
        <p:sp>
          <p:nvSpPr>
            <p:cNvPr id="9587" name="Freeform 9586">
              <a:extLst>
                <a:ext uri="{FF2B5EF4-FFF2-40B4-BE49-F238E27FC236}">
                  <a16:creationId xmlns:a16="http://schemas.microsoft.com/office/drawing/2014/main" id="{61DC8364-8017-AB48-E6A5-FA77DB6A29BD}"/>
                </a:ext>
              </a:extLst>
            </p:cNvPr>
            <p:cNvSpPr/>
            <p:nvPr/>
          </p:nvSpPr>
          <p:spPr>
            <a:xfrm>
              <a:off x="5149282" y="930858"/>
              <a:ext cx="647668" cy="50596"/>
            </a:xfrm>
            <a:custGeom>
              <a:avLst/>
              <a:gdLst>
                <a:gd name="connsiteX0" fmla="*/ 0 w 647668"/>
                <a:gd name="connsiteY0" fmla="*/ 0 h 50596"/>
                <a:gd name="connsiteX1" fmla="*/ 647668 w 647668"/>
                <a:gd name="connsiteY1" fmla="*/ 0 h 50596"/>
                <a:gd name="connsiteX2" fmla="*/ 647668 w 647668"/>
                <a:gd name="connsiteY2" fmla="*/ 50596 h 50596"/>
                <a:gd name="connsiteX3" fmla="*/ 0 w 647668"/>
                <a:gd name="connsiteY3" fmla="*/ 50596 h 50596"/>
                <a:gd name="connsiteX4" fmla="*/ 0 w 647668"/>
                <a:gd name="connsiteY4" fmla="*/ 0 h 505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50596">
                  <a:moveTo>
                    <a:pt x="0" y="0"/>
                  </a:moveTo>
                  <a:lnTo>
                    <a:pt x="647668" y="0"/>
                  </a:lnTo>
                  <a:lnTo>
                    <a:pt x="647668" y="50596"/>
                  </a:lnTo>
                  <a:lnTo>
                    <a:pt x="0" y="50596"/>
                  </a:lnTo>
                  <a:lnTo>
                    <a:pt x="0" y="0"/>
                  </a:lnTo>
                  <a:close/>
                </a:path>
              </a:pathLst>
            </a:custGeom>
            <a:solidFill>
              <a:srgbClr val="FFDA44"/>
            </a:solidFill>
            <a:ln w="1262" cap="flat">
              <a:noFill/>
              <a:prstDash val="solid"/>
              <a:miter/>
            </a:ln>
          </p:spPr>
          <p:txBody>
            <a:bodyPr rtlCol="0" anchor="ctr"/>
            <a:lstStyle/>
            <a:p>
              <a:endParaRPr lang="en-QA"/>
            </a:p>
          </p:txBody>
        </p:sp>
        <p:sp>
          <p:nvSpPr>
            <p:cNvPr id="9588" name="Freeform 9587">
              <a:extLst>
                <a:ext uri="{FF2B5EF4-FFF2-40B4-BE49-F238E27FC236}">
                  <a16:creationId xmlns:a16="http://schemas.microsoft.com/office/drawing/2014/main" id="{0770AE4B-1D95-634A-42BF-A9907BCE3F84}"/>
                </a:ext>
              </a:extLst>
            </p:cNvPr>
            <p:cNvSpPr/>
            <p:nvPr/>
          </p:nvSpPr>
          <p:spPr>
            <a:xfrm>
              <a:off x="5149282" y="1032051"/>
              <a:ext cx="647668" cy="50596"/>
            </a:xfrm>
            <a:custGeom>
              <a:avLst/>
              <a:gdLst>
                <a:gd name="connsiteX0" fmla="*/ 0 w 647668"/>
                <a:gd name="connsiteY0" fmla="*/ 0 h 50596"/>
                <a:gd name="connsiteX1" fmla="*/ 647668 w 647668"/>
                <a:gd name="connsiteY1" fmla="*/ 0 h 50596"/>
                <a:gd name="connsiteX2" fmla="*/ 647668 w 647668"/>
                <a:gd name="connsiteY2" fmla="*/ 50596 h 50596"/>
                <a:gd name="connsiteX3" fmla="*/ 0 w 647668"/>
                <a:gd name="connsiteY3" fmla="*/ 50596 h 50596"/>
                <a:gd name="connsiteX4" fmla="*/ 0 w 647668"/>
                <a:gd name="connsiteY4" fmla="*/ 0 h 505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50596">
                  <a:moveTo>
                    <a:pt x="0" y="0"/>
                  </a:moveTo>
                  <a:lnTo>
                    <a:pt x="647668" y="0"/>
                  </a:lnTo>
                  <a:lnTo>
                    <a:pt x="647668" y="50596"/>
                  </a:lnTo>
                  <a:lnTo>
                    <a:pt x="0" y="50596"/>
                  </a:lnTo>
                  <a:lnTo>
                    <a:pt x="0" y="0"/>
                  </a:lnTo>
                  <a:close/>
                </a:path>
              </a:pathLst>
            </a:custGeom>
            <a:solidFill>
              <a:srgbClr val="FFFFFF"/>
            </a:solidFill>
            <a:ln w="1262" cap="flat">
              <a:noFill/>
              <a:prstDash val="solid"/>
              <a:miter/>
            </a:ln>
          </p:spPr>
          <p:txBody>
            <a:bodyPr rtlCol="0" anchor="ctr"/>
            <a:lstStyle/>
            <a:p>
              <a:endParaRPr lang="en-QA"/>
            </a:p>
          </p:txBody>
        </p:sp>
        <p:sp>
          <p:nvSpPr>
            <p:cNvPr id="9589" name="Freeform 9588">
              <a:extLst>
                <a:ext uri="{FF2B5EF4-FFF2-40B4-BE49-F238E27FC236}">
                  <a16:creationId xmlns:a16="http://schemas.microsoft.com/office/drawing/2014/main" id="{16B8389F-5BEA-D4F4-17C1-2E1D5E361C8D}"/>
                </a:ext>
              </a:extLst>
            </p:cNvPr>
            <p:cNvSpPr/>
            <p:nvPr/>
          </p:nvSpPr>
          <p:spPr>
            <a:xfrm>
              <a:off x="5397214" y="790832"/>
              <a:ext cx="151804" cy="431714"/>
            </a:xfrm>
            <a:custGeom>
              <a:avLst/>
              <a:gdLst>
                <a:gd name="connsiteX0" fmla="*/ 0 w 151804"/>
                <a:gd name="connsiteY0" fmla="*/ 0 h 431714"/>
                <a:gd name="connsiteX1" fmla="*/ 151805 w 151804"/>
                <a:gd name="connsiteY1" fmla="*/ 0 h 431714"/>
                <a:gd name="connsiteX2" fmla="*/ 151805 w 151804"/>
                <a:gd name="connsiteY2" fmla="*/ 431715 h 431714"/>
                <a:gd name="connsiteX3" fmla="*/ 0 w 151804"/>
                <a:gd name="connsiteY3" fmla="*/ 431715 h 431714"/>
                <a:gd name="connsiteX4" fmla="*/ 0 w 151804"/>
                <a:gd name="connsiteY4" fmla="*/ 0 h 431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804" h="431714">
                  <a:moveTo>
                    <a:pt x="0" y="0"/>
                  </a:moveTo>
                  <a:lnTo>
                    <a:pt x="151805" y="0"/>
                  </a:lnTo>
                  <a:lnTo>
                    <a:pt x="151805" y="431715"/>
                  </a:lnTo>
                  <a:lnTo>
                    <a:pt x="0" y="431715"/>
                  </a:lnTo>
                  <a:lnTo>
                    <a:pt x="0" y="0"/>
                  </a:lnTo>
                  <a:close/>
                </a:path>
              </a:pathLst>
            </a:custGeom>
            <a:solidFill>
              <a:srgbClr val="000000"/>
            </a:solidFill>
            <a:ln w="1262" cap="flat">
              <a:noFill/>
              <a:prstDash val="solid"/>
              <a:miter/>
            </a:ln>
          </p:spPr>
          <p:txBody>
            <a:bodyPr rtlCol="0" anchor="ctr"/>
            <a:lstStyle/>
            <a:p>
              <a:endParaRPr lang="en-QA"/>
            </a:p>
          </p:txBody>
        </p:sp>
        <p:sp>
          <p:nvSpPr>
            <p:cNvPr id="9590" name="Freeform 9589">
              <a:extLst>
                <a:ext uri="{FF2B5EF4-FFF2-40B4-BE49-F238E27FC236}">
                  <a16:creationId xmlns:a16="http://schemas.microsoft.com/office/drawing/2014/main" id="{8628FDDF-8057-AF9F-4736-5C8781A2EC0F}"/>
                </a:ext>
              </a:extLst>
            </p:cNvPr>
            <p:cNvSpPr/>
            <p:nvPr/>
          </p:nvSpPr>
          <p:spPr>
            <a:xfrm>
              <a:off x="5397214" y="790832"/>
              <a:ext cx="50601" cy="431714"/>
            </a:xfrm>
            <a:custGeom>
              <a:avLst/>
              <a:gdLst>
                <a:gd name="connsiteX0" fmla="*/ 0 w 50601"/>
                <a:gd name="connsiteY0" fmla="*/ 0 h 431714"/>
                <a:gd name="connsiteX1" fmla="*/ 50602 w 50601"/>
                <a:gd name="connsiteY1" fmla="*/ 0 h 431714"/>
                <a:gd name="connsiteX2" fmla="*/ 50602 w 50601"/>
                <a:gd name="connsiteY2" fmla="*/ 431715 h 431714"/>
                <a:gd name="connsiteX3" fmla="*/ 0 w 50601"/>
                <a:gd name="connsiteY3" fmla="*/ 431715 h 431714"/>
                <a:gd name="connsiteX4" fmla="*/ 0 w 50601"/>
                <a:gd name="connsiteY4" fmla="*/ 0 h 431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601" h="431714">
                  <a:moveTo>
                    <a:pt x="0" y="0"/>
                  </a:moveTo>
                  <a:lnTo>
                    <a:pt x="50602" y="0"/>
                  </a:lnTo>
                  <a:lnTo>
                    <a:pt x="50602" y="431715"/>
                  </a:lnTo>
                  <a:lnTo>
                    <a:pt x="0" y="431715"/>
                  </a:lnTo>
                  <a:lnTo>
                    <a:pt x="0" y="0"/>
                  </a:lnTo>
                  <a:close/>
                </a:path>
              </a:pathLst>
            </a:custGeom>
            <a:solidFill>
              <a:srgbClr val="FFDA44"/>
            </a:solidFill>
            <a:ln w="1262" cap="flat">
              <a:noFill/>
              <a:prstDash val="solid"/>
              <a:miter/>
            </a:ln>
          </p:spPr>
          <p:txBody>
            <a:bodyPr rtlCol="0" anchor="ctr"/>
            <a:lstStyle/>
            <a:p>
              <a:endParaRPr lang="en-QA"/>
            </a:p>
          </p:txBody>
        </p:sp>
        <p:sp>
          <p:nvSpPr>
            <p:cNvPr id="9591" name="Freeform 9590">
              <a:extLst>
                <a:ext uri="{FF2B5EF4-FFF2-40B4-BE49-F238E27FC236}">
                  <a16:creationId xmlns:a16="http://schemas.microsoft.com/office/drawing/2014/main" id="{15D84E72-8D32-8C29-2B02-1378387E1BCC}"/>
                </a:ext>
              </a:extLst>
            </p:cNvPr>
            <p:cNvSpPr/>
            <p:nvPr/>
          </p:nvSpPr>
          <p:spPr>
            <a:xfrm>
              <a:off x="5496775" y="790832"/>
              <a:ext cx="50588" cy="431714"/>
            </a:xfrm>
            <a:custGeom>
              <a:avLst/>
              <a:gdLst>
                <a:gd name="connsiteX0" fmla="*/ 0 w 50588"/>
                <a:gd name="connsiteY0" fmla="*/ 0 h 431714"/>
                <a:gd name="connsiteX1" fmla="*/ 50589 w 50588"/>
                <a:gd name="connsiteY1" fmla="*/ 0 h 431714"/>
                <a:gd name="connsiteX2" fmla="*/ 50589 w 50588"/>
                <a:gd name="connsiteY2" fmla="*/ 431715 h 431714"/>
                <a:gd name="connsiteX3" fmla="*/ 0 w 50588"/>
                <a:gd name="connsiteY3" fmla="*/ 431715 h 431714"/>
                <a:gd name="connsiteX4" fmla="*/ 0 w 50588"/>
                <a:gd name="connsiteY4" fmla="*/ 0 h 431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588" h="431714">
                  <a:moveTo>
                    <a:pt x="0" y="0"/>
                  </a:moveTo>
                  <a:lnTo>
                    <a:pt x="50589" y="0"/>
                  </a:lnTo>
                  <a:lnTo>
                    <a:pt x="50589" y="431715"/>
                  </a:lnTo>
                  <a:lnTo>
                    <a:pt x="0" y="431715"/>
                  </a:lnTo>
                  <a:lnTo>
                    <a:pt x="0" y="0"/>
                  </a:lnTo>
                  <a:close/>
                </a:path>
              </a:pathLst>
            </a:custGeom>
            <a:solidFill>
              <a:srgbClr val="FFFFFF"/>
            </a:solidFill>
            <a:ln w="1262" cap="flat">
              <a:noFill/>
              <a:prstDash val="solid"/>
              <a:miter/>
            </a:ln>
          </p:spPr>
          <p:txBody>
            <a:bodyPr rtlCol="0" anchor="ctr"/>
            <a:lstStyle/>
            <a:p>
              <a:endParaRPr lang="en-QA"/>
            </a:p>
          </p:txBody>
        </p:sp>
        <p:sp>
          <p:nvSpPr>
            <p:cNvPr id="9592" name="Freeform 9591">
              <a:extLst>
                <a:ext uri="{FF2B5EF4-FFF2-40B4-BE49-F238E27FC236}">
                  <a16:creationId xmlns:a16="http://schemas.microsoft.com/office/drawing/2014/main" id="{37CE88C6-61F8-E4D4-7949-F11B61C6F3E1}"/>
                </a:ext>
              </a:extLst>
            </p:cNvPr>
            <p:cNvSpPr/>
            <p:nvPr/>
          </p:nvSpPr>
          <p:spPr>
            <a:xfrm>
              <a:off x="5317398" y="851042"/>
              <a:ext cx="311436" cy="311421"/>
            </a:xfrm>
            <a:custGeom>
              <a:avLst/>
              <a:gdLst>
                <a:gd name="connsiteX0" fmla="*/ 155718 w 311436"/>
                <a:gd name="connsiteY0" fmla="*/ 311421 h 311421"/>
                <a:gd name="connsiteX1" fmla="*/ 311436 w 311436"/>
                <a:gd name="connsiteY1" fmla="*/ 155711 h 311421"/>
                <a:gd name="connsiteX2" fmla="*/ 155718 w 311436"/>
                <a:gd name="connsiteY2" fmla="*/ 0 h 311421"/>
                <a:gd name="connsiteX3" fmla="*/ 0 w 311436"/>
                <a:gd name="connsiteY3" fmla="*/ 155711 h 311421"/>
                <a:gd name="connsiteX4" fmla="*/ 155718 w 311436"/>
                <a:gd name="connsiteY4" fmla="*/ 311421 h 3114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436" h="311421">
                  <a:moveTo>
                    <a:pt x="155718" y="311421"/>
                  </a:moveTo>
                  <a:cubicBezTo>
                    <a:pt x="241721" y="311421"/>
                    <a:pt x="311436" y="241708"/>
                    <a:pt x="311436" y="155711"/>
                  </a:cubicBezTo>
                  <a:cubicBezTo>
                    <a:pt x="311436" y="69715"/>
                    <a:pt x="241721" y="0"/>
                    <a:pt x="155718" y="0"/>
                  </a:cubicBezTo>
                  <a:cubicBezTo>
                    <a:pt x="69716" y="0"/>
                    <a:pt x="0" y="69715"/>
                    <a:pt x="0" y="155711"/>
                  </a:cubicBezTo>
                  <a:cubicBezTo>
                    <a:pt x="0" y="241708"/>
                    <a:pt x="69716" y="311421"/>
                    <a:pt x="155718" y="311421"/>
                  </a:cubicBezTo>
                  <a:close/>
                </a:path>
              </a:pathLst>
            </a:custGeom>
            <a:solidFill>
              <a:srgbClr val="D80027"/>
            </a:solidFill>
            <a:ln w="1262" cap="flat">
              <a:noFill/>
              <a:prstDash val="solid"/>
              <a:miter/>
            </a:ln>
          </p:spPr>
          <p:txBody>
            <a:bodyPr rtlCol="0" anchor="ctr"/>
            <a:lstStyle/>
            <a:p>
              <a:endParaRPr lang="en-QA"/>
            </a:p>
          </p:txBody>
        </p:sp>
        <p:sp>
          <p:nvSpPr>
            <p:cNvPr id="9593" name="Freeform 9592">
              <a:extLst>
                <a:ext uri="{FF2B5EF4-FFF2-40B4-BE49-F238E27FC236}">
                  <a16:creationId xmlns:a16="http://schemas.microsoft.com/office/drawing/2014/main" id="{C59038A6-0D6E-80B2-DA8A-CF8EFCD57591}"/>
                </a:ext>
              </a:extLst>
            </p:cNvPr>
            <p:cNvSpPr/>
            <p:nvPr/>
          </p:nvSpPr>
          <p:spPr>
            <a:xfrm>
              <a:off x="5338267" y="864957"/>
              <a:ext cx="269697" cy="283591"/>
            </a:xfrm>
            <a:custGeom>
              <a:avLst/>
              <a:gdLst>
                <a:gd name="connsiteX0" fmla="*/ 134849 w 269697"/>
                <a:gd name="connsiteY0" fmla="*/ 0 h 283591"/>
                <a:gd name="connsiteX1" fmla="*/ 140669 w 269697"/>
                <a:gd name="connsiteY1" fmla="*/ 17961 h 283591"/>
                <a:gd name="connsiteX2" fmla="*/ 159644 w 269697"/>
                <a:gd name="connsiteY2" fmla="*/ 17961 h 283591"/>
                <a:gd name="connsiteX3" fmla="*/ 144330 w 269697"/>
                <a:gd name="connsiteY3" fmla="*/ 29219 h 283591"/>
                <a:gd name="connsiteX4" fmla="*/ 150151 w 269697"/>
                <a:gd name="connsiteY4" fmla="*/ 47180 h 283591"/>
                <a:gd name="connsiteX5" fmla="*/ 134849 w 269697"/>
                <a:gd name="connsiteY5" fmla="*/ 36049 h 283591"/>
                <a:gd name="connsiteX6" fmla="*/ 119547 w 269697"/>
                <a:gd name="connsiteY6" fmla="*/ 47180 h 283591"/>
                <a:gd name="connsiteX7" fmla="*/ 125367 w 269697"/>
                <a:gd name="connsiteY7" fmla="*/ 29219 h 283591"/>
                <a:gd name="connsiteX8" fmla="*/ 110053 w 269697"/>
                <a:gd name="connsiteY8" fmla="*/ 17961 h 283591"/>
                <a:gd name="connsiteX9" fmla="*/ 129029 w 269697"/>
                <a:gd name="connsiteY9" fmla="*/ 17961 h 283591"/>
                <a:gd name="connsiteX10" fmla="*/ 134849 w 269697"/>
                <a:gd name="connsiteY10" fmla="*/ 0 h 283591"/>
                <a:gd name="connsiteX11" fmla="*/ 51485 w 269697"/>
                <a:gd name="connsiteY11" fmla="*/ 27068 h 283591"/>
                <a:gd name="connsiteX12" fmla="*/ 66926 w 269697"/>
                <a:gd name="connsiteY12" fmla="*/ 38200 h 283591"/>
                <a:gd name="connsiteX13" fmla="*/ 82228 w 269697"/>
                <a:gd name="connsiteY13" fmla="*/ 27068 h 283591"/>
                <a:gd name="connsiteX14" fmla="*/ 76407 w 269697"/>
                <a:gd name="connsiteY14" fmla="*/ 45156 h 283591"/>
                <a:gd name="connsiteX15" fmla="*/ 91709 w 269697"/>
                <a:gd name="connsiteY15" fmla="*/ 56289 h 283591"/>
                <a:gd name="connsiteX16" fmla="*/ 72733 w 269697"/>
                <a:gd name="connsiteY16" fmla="*/ 56289 h 283591"/>
                <a:gd name="connsiteX17" fmla="*/ 66926 w 269697"/>
                <a:gd name="connsiteY17" fmla="*/ 74249 h 283591"/>
                <a:gd name="connsiteX18" fmla="*/ 60979 w 269697"/>
                <a:gd name="connsiteY18" fmla="*/ 56289 h 283591"/>
                <a:gd name="connsiteX19" fmla="*/ 42004 w 269697"/>
                <a:gd name="connsiteY19" fmla="*/ 56289 h 283591"/>
                <a:gd name="connsiteX20" fmla="*/ 57306 w 269697"/>
                <a:gd name="connsiteY20" fmla="*/ 45156 h 283591"/>
                <a:gd name="connsiteX21" fmla="*/ 51485 w 269697"/>
                <a:gd name="connsiteY21" fmla="*/ 27068 h 283591"/>
                <a:gd name="connsiteX22" fmla="*/ 0 w 269697"/>
                <a:gd name="connsiteY22" fmla="*/ 97904 h 283591"/>
                <a:gd name="connsiteX23" fmla="*/ 18976 w 269697"/>
                <a:gd name="connsiteY23" fmla="*/ 97904 h 283591"/>
                <a:gd name="connsiteX24" fmla="*/ 24796 w 269697"/>
                <a:gd name="connsiteY24" fmla="*/ 79942 h 283591"/>
                <a:gd name="connsiteX25" fmla="*/ 30742 w 269697"/>
                <a:gd name="connsiteY25" fmla="*/ 97904 h 283591"/>
                <a:gd name="connsiteX26" fmla="*/ 49718 w 269697"/>
                <a:gd name="connsiteY26" fmla="*/ 97904 h 283591"/>
                <a:gd name="connsiteX27" fmla="*/ 34277 w 269697"/>
                <a:gd name="connsiteY27" fmla="*/ 109035 h 283591"/>
                <a:gd name="connsiteX28" fmla="*/ 40224 w 269697"/>
                <a:gd name="connsiteY28" fmla="*/ 127123 h 283591"/>
                <a:gd name="connsiteX29" fmla="*/ 24796 w 269697"/>
                <a:gd name="connsiteY29" fmla="*/ 115992 h 283591"/>
                <a:gd name="connsiteX30" fmla="*/ 9494 w 269697"/>
                <a:gd name="connsiteY30" fmla="*/ 127123 h 283591"/>
                <a:gd name="connsiteX31" fmla="*/ 15314 w 269697"/>
                <a:gd name="connsiteY31" fmla="*/ 109035 h 283591"/>
                <a:gd name="connsiteX32" fmla="*/ 0 w 269697"/>
                <a:gd name="connsiteY32" fmla="*/ 97904 h 283591"/>
                <a:gd name="connsiteX33" fmla="*/ 0 w 269697"/>
                <a:gd name="connsiteY33" fmla="*/ 185562 h 283591"/>
                <a:gd name="connsiteX34" fmla="*/ 15314 w 269697"/>
                <a:gd name="connsiteY34" fmla="*/ 174431 h 283591"/>
                <a:gd name="connsiteX35" fmla="*/ 9494 w 269697"/>
                <a:gd name="connsiteY35" fmla="*/ 156342 h 283591"/>
                <a:gd name="connsiteX36" fmla="*/ 24796 w 269697"/>
                <a:gd name="connsiteY36" fmla="*/ 167473 h 283591"/>
                <a:gd name="connsiteX37" fmla="*/ 40224 w 269697"/>
                <a:gd name="connsiteY37" fmla="*/ 156342 h 283591"/>
                <a:gd name="connsiteX38" fmla="*/ 34277 w 269697"/>
                <a:gd name="connsiteY38" fmla="*/ 174431 h 283591"/>
                <a:gd name="connsiteX39" fmla="*/ 49718 w 269697"/>
                <a:gd name="connsiteY39" fmla="*/ 185562 h 283591"/>
                <a:gd name="connsiteX40" fmla="*/ 30742 w 269697"/>
                <a:gd name="connsiteY40" fmla="*/ 185562 h 283591"/>
                <a:gd name="connsiteX41" fmla="*/ 24796 w 269697"/>
                <a:gd name="connsiteY41" fmla="*/ 203650 h 283591"/>
                <a:gd name="connsiteX42" fmla="*/ 18976 w 269697"/>
                <a:gd name="connsiteY42" fmla="*/ 185562 h 283591"/>
                <a:gd name="connsiteX43" fmla="*/ 0 w 269697"/>
                <a:gd name="connsiteY43" fmla="*/ 185562 h 283591"/>
                <a:gd name="connsiteX44" fmla="*/ 51485 w 269697"/>
                <a:gd name="connsiteY44" fmla="*/ 256524 h 283591"/>
                <a:gd name="connsiteX45" fmla="*/ 57306 w 269697"/>
                <a:gd name="connsiteY45" fmla="*/ 238435 h 283591"/>
                <a:gd name="connsiteX46" fmla="*/ 42004 w 269697"/>
                <a:gd name="connsiteY46" fmla="*/ 227304 h 283591"/>
                <a:gd name="connsiteX47" fmla="*/ 60979 w 269697"/>
                <a:gd name="connsiteY47" fmla="*/ 227304 h 283591"/>
                <a:gd name="connsiteX48" fmla="*/ 66926 w 269697"/>
                <a:gd name="connsiteY48" fmla="*/ 209216 h 283591"/>
                <a:gd name="connsiteX49" fmla="*/ 72733 w 269697"/>
                <a:gd name="connsiteY49" fmla="*/ 227304 h 283591"/>
                <a:gd name="connsiteX50" fmla="*/ 91709 w 269697"/>
                <a:gd name="connsiteY50" fmla="*/ 227304 h 283591"/>
                <a:gd name="connsiteX51" fmla="*/ 76407 w 269697"/>
                <a:gd name="connsiteY51" fmla="*/ 238435 h 283591"/>
                <a:gd name="connsiteX52" fmla="*/ 82228 w 269697"/>
                <a:gd name="connsiteY52" fmla="*/ 256524 h 283591"/>
                <a:gd name="connsiteX53" fmla="*/ 66926 w 269697"/>
                <a:gd name="connsiteY53" fmla="*/ 245265 h 283591"/>
                <a:gd name="connsiteX54" fmla="*/ 51485 w 269697"/>
                <a:gd name="connsiteY54" fmla="*/ 256524 h 283591"/>
                <a:gd name="connsiteX55" fmla="*/ 134849 w 269697"/>
                <a:gd name="connsiteY55" fmla="*/ 283592 h 283591"/>
                <a:gd name="connsiteX56" fmla="*/ 129029 w 269697"/>
                <a:gd name="connsiteY56" fmla="*/ 265505 h 283591"/>
                <a:gd name="connsiteX57" fmla="*/ 110053 w 269697"/>
                <a:gd name="connsiteY57" fmla="*/ 265505 h 283591"/>
                <a:gd name="connsiteX58" fmla="*/ 125367 w 269697"/>
                <a:gd name="connsiteY58" fmla="*/ 254373 h 283591"/>
                <a:gd name="connsiteX59" fmla="*/ 119547 w 269697"/>
                <a:gd name="connsiteY59" fmla="*/ 236284 h 283591"/>
                <a:gd name="connsiteX60" fmla="*/ 134849 w 269697"/>
                <a:gd name="connsiteY60" fmla="*/ 247416 h 283591"/>
                <a:gd name="connsiteX61" fmla="*/ 150151 w 269697"/>
                <a:gd name="connsiteY61" fmla="*/ 236284 h 283591"/>
                <a:gd name="connsiteX62" fmla="*/ 144330 w 269697"/>
                <a:gd name="connsiteY62" fmla="*/ 254373 h 283591"/>
                <a:gd name="connsiteX63" fmla="*/ 159644 w 269697"/>
                <a:gd name="connsiteY63" fmla="*/ 265505 h 283591"/>
                <a:gd name="connsiteX64" fmla="*/ 140669 w 269697"/>
                <a:gd name="connsiteY64" fmla="*/ 265505 h 283591"/>
                <a:gd name="connsiteX65" fmla="*/ 134849 w 269697"/>
                <a:gd name="connsiteY65" fmla="*/ 283592 h 283591"/>
                <a:gd name="connsiteX66" fmla="*/ 218213 w 269697"/>
                <a:gd name="connsiteY66" fmla="*/ 256524 h 283591"/>
                <a:gd name="connsiteX67" fmla="*/ 202772 w 269697"/>
                <a:gd name="connsiteY67" fmla="*/ 245265 h 283591"/>
                <a:gd name="connsiteX68" fmla="*/ 187470 w 269697"/>
                <a:gd name="connsiteY68" fmla="*/ 256524 h 283591"/>
                <a:gd name="connsiteX69" fmla="*/ 193291 w 269697"/>
                <a:gd name="connsiteY69" fmla="*/ 238435 h 283591"/>
                <a:gd name="connsiteX70" fmla="*/ 177989 w 269697"/>
                <a:gd name="connsiteY70" fmla="*/ 227304 h 283591"/>
                <a:gd name="connsiteX71" fmla="*/ 196964 w 269697"/>
                <a:gd name="connsiteY71" fmla="*/ 227304 h 283591"/>
                <a:gd name="connsiteX72" fmla="*/ 202772 w 269697"/>
                <a:gd name="connsiteY72" fmla="*/ 209216 h 283591"/>
                <a:gd name="connsiteX73" fmla="*/ 208718 w 269697"/>
                <a:gd name="connsiteY73" fmla="*/ 227304 h 283591"/>
                <a:gd name="connsiteX74" fmla="*/ 227694 w 269697"/>
                <a:gd name="connsiteY74" fmla="*/ 227304 h 283591"/>
                <a:gd name="connsiteX75" fmla="*/ 212392 w 269697"/>
                <a:gd name="connsiteY75" fmla="*/ 238435 h 283591"/>
                <a:gd name="connsiteX76" fmla="*/ 218213 w 269697"/>
                <a:gd name="connsiteY76" fmla="*/ 256524 h 283591"/>
                <a:gd name="connsiteX77" fmla="*/ 269698 w 269697"/>
                <a:gd name="connsiteY77" fmla="*/ 185562 h 283591"/>
                <a:gd name="connsiteX78" fmla="*/ 250722 w 269697"/>
                <a:gd name="connsiteY78" fmla="*/ 185562 h 283591"/>
                <a:gd name="connsiteX79" fmla="*/ 244902 w 269697"/>
                <a:gd name="connsiteY79" fmla="*/ 203650 h 283591"/>
                <a:gd name="connsiteX80" fmla="*/ 238956 w 269697"/>
                <a:gd name="connsiteY80" fmla="*/ 185562 h 283591"/>
                <a:gd name="connsiteX81" fmla="*/ 219980 w 269697"/>
                <a:gd name="connsiteY81" fmla="*/ 185562 h 283591"/>
                <a:gd name="connsiteX82" fmla="*/ 235420 w 269697"/>
                <a:gd name="connsiteY82" fmla="*/ 174431 h 283591"/>
                <a:gd name="connsiteX83" fmla="*/ 229474 w 269697"/>
                <a:gd name="connsiteY83" fmla="*/ 156342 h 283591"/>
                <a:gd name="connsiteX84" fmla="*/ 244902 w 269697"/>
                <a:gd name="connsiteY84" fmla="*/ 167473 h 283591"/>
                <a:gd name="connsiteX85" fmla="*/ 260204 w 269697"/>
                <a:gd name="connsiteY85" fmla="*/ 156342 h 283591"/>
                <a:gd name="connsiteX86" fmla="*/ 254383 w 269697"/>
                <a:gd name="connsiteY86" fmla="*/ 174431 h 283591"/>
                <a:gd name="connsiteX87" fmla="*/ 269698 w 269697"/>
                <a:gd name="connsiteY87" fmla="*/ 185562 h 283591"/>
                <a:gd name="connsiteX88" fmla="*/ 269698 w 269697"/>
                <a:gd name="connsiteY88" fmla="*/ 97904 h 283591"/>
                <a:gd name="connsiteX89" fmla="*/ 254383 w 269697"/>
                <a:gd name="connsiteY89" fmla="*/ 109035 h 283591"/>
                <a:gd name="connsiteX90" fmla="*/ 260204 w 269697"/>
                <a:gd name="connsiteY90" fmla="*/ 127123 h 283591"/>
                <a:gd name="connsiteX91" fmla="*/ 244902 w 269697"/>
                <a:gd name="connsiteY91" fmla="*/ 115992 h 283591"/>
                <a:gd name="connsiteX92" fmla="*/ 229474 w 269697"/>
                <a:gd name="connsiteY92" fmla="*/ 127123 h 283591"/>
                <a:gd name="connsiteX93" fmla="*/ 235420 w 269697"/>
                <a:gd name="connsiteY93" fmla="*/ 109035 h 283591"/>
                <a:gd name="connsiteX94" fmla="*/ 219980 w 269697"/>
                <a:gd name="connsiteY94" fmla="*/ 97904 h 283591"/>
                <a:gd name="connsiteX95" fmla="*/ 238956 w 269697"/>
                <a:gd name="connsiteY95" fmla="*/ 97904 h 283591"/>
                <a:gd name="connsiteX96" fmla="*/ 244902 w 269697"/>
                <a:gd name="connsiteY96" fmla="*/ 79942 h 283591"/>
                <a:gd name="connsiteX97" fmla="*/ 250722 w 269697"/>
                <a:gd name="connsiteY97" fmla="*/ 97904 h 283591"/>
                <a:gd name="connsiteX98" fmla="*/ 269698 w 269697"/>
                <a:gd name="connsiteY98" fmla="*/ 97904 h 283591"/>
                <a:gd name="connsiteX99" fmla="*/ 218213 w 269697"/>
                <a:gd name="connsiteY99" fmla="*/ 27068 h 283591"/>
                <a:gd name="connsiteX100" fmla="*/ 212392 w 269697"/>
                <a:gd name="connsiteY100" fmla="*/ 45156 h 283591"/>
                <a:gd name="connsiteX101" fmla="*/ 227694 w 269697"/>
                <a:gd name="connsiteY101" fmla="*/ 56289 h 283591"/>
                <a:gd name="connsiteX102" fmla="*/ 208718 w 269697"/>
                <a:gd name="connsiteY102" fmla="*/ 56289 h 283591"/>
                <a:gd name="connsiteX103" fmla="*/ 202772 w 269697"/>
                <a:gd name="connsiteY103" fmla="*/ 74249 h 283591"/>
                <a:gd name="connsiteX104" fmla="*/ 196964 w 269697"/>
                <a:gd name="connsiteY104" fmla="*/ 56289 h 283591"/>
                <a:gd name="connsiteX105" fmla="*/ 177989 w 269697"/>
                <a:gd name="connsiteY105" fmla="*/ 56289 h 283591"/>
                <a:gd name="connsiteX106" fmla="*/ 193291 w 269697"/>
                <a:gd name="connsiteY106" fmla="*/ 45156 h 283591"/>
                <a:gd name="connsiteX107" fmla="*/ 187470 w 269697"/>
                <a:gd name="connsiteY107" fmla="*/ 27068 h 283591"/>
                <a:gd name="connsiteX108" fmla="*/ 202772 w 269697"/>
                <a:gd name="connsiteY108" fmla="*/ 38200 h 283591"/>
                <a:gd name="connsiteX109" fmla="*/ 218213 w 269697"/>
                <a:gd name="connsiteY109" fmla="*/ 27068 h 28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69697" h="283591">
                  <a:moveTo>
                    <a:pt x="134849" y="0"/>
                  </a:moveTo>
                  <a:lnTo>
                    <a:pt x="140669" y="17961"/>
                  </a:lnTo>
                  <a:lnTo>
                    <a:pt x="159644" y="17961"/>
                  </a:lnTo>
                  <a:lnTo>
                    <a:pt x="144330" y="29219"/>
                  </a:lnTo>
                  <a:lnTo>
                    <a:pt x="150151" y="47180"/>
                  </a:lnTo>
                  <a:lnTo>
                    <a:pt x="134849" y="36049"/>
                  </a:lnTo>
                  <a:lnTo>
                    <a:pt x="119547" y="47180"/>
                  </a:lnTo>
                  <a:lnTo>
                    <a:pt x="125367" y="29219"/>
                  </a:lnTo>
                  <a:lnTo>
                    <a:pt x="110053" y="17961"/>
                  </a:lnTo>
                  <a:lnTo>
                    <a:pt x="129029" y="17961"/>
                  </a:lnTo>
                  <a:lnTo>
                    <a:pt x="134849" y="0"/>
                  </a:lnTo>
                  <a:close/>
                  <a:moveTo>
                    <a:pt x="51485" y="27068"/>
                  </a:moveTo>
                  <a:lnTo>
                    <a:pt x="66926" y="38200"/>
                  </a:lnTo>
                  <a:lnTo>
                    <a:pt x="82228" y="27068"/>
                  </a:lnTo>
                  <a:lnTo>
                    <a:pt x="76407" y="45156"/>
                  </a:lnTo>
                  <a:lnTo>
                    <a:pt x="91709" y="56289"/>
                  </a:lnTo>
                  <a:lnTo>
                    <a:pt x="72733" y="56289"/>
                  </a:lnTo>
                  <a:lnTo>
                    <a:pt x="66926" y="74249"/>
                  </a:lnTo>
                  <a:lnTo>
                    <a:pt x="60979" y="56289"/>
                  </a:lnTo>
                  <a:lnTo>
                    <a:pt x="42004" y="56289"/>
                  </a:lnTo>
                  <a:lnTo>
                    <a:pt x="57306" y="45156"/>
                  </a:lnTo>
                  <a:lnTo>
                    <a:pt x="51485" y="27068"/>
                  </a:lnTo>
                  <a:close/>
                  <a:moveTo>
                    <a:pt x="0" y="97904"/>
                  </a:moveTo>
                  <a:lnTo>
                    <a:pt x="18976" y="97904"/>
                  </a:lnTo>
                  <a:lnTo>
                    <a:pt x="24796" y="79942"/>
                  </a:lnTo>
                  <a:lnTo>
                    <a:pt x="30742" y="97904"/>
                  </a:lnTo>
                  <a:lnTo>
                    <a:pt x="49718" y="97904"/>
                  </a:lnTo>
                  <a:lnTo>
                    <a:pt x="34277" y="109035"/>
                  </a:lnTo>
                  <a:lnTo>
                    <a:pt x="40224" y="127123"/>
                  </a:lnTo>
                  <a:lnTo>
                    <a:pt x="24796" y="115992"/>
                  </a:lnTo>
                  <a:lnTo>
                    <a:pt x="9494" y="127123"/>
                  </a:lnTo>
                  <a:lnTo>
                    <a:pt x="15314" y="109035"/>
                  </a:lnTo>
                  <a:lnTo>
                    <a:pt x="0" y="97904"/>
                  </a:lnTo>
                  <a:close/>
                  <a:moveTo>
                    <a:pt x="0" y="185562"/>
                  </a:moveTo>
                  <a:lnTo>
                    <a:pt x="15314" y="174431"/>
                  </a:lnTo>
                  <a:lnTo>
                    <a:pt x="9494" y="156342"/>
                  </a:lnTo>
                  <a:lnTo>
                    <a:pt x="24796" y="167473"/>
                  </a:lnTo>
                  <a:lnTo>
                    <a:pt x="40224" y="156342"/>
                  </a:lnTo>
                  <a:lnTo>
                    <a:pt x="34277" y="174431"/>
                  </a:lnTo>
                  <a:lnTo>
                    <a:pt x="49718" y="185562"/>
                  </a:lnTo>
                  <a:lnTo>
                    <a:pt x="30742" y="185562"/>
                  </a:lnTo>
                  <a:lnTo>
                    <a:pt x="24796" y="203650"/>
                  </a:lnTo>
                  <a:lnTo>
                    <a:pt x="18976" y="185562"/>
                  </a:lnTo>
                  <a:lnTo>
                    <a:pt x="0" y="185562"/>
                  </a:lnTo>
                  <a:close/>
                  <a:moveTo>
                    <a:pt x="51485" y="256524"/>
                  </a:moveTo>
                  <a:lnTo>
                    <a:pt x="57306" y="238435"/>
                  </a:lnTo>
                  <a:lnTo>
                    <a:pt x="42004" y="227304"/>
                  </a:lnTo>
                  <a:lnTo>
                    <a:pt x="60979" y="227304"/>
                  </a:lnTo>
                  <a:lnTo>
                    <a:pt x="66926" y="209216"/>
                  </a:lnTo>
                  <a:lnTo>
                    <a:pt x="72733" y="227304"/>
                  </a:lnTo>
                  <a:lnTo>
                    <a:pt x="91709" y="227304"/>
                  </a:lnTo>
                  <a:lnTo>
                    <a:pt x="76407" y="238435"/>
                  </a:lnTo>
                  <a:lnTo>
                    <a:pt x="82228" y="256524"/>
                  </a:lnTo>
                  <a:lnTo>
                    <a:pt x="66926" y="245265"/>
                  </a:lnTo>
                  <a:lnTo>
                    <a:pt x="51485" y="256524"/>
                  </a:lnTo>
                  <a:close/>
                  <a:moveTo>
                    <a:pt x="134849" y="283592"/>
                  </a:moveTo>
                  <a:lnTo>
                    <a:pt x="129029" y="265505"/>
                  </a:lnTo>
                  <a:lnTo>
                    <a:pt x="110053" y="265505"/>
                  </a:lnTo>
                  <a:lnTo>
                    <a:pt x="125367" y="254373"/>
                  </a:lnTo>
                  <a:lnTo>
                    <a:pt x="119547" y="236284"/>
                  </a:lnTo>
                  <a:lnTo>
                    <a:pt x="134849" y="247416"/>
                  </a:lnTo>
                  <a:lnTo>
                    <a:pt x="150151" y="236284"/>
                  </a:lnTo>
                  <a:lnTo>
                    <a:pt x="144330" y="254373"/>
                  </a:lnTo>
                  <a:lnTo>
                    <a:pt x="159644" y="265505"/>
                  </a:lnTo>
                  <a:lnTo>
                    <a:pt x="140669" y="265505"/>
                  </a:lnTo>
                  <a:lnTo>
                    <a:pt x="134849" y="283592"/>
                  </a:lnTo>
                  <a:close/>
                  <a:moveTo>
                    <a:pt x="218213" y="256524"/>
                  </a:moveTo>
                  <a:lnTo>
                    <a:pt x="202772" y="245265"/>
                  </a:lnTo>
                  <a:lnTo>
                    <a:pt x="187470" y="256524"/>
                  </a:lnTo>
                  <a:lnTo>
                    <a:pt x="193291" y="238435"/>
                  </a:lnTo>
                  <a:lnTo>
                    <a:pt x="177989" y="227304"/>
                  </a:lnTo>
                  <a:lnTo>
                    <a:pt x="196964" y="227304"/>
                  </a:lnTo>
                  <a:lnTo>
                    <a:pt x="202772" y="209216"/>
                  </a:lnTo>
                  <a:lnTo>
                    <a:pt x="208718" y="227304"/>
                  </a:lnTo>
                  <a:lnTo>
                    <a:pt x="227694" y="227304"/>
                  </a:lnTo>
                  <a:lnTo>
                    <a:pt x="212392" y="238435"/>
                  </a:lnTo>
                  <a:lnTo>
                    <a:pt x="218213" y="256524"/>
                  </a:lnTo>
                  <a:close/>
                  <a:moveTo>
                    <a:pt x="269698" y="185562"/>
                  </a:moveTo>
                  <a:lnTo>
                    <a:pt x="250722" y="185562"/>
                  </a:lnTo>
                  <a:lnTo>
                    <a:pt x="244902" y="203650"/>
                  </a:lnTo>
                  <a:lnTo>
                    <a:pt x="238956" y="185562"/>
                  </a:lnTo>
                  <a:lnTo>
                    <a:pt x="219980" y="185562"/>
                  </a:lnTo>
                  <a:lnTo>
                    <a:pt x="235420" y="174431"/>
                  </a:lnTo>
                  <a:lnTo>
                    <a:pt x="229474" y="156342"/>
                  </a:lnTo>
                  <a:lnTo>
                    <a:pt x="244902" y="167473"/>
                  </a:lnTo>
                  <a:lnTo>
                    <a:pt x="260204" y="156342"/>
                  </a:lnTo>
                  <a:lnTo>
                    <a:pt x="254383" y="174431"/>
                  </a:lnTo>
                  <a:lnTo>
                    <a:pt x="269698" y="185562"/>
                  </a:lnTo>
                  <a:close/>
                  <a:moveTo>
                    <a:pt x="269698" y="97904"/>
                  </a:moveTo>
                  <a:lnTo>
                    <a:pt x="254383" y="109035"/>
                  </a:lnTo>
                  <a:lnTo>
                    <a:pt x="260204" y="127123"/>
                  </a:lnTo>
                  <a:lnTo>
                    <a:pt x="244902" y="115992"/>
                  </a:lnTo>
                  <a:lnTo>
                    <a:pt x="229474" y="127123"/>
                  </a:lnTo>
                  <a:lnTo>
                    <a:pt x="235420" y="109035"/>
                  </a:lnTo>
                  <a:lnTo>
                    <a:pt x="219980" y="97904"/>
                  </a:lnTo>
                  <a:lnTo>
                    <a:pt x="238956" y="97904"/>
                  </a:lnTo>
                  <a:lnTo>
                    <a:pt x="244902" y="79942"/>
                  </a:lnTo>
                  <a:lnTo>
                    <a:pt x="250722" y="97904"/>
                  </a:lnTo>
                  <a:lnTo>
                    <a:pt x="269698" y="97904"/>
                  </a:lnTo>
                  <a:close/>
                  <a:moveTo>
                    <a:pt x="218213" y="27068"/>
                  </a:moveTo>
                  <a:lnTo>
                    <a:pt x="212392" y="45156"/>
                  </a:lnTo>
                  <a:lnTo>
                    <a:pt x="227694" y="56289"/>
                  </a:lnTo>
                  <a:lnTo>
                    <a:pt x="208718" y="56289"/>
                  </a:lnTo>
                  <a:lnTo>
                    <a:pt x="202772" y="74249"/>
                  </a:lnTo>
                  <a:lnTo>
                    <a:pt x="196964" y="56289"/>
                  </a:lnTo>
                  <a:lnTo>
                    <a:pt x="177989" y="56289"/>
                  </a:lnTo>
                  <a:lnTo>
                    <a:pt x="193291" y="45156"/>
                  </a:lnTo>
                  <a:lnTo>
                    <a:pt x="187470" y="27068"/>
                  </a:lnTo>
                  <a:lnTo>
                    <a:pt x="202772" y="38200"/>
                  </a:lnTo>
                  <a:lnTo>
                    <a:pt x="218213" y="27068"/>
                  </a:lnTo>
                  <a:close/>
                </a:path>
              </a:pathLst>
            </a:custGeom>
            <a:solidFill>
              <a:srgbClr val="496E2D"/>
            </a:solidFill>
            <a:ln w="1262" cap="flat">
              <a:noFill/>
              <a:prstDash val="solid"/>
              <a:miter/>
            </a:ln>
          </p:spPr>
          <p:txBody>
            <a:bodyPr rtlCol="0" anchor="ctr"/>
            <a:lstStyle/>
            <a:p>
              <a:endParaRPr lang="en-QA"/>
            </a:p>
          </p:txBody>
        </p:sp>
        <p:sp>
          <p:nvSpPr>
            <p:cNvPr id="9594" name="Freeform 9593">
              <a:extLst>
                <a:ext uri="{FF2B5EF4-FFF2-40B4-BE49-F238E27FC236}">
                  <a16:creationId xmlns:a16="http://schemas.microsoft.com/office/drawing/2014/main" id="{B12B3C49-06E3-EBD6-3FEF-37B7E5BB8116}"/>
                </a:ext>
              </a:extLst>
            </p:cNvPr>
            <p:cNvSpPr/>
            <p:nvPr/>
          </p:nvSpPr>
          <p:spPr>
            <a:xfrm>
              <a:off x="5432135" y="932755"/>
              <a:ext cx="76007" cy="155584"/>
            </a:xfrm>
            <a:custGeom>
              <a:avLst/>
              <a:gdLst>
                <a:gd name="connsiteX0" fmla="*/ 70461 w 76007"/>
                <a:gd name="connsiteY0" fmla="*/ 71468 h 155584"/>
                <a:gd name="connsiteX1" fmla="*/ 52116 w 76007"/>
                <a:gd name="connsiteY1" fmla="*/ 39719 h 155584"/>
                <a:gd name="connsiteX2" fmla="*/ 52621 w 76007"/>
                <a:gd name="connsiteY2" fmla="*/ 19986 h 155584"/>
                <a:gd name="connsiteX3" fmla="*/ 31752 w 76007"/>
                <a:gd name="connsiteY3" fmla="*/ 0 h 155584"/>
                <a:gd name="connsiteX4" fmla="*/ 10870 w 76007"/>
                <a:gd name="connsiteY4" fmla="*/ 13915 h 155584"/>
                <a:gd name="connsiteX5" fmla="*/ 0 w 76007"/>
                <a:gd name="connsiteY5" fmla="*/ 27449 h 155584"/>
                <a:gd name="connsiteX6" fmla="*/ 6578 w 76007"/>
                <a:gd name="connsiteY6" fmla="*/ 39213 h 155584"/>
                <a:gd name="connsiteX7" fmla="*/ 18344 w 76007"/>
                <a:gd name="connsiteY7" fmla="*/ 31117 h 155584"/>
                <a:gd name="connsiteX8" fmla="*/ 21627 w 76007"/>
                <a:gd name="connsiteY8" fmla="*/ 35418 h 155584"/>
                <a:gd name="connsiteX9" fmla="*/ 22005 w 76007"/>
                <a:gd name="connsiteY9" fmla="*/ 36683 h 155584"/>
                <a:gd name="connsiteX10" fmla="*/ 5176 w 76007"/>
                <a:gd name="connsiteY10" fmla="*/ 75768 h 155584"/>
                <a:gd name="connsiteX11" fmla="*/ 33015 w 76007"/>
                <a:gd name="connsiteY11" fmla="*/ 133196 h 155584"/>
                <a:gd name="connsiteX12" fmla="*/ 30729 w 76007"/>
                <a:gd name="connsiteY12" fmla="*/ 133575 h 155584"/>
                <a:gd name="connsiteX13" fmla="*/ 28331 w 76007"/>
                <a:gd name="connsiteY13" fmla="*/ 142555 h 155584"/>
                <a:gd name="connsiteX14" fmla="*/ 56156 w 76007"/>
                <a:gd name="connsiteY14" fmla="*/ 142555 h 155584"/>
                <a:gd name="connsiteX15" fmla="*/ 56156 w 76007"/>
                <a:gd name="connsiteY15" fmla="*/ 133448 h 155584"/>
                <a:gd name="connsiteX16" fmla="*/ 70069 w 76007"/>
                <a:gd name="connsiteY16" fmla="*/ 155585 h 155584"/>
                <a:gd name="connsiteX17" fmla="*/ 70461 w 76007"/>
                <a:gd name="connsiteY17" fmla="*/ 71468 h 155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6007" h="155584">
                  <a:moveTo>
                    <a:pt x="70461" y="71468"/>
                  </a:moveTo>
                  <a:cubicBezTo>
                    <a:pt x="56535" y="44778"/>
                    <a:pt x="52116" y="39719"/>
                    <a:pt x="52116" y="39719"/>
                  </a:cubicBezTo>
                  <a:cubicBezTo>
                    <a:pt x="52116" y="39719"/>
                    <a:pt x="52621" y="27449"/>
                    <a:pt x="52621" y="19986"/>
                  </a:cubicBezTo>
                  <a:cubicBezTo>
                    <a:pt x="52621" y="8855"/>
                    <a:pt x="43254" y="0"/>
                    <a:pt x="31752" y="0"/>
                  </a:cubicBezTo>
                  <a:cubicBezTo>
                    <a:pt x="20869" y="0"/>
                    <a:pt x="11893" y="3669"/>
                    <a:pt x="10870" y="13915"/>
                  </a:cubicBezTo>
                  <a:cubicBezTo>
                    <a:pt x="5568" y="15053"/>
                    <a:pt x="0" y="19101"/>
                    <a:pt x="0" y="27449"/>
                  </a:cubicBezTo>
                  <a:cubicBezTo>
                    <a:pt x="0" y="33520"/>
                    <a:pt x="1263" y="36683"/>
                    <a:pt x="6578" y="39213"/>
                  </a:cubicBezTo>
                  <a:cubicBezTo>
                    <a:pt x="9229" y="33394"/>
                    <a:pt x="12019" y="33140"/>
                    <a:pt x="18344" y="31117"/>
                  </a:cubicBezTo>
                  <a:cubicBezTo>
                    <a:pt x="19354" y="31875"/>
                    <a:pt x="20491" y="34912"/>
                    <a:pt x="21627" y="35418"/>
                  </a:cubicBezTo>
                  <a:lnTo>
                    <a:pt x="22005" y="36683"/>
                  </a:lnTo>
                  <a:cubicBezTo>
                    <a:pt x="22005" y="36683"/>
                    <a:pt x="5176" y="45031"/>
                    <a:pt x="5176" y="75768"/>
                  </a:cubicBezTo>
                  <a:cubicBezTo>
                    <a:pt x="5176" y="113083"/>
                    <a:pt x="33015" y="133196"/>
                    <a:pt x="33015" y="133196"/>
                  </a:cubicBezTo>
                  <a:lnTo>
                    <a:pt x="30729" y="133575"/>
                  </a:lnTo>
                  <a:lnTo>
                    <a:pt x="28331" y="142555"/>
                  </a:lnTo>
                  <a:lnTo>
                    <a:pt x="56156" y="142555"/>
                  </a:lnTo>
                  <a:lnTo>
                    <a:pt x="56156" y="133448"/>
                  </a:lnTo>
                  <a:lnTo>
                    <a:pt x="70069" y="155585"/>
                  </a:lnTo>
                  <a:cubicBezTo>
                    <a:pt x="70461" y="155205"/>
                    <a:pt x="82972" y="95375"/>
                    <a:pt x="70461" y="71468"/>
                  </a:cubicBezTo>
                  <a:close/>
                </a:path>
              </a:pathLst>
            </a:custGeom>
            <a:solidFill>
              <a:srgbClr val="496E2D"/>
            </a:solidFill>
            <a:ln w="1262" cap="flat">
              <a:noFill/>
              <a:prstDash val="solid"/>
              <a:miter/>
            </a:ln>
          </p:spPr>
          <p:txBody>
            <a:bodyPr rtlCol="0" anchor="ctr"/>
            <a:lstStyle/>
            <a:p>
              <a:endParaRPr lang="en-QA"/>
            </a:p>
          </p:txBody>
        </p:sp>
      </p:grpSp>
      <p:grpSp>
        <p:nvGrpSpPr>
          <p:cNvPr id="9617" name="Graphic 2">
            <a:extLst>
              <a:ext uri="{FF2B5EF4-FFF2-40B4-BE49-F238E27FC236}">
                <a16:creationId xmlns:a16="http://schemas.microsoft.com/office/drawing/2014/main" id="{6C7AA325-42FE-055F-F470-8B00B392B12D}"/>
              </a:ext>
            </a:extLst>
          </p:cNvPr>
          <p:cNvGrpSpPr/>
          <p:nvPr/>
        </p:nvGrpSpPr>
        <p:grpSpPr>
          <a:xfrm>
            <a:off x="4983901" y="9802883"/>
            <a:ext cx="855664" cy="570363"/>
            <a:chOff x="4122860" y="5653727"/>
            <a:chExt cx="647668" cy="431718"/>
          </a:xfrm>
        </p:grpSpPr>
        <p:sp>
          <p:nvSpPr>
            <p:cNvPr id="9618" name="Freeform 9617">
              <a:extLst>
                <a:ext uri="{FF2B5EF4-FFF2-40B4-BE49-F238E27FC236}">
                  <a16:creationId xmlns:a16="http://schemas.microsoft.com/office/drawing/2014/main" id="{6621E7AE-BE64-C585-B38A-C365D1AC51CB}"/>
                </a:ext>
              </a:extLst>
            </p:cNvPr>
            <p:cNvSpPr/>
            <p:nvPr/>
          </p:nvSpPr>
          <p:spPr>
            <a:xfrm>
              <a:off x="4122860" y="5653727"/>
              <a:ext cx="647668" cy="431718"/>
            </a:xfrm>
            <a:custGeom>
              <a:avLst/>
              <a:gdLst>
                <a:gd name="connsiteX0" fmla="*/ 0 w 647668"/>
                <a:gd name="connsiteY0" fmla="*/ 0 h 431718"/>
                <a:gd name="connsiteX1" fmla="*/ 647668 w 647668"/>
                <a:gd name="connsiteY1" fmla="*/ 0 h 431718"/>
                <a:gd name="connsiteX2" fmla="*/ 647668 w 647668"/>
                <a:gd name="connsiteY2" fmla="*/ 431719 h 431718"/>
                <a:gd name="connsiteX3" fmla="*/ 0 w 647668"/>
                <a:gd name="connsiteY3" fmla="*/ 431719 h 431718"/>
                <a:gd name="connsiteX4" fmla="*/ 0 w 647668"/>
                <a:gd name="connsiteY4" fmla="*/ 0 h 431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8">
                  <a:moveTo>
                    <a:pt x="0" y="0"/>
                  </a:moveTo>
                  <a:lnTo>
                    <a:pt x="647668" y="0"/>
                  </a:lnTo>
                  <a:lnTo>
                    <a:pt x="647668" y="431719"/>
                  </a:lnTo>
                  <a:lnTo>
                    <a:pt x="0" y="431719"/>
                  </a:lnTo>
                  <a:lnTo>
                    <a:pt x="0" y="0"/>
                  </a:lnTo>
                  <a:close/>
                </a:path>
              </a:pathLst>
            </a:custGeom>
            <a:solidFill>
              <a:srgbClr val="0021AD"/>
            </a:solidFill>
            <a:ln w="1262" cap="flat">
              <a:noFill/>
              <a:prstDash val="solid"/>
              <a:miter/>
            </a:ln>
          </p:spPr>
          <p:txBody>
            <a:bodyPr rtlCol="0" anchor="ctr"/>
            <a:lstStyle/>
            <a:p>
              <a:endParaRPr lang="en-QA"/>
            </a:p>
          </p:txBody>
        </p:sp>
        <p:sp>
          <p:nvSpPr>
            <p:cNvPr id="9619" name="Freeform 9618">
              <a:extLst>
                <a:ext uri="{FF2B5EF4-FFF2-40B4-BE49-F238E27FC236}">
                  <a16:creationId xmlns:a16="http://schemas.microsoft.com/office/drawing/2014/main" id="{BED625E7-6309-E52C-A20D-03D0580C27E0}"/>
                </a:ext>
              </a:extLst>
            </p:cNvPr>
            <p:cNvSpPr/>
            <p:nvPr/>
          </p:nvSpPr>
          <p:spPr>
            <a:xfrm>
              <a:off x="4122860" y="5653727"/>
              <a:ext cx="647668" cy="431718"/>
            </a:xfrm>
            <a:custGeom>
              <a:avLst/>
              <a:gdLst>
                <a:gd name="connsiteX0" fmla="*/ 0 w 647668"/>
                <a:gd name="connsiteY0" fmla="*/ 0 h 431718"/>
                <a:gd name="connsiteX1" fmla="*/ 647668 w 647668"/>
                <a:gd name="connsiteY1" fmla="*/ 0 h 431718"/>
                <a:gd name="connsiteX2" fmla="*/ 647668 w 647668"/>
                <a:gd name="connsiteY2" fmla="*/ 431719 h 431718"/>
              </a:gdLst>
              <a:ahLst/>
              <a:cxnLst>
                <a:cxn ang="0">
                  <a:pos x="connsiteX0" y="connsiteY0"/>
                </a:cxn>
                <a:cxn ang="0">
                  <a:pos x="connsiteX1" y="connsiteY1"/>
                </a:cxn>
                <a:cxn ang="0">
                  <a:pos x="connsiteX2" y="connsiteY2"/>
                </a:cxn>
              </a:cxnLst>
              <a:rect l="l" t="t" r="r" b="b"/>
              <a:pathLst>
                <a:path w="647668" h="431718">
                  <a:moveTo>
                    <a:pt x="0" y="0"/>
                  </a:moveTo>
                  <a:lnTo>
                    <a:pt x="647668" y="0"/>
                  </a:lnTo>
                  <a:lnTo>
                    <a:pt x="647668" y="431719"/>
                  </a:lnTo>
                </a:path>
              </a:pathLst>
            </a:custGeom>
            <a:solidFill>
              <a:srgbClr val="1C8A42"/>
            </a:solidFill>
            <a:ln w="1262" cap="flat">
              <a:noFill/>
              <a:prstDash val="solid"/>
              <a:miter/>
            </a:ln>
          </p:spPr>
          <p:txBody>
            <a:bodyPr rtlCol="0" anchor="ctr"/>
            <a:lstStyle/>
            <a:p>
              <a:endParaRPr lang="en-QA"/>
            </a:p>
          </p:txBody>
        </p:sp>
        <p:sp>
          <p:nvSpPr>
            <p:cNvPr id="9620" name="Freeform 9619">
              <a:extLst>
                <a:ext uri="{FF2B5EF4-FFF2-40B4-BE49-F238E27FC236}">
                  <a16:creationId xmlns:a16="http://schemas.microsoft.com/office/drawing/2014/main" id="{D5855EB1-050E-9659-E1E8-91ECE96649CF}"/>
                </a:ext>
              </a:extLst>
            </p:cNvPr>
            <p:cNvSpPr/>
            <p:nvPr/>
          </p:nvSpPr>
          <p:spPr>
            <a:xfrm>
              <a:off x="4144866" y="5770352"/>
              <a:ext cx="163697" cy="284353"/>
            </a:xfrm>
            <a:custGeom>
              <a:avLst/>
              <a:gdLst>
                <a:gd name="connsiteX0" fmla="*/ 76155 w 163697"/>
                <a:gd name="connsiteY0" fmla="*/ 227430 h 284353"/>
                <a:gd name="connsiteX1" fmla="*/ 83364 w 163697"/>
                <a:gd name="connsiteY1" fmla="*/ 242491 h 284353"/>
                <a:gd name="connsiteX2" fmla="*/ 99562 w 163697"/>
                <a:gd name="connsiteY2" fmla="*/ 238691 h 284353"/>
                <a:gd name="connsiteX3" fmla="*/ 92353 w 163697"/>
                <a:gd name="connsiteY3" fmla="*/ 253739 h 284353"/>
                <a:gd name="connsiteX4" fmla="*/ 105382 w 163697"/>
                <a:gd name="connsiteY4" fmla="*/ 263990 h 284353"/>
                <a:gd name="connsiteX5" fmla="*/ 89184 w 163697"/>
                <a:gd name="connsiteY5" fmla="*/ 267651 h 284353"/>
                <a:gd name="connsiteX6" fmla="*/ 89184 w 163697"/>
                <a:gd name="connsiteY6" fmla="*/ 284353 h 284353"/>
                <a:gd name="connsiteX7" fmla="*/ 76155 w 163697"/>
                <a:gd name="connsiteY7" fmla="*/ 273849 h 284353"/>
                <a:gd name="connsiteX8" fmla="*/ 63252 w 163697"/>
                <a:gd name="connsiteY8" fmla="*/ 284353 h 284353"/>
                <a:gd name="connsiteX9" fmla="*/ 63252 w 163697"/>
                <a:gd name="connsiteY9" fmla="*/ 267651 h 284353"/>
                <a:gd name="connsiteX10" fmla="*/ 47066 w 163697"/>
                <a:gd name="connsiteY10" fmla="*/ 263990 h 284353"/>
                <a:gd name="connsiteX11" fmla="*/ 60096 w 163697"/>
                <a:gd name="connsiteY11" fmla="*/ 253739 h 284353"/>
                <a:gd name="connsiteX12" fmla="*/ 52760 w 163697"/>
                <a:gd name="connsiteY12" fmla="*/ 238691 h 284353"/>
                <a:gd name="connsiteX13" fmla="*/ 69072 w 163697"/>
                <a:gd name="connsiteY13" fmla="*/ 242491 h 284353"/>
                <a:gd name="connsiteX14" fmla="*/ 76155 w 163697"/>
                <a:gd name="connsiteY14" fmla="*/ 227430 h 284353"/>
                <a:gd name="connsiteX15" fmla="*/ 29227 w 163697"/>
                <a:gd name="connsiteY15" fmla="*/ 102334 h 284353"/>
                <a:gd name="connsiteX16" fmla="*/ 36436 w 163697"/>
                <a:gd name="connsiteY16" fmla="*/ 117382 h 284353"/>
                <a:gd name="connsiteX17" fmla="*/ 52634 w 163697"/>
                <a:gd name="connsiteY17" fmla="*/ 113595 h 284353"/>
                <a:gd name="connsiteX18" fmla="*/ 45412 w 163697"/>
                <a:gd name="connsiteY18" fmla="*/ 128517 h 284353"/>
                <a:gd name="connsiteX19" fmla="*/ 58442 w 163697"/>
                <a:gd name="connsiteY19" fmla="*/ 138894 h 284353"/>
                <a:gd name="connsiteX20" fmla="*/ 42130 w 163697"/>
                <a:gd name="connsiteY20" fmla="*/ 142555 h 284353"/>
                <a:gd name="connsiteX21" fmla="*/ 42256 w 163697"/>
                <a:gd name="connsiteY21" fmla="*/ 159258 h 284353"/>
                <a:gd name="connsiteX22" fmla="*/ 29227 w 163697"/>
                <a:gd name="connsiteY22" fmla="*/ 148754 h 284353"/>
                <a:gd name="connsiteX23" fmla="*/ 16198 w 163697"/>
                <a:gd name="connsiteY23" fmla="*/ 159258 h 284353"/>
                <a:gd name="connsiteX24" fmla="*/ 16324 w 163697"/>
                <a:gd name="connsiteY24" fmla="*/ 142555 h 284353"/>
                <a:gd name="connsiteX25" fmla="*/ 0 w 163697"/>
                <a:gd name="connsiteY25" fmla="*/ 138894 h 284353"/>
                <a:gd name="connsiteX26" fmla="*/ 13156 w 163697"/>
                <a:gd name="connsiteY26" fmla="*/ 128517 h 284353"/>
                <a:gd name="connsiteX27" fmla="*/ 5820 w 163697"/>
                <a:gd name="connsiteY27" fmla="*/ 113595 h 284353"/>
                <a:gd name="connsiteX28" fmla="*/ 22018 w 163697"/>
                <a:gd name="connsiteY28" fmla="*/ 117382 h 284353"/>
                <a:gd name="connsiteX29" fmla="*/ 29227 w 163697"/>
                <a:gd name="connsiteY29" fmla="*/ 102334 h 284353"/>
                <a:gd name="connsiteX30" fmla="*/ 76155 w 163697"/>
                <a:gd name="connsiteY30" fmla="*/ 0 h 284353"/>
                <a:gd name="connsiteX31" fmla="*/ 83364 w 163697"/>
                <a:gd name="connsiteY31" fmla="*/ 14922 h 284353"/>
                <a:gd name="connsiteX32" fmla="*/ 99562 w 163697"/>
                <a:gd name="connsiteY32" fmla="*/ 11261 h 284353"/>
                <a:gd name="connsiteX33" fmla="*/ 92353 w 163697"/>
                <a:gd name="connsiteY33" fmla="*/ 26183 h 284353"/>
                <a:gd name="connsiteX34" fmla="*/ 105382 w 163697"/>
                <a:gd name="connsiteY34" fmla="*/ 36560 h 284353"/>
                <a:gd name="connsiteX35" fmla="*/ 89184 w 163697"/>
                <a:gd name="connsiteY35" fmla="*/ 40222 h 284353"/>
                <a:gd name="connsiteX36" fmla="*/ 89184 w 163697"/>
                <a:gd name="connsiteY36" fmla="*/ 56798 h 284353"/>
                <a:gd name="connsiteX37" fmla="*/ 76155 w 163697"/>
                <a:gd name="connsiteY37" fmla="*/ 46420 h 284353"/>
                <a:gd name="connsiteX38" fmla="*/ 63252 w 163697"/>
                <a:gd name="connsiteY38" fmla="*/ 56798 h 284353"/>
                <a:gd name="connsiteX39" fmla="*/ 63252 w 163697"/>
                <a:gd name="connsiteY39" fmla="*/ 40222 h 284353"/>
                <a:gd name="connsiteX40" fmla="*/ 47066 w 163697"/>
                <a:gd name="connsiteY40" fmla="*/ 36560 h 284353"/>
                <a:gd name="connsiteX41" fmla="*/ 60096 w 163697"/>
                <a:gd name="connsiteY41" fmla="*/ 26183 h 284353"/>
                <a:gd name="connsiteX42" fmla="*/ 52760 w 163697"/>
                <a:gd name="connsiteY42" fmla="*/ 11261 h 284353"/>
                <a:gd name="connsiteX43" fmla="*/ 69072 w 163697"/>
                <a:gd name="connsiteY43" fmla="*/ 14922 h 284353"/>
                <a:gd name="connsiteX44" fmla="*/ 76155 w 163697"/>
                <a:gd name="connsiteY44" fmla="*/ 0 h 284353"/>
                <a:gd name="connsiteX45" fmla="*/ 134470 w 163697"/>
                <a:gd name="connsiteY45" fmla="*/ 79559 h 284353"/>
                <a:gd name="connsiteX46" fmla="*/ 141679 w 163697"/>
                <a:gd name="connsiteY46" fmla="*/ 94621 h 284353"/>
                <a:gd name="connsiteX47" fmla="*/ 157877 w 163697"/>
                <a:gd name="connsiteY47" fmla="*/ 90820 h 284353"/>
                <a:gd name="connsiteX48" fmla="*/ 150668 w 163697"/>
                <a:gd name="connsiteY48" fmla="*/ 105869 h 284353"/>
                <a:gd name="connsiteX49" fmla="*/ 163697 w 163697"/>
                <a:gd name="connsiteY49" fmla="*/ 116120 h 284353"/>
                <a:gd name="connsiteX50" fmla="*/ 147499 w 163697"/>
                <a:gd name="connsiteY50" fmla="*/ 119794 h 284353"/>
                <a:gd name="connsiteX51" fmla="*/ 147499 w 163697"/>
                <a:gd name="connsiteY51" fmla="*/ 136483 h 284353"/>
                <a:gd name="connsiteX52" fmla="*/ 134470 w 163697"/>
                <a:gd name="connsiteY52" fmla="*/ 126119 h 284353"/>
                <a:gd name="connsiteX53" fmla="*/ 121567 w 163697"/>
                <a:gd name="connsiteY53" fmla="*/ 136483 h 284353"/>
                <a:gd name="connsiteX54" fmla="*/ 121567 w 163697"/>
                <a:gd name="connsiteY54" fmla="*/ 119794 h 284353"/>
                <a:gd name="connsiteX55" fmla="*/ 105382 w 163697"/>
                <a:gd name="connsiteY55" fmla="*/ 116120 h 284353"/>
                <a:gd name="connsiteX56" fmla="*/ 118411 w 163697"/>
                <a:gd name="connsiteY56" fmla="*/ 105869 h 284353"/>
                <a:gd name="connsiteX57" fmla="*/ 111202 w 163697"/>
                <a:gd name="connsiteY57" fmla="*/ 90820 h 284353"/>
                <a:gd name="connsiteX58" fmla="*/ 127388 w 163697"/>
                <a:gd name="connsiteY58" fmla="*/ 94621 h 284353"/>
                <a:gd name="connsiteX59" fmla="*/ 134470 w 163697"/>
                <a:gd name="connsiteY59" fmla="*/ 79559 h 284353"/>
                <a:gd name="connsiteX60" fmla="*/ 92858 w 163697"/>
                <a:gd name="connsiteY60" fmla="*/ 147871 h 284353"/>
                <a:gd name="connsiteX61" fmla="*/ 98425 w 163697"/>
                <a:gd name="connsiteY61" fmla="*/ 165204 h 284353"/>
                <a:gd name="connsiteX62" fmla="*/ 116757 w 163697"/>
                <a:gd name="connsiteY62" fmla="*/ 165204 h 284353"/>
                <a:gd name="connsiteX63" fmla="*/ 101960 w 163697"/>
                <a:gd name="connsiteY63" fmla="*/ 175947 h 284353"/>
                <a:gd name="connsiteX64" fmla="*/ 107654 w 163697"/>
                <a:gd name="connsiteY64" fmla="*/ 193280 h 284353"/>
                <a:gd name="connsiteX65" fmla="*/ 92858 w 163697"/>
                <a:gd name="connsiteY65" fmla="*/ 182651 h 284353"/>
                <a:gd name="connsiteX66" fmla="*/ 78049 w 163697"/>
                <a:gd name="connsiteY66" fmla="*/ 193280 h 284353"/>
                <a:gd name="connsiteX67" fmla="*/ 83742 w 163697"/>
                <a:gd name="connsiteY67" fmla="*/ 175947 h 284353"/>
                <a:gd name="connsiteX68" fmla="*/ 68946 w 163697"/>
                <a:gd name="connsiteY68" fmla="*/ 165204 h 284353"/>
                <a:gd name="connsiteX69" fmla="*/ 87164 w 163697"/>
                <a:gd name="connsiteY69" fmla="*/ 165204 h 284353"/>
                <a:gd name="connsiteX70" fmla="*/ 92858 w 163697"/>
                <a:gd name="connsiteY70" fmla="*/ 147871 h 284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63697" h="284353">
                  <a:moveTo>
                    <a:pt x="76155" y="227430"/>
                  </a:moveTo>
                  <a:lnTo>
                    <a:pt x="83364" y="242491"/>
                  </a:lnTo>
                  <a:lnTo>
                    <a:pt x="99562" y="238691"/>
                  </a:lnTo>
                  <a:lnTo>
                    <a:pt x="92353" y="253739"/>
                  </a:lnTo>
                  <a:lnTo>
                    <a:pt x="105382" y="263990"/>
                  </a:lnTo>
                  <a:lnTo>
                    <a:pt x="89184" y="267651"/>
                  </a:lnTo>
                  <a:lnTo>
                    <a:pt x="89184" y="284353"/>
                  </a:lnTo>
                  <a:lnTo>
                    <a:pt x="76155" y="273849"/>
                  </a:lnTo>
                  <a:lnTo>
                    <a:pt x="63252" y="284353"/>
                  </a:lnTo>
                  <a:lnTo>
                    <a:pt x="63252" y="267651"/>
                  </a:lnTo>
                  <a:lnTo>
                    <a:pt x="47066" y="263990"/>
                  </a:lnTo>
                  <a:lnTo>
                    <a:pt x="60096" y="253739"/>
                  </a:lnTo>
                  <a:lnTo>
                    <a:pt x="52760" y="238691"/>
                  </a:lnTo>
                  <a:lnTo>
                    <a:pt x="69072" y="242491"/>
                  </a:lnTo>
                  <a:lnTo>
                    <a:pt x="76155" y="227430"/>
                  </a:lnTo>
                  <a:close/>
                  <a:moveTo>
                    <a:pt x="29227" y="102334"/>
                  </a:moveTo>
                  <a:lnTo>
                    <a:pt x="36436" y="117382"/>
                  </a:lnTo>
                  <a:lnTo>
                    <a:pt x="52634" y="113595"/>
                  </a:lnTo>
                  <a:lnTo>
                    <a:pt x="45412" y="128517"/>
                  </a:lnTo>
                  <a:lnTo>
                    <a:pt x="58442" y="138894"/>
                  </a:lnTo>
                  <a:lnTo>
                    <a:pt x="42130" y="142555"/>
                  </a:lnTo>
                  <a:lnTo>
                    <a:pt x="42256" y="159258"/>
                  </a:lnTo>
                  <a:lnTo>
                    <a:pt x="29227" y="148754"/>
                  </a:lnTo>
                  <a:lnTo>
                    <a:pt x="16198" y="159258"/>
                  </a:lnTo>
                  <a:lnTo>
                    <a:pt x="16324" y="142555"/>
                  </a:lnTo>
                  <a:lnTo>
                    <a:pt x="0" y="138894"/>
                  </a:lnTo>
                  <a:lnTo>
                    <a:pt x="13156" y="128517"/>
                  </a:lnTo>
                  <a:lnTo>
                    <a:pt x="5820" y="113595"/>
                  </a:lnTo>
                  <a:lnTo>
                    <a:pt x="22018" y="117382"/>
                  </a:lnTo>
                  <a:lnTo>
                    <a:pt x="29227" y="102334"/>
                  </a:lnTo>
                  <a:close/>
                  <a:moveTo>
                    <a:pt x="76155" y="0"/>
                  </a:moveTo>
                  <a:lnTo>
                    <a:pt x="83364" y="14922"/>
                  </a:lnTo>
                  <a:lnTo>
                    <a:pt x="99562" y="11261"/>
                  </a:lnTo>
                  <a:lnTo>
                    <a:pt x="92353" y="26183"/>
                  </a:lnTo>
                  <a:lnTo>
                    <a:pt x="105382" y="36560"/>
                  </a:lnTo>
                  <a:lnTo>
                    <a:pt x="89184" y="40222"/>
                  </a:lnTo>
                  <a:lnTo>
                    <a:pt x="89184" y="56798"/>
                  </a:lnTo>
                  <a:lnTo>
                    <a:pt x="76155" y="46420"/>
                  </a:lnTo>
                  <a:lnTo>
                    <a:pt x="63252" y="56798"/>
                  </a:lnTo>
                  <a:lnTo>
                    <a:pt x="63252" y="40222"/>
                  </a:lnTo>
                  <a:lnTo>
                    <a:pt x="47066" y="36560"/>
                  </a:lnTo>
                  <a:lnTo>
                    <a:pt x="60096" y="26183"/>
                  </a:lnTo>
                  <a:lnTo>
                    <a:pt x="52760" y="11261"/>
                  </a:lnTo>
                  <a:lnTo>
                    <a:pt x="69072" y="14922"/>
                  </a:lnTo>
                  <a:lnTo>
                    <a:pt x="76155" y="0"/>
                  </a:lnTo>
                  <a:close/>
                  <a:moveTo>
                    <a:pt x="134470" y="79559"/>
                  </a:moveTo>
                  <a:lnTo>
                    <a:pt x="141679" y="94621"/>
                  </a:lnTo>
                  <a:lnTo>
                    <a:pt x="157877" y="90820"/>
                  </a:lnTo>
                  <a:lnTo>
                    <a:pt x="150668" y="105869"/>
                  </a:lnTo>
                  <a:lnTo>
                    <a:pt x="163697" y="116120"/>
                  </a:lnTo>
                  <a:lnTo>
                    <a:pt x="147499" y="119794"/>
                  </a:lnTo>
                  <a:lnTo>
                    <a:pt x="147499" y="136483"/>
                  </a:lnTo>
                  <a:lnTo>
                    <a:pt x="134470" y="126119"/>
                  </a:lnTo>
                  <a:lnTo>
                    <a:pt x="121567" y="136483"/>
                  </a:lnTo>
                  <a:lnTo>
                    <a:pt x="121567" y="119794"/>
                  </a:lnTo>
                  <a:lnTo>
                    <a:pt x="105382" y="116120"/>
                  </a:lnTo>
                  <a:lnTo>
                    <a:pt x="118411" y="105869"/>
                  </a:lnTo>
                  <a:lnTo>
                    <a:pt x="111202" y="90820"/>
                  </a:lnTo>
                  <a:lnTo>
                    <a:pt x="127388" y="94621"/>
                  </a:lnTo>
                  <a:lnTo>
                    <a:pt x="134470" y="79559"/>
                  </a:lnTo>
                  <a:close/>
                  <a:moveTo>
                    <a:pt x="92858" y="147871"/>
                  </a:moveTo>
                  <a:lnTo>
                    <a:pt x="98425" y="165204"/>
                  </a:lnTo>
                  <a:lnTo>
                    <a:pt x="116757" y="165204"/>
                  </a:lnTo>
                  <a:lnTo>
                    <a:pt x="101960" y="175947"/>
                  </a:lnTo>
                  <a:lnTo>
                    <a:pt x="107654" y="193280"/>
                  </a:lnTo>
                  <a:lnTo>
                    <a:pt x="92858" y="182651"/>
                  </a:lnTo>
                  <a:lnTo>
                    <a:pt x="78049" y="193280"/>
                  </a:lnTo>
                  <a:lnTo>
                    <a:pt x="83742" y="175947"/>
                  </a:lnTo>
                  <a:lnTo>
                    <a:pt x="68946" y="165204"/>
                  </a:lnTo>
                  <a:lnTo>
                    <a:pt x="87164" y="165204"/>
                  </a:lnTo>
                  <a:lnTo>
                    <a:pt x="92858" y="147871"/>
                  </a:lnTo>
                  <a:close/>
                </a:path>
              </a:pathLst>
            </a:custGeom>
            <a:solidFill>
              <a:srgbClr val="FFFFFF"/>
            </a:solidFill>
            <a:ln w="1262" cap="flat">
              <a:noFill/>
              <a:prstDash val="solid"/>
              <a:miter/>
            </a:ln>
          </p:spPr>
          <p:txBody>
            <a:bodyPr rtlCol="0" anchor="ctr"/>
            <a:lstStyle/>
            <a:p>
              <a:endParaRPr lang="en-QA"/>
            </a:p>
          </p:txBody>
        </p:sp>
        <p:sp>
          <p:nvSpPr>
            <p:cNvPr id="9621" name="Freeform 9620">
              <a:extLst>
                <a:ext uri="{FF2B5EF4-FFF2-40B4-BE49-F238E27FC236}">
                  <a16:creationId xmlns:a16="http://schemas.microsoft.com/office/drawing/2014/main" id="{D0FC8150-04D6-E1D0-B2B2-5789466781CB}"/>
                </a:ext>
              </a:extLst>
            </p:cNvPr>
            <p:cNvSpPr/>
            <p:nvPr/>
          </p:nvSpPr>
          <p:spPr>
            <a:xfrm>
              <a:off x="4366500" y="5775415"/>
              <a:ext cx="188480" cy="188470"/>
            </a:xfrm>
            <a:custGeom>
              <a:avLst/>
              <a:gdLst>
                <a:gd name="connsiteX0" fmla="*/ 94234 w 188480"/>
                <a:gd name="connsiteY0" fmla="*/ 188470 h 188470"/>
                <a:gd name="connsiteX1" fmla="*/ 188480 w 188480"/>
                <a:gd name="connsiteY1" fmla="*/ 94229 h 188470"/>
                <a:gd name="connsiteX2" fmla="*/ 94234 w 188480"/>
                <a:gd name="connsiteY2" fmla="*/ 0 h 188470"/>
                <a:gd name="connsiteX3" fmla="*/ 0 w 188480"/>
                <a:gd name="connsiteY3" fmla="*/ 94229 h 188470"/>
                <a:gd name="connsiteX4" fmla="*/ 94234 w 188480"/>
                <a:gd name="connsiteY4" fmla="*/ 188470 h 188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480" h="188470">
                  <a:moveTo>
                    <a:pt x="94234" y="188470"/>
                  </a:moveTo>
                  <a:cubicBezTo>
                    <a:pt x="146287" y="188470"/>
                    <a:pt x="188480" y="146280"/>
                    <a:pt x="188480" y="94229"/>
                  </a:cubicBezTo>
                  <a:cubicBezTo>
                    <a:pt x="188480" y="42191"/>
                    <a:pt x="146287" y="0"/>
                    <a:pt x="94234" y="0"/>
                  </a:cubicBezTo>
                  <a:cubicBezTo>
                    <a:pt x="42193" y="0"/>
                    <a:pt x="0" y="42191"/>
                    <a:pt x="0" y="94229"/>
                  </a:cubicBezTo>
                  <a:cubicBezTo>
                    <a:pt x="0" y="146280"/>
                    <a:pt x="42193" y="188470"/>
                    <a:pt x="94234" y="188470"/>
                  </a:cubicBezTo>
                  <a:close/>
                </a:path>
              </a:pathLst>
            </a:custGeom>
            <a:solidFill>
              <a:srgbClr val="FFC639"/>
            </a:solidFill>
            <a:ln w="1262" cap="flat">
              <a:noFill/>
              <a:prstDash val="solid"/>
              <a:miter/>
            </a:ln>
          </p:spPr>
          <p:txBody>
            <a:bodyPr rtlCol="0" anchor="ctr"/>
            <a:lstStyle/>
            <a:p>
              <a:endParaRPr lang="en-QA"/>
            </a:p>
          </p:txBody>
        </p:sp>
        <p:sp>
          <p:nvSpPr>
            <p:cNvPr id="9622" name="Freeform 9621">
              <a:extLst>
                <a:ext uri="{FF2B5EF4-FFF2-40B4-BE49-F238E27FC236}">
                  <a16:creationId xmlns:a16="http://schemas.microsoft.com/office/drawing/2014/main" id="{AD53A838-29E2-8DAF-9A17-7E18188FA24B}"/>
                </a:ext>
              </a:extLst>
            </p:cNvPr>
            <p:cNvSpPr/>
            <p:nvPr/>
          </p:nvSpPr>
          <p:spPr>
            <a:xfrm>
              <a:off x="4397987" y="5822592"/>
              <a:ext cx="125493" cy="109794"/>
            </a:xfrm>
            <a:custGeom>
              <a:avLst/>
              <a:gdLst>
                <a:gd name="connsiteX0" fmla="*/ 62747 w 125493"/>
                <a:gd name="connsiteY0" fmla="*/ 109795 h 109794"/>
                <a:gd name="connsiteX1" fmla="*/ 94120 w 125493"/>
                <a:gd name="connsiteY1" fmla="*/ 109795 h 109794"/>
                <a:gd name="connsiteX2" fmla="*/ 94120 w 125493"/>
                <a:gd name="connsiteY2" fmla="*/ 62743 h 109794"/>
                <a:gd name="connsiteX3" fmla="*/ 125494 w 125493"/>
                <a:gd name="connsiteY3" fmla="*/ 31371 h 109794"/>
                <a:gd name="connsiteX4" fmla="*/ 109801 w 125493"/>
                <a:gd name="connsiteY4" fmla="*/ 0 h 109794"/>
                <a:gd name="connsiteX5" fmla="*/ 94120 w 125493"/>
                <a:gd name="connsiteY5" fmla="*/ 0 h 109794"/>
                <a:gd name="connsiteX6" fmla="*/ 54907 w 125493"/>
                <a:gd name="connsiteY6" fmla="*/ 23532 h 109794"/>
                <a:gd name="connsiteX7" fmla="*/ 15693 w 125493"/>
                <a:gd name="connsiteY7" fmla="*/ 0 h 109794"/>
                <a:gd name="connsiteX8" fmla="*/ 0 w 125493"/>
                <a:gd name="connsiteY8" fmla="*/ 0 h 109794"/>
                <a:gd name="connsiteX9" fmla="*/ 15693 w 125493"/>
                <a:gd name="connsiteY9" fmla="*/ 31371 h 109794"/>
                <a:gd name="connsiteX10" fmla="*/ 0 w 125493"/>
                <a:gd name="connsiteY10" fmla="*/ 62743 h 109794"/>
                <a:gd name="connsiteX11" fmla="*/ 15693 w 125493"/>
                <a:gd name="connsiteY11" fmla="*/ 78423 h 109794"/>
                <a:gd name="connsiteX12" fmla="*/ 62747 w 125493"/>
                <a:gd name="connsiteY12" fmla="*/ 62743 h 109794"/>
                <a:gd name="connsiteX13" fmla="*/ 62747 w 125493"/>
                <a:gd name="connsiteY13" fmla="*/ 109795 h 10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5493" h="109794">
                  <a:moveTo>
                    <a:pt x="62747" y="109795"/>
                  </a:moveTo>
                  <a:lnTo>
                    <a:pt x="94120" y="109795"/>
                  </a:lnTo>
                  <a:cubicBezTo>
                    <a:pt x="94120" y="109795"/>
                    <a:pt x="107781" y="85757"/>
                    <a:pt x="94120" y="62743"/>
                  </a:cubicBezTo>
                  <a:lnTo>
                    <a:pt x="125494" y="31371"/>
                  </a:lnTo>
                  <a:lnTo>
                    <a:pt x="109801" y="0"/>
                  </a:lnTo>
                  <a:lnTo>
                    <a:pt x="94120" y="0"/>
                  </a:lnTo>
                  <a:cubicBezTo>
                    <a:pt x="94120" y="0"/>
                    <a:pt x="86280" y="23532"/>
                    <a:pt x="54907" y="23532"/>
                  </a:cubicBezTo>
                  <a:cubicBezTo>
                    <a:pt x="23533" y="23532"/>
                    <a:pt x="15693" y="0"/>
                    <a:pt x="15693" y="0"/>
                  </a:cubicBezTo>
                  <a:lnTo>
                    <a:pt x="0" y="0"/>
                  </a:lnTo>
                  <a:lnTo>
                    <a:pt x="15693" y="31371"/>
                  </a:lnTo>
                  <a:lnTo>
                    <a:pt x="0" y="62743"/>
                  </a:lnTo>
                  <a:lnTo>
                    <a:pt x="15693" y="78423"/>
                  </a:lnTo>
                  <a:cubicBezTo>
                    <a:pt x="15693" y="78423"/>
                    <a:pt x="31374" y="47051"/>
                    <a:pt x="62747" y="62743"/>
                  </a:cubicBezTo>
                  <a:cubicBezTo>
                    <a:pt x="62747" y="62743"/>
                    <a:pt x="76028" y="82349"/>
                    <a:pt x="62747" y="109795"/>
                  </a:cubicBezTo>
                  <a:close/>
                </a:path>
              </a:pathLst>
            </a:custGeom>
            <a:solidFill>
              <a:srgbClr val="1C8A42"/>
            </a:solidFill>
            <a:ln w="1262" cap="flat">
              <a:noFill/>
              <a:prstDash val="solid"/>
              <a:miter/>
            </a:ln>
          </p:spPr>
          <p:txBody>
            <a:bodyPr rtlCol="0" anchor="ctr"/>
            <a:lstStyle/>
            <a:p>
              <a:endParaRPr lang="en-QA"/>
            </a:p>
          </p:txBody>
        </p:sp>
        <p:sp>
          <p:nvSpPr>
            <p:cNvPr id="9623" name="Freeform 9622">
              <a:extLst>
                <a:ext uri="{FF2B5EF4-FFF2-40B4-BE49-F238E27FC236}">
                  <a16:creationId xmlns:a16="http://schemas.microsoft.com/office/drawing/2014/main" id="{A3277430-45D1-421D-6C40-174068C63DDF}"/>
                </a:ext>
              </a:extLst>
            </p:cNvPr>
            <p:cNvSpPr/>
            <p:nvPr/>
          </p:nvSpPr>
          <p:spPr>
            <a:xfrm>
              <a:off x="4573324" y="5686362"/>
              <a:ext cx="166967" cy="136266"/>
            </a:xfrm>
            <a:custGeom>
              <a:avLst/>
              <a:gdLst>
                <a:gd name="connsiteX0" fmla="*/ 136995 w 166967"/>
                <a:gd name="connsiteY0" fmla="*/ 83990 h 136266"/>
                <a:gd name="connsiteX1" fmla="*/ 136743 w 166967"/>
                <a:gd name="connsiteY1" fmla="*/ 57807 h 136266"/>
                <a:gd name="connsiteX2" fmla="*/ 94739 w 166967"/>
                <a:gd name="connsiteY2" fmla="*/ 0 h 136266"/>
                <a:gd name="connsiteX3" fmla="*/ 106379 w 166967"/>
                <a:gd name="connsiteY3" fmla="*/ 50220 h 136266"/>
                <a:gd name="connsiteX4" fmla="*/ 104990 w 166967"/>
                <a:gd name="connsiteY4" fmla="*/ 68059 h 136266"/>
                <a:gd name="connsiteX5" fmla="*/ 90825 w 166967"/>
                <a:gd name="connsiteY5" fmla="*/ 52113 h 136266"/>
                <a:gd name="connsiteX6" fmla="*/ 17574 w 166967"/>
                <a:gd name="connsiteY6" fmla="*/ 48957 h 136266"/>
                <a:gd name="connsiteX7" fmla="*/ 65272 w 166967"/>
                <a:gd name="connsiteY7" fmla="*/ 71720 h 136266"/>
                <a:gd name="connsiteX8" fmla="*/ 92719 w 166967"/>
                <a:gd name="connsiteY8" fmla="*/ 104732 h 136266"/>
                <a:gd name="connsiteX9" fmla="*/ 53505 w 166967"/>
                <a:gd name="connsiteY9" fmla="*/ 123833 h 136266"/>
                <a:gd name="connsiteX10" fmla="*/ 0 w 166967"/>
                <a:gd name="connsiteY10" fmla="*/ 133832 h 136266"/>
                <a:gd name="connsiteX11" fmla="*/ 166967 w 166967"/>
                <a:gd name="connsiteY11" fmla="*/ 88295 h 136266"/>
                <a:gd name="connsiteX12" fmla="*/ 136995 w 166967"/>
                <a:gd name="connsiteY12" fmla="*/ 83990 h 13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67" h="136266">
                  <a:moveTo>
                    <a:pt x="136995" y="83990"/>
                  </a:moveTo>
                  <a:cubicBezTo>
                    <a:pt x="137752" y="80329"/>
                    <a:pt x="136743" y="61733"/>
                    <a:pt x="136743" y="57807"/>
                  </a:cubicBezTo>
                  <a:cubicBezTo>
                    <a:pt x="136743" y="30866"/>
                    <a:pt x="119156" y="7966"/>
                    <a:pt x="94739" y="0"/>
                  </a:cubicBezTo>
                  <a:cubicBezTo>
                    <a:pt x="102200" y="15175"/>
                    <a:pt x="106379" y="32129"/>
                    <a:pt x="106379" y="50220"/>
                  </a:cubicBezTo>
                  <a:cubicBezTo>
                    <a:pt x="106379" y="56292"/>
                    <a:pt x="105874" y="62238"/>
                    <a:pt x="104990" y="68059"/>
                  </a:cubicBezTo>
                  <a:cubicBezTo>
                    <a:pt x="101317" y="62112"/>
                    <a:pt x="96633" y="56797"/>
                    <a:pt x="90825" y="52113"/>
                  </a:cubicBezTo>
                  <a:cubicBezTo>
                    <a:pt x="69186" y="34919"/>
                    <a:pt x="39466" y="34402"/>
                    <a:pt x="17574" y="48957"/>
                  </a:cubicBezTo>
                  <a:cubicBezTo>
                    <a:pt x="34529" y="52619"/>
                    <a:pt x="50841" y="60206"/>
                    <a:pt x="65272" y="71720"/>
                  </a:cubicBezTo>
                  <a:cubicBezTo>
                    <a:pt x="76647" y="80708"/>
                    <a:pt x="85762" y="92979"/>
                    <a:pt x="92719" y="104732"/>
                  </a:cubicBezTo>
                  <a:cubicBezTo>
                    <a:pt x="92719" y="104732"/>
                    <a:pt x="70195" y="118518"/>
                    <a:pt x="53505" y="123833"/>
                  </a:cubicBezTo>
                  <a:cubicBezTo>
                    <a:pt x="36802" y="129148"/>
                    <a:pt x="0" y="133832"/>
                    <a:pt x="0" y="133832"/>
                  </a:cubicBezTo>
                  <a:cubicBezTo>
                    <a:pt x="91077" y="149006"/>
                    <a:pt x="166967" y="88295"/>
                    <a:pt x="166967" y="88295"/>
                  </a:cubicBezTo>
                  <a:cubicBezTo>
                    <a:pt x="158748" y="71340"/>
                    <a:pt x="146981" y="83233"/>
                    <a:pt x="136995" y="83990"/>
                  </a:cubicBezTo>
                  <a:close/>
                </a:path>
              </a:pathLst>
            </a:custGeom>
            <a:solidFill>
              <a:srgbClr val="FFC639"/>
            </a:solidFill>
            <a:ln w="1262" cap="flat">
              <a:noFill/>
              <a:prstDash val="solid"/>
              <a:miter/>
            </a:ln>
          </p:spPr>
          <p:txBody>
            <a:bodyPr rtlCol="0" anchor="ctr"/>
            <a:lstStyle/>
            <a:p>
              <a:endParaRPr lang="en-QA"/>
            </a:p>
          </p:txBody>
        </p:sp>
      </p:grpSp>
      <p:grpSp>
        <p:nvGrpSpPr>
          <p:cNvPr id="9634" name="Graphic 2">
            <a:extLst>
              <a:ext uri="{FF2B5EF4-FFF2-40B4-BE49-F238E27FC236}">
                <a16:creationId xmlns:a16="http://schemas.microsoft.com/office/drawing/2014/main" id="{26338A45-F2ED-1586-209A-8FA31677197E}"/>
              </a:ext>
            </a:extLst>
          </p:cNvPr>
          <p:cNvGrpSpPr/>
          <p:nvPr/>
        </p:nvGrpSpPr>
        <p:grpSpPr>
          <a:xfrm>
            <a:off x="4983901" y="8732153"/>
            <a:ext cx="855664" cy="570529"/>
            <a:chOff x="4122860" y="4843272"/>
            <a:chExt cx="647668" cy="431844"/>
          </a:xfrm>
        </p:grpSpPr>
        <p:sp>
          <p:nvSpPr>
            <p:cNvPr id="9635" name="Freeform 9634">
              <a:extLst>
                <a:ext uri="{FF2B5EF4-FFF2-40B4-BE49-F238E27FC236}">
                  <a16:creationId xmlns:a16="http://schemas.microsoft.com/office/drawing/2014/main" id="{F6FA089B-A757-32E2-19C3-207C6FE30E37}"/>
                </a:ext>
              </a:extLst>
            </p:cNvPr>
            <p:cNvSpPr/>
            <p:nvPr/>
          </p:nvSpPr>
          <p:spPr>
            <a:xfrm>
              <a:off x="4122860" y="4843276"/>
              <a:ext cx="647668" cy="431718"/>
            </a:xfrm>
            <a:custGeom>
              <a:avLst/>
              <a:gdLst>
                <a:gd name="connsiteX0" fmla="*/ 0 w 647668"/>
                <a:gd name="connsiteY0" fmla="*/ 0 h 431718"/>
                <a:gd name="connsiteX1" fmla="*/ 647668 w 647668"/>
                <a:gd name="connsiteY1" fmla="*/ 0 h 431718"/>
                <a:gd name="connsiteX2" fmla="*/ 647668 w 647668"/>
                <a:gd name="connsiteY2" fmla="*/ 431718 h 431718"/>
                <a:gd name="connsiteX3" fmla="*/ 0 w 647668"/>
                <a:gd name="connsiteY3" fmla="*/ 431718 h 431718"/>
                <a:gd name="connsiteX4" fmla="*/ 0 w 647668"/>
                <a:gd name="connsiteY4" fmla="*/ 0 h 431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8">
                  <a:moveTo>
                    <a:pt x="0" y="0"/>
                  </a:moveTo>
                  <a:lnTo>
                    <a:pt x="647668" y="0"/>
                  </a:lnTo>
                  <a:lnTo>
                    <a:pt x="647668" y="431718"/>
                  </a:lnTo>
                  <a:lnTo>
                    <a:pt x="0" y="431718"/>
                  </a:lnTo>
                  <a:lnTo>
                    <a:pt x="0" y="0"/>
                  </a:lnTo>
                  <a:close/>
                </a:path>
              </a:pathLst>
            </a:custGeom>
            <a:solidFill>
              <a:srgbClr val="FFFFFF"/>
            </a:solidFill>
            <a:ln w="1262" cap="flat">
              <a:noFill/>
              <a:prstDash val="solid"/>
              <a:miter/>
            </a:ln>
          </p:spPr>
          <p:txBody>
            <a:bodyPr rtlCol="0" anchor="ctr"/>
            <a:lstStyle/>
            <a:p>
              <a:endParaRPr lang="en-QA"/>
            </a:p>
          </p:txBody>
        </p:sp>
        <p:sp>
          <p:nvSpPr>
            <p:cNvPr id="9636" name="Freeform 9635">
              <a:extLst>
                <a:ext uri="{FF2B5EF4-FFF2-40B4-BE49-F238E27FC236}">
                  <a16:creationId xmlns:a16="http://schemas.microsoft.com/office/drawing/2014/main" id="{07610067-39F2-5696-5E9A-FD44327EC9A2}"/>
                </a:ext>
              </a:extLst>
            </p:cNvPr>
            <p:cNvSpPr/>
            <p:nvPr/>
          </p:nvSpPr>
          <p:spPr>
            <a:xfrm>
              <a:off x="4122860" y="4843276"/>
              <a:ext cx="647668" cy="431844"/>
            </a:xfrm>
            <a:custGeom>
              <a:avLst/>
              <a:gdLst>
                <a:gd name="connsiteX0" fmla="*/ 0 w 647668"/>
                <a:gd name="connsiteY0" fmla="*/ 0 h 431844"/>
                <a:gd name="connsiteX1" fmla="*/ 647668 w 647668"/>
                <a:gd name="connsiteY1" fmla="*/ 0 h 431844"/>
                <a:gd name="connsiteX2" fmla="*/ 647668 w 647668"/>
                <a:gd name="connsiteY2" fmla="*/ 86402 h 431844"/>
                <a:gd name="connsiteX3" fmla="*/ 0 w 647668"/>
                <a:gd name="connsiteY3" fmla="*/ 86402 h 431844"/>
                <a:gd name="connsiteX4" fmla="*/ 0 w 647668"/>
                <a:gd name="connsiteY4" fmla="*/ 0 h 431844"/>
                <a:gd name="connsiteX5" fmla="*/ 0 w 647668"/>
                <a:gd name="connsiteY5" fmla="*/ 172665 h 431844"/>
                <a:gd name="connsiteX6" fmla="*/ 647668 w 647668"/>
                <a:gd name="connsiteY6" fmla="*/ 172665 h 431844"/>
                <a:gd name="connsiteX7" fmla="*/ 647668 w 647668"/>
                <a:gd name="connsiteY7" fmla="*/ 259054 h 431844"/>
                <a:gd name="connsiteX8" fmla="*/ 0 w 647668"/>
                <a:gd name="connsiteY8" fmla="*/ 259054 h 431844"/>
                <a:gd name="connsiteX9" fmla="*/ 0 w 647668"/>
                <a:gd name="connsiteY9" fmla="*/ 172665 h 431844"/>
                <a:gd name="connsiteX10" fmla="*/ 0 w 647668"/>
                <a:gd name="connsiteY10" fmla="*/ 345455 h 431844"/>
                <a:gd name="connsiteX11" fmla="*/ 647668 w 647668"/>
                <a:gd name="connsiteY11" fmla="*/ 345455 h 431844"/>
                <a:gd name="connsiteX12" fmla="*/ 647668 w 647668"/>
                <a:gd name="connsiteY12" fmla="*/ 431845 h 431844"/>
                <a:gd name="connsiteX13" fmla="*/ 0 w 647668"/>
                <a:gd name="connsiteY13" fmla="*/ 431845 h 431844"/>
                <a:gd name="connsiteX14" fmla="*/ 0 w 647668"/>
                <a:gd name="connsiteY14" fmla="*/ 345455 h 431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7668" h="431844">
                  <a:moveTo>
                    <a:pt x="0" y="0"/>
                  </a:moveTo>
                  <a:lnTo>
                    <a:pt x="647668" y="0"/>
                  </a:lnTo>
                  <a:lnTo>
                    <a:pt x="647668" y="86402"/>
                  </a:lnTo>
                  <a:lnTo>
                    <a:pt x="0" y="86402"/>
                  </a:lnTo>
                  <a:lnTo>
                    <a:pt x="0" y="0"/>
                  </a:lnTo>
                  <a:close/>
                  <a:moveTo>
                    <a:pt x="0" y="172665"/>
                  </a:moveTo>
                  <a:lnTo>
                    <a:pt x="647668" y="172665"/>
                  </a:lnTo>
                  <a:lnTo>
                    <a:pt x="647668" y="259054"/>
                  </a:lnTo>
                  <a:lnTo>
                    <a:pt x="0" y="259054"/>
                  </a:lnTo>
                  <a:lnTo>
                    <a:pt x="0" y="172665"/>
                  </a:lnTo>
                  <a:close/>
                  <a:moveTo>
                    <a:pt x="0" y="345455"/>
                  </a:moveTo>
                  <a:lnTo>
                    <a:pt x="647668" y="345455"/>
                  </a:lnTo>
                  <a:lnTo>
                    <a:pt x="647668" y="431845"/>
                  </a:lnTo>
                  <a:lnTo>
                    <a:pt x="0" y="431845"/>
                  </a:lnTo>
                  <a:lnTo>
                    <a:pt x="0" y="345455"/>
                  </a:lnTo>
                  <a:close/>
                </a:path>
              </a:pathLst>
            </a:custGeom>
            <a:solidFill>
              <a:srgbClr val="0052B4"/>
            </a:solidFill>
            <a:ln w="1262" cap="flat">
              <a:noFill/>
              <a:prstDash val="solid"/>
              <a:miter/>
            </a:ln>
          </p:spPr>
          <p:txBody>
            <a:bodyPr rtlCol="0" anchor="ctr"/>
            <a:lstStyle/>
            <a:p>
              <a:endParaRPr lang="en-QA"/>
            </a:p>
          </p:txBody>
        </p:sp>
        <p:sp>
          <p:nvSpPr>
            <p:cNvPr id="9637" name="Freeform 9636">
              <a:extLst>
                <a:ext uri="{FF2B5EF4-FFF2-40B4-BE49-F238E27FC236}">
                  <a16:creationId xmlns:a16="http://schemas.microsoft.com/office/drawing/2014/main" id="{4B8B54D0-4FB7-40EF-6024-982B01AD68A9}"/>
                </a:ext>
              </a:extLst>
            </p:cNvPr>
            <p:cNvSpPr/>
            <p:nvPr/>
          </p:nvSpPr>
          <p:spPr>
            <a:xfrm>
              <a:off x="4122860" y="4843276"/>
              <a:ext cx="323834" cy="431718"/>
            </a:xfrm>
            <a:custGeom>
              <a:avLst/>
              <a:gdLst>
                <a:gd name="connsiteX0" fmla="*/ 323834 w 323834"/>
                <a:gd name="connsiteY0" fmla="*/ 215929 h 431718"/>
                <a:gd name="connsiteX1" fmla="*/ 0 w 323834"/>
                <a:gd name="connsiteY1" fmla="*/ 431718 h 431718"/>
                <a:gd name="connsiteX2" fmla="*/ 0 w 323834"/>
                <a:gd name="connsiteY2" fmla="*/ 0 h 431718"/>
                <a:gd name="connsiteX3" fmla="*/ 323834 w 323834"/>
                <a:gd name="connsiteY3" fmla="*/ 215929 h 431718"/>
              </a:gdLst>
              <a:ahLst/>
              <a:cxnLst>
                <a:cxn ang="0">
                  <a:pos x="connsiteX0" y="connsiteY0"/>
                </a:cxn>
                <a:cxn ang="0">
                  <a:pos x="connsiteX1" y="connsiteY1"/>
                </a:cxn>
                <a:cxn ang="0">
                  <a:pos x="connsiteX2" y="connsiteY2"/>
                </a:cxn>
                <a:cxn ang="0">
                  <a:pos x="connsiteX3" y="connsiteY3"/>
                </a:cxn>
              </a:cxnLst>
              <a:rect l="l" t="t" r="r" b="b"/>
              <a:pathLst>
                <a:path w="323834" h="431718">
                  <a:moveTo>
                    <a:pt x="323834" y="215929"/>
                  </a:moveTo>
                  <a:lnTo>
                    <a:pt x="0" y="431718"/>
                  </a:lnTo>
                  <a:lnTo>
                    <a:pt x="0" y="0"/>
                  </a:lnTo>
                  <a:lnTo>
                    <a:pt x="323834" y="215929"/>
                  </a:lnTo>
                  <a:close/>
                </a:path>
              </a:pathLst>
            </a:custGeom>
            <a:solidFill>
              <a:srgbClr val="D80027"/>
            </a:solidFill>
            <a:ln w="1262" cap="flat">
              <a:noFill/>
              <a:prstDash val="solid"/>
              <a:miter/>
            </a:ln>
          </p:spPr>
          <p:txBody>
            <a:bodyPr rtlCol="0" anchor="ctr"/>
            <a:lstStyle/>
            <a:p>
              <a:endParaRPr lang="en-QA"/>
            </a:p>
          </p:txBody>
        </p:sp>
        <p:sp>
          <p:nvSpPr>
            <p:cNvPr id="9638" name="Freeform 9637">
              <a:extLst>
                <a:ext uri="{FF2B5EF4-FFF2-40B4-BE49-F238E27FC236}">
                  <a16:creationId xmlns:a16="http://schemas.microsoft.com/office/drawing/2014/main" id="{B84FB10E-B18E-31E3-CC7E-68921DA33B86}"/>
                </a:ext>
              </a:extLst>
            </p:cNvPr>
            <p:cNvSpPr/>
            <p:nvPr/>
          </p:nvSpPr>
          <p:spPr>
            <a:xfrm>
              <a:off x="4163968" y="4984190"/>
              <a:ext cx="136616" cy="129905"/>
            </a:xfrm>
            <a:custGeom>
              <a:avLst/>
              <a:gdLst>
                <a:gd name="connsiteX0" fmla="*/ 68314 w 136616"/>
                <a:gd name="connsiteY0" fmla="*/ 0 h 129905"/>
                <a:gd name="connsiteX1" fmla="*/ 84373 w 136616"/>
                <a:gd name="connsiteY1" fmla="*/ 49589 h 129905"/>
                <a:gd name="connsiteX2" fmla="*/ 136616 w 136616"/>
                <a:gd name="connsiteY2" fmla="*/ 49589 h 129905"/>
                <a:gd name="connsiteX3" fmla="*/ 94373 w 136616"/>
                <a:gd name="connsiteY3" fmla="*/ 80203 h 129905"/>
                <a:gd name="connsiteX4" fmla="*/ 110558 w 136616"/>
                <a:gd name="connsiteY4" fmla="*/ 129905 h 129905"/>
                <a:gd name="connsiteX5" fmla="*/ 68314 w 136616"/>
                <a:gd name="connsiteY5" fmla="*/ 99304 h 129905"/>
                <a:gd name="connsiteX6" fmla="*/ 26058 w 136616"/>
                <a:gd name="connsiteY6" fmla="*/ 129905 h 129905"/>
                <a:gd name="connsiteX7" fmla="*/ 42256 w 136616"/>
                <a:gd name="connsiteY7" fmla="*/ 80203 h 129905"/>
                <a:gd name="connsiteX8" fmla="*/ 0 w 136616"/>
                <a:gd name="connsiteY8" fmla="*/ 49589 h 129905"/>
                <a:gd name="connsiteX9" fmla="*/ 52116 w 136616"/>
                <a:gd name="connsiteY9" fmla="*/ 49589 h 129905"/>
                <a:gd name="connsiteX10" fmla="*/ 68314 w 136616"/>
                <a:gd name="connsiteY10" fmla="*/ 0 h 129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6616" h="129905">
                  <a:moveTo>
                    <a:pt x="68314" y="0"/>
                  </a:moveTo>
                  <a:lnTo>
                    <a:pt x="84373" y="49589"/>
                  </a:lnTo>
                  <a:lnTo>
                    <a:pt x="136616" y="49589"/>
                  </a:lnTo>
                  <a:lnTo>
                    <a:pt x="94373" y="80203"/>
                  </a:lnTo>
                  <a:lnTo>
                    <a:pt x="110558" y="129905"/>
                  </a:lnTo>
                  <a:lnTo>
                    <a:pt x="68314" y="99304"/>
                  </a:lnTo>
                  <a:lnTo>
                    <a:pt x="26058" y="129905"/>
                  </a:lnTo>
                  <a:lnTo>
                    <a:pt x="42256" y="80203"/>
                  </a:lnTo>
                  <a:lnTo>
                    <a:pt x="0" y="49589"/>
                  </a:lnTo>
                  <a:lnTo>
                    <a:pt x="52116" y="49589"/>
                  </a:lnTo>
                  <a:lnTo>
                    <a:pt x="68314" y="0"/>
                  </a:lnTo>
                  <a:close/>
                </a:path>
              </a:pathLst>
            </a:custGeom>
            <a:solidFill>
              <a:srgbClr val="FFFFFF"/>
            </a:solidFill>
            <a:ln w="1262" cap="flat">
              <a:noFill/>
              <a:prstDash val="solid"/>
              <a:miter/>
            </a:ln>
          </p:spPr>
          <p:txBody>
            <a:bodyPr rtlCol="0" anchor="ctr"/>
            <a:lstStyle/>
            <a:p>
              <a:endParaRPr lang="en-QA"/>
            </a:p>
          </p:txBody>
        </p:sp>
      </p:grpSp>
      <p:grpSp>
        <p:nvGrpSpPr>
          <p:cNvPr id="9647" name="Graphic 2">
            <a:extLst>
              <a:ext uri="{FF2B5EF4-FFF2-40B4-BE49-F238E27FC236}">
                <a16:creationId xmlns:a16="http://schemas.microsoft.com/office/drawing/2014/main" id="{0AFD8987-FB5F-2891-4713-2A7C2A0A22AE}"/>
              </a:ext>
            </a:extLst>
          </p:cNvPr>
          <p:cNvGrpSpPr/>
          <p:nvPr/>
        </p:nvGrpSpPr>
        <p:grpSpPr>
          <a:xfrm>
            <a:off x="4983901" y="7661382"/>
            <a:ext cx="855664" cy="570413"/>
            <a:chOff x="4122860" y="4032786"/>
            <a:chExt cx="647668" cy="431756"/>
          </a:xfrm>
        </p:grpSpPr>
        <p:sp>
          <p:nvSpPr>
            <p:cNvPr id="9648" name="Freeform 9647">
              <a:extLst>
                <a:ext uri="{FF2B5EF4-FFF2-40B4-BE49-F238E27FC236}">
                  <a16:creationId xmlns:a16="http://schemas.microsoft.com/office/drawing/2014/main" id="{8E532B70-EE07-ACCB-56C7-A471E1A19BCD}"/>
                </a:ext>
              </a:extLst>
            </p:cNvPr>
            <p:cNvSpPr/>
            <p:nvPr/>
          </p:nvSpPr>
          <p:spPr>
            <a:xfrm>
              <a:off x="4122860" y="403278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sp>
          <p:nvSpPr>
            <p:cNvPr id="9649" name="Freeform 9648">
              <a:extLst>
                <a:ext uri="{FF2B5EF4-FFF2-40B4-BE49-F238E27FC236}">
                  <a16:creationId xmlns:a16="http://schemas.microsoft.com/office/drawing/2014/main" id="{365468B9-CD97-CE9A-AFEB-97EE1877785A}"/>
                </a:ext>
              </a:extLst>
            </p:cNvPr>
            <p:cNvSpPr/>
            <p:nvPr/>
          </p:nvSpPr>
          <p:spPr>
            <a:xfrm>
              <a:off x="4175128" y="4064852"/>
              <a:ext cx="317395" cy="269910"/>
            </a:xfrm>
            <a:custGeom>
              <a:avLst/>
              <a:gdLst>
                <a:gd name="connsiteX0" fmla="*/ 234070 w 317395"/>
                <a:gd name="connsiteY0" fmla="*/ 269911 h 269910"/>
                <a:gd name="connsiteX1" fmla="*/ 221823 w 317395"/>
                <a:gd name="connsiteY1" fmla="*/ 250217 h 269910"/>
                <a:gd name="connsiteX2" fmla="*/ 199224 w 317395"/>
                <a:gd name="connsiteY2" fmla="*/ 255771 h 269910"/>
                <a:gd name="connsiteX3" fmla="*/ 214248 w 317395"/>
                <a:gd name="connsiteY3" fmla="*/ 237971 h 269910"/>
                <a:gd name="connsiteX4" fmla="*/ 202002 w 317395"/>
                <a:gd name="connsiteY4" fmla="*/ 218277 h 269910"/>
                <a:gd name="connsiteX5" fmla="*/ 223591 w 317395"/>
                <a:gd name="connsiteY5" fmla="*/ 226988 h 269910"/>
                <a:gd name="connsiteX6" fmla="*/ 238489 w 317395"/>
                <a:gd name="connsiteY6" fmla="*/ 209187 h 269910"/>
                <a:gd name="connsiteX7" fmla="*/ 236847 w 317395"/>
                <a:gd name="connsiteY7" fmla="*/ 232416 h 269910"/>
                <a:gd name="connsiteX8" fmla="*/ 258436 w 317395"/>
                <a:gd name="connsiteY8" fmla="*/ 241127 h 269910"/>
                <a:gd name="connsiteX9" fmla="*/ 235837 w 317395"/>
                <a:gd name="connsiteY9" fmla="*/ 246682 h 269910"/>
                <a:gd name="connsiteX10" fmla="*/ 234070 w 317395"/>
                <a:gd name="connsiteY10" fmla="*/ 269911 h 269910"/>
                <a:gd name="connsiteX11" fmla="*/ 314618 w 317395"/>
                <a:gd name="connsiteY11" fmla="*/ 71455 h 269910"/>
                <a:gd name="connsiteX12" fmla="*/ 301867 w 317395"/>
                <a:gd name="connsiteY12" fmla="*/ 90896 h 269910"/>
                <a:gd name="connsiteX13" fmla="*/ 316512 w 317395"/>
                <a:gd name="connsiteY13" fmla="*/ 108949 h 269910"/>
                <a:gd name="connsiteX14" fmla="*/ 294165 w 317395"/>
                <a:gd name="connsiteY14" fmla="*/ 102889 h 269910"/>
                <a:gd name="connsiteX15" fmla="*/ 281414 w 317395"/>
                <a:gd name="connsiteY15" fmla="*/ 122457 h 269910"/>
                <a:gd name="connsiteX16" fmla="*/ 280151 w 317395"/>
                <a:gd name="connsiteY16" fmla="*/ 99228 h 269910"/>
                <a:gd name="connsiteX17" fmla="*/ 257805 w 317395"/>
                <a:gd name="connsiteY17" fmla="*/ 93169 h 269910"/>
                <a:gd name="connsiteX18" fmla="*/ 279520 w 317395"/>
                <a:gd name="connsiteY18" fmla="*/ 84837 h 269910"/>
                <a:gd name="connsiteX19" fmla="*/ 278258 w 317395"/>
                <a:gd name="connsiteY19" fmla="*/ 61607 h 269910"/>
                <a:gd name="connsiteX20" fmla="*/ 292903 w 317395"/>
                <a:gd name="connsiteY20" fmla="*/ 79660 h 269910"/>
                <a:gd name="connsiteX21" fmla="*/ 314618 w 317395"/>
                <a:gd name="connsiteY21" fmla="*/ 71455 h 269910"/>
                <a:gd name="connsiteX22" fmla="*/ 245937 w 317395"/>
                <a:gd name="connsiteY22" fmla="*/ 0 h 269910"/>
                <a:gd name="connsiteX23" fmla="*/ 243412 w 317395"/>
                <a:gd name="connsiteY23" fmla="*/ 23103 h 269910"/>
                <a:gd name="connsiteX24" fmla="*/ 264622 w 317395"/>
                <a:gd name="connsiteY24" fmla="*/ 32698 h 269910"/>
                <a:gd name="connsiteX25" fmla="*/ 241897 w 317395"/>
                <a:gd name="connsiteY25" fmla="*/ 37495 h 269910"/>
                <a:gd name="connsiteX26" fmla="*/ 239372 w 317395"/>
                <a:gd name="connsiteY26" fmla="*/ 60597 h 269910"/>
                <a:gd name="connsiteX27" fmla="*/ 227757 w 317395"/>
                <a:gd name="connsiteY27" fmla="*/ 40398 h 269910"/>
                <a:gd name="connsiteX28" fmla="*/ 205158 w 317395"/>
                <a:gd name="connsiteY28" fmla="*/ 45196 h 269910"/>
                <a:gd name="connsiteX29" fmla="*/ 220687 w 317395"/>
                <a:gd name="connsiteY29" fmla="*/ 27900 h 269910"/>
                <a:gd name="connsiteX30" fmla="*/ 209072 w 317395"/>
                <a:gd name="connsiteY30" fmla="*/ 7827 h 269910"/>
                <a:gd name="connsiteX31" fmla="*/ 230282 w 317395"/>
                <a:gd name="connsiteY31" fmla="*/ 17296 h 269910"/>
                <a:gd name="connsiteX32" fmla="*/ 245937 w 317395"/>
                <a:gd name="connsiteY32" fmla="*/ 0 h 269910"/>
                <a:gd name="connsiteX33" fmla="*/ 317395 w 317395"/>
                <a:gd name="connsiteY33" fmla="*/ 172198 h 269910"/>
                <a:gd name="connsiteX34" fmla="*/ 298584 w 317395"/>
                <a:gd name="connsiteY34" fmla="*/ 185958 h 269910"/>
                <a:gd name="connsiteX35" fmla="*/ 305907 w 317395"/>
                <a:gd name="connsiteY35" fmla="*/ 208051 h 269910"/>
                <a:gd name="connsiteX36" fmla="*/ 287095 w 317395"/>
                <a:gd name="connsiteY36" fmla="*/ 194417 h 269910"/>
                <a:gd name="connsiteX37" fmla="*/ 268284 w 317395"/>
                <a:gd name="connsiteY37" fmla="*/ 208303 h 269910"/>
                <a:gd name="connsiteX38" fmla="*/ 275354 w 317395"/>
                <a:gd name="connsiteY38" fmla="*/ 186085 h 269910"/>
                <a:gd name="connsiteX39" fmla="*/ 256543 w 317395"/>
                <a:gd name="connsiteY39" fmla="*/ 172576 h 269910"/>
                <a:gd name="connsiteX40" fmla="*/ 279773 w 317395"/>
                <a:gd name="connsiteY40" fmla="*/ 172450 h 269910"/>
                <a:gd name="connsiteX41" fmla="*/ 286843 w 317395"/>
                <a:gd name="connsiteY41" fmla="*/ 150231 h 269910"/>
                <a:gd name="connsiteX42" fmla="*/ 294165 w 317395"/>
                <a:gd name="connsiteY42" fmla="*/ 172324 h 269910"/>
                <a:gd name="connsiteX43" fmla="*/ 317395 w 317395"/>
                <a:gd name="connsiteY43" fmla="*/ 172198 h 269910"/>
                <a:gd name="connsiteX44" fmla="*/ 92921 w 317395"/>
                <a:gd name="connsiteY44" fmla="*/ 26385 h 269910"/>
                <a:gd name="connsiteX45" fmla="*/ 114762 w 317395"/>
                <a:gd name="connsiteY45" fmla="*/ 93926 h 269910"/>
                <a:gd name="connsiteX46" fmla="*/ 185716 w 317395"/>
                <a:gd name="connsiteY46" fmla="*/ 93926 h 269910"/>
                <a:gd name="connsiteX47" fmla="*/ 128398 w 317395"/>
                <a:gd name="connsiteY47" fmla="*/ 135460 h 269910"/>
                <a:gd name="connsiteX48" fmla="*/ 150239 w 317395"/>
                <a:gd name="connsiteY48" fmla="*/ 203001 h 269910"/>
                <a:gd name="connsiteX49" fmla="*/ 92921 w 317395"/>
                <a:gd name="connsiteY49" fmla="*/ 161341 h 269910"/>
                <a:gd name="connsiteX50" fmla="*/ 35477 w 317395"/>
                <a:gd name="connsiteY50" fmla="*/ 203001 h 269910"/>
                <a:gd name="connsiteX51" fmla="*/ 57444 w 317395"/>
                <a:gd name="connsiteY51" fmla="*/ 135460 h 269910"/>
                <a:gd name="connsiteX52" fmla="*/ 0 w 317395"/>
                <a:gd name="connsiteY52" fmla="*/ 93926 h 269910"/>
                <a:gd name="connsiteX53" fmla="*/ 71079 w 317395"/>
                <a:gd name="connsiteY53" fmla="*/ 93926 h 269910"/>
                <a:gd name="connsiteX54" fmla="*/ 92921 w 317395"/>
                <a:gd name="connsiteY54" fmla="*/ 26385 h 269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17395" h="269910">
                  <a:moveTo>
                    <a:pt x="234070" y="269911"/>
                  </a:moveTo>
                  <a:lnTo>
                    <a:pt x="221823" y="250217"/>
                  </a:lnTo>
                  <a:lnTo>
                    <a:pt x="199224" y="255771"/>
                  </a:lnTo>
                  <a:lnTo>
                    <a:pt x="214248" y="237971"/>
                  </a:lnTo>
                  <a:lnTo>
                    <a:pt x="202002" y="218277"/>
                  </a:lnTo>
                  <a:lnTo>
                    <a:pt x="223591" y="226988"/>
                  </a:lnTo>
                  <a:lnTo>
                    <a:pt x="238489" y="209187"/>
                  </a:lnTo>
                  <a:lnTo>
                    <a:pt x="236847" y="232416"/>
                  </a:lnTo>
                  <a:lnTo>
                    <a:pt x="258436" y="241127"/>
                  </a:lnTo>
                  <a:lnTo>
                    <a:pt x="235837" y="246682"/>
                  </a:lnTo>
                  <a:lnTo>
                    <a:pt x="234070" y="269911"/>
                  </a:lnTo>
                  <a:close/>
                  <a:moveTo>
                    <a:pt x="314618" y="71455"/>
                  </a:moveTo>
                  <a:lnTo>
                    <a:pt x="301867" y="90896"/>
                  </a:lnTo>
                  <a:lnTo>
                    <a:pt x="316512" y="108949"/>
                  </a:lnTo>
                  <a:lnTo>
                    <a:pt x="294165" y="102889"/>
                  </a:lnTo>
                  <a:lnTo>
                    <a:pt x="281414" y="122457"/>
                  </a:lnTo>
                  <a:lnTo>
                    <a:pt x="280151" y="99228"/>
                  </a:lnTo>
                  <a:lnTo>
                    <a:pt x="257805" y="93169"/>
                  </a:lnTo>
                  <a:lnTo>
                    <a:pt x="279520" y="84837"/>
                  </a:lnTo>
                  <a:lnTo>
                    <a:pt x="278258" y="61607"/>
                  </a:lnTo>
                  <a:lnTo>
                    <a:pt x="292903" y="79660"/>
                  </a:lnTo>
                  <a:lnTo>
                    <a:pt x="314618" y="71455"/>
                  </a:lnTo>
                  <a:close/>
                  <a:moveTo>
                    <a:pt x="245937" y="0"/>
                  </a:moveTo>
                  <a:lnTo>
                    <a:pt x="243412" y="23103"/>
                  </a:lnTo>
                  <a:lnTo>
                    <a:pt x="264622" y="32698"/>
                  </a:lnTo>
                  <a:lnTo>
                    <a:pt x="241897" y="37495"/>
                  </a:lnTo>
                  <a:lnTo>
                    <a:pt x="239372" y="60597"/>
                  </a:lnTo>
                  <a:lnTo>
                    <a:pt x="227757" y="40398"/>
                  </a:lnTo>
                  <a:lnTo>
                    <a:pt x="205158" y="45196"/>
                  </a:lnTo>
                  <a:lnTo>
                    <a:pt x="220687" y="27900"/>
                  </a:lnTo>
                  <a:lnTo>
                    <a:pt x="209072" y="7827"/>
                  </a:lnTo>
                  <a:lnTo>
                    <a:pt x="230282" y="17296"/>
                  </a:lnTo>
                  <a:lnTo>
                    <a:pt x="245937" y="0"/>
                  </a:lnTo>
                  <a:close/>
                  <a:moveTo>
                    <a:pt x="317395" y="172198"/>
                  </a:moveTo>
                  <a:lnTo>
                    <a:pt x="298584" y="185958"/>
                  </a:lnTo>
                  <a:lnTo>
                    <a:pt x="305907" y="208051"/>
                  </a:lnTo>
                  <a:lnTo>
                    <a:pt x="287095" y="194417"/>
                  </a:lnTo>
                  <a:lnTo>
                    <a:pt x="268284" y="208303"/>
                  </a:lnTo>
                  <a:lnTo>
                    <a:pt x="275354" y="186085"/>
                  </a:lnTo>
                  <a:lnTo>
                    <a:pt x="256543" y="172576"/>
                  </a:lnTo>
                  <a:lnTo>
                    <a:pt x="279773" y="172450"/>
                  </a:lnTo>
                  <a:lnTo>
                    <a:pt x="286843" y="150231"/>
                  </a:lnTo>
                  <a:lnTo>
                    <a:pt x="294165" y="172324"/>
                  </a:lnTo>
                  <a:lnTo>
                    <a:pt x="317395" y="172198"/>
                  </a:lnTo>
                  <a:close/>
                  <a:moveTo>
                    <a:pt x="92921" y="26385"/>
                  </a:moveTo>
                  <a:lnTo>
                    <a:pt x="114762" y="93926"/>
                  </a:lnTo>
                  <a:lnTo>
                    <a:pt x="185716" y="93926"/>
                  </a:lnTo>
                  <a:lnTo>
                    <a:pt x="128398" y="135460"/>
                  </a:lnTo>
                  <a:lnTo>
                    <a:pt x="150239" y="203001"/>
                  </a:lnTo>
                  <a:lnTo>
                    <a:pt x="92921" y="161341"/>
                  </a:lnTo>
                  <a:lnTo>
                    <a:pt x="35477" y="203001"/>
                  </a:lnTo>
                  <a:lnTo>
                    <a:pt x="57444" y="135460"/>
                  </a:lnTo>
                  <a:lnTo>
                    <a:pt x="0" y="93926"/>
                  </a:lnTo>
                  <a:lnTo>
                    <a:pt x="71079" y="93926"/>
                  </a:lnTo>
                  <a:lnTo>
                    <a:pt x="92921" y="26385"/>
                  </a:lnTo>
                  <a:close/>
                </a:path>
              </a:pathLst>
            </a:custGeom>
            <a:solidFill>
              <a:srgbClr val="FFDA44"/>
            </a:solidFill>
            <a:ln w="1262" cap="flat">
              <a:noFill/>
              <a:prstDash val="solid"/>
              <a:miter/>
            </a:ln>
          </p:spPr>
          <p:txBody>
            <a:bodyPr rtlCol="0" anchor="ctr"/>
            <a:lstStyle/>
            <a:p>
              <a:endParaRPr lang="en-QA"/>
            </a:p>
          </p:txBody>
        </p:sp>
      </p:grpSp>
      <p:grpSp>
        <p:nvGrpSpPr>
          <p:cNvPr id="9650" name="Graphic 2">
            <a:extLst>
              <a:ext uri="{FF2B5EF4-FFF2-40B4-BE49-F238E27FC236}">
                <a16:creationId xmlns:a16="http://schemas.microsoft.com/office/drawing/2014/main" id="{97B4BB74-B168-0CAE-47A2-CDAFA59A8AEF}"/>
              </a:ext>
            </a:extLst>
          </p:cNvPr>
          <p:cNvGrpSpPr/>
          <p:nvPr/>
        </p:nvGrpSpPr>
        <p:grpSpPr>
          <a:xfrm>
            <a:off x="4983901" y="6590606"/>
            <a:ext cx="855664" cy="570413"/>
            <a:chOff x="4122860" y="3222296"/>
            <a:chExt cx="647668" cy="431756"/>
          </a:xfrm>
        </p:grpSpPr>
        <p:sp>
          <p:nvSpPr>
            <p:cNvPr id="9651" name="Freeform 9650">
              <a:extLst>
                <a:ext uri="{FF2B5EF4-FFF2-40B4-BE49-F238E27FC236}">
                  <a16:creationId xmlns:a16="http://schemas.microsoft.com/office/drawing/2014/main" id="{3CD52989-F977-8881-8331-17191DFDE0A3}"/>
                </a:ext>
              </a:extLst>
            </p:cNvPr>
            <p:cNvSpPr/>
            <p:nvPr/>
          </p:nvSpPr>
          <p:spPr>
            <a:xfrm>
              <a:off x="4122860" y="322229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CE1126"/>
            </a:solidFill>
            <a:ln w="1262" cap="flat">
              <a:noFill/>
              <a:prstDash val="solid"/>
              <a:miter/>
            </a:ln>
          </p:spPr>
          <p:txBody>
            <a:bodyPr rtlCol="0" anchor="ctr"/>
            <a:lstStyle/>
            <a:p>
              <a:endParaRPr lang="en-QA"/>
            </a:p>
          </p:txBody>
        </p:sp>
        <p:sp>
          <p:nvSpPr>
            <p:cNvPr id="9652" name="Freeform 9651">
              <a:extLst>
                <a:ext uri="{FF2B5EF4-FFF2-40B4-BE49-F238E27FC236}">
                  <a16:creationId xmlns:a16="http://schemas.microsoft.com/office/drawing/2014/main" id="{0C5FEBE4-E1D3-FA25-CFAE-D3CB2C41EEEE}"/>
                </a:ext>
              </a:extLst>
            </p:cNvPr>
            <p:cNvSpPr/>
            <p:nvPr/>
          </p:nvSpPr>
          <p:spPr>
            <a:xfrm>
              <a:off x="4122860" y="3222296"/>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007A5E"/>
            </a:solidFill>
            <a:ln w="1262" cap="flat">
              <a:noFill/>
              <a:prstDash val="solid"/>
              <a:miter/>
            </a:ln>
          </p:spPr>
          <p:txBody>
            <a:bodyPr rtlCol="0" anchor="ctr"/>
            <a:lstStyle/>
            <a:p>
              <a:endParaRPr lang="en-QA"/>
            </a:p>
          </p:txBody>
        </p:sp>
        <p:sp>
          <p:nvSpPr>
            <p:cNvPr id="9653" name="Freeform 9652">
              <a:extLst>
                <a:ext uri="{FF2B5EF4-FFF2-40B4-BE49-F238E27FC236}">
                  <a16:creationId xmlns:a16="http://schemas.microsoft.com/office/drawing/2014/main" id="{D0558EF0-CF7B-438B-279F-7533B27C7748}"/>
                </a:ext>
              </a:extLst>
            </p:cNvPr>
            <p:cNvSpPr/>
            <p:nvPr/>
          </p:nvSpPr>
          <p:spPr>
            <a:xfrm>
              <a:off x="4353900" y="3222296"/>
              <a:ext cx="416628" cy="431756"/>
            </a:xfrm>
            <a:custGeom>
              <a:avLst/>
              <a:gdLst>
                <a:gd name="connsiteX0" fmla="*/ 200739 w 416628"/>
                <a:gd name="connsiteY0" fmla="*/ 0 h 431756"/>
                <a:gd name="connsiteX1" fmla="*/ 416629 w 416628"/>
                <a:gd name="connsiteY1" fmla="*/ 0 h 431756"/>
                <a:gd name="connsiteX2" fmla="*/ 416629 w 416628"/>
                <a:gd name="connsiteY2" fmla="*/ 431756 h 431756"/>
                <a:gd name="connsiteX3" fmla="*/ 200739 w 416628"/>
                <a:gd name="connsiteY3" fmla="*/ 431756 h 431756"/>
                <a:gd name="connsiteX4" fmla="*/ 200739 w 416628"/>
                <a:gd name="connsiteY4" fmla="*/ 0 h 431756"/>
                <a:gd name="connsiteX5" fmla="*/ 92163 w 416628"/>
                <a:gd name="connsiteY5" fmla="*/ 129022 h 431756"/>
                <a:gd name="connsiteX6" fmla="*/ 113878 w 416628"/>
                <a:gd name="connsiteY6" fmla="*/ 195931 h 431756"/>
                <a:gd name="connsiteX7" fmla="*/ 184327 w 416628"/>
                <a:gd name="connsiteY7" fmla="*/ 195931 h 431756"/>
                <a:gd name="connsiteX8" fmla="*/ 127387 w 416628"/>
                <a:gd name="connsiteY8" fmla="*/ 237340 h 431756"/>
                <a:gd name="connsiteX9" fmla="*/ 149103 w 416628"/>
                <a:gd name="connsiteY9" fmla="*/ 304249 h 431756"/>
                <a:gd name="connsiteX10" fmla="*/ 92163 w 416628"/>
                <a:gd name="connsiteY10" fmla="*/ 262967 h 431756"/>
                <a:gd name="connsiteX11" fmla="*/ 35224 w 416628"/>
                <a:gd name="connsiteY11" fmla="*/ 304249 h 431756"/>
                <a:gd name="connsiteX12" fmla="*/ 56939 w 416628"/>
                <a:gd name="connsiteY12" fmla="*/ 237340 h 431756"/>
                <a:gd name="connsiteX13" fmla="*/ 0 w 416628"/>
                <a:gd name="connsiteY13" fmla="*/ 195931 h 431756"/>
                <a:gd name="connsiteX14" fmla="*/ 70448 w 416628"/>
                <a:gd name="connsiteY14" fmla="*/ 195931 h 431756"/>
                <a:gd name="connsiteX15" fmla="*/ 92163 w 416628"/>
                <a:gd name="connsiteY15" fmla="*/ 129022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6628" h="431756">
                  <a:moveTo>
                    <a:pt x="200739" y="0"/>
                  </a:moveTo>
                  <a:lnTo>
                    <a:pt x="416629" y="0"/>
                  </a:lnTo>
                  <a:lnTo>
                    <a:pt x="416629" y="431756"/>
                  </a:lnTo>
                  <a:lnTo>
                    <a:pt x="200739" y="431756"/>
                  </a:lnTo>
                  <a:lnTo>
                    <a:pt x="200739" y="0"/>
                  </a:lnTo>
                  <a:close/>
                  <a:moveTo>
                    <a:pt x="92163" y="129022"/>
                  </a:moveTo>
                  <a:lnTo>
                    <a:pt x="113878" y="195931"/>
                  </a:lnTo>
                  <a:lnTo>
                    <a:pt x="184327" y="195931"/>
                  </a:lnTo>
                  <a:lnTo>
                    <a:pt x="127387" y="237340"/>
                  </a:lnTo>
                  <a:lnTo>
                    <a:pt x="149103" y="304249"/>
                  </a:lnTo>
                  <a:lnTo>
                    <a:pt x="92163" y="262967"/>
                  </a:lnTo>
                  <a:lnTo>
                    <a:pt x="35224" y="304249"/>
                  </a:lnTo>
                  <a:lnTo>
                    <a:pt x="56939" y="237340"/>
                  </a:lnTo>
                  <a:lnTo>
                    <a:pt x="0" y="195931"/>
                  </a:lnTo>
                  <a:lnTo>
                    <a:pt x="70448" y="195931"/>
                  </a:lnTo>
                  <a:lnTo>
                    <a:pt x="92163" y="129022"/>
                  </a:lnTo>
                  <a:close/>
                </a:path>
              </a:pathLst>
            </a:custGeom>
            <a:solidFill>
              <a:srgbClr val="FCD116"/>
            </a:solidFill>
            <a:ln w="1262" cap="flat">
              <a:noFill/>
              <a:prstDash val="solid"/>
              <a:miter/>
            </a:ln>
          </p:spPr>
          <p:txBody>
            <a:bodyPr rtlCol="0" anchor="ctr"/>
            <a:lstStyle/>
            <a:p>
              <a:endParaRPr lang="en-QA"/>
            </a:p>
          </p:txBody>
        </p:sp>
      </p:grpSp>
      <p:grpSp>
        <p:nvGrpSpPr>
          <p:cNvPr id="9654" name="Graphic 2">
            <a:extLst>
              <a:ext uri="{FF2B5EF4-FFF2-40B4-BE49-F238E27FC236}">
                <a16:creationId xmlns:a16="http://schemas.microsoft.com/office/drawing/2014/main" id="{42B162FE-AFB7-F083-2176-80305B6B7430}"/>
              </a:ext>
            </a:extLst>
          </p:cNvPr>
          <p:cNvGrpSpPr/>
          <p:nvPr/>
        </p:nvGrpSpPr>
        <p:grpSpPr>
          <a:xfrm>
            <a:off x="4983899" y="5519831"/>
            <a:ext cx="855665" cy="570413"/>
            <a:chOff x="4122860" y="2411807"/>
            <a:chExt cx="647669" cy="431756"/>
          </a:xfrm>
        </p:grpSpPr>
        <p:sp>
          <p:nvSpPr>
            <p:cNvPr id="9655" name="Freeform 9654">
              <a:extLst>
                <a:ext uri="{FF2B5EF4-FFF2-40B4-BE49-F238E27FC236}">
                  <a16:creationId xmlns:a16="http://schemas.microsoft.com/office/drawing/2014/main" id="{5F719EA7-9009-9D23-4E08-A13FB65FEF4C}"/>
                </a:ext>
              </a:extLst>
            </p:cNvPr>
            <p:cNvSpPr/>
            <p:nvPr/>
          </p:nvSpPr>
          <p:spPr>
            <a:xfrm>
              <a:off x="4122860" y="241180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sp>
          <p:nvSpPr>
            <p:cNvPr id="9656" name="Freeform 9655">
              <a:extLst>
                <a:ext uri="{FF2B5EF4-FFF2-40B4-BE49-F238E27FC236}">
                  <a16:creationId xmlns:a16="http://schemas.microsoft.com/office/drawing/2014/main" id="{2B7DA688-B449-9850-9B90-92DF2A5D9A99}"/>
                </a:ext>
              </a:extLst>
            </p:cNvPr>
            <p:cNvSpPr/>
            <p:nvPr/>
          </p:nvSpPr>
          <p:spPr>
            <a:xfrm>
              <a:off x="4370313" y="2411807"/>
              <a:ext cx="400216" cy="215878"/>
            </a:xfrm>
            <a:custGeom>
              <a:avLst/>
              <a:gdLst>
                <a:gd name="connsiteX0" fmla="*/ 0 w 400216"/>
                <a:gd name="connsiteY0" fmla="*/ 0 h 215878"/>
                <a:gd name="connsiteX1" fmla="*/ 400216 w 400216"/>
                <a:gd name="connsiteY1" fmla="*/ 0 h 215878"/>
                <a:gd name="connsiteX2" fmla="*/ 400216 w 400216"/>
                <a:gd name="connsiteY2" fmla="*/ 215878 h 215878"/>
                <a:gd name="connsiteX3" fmla="*/ 0 w 400216"/>
                <a:gd name="connsiteY3" fmla="*/ 215878 h 215878"/>
                <a:gd name="connsiteX4" fmla="*/ 0 w 400216"/>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216" h="215878">
                  <a:moveTo>
                    <a:pt x="0" y="0"/>
                  </a:moveTo>
                  <a:lnTo>
                    <a:pt x="400216" y="0"/>
                  </a:lnTo>
                  <a:lnTo>
                    <a:pt x="400216" y="215878"/>
                  </a:lnTo>
                  <a:lnTo>
                    <a:pt x="0" y="215878"/>
                  </a:lnTo>
                  <a:lnTo>
                    <a:pt x="0" y="0"/>
                  </a:lnTo>
                  <a:close/>
                </a:path>
              </a:pathLst>
            </a:custGeom>
            <a:solidFill>
              <a:srgbClr val="FFFFFF"/>
            </a:solidFill>
            <a:ln w="1262" cap="flat">
              <a:noFill/>
              <a:prstDash val="solid"/>
              <a:miter/>
            </a:ln>
          </p:spPr>
          <p:txBody>
            <a:bodyPr rtlCol="0" anchor="ctr"/>
            <a:lstStyle/>
            <a:p>
              <a:endParaRPr lang="en-QA"/>
            </a:p>
          </p:txBody>
        </p:sp>
        <p:sp>
          <p:nvSpPr>
            <p:cNvPr id="9657" name="Freeform 9656">
              <a:extLst>
                <a:ext uri="{FF2B5EF4-FFF2-40B4-BE49-F238E27FC236}">
                  <a16:creationId xmlns:a16="http://schemas.microsoft.com/office/drawing/2014/main" id="{45FEB47F-E0DF-A537-02AB-9D3B345B935B}"/>
                </a:ext>
              </a:extLst>
            </p:cNvPr>
            <p:cNvSpPr/>
            <p:nvPr/>
          </p:nvSpPr>
          <p:spPr>
            <a:xfrm>
              <a:off x="4122860" y="2411807"/>
              <a:ext cx="247452" cy="215878"/>
            </a:xfrm>
            <a:custGeom>
              <a:avLst/>
              <a:gdLst>
                <a:gd name="connsiteX0" fmla="*/ 0 w 247452"/>
                <a:gd name="connsiteY0" fmla="*/ 0 h 215878"/>
                <a:gd name="connsiteX1" fmla="*/ 247452 w 247452"/>
                <a:gd name="connsiteY1" fmla="*/ 0 h 215878"/>
                <a:gd name="connsiteX2" fmla="*/ 247452 w 247452"/>
                <a:gd name="connsiteY2" fmla="*/ 215878 h 215878"/>
                <a:gd name="connsiteX3" fmla="*/ 0 w 247452"/>
                <a:gd name="connsiteY3" fmla="*/ 215878 h 215878"/>
                <a:gd name="connsiteX4" fmla="*/ 0 w 247452"/>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452" h="215878">
                  <a:moveTo>
                    <a:pt x="0" y="0"/>
                  </a:moveTo>
                  <a:lnTo>
                    <a:pt x="247452" y="0"/>
                  </a:lnTo>
                  <a:lnTo>
                    <a:pt x="247452" y="215878"/>
                  </a:lnTo>
                  <a:lnTo>
                    <a:pt x="0" y="215878"/>
                  </a:lnTo>
                  <a:lnTo>
                    <a:pt x="0" y="0"/>
                  </a:lnTo>
                  <a:close/>
                </a:path>
              </a:pathLst>
            </a:custGeom>
            <a:solidFill>
              <a:srgbClr val="0037A1"/>
            </a:solidFill>
            <a:ln w="1262" cap="flat">
              <a:noFill/>
              <a:prstDash val="solid"/>
              <a:miter/>
            </a:ln>
          </p:spPr>
          <p:txBody>
            <a:bodyPr rtlCol="0" anchor="ctr"/>
            <a:lstStyle/>
            <a:p>
              <a:endParaRPr lang="en-QA"/>
            </a:p>
          </p:txBody>
        </p:sp>
        <p:sp>
          <p:nvSpPr>
            <p:cNvPr id="9658" name="Freeform 9657">
              <a:extLst>
                <a:ext uri="{FF2B5EF4-FFF2-40B4-BE49-F238E27FC236}">
                  <a16:creationId xmlns:a16="http://schemas.microsoft.com/office/drawing/2014/main" id="{29367EB1-3E66-367A-5DA8-A78E40D00C11}"/>
                </a:ext>
              </a:extLst>
            </p:cNvPr>
            <p:cNvSpPr/>
            <p:nvPr/>
          </p:nvSpPr>
          <p:spPr>
            <a:xfrm>
              <a:off x="4165786" y="2442736"/>
              <a:ext cx="161601" cy="153639"/>
            </a:xfrm>
            <a:custGeom>
              <a:avLst/>
              <a:gdLst>
                <a:gd name="connsiteX0" fmla="*/ 80801 w 161601"/>
                <a:gd name="connsiteY0" fmla="*/ 0 h 153639"/>
                <a:gd name="connsiteX1" fmla="*/ 99865 w 161601"/>
                <a:gd name="connsiteY1" fmla="*/ 58704 h 153639"/>
                <a:gd name="connsiteX2" fmla="*/ 161601 w 161601"/>
                <a:gd name="connsiteY2" fmla="*/ 58704 h 153639"/>
                <a:gd name="connsiteX3" fmla="*/ 111606 w 161601"/>
                <a:gd name="connsiteY3" fmla="*/ 94936 h 153639"/>
                <a:gd name="connsiteX4" fmla="*/ 130796 w 161601"/>
                <a:gd name="connsiteY4" fmla="*/ 153640 h 153639"/>
                <a:gd name="connsiteX5" fmla="*/ 80801 w 161601"/>
                <a:gd name="connsiteY5" fmla="*/ 117407 h 153639"/>
                <a:gd name="connsiteX6" fmla="*/ 30805 w 161601"/>
                <a:gd name="connsiteY6" fmla="*/ 153640 h 153639"/>
                <a:gd name="connsiteX7" fmla="*/ 49996 w 161601"/>
                <a:gd name="connsiteY7" fmla="*/ 94936 h 153639"/>
                <a:gd name="connsiteX8" fmla="*/ 0 w 161601"/>
                <a:gd name="connsiteY8" fmla="*/ 58704 h 153639"/>
                <a:gd name="connsiteX9" fmla="*/ 61737 w 161601"/>
                <a:gd name="connsiteY9" fmla="*/ 58704 h 153639"/>
                <a:gd name="connsiteX10" fmla="*/ 80801 w 161601"/>
                <a:gd name="connsiteY10" fmla="*/ 0 h 15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1601" h="153639">
                  <a:moveTo>
                    <a:pt x="80801" y="0"/>
                  </a:moveTo>
                  <a:lnTo>
                    <a:pt x="99865" y="58704"/>
                  </a:lnTo>
                  <a:lnTo>
                    <a:pt x="161601" y="58704"/>
                  </a:lnTo>
                  <a:lnTo>
                    <a:pt x="111606" y="94936"/>
                  </a:lnTo>
                  <a:lnTo>
                    <a:pt x="130796" y="153640"/>
                  </a:lnTo>
                  <a:lnTo>
                    <a:pt x="80801" y="117407"/>
                  </a:lnTo>
                  <a:lnTo>
                    <a:pt x="30805" y="153640"/>
                  </a:lnTo>
                  <a:lnTo>
                    <a:pt x="49996" y="94936"/>
                  </a:lnTo>
                  <a:lnTo>
                    <a:pt x="0" y="58704"/>
                  </a:lnTo>
                  <a:lnTo>
                    <a:pt x="61737" y="58704"/>
                  </a:lnTo>
                  <a:lnTo>
                    <a:pt x="80801" y="0"/>
                  </a:lnTo>
                  <a:close/>
                </a:path>
              </a:pathLst>
            </a:custGeom>
            <a:solidFill>
              <a:srgbClr val="FFFFFF"/>
            </a:solidFill>
            <a:ln w="1262" cap="flat">
              <a:noFill/>
              <a:prstDash val="solid"/>
              <a:miter/>
            </a:ln>
          </p:spPr>
          <p:txBody>
            <a:bodyPr rtlCol="0" anchor="ctr"/>
            <a:lstStyle/>
            <a:p>
              <a:endParaRPr lang="en-QA"/>
            </a:p>
          </p:txBody>
        </p:sp>
      </p:grpSp>
      <p:grpSp>
        <p:nvGrpSpPr>
          <p:cNvPr id="9659" name="Graphic 2">
            <a:extLst>
              <a:ext uri="{FF2B5EF4-FFF2-40B4-BE49-F238E27FC236}">
                <a16:creationId xmlns:a16="http://schemas.microsoft.com/office/drawing/2014/main" id="{59872257-010E-6D2F-6394-C1D6274B7AB5}"/>
              </a:ext>
            </a:extLst>
          </p:cNvPr>
          <p:cNvGrpSpPr/>
          <p:nvPr/>
        </p:nvGrpSpPr>
        <p:grpSpPr>
          <a:xfrm>
            <a:off x="4983901" y="4449055"/>
            <a:ext cx="855664" cy="570413"/>
            <a:chOff x="4122860" y="1601317"/>
            <a:chExt cx="647668" cy="431756"/>
          </a:xfrm>
        </p:grpSpPr>
        <p:sp>
          <p:nvSpPr>
            <p:cNvPr id="9660" name="Freeform 9659">
              <a:extLst>
                <a:ext uri="{FF2B5EF4-FFF2-40B4-BE49-F238E27FC236}">
                  <a16:creationId xmlns:a16="http://schemas.microsoft.com/office/drawing/2014/main" id="{72E07960-0E41-51F8-7676-4A86A3173668}"/>
                </a:ext>
              </a:extLst>
            </p:cNvPr>
            <p:cNvSpPr/>
            <p:nvPr/>
          </p:nvSpPr>
          <p:spPr>
            <a:xfrm>
              <a:off x="4122860" y="160131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1237A"/>
            </a:solidFill>
            <a:ln w="1262" cap="flat">
              <a:noFill/>
              <a:prstDash val="solid"/>
              <a:miter/>
            </a:ln>
          </p:spPr>
          <p:txBody>
            <a:bodyPr rtlCol="0" anchor="ctr"/>
            <a:lstStyle/>
            <a:p>
              <a:endParaRPr lang="en-QA"/>
            </a:p>
          </p:txBody>
        </p:sp>
        <p:sp>
          <p:nvSpPr>
            <p:cNvPr id="9661" name="Freeform 9660">
              <a:extLst>
                <a:ext uri="{FF2B5EF4-FFF2-40B4-BE49-F238E27FC236}">
                  <a16:creationId xmlns:a16="http://schemas.microsoft.com/office/drawing/2014/main" id="{50EE5A3F-B098-0B3E-0809-F96BED27A0BF}"/>
                </a:ext>
              </a:extLst>
            </p:cNvPr>
            <p:cNvSpPr/>
            <p:nvPr/>
          </p:nvSpPr>
          <p:spPr>
            <a:xfrm>
              <a:off x="4122860" y="1601317"/>
              <a:ext cx="610159" cy="340809"/>
            </a:xfrm>
            <a:custGeom>
              <a:avLst/>
              <a:gdLst>
                <a:gd name="connsiteX0" fmla="*/ 484804 w 610159"/>
                <a:gd name="connsiteY0" fmla="*/ 90113 h 340809"/>
                <a:gd name="connsiteX1" fmla="*/ 491470 w 610159"/>
                <a:gd name="connsiteY1" fmla="*/ 110628 h 340809"/>
                <a:gd name="connsiteX2" fmla="*/ 513047 w 610159"/>
                <a:gd name="connsiteY2" fmla="*/ 110628 h 340809"/>
                <a:gd name="connsiteX3" fmla="*/ 495599 w 610159"/>
                <a:gd name="connsiteY3" fmla="*/ 123316 h 340809"/>
                <a:gd name="connsiteX4" fmla="*/ 502265 w 610159"/>
                <a:gd name="connsiteY4" fmla="*/ 143830 h 340809"/>
                <a:gd name="connsiteX5" fmla="*/ 484804 w 610159"/>
                <a:gd name="connsiteY5" fmla="*/ 131143 h 340809"/>
                <a:gd name="connsiteX6" fmla="*/ 467344 w 610159"/>
                <a:gd name="connsiteY6" fmla="*/ 143830 h 340809"/>
                <a:gd name="connsiteX7" fmla="*/ 474010 w 610159"/>
                <a:gd name="connsiteY7" fmla="*/ 123316 h 340809"/>
                <a:gd name="connsiteX8" fmla="*/ 456562 w 610159"/>
                <a:gd name="connsiteY8" fmla="*/ 110628 h 340809"/>
                <a:gd name="connsiteX9" fmla="*/ 478138 w 610159"/>
                <a:gd name="connsiteY9" fmla="*/ 110628 h 340809"/>
                <a:gd name="connsiteX10" fmla="*/ 484804 w 610159"/>
                <a:gd name="connsiteY10" fmla="*/ 90113 h 340809"/>
                <a:gd name="connsiteX11" fmla="*/ 396163 w 610159"/>
                <a:gd name="connsiteY11" fmla="*/ 126825 h 340809"/>
                <a:gd name="connsiteX12" fmla="*/ 415391 w 610159"/>
                <a:gd name="connsiteY12" fmla="*/ 136622 h 340809"/>
                <a:gd name="connsiteX13" fmla="*/ 430643 w 610159"/>
                <a:gd name="connsiteY13" fmla="*/ 121359 h 340809"/>
                <a:gd name="connsiteX14" fmla="*/ 427272 w 610159"/>
                <a:gd name="connsiteY14" fmla="*/ 142669 h 340809"/>
                <a:gd name="connsiteX15" fmla="*/ 446500 w 610159"/>
                <a:gd name="connsiteY15" fmla="*/ 152466 h 340809"/>
                <a:gd name="connsiteX16" fmla="*/ 425189 w 610159"/>
                <a:gd name="connsiteY16" fmla="*/ 155836 h 340809"/>
                <a:gd name="connsiteX17" fmla="*/ 421805 w 610159"/>
                <a:gd name="connsiteY17" fmla="*/ 177146 h 340809"/>
                <a:gd name="connsiteX18" fmla="*/ 412008 w 610159"/>
                <a:gd name="connsiteY18" fmla="*/ 157932 h 340809"/>
                <a:gd name="connsiteX19" fmla="*/ 390709 w 610159"/>
                <a:gd name="connsiteY19" fmla="*/ 161303 h 340809"/>
                <a:gd name="connsiteX20" fmla="*/ 405961 w 610159"/>
                <a:gd name="connsiteY20" fmla="*/ 146052 h 340809"/>
                <a:gd name="connsiteX21" fmla="*/ 396163 w 610159"/>
                <a:gd name="connsiteY21" fmla="*/ 126825 h 340809"/>
                <a:gd name="connsiteX22" fmla="*/ 359449 w 610159"/>
                <a:gd name="connsiteY22" fmla="*/ 215462 h 340809"/>
                <a:gd name="connsiteX23" fmla="*/ 379965 w 610159"/>
                <a:gd name="connsiteY23" fmla="*/ 208796 h 340809"/>
                <a:gd name="connsiteX24" fmla="*/ 379965 w 610159"/>
                <a:gd name="connsiteY24" fmla="*/ 187221 h 340809"/>
                <a:gd name="connsiteX25" fmla="*/ 392654 w 610159"/>
                <a:gd name="connsiteY25" fmla="*/ 204668 h 340809"/>
                <a:gd name="connsiteX26" fmla="*/ 413169 w 610159"/>
                <a:gd name="connsiteY26" fmla="*/ 198002 h 340809"/>
                <a:gd name="connsiteX27" fmla="*/ 400494 w 610159"/>
                <a:gd name="connsiteY27" fmla="*/ 215462 h 340809"/>
                <a:gd name="connsiteX28" fmla="*/ 413169 w 610159"/>
                <a:gd name="connsiteY28" fmla="*/ 232908 h 340809"/>
                <a:gd name="connsiteX29" fmla="*/ 392654 w 610159"/>
                <a:gd name="connsiteY29" fmla="*/ 226243 h 340809"/>
                <a:gd name="connsiteX30" fmla="*/ 379965 w 610159"/>
                <a:gd name="connsiteY30" fmla="*/ 243702 h 340809"/>
                <a:gd name="connsiteX31" fmla="*/ 379965 w 610159"/>
                <a:gd name="connsiteY31" fmla="*/ 222127 h 340809"/>
                <a:gd name="connsiteX32" fmla="*/ 359449 w 610159"/>
                <a:gd name="connsiteY32" fmla="*/ 215462 h 340809"/>
                <a:gd name="connsiteX33" fmla="*/ 396163 w 610159"/>
                <a:gd name="connsiteY33" fmla="*/ 304098 h 340809"/>
                <a:gd name="connsiteX34" fmla="*/ 405961 w 610159"/>
                <a:gd name="connsiteY34" fmla="*/ 284871 h 340809"/>
                <a:gd name="connsiteX35" fmla="*/ 390709 w 610159"/>
                <a:gd name="connsiteY35" fmla="*/ 269608 h 340809"/>
                <a:gd name="connsiteX36" fmla="*/ 412021 w 610159"/>
                <a:gd name="connsiteY36" fmla="*/ 272991 h 340809"/>
                <a:gd name="connsiteX37" fmla="*/ 421805 w 610159"/>
                <a:gd name="connsiteY37" fmla="*/ 253764 h 340809"/>
                <a:gd name="connsiteX38" fmla="*/ 425189 w 610159"/>
                <a:gd name="connsiteY38" fmla="*/ 275074 h 340809"/>
                <a:gd name="connsiteX39" fmla="*/ 446500 w 610159"/>
                <a:gd name="connsiteY39" fmla="*/ 278445 h 340809"/>
                <a:gd name="connsiteX40" fmla="*/ 427272 w 610159"/>
                <a:gd name="connsiteY40" fmla="*/ 288242 h 340809"/>
                <a:gd name="connsiteX41" fmla="*/ 430643 w 610159"/>
                <a:gd name="connsiteY41" fmla="*/ 309551 h 340809"/>
                <a:gd name="connsiteX42" fmla="*/ 415391 w 610159"/>
                <a:gd name="connsiteY42" fmla="*/ 294289 h 340809"/>
                <a:gd name="connsiteX43" fmla="*/ 396163 w 610159"/>
                <a:gd name="connsiteY43" fmla="*/ 304098 h 340809"/>
                <a:gd name="connsiteX44" fmla="*/ 484804 w 610159"/>
                <a:gd name="connsiteY44" fmla="*/ 340810 h 340809"/>
                <a:gd name="connsiteX45" fmla="*/ 478138 w 610159"/>
                <a:gd name="connsiteY45" fmla="*/ 320282 h 340809"/>
                <a:gd name="connsiteX46" fmla="*/ 456562 w 610159"/>
                <a:gd name="connsiteY46" fmla="*/ 320282 h 340809"/>
                <a:gd name="connsiteX47" fmla="*/ 474010 w 610159"/>
                <a:gd name="connsiteY47" fmla="*/ 307607 h 340809"/>
                <a:gd name="connsiteX48" fmla="*/ 467344 w 610159"/>
                <a:gd name="connsiteY48" fmla="*/ 287080 h 340809"/>
                <a:gd name="connsiteX49" fmla="*/ 484804 w 610159"/>
                <a:gd name="connsiteY49" fmla="*/ 299768 h 340809"/>
                <a:gd name="connsiteX50" fmla="*/ 502265 w 610159"/>
                <a:gd name="connsiteY50" fmla="*/ 287080 h 340809"/>
                <a:gd name="connsiteX51" fmla="*/ 495599 w 610159"/>
                <a:gd name="connsiteY51" fmla="*/ 307607 h 340809"/>
                <a:gd name="connsiteX52" fmla="*/ 513047 w 610159"/>
                <a:gd name="connsiteY52" fmla="*/ 320282 h 340809"/>
                <a:gd name="connsiteX53" fmla="*/ 491470 w 610159"/>
                <a:gd name="connsiteY53" fmla="*/ 320282 h 340809"/>
                <a:gd name="connsiteX54" fmla="*/ 484804 w 610159"/>
                <a:gd name="connsiteY54" fmla="*/ 340810 h 340809"/>
                <a:gd name="connsiteX55" fmla="*/ 573445 w 610159"/>
                <a:gd name="connsiteY55" fmla="*/ 304098 h 340809"/>
                <a:gd name="connsiteX56" fmla="*/ 554217 w 610159"/>
                <a:gd name="connsiteY56" fmla="*/ 294301 h 340809"/>
                <a:gd name="connsiteX57" fmla="*/ 538966 w 610159"/>
                <a:gd name="connsiteY57" fmla="*/ 309551 h 340809"/>
                <a:gd name="connsiteX58" fmla="*/ 542337 w 610159"/>
                <a:gd name="connsiteY58" fmla="*/ 288242 h 340809"/>
                <a:gd name="connsiteX59" fmla="*/ 523109 w 610159"/>
                <a:gd name="connsiteY59" fmla="*/ 278445 h 340809"/>
                <a:gd name="connsiteX60" fmla="*/ 544420 w 610159"/>
                <a:gd name="connsiteY60" fmla="*/ 275074 h 340809"/>
                <a:gd name="connsiteX61" fmla="*/ 547803 w 610159"/>
                <a:gd name="connsiteY61" fmla="*/ 253764 h 340809"/>
                <a:gd name="connsiteX62" fmla="*/ 557588 w 610159"/>
                <a:gd name="connsiteY62" fmla="*/ 272991 h 340809"/>
                <a:gd name="connsiteX63" fmla="*/ 578899 w 610159"/>
                <a:gd name="connsiteY63" fmla="*/ 269608 h 340809"/>
                <a:gd name="connsiteX64" fmla="*/ 563648 w 610159"/>
                <a:gd name="connsiteY64" fmla="*/ 284871 h 340809"/>
                <a:gd name="connsiteX65" fmla="*/ 573445 w 610159"/>
                <a:gd name="connsiteY65" fmla="*/ 304098 h 340809"/>
                <a:gd name="connsiteX66" fmla="*/ 610159 w 610159"/>
                <a:gd name="connsiteY66" fmla="*/ 215462 h 340809"/>
                <a:gd name="connsiteX67" fmla="*/ 589643 w 610159"/>
                <a:gd name="connsiteY67" fmla="*/ 222127 h 340809"/>
                <a:gd name="connsiteX68" fmla="*/ 589643 w 610159"/>
                <a:gd name="connsiteY68" fmla="*/ 243702 h 340809"/>
                <a:gd name="connsiteX69" fmla="*/ 576955 w 610159"/>
                <a:gd name="connsiteY69" fmla="*/ 226243 h 340809"/>
                <a:gd name="connsiteX70" fmla="*/ 556439 w 610159"/>
                <a:gd name="connsiteY70" fmla="*/ 232908 h 340809"/>
                <a:gd name="connsiteX71" fmla="*/ 569115 w 610159"/>
                <a:gd name="connsiteY71" fmla="*/ 215462 h 340809"/>
                <a:gd name="connsiteX72" fmla="*/ 556439 w 610159"/>
                <a:gd name="connsiteY72" fmla="*/ 198002 h 340809"/>
                <a:gd name="connsiteX73" fmla="*/ 576955 w 610159"/>
                <a:gd name="connsiteY73" fmla="*/ 204668 h 340809"/>
                <a:gd name="connsiteX74" fmla="*/ 589643 w 610159"/>
                <a:gd name="connsiteY74" fmla="*/ 187221 h 340809"/>
                <a:gd name="connsiteX75" fmla="*/ 589643 w 610159"/>
                <a:gd name="connsiteY75" fmla="*/ 208796 h 340809"/>
                <a:gd name="connsiteX76" fmla="*/ 610159 w 610159"/>
                <a:gd name="connsiteY76" fmla="*/ 215462 h 340809"/>
                <a:gd name="connsiteX77" fmla="*/ 573445 w 610159"/>
                <a:gd name="connsiteY77" fmla="*/ 126825 h 340809"/>
                <a:gd name="connsiteX78" fmla="*/ 563648 w 610159"/>
                <a:gd name="connsiteY78" fmla="*/ 146052 h 340809"/>
                <a:gd name="connsiteX79" fmla="*/ 578899 w 610159"/>
                <a:gd name="connsiteY79" fmla="*/ 161303 h 340809"/>
                <a:gd name="connsiteX80" fmla="*/ 557588 w 610159"/>
                <a:gd name="connsiteY80" fmla="*/ 157932 h 340809"/>
                <a:gd name="connsiteX81" fmla="*/ 547803 w 610159"/>
                <a:gd name="connsiteY81" fmla="*/ 177146 h 340809"/>
                <a:gd name="connsiteX82" fmla="*/ 544420 w 610159"/>
                <a:gd name="connsiteY82" fmla="*/ 155836 h 340809"/>
                <a:gd name="connsiteX83" fmla="*/ 523109 w 610159"/>
                <a:gd name="connsiteY83" fmla="*/ 152466 h 340809"/>
                <a:gd name="connsiteX84" fmla="*/ 542337 w 610159"/>
                <a:gd name="connsiteY84" fmla="*/ 142669 h 340809"/>
                <a:gd name="connsiteX85" fmla="*/ 538966 w 610159"/>
                <a:gd name="connsiteY85" fmla="*/ 121359 h 340809"/>
                <a:gd name="connsiteX86" fmla="*/ 554217 w 610159"/>
                <a:gd name="connsiteY86" fmla="*/ 136622 h 340809"/>
                <a:gd name="connsiteX87" fmla="*/ 573445 w 610159"/>
                <a:gd name="connsiteY87" fmla="*/ 126825 h 340809"/>
                <a:gd name="connsiteX88" fmla="*/ 0 w 610159"/>
                <a:gd name="connsiteY88" fmla="*/ 127936 h 340809"/>
                <a:gd name="connsiteX89" fmla="*/ 0 w 610159"/>
                <a:gd name="connsiteY89" fmla="*/ 148135 h 340809"/>
                <a:gd name="connsiteX90" fmla="*/ 58164 w 610159"/>
                <a:gd name="connsiteY90" fmla="*/ 148135 h 340809"/>
                <a:gd name="connsiteX91" fmla="*/ 0 w 610159"/>
                <a:gd name="connsiteY91" fmla="*/ 186905 h 340809"/>
                <a:gd name="connsiteX92" fmla="*/ 0 w 610159"/>
                <a:gd name="connsiteY92" fmla="*/ 196424 h 340809"/>
                <a:gd name="connsiteX93" fmla="*/ 72443 w 610159"/>
                <a:gd name="connsiteY93" fmla="*/ 148135 h 340809"/>
                <a:gd name="connsiteX94" fmla="*/ 101001 w 610159"/>
                <a:gd name="connsiteY94" fmla="*/ 148135 h 340809"/>
                <a:gd name="connsiteX95" fmla="*/ 0 w 610159"/>
                <a:gd name="connsiteY95" fmla="*/ 215462 h 340809"/>
                <a:gd name="connsiteX96" fmla="*/ 141401 w 610159"/>
                <a:gd name="connsiteY96" fmla="*/ 215462 h 340809"/>
                <a:gd name="connsiteX97" fmla="*/ 141401 w 610159"/>
                <a:gd name="connsiteY97" fmla="*/ 127936 h 340809"/>
                <a:gd name="connsiteX98" fmla="*/ 0 w 610159"/>
                <a:gd name="connsiteY98" fmla="*/ 127936 h 340809"/>
                <a:gd name="connsiteX99" fmla="*/ 0 w 610159"/>
                <a:gd name="connsiteY99" fmla="*/ 127936 h 340809"/>
                <a:gd name="connsiteX100" fmla="*/ 121201 w 610159"/>
                <a:gd name="connsiteY100" fmla="*/ 215462 h 340809"/>
                <a:gd name="connsiteX101" fmla="*/ 28570 w 610159"/>
                <a:gd name="connsiteY101" fmla="*/ 215462 h 340809"/>
                <a:gd name="connsiteX102" fmla="*/ 121201 w 610159"/>
                <a:gd name="connsiteY102" fmla="*/ 153703 h 340809"/>
                <a:gd name="connsiteX103" fmla="*/ 121201 w 610159"/>
                <a:gd name="connsiteY103" fmla="*/ 215462 h 340809"/>
                <a:gd name="connsiteX104" fmla="*/ 222202 w 610159"/>
                <a:gd name="connsiteY104" fmla="*/ 67339 h 340809"/>
                <a:gd name="connsiteX105" fmla="*/ 323203 w 610159"/>
                <a:gd name="connsiteY105" fmla="*/ 0 h 340809"/>
                <a:gd name="connsiteX106" fmla="*/ 181802 w 610159"/>
                <a:gd name="connsiteY106" fmla="*/ 0 h 340809"/>
                <a:gd name="connsiteX107" fmla="*/ 181802 w 610159"/>
                <a:gd name="connsiteY107" fmla="*/ 87538 h 340809"/>
                <a:gd name="connsiteX108" fmla="*/ 323203 w 610159"/>
                <a:gd name="connsiteY108" fmla="*/ 87538 h 340809"/>
                <a:gd name="connsiteX109" fmla="*/ 323203 w 610159"/>
                <a:gd name="connsiteY109" fmla="*/ 67339 h 340809"/>
                <a:gd name="connsiteX110" fmla="*/ 265039 w 610159"/>
                <a:gd name="connsiteY110" fmla="*/ 67339 h 340809"/>
                <a:gd name="connsiteX111" fmla="*/ 323203 w 610159"/>
                <a:gd name="connsiteY111" fmla="*/ 28557 h 340809"/>
                <a:gd name="connsiteX112" fmla="*/ 323203 w 610159"/>
                <a:gd name="connsiteY112" fmla="*/ 19038 h 340809"/>
                <a:gd name="connsiteX113" fmla="*/ 250760 w 610159"/>
                <a:gd name="connsiteY113" fmla="*/ 67326 h 340809"/>
                <a:gd name="connsiteX114" fmla="*/ 222202 w 610159"/>
                <a:gd name="connsiteY114" fmla="*/ 67326 h 340809"/>
                <a:gd name="connsiteX115" fmla="*/ 222202 w 610159"/>
                <a:gd name="connsiteY115" fmla="*/ 67339 h 340809"/>
                <a:gd name="connsiteX116" fmla="*/ 202002 w 610159"/>
                <a:gd name="connsiteY116" fmla="*/ 0 h 340809"/>
                <a:gd name="connsiteX117" fmla="*/ 294632 w 610159"/>
                <a:gd name="connsiteY117" fmla="*/ 0 h 340809"/>
                <a:gd name="connsiteX118" fmla="*/ 202002 w 610159"/>
                <a:gd name="connsiteY118" fmla="*/ 61759 h 340809"/>
                <a:gd name="connsiteX119" fmla="*/ 202002 w 610159"/>
                <a:gd name="connsiteY119" fmla="*/ 0 h 340809"/>
                <a:gd name="connsiteX120" fmla="*/ 181802 w 610159"/>
                <a:gd name="connsiteY120" fmla="*/ 215462 h 340809"/>
                <a:gd name="connsiteX121" fmla="*/ 323203 w 610159"/>
                <a:gd name="connsiteY121" fmla="*/ 215462 h 340809"/>
                <a:gd name="connsiteX122" fmla="*/ 222202 w 610159"/>
                <a:gd name="connsiteY122" fmla="*/ 148135 h 340809"/>
                <a:gd name="connsiteX123" fmla="*/ 250760 w 610159"/>
                <a:gd name="connsiteY123" fmla="*/ 148135 h 340809"/>
                <a:gd name="connsiteX124" fmla="*/ 323203 w 610159"/>
                <a:gd name="connsiteY124" fmla="*/ 196424 h 340809"/>
                <a:gd name="connsiteX125" fmla="*/ 323203 w 610159"/>
                <a:gd name="connsiteY125" fmla="*/ 186905 h 340809"/>
                <a:gd name="connsiteX126" fmla="*/ 265039 w 610159"/>
                <a:gd name="connsiteY126" fmla="*/ 148135 h 340809"/>
                <a:gd name="connsiteX127" fmla="*/ 323203 w 610159"/>
                <a:gd name="connsiteY127" fmla="*/ 148135 h 340809"/>
                <a:gd name="connsiteX128" fmla="*/ 323203 w 610159"/>
                <a:gd name="connsiteY128" fmla="*/ 127936 h 340809"/>
                <a:gd name="connsiteX129" fmla="*/ 181802 w 610159"/>
                <a:gd name="connsiteY129" fmla="*/ 127936 h 340809"/>
                <a:gd name="connsiteX130" fmla="*/ 181802 w 610159"/>
                <a:gd name="connsiteY130" fmla="*/ 215462 h 340809"/>
                <a:gd name="connsiteX131" fmla="*/ 202002 w 610159"/>
                <a:gd name="connsiteY131" fmla="*/ 153703 h 340809"/>
                <a:gd name="connsiteX132" fmla="*/ 294632 w 610159"/>
                <a:gd name="connsiteY132" fmla="*/ 215462 h 340809"/>
                <a:gd name="connsiteX133" fmla="*/ 202002 w 610159"/>
                <a:gd name="connsiteY133" fmla="*/ 215462 h 340809"/>
                <a:gd name="connsiteX134" fmla="*/ 202002 w 610159"/>
                <a:gd name="connsiteY134" fmla="*/ 153703 h 340809"/>
                <a:gd name="connsiteX135" fmla="*/ 141401 w 610159"/>
                <a:gd name="connsiteY135" fmla="*/ 0 h 340809"/>
                <a:gd name="connsiteX136" fmla="*/ 0 w 610159"/>
                <a:gd name="connsiteY136" fmla="*/ 0 h 340809"/>
                <a:gd name="connsiteX137" fmla="*/ 101001 w 610159"/>
                <a:gd name="connsiteY137" fmla="*/ 67339 h 340809"/>
                <a:gd name="connsiteX138" fmla="*/ 72443 w 610159"/>
                <a:gd name="connsiteY138" fmla="*/ 67339 h 340809"/>
                <a:gd name="connsiteX139" fmla="*/ 0 w 610159"/>
                <a:gd name="connsiteY139" fmla="*/ 19038 h 340809"/>
                <a:gd name="connsiteX140" fmla="*/ 0 w 610159"/>
                <a:gd name="connsiteY140" fmla="*/ 28557 h 340809"/>
                <a:gd name="connsiteX141" fmla="*/ 58164 w 610159"/>
                <a:gd name="connsiteY141" fmla="*/ 67339 h 340809"/>
                <a:gd name="connsiteX142" fmla="*/ 0 w 610159"/>
                <a:gd name="connsiteY142" fmla="*/ 67339 h 340809"/>
                <a:gd name="connsiteX143" fmla="*/ 0 w 610159"/>
                <a:gd name="connsiteY143" fmla="*/ 87538 h 340809"/>
                <a:gd name="connsiteX144" fmla="*/ 141401 w 610159"/>
                <a:gd name="connsiteY144" fmla="*/ 87538 h 340809"/>
                <a:gd name="connsiteX145" fmla="*/ 141401 w 610159"/>
                <a:gd name="connsiteY145" fmla="*/ 0 h 340809"/>
                <a:gd name="connsiteX146" fmla="*/ 121201 w 610159"/>
                <a:gd name="connsiteY146" fmla="*/ 61759 h 340809"/>
                <a:gd name="connsiteX147" fmla="*/ 28570 w 610159"/>
                <a:gd name="connsiteY147" fmla="*/ 0 h 340809"/>
                <a:gd name="connsiteX148" fmla="*/ 121201 w 610159"/>
                <a:gd name="connsiteY148" fmla="*/ 0 h 340809"/>
                <a:gd name="connsiteX149" fmla="*/ 121201 w 610159"/>
                <a:gd name="connsiteY149" fmla="*/ 61759 h 34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610159" h="340809">
                  <a:moveTo>
                    <a:pt x="484804" y="90113"/>
                  </a:moveTo>
                  <a:lnTo>
                    <a:pt x="491470" y="110628"/>
                  </a:lnTo>
                  <a:lnTo>
                    <a:pt x="513047" y="110628"/>
                  </a:lnTo>
                  <a:lnTo>
                    <a:pt x="495599" y="123316"/>
                  </a:lnTo>
                  <a:lnTo>
                    <a:pt x="502265" y="143830"/>
                  </a:lnTo>
                  <a:lnTo>
                    <a:pt x="484804" y="131143"/>
                  </a:lnTo>
                  <a:lnTo>
                    <a:pt x="467344" y="143830"/>
                  </a:lnTo>
                  <a:lnTo>
                    <a:pt x="474010" y="123316"/>
                  </a:lnTo>
                  <a:lnTo>
                    <a:pt x="456562" y="110628"/>
                  </a:lnTo>
                  <a:lnTo>
                    <a:pt x="478138" y="110628"/>
                  </a:lnTo>
                  <a:lnTo>
                    <a:pt x="484804" y="90113"/>
                  </a:lnTo>
                  <a:close/>
                  <a:moveTo>
                    <a:pt x="396163" y="126825"/>
                  </a:moveTo>
                  <a:lnTo>
                    <a:pt x="415391" y="136622"/>
                  </a:lnTo>
                  <a:lnTo>
                    <a:pt x="430643" y="121359"/>
                  </a:lnTo>
                  <a:lnTo>
                    <a:pt x="427272" y="142669"/>
                  </a:lnTo>
                  <a:lnTo>
                    <a:pt x="446500" y="152466"/>
                  </a:lnTo>
                  <a:lnTo>
                    <a:pt x="425189" y="155836"/>
                  </a:lnTo>
                  <a:lnTo>
                    <a:pt x="421805" y="177146"/>
                  </a:lnTo>
                  <a:lnTo>
                    <a:pt x="412008" y="157932"/>
                  </a:lnTo>
                  <a:lnTo>
                    <a:pt x="390709" y="161303"/>
                  </a:lnTo>
                  <a:lnTo>
                    <a:pt x="405961" y="146052"/>
                  </a:lnTo>
                  <a:lnTo>
                    <a:pt x="396163" y="126825"/>
                  </a:lnTo>
                  <a:close/>
                  <a:moveTo>
                    <a:pt x="359449" y="215462"/>
                  </a:moveTo>
                  <a:lnTo>
                    <a:pt x="379965" y="208796"/>
                  </a:lnTo>
                  <a:lnTo>
                    <a:pt x="379965" y="187221"/>
                  </a:lnTo>
                  <a:lnTo>
                    <a:pt x="392654" y="204668"/>
                  </a:lnTo>
                  <a:lnTo>
                    <a:pt x="413169" y="198002"/>
                  </a:lnTo>
                  <a:lnTo>
                    <a:pt x="400494" y="215462"/>
                  </a:lnTo>
                  <a:lnTo>
                    <a:pt x="413169" y="232908"/>
                  </a:lnTo>
                  <a:lnTo>
                    <a:pt x="392654" y="226243"/>
                  </a:lnTo>
                  <a:lnTo>
                    <a:pt x="379965" y="243702"/>
                  </a:lnTo>
                  <a:lnTo>
                    <a:pt x="379965" y="222127"/>
                  </a:lnTo>
                  <a:lnTo>
                    <a:pt x="359449" y="215462"/>
                  </a:lnTo>
                  <a:close/>
                  <a:moveTo>
                    <a:pt x="396163" y="304098"/>
                  </a:moveTo>
                  <a:lnTo>
                    <a:pt x="405961" y="284871"/>
                  </a:lnTo>
                  <a:lnTo>
                    <a:pt x="390709" y="269608"/>
                  </a:lnTo>
                  <a:lnTo>
                    <a:pt x="412021" y="272991"/>
                  </a:lnTo>
                  <a:lnTo>
                    <a:pt x="421805" y="253764"/>
                  </a:lnTo>
                  <a:lnTo>
                    <a:pt x="425189" y="275074"/>
                  </a:lnTo>
                  <a:lnTo>
                    <a:pt x="446500" y="278445"/>
                  </a:lnTo>
                  <a:lnTo>
                    <a:pt x="427272" y="288242"/>
                  </a:lnTo>
                  <a:lnTo>
                    <a:pt x="430643" y="309551"/>
                  </a:lnTo>
                  <a:lnTo>
                    <a:pt x="415391" y="294289"/>
                  </a:lnTo>
                  <a:lnTo>
                    <a:pt x="396163" y="304098"/>
                  </a:lnTo>
                  <a:close/>
                  <a:moveTo>
                    <a:pt x="484804" y="340810"/>
                  </a:moveTo>
                  <a:lnTo>
                    <a:pt x="478138" y="320282"/>
                  </a:lnTo>
                  <a:lnTo>
                    <a:pt x="456562" y="320282"/>
                  </a:lnTo>
                  <a:lnTo>
                    <a:pt x="474010" y="307607"/>
                  </a:lnTo>
                  <a:lnTo>
                    <a:pt x="467344" y="287080"/>
                  </a:lnTo>
                  <a:lnTo>
                    <a:pt x="484804" y="299768"/>
                  </a:lnTo>
                  <a:lnTo>
                    <a:pt x="502265" y="287080"/>
                  </a:lnTo>
                  <a:lnTo>
                    <a:pt x="495599" y="307607"/>
                  </a:lnTo>
                  <a:lnTo>
                    <a:pt x="513047" y="320282"/>
                  </a:lnTo>
                  <a:lnTo>
                    <a:pt x="491470" y="320282"/>
                  </a:lnTo>
                  <a:lnTo>
                    <a:pt x="484804" y="340810"/>
                  </a:lnTo>
                  <a:close/>
                  <a:moveTo>
                    <a:pt x="573445" y="304098"/>
                  </a:moveTo>
                  <a:lnTo>
                    <a:pt x="554217" y="294301"/>
                  </a:lnTo>
                  <a:lnTo>
                    <a:pt x="538966" y="309551"/>
                  </a:lnTo>
                  <a:lnTo>
                    <a:pt x="542337" y="288242"/>
                  </a:lnTo>
                  <a:lnTo>
                    <a:pt x="523109" y="278445"/>
                  </a:lnTo>
                  <a:lnTo>
                    <a:pt x="544420" y="275074"/>
                  </a:lnTo>
                  <a:lnTo>
                    <a:pt x="547803" y="253764"/>
                  </a:lnTo>
                  <a:lnTo>
                    <a:pt x="557588" y="272991"/>
                  </a:lnTo>
                  <a:lnTo>
                    <a:pt x="578899" y="269608"/>
                  </a:lnTo>
                  <a:lnTo>
                    <a:pt x="563648" y="284871"/>
                  </a:lnTo>
                  <a:lnTo>
                    <a:pt x="573445" y="304098"/>
                  </a:lnTo>
                  <a:close/>
                  <a:moveTo>
                    <a:pt x="610159" y="215462"/>
                  </a:moveTo>
                  <a:lnTo>
                    <a:pt x="589643" y="222127"/>
                  </a:lnTo>
                  <a:lnTo>
                    <a:pt x="589643" y="243702"/>
                  </a:lnTo>
                  <a:lnTo>
                    <a:pt x="576955" y="226243"/>
                  </a:lnTo>
                  <a:lnTo>
                    <a:pt x="556439" y="232908"/>
                  </a:lnTo>
                  <a:lnTo>
                    <a:pt x="569115" y="215462"/>
                  </a:lnTo>
                  <a:lnTo>
                    <a:pt x="556439" y="198002"/>
                  </a:lnTo>
                  <a:lnTo>
                    <a:pt x="576955" y="204668"/>
                  </a:lnTo>
                  <a:lnTo>
                    <a:pt x="589643" y="187221"/>
                  </a:lnTo>
                  <a:lnTo>
                    <a:pt x="589643" y="208796"/>
                  </a:lnTo>
                  <a:lnTo>
                    <a:pt x="610159" y="215462"/>
                  </a:lnTo>
                  <a:close/>
                  <a:moveTo>
                    <a:pt x="573445" y="126825"/>
                  </a:moveTo>
                  <a:lnTo>
                    <a:pt x="563648" y="146052"/>
                  </a:lnTo>
                  <a:lnTo>
                    <a:pt x="578899" y="161303"/>
                  </a:lnTo>
                  <a:lnTo>
                    <a:pt x="557588" y="157932"/>
                  </a:lnTo>
                  <a:lnTo>
                    <a:pt x="547803" y="177146"/>
                  </a:lnTo>
                  <a:lnTo>
                    <a:pt x="544420" y="155836"/>
                  </a:lnTo>
                  <a:lnTo>
                    <a:pt x="523109" y="152466"/>
                  </a:lnTo>
                  <a:lnTo>
                    <a:pt x="542337" y="142669"/>
                  </a:lnTo>
                  <a:lnTo>
                    <a:pt x="538966" y="121359"/>
                  </a:lnTo>
                  <a:lnTo>
                    <a:pt x="554217" y="136622"/>
                  </a:lnTo>
                  <a:lnTo>
                    <a:pt x="573445" y="126825"/>
                  </a:lnTo>
                  <a:close/>
                  <a:moveTo>
                    <a:pt x="0" y="127936"/>
                  </a:moveTo>
                  <a:lnTo>
                    <a:pt x="0" y="148135"/>
                  </a:lnTo>
                  <a:lnTo>
                    <a:pt x="58164" y="148135"/>
                  </a:lnTo>
                  <a:lnTo>
                    <a:pt x="0" y="186905"/>
                  </a:lnTo>
                  <a:lnTo>
                    <a:pt x="0" y="196424"/>
                  </a:lnTo>
                  <a:lnTo>
                    <a:pt x="72443" y="148135"/>
                  </a:lnTo>
                  <a:lnTo>
                    <a:pt x="101001" y="148135"/>
                  </a:lnTo>
                  <a:lnTo>
                    <a:pt x="0" y="215462"/>
                  </a:lnTo>
                  <a:lnTo>
                    <a:pt x="141401" y="215462"/>
                  </a:lnTo>
                  <a:lnTo>
                    <a:pt x="141401" y="127936"/>
                  </a:lnTo>
                  <a:lnTo>
                    <a:pt x="0" y="127936"/>
                  </a:lnTo>
                  <a:lnTo>
                    <a:pt x="0" y="127936"/>
                  </a:lnTo>
                  <a:close/>
                  <a:moveTo>
                    <a:pt x="121201" y="215462"/>
                  </a:moveTo>
                  <a:lnTo>
                    <a:pt x="28570" y="215462"/>
                  </a:lnTo>
                  <a:lnTo>
                    <a:pt x="121201" y="153703"/>
                  </a:lnTo>
                  <a:lnTo>
                    <a:pt x="121201" y="215462"/>
                  </a:lnTo>
                  <a:close/>
                  <a:moveTo>
                    <a:pt x="222202" y="67339"/>
                  </a:moveTo>
                  <a:lnTo>
                    <a:pt x="323203" y="0"/>
                  </a:lnTo>
                  <a:lnTo>
                    <a:pt x="181802" y="0"/>
                  </a:lnTo>
                  <a:lnTo>
                    <a:pt x="181802" y="87538"/>
                  </a:lnTo>
                  <a:lnTo>
                    <a:pt x="323203" y="87538"/>
                  </a:lnTo>
                  <a:lnTo>
                    <a:pt x="323203" y="67339"/>
                  </a:lnTo>
                  <a:lnTo>
                    <a:pt x="265039" y="67339"/>
                  </a:lnTo>
                  <a:lnTo>
                    <a:pt x="323203" y="28557"/>
                  </a:lnTo>
                  <a:lnTo>
                    <a:pt x="323203" y="19038"/>
                  </a:lnTo>
                  <a:lnTo>
                    <a:pt x="250760" y="67326"/>
                  </a:lnTo>
                  <a:lnTo>
                    <a:pt x="222202" y="67326"/>
                  </a:lnTo>
                  <a:lnTo>
                    <a:pt x="222202" y="67339"/>
                  </a:lnTo>
                  <a:close/>
                  <a:moveTo>
                    <a:pt x="202002" y="0"/>
                  </a:moveTo>
                  <a:lnTo>
                    <a:pt x="294632" y="0"/>
                  </a:lnTo>
                  <a:lnTo>
                    <a:pt x="202002" y="61759"/>
                  </a:lnTo>
                  <a:lnTo>
                    <a:pt x="202002" y="0"/>
                  </a:lnTo>
                  <a:close/>
                  <a:moveTo>
                    <a:pt x="181802" y="215462"/>
                  </a:moveTo>
                  <a:lnTo>
                    <a:pt x="323203" y="215462"/>
                  </a:lnTo>
                  <a:lnTo>
                    <a:pt x="222202" y="148135"/>
                  </a:lnTo>
                  <a:lnTo>
                    <a:pt x="250760" y="148135"/>
                  </a:lnTo>
                  <a:lnTo>
                    <a:pt x="323203" y="196424"/>
                  </a:lnTo>
                  <a:lnTo>
                    <a:pt x="323203" y="186905"/>
                  </a:lnTo>
                  <a:lnTo>
                    <a:pt x="265039" y="148135"/>
                  </a:lnTo>
                  <a:lnTo>
                    <a:pt x="323203" y="148135"/>
                  </a:lnTo>
                  <a:lnTo>
                    <a:pt x="323203" y="127936"/>
                  </a:lnTo>
                  <a:lnTo>
                    <a:pt x="181802" y="127936"/>
                  </a:lnTo>
                  <a:lnTo>
                    <a:pt x="181802" y="215462"/>
                  </a:lnTo>
                  <a:close/>
                  <a:moveTo>
                    <a:pt x="202002" y="153703"/>
                  </a:moveTo>
                  <a:lnTo>
                    <a:pt x="294632" y="215462"/>
                  </a:lnTo>
                  <a:lnTo>
                    <a:pt x="202002" y="215462"/>
                  </a:lnTo>
                  <a:lnTo>
                    <a:pt x="202002" y="153703"/>
                  </a:lnTo>
                  <a:close/>
                  <a:moveTo>
                    <a:pt x="141401" y="0"/>
                  </a:moveTo>
                  <a:lnTo>
                    <a:pt x="0" y="0"/>
                  </a:lnTo>
                  <a:lnTo>
                    <a:pt x="101001" y="67339"/>
                  </a:lnTo>
                  <a:lnTo>
                    <a:pt x="72443" y="67339"/>
                  </a:lnTo>
                  <a:lnTo>
                    <a:pt x="0" y="19038"/>
                  </a:lnTo>
                  <a:lnTo>
                    <a:pt x="0" y="28557"/>
                  </a:lnTo>
                  <a:lnTo>
                    <a:pt x="58164" y="67339"/>
                  </a:lnTo>
                  <a:lnTo>
                    <a:pt x="0" y="67339"/>
                  </a:lnTo>
                  <a:lnTo>
                    <a:pt x="0" y="87538"/>
                  </a:lnTo>
                  <a:lnTo>
                    <a:pt x="141401" y="87538"/>
                  </a:lnTo>
                  <a:lnTo>
                    <a:pt x="141401" y="0"/>
                  </a:lnTo>
                  <a:close/>
                  <a:moveTo>
                    <a:pt x="121201" y="61759"/>
                  </a:moveTo>
                  <a:lnTo>
                    <a:pt x="28570" y="0"/>
                  </a:lnTo>
                  <a:lnTo>
                    <a:pt x="121201" y="0"/>
                  </a:lnTo>
                  <a:lnTo>
                    <a:pt x="121201" y="61759"/>
                  </a:lnTo>
                  <a:close/>
                </a:path>
              </a:pathLst>
            </a:custGeom>
            <a:solidFill>
              <a:srgbClr val="FFFFFF"/>
            </a:solidFill>
            <a:ln w="1262" cap="flat">
              <a:noFill/>
              <a:prstDash val="solid"/>
              <a:miter/>
            </a:ln>
          </p:spPr>
          <p:txBody>
            <a:bodyPr rtlCol="0" anchor="ctr"/>
            <a:lstStyle/>
            <a:p>
              <a:endParaRPr lang="en-QA"/>
            </a:p>
          </p:txBody>
        </p:sp>
        <p:sp>
          <p:nvSpPr>
            <p:cNvPr id="9662" name="Freeform 9661">
              <a:extLst>
                <a:ext uri="{FF2B5EF4-FFF2-40B4-BE49-F238E27FC236}">
                  <a16:creationId xmlns:a16="http://schemas.microsoft.com/office/drawing/2014/main" id="{518A61F4-0D97-FBA1-F74E-0469C2981C69}"/>
                </a:ext>
              </a:extLst>
            </p:cNvPr>
            <p:cNvSpPr/>
            <p:nvPr/>
          </p:nvSpPr>
          <p:spPr>
            <a:xfrm>
              <a:off x="4122860" y="1601317"/>
              <a:ext cx="323202" cy="215461"/>
            </a:xfrm>
            <a:custGeom>
              <a:avLst/>
              <a:gdLst>
                <a:gd name="connsiteX0" fmla="*/ 181802 w 323202"/>
                <a:gd name="connsiteY0" fmla="*/ 0 h 215461"/>
                <a:gd name="connsiteX1" fmla="*/ 141401 w 323202"/>
                <a:gd name="connsiteY1" fmla="*/ 0 h 215461"/>
                <a:gd name="connsiteX2" fmla="*/ 141401 w 323202"/>
                <a:gd name="connsiteY2" fmla="*/ 87538 h 215461"/>
                <a:gd name="connsiteX3" fmla="*/ 0 w 323202"/>
                <a:gd name="connsiteY3" fmla="*/ 87538 h 215461"/>
                <a:gd name="connsiteX4" fmla="*/ 0 w 323202"/>
                <a:gd name="connsiteY4" fmla="*/ 127936 h 215461"/>
                <a:gd name="connsiteX5" fmla="*/ 141401 w 323202"/>
                <a:gd name="connsiteY5" fmla="*/ 127936 h 215461"/>
                <a:gd name="connsiteX6" fmla="*/ 141401 w 323202"/>
                <a:gd name="connsiteY6" fmla="*/ 215462 h 215461"/>
                <a:gd name="connsiteX7" fmla="*/ 181802 w 323202"/>
                <a:gd name="connsiteY7" fmla="*/ 215462 h 215461"/>
                <a:gd name="connsiteX8" fmla="*/ 181802 w 323202"/>
                <a:gd name="connsiteY8" fmla="*/ 127936 h 215461"/>
                <a:gd name="connsiteX9" fmla="*/ 323203 w 323202"/>
                <a:gd name="connsiteY9" fmla="*/ 127936 h 215461"/>
                <a:gd name="connsiteX10" fmla="*/ 323203 w 323202"/>
                <a:gd name="connsiteY10" fmla="*/ 87538 h 215461"/>
                <a:gd name="connsiteX11" fmla="*/ 181802 w 323202"/>
                <a:gd name="connsiteY11" fmla="*/ 87538 h 215461"/>
                <a:gd name="connsiteX12" fmla="*/ 181802 w 323202"/>
                <a:gd name="connsiteY12" fmla="*/ 0 h 21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202" h="215461">
                  <a:moveTo>
                    <a:pt x="181802" y="0"/>
                  </a:moveTo>
                  <a:lnTo>
                    <a:pt x="141401" y="0"/>
                  </a:lnTo>
                  <a:lnTo>
                    <a:pt x="141401" y="87538"/>
                  </a:lnTo>
                  <a:lnTo>
                    <a:pt x="0" y="87538"/>
                  </a:lnTo>
                  <a:lnTo>
                    <a:pt x="0" y="127936"/>
                  </a:lnTo>
                  <a:lnTo>
                    <a:pt x="141401" y="127936"/>
                  </a:lnTo>
                  <a:lnTo>
                    <a:pt x="141401" y="215462"/>
                  </a:lnTo>
                  <a:lnTo>
                    <a:pt x="181802" y="215462"/>
                  </a:lnTo>
                  <a:lnTo>
                    <a:pt x="181802" y="127936"/>
                  </a:lnTo>
                  <a:lnTo>
                    <a:pt x="323203" y="127936"/>
                  </a:lnTo>
                  <a:lnTo>
                    <a:pt x="323203" y="87538"/>
                  </a:lnTo>
                  <a:lnTo>
                    <a:pt x="181802" y="87538"/>
                  </a:lnTo>
                  <a:lnTo>
                    <a:pt x="181802" y="0"/>
                  </a:lnTo>
                  <a:close/>
                </a:path>
              </a:pathLst>
            </a:custGeom>
            <a:solidFill>
              <a:srgbClr val="D80027"/>
            </a:solidFill>
            <a:ln w="1262" cap="flat">
              <a:noFill/>
              <a:prstDash val="solid"/>
              <a:miter/>
            </a:ln>
          </p:spPr>
          <p:txBody>
            <a:bodyPr rtlCol="0" anchor="ctr"/>
            <a:lstStyle/>
            <a:p>
              <a:endParaRPr lang="en-QA"/>
            </a:p>
          </p:txBody>
        </p:sp>
        <p:sp>
          <p:nvSpPr>
            <p:cNvPr id="9663" name="Freeform 9662">
              <a:extLst>
                <a:ext uri="{FF2B5EF4-FFF2-40B4-BE49-F238E27FC236}">
                  <a16:creationId xmlns:a16="http://schemas.microsoft.com/office/drawing/2014/main" id="{57D07357-FE65-8074-3DA0-D6E713C963E3}"/>
                </a:ext>
              </a:extLst>
            </p:cNvPr>
            <p:cNvSpPr/>
            <p:nvPr/>
          </p:nvSpPr>
          <p:spPr>
            <a:xfrm>
              <a:off x="4122860" y="1601317"/>
              <a:ext cx="323202" cy="215461"/>
            </a:xfrm>
            <a:custGeom>
              <a:avLst/>
              <a:gdLst>
                <a:gd name="connsiteX0" fmla="*/ 101001 w 323202"/>
                <a:gd name="connsiteY0" fmla="*/ 67339 h 215461"/>
                <a:gd name="connsiteX1" fmla="*/ 0 w 323202"/>
                <a:gd name="connsiteY1" fmla="*/ 0 h 215461"/>
                <a:gd name="connsiteX2" fmla="*/ 0 w 323202"/>
                <a:gd name="connsiteY2" fmla="*/ 19038 h 215461"/>
                <a:gd name="connsiteX3" fmla="*/ 72443 w 323202"/>
                <a:gd name="connsiteY3" fmla="*/ 67339 h 215461"/>
                <a:gd name="connsiteX4" fmla="*/ 101001 w 323202"/>
                <a:gd name="connsiteY4" fmla="*/ 67339 h 215461"/>
                <a:gd name="connsiteX5" fmla="*/ 222202 w 323202"/>
                <a:gd name="connsiteY5" fmla="*/ 67339 h 215461"/>
                <a:gd name="connsiteX6" fmla="*/ 250760 w 323202"/>
                <a:gd name="connsiteY6" fmla="*/ 67339 h 215461"/>
                <a:gd name="connsiteX7" fmla="*/ 323203 w 323202"/>
                <a:gd name="connsiteY7" fmla="*/ 19038 h 215461"/>
                <a:gd name="connsiteX8" fmla="*/ 323203 w 323202"/>
                <a:gd name="connsiteY8" fmla="*/ 0 h 215461"/>
                <a:gd name="connsiteX9" fmla="*/ 222202 w 323202"/>
                <a:gd name="connsiteY9" fmla="*/ 67339 h 215461"/>
                <a:gd name="connsiteX10" fmla="*/ 72443 w 323202"/>
                <a:gd name="connsiteY10" fmla="*/ 148135 h 215461"/>
                <a:gd name="connsiteX11" fmla="*/ 0 w 323202"/>
                <a:gd name="connsiteY11" fmla="*/ 196424 h 215461"/>
                <a:gd name="connsiteX12" fmla="*/ 0 w 323202"/>
                <a:gd name="connsiteY12" fmla="*/ 215462 h 215461"/>
                <a:gd name="connsiteX13" fmla="*/ 101001 w 323202"/>
                <a:gd name="connsiteY13" fmla="*/ 148135 h 215461"/>
                <a:gd name="connsiteX14" fmla="*/ 72443 w 323202"/>
                <a:gd name="connsiteY14" fmla="*/ 148135 h 215461"/>
                <a:gd name="connsiteX15" fmla="*/ 222202 w 323202"/>
                <a:gd name="connsiteY15" fmla="*/ 148135 h 215461"/>
                <a:gd name="connsiteX16" fmla="*/ 323203 w 323202"/>
                <a:gd name="connsiteY16" fmla="*/ 215462 h 215461"/>
                <a:gd name="connsiteX17" fmla="*/ 323203 w 323202"/>
                <a:gd name="connsiteY17" fmla="*/ 196424 h 215461"/>
                <a:gd name="connsiteX18" fmla="*/ 250760 w 323202"/>
                <a:gd name="connsiteY18" fmla="*/ 148135 h 215461"/>
                <a:gd name="connsiteX19" fmla="*/ 222202 w 323202"/>
                <a:gd name="connsiteY19" fmla="*/ 148135 h 21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3202" h="215461">
                  <a:moveTo>
                    <a:pt x="101001" y="67339"/>
                  </a:moveTo>
                  <a:lnTo>
                    <a:pt x="0" y="0"/>
                  </a:lnTo>
                  <a:lnTo>
                    <a:pt x="0" y="19038"/>
                  </a:lnTo>
                  <a:lnTo>
                    <a:pt x="72443" y="67339"/>
                  </a:lnTo>
                  <a:lnTo>
                    <a:pt x="101001" y="67339"/>
                  </a:lnTo>
                  <a:close/>
                  <a:moveTo>
                    <a:pt x="222202" y="67339"/>
                  </a:moveTo>
                  <a:lnTo>
                    <a:pt x="250760" y="67339"/>
                  </a:lnTo>
                  <a:lnTo>
                    <a:pt x="323203" y="19038"/>
                  </a:lnTo>
                  <a:lnTo>
                    <a:pt x="323203" y="0"/>
                  </a:lnTo>
                  <a:lnTo>
                    <a:pt x="222202" y="67339"/>
                  </a:lnTo>
                  <a:close/>
                  <a:moveTo>
                    <a:pt x="72443" y="148135"/>
                  </a:moveTo>
                  <a:lnTo>
                    <a:pt x="0" y="196424"/>
                  </a:lnTo>
                  <a:lnTo>
                    <a:pt x="0" y="215462"/>
                  </a:lnTo>
                  <a:lnTo>
                    <a:pt x="101001" y="148135"/>
                  </a:lnTo>
                  <a:lnTo>
                    <a:pt x="72443" y="148135"/>
                  </a:lnTo>
                  <a:close/>
                  <a:moveTo>
                    <a:pt x="222202" y="148135"/>
                  </a:moveTo>
                  <a:lnTo>
                    <a:pt x="323203" y="215462"/>
                  </a:lnTo>
                  <a:lnTo>
                    <a:pt x="323203" y="196424"/>
                  </a:lnTo>
                  <a:lnTo>
                    <a:pt x="250760" y="148135"/>
                  </a:lnTo>
                  <a:lnTo>
                    <a:pt x="222202" y="148135"/>
                  </a:lnTo>
                  <a:close/>
                </a:path>
              </a:pathLst>
            </a:custGeom>
            <a:solidFill>
              <a:srgbClr val="D80027"/>
            </a:solidFill>
            <a:ln w="1262" cap="flat">
              <a:noFill/>
              <a:prstDash val="solid"/>
              <a:miter/>
            </a:ln>
          </p:spPr>
          <p:txBody>
            <a:bodyPr rtlCol="0" anchor="ctr"/>
            <a:lstStyle/>
            <a:p>
              <a:endParaRPr lang="en-QA"/>
            </a:p>
          </p:txBody>
        </p:sp>
      </p:grpSp>
      <p:grpSp>
        <p:nvGrpSpPr>
          <p:cNvPr id="9668" name="Graphic 2">
            <a:extLst>
              <a:ext uri="{FF2B5EF4-FFF2-40B4-BE49-F238E27FC236}">
                <a16:creationId xmlns:a16="http://schemas.microsoft.com/office/drawing/2014/main" id="{E5397E13-596C-330D-75FF-385521FF8E53}"/>
              </a:ext>
            </a:extLst>
          </p:cNvPr>
          <p:cNvGrpSpPr/>
          <p:nvPr/>
        </p:nvGrpSpPr>
        <p:grpSpPr>
          <a:xfrm>
            <a:off x="4983901" y="3378292"/>
            <a:ext cx="855664" cy="570413"/>
            <a:chOff x="4122860" y="790837"/>
            <a:chExt cx="647668" cy="431756"/>
          </a:xfrm>
        </p:grpSpPr>
        <p:sp>
          <p:nvSpPr>
            <p:cNvPr id="9669" name="Freeform 9668">
              <a:extLst>
                <a:ext uri="{FF2B5EF4-FFF2-40B4-BE49-F238E27FC236}">
                  <a16:creationId xmlns:a16="http://schemas.microsoft.com/office/drawing/2014/main" id="{DF58F670-3CC2-AF6A-9B51-EE46C8702B01}"/>
                </a:ext>
              </a:extLst>
            </p:cNvPr>
            <p:cNvSpPr/>
            <p:nvPr/>
          </p:nvSpPr>
          <p:spPr>
            <a:xfrm>
              <a:off x="4122860" y="79083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0000"/>
            </a:solidFill>
            <a:ln w="1262" cap="flat">
              <a:noFill/>
              <a:prstDash val="solid"/>
              <a:miter/>
            </a:ln>
          </p:spPr>
          <p:txBody>
            <a:bodyPr rtlCol="0" anchor="ctr"/>
            <a:lstStyle/>
            <a:p>
              <a:endParaRPr lang="en-QA"/>
            </a:p>
          </p:txBody>
        </p:sp>
        <p:sp>
          <p:nvSpPr>
            <p:cNvPr id="9670" name="Freeform 9669">
              <a:extLst>
                <a:ext uri="{FF2B5EF4-FFF2-40B4-BE49-F238E27FC236}">
                  <a16:creationId xmlns:a16="http://schemas.microsoft.com/office/drawing/2014/main" id="{1048C04D-4353-7997-E4DB-F8DFC8559B2C}"/>
                </a:ext>
              </a:extLst>
            </p:cNvPr>
            <p:cNvSpPr/>
            <p:nvPr/>
          </p:nvSpPr>
          <p:spPr>
            <a:xfrm>
              <a:off x="4319598" y="879826"/>
              <a:ext cx="252931" cy="252928"/>
            </a:xfrm>
            <a:custGeom>
              <a:avLst/>
              <a:gdLst>
                <a:gd name="connsiteX0" fmla="*/ 252931 w 252931"/>
                <a:gd name="connsiteY0" fmla="*/ 84310 h 252928"/>
                <a:gd name="connsiteX1" fmla="*/ 168621 w 252931"/>
                <a:gd name="connsiteY1" fmla="*/ 84310 h 252928"/>
                <a:gd name="connsiteX2" fmla="*/ 168621 w 252931"/>
                <a:gd name="connsiteY2" fmla="*/ 0 h 252928"/>
                <a:gd name="connsiteX3" fmla="*/ 84311 w 252931"/>
                <a:gd name="connsiteY3" fmla="*/ 0 h 252928"/>
                <a:gd name="connsiteX4" fmla="*/ 84311 w 252931"/>
                <a:gd name="connsiteY4" fmla="*/ 84310 h 252928"/>
                <a:gd name="connsiteX5" fmla="*/ 0 w 252931"/>
                <a:gd name="connsiteY5" fmla="*/ 84310 h 252928"/>
                <a:gd name="connsiteX6" fmla="*/ 0 w 252931"/>
                <a:gd name="connsiteY6" fmla="*/ 168618 h 252928"/>
                <a:gd name="connsiteX7" fmla="*/ 84311 w 252931"/>
                <a:gd name="connsiteY7" fmla="*/ 168618 h 252928"/>
                <a:gd name="connsiteX8" fmla="*/ 84311 w 252931"/>
                <a:gd name="connsiteY8" fmla="*/ 252928 h 252928"/>
                <a:gd name="connsiteX9" fmla="*/ 168621 w 252931"/>
                <a:gd name="connsiteY9" fmla="*/ 252928 h 252928"/>
                <a:gd name="connsiteX10" fmla="*/ 168621 w 252931"/>
                <a:gd name="connsiteY10" fmla="*/ 168618 h 252928"/>
                <a:gd name="connsiteX11" fmla="*/ 252931 w 252931"/>
                <a:gd name="connsiteY11" fmla="*/ 168618 h 252928"/>
                <a:gd name="connsiteX12" fmla="*/ 252931 w 252931"/>
                <a:gd name="connsiteY12" fmla="*/ 84310 h 252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2931" h="252928">
                  <a:moveTo>
                    <a:pt x="252931" y="84310"/>
                  </a:moveTo>
                  <a:lnTo>
                    <a:pt x="168621" y="84310"/>
                  </a:lnTo>
                  <a:lnTo>
                    <a:pt x="168621" y="0"/>
                  </a:lnTo>
                  <a:lnTo>
                    <a:pt x="84311" y="0"/>
                  </a:lnTo>
                  <a:lnTo>
                    <a:pt x="84311" y="84310"/>
                  </a:lnTo>
                  <a:lnTo>
                    <a:pt x="0" y="84310"/>
                  </a:lnTo>
                  <a:lnTo>
                    <a:pt x="0" y="168618"/>
                  </a:lnTo>
                  <a:lnTo>
                    <a:pt x="84311" y="168618"/>
                  </a:lnTo>
                  <a:lnTo>
                    <a:pt x="84311" y="252928"/>
                  </a:lnTo>
                  <a:lnTo>
                    <a:pt x="168621" y="252928"/>
                  </a:lnTo>
                  <a:lnTo>
                    <a:pt x="168621" y="168618"/>
                  </a:lnTo>
                  <a:lnTo>
                    <a:pt x="252931" y="168618"/>
                  </a:lnTo>
                  <a:lnTo>
                    <a:pt x="252931" y="84310"/>
                  </a:lnTo>
                  <a:close/>
                </a:path>
              </a:pathLst>
            </a:custGeom>
            <a:solidFill>
              <a:srgbClr val="FFFFFF"/>
            </a:solidFill>
            <a:ln w="1262" cap="flat">
              <a:noFill/>
              <a:prstDash val="solid"/>
              <a:miter/>
            </a:ln>
          </p:spPr>
          <p:txBody>
            <a:bodyPr rtlCol="0" anchor="ctr"/>
            <a:lstStyle/>
            <a:p>
              <a:endParaRPr lang="en-QA"/>
            </a:p>
          </p:txBody>
        </p:sp>
      </p:grpSp>
      <p:grpSp>
        <p:nvGrpSpPr>
          <p:cNvPr id="9686" name="Graphic 2">
            <a:extLst>
              <a:ext uri="{FF2B5EF4-FFF2-40B4-BE49-F238E27FC236}">
                <a16:creationId xmlns:a16="http://schemas.microsoft.com/office/drawing/2014/main" id="{52A6A46D-FB22-6446-05AE-777B7116AB99}"/>
              </a:ext>
            </a:extLst>
          </p:cNvPr>
          <p:cNvGrpSpPr/>
          <p:nvPr/>
        </p:nvGrpSpPr>
        <p:grpSpPr>
          <a:xfrm>
            <a:off x="3627848" y="7661216"/>
            <a:ext cx="855664" cy="570363"/>
            <a:chOff x="3096439" y="4032660"/>
            <a:chExt cx="647668" cy="431718"/>
          </a:xfrm>
        </p:grpSpPr>
        <p:sp>
          <p:nvSpPr>
            <p:cNvPr id="9687" name="Freeform 9686">
              <a:extLst>
                <a:ext uri="{FF2B5EF4-FFF2-40B4-BE49-F238E27FC236}">
                  <a16:creationId xmlns:a16="http://schemas.microsoft.com/office/drawing/2014/main" id="{DDEB8162-702B-3DF8-9EDB-6B5C03CFAD63}"/>
                </a:ext>
              </a:extLst>
            </p:cNvPr>
            <p:cNvSpPr/>
            <p:nvPr/>
          </p:nvSpPr>
          <p:spPr>
            <a:xfrm>
              <a:off x="3096439" y="4032660"/>
              <a:ext cx="647668" cy="431718"/>
            </a:xfrm>
            <a:custGeom>
              <a:avLst/>
              <a:gdLst>
                <a:gd name="connsiteX0" fmla="*/ 0 w 647668"/>
                <a:gd name="connsiteY0" fmla="*/ 0 h 431718"/>
                <a:gd name="connsiteX1" fmla="*/ 647668 w 647668"/>
                <a:gd name="connsiteY1" fmla="*/ 0 h 431718"/>
                <a:gd name="connsiteX2" fmla="*/ 647668 w 647668"/>
                <a:gd name="connsiteY2" fmla="*/ 431719 h 431718"/>
                <a:gd name="connsiteX3" fmla="*/ 0 w 647668"/>
                <a:gd name="connsiteY3" fmla="*/ 431719 h 431718"/>
                <a:gd name="connsiteX4" fmla="*/ 0 w 647668"/>
                <a:gd name="connsiteY4" fmla="*/ 0 h 431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8">
                  <a:moveTo>
                    <a:pt x="0" y="0"/>
                  </a:moveTo>
                  <a:lnTo>
                    <a:pt x="647668" y="0"/>
                  </a:lnTo>
                  <a:lnTo>
                    <a:pt x="647668" y="431719"/>
                  </a:lnTo>
                  <a:lnTo>
                    <a:pt x="0" y="431719"/>
                  </a:lnTo>
                  <a:lnTo>
                    <a:pt x="0" y="0"/>
                  </a:lnTo>
                  <a:close/>
                </a:path>
              </a:pathLst>
            </a:custGeom>
            <a:solidFill>
              <a:srgbClr val="008000"/>
            </a:solidFill>
            <a:ln w="1262" cap="flat">
              <a:noFill/>
              <a:prstDash val="solid"/>
              <a:miter/>
            </a:ln>
          </p:spPr>
          <p:txBody>
            <a:bodyPr rtlCol="0" anchor="ctr"/>
            <a:lstStyle/>
            <a:p>
              <a:endParaRPr lang="en-QA"/>
            </a:p>
          </p:txBody>
        </p:sp>
        <p:sp>
          <p:nvSpPr>
            <p:cNvPr id="9688" name="Freeform 9687">
              <a:extLst>
                <a:ext uri="{FF2B5EF4-FFF2-40B4-BE49-F238E27FC236}">
                  <a16:creationId xmlns:a16="http://schemas.microsoft.com/office/drawing/2014/main" id="{7A4CDFC2-AB9C-DF17-2FD3-C08DEAFF6DC8}"/>
                </a:ext>
              </a:extLst>
            </p:cNvPr>
            <p:cNvSpPr/>
            <p:nvPr/>
          </p:nvSpPr>
          <p:spPr>
            <a:xfrm>
              <a:off x="3540704" y="4081112"/>
              <a:ext cx="175451" cy="332288"/>
            </a:xfrm>
            <a:custGeom>
              <a:avLst/>
              <a:gdLst>
                <a:gd name="connsiteX0" fmla="*/ 90446 w 175451"/>
                <a:gd name="connsiteY0" fmla="*/ 270820 h 332288"/>
                <a:gd name="connsiteX1" fmla="*/ 98287 w 175451"/>
                <a:gd name="connsiteY1" fmla="*/ 287004 h 332288"/>
                <a:gd name="connsiteX2" fmla="*/ 115735 w 175451"/>
                <a:gd name="connsiteY2" fmla="*/ 282964 h 332288"/>
                <a:gd name="connsiteX3" fmla="*/ 107894 w 175451"/>
                <a:gd name="connsiteY3" fmla="*/ 299149 h 332288"/>
                <a:gd name="connsiteX4" fmla="*/ 122060 w 175451"/>
                <a:gd name="connsiteY4" fmla="*/ 310284 h 332288"/>
                <a:gd name="connsiteX5" fmla="*/ 104485 w 175451"/>
                <a:gd name="connsiteY5" fmla="*/ 314324 h 332288"/>
                <a:gd name="connsiteX6" fmla="*/ 104485 w 175451"/>
                <a:gd name="connsiteY6" fmla="*/ 332288 h 332288"/>
                <a:gd name="connsiteX7" fmla="*/ 90446 w 175451"/>
                <a:gd name="connsiteY7" fmla="*/ 321027 h 332288"/>
                <a:gd name="connsiteX8" fmla="*/ 76395 w 175451"/>
                <a:gd name="connsiteY8" fmla="*/ 332288 h 332288"/>
                <a:gd name="connsiteX9" fmla="*/ 76395 w 175451"/>
                <a:gd name="connsiteY9" fmla="*/ 314324 h 332288"/>
                <a:gd name="connsiteX10" fmla="*/ 58947 w 175451"/>
                <a:gd name="connsiteY10" fmla="*/ 310284 h 332288"/>
                <a:gd name="connsiteX11" fmla="*/ 72986 w 175451"/>
                <a:gd name="connsiteY11" fmla="*/ 299149 h 332288"/>
                <a:gd name="connsiteX12" fmla="*/ 65146 w 175451"/>
                <a:gd name="connsiteY12" fmla="*/ 282964 h 332288"/>
                <a:gd name="connsiteX13" fmla="*/ 82720 w 175451"/>
                <a:gd name="connsiteY13" fmla="*/ 287004 h 332288"/>
                <a:gd name="connsiteX14" fmla="*/ 90446 w 175451"/>
                <a:gd name="connsiteY14" fmla="*/ 270820 h 332288"/>
                <a:gd name="connsiteX15" fmla="*/ 31487 w 175451"/>
                <a:gd name="connsiteY15" fmla="*/ 98408 h 332288"/>
                <a:gd name="connsiteX16" fmla="*/ 39340 w 175451"/>
                <a:gd name="connsiteY16" fmla="*/ 114731 h 332288"/>
                <a:gd name="connsiteX17" fmla="*/ 56788 w 175451"/>
                <a:gd name="connsiteY17" fmla="*/ 110678 h 332288"/>
                <a:gd name="connsiteX18" fmla="*/ 48948 w 175451"/>
                <a:gd name="connsiteY18" fmla="*/ 126863 h 332288"/>
                <a:gd name="connsiteX19" fmla="*/ 63113 w 175451"/>
                <a:gd name="connsiteY19" fmla="*/ 137998 h 332288"/>
                <a:gd name="connsiteX20" fmla="*/ 45539 w 175451"/>
                <a:gd name="connsiteY20" fmla="*/ 141924 h 332288"/>
                <a:gd name="connsiteX21" fmla="*/ 45539 w 175451"/>
                <a:gd name="connsiteY21" fmla="*/ 160015 h 332288"/>
                <a:gd name="connsiteX22" fmla="*/ 31487 w 175451"/>
                <a:gd name="connsiteY22" fmla="*/ 148754 h 332288"/>
                <a:gd name="connsiteX23" fmla="*/ 17448 w 175451"/>
                <a:gd name="connsiteY23" fmla="*/ 160015 h 332288"/>
                <a:gd name="connsiteX24" fmla="*/ 17574 w 175451"/>
                <a:gd name="connsiteY24" fmla="*/ 141924 h 332288"/>
                <a:gd name="connsiteX25" fmla="*/ 0 w 175451"/>
                <a:gd name="connsiteY25" fmla="*/ 137998 h 332288"/>
                <a:gd name="connsiteX26" fmla="*/ 14039 w 175451"/>
                <a:gd name="connsiteY26" fmla="*/ 126863 h 332288"/>
                <a:gd name="connsiteX27" fmla="*/ 6199 w 175451"/>
                <a:gd name="connsiteY27" fmla="*/ 110678 h 332288"/>
                <a:gd name="connsiteX28" fmla="*/ 23773 w 175451"/>
                <a:gd name="connsiteY28" fmla="*/ 114731 h 332288"/>
                <a:gd name="connsiteX29" fmla="*/ 31487 w 175451"/>
                <a:gd name="connsiteY29" fmla="*/ 98408 h 332288"/>
                <a:gd name="connsiteX30" fmla="*/ 78301 w 175451"/>
                <a:gd name="connsiteY30" fmla="*/ 0 h 332288"/>
                <a:gd name="connsiteX31" fmla="*/ 86141 w 175451"/>
                <a:gd name="connsiteY31" fmla="*/ 16185 h 332288"/>
                <a:gd name="connsiteX32" fmla="*/ 103602 w 175451"/>
                <a:gd name="connsiteY32" fmla="*/ 12145 h 332288"/>
                <a:gd name="connsiteX33" fmla="*/ 95749 w 175451"/>
                <a:gd name="connsiteY33" fmla="*/ 28329 h 332288"/>
                <a:gd name="connsiteX34" fmla="*/ 109927 w 175451"/>
                <a:gd name="connsiteY34" fmla="*/ 39590 h 332288"/>
                <a:gd name="connsiteX35" fmla="*/ 92340 w 175451"/>
                <a:gd name="connsiteY35" fmla="*/ 43516 h 332288"/>
                <a:gd name="connsiteX36" fmla="*/ 92340 w 175451"/>
                <a:gd name="connsiteY36" fmla="*/ 61468 h 332288"/>
                <a:gd name="connsiteX37" fmla="*/ 78301 w 175451"/>
                <a:gd name="connsiteY37" fmla="*/ 50220 h 332288"/>
                <a:gd name="connsiteX38" fmla="*/ 64262 w 175451"/>
                <a:gd name="connsiteY38" fmla="*/ 61468 h 332288"/>
                <a:gd name="connsiteX39" fmla="*/ 64388 w 175451"/>
                <a:gd name="connsiteY39" fmla="*/ 43516 h 332288"/>
                <a:gd name="connsiteX40" fmla="*/ 46801 w 175451"/>
                <a:gd name="connsiteY40" fmla="*/ 39590 h 332288"/>
                <a:gd name="connsiteX41" fmla="*/ 60841 w 175451"/>
                <a:gd name="connsiteY41" fmla="*/ 28329 h 332288"/>
                <a:gd name="connsiteX42" fmla="*/ 53001 w 175451"/>
                <a:gd name="connsiteY42" fmla="*/ 12145 h 332288"/>
                <a:gd name="connsiteX43" fmla="*/ 70575 w 175451"/>
                <a:gd name="connsiteY43" fmla="*/ 16185 h 332288"/>
                <a:gd name="connsiteX44" fmla="*/ 78301 w 175451"/>
                <a:gd name="connsiteY44" fmla="*/ 0 h 332288"/>
                <a:gd name="connsiteX45" fmla="*/ 143825 w 175451"/>
                <a:gd name="connsiteY45" fmla="*/ 73866 h 332288"/>
                <a:gd name="connsiteX46" fmla="*/ 151666 w 175451"/>
                <a:gd name="connsiteY46" fmla="*/ 90063 h 332288"/>
                <a:gd name="connsiteX47" fmla="*/ 169252 w 175451"/>
                <a:gd name="connsiteY47" fmla="*/ 86010 h 332288"/>
                <a:gd name="connsiteX48" fmla="*/ 161273 w 175451"/>
                <a:gd name="connsiteY48" fmla="*/ 102208 h 332288"/>
                <a:gd name="connsiteX49" fmla="*/ 175451 w 175451"/>
                <a:gd name="connsiteY49" fmla="*/ 113456 h 332288"/>
                <a:gd name="connsiteX50" fmla="*/ 157864 w 175451"/>
                <a:gd name="connsiteY50" fmla="*/ 117382 h 332288"/>
                <a:gd name="connsiteX51" fmla="*/ 157991 w 175451"/>
                <a:gd name="connsiteY51" fmla="*/ 135347 h 332288"/>
                <a:gd name="connsiteX52" fmla="*/ 143825 w 175451"/>
                <a:gd name="connsiteY52" fmla="*/ 124086 h 332288"/>
                <a:gd name="connsiteX53" fmla="*/ 129786 w 175451"/>
                <a:gd name="connsiteY53" fmla="*/ 135347 h 332288"/>
                <a:gd name="connsiteX54" fmla="*/ 129913 w 175451"/>
                <a:gd name="connsiteY54" fmla="*/ 117382 h 332288"/>
                <a:gd name="connsiteX55" fmla="*/ 112326 w 175451"/>
                <a:gd name="connsiteY55" fmla="*/ 113456 h 332288"/>
                <a:gd name="connsiteX56" fmla="*/ 126491 w 175451"/>
                <a:gd name="connsiteY56" fmla="*/ 102208 h 332288"/>
                <a:gd name="connsiteX57" fmla="*/ 118525 w 175451"/>
                <a:gd name="connsiteY57" fmla="*/ 86010 h 332288"/>
                <a:gd name="connsiteX58" fmla="*/ 136111 w 175451"/>
                <a:gd name="connsiteY58" fmla="*/ 90063 h 332288"/>
                <a:gd name="connsiteX59" fmla="*/ 143825 w 175451"/>
                <a:gd name="connsiteY59" fmla="*/ 73866 h 332288"/>
                <a:gd name="connsiteX60" fmla="*/ 108399 w 175451"/>
                <a:gd name="connsiteY60" fmla="*/ 160015 h 332288"/>
                <a:gd name="connsiteX61" fmla="*/ 114598 w 175451"/>
                <a:gd name="connsiteY61" fmla="*/ 178724 h 332288"/>
                <a:gd name="connsiteX62" fmla="*/ 134331 w 175451"/>
                <a:gd name="connsiteY62" fmla="*/ 178724 h 332288"/>
                <a:gd name="connsiteX63" fmla="*/ 118398 w 175451"/>
                <a:gd name="connsiteY63" fmla="*/ 190364 h 332288"/>
                <a:gd name="connsiteX64" fmla="*/ 124471 w 175451"/>
                <a:gd name="connsiteY64" fmla="*/ 209212 h 332288"/>
                <a:gd name="connsiteX65" fmla="*/ 108399 w 175451"/>
                <a:gd name="connsiteY65" fmla="*/ 197573 h 332288"/>
                <a:gd name="connsiteX66" fmla="*/ 92466 w 175451"/>
                <a:gd name="connsiteY66" fmla="*/ 209212 h 332288"/>
                <a:gd name="connsiteX67" fmla="*/ 98539 w 175451"/>
                <a:gd name="connsiteY67" fmla="*/ 190364 h 332288"/>
                <a:gd name="connsiteX68" fmla="*/ 82594 w 175451"/>
                <a:gd name="connsiteY68" fmla="*/ 178724 h 332288"/>
                <a:gd name="connsiteX69" fmla="*/ 102327 w 175451"/>
                <a:gd name="connsiteY69" fmla="*/ 178724 h 332288"/>
                <a:gd name="connsiteX70" fmla="*/ 108399 w 175451"/>
                <a:gd name="connsiteY70" fmla="*/ 160015 h 332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75451" h="332288">
                  <a:moveTo>
                    <a:pt x="90446" y="270820"/>
                  </a:moveTo>
                  <a:lnTo>
                    <a:pt x="98287" y="287004"/>
                  </a:lnTo>
                  <a:lnTo>
                    <a:pt x="115735" y="282964"/>
                  </a:lnTo>
                  <a:lnTo>
                    <a:pt x="107894" y="299149"/>
                  </a:lnTo>
                  <a:lnTo>
                    <a:pt x="122060" y="310284"/>
                  </a:lnTo>
                  <a:lnTo>
                    <a:pt x="104485" y="314324"/>
                  </a:lnTo>
                  <a:lnTo>
                    <a:pt x="104485" y="332288"/>
                  </a:lnTo>
                  <a:lnTo>
                    <a:pt x="90446" y="321027"/>
                  </a:lnTo>
                  <a:lnTo>
                    <a:pt x="76395" y="332288"/>
                  </a:lnTo>
                  <a:lnTo>
                    <a:pt x="76395" y="314324"/>
                  </a:lnTo>
                  <a:lnTo>
                    <a:pt x="58947" y="310284"/>
                  </a:lnTo>
                  <a:lnTo>
                    <a:pt x="72986" y="299149"/>
                  </a:lnTo>
                  <a:lnTo>
                    <a:pt x="65146" y="282964"/>
                  </a:lnTo>
                  <a:lnTo>
                    <a:pt x="82720" y="287004"/>
                  </a:lnTo>
                  <a:lnTo>
                    <a:pt x="90446" y="270820"/>
                  </a:lnTo>
                  <a:close/>
                  <a:moveTo>
                    <a:pt x="31487" y="98408"/>
                  </a:moveTo>
                  <a:lnTo>
                    <a:pt x="39340" y="114731"/>
                  </a:lnTo>
                  <a:lnTo>
                    <a:pt x="56788" y="110678"/>
                  </a:lnTo>
                  <a:lnTo>
                    <a:pt x="48948" y="126863"/>
                  </a:lnTo>
                  <a:lnTo>
                    <a:pt x="63113" y="137998"/>
                  </a:lnTo>
                  <a:lnTo>
                    <a:pt x="45539" y="141924"/>
                  </a:lnTo>
                  <a:lnTo>
                    <a:pt x="45539" y="160015"/>
                  </a:lnTo>
                  <a:lnTo>
                    <a:pt x="31487" y="148754"/>
                  </a:lnTo>
                  <a:lnTo>
                    <a:pt x="17448" y="160015"/>
                  </a:lnTo>
                  <a:lnTo>
                    <a:pt x="17574" y="141924"/>
                  </a:lnTo>
                  <a:lnTo>
                    <a:pt x="0" y="137998"/>
                  </a:lnTo>
                  <a:lnTo>
                    <a:pt x="14039" y="126863"/>
                  </a:lnTo>
                  <a:lnTo>
                    <a:pt x="6199" y="110678"/>
                  </a:lnTo>
                  <a:lnTo>
                    <a:pt x="23773" y="114731"/>
                  </a:lnTo>
                  <a:lnTo>
                    <a:pt x="31487" y="98408"/>
                  </a:lnTo>
                  <a:close/>
                  <a:moveTo>
                    <a:pt x="78301" y="0"/>
                  </a:moveTo>
                  <a:lnTo>
                    <a:pt x="86141" y="16185"/>
                  </a:lnTo>
                  <a:lnTo>
                    <a:pt x="103602" y="12145"/>
                  </a:lnTo>
                  <a:lnTo>
                    <a:pt x="95749" y="28329"/>
                  </a:lnTo>
                  <a:lnTo>
                    <a:pt x="109927" y="39590"/>
                  </a:lnTo>
                  <a:lnTo>
                    <a:pt x="92340" y="43516"/>
                  </a:lnTo>
                  <a:lnTo>
                    <a:pt x="92340" y="61468"/>
                  </a:lnTo>
                  <a:lnTo>
                    <a:pt x="78301" y="50220"/>
                  </a:lnTo>
                  <a:lnTo>
                    <a:pt x="64262" y="61468"/>
                  </a:lnTo>
                  <a:lnTo>
                    <a:pt x="64388" y="43516"/>
                  </a:lnTo>
                  <a:lnTo>
                    <a:pt x="46801" y="39590"/>
                  </a:lnTo>
                  <a:lnTo>
                    <a:pt x="60841" y="28329"/>
                  </a:lnTo>
                  <a:lnTo>
                    <a:pt x="53001" y="12145"/>
                  </a:lnTo>
                  <a:lnTo>
                    <a:pt x="70575" y="16185"/>
                  </a:lnTo>
                  <a:lnTo>
                    <a:pt x="78301" y="0"/>
                  </a:lnTo>
                  <a:close/>
                  <a:moveTo>
                    <a:pt x="143825" y="73866"/>
                  </a:moveTo>
                  <a:lnTo>
                    <a:pt x="151666" y="90063"/>
                  </a:lnTo>
                  <a:lnTo>
                    <a:pt x="169252" y="86010"/>
                  </a:lnTo>
                  <a:lnTo>
                    <a:pt x="161273" y="102208"/>
                  </a:lnTo>
                  <a:lnTo>
                    <a:pt x="175451" y="113456"/>
                  </a:lnTo>
                  <a:lnTo>
                    <a:pt x="157864" y="117382"/>
                  </a:lnTo>
                  <a:lnTo>
                    <a:pt x="157991" y="135347"/>
                  </a:lnTo>
                  <a:lnTo>
                    <a:pt x="143825" y="124086"/>
                  </a:lnTo>
                  <a:lnTo>
                    <a:pt x="129786" y="135347"/>
                  </a:lnTo>
                  <a:lnTo>
                    <a:pt x="129913" y="117382"/>
                  </a:lnTo>
                  <a:lnTo>
                    <a:pt x="112326" y="113456"/>
                  </a:lnTo>
                  <a:lnTo>
                    <a:pt x="126491" y="102208"/>
                  </a:lnTo>
                  <a:lnTo>
                    <a:pt x="118525" y="86010"/>
                  </a:lnTo>
                  <a:lnTo>
                    <a:pt x="136111" y="90063"/>
                  </a:lnTo>
                  <a:lnTo>
                    <a:pt x="143825" y="73866"/>
                  </a:lnTo>
                  <a:close/>
                  <a:moveTo>
                    <a:pt x="108399" y="160015"/>
                  </a:moveTo>
                  <a:lnTo>
                    <a:pt x="114598" y="178724"/>
                  </a:lnTo>
                  <a:lnTo>
                    <a:pt x="134331" y="178724"/>
                  </a:lnTo>
                  <a:lnTo>
                    <a:pt x="118398" y="190364"/>
                  </a:lnTo>
                  <a:lnTo>
                    <a:pt x="124471" y="209212"/>
                  </a:lnTo>
                  <a:lnTo>
                    <a:pt x="108399" y="197573"/>
                  </a:lnTo>
                  <a:lnTo>
                    <a:pt x="92466" y="209212"/>
                  </a:lnTo>
                  <a:lnTo>
                    <a:pt x="98539" y="190364"/>
                  </a:lnTo>
                  <a:lnTo>
                    <a:pt x="82594" y="178724"/>
                  </a:lnTo>
                  <a:lnTo>
                    <a:pt x="102327" y="178724"/>
                  </a:lnTo>
                  <a:lnTo>
                    <a:pt x="108399" y="160015"/>
                  </a:lnTo>
                  <a:close/>
                </a:path>
              </a:pathLst>
            </a:custGeom>
            <a:solidFill>
              <a:srgbClr val="FFDA44"/>
            </a:solidFill>
            <a:ln w="1262" cap="flat">
              <a:noFill/>
              <a:prstDash val="solid"/>
              <a:miter/>
            </a:ln>
          </p:spPr>
          <p:txBody>
            <a:bodyPr rtlCol="0" anchor="ctr"/>
            <a:lstStyle/>
            <a:p>
              <a:endParaRPr lang="en-QA"/>
            </a:p>
          </p:txBody>
        </p:sp>
        <p:sp>
          <p:nvSpPr>
            <p:cNvPr id="9689" name="Freeform 9688">
              <a:extLst>
                <a:ext uri="{FF2B5EF4-FFF2-40B4-BE49-F238E27FC236}">
                  <a16:creationId xmlns:a16="http://schemas.microsoft.com/office/drawing/2014/main" id="{FBC2CF89-2EF0-B507-7E46-97B717850EA2}"/>
                </a:ext>
              </a:extLst>
            </p:cNvPr>
            <p:cNvSpPr/>
            <p:nvPr/>
          </p:nvSpPr>
          <p:spPr>
            <a:xfrm>
              <a:off x="3128065" y="4068841"/>
              <a:ext cx="410101" cy="312051"/>
            </a:xfrm>
            <a:custGeom>
              <a:avLst/>
              <a:gdLst>
                <a:gd name="connsiteX0" fmla="*/ 356470 w 410101"/>
                <a:gd name="connsiteY0" fmla="*/ 285994 h 312051"/>
                <a:gd name="connsiteX1" fmla="*/ 243765 w 410101"/>
                <a:gd name="connsiteY1" fmla="*/ 173296 h 312051"/>
                <a:gd name="connsiteX2" fmla="*/ 356470 w 410101"/>
                <a:gd name="connsiteY2" fmla="*/ 60585 h 312051"/>
                <a:gd name="connsiteX3" fmla="*/ 410101 w 410101"/>
                <a:gd name="connsiteY3" fmla="*/ 74118 h 312051"/>
                <a:gd name="connsiteX4" fmla="*/ 313077 w 410101"/>
                <a:gd name="connsiteY4" fmla="*/ 34654 h 312051"/>
                <a:gd name="connsiteX5" fmla="*/ 174441 w 410101"/>
                <a:gd name="connsiteY5" fmla="*/ 173296 h 312051"/>
                <a:gd name="connsiteX6" fmla="*/ 313077 w 410101"/>
                <a:gd name="connsiteY6" fmla="*/ 312051 h 312051"/>
                <a:gd name="connsiteX7" fmla="*/ 409975 w 410101"/>
                <a:gd name="connsiteY7" fmla="*/ 272461 h 312051"/>
                <a:gd name="connsiteX8" fmla="*/ 356470 w 410101"/>
                <a:gd name="connsiteY8" fmla="*/ 285994 h 312051"/>
                <a:gd name="connsiteX9" fmla="*/ 145971 w 410101"/>
                <a:gd name="connsiteY9" fmla="*/ 39085 h 312051"/>
                <a:gd name="connsiteX10" fmla="*/ 78175 w 410101"/>
                <a:gd name="connsiteY10" fmla="*/ 0 h 312051"/>
                <a:gd name="connsiteX11" fmla="*/ 10504 w 410101"/>
                <a:gd name="connsiteY11" fmla="*/ 39085 h 312051"/>
                <a:gd name="connsiteX12" fmla="*/ 145971 w 410101"/>
                <a:gd name="connsiteY12" fmla="*/ 39085 h 312051"/>
                <a:gd name="connsiteX13" fmla="*/ 146224 w 410101"/>
                <a:gd name="connsiteY13" fmla="*/ 39590 h 312051"/>
                <a:gd name="connsiteX14" fmla="*/ 78175 w 410101"/>
                <a:gd name="connsiteY14" fmla="*/ 107649 h 312051"/>
                <a:gd name="connsiteX15" fmla="*/ 10239 w 410101"/>
                <a:gd name="connsiteY15" fmla="*/ 39590 h 312051"/>
                <a:gd name="connsiteX16" fmla="*/ 0 w 410101"/>
                <a:gd name="connsiteY16" fmla="*/ 78297 h 312051"/>
                <a:gd name="connsiteX17" fmla="*/ 78301 w 410101"/>
                <a:gd name="connsiteY17" fmla="*/ 156594 h 312051"/>
                <a:gd name="connsiteX18" fmla="*/ 156602 w 410101"/>
                <a:gd name="connsiteY18" fmla="*/ 78297 h 312051"/>
                <a:gd name="connsiteX19" fmla="*/ 146224 w 410101"/>
                <a:gd name="connsiteY19" fmla="*/ 39590 h 312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10101" h="312051">
                  <a:moveTo>
                    <a:pt x="356470" y="285994"/>
                  </a:moveTo>
                  <a:cubicBezTo>
                    <a:pt x="294228" y="285994"/>
                    <a:pt x="243765" y="235522"/>
                    <a:pt x="243765" y="173296"/>
                  </a:cubicBezTo>
                  <a:cubicBezTo>
                    <a:pt x="243765" y="111057"/>
                    <a:pt x="294228" y="60585"/>
                    <a:pt x="356470" y="60585"/>
                  </a:cubicBezTo>
                  <a:cubicBezTo>
                    <a:pt x="375824" y="60585"/>
                    <a:pt x="394169" y="65521"/>
                    <a:pt x="410101" y="74118"/>
                  </a:cubicBezTo>
                  <a:cubicBezTo>
                    <a:pt x="385053" y="49715"/>
                    <a:pt x="350776" y="34654"/>
                    <a:pt x="313077" y="34654"/>
                  </a:cubicBezTo>
                  <a:cubicBezTo>
                    <a:pt x="236544" y="34654"/>
                    <a:pt x="174441" y="96766"/>
                    <a:pt x="174441" y="173296"/>
                  </a:cubicBezTo>
                  <a:cubicBezTo>
                    <a:pt x="174441" y="249825"/>
                    <a:pt x="236544" y="312051"/>
                    <a:pt x="313077" y="312051"/>
                  </a:cubicBezTo>
                  <a:cubicBezTo>
                    <a:pt x="350776" y="312051"/>
                    <a:pt x="385053" y="297003"/>
                    <a:pt x="409975" y="272461"/>
                  </a:cubicBezTo>
                  <a:cubicBezTo>
                    <a:pt x="394042" y="281058"/>
                    <a:pt x="375824" y="285994"/>
                    <a:pt x="356470" y="285994"/>
                  </a:cubicBezTo>
                  <a:close/>
                  <a:moveTo>
                    <a:pt x="145971" y="39085"/>
                  </a:moveTo>
                  <a:cubicBezTo>
                    <a:pt x="132437" y="15679"/>
                    <a:pt x="107137" y="0"/>
                    <a:pt x="78175" y="0"/>
                  </a:cubicBezTo>
                  <a:cubicBezTo>
                    <a:pt x="49200" y="0"/>
                    <a:pt x="24038" y="15679"/>
                    <a:pt x="10504" y="39085"/>
                  </a:cubicBezTo>
                  <a:lnTo>
                    <a:pt x="145971" y="39085"/>
                  </a:lnTo>
                  <a:close/>
                  <a:moveTo>
                    <a:pt x="146224" y="39590"/>
                  </a:moveTo>
                  <a:lnTo>
                    <a:pt x="78175" y="107649"/>
                  </a:lnTo>
                  <a:lnTo>
                    <a:pt x="10239" y="39590"/>
                  </a:lnTo>
                  <a:cubicBezTo>
                    <a:pt x="3788" y="50977"/>
                    <a:pt x="0" y="64132"/>
                    <a:pt x="0" y="78297"/>
                  </a:cubicBezTo>
                  <a:cubicBezTo>
                    <a:pt x="0" y="121561"/>
                    <a:pt x="35035" y="156594"/>
                    <a:pt x="78301" y="156594"/>
                  </a:cubicBezTo>
                  <a:cubicBezTo>
                    <a:pt x="121567" y="156594"/>
                    <a:pt x="156602" y="121561"/>
                    <a:pt x="156602" y="78297"/>
                  </a:cubicBezTo>
                  <a:cubicBezTo>
                    <a:pt x="156476" y="64132"/>
                    <a:pt x="152675" y="50977"/>
                    <a:pt x="146224" y="39590"/>
                  </a:cubicBezTo>
                  <a:close/>
                </a:path>
              </a:pathLst>
            </a:custGeom>
            <a:solidFill>
              <a:srgbClr val="FFDA44"/>
            </a:solidFill>
            <a:ln w="1262" cap="flat">
              <a:noFill/>
              <a:prstDash val="solid"/>
              <a:miter/>
            </a:ln>
          </p:spPr>
          <p:txBody>
            <a:bodyPr rtlCol="0" anchor="ctr"/>
            <a:lstStyle/>
            <a:p>
              <a:endParaRPr lang="en-QA"/>
            </a:p>
          </p:txBody>
        </p:sp>
        <p:sp>
          <p:nvSpPr>
            <p:cNvPr id="9690" name="Freeform 9689">
              <a:extLst>
                <a:ext uri="{FF2B5EF4-FFF2-40B4-BE49-F238E27FC236}">
                  <a16:creationId xmlns:a16="http://schemas.microsoft.com/office/drawing/2014/main" id="{A444CF43-B044-5B63-2350-6208F2F71A72}"/>
                </a:ext>
              </a:extLst>
            </p:cNvPr>
            <p:cNvSpPr/>
            <p:nvPr/>
          </p:nvSpPr>
          <p:spPr>
            <a:xfrm>
              <a:off x="3186759" y="4156884"/>
              <a:ext cx="39213" cy="68424"/>
            </a:xfrm>
            <a:custGeom>
              <a:avLst/>
              <a:gdLst>
                <a:gd name="connsiteX0" fmla="*/ 0 w 39213"/>
                <a:gd name="connsiteY0" fmla="*/ 0 h 68424"/>
                <a:gd name="connsiteX1" fmla="*/ 0 w 39213"/>
                <a:gd name="connsiteY1" fmla="*/ 66026 h 68424"/>
                <a:gd name="connsiteX2" fmla="*/ 19607 w 39213"/>
                <a:gd name="connsiteY2" fmla="*/ 68424 h 68424"/>
                <a:gd name="connsiteX3" fmla="*/ 39214 w 39213"/>
                <a:gd name="connsiteY3" fmla="*/ 66026 h 68424"/>
                <a:gd name="connsiteX4" fmla="*/ 39214 w 39213"/>
                <a:gd name="connsiteY4" fmla="*/ 0 h 68424"/>
                <a:gd name="connsiteX5" fmla="*/ 0 w 39213"/>
                <a:gd name="connsiteY5" fmla="*/ 0 h 68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213" h="68424">
                  <a:moveTo>
                    <a:pt x="0" y="0"/>
                  </a:moveTo>
                  <a:lnTo>
                    <a:pt x="0" y="66026"/>
                  </a:lnTo>
                  <a:cubicBezTo>
                    <a:pt x="6199" y="67667"/>
                    <a:pt x="12777" y="68424"/>
                    <a:pt x="19607" y="68424"/>
                  </a:cubicBezTo>
                  <a:cubicBezTo>
                    <a:pt x="26437" y="68424"/>
                    <a:pt x="32888" y="67541"/>
                    <a:pt x="39214" y="66026"/>
                  </a:cubicBezTo>
                  <a:lnTo>
                    <a:pt x="39214" y="0"/>
                  </a:lnTo>
                  <a:lnTo>
                    <a:pt x="0" y="0"/>
                  </a:lnTo>
                  <a:close/>
                </a:path>
              </a:pathLst>
            </a:custGeom>
            <a:solidFill>
              <a:srgbClr val="A2001D"/>
            </a:solidFill>
            <a:ln w="1262" cap="flat">
              <a:noFill/>
              <a:prstDash val="solid"/>
              <a:miter/>
            </a:ln>
          </p:spPr>
          <p:txBody>
            <a:bodyPr rtlCol="0" anchor="ctr"/>
            <a:lstStyle/>
            <a:p>
              <a:endParaRPr lang="en-QA"/>
            </a:p>
          </p:txBody>
        </p:sp>
      </p:grpSp>
      <p:grpSp>
        <p:nvGrpSpPr>
          <p:cNvPr id="9694" name="Graphic 2">
            <a:extLst>
              <a:ext uri="{FF2B5EF4-FFF2-40B4-BE49-F238E27FC236}">
                <a16:creationId xmlns:a16="http://schemas.microsoft.com/office/drawing/2014/main" id="{7DFC8DAA-9684-7999-E67B-CA95001AEEEC}"/>
              </a:ext>
            </a:extLst>
          </p:cNvPr>
          <p:cNvGrpSpPr/>
          <p:nvPr/>
        </p:nvGrpSpPr>
        <p:grpSpPr>
          <a:xfrm>
            <a:off x="3627848" y="6590505"/>
            <a:ext cx="855664" cy="570346"/>
            <a:chOff x="3096439" y="3222220"/>
            <a:chExt cx="647668" cy="431705"/>
          </a:xfrm>
        </p:grpSpPr>
        <p:sp>
          <p:nvSpPr>
            <p:cNvPr id="9695" name="Freeform 9694">
              <a:extLst>
                <a:ext uri="{FF2B5EF4-FFF2-40B4-BE49-F238E27FC236}">
                  <a16:creationId xmlns:a16="http://schemas.microsoft.com/office/drawing/2014/main" id="{E870E4C3-CCBD-2DE6-95FE-49BD8E4383D5}"/>
                </a:ext>
              </a:extLst>
            </p:cNvPr>
            <p:cNvSpPr/>
            <p:nvPr/>
          </p:nvSpPr>
          <p:spPr>
            <a:xfrm>
              <a:off x="3096439" y="3222220"/>
              <a:ext cx="647668" cy="431705"/>
            </a:xfrm>
            <a:custGeom>
              <a:avLst/>
              <a:gdLst>
                <a:gd name="connsiteX0" fmla="*/ 0 w 647668"/>
                <a:gd name="connsiteY0" fmla="*/ 0 h 431705"/>
                <a:gd name="connsiteX1" fmla="*/ 647668 w 647668"/>
                <a:gd name="connsiteY1" fmla="*/ 0 h 431705"/>
                <a:gd name="connsiteX2" fmla="*/ 647668 w 647668"/>
                <a:gd name="connsiteY2" fmla="*/ 431706 h 431705"/>
                <a:gd name="connsiteX3" fmla="*/ 0 w 647668"/>
                <a:gd name="connsiteY3" fmla="*/ 431706 h 431705"/>
                <a:gd name="connsiteX4" fmla="*/ 0 w 647668"/>
                <a:gd name="connsiteY4" fmla="*/ 0 h 43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05">
                  <a:moveTo>
                    <a:pt x="0" y="0"/>
                  </a:moveTo>
                  <a:lnTo>
                    <a:pt x="647668" y="0"/>
                  </a:lnTo>
                  <a:lnTo>
                    <a:pt x="647668" y="431706"/>
                  </a:lnTo>
                  <a:lnTo>
                    <a:pt x="0" y="431706"/>
                  </a:lnTo>
                  <a:lnTo>
                    <a:pt x="0" y="0"/>
                  </a:lnTo>
                  <a:close/>
                </a:path>
              </a:pathLst>
            </a:custGeom>
            <a:solidFill>
              <a:srgbClr val="003E87"/>
            </a:solidFill>
            <a:ln w="1262" cap="flat">
              <a:noFill/>
              <a:prstDash val="solid"/>
              <a:miter/>
            </a:ln>
          </p:spPr>
          <p:txBody>
            <a:bodyPr rtlCol="0" anchor="ctr"/>
            <a:lstStyle/>
            <a:p>
              <a:endParaRPr lang="en-QA"/>
            </a:p>
          </p:txBody>
        </p:sp>
        <p:sp>
          <p:nvSpPr>
            <p:cNvPr id="9696" name="Freeform 9695">
              <a:extLst>
                <a:ext uri="{FF2B5EF4-FFF2-40B4-BE49-F238E27FC236}">
                  <a16:creationId xmlns:a16="http://schemas.microsoft.com/office/drawing/2014/main" id="{DDDB1F1C-79E8-B7CD-934C-A2DC1B54BEDD}"/>
                </a:ext>
              </a:extLst>
            </p:cNvPr>
            <p:cNvSpPr/>
            <p:nvPr/>
          </p:nvSpPr>
          <p:spPr>
            <a:xfrm>
              <a:off x="3276069" y="3287994"/>
              <a:ext cx="300805" cy="300790"/>
            </a:xfrm>
            <a:custGeom>
              <a:avLst/>
              <a:gdLst>
                <a:gd name="connsiteX0" fmla="*/ 150403 w 300805"/>
                <a:gd name="connsiteY0" fmla="*/ 300790 h 300790"/>
                <a:gd name="connsiteX1" fmla="*/ 300806 w 300805"/>
                <a:gd name="connsiteY1" fmla="*/ 150395 h 300790"/>
                <a:gd name="connsiteX2" fmla="*/ 150403 w 300805"/>
                <a:gd name="connsiteY2" fmla="*/ 0 h 300790"/>
                <a:gd name="connsiteX3" fmla="*/ 0 w 300805"/>
                <a:gd name="connsiteY3" fmla="*/ 150395 h 300790"/>
                <a:gd name="connsiteX4" fmla="*/ 150403 w 300805"/>
                <a:gd name="connsiteY4" fmla="*/ 300790 h 300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805" h="300790">
                  <a:moveTo>
                    <a:pt x="150403" y="300790"/>
                  </a:moveTo>
                  <a:cubicBezTo>
                    <a:pt x="233463" y="300790"/>
                    <a:pt x="300806" y="233464"/>
                    <a:pt x="300806" y="150395"/>
                  </a:cubicBezTo>
                  <a:cubicBezTo>
                    <a:pt x="300806" y="67339"/>
                    <a:pt x="233463" y="0"/>
                    <a:pt x="150403" y="0"/>
                  </a:cubicBezTo>
                  <a:cubicBezTo>
                    <a:pt x="67330" y="0"/>
                    <a:pt x="0" y="67339"/>
                    <a:pt x="0" y="150395"/>
                  </a:cubicBezTo>
                  <a:cubicBezTo>
                    <a:pt x="0" y="233464"/>
                    <a:pt x="67330" y="300790"/>
                    <a:pt x="150403" y="300790"/>
                  </a:cubicBezTo>
                  <a:close/>
                </a:path>
              </a:pathLst>
            </a:custGeom>
            <a:solidFill>
              <a:srgbClr val="FFFFFF"/>
            </a:solidFill>
            <a:ln w="1262" cap="flat">
              <a:noFill/>
              <a:prstDash val="solid"/>
              <a:miter/>
            </a:ln>
          </p:spPr>
          <p:txBody>
            <a:bodyPr rtlCol="0" anchor="ctr"/>
            <a:lstStyle/>
            <a:p>
              <a:endParaRPr lang="en-QA"/>
            </a:p>
          </p:txBody>
        </p:sp>
        <p:sp>
          <p:nvSpPr>
            <p:cNvPr id="9697" name="Freeform 9696">
              <a:extLst>
                <a:ext uri="{FF2B5EF4-FFF2-40B4-BE49-F238E27FC236}">
                  <a16:creationId xmlns:a16="http://schemas.microsoft.com/office/drawing/2014/main" id="{51C5CE15-CBF5-BD8F-F4FD-83DF7ED56B2F}"/>
                </a:ext>
              </a:extLst>
            </p:cNvPr>
            <p:cNvSpPr/>
            <p:nvPr/>
          </p:nvSpPr>
          <p:spPr>
            <a:xfrm>
              <a:off x="3296837" y="3310276"/>
              <a:ext cx="261807" cy="261793"/>
            </a:xfrm>
            <a:custGeom>
              <a:avLst/>
              <a:gdLst>
                <a:gd name="connsiteX0" fmla="*/ 130897 w 261807"/>
                <a:gd name="connsiteY0" fmla="*/ 22724 h 261793"/>
                <a:gd name="connsiteX1" fmla="*/ 22725 w 261807"/>
                <a:gd name="connsiteY1" fmla="*/ 130903 h 261793"/>
                <a:gd name="connsiteX2" fmla="*/ 130897 w 261807"/>
                <a:gd name="connsiteY2" fmla="*/ 239069 h 261793"/>
                <a:gd name="connsiteX3" fmla="*/ 239082 w 261807"/>
                <a:gd name="connsiteY3" fmla="*/ 130903 h 261793"/>
                <a:gd name="connsiteX4" fmla="*/ 130897 w 261807"/>
                <a:gd name="connsiteY4" fmla="*/ 22724 h 261793"/>
                <a:gd name="connsiteX5" fmla="*/ 0 w 261807"/>
                <a:gd name="connsiteY5" fmla="*/ 130903 h 261793"/>
                <a:gd name="connsiteX6" fmla="*/ 130897 w 261807"/>
                <a:gd name="connsiteY6" fmla="*/ 0 h 261793"/>
                <a:gd name="connsiteX7" fmla="*/ 261807 w 261807"/>
                <a:gd name="connsiteY7" fmla="*/ 130903 h 261793"/>
                <a:gd name="connsiteX8" fmla="*/ 130897 w 261807"/>
                <a:gd name="connsiteY8" fmla="*/ 261793 h 261793"/>
                <a:gd name="connsiteX9" fmla="*/ 0 w 261807"/>
                <a:gd name="connsiteY9" fmla="*/ 130903 h 26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1807" h="261793">
                  <a:moveTo>
                    <a:pt x="130897" y="22724"/>
                  </a:moveTo>
                  <a:cubicBezTo>
                    <a:pt x="71155" y="22724"/>
                    <a:pt x="22725" y="71152"/>
                    <a:pt x="22725" y="130903"/>
                  </a:cubicBezTo>
                  <a:cubicBezTo>
                    <a:pt x="22725" y="190642"/>
                    <a:pt x="71155" y="239069"/>
                    <a:pt x="130897" y="239069"/>
                  </a:cubicBezTo>
                  <a:cubicBezTo>
                    <a:pt x="190639" y="239069"/>
                    <a:pt x="239082" y="190642"/>
                    <a:pt x="239082" y="130903"/>
                  </a:cubicBezTo>
                  <a:cubicBezTo>
                    <a:pt x="239082" y="71152"/>
                    <a:pt x="190639" y="22724"/>
                    <a:pt x="130897" y="22724"/>
                  </a:cubicBezTo>
                  <a:close/>
                  <a:moveTo>
                    <a:pt x="0" y="130903"/>
                  </a:moveTo>
                  <a:cubicBezTo>
                    <a:pt x="0" y="58603"/>
                    <a:pt x="58606" y="0"/>
                    <a:pt x="130897" y="0"/>
                  </a:cubicBezTo>
                  <a:cubicBezTo>
                    <a:pt x="203188" y="0"/>
                    <a:pt x="261807" y="58603"/>
                    <a:pt x="261807" y="130903"/>
                  </a:cubicBezTo>
                  <a:cubicBezTo>
                    <a:pt x="261807" y="203190"/>
                    <a:pt x="203188" y="261793"/>
                    <a:pt x="130897" y="261793"/>
                  </a:cubicBezTo>
                  <a:cubicBezTo>
                    <a:pt x="58606" y="261793"/>
                    <a:pt x="0" y="203190"/>
                    <a:pt x="0" y="130903"/>
                  </a:cubicBezTo>
                  <a:close/>
                </a:path>
              </a:pathLst>
            </a:custGeom>
            <a:solidFill>
              <a:srgbClr val="6DA544"/>
            </a:solidFill>
            <a:ln w="1262" cap="flat">
              <a:noFill/>
              <a:prstDash val="solid"/>
              <a:miter/>
            </a:ln>
          </p:spPr>
          <p:txBody>
            <a:bodyPr rtlCol="0" anchor="ctr"/>
            <a:lstStyle/>
            <a:p>
              <a:endParaRPr lang="en-QA"/>
            </a:p>
          </p:txBody>
        </p:sp>
        <p:sp>
          <p:nvSpPr>
            <p:cNvPr id="9698" name="Freeform 9697">
              <a:extLst>
                <a:ext uri="{FF2B5EF4-FFF2-40B4-BE49-F238E27FC236}">
                  <a16:creationId xmlns:a16="http://schemas.microsoft.com/office/drawing/2014/main" id="{A2F5AAC3-0E00-CF7B-2829-F09B6116DFB9}"/>
                </a:ext>
              </a:extLst>
            </p:cNvPr>
            <p:cNvSpPr/>
            <p:nvPr/>
          </p:nvSpPr>
          <p:spPr>
            <a:xfrm>
              <a:off x="3363725" y="3413847"/>
              <a:ext cx="128271" cy="110678"/>
            </a:xfrm>
            <a:custGeom>
              <a:avLst/>
              <a:gdLst>
                <a:gd name="connsiteX0" fmla="*/ 64009 w 128271"/>
                <a:gd name="connsiteY0" fmla="*/ 0 h 110678"/>
                <a:gd name="connsiteX1" fmla="*/ 0 w 128271"/>
                <a:gd name="connsiteY1" fmla="*/ 29604 h 110678"/>
                <a:gd name="connsiteX2" fmla="*/ 0 w 128271"/>
                <a:gd name="connsiteY2" fmla="*/ 54904 h 110678"/>
                <a:gd name="connsiteX3" fmla="*/ 20491 w 128271"/>
                <a:gd name="connsiteY3" fmla="*/ 91451 h 110678"/>
                <a:gd name="connsiteX4" fmla="*/ 64136 w 128271"/>
                <a:gd name="connsiteY4" fmla="*/ 110678 h 110678"/>
                <a:gd name="connsiteX5" fmla="*/ 107781 w 128271"/>
                <a:gd name="connsiteY5" fmla="*/ 91451 h 110678"/>
                <a:gd name="connsiteX6" fmla="*/ 128271 w 128271"/>
                <a:gd name="connsiteY6" fmla="*/ 54904 h 110678"/>
                <a:gd name="connsiteX7" fmla="*/ 128271 w 128271"/>
                <a:gd name="connsiteY7" fmla="*/ 29604 h 110678"/>
                <a:gd name="connsiteX8" fmla="*/ 64009 w 128271"/>
                <a:gd name="connsiteY8" fmla="*/ 0 h 110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271" h="110678">
                  <a:moveTo>
                    <a:pt x="64009" y="0"/>
                  </a:moveTo>
                  <a:lnTo>
                    <a:pt x="0" y="29604"/>
                  </a:lnTo>
                  <a:lnTo>
                    <a:pt x="0" y="54904"/>
                  </a:lnTo>
                  <a:cubicBezTo>
                    <a:pt x="0" y="69826"/>
                    <a:pt x="7714" y="83738"/>
                    <a:pt x="20491" y="91451"/>
                  </a:cubicBezTo>
                  <a:lnTo>
                    <a:pt x="64136" y="110678"/>
                  </a:lnTo>
                  <a:lnTo>
                    <a:pt x="107781" y="91451"/>
                  </a:lnTo>
                  <a:cubicBezTo>
                    <a:pt x="120431" y="83612"/>
                    <a:pt x="128271" y="69826"/>
                    <a:pt x="128271" y="54904"/>
                  </a:cubicBezTo>
                  <a:lnTo>
                    <a:pt x="128271" y="29604"/>
                  </a:lnTo>
                  <a:lnTo>
                    <a:pt x="64009" y="0"/>
                  </a:lnTo>
                  <a:close/>
                </a:path>
              </a:pathLst>
            </a:custGeom>
            <a:solidFill>
              <a:srgbClr val="003E87"/>
            </a:solidFill>
            <a:ln w="1262" cap="flat">
              <a:noFill/>
              <a:prstDash val="solid"/>
              <a:miter/>
            </a:ln>
          </p:spPr>
          <p:txBody>
            <a:bodyPr rtlCol="0" anchor="ctr"/>
            <a:lstStyle/>
            <a:p>
              <a:endParaRPr lang="en-QA"/>
            </a:p>
          </p:txBody>
        </p:sp>
        <p:sp>
          <p:nvSpPr>
            <p:cNvPr id="9699" name="Freeform 9698">
              <a:extLst>
                <a:ext uri="{FF2B5EF4-FFF2-40B4-BE49-F238E27FC236}">
                  <a16:creationId xmlns:a16="http://schemas.microsoft.com/office/drawing/2014/main" id="{47DE1CD3-7CE5-C5CE-0525-40A691307AE1}"/>
                </a:ext>
              </a:extLst>
            </p:cNvPr>
            <p:cNvSpPr/>
            <p:nvPr/>
          </p:nvSpPr>
          <p:spPr>
            <a:xfrm>
              <a:off x="3363094" y="3413153"/>
              <a:ext cx="129533" cy="112067"/>
            </a:xfrm>
            <a:custGeom>
              <a:avLst/>
              <a:gdLst>
                <a:gd name="connsiteX0" fmla="*/ 64641 w 129533"/>
                <a:gd name="connsiteY0" fmla="*/ 0 h 112067"/>
                <a:gd name="connsiteX1" fmla="*/ 129534 w 129533"/>
                <a:gd name="connsiteY1" fmla="*/ 29895 h 112067"/>
                <a:gd name="connsiteX2" fmla="*/ 129534 w 129533"/>
                <a:gd name="connsiteY2" fmla="*/ 55598 h 112067"/>
                <a:gd name="connsiteX3" fmla="*/ 108740 w 129533"/>
                <a:gd name="connsiteY3" fmla="*/ 92689 h 112067"/>
                <a:gd name="connsiteX4" fmla="*/ 108702 w 129533"/>
                <a:gd name="connsiteY4" fmla="*/ 92714 h 112067"/>
                <a:gd name="connsiteX5" fmla="*/ 64767 w 129533"/>
                <a:gd name="connsiteY5" fmla="*/ 112067 h 112067"/>
                <a:gd name="connsiteX6" fmla="*/ 20831 w 129533"/>
                <a:gd name="connsiteY6" fmla="*/ 92714 h 112067"/>
                <a:gd name="connsiteX7" fmla="*/ 20806 w 129533"/>
                <a:gd name="connsiteY7" fmla="*/ 92689 h 112067"/>
                <a:gd name="connsiteX8" fmla="*/ 0 w 129533"/>
                <a:gd name="connsiteY8" fmla="*/ 55598 h 112067"/>
                <a:gd name="connsiteX9" fmla="*/ 0 w 129533"/>
                <a:gd name="connsiteY9" fmla="*/ 29895 h 112067"/>
                <a:gd name="connsiteX10" fmla="*/ 64641 w 129533"/>
                <a:gd name="connsiteY10" fmla="*/ 0 h 112067"/>
                <a:gd name="connsiteX11" fmla="*/ 64641 w 129533"/>
                <a:gd name="connsiteY11" fmla="*/ 1389 h 112067"/>
                <a:gd name="connsiteX12" fmla="*/ 1263 w 129533"/>
                <a:gd name="connsiteY12" fmla="*/ 30703 h 112067"/>
                <a:gd name="connsiteX13" fmla="*/ 1263 w 129533"/>
                <a:gd name="connsiteY13" fmla="*/ 55598 h 112067"/>
                <a:gd name="connsiteX14" fmla="*/ 21425 w 129533"/>
                <a:gd name="connsiteY14" fmla="*/ 91590 h 112067"/>
                <a:gd name="connsiteX15" fmla="*/ 64767 w 129533"/>
                <a:gd name="connsiteY15" fmla="*/ 110691 h 112067"/>
                <a:gd name="connsiteX16" fmla="*/ 108122 w 129533"/>
                <a:gd name="connsiteY16" fmla="*/ 91590 h 112067"/>
                <a:gd name="connsiteX17" fmla="*/ 128271 w 129533"/>
                <a:gd name="connsiteY17" fmla="*/ 55598 h 112067"/>
                <a:gd name="connsiteX18" fmla="*/ 128271 w 129533"/>
                <a:gd name="connsiteY18" fmla="*/ 30703 h 112067"/>
                <a:gd name="connsiteX19" fmla="*/ 64641 w 129533"/>
                <a:gd name="connsiteY19" fmla="*/ 1389 h 112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9533" h="112067">
                  <a:moveTo>
                    <a:pt x="64641" y="0"/>
                  </a:moveTo>
                  <a:lnTo>
                    <a:pt x="129534" y="29895"/>
                  </a:lnTo>
                  <a:lnTo>
                    <a:pt x="129534" y="55598"/>
                  </a:lnTo>
                  <a:cubicBezTo>
                    <a:pt x="129534" y="70747"/>
                    <a:pt x="121580" y="84735"/>
                    <a:pt x="108740" y="92689"/>
                  </a:cubicBezTo>
                  <a:lnTo>
                    <a:pt x="108702" y="92714"/>
                  </a:lnTo>
                  <a:lnTo>
                    <a:pt x="64767" y="112067"/>
                  </a:lnTo>
                  <a:lnTo>
                    <a:pt x="20831" y="92714"/>
                  </a:lnTo>
                  <a:lnTo>
                    <a:pt x="20806" y="92689"/>
                  </a:lnTo>
                  <a:cubicBezTo>
                    <a:pt x="7828" y="84862"/>
                    <a:pt x="0" y="70735"/>
                    <a:pt x="0" y="55598"/>
                  </a:cubicBezTo>
                  <a:lnTo>
                    <a:pt x="0" y="29895"/>
                  </a:lnTo>
                  <a:lnTo>
                    <a:pt x="64641" y="0"/>
                  </a:lnTo>
                  <a:close/>
                  <a:moveTo>
                    <a:pt x="64641" y="1389"/>
                  </a:moveTo>
                  <a:lnTo>
                    <a:pt x="1263" y="30703"/>
                  </a:lnTo>
                  <a:lnTo>
                    <a:pt x="1263" y="55598"/>
                  </a:lnTo>
                  <a:cubicBezTo>
                    <a:pt x="1263" y="70293"/>
                    <a:pt x="8850" y="83991"/>
                    <a:pt x="21425" y="91590"/>
                  </a:cubicBezTo>
                  <a:lnTo>
                    <a:pt x="64767" y="110691"/>
                  </a:lnTo>
                  <a:lnTo>
                    <a:pt x="108122" y="91590"/>
                  </a:lnTo>
                  <a:cubicBezTo>
                    <a:pt x="120557" y="83852"/>
                    <a:pt x="128271" y="70281"/>
                    <a:pt x="128271" y="55598"/>
                  </a:cubicBezTo>
                  <a:lnTo>
                    <a:pt x="128271" y="30703"/>
                  </a:lnTo>
                  <a:lnTo>
                    <a:pt x="64641" y="1389"/>
                  </a:lnTo>
                  <a:close/>
                </a:path>
              </a:pathLst>
            </a:custGeom>
            <a:solidFill>
              <a:srgbClr val="000000"/>
            </a:solidFill>
            <a:ln w="1262" cap="flat">
              <a:noFill/>
              <a:prstDash val="solid"/>
              <a:miter/>
            </a:ln>
          </p:spPr>
          <p:txBody>
            <a:bodyPr rtlCol="0" anchor="ctr"/>
            <a:lstStyle/>
            <a:p>
              <a:endParaRPr lang="en-QA"/>
            </a:p>
          </p:txBody>
        </p:sp>
        <p:sp>
          <p:nvSpPr>
            <p:cNvPr id="9700" name="Freeform 9699">
              <a:extLst>
                <a:ext uri="{FF2B5EF4-FFF2-40B4-BE49-F238E27FC236}">
                  <a16:creationId xmlns:a16="http://schemas.microsoft.com/office/drawing/2014/main" id="{9383C25E-07B3-634D-8AEA-930698B2F5AE}"/>
                </a:ext>
              </a:extLst>
            </p:cNvPr>
            <p:cNvSpPr/>
            <p:nvPr/>
          </p:nvSpPr>
          <p:spPr>
            <a:xfrm>
              <a:off x="3363725" y="3384255"/>
              <a:ext cx="128144" cy="59069"/>
            </a:xfrm>
            <a:custGeom>
              <a:avLst/>
              <a:gdLst>
                <a:gd name="connsiteX0" fmla="*/ 0 w 128144"/>
                <a:gd name="connsiteY0" fmla="*/ 0 h 59069"/>
                <a:gd name="connsiteX1" fmla="*/ 128145 w 128144"/>
                <a:gd name="connsiteY1" fmla="*/ 0 h 59069"/>
                <a:gd name="connsiteX2" fmla="*/ 128145 w 128144"/>
                <a:gd name="connsiteY2" fmla="*/ 59070 h 59069"/>
                <a:gd name="connsiteX3" fmla="*/ 0 w 128144"/>
                <a:gd name="connsiteY3" fmla="*/ 59070 h 59069"/>
                <a:gd name="connsiteX4" fmla="*/ 0 w 128144"/>
                <a:gd name="connsiteY4" fmla="*/ 0 h 59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144" h="59069">
                  <a:moveTo>
                    <a:pt x="0" y="0"/>
                  </a:moveTo>
                  <a:lnTo>
                    <a:pt x="128145" y="0"/>
                  </a:lnTo>
                  <a:lnTo>
                    <a:pt x="128145" y="59070"/>
                  </a:lnTo>
                  <a:lnTo>
                    <a:pt x="0" y="59070"/>
                  </a:lnTo>
                  <a:lnTo>
                    <a:pt x="0" y="0"/>
                  </a:lnTo>
                  <a:close/>
                </a:path>
              </a:pathLst>
            </a:custGeom>
            <a:solidFill>
              <a:srgbClr val="FFDA44"/>
            </a:solidFill>
            <a:ln w="1262" cap="flat">
              <a:noFill/>
              <a:prstDash val="solid"/>
              <a:miter/>
            </a:ln>
          </p:spPr>
          <p:txBody>
            <a:bodyPr rtlCol="0" anchor="ctr"/>
            <a:lstStyle/>
            <a:p>
              <a:endParaRPr lang="en-QA"/>
            </a:p>
          </p:txBody>
        </p:sp>
        <p:sp>
          <p:nvSpPr>
            <p:cNvPr id="9701" name="Freeform 9700">
              <a:extLst>
                <a:ext uri="{FF2B5EF4-FFF2-40B4-BE49-F238E27FC236}">
                  <a16:creationId xmlns:a16="http://schemas.microsoft.com/office/drawing/2014/main" id="{C81ED01A-3942-740A-8F83-3AED83EB4FD3}"/>
                </a:ext>
              </a:extLst>
            </p:cNvPr>
            <p:cNvSpPr/>
            <p:nvPr/>
          </p:nvSpPr>
          <p:spPr>
            <a:xfrm>
              <a:off x="3363094" y="3383624"/>
              <a:ext cx="129407" cy="60332"/>
            </a:xfrm>
            <a:custGeom>
              <a:avLst/>
              <a:gdLst>
                <a:gd name="connsiteX0" fmla="*/ 0 w 129407"/>
                <a:gd name="connsiteY0" fmla="*/ 0 h 60332"/>
                <a:gd name="connsiteX1" fmla="*/ 129407 w 129407"/>
                <a:gd name="connsiteY1" fmla="*/ 0 h 60332"/>
                <a:gd name="connsiteX2" fmla="*/ 129407 w 129407"/>
                <a:gd name="connsiteY2" fmla="*/ 60332 h 60332"/>
                <a:gd name="connsiteX3" fmla="*/ 0 w 129407"/>
                <a:gd name="connsiteY3" fmla="*/ 60332 h 60332"/>
                <a:gd name="connsiteX4" fmla="*/ 0 w 129407"/>
                <a:gd name="connsiteY4" fmla="*/ 0 h 60332"/>
                <a:gd name="connsiteX5" fmla="*/ 1263 w 129407"/>
                <a:gd name="connsiteY5" fmla="*/ 1262 h 60332"/>
                <a:gd name="connsiteX6" fmla="*/ 1263 w 129407"/>
                <a:gd name="connsiteY6" fmla="*/ 59070 h 60332"/>
                <a:gd name="connsiteX7" fmla="*/ 128145 w 129407"/>
                <a:gd name="connsiteY7" fmla="*/ 59070 h 60332"/>
                <a:gd name="connsiteX8" fmla="*/ 128145 w 129407"/>
                <a:gd name="connsiteY8" fmla="*/ 1262 h 60332"/>
                <a:gd name="connsiteX9" fmla="*/ 1263 w 129407"/>
                <a:gd name="connsiteY9" fmla="*/ 1262 h 60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407" h="60332">
                  <a:moveTo>
                    <a:pt x="0" y="0"/>
                  </a:moveTo>
                  <a:lnTo>
                    <a:pt x="129407" y="0"/>
                  </a:lnTo>
                  <a:lnTo>
                    <a:pt x="129407" y="60332"/>
                  </a:lnTo>
                  <a:lnTo>
                    <a:pt x="0" y="60332"/>
                  </a:lnTo>
                  <a:lnTo>
                    <a:pt x="0" y="0"/>
                  </a:lnTo>
                  <a:close/>
                  <a:moveTo>
                    <a:pt x="1263" y="1262"/>
                  </a:moveTo>
                  <a:lnTo>
                    <a:pt x="1263" y="59070"/>
                  </a:lnTo>
                  <a:lnTo>
                    <a:pt x="128145" y="59070"/>
                  </a:lnTo>
                  <a:lnTo>
                    <a:pt x="128145" y="1262"/>
                  </a:lnTo>
                  <a:lnTo>
                    <a:pt x="1263" y="1262"/>
                  </a:lnTo>
                  <a:close/>
                </a:path>
              </a:pathLst>
            </a:custGeom>
            <a:solidFill>
              <a:srgbClr val="000000"/>
            </a:solidFill>
            <a:ln w="1262" cap="flat">
              <a:noFill/>
              <a:prstDash val="solid"/>
              <a:miter/>
            </a:ln>
          </p:spPr>
          <p:txBody>
            <a:bodyPr rtlCol="0" anchor="ctr"/>
            <a:lstStyle/>
            <a:p>
              <a:endParaRPr lang="en-QA"/>
            </a:p>
          </p:txBody>
        </p:sp>
        <p:sp>
          <p:nvSpPr>
            <p:cNvPr id="9702" name="Freeform 9701">
              <a:extLst>
                <a:ext uri="{FF2B5EF4-FFF2-40B4-BE49-F238E27FC236}">
                  <a16:creationId xmlns:a16="http://schemas.microsoft.com/office/drawing/2014/main" id="{8D701812-2D24-CE40-174B-E6BB0BC311D7}"/>
                </a:ext>
              </a:extLst>
            </p:cNvPr>
            <p:cNvSpPr/>
            <p:nvPr/>
          </p:nvSpPr>
          <p:spPr>
            <a:xfrm>
              <a:off x="3096439" y="3222220"/>
              <a:ext cx="647668" cy="431327"/>
            </a:xfrm>
            <a:custGeom>
              <a:avLst/>
              <a:gdLst>
                <a:gd name="connsiteX0" fmla="*/ 0 w 647668"/>
                <a:gd name="connsiteY0" fmla="*/ 0 h 431327"/>
                <a:gd name="connsiteX1" fmla="*/ 647668 w 647668"/>
                <a:gd name="connsiteY1" fmla="*/ 0 h 431327"/>
                <a:gd name="connsiteX2" fmla="*/ 647668 w 647668"/>
                <a:gd name="connsiteY2" fmla="*/ 44274 h 431327"/>
                <a:gd name="connsiteX3" fmla="*/ 0 w 647668"/>
                <a:gd name="connsiteY3" fmla="*/ 44274 h 431327"/>
                <a:gd name="connsiteX4" fmla="*/ 0 w 647668"/>
                <a:gd name="connsiteY4" fmla="*/ 0 h 431327"/>
                <a:gd name="connsiteX5" fmla="*/ 0 w 647668"/>
                <a:gd name="connsiteY5" fmla="*/ 387053 h 431327"/>
                <a:gd name="connsiteX6" fmla="*/ 647668 w 647668"/>
                <a:gd name="connsiteY6" fmla="*/ 387053 h 431327"/>
                <a:gd name="connsiteX7" fmla="*/ 647668 w 647668"/>
                <a:gd name="connsiteY7" fmla="*/ 431327 h 431327"/>
                <a:gd name="connsiteX8" fmla="*/ 0 w 647668"/>
                <a:gd name="connsiteY8" fmla="*/ 431327 h 431327"/>
                <a:gd name="connsiteX9" fmla="*/ 0 w 647668"/>
                <a:gd name="connsiteY9" fmla="*/ 387053 h 43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327">
                  <a:moveTo>
                    <a:pt x="0" y="0"/>
                  </a:moveTo>
                  <a:lnTo>
                    <a:pt x="647668" y="0"/>
                  </a:lnTo>
                  <a:lnTo>
                    <a:pt x="647668" y="44274"/>
                  </a:lnTo>
                  <a:lnTo>
                    <a:pt x="0" y="44274"/>
                  </a:lnTo>
                  <a:lnTo>
                    <a:pt x="0" y="0"/>
                  </a:lnTo>
                  <a:close/>
                  <a:moveTo>
                    <a:pt x="0" y="387053"/>
                  </a:moveTo>
                  <a:lnTo>
                    <a:pt x="647668" y="387053"/>
                  </a:lnTo>
                  <a:lnTo>
                    <a:pt x="647668" y="431327"/>
                  </a:lnTo>
                  <a:lnTo>
                    <a:pt x="0" y="431327"/>
                  </a:lnTo>
                  <a:lnTo>
                    <a:pt x="0" y="387053"/>
                  </a:lnTo>
                  <a:close/>
                </a:path>
              </a:pathLst>
            </a:custGeom>
            <a:solidFill>
              <a:srgbClr val="CE1127"/>
            </a:solidFill>
            <a:ln w="1262" cap="flat">
              <a:noFill/>
              <a:prstDash val="solid"/>
              <a:miter/>
            </a:ln>
          </p:spPr>
          <p:txBody>
            <a:bodyPr rtlCol="0" anchor="ctr"/>
            <a:lstStyle/>
            <a:p>
              <a:endParaRPr lang="en-QA"/>
            </a:p>
          </p:txBody>
        </p:sp>
      </p:grpSp>
      <p:grpSp>
        <p:nvGrpSpPr>
          <p:cNvPr id="9713" name="Graphic 2">
            <a:extLst>
              <a:ext uri="{FF2B5EF4-FFF2-40B4-BE49-F238E27FC236}">
                <a16:creationId xmlns:a16="http://schemas.microsoft.com/office/drawing/2014/main" id="{EE330A94-0E14-CCB8-67FF-E1CC7993862B}"/>
              </a:ext>
            </a:extLst>
          </p:cNvPr>
          <p:cNvGrpSpPr/>
          <p:nvPr/>
        </p:nvGrpSpPr>
        <p:grpSpPr>
          <a:xfrm>
            <a:off x="3627848" y="3352359"/>
            <a:ext cx="855664" cy="622268"/>
            <a:chOff x="3096439" y="771208"/>
            <a:chExt cx="647668" cy="471006"/>
          </a:xfrm>
        </p:grpSpPr>
        <p:sp>
          <p:nvSpPr>
            <p:cNvPr id="9714" name="Freeform 9713">
              <a:extLst>
                <a:ext uri="{FF2B5EF4-FFF2-40B4-BE49-F238E27FC236}">
                  <a16:creationId xmlns:a16="http://schemas.microsoft.com/office/drawing/2014/main" id="{A8135001-0C31-3229-7A24-B1B1A5CBBF00}"/>
                </a:ext>
              </a:extLst>
            </p:cNvPr>
            <p:cNvSpPr/>
            <p:nvPr/>
          </p:nvSpPr>
          <p:spPr>
            <a:xfrm>
              <a:off x="3096439" y="771208"/>
              <a:ext cx="647668" cy="471006"/>
            </a:xfrm>
            <a:custGeom>
              <a:avLst/>
              <a:gdLst>
                <a:gd name="connsiteX0" fmla="*/ 0 w 647668"/>
                <a:gd name="connsiteY0" fmla="*/ 0 h 471006"/>
                <a:gd name="connsiteX1" fmla="*/ 647668 w 647668"/>
                <a:gd name="connsiteY1" fmla="*/ 0 h 471006"/>
                <a:gd name="connsiteX2" fmla="*/ 647668 w 647668"/>
                <a:gd name="connsiteY2" fmla="*/ 471007 h 471006"/>
                <a:gd name="connsiteX3" fmla="*/ 0 w 647668"/>
                <a:gd name="connsiteY3" fmla="*/ 471007 h 471006"/>
                <a:gd name="connsiteX4" fmla="*/ 0 w 647668"/>
                <a:gd name="connsiteY4" fmla="*/ 0 h 471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71006">
                  <a:moveTo>
                    <a:pt x="0" y="0"/>
                  </a:moveTo>
                  <a:lnTo>
                    <a:pt x="647668" y="0"/>
                  </a:lnTo>
                  <a:lnTo>
                    <a:pt x="647668" y="471007"/>
                  </a:lnTo>
                  <a:lnTo>
                    <a:pt x="0" y="471007"/>
                  </a:lnTo>
                  <a:lnTo>
                    <a:pt x="0" y="0"/>
                  </a:lnTo>
                  <a:close/>
                </a:path>
              </a:pathLst>
            </a:custGeom>
            <a:solidFill>
              <a:srgbClr val="EF2B2D"/>
            </a:solidFill>
            <a:ln w="1262" cap="flat">
              <a:noFill/>
              <a:prstDash val="solid"/>
              <a:miter/>
            </a:ln>
          </p:spPr>
          <p:txBody>
            <a:bodyPr rtlCol="0" anchor="ctr"/>
            <a:lstStyle/>
            <a:p>
              <a:endParaRPr lang="en-QA"/>
            </a:p>
          </p:txBody>
        </p:sp>
        <p:sp>
          <p:nvSpPr>
            <p:cNvPr id="9715" name="Freeform 9714">
              <a:extLst>
                <a:ext uri="{FF2B5EF4-FFF2-40B4-BE49-F238E27FC236}">
                  <a16:creationId xmlns:a16="http://schemas.microsoft.com/office/drawing/2014/main" id="{C9CAD550-F32D-8210-CDB4-F02C36AC5309}"/>
                </a:ext>
              </a:extLst>
            </p:cNvPr>
            <p:cNvSpPr/>
            <p:nvPr/>
          </p:nvSpPr>
          <p:spPr>
            <a:xfrm>
              <a:off x="3273077" y="771208"/>
              <a:ext cx="117754" cy="471006"/>
            </a:xfrm>
            <a:custGeom>
              <a:avLst/>
              <a:gdLst>
                <a:gd name="connsiteX0" fmla="*/ 0 w 117754"/>
                <a:gd name="connsiteY0" fmla="*/ 0 h 471006"/>
                <a:gd name="connsiteX1" fmla="*/ 117754 w 117754"/>
                <a:gd name="connsiteY1" fmla="*/ 0 h 471006"/>
                <a:gd name="connsiteX2" fmla="*/ 117754 w 117754"/>
                <a:gd name="connsiteY2" fmla="*/ 471007 h 471006"/>
                <a:gd name="connsiteX3" fmla="*/ 0 w 117754"/>
                <a:gd name="connsiteY3" fmla="*/ 471007 h 471006"/>
                <a:gd name="connsiteX4" fmla="*/ 0 w 117754"/>
                <a:gd name="connsiteY4" fmla="*/ 0 h 471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754" h="471006">
                  <a:moveTo>
                    <a:pt x="0" y="0"/>
                  </a:moveTo>
                  <a:lnTo>
                    <a:pt x="117754" y="0"/>
                  </a:lnTo>
                  <a:lnTo>
                    <a:pt x="117754" y="471007"/>
                  </a:lnTo>
                  <a:lnTo>
                    <a:pt x="0" y="471007"/>
                  </a:lnTo>
                  <a:lnTo>
                    <a:pt x="0" y="0"/>
                  </a:lnTo>
                  <a:close/>
                </a:path>
              </a:pathLst>
            </a:custGeom>
            <a:solidFill>
              <a:srgbClr val="FFFFFF"/>
            </a:solidFill>
            <a:ln w="1262" cap="flat">
              <a:noFill/>
              <a:prstDash val="solid"/>
              <a:miter/>
            </a:ln>
          </p:spPr>
          <p:txBody>
            <a:bodyPr rtlCol="0" anchor="ctr"/>
            <a:lstStyle/>
            <a:p>
              <a:endParaRPr lang="en-QA"/>
            </a:p>
          </p:txBody>
        </p:sp>
        <p:sp>
          <p:nvSpPr>
            <p:cNvPr id="9716" name="Freeform 9715">
              <a:extLst>
                <a:ext uri="{FF2B5EF4-FFF2-40B4-BE49-F238E27FC236}">
                  <a16:creationId xmlns:a16="http://schemas.microsoft.com/office/drawing/2014/main" id="{09D9CACD-7CED-6A9E-8B22-C4AD3172E7A8}"/>
                </a:ext>
              </a:extLst>
            </p:cNvPr>
            <p:cNvSpPr/>
            <p:nvPr/>
          </p:nvSpPr>
          <p:spPr>
            <a:xfrm>
              <a:off x="3096439" y="947835"/>
              <a:ext cx="647668" cy="117752"/>
            </a:xfrm>
            <a:custGeom>
              <a:avLst/>
              <a:gdLst>
                <a:gd name="connsiteX0" fmla="*/ 0 w 647668"/>
                <a:gd name="connsiteY0" fmla="*/ 0 h 117752"/>
                <a:gd name="connsiteX1" fmla="*/ 647668 w 647668"/>
                <a:gd name="connsiteY1" fmla="*/ 0 h 117752"/>
                <a:gd name="connsiteX2" fmla="*/ 647668 w 647668"/>
                <a:gd name="connsiteY2" fmla="*/ 117752 h 117752"/>
                <a:gd name="connsiteX3" fmla="*/ 0 w 647668"/>
                <a:gd name="connsiteY3" fmla="*/ 117752 h 117752"/>
                <a:gd name="connsiteX4" fmla="*/ 0 w 647668"/>
                <a:gd name="connsiteY4" fmla="*/ 0 h 117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17752">
                  <a:moveTo>
                    <a:pt x="0" y="0"/>
                  </a:moveTo>
                  <a:lnTo>
                    <a:pt x="647668" y="0"/>
                  </a:lnTo>
                  <a:lnTo>
                    <a:pt x="647668" y="117752"/>
                  </a:lnTo>
                  <a:lnTo>
                    <a:pt x="0" y="117752"/>
                  </a:lnTo>
                  <a:lnTo>
                    <a:pt x="0" y="0"/>
                  </a:lnTo>
                  <a:close/>
                </a:path>
              </a:pathLst>
            </a:custGeom>
            <a:solidFill>
              <a:srgbClr val="FFFFFF"/>
            </a:solidFill>
            <a:ln w="1262" cap="flat">
              <a:noFill/>
              <a:prstDash val="solid"/>
              <a:miter/>
            </a:ln>
          </p:spPr>
          <p:txBody>
            <a:bodyPr rtlCol="0" anchor="ctr"/>
            <a:lstStyle/>
            <a:p>
              <a:endParaRPr lang="en-QA"/>
            </a:p>
          </p:txBody>
        </p:sp>
        <p:sp>
          <p:nvSpPr>
            <p:cNvPr id="9717" name="Freeform 9716">
              <a:extLst>
                <a:ext uri="{FF2B5EF4-FFF2-40B4-BE49-F238E27FC236}">
                  <a16:creationId xmlns:a16="http://schemas.microsoft.com/office/drawing/2014/main" id="{69AD3FBF-358A-A6AC-1A11-23B56C04DDBF}"/>
                </a:ext>
              </a:extLst>
            </p:cNvPr>
            <p:cNvSpPr/>
            <p:nvPr/>
          </p:nvSpPr>
          <p:spPr>
            <a:xfrm>
              <a:off x="3302519" y="771208"/>
              <a:ext cx="58871" cy="471006"/>
            </a:xfrm>
            <a:custGeom>
              <a:avLst/>
              <a:gdLst>
                <a:gd name="connsiteX0" fmla="*/ 0 w 58871"/>
                <a:gd name="connsiteY0" fmla="*/ 0 h 471006"/>
                <a:gd name="connsiteX1" fmla="*/ 58871 w 58871"/>
                <a:gd name="connsiteY1" fmla="*/ 0 h 471006"/>
                <a:gd name="connsiteX2" fmla="*/ 58871 w 58871"/>
                <a:gd name="connsiteY2" fmla="*/ 471007 h 471006"/>
                <a:gd name="connsiteX3" fmla="*/ 0 w 58871"/>
                <a:gd name="connsiteY3" fmla="*/ 471007 h 471006"/>
                <a:gd name="connsiteX4" fmla="*/ 0 w 58871"/>
                <a:gd name="connsiteY4" fmla="*/ 0 h 471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71" h="471006">
                  <a:moveTo>
                    <a:pt x="0" y="0"/>
                  </a:moveTo>
                  <a:lnTo>
                    <a:pt x="58871" y="0"/>
                  </a:lnTo>
                  <a:lnTo>
                    <a:pt x="58871" y="471007"/>
                  </a:lnTo>
                  <a:lnTo>
                    <a:pt x="0" y="471007"/>
                  </a:lnTo>
                  <a:lnTo>
                    <a:pt x="0" y="0"/>
                  </a:lnTo>
                  <a:close/>
                </a:path>
              </a:pathLst>
            </a:custGeom>
            <a:solidFill>
              <a:srgbClr val="002868"/>
            </a:solidFill>
            <a:ln w="1262" cap="flat">
              <a:noFill/>
              <a:prstDash val="solid"/>
              <a:miter/>
            </a:ln>
          </p:spPr>
          <p:txBody>
            <a:bodyPr rtlCol="0" anchor="ctr"/>
            <a:lstStyle/>
            <a:p>
              <a:endParaRPr lang="en-QA"/>
            </a:p>
          </p:txBody>
        </p:sp>
        <p:sp>
          <p:nvSpPr>
            <p:cNvPr id="9718" name="Freeform 9717">
              <a:extLst>
                <a:ext uri="{FF2B5EF4-FFF2-40B4-BE49-F238E27FC236}">
                  <a16:creationId xmlns:a16="http://schemas.microsoft.com/office/drawing/2014/main" id="{817BD588-4341-110F-8151-0DBBC7657F48}"/>
                </a:ext>
              </a:extLst>
            </p:cNvPr>
            <p:cNvSpPr/>
            <p:nvPr/>
          </p:nvSpPr>
          <p:spPr>
            <a:xfrm>
              <a:off x="3096439" y="977273"/>
              <a:ext cx="647668" cy="58875"/>
            </a:xfrm>
            <a:custGeom>
              <a:avLst/>
              <a:gdLst>
                <a:gd name="connsiteX0" fmla="*/ 0 w 647668"/>
                <a:gd name="connsiteY0" fmla="*/ 0 h 58875"/>
                <a:gd name="connsiteX1" fmla="*/ 647668 w 647668"/>
                <a:gd name="connsiteY1" fmla="*/ 0 h 58875"/>
                <a:gd name="connsiteX2" fmla="*/ 647668 w 647668"/>
                <a:gd name="connsiteY2" fmla="*/ 58875 h 58875"/>
                <a:gd name="connsiteX3" fmla="*/ 0 w 647668"/>
                <a:gd name="connsiteY3" fmla="*/ 58875 h 58875"/>
                <a:gd name="connsiteX4" fmla="*/ 0 w 647668"/>
                <a:gd name="connsiteY4" fmla="*/ 0 h 58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58875">
                  <a:moveTo>
                    <a:pt x="0" y="0"/>
                  </a:moveTo>
                  <a:lnTo>
                    <a:pt x="647668" y="0"/>
                  </a:lnTo>
                  <a:lnTo>
                    <a:pt x="647668" y="58875"/>
                  </a:lnTo>
                  <a:lnTo>
                    <a:pt x="0" y="58875"/>
                  </a:lnTo>
                  <a:lnTo>
                    <a:pt x="0" y="0"/>
                  </a:lnTo>
                  <a:close/>
                </a:path>
              </a:pathLst>
            </a:custGeom>
            <a:solidFill>
              <a:srgbClr val="002868"/>
            </a:solidFill>
            <a:ln w="1262" cap="flat">
              <a:noFill/>
              <a:prstDash val="solid"/>
              <a:miter/>
            </a:ln>
          </p:spPr>
          <p:txBody>
            <a:bodyPr rtlCol="0" anchor="ctr"/>
            <a:lstStyle/>
            <a:p>
              <a:endParaRPr lang="en-QA"/>
            </a:p>
          </p:txBody>
        </p:sp>
      </p:grpSp>
      <p:grpSp>
        <p:nvGrpSpPr>
          <p:cNvPr id="9719" name="Graphic 2">
            <a:extLst>
              <a:ext uri="{FF2B5EF4-FFF2-40B4-BE49-F238E27FC236}">
                <a16:creationId xmlns:a16="http://schemas.microsoft.com/office/drawing/2014/main" id="{B925D6AB-3A3E-01B8-9DA7-D9218F69F8E1}"/>
              </a:ext>
            </a:extLst>
          </p:cNvPr>
          <p:cNvGrpSpPr/>
          <p:nvPr/>
        </p:nvGrpSpPr>
        <p:grpSpPr>
          <a:xfrm>
            <a:off x="3627848" y="5519781"/>
            <a:ext cx="855664" cy="570363"/>
            <a:chOff x="3096439" y="2411769"/>
            <a:chExt cx="647668" cy="431718"/>
          </a:xfrm>
        </p:grpSpPr>
        <p:sp>
          <p:nvSpPr>
            <p:cNvPr id="9720" name="Freeform 9719">
              <a:extLst>
                <a:ext uri="{FF2B5EF4-FFF2-40B4-BE49-F238E27FC236}">
                  <a16:creationId xmlns:a16="http://schemas.microsoft.com/office/drawing/2014/main" id="{87B5960F-E86F-88DF-0538-900E49C82A7A}"/>
                </a:ext>
              </a:extLst>
            </p:cNvPr>
            <p:cNvSpPr/>
            <p:nvPr/>
          </p:nvSpPr>
          <p:spPr>
            <a:xfrm>
              <a:off x="3096439" y="2411769"/>
              <a:ext cx="647668" cy="431718"/>
            </a:xfrm>
            <a:custGeom>
              <a:avLst/>
              <a:gdLst>
                <a:gd name="connsiteX0" fmla="*/ 0 w 647668"/>
                <a:gd name="connsiteY0" fmla="*/ 0 h 431718"/>
                <a:gd name="connsiteX1" fmla="*/ 647668 w 647668"/>
                <a:gd name="connsiteY1" fmla="*/ 0 h 431718"/>
                <a:gd name="connsiteX2" fmla="*/ 647668 w 647668"/>
                <a:gd name="connsiteY2" fmla="*/ 431718 h 431718"/>
                <a:gd name="connsiteX3" fmla="*/ 0 w 647668"/>
                <a:gd name="connsiteY3" fmla="*/ 431718 h 431718"/>
                <a:gd name="connsiteX4" fmla="*/ 0 w 647668"/>
                <a:gd name="connsiteY4" fmla="*/ 0 h 431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8">
                  <a:moveTo>
                    <a:pt x="0" y="0"/>
                  </a:moveTo>
                  <a:lnTo>
                    <a:pt x="647668" y="0"/>
                  </a:lnTo>
                  <a:lnTo>
                    <a:pt x="647668" y="431718"/>
                  </a:lnTo>
                  <a:lnTo>
                    <a:pt x="0" y="431718"/>
                  </a:lnTo>
                  <a:lnTo>
                    <a:pt x="0" y="0"/>
                  </a:lnTo>
                  <a:close/>
                </a:path>
              </a:pathLst>
            </a:custGeom>
            <a:solidFill>
              <a:srgbClr val="FF7415"/>
            </a:solidFill>
            <a:ln w="1262" cap="flat">
              <a:noFill/>
              <a:prstDash val="solid"/>
              <a:miter/>
            </a:ln>
          </p:spPr>
          <p:txBody>
            <a:bodyPr rtlCol="0" anchor="ctr"/>
            <a:lstStyle/>
            <a:p>
              <a:endParaRPr lang="en-QA"/>
            </a:p>
          </p:txBody>
        </p:sp>
        <p:sp>
          <p:nvSpPr>
            <p:cNvPr id="9721" name="Freeform 9720">
              <a:extLst>
                <a:ext uri="{FF2B5EF4-FFF2-40B4-BE49-F238E27FC236}">
                  <a16:creationId xmlns:a16="http://schemas.microsoft.com/office/drawing/2014/main" id="{D871E487-251F-02A8-BA5D-B30290B34D91}"/>
                </a:ext>
              </a:extLst>
            </p:cNvPr>
            <p:cNvSpPr/>
            <p:nvPr/>
          </p:nvSpPr>
          <p:spPr>
            <a:xfrm>
              <a:off x="3096439" y="2411769"/>
              <a:ext cx="647668" cy="431718"/>
            </a:xfrm>
            <a:custGeom>
              <a:avLst/>
              <a:gdLst>
                <a:gd name="connsiteX0" fmla="*/ 647668 w 647668"/>
                <a:gd name="connsiteY0" fmla="*/ 0 h 431718"/>
                <a:gd name="connsiteX1" fmla="*/ 0 w 647668"/>
                <a:gd name="connsiteY1" fmla="*/ 0 h 431718"/>
                <a:gd name="connsiteX2" fmla="*/ 0 w 647668"/>
                <a:gd name="connsiteY2" fmla="*/ 431718 h 431718"/>
              </a:gdLst>
              <a:ahLst/>
              <a:cxnLst>
                <a:cxn ang="0">
                  <a:pos x="connsiteX0" y="connsiteY0"/>
                </a:cxn>
                <a:cxn ang="0">
                  <a:pos x="connsiteX1" y="connsiteY1"/>
                </a:cxn>
                <a:cxn ang="0">
                  <a:pos x="connsiteX2" y="connsiteY2"/>
                </a:cxn>
              </a:cxnLst>
              <a:rect l="l" t="t" r="r" b="b"/>
              <a:pathLst>
                <a:path w="647668" h="431718">
                  <a:moveTo>
                    <a:pt x="647668" y="0"/>
                  </a:moveTo>
                  <a:lnTo>
                    <a:pt x="0" y="0"/>
                  </a:lnTo>
                  <a:lnTo>
                    <a:pt x="0" y="431718"/>
                  </a:lnTo>
                </a:path>
              </a:pathLst>
            </a:custGeom>
            <a:solidFill>
              <a:srgbClr val="FFDA44"/>
            </a:solidFill>
            <a:ln w="1262" cap="flat">
              <a:noFill/>
              <a:prstDash val="solid"/>
              <a:miter/>
            </a:ln>
          </p:spPr>
          <p:txBody>
            <a:bodyPr rtlCol="0" anchor="ctr"/>
            <a:lstStyle/>
            <a:p>
              <a:endParaRPr lang="en-QA"/>
            </a:p>
          </p:txBody>
        </p:sp>
        <p:sp>
          <p:nvSpPr>
            <p:cNvPr id="9722" name="Freeform 9721">
              <a:extLst>
                <a:ext uri="{FF2B5EF4-FFF2-40B4-BE49-F238E27FC236}">
                  <a16:creationId xmlns:a16="http://schemas.microsoft.com/office/drawing/2014/main" id="{93B4E938-6A1A-D20A-8FAB-A7054B7F7361}"/>
                </a:ext>
              </a:extLst>
            </p:cNvPr>
            <p:cNvSpPr/>
            <p:nvPr/>
          </p:nvSpPr>
          <p:spPr>
            <a:xfrm>
              <a:off x="3237006" y="2441433"/>
              <a:ext cx="373577" cy="367462"/>
            </a:xfrm>
            <a:custGeom>
              <a:avLst/>
              <a:gdLst>
                <a:gd name="connsiteX0" fmla="*/ 290618 w 373577"/>
                <a:gd name="connsiteY0" fmla="*/ 53480 h 367462"/>
                <a:gd name="connsiteX1" fmla="*/ 280821 w 373577"/>
                <a:gd name="connsiteY1" fmla="*/ 55273 h 367462"/>
                <a:gd name="connsiteX2" fmla="*/ 274433 w 373577"/>
                <a:gd name="connsiteY2" fmla="*/ 61774 h 367462"/>
                <a:gd name="connsiteX3" fmla="*/ 274672 w 373577"/>
                <a:gd name="connsiteY3" fmla="*/ 69387 h 367462"/>
                <a:gd name="connsiteX4" fmla="*/ 296312 w 373577"/>
                <a:gd name="connsiteY4" fmla="*/ 112285 h 367462"/>
                <a:gd name="connsiteX5" fmla="*/ 296905 w 373577"/>
                <a:gd name="connsiteY5" fmla="*/ 113282 h 367462"/>
                <a:gd name="connsiteX6" fmla="*/ 323607 w 373577"/>
                <a:gd name="connsiteY6" fmla="*/ 172264 h 367462"/>
                <a:gd name="connsiteX7" fmla="*/ 320350 w 373577"/>
                <a:gd name="connsiteY7" fmla="*/ 210528 h 367462"/>
                <a:gd name="connsiteX8" fmla="*/ 292474 w 373577"/>
                <a:gd name="connsiteY8" fmla="*/ 242973 h 367462"/>
                <a:gd name="connsiteX9" fmla="*/ 292461 w 373577"/>
                <a:gd name="connsiteY9" fmla="*/ 242973 h 367462"/>
                <a:gd name="connsiteX10" fmla="*/ 292461 w 373577"/>
                <a:gd name="connsiteY10" fmla="*/ 242986 h 367462"/>
                <a:gd name="connsiteX11" fmla="*/ 251480 w 373577"/>
                <a:gd name="connsiteY11" fmla="*/ 256784 h 367462"/>
                <a:gd name="connsiteX12" fmla="*/ 214312 w 373577"/>
                <a:gd name="connsiteY12" fmla="*/ 245801 h 367462"/>
                <a:gd name="connsiteX13" fmla="*/ 169215 w 373577"/>
                <a:gd name="connsiteY13" fmla="*/ 199292 h 367462"/>
                <a:gd name="connsiteX14" fmla="*/ 168344 w 373577"/>
                <a:gd name="connsiteY14" fmla="*/ 198144 h 367462"/>
                <a:gd name="connsiteX15" fmla="*/ 136440 w 373577"/>
                <a:gd name="connsiteY15" fmla="*/ 162480 h 367462"/>
                <a:gd name="connsiteX16" fmla="*/ 128764 w 373577"/>
                <a:gd name="connsiteY16" fmla="*/ 159424 h 367462"/>
                <a:gd name="connsiteX17" fmla="*/ 118399 w 373577"/>
                <a:gd name="connsiteY17" fmla="*/ 163540 h 367462"/>
                <a:gd name="connsiteX18" fmla="*/ 118386 w 373577"/>
                <a:gd name="connsiteY18" fmla="*/ 163553 h 367462"/>
                <a:gd name="connsiteX19" fmla="*/ 106733 w 373577"/>
                <a:gd name="connsiteY19" fmla="*/ 175268 h 367462"/>
                <a:gd name="connsiteX20" fmla="*/ 105496 w 373577"/>
                <a:gd name="connsiteY20" fmla="*/ 185191 h 367462"/>
                <a:gd name="connsiteX21" fmla="*/ 124194 w 373577"/>
                <a:gd name="connsiteY21" fmla="*/ 227647 h 367462"/>
                <a:gd name="connsiteX22" fmla="*/ 126769 w 373577"/>
                <a:gd name="connsiteY22" fmla="*/ 232104 h 367462"/>
                <a:gd name="connsiteX23" fmla="*/ 151325 w 373577"/>
                <a:gd name="connsiteY23" fmla="*/ 286288 h 367462"/>
                <a:gd name="connsiteX24" fmla="*/ 149255 w 373577"/>
                <a:gd name="connsiteY24" fmla="*/ 324098 h 367462"/>
                <a:gd name="connsiteX25" fmla="*/ 122085 w 373577"/>
                <a:gd name="connsiteY25" fmla="*/ 356555 h 367462"/>
                <a:gd name="connsiteX26" fmla="*/ 70184 w 373577"/>
                <a:gd name="connsiteY26" fmla="*/ 365291 h 367462"/>
                <a:gd name="connsiteX27" fmla="*/ 32371 w 373577"/>
                <a:gd name="connsiteY27" fmla="*/ 344512 h 367462"/>
                <a:gd name="connsiteX28" fmla="*/ 9103 w 373577"/>
                <a:gd name="connsiteY28" fmla="*/ 320348 h 367462"/>
                <a:gd name="connsiteX29" fmla="*/ 2614 w 373577"/>
                <a:gd name="connsiteY29" fmla="*/ 311764 h 367462"/>
                <a:gd name="connsiteX30" fmla="*/ 783 w 373577"/>
                <a:gd name="connsiteY30" fmla="*/ 309150 h 367462"/>
                <a:gd name="connsiteX31" fmla="*/ 253 w 373577"/>
                <a:gd name="connsiteY31" fmla="*/ 308355 h 367462"/>
                <a:gd name="connsiteX32" fmla="*/ 89 w 373577"/>
                <a:gd name="connsiteY32" fmla="*/ 308090 h 367462"/>
                <a:gd name="connsiteX33" fmla="*/ 26 w 373577"/>
                <a:gd name="connsiteY33" fmla="*/ 308002 h 367462"/>
                <a:gd name="connsiteX34" fmla="*/ 1 w 373577"/>
                <a:gd name="connsiteY34" fmla="*/ 307964 h 367462"/>
                <a:gd name="connsiteX35" fmla="*/ 1 w 373577"/>
                <a:gd name="connsiteY35" fmla="*/ 307951 h 367462"/>
                <a:gd name="connsiteX36" fmla="*/ 22233 w 373577"/>
                <a:gd name="connsiteY36" fmla="*/ 293521 h 367462"/>
                <a:gd name="connsiteX37" fmla="*/ 44479 w 373577"/>
                <a:gd name="connsiteY37" fmla="*/ 279092 h 367462"/>
                <a:gd name="connsiteX38" fmla="*/ 44466 w 373577"/>
                <a:gd name="connsiteY38" fmla="*/ 279079 h 367462"/>
                <a:gd name="connsiteX39" fmla="*/ 44694 w 373577"/>
                <a:gd name="connsiteY39" fmla="*/ 279420 h 367462"/>
                <a:gd name="connsiteX40" fmla="*/ 45817 w 373577"/>
                <a:gd name="connsiteY40" fmla="*/ 281036 h 367462"/>
                <a:gd name="connsiteX41" fmla="*/ 50476 w 373577"/>
                <a:gd name="connsiteY41" fmla="*/ 287184 h 367462"/>
                <a:gd name="connsiteX42" fmla="*/ 66586 w 373577"/>
                <a:gd name="connsiteY42" fmla="*/ 304000 h 367462"/>
                <a:gd name="connsiteX43" fmla="*/ 83478 w 373577"/>
                <a:gd name="connsiteY43" fmla="*/ 313960 h 367462"/>
                <a:gd name="connsiteX44" fmla="*/ 92631 w 373577"/>
                <a:gd name="connsiteY44" fmla="*/ 312471 h 367462"/>
                <a:gd name="connsiteX45" fmla="*/ 92656 w 373577"/>
                <a:gd name="connsiteY45" fmla="*/ 312458 h 367462"/>
                <a:gd name="connsiteX46" fmla="*/ 92669 w 373577"/>
                <a:gd name="connsiteY46" fmla="*/ 312445 h 367462"/>
                <a:gd name="connsiteX47" fmla="*/ 99651 w 373577"/>
                <a:gd name="connsiteY47" fmla="*/ 305350 h 367462"/>
                <a:gd name="connsiteX48" fmla="*/ 99512 w 373577"/>
                <a:gd name="connsiteY48" fmla="*/ 297599 h 367462"/>
                <a:gd name="connsiteX49" fmla="*/ 79324 w 373577"/>
                <a:gd name="connsiteY49" fmla="*/ 256002 h 367462"/>
                <a:gd name="connsiteX50" fmla="*/ 78251 w 373577"/>
                <a:gd name="connsiteY50" fmla="*/ 254120 h 367462"/>
                <a:gd name="connsiteX51" fmla="*/ 52849 w 373577"/>
                <a:gd name="connsiteY51" fmla="*/ 191566 h 367462"/>
                <a:gd name="connsiteX52" fmla="*/ 58947 w 373577"/>
                <a:gd name="connsiteY52" fmla="*/ 152304 h 367462"/>
                <a:gd name="connsiteX53" fmla="*/ 88995 w 373577"/>
                <a:gd name="connsiteY53" fmla="*/ 119418 h 367462"/>
                <a:gd name="connsiteX54" fmla="*/ 89008 w 373577"/>
                <a:gd name="connsiteY54" fmla="*/ 119405 h 367462"/>
                <a:gd name="connsiteX55" fmla="*/ 129610 w 373577"/>
                <a:gd name="connsiteY55" fmla="*/ 106402 h 367462"/>
                <a:gd name="connsiteX56" fmla="*/ 165869 w 373577"/>
                <a:gd name="connsiteY56" fmla="*/ 118370 h 367462"/>
                <a:gd name="connsiteX57" fmla="*/ 208643 w 373577"/>
                <a:gd name="connsiteY57" fmla="*/ 163527 h 367462"/>
                <a:gd name="connsiteX58" fmla="*/ 210562 w 373577"/>
                <a:gd name="connsiteY58" fmla="*/ 166052 h 367462"/>
                <a:gd name="connsiteX59" fmla="*/ 242441 w 373577"/>
                <a:gd name="connsiteY59" fmla="*/ 200845 h 367462"/>
                <a:gd name="connsiteX60" fmla="*/ 250824 w 373577"/>
                <a:gd name="connsiteY60" fmla="*/ 203762 h 367462"/>
                <a:gd name="connsiteX61" fmla="*/ 263045 w 373577"/>
                <a:gd name="connsiteY61" fmla="*/ 198863 h 367462"/>
                <a:gd name="connsiteX62" fmla="*/ 263057 w 373577"/>
                <a:gd name="connsiteY62" fmla="*/ 198851 h 367462"/>
                <a:gd name="connsiteX63" fmla="*/ 263057 w 373577"/>
                <a:gd name="connsiteY63" fmla="*/ 198851 h 367462"/>
                <a:gd name="connsiteX64" fmla="*/ 271264 w 373577"/>
                <a:gd name="connsiteY64" fmla="*/ 190468 h 367462"/>
                <a:gd name="connsiteX65" fmla="*/ 271504 w 373577"/>
                <a:gd name="connsiteY65" fmla="*/ 182123 h 367462"/>
                <a:gd name="connsiteX66" fmla="*/ 250900 w 373577"/>
                <a:gd name="connsiteY66" fmla="*/ 139655 h 367462"/>
                <a:gd name="connsiteX67" fmla="*/ 249119 w 373577"/>
                <a:gd name="connsiteY67" fmla="*/ 136700 h 367462"/>
                <a:gd name="connsiteX68" fmla="*/ 222973 w 373577"/>
                <a:gd name="connsiteY68" fmla="*/ 81191 h 367462"/>
                <a:gd name="connsiteX69" fmla="*/ 224627 w 373577"/>
                <a:gd name="connsiteY69" fmla="*/ 43557 h 367462"/>
                <a:gd name="connsiteX70" fmla="*/ 251417 w 373577"/>
                <a:gd name="connsiteY70" fmla="*/ 11138 h 367462"/>
                <a:gd name="connsiteX71" fmla="*/ 251442 w 373577"/>
                <a:gd name="connsiteY71" fmla="*/ 11125 h 367462"/>
                <a:gd name="connsiteX72" fmla="*/ 303799 w 373577"/>
                <a:gd name="connsiteY72" fmla="*/ 2124 h 367462"/>
                <a:gd name="connsiteX73" fmla="*/ 341775 w 373577"/>
                <a:gd name="connsiteY73" fmla="*/ 23257 h 367462"/>
                <a:gd name="connsiteX74" fmla="*/ 364702 w 373577"/>
                <a:gd name="connsiteY74" fmla="*/ 47887 h 367462"/>
                <a:gd name="connsiteX75" fmla="*/ 371027 w 373577"/>
                <a:gd name="connsiteY75" fmla="*/ 56636 h 367462"/>
                <a:gd name="connsiteX76" fmla="*/ 372807 w 373577"/>
                <a:gd name="connsiteY76" fmla="*/ 59313 h 367462"/>
                <a:gd name="connsiteX77" fmla="*/ 373325 w 373577"/>
                <a:gd name="connsiteY77" fmla="*/ 60120 h 367462"/>
                <a:gd name="connsiteX78" fmla="*/ 373489 w 373577"/>
                <a:gd name="connsiteY78" fmla="*/ 60386 h 367462"/>
                <a:gd name="connsiteX79" fmla="*/ 373540 w 373577"/>
                <a:gd name="connsiteY79" fmla="*/ 60487 h 367462"/>
                <a:gd name="connsiteX80" fmla="*/ 373578 w 373577"/>
                <a:gd name="connsiteY80" fmla="*/ 60537 h 367462"/>
                <a:gd name="connsiteX81" fmla="*/ 351004 w 373577"/>
                <a:gd name="connsiteY81" fmla="*/ 74437 h 367462"/>
                <a:gd name="connsiteX82" fmla="*/ 328430 w 373577"/>
                <a:gd name="connsiteY82" fmla="*/ 88336 h 367462"/>
                <a:gd name="connsiteX83" fmla="*/ 328430 w 373577"/>
                <a:gd name="connsiteY83" fmla="*/ 88349 h 367462"/>
                <a:gd name="connsiteX84" fmla="*/ 328430 w 373577"/>
                <a:gd name="connsiteY84" fmla="*/ 88349 h 367462"/>
                <a:gd name="connsiteX85" fmla="*/ 328228 w 373577"/>
                <a:gd name="connsiteY85" fmla="*/ 88021 h 367462"/>
                <a:gd name="connsiteX86" fmla="*/ 327142 w 373577"/>
                <a:gd name="connsiteY86" fmla="*/ 86392 h 367462"/>
                <a:gd name="connsiteX87" fmla="*/ 322660 w 373577"/>
                <a:gd name="connsiteY87" fmla="*/ 80206 h 367462"/>
                <a:gd name="connsiteX88" fmla="*/ 307043 w 373577"/>
                <a:gd name="connsiteY88" fmla="*/ 63315 h 367462"/>
                <a:gd name="connsiteX89" fmla="*/ 290618 w 373577"/>
                <a:gd name="connsiteY89" fmla="*/ 53480 h 36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73577" h="367462">
                  <a:moveTo>
                    <a:pt x="290618" y="53480"/>
                  </a:moveTo>
                  <a:cubicBezTo>
                    <a:pt x="287323" y="52634"/>
                    <a:pt x="284583" y="52773"/>
                    <a:pt x="280821" y="55273"/>
                  </a:cubicBezTo>
                  <a:cubicBezTo>
                    <a:pt x="275720" y="58669"/>
                    <a:pt x="274698" y="61042"/>
                    <a:pt x="274433" y="61774"/>
                  </a:cubicBezTo>
                  <a:cubicBezTo>
                    <a:pt x="274092" y="62696"/>
                    <a:pt x="273625" y="64817"/>
                    <a:pt x="274672" y="69387"/>
                  </a:cubicBezTo>
                  <a:cubicBezTo>
                    <a:pt x="277135" y="80193"/>
                    <a:pt x="284937" y="93411"/>
                    <a:pt x="296312" y="112285"/>
                  </a:cubicBezTo>
                  <a:cubicBezTo>
                    <a:pt x="296501" y="112613"/>
                    <a:pt x="296703" y="112941"/>
                    <a:pt x="296905" y="113282"/>
                  </a:cubicBezTo>
                  <a:cubicBezTo>
                    <a:pt x="306665" y="129441"/>
                    <a:pt x="319555" y="150827"/>
                    <a:pt x="323607" y="172264"/>
                  </a:cubicBezTo>
                  <a:cubicBezTo>
                    <a:pt x="325842" y="184067"/>
                    <a:pt x="325754" y="197310"/>
                    <a:pt x="320350" y="210528"/>
                  </a:cubicBezTo>
                  <a:cubicBezTo>
                    <a:pt x="314934" y="223771"/>
                    <a:pt x="305200" y="234489"/>
                    <a:pt x="292474" y="242973"/>
                  </a:cubicBezTo>
                  <a:cubicBezTo>
                    <a:pt x="292474" y="242973"/>
                    <a:pt x="292474" y="242973"/>
                    <a:pt x="292461" y="242973"/>
                  </a:cubicBezTo>
                  <a:cubicBezTo>
                    <a:pt x="292461" y="242973"/>
                    <a:pt x="292461" y="242973"/>
                    <a:pt x="292461" y="242986"/>
                  </a:cubicBezTo>
                  <a:cubicBezTo>
                    <a:pt x="279546" y="251596"/>
                    <a:pt x="265835" y="256607"/>
                    <a:pt x="251480" y="256784"/>
                  </a:cubicBezTo>
                  <a:cubicBezTo>
                    <a:pt x="237100" y="256961"/>
                    <a:pt x="224639" y="252252"/>
                    <a:pt x="214312" y="245801"/>
                  </a:cubicBezTo>
                  <a:cubicBezTo>
                    <a:pt x="195690" y="234136"/>
                    <a:pt x="180603" y="214278"/>
                    <a:pt x="169215" y="199292"/>
                  </a:cubicBezTo>
                  <a:cubicBezTo>
                    <a:pt x="168924" y="198901"/>
                    <a:pt x="168634" y="198522"/>
                    <a:pt x="168344" y="198144"/>
                  </a:cubicBezTo>
                  <a:cubicBezTo>
                    <a:pt x="155012" y="180596"/>
                    <a:pt x="145656" y="168628"/>
                    <a:pt x="136440" y="162480"/>
                  </a:cubicBezTo>
                  <a:cubicBezTo>
                    <a:pt x="132590" y="159917"/>
                    <a:pt x="130229" y="159450"/>
                    <a:pt x="128764" y="159424"/>
                  </a:cubicBezTo>
                  <a:cubicBezTo>
                    <a:pt x="127388" y="159399"/>
                    <a:pt x="124143" y="159715"/>
                    <a:pt x="118399" y="163540"/>
                  </a:cubicBezTo>
                  <a:cubicBezTo>
                    <a:pt x="118386" y="163553"/>
                    <a:pt x="118386" y="163553"/>
                    <a:pt x="118386" y="163553"/>
                  </a:cubicBezTo>
                  <a:cubicBezTo>
                    <a:pt x="110950" y="168514"/>
                    <a:pt x="108008" y="172630"/>
                    <a:pt x="106733" y="175268"/>
                  </a:cubicBezTo>
                  <a:cubicBezTo>
                    <a:pt x="105534" y="177780"/>
                    <a:pt x="104953" y="180772"/>
                    <a:pt x="105496" y="185191"/>
                  </a:cubicBezTo>
                  <a:cubicBezTo>
                    <a:pt x="106784" y="195846"/>
                    <a:pt x="113462" y="209051"/>
                    <a:pt x="124194" y="227647"/>
                  </a:cubicBezTo>
                  <a:cubicBezTo>
                    <a:pt x="125015" y="229086"/>
                    <a:pt x="125886" y="230576"/>
                    <a:pt x="126769" y="232104"/>
                  </a:cubicBezTo>
                  <a:cubicBezTo>
                    <a:pt x="135695" y="247467"/>
                    <a:pt x="147146" y="267161"/>
                    <a:pt x="151325" y="286288"/>
                  </a:cubicBezTo>
                  <a:cubicBezTo>
                    <a:pt x="153812" y="297725"/>
                    <a:pt x="154267" y="310855"/>
                    <a:pt x="149255" y="324098"/>
                  </a:cubicBezTo>
                  <a:cubicBezTo>
                    <a:pt x="144192" y="337492"/>
                    <a:pt x="134635" y="348198"/>
                    <a:pt x="122085" y="356555"/>
                  </a:cubicBezTo>
                  <a:cubicBezTo>
                    <a:pt x="104865" y="368056"/>
                    <a:pt x="86508" y="369521"/>
                    <a:pt x="70184" y="365291"/>
                  </a:cubicBezTo>
                  <a:cubicBezTo>
                    <a:pt x="54895" y="361340"/>
                    <a:pt x="41979" y="352629"/>
                    <a:pt x="32371" y="344512"/>
                  </a:cubicBezTo>
                  <a:cubicBezTo>
                    <a:pt x="22536" y="336205"/>
                    <a:pt x="14532" y="327128"/>
                    <a:pt x="9103" y="320348"/>
                  </a:cubicBezTo>
                  <a:cubicBezTo>
                    <a:pt x="6338" y="316902"/>
                    <a:pt x="4154" y="313935"/>
                    <a:pt x="2614" y="311764"/>
                  </a:cubicBezTo>
                  <a:cubicBezTo>
                    <a:pt x="1844" y="310678"/>
                    <a:pt x="1225" y="309794"/>
                    <a:pt x="783" y="309150"/>
                  </a:cubicBezTo>
                  <a:cubicBezTo>
                    <a:pt x="569" y="308822"/>
                    <a:pt x="392" y="308557"/>
                    <a:pt x="253" y="308355"/>
                  </a:cubicBezTo>
                  <a:cubicBezTo>
                    <a:pt x="190" y="308254"/>
                    <a:pt x="139" y="308166"/>
                    <a:pt x="89" y="308090"/>
                  </a:cubicBezTo>
                  <a:lnTo>
                    <a:pt x="26" y="308002"/>
                  </a:lnTo>
                  <a:lnTo>
                    <a:pt x="1" y="307964"/>
                  </a:lnTo>
                  <a:lnTo>
                    <a:pt x="1" y="307951"/>
                  </a:lnTo>
                  <a:cubicBezTo>
                    <a:pt x="-12" y="307951"/>
                    <a:pt x="-12" y="307939"/>
                    <a:pt x="22233" y="293521"/>
                  </a:cubicBezTo>
                  <a:cubicBezTo>
                    <a:pt x="44479" y="279104"/>
                    <a:pt x="44479" y="279092"/>
                    <a:pt x="44479" y="279092"/>
                  </a:cubicBezTo>
                  <a:lnTo>
                    <a:pt x="44466" y="279079"/>
                  </a:lnTo>
                  <a:cubicBezTo>
                    <a:pt x="44504" y="279130"/>
                    <a:pt x="44580" y="279243"/>
                    <a:pt x="44694" y="279420"/>
                  </a:cubicBezTo>
                  <a:cubicBezTo>
                    <a:pt x="44921" y="279748"/>
                    <a:pt x="45299" y="280304"/>
                    <a:pt x="45817" y="281036"/>
                  </a:cubicBezTo>
                  <a:cubicBezTo>
                    <a:pt x="46865" y="282500"/>
                    <a:pt x="48456" y="284659"/>
                    <a:pt x="50476" y="287184"/>
                  </a:cubicBezTo>
                  <a:cubicBezTo>
                    <a:pt x="54630" y="292360"/>
                    <a:pt x="60248" y="298647"/>
                    <a:pt x="66586" y="304000"/>
                  </a:cubicBezTo>
                  <a:cubicBezTo>
                    <a:pt x="73151" y="309542"/>
                    <a:pt x="78971" y="312799"/>
                    <a:pt x="83478" y="313960"/>
                  </a:cubicBezTo>
                  <a:cubicBezTo>
                    <a:pt x="86937" y="314857"/>
                    <a:pt x="89424" y="314604"/>
                    <a:pt x="92631" y="312471"/>
                  </a:cubicBezTo>
                  <a:lnTo>
                    <a:pt x="92656" y="312458"/>
                  </a:lnTo>
                  <a:lnTo>
                    <a:pt x="92669" y="312445"/>
                  </a:lnTo>
                  <a:cubicBezTo>
                    <a:pt x="98110" y="308810"/>
                    <a:pt x="99310" y="306247"/>
                    <a:pt x="99651" y="305350"/>
                  </a:cubicBezTo>
                  <a:cubicBezTo>
                    <a:pt x="100042" y="304328"/>
                    <a:pt x="100509" y="302169"/>
                    <a:pt x="99512" y="297599"/>
                  </a:cubicBezTo>
                  <a:cubicBezTo>
                    <a:pt x="97201" y="286995"/>
                    <a:pt x="89929" y="274383"/>
                    <a:pt x="79324" y="256002"/>
                  </a:cubicBezTo>
                  <a:cubicBezTo>
                    <a:pt x="78971" y="255383"/>
                    <a:pt x="78617" y="254752"/>
                    <a:pt x="78251" y="254120"/>
                  </a:cubicBezTo>
                  <a:cubicBezTo>
                    <a:pt x="68618" y="237418"/>
                    <a:pt x="55665" y="214821"/>
                    <a:pt x="52849" y="191566"/>
                  </a:cubicBezTo>
                  <a:cubicBezTo>
                    <a:pt x="51334" y="179018"/>
                    <a:pt x="52584" y="165522"/>
                    <a:pt x="58947" y="152304"/>
                  </a:cubicBezTo>
                  <a:cubicBezTo>
                    <a:pt x="65235" y="139213"/>
                    <a:pt x="75574" y="128368"/>
                    <a:pt x="88995" y="119418"/>
                  </a:cubicBezTo>
                  <a:lnTo>
                    <a:pt x="89008" y="119405"/>
                  </a:lnTo>
                  <a:cubicBezTo>
                    <a:pt x="101696" y="110972"/>
                    <a:pt x="115306" y="106175"/>
                    <a:pt x="129610" y="106402"/>
                  </a:cubicBezTo>
                  <a:cubicBezTo>
                    <a:pt x="143826" y="106629"/>
                    <a:pt x="155971" y="111767"/>
                    <a:pt x="165869" y="118370"/>
                  </a:cubicBezTo>
                  <a:cubicBezTo>
                    <a:pt x="183140" y="129883"/>
                    <a:pt x="197558" y="148908"/>
                    <a:pt x="208643" y="163527"/>
                  </a:cubicBezTo>
                  <a:cubicBezTo>
                    <a:pt x="209287" y="164386"/>
                    <a:pt x="209931" y="165232"/>
                    <a:pt x="210562" y="166052"/>
                  </a:cubicBezTo>
                  <a:cubicBezTo>
                    <a:pt x="223730" y="183386"/>
                    <a:pt x="233199" y="195063"/>
                    <a:pt x="242441" y="200845"/>
                  </a:cubicBezTo>
                  <a:cubicBezTo>
                    <a:pt x="246291" y="203257"/>
                    <a:pt x="248879" y="203787"/>
                    <a:pt x="250824" y="203762"/>
                  </a:cubicBezTo>
                  <a:cubicBezTo>
                    <a:pt x="252781" y="203736"/>
                    <a:pt x="256669" y="203118"/>
                    <a:pt x="263045" y="198863"/>
                  </a:cubicBezTo>
                  <a:lnTo>
                    <a:pt x="263057" y="198851"/>
                  </a:lnTo>
                  <a:lnTo>
                    <a:pt x="263057" y="198851"/>
                  </a:lnTo>
                  <a:cubicBezTo>
                    <a:pt x="268991" y="194912"/>
                    <a:pt x="270683" y="191895"/>
                    <a:pt x="271264" y="190468"/>
                  </a:cubicBezTo>
                  <a:cubicBezTo>
                    <a:pt x="271870" y="188991"/>
                    <a:pt x="272350" y="186592"/>
                    <a:pt x="271504" y="182123"/>
                  </a:cubicBezTo>
                  <a:cubicBezTo>
                    <a:pt x="269484" y="171456"/>
                    <a:pt x="262098" y="158238"/>
                    <a:pt x="250900" y="139655"/>
                  </a:cubicBezTo>
                  <a:cubicBezTo>
                    <a:pt x="250319" y="138695"/>
                    <a:pt x="249725" y="137710"/>
                    <a:pt x="249119" y="136700"/>
                  </a:cubicBezTo>
                  <a:cubicBezTo>
                    <a:pt x="239663" y="121084"/>
                    <a:pt x="227480" y="100923"/>
                    <a:pt x="222973" y="81191"/>
                  </a:cubicBezTo>
                  <a:cubicBezTo>
                    <a:pt x="220384" y="69841"/>
                    <a:pt x="219791" y="56775"/>
                    <a:pt x="224627" y="43557"/>
                  </a:cubicBezTo>
                  <a:cubicBezTo>
                    <a:pt x="229538" y="30150"/>
                    <a:pt x="238981" y="19432"/>
                    <a:pt x="251417" y="11138"/>
                  </a:cubicBezTo>
                  <a:lnTo>
                    <a:pt x="251442" y="11125"/>
                  </a:lnTo>
                  <a:cubicBezTo>
                    <a:pt x="268802" y="-414"/>
                    <a:pt x="287222" y="-2131"/>
                    <a:pt x="303799" y="2124"/>
                  </a:cubicBezTo>
                  <a:cubicBezTo>
                    <a:pt x="319302" y="6101"/>
                    <a:pt x="332230" y="14975"/>
                    <a:pt x="341775" y="23257"/>
                  </a:cubicBezTo>
                  <a:cubicBezTo>
                    <a:pt x="351547" y="31728"/>
                    <a:pt x="359400" y="40995"/>
                    <a:pt x="364702" y="47887"/>
                  </a:cubicBezTo>
                  <a:cubicBezTo>
                    <a:pt x="367404" y="51397"/>
                    <a:pt x="369538" y="54427"/>
                    <a:pt x="371027" y="56636"/>
                  </a:cubicBezTo>
                  <a:cubicBezTo>
                    <a:pt x="371785" y="57747"/>
                    <a:pt x="372378" y="58644"/>
                    <a:pt x="372807" y="59313"/>
                  </a:cubicBezTo>
                  <a:cubicBezTo>
                    <a:pt x="373022" y="59641"/>
                    <a:pt x="373186" y="59919"/>
                    <a:pt x="373325" y="60120"/>
                  </a:cubicBezTo>
                  <a:cubicBezTo>
                    <a:pt x="373388" y="60234"/>
                    <a:pt x="373439" y="60323"/>
                    <a:pt x="373489" y="60386"/>
                  </a:cubicBezTo>
                  <a:lnTo>
                    <a:pt x="373540" y="60487"/>
                  </a:lnTo>
                  <a:lnTo>
                    <a:pt x="373578" y="60537"/>
                  </a:lnTo>
                  <a:cubicBezTo>
                    <a:pt x="373578" y="60550"/>
                    <a:pt x="373590" y="60550"/>
                    <a:pt x="351004" y="74437"/>
                  </a:cubicBezTo>
                  <a:cubicBezTo>
                    <a:pt x="328418" y="88324"/>
                    <a:pt x="328418" y="88336"/>
                    <a:pt x="328430" y="88336"/>
                  </a:cubicBezTo>
                  <a:lnTo>
                    <a:pt x="328430" y="88349"/>
                  </a:lnTo>
                  <a:lnTo>
                    <a:pt x="328430" y="88349"/>
                  </a:lnTo>
                  <a:cubicBezTo>
                    <a:pt x="328405" y="88298"/>
                    <a:pt x="328329" y="88185"/>
                    <a:pt x="328228" y="88021"/>
                  </a:cubicBezTo>
                  <a:cubicBezTo>
                    <a:pt x="328001" y="87680"/>
                    <a:pt x="327648" y="87124"/>
                    <a:pt x="327142" y="86392"/>
                  </a:cubicBezTo>
                  <a:cubicBezTo>
                    <a:pt x="326145" y="84915"/>
                    <a:pt x="324617" y="82756"/>
                    <a:pt x="322660" y="80206"/>
                  </a:cubicBezTo>
                  <a:cubicBezTo>
                    <a:pt x="318646" y="74979"/>
                    <a:pt x="313217" y="68667"/>
                    <a:pt x="307043" y="63315"/>
                  </a:cubicBezTo>
                  <a:cubicBezTo>
                    <a:pt x="300655" y="57785"/>
                    <a:pt x="294999" y="54604"/>
                    <a:pt x="290618" y="53480"/>
                  </a:cubicBezTo>
                  <a:close/>
                </a:path>
              </a:pathLst>
            </a:custGeom>
            <a:solidFill>
              <a:srgbClr val="FFFFFF"/>
            </a:solidFill>
            <a:ln w="1262" cap="flat">
              <a:noFill/>
              <a:prstDash val="solid"/>
              <a:miter/>
            </a:ln>
          </p:spPr>
          <p:txBody>
            <a:bodyPr rtlCol="0" anchor="ctr"/>
            <a:lstStyle/>
            <a:p>
              <a:endParaRPr lang="en-QA"/>
            </a:p>
          </p:txBody>
        </p:sp>
      </p:grpSp>
      <p:grpSp>
        <p:nvGrpSpPr>
          <p:cNvPr id="9723" name="Graphic 2">
            <a:extLst>
              <a:ext uri="{FF2B5EF4-FFF2-40B4-BE49-F238E27FC236}">
                <a16:creationId xmlns:a16="http://schemas.microsoft.com/office/drawing/2014/main" id="{4B119CF4-7695-1C13-370B-2DD43A017EEB}"/>
              </a:ext>
            </a:extLst>
          </p:cNvPr>
          <p:cNvGrpSpPr/>
          <p:nvPr/>
        </p:nvGrpSpPr>
        <p:grpSpPr>
          <a:xfrm>
            <a:off x="3627848" y="8731941"/>
            <a:ext cx="855664" cy="570413"/>
            <a:chOff x="3096439" y="4843112"/>
            <a:chExt cx="647668" cy="431756"/>
          </a:xfrm>
        </p:grpSpPr>
        <p:sp>
          <p:nvSpPr>
            <p:cNvPr id="9724" name="Freeform 9723">
              <a:extLst>
                <a:ext uri="{FF2B5EF4-FFF2-40B4-BE49-F238E27FC236}">
                  <a16:creationId xmlns:a16="http://schemas.microsoft.com/office/drawing/2014/main" id="{9366F52B-E190-4A36-3B1C-E1257FF3B214}"/>
                </a:ext>
              </a:extLst>
            </p:cNvPr>
            <p:cNvSpPr/>
            <p:nvPr/>
          </p:nvSpPr>
          <p:spPr>
            <a:xfrm>
              <a:off x="3096439" y="4843112"/>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C72C"/>
            </a:solidFill>
            <a:ln w="1262" cap="flat">
              <a:noFill/>
              <a:prstDash val="solid"/>
              <a:miter/>
            </a:ln>
          </p:spPr>
          <p:txBody>
            <a:bodyPr rtlCol="0" anchor="ctr"/>
            <a:lstStyle/>
            <a:p>
              <a:endParaRPr lang="en-QA"/>
            </a:p>
          </p:txBody>
        </p:sp>
        <p:sp>
          <p:nvSpPr>
            <p:cNvPr id="9725" name="Freeform 9724">
              <a:extLst>
                <a:ext uri="{FF2B5EF4-FFF2-40B4-BE49-F238E27FC236}">
                  <a16:creationId xmlns:a16="http://schemas.microsoft.com/office/drawing/2014/main" id="{4B2EE987-0296-DFEE-45E1-52E9A49AA7EE}"/>
                </a:ext>
              </a:extLst>
            </p:cNvPr>
            <p:cNvSpPr/>
            <p:nvPr/>
          </p:nvSpPr>
          <p:spPr>
            <a:xfrm>
              <a:off x="3096439" y="4843112"/>
              <a:ext cx="647668" cy="431756"/>
            </a:xfrm>
            <a:custGeom>
              <a:avLst/>
              <a:gdLst>
                <a:gd name="connsiteX0" fmla="*/ 0 w 647668"/>
                <a:gd name="connsiteY0" fmla="*/ 0 h 431756"/>
                <a:gd name="connsiteX1" fmla="*/ 647668 w 647668"/>
                <a:gd name="connsiteY1" fmla="*/ 0 h 431756"/>
                <a:gd name="connsiteX2" fmla="*/ 647668 w 647668"/>
                <a:gd name="connsiteY2" fmla="*/ 143919 h 431756"/>
                <a:gd name="connsiteX3" fmla="*/ 0 w 647668"/>
                <a:gd name="connsiteY3" fmla="*/ 143919 h 431756"/>
                <a:gd name="connsiteX4" fmla="*/ 0 w 647668"/>
                <a:gd name="connsiteY4" fmla="*/ 0 h 431756"/>
                <a:gd name="connsiteX5" fmla="*/ 0 w 647668"/>
                <a:gd name="connsiteY5" fmla="*/ 287837 h 431756"/>
                <a:gd name="connsiteX6" fmla="*/ 647668 w 647668"/>
                <a:gd name="connsiteY6" fmla="*/ 287837 h 431756"/>
                <a:gd name="connsiteX7" fmla="*/ 647668 w 647668"/>
                <a:gd name="connsiteY7" fmla="*/ 431756 h 431756"/>
                <a:gd name="connsiteX8" fmla="*/ 0 w 647668"/>
                <a:gd name="connsiteY8" fmla="*/ 431756 h 431756"/>
                <a:gd name="connsiteX9" fmla="*/ 0 w 647668"/>
                <a:gd name="connsiteY9" fmla="*/ 287837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56">
                  <a:moveTo>
                    <a:pt x="0" y="0"/>
                  </a:moveTo>
                  <a:lnTo>
                    <a:pt x="647668" y="0"/>
                  </a:lnTo>
                  <a:lnTo>
                    <a:pt x="647668" y="143919"/>
                  </a:lnTo>
                  <a:lnTo>
                    <a:pt x="0" y="143919"/>
                  </a:lnTo>
                  <a:lnTo>
                    <a:pt x="0" y="0"/>
                  </a:lnTo>
                  <a:close/>
                  <a:moveTo>
                    <a:pt x="0" y="287837"/>
                  </a:moveTo>
                  <a:lnTo>
                    <a:pt x="647668" y="287837"/>
                  </a:lnTo>
                  <a:lnTo>
                    <a:pt x="647668" y="431756"/>
                  </a:lnTo>
                  <a:lnTo>
                    <a:pt x="0" y="431756"/>
                  </a:lnTo>
                  <a:lnTo>
                    <a:pt x="0" y="287837"/>
                  </a:lnTo>
                  <a:close/>
                </a:path>
              </a:pathLst>
            </a:custGeom>
            <a:solidFill>
              <a:srgbClr val="00778B"/>
            </a:solidFill>
            <a:ln w="1262" cap="flat">
              <a:noFill/>
              <a:prstDash val="solid"/>
              <a:miter/>
            </a:ln>
          </p:spPr>
          <p:txBody>
            <a:bodyPr rtlCol="0" anchor="ctr"/>
            <a:lstStyle/>
            <a:p>
              <a:endParaRPr lang="en-QA"/>
            </a:p>
          </p:txBody>
        </p:sp>
        <p:sp>
          <p:nvSpPr>
            <p:cNvPr id="9726" name="Freeform 9725">
              <a:extLst>
                <a:ext uri="{FF2B5EF4-FFF2-40B4-BE49-F238E27FC236}">
                  <a16:creationId xmlns:a16="http://schemas.microsoft.com/office/drawing/2014/main" id="{CA6B0E67-3888-434E-5430-3A35FE3D9E89}"/>
                </a:ext>
              </a:extLst>
            </p:cNvPr>
            <p:cNvSpPr/>
            <p:nvPr/>
          </p:nvSpPr>
          <p:spPr>
            <a:xfrm>
              <a:off x="3096439" y="4843112"/>
              <a:ext cx="323834" cy="431756"/>
            </a:xfrm>
            <a:custGeom>
              <a:avLst/>
              <a:gdLst>
                <a:gd name="connsiteX0" fmla="*/ 323834 w 323834"/>
                <a:gd name="connsiteY0" fmla="*/ 215891 h 431756"/>
                <a:gd name="connsiteX1" fmla="*/ 0 w 323834"/>
                <a:gd name="connsiteY1" fmla="*/ 431756 h 431756"/>
                <a:gd name="connsiteX2" fmla="*/ 0 w 323834"/>
                <a:gd name="connsiteY2" fmla="*/ 0 h 431756"/>
                <a:gd name="connsiteX3" fmla="*/ 323834 w 323834"/>
                <a:gd name="connsiteY3" fmla="*/ 215891 h 431756"/>
              </a:gdLst>
              <a:ahLst/>
              <a:cxnLst>
                <a:cxn ang="0">
                  <a:pos x="connsiteX0" y="connsiteY0"/>
                </a:cxn>
                <a:cxn ang="0">
                  <a:pos x="connsiteX1" y="connsiteY1"/>
                </a:cxn>
                <a:cxn ang="0">
                  <a:pos x="connsiteX2" y="connsiteY2"/>
                </a:cxn>
                <a:cxn ang="0">
                  <a:pos x="connsiteX3" y="connsiteY3"/>
                </a:cxn>
              </a:cxnLst>
              <a:rect l="l" t="t" r="r" b="b"/>
              <a:pathLst>
                <a:path w="323834" h="431756">
                  <a:moveTo>
                    <a:pt x="323834" y="215891"/>
                  </a:moveTo>
                  <a:lnTo>
                    <a:pt x="0" y="431756"/>
                  </a:lnTo>
                  <a:lnTo>
                    <a:pt x="0" y="0"/>
                  </a:lnTo>
                  <a:lnTo>
                    <a:pt x="323834" y="215891"/>
                  </a:lnTo>
                  <a:close/>
                </a:path>
              </a:pathLst>
            </a:custGeom>
            <a:solidFill>
              <a:srgbClr val="000000"/>
            </a:solidFill>
            <a:ln w="1262" cap="flat">
              <a:noFill/>
              <a:prstDash val="solid"/>
              <a:miter/>
            </a:ln>
          </p:spPr>
          <p:txBody>
            <a:bodyPr rtlCol="0" anchor="ctr"/>
            <a:lstStyle/>
            <a:p>
              <a:endParaRPr lang="en-QA"/>
            </a:p>
          </p:txBody>
        </p:sp>
      </p:grpSp>
      <p:grpSp>
        <p:nvGrpSpPr>
          <p:cNvPr id="9727" name="Graphic 2">
            <a:extLst>
              <a:ext uri="{FF2B5EF4-FFF2-40B4-BE49-F238E27FC236}">
                <a16:creationId xmlns:a16="http://schemas.microsoft.com/office/drawing/2014/main" id="{3865F7A0-DD37-E4B8-F713-77F24493E2F0}"/>
              </a:ext>
            </a:extLst>
          </p:cNvPr>
          <p:cNvGrpSpPr/>
          <p:nvPr/>
        </p:nvGrpSpPr>
        <p:grpSpPr>
          <a:xfrm>
            <a:off x="3627848" y="9802716"/>
            <a:ext cx="855664" cy="570413"/>
            <a:chOff x="3096439" y="5653601"/>
            <a:chExt cx="647668" cy="431756"/>
          </a:xfrm>
        </p:grpSpPr>
        <p:sp>
          <p:nvSpPr>
            <p:cNvPr id="9728" name="Freeform 9727">
              <a:extLst>
                <a:ext uri="{FF2B5EF4-FFF2-40B4-BE49-F238E27FC236}">
                  <a16:creationId xmlns:a16="http://schemas.microsoft.com/office/drawing/2014/main" id="{B6A85170-290B-42DD-2B50-4A3659202E64}"/>
                </a:ext>
              </a:extLst>
            </p:cNvPr>
            <p:cNvSpPr/>
            <p:nvPr/>
          </p:nvSpPr>
          <p:spPr>
            <a:xfrm>
              <a:off x="3096439" y="5653601"/>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9B3A"/>
            </a:solidFill>
            <a:ln w="1262" cap="flat">
              <a:noFill/>
              <a:prstDash val="solid"/>
              <a:miter/>
            </a:ln>
          </p:spPr>
          <p:txBody>
            <a:bodyPr rtlCol="0" anchor="ctr"/>
            <a:lstStyle/>
            <a:p>
              <a:endParaRPr lang="en-QA"/>
            </a:p>
          </p:txBody>
        </p:sp>
        <p:sp>
          <p:nvSpPr>
            <p:cNvPr id="9729" name="Freeform 9728">
              <a:extLst>
                <a:ext uri="{FF2B5EF4-FFF2-40B4-BE49-F238E27FC236}">
                  <a16:creationId xmlns:a16="http://schemas.microsoft.com/office/drawing/2014/main" id="{3E5B1D7E-4BF4-6723-D742-9A24E2D4281A}"/>
                </a:ext>
              </a:extLst>
            </p:cNvPr>
            <p:cNvSpPr/>
            <p:nvPr/>
          </p:nvSpPr>
          <p:spPr>
            <a:xfrm>
              <a:off x="3160322" y="5677967"/>
              <a:ext cx="518639" cy="382141"/>
            </a:xfrm>
            <a:custGeom>
              <a:avLst/>
              <a:gdLst>
                <a:gd name="connsiteX0" fmla="*/ 259951 w 518639"/>
                <a:gd name="connsiteY0" fmla="*/ 0 h 382141"/>
                <a:gd name="connsiteX1" fmla="*/ 518639 w 518639"/>
                <a:gd name="connsiteY1" fmla="*/ 191134 h 382141"/>
                <a:gd name="connsiteX2" fmla="*/ 259951 w 518639"/>
                <a:gd name="connsiteY2" fmla="*/ 382142 h 382141"/>
                <a:gd name="connsiteX3" fmla="*/ 0 w 518639"/>
                <a:gd name="connsiteY3" fmla="*/ 191134 h 382141"/>
                <a:gd name="connsiteX4" fmla="*/ 259951 w 518639"/>
                <a:gd name="connsiteY4" fmla="*/ 0 h 382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639" h="382141">
                  <a:moveTo>
                    <a:pt x="259951" y="0"/>
                  </a:moveTo>
                  <a:lnTo>
                    <a:pt x="518639" y="191134"/>
                  </a:lnTo>
                  <a:lnTo>
                    <a:pt x="259951" y="382142"/>
                  </a:lnTo>
                  <a:lnTo>
                    <a:pt x="0" y="191134"/>
                  </a:lnTo>
                  <a:lnTo>
                    <a:pt x="259951" y="0"/>
                  </a:lnTo>
                  <a:close/>
                </a:path>
              </a:pathLst>
            </a:custGeom>
            <a:solidFill>
              <a:srgbClr val="FEDF00"/>
            </a:solidFill>
            <a:ln w="1262" cap="flat">
              <a:noFill/>
              <a:prstDash val="solid"/>
              <a:miter/>
            </a:ln>
          </p:spPr>
          <p:txBody>
            <a:bodyPr rtlCol="0" anchor="ctr"/>
            <a:lstStyle/>
            <a:p>
              <a:endParaRPr lang="en-QA"/>
            </a:p>
          </p:txBody>
        </p:sp>
        <p:sp>
          <p:nvSpPr>
            <p:cNvPr id="9730" name="Freeform 9729">
              <a:extLst>
                <a:ext uri="{FF2B5EF4-FFF2-40B4-BE49-F238E27FC236}">
                  <a16:creationId xmlns:a16="http://schemas.microsoft.com/office/drawing/2014/main" id="{BAC83352-4290-CCE8-8604-EDBE9EE0AB95}"/>
                </a:ext>
              </a:extLst>
            </p:cNvPr>
            <p:cNvSpPr/>
            <p:nvPr/>
          </p:nvSpPr>
          <p:spPr>
            <a:xfrm>
              <a:off x="3318767" y="5767979"/>
              <a:ext cx="203011" cy="203000"/>
            </a:xfrm>
            <a:custGeom>
              <a:avLst/>
              <a:gdLst>
                <a:gd name="connsiteX0" fmla="*/ 101506 w 203011"/>
                <a:gd name="connsiteY0" fmla="*/ 203001 h 203000"/>
                <a:gd name="connsiteX1" fmla="*/ 203012 w 203011"/>
                <a:gd name="connsiteY1" fmla="*/ 101500 h 203000"/>
                <a:gd name="connsiteX2" fmla="*/ 101506 w 203011"/>
                <a:gd name="connsiteY2" fmla="*/ 0 h 203000"/>
                <a:gd name="connsiteX3" fmla="*/ 0 w 203011"/>
                <a:gd name="connsiteY3" fmla="*/ 101500 h 203000"/>
                <a:gd name="connsiteX4" fmla="*/ 101506 w 203011"/>
                <a:gd name="connsiteY4" fmla="*/ 203001 h 203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11" h="203000">
                  <a:moveTo>
                    <a:pt x="101506" y="203001"/>
                  </a:moveTo>
                  <a:cubicBezTo>
                    <a:pt x="157561" y="203001"/>
                    <a:pt x="203012" y="157553"/>
                    <a:pt x="203012" y="101500"/>
                  </a:cubicBezTo>
                  <a:cubicBezTo>
                    <a:pt x="203012" y="45448"/>
                    <a:pt x="157561" y="0"/>
                    <a:pt x="101506" y="0"/>
                  </a:cubicBezTo>
                  <a:cubicBezTo>
                    <a:pt x="45450" y="0"/>
                    <a:pt x="0" y="45448"/>
                    <a:pt x="0" y="101500"/>
                  </a:cubicBezTo>
                  <a:cubicBezTo>
                    <a:pt x="0" y="157553"/>
                    <a:pt x="45450" y="203001"/>
                    <a:pt x="101506" y="203001"/>
                  </a:cubicBezTo>
                  <a:close/>
                </a:path>
              </a:pathLst>
            </a:custGeom>
            <a:solidFill>
              <a:srgbClr val="FFFFFF"/>
            </a:solidFill>
            <a:ln w="1262" cap="flat">
              <a:noFill/>
              <a:prstDash val="solid"/>
              <a:miter/>
            </a:ln>
          </p:spPr>
          <p:txBody>
            <a:bodyPr rtlCol="0" anchor="ctr"/>
            <a:lstStyle/>
            <a:p>
              <a:endParaRPr lang="en-QA"/>
            </a:p>
          </p:txBody>
        </p:sp>
        <p:sp>
          <p:nvSpPr>
            <p:cNvPr id="9731" name="Freeform 9730">
              <a:extLst>
                <a:ext uri="{FF2B5EF4-FFF2-40B4-BE49-F238E27FC236}">
                  <a16:creationId xmlns:a16="http://schemas.microsoft.com/office/drawing/2014/main" id="{3E95563B-E9B3-70C4-931E-20FE2DEBB9B3}"/>
                </a:ext>
              </a:extLst>
            </p:cNvPr>
            <p:cNvSpPr/>
            <p:nvPr/>
          </p:nvSpPr>
          <p:spPr>
            <a:xfrm>
              <a:off x="3318388" y="5767474"/>
              <a:ext cx="202759" cy="203000"/>
            </a:xfrm>
            <a:custGeom>
              <a:avLst/>
              <a:gdLst>
                <a:gd name="connsiteX0" fmla="*/ 50627 w 202759"/>
                <a:gd name="connsiteY0" fmla="*/ 95315 h 203000"/>
                <a:gd name="connsiteX1" fmla="*/ 0 w 202759"/>
                <a:gd name="connsiteY1" fmla="*/ 102889 h 203000"/>
                <a:gd name="connsiteX2" fmla="*/ 101380 w 202759"/>
                <a:gd name="connsiteY2" fmla="*/ 203001 h 203000"/>
                <a:gd name="connsiteX3" fmla="*/ 184453 w 202759"/>
                <a:gd name="connsiteY3" fmla="*/ 159699 h 203000"/>
                <a:gd name="connsiteX4" fmla="*/ 50627 w 202759"/>
                <a:gd name="connsiteY4" fmla="*/ 95315 h 203000"/>
                <a:gd name="connsiteX5" fmla="*/ 200865 w 202759"/>
                <a:gd name="connsiteY5" fmla="*/ 120942 h 203000"/>
                <a:gd name="connsiteX6" fmla="*/ 202759 w 202759"/>
                <a:gd name="connsiteY6" fmla="*/ 101500 h 203000"/>
                <a:gd name="connsiteX7" fmla="*/ 101253 w 202759"/>
                <a:gd name="connsiteY7" fmla="*/ 0 h 203000"/>
                <a:gd name="connsiteX8" fmla="*/ 7954 w 202759"/>
                <a:gd name="connsiteY8" fmla="*/ 61355 h 203000"/>
                <a:gd name="connsiteX9" fmla="*/ 50374 w 202759"/>
                <a:gd name="connsiteY9" fmla="*/ 57062 h 203000"/>
                <a:gd name="connsiteX10" fmla="*/ 200865 w 202759"/>
                <a:gd name="connsiteY10" fmla="*/ 120942 h 20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759" h="203000">
                  <a:moveTo>
                    <a:pt x="50627" y="95315"/>
                  </a:moveTo>
                  <a:cubicBezTo>
                    <a:pt x="33078" y="95315"/>
                    <a:pt x="16034" y="97966"/>
                    <a:pt x="0" y="102889"/>
                  </a:cubicBezTo>
                  <a:cubicBezTo>
                    <a:pt x="757" y="158310"/>
                    <a:pt x="45829" y="203001"/>
                    <a:pt x="101380" y="203001"/>
                  </a:cubicBezTo>
                  <a:cubicBezTo>
                    <a:pt x="135720" y="203001"/>
                    <a:pt x="166146" y="185832"/>
                    <a:pt x="184453" y="159699"/>
                  </a:cubicBezTo>
                  <a:cubicBezTo>
                    <a:pt x="153016" y="120564"/>
                    <a:pt x="104662" y="95315"/>
                    <a:pt x="50627" y="95315"/>
                  </a:cubicBezTo>
                  <a:close/>
                  <a:moveTo>
                    <a:pt x="200865" y="120942"/>
                  </a:moveTo>
                  <a:cubicBezTo>
                    <a:pt x="202002" y="114630"/>
                    <a:pt x="202759" y="108191"/>
                    <a:pt x="202759" y="101500"/>
                  </a:cubicBezTo>
                  <a:cubicBezTo>
                    <a:pt x="202759" y="45448"/>
                    <a:pt x="157309" y="0"/>
                    <a:pt x="101253" y="0"/>
                  </a:cubicBezTo>
                  <a:cubicBezTo>
                    <a:pt x="59464" y="0"/>
                    <a:pt x="23609" y="25375"/>
                    <a:pt x="7954" y="61355"/>
                  </a:cubicBezTo>
                  <a:cubicBezTo>
                    <a:pt x="21715" y="58577"/>
                    <a:pt x="35855" y="57062"/>
                    <a:pt x="50374" y="57062"/>
                  </a:cubicBezTo>
                  <a:cubicBezTo>
                    <a:pt x="109460" y="57189"/>
                    <a:pt x="162738" y="81680"/>
                    <a:pt x="200865" y="120942"/>
                  </a:cubicBezTo>
                  <a:close/>
                </a:path>
              </a:pathLst>
            </a:custGeom>
            <a:solidFill>
              <a:srgbClr val="002776"/>
            </a:solidFill>
            <a:ln w="1262" cap="flat">
              <a:noFill/>
              <a:prstDash val="solid"/>
              <a:miter/>
            </a:ln>
          </p:spPr>
          <p:txBody>
            <a:bodyPr rtlCol="0" anchor="ctr"/>
            <a:lstStyle/>
            <a:p>
              <a:endParaRPr lang="en-QA"/>
            </a:p>
          </p:txBody>
        </p:sp>
      </p:grpSp>
      <p:grpSp>
        <p:nvGrpSpPr>
          <p:cNvPr id="9732" name="Graphic 2">
            <a:extLst>
              <a:ext uri="{FF2B5EF4-FFF2-40B4-BE49-F238E27FC236}">
                <a16:creationId xmlns:a16="http://schemas.microsoft.com/office/drawing/2014/main" id="{F5B1DDAA-1DF0-B16A-EAA3-3D554EB60ABD}"/>
              </a:ext>
            </a:extLst>
          </p:cNvPr>
          <p:cNvGrpSpPr/>
          <p:nvPr/>
        </p:nvGrpSpPr>
        <p:grpSpPr>
          <a:xfrm>
            <a:off x="3627848" y="4449055"/>
            <a:ext cx="855664" cy="570363"/>
            <a:chOff x="3096439" y="1601317"/>
            <a:chExt cx="647668" cy="431718"/>
          </a:xfrm>
        </p:grpSpPr>
        <p:sp>
          <p:nvSpPr>
            <p:cNvPr id="9733" name="Freeform 9732">
              <a:extLst>
                <a:ext uri="{FF2B5EF4-FFF2-40B4-BE49-F238E27FC236}">
                  <a16:creationId xmlns:a16="http://schemas.microsoft.com/office/drawing/2014/main" id="{7421E920-C5C3-51D8-BAD8-20DAD67C4BB3}"/>
                </a:ext>
              </a:extLst>
            </p:cNvPr>
            <p:cNvSpPr/>
            <p:nvPr/>
          </p:nvSpPr>
          <p:spPr>
            <a:xfrm>
              <a:off x="3096439" y="1601317"/>
              <a:ext cx="647668" cy="431718"/>
            </a:xfrm>
            <a:custGeom>
              <a:avLst/>
              <a:gdLst>
                <a:gd name="connsiteX0" fmla="*/ 0 w 647668"/>
                <a:gd name="connsiteY0" fmla="*/ 0 h 431718"/>
                <a:gd name="connsiteX1" fmla="*/ 647668 w 647668"/>
                <a:gd name="connsiteY1" fmla="*/ 0 h 431718"/>
                <a:gd name="connsiteX2" fmla="*/ 647668 w 647668"/>
                <a:gd name="connsiteY2" fmla="*/ 431718 h 431718"/>
                <a:gd name="connsiteX3" fmla="*/ 0 w 647668"/>
                <a:gd name="connsiteY3" fmla="*/ 431718 h 431718"/>
                <a:gd name="connsiteX4" fmla="*/ 0 w 647668"/>
                <a:gd name="connsiteY4" fmla="*/ 0 h 431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8">
                  <a:moveTo>
                    <a:pt x="0" y="0"/>
                  </a:moveTo>
                  <a:lnTo>
                    <a:pt x="647668" y="0"/>
                  </a:lnTo>
                  <a:lnTo>
                    <a:pt x="647668" y="431718"/>
                  </a:lnTo>
                  <a:lnTo>
                    <a:pt x="0" y="431718"/>
                  </a:lnTo>
                  <a:lnTo>
                    <a:pt x="0" y="0"/>
                  </a:lnTo>
                  <a:close/>
                </a:path>
              </a:pathLst>
            </a:custGeom>
            <a:solidFill>
              <a:srgbClr val="FFFFFF"/>
            </a:solidFill>
            <a:ln w="1262" cap="flat">
              <a:noFill/>
              <a:prstDash val="solid"/>
              <a:miter/>
            </a:ln>
          </p:spPr>
          <p:txBody>
            <a:bodyPr rtlCol="0" anchor="ctr"/>
            <a:lstStyle/>
            <a:p>
              <a:endParaRPr lang="en-QA"/>
            </a:p>
          </p:txBody>
        </p:sp>
        <p:sp>
          <p:nvSpPr>
            <p:cNvPr id="9734" name="Freeform 9733">
              <a:extLst>
                <a:ext uri="{FF2B5EF4-FFF2-40B4-BE49-F238E27FC236}">
                  <a16:creationId xmlns:a16="http://schemas.microsoft.com/office/drawing/2014/main" id="{2485C5AF-088B-8027-D27B-B4126C606315}"/>
                </a:ext>
              </a:extLst>
            </p:cNvPr>
            <p:cNvSpPr/>
            <p:nvPr/>
          </p:nvSpPr>
          <p:spPr>
            <a:xfrm>
              <a:off x="3096439" y="1601317"/>
              <a:ext cx="647668" cy="431718"/>
            </a:xfrm>
            <a:custGeom>
              <a:avLst/>
              <a:gdLst>
                <a:gd name="connsiteX0" fmla="*/ 0 w 647668"/>
                <a:gd name="connsiteY0" fmla="*/ 431718 h 431718"/>
                <a:gd name="connsiteX1" fmla="*/ 647668 w 647668"/>
                <a:gd name="connsiteY1" fmla="*/ 431718 h 431718"/>
                <a:gd name="connsiteX2" fmla="*/ 647668 w 647668"/>
                <a:gd name="connsiteY2" fmla="*/ 0 h 431718"/>
                <a:gd name="connsiteX3" fmla="*/ 0 w 647668"/>
                <a:gd name="connsiteY3" fmla="*/ 431718 h 431718"/>
              </a:gdLst>
              <a:ahLst/>
              <a:cxnLst>
                <a:cxn ang="0">
                  <a:pos x="connsiteX0" y="connsiteY0"/>
                </a:cxn>
                <a:cxn ang="0">
                  <a:pos x="connsiteX1" y="connsiteY1"/>
                </a:cxn>
                <a:cxn ang="0">
                  <a:pos x="connsiteX2" y="connsiteY2"/>
                </a:cxn>
                <a:cxn ang="0">
                  <a:pos x="connsiteX3" y="connsiteY3"/>
                </a:cxn>
              </a:cxnLst>
              <a:rect l="l" t="t" r="r" b="b"/>
              <a:pathLst>
                <a:path w="647668" h="431718">
                  <a:moveTo>
                    <a:pt x="0" y="431718"/>
                  </a:moveTo>
                  <a:lnTo>
                    <a:pt x="647668" y="431718"/>
                  </a:lnTo>
                  <a:lnTo>
                    <a:pt x="647668" y="0"/>
                  </a:lnTo>
                  <a:lnTo>
                    <a:pt x="0" y="431718"/>
                  </a:lnTo>
                  <a:close/>
                </a:path>
              </a:pathLst>
            </a:custGeom>
            <a:solidFill>
              <a:srgbClr val="012A87"/>
            </a:solidFill>
            <a:ln w="1262" cap="flat">
              <a:noFill/>
              <a:prstDash val="solid"/>
              <a:miter/>
            </a:ln>
          </p:spPr>
          <p:txBody>
            <a:bodyPr rtlCol="0" anchor="ctr"/>
            <a:lstStyle/>
            <a:p>
              <a:endParaRPr lang="en-QA"/>
            </a:p>
          </p:txBody>
        </p:sp>
        <p:sp>
          <p:nvSpPr>
            <p:cNvPr id="9735" name="Freeform 9734">
              <a:extLst>
                <a:ext uri="{FF2B5EF4-FFF2-40B4-BE49-F238E27FC236}">
                  <a16:creationId xmlns:a16="http://schemas.microsoft.com/office/drawing/2014/main" id="{5B816C99-A9C6-E1EA-B6EF-2427242D4CB1}"/>
                </a:ext>
              </a:extLst>
            </p:cNvPr>
            <p:cNvSpPr/>
            <p:nvPr/>
          </p:nvSpPr>
          <p:spPr>
            <a:xfrm>
              <a:off x="3096439" y="1601317"/>
              <a:ext cx="316751" cy="211118"/>
            </a:xfrm>
            <a:custGeom>
              <a:avLst/>
              <a:gdLst>
                <a:gd name="connsiteX0" fmla="*/ 316751 w 316751"/>
                <a:gd name="connsiteY0" fmla="*/ 0 h 211118"/>
                <a:gd name="connsiteX1" fmla="*/ 0 w 316751"/>
                <a:gd name="connsiteY1" fmla="*/ 0 h 211118"/>
                <a:gd name="connsiteX2" fmla="*/ 0 w 316751"/>
                <a:gd name="connsiteY2" fmla="*/ 211119 h 211118"/>
                <a:gd name="connsiteX3" fmla="*/ 316751 w 316751"/>
                <a:gd name="connsiteY3" fmla="*/ 0 h 211118"/>
              </a:gdLst>
              <a:ahLst/>
              <a:cxnLst>
                <a:cxn ang="0">
                  <a:pos x="connsiteX0" y="connsiteY0"/>
                </a:cxn>
                <a:cxn ang="0">
                  <a:pos x="connsiteX1" y="connsiteY1"/>
                </a:cxn>
                <a:cxn ang="0">
                  <a:pos x="connsiteX2" y="connsiteY2"/>
                </a:cxn>
                <a:cxn ang="0">
                  <a:pos x="connsiteX3" y="connsiteY3"/>
                </a:cxn>
              </a:cxnLst>
              <a:rect l="l" t="t" r="r" b="b"/>
              <a:pathLst>
                <a:path w="316751" h="211118">
                  <a:moveTo>
                    <a:pt x="316751" y="0"/>
                  </a:moveTo>
                  <a:lnTo>
                    <a:pt x="0" y="0"/>
                  </a:lnTo>
                  <a:lnTo>
                    <a:pt x="0" y="211119"/>
                  </a:lnTo>
                  <a:lnTo>
                    <a:pt x="316751" y="0"/>
                  </a:lnTo>
                  <a:close/>
                </a:path>
              </a:pathLst>
            </a:custGeom>
            <a:solidFill>
              <a:srgbClr val="F9D90F"/>
            </a:solidFill>
            <a:ln w="1262" cap="flat">
              <a:noFill/>
              <a:prstDash val="solid"/>
              <a:miter/>
            </a:ln>
          </p:spPr>
          <p:txBody>
            <a:bodyPr rtlCol="0" anchor="ctr"/>
            <a:lstStyle/>
            <a:p>
              <a:endParaRPr lang="en-QA"/>
            </a:p>
          </p:txBody>
        </p:sp>
        <p:sp>
          <p:nvSpPr>
            <p:cNvPr id="9736" name="Freeform 9735">
              <a:extLst>
                <a:ext uri="{FF2B5EF4-FFF2-40B4-BE49-F238E27FC236}">
                  <a16:creationId xmlns:a16="http://schemas.microsoft.com/office/drawing/2014/main" id="{881E506D-FEC1-4187-E407-E3F00514D92C}"/>
                </a:ext>
              </a:extLst>
            </p:cNvPr>
            <p:cNvSpPr/>
            <p:nvPr/>
          </p:nvSpPr>
          <p:spPr>
            <a:xfrm>
              <a:off x="3227614" y="1750967"/>
              <a:ext cx="92857" cy="107131"/>
            </a:xfrm>
            <a:custGeom>
              <a:avLst/>
              <a:gdLst>
                <a:gd name="connsiteX0" fmla="*/ 46422 w 92857"/>
                <a:gd name="connsiteY0" fmla="*/ 0 h 107131"/>
                <a:gd name="connsiteX1" fmla="*/ 61863 w 92857"/>
                <a:gd name="connsiteY1" fmla="*/ 26814 h 107131"/>
                <a:gd name="connsiteX2" fmla="*/ 92858 w 92857"/>
                <a:gd name="connsiteY2" fmla="*/ 26814 h 107131"/>
                <a:gd name="connsiteX3" fmla="*/ 77291 w 92857"/>
                <a:gd name="connsiteY3" fmla="*/ 53502 h 107131"/>
                <a:gd name="connsiteX4" fmla="*/ 92858 w 92857"/>
                <a:gd name="connsiteY4" fmla="*/ 80317 h 107131"/>
                <a:gd name="connsiteX5" fmla="*/ 61863 w 92857"/>
                <a:gd name="connsiteY5" fmla="*/ 80317 h 107131"/>
                <a:gd name="connsiteX6" fmla="*/ 46422 w 92857"/>
                <a:gd name="connsiteY6" fmla="*/ 107131 h 107131"/>
                <a:gd name="connsiteX7" fmla="*/ 30995 w 92857"/>
                <a:gd name="connsiteY7" fmla="*/ 80317 h 107131"/>
                <a:gd name="connsiteX8" fmla="*/ 0 w 92857"/>
                <a:gd name="connsiteY8" fmla="*/ 80317 h 107131"/>
                <a:gd name="connsiteX9" fmla="*/ 15567 w 92857"/>
                <a:gd name="connsiteY9" fmla="*/ 53502 h 107131"/>
                <a:gd name="connsiteX10" fmla="*/ 0 w 92857"/>
                <a:gd name="connsiteY10" fmla="*/ 26814 h 107131"/>
                <a:gd name="connsiteX11" fmla="*/ 30995 w 92857"/>
                <a:gd name="connsiteY11" fmla="*/ 26814 h 107131"/>
                <a:gd name="connsiteX12" fmla="*/ 46422 w 92857"/>
                <a:gd name="connsiteY12" fmla="*/ 0 h 10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857" h="107131">
                  <a:moveTo>
                    <a:pt x="46422" y="0"/>
                  </a:moveTo>
                  <a:lnTo>
                    <a:pt x="61863" y="26814"/>
                  </a:lnTo>
                  <a:lnTo>
                    <a:pt x="92858" y="26814"/>
                  </a:lnTo>
                  <a:lnTo>
                    <a:pt x="77291" y="53502"/>
                  </a:lnTo>
                  <a:lnTo>
                    <a:pt x="92858" y="80317"/>
                  </a:lnTo>
                  <a:lnTo>
                    <a:pt x="61863" y="80317"/>
                  </a:lnTo>
                  <a:lnTo>
                    <a:pt x="46422" y="107131"/>
                  </a:lnTo>
                  <a:lnTo>
                    <a:pt x="30995" y="80317"/>
                  </a:lnTo>
                  <a:lnTo>
                    <a:pt x="0" y="80317"/>
                  </a:lnTo>
                  <a:lnTo>
                    <a:pt x="15567" y="53502"/>
                  </a:lnTo>
                  <a:lnTo>
                    <a:pt x="0" y="26814"/>
                  </a:lnTo>
                  <a:lnTo>
                    <a:pt x="30995" y="26814"/>
                  </a:lnTo>
                  <a:lnTo>
                    <a:pt x="46422" y="0"/>
                  </a:lnTo>
                  <a:close/>
                </a:path>
              </a:pathLst>
            </a:custGeom>
            <a:solidFill>
              <a:srgbClr val="DC171D"/>
            </a:solidFill>
            <a:ln w="1262" cap="flat">
              <a:noFill/>
              <a:prstDash val="solid"/>
              <a:miter/>
            </a:ln>
          </p:spPr>
          <p:txBody>
            <a:bodyPr rtlCol="0" anchor="ctr"/>
            <a:lstStyle/>
            <a:p>
              <a:endParaRPr lang="en-QA"/>
            </a:p>
          </p:txBody>
        </p:sp>
        <p:sp>
          <p:nvSpPr>
            <p:cNvPr id="9737" name="Freeform 9736">
              <a:extLst>
                <a:ext uri="{FF2B5EF4-FFF2-40B4-BE49-F238E27FC236}">
                  <a16:creationId xmlns:a16="http://schemas.microsoft.com/office/drawing/2014/main" id="{D9DCD577-3941-47E7-F196-4A4B9615C77A}"/>
                </a:ext>
              </a:extLst>
            </p:cNvPr>
            <p:cNvSpPr/>
            <p:nvPr/>
          </p:nvSpPr>
          <p:spPr>
            <a:xfrm>
              <a:off x="3195369" y="1725807"/>
              <a:ext cx="157346" cy="157325"/>
            </a:xfrm>
            <a:custGeom>
              <a:avLst/>
              <a:gdLst>
                <a:gd name="connsiteX0" fmla="*/ 78667 w 157346"/>
                <a:gd name="connsiteY0" fmla="*/ 11362 h 157325"/>
                <a:gd name="connsiteX1" fmla="*/ 11363 w 157346"/>
                <a:gd name="connsiteY1" fmla="*/ 78663 h 157325"/>
                <a:gd name="connsiteX2" fmla="*/ 78667 w 157346"/>
                <a:gd name="connsiteY2" fmla="*/ 145964 h 157325"/>
                <a:gd name="connsiteX3" fmla="*/ 145984 w 157346"/>
                <a:gd name="connsiteY3" fmla="*/ 78663 h 157325"/>
                <a:gd name="connsiteX4" fmla="*/ 78667 w 157346"/>
                <a:gd name="connsiteY4" fmla="*/ 11362 h 157325"/>
                <a:gd name="connsiteX5" fmla="*/ 0 w 157346"/>
                <a:gd name="connsiteY5" fmla="*/ 78663 h 157325"/>
                <a:gd name="connsiteX6" fmla="*/ 78667 w 157346"/>
                <a:gd name="connsiteY6" fmla="*/ 0 h 157325"/>
                <a:gd name="connsiteX7" fmla="*/ 157347 w 157346"/>
                <a:gd name="connsiteY7" fmla="*/ 78663 h 157325"/>
                <a:gd name="connsiteX8" fmla="*/ 78667 w 157346"/>
                <a:gd name="connsiteY8" fmla="*/ 157326 h 157325"/>
                <a:gd name="connsiteX9" fmla="*/ 0 w 157346"/>
                <a:gd name="connsiteY9" fmla="*/ 78663 h 1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346" h="157325">
                  <a:moveTo>
                    <a:pt x="78667" y="11362"/>
                  </a:moveTo>
                  <a:cubicBezTo>
                    <a:pt x="41499" y="11362"/>
                    <a:pt x="11363" y="41484"/>
                    <a:pt x="11363" y="78663"/>
                  </a:cubicBezTo>
                  <a:cubicBezTo>
                    <a:pt x="11363" y="115829"/>
                    <a:pt x="41499" y="145964"/>
                    <a:pt x="78667" y="145964"/>
                  </a:cubicBezTo>
                  <a:cubicBezTo>
                    <a:pt x="115848" y="145964"/>
                    <a:pt x="145984" y="115829"/>
                    <a:pt x="145984" y="78663"/>
                  </a:cubicBezTo>
                  <a:cubicBezTo>
                    <a:pt x="145984" y="41484"/>
                    <a:pt x="115848" y="11362"/>
                    <a:pt x="78667" y="11362"/>
                  </a:cubicBezTo>
                  <a:close/>
                  <a:moveTo>
                    <a:pt x="0" y="78663"/>
                  </a:moveTo>
                  <a:cubicBezTo>
                    <a:pt x="0" y="35210"/>
                    <a:pt x="35224" y="0"/>
                    <a:pt x="78667" y="0"/>
                  </a:cubicBezTo>
                  <a:cubicBezTo>
                    <a:pt x="122123" y="0"/>
                    <a:pt x="157347" y="35210"/>
                    <a:pt x="157347" y="78663"/>
                  </a:cubicBezTo>
                  <a:cubicBezTo>
                    <a:pt x="157347" y="122104"/>
                    <a:pt x="122123" y="157326"/>
                    <a:pt x="78667" y="157326"/>
                  </a:cubicBezTo>
                  <a:cubicBezTo>
                    <a:pt x="35224" y="157326"/>
                    <a:pt x="0" y="122104"/>
                    <a:pt x="0" y="78663"/>
                  </a:cubicBezTo>
                  <a:close/>
                </a:path>
              </a:pathLst>
            </a:custGeom>
            <a:solidFill>
              <a:srgbClr val="000000"/>
            </a:solidFill>
            <a:ln w="1262" cap="flat">
              <a:noFill/>
              <a:prstDash val="solid"/>
              <a:miter/>
            </a:ln>
          </p:spPr>
          <p:txBody>
            <a:bodyPr rtlCol="0" anchor="ctr"/>
            <a:lstStyle/>
            <a:p>
              <a:endParaRPr lang="en-QA"/>
            </a:p>
          </p:txBody>
        </p:sp>
      </p:grpSp>
      <p:grpSp>
        <p:nvGrpSpPr>
          <p:cNvPr id="9762" name="Graphic 2">
            <a:extLst>
              <a:ext uri="{FF2B5EF4-FFF2-40B4-BE49-F238E27FC236}">
                <a16:creationId xmlns:a16="http://schemas.microsoft.com/office/drawing/2014/main" id="{B9F6DB2D-2B73-71E0-B14C-58313E0B1739}"/>
              </a:ext>
            </a:extLst>
          </p:cNvPr>
          <p:cNvGrpSpPr/>
          <p:nvPr/>
        </p:nvGrpSpPr>
        <p:grpSpPr>
          <a:xfrm>
            <a:off x="2271794" y="9802883"/>
            <a:ext cx="855664" cy="570413"/>
            <a:chOff x="2070017" y="5653727"/>
            <a:chExt cx="647668" cy="431756"/>
          </a:xfrm>
        </p:grpSpPr>
        <p:sp>
          <p:nvSpPr>
            <p:cNvPr id="9763" name="Freeform 9762">
              <a:extLst>
                <a:ext uri="{FF2B5EF4-FFF2-40B4-BE49-F238E27FC236}">
                  <a16:creationId xmlns:a16="http://schemas.microsoft.com/office/drawing/2014/main" id="{A7B84139-DA19-EF66-7102-E9D4AF517D82}"/>
                </a:ext>
              </a:extLst>
            </p:cNvPr>
            <p:cNvSpPr/>
            <p:nvPr/>
          </p:nvSpPr>
          <p:spPr>
            <a:xfrm>
              <a:off x="2070017" y="565372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764" name="Freeform 9763">
              <a:extLst>
                <a:ext uri="{FF2B5EF4-FFF2-40B4-BE49-F238E27FC236}">
                  <a16:creationId xmlns:a16="http://schemas.microsoft.com/office/drawing/2014/main" id="{30FF98A8-50A4-6526-4B27-E888498997C9}"/>
                </a:ext>
              </a:extLst>
            </p:cNvPr>
            <p:cNvSpPr/>
            <p:nvPr/>
          </p:nvSpPr>
          <p:spPr>
            <a:xfrm>
              <a:off x="2185247" y="5773445"/>
              <a:ext cx="83767" cy="278558"/>
            </a:xfrm>
            <a:custGeom>
              <a:avLst/>
              <a:gdLst>
                <a:gd name="connsiteX0" fmla="*/ 83768 w 83767"/>
                <a:gd name="connsiteY0" fmla="*/ 132960 h 278558"/>
                <a:gd name="connsiteX1" fmla="*/ 59338 w 83767"/>
                <a:gd name="connsiteY1" fmla="*/ 184052 h 278558"/>
                <a:gd name="connsiteX2" fmla="*/ 37168 w 83767"/>
                <a:gd name="connsiteY2" fmla="*/ 160318 h 278558"/>
                <a:gd name="connsiteX3" fmla="*/ 18799 w 83767"/>
                <a:gd name="connsiteY3" fmla="*/ 187183 h 278558"/>
                <a:gd name="connsiteX4" fmla="*/ 70675 w 83767"/>
                <a:gd name="connsiteY4" fmla="*/ 194113 h 278558"/>
                <a:gd name="connsiteX5" fmla="*/ 83755 w 83767"/>
                <a:gd name="connsiteY5" fmla="*/ 161151 h 278558"/>
                <a:gd name="connsiteX6" fmla="*/ 83755 w 83767"/>
                <a:gd name="connsiteY6" fmla="*/ 132960 h 278558"/>
                <a:gd name="connsiteX7" fmla="*/ 83768 w 83767"/>
                <a:gd name="connsiteY7" fmla="*/ 132960 h 278558"/>
                <a:gd name="connsiteX8" fmla="*/ 12764 w 83767"/>
                <a:gd name="connsiteY8" fmla="*/ 209578 h 278558"/>
                <a:gd name="connsiteX9" fmla="*/ 11426 w 83767"/>
                <a:gd name="connsiteY9" fmla="*/ 238236 h 278558"/>
                <a:gd name="connsiteX10" fmla="*/ 61358 w 83767"/>
                <a:gd name="connsiteY10" fmla="*/ 252577 h 278558"/>
                <a:gd name="connsiteX11" fmla="*/ 23735 w 83767"/>
                <a:gd name="connsiteY11" fmla="*/ 278558 h 278558"/>
                <a:gd name="connsiteX12" fmla="*/ 896 w 83767"/>
                <a:gd name="connsiteY12" fmla="*/ 240710 h 278558"/>
                <a:gd name="connsiteX13" fmla="*/ 0 w 83767"/>
                <a:gd name="connsiteY13" fmla="*/ 209578 h 278558"/>
                <a:gd name="connsiteX14" fmla="*/ 12764 w 83767"/>
                <a:gd name="connsiteY14" fmla="*/ 209578 h 278558"/>
                <a:gd name="connsiteX15" fmla="*/ 27093 w 83767"/>
                <a:gd name="connsiteY15" fmla="*/ 0 h 278558"/>
                <a:gd name="connsiteX16" fmla="*/ 78149 w 83767"/>
                <a:gd name="connsiteY16" fmla="*/ 57542 h 278558"/>
                <a:gd name="connsiteX17" fmla="*/ 72771 w 83767"/>
                <a:gd name="connsiteY17" fmla="*/ 61582 h 278558"/>
                <a:gd name="connsiteX18" fmla="*/ 9620 w 83767"/>
                <a:gd name="connsiteY18" fmla="*/ 9632 h 278558"/>
                <a:gd name="connsiteX19" fmla="*/ 27093 w 83767"/>
                <a:gd name="connsiteY19" fmla="*/ 0 h 27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767" h="278558">
                  <a:moveTo>
                    <a:pt x="83768" y="132960"/>
                  </a:moveTo>
                  <a:cubicBezTo>
                    <a:pt x="83768" y="132960"/>
                    <a:pt x="72329" y="188533"/>
                    <a:pt x="59338" y="184052"/>
                  </a:cubicBezTo>
                  <a:cubicBezTo>
                    <a:pt x="45905" y="179570"/>
                    <a:pt x="37168" y="160318"/>
                    <a:pt x="37168" y="160318"/>
                  </a:cubicBezTo>
                  <a:lnTo>
                    <a:pt x="18799" y="187183"/>
                  </a:lnTo>
                  <a:cubicBezTo>
                    <a:pt x="18799" y="187183"/>
                    <a:pt x="67090" y="197914"/>
                    <a:pt x="70675" y="194113"/>
                  </a:cubicBezTo>
                  <a:cubicBezTo>
                    <a:pt x="72216" y="192662"/>
                    <a:pt x="81053" y="175013"/>
                    <a:pt x="83755" y="161151"/>
                  </a:cubicBezTo>
                  <a:lnTo>
                    <a:pt x="83755" y="132960"/>
                  </a:lnTo>
                  <a:lnTo>
                    <a:pt x="83768" y="132960"/>
                  </a:lnTo>
                  <a:close/>
                  <a:moveTo>
                    <a:pt x="12764" y="209578"/>
                  </a:moveTo>
                  <a:cubicBezTo>
                    <a:pt x="12764" y="209578"/>
                    <a:pt x="9620" y="235105"/>
                    <a:pt x="11426" y="238236"/>
                  </a:cubicBezTo>
                  <a:cubicBezTo>
                    <a:pt x="12991" y="241152"/>
                    <a:pt x="61358" y="252577"/>
                    <a:pt x="61358" y="252577"/>
                  </a:cubicBezTo>
                  <a:cubicBezTo>
                    <a:pt x="61358" y="252577"/>
                    <a:pt x="29783" y="273395"/>
                    <a:pt x="23735" y="278558"/>
                  </a:cubicBezTo>
                  <a:lnTo>
                    <a:pt x="896" y="240710"/>
                  </a:lnTo>
                  <a:lnTo>
                    <a:pt x="0" y="209578"/>
                  </a:lnTo>
                  <a:lnTo>
                    <a:pt x="12764" y="209578"/>
                  </a:lnTo>
                  <a:close/>
                  <a:moveTo>
                    <a:pt x="27093" y="0"/>
                  </a:moveTo>
                  <a:cubicBezTo>
                    <a:pt x="27093" y="0"/>
                    <a:pt x="77253" y="52619"/>
                    <a:pt x="78149" y="57542"/>
                  </a:cubicBezTo>
                  <a:cubicBezTo>
                    <a:pt x="79046" y="62251"/>
                    <a:pt x="72771" y="61582"/>
                    <a:pt x="72771" y="61582"/>
                  </a:cubicBezTo>
                  <a:cubicBezTo>
                    <a:pt x="72771" y="61582"/>
                    <a:pt x="16110" y="14114"/>
                    <a:pt x="9620" y="9632"/>
                  </a:cubicBezTo>
                  <a:cubicBezTo>
                    <a:pt x="2904" y="5138"/>
                    <a:pt x="27093" y="0"/>
                    <a:pt x="27093" y="0"/>
                  </a:cubicBezTo>
                  <a:close/>
                </a:path>
              </a:pathLst>
            </a:custGeom>
            <a:solidFill>
              <a:srgbClr val="E6BC00"/>
            </a:solidFill>
            <a:ln w="1262" cap="flat">
              <a:noFill/>
              <a:prstDash val="solid"/>
              <a:miter/>
            </a:ln>
          </p:spPr>
          <p:txBody>
            <a:bodyPr rtlCol="0" anchor="ctr"/>
            <a:lstStyle/>
            <a:p>
              <a:endParaRPr lang="en-QA"/>
            </a:p>
          </p:txBody>
        </p:sp>
        <p:sp>
          <p:nvSpPr>
            <p:cNvPr id="9765" name="Freeform 9764">
              <a:extLst>
                <a:ext uri="{FF2B5EF4-FFF2-40B4-BE49-F238E27FC236}">
                  <a16:creationId xmlns:a16="http://schemas.microsoft.com/office/drawing/2014/main" id="{2FC1D525-13C9-72C4-AAB5-030821BFFB4E}"/>
                </a:ext>
              </a:extLst>
            </p:cNvPr>
            <p:cNvSpPr/>
            <p:nvPr/>
          </p:nvSpPr>
          <p:spPr>
            <a:xfrm>
              <a:off x="2092880" y="5755100"/>
              <a:ext cx="168331" cy="227935"/>
            </a:xfrm>
            <a:custGeom>
              <a:avLst/>
              <a:gdLst>
                <a:gd name="connsiteX0" fmla="*/ 102883 w 168331"/>
                <a:gd name="connsiteY0" fmla="*/ 31108 h 227935"/>
                <a:gd name="connsiteX1" fmla="*/ 123942 w 168331"/>
                <a:gd name="connsiteY1" fmla="*/ 16539 h 227935"/>
                <a:gd name="connsiteX2" fmla="*/ 99752 w 168331"/>
                <a:gd name="connsiteY2" fmla="*/ 873 h 227935"/>
                <a:gd name="connsiteX3" fmla="*/ 82506 w 168331"/>
                <a:gd name="connsiteY3" fmla="*/ 45209 h 227935"/>
                <a:gd name="connsiteX4" fmla="*/ 115647 w 168331"/>
                <a:gd name="connsiteY4" fmla="*/ 105668 h 227935"/>
                <a:gd name="connsiteX5" fmla="*/ 91470 w 168331"/>
                <a:gd name="connsiteY5" fmla="*/ 106110 h 227935"/>
                <a:gd name="connsiteX6" fmla="*/ 78264 w 168331"/>
                <a:gd name="connsiteY6" fmla="*/ 49236 h 227935"/>
                <a:gd name="connsiteX7" fmla="*/ 26463 w 168331"/>
                <a:gd name="connsiteY7" fmla="*/ 14 h 227935"/>
                <a:gd name="connsiteX8" fmla="*/ 3688 w 168331"/>
                <a:gd name="connsiteY8" fmla="*/ 94773 h 227935"/>
                <a:gd name="connsiteX9" fmla="*/ 85423 w 168331"/>
                <a:gd name="connsiteY9" fmla="*/ 141282 h 227935"/>
                <a:gd name="connsiteX10" fmla="*/ 22714 w 168331"/>
                <a:gd name="connsiteY10" fmla="*/ 226143 h 227935"/>
                <a:gd name="connsiteX11" fmla="*/ 83175 w 168331"/>
                <a:gd name="connsiteY11" fmla="*/ 202409 h 227935"/>
                <a:gd name="connsiteX12" fmla="*/ 92139 w 168331"/>
                <a:gd name="connsiteY12" fmla="*/ 227936 h 227935"/>
                <a:gd name="connsiteX13" fmla="*/ 105130 w 168331"/>
                <a:gd name="connsiteY13" fmla="*/ 227936 h 227935"/>
                <a:gd name="connsiteX14" fmla="*/ 168281 w 168331"/>
                <a:gd name="connsiteY14" fmla="*/ 123810 h 227935"/>
                <a:gd name="connsiteX15" fmla="*/ 102883 w 168331"/>
                <a:gd name="connsiteY15" fmla="*/ 31108 h 227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8331" h="227935">
                  <a:moveTo>
                    <a:pt x="102883" y="31108"/>
                  </a:moveTo>
                  <a:cubicBezTo>
                    <a:pt x="102883" y="31108"/>
                    <a:pt x="124384" y="30199"/>
                    <a:pt x="123942" y="16539"/>
                  </a:cubicBezTo>
                  <a:cubicBezTo>
                    <a:pt x="123500" y="3107"/>
                    <a:pt x="109827" y="-2271"/>
                    <a:pt x="99752" y="873"/>
                  </a:cubicBezTo>
                  <a:cubicBezTo>
                    <a:pt x="89665" y="3776"/>
                    <a:pt x="70639" y="17890"/>
                    <a:pt x="82506" y="45209"/>
                  </a:cubicBezTo>
                  <a:cubicBezTo>
                    <a:pt x="94374" y="72301"/>
                    <a:pt x="112074" y="82376"/>
                    <a:pt x="115647" y="105668"/>
                  </a:cubicBezTo>
                  <a:cubicBezTo>
                    <a:pt x="115647" y="105668"/>
                    <a:pt x="108741" y="118141"/>
                    <a:pt x="91470" y="106110"/>
                  </a:cubicBezTo>
                  <a:cubicBezTo>
                    <a:pt x="70083" y="91226"/>
                    <a:pt x="83617" y="57746"/>
                    <a:pt x="78264" y="49236"/>
                  </a:cubicBezTo>
                  <a:cubicBezTo>
                    <a:pt x="72886" y="40286"/>
                    <a:pt x="26463" y="14"/>
                    <a:pt x="26463" y="14"/>
                  </a:cubicBezTo>
                  <a:cubicBezTo>
                    <a:pt x="26463" y="14"/>
                    <a:pt x="-11791" y="49805"/>
                    <a:pt x="3688" y="94773"/>
                  </a:cubicBezTo>
                  <a:cubicBezTo>
                    <a:pt x="25125" y="157025"/>
                    <a:pt x="69136" y="135234"/>
                    <a:pt x="85423" y="141282"/>
                  </a:cubicBezTo>
                  <a:cubicBezTo>
                    <a:pt x="85423" y="141282"/>
                    <a:pt x="32119" y="219654"/>
                    <a:pt x="22714" y="226143"/>
                  </a:cubicBezTo>
                  <a:cubicBezTo>
                    <a:pt x="22714" y="226143"/>
                    <a:pt x="53178" y="236660"/>
                    <a:pt x="83175" y="202409"/>
                  </a:cubicBezTo>
                  <a:cubicBezTo>
                    <a:pt x="83175" y="202409"/>
                    <a:pt x="90574" y="214731"/>
                    <a:pt x="92139" y="227936"/>
                  </a:cubicBezTo>
                  <a:lnTo>
                    <a:pt x="105130" y="227936"/>
                  </a:lnTo>
                  <a:cubicBezTo>
                    <a:pt x="111178" y="194797"/>
                    <a:pt x="170289" y="146647"/>
                    <a:pt x="168281" y="123810"/>
                  </a:cubicBezTo>
                  <a:cubicBezTo>
                    <a:pt x="166034" y="96932"/>
                    <a:pt x="106027" y="61331"/>
                    <a:pt x="102883" y="31108"/>
                  </a:cubicBezTo>
                  <a:close/>
                </a:path>
              </a:pathLst>
            </a:custGeom>
            <a:solidFill>
              <a:srgbClr val="ADADAD"/>
            </a:solidFill>
            <a:ln w="1262" cap="flat">
              <a:noFill/>
              <a:prstDash val="solid"/>
              <a:miter/>
            </a:ln>
          </p:spPr>
          <p:txBody>
            <a:bodyPr rtlCol="0" anchor="ctr"/>
            <a:lstStyle/>
            <a:p>
              <a:endParaRPr lang="en-QA"/>
            </a:p>
          </p:txBody>
        </p:sp>
        <p:sp>
          <p:nvSpPr>
            <p:cNvPr id="9766" name="Freeform 9765">
              <a:extLst>
                <a:ext uri="{FF2B5EF4-FFF2-40B4-BE49-F238E27FC236}">
                  <a16:creationId xmlns:a16="http://schemas.microsoft.com/office/drawing/2014/main" id="{0F0F4F2F-0165-F2A2-58B6-940B6534E7D0}"/>
                </a:ext>
              </a:extLst>
            </p:cNvPr>
            <p:cNvSpPr/>
            <p:nvPr/>
          </p:nvSpPr>
          <p:spPr>
            <a:xfrm>
              <a:off x="2524269" y="5773445"/>
              <a:ext cx="83754" cy="278558"/>
            </a:xfrm>
            <a:custGeom>
              <a:avLst/>
              <a:gdLst>
                <a:gd name="connsiteX0" fmla="*/ 88 w 83754"/>
                <a:gd name="connsiteY0" fmla="*/ 134867 h 278558"/>
                <a:gd name="connsiteX1" fmla="*/ 24417 w 83754"/>
                <a:gd name="connsiteY1" fmla="*/ 184064 h 278558"/>
                <a:gd name="connsiteX2" fmla="*/ 46587 w 83754"/>
                <a:gd name="connsiteY2" fmla="*/ 160331 h 278558"/>
                <a:gd name="connsiteX3" fmla="*/ 64956 w 83754"/>
                <a:gd name="connsiteY3" fmla="*/ 187195 h 278558"/>
                <a:gd name="connsiteX4" fmla="*/ 14569 w 83754"/>
                <a:gd name="connsiteY4" fmla="*/ 194126 h 278558"/>
                <a:gd name="connsiteX5" fmla="*/ 0 w 83754"/>
                <a:gd name="connsiteY5" fmla="*/ 162931 h 278558"/>
                <a:gd name="connsiteX6" fmla="*/ 88 w 83754"/>
                <a:gd name="connsiteY6" fmla="*/ 134867 h 278558"/>
                <a:gd name="connsiteX7" fmla="*/ 70991 w 83754"/>
                <a:gd name="connsiteY7" fmla="*/ 209578 h 278558"/>
                <a:gd name="connsiteX8" fmla="*/ 72329 w 83754"/>
                <a:gd name="connsiteY8" fmla="*/ 238236 h 278558"/>
                <a:gd name="connsiteX9" fmla="*/ 22397 w 83754"/>
                <a:gd name="connsiteY9" fmla="*/ 252577 h 278558"/>
                <a:gd name="connsiteX10" fmla="*/ 60007 w 83754"/>
                <a:gd name="connsiteY10" fmla="*/ 278558 h 278558"/>
                <a:gd name="connsiteX11" fmla="*/ 82859 w 83754"/>
                <a:gd name="connsiteY11" fmla="*/ 240710 h 278558"/>
                <a:gd name="connsiteX12" fmla="*/ 83755 w 83754"/>
                <a:gd name="connsiteY12" fmla="*/ 209578 h 278558"/>
                <a:gd name="connsiteX13" fmla="*/ 70991 w 83754"/>
                <a:gd name="connsiteY13" fmla="*/ 209578 h 278558"/>
                <a:gd name="connsiteX14" fmla="*/ 56662 w 83754"/>
                <a:gd name="connsiteY14" fmla="*/ 0 h 278558"/>
                <a:gd name="connsiteX15" fmla="*/ 5605 w 83754"/>
                <a:gd name="connsiteY15" fmla="*/ 57542 h 278558"/>
                <a:gd name="connsiteX16" fmla="*/ 10984 w 83754"/>
                <a:gd name="connsiteY16" fmla="*/ 61582 h 278558"/>
                <a:gd name="connsiteX17" fmla="*/ 74135 w 83754"/>
                <a:gd name="connsiteY17" fmla="*/ 9632 h 278558"/>
                <a:gd name="connsiteX18" fmla="*/ 56662 w 83754"/>
                <a:gd name="connsiteY18" fmla="*/ 0 h 27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754" h="278558">
                  <a:moveTo>
                    <a:pt x="88" y="134867"/>
                  </a:moveTo>
                  <a:cubicBezTo>
                    <a:pt x="88" y="134867"/>
                    <a:pt x="11426" y="188546"/>
                    <a:pt x="24417" y="184064"/>
                  </a:cubicBezTo>
                  <a:cubicBezTo>
                    <a:pt x="37850" y="179583"/>
                    <a:pt x="46587" y="160331"/>
                    <a:pt x="46587" y="160331"/>
                  </a:cubicBezTo>
                  <a:lnTo>
                    <a:pt x="64956" y="187195"/>
                  </a:lnTo>
                  <a:cubicBezTo>
                    <a:pt x="64956" y="187195"/>
                    <a:pt x="18155" y="197926"/>
                    <a:pt x="14569" y="194126"/>
                  </a:cubicBezTo>
                  <a:cubicBezTo>
                    <a:pt x="13042" y="192675"/>
                    <a:pt x="2790" y="176679"/>
                    <a:pt x="0" y="162931"/>
                  </a:cubicBezTo>
                  <a:lnTo>
                    <a:pt x="88" y="134867"/>
                  </a:lnTo>
                  <a:close/>
                  <a:moveTo>
                    <a:pt x="70991" y="209578"/>
                  </a:moveTo>
                  <a:cubicBezTo>
                    <a:pt x="70991" y="209578"/>
                    <a:pt x="74135" y="235105"/>
                    <a:pt x="72329" y="238236"/>
                  </a:cubicBezTo>
                  <a:cubicBezTo>
                    <a:pt x="70764" y="241152"/>
                    <a:pt x="22397" y="252577"/>
                    <a:pt x="22397" y="252577"/>
                  </a:cubicBezTo>
                  <a:cubicBezTo>
                    <a:pt x="22397" y="252577"/>
                    <a:pt x="53960" y="273395"/>
                    <a:pt x="60007" y="278558"/>
                  </a:cubicBezTo>
                  <a:lnTo>
                    <a:pt x="82859" y="240710"/>
                  </a:lnTo>
                  <a:lnTo>
                    <a:pt x="83755" y="209578"/>
                  </a:lnTo>
                  <a:lnTo>
                    <a:pt x="70991" y="209578"/>
                  </a:lnTo>
                  <a:close/>
                  <a:moveTo>
                    <a:pt x="56662" y="0"/>
                  </a:moveTo>
                  <a:cubicBezTo>
                    <a:pt x="56662" y="0"/>
                    <a:pt x="6502" y="52619"/>
                    <a:pt x="5605" y="57542"/>
                  </a:cubicBezTo>
                  <a:cubicBezTo>
                    <a:pt x="4709" y="62251"/>
                    <a:pt x="10984" y="61582"/>
                    <a:pt x="10984" y="61582"/>
                  </a:cubicBezTo>
                  <a:cubicBezTo>
                    <a:pt x="10984" y="61582"/>
                    <a:pt x="67645" y="14114"/>
                    <a:pt x="74135" y="9632"/>
                  </a:cubicBezTo>
                  <a:cubicBezTo>
                    <a:pt x="80637" y="5138"/>
                    <a:pt x="56662" y="0"/>
                    <a:pt x="56662" y="0"/>
                  </a:cubicBezTo>
                  <a:close/>
                </a:path>
              </a:pathLst>
            </a:custGeom>
            <a:solidFill>
              <a:srgbClr val="E6BC00"/>
            </a:solidFill>
            <a:ln w="1262" cap="flat">
              <a:noFill/>
              <a:prstDash val="solid"/>
              <a:miter/>
            </a:ln>
          </p:spPr>
          <p:txBody>
            <a:bodyPr rtlCol="0" anchor="ctr"/>
            <a:lstStyle/>
            <a:p>
              <a:endParaRPr lang="en-QA"/>
            </a:p>
          </p:txBody>
        </p:sp>
        <p:sp>
          <p:nvSpPr>
            <p:cNvPr id="9767" name="Freeform 9766">
              <a:extLst>
                <a:ext uri="{FF2B5EF4-FFF2-40B4-BE49-F238E27FC236}">
                  <a16:creationId xmlns:a16="http://schemas.microsoft.com/office/drawing/2014/main" id="{5220A1FD-82D1-D7ED-FED6-7F23697AB775}"/>
                </a:ext>
              </a:extLst>
            </p:cNvPr>
            <p:cNvSpPr/>
            <p:nvPr/>
          </p:nvSpPr>
          <p:spPr>
            <a:xfrm>
              <a:off x="2269014" y="5763851"/>
              <a:ext cx="255254" cy="288921"/>
            </a:xfrm>
            <a:custGeom>
              <a:avLst/>
              <a:gdLst>
                <a:gd name="connsiteX0" fmla="*/ 0 w 255254"/>
                <a:gd name="connsiteY0" fmla="*/ 0 h 288921"/>
                <a:gd name="connsiteX1" fmla="*/ 255255 w 255254"/>
                <a:gd name="connsiteY1" fmla="*/ 0 h 288921"/>
                <a:gd name="connsiteX2" fmla="*/ 255255 w 255254"/>
                <a:gd name="connsiteY2" fmla="*/ 184001 h 288921"/>
                <a:gd name="connsiteX3" fmla="*/ 227542 w 255254"/>
                <a:gd name="connsiteY3" fmla="*/ 224286 h 288921"/>
                <a:gd name="connsiteX4" fmla="*/ 169454 w 255254"/>
                <a:gd name="connsiteY4" fmla="*/ 274127 h 288921"/>
                <a:gd name="connsiteX5" fmla="*/ 85876 w 255254"/>
                <a:gd name="connsiteY5" fmla="*/ 274127 h 288921"/>
                <a:gd name="connsiteX6" fmla="*/ 27674 w 255254"/>
                <a:gd name="connsiteY6" fmla="*/ 224261 h 288921"/>
                <a:gd name="connsiteX7" fmla="*/ 0 w 255254"/>
                <a:gd name="connsiteY7" fmla="*/ 184014 h 288921"/>
                <a:gd name="connsiteX8" fmla="*/ 0 w 255254"/>
                <a:gd name="connsiteY8" fmla="*/ 0 h 28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254" h="288921">
                  <a:moveTo>
                    <a:pt x="0" y="0"/>
                  </a:moveTo>
                  <a:lnTo>
                    <a:pt x="255255" y="0"/>
                  </a:lnTo>
                  <a:lnTo>
                    <a:pt x="255255" y="184001"/>
                  </a:lnTo>
                  <a:cubicBezTo>
                    <a:pt x="255255" y="204314"/>
                    <a:pt x="242995" y="211056"/>
                    <a:pt x="227542" y="224286"/>
                  </a:cubicBezTo>
                  <a:lnTo>
                    <a:pt x="169454" y="274127"/>
                  </a:lnTo>
                  <a:cubicBezTo>
                    <a:pt x="146363" y="293885"/>
                    <a:pt x="108854" y="293822"/>
                    <a:pt x="85876" y="274127"/>
                  </a:cubicBezTo>
                  <a:lnTo>
                    <a:pt x="27674" y="224261"/>
                  </a:lnTo>
                  <a:cubicBezTo>
                    <a:pt x="12398" y="211169"/>
                    <a:pt x="0" y="204390"/>
                    <a:pt x="0" y="184014"/>
                  </a:cubicBezTo>
                  <a:lnTo>
                    <a:pt x="0" y="0"/>
                  </a:lnTo>
                  <a:close/>
                </a:path>
              </a:pathLst>
            </a:custGeom>
            <a:solidFill>
              <a:srgbClr val="125ECC"/>
            </a:solidFill>
            <a:ln w="1262" cap="flat">
              <a:noFill/>
              <a:prstDash val="solid"/>
              <a:miter/>
            </a:ln>
          </p:spPr>
          <p:txBody>
            <a:bodyPr rtlCol="0" anchor="ctr"/>
            <a:lstStyle/>
            <a:p>
              <a:endParaRPr lang="en-QA"/>
            </a:p>
          </p:txBody>
        </p:sp>
        <p:sp>
          <p:nvSpPr>
            <p:cNvPr id="9768" name="Freeform 9767">
              <a:extLst>
                <a:ext uri="{FF2B5EF4-FFF2-40B4-BE49-F238E27FC236}">
                  <a16:creationId xmlns:a16="http://schemas.microsoft.com/office/drawing/2014/main" id="{246D035B-D981-7B18-1CB6-E2A7A6493EC6}"/>
                </a:ext>
              </a:extLst>
            </p:cNvPr>
            <p:cNvSpPr/>
            <p:nvPr/>
          </p:nvSpPr>
          <p:spPr>
            <a:xfrm>
              <a:off x="2305476" y="5800323"/>
              <a:ext cx="182319" cy="218769"/>
            </a:xfrm>
            <a:custGeom>
              <a:avLst/>
              <a:gdLst>
                <a:gd name="connsiteX0" fmla="*/ 18231 w 182319"/>
                <a:gd name="connsiteY0" fmla="*/ 40247 h 218769"/>
                <a:gd name="connsiteX1" fmla="*/ 0 w 182319"/>
                <a:gd name="connsiteY1" fmla="*/ 22017 h 218769"/>
                <a:gd name="connsiteX2" fmla="*/ 18231 w 182319"/>
                <a:gd name="connsiteY2" fmla="*/ 3787 h 218769"/>
                <a:gd name="connsiteX3" fmla="*/ 36461 w 182319"/>
                <a:gd name="connsiteY3" fmla="*/ 22017 h 218769"/>
                <a:gd name="connsiteX4" fmla="*/ 18231 w 182319"/>
                <a:gd name="connsiteY4" fmla="*/ 40247 h 218769"/>
                <a:gd name="connsiteX5" fmla="*/ 91153 w 182319"/>
                <a:gd name="connsiteY5" fmla="*/ 36447 h 218769"/>
                <a:gd name="connsiteX6" fmla="*/ 72935 w 182319"/>
                <a:gd name="connsiteY6" fmla="*/ 18230 h 218769"/>
                <a:gd name="connsiteX7" fmla="*/ 91153 w 182319"/>
                <a:gd name="connsiteY7" fmla="*/ 0 h 218769"/>
                <a:gd name="connsiteX8" fmla="*/ 109384 w 182319"/>
                <a:gd name="connsiteY8" fmla="*/ 18230 h 218769"/>
                <a:gd name="connsiteX9" fmla="*/ 91153 w 182319"/>
                <a:gd name="connsiteY9" fmla="*/ 36447 h 218769"/>
                <a:gd name="connsiteX10" fmla="*/ 164089 w 182319"/>
                <a:gd name="connsiteY10" fmla="*/ 40247 h 218769"/>
                <a:gd name="connsiteX11" fmla="*/ 145858 w 182319"/>
                <a:gd name="connsiteY11" fmla="*/ 22017 h 218769"/>
                <a:gd name="connsiteX12" fmla="*/ 164089 w 182319"/>
                <a:gd name="connsiteY12" fmla="*/ 3787 h 218769"/>
                <a:gd name="connsiteX13" fmla="*/ 182319 w 182319"/>
                <a:gd name="connsiteY13" fmla="*/ 22017 h 218769"/>
                <a:gd name="connsiteX14" fmla="*/ 164089 w 182319"/>
                <a:gd name="connsiteY14" fmla="*/ 40247 h 218769"/>
                <a:gd name="connsiteX15" fmla="*/ 36461 w 182319"/>
                <a:gd name="connsiteY15" fmla="*/ 200540 h 218769"/>
                <a:gd name="connsiteX16" fmla="*/ 18231 w 182319"/>
                <a:gd name="connsiteY16" fmla="*/ 182310 h 218769"/>
                <a:gd name="connsiteX17" fmla="*/ 36461 w 182319"/>
                <a:gd name="connsiteY17" fmla="*/ 164080 h 218769"/>
                <a:gd name="connsiteX18" fmla="*/ 54692 w 182319"/>
                <a:gd name="connsiteY18" fmla="*/ 182310 h 218769"/>
                <a:gd name="connsiteX19" fmla="*/ 36461 w 182319"/>
                <a:gd name="connsiteY19" fmla="*/ 200540 h 218769"/>
                <a:gd name="connsiteX20" fmla="*/ 91153 w 182319"/>
                <a:gd name="connsiteY20" fmla="*/ 218769 h 218769"/>
                <a:gd name="connsiteX21" fmla="*/ 72935 w 182319"/>
                <a:gd name="connsiteY21" fmla="*/ 200552 h 218769"/>
                <a:gd name="connsiteX22" fmla="*/ 91153 w 182319"/>
                <a:gd name="connsiteY22" fmla="*/ 182322 h 218769"/>
                <a:gd name="connsiteX23" fmla="*/ 109384 w 182319"/>
                <a:gd name="connsiteY23" fmla="*/ 200552 h 218769"/>
                <a:gd name="connsiteX24" fmla="*/ 91153 w 182319"/>
                <a:gd name="connsiteY24" fmla="*/ 218769 h 218769"/>
                <a:gd name="connsiteX25" fmla="*/ 145858 w 182319"/>
                <a:gd name="connsiteY25" fmla="*/ 200540 h 218769"/>
                <a:gd name="connsiteX26" fmla="*/ 127627 w 182319"/>
                <a:gd name="connsiteY26" fmla="*/ 182310 h 218769"/>
                <a:gd name="connsiteX27" fmla="*/ 145858 w 182319"/>
                <a:gd name="connsiteY27" fmla="*/ 164080 h 218769"/>
                <a:gd name="connsiteX28" fmla="*/ 164089 w 182319"/>
                <a:gd name="connsiteY28" fmla="*/ 182310 h 218769"/>
                <a:gd name="connsiteX29" fmla="*/ 145858 w 182319"/>
                <a:gd name="connsiteY29" fmla="*/ 200540 h 21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2319" h="218769">
                  <a:moveTo>
                    <a:pt x="18231" y="40247"/>
                  </a:moveTo>
                  <a:cubicBezTo>
                    <a:pt x="8168" y="40247"/>
                    <a:pt x="0" y="32091"/>
                    <a:pt x="0" y="22017"/>
                  </a:cubicBezTo>
                  <a:cubicBezTo>
                    <a:pt x="0" y="11955"/>
                    <a:pt x="8168" y="3787"/>
                    <a:pt x="18231" y="3787"/>
                  </a:cubicBezTo>
                  <a:cubicBezTo>
                    <a:pt x="28306" y="3787"/>
                    <a:pt x="36461" y="11955"/>
                    <a:pt x="36461" y="22017"/>
                  </a:cubicBezTo>
                  <a:cubicBezTo>
                    <a:pt x="36461" y="32091"/>
                    <a:pt x="28306" y="40247"/>
                    <a:pt x="18231" y="40247"/>
                  </a:cubicBezTo>
                  <a:close/>
                  <a:moveTo>
                    <a:pt x="91153" y="36447"/>
                  </a:moveTo>
                  <a:cubicBezTo>
                    <a:pt x="81091" y="36447"/>
                    <a:pt x="72935" y="28292"/>
                    <a:pt x="72935" y="18230"/>
                  </a:cubicBezTo>
                  <a:cubicBezTo>
                    <a:pt x="72935" y="8155"/>
                    <a:pt x="81091" y="0"/>
                    <a:pt x="91153" y="0"/>
                  </a:cubicBezTo>
                  <a:cubicBezTo>
                    <a:pt x="101228" y="0"/>
                    <a:pt x="109384" y="8155"/>
                    <a:pt x="109384" y="18230"/>
                  </a:cubicBezTo>
                  <a:cubicBezTo>
                    <a:pt x="109384" y="28292"/>
                    <a:pt x="101228" y="36447"/>
                    <a:pt x="91153" y="36447"/>
                  </a:cubicBezTo>
                  <a:close/>
                  <a:moveTo>
                    <a:pt x="164089" y="40247"/>
                  </a:moveTo>
                  <a:cubicBezTo>
                    <a:pt x="154014" y="40247"/>
                    <a:pt x="145858" y="32091"/>
                    <a:pt x="145858" y="22017"/>
                  </a:cubicBezTo>
                  <a:cubicBezTo>
                    <a:pt x="145858" y="11955"/>
                    <a:pt x="154014" y="3787"/>
                    <a:pt x="164089" y="3787"/>
                  </a:cubicBezTo>
                  <a:cubicBezTo>
                    <a:pt x="174151" y="3787"/>
                    <a:pt x="182319" y="11955"/>
                    <a:pt x="182319" y="22017"/>
                  </a:cubicBezTo>
                  <a:cubicBezTo>
                    <a:pt x="182319" y="32091"/>
                    <a:pt x="174151" y="40247"/>
                    <a:pt x="164089" y="40247"/>
                  </a:cubicBezTo>
                  <a:close/>
                  <a:moveTo>
                    <a:pt x="36461" y="200540"/>
                  </a:moveTo>
                  <a:cubicBezTo>
                    <a:pt x="26387" y="200540"/>
                    <a:pt x="18231" y="192371"/>
                    <a:pt x="18231" y="182310"/>
                  </a:cubicBezTo>
                  <a:cubicBezTo>
                    <a:pt x="18231" y="172235"/>
                    <a:pt x="26387" y="164080"/>
                    <a:pt x="36461" y="164080"/>
                  </a:cubicBezTo>
                  <a:cubicBezTo>
                    <a:pt x="46536" y="164080"/>
                    <a:pt x="54692" y="172235"/>
                    <a:pt x="54692" y="182310"/>
                  </a:cubicBezTo>
                  <a:cubicBezTo>
                    <a:pt x="54705" y="192371"/>
                    <a:pt x="46536" y="200540"/>
                    <a:pt x="36461" y="200540"/>
                  </a:cubicBezTo>
                  <a:close/>
                  <a:moveTo>
                    <a:pt x="91153" y="218769"/>
                  </a:moveTo>
                  <a:cubicBezTo>
                    <a:pt x="81091" y="218769"/>
                    <a:pt x="72935" y="210614"/>
                    <a:pt x="72935" y="200552"/>
                  </a:cubicBezTo>
                  <a:cubicBezTo>
                    <a:pt x="72935" y="190478"/>
                    <a:pt x="81091" y="182322"/>
                    <a:pt x="91153" y="182322"/>
                  </a:cubicBezTo>
                  <a:cubicBezTo>
                    <a:pt x="101228" y="182322"/>
                    <a:pt x="109384" y="190478"/>
                    <a:pt x="109384" y="200552"/>
                  </a:cubicBezTo>
                  <a:cubicBezTo>
                    <a:pt x="109384" y="210601"/>
                    <a:pt x="101228" y="218769"/>
                    <a:pt x="91153" y="218769"/>
                  </a:cubicBezTo>
                  <a:close/>
                  <a:moveTo>
                    <a:pt x="145858" y="200540"/>
                  </a:moveTo>
                  <a:cubicBezTo>
                    <a:pt x="135783" y="200540"/>
                    <a:pt x="127627" y="192371"/>
                    <a:pt x="127627" y="182310"/>
                  </a:cubicBezTo>
                  <a:cubicBezTo>
                    <a:pt x="127627" y="172235"/>
                    <a:pt x="135783" y="164080"/>
                    <a:pt x="145858" y="164080"/>
                  </a:cubicBezTo>
                  <a:cubicBezTo>
                    <a:pt x="155920" y="164080"/>
                    <a:pt x="164089" y="172235"/>
                    <a:pt x="164089" y="182310"/>
                  </a:cubicBezTo>
                  <a:cubicBezTo>
                    <a:pt x="164089" y="192371"/>
                    <a:pt x="155920" y="200540"/>
                    <a:pt x="145858" y="200540"/>
                  </a:cubicBezTo>
                  <a:close/>
                </a:path>
              </a:pathLst>
            </a:custGeom>
            <a:solidFill>
              <a:srgbClr val="FFE600"/>
            </a:solidFill>
            <a:ln w="1262" cap="flat">
              <a:noFill/>
              <a:prstDash val="solid"/>
              <a:miter/>
            </a:ln>
          </p:spPr>
          <p:txBody>
            <a:bodyPr rtlCol="0" anchor="ctr"/>
            <a:lstStyle/>
            <a:p>
              <a:endParaRPr lang="en-QA"/>
            </a:p>
          </p:txBody>
        </p:sp>
        <p:sp>
          <p:nvSpPr>
            <p:cNvPr id="9769" name="Freeform 9768">
              <a:extLst>
                <a:ext uri="{FF2B5EF4-FFF2-40B4-BE49-F238E27FC236}">
                  <a16:creationId xmlns:a16="http://schemas.microsoft.com/office/drawing/2014/main" id="{DA89F47C-66D0-9008-561E-3DE7C6DBCE9B}"/>
                </a:ext>
              </a:extLst>
            </p:cNvPr>
            <p:cNvSpPr/>
            <p:nvPr/>
          </p:nvSpPr>
          <p:spPr>
            <a:xfrm>
              <a:off x="2269014" y="5875539"/>
              <a:ext cx="255254" cy="72931"/>
            </a:xfrm>
            <a:custGeom>
              <a:avLst/>
              <a:gdLst>
                <a:gd name="connsiteX0" fmla="*/ 0 w 255254"/>
                <a:gd name="connsiteY0" fmla="*/ 0 h 72931"/>
                <a:gd name="connsiteX1" fmla="*/ 255255 w 255254"/>
                <a:gd name="connsiteY1" fmla="*/ 0 h 72931"/>
                <a:gd name="connsiteX2" fmla="*/ 255255 w 255254"/>
                <a:gd name="connsiteY2" fmla="*/ 72931 h 72931"/>
                <a:gd name="connsiteX3" fmla="*/ 0 w 255254"/>
                <a:gd name="connsiteY3" fmla="*/ 72931 h 72931"/>
                <a:gd name="connsiteX4" fmla="*/ 0 w 255254"/>
                <a:gd name="connsiteY4" fmla="*/ 0 h 72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54" h="72931">
                  <a:moveTo>
                    <a:pt x="0" y="0"/>
                  </a:moveTo>
                  <a:lnTo>
                    <a:pt x="255255" y="0"/>
                  </a:lnTo>
                  <a:lnTo>
                    <a:pt x="255255" y="72931"/>
                  </a:lnTo>
                  <a:lnTo>
                    <a:pt x="0" y="72931"/>
                  </a:lnTo>
                  <a:lnTo>
                    <a:pt x="0" y="0"/>
                  </a:lnTo>
                  <a:close/>
                </a:path>
              </a:pathLst>
            </a:custGeom>
            <a:solidFill>
              <a:srgbClr val="D60537"/>
            </a:solidFill>
            <a:ln w="1262" cap="flat">
              <a:noFill/>
              <a:prstDash val="solid"/>
              <a:miter/>
            </a:ln>
          </p:spPr>
          <p:txBody>
            <a:bodyPr rtlCol="0" anchor="ctr"/>
            <a:lstStyle/>
            <a:p>
              <a:endParaRPr lang="en-QA"/>
            </a:p>
          </p:txBody>
        </p:sp>
        <p:sp>
          <p:nvSpPr>
            <p:cNvPr id="9770" name="Freeform 9769">
              <a:extLst>
                <a:ext uri="{FF2B5EF4-FFF2-40B4-BE49-F238E27FC236}">
                  <a16:creationId xmlns:a16="http://schemas.microsoft.com/office/drawing/2014/main" id="{EF7285D0-DEB4-9DCA-41D4-1BBA32AA6AEA}"/>
                </a:ext>
              </a:extLst>
            </p:cNvPr>
            <p:cNvSpPr/>
            <p:nvPr/>
          </p:nvSpPr>
          <p:spPr>
            <a:xfrm>
              <a:off x="2250784" y="5690932"/>
              <a:ext cx="291728" cy="91148"/>
            </a:xfrm>
            <a:custGeom>
              <a:avLst/>
              <a:gdLst>
                <a:gd name="connsiteX0" fmla="*/ 0 w 291728"/>
                <a:gd name="connsiteY0" fmla="*/ 18230 h 91148"/>
                <a:gd name="connsiteX1" fmla="*/ 145858 w 291728"/>
                <a:gd name="connsiteY1" fmla="*/ 0 h 91148"/>
                <a:gd name="connsiteX2" fmla="*/ 291728 w 291728"/>
                <a:gd name="connsiteY2" fmla="*/ 18230 h 91148"/>
                <a:gd name="connsiteX3" fmla="*/ 273498 w 291728"/>
                <a:gd name="connsiteY3" fmla="*/ 91148 h 91148"/>
                <a:gd name="connsiteX4" fmla="*/ 145870 w 291728"/>
                <a:gd name="connsiteY4" fmla="*/ 72919 h 91148"/>
                <a:gd name="connsiteX5" fmla="*/ 18256 w 291728"/>
                <a:gd name="connsiteY5" fmla="*/ 91148 h 91148"/>
                <a:gd name="connsiteX6" fmla="*/ 0 w 291728"/>
                <a:gd name="connsiteY6" fmla="*/ 18230 h 91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728" h="91148">
                  <a:moveTo>
                    <a:pt x="0" y="18230"/>
                  </a:moveTo>
                  <a:cubicBezTo>
                    <a:pt x="0" y="18230"/>
                    <a:pt x="72923" y="0"/>
                    <a:pt x="145858" y="0"/>
                  </a:cubicBezTo>
                  <a:cubicBezTo>
                    <a:pt x="218806" y="0"/>
                    <a:pt x="291728" y="18230"/>
                    <a:pt x="291728" y="18230"/>
                  </a:cubicBezTo>
                  <a:lnTo>
                    <a:pt x="273498" y="91148"/>
                  </a:lnTo>
                  <a:cubicBezTo>
                    <a:pt x="273498" y="91148"/>
                    <a:pt x="209678" y="72919"/>
                    <a:pt x="145870" y="72919"/>
                  </a:cubicBezTo>
                  <a:cubicBezTo>
                    <a:pt x="82076" y="72919"/>
                    <a:pt x="18256" y="91148"/>
                    <a:pt x="18256" y="91148"/>
                  </a:cubicBezTo>
                  <a:lnTo>
                    <a:pt x="0" y="18230"/>
                  </a:lnTo>
                  <a:close/>
                </a:path>
              </a:pathLst>
            </a:custGeom>
            <a:solidFill>
              <a:srgbClr val="EACE00"/>
            </a:solidFill>
            <a:ln w="1262" cap="flat">
              <a:noFill/>
              <a:prstDash val="solid"/>
              <a:miter/>
            </a:ln>
          </p:spPr>
          <p:txBody>
            <a:bodyPr rtlCol="0" anchor="ctr"/>
            <a:lstStyle/>
            <a:p>
              <a:endParaRPr lang="en-QA"/>
            </a:p>
          </p:txBody>
        </p:sp>
        <p:sp>
          <p:nvSpPr>
            <p:cNvPr id="9771" name="Freeform 9770">
              <a:extLst>
                <a:ext uri="{FF2B5EF4-FFF2-40B4-BE49-F238E27FC236}">
                  <a16:creationId xmlns:a16="http://schemas.microsoft.com/office/drawing/2014/main" id="{4854CE3B-1556-54CD-434D-A10C233E6066}"/>
                </a:ext>
              </a:extLst>
            </p:cNvPr>
            <p:cNvSpPr/>
            <p:nvPr/>
          </p:nvSpPr>
          <p:spPr>
            <a:xfrm>
              <a:off x="2305476" y="5709174"/>
              <a:ext cx="182319" cy="42771"/>
            </a:xfrm>
            <a:custGeom>
              <a:avLst/>
              <a:gdLst>
                <a:gd name="connsiteX0" fmla="*/ 91153 w 182319"/>
                <a:gd name="connsiteY0" fmla="*/ 36447 h 42771"/>
                <a:gd name="connsiteX1" fmla="*/ 72935 w 182319"/>
                <a:gd name="connsiteY1" fmla="*/ 18217 h 42771"/>
                <a:gd name="connsiteX2" fmla="*/ 91153 w 182319"/>
                <a:gd name="connsiteY2" fmla="*/ 0 h 42771"/>
                <a:gd name="connsiteX3" fmla="*/ 109384 w 182319"/>
                <a:gd name="connsiteY3" fmla="*/ 18217 h 42771"/>
                <a:gd name="connsiteX4" fmla="*/ 91153 w 182319"/>
                <a:gd name="connsiteY4" fmla="*/ 36447 h 42771"/>
                <a:gd name="connsiteX5" fmla="*/ 164089 w 182319"/>
                <a:gd name="connsiteY5" fmla="*/ 42771 h 42771"/>
                <a:gd name="connsiteX6" fmla="*/ 145858 w 182319"/>
                <a:gd name="connsiteY6" fmla="*/ 24542 h 42771"/>
                <a:gd name="connsiteX7" fmla="*/ 164089 w 182319"/>
                <a:gd name="connsiteY7" fmla="*/ 6325 h 42771"/>
                <a:gd name="connsiteX8" fmla="*/ 182319 w 182319"/>
                <a:gd name="connsiteY8" fmla="*/ 24542 h 42771"/>
                <a:gd name="connsiteX9" fmla="*/ 164089 w 182319"/>
                <a:gd name="connsiteY9" fmla="*/ 42771 h 42771"/>
                <a:gd name="connsiteX10" fmla="*/ 18231 w 182319"/>
                <a:gd name="connsiteY10" fmla="*/ 42771 h 42771"/>
                <a:gd name="connsiteX11" fmla="*/ 0 w 182319"/>
                <a:gd name="connsiteY11" fmla="*/ 24542 h 42771"/>
                <a:gd name="connsiteX12" fmla="*/ 18231 w 182319"/>
                <a:gd name="connsiteY12" fmla="*/ 6325 h 42771"/>
                <a:gd name="connsiteX13" fmla="*/ 36461 w 182319"/>
                <a:gd name="connsiteY13" fmla="*/ 24542 h 42771"/>
                <a:gd name="connsiteX14" fmla="*/ 18231 w 182319"/>
                <a:gd name="connsiteY14" fmla="*/ 42771 h 42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319" h="42771">
                  <a:moveTo>
                    <a:pt x="91153" y="36447"/>
                  </a:moveTo>
                  <a:cubicBezTo>
                    <a:pt x="81091" y="36447"/>
                    <a:pt x="72935" y="28292"/>
                    <a:pt x="72935" y="18217"/>
                  </a:cubicBezTo>
                  <a:cubicBezTo>
                    <a:pt x="72935" y="8155"/>
                    <a:pt x="81091" y="0"/>
                    <a:pt x="91153" y="0"/>
                  </a:cubicBezTo>
                  <a:cubicBezTo>
                    <a:pt x="101228" y="0"/>
                    <a:pt x="109384" y="8155"/>
                    <a:pt x="109384" y="18217"/>
                  </a:cubicBezTo>
                  <a:cubicBezTo>
                    <a:pt x="109384" y="28292"/>
                    <a:pt x="101228" y="36447"/>
                    <a:pt x="91153" y="36447"/>
                  </a:cubicBezTo>
                  <a:close/>
                  <a:moveTo>
                    <a:pt x="164089" y="42771"/>
                  </a:moveTo>
                  <a:cubicBezTo>
                    <a:pt x="154014" y="42771"/>
                    <a:pt x="145858" y="34616"/>
                    <a:pt x="145858" y="24542"/>
                  </a:cubicBezTo>
                  <a:cubicBezTo>
                    <a:pt x="145858" y="14481"/>
                    <a:pt x="154014" y="6325"/>
                    <a:pt x="164089" y="6325"/>
                  </a:cubicBezTo>
                  <a:cubicBezTo>
                    <a:pt x="174151" y="6325"/>
                    <a:pt x="182319" y="14481"/>
                    <a:pt x="182319" y="24542"/>
                  </a:cubicBezTo>
                  <a:cubicBezTo>
                    <a:pt x="182319" y="34616"/>
                    <a:pt x="174151" y="42771"/>
                    <a:pt x="164089" y="42771"/>
                  </a:cubicBezTo>
                  <a:close/>
                  <a:moveTo>
                    <a:pt x="18231" y="42771"/>
                  </a:moveTo>
                  <a:cubicBezTo>
                    <a:pt x="8168" y="42771"/>
                    <a:pt x="0" y="34616"/>
                    <a:pt x="0" y="24542"/>
                  </a:cubicBezTo>
                  <a:cubicBezTo>
                    <a:pt x="0" y="14481"/>
                    <a:pt x="8168" y="6325"/>
                    <a:pt x="18231" y="6325"/>
                  </a:cubicBezTo>
                  <a:cubicBezTo>
                    <a:pt x="28306" y="6325"/>
                    <a:pt x="36461" y="14481"/>
                    <a:pt x="36461" y="24542"/>
                  </a:cubicBezTo>
                  <a:cubicBezTo>
                    <a:pt x="36461" y="34616"/>
                    <a:pt x="28306" y="42771"/>
                    <a:pt x="18231" y="42771"/>
                  </a:cubicBezTo>
                  <a:close/>
                </a:path>
              </a:pathLst>
            </a:custGeom>
            <a:solidFill>
              <a:srgbClr val="7A6920"/>
            </a:solidFill>
            <a:ln w="1262" cap="flat">
              <a:noFill/>
              <a:prstDash val="solid"/>
              <a:miter/>
            </a:ln>
          </p:spPr>
          <p:txBody>
            <a:bodyPr rtlCol="0" anchor="ctr"/>
            <a:lstStyle/>
            <a:p>
              <a:endParaRPr lang="en-QA"/>
            </a:p>
          </p:txBody>
        </p:sp>
        <p:sp>
          <p:nvSpPr>
            <p:cNvPr id="9772" name="Freeform 9771">
              <a:extLst>
                <a:ext uri="{FF2B5EF4-FFF2-40B4-BE49-F238E27FC236}">
                  <a16:creationId xmlns:a16="http://schemas.microsoft.com/office/drawing/2014/main" id="{57146256-7C6D-A3F8-6EB0-29B36E6E7B65}"/>
                </a:ext>
              </a:extLst>
            </p:cNvPr>
            <p:cNvSpPr/>
            <p:nvPr/>
          </p:nvSpPr>
          <p:spPr>
            <a:xfrm>
              <a:off x="2531781" y="5755100"/>
              <a:ext cx="168331" cy="227935"/>
            </a:xfrm>
            <a:custGeom>
              <a:avLst/>
              <a:gdLst>
                <a:gd name="connsiteX0" fmla="*/ 50 w 168331"/>
                <a:gd name="connsiteY0" fmla="*/ 123810 h 227935"/>
                <a:gd name="connsiteX1" fmla="*/ 63201 w 168331"/>
                <a:gd name="connsiteY1" fmla="*/ 227936 h 227935"/>
                <a:gd name="connsiteX2" fmla="*/ 76192 w 168331"/>
                <a:gd name="connsiteY2" fmla="*/ 227936 h 227935"/>
                <a:gd name="connsiteX3" fmla="*/ 85143 w 168331"/>
                <a:gd name="connsiteY3" fmla="*/ 202409 h 227935"/>
                <a:gd name="connsiteX4" fmla="*/ 145617 w 168331"/>
                <a:gd name="connsiteY4" fmla="*/ 226143 h 227935"/>
                <a:gd name="connsiteX5" fmla="*/ 82909 w 168331"/>
                <a:gd name="connsiteY5" fmla="*/ 141282 h 227935"/>
                <a:gd name="connsiteX6" fmla="*/ 164644 w 168331"/>
                <a:gd name="connsiteY6" fmla="*/ 94773 h 227935"/>
                <a:gd name="connsiteX7" fmla="*/ 141868 w 168331"/>
                <a:gd name="connsiteY7" fmla="*/ 14 h 227935"/>
                <a:gd name="connsiteX8" fmla="*/ 90067 w 168331"/>
                <a:gd name="connsiteY8" fmla="*/ 49236 h 227935"/>
                <a:gd name="connsiteX9" fmla="*/ 76861 w 168331"/>
                <a:gd name="connsiteY9" fmla="*/ 106110 h 227935"/>
                <a:gd name="connsiteX10" fmla="*/ 52671 w 168331"/>
                <a:gd name="connsiteY10" fmla="*/ 105668 h 227935"/>
                <a:gd name="connsiteX11" fmla="*/ 85825 w 168331"/>
                <a:gd name="connsiteY11" fmla="*/ 45209 h 227935"/>
                <a:gd name="connsiteX12" fmla="*/ 68579 w 168331"/>
                <a:gd name="connsiteY12" fmla="*/ 873 h 227935"/>
                <a:gd name="connsiteX13" fmla="*/ 44389 w 168331"/>
                <a:gd name="connsiteY13" fmla="*/ 16539 h 227935"/>
                <a:gd name="connsiteX14" fmla="*/ 65435 w 168331"/>
                <a:gd name="connsiteY14" fmla="*/ 31108 h 227935"/>
                <a:gd name="connsiteX15" fmla="*/ 50 w 168331"/>
                <a:gd name="connsiteY15" fmla="*/ 123810 h 227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8331" h="227935">
                  <a:moveTo>
                    <a:pt x="50" y="123810"/>
                  </a:moveTo>
                  <a:cubicBezTo>
                    <a:pt x="-1958" y="146647"/>
                    <a:pt x="57153" y="194797"/>
                    <a:pt x="63201" y="227936"/>
                  </a:cubicBezTo>
                  <a:lnTo>
                    <a:pt x="76192" y="227936"/>
                  </a:lnTo>
                  <a:cubicBezTo>
                    <a:pt x="77757" y="214731"/>
                    <a:pt x="85143" y="202409"/>
                    <a:pt x="85143" y="202409"/>
                  </a:cubicBezTo>
                  <a:cubicBezTo>
                    <a:pt x="115153" y="236672"/>
                    <a:pt x="145617" y="226143"/>
                    <a:pt x="145617" y="226143"/>
                  </a:cubicBezTo>
                  <a:cubicBezTo>
                    <a:pt x="136199" y="219654"/>
                    <a:pt x="82909" y="141282"/>
                    <a:pt x="82909" y="141282"/>
                  </a:cubicBezTo>
                  <a:cubicBezTo>
                    <a:pt x="99207" y="135234"/>
                    <a:pt x="143206" y="157025"/>
                    <a:pt x="164644" y="94773"/>
                  </a:cubicBezTo>
                  <a:cubicBezTo>
                    <a:pt x="180122" y="49805"/>
                    <a:pt x="141868" y="14"/>
                    <a:pt x="141868" y="14"/>
                  </a:cubicBezTo>
                  <a:cubicBezTo>
                    <a:pt x="141868" y="14"/>
                    <a:pt x="95445" y="40286"/>
                    <a:pt x="90067" y="49236"/>
                  </a:cubicBezTo>
                  <a:cubicBezTo>
                    <a:pt x="84689" y="57758"/>
                    <a:pt x="98235" y="91238"/>
                    <a:pt x="76861" y="106110"/>
                  </a:cubicBezTo>
                  <a:cubicBezTo>
                    <a:pt x="59577" y="118141"/>
                    <a:pt x="52671" y="105668"/>
                    <a:pt x="52671" y="105668"/>
                  </a:cubicBezTo>
                  <a:cubicBezTo>
                    <a:pt x="56257" y="82376"/>
                    <a:pt x="73957" y="72301"/>
                    <a:pt x="85825" y="45209"/>
                  </a:cubicBezTo>
                  <a:cubicBezTo>
                    <a:pt x="97680" y="17890"/>
                    <a:pt x="78654" y="3776"/>
                    <a:pt x="68579" y="873"/>
                  </a:cubicBezTo>
                  <a:cubicBezTo>
                    <a:pt x="58492" y="-2271"/>
                    <a:pt x="44844" y="3107"/>
                    <a:pt x="44389" y="16539"/>
                  </a:cubicBezTo>
                  <a:cubicBezTo>
                    <a:pt x="43948" y="30199"/>
                    <a:pt x="65435" y="31108"/>
                    <a:pt x="65435" y="31108"/>
                  </a:cubicBezTo>
                  <a:cubicBezTo>
                    <a:pt x="62304" y="61331"/>
                    <a:pt x="2297" y="96932"/>
                    <a:pt x="50" y="123810"/>
                  </a:cubicBezTo>
                  <a:close/>
                </a:path>
              </a:pathLst>
            </a:custGeom>
            <a:solidFill>
              <a:srgbClr val="ADADAD"/>
            </a:solidFill>
            <a:ln w="1262" cap="flat">
              <a:noFill/>
              <a:prstDash val="solid"/>
              <a:miter/>
            </a:ln>
          </p:spPr>
          <p:txBody>
            <a:bodyPr rtlCol="0" anchor="ctr"/>
            <a:lstStyle/>
            <a:p>
              <a:endParaRPr lang="en-QA"/>
            </a:p>
          </p:txBody>
        </p:sp>
        <p:sp>
          <p:nvSpPr>
            <p:cNvPr id="9773" name="Freeform 9772">
              <a:extLst>
                <a:ext uri="{FF2B5EF4-FFF2-40B4-BE49-F238E27FC236}">
                  <a16:creationId xmlns:a16="http://schemas.microsoft.com/office/drawing/2014/main" id="{8C5F857B-88E2-51E6-05F5-3FD50D628493}"/>
                </a:ext>
              </a:extLst>
            </p:cNvPr>
            <p:cNvSpPr/>
            <p:nvPr/>
          </p:nvSpPr>
          <p:spPr>
            <a:xfrm>
              <a:off x="2375217" y="5890600"/>
              <a:ext cx="42837" cy="42822"/>
            </a:xfrm>
            <a:custGeom>
              <a:avLst/>
              <a:gdLst>
                <a:gd name="connsiteX0" fmla="*/ 21412 w 42837"/>
                <a:gd name="connsiteY0" fmla="*/ 42822 h 42822"/>
                <a:gd name="connsiteX1" fmla="*/ 42837 w 42837"/>
                <a:gd name="connsiteY1" fmla="*/ 21411 h 42822"/>
                <a:gd name="connsiteX2" fmla="*/ 21412 w 42837"/>
                <a:gd name="connsiteY2" fmla="*/ 0 h 42822"/>
                <a:gd name="connsiteX3" fmla="*/ 0 w 42837"/>
                <a:gd name="connsiteY3" fmla="*/ 21411 h 42822"/>
                <a:gd name="connsiteX4" fmla="*/ 21412 w 42837"/>
                <a:gd name="connsiteY4" fmla="*/ 42822 h 42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37" h="42822">
                  <a:moveTo>
                    <a:pt x="21412" y="42822"/>
                  </a:moveTo>
                  <a:cubicBezTo>
                    <a:pt x="33242" y="42822"/>
                    <a:pt x="42837" y="33240"/>
                    <a:pt x="42837" y="21411"/>
                  </a:cubicBezTo>
                  <a:cubicBezTo>
                    <a:pt x="42837" y="9582"/>
                    <a:pt x="33242" y="0"/>
                    <a:pt x="21412" y="0"/>
                  </a:cubicBezTo>
                  <a:cubicBezTo>
                    <a:pt x="9595" y="0"/>
                    <a:pt x="0" y="9582"/>
                    <a:pt x="0" y="21411"/>
                  </a:cubicBezTo>
                  <a:cubicBezTo>
                    <a:pt x="0" y="33240"/>
                    <a:pt x="9595" y="42822"/>
                    <a:pt x="21412" y="42822"/>
                  </a:cubicBezTo>
                  <a:close/>
                </a:path>
              </a:pathLst>
            </a:custGeom>
            <a:solidFill>
              <a:srgbClr val="FFFFFF"/>
            </a:solidFill>
            <a:ln w="1262" cap="flat">
              <a:noFill/>
              <a:prstDash val="solid"/>
              <a:miter/>
            </a:ln>
          </p:spPr>
          <p:txBody>
            <a:bodyPr rtlCol="0" anchor="ctr"/>
            <a:lstStyle/>
            <a:p>
              <a:endParaRPr lang="en-QA"/>
            </a:p>
          </p:txBody>
        </p:sp>
      </p:grpSp>
      <p:grpSp>
        <p:nvGrpSpPr>
          <p:cNvPr id="9786" name="Graphic 2">
            <a:extLst>
              <a:ext uri="{FF2B5EF4-FFF2-40B4-BE49-F238E27FC236}">
                <a16:creationId xmlns:a16="http://schemas.microsoft.com/office/drawing/2014/main" id="{A82A9FC5-CF26-205F-F813-81F56EB31303}"/>
              </a:ext>
            </a:extLst>
          </p:cNvPr>
          <p:cNvGrpSpPr/>
          <p:nvPr/>
        </p:nvGrpSpPr>
        <p:grpSpPr>
          <a:xfrm>
            <a:off x="2271794" y="8732158"/>
            <a:ext cx="855664" cy="570363"/>
            <a:chOff x="2070017" y="4843276"/>
            <a:chExt cx="647668" cy="431718"/>
          </a:xfrm>
        </p:grpSpPr>
        <p:sp>
          <p:nvSpPr>
            <p:cNvPr id="9787" name="Freeform 9786">
              <a:extLst>
                <a:ext uri="{FF2B5EF4-FFF2-40B4-BE49-F238E27FC236}">
                  <a16:creationId xmlns:a16="http://schemas.microsoft.com/office/drawing/2014/main" id="{1C102D9C-FBD3-D516-A36B-7A0ADE2DE7FB}"/>
                </a:ext>
              </a:extLst>
            </p:cNvPr>
            <p:cNvSpPr/>
            <p:nvPr/>
          </p:nvSpPr>
          <p:spPr>
            <a:xfrm>
              <a:off x="2070017" y="4843276"/>
              <a:ext cx="647668" cy="431718"/>
            </a:xfrm>
            <a:custGeom>
              <a:avLst/>
              <a:gdLst>
                <a:gd name="connsiteX0" fmla="*/ 0 w 647668"/>
                <a:gd name="connsiteY0" fmla="*/ 0 h 431718"/>
                <a:gd name="connsiteX1" fmla="*/ 647668 w 647668"/>
                <a:gd name="connsiteY1" fmla="*/ 0 h 431718"/>
                <a:gd name="connsiteX2" fmla="*/ 647668 w 647668"/>
                <a:gd name="connsiteY2" fmla="*/ 431718 h 431718"/>
                <a:gd name="connsiteX3" fmla="*/ 0 w 647668"/>
                <a:gd name="connsiteY3" fmla="*/ 431718 h 431718"/>
                <a:gd name="connsiteX4" fmla="*/ 0 w 647668"/>
                <a:gd name="connsiteY4" fmla="*/ 0 h 431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8">
                  <a:moveTo>
                    <a:pt x="0" y="0"/>
                  </a:moveTo>
                  <a:lnTo>
                    <a:pt x="647668" y="0"/>
                  </a:lnTo>
                  <a:lnTo>
                    <a:pt x="647668" y="431718"/>
                  </a:lnTo>
                  <a:lnTo>
                    <a:pt x="0" y="431718"/>
                  </a:lnTo>
                  <a:lnTo>
                    <a:pt x="0" y="0"/>
                  </a:lnTo>
                  <a:close/>
                </a:path>
              </a:pathLst>
            </a:custGeom>
            <a:solidFill>
              <a:srgbClr val="D80027"/>
            </a:solidFill>
            <a:ln w="1262" cap="flat">
              <a:noFill/>
              <a:prstDash val="solid"/>
              <a:miter/>
            </a:ln>
          </p:spPr>
          <p:txBody>
            <a:bodyPr rtlCol="0" anchor="ctr"/>
            <a:lstStyle/>
            <a:p>
              <a:endParaRPr lang="en-QA"/>
            </a:p>
          </p:txBody>
        </p:sp>
        <p:sp>
          <p:nvSpPr>
            <p:cNvPr id="9788" name="Freeform 9787">
              <a:extLst>
                <a:ext uri="{FF2B5EF4-FFF2-40B4-BE49-F238E27FC236}">
                  <a16:creationId xmlns:a16="http://schemas.microsoft.com/office/drawing/2014/main" id="{15EACD76-2823-5DAC-6B9A-8C0F145A9D3A}"/>
                </a:ext>
              </a:extLst>
            </p:cNvPr>
            <p:cNvSpPr/>
            <p:nvPr/>
          </p:nvSpPr>
          <p:spPr>
            <a:xfrm>
              <a:off x="2070017" y="4843276"/>
              <a:ext cx="281842" cy="431718"/>
            </a:xfrm>
            <a:custGeom>
              <a:avLst/>
              <a:gdLst>
                <a:gd name="connsiteX0" fmla="*/ 281843 w 281842"/>
                <a:gd name="connsiteY0" fmla="*/ 43390 h 431718"/>
                <a:gd name="connsiteX1" fmla="*/ 174062 w 281842"/>
                <a:gd name="connsiteY1" fmla="*/ 86654 h 431718"/>
                <a:gd name="connsiteX2" fmla="*/ 281843 w 281842"/>
                <a:gd name="connsiteY2" fmla="*/ 129779 h 431718"/>
                <a:gd name="connsiteX3" fmla="*/ 174062 w 281842"/>
                <a:gd name="connsiteY3" fmla="*/ 172917 h 431718"/>
                <a:gd name="connsiteX4" fmla="*/ 281843 w 281842"/>
                <a:gd name="connsiteY4" fmla="*/ 216055 h 431718"/>
                <a:gd name="connsiteX5" fmla="*/ 174062 w 281842"/>
                <a:gd name="connsiteY5" fmla="*/ 259180 h 431718"/>
                <a:gd name="connsiteX6" fmla="*/ 281843 w 281842"/>
                <a:gd name="connsiteY6" fmla="*/ 302318 h 431718"/>
                <a:gd name="connsiteX7" fmla="*/ 174062 w 281842"/>
                <a:gd name="connsiteY7" fmla="*/ 345455 h 431718"/>
                <a:gd name="connsiteX8" fmla="*/ 281843 w 281842"/>
                <a:gd name="connsiteY8" fmla="*/ 388581 h 431718"/>
                <a:gd name="connsiteX9" fmla="*/ 174062 w 281842"/>
                <a:gd name="connsiteY9" fmla="*/ 431718 h 431718"/>
                <a:gd name="connsiteX10" fmla="*/ 0 w 281842"/>
                <a:gd name="connsiteY10" fmla="*/ 431718 h 431718"/>
                <a:gd name="connsiteX11" fmla="*/ 0 w 281842"/>
                <a:gd name="connsiteY11" fmla="*/ 0 h 431718"/>
                <a:gd name="connsiteX12" fmla="*/ 174062 w 281842"/>
                <a:gd name="connsiteY12" fmla="*/ 0 h 431718"/>
                <a:gd name="connsiteX13" fmla="*/ 281843 w 281842"/>
                <a:gd name="connsiteY13" fmla="*/ 43390 h 431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1842" h="431718">
                  <a:moveTo>
                    <a:pt x="281843" y="43390"/>
                  </a:moveTo>
                  <a:lnTo>
                    <a:pt x="174062" y="86654"/>
                  </a:lnTo>
                  <a:lnTo>
                    <a:pt x="281843" y="129779"/>
                  </a:lnTo>
                  <a:lnTo>
                    <a:pt x="174062" y="172917"/>
                  </a:lnTo>
                  <a:lnTo>
                    <a:pt x="281843" y="216055"/>
                  </a:lnTo>
                  <a:lnTo>
                    <a:pt x="174062" y="259180"/>
                  </a:lnTo>
                  <a:lnTo>
                    <a:pt x="281843" y="302318"/>
                  </a:lnTo>
                  <a:lnTo>
                    <a:pt x="174062" y="345455"/>
                  </a:lnTo>
                  <a:lnTo>
                    <a:pt x="281843" y="388581"/>
                  </a:lnTo>
                  <a:lnTo>
                    <a:pt x="174062" y="431718"/>
                  </a:lnTo>
                  <a:lnTo>
                    <a:pt x="0" y="431718"/>
                  </a:lnTo>
                  <a:lnTo>
                    <a:pt x="0" y="0"/>
                  </a:lnTo>
                  <a:lnTo>
                    <a:pt x="174062" y="0"/>
                  </a:lnTo>
                  <a:lnTo>
                    <a:pt x="281843" y="43390"/>
                  </a:lnTo>
                  <a:close/>
                </a:path>
              </a:pathLst>
            </a:custGeom>
            <a:solidFill>
              <a:srgbClr val="FFFFFF"/>
            </a:solidFill>
            <a:ln w="1262" cap="flat">
              <a:noFill/>
              <a:prstDash val="solid"/>
              <a:miter/>
            </a:ln>
          </p:spPr>
          <p:txBody>
            <a:bodyPr rtlCol="0" anchor="ctr"/>
            <a:lstStyle/>
            <a:p>
              <a:endParaRPr lang="en-QA"/>
            </a:p>
          </p:txBody>
        </p:sp>
      </p:grpSp>
      <p:grpSp>
        <p:nvGrpSpPr>
          <p:cNvPr id="9801" name="Graphic 2">
            <a:extLst>
              <a:ext uri="{FF2B5EF4-FFF2-40B4-BE49-F238E27FC236}">
                <a16:creationId xmlns:a16="http://schemas.microsoft.com/office/drawing/2014/main" id="{38200AEF-A5A0-72E8-27E6-550ADFC7743F}"/>
              </a:ext>
            </a:extLst>
          </p:cNvPr>
          <p:cNvGrpSpPr/>
          <p:nvPr/>
        </p:nvGrpSpPr>
        <p:grpSpPr>
          <a:xfrm>
            <a:off x="2271794" y="6590606"/>
            <a:ext cx="855664" cy="570413"/>
            <a:chOff x="2070017" y="3222296"/>
            <a:chExt cx="647668" cy="431756"/>
          </a:xfrm>
        </p:grpSpPr>
        <p:sp>
          <p:nvSpPr>
            <p:cNvPr id="9802" name="Freeform 9801">
              <a:extLst>
                <a:ext uri="{FF2B5EF4-FFF2-40B4-BE49-F238E27FC236}">
                  <a16:creationId xmlns:a16="http://schemas.microsoft.com/office/drawing/2014/main" id="{0B349FD1-A085-61E0-F30F-F441FCDBCD15}"/>
                </a:ext>
              </a:extLst>
            </p:cNvPr>
            <p:cNvSpPr/>
            <p:nvPr/>
          </p:nvSpPr>
          <p:spPr>
            <a:xfrm>
              <a:off x="2070017" y="322229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2D6E41"/>
            </a:solidFill>
            <a:ln w="1262" cap="flat">
              <a:noFill/>
              <a:prstDash val="solid"/>
              <a:miter/>
            </a:ln>
          </p:spPr>
          <p:txBody>
            <a:bodyPr rtlCol="0" anchor="ctr"/>
            <a:lstStyle/>
            <a:p>
              <a:endParaRPr lang="en-QA"/>
            </a:p>
          </p:txBody>
        </p:sp>
        <p:sp>
          <p:nvSpPr>
            <p:cNvPr id="9803" name="Freeform 9802">
              <a:extLst>
                <a:ext uri="{FF2B5EF4-FFF2-40B4-BE49-F238E27FC236}">
                  <a16:creationId xmlns:a16="http://schemas.microsoft.com/office/drawing/2014/main" id="{77604AF6-2A18-D545-137F-204DD5D1768F}"/>
                </a:ext>
              </a:extLst>
            </p:cNvPr>
            <p:cNvSpPr/>
            <p:nvPr/>
          </p:nvSpPr>
          <p:spPr>
            <a:xfrm>
              <a:off x="2201192" y="3293208"/>
              <a:ext cx="290377" cy="290362"/>
            </a:xfrm>
            <a:custGeom>
              <a:avLst/>
              <a:gdLst>
                <a:gd name="connsiteX0" fmla="*/ 145189 w 290377"/>
                <a:gd name="connsiteY0" fmla="*/ 290362 h 290362"/>
                <a:gd name="connsiteX1" fmla="*/ 290378 w 290377"/>
                <a:gd name="connsiteY1" fmla="*/ 145181 h 290362"/>
                <a:gd name="connsiteX2" fmla="*/ 145189 w 290377"/>
                <a:gd name="connsiteY2" fmla="*/ 0 h 290362"/>
                <a:gd name="connsiteX3" fmla="*/ 0 w 290377"/>
                <a:gd name="connsiteY3" fmla="*/ 145181 h 290362"/>
                <a:gd name="connsiteX4" fmla="*/ 145189 w 290377"/>
                <a:gd name="connsiteY4" fmla="*/ 290362 h 290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377" h="290362">
                  <a:moveTo>
                    <a:pt x="145189" y="290362"/>
                  </a:moveTo>
                  <a:cubicBezTo>
                    <a:pt x="225371" y="290362"/>
                    <a:pt x="290378" y="225359"/>
                    <a:pt x="290378" y="145181"/>
                  </a:cubicBezTo>
                  <a:cubicBezTo>
                    <a:pt x="290378" y="65003"/>
                    <a:pt x="225371" y="0"/>
                    <a:pt x="145189" y="0"/>
                  </a:cubicBezTo>
                  <a:cubicBezTo>
                    <a:pt x="65007" y="0"/>
                    <a:pt x="0" y="65003"/>
                    <a:pt x="0" y="145181"/>
                  </a:cubicBezTo>
                  <a:cubicBezTo>
                    <a:pt x="0" y="225359"/>
                    <a:pt x="65007" y="290362"/>
                    <a:pt x="145189" y="290362"/>
                  </a:cubicBezTo>
                  <a:close/>
                </a:path>
              </a:pathLst>
            </a:custGeom>
            <a:solidFill>
              <a:srgbClr val="F40B32"/>
            </a:solidFill>
            <a:ln w="1262" cap="flat">
              <a:noFill/>
              <a:prstDash val="solid"/>
              <a:miter/>
            </a:ln>
          </p:spPr>
          <p:txBody>
            <a:bodyPr rtlCol="0" anchor="ctr"/>
            <a:lstStyle/>
            <a:p>
              <a:endParaRPr lang="en-QA"/>
            </a:p>
          </p:txBody>
        </p:sp>
      </p:grpSp>
      <p:grpSp>
        <p:nvGrpSpPr>
          <p:cNvPr id="9804" name="Graphic 2">
            <a:extLst>
              <a:ext uri="{FF2B5EF4-FFF2-40B4-BE49-F238E27FC236}">
                <a16:creationId xmlns:a16="http://schemas.microsoft.com/office/drawing/2014/main" id="{800EFCBE-1B70-5701-DCE9-4E14C66528D0}"/>
              </a:ext>
            </a:extLst>
          </p:cNvPr>
          <p:cNvGrpSpPr/>
          <p:nvPr/>
        </p:nvGrpSpPr>
        <p:grpSpPr>
          <a:xfrm>
            <a:off x="2271794" y="5519831"/>
            <a:ext cx="855664" cy="570413"/>
            <a:chOff x="2070017" y="2411807"/>
            <a:chExt cx="647668" cy="431756"/>
          </a:xfrm>
        </p:grpSpPr>
        <p:sp>
          <p:nvSpPr>
            <p:cNvPr id="9805" name="Freeform 9804">
              <a:extLst>
                <a:ext uri="{FF2B5EF4-FFF2-40B4-BE49-F238E27FC236}">
                  <a16:creationId xmlns:a16="http://schemas.microsoft.com/office/drawing/2014/main" id="{25A2BFCC-035D-5D1B-BF80-F0569C8D5824}"/>
                </a:ext>
              </a:extLst>
            </p:cNvPr>
            <p:cNvSpPr/>
            <p:nvPr/>
          </p:nvSpPr>
          <p:spPr>
            <a:xfrm>
              <a:off x="2070017" y="241180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C726"/>
            </a:solidFill>
            <a:ln w="1262" cap="flat">
              <a:noFill/>
              <a:prstDash val="solid"/>
              <a:miter/>
            </a:ln>
          </p:spPr>
          <p:txBody>
            <a:bodyPr rtlCol="0" anchor="ctr"/>
            <a:lstStyle/>
            <a:p>
              <a:endParaRPr lang="en-QA"/>
            </a:p>
          </p:txBody>
        </p:sp>
        <p:sp>
          <p:nvSpPr>
            <p:cNvPr id="9806" name="Freeform 9805">
              <a:extLst>
                <a:ext uri="{FF2B5EF4-FFF2-40B4-BE49-F238E27FC236}">
                  <a16:creationId xmlns:a16="http://schemas.microsoft.com/office/drawing/2014/main" id="{0AB2E454-66F7-2D6F-6196-09C71C087923}"/>
                </a:ext>
              </a:extLst>
            </p:cNvPr>
            <p:cNvSpPr/>
            <p:nvPr/>
          </p:nvSpPr>
          <p:spPr>
            <a:xfrm>
              <a:off x="2070017" y="2411807"/>
              <a:ext cx="647668" cy="431756"/>
            </a:xfrm>
            <a:custGeom>
              <a:avLst/>
              <a:gdLst>
                <a:gd name="connsiteX0" fmla="*/ 0 w 647668"/>
                <a:gd name="connsiteY0" fmla="*/ 0 h 431756"/>
                <a:gd name="connsiteX1" fmla="*/ 215889 w 647668"/>
                <a:gd name="connsiteY1" fmla="*/ 0 h 431756"/>
                <a:gd name="connsiteX2" fmla="*/ 215889 w 647668"/>
                <a:gd name="connsiteY2" fmla="*/ 431756 h 431756"/>
                <a:gd name="connsiteX3" fmla="*/ 0 w 647668"/>
                <a:gd name="connsiteY3" fmla="*/ 431756 h 431756"/>
                <a:gd name="connsiteX4" fmla="*/ 0 w 647668"/>
                <a:gd name="connsiteY4" fmla="*/ 0 h 431756"/>
                <a:gd name="connsiteX5" fmla="*/ 431779 w 647668"/>
                <a:gd name="connsiteY5" fmla="*/ 0 h 431756"/>
                <a:gd name="connsiteX6" fmla="*/ 647668 w 647668"/>
                <a:gd name="connsiteY6" fmla="*/ 0 h 431756"/>
                <a:gd name="connsiteX7" fmla="*/ 647668 w 647668"/>
                <a:gd name="connsiteY7" fmla="*/ 431756 h 431756"/>
                <a:gd name="connsiteX8" fmla="*/ 431779 w 647668"/>
                <a:gd name="connsiteY8" fmla="*/ 431756 h 431756"/>
                <a:gd name="connsiteX9" fmla="*/ 431779 w 647668"/>
                <a:gd name="connsiteY9"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56">
                  <a:moveTo>
                    <a:pt x="0" y="0"/>
                  </a:moveTo>
                  <a:lnTo>
                    <a:pt x="215889" y="0"/>
                  </a:lnTo>
                  <a:lnTo>
                    <a:pt x="215889" y="431756"/>
                  </a:lnTo>
                  <a:lnTo>
                    <a:pt x="0" y="431756"/>
                  </a:lnTo>
                  <a:lnTo>
                    <a:pt x="0" y="0"/>
                  </a:lnTo>
                  <a:close/>
                  <a:moveTo>
                    <a:pt x="431779" y="0"/>
                  </a:moveTo>
                  <a:lnTo>
                    <a:pt x="647668" y="0"/>
                  </a:lnTo>
                  <a:lnTo>
                    <a:pt x="647668" y="431756"/>
                  </a:lnTo>
                  <a:lnTo>
                    <a:pt x="431779" y="431756"/>
                  </a:lnTo>
                  <a:lnTo>
                    <a:pt x="431779" y="0"/>
                  </a:lnTo>
                  <a:close/>
                </a:path>
              </a:pathLst>
            </a:custGeom>
            <a:solidFill>
              <a:srgbClr val="00267F"/>
            </a:solidFill>
            <a:ln w="1262" cap="flat">
              <a:noFill/>
              <a:prstDash val="solid"/>
              <a:miter/>
            </a:ln>
          </p:spPr>
          <p:txBody>
            <a:bodyPr rtlCol="0" anchor="ctr"/>
            <a:lstStyle/>
            <a:p>
              <a:endParaRPr lang="en-QA"/>
            </a:p>
          </p:txBody>
        </p:sp>
        <p:sp>
          <p:nvSpPr>
            <p:cNvPr id="9807" name="Freeform 9806">
              <a:extLst>
                <a:ext uri="{FF2B5EF4-FFF2-40B4-BE49-F238E27FC236}">
                  <a16:creationId xmlns:a16="http://schemas.microsoft.com/office/drawing/2014/main" id="{895D319E-C29B-BC5B-004B-0A5EEA0C84EA}"/>
                </a:ext>
              </a:extLst>
            </p:cNvPr>
            <p:cNvSpPr/>
            <p:nvPr/>
          </p:nvSpPr>
          <p:spPr>
            <a:xfrm>
              <a:off x="2305160" y="2511136"/>
              <a:ext cx="176145" cy="232226"/>
            </a:xfrm>
            <a:custGeom>
              <a:avLst/>
              <a:gdLst>
                <a:gd name="connsiteX0" fmla="*/ 176108 w 176145"/>
                <a:gd name="connsiteY0" fmla="*/ 28203 h 232226"/>
                <a:gd name="connsiteX1" fmla="*/ 135745 w 176145"/>
                <a:gd name="connsiteY1" fmla="*/ 43857 h 232226"/>
                <a:gd name="connsiteX2" fmla="*/ 125418 w 176145"/>
                <a:gd name="connsiteY2" fmla="*/ 110843 h 232226"/>
                <a:gd name="connsiteX3" fmla="*/ 103892 w 176145"/>
                <a:gd name="connsiteY3" fmla="*/ 110843 h 232226"/>
                <a:gd name="connsiteX4" fmla="*/ 103892 w 176145"/>
                <a:gd name="connsiteY4" fmla="*/ 34566 h 232226"/>
                <a:gd name="connsiteX5" fmla="*/ 88060 w 176145"/>
                <a:gd name="connsiteY5" fmla="*/ 0 h 232226"/>
                <a:gd name="connsiteX6" fmla="*/ 72228 w 176145"/>
                <a:gd name="connsiteY6" fmla="*/ 34086 h 232226"/>
                <a:gd name="connsiteX7" fmla="*/ 72228 w 176145"/>
                <a:gd name="connsiteY7" fmla="*/ 110843 h 232226"/>
                <a:gd name="connsiteX8" fmla="*/ 50690 w 176145"/>
                <a:gd name="connsiteY8" fmla="*/ 110843 h 232226"/>
                <a:gd name="connsiteX9" fmla="*/ 39996 w 176145"/>
                <a:gd name="connsiteY9" fmla="*/ 42873 h 232226"/>
                <a:gd name="connsiteX10" fmla="*/ 0 w 176145"/>
                <a:gd name="connsiteY10" fmla="*/ 28190 h 232226"/>
                <a:gd name="connsiteX11" fmla="*/ 19443 w 176145"/>
                <a:gd name="connsiteY11" fmla="*/ 126674 h 232226"/>
                <a:gd name="connsiteX12" fmla="*/ 19443 w 176145"/>
                <a:gd name="connsiteY12" fmla="*/ 142505 h 232226"/>
                <a:gd name="connsiteX13" fmla="*/ 72228 w 176145"/>
                <a:gd name="connsiteY13" fmla="*/ 142505 h 232226"/>
                <a:gd name="connsiteX14" fmla="*/ 72228 w 176145"/>
                <a:gd name="connsiteY14" fmla="*/ 232227 h 232226"/>
                <a:gd name="connsiteX15" fmla="*/ 103892 w 176145"/>
                <a:gd name="connsiteY15" fmla="*/ 232227 h 232226"/>
                <a:gd name="connsiteX16" fmla="*/ 103892 w 176145"/>
                <a:gd name="connsiteY16" fmla="*/ 142505 h 232226"/>
                <a:gd name="connsiteX17" fmla="*/ 156678 w 176145"/>
                <a:gd name="connsiteY17" fmla="*/ 142505 h 232226"/>
                <a:gd name="connsiteX18" fmla="*/ 156678 w 176145"/>
                <a:gd name="connsiteY18" fmla="*/ 126674 h 232226"/>
                <a:gd name="connsiteX19" fmla="*/ 166374 w 176145"/>
                <a:gd name="connsiteY19" fmla="*/ 55396 h 232226"/>
                <a:gd name="connsiteX20" fmla="*/ 176146 w 176145"/>
                <a:gd name="connsiteY20" fmla="*/ 28165 h 232226"/>
                <a:gd name="connsiteX21" fmla="*/ 176108 w 176145"/>
                <a:gd name="connsiteY21" fmla="*/ 28203 h 232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145" h="232226">
                  <a:moveTo>
                    <a:pt x="176108" y="28203"/>
                  </a:moveTo>
                  <a:lnTo>
                    <a:pt x="135745" y="43857"/>
                  </a:lnTo>
                  <a:cubicBezTo>
                    <a:pt x="134887" y="45562"/>
                    <a:pt x="128435" y="53376"/>
                    <a:pt x="125418" y="110843"/>
                  </a:cubicBezTo>
                  <a:lnTo>
                    <a:pt x="103892" y="110843"/>
                  </a:lnTo>
                  <a:lnTo>
                    <a:pt x="103892" y="34566"/>
                  </a:lnTo>
                  <a:lnTo>
                    <a:pt x="88060" y="0"/>
                  </a:lnTo>
                  <a:lnTo>
                    <a:pt x="72228" y="34086"/>
                  </a:lnTo>
                  <a:lnTo>
                    <a:pt x="72228" y="110843"/>
                  </a:lnTo>
                  <a:lnTo>
                    <a:pt x="50690" y="110843"/>
                  </a:lnTo>
                  <a:cubicBezTo>
                    <a:pt x="47672" y="53363"/>
                    <a:pt x="40842" y="44589"/>
                    <a:pt x="39996" y="42873"/>
                  </a:cubicBezTo>
                  <a:lnTo>
                    <a:pt x="0" y="28190"/>
                  </a:lnTo>
                  <a:cubicBezTo>
                    <a:pt x="189" y="28582"/>
                    <a:pt x="19443" y="67755"/>
                    <a:pt x="19443" y="126674"/>
                  </a:cubicBezTo>
                  <a:lnTo>
                    <a:pt x="19443" y="142505"/>
                  </a:lnTo>
                  <a:lnTo>
                    <a:pt x="72228" y="142505"/>
                  </a:lnTo>
                  <a:lnTo>
                    <a:pt x="72228" y="232227"/>
                  </a:lnTo>
                  <a:lnTo>
                    <a:pt x="103892" y="232227"/>
                  </a:lnTo>
                  <a:lnTo>
                    <a:pt x="103892" y="142505"/>
                  </a:lnTo>
                  <a:lnTo>
                    <a:pt x="156678" y="142505"/>
                  </a:lnTo>
                  <a:lnTo>
                    <a:pt x="156678" y="126674"/>
                  </a:lnTo>
                  <a:cubicBezTo>
                    <a:pt x="156678" y="96211"/>
                    <a:pt x="161942" y="71101"/>
                    <a:pt x="166374" y="55396"/>
                  </a:cubicBezTo>
                  <a:cubicBezTo>
                    <a:pt x="171196" y="38265"/>
                    <a:pt x="176095" y="28266"/>
                    <a:pt x="176146" y="28165"/>
                  </a:cubicBezTo>
                  <a:lnTo>
                    <a:pt x="176108" y="28203"/>
                  </a:lnTo>
                  <a:close/>
                </a:path>
              </a:pathLst>
            </a:custGeom>
            <a:solidFill>
              <a:srgbClr val="000000"/>
            </a:solidFill>
            <a:ln w="1262" cap="flat">
              <a:noFill/>
              <a:prstDash val="solid"/>
              <a:miter/>
            </a:ln>
          </p:spPr>
          <p:txBody>
            <a:bodyPr rtlCol="0" anchor="ctr"/>
            <a:lstStyle/>
            <a:p>
              <a:endParaRPr lang="en-QA"/>
            </a:p>
          </p:txBody>
        </p:sp>
      </p:grpSp>
      <p:grpSp>
        <p:nvGrpSpPr>
          <p:cNvPr id="9808" name="Graphic 2">
            <a:extLst>
              <a:ext uri="{FF2B5EF4-FFF2-40B4-BE49-F238E27FC236}">
                <a16:creationId xmlns:a16="http://schemas.microsoft.com/office/drawing/2014/main" id="{4FCAA441-53E2-D4D8-92A8-AC9F4E2774EA}"/>
              </a:ext>
            </a:extLst>
          </p:cNvPr>
          <p:cNvGrpSpPr/>
          <p:nvPr/>
        </p:nvGrpSpPr>
        <p:grpSpPr>
          <a:xfrm>
            <a:off x="2271794" y="4449055"/>
            <a:ext cx="855831" cy="570413"/>
            <a:chOff x="2070017" y="1601317"/>
            <a:chExt cx="647794" cy="431756"/>
          </a:xfrm>
        </p:grpSpPr>
        <p:sp>
          <p:nvSpPr>
            <p:cNvPr id="9809" name="Freeform 9808">
              <a:extLst>
                <a:ext uri="{FF2B5EF4-FFF2-40B4-BE49-F238E27FC236}">
                  <a16:creationId xmlns:a16="http://schemas.microsoft.com/office/drawing/2014/main" id="{872FBE80-E27F-D2BE-DA13-3EAF077B33DA}"/>
                </a:ext>
              </a:extLst>
            </p:cNvPr>
            <p:cNvSpPr/>
            <p:nvPr/>
          </p:nvSpPr>
          <p:spPr>
            <a:xfrm>
              <a:off x="2070017" y="1601317"/>
              <a:ext cx="647794" cy="431756"/>
            </a:xfrm>
            <a:custGeom>
              <a:avLst/>
              <a:gdLst>
                <a:gd name="connsiteX0" fmla="*/ 0 w 647794"/>
                <a:gd name="connsiteY0" fmla="*/ 0 h 431756"/>
                <a:gd name="connsiteX1" fmla="*/ 647794 w 647794"/>
                <a:gd name="connsiteY1" fmla="*/ 0 h 431756"/>
                <a:gd name="connsiteX2" fmla="*/ 647794 w 647794"/>
                <a:gd name="connsiteY2" fmla="*/ 431756 h 431756"/>
                <a:gd name="connsiteX3" fmla="*/ 0 w 647794"/>
                <a:gd name="connsiteY3" fmla="*/ 431756 h 431756"/>
                <a:gd name="connsiteX4" fmla="*/ 0 w 647794"/>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794" h="431756">
                  <a:moveTo>
                    <a:pt x="0" y="0"/>
                  </a:moveTo>
                  <a:lnTo>
                    <a:pt x="647794" y="0"/>
                  </a:lnTo>
                  <a:lnTo>
                    <a:pt x="647794" y="431756"/>
                  </a:lnTo>
                  <a:lnTo>
                    <a:pt x="0" y="431756"/>
                  </a:lnTo>
                  <a:lnTo>
                    <a:pt x="0" y="0"/>
                  </a:lnTo>
                  <a:close/>
                </a:path>
              </a:pathLst>
            </a:custGeom>
            <a:solidFill>
              <a:srgbClr val="10338C"/>
            </a:solidFill>
            <a:ln w="1262" cap="flat">
              <a:noFill/>
              <a:prstDash val="solid"/>
              <a:miter/>
            </a:ln>
          </p:spPr>
          <p:txBody>
            <a:bodyPr rtlCol="0" anchor="ctr"/>
            <a:lstStyle/>
            <a:p>
              <a:endParaRPr lang="en-QA"/>
            </a:p>
          </p:txBody>
        </p:sp>
        <p:sp>
          <p:nvSpPr>
            <p:cNvPr id="9810" name="Freeform 9809">
              <a:extLst>
                <a:ext uri="{FF2B5EF4-FFF2-40B4-BE49-F238E27FC236}">
                  <a16:creationId xmlns:a16="http://schemas.microsoft.com/office/drawing/2014/main" id="{A25D1697-0887-EAC2-63E5-227648628026}"/>
                </a:ext>
              </a:extLst>
            </p:cNvPr>
            <p:cNvSpPr/>
            <p:nvPr/>
          </p:nvSpPr>
          <p:spPr>
            <a:xfrm>
              <a:off x="2196142" y="1601317"/>
              <a:ext cx="431778" cy="431756"/>
            </a:xfrm>
            <a:custGeom>
              <a:avLst/>
              <a:gdLst>
                <a:gd name="connsiteX0" fmla="*/ 0 w 431778"/>
                <a:gd name="connsiteY0" fmla="*/ 0 h 431756"/>
                <a:gd name="connsiteX1" fmla="*/ 431779 w 431778"/>
                <a:gd name="connsiteY1" fmla="*/ 0 h 431756"/>
                <a:gd name="connsiteX2" fmla="*/ 431779 w 431778"/>
                <a:gd name="connsiteY2" fmla="*/ 431756 h 431756"/>
              </a:gdLst>
              <a:ahLst/>
              <a:cxnLst>
                <a:cxn ang="0">
                  <a:pos x="connsiteX0" y="connsiteY0"/>
                </a:cxn>
                <a:cxn ang="0">
                  <a:pos x="connsiteX1" y="connsiteY1"/>
                </a:cxn>
                <a:cxn ang="0">
                  <a:pos x="connsiteX2" y="connsiteY2"/>
                </a:cxn>
              </a:cxnLst>
              <a:rect l="l" t="t" r="r" b="b"/>
              <a:pathLst>
                <a:path w="431778" h="431756">
                  <a:moveTo>
                    <a:pt x="0" y="0"/>
                  </a:moveTo>
                  <a:lnTo>
                    <a:pt x="431779" y="0"/>
                  </a:lnTo>
                  <a:lnTo>
                    <a:pt x="431779" y="431756"/>
                  </a:lnTo>
                </a:path>
              </a:pathLst>
            </a:custGeom>
            <a:solidFill>
              <a:srgbClr val="F6C500"/>
            </a:solidFill>
            <a:ln w="1262" cap="flat">
              <a:noFill/>
              <a:prstDash val="solid"/>
              <a:miter/>
            </a:ln>
          </p:spPr>
          <p:txBody>
            <a:bodyPr rtlCol="0" anchor="ctr"/>
            <a:lstStyle/>
            <a:p>
              <a:endParaRPr lang="en-QA"/>
            </a:p>
          </p:txBody>
        </p:sp>
        <p:sp>
          <p:nvSpPr>
            <p:cNvPr id="9811" name="Freeform 9810">
              <a:extLst>
                <a:ext uri="{FF2B5EF4-FFF2-40B4-BE49-F238E27FC236}">
                  <a16:creationId xmlns:a16="http://schemas.microsoft.com/office/drawing/2014/main" id="{2E8F9A01-5CD3-4D55-281A-89DA3254FA85}"/>
                </a:ext>
              </a:extLst>
            </p:cNvPr>
            <p:cNvSpPr/>
            <p:nvPr/>
          </p:nvSpPr>
          <p:spPr>
            <a:xfrm>
              <a:off x="2095141" y="1601317"/>
              <a:ext cx="51762" cy="26637"/>
            </a:xfrm>
            <a:custGeom>
              <a:avLst/>
              <a:gdLst>
                <a:gd name="connsiteX0" fmla="*/ 0 w 51762"/>
                <a:gd name="connsiteY0" fmla="*/ 26638 h 26637"/>
                <a:gd name="connsiteX1" fmla="*/ 25755 w 51762"/>
                <a:gd name="connsiteY1" fmla="*/ 7827 h 26637"/>
                <a:gd name="connsiteX2" fmla="*/ 51763 w 51762"/>
                <a:gd name="connsiteY2" fmla="*/ 26511 h 26637"/>
                <a:gd name="connsiteX3" fmla="*/ 43052 w 51762"/>
                <a:gd name="connsiteY3" fmla="*/ 0 h 26637"/>
                <a:gd name="connsiteX4" fmla="*/ 8585 w 51762"/>
                <a:gd name="connsiteY4" fmla="*/ 0 h 26637"/>
                <a:gd name="connsiteX5" fmla="*/ 0 w 51762"/>
                <a:gd name="connsiteY5" fmla="*/ 26638 h 2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762" h="26637">
                  <a:moveTo>
                    <a:pt x="0" y="26638"/>
                  </a:moveTo>
                  <a:lnTo>
                    <a:pt x="25755" y="7827"/>
                  </a:lnTo>
                  <a:lnTo>
                    <a:pt x="51763" y="26511"/>
                  </a:lnTo>
                  <a:lnTo>
                    <a:pt x="43052" y="0"/>
                  </a:lnTo>
                  <a:lnTo>
                    <a:pt x="8585" y="0"/>
                  </a:lnTo>
                  <a:lnTo>
                    <a:pt x="0" y="26638"/>
                  </a:lnTo>
                  <a:close/>
                </a:path>
              </a:pathLst>
            </a:custGeom>
            <a:solidFill>
              <a:srgbClr val="FFFFFF"/>
            </a:solidFill>
            <a:ln w="1262" cap="flat">
              <a:noFill/>
              <a:prstDash val="solid"/>
              <a:miter/>
            </a:ln>
          </p:spPr>
          <p:txBody>
            <a:bodyPr rtlCol="0" anchor="ctr"/>
            <a:lstStyle/>
            <a:p>
              <a:endParaRPr lang="en-QA"/>
            </a:p>
          </p:txBody>
        </p:sp>
        <p:sp>
          <p:nvSpPr>
            <p:cNvPr id="9812" name="Freeform 9811">
              <a:extLst>
                <a:ext uri="{FF2B5EF4-FFF2-40B4-BE49-F238E27FC236}">
                  <a16:creationId xmlns:a16="http://schemas.microsoft.com/office/drawing/2014/main" id="{FA31D671-E63E-7508-90EE-05A9E21EF3AC}"/>
                </a:ext>
              </a:extLst>
            </p:cNvPr>
            <p:cNvSpPr/>
            <p:nvPr/>
          </p:nvSpPr>
          <p:spPr>
            <a:xfrm>
              <a:off x="2134784" y="1602958"/>
              <a:ext cx="83704" cy="79534"/>
            </a:xfrm>
            <a:custGeom>
              <a:avLst/>
              <a:gdLst>
                <a:gd name="connsiteX0" fmla="*/ 51763 w 83704"/>
                <a:gd name="connsiteY0" fmla="*/ 30551 h 79534"/>
                <a:gd name="connsiteX1" fmla="*/ 41789 w 83704"/>
                <a:gd name="connsiteY1" fmla="*/ 0 h 79534"/>
                <a:gd name="connsiteX2" fmla="*/ 31941 w 83704"/>
                <a:gd name="connsiteY2" fmla="*/ 30551 h 79534"/>
                <a:gd name="connsiteX3" fmla="*/ 0 w 83704"/>
                <a:gd name="connsiteY3" fmla="*/ 30551 h 79534"/>
                <a:gd name="connsiteX4" fmla="*/ 25881 w 83704"/>
                <a:gd name="connsiteY4" fmla="*/ 49235 h 79534"/>
                <a:gd name="connsiteX5" fmla="*/ 16034 w 83704"/>
                <a:gd name="connsiteY5" fmla="*/ 79534 h 79534"/>
                <a:gd name="connsiteX6" fmla="*/ 41789 w 83704"/>
                <a:gd name="connsiteY6" fmla="*/ 60850 h 79534"/>
                <a:gd name="connsiteX7" fmla="*/ 67797 w 83704"/>
                <a:gd name="connsiteY7" fmla="*/ 79534 h 79534"/>
                <a:gd name="connsiteX8" fmla="*/ 57823 w 83704"/>
                <a:gd name="connsiteY8" fmla="*/ 49235 h 79534"/>
                <a:gd name="connsiteX9" fmla="*/ 83704 w 83704"/>
                <a:gd name="connsiteY9" fmla="*/ 30425 h 79534"/>
                <a:gd name="connsiteX10" fmla="*/ 51763 w 83704"/>
                <a:gd name="connsiteY10" fmla="*/ 30551 h 7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704" h="79534">
                  <a:moveTo>
                    <a:pt x="51763" y="30551"/>
                  </a:moveTo>
                  <a:lnTo>
                    <a:pt x="41789" y="0"/>
                  </a:lnTo>
                  <a:lnTo>
                    <a:pt x="31941" y="30551"/>
                  </a:lnTo>
                  <a:lnTo>
                    <a:pt x="0" y="30551"/>
                  </a:lnTo>
                  <a:lnTo>
                    <a:pt x="25881" y="49235"/>
                  </a:lnTo>
                  <a:lnTo>
                    <a:pt x="16034" y="79534"/>
                  </a:lnTo>
                  <a:lnTo>
                    <a:pt x="41789" y="60850"/>
                  </a:lnTo>
                  <a:lnTo>
                    <a:pt x="67797" y="79534"/>
                  </a:lnTo>
                  <a:lnTo>
                    <a:pt x="57823" y="49235"/>
                  </a:lnTo>
                  <a:lnTo>
                    <a:pt x="83704" y="30425"/>
                  </a:lnTo>
                  <a:lnTo>
                    <a:pt x="51763" y="30551"/>
                  </a:lnTo>
                  <a:close/>
                </a:path>
              </a:pathLst>
            </a:custGeom>
            <a:solidFill>
              <a:srgbClr val="FFFFFF"/>
            </a:solidFill>
            <a:ln w="1262" cap="flat">
              <a:noFill/>
              <a:prstDash val="solid"/>
              <a:miter/>
            </a:ln>
          </p:spPr>
          <p:txBody>
            <a:bodyPr rtlCol="0" anchor="ctr"/>
            <a:lstStyle/>
            <a:p>
              <a:endParaRPr lang="en-QA"/>
            </a:p>
          </p:txBody>
        </p:sp>
        <p:sp>
          <p:nvSpPr>
            <p:cNvPr id="9813" name="Freeform 9812">
              <a:extLst>
                <a:ext uri="{FF2B5EF4-FFF2-40B4-BE49-F238E27FC236}">
                  <a16:creationId xmlns:a16="http://schemas.microsoft.com/office/drawing/2014/main" id="{A35EE944-7823-D76C-B313-77EB5F777828}"/>
                </a:ext>
              </a:extLst>
            </p:cNvPr>
            <p:cNvSpPr/>
            <p:nvPr/>
          </p:nvSpPr>
          <p:spPr>
            <a:xfrm>
              <a:off x="2190587" y="1658379"/>
              <a:ext cx="83578" cy="79407"/>
            </a:xfrm>
            <a:custGeom>
              <a:avLst/>
              <a:gdLst>
                <a:gd name="connsiteX0" fmla="*/ 51511 w 83578"/>
                <a:gd name="connsiteY0" fmla="*/ 30299 h 79407"/>
                <a:gd name="connsiteX1" fmla="*/ 41663 w 83578"/>
                <a:gd name="connsiteY1" fmla="*/ 0 h 79407"/>
                <a:gd name="connsiteX2" fmla="*/ 31815 w 83578"/>
                <a:gd name="connsiteY2" fmla="*/ 30299 h 79407"/>
                <a:gd name="connsiteX3" fmla="*/ 0 w 83578"/>
                <a:gd name="connsiteY3" fmla="*/ 30299 h 79407"/>
                <a:gd name="connsiteX4" fmla="*/ 25755 w 83578"/>
                <a:gd name="connsiteY4" fmla="*/ 49109 h 79407"/>
                <a:gd name="connsiteX5" fmla="*/ 15908 w 83578"/>
                <a:gd name="connsiteY5" fmla="*/ 79408 h 79407"/>
                <a:gd name="connsiteX6" fmla="*/ 41663 w 83578"/>
                <a:gd name="connsiteY6" fmla="*/ 60724 h 79407"/>
                <a:gd name="connsiteX7" fmla="*/ 67671 w 83578"/>
                <a:gd name="connsiteY7" fmla="*/ 79408 h 79407"/>
                <a:gd name="connsiteX8" fmla="*/ 57823 w 83578"/>
                <a:gd name="connsiteY8" fmla="*/ 49109 h 79407"/>
                <a:gd name="connsiteX9" fmla="*/ 83578 w 83578"/>
                <a:gd name="connsiteY9" fmla="*/ 30299 h 79407"/>
                <a:gd name="connsiteX10" fmla="*/ 51511 w 83578"/>
                <a:gd name="connsiteY10" fmla="*/ 30299 h 79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78" h="79407">
                  <a:moveTo>
                    <a:pt x="51511" y="30299"/>
                  </a:moveTo>
                  <a:lnTo>
                    <a:pt x="41663" y="0"/>
                  </a:lnTo>
                  <a:lnTo>
                    <a:pt x="31815" y="30299"/>
                  </a:lnTo>
                  <a:lnTo>
                    <a:pt x="0" y="30299"/>
                  </a:lnTo>
                  <a:lnTo>
                    <a:pt x="25755" y="49109"/>
                  </a:lnTo>
                  <a:lnTo>
                    <a:pt x="15908" y="79408"/>
                  </a:lnTo>
                  <a:lnTo>
                    <a:pt x="41663" y="60724"/>
                  </a:lnTo>
                  <a:lnTo>
                    <a:pt x="67671" y="79408"/>
                  </a:lnTo>
                  <a:lnTo>
                    <a:pt x="57823" y="49109"/>
                  </a:lnTo>
                  <a:lnTo>
                    <a:pt x="83578" y="30299"/>
                  </a:lnTo>
                  <a:lnTo>
                    <a:pt x="51511" y="30299"/>
                  </a:lnTo>
                  <a:close/>
                </a:path>
              </a:pathLst>
            </a:custGeom>
            <a:solidFill>
              <a:srgbClr val="FFFFFF"/>
            </a:solidFill>
            <a:ln w="1262" cap="flat">
              <a:noFill/>
              <a:prstDash val="solid"/>
              <a:miter/>
            </a:ln>
          </p:spPr>
          <p:txBody>
            <a:bodyPr rtlCol="0" anchor="ctr"/>
            <a:lstStyle/>
            <a:p>
              <a:endParaRPr lang="en-QA"/>
            </a:p>
          </p:txBody>
        </p:sp>
        <p:sp>
          <p:nvSpPr>
            <p:cNvPr id="9814" name="Freeform 9813">
              <a:extLst>
                <a:ext uri="{FF2B5EF4-FFF2-40B4-BE49-F238E27FC236}">
                  <a16:creationId xmlns:a16="http://schemas.microsoft.com/office/drawing/2014/main" id="{8EADEB00-B01F-48D7-DCD9-83BEDE50D40A}"/>
                </a:ext>
              </a:extLst>
            </p:cNvPr>
            <p:cNvSpPr/>
            <p:nvPr/>
          </p:nvSpPr>
          <p:spPr>
            <a:xfrm>
              <a:off x="2244875" y="1712664"/>
              <a:ext cx="83704" cy="79534"/>
            </a:xfrm>
            <a:custGeom>
              <a:avLst/>
              <a:gdLst>
                <a:gd name="connsiteX0" fmla="*/ 51637 w 83704"/>
                <a:gd name="connsiteY0" fmla="*/ 30425 h 79534"/>
                <a:gd name="connsiteX1" fmla="*/ 41789 w 83704"/>
                <a:gd name="connsiteY1" fmla="*/ 0 h 79534"/>
                <a:gd name="connsiteX2" fmla="*/ 31942 w 83704"/>
                <a:gd name="connsiteY2" fmla="*/ 30425 h 79534"/>
                <a:gd name="connsiteX3" fmla="*/ 0 w 83704"/>
                <a:gd name="connsiteY3" fmla="*/ 30425 h 79534"/>
                <a:gd name="connsiteX4" fmla="*/ 25881 w 83704"/>
                <a:gd name="connsiteY4" fmla="*/ 49235 h 79534"/>
                <a:gd name="connsiteX5" fmla="*/ 16034 w 83704"/>
                <a:gd name="connsiteY5" fmla="*/ 79534 h 79534"/>
                <a:gd name="connsiteX6" fmla="*/ 41789 w 83704"/>
                <a:gd name="connsiteY6" fmla="*/ 60850 h 79534"/>
                <a:gd name="connsiteX7" fmla="*/ 67797 w 83704"/>
                <a:gd name="connsiteY7" fmla="*/ 79534 h 79534"/>
                <a:gd name="connsiteX8" fmla="*/ 57823 w 83704"/>
                <a:gd name="connsiteY8" fmla="*/ 49235 h 79534"/>
                <a:gd name="connsiteX9" fmla="*/ 83705 w 83704"/>
                <a:gd name="connsiteY9" fmla="*/ 30299 h 79534"/>
                <a:gd name="connsiteX10" fmla="*/ 51637 w 83704"/>
                <a:gd name="connsiteY10" fmla="*/ 30425 h 7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704" h="79534">
                  <a:moveTo>
                    <a:pt x="51637" y="30425"/>
                  </a:moveTo>
                  <a:lnTo>
                    <a:pt x="41789" y="0"/>
                  </a:lnTo>
                  <a:lnTo>
                    <a:pt x="31942" y="30425"/>
                  </a:lnTo>
                  <a:lnTo>
                    <a:pt x="0" y="30425"/>
                  </a:lnTo>
                  <a:lnTo>
                    <a:pt x="25881" y="49235"/>
                  </a:lnTo>
                  <a:lnTo>
                    <a:pt x="16034" y="79534"/>
                  </a:lnTo>
                  <a:lnTo>
                    <a:pt x="41789" y="60850"/>
                  </a:lnTo>
                  <a:lnTo>
                    <a:pt x="67797" y="79534"/>
                  </a:lnTo>
                  <a:lnTo>
                    <a:pt x="57823" y="49235"/>
                  </a:lnTo>
                  <a:lnTo>
                    <a:pt x="83705" y="30299"/>
                  </a:lnTo>
                  <a:lnTo>
                    <a:pt x="51637" y="30425"/>
                  </a:lnTo>
                  <a:close/>
                </a:path>
              </a:pathLst>
            </a:custGeom>
            <a:solidFill>
              <a:srgbClr val="FFFFFF"/>
            </a:solidFill>
            <a:ln w="1262" cap="flat">
              <a:noFill/>
              <a:prstDash val="solid"/>
              <a:miter/>
            </a:ln>
          </p:spPr>
          <p:txBody>
            <a:bodyPr rtlCol="0" anchor="ctr"/>
            <a:lstStyle/>
            <a:p>
              <a:endParaRPr lang="en-QA"/>
            </a:p>
          </p:txBody>
        </p:sp>
        <p:sp>
          <p:nvSpPr>
            <p:cNvPr id="9815" name="Freeform 9814">
              <a:extLst>
                <a:ext uri="{FF2B5EF4-FFF2-40B4-BE49-F238E27FC236}">
                  <a16:creationId xmlns:a16="http://schemas.microsoft.com/office/drawing/2014/main" id="{1504BD60-1D0D-3715-08BD-F18B71E71387}"/>
                </a:ext>
              </a:extLst>
            </p:cNvPr>
            <p:cNvSpPr/>
            <p:nvPr/>
          </p:nvSpPr>
          <p:spPr>
            <a:xfrm>
              <a:off x="2299163" y="1767076"/>
              <a:ext cx="83830" cy="79534"/>
            </a:xfrm>
            <a:custGeom>
              <a:avLst/>
              <a:gdLst>
                <a:gd name="connsiteX0" fmla="*/ 51763 w 83830"/>
                <a:gd name="connsiteY0" fmla="*/ 30299 h 79534"/>
                <a:gd name="connsiteX1" fmla="*/ 41915 w 83830"/>
                <a:gd name="connsiteY1" fmla="*/ 0 h 79534"/>
                <a:gd name="connsiteX2" fmla="*/ 32068 w 83830"/>
                <a:gd name="connsiteY2" fmla="*/ 30299 h 79534"/>
                <a:gd name="connsiteX3" fmla="*/ 0 w 83830"/>
                <a:gd name="connsiteY3" fmla="*/ 30299 h 79534"/>
                <a:gd name="connsiteX4" fmla="*/ 26008 w 83830"/>
                <a:gd name="connsiteY4" fmla="*/ 49235 h 79534"/>
                <a:gd name="connsiteX5" fmla="*/ 16160 w 83830"/>
                <a:gd name="connsiteY5" fmla="*/ 79534 h 79534"/>
                <a:gd name="connsiteX6" fmla="*/ 41915 w 83830"/>
                <a:gd name="connsiteY6" fmla="*/ 60724 h 79534"/>
                <a:gd name="connsiteX7" fmla="*/ 67671 w 83830"/>
                <a:gd name="connsiteY7" fmla="*/ 79534 h 79534"/>
                <a:gd name="connsiteX8" fmla="*/ 57823 w 83830"/>
                <a:gd name="connsiteY8" fmla="*/ 49235 h 79534"/>
                <a:gd name="connsiteX9" fmla="*/ 83831 w 83830"/>
                <a:gd name="connsiteY9" fmla="*/ 30299 h 79534"/>
                <a:gd name="connsiteX10" fmla="*/ 51763 w 83830"/>
                <a:gd name="connsiteY10" fmla="*/ 30299 h 7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830" h="79534">
                  <a:moveTo>
                    <a:pt x="51763" y="30299"/>
                  </a:moveTo>
                  <a:lnTo>
                    <a:pt x="41915" y="0"/>
                  </a:lnTo>
                  <a:lnTo>
                    <a:pt x="32068" y="30299"/>
                  </a:lnTo>
                  <a:lnTo>
                    <a:pt x="0" y="30299"/>
                  </a:lnTo>
                  <a:lnTo>
                    <a:pt x="26008" y="49235"/>
                  </a:lnTo>
                  <a:lnTo>
                    <a:pt x="16160" y="79534"/>
                  </a:lnTo>
                  <a:lnTo>
                    <a:pt x="41915" y="60724"/>
                  </a:lnTo>
                  <a:lnTo>
                    <a:pt x="67671" y="79534"/>
                  </a:lnTo>
                  <a:lnTo>
                    <a:pt x="57823" y="49235"/>
                  </a:lnTo>
                  <a:lnTo>
                    <a:pt x="83831" y="30299"/>
                  </a:lnTo>
                  <a:lnTo>
                    <a:pt x="51763" y="30299"/>
                  </a:lnTo>
                  <a:close/>
                </a:path>
              </a:pathLst>
            </a:custGeom>
            <a:solidFill>
              <a:srgbClr val="FFFFFF"/>
            </a:solidFill>
            <a:ln w="1262" cap="flat">
              <a:noFill/>
              <a:prstDash val="solid"/>
              <a:miter/>
            </a:ln>
          </p:spPr>
          <p:txBody>
            <a:bodyPr rtlCol="0" anchor="ctr"/>
            <a:lstStyle/>
            <a:p>
              <a:endParaRPr lang="en-QA"/>
            </a:p>
          </p:txBody>
        </p:sp>
        <p:sp>
          <p:nvSpPr>
            <p:cNvPr id="9816" name="Freeform 9815">
              <a:extLst>
                <a:ext uri="{FF2B5EF4-FFF2-40B4-BE49-F238E27FC236}">
                  <a16:creationId xmlns:a16="http://schemas.microsoft.com/office/drawing/2014/main" id="{2C6BE342-2288-01E5-B6D2-42646A572870}"/>
                </a:ext>
              </a:extLst>
            </p:cNvPr>
            <p:cNvSpPr/>
            <p:nvPr/>
          </p:nvSpPr>
          <p:spPr>
            <a:xfrm>
              <a:off x="2353577" y="1821487"/>
              <a:ext cx="83704" cy="79534"/>
            </a:xfrm>
            <a:custGeom>
              <a:avLst/>
              <a:gdLst>
                <a:gd name="connsiteX0" fmla="*/ 51763 w 83704"/>
                <a:gd name="connsiteY0" fmla="*/ 30299 h 79534"/>
                <a:gd name="connsiteX1" fmla="*/ 41915 w 83704"/>
                <a:gd name="connsiteY1" fmla="*/ 0 h 79534"/>
                <a:gd name="connsiteX2" fmla="*/ 32068 w 83704"/>
                <a:gd name="connsiteY2" fmla="*/ 30299 h 79534"/>
                <a:gd name="connsiteX3" fmla="*/ 0 w 83704"/>
                <a:gd name="connsiteY3" fmla="*/ 30299 h 79534"/>
                <a:gd name="connsiteX4" fmla="*/ 26008 w 83704"/>
                <a:gd name="connsiteY4" fmla="*/ 49109 h 79534"/>
                <a:gd name="connsiteX5" fmla="*/ 16160 w 83704"/>
                <a:gd name="connsiteY5" fmla="*/ 79534 h 79534"/>
                <a:gd name="connsiteX6" fmla="*/ 41915 w 83704"/>
                <a:gd name="connsiteY6" fmla="*/ 60724 h 79534"/>
                <a:gd name="connsiteX7" fmla="*/ 67671 w 83704"/>
                <a:gd name="connsiteY7" fmla="*/ 79534 h 79534"/>
                <a:gd name="connsiteX8" fmla="*/ 57823 w 83704"/>
                <a:gd name="connsiteY8" fmla="*/ 48983 h 79534"/>
                <a:gd name="connsiteX9" fmla="*/ 83705 w 83704"/>
                <a:gd name="connsiteY9" fmla="*/ 30299 h 79534"/>
                <a:gd name="connsiteX10" fmla="*/ 51763 w 83704"/>
                <a:gd name="connsiteY10" fmla="*/ 30299 h 7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704" h="79534">
                  <a:moveTo>
                    <a:pt x="51763" y="30299"/>
                  </a:moveTo>
                  <a:lnTo>
                    <a:pt x="41915" y="0"/>
                  </a:lnTo>
                  <a:lnTo>
                    <a:pt x="32068" y="30299"/>
                  </a:lnTo>
                  <a:lnTo>
                    <a:pt x="0" y="30299"/>
                  </a:lnTo>
                  <a:lnTo>
                    <a:pt x="26008" y="49109"/>
                  </a:lnTo>
                  <a:lnTo>
                    <a:pt x="16160" y="79534"/>
                  </a:lnTo>
                  <a:lnTo>
                    <a:pt x="41915" y="60724"/>
                  </a:lnTo>
                  <a:lnTo>
                    <a:pt x="67671" y="79534"/>
                  </a:lnTo>
                  <a:lnTo>
                    <a:pt x="57823" y="48983"/>
                  </a:lnTo>
                  <a:lnTo>
                    <a:pt x="83705" y="30299"/>
                  </a:lnTo>
                  <a:lnTo>
                    <a:pt x="51763" y="30299"/>
                  </a:lnTo>
                  <a:close/>
                </a:path>
              </a:pathLst>
            </a:custGeom>
            <a:solidFill>
              <a:srgbClr val="FFFFFF"/>
            </a:solidFill>
            <a:ln w="1262" cap="flat">
              <a:noFill/>
              <a:prstDash val="solid"/>
              <a:miter/>
            </a:ln>
          </p:spPr>
          <p:txBody>
            <a:bodyPr rtlCol="0" anchor="ctr"/>
            <a:lstStyle/>
            <a:p>
              <a:endParaRPr lang="en-QA"/>
            </a:p>
          </p:txBody>
        </p:sp>
        <p:sp>
          <p:nvSpPr>
            <p:cNvPr id="9817" name="Freeform 9816">
              <a:extLst>
                <a:ext uri="{FF2B5EF4-FFF2-40B4-BE49-F238E27FC236}">
                  <a16:creationId xmlns:a16="http://schemas.microsoft.com/office/drawing/2014/main" id="{A4A025EC-267B-EA30-D5FB-04C2F7C73FFD}"/>
                </a:ext>
              </a:extLst>
            </p:cNvPr>
            <p:cNvSpPr/>
            <p:nvPr/>
          </p:nvSpPr>
          <p:spPr>
            <a:xfrm>
              <a:off x="2407992" y="1875899"/>
              <a:ext cx="83704" cy="79534"/>
            </a:xfrm>
            <a:custGeom>
              <a:avLst/>
              <a:gdLst>
                <a:gd name="connsiteX0" fmla="*/ 51763 w 83704"/>
                <a:gd name="connsiteY0" fmla="*/ 30299 h 79534"/>
                <a:gd name="connsiteX1" fmla="*/ 41789 w 83704"/>
                <a:gd name="connsiteY1" fmla="*/ 0 h 79534"/>
                <a:gd name="connsiteX2" fmla="*/ 31942 w 83704"/>
                <a:gd name="connsiteY2" fmla="*/ 30299 h 79534"/>
                <a:gd name="connsiteX3" fmla="*/ 0 w 83704"/>
                <a:gd name="connsiteY3" fmla="*/ 30299 h 79534"/>
                <a:gd name="connsiteX4" fmla="*/ 25881 w 83704"/>
                <a:gd name="connsiteY4" fmla="*/ 48983 h 79534"/>
                <a:gd name="connsiteX5" fmla="*/ 15908 w 83704"/>
                <a:gd name="connsiteY5" fmla="*/ 79534 h 79534"/>
                <a:gd name="connsiteX6" fmla="*/ 41915 w 83704"/>
                <a:gd name="connsiteY6" fmla="*/ 60724 h 79534"/>
                <a:gd name="connsiteX7" fmla="*/ 67671 w 83704"/>
                <a:gd name="connsiteY7" fmla="*/ 79408 h 79534"/>
                <a:gd name="connsiteX8" fmla="*/ 57823 w 83704"/>
                <a:gd name="connsiteY8" fmla="*/ 48983 h 79534"/>
                <a:gd name="connsiteX9" fmla="*/ 83705 w 83704"/>
                <a:gd name="connsiteY9" fmla="*/ 30299 h 79534"/>
                <a:gd name="connsiteX10" fmla="*/ 51763 w 83704"/>
                <a:gd name="connsiteY10" fmla="*/ 30299 h 7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704" h="79534">
                  <a:moveTo>
                    <a:pt x="51763" y="30299"/>
                  </a:moveTo>
                  <a:lnTo>
                    <a:pt x="41789" y="0"/>
                  </a:lnTo>
                  <a:lnTo>
                    <a:pt x="31942" y="30299"/>
                  </a:lnTo>
                  <a:lnTo>
                    <a:pt x="0" y="30299"/>
                  </a:lnTo>
                  <a:lnTo>
                    <a:pt x="25881" y="48983"/>
                  </a:lnTo>
                  <a:lnTo>
                    <a:pt x="15908" y="79534"/>
                  </a:lnTo>
                  <a:lnTo>
                    <a:pt x="41915" y="60724"/>
                  </a:lnTo>
                  <a:lnTo>
                    <a:pt x="67671" y="79408"/>
                  </a:lnTo>
                  <a:lnTo>
                    <a:pt x="57823" y="48983"/>
                  </a:lnTo>
                  <a:lnTo>
                    <a:pt x="83705" y="30299"/>
                  </a:lnTo>
                  <a:lnTo>
                    <a:pt x="51763" y="30299"/>
                  </a:lnTo>
                  <a:close/>
                </a:path>
              </a:pathLst>
            </a:custGeom>
            <a:solidFill>
              <a:srgbClr val="FFFFFF"/>
            </a:solidFill>
            <a:ln w="1262" cap="flat">
              <a:noFill/>
              <a:prstDash val="solid"/>
              <a:miter/>
            </a:ln>
          </p:spPr>
          <p:txBody>
            <a:bodyPr rtlCol="0" anchor="ctr"/>
            <a:lstStyle/>
            <a:p>
              <a:endParaRPr lang="en-QA"/>
            </a:p>
          </p:txBody>
        </p:sp>
        <p:sp>
          <p:nvSpPr>
            <p:cNvPr id="9818" name="Freeform 9817">
              <a:extLst>
                <a:ext uri="{FF2B5EF4-FFF2-40B4-BE49-F238E27FC236}">
                  <a16:creationId xmlns:a16="http://schemas.microsoft.com/office/drawing/2014/main" id="{A5C44A32-BD89-DE36-5517-610EE65D1EBF}"/>
                </a:ext>
              </a:extLst>
            </p:cNvPr>
            <p:cNvSpPr/>
            <p:nvPr/>
          </p:nvSpPr>
          <p:spPr>
            <a:xfrm>
              <a:off x="2462406" y="1930058"/>
              <a:ext cx="83578" cy="79660"/>
            </a:xfrm>
            <a:custGeom>
              <a:avLst/>
              <a:gdLst>
                <a:gd name="connsiteX0" fmla="*/ 51637 w 83578"/>
                <a:gd name="connsiteY0" fmla="*/ 30551 h 79660"/>
                <a:gd name="connsiteX1" fmla="*/ 41789 w 83578"/>
                <a:gd name="connsiteY1" fmla="*/ 0 h 79660"/>
                <a:gd name="connsiteX2" fmla="*/ 31941 w 83578"/>
                <a:gd name="connsiteY2" fmla="*/ 30551 h 79660"/>
                <a:gd name="connsiteX3" fmla="*/ 0 w 83578"/>
                <a:gd name="connsiteY3" fmla="*/ 30551 h 79660"/>
                <a:gd name="connsiteX4" fmla="*/ 25755 w 83578"/>
                <a:gd name="connsiteY4" fmla="*/ 49235 h 79660"/>
                <a:gd name="connsiteX5" fmla="*/ 15908 w 83578"/>
                <a:gd name="connsiteY5" fmla="*/ 79660 h 79660"/>
                <a:gd name="connsiteX6" fmla="*/ 41789 w 83578"/>
                <a:gd name="connsiteY6" fmla="*/ 60850 h 79660"/>
                <a:gd name="connsiteX7" fmla="*/ 67671 w 83578"/>
                <a:gd name="connsiteY7" fmla="*/ 79660 h 79660"/>
                <a:gd name="connsiteX8" fmla="*/ 57823 w 83578"/>
                <a:gd name="connsiteY8" fmla="*/ 49235 h 79660"/>
                <a:gd name="connsiteX9" fmla="*/ 83578 w 83578"/>
                <a:gd name="connsiteY9" fmla="*/ 30551 h 79660"/>
                <a:gd name="connsiteX10" fmla="*/ 51637 w 83578"/>
                <a:gd name="connsiteY10" fmla="*/ 30551 h 7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78" h="79660">
                  <a:moveTo>
                    <a:pt x="51637" y="30551"/>
                  </a:moveTo>
                  <a:lnTo>
                    <a:pt x="41789" y="0"/>
                  </a:lnTo>
                  <a:lnTo>
                    <a:pt x="31941" y="30551"/>
                  </a:lnTo>
                  <a:lnTo>
                    <a:pt x="0" y="30551"/>
                  </a:lnTo>
                  <a:lnTo>
                    <a:pt x="25755" y="49235"/>
                  </a:lnTo>
                  <a:lnTo>
                    <a:pt x="15908" y="79660"/>
                  </a:lnTo>
                  <a:lnTo>
                    <a:pt x="41789" y="60850"/>
                  </a:lnTo>
                  <a:lnTo>
                    <a:pt x="67671" y="79660"/>
                  </a:lnTo>
                  <a:lnTo>
                    <a:pt x="57823" y="49235"/>
                  </a:lnTo>
                  <a:lnTo>
                    <a:pt x="83578" y="30551"/>
                  </a:lnTo>
                  <a:lnTo>
                    <a:pt x="51637" y="30551"/>
                  </a:lnTo>
                  <a:close/>
                </a:path>
              </a:pathLst>
            </a:custGeom>
            <a:solidFill>
              <a:srgbClr val="FFFFFF"/>
            </a:solidFill>
            <a:ln w="1262" cap="flat">
              <a:noFill/>
              <a:prstDash val="solid"/>
              <a:miter/>
            </a:ln>
          </p:spPr>
          <p:txBody>
            <a:bodyPr rtlCol="0" anchor="ctr"/>
            <a:lstStyle/>
            <a:p>
              <a:endParaRPr lang="en-QA"/>
            </a:p>
          </p:txBody>
        </p:sp>
        <p:sp>
          <p:nvSpPr>
            <p:cNvPr id="9819" name="Freeform 9818">
              <a:extLst>
                <a:ext uri="{FF2B5EF4-FFF2-40B4-BE49-F238E27FC236}">
                  <a16:creationId xmlns:a16="http://schemas.microsoft.com/office/drawing/2014/main" id="{75818771-3A31-55B7-84DE-6A7C50007713}"/>
                </a:ext>
              </a:extLst>
            </p:cNvPr>
            <p:cNvSpPr/>
            <p:nvPr/>
          </p:nvSpPr>
          <p:spPr>
            <a:xfrm>
              <a:off x="2516694" y="1984469"/>
              <a:ext cx="83704" cy="48604"/>
            </a:xfrm>
            <a:custGeom>
              <a:avLst/>
              <a:gdLst>
                <a:gd name="connsiteX0" fmla="*/ 41915 w 83704"/>
                <a:gd name="connsiteY0" fmla="*/ 0 h 48604"/>
                <a:gd name="connsiteX1" fmla="*/ 31941 w 83704"/>
                <a:gd name="connsiteY1" fmla="*/ 30425 h 48604"/>
                <a:gd name="connsiteX2" fmla="*/ 0 w 83704"/>
                <a:gd name="connsiteY2" fmla="*/ 30551 h 48604"/>
                <a:gd name="connsiteX3" fmla="*/ 24998 w 83704"/>
                <a:gd name="connsiteY3" fmla="*/ 48604 h 48604"/>
                <a:gd name="connsiteX4" fmla="*/ 58580 w 83704"/>
                <a:gd name="connsiteY4" fmla="*/ 48604 h 48604"/>
                <a:gd name="connsiteX5" fmla="*/ 83704 w 83704"/>
                <a:gd name="connsiteY5" fmla="*/ 30425 h 48604"/>
                <a:gd name="connsiteX6" fmla="*/ 51763 w 83704"/>
                <a:gd name="connsiteY6" fmla="*/ 30425 h 48604"/>
                <a:gd name="connsiteX7" fmla="*/ 41915 w 83704"/>
                <a:gd name="connsiteY7" fmla="*/ 0 h 4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04" h="48604">
                  <a:moveTo>
                    <a:pt x="41915" y="0"/>
                  </a:moveTo>
                  <a:lnTo>
                    <a:pt x="31941" y="30425"/>
                  </a:lnTo>
                  <a:lnTo>
                    <a:pt x="0" y="30551"/>
                  </a:lnTo>
                  <a:lnTo>
                    <a:pt x="24998" y="48604"/>
                  </a:lnTo>
                  <a:lnTo>
                    <a:pt x="58580" y="48604"/>
                  </a:lnTo>
                  <a:lnTo>
                    <a:pt x="83704" y="30425"/>
                  </a:lnTo>
                  <a:lnTo>
                    <a:pt x="51763" y="30425"/>
                  </a:lnTo>
                  <a:lnTo>
                    <a:pt x="41915" y="0"/>
                  </a:lnTo>
                  <a:close/>
                </a:path>
              </a:pathLst>
            </a:custGeom>
            <a:solidFill>
              <a:srgbClr val="FFFFFF"/>
            </a:solidFill>
            <a:ln w="1262" cap="flat">
              <a:noFill/>
              <a:prstDash val="solid"/>
              <a:miter/>
            </a:ln>
          </p:spPr>
          <p:txBody>
            <a:bodyPr rtlCol="0" anchor="ctr"/>
            <a:lstStyle/>
            <a:p>
              <a:endParaRPr lang="en-QA"/>
            </a:p>
          </p:txBody>
        </p:sp>
      </p:grpSp>
      <p:grpSp>
        <p:nvGrpSpPr>
          <p:cNvPr id="9820" name="Graphic 2">
            <a:extLst>
              <a:ext uri="{FF2B5EF4-FFF2-40B4-BE49-F238E27FC236}">
                <a16:creationId xmlns:a16="http://schemas.microsoft.com/office/drawing/2014/main" id="{C0CC45CC-F61C-111C-19AA-124023187FE4}"/>
              </a:ext>
            </a:extLst>
          </p:cNvPr>
          <p:cNvGrpSpPr/>
          <p:nvPr/>
        </p:nvGrpSpPr>
        <p:grpSpPr>
          <a:xfrm>
            <a:off x="2271794" y="3378285"/>
            <a:ext cx="855664" cy="570413"/>
            <a:chOff x="2070017" y="790832"/>
            <a:chExt cx="647668" cy="431756"/>
          </a:xfrm>
        </p:grpSpPr>
        <p:sp>
          <p:nvSpPr>
            <p:cNvPr id="9821" name="Freeform 9820">
              <a:extLst>
                <a:ext uri="{FF2B5EF4-FFF2-40B4-BE49-F238E27FC236}">
                  <a16:creationId xmlns:a16="http://schemas.microsoft.com/office/drawing/2014/main" id="{438EDB18-2E4C-F117-BCEA-3496929E6C1D}"/>
                </a:ext>
              </a:extLst>
            </p:cNvPr>
            <p:cNvSpPr/>
            <p:nvPr/>
          </p:nvSpPr>
          <p:spPr>
            <a:xfrm>
              <a:off x="2070017" y="790832"/>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EF3340"/>
            </a:solidFill>
            <a:ln w="1262" cap="flat">
              <a:noFill/>
              <a:prstDash val="solid"/>
              <a:miter/>
            </a:ln>
          </p:spPr>
          <p:txBody>
            <a:bodyPr rtlCol="0" anchor="ctr"/>
            <a:lstStyle/>
            <a:p>
              <a:endParaRPr lang="en-QA"/>
            </a:p>
          </p:txBody>
        </p:sp>
        <p:sp>
          <p:nvSpPr>
            <p:cNvPr id="9822" name="Freeform 9821">
              <a:extLst>
                <a:ext uri="{FF2B5EF4-FFF2-40B4-BE49-F238E27FC236}">
                  <a16:creationId xmlns:a16="http://schemas.microsoft.com/office/drawing/2014/main" id="{1810CA86-B647-EFF6-1E6F-B955C6B8A68F}"/>
                </a:ext>
              </a:extLst>
            </p:cNvPr>
            <p:cNvSpPr/>
            <p:nvPr/>
          </p:nvSpPr>
          <p:spPr>
            <a:xfrm>
              <a:off x="2070017" y="790832"/>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00B5E2"/>
            </a:solidFill>
            <a:ln w="1262" cap="flat">
              <a:noFill/>
              <a:prstDash val="solid"/>
              <a:miter/>
            </a:ln>
          </p:spPr>
          <p:txBody>
            <a:bodyPr rtlCol="0" anchor="ctr"/>
            <a:lstStyle/>
            <a:p>
              <a:endParaRPr lang="en-QA"/>
            </a:p>
          </p:txBody>
        </p:sp>
        <p:sp>
          <p:nvSpPr>
            <p:cNvPr id="9823" name="Freeform 9822">
              <a:extLst>
                <a:ext uri="{FF2B5EF4-FFF2-40B4-BE49-F238E27FC236}">
                  <a16:creationId xmlns:a16="http://schemas.microsoft.com/office/drawing/2014/main" id="{25E6C856-65B0-A04C-1344-160F76459CAD}"/>
                </a:ext>
              </a:extLst>
            </p:cNvPr>
            <p:cNvSpPr/>
            <p:nvPr/>
          </p:nvSpPr>
          <p:spPr>
            <a:xfrm>
              <a:off x="2070017" y="1078670"/>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509E2F"/>
            </a:solidFill>
            <a:ln w="1262" cap="flat">
              <a:noFill/>
              <a:prstDash val="solid"/>
              <a:miter/>
            </a:ln>
          </p:spPr>
          <p:txBody>
            <a:bodyPr rtlCol="0" anchor="ctr"/>
            <a:lstStyle/>
            <a:p>
              <a:endParaRPr lang="en-QA"/>
            </a:p>
          </p:txBody>
        </p:sp>
        <p:sp>
          <p:nvSpPr>
            <p:cNvPr id="9824" name="Freeform 9823">
              <a:extLst>
                <a:ext uri="{FF2B5EF4-FFF2-40B4-BE49-F238E27FC236}">
                  <a16:creationId xmlns:a16="http://schemas.microsoft.com/office/drawing/2014/main" id="{1FFCE535-966E-80DB-205E-50C251B27DCC}"/>
                </a:ext>
              </a:extLst>
            </p:cNvPr>
            <p:cNvSpPr/>
            <p:nvPr/>
          </p:nvSpPr>
          <p:spPr>
            <a:xfrm>
              <a:off x="2320500" y="942073"/>
              <a:ext cx="109838" cy="129274"/>
            </a:xfrm>
            <a:custGeom>
              <a:avLst/>
              <a:gdLst>
                <a:gd name="connsiteX0" fmla="*/ 84841 w 109838"/>
                <a:gd name="connsiteY0" fmla="*/ 117155 h 129274"/>
                <a:gd name="connsiteX1" fmla="*/ 32320 w 109838"/>
                <a:gd name="connsiteY1" fmla="*/ 64637 h 129274"/>
                <a:gd name="connsiteX2" fmla="*/ 84841 w 109838"/>
                <a:gd name="connsiteY2" fmla="*/ 12119 h 129274"/>
                <a:gd name="connsiteX3" fmla="*/ 109838 w 109838"/>
                <a:gd name="connsiteY3" fmla="*/ 18432 h 129274"/>
                <a:gd name="connsiteX4" fmla="*/ 64641 w 109838"/>
                <a:gd name="connsiteY4" fmla="*/ 0 h 129274"/>
                <a:gd name="connsiteX5" fmla="*/ 0 w 109838"/>
                <a:gd name="connsiteY5" fmla="*/ 64637 h 129274"/>
                <a:gd name="connsiteX6" fmla="*/ 64641 w 109838"/>
                <a:gd name="connsiteY6" fmla="*/ 129274 h 129274"/>
                <a:gd name="connsiteX7" fmla="*/ 109838 w 109838"/>
                <a:gd name="connsiteY7" fmla="*/ 110843 h 129274"/>
                <a:gd name="connsiteX8" fmla="*/ 84841 w 109838"/>
                <a:gd name="connsiteY8" fmla="*/ 117155 h 129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838" h="129274">
                  <a:moveTo>
                    <a:pt x="84841" y="117155"/>
                  </a:moveTo>
                  <a:cubicBezTo>
                    <a:pt x="55803" y="117155"/>
                    <a:pt x="32320" y="93673"/>
                    <a:pt x="32320" y="64637"/>
                  </a:cubicBezTo>
                  <a:cubicBezTo>
                    <a:pt x="32320" y="35601"/>
                    <a:pt x="55803" y="12119"/>
                    <a:pt x="84841" y="12119"/>
                  </a:cubicBezTo>
                  <a:cubicBezTo>
                    <a:pt x="93931" y="12119"/>
                    <a:pt x="102390" y="14392"/>
                    <a:pt x="109838" y="18432"/>
                  </a:cubicBezTo>
                  <a:cubicBezTo>
                    <a:pt x="98223" y="7070"/>
                    <a:pt x="82189" y="0"/>
                    <a:pt x="64641" y="0"/>
                  </a:cubicBezTo>
                  <a:cubicBezTo>
                    <a:pt x="28912" y="0"/>
                    <a:pt x="0" y="28910"/>
                    <a:pt x="0" y="64637"/>
                  </a:cubicBezTo>
                  <a:cubicBezTo>
                    <a:pt x="0" y="100364"/>
                    <a:pt x="28912" y="129274"/>
                    <a:pt x="64641" y="129274"/>
                  </a:cubicBezTo>
                  <a:cubicBezTo>
                    <a:pt x="82189" y="129274"/>
                    <a:pt x="98223" y="122205"/>
                    <a:pt x="109838" y="110843"/>
                  </a:cubicBezTo>
                  <a:cubicBezTo>
                    <a:pt x="102390" y="114882"/>
                    <a:pt x="93931" y="117155"/>
                    <a:pt x="84841" y="117155"/>
                  </a:cubicBezTo>
                  <a:close/>
                </a:path>
              </a:pathLst>
            </a:custGeom>
            <a:solidFill>
              <a:srgbClr val="FFFFFF"/>
            </a:solidFill>
            <a:ln w="1262" cap="flat">
              <a:noFill/>
              <a:prstDash val="solid"/>
              <a:miter/>
            </a:ln>
          </p:spPr>
          <p:txBody>
            <a:bodyPr rtlCol="0" anchor="ctr"/>
            <a:lstStyle/>
            <a:p>
              <a:endParaRPr lang="en-QA"/>
            </a:p>
          </p:txBody>
        </p:sp>
        <p:sp>
          <p:nvSpPr>
            <p:cNvPr id="9825" name="Freeform 9824">
              <a:extLst>
                <a:ext uri="{FF2B5EF4-FFF2-40B4-BE49-F238E27FC236}">
                  <a16:creationId xmlns:a16="http://schemas.microsoft.com/office/drawing/2014/main" id="{51B40689-958D-211F-F8EB-F2FEE934D1E3}"/>
                </a:ext>
              </a:extLst>
            </p:cNvPr>
            <p:cNvSpPr/>
            <p:nvPr/>
          </p:nvSpPr>
          <p:spPr>
            <a:xfrm>
              <a:off x="2409380" y="970352"/>
              <a:ext cx="72720" cy="72716"/>
            </a:xfrm>
            <a:custGeom>
              <a:avLst/>
              <a:gdLst>
                <a:gd name="connsiteX0" fmla="*/ 36360 w 72720"/>
                <a:gd name="connsiteY0" fmla="*/ 0 h 72716"/>
                <a:gd name="connsiteX1" fmla="*/ 43304 w 72720"/>
                <a:gd name="connsiteY1" fmla="*/ 19568 h 72716"/>
                <a:gd name="connsiteX2" fmla="*/ 62115 w 72720"/>
                <a:gd name="connsiteY2" fmla="*/ 10605 h 72716"/>
                <a:gd name="connsiteX3" fmla="*/ 53152 w 72720"/>
                <a:gd name="connsiteY3" fmla="*/ 29415 h 72716"/>
                <a:gd name="connsiteX4" fmla="*/ 72721 w 72720"/>
                <a:gd name="connsiteY4" fmla="*/ 36358 h 72716"/>
                <a:gd name="connsiteX5" fmla="*/ 53152 w 72720"/>
                <a:gd name="connsiteY5" fmla="*/ 43302 h 72716"/>
                <a:gd name="connsiteX6" fmla="*/ 62115 w 72720"/>
                <a:gd name="connsiteY6" fmla="*/ 62112 h 72716"/>
                <a:gd name="connsiteX7" fmla="*/ 43304 w 72720"/>
                <a:gd name="connsiteY7" fmla="*/ 53149 h 72716"/>
                <a:gd name="connsiteX8" fmla="*/ 36360 w 72720"/>
                <a:gd name="connsiteY8" fmla="*/ 72717 h 72716"/>
                <a:gd name="connsiteX9" fmla="*/ 29416 w 72720"/>
                <a:gd name="connsiteY9" fmla="*/ 53149 h 72716"/>
                <a:gd name="connsiteX10" fmla="*/ 10605 w 72720"/>
                <a:gd name="connsiteY10" fmla="*/ 62112 h 72716"/>
                <a:gd name="connsiteX11" fmla="*/ 19569 w 72720"/>
                <a:gd name="connsiteY11" fmla="*/ 43302 h 72716"/>
                <a:gd name="connsiteX12" fmla="*/ 0 w 72720"/>
                <a:gd name="connsiteY12" fmla="*/ 36358 h 72716"/>
                <a:gd name="connsiteX13" fmla="*/ 19569 w 72720"/>
                <a:gd name="connsiteY13" fmla="*/ 29415 h 72716"/>
                <a:gd name="connsiteX14" fmla="*/ 10605 w 72720"/>
                <a:gd name="connsiteY14" fmla="*/ 10605 h 72716"/>
                <a:gd name="connsiteX15" fmla="*/ 29416 w 72720"/>
                <a:gd name="connsiteY15" fmla="*/ 19568 h 72716"/>
                <a:gd name="connsiteX16" fmla="*/ 36360 w 72720"/>
                <a:gd name="connsiteY16" fmla="*/ 0 h 72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720" h="72716">
                  <a:moveTo>
                    <a:pt x="36360" y="0"/>
                  </a:moveTo>
                  <a:lnTo>
                    <a:pt x="43304" y="19568"/>
                  </a:lnTo>
                  <a:lnTo>
                    <a:pt x="62115" y="10605"/>
                  </a:lnTo>
                  <a:lnTo>
                    <a:pt x="53152" y="29415"/>
                  </a:lnTo>
                  <a:lnTo>
                    <a:pt x="72721" y="36358"/>
                  </a:lnTo>
                  <a:lnTo>
                    <a:pt x="53152" y="43302"/>
                  </a:lnTo>
                  <a:lnTo>
                    <a:pt x="62115" y="62112"/>
                  </a:lnTo>
                  <a:lnTo>
                    <a:pt x="43304" y="53149"/>
                  </a:lnTo>
                  <a:lnTo>
                    <a:pt x="36360" y="72717"/>
                  </a:lnTo>
                  <a:lnTo>
                    <a:pt x="29416" y="53149"/>
                  </a:lnTo>
                  <a:lnTo>
                    <a:pt x="10605" y="62112"/>
                  </a:lnTo>
                  <a:lnTo>
                    <a:pt x="19569" y="43302"/>
                  </a:lnTo>
                  <a:lnTo>
                    <a:pt x="0" y="36358"/>
                  </a:lnTo>
                  <a:lnTo>
                    <a:pt x="19569" y="29415"/>
                  </a:lnTo>
                  <a:lnTo>
                    <a:pt x="10605" y="10605"/>
                  </a:lnTo>
                  <a:lnTo>
                    <a:pt x="29416" y="19568"/>
                  </a:lnTo>
                  <a:lnTo>
                    <a:pt x="36360" y="0"/>
                  </a:lnTo>
                  <a:close/>
                </a:path>
              </a:pathLst>
            </a:custGeom>
            <a:solidFill>
              <a:srgbClr val="FFFFFF"/>
            </a:solidFill>
            <a:ln w="1262" cap="flat">
              <a:noFill/>
              <a:prstDash val="solid"/>
              <a:miter/>
            </a:ln>
          </p:spPr>
          <p:txBody>
            <a:bodyPr rtlCol="0" anchor="ctr"/>
            <a:lstStyle/>
            <a:p>
              <a:endParaRPr lang="en-QA"/>
            </a:p>
          </p:txBody>
        </p:sp>
      </p:grpSp>
      <p:grpSp>
        <p:nvGrpSpPr>
          <p:cNvPr id="9830" name="Graphic 2">
            <a:extLst>
              <a:ext uri="{FF2B5EF4-FFF2-40B4-BE49-F238E27FC236}">
                <a16:creationId xmlns:a16="http://schemas.microsoft.com/office/drawing/2014/main" id="{49684C9E-A299-7223-C873-0B2B070689FA}"/>
              </a:ext>
            </a:extLst>
          </p:cNvPr>
          <p:cNvGrpSpPr/>
          <p:nvPr/>
        </p:nvGrpSpPr>
        <p:grpSpPr>
          <a:xfrm>
            <a:off x="2271794" y="7661382"/>
            <a:ext cx="855664" cy="570413"/>
            <a:chOff x="2070017" y="4032786"/>
            <a:chExt cx="647668" cy="431756"/>
          </a:xfrm>
        </p:grpSpPr>
        <p:sp>
          <p:nvSpPr>
            <p:cNvPr id="9831" name="Freeform 9830">
              <a:extLst>
                <a:ext uri="{FF2B5EF4-FFF2-40B4-BE49-F238E27FC236}">
                  <a16:creationId xmlns:a16="http://schemas.microsoft.com/office/drawing/2014/main" id="{624967A6-9230-1E7F-3747-BED7CC4F6F3D}"/>
                </a:ext>
              </a:extLst>
            </p:cNvPr>
            <p:cNvSpPr/>
            <p:nvPr/>
          </p:nvSpPr>
          <p:spPr>
            <a:xfrm>
              <a:off x="2070017" y="403278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338AF3"/>
            </a:solidFill>
            <a:ln w="1262" cap="flat">
              <a:noFill/>
              <a:prstDash val="solid"/>
              <a:miter/>
            </a:ln>
          </p:spPr>
          <p:txBody>
            <a:bodyPr rtlCol="0" anchor="ctr"/>
            <a:lstStyle/>
            <a:p>
              <a:endParaRPr lang="en-QA"/>
            </a:p>
          </p:txBody>
        </p:sp>
        <p:sp>
          <p:nvSpPr>
            <p:cNvPr id="9832" name="Freeform 9831">
              <a:extLst>
                <a:ext uri="{FF2B5EF4-FFF2-40B4-BE49-F238E27FC236}">
                  <a16:creationId xmlns:a16="http://schemas.microsoft.com/office/drawing/2014/main" id="{3B591775-2B79-0247-81A2-A80A2551F0AD}"/>
                </a:ext>
              </a:extLst>
            </p:cNvPr>
            <p:cNvSpPr/>
            <p:nvPr/>
          </p:nvSpPr>
          <p:spPr>
            <a:xfrm>
              <a:off x="2096240" y="4063830"/>
              <a:ext cx="217316" cy="217127"/>
            </a:xfrm>
            <a:custGeom>
              <a:avLst/>
              <a:gdLst>
                <a:gd name="connsiteX0" fmla="*/ 75473 w 217316"/>
                <a:gd name="connsiteY0" fmla="*/ 141848 h 217127"/>
                <a:gd name="connsiteX1" fmla="*/ 0 w 217316"/>
                <a:gd name="connsiteY1" fmla="*/ 108482 h 217127"/>
                <a:gd name="connsiteX2" fmla="*/ 75473 w 217316"/>
                <a:gd name="connsiteY2" fmla="*/ 75292 h 217127"/>
                <a:gd name="connsiteX3" fmla="*/ 108664 w 217316"/>
                <a:gd name="connsiteY3" fmla="*/ 0 h 217127"/>
                <a:gd name="connsiteX4" fmla="*/ 141856 w 217316"/>
                <a:gd name="connsiteY4" fmla="*/ 75292 h 217127"/>
                <a:gd name="connsiteX5" fmla="*/ 217316 w 217316"/>
                <a:gd name="connsiteY5" fmla="*/ 108482 h 217127"/>
                <a:gd name="connsiteX6" fmla="*/ 141856 w 217316"/>
                <a:gd name="connsiteY6" fmla="*/ 141848 h 217127"/>
                <a:gd name="connsiteX7" fmla="*/ 108664 w 217316"/>
                <a:gd name="connsiteY7" fmla="*/ 217128 h 217127"/>
                <a:gd name="connsiteX8" fmla="*/ 75473 w 217316"/>
                <a:gd name="connsiteY8" fmla="*/ 141848 h 217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16" h="217127">
                  <a:moveTo>
                    <a:pt x="75473" y="141848"/>
                  </a:moveTo>
                  <a:lnTo>
                    <a:pt x="0" y="108482"/>
                  </a:lnTo>
                  <a:lnTo>
                    <a:pt x="75473" y="75292"/>
                  </a:lnTo>
                  <a:lnTo>
                    <a:pt x="108664" y="0"/>
                  </a:lnTo>
                  <a:lnTo>
                    <a:pt x="141856" y="75292"/>
                  </a:lnTo>
                  <a:lnTo>
                    <a:pt x="217316" y="108482"/>
                  </a:lnTo>
                  <a:lnTo>
                    <a:pt x="141856" y="141848"/>
                  </a:lnTo>
                  <a:lnTo>
                    <a:pt x="108664" y="217128"/>
                  </a:lnTo>
                  <a:lnTo>
                    <a:pt x="75473" y="141848"/>
                  </a:lnTo>
                  <a:close/>
                </a:path>
              </a:pathLst>
            </a:custGeom>
            <a:solidFill>
              <a:srgbClr val="FFFFFF"/>
            </a:solidFill>
            <a:ln w="1262" cap="flat">
              <a:noFill/>
              <a:prstDash val="solid"/>
              <a:miter/>
            </a:ln>
          </p:spPr>
          <p:txBody>
            <a:bodyPr rtlCol="0" anchor="ctr"/>
            <a:lstStyle/>
            <a:p>
              <a:endParaRPr lang="en-QA"/>
            </a:p>
          </p:txBody>
        </p:sp>
        <p:sp>
          <p:nvSpPr>
            <p:cNvPr id="9833" name="Freeform 9832">
              <a:extLst>
                <a:ext uri="{FF2B5EF4-FFF2-40B4-BE49-F238E27FC236}">
                  <a16:creationId xmlns:a16="http://schemas.microsoft.com/office/drawing/2014/main" id="{F3710C5F-19E3-4D13-4EFC-272CA854F74D}"/>
                </a:ext>
              </a:extLst>
            </p:cNvPr>
            <p:cNvSpPr/>
            <p:nvPr/>
          </p:nvSpPr>
          <p:spPr>
            <a:xfrm>
              <a:off x="2137814" y="4105225"/>
              <a:ext cx="134179" cy="134172"/>
            </a:xfrm>
            <a:custGeom>
              <a:avLst/>
              <a:gdLst>
                <a:gd name="connsiteX0" fmla="*/ 67090 w 134179"/>
                <a:gd name="connsiteY0" fmla="*/ 0 h 134172"/>
                <a:gd name="connsiteX1" fmla="*/ 87606 w 134179"/>
                <a:gd name="connsiteY1" fmla="*/ 46571 h 134172"/>
                <a:gd name="connsiteX2" fmla="*/ 134180 w 134179"/>
                <a:gd name="connsiteY2" fmla="*/ 67086 h 134172"/>
                <a:gd name="connsiteX3" fmla="*/ 87606 w 134179"/>
                <a:gd name="connsiteY3" fmla="*/ 87601 h 134172"/>
                <a:gd name="connsiteX4" fmla="*/ 67090 w 134179"/>
                <a:gd name="connsiteY4" fmla="*/ 134172 h 134172"/>
                <a:gd name="connsiteX5" fmla="*/ 46574 w 134179"/>
                <a:gd name="connsiteY5" fmla="*/ 87601 h 134172"/>
                <a:gd name="connsiteX6" fmla="*/ 0 w 134179"/>
                <a:gd name="connsiteY6" fmla="*/ 67086 h 134172"/>
                <a:gd name="connsiteX7" fmla="*/ 46574 w 134179"/>
                <a:gd name="connsiteY7" fmla="*/ 46571 h 134172"/>
                <a:gd name="connsiteX8" fmla="*/ 67090 w 134179"/>
                <a:gd name="connsiteY8" fmla="*/ 0 h 13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179" h="134172">
                  <a:moveTo>
                    <a:pt x="67090" y="0"/>
                  </a:moveTo>
                  <a:lnTo>
                    <a:pt x="87606" y="46571"/>
                  </a:lnTo>
                  <a:lnTo>
                    <a:pt x="134180" y="67086"/>
                  </a:lnTo>
                  <a:lnTo>
                    <a:pt x="87606" y="87601"/>
                  </a:lnTo>
                  <a:lnTo>
                    <a:pt x="67090" y="134172"/>
                  </a:lnTo>
                  <a:lnTo>
                    <a:pt x="46574" y="87601"/>
                  </a:lnTo>
                  <a:lnTo>
                    <a:pt x="0" y="67086"/>
                  </a:lnTo>
                  <a:lnTo>
                    <a:pt x="46574" y="46571"/>
                  </a:lnTo>
                  <a:lnTo>
                    <a:pt x="67090" y="0"/>
                  </a:lnTo>
                  <a:close/>
                </a:path>
              </a:pathLst>
            </a:custGeom>
            <a:solidFill>
              <a:srgbClr val="F30028"/>
            </a:solidFill>
            <a:ln w="1262" cap="flat">
              <a:noFill/>
              <a:prstDash val="solid"/>
              <a:miter/>
            </a:ln>
          </p:spPr>
          <p:txBody>
            <a:bodyPr rtlCol="0" anchor="ctr"/>
            <a:lstStyle/>
            <a:p>
              <a:endParaRPr lang="en-QA"/>
            </a:p>
          </p:txBody>
        </p:sp>
        <p:sp>
          <p:nvSpPr>
            <p:cNvPr id="9834" name="Freeform 9833">
              <a:extLst>
                <a:ext uri="{FF2B5EF4-FFF2-40B4-BE49-F238E27FC236}">
                  <a16:creationId xmlns:a16="http://schemas.microsoft.com/office/drawing/2014/main" id="{1506D20A-4C1F-3F8B-346F-4BF5049D4AE7}"/>
                </a:ext>
              </a:extLst>
            </p:cNvPr>
            <p:cNvSpPr/>
            <p:nvPr/>
          </p:nvSpPr>
          <p:spPr>
            <a:xfrm>
              <a:off x="2070017" y="4304338"/>
              <a:ext cx="647668" cy="84028"/>
            </a:xfrm>
            <a:custGeom>
              <a:avLst/>
              <a:gdLst>
                <a:gd name="connsiteX0" fmla="*/ 0 w 647668"/>
                <a:gd name="connsiteY0" fmla="*/ 0 h 84028"/>
                <a:gd name="connsiteX1" fmla="*/ 647668 w 647668"/>
                <a:gd name="connsiteY1" fmla="*/ 0 h 84028"/>
                <a:gd name="connsiteX2" fmla="*/ 647668 w 647668"/>
                <a:gd name="connsiteY2" fmla="*/ 28001 h 84028"/>
                <a:gd name="connsiteX3" fmla="*/ 0 w 647668"/>
                <a:gd name="connsiteY3" fmla="*/ 28001 h 84028"/>
                <a:gd name="connsiteX4" fmla="*/ 0 w 647668"/>
                <a:gd name="connsiteY4" fmla="*/ 0 h 84028"/>
                <a:gd name="connsiteX5" fmla="*/ 0 w 647668"/>
                <a:gd name="connsiteY5" fmla="*/ 56015 h 84028"/>
                <a:gd name="connsiteX6" fmla="*/ 647668 w 647668"/>
                <a:gd name="connsiteY6" fmla="*/ 56015 h 84028"/>
                <a:gd name="connsiteX7" fmla="*/ 647668 w 647668"/>
                <a:gd name="connsiteY7" fmla="*/ 84028 h 84028"/>
                <a:gd name="connsiteX8" fmla="*/ 0 w 647668"/>
                <a:gd name="connsiteY8" fmla="*/ 84028 h 84028"/>
                <a:gd name="connsiteX9" fmla="*/ 0 w 647668"/>
                <a:gd name="connsiteY9" fmla="*/ 56015 h 84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84028">
                  <a:moveTo>
                    <a:pt x="0" y="0"/>
                  </a:moveTo>
                  <a:lnTo>
                    <a:pt x="647668" y="0"/>
                  </a:lnTo>
                  <a:lnTo>
                    <a:pt x="647668" y="28001"/>
                  </a:lnTo>
                  <a:lnTo>
                    <a:pt x="0" y="28001"/>
                  </a:lnTo>
                  <a:lnTo>
                    <a:pt x="0" y="0"/>
                  </a:lnTo>
                  <a:close/>
                  <a:moveTo>
                    <a:pt x="0" y="56015"/>
                  </a:moveTo>
                  <a:lnTo>
                    <a:pt x="647668" y="56015"/>
                  </a:lnTo>
                  <a:lnTo>
                    <a:pt x="647668" y="84028"/>
                  </a:lnTo>
                  <a:lnTo>
                    <a:pt x="0" y="84028"/>
                  </a:lnTo>
                  <a:lnTo>
                    <a:pt x="0" y="56015"/>
                  </a:lnTo>
                  <a:close/>
                </a:path>
              </a:pathLst>
            </a:custGeom>
            <a:solidFill>
              <a:srgbClr val="FFDA44"/>
            </a:solidFill>
            <a:ln w="1262" cap="flat">
              <a:noFill/>
              <a:prstDash val="solid"/>
              <a:miter/>
            </a:ln>
          </p:spPr>
          <p:txBody>
            <a:bodyPr rtlCol="0" anchor="ctr"/>
            <a:lstStyle/>
            <a:p>
              <a:endParaRPr lang="en-QA"/>
            </a:p>
          </p:txBody>
        </p:sp>
      </p:grpSp>
      <p:grpSp>
        <p:nvGrpSpPr>
          <p:cNvPr id="9871" name="Graphic 2">
            <a:extLst>
              <a:ext uri="{FF2B5EF4-FFF2-40B4-BE49-F238E27FC236}">
                <a16:creationId xmlns:a16="http://schemas.microsoft.com/office/drawing/2014/main" id="{568A177C-F1C0-F402-7F57-7DBB40715FCB}"/>
              </a:ext>
            </a:extLst>
          </p:cNvPr>
          <p:cNvGrpSpPr/>
          <p:nvPr/>
        </p:nvGrpSpPr>
        <p:grpSpPr>
          <a:xfrm>
            <a:off x="915742" y="9802934"/>
            <a:ext cx="855664" cy="570413"/>
            <a:chOff x="1043596" y="5653766"/>
            <a:chExt cx="647668" cy="431756"/>
          </a:xfrm>
        </p:grpSpPr>
        <p:sp>
          <p:nvSpPr>
            <p:cNvPr id="9872" name="Freeform 9871">
              <a:extLst>
                <a:ext uri="{FF2B5EF4-FFF2-40B4-BE49-F238E27FC236}">
                  <a16:creationId xmlns:a16="http://schemas.microsoft.com/office/drawing/2014/main" id="{FCCC626A-6C8B-42F5-6950-D63794CA6302}"/>
                </a:ext>
              </a:extLst>
            </p:cNvPr>
            <p:cNvSpPr/>
            <p:nvPr/>
          </p:nvSpPr>
          <p:spPr>
            <a:xfrm>
              <a:off x="1043596" y="565376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9873" name="Freeform 9872">
              <a:extLst>
                <a:ext uri="{FF2B5EF4-FFF2-40B4-BE49-F238E27FC236}">
                  <a16:creationId xmlns:a16="http://schemas.microsoft.com/office/drawing/2014/main" id="{790CD61A-B03C-BE85-DCEC-F9DA5199F972}"/>
                </a:ext>
              </a:extLst>
            </p:cNvPr>
            <p:cNvSpPr/>
            <p:nvPr/>
          </p:nvSpPr>
          <p:spPr>
            <a:xfrm>
              <a:off x="1043596" y="5653766"/>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D80027"/>
            </a:solidFill>
            <a:ln w="1262" cap="flat">
              <a:noFill/>
              <a:prstDash val="solid"/>
              <a:miter/>
            </a:ln>
          </p:spPr>
          <p:txBody>
            <a:bodyPr rtlCol="0" anchor="ctr"/>
            <a:lstStyle/>
            <a:p>
              <a:endParaRPr lang="en-QA"/>
            </a:p>
          </p:txBody>
        </p:sp>
        <p:sp>
          <p:nvSpPr>
            <p:cNvPr id="9874" name="Freeform 9873">
              <a:extLst>
                <a:ext uri="{FF2B5EF4-FFF2-40B4-BE49-F238E27FC236}">
                  <a16:creationId xmlns:a16="http://schemas.microsoft.com/office/drawing/2014/main" id="{9AA90D6E-A28B-FC11-B08A-BD555729A765}"/>
                </a:ext>
              </a:extLst>
            </p:cNvPr>
            <p:cNvSpPr/>
            <p:nvPr/>
          </p:nvSpPr>
          <p:spPr>
            <a:xfrm>
              <a:off x="1043596" y="5941603"/>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FF9811"/>
            </a:solidFill>
            <a:ln w="1262" cap="flat">
              <a:noFill/>
              <a:prstDash val="solid"/>
              <a:miter/>
            </a:ln>
          </p:spPr>
          <p:txBody>
            <a:bodyPr rtlCol="0" anchor="ctr"/>
            <a:lstStyle/>
            <a:p>
              <a:endParaRPr lang="en-QA"/>
            </a:p>
          </p:txBody>
        </p:sp>
      </p:grpSp>
      <p:grpSp>
        <p:nvGrpSpPr>
          <p:cNvPr id="9881" name="Graphic 2">
            <a:extLst>
              <a:ext uri="{FF2B5EF4-FFF2-40B4-BE49-F238E27FC236}">
                <a16:creationId xmlns:a16="http://schemas.microsoft.com/office/drawing/2014/main" id="{ADA8F024-0F64-E541-2610-BFB8DAA16B19}"/>
              </a:ext>
            </a:extLst>
          </p:cNvPr>
          <p:cNvGrpSpPr/>
          <p:nvPr/>
        </p:nvGrpSpPr>
        <p:grpSpPr>
          <a:xfrm>
            <a:off x="915742" y="8732158"/>
            <a:ext cx="855664" cy="570413"/>
            <a:chOff x="1043596" y="4843276"/>
            <a:chExt cx="647668" cy="431756"/>
          </a:xfrm>
        </p:grpSpPr>
        <p:sp>
          <p:nvSpPr>
            <p:cNvPr id="9882" name="Freeform 9881">
              <a:extLst>
                <a:ext uri="{FF2B5EF4-FFF2-40B4-BE49-F238E27FC236}">
                  <a16:creationId xmlns:a16="http://schemas.microsoft.com/office/drawing/2014/main" id="{BA699FA2-60CC-3FB2-83D4-DA8E73D2648A}"/>
                </a:ext>
              </a:extLst>
            </p:cNvPr>
            <p:cNvSpPr/>
            <p:nvPr/>
          </p:nvSpPr>
          <p:spPr>
            <a:xfrm>
              <a:off x="1043596" y="484327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318B"/>
            </a:solidFill>
            <a:ln w="1262" cap="flat">
              <a:noFill/>
              <a:prstDash val="solid"/>
              <a:miter/>
            </a:ln>
          </p:spPr>
          <p:txBody>
            <a:bodyPr rtlCol="0" anchor="ctr"/>
            <a:lstStyle/>
            <a:p>
              <a:endParaRPr lang="en-QA"/>
            </a:p>
          </p:txBody>
        </p:sp>
        <p:sp>
          <p:nvSpPr>
            <p:cNvPr id="9883" name="Freeform 9882">
              <a:extLst>
                <a:ext uri="{FF2B5EF4-FFF2-40B4-BE49-F238E27FC236}">
                  <a16:creationId xmlns:a16="http://schemas.microsoft.com/office/drawing/2014/main" id="{0FB2C79F-0F31-399B-9DD0-59D3194A7656}"/>
                </a:ext>
              </a:extLst>
            </p:cNvPr>
            <p:cNvSpPr/>
            <p:nvPr/>
          </p:nvSpPr>
          <p:spPr>
            <a:xfrm>
              <a:off x="1422273" y="4960544"/>
              <a:ext cx="212228" cy="217759"/>
            </a:xfrm>
            <a:custGeom>
              <a:avLst/>
              <a:gdLst>
                <a:gd name="connsiteX0" fmla="*/ 195512 w 212228"/>
                <a:gd name="connsiteY0" fmla="*/ 217759 h 217759"/>
                <a:gd name="connsiteX1" fmla="*/ 212228 w 212228"/>
                <a:gd name="connsiteY1" fmla="*/ 166731 h 217759"/>
                <a:gd name="connsiteX2" fmla="*/ 212228 w 212228"/>
                <a:gd name="connsiteY2" fmla="*/ 15149 h 217759"/>
                <a:gd name="connsiteX3" fmla="*/ 166752 w 212228"/>
                <a:gd name="connsiteY3" fmla="*/ 30311 h 217759"/>
                <a:gd name="connsiteX4" fmla="*/ 106114 w 212228"/>
                <a:gd name="connsiteY4" fmla="*/ 0 h 217759"/>
                <a:gd name="connsiteX5" fmla="*/ 45476 w 212228"/>
                <a:gd name="connsiteY5" fmla="*/ 30311 h 217759"/>
                <a:gd name="connsiteX6" fmla="*/ 0 w 212228"/>
                <a:gd name="connsiteY6" fmla="*/ 15162 h 217759"/>
                <a:gd name="connsiteX7" fmla="*/ 0 w 212228"/>
                <a:gd name="connsiteY7" fmla="*/ 166731 h 217759"/>
                <a:gd name="connsiteX8" fmla="*/ 16716 w 212228"/>
                <a:gd name="connsiteY8" fmla="*/ 217759 h 217759"/>
                <a:gd name="connsiteX9" fmla="*/ 195512 w 212228"/>
                <a:gd name="connsiteY9" fmla="*/ 217759 h 217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228" h="217759">
                  <a:moveTo>
                    <a:pt x="195512" y="217759"/>
                  </a:moveTo>
                  <a:cubicBezTo>
                    <a:pt x="205537" y="203961"/>
                    <a:pt x="212228" y="187120"/>
                    <a:pt x="212228" y="166731"/>
                  </a:cubicBezTo>
                  <a:lnTo>
                    <a:pt x="212228" y="15149"/>
                  </a:lnTo>
                  <a:cubicBezTo>
                    <a:pt x="199121" y="25022"/>
                    <a:pt x="183156" y="30337"/>
                    <a:pt x="166752" y="30311"/>
                  </a:cubicBezTo>
                  <a:cubicBezTo>
                    <a:pt x="141957" y="30311"/>
                    <a:pt x="119951" y="18407"/>
                    <a:pt x="106114" y="0"/>
                  </a:cubicBezTo>
                  <a:cubicBezTo>
                    <a:pt x="92290" y="18407"/>
                    <a:pt x="70271" y="30311"/>
                    <a:pt x="45476" y="30311"/>
                  </a:cubicBezTo>
                  <a:cubicBezTo>
                    <a:pt x="28407" y="30311"/>
                    <a:pt x="12663" y="24668"/>
                    <a:pt x="0" y="15162"/>
                  </a:cubicBezTo>
                  <a:lnTo>
                    <a:pt x="0" y="166731"/>
                  </a:lnTo>
                  <a:cubicBezTo>
                    <a:pt x="0" y="187133"/>
                    <a:pt x="6691" y="203973"/>
                    <a:pt x="16716" y="217759"/>
                  </a:cubicBezTo>
                  <a:lnTo>
                    <a:pt x="195512" y="217759"/>
                  </a:lnTo>
                  <a:close/>
                </a:path>
              </a:pathLst>
            </a:custGeom>
            <a:solidFill>
              <a:srgbClr val="FFFFFF"/>
            </a:solidFill>
            <a:ln w="1262" cap="flat">
              <a:noFill/>
              <a:prstDash val="solid"/>
              <a:miter/>
            </a:ln>
          </p:spPr>
          <p:txBody>
            <a:bodyPr rtlCol="0" anchor="ctr"/>
            <a:lstStyle/>
            <a:p>
              <a:endParaRPr lang="en-QA"/>
            </a:p>
          </p:txBody>
        </p:sp>
        <p:sp>
          <p:nvSpPr>
            <p:cNvPr id="9884" name="Freeform 9883">
              <a:extLst>
                <a:ext uri="{FF2B5EF4-FFF2-40B4-BE49-F238E27FC236}">
                  <a16:creationId xmlns:a16="http://schemas.microsoft.com/office/drawing/2014/main" id="{D4721302-18B8-42E8-F58E-B3AEFA4882C7}"/>
                </a:ext>
              </a:extLst>
            </p:cNvPr>
            <p:cNvSpPr/>
            <p:nvPr/>
          </p:nvSpPr>
          <p:spPr>
            <a:xfrm>
              <a:off x="1435265" y="5172749"/>
              <a:ext cx="186270" cy="60622"/>
            </a:xfrm>
            <a:custGeom>
              <a:avLst/>
              <a:gdLst>
                <a:gd name="connsiteX0" fmla="*/ 0 w 186270"/>
                <a:gd name="connsiteY0" fmla="*/ 0 h 60622"/>
                <a:gd name="connsiteX1" fmla="*/ 93135 w 186270"/>
                <a:gd name="connsiteY1" fmla="*/ 60623 h 60622"/>
                <a:gd name="connsiteX2" fmla="*/ 186271 w 186270"/>
                <a:gd name="connsiteY2" fmla="*/ 0 h 60622"/>
                <a:gd name="connsiteX3" fmla="*/ 0 w 186270"/>
                <a:gd name="connsiteY3" fmla="*/ 0 h 60622"/>
              </a:gdLst>
              <a:ahLst/>
              <a:cxnLst>
                <a:cxn ang="0">
                  <a:pos x="connsiteX0" y="connsiteY0"/>
                </a:cxn>
                <a:cxn ang="0">
                  <a:pos x="connsiteX1" y="connsiteY1"/>
                </a:cxn>
                <a:cxn ang="0">
                  <a:pos x="connsiteX2" y="connsiteY2"/>
                </a:cxn>
                <a:cxn ang="0">
                  <a:pos x="connsiteX3" y="connsiteY3"/>
                </a:cxn>
              </a:cxnLst>
              <a:rect l="l" t="t" r="r" b="b"/>
              <a:pathLst>
                <a:path w="186270" h="60622">
                  <a:moveTo>
                    <a:pt x="0" y="0"/>
                  </a:moveTo>
                  <a:cubicBezTo>
                    <a:pt x="28306" y="45423"/>
                    <a:pt x="93135" y="60623"/>
                    <a:pt x="93135" y="60623"/>
                  </a:cubicBezTo>
                  <a:cubicBezTo>
                    <a:pt x="93135" y="60623"/>
                    <a:pt x="157965" y="45423"/>
                    <a:pt x="186271" y="0"/>
                  </a:cubicBezTo>
                  <a:lnTo>
                    <a:pt x="0" y="0"/>
                  </a:lnTo>
                  <a:close/>
                </a:path>
              </a:pathLst>
            </a:custGeom>
            <a:solidFill>
              <a:srgbClr val="8DCCFF"/>
            </a:solidFill>
            <a:ln w="1262" cap="flat">
              <a:noFill/>
              <a:prstDash val="solid"/>
              <a:miter/>
            </a:ln>
          </p:spPr>
          <p:txBody>
            <a:bodyPr rtlCol="0" anchor="ctr"/>
            <a:lstStyle/>
            <a:p>
              <a:endParaRPr lang="en-QA"/>
            </a:p>
          </p:txBody>
        </p:sp>
        <p:sp>
          <p:nvSpPr>
            <p:cNvPr id="9885" name="Freeform 9884">
              <a:extLst>
                <a:ext uri="{FF2B5EF4-FFF2-40B4-BE49-F238E27FC236}">
                  <a16:creationId xmlns:a16="http://schemas.microsoft.com/office/drawing/2014/main" id="{6DB4199C-440A-38E2-E14B-DA719DD36406}"/>
                </a:ext>
              </a:extLst>
            </p:cNvPr>
            <p:cNvSpPr/>
            <p:nvPr/>
          </p:nvSpPr>
          <p:spPr>
            <a:xfrm>
              <a:off x="1544285" y="5059177"/>
              <a:ext cx="81409" cy="104847"/>
            </a:xfrm>
            <a:custGeom>
              <a:avLst/>
              <a:gdLst>
                <a:gd name="connsiteX0" fmla="*/ 98 w 81409"/>
                <a:gd name="connsiteY0" fmla="*/ 1504 h 104847"/>
                <a:gd name="connsiteX1" fmla="*/ 22268 w 81409"/>
                <a:gd name="connsiteY1" fmla="*/ 26942 h 104847"/>
                <a:gd name="connsiteX2" fmla="*/ 13544 w 81409"/>
                <a:gd name="connsiteY2" fmla="*/ 42836 h 104847"/>
                <a:gd name="connsiteX3" fmla="*/ 37961 w 81409"/>
                <a:gd name="connsiteY3" fmla="*/ 51232 h 104847"/>
                <a:gd name="connsiteX4" fmla="*/ 85 w 81409"/>
                <a:gd name="connsiteY4" fmla="*/ 85962 h 104847"/>
                <a:gd name="connsiteX5" fmla="*/ 22142 w 81409"/>
                <a:gd name="connsiteY5" fmla="*/ 85962 h 104847"/>
                <a:gd name="connsiteX6" fmla="*/ 22962 w 81409"/>
                <a:gd name="connsiteY6" fmla="*/ 104848 h 104847"/>
                <a:gd name="connsiteX7" fmla="*/ 32545 w 81409"/>
                <a:gd name="connsiteY7" fmla="*/ 83929 h 104847"/>
                <a:gd name="connsiteX8" fmla="*/ 76215 w 81409"/>
                <a:gd name="connsiteY8" fmla="*/ 49717 h 104847"/>
                <a:gd name="connsiteX9" fmla="*/ 58969 w 81409"/>
                <a:gd name="connsiteY9" fmla="*/ 32144 h 104847"/>
                <a:gd name="connsiteX10" fmla="*/ 37973 w 81409"/>
                <a:gd name="connsiteY10" fmla="*/ 10720 h 104847"/>
                <a:gd name="connsiteX11" fmla="*/ 4340 w 81409"/>
                <a:gd name="connsiteY11" fmla="*/ 1504 h 104847"/>
                <a:gd name="connsiteX12" fmla="*/ 98 w 81409"/>
                <a:gd name="connsiteY12" fmla="*/ 1504 h 104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409" h="104847">
                  <a:moveTo>
                    <a:pt x="98" y="1504"/>
                  </a:moveTo>
                  <a:cubicBezTo>
                    <a:pt x="502" y="3297"/>
                    <a:pt x="11107" y="14343"/>
                    <a:pt x="22268" y="26942"/>
                  </a:cubicBezTo>
                  <a:cubicBezTo>
                    <a:pt x="24023" y="28924"/>
                    <a:pt x="11233" y="42887"/>
                    <a:pt x="13544" y="42836"/>
                  </a:cubicBezTo>
                  <a:cubicBezTo>
                    <a:pt x="19541" y="42685"/>
                    <a:pt x="37872" y="21047"/>
                    <a:pt x="37961" y="51232"/>
                  </a:cubicBezTo>
                  <a:cubicBezTo>
                    <a:pt x="38024" y="71355"/>
                    <a:pt x="85" y="85962"/>
                    <a:pt x="85" y="85962"/>
                  </a:cubicBezTo>
                  <a:lnTo>
                    <a:pt x="22142" y="85962"/>
                  </a:lnTo>
                  <a:lnTo>
                    <a:pt x="22962" y="104848"/>
                  </a:lnTo>
                  <a:cubicBezTo>
                    <a:pt x="22962" y="104848"/>
                    <a:pt x="29237" y="88007"/>
                    <a:pt x="32545" y="83929"/>
                  </a:cubicBezTo>
                  <a:cubicBezTo>
                    <a:pt x="42771" y="71342"/>
                    <a:pt x="58022" y="45967"/>
                    <a:pt x="76215" y="49717"/>
                  </a:cubicBezTo>
                  <a:cubicBezTo>
                    <a:pt x="94408" y="53466"/>
                    <a:pt x="58969" y="32144"/>
                    <a:pt x="58969" y="32144"/>
                  </a:cubicBezTo>
                  <a:cubicBezTo>
                    <a:pt x="58969" y="32144"/>
                    <a:pt x="52404" y="12967"/>
                    <a:pt x="37973" y="10720"/>
                  </a:cubicBezTo>
                  <a:cubicBezTo>
                    <a:pt x="25273" y="8738"/>
                    <a:pt x="19932" y="7551"/>
                    <a:pt x="4340" y="1504"/>
                  </a:cubicBezTo>
                  <a:cubicBezTo>
                    <a:pt x="2219" y="683"/>
                    <a:pt x="-558" y="-1425"/>
                    <a:pt x="98" y="1504"/>
                  </a:cubicBezTo>
                  <a:close/>
                </a:path>
              </a:pathLst>
            </a:custGeom>
            <a:solidFill>
              <a:srgbClr val="D87B00"/>
            </a:solidFill>
            <a:ln w="1262" cap="flat">
              <a:noFill/>
              <a:prstDash val="solid"/>
              <a:miter/>
            </a:ln>
          </p:spPr>
          <p:txBody>
            <a:bodyPr rtlCol="0" anchor="ctr"/>
            <a:lstStyle/>
            <a:p>
              <a:endParaRPr lang="en-QA"/>
            </a:p>
          </p:txBody>
        </p:sp>
        <p:sp>
          <p:nvSpPr>
            <p:cNvPr id="9886" name="Freeform 9885">
              <a:extLst>
                <a:ext uri="{FF2B5EF4-FFF2-40B4-BE49-F238E27FC236}">
                  <a16:creationId xmlns:a16="http://schemas.microsoft.com/office/drawing/2014/main" id="{0C2A16F2-0F63-6654-C1E3-F26244A7BC4A}"/>
                </a:ext>
              </a:extLst>
            </p:cNvPr>
            <p:cNvSpPr/>
            <p:nvPr/>
          </p:nvSpPr>
          <p:spPr>
            <a:xfrm>
              <a:off x="1485550" y="4999696"/>
              <a:ext cx="90282" cy="95030"/>
            </a:xfrm>
            <a:custGeom>
              <a:avLst/>
              <a:gdLst>
                <a:gd name="connsiteX0" fmla="*/ 12159 w 90282"/>
                <a:gd name="connsiteY0" fmla="*/ 94414 h 95030"/>
                <a:gd name="connsiteX1" fmla="*/ 23130 w 90282"/>
                <a:gd name="connsiteY1" fmla="*/ 62500 h 95030"/>
                <a:gd name="connsiteX2" fmla="*/ 41247 w 90282"/>
                <a:gd name="connsiteY2" fmla="*/ 62121 h 95030"/>
                <a:gd name="connsiteX3" fmla="*/ 36323 w 90282"/>
                <a:gd name="connsiteY3" fmla="*/ 36771 h 95030"/>
                <a:gd name="connsiteX4" fmla="*/ 85334 w 90282"/>
                <a:gd name="connsiteY4" fmla="*/ 52261 h 95030"/>
                <a:gd name="connsiteX5" fmla="*/ 74325 w 90282"/>
                <a:gd name="connsiteY5" fmla="*/ 33148 h 95030"/>
                <a:gd name="connsiteX6" fmla="*/ 90283 w 90282"/>
                <a:gd name="connsiteY6" fmla="*/ 23011 h 95030"/>
                <a:gd name="connsiteX7" fmla="*/ 67381 w 90282"/>
                <a:gd name="connsiteY7" fmla="*/ 25144 h 95030"/>
                <a:gd name="connsiteX8" fmla="*/ 15934 w 90282"/>
                <a:gd name="connsiteY8" fmla="*/ 4377 h 95030"/>
                <a:gd name="connsiteX9" fmla="*/ 9305 w 90282"/>
                <a:gd name="connsiteY9" fmla="*/ 28098 h 95030"/>
                <a:gd name="connsiteX10" fmla="*/ 1225 w 90282"/>
                <a:gd name="connsiteY10" fmla="*/ 56983 h 95030"/>
                <a:gd name="connsiteX11" fmla="*/ 10025 w 90282"/>
                <a:gd name="connsiteY11" fmla="*/ 90728 h 95030"/>
                <a:gd name="connsiteX12" fmla="*/ 12159 w 90282"/>
                <a:gd name="connsiteY12" fmla="*/ 94414 h 9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0282" h="95030">
                  <a:moveTo>
                    <a:pt x="12159" y="94414"/>
                  </a:moveTo>
                  <a:cubicBezTo>
                    <a:pt x="13510" y="93165"/>
                    <a:pt x="17789" y="78470"/>
                    <a:pt x="23130" y="62500"/>
                  </a:cubicBezTo>
                  <a:cubicBezTo>
                    <a:pt x="23976" y="59987"/>
                    <a:pt x="42459" y="64103"/>
                    <a:pt x="41247" y="62121"/>
                  </a:cubicBezTo>
                  <a:cubicBezTo>
                    <a:pt x="38128" y="56996"/>
                    <a:pt x="10214" y="51921"/>
                    <a:pt x="36323" y="36771"/>
                  </a:cubicBezTo>
                  <a:cubicBezTo>
                    <a:pt x="53733" y="26672"/>
                    <a:pt x="85334" y="52261"/>
                    <a:pt x="85334" y="52261"/>
                  </a:cubicBezTo>
                  <a:lnTo>
                    <a:pt x="74325" y="33148"/>
                  </a:lnTo>
                  <a:lnTo>
                    <a:pt x="90283" y="23011"/>
                  </a:lnTo>
                  <a:cubicBezTo>
                    <a:pt x="90283" y="23011"/>
                    <a:pt x="72545" y="25977"/>
                    <a:pt x="67381" y="25144"/>
                  </a:cubicBezTo>
                  <a:cubicBezTo>
                    <a:pt x="51372" y="22569"/>
                    <a:pt x="21766" y="22013"/>
                    <a:pt x="15934" y="4377"/>
                  </a:cubicBezTo>
                  <a:cubicBezTo>
                    <a:pt x="10101" y="-13260"/>
                    <a:pt x="9305" y="28098"/>
                    <a:pt x="9305" y="28098"/>
                  </a:cubicBezTo>
                  <a:cubicBezTo>
                    <a:pt x="9305" y="28098"/>
                    <a:pt x="-4027" y="43349"/>
                    <a:pt x="1225" y="56983"/>
                  </a:cubicBezTo>
                  <a:cubicBezTo>
                    <a:pt x="5846" y="68976"/>
                    <a:pt x="7487" y="74203"/>
                    <a:pt x="10025" y="90728"/>
                  </a:cubicBezTo>
                  <a:cubicBezTo>
                    <a:pt x="10391" y="92988"/>
                    <a:pt x="9949" y="96447"/>
                    <a:pt x="12159" y="94414"/>
                  </a:cubicBezTo>
                  <a:close/>
                </a:path>
              </a:pathLst>
            </a:custGeom>
            <a:solidFill>
              <a:srgbClr val="D87B00"/>
            </a:solidFill>
            <a:ln w="1262" cap="flat">
              <a:noFill/>
              <a:prstDash val="solid"/>
              <a:miter/>
            </a:ln>
          </p:spPr>
          <p:txBody>
            <a:bodyPr rtlCol="0" anchor="ctr"/>
            <a:lstStyle/>
            <a:p>
              <a:endParaRPr lang="en-QA"/>
            </a:p>
          </p:txBody>
        </p:sp>
        <p:sp>
          <p:nvSpPr>
            <p:cNvPr id="9887" name="Freeform 9886">
              <a:extLst>
                <a:ext uri="{FF2B5EF4-FFF2-40B4-BE49-F238E27FC236}">
                  <a16:creationId xmlns:a16="http://schemas.microsoft.com/office/drawing/2014/main" id="{5CB27CD5-4C0A-9AFC-35F2-E94B743055A6}"/>
                </a:ext>
              </a:extLst>
            </p:cNvPr>
            <p:cNvSpPr/>
            <p:nvPr/>
          </p:nvSpPr>
          <p:spPr>
            <a:xfrm>
              <a:off x="1442145" y="5078734"/>
              <a:ext cx="102139" cy="88941"/>
            </a:xfrm>
            <a:custGeom>
              <a:avLst/>
              <a:gdLst>
                <a:gd name="connsiteX0" fmla="*/ 100988 w 102139"/>
                <a:gd name="connsiteY0" fmla="*/ 42115 h 88941"/>
                <a:gd name="connsiteX1" fmla="*/ 67885 w 102139"/>
                <a:gd name="connsiteY1" fmla="*/ 48655 h 88941"/>
                <a:gd name="connsiteX2" fmla="*/ 58454 w 102139"/>
                <a:gd name="connsiteY2" fmla="*/ 33177 h 88941"/>
                <a:gd name="connsiteX3" fmla="*/ 38999 w 102139"/>
                <a:gd name="connsiteY3" fmla="*/ 50157 h 88941"/>
                <a:gd name="connsiteX4" fmla="*/ 27775 w 102139"/>
                <a:gd name="connsiteY4" fmla="*/ 0 h 88941"/>
                <a:gd name="connsiteX5" fmla="*/ 16779 w 102139"/>
                <a:gd name="connsiteY5" fmla="*/ 19113 h 88941"/>
                <a:gd name="connsiteX6" fmla="*/ 0 w 102139"/>
                <a:gd name="connsiteY6" fmla="*/ 10403 h 88941"/>
                <a:gd name="connsiteX7" fmla="*/ 13345 w 102139"/>
                <a:gd name="connsiteY7" fmla="*/ 29137 h 88941"/>
                <a:gd name="connsiteX8" fmla="*/ 21223 w 102139"/>
                <a:gd name="connsiteY8" fmla="*/ 84041 h 88941"/>
                <a:gd name="connsiteX9" fmla="*/ 45059 w 102139"/>
                <a:gd name="connsiteY9" fmla="*/ 77855 h 88941"/>
                <a:gd name="connsiteX10" fmla="*/ 74097 w 102139"/>
                <a:gd name="connsiteY10" fmla="*/ 70331 h 88941"/>
                <a:gd name="connsiteX11" fmla="*/ 98855 w 102139"/>
                <a:gd name="connsiteY11" fmla="*/ 45776 h 88941"/>
                <a:gd name="connsiteX12" fmla="*/ 100988 w 102139"/>
                <a:gd name="connsiteY12" fmla="*/ 42115 h 8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139" h="88941">
                  <a:moveTo>
                    <a:pt x="100988" y="42115"/>
                  </a:moveTo>
                  <a:cubicBezTo>
                    <a:pt x="99233" y="41572"/>
                    <a:pt x="84374" y="45259"/>
                    <a:pt x="67885" y="48655"/>
                  </a:cubicBezTo>
                  <a:cubicBezTo>
                    <a:pt x="65284" y="49185"/>
                    <a:pt x="59565" y="31132"/>
                    <a:pt x="58454" y="33177"/>
                  </a:cubicBezTo>
                  <a:cubicBezTo>
                    <a:pt x="55588" y="38441"/>
                    <a:pt x="65221" y="65130"/>
                    <a:pt x="38999" y="50157"/>
                  </a:cubicBezTo>
                  <a:cubicBezTo>
                    <a:pt x="21526" y="40171"/>
                    <a:pt x="27775" y="0"/>
                    <a:pt x="27775" y="0"/>
                  </a:cubicBezTo>
                  <a:lnTo>
                    <a:pt x="16779" y="19113"/>
                  </a:lnTo>
                  <a:lnTo>
                    <a:pt x="0" y="10403"/>
                  </a:lnTo>
                  <a:cubicBezTo>
                    <a:pt x="0" y="10403"/>
                    <a:pt x="11476" y="24239"/>
                    <a:pt x="13345" y="29137"/>
                  </a:cubicBezTo>
                  <a:cubicBezTo>
                    <a:pt x="19152" y="44274"/>
                    <a:pt x="33545" y="70154"/>
                    <a:pt x="21223" y="84041"/>
                  </a:cubicBezTo>
                  <a:cubicBezTo>
                    <a:pt x="8901" y="97941"/>
                    <a:pt x="45059" y="77855"/>
                    <a:pt x="45059" y="77855"/>
                  </a:cubicBezTo>
                  <a:cubicBezTo>
                    <a:pt x="45059" y="77855"/>
                    <a:pt x="64956" y="81731"/>
                    <a:pt x="74097" y="70331"/>
                  </a:cubicBezTo>
                  <a:cubicBezTo>
                    <a:pt x="82152" y="60307"/>
                    <a:pt x="85838" y="56267"/>
                    <a:pt x="98855" y="45776"/>
                  </a:cubicBezTo>
                  <a:cubicBezTo>
                    <a:pt x="100660" y="44362"/>
                    <a:pt x="103867" y="43012"/>
                    <a:pt x="100988" y="42115"/>
                  </a:cubicBezTo>
                  <a:close/>
                </a:path>
              </a:pathLst>
            </a:custGeom>
            <a:solidFill>
              <a:srgbClr val="D87B00"/>
            </a:solidFill>
            <a:ln w="1262" cap="flat">
              <a:noFill/>
              <a:prstDash val="solid"/>
              <a:miter/>
            </a:ln>
          </p:spPr>
          <p:txBody>
            <a:bodyPr rtlCol="0" anchor="ctr"/>
            <a:lstStyle/>
            <a:p>
              <a:endParaRPr lang="en-QA"/>
            </a:p>
          </p:txBody>
        </p:sp>
        <p:sp>
          <p:nvSpPr>
            <p:cNvPr id="9888" name="Freeform 9887">
              <a:extLst>
                <a:ext uri="{FF2B5EF4-FFF2-40B4-BE49-F238E27FC236}">
                  <a16:creationId xmlns:a16="http://schemas.microsoft.com/office/drawing/2014/main" id="{BBDD6DF8-673D-6451-7108-FFEE5F042AB0}"/>
                </a:ext>
              </a:extLst>
            </p:cNvPr>
            <p:cNvSpPr/>
            <p:nvPr/>
          </p:nvSpPr>
          <p:spPr>
            <a:xfrm>
              <a:off x="1043596" y="4843276"/>
              <a:ext cx="323834" cy="215878"/>
            </a:xfrm>
            <a:custGeom>
              <a:avLst/>
              <a:gdLst>
                <a:gd name="connsiteX0" fmla="*/ 323834 w 323834"/>
                <a:gd name="connsiteY0" fmla="*/ 0 h 215878"/>
                <a:gd name="connsiteX1" fmla="*/ 294670 w 323834"/>
                <a:gd name="connsiteY1" fmla="*/ 0 h 215878"/>
                <a:gd name="connsiteX2" fmla="*/ 202002 w 323834"/>
                <a:gd name="connsiteY2" fmla="*/ 61733 h 215878"/>
                <a:gd name="connsiteX3" fmla="*/ 202002 w 323834"/>
                <a:gd name="connsiteY3" fmla="*/ 0 h 215878"/>
                <a:gd name="connsiteX4" fmla="*/ 121201 w 323834"/>
                <a:gd name="connsiteY4" fmla="*/ 0 h 215878"/>
                <a:gd name="connsiteX5" fmla="*/ 121201 w 323834"/>
                <a:gd name="connsiteY5" fmla="*/ 61733 h 215878"/>
                <a:gd name="connsiteX6" fmla="*/ 28533 w 323834"/>
                <a:gd name="connsiteY6" fmla="*/ 0 h 215878"/>
                <a:gd name="connsiteX7" fmla="*/ 0 w 323834"/>
                <a:gd name="connsiteY7" fmla="*/ 0 h 215878"/>
                <a:gd name="connsiteX8" fmla="*/ 0 w 323834"/>
                <a:gd name="connsiteY8" fmla="*/ 28657 h 215878"/>
                <a:gd name="connsiteX9" fmla="*/ 58202 w 323834"/>
                <a:gd name="connsiteY9" fmla="*/ 67414 h 215878"/>
                <a:gd name="connsiteX10" fmla="*/ 0 w 323834"/>
                <a:gd name="connsiteY10" fmla="*/ 67414 h 215878"/>
                <a:gd name="connsiteX11" fmla="*/ 0 w 323834"/>
                <a:gd name="connsiteY11" fmla="*/ 148211 h 215878"/>
                <a:gd name="connsiteX12" fmla="*/ 58202 w 323834"/>
                <a:gd name="connsiteY12" fmla="*/ 148211 h 215878"/>
                <a:gd name="connsiteX13" fmla="*/ 0 w 323834"/>
                <a:gd name="connsiteY13" fmla="*/ 186968 h 215878"/>
                <a:gd name="connsiteX14" fmla="*/ 0 w 323834"/>
                <a:gd name="connsiteY14" fmla="*/ 215878 h 215878"/>
                <a:gd name="connsiteX15" fmla="*/ 28533 w 323834"/>
                <a:gd name="connsiteY15" fmla="*/ 215878 h 215878"/>
                <a:gd name="connsiteX16" fmla="*/ 121201 w 323834"/>
                <a:gd name="connsiteY16" fmla="*/ 153766 h 215878"/>
                <a:gd name="connsiteX17" fmla="*/ 121201 w 323834"/>
                <a:gd name="connsiteY17" fmla="*/ 215878 h 215878"/>
                <a:gd name="connsiteX18" fmla="*/ 202002 w 323834"/>
                <a:gd name="connsiteY18" fmla="*/ 215878 h 215878"/>
                <a:gd name="connsiteX19" fmla="*/ 202002 w 323834"/>
                <a:gd name="connsiteY19" fmla="*/ 153766 h 215878"/>
                <a:gd name="connsiteX20" fmla="*/ 294670 w 323834"/>
                <a:gd name="connsiteY20" fmla="*/ 215878 h 215878"/>
                <a:gd name="connsiteX21" fmla="*/ 323834 w 323834"/>
                <a:gd name="connsiteY21" fmla="*/ 215878 h 215878"/>
                <a:gd name="connsiteX22" fmla="*/ 323834 w 323834"/>
                <a:gd name="connsiteY22" fmla="*/ 186968 h 215878"/>
                <a:gd name="connsiteX23" fmla="*/ 265001 w 323834"/>
                <a:gd name="connsiteY23" fmla="*/ 148211 h 215878"/>
                <a:gd name="connsiteX24" fmla="*/ 323834 w 323834"/>
                <a:gd name="connsiteY24" fmla="*/ 148211 h 215878"/>
                <a:gd name="connsiteX25" fmla="*/ 323834 w 323834"/>
                <a:gd name="connsiteY25" fmla="*/ 67414 h 215878"/>
                <a:gd name="connsiteX26" fmla="*/ 265001 w 323834"/>
                <a:gd name="connsiteY26" fmla="*/ 67414 h 215878"/>
                <a:gd name="connsiteX27" fmla="*/ 323834 w 323834"/>
                <a:gd name="connsiteY27" fmla="*/ 28657 h 215878"/>
                <a:gd name="connsiteX28" fmla="*/ 323834 w 323834"/>
                <a:gd name="connsiteY28" fmla="*/ 0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3834" h="215878">
                  <a:moveTo>
                    <a:pt x="323834" y="0"/>
                  </a:moveTo>
                  <a:lnTo>
                    <a:pt x="294670" y="0"/>
                  </a:lnTo>
                  <a:lnTo>
                    <a:pt x="202002" y="61733"/>
                  </a:lnTo>
                  <a:lnTo>
                    <a:pt x="202002" y="0"/>
                  </a:lnTo>
                  <a:lnTo>
                    <a:pt x="121201" y="0"/>
                  </a:lnTo>
                  <a:lnTo>
                    <a:pt x="121201" y="61733"/>
                  </a:lnTo>
                  <a:lnTo>
                    <a:pt x="28533" y="0"/>
                  </a:lnTo>
                  <a:lnTo>
                    <a:pt x="0" y="0"/>
                  </a:lnTo>
                  <a:lnTo>
                    <a:pt x="0" y="28657"/>
                  </a:lnTo>
                  <a:lnTo>
                    <a:pt x="58202" y="67414"/>
                  </a:lnTo>
                  <a:lnTo>
                    <a:pt x="0" y="67414"/>
                  </a:lnTo>
                  <a:lnTo>
                    <a:pt x="0" y="148211"/>
                  </a:lnTo>
                  <a:lnTo>
                    <a:pt x="58202" y="148211"/>
                  </a:lnTo>
                  <a:lnTo>
                    <a:pt x="0" y="186968"/>
                  </a:lnTo>
                  <a:lnTo>
                    <a:pt x="0" y="215878"/>
                  </a:lnTo>
                  <a:lnTo>
                    <a:pt x="28533" y="215878"/>
                  </a:lnTo>
                  <a:lnTo>
                    <a:pt x="121201" y="153766"/>
                  </a:lnTo>
                  <a:lnTo>
                    <a:pt x="121201" y="215878"/>
                  </a:lnTo>
                  <a:lnTo>
                    <a:pt x="202002" y="215878"/>
                  </a:lnTo>
                  <a:lnTo>
                    <a:pt x="202002" y="153766"/>
                  </a:lnTo>
                  <a:lnTo>
                    <a:pt x="294670" y="215878"/>
                  </a:lnTo>
                  <a:lnTo>
                    <a:pt x="323834" y="215878"/>
                  </a:lnTo>
                  <a:lnTo>
                    <a:pt x="323834" y="186968"/>
                  </a:lnTo>
                  <a:lnTo>
                    <a:pt x="265001" y="148211"/>
                  </a:lnTo>
                  <a:lnTo>
                    <a:pt x="323834" y="148211"/>
                  </a:lnTo>
                  <a:lnTo>
                    <a:pt x="323834" y="67414"/>
                  </a:lnTo>
                  <a:lnTo>
                    <a:pt x="265001" y="67414"/>
                  </a:lnTo>
                  <a:lnTo>
                    <a:pt x="323834" y="28657"/>
                  </a:lnTo>
                  <a:lnTo>
                    <a:pt x="323834" y="0"/>
                  </a:lnTo>
                  <a:close/>
                </a:path>
              </a:pathLst>
            </a:custGeom>
            <a:solidFill>
              <a:srgbClr val="FFFFFF"/>
            </a:solidFill>
            <a:ln w="1262" cap="flat">
              <a:noFill/>
              <a:prstDash val="solid"/>
              <a:miter/>
            </a:ln>
          </p:spPr>
          <p:txBody>
            <a:bodyPr rtlCol="0" anchor="ctr"/>
            <a:lstStyle/>
            <a:p>
              <a:endParaRPr lang="en-QA"/>
            </a:p>
          </p:txBody>
        </p:sp>
        <p:sp>
          <p:nvSpPr>
            <p:cNvPr id="9889" name="Freeform 9888">
              <a:extLst>
                <a:ext uri="{FF2B5EF4-FFF2-40B4-BE49-F238E27FC236}">
                  <a16:creationId xmlns:a16="http://schemas.microsoft.com/office/drawing/2014/main" id="{855CACFC-0CFD-6170-F183-905BCEDD5981}"/>
                </a:ext>
              </a:extLst>
            </p:cNvPr>
            <p:cNvSpPr/>
            <p:nvPr/>
          </p:nvSpPr>
          <p:spPr>
            <a:xfrm>
              <a:off x="1043596" y="4843276"/>
              <a:ext cx="323834" cy="215878"/>
            </a:xfrm>
            <a:custGeom>
              <a:avLst/>
              <a:gdLst>
                <a:gd name="connsiteX0" fmla="*/ 181802 w 323834"/>
                <a:gd name="connsiteY0" fmla="*/ 0 h 215878"/>
                <a:gd name="connsiteX1" fmla="*/ 141401 w 323834"/>
                <a:gd name="connsiteY1" fmla="*/ 0 h 215878"/>
                <a:gd name="connsiteX2" fmla="*/ 141401 w 323834"/>
                <a:gd name="connsiteY2" fmla="*/ 87614 h 215878"/>
                <a:gd name="connsiteX3" fmla="*/ 0 w 323834"/>
                <a:gd name="connsiteY3" fmla="*/ 87614 h 215878"/>
                <a:gd name="connsiteX4" fmla="*/ 0 w 323834"/>
                <a:gd name="connsiteY4" fmla="*/ 128012 h 215878"/>
                <a:gd name="connsiteX5" fmla="*/ 141401 w 323834"/>
                <a:gd name="connsiteY5" fmla="*/ 128012 h 215878"/>
                <a:gd name="connsiteX6" fmla="*/ 141401 w 323834"/>
                <a:gd name="connsiteY6" fmla="*/ 215878 h 215878"/>
                <a:gd name="connsiteX7" fmla="*/ 181802 w 323834"/>
                <a:gd name="connsiteY7" fmla="*/ 215878 h 215878"/>
                <a:gd name="connsiteX8" fmla="*/ 181802 w 323834"/>
                <a:gd name="connsiteY8" fmla="*/ 128012 h 215878"/>
                <a:gd name="connsiteX9" fmla="*/ 323834 w 323834"/>
                <a:gd name="connsiteY9" fmla="*/ 128012 h 215878"/>
                <a:gd name="connsiteX10" fmla="*/ 323834 w 323834"/>
                <a:gd name="connsiteY10" fmla="*/ 87614 h 215878"/>
                <a:gd name="connsiteX11" fmla="*/ 181802 w 323834"/>
                <a:gd name="connsiteY11" fmla="*/ 87614 h 215878"/>
                <a:gd name="connsiteX12" fmla="*/ 181802 w 323834"/>
                <a:gd name="connsiteY12" fmla="*/ 0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834" h="215878">
                  <a:moveTo>
                    <a:pt x="181802" y="0"/>
                  </a:moveTo>
                  <a:lnTo>
                    <a:pt x="141401" y="0"/>
                  </a:lnTo>
                  <a:lnTo>
                    <a:pt x="141401" y="87614"/>
                  </a:lnTo>
                  <a:lnTo>
                    <a:pt x="0" y="87614"/>
                  </a:lnTo>
                  <a:lnTo>
                    <a:pt x="0" y="128012"/>
                  </a:lnTo>
                  <a:lnTo>
                    <a:pt x="141401" y="128012"/>
                  </a:lnTo>
                  <a:lnTo>
                    <a:pt x="141401" y="215878"/>
                  </a:lnTo>
                  <a:lnTo>
                    <a:pt x="181802" y="215878"/>
                  </a:lnTo>
                  <a:lnTo>
                    <a:pt x="181802" y="128012"/>
                  </a:lnTo>
                  <a:lnTo>
                    <a:pt x="323834" y="128012"/>
                  </a:lnTo>
                  <a:lnTo>
                    <a:pt x="323834" y="87614"/>
                  </a:lnTo>
                  <a:lnTo>
                    <a:pt x="181802" y="87614"/>
                  </a:lnTo>
                  <a:lnTo>
                    <a:pt x="181802" y="0"/>
                  </a:lnTo>
                  <a:close/>
                </a:path>
              </a:pathLst>
            </a:custGeom>
            <a:solidFill>
              <a:srgbClr val="D80027"/>
            </a:solidFill>
            <a:ln w="1262" cap="flat">
              <a:noFill/>
              <a:prstDash val="solid"/>
              <a:miter/>
            </a:ln>
          </p:spPr>
          <p:txBody>
            <a:bodyPr rtlCol="0" anchor="ctr"/>
            <a:lstStyle/>
            <a:p>
              <a:endParaRPr lang="en-QA"/>
            </a:p>
          </p:txBody>
        </p:sp>
        <p:sp>
          <p:nvSpPr>
            <p:cNvPr id="9890" name="Freeform 9889">
              <a:extLst>
                <a:ext uri="{FF2B5EF4-FFF2-40B4-BE49-F238E27FC236}">
                  <a16:creationId xmlns:a16="http://schemas.microsoft.com/office/drawing/2014/main" id="{7C09E8E4-26CA-7F1F-E669-68E46870CD16}"/>
                </a:ext>
              </a:extLst>
            </p:cNvPr>
            <p:cNvSpPr/>
            <p:nvPr/>
          </p:nvSpPr>
          <p:spPr>
            <a:xfrm>
              <a:off x="1043596" y="4843402"/>
              <a:ext cx="323834" cy="215751"/>
            </a:xfrm>
            <a:custGeom>
              <a:avLst/>
              <a:gdLst>
                <a:gd name="connsiteX0" fmla="*/ 0 w 323834"/>
                <a:gd name="connsiteY0" fmla="*/ 215752 h 215751"/>
                <a:gd name="connsiteX1" fmla="*/ 0 w 323834"/>
                <a:gd name="connsiteY1" fmla="*/ 201486 h 215751"/>
                <a:gd name="connsiteX2" fmla="*/ 78907 w 323834"/>
                <a:gd name="connsiteY2" fmla="*/ 148085 h 215751"/>
                <a:gd name="connsiteX3" fmla="*/ 107440 w 323834"/>
                <a:gd name="connsiteY3" fmla="*/ 148085 h 215751"/>
                <a:gd name="connsiteX4" fmla="*/ 9216 w 323834"/>
                <a:gd name="connsiteY4" fmla="*/ 215752 h 215751"/>
                <a:gd name="connsiteX5" fmla="*/ 0 w 323834"/>
                <a:gd name="connsiteY5" fmla="*/ 215752 h 215751"/>
                <a:gd name="connsiteX6" fmla="*/ 9216 w 323834"/>
                <a:gd name="connsiteY6" fmla="*/ 0 h 215751"/>
                <a:gd name="connsiteX7" fmla="*/ 107440 w 323834"/>
                <a:gd name="connsiteY7" fmla="*/ 67162 h 215751"/>
                <a:gd name="connsiteX8" fmla="*/ 78907 w 323834"/>
                <a:gd name="connsiteY8" fmla="*/ 67162 h 215751"/>
                <a:gd name="connsiteX9" fmla="*/ 0 w 323834"/>
                <a:gd name="connsiteY9" fmla="*/ 13887 h 215751"/>
                <a:gd name="connsiteX10" fmla="*/ 0 w 323834"/>
                <a:gd name="connsiteY10" fmla="*/ 0 h 215751"/>
                <a:gd name="connsiteX11" fmla="*/ 9216 w 323834"/>
                <a:gd name="connsiteY11" fmla="*/ 0 h 215751"/>
                <a:gd name="connsiteX12" fmla="*/ 323834 w 323834"/>
                <a:gd name="connsiteY12" fmla="*/ 0 h 215751"/>
                <a:gd name="connsiteX13" fmla="*/ 323834 w 323834"/>
                <a:gd name="connsiteY13" fmla="*/ 13887 h 215751"/>
                <a:gd name="connsiteX14" fmla="*/ 244296 w 323834"/>
                <a:gd name="connsiteY14" fmla="*/ 67288 h 215751"/>
                <a:gd name="connsiteX15" fmla="*/ 215763 w 323834"/>
                <a:gd name="connsiteY15" fmla="*/ 67288 h 215751"/>
                <a:gd name="connsiteX16" fmla="*/ 313987 w 323834"/>
                <a:gd name="connsiteY16" fmla="*/ 0 h 215751"/>
                <a:gd name="connsiteX17" fmla="*/ 323834 w 323834"/>
                <a:gd name="connsiteY17" fmla="*/ 0 h 215751"/>
                <a:gd name="connsiteX18" fmla="*/ 313987 w 323834"/>
                <a:gd name="connsiteY18" fmla="*/ 215752 h 215751"/>
                <a:gd name="connsiteX19" fmla="*/ 215763 w 323834"/>
                <a:gd name="connsiteY19" fmla="*/ 148085 h 215751"/>
                <a:gd name="connsiteX20" fmla="*/ 244296 w 323834"/>
                <a:gd name="connsiteY20" fmla="*/ 148085 h 215751"/>
                <a:gd name="connsiteX21" fmla="*/ 323834 w 323834"/>
                <a:gd name="connsiteY21" fmla="*/ 201486 h 215751"/>
                <a:gd name="connsiteX22" fmla="*/ 323834 w 323834"/>
                <a:gd name="connsiteY22" fmla="*/ 215752 h 215751"/>
                <a:gd name="connsiteX23" fmla="*/ 313987 w 323834"/>
                <a:gd name="connsiteY23" fmla="*/ 215752 h 21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834" h="215751">
                  <a:moveTo>
                    <a:pt x="0" y="215752"/>
                  </a:moveTo>
                  <a:lnTo>
                    <a:pt x="0" y="201486"/>
                  </a:lnTo>
                  <a:lnTo>
                    <a:pt x="78907" y="148085"/>
                  </a:lnTo>
                  <a:lnTo>
                    <a:pt x="107440" y="148085"/>
                  </a:lnTo>
                  <a:lnTo>
                    <a:pt x="9216" y="215752"/>
                  </a:lnTo>
                  <a:lnTo>
                    <a:pt x="0" y="215752"/>
                  </a:lnTo>
                  <a:close/>
                  <a:moveTo>
                    <a:pt x="9216" y="0"/>
                  </a:moveTo>
                  <a:lnTo>
                    <a:pt x="107440" y="67162"/>
                  </a:lnTo>
                  <a:lnTo>
                    <a:pt x="78907" y="67162"/>
                  </a:lnTo>
                  <a:lnTo>
                    <a:pt x="0" y="13887"/>
                  </a:lnTo>
                  <a:lnTo>
                    <a:pt x="0" y="0"/>
                  </a:lnTo>
                  <a:lnTo>
                    <a:pt x="9216" y="0"/>
                  </a:lnTo>
                  <a:close/>
                  <a:moveTo>
                    <a:pt x="323834" y="0"/>
                  </a:moveTo>
                  <a:lnTo>
                    <a:pt x="323834" y="13887"/>
                  </a:lnTo>
                  <a:lnTo>
                    <a:pt x="244296" y="67288"/>
                  </a:lnTo>
                  <a:lnTo>
                    <a:pt x="215763" y="67288"/>
                  </a:lnTo>
                  <a:lnTo>
                    <a:pt x="313987" y="0"/>
                  </a:lnTo>
                  <a:lnTo>
                    <a:pt x="323834" y="0"/>
                  </a:lnTo>
                  <a:close/>
                  <a:moveTo>
                    <a:pt x="313987" y="215752"/>
                  </a:moveTo>
                  <a:lnTo>
                    <a:pt x="215763" y="148085"/>
                  </a:lnTo>
                  <a:lnTo>
                    <a:pt x="244296" y="148085"/>
                  </a:lnTo>
                  <a:lnTo>
                    <a:pt x="323834" y="201486"/>
                  </a:lnTo>
                  <a:lnTo>
                    <a:pt x="323834" y="215752"/>
                  </a:lnTo>
                  <a:lnTo>
                    <a:pt x="313987" y="215752"/>
                  </a:lnTo>
                  <a:close/>
                </a:path>
              </a:pathLst>
            </a:custGeom>
            <a:solidFill>
              <a:srgbClr val="D80027"/>
            </a:solidFill>
            <a:ln w="1262" cap="flat">
              <a:noFill/>
              <a:prstDash val="solid"/>
              <a:miter/>
            </a:ln>
          </p:spPr>
          <p:txBody>
            <a:bodyPr rtlCol="0" anchor="ctr"/>
            <a:lstStyle/>
            <a:p>
              <a:endParaRPr lang="en-QA"/>
            </a:p>
          </p:txBody>
        </p:sp>
      </p:grpSp>
      <p:grpSp>
        <p:nvGrpSpPr>
          <p:cNvPr id="9891" name="Graphic 2">
            <a:extLst>
              <a:ext uri="{FF2B5EF4-FFF2-40B4-BE49-F238E27FC236}">
                <a16:creationId xmlns:a16="http://schemas.microsoft.com/office/drawing/2014/main" id="{AFBE2071-9AA8-2080-FF63-F4B5F13721FE}"/>
              </a:ext>
            </a:extLst>
          </p:cNvPr>
          <p:cNvGrpSpPr/>
          <p:nvPr/>
        </p:nvGrpSpPr>
        <p:grpSpPr>
          <a:xfrm>
            <a:off x="915742" y="7661382"/>
            <a:ext cx="855664" cy="570413"/>
            <a:chOff x="1043596" y="4032786"/>
            <a:chExt cx="647668" cy="431756"/>
          </a:xfrm>
        </p:grpSpPr>
        <p:sp>
          <p:nvSpPr>
            <p:cNvPr id="9892" name="Freeform 9891">
              <a:extLst>
                <a:ext uri="{FF2B5EF4-FFF2-40B4-BE49-F238E27FC236}">
                  <a16:creationId xmlns:a16="http://schemas.microsoft.com/office/drawing/2014/main" id="{A87CBA7D-23B4-DD9D-988D-222344CDA9E2}"/>
                </a:ext>
              </a:extLst>
            </p:cNvPr>
            <p:cNvSpPr/>
            <p:nvPr/>
          </p:nvSpPr>
          <p:spPr>
            <a:xfrm>
              <a:off x="1043596" y="403278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0000"/>
            </a:solidFill>
            <a:ln w="1262" cap="flat">
              <a:noFill/>
              <a:prstDash val="solid"/>
              <a:miter/>
            </a:ln>
          </p:spPr>
          <p:txBody>
            <a:bodyPr rtlCol="0" anchor="ctr"/>
            <a:lstStyle/>
            <a:p>
              <a:endParaRPr lang="en-QA"/>
            </a:p>
          </p:txBody>
        </p:sp>
        <p:sp>
          <p:nvSpPr>
            <p:cNvPr id="9893" name="Freeform 9892">
              <a:extLst>
                <a:ext uri="{FF2B5EF4-FFF2-40B4-BE49-F238E27FC236}">
                  <a16:creationId xmlns:a16="http://schemas.microsoft.com/office/drawing/2014/main" id="{C5CE15D9-C0AC-A2C1-3563-3DD5DE8FA11E}"/>
                </a:ext>
              </a:extLst>
            </p:cNvPr>
            <p:cNvSpPr/>
            <p:nvPr/>
          </p:nvSpPr>
          <p:spPr>
            <a:xfrm>
              <a:off x="1151414" y="4205110"/>
              <a:ext cx="430768" cy="115892"/>
            </a:xfrm>
            <a:custGeom>
              <a:avLst/>
              <a:gdLst>
                <a:gd name="connsiteX0" fmla="*/ 4293 w 430768"/>
                <a:gd name="connsiteY0" fmla="*/ 0 h 115892"/>
                <a:gd name="connsiteX1" fmla="*/ 0 w 430768"/>
                <a:gd name="connsiteY1" fmla="*/ 50245 h 115892"/>
                <a:gd name="connsiteX2" fmla="*/ 4293 w 430768"/>
                <a:gd name="connsiteY2" fmla="*/ 100491 h 115892"/>
                <a:gd name="connsiteX3" fmla="*/ 215384 w 430768"/>
                <a:gd name="connsiteY3" fmla="*/ 115893 h 115892"/>
                <a:gd name="connsiteX4" fmla="*/ 426476 w 430768"/>
                <a:gd name="connsiteY4" fmla="*/ 100617 h 115892"/>
                <a:gd name="connsiteX5" fmla="*/ 430769 w 430768"/>
                <a:gd name="connsiteY5" fmla="*/ 50371 h 115892"/>
                <a:gd name="connsiteX6" fmla="*/ 426476 w 430768"/>
                <a:gd name="connsiteY6" fmla="*/ 126 h 11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0768" h="115892">
                  <a:moveTo>
                    <a:pt x="4293" y="0"/>
                  </a:moveTo>
                  <a:cubicBezTo>
                    <a:pt x="1515" y="16285"/>
                    <a:pt x="0" y="33076"/>
                    <a:pt x="0" y="50245"/>
                  </a:cubicBezTo>
                  <a:cubicBezTo>
                    <a:pt x="0" y="67414"/>
                    <a:pt x="1515" y="84331"/>
                    <a:pt x="4293" y="100491"/>
                  </a:cubicBezTo>
                  <a:lnTo>
                    <a:pt x="215384" y="115893"/>
                  </a:lnTo>
                  <a:lnTo>
                    <a:pt x="426476" y="100617"/>
                  </a:lnTo>
                  <a:cubicBezTo>
                    <a:pt x="429254" y="84331"/>
                    <a:pt x="430769" y="67541"/>
                    <a:pt x="430769" y="50371"/>
                  </a:cubicBezTo>
                  <a:cubicBezTo>
                    <a:pt x="430769" y="33202"/>
                    <a:pt x="429254" y="16285"/>
                    <a:pt x="426476" y="126"/>
                  </a:cubicBezTo>
                </a:path>
              </a:pathLst>
            </a:custGeom>
            <a:solidFill>
              <a:srgbClr val="0072C6"/>
            </a:solidFill>
            <a:ln w="1262" cap="flat">
              <a:noFill/>
              <a:prstDash val="solid"/>
              <a:miter/>
            </a:ln>
          </p:spPr>
          <p:txBody>
            <a:bodyPr rtlCol="0" anchor="ctr"/>
            <a:lstStyle/>
            <a:p>
              <a:endParaRPr lang="en-QA"/>
            </a:p>
          </p:txBody>
        </p:sp>
        <p:sp>
          <p:nvSpPr>
            <p:cNvPr id="9894" name="Freeform 9893">
              <a:extLst>
                <a:ext uri="{FF2B5EF4-FFF2-40B4-BE49-F238E27FC236}">
                  <a16:creationId xmlns:a16="http://schemas.microsoft.com/office/drawing/2014/main" id="{F2434F53-7120-4DB1-33E9-8E48781DCA77}"/>
                </a:ext>
              </a:extLst>
            </p:cNvPr>
            <p:cNvSpPr/>
            <p:nvPr/>
          </p:nvSpPr>
          <p:spPr>
            <a:xfrm>
              <a:off x="1155707" y="4309261"/>
              <a:ext cx="422183" cy="154397"/>
            </a:xfrm>
            <a:custGeom>
              <a:avLst/>
              <a:gdLst>
                <a:gd name="connsiteX0" fmla="*/ 422184 w 422183"/>
                <a:gd name="connsiteY0" fmla="*/ 0 h 154397"/>
                <a:gd name="connsiteX1" fmla="*/ 0 w 422183"/>
                <a:gd name="connsiteY1" fmla="*/ 0 h 154397"/>
                <a:gd name="connsiteX2" fmla="*/ 211092 w 422183"/>
                <a:gd name="connsiteY2" fmla="*/ 154397 h 154397"/>
                <a:gd name="connsiteX3" fmla="*/ 422184 w 422183"/>
                <a:gd name="connsiteY3" fmla="*/ 0 h 154397"/>
              </a:gdLst>
              <a:ahLst/>
              <a:cxnLst>
                <a:cxn ang="0">
                  <a:pos x="connsiteX0" y="connsiteY0"/>
                </a:cxn>
                <a:cxn ang="0">
                  <a:pos x="connsiteX1" y="connsiteY1"/>
                </a:cxn>
                <a:cxn ang="0">
                  <a:pos x="connsiteX2" y="connsiteY2"/>
                </a:cxn>
                <a:cxn ang="0">
                  <a:pos x="connsiteX3" y="connsiteY3"/>
                </a:cxn>
              </a:cxnLst>
              <a:rect l="l" t="t" r="r" b="b"/>
              <a:pathLst>
                <a:path w="422183" h="154397">
                  <a:moveTo>
                    <a:pt x="422184" y="0"/>
                  </a:moveTo>
                  <a:lnTo>
                    <a:pt x="0" y="0"/>
                  </a:lnTo>
                  <a:cubicBezTo>
                    <a:pt x="19948" y="88119"/>
                    <a:pt x="106935" y="154397"/>
                    <a:pt x="211092" y="154397"/>
                  </a:cubicBezTo>
                  <a:cubicBezTo>
                    <a:pt x="315249" y="154397"/>
                    <a:pt x="402236" y="88119"/>
                    <a:pt x="422184" y="0"/>
                  </a:cubicBezTo>
                  <a:close/>
                </a:path>
              </a:pathLst>
            </a:custGeom>
            <a:solidFill>
              <a:srgbClr val="FFFFFF"/>
            </a:solidFill>
            <a:ln w="1262" cap="flat">
              <a:noFill/>
              <a:prstDash val="solid"/>
              <a:miter/>
            </a:ln>
          </p:spPr>
          <p:txBody>
            <a:bodyPr rtlCol="0" anchor="ctr"/>
            <a:lstStyle/>
            <a:p>
              <a:endParaRPr lang="en-QA"/>
            </a:p>
          </p:txBody>
        </p:sp>
        <p:sp>
          <p:nvSpPr>
            <p:cNvPr id="9895" name="Freeform 9894">
              <a:extLst>
                <a:ext uri="{FF2B5EF4-FFF2-40B4-BE49-F238E27FC236}">
                  <a16:creationId xmlns:a16="http://schemas.microsoft.com/office/drawing/2014/main" id="{9C1330E7-1B4A-1E84-B78E-B12E2E7CC541}"/>
                </a:ext>
              </a:extLst>
            </p:cNvPr>
            <p:cNvSpPr/>
            <p:nvPr/>
          </p:nvSpPr>
          <p:spPr>
            <a:xfrm>
              <a:off x="1228049" y="4073184"/>
              <a:ext cx="277499" cy="131925"/>
            </a:xfrm>
            <a:custGeom>
              <a:avLst/>
              <a:gdLst>
                <a:gd name="connsiteX0" fmla="*/ 277500 w 277499"/>
                <a:gd name="connsiteY0" fmla="*/ 131926 h 131925"/>
                <a:gd name="connsiteX1" fmla="*/ 0 w 277499"/>
                <a:gd name="connsiteY1" fmla="*/ 131926 h 131925"/>
                <a:gd name="connsiteX2" fmla="*/ 56687 w 277499"/>
                <a:gd name="connsiteY2" fmla="*/ 105288 h 131925"/>
                <a:gd name="connsiteX3" fmla="*/ 26513 w 277499"/>
                <a:gd name="connsiteY3" fmla="*/ 50371 h 131925"/>
                <a:gd name="connsiteX4" fmla="*/ 88123 w 277499"/>
                <a:gd name="connsiteY4" fmla="*/ 62239 h 131925"/>
                <a:gd name="connsiteX5" fmla="*/ 95825 w 277499"/>
                <a:gd name="connsiteY5" fmla="*/ 0 h 131925"/>
                <a:gd name="connsiteX6" fmla="*/ 138750 w 277499"/>
                <a:gd name="connsiteY6" fmla="*/ 45700 h 131925"/>
                <a:gd name="connsiteX7" fmla="*/ 181675 w 277499"/>
                <a:gd name="connsiteY7" fmla="*/ 0 h 131925"/>
                <a:gd name="connsiteX8" fmla="*/ 189377 w 277499"/>
                <a:gd name="connsiteY8" fmla="*/ 62239 h 131925"/>
                <a:gd name="connsiteX9" fmla="*/ 250987 w 277499"/>
                <a:gd name="connsiteY9" fmla="*/ 50371 h 131925"/>
                <a:gd name="connsiteX10" fmla="*/ 220813 w 277499"/>
                <a:gd name="connsiteY10" fmla="*/ 105288 h 131925"/>
                <a:gd name="connsiteX11" fmla="*/ 277500 w 277499"/>
                <a:gd name="connsiteY11" fmla="*/ 131926 h 13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7499" h="131925">
                  <a:moveTo>
                    <a:pt x="277500" y="131926"/>
                  </a:moveTo>
                  <a:lnTo>
                    <a:pt x="0" y="131926"/>
                  </a:lnTo>
                  <a:lnTo>
                    <a:pt x="56687" y="105288"/>
                  </a:lnTo>
                  <a:lnTo>
                    <a:pt x="26513" y="50371"/>
                  </a:lnTo>
                  <a:lnTo>
                    <a:pt x="88123" y="62239"/>
                  </a:lnTo>
                  <a:lnTo>
                    <a:pt x="95825" y="0"/>
                  </a:lnTo>
                  <a:lnTo>
                    <a:pt x="138750" y="45700"/>
                  </a:lnTo>
                  <a:lnTo>
                    <a:pt x="181675" y="0"/>
                  </a:lnTo>
                  <a:lnTo>
                    <a:pt x="189377" y="62239"/>
                  </a:lnTo>
                  <a:lnTo>
                    <a:pt x="250987" y="50371"/>
                  </a:lnTo>
                  <a:lnTo>
                    <a:pt x="220813" y="105288"/>
                  </a:lnTo>
                  <a:lnTo>
                    <a:pt x="277500" y="131926"/>
                  </a:lnTo>
                  <a:close/>
                </a:path>
              </a:pathLst>
            </a:custGeom>
            <a:solidFill>
              <a:srgbClr val="FFDA44"/>
            </a:solidFill>
            <a:ln w="1262" cap="flat">
              <a:noFill/>
              <a:prstDash val="solid"/>
              <a:miter/>
            </a:ln>
          </p:spPr>
          <p:txBody>
            <a:bodyPr rtlCol="0" anchor="ctr"/>
            <a:lstStyle/>
            <a:p>
              <a:endParaRPr lang="en-QA"/>
            </a:p>
          </p:txBody>
        </p:sp>
        <p:sp>
          <p:nvSpPr>
            <p:cNvPr id="9896" name="Freeform 9895">
              <a:extLst>
                <a:ext uri="{FF2B5EF4-FFF2-40B4-BE49-F238E27FC236}">
                  <a16:creationId xmlns:a16="http://schemas.microsoft.com/office/drawing/2014/main" id="{AA7BA11C-ACB8-05A3-A00F-97AD6F55151A}"/>
                </a:ext>
              </a:extLst>
            </p:cNvPr>
            <p:cNvSpPr/>
            <p:nvPr/>
          </p:nvSpPr>
          <p:spPr>
            <a:xfrm>
              <a:off x="1043596" y="4032786"/>
              <a:ext cx="323834" cy="431756"/>
            </a:xfrm>
            <a:custGeom>
              <a:avLst/>
              <a:gdLst>
                <a:gd name="connsiteX0" fmla="*/ 323834 w 323834"/>
                <a:gd name="connsiteY0" fmla="*/ 431756 h 431756"/>
                <a:gd name="connsiteX1" fmla="*/ 0 w 323834"/>
                <a:gd name="connsiteY1" fmla="*/ 0 h 431756"/>
                <a:gd name="connsiteX2" fmla="*/ 0 w 323834"/>
                <a:gd name="connsiteY2" fmla="*/ 431756 h 431756"/>
                <a:gd name="connsiteX3" fmla="*/ 323834 w 323834"/>
                <a:gd name="connsiteY3" fmla="*/ 431756 h 431756"/>
              </a:gdLst>
              <a:ahLst/>
              <a:cxnLst>
                <a:cxn ang="0">
                  <a:pos x="connsiteX0" y="connsiteY0"/>
                </a:cxn>
                <a:cxn ang="0">
                  <a:pos x="connsiteX1" y="connsiteY1"/>
                </a:cxn>
                <a:cxn ang="0">
                  <a:pos x="connsiteX2" y="connsiteY2"/>
                </a:cxn>
                <a:cxn ang="0">
                  <a:pos x="connsiteX3" y="connsiteY3"/>
                </a:cxn>
              </a:cxnLst>
              <a:rect l="l" t="t" r="r" b="b"/>
              <a:pathLst>
                <a:path w="323834" h="431756">
                  <a:moveTo>
                    <a:pt x="323834" y="431756"/>
                  </a:moveTo>
                  <a:lnTo>
                    <a:pt x="0" y="0"/>
                  </a:lnTo>
                  <a:lnTo>
                    <a:pt x="0" y="431756"/>
                  </a:lnTo>
                  <a:lnTo>
                    <a:pt x="323834" y="431756"/>
                  </a:lnTo>
                  <a:close/>
                </a:path>
              </a:pathLst>
            </a:custGeom>
            <a:solidFill>
              <a:srgbClr val="CE1126"/>
            </a:solidFill>
            <a:ln w="1262" cap="flat">
              <a:noFill/>
              <a:prstDash val="solid"/>
              <a:miter/>
            </a:ln>
          </p:spPr>
          <p:txBody>
            <a:bodyPr rtlCol="0" anchor="ctr"/>
            <a:lstStyle/>
            <a:p>
              <a:endParaRPr lang="en-QA"/>
            </a:p>
          </p:txBody>
        </p:sp>
        <p:sp>
          <p:nvSpPr>
            <p:cNvPr id="9897" name="Freeform 9896">
              <a:extLst>
                <a:ext uri="{FF2B5EF4-FFF2-40B4-BE49-F238E27FC236}">
                  <a16:creationId xmlns:a16="http://schemas.microsoft.com/office/drawing/2014/main" id="{DEAD0062-E98E-1F28-C24B-06DAC506A3BB}"/>
                </a:ext>
              </a:extLst>
            </p:cNvPr>
            <p:cNvSpPr/>
            <p:nvPr/>
          </p:nvSpPr>
          <p:spPr>
            <a:xfrm>
              <a:off x="1366799" y="4032786"/>
              <a:ext cx="324465" cy="431756"/>
            </a:xfrm>
            <a:custGeom>
              <a:avLst/>
              <a:gdLst>
                <a:gd name="connsiteX0" fmla="*/ 324465 w 324465"/>
                <a:gd name="connsiteY0" fmla="*/ 431756 h 431756"/>
                <a:gd name="connsiteX1" fmla="*/ 324465 w 324465"/>
                <a:gd name="connsiteY1" fmla="*/ 0 h 431756"/>
                <a:gd name="connsiteX2" fmla="*/ 0 w 324465"/>
                <a:gd name="connsiteY2" fmla="*/ 431756 h 431756"/>
                <a:gd name="connsiteX3" fmla="*/ 324465 w 324465"/>
                <a:gd name="connsiteY3" fmla="*/ 431756 h 431756"/>
              </a:gdLst>
              <a:ahLst/>
              <a:cxnLst>
                <a:cxn ang="0">
                  <a:pos x="connsiteX0" y="connsiteY0"/>
                </a:cxn>
                <a:cxn ang="0">
                  <a:pos x="connsiteX1" y="connsiteY1"/>
                </a:cxn>
                <a:cxn ang="0">
                  <a:pos x="connsiteX2" y="connsiteY2"/>
                </a:cxn>
                <a:cxn ang="0">
                  <a:pos x="connsiteX3" y="connsiteY3"/>
                </a:cxn>
              </a:cxnLst>
              <a:rect l="l" t="t" r="r" b="b"/>
              <a:pathLst>
                <a:path w="324465" h="431756">
                  <a:moveTo>
                    <a:pt x="324465" y="431756"/>
                  </a:moveTo>
                  <a:lnTo>
                    <a:pt x="324465" y="0"/>
                  </a:lnTo>
                  <a:lnTo>
                    <a:pt x="0" y="431756"/>
                  </a:lnTo>
                  <a:lnTo>
                    <a:pt x="324465" y="431756"/>
                  </a:lnTo>
                  <a:close/>
                </a:path>
              </a:pathLst>
            </a:custGeom>
            <a:solidFill>
              <a:srgbClr val="CE1126"/>
            </a:solidFill>
            <a:ln w="1262" cap="flat">
              <a:noFill/>
              <a:prstDash val="solid"/>
              <a:miter/>
            </a:ln>
          </p:spPr>
          <p:txBody>
            <a:bodyPr rtlCol="0" anchor="ctr"/>
            <a:lstStyle/>
            <a:p>
              <a:endParaRPr lang="en-QA"/>
            </a:p>
          </p:txBody>
        </p:sp>
      </p:grpSp>
      <p:grpSp>
        <p:nvGrpSpPr>
          <p:cNvPr id="9898" name="Graphic 2">
            <a:extLst>
              <a:ext uri="{FF2B5EF4-FFF2-40B4-BE49-F238E27FC236}">
                <a16:creationId xmlns:a16="http://schemas.microsoft.com/office/drawing/2014/main" id="{57229BAB-AD5D-C07A-77A7-C15E676E5D72}"/>
              </a:ext>
            </a:extLst>
          </p:cNvPr>
          <p:cNvGrpSpPr/>
          <p:nvPr/>
        </p:nvGrpSpPr>
        <p:grpSpPr>
          <a:xfrm>
            <a:off x="915742" y="6590606"/>
            <a:ext cx="855664" cy="570413"/>
            <a:chOff x="1043596" y="3222296"/>
            <a:chExt cx="647668" cy="431756"/>
          </a:xfrm>
        </p:grpSpPr>
        <p:sp>
          <p:nvSpPr>
            <p:cNvPr id="9899" name="Freeform 9898">
              <a:extLst>
                <a:ext uri="{FF2B5EF4-FFF2-40B4-BE49-F238E27FC236}">
                  <a16:creationId xmlns:a16="http://schemas.microsoft.com/office/drawing/2014/main" id="{7C0DC22E-CF67-D4BB-A8FE-2D48AC1C4D8B}"/>
                </a:ext>
              </a:extLst>
            </p:cNvPr>
            <p:cNvSpPr/>
            <p:nvPr/>
          </p:nvSpPr>
          <p:spPr>
            <a:xfrm>
              <a:off x="1043596" y="322229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B3E00"/>
            </a:solidFill>
            <a:ln w="1262" cap="flat">
              <a:noFill/>
              <a:prstDash val="solid"/>
              <a:miter/>
            </a:ln>
          </p:spPr>
          <p:txBody>
            <a:bodyPr rtlCol="0" anchor="ctr"/>
            <a:lstStyle/>
            <a:p>
              <a:endParaRPr lang="en-QA"/>
            </a:p>
          </p:txBody>
        </p:sp>
        <p:sp>
          <p:nvSpPr>
            <p:cNvPr id="9900" name="Freeform 9899">
              <a:extLst>
                <a:ext uri="{FF2B5EF4-FFF2-40B4-BE49-F238E27FC236}">
                  <a16:creationId xmlns:a16="http://schemas.microsoft.com/office/drawing/2014/main" id="{E78B807E-7D09-2C3C-6345-383E7A456EA3}"/>
                </a:ext>
              </a:extLst>
            </p:cNvPr>
            <p:cNvSpPr/>
            <p:nvPr/>
          </p:nvSpPr>
          <p:spPr>
            <a:xfrm>
              <a:off x="1461487" y="3222296"/>
              <a:ext cx="229777" cy="431756"/>
            </a:xfrm>
            <a:custGeom>
              <a:avLst/>
              <a:gdLst>
                <a:gd name="connsiteX0" fmla="*/ 0 w 229777"/>
                <a:gd name="connsiteY0" fmla="*/ 0 h 431756"/>
                <a:gd name="connsiteX1" fmla="*/ 229777 w 229777"/>
                <a:gd name="connsiteY1" fmla="*/ 0 h 431756"/>
                <a:gd name="connsiteX2" fmla="*/ 229777 w 229777"/>
                <a:gd name="connsiteY2" fmla="*/ 431756 h 431756"/>
                <a:gd name="connsiteX3" fmla="*/ 0 w 229777"/>
                <a:gd name="connsiteY3" fmla="*/ 431756 h 431756"/>
                <a:gd name="connsiteX4" fmla="*/ 0 w 229777"/>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777" h="431756">
                  <a:moveTo>
                    <a:pt x="0" y="0"/>
                  </a:moveTo>
                  <a:lnTo>
                    <a:pt x="229777" y="0"/>
                  </a:lnTo>
                  <a:lnTo>
                    <a:pt x="229777" y="431756"/>
                  </a:lnTo>
                  <a:lnTo>
                    <a:pt x="0" y="431756"/>
                  </a:lnTo>
                  <a:lnTo>
                    <a:pt x="0" y="0"/>
                  </a:lnTo>
                  <a:close/>
                </a:path>
              </a:pathLst>
            </a:custGeom>
            <a:solidFill>
              <a:srgbClr val="479900"/>
            </a:solidFill>
            <a:ln w="1262" cap="flat">
              <a:noFill/>
              <a:prstDash val="solid"/>
              <a:miter/>
            </a:ln>
          </p:spPr>
          <p:txBody>
            <a:bodyPr rtlCol="0" anchor="ctr"/>
            <a:lstStyle/>
            <a:p>
              <a:endParaRPr lang="en-QA"/>
            </a:p>
          </p:txBody>
        </p:sp>
        <p:sp>
          <p:nvSpPr>
            <p:cNvPr id="9901" name="Freeform 9900">
              <a:extLst>
                <a:ext uri="{FF2B5EF4-FFF2-40B4-BE49-F238E27FC236}">
                  <a16:creationId xmlns:a16="http://schemas.microsoft.com/office/drawing/2014/main" id="{D04323CE-B4B6-C3B6-A314-0D636DB8836C}"/>
                </a:ext>
              </a:extLst>
            </p:cNvPr>
            <p:cNvSpPr/>
            <p:nvPr/>
          </p:nvSpPr>
          <p:spPr>
            <a:xfrm>
              <a:off x="1043596" y="3222296"/>
              <a:ext cx="229524" cy="431756"/>
            </a:xfrm>
            <a:custGeom>
              <a:avLst/>
              <a:gdLst>
                <a:gd name="connsiteX0" fmla="*/ 0 w 229524"/>
                <a:gd name="connsiteY0" fmla="*/ 0 h 431756"/>
                <a:gd name="connsiteX1" fmla="*/ 229525 w 229524"/>
                <a:gd name="connsiteY1" fmla="*/ 0 h 431756"/>
                <a:gd name="connsiteX2" fmla="*/ 229525 w 229524"/>
                <a:gd name="connsiteY2" fmla="*/ 431756 h 431756"/>
                <a:gd name="connsiteX3" fmla="*/ 0 w 229524"/>
                <a:gd name="connsiteY3" fmla="*/ 431756 h 431756"/>
                <a:gd name="connsiteX4" fmla="*/ 0 w 229524"/>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524" h="431756">
                  <a:moveTo>
                    <a:pt x="0" y="0"/>
                  </a:moveTo>
                  <a:lnTo>
                    <a:pt x="229525" y="0"/>
                  </a:lnTo>
                  <a:lnTo>
                    <a:pt x="229525" y="431756"/>
                  </a:lnTo>
                  <a:lnTo>
                    <a:pt x="0" y="431756"/>
                  </a:lnTo>
                  <a:lnTo>
                    <a:pt x="0" y="0"/>
                  </a:lnTo>
                  <a:close/>
                </a:path>
              </a:pathLst>
            </a:custGeom>
            <a:solidFill>
              <a:srgbClr val="000000"/>
            </a:solidFill>
            <a:ln w="1262" cap="flat">
              <a:noFill/>
              <a:prstDash val="solid"/>
              <a:miter/>
            </a:ln>
          </p:spPr>
          <p:txBody>
            <a:bodyPr rtlCol="0" anchor="ctr"/>
            <a:lstStyle/>
            <a:p>
              <a:endParaRPr lang="en-QA"/>
            </a:p>
          </p:txBody>
        </p:sp>
        <p:sp>
          <p:nvSpPr>
            <p:cNvPr id="9902" name="Freeform 9901">
              <a:extLst>
                <a:ext uri="{FF2B5EF4-FFF2-40B4-BE49-F238E27FC236}">
                  <a16:creationId xmlns:a16="http://schemas.microsoft.com/office/drawing/2014/main" id="{CF262A1F-7C87-4357-1E27-DCB658E03A29}"/>
                </a:ext>
              </a:extLst>
            </p:cNvPr>
            <p:cNvSpPr/>
            <p:nvPr/>
          </p:nvSpPr>
          <p:spPr>
            <a:xfrm>
              <a:off x="1322358" y="3382248"/>
              <a:ext cx="88880" cy="111095"/>
            </a:xfrm>
            <a:custGeom>
              <a:avLst/>
              <a:gdLst>
                <a:gd name="connsiteX0" fmla="*/ 44440 w 88880"/>
                <a:gd name="connsiteY0" fmla="*/ 0 h 111095"/>
                <a:gd name="connsiteX1" fmla="*/ 0 w 88880"/>
                <a:gd name="connsiteY1" fmla="*/ 44438 h 111095"/>
                <a:gd name="connsiteX2" fmla="*/ 0 w 88880"/>
                <a:gd name="connsiteY2" fmla="*/ 111095 h 111095"/>
                <a:gd name="connsiteX3" fmla="*/ 88881 w 88880"/>
                <a:gd name="connsiteY3" fmla="*/ 111095 h 111095"/>
                <a:gd name="connsiteX4" fmla="*/ 88881 w 88880"/>
                <a:gd name="connsiteY4" fmla="*/ 44438 h 111095"/>
                <a:gd name="connsiteX5" fmla="*/ 44440 w 88880"/>
                <a:gd name="connsiteY5" fmla="*/ 0 h 11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880" h="111095">
                  <a:moveTo>
                    <a:pt x="44440" y="0"/>
                  </a:moveTo>
                  <a:cubicBezTo>
                    <a:pt x="19948" y="0"/>
                    <a:pt x="0" y="19947"/>
                    <a:pt x="0" y="44438"/>
                  </a:cubicBezTo>
                  <a:lnTo>
                    <a:pt x="0" y="111095"/>
                  </a:lnTo>
                  <a:lnTo>
                    <a:pt x="88881" y="111095"/>
                  </a:lnTo>
                  <a:lnTo>
                    <a:pt x="88881" y="44438"/>
                  </a:lnTo>
                  <a:cubicBezTo>
                    <a:pt x="88881" y="19820"/>
                    <a:pt x="68933" y="0"/>
                    <a:pt x="44440" y="0"/>
                  </a:cubicBezTo>
                  <a:close/>
                </a:path>
              </a:pathLst>
            </a:custGeom>
            <a:solidFill>
              <a:srgbClr val="FFFFFF"/>
            </a:solidFill>
            <a:ln w="1262" cap="flat">
              <a:noFill/>
              <a:prstDash val="solid"/>
              <a:miter/>
            </a:ln>
          </p:spPr>
          <p:txBody>
            <a:bodyPr rtlCol="0" anchor="ctr"/>
            <a:lstStyle/>
            <a:p>
              <a:endParaRPr lang="en-QA"/>
            </a:p>
          </p:txBody>
        </p:sp>
        <p:sp>
          <p:nvSpPr>
            <p:cNvPr id="9903" name="Freeform 9902">
              <a:extLst>
                <a:ext uri="{FF2B5EF4-FFF2-40B4-BE49-F238E27FC236}">
                  <a16:creationId xmlns:a16="http://schemas.microsoft.com/office/drawing/2014/main" id="{8C8E6930-612A-9322-6A54-0DFDF3BB9BC7}"/>
                </a:ext>
              </a:extLst>
            </p:cNvPr>
            <p:cNvSpPr/>
            <p:nvPr/>
          </p:nvSpPr>
          <p:spPr>
            <a:xfrm>
              <a:off x="1257718" y="3328720"/>
              <a:ext cx="218161" cy="218024"/>
            </a:xfrm>
            <a:custGeom>
              <a:avLst/>
              <a:gdLst>
                <a:gd name="connsiteX0" fmla="*/ 109081 w 218161"/>
                <a:gd name="connsiteY0" fmla="*/ 0 h 218024"/>
                <a:gd name="connsiteX1" fmla="*/ 0 w 218161"/>
                <a:gd name="connsiteY1" fmla="*/ 109075 h 218024"/>
                <a:gd name="connsiteX2" fmla="*/ 109081 w 218161"/>
                <a:gd name="connsiteY2" fmla="*/ 218024 h 218024"/>
                <a:gd name="connsiteX3" fmla="*/ 218162 w 218161"/>
                <a:gd name="connsiteY3" fmla="*/ 108949 h 218024"/>
                <a:gd name="connsiteX4" fmla="*/ 109081 w 218161"/>
                <a:gd name="connsiteY4" fmla="*/ 0 h 218024"/>
                <a:gd name="connsiteX5" fmla="*/ 109081 w 218161"/>
                <a:gd name="connsiteY5" fmla="*/ 199088 h 218024"/>
                <a:gd name="connsiteX6" fmla="*/ 18938 w 218161"/>
                <a:gd name="connsiteY6" fmla="*/ 108949 h 218024"/>
                <a:gd name="connsiteX7" fmla="*/ 109081 w 218161"/>
                <a:gd name="connsiteY7" fmla="*/ 18810 h 218024"/>
                <a:gd name="connsiteX8" fmla="*/ 199224 w 218161"/>
                <a:gd name="connsiteY8" fmla="*/ 108949 h 218024"/>
                <a:gd name="connsiteX9" fmla="*/ 109081 w 218161"/>
                <a:gd name="connsiteY9" fmla="*/ 199088 h 21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8161" h="218024">
                  <a:moveTo>
                    <a:pt x="109081" y="0"/>
                  </a:moveTo>
                  <a:cubicBezTo>
                    <a:pt x="48859" y="0"/>
                    <a:pt x="0" y="48857"/>
                    <a:pt x="0" y="109075"/>
                  </a:cubicBezTo>
                  <a:cubicBezTo>
                    <a:pt x="0" y="169294"/>
                    <a:pt x="48859" y="218024"/>
                    <a:pt x="109081" y="218024"/>
                  </a:cubicBezTo>
                  <a:cubicBezTo>
                    <a:pt x="169303" y="218024"/>
                    <a:pt x="218162" y="169168"/>
                    <a:pt x="218162" y="108949"/>
                  </a:cubicBezTo>
                  <a:cubicBezTo>
                    <a:pt x="218162" y="48730"/>
                    <a:pt x="169303" y="0"/>
                    <a:pt x="109081" y="0"/>
                  </a:cubicBezTo>
                  <a:close/>
                  <a:moveTo>
                    <a:pt x="109081" y="199088"/>
                  </a:moveTo>
                  <a:cubicBezTo>
                    <a:pt x="59338" y="199088"/>
                    <a:pt x="18938" y="158689"/>
                    <a:pt x="18938" y="108949"/>
                  </a:cubicBezTo>
                  <a:cubicBezTo>
                    <a:pt x="18938" y="59209"/>
                    <a:pt x="59338" y="18810"/>
                    <a:pt x="109081" y="18810"/>
                  </a:cubicBezTo>
                  <a:cubicBezTo>
                    <a:pt x="158824" y="18810"/>
                    <a:pt x="199224" y="59209"/>
                    <a:pt x="199224" y="108949"/>
                  </a:cubicBezTo>
                  <a:cubicBezTo>
                    <a:pt x="199224" y="158816"/>
                    <a:pt x="158824" y="199088"/>
                    <a:pt x="109081" y="199088"/>
                  </a:cubicBezTo>
                  <a:close/>
                </a:path>
              </a:pathLst>
            </a:custGeom>
            <a:solidFill>
              <a:srgbClr val="FFFFFF"/>
            </a:solidFill>
            <a:ln w="1262" cap="flat">
              <a:noFill/>
              <a:prstDash val="solid"/>
              <a:miter/>
            </a:ln>
          </p:spPr>
          <p:txBody>
            <a:bodyPr rtlCol="0" anchor="ctr"/>
            <a:lstStyle/>
            <a:p>
              <a:endParaRPr lang="en-QA"/>
            </a:p>
          </p:txBody>
        </p:sp>
      </p:grpSp>
      <p:grpSp>
        <p:nvGrpSpPr>
          <p:cNvPr id="9904" name="Graphic 2">
            <a:extLst>
              <a:ext uri="{FF2B5EF4-FFF2-40B4-BE49-F238E27FC236}">
                <a16:creationId xmlns:a16="http://schemas.microsoft.com/office/drawing/2014/main" id="{4D387905-8E6E-148E-8922-F8CA8F95CAA5}"/>
              </a:ext>
            </a:extLst>
          </p:cNvPr>
          <p:cNvGrpSpPr/>
          <p:nvPr/>
        </p:nvGrpSpPr>
        <p:grpSpPr>
          <a:xfrm>
            <a:off x="915742" y="5519831"/>
            <a:ext cx="855664" cy="570413"/>
            <a:chOff x="1043596" y="2411807"/>
            <a:chExt cx="647668" cy="431756"/>
          </a:xfrm>
        </p:grpSpPr>
        <p:sp>
          <p:nvSpPr>
            <p:cNvPr id="9905" name="Freeform 9904">
              <a:extLst>
                <a:ext uri="{FF2B5EF4-FFF2-40B4-BE49-F238E27FC236}">
                  <a16:creationId xmlns:a16="http://schemas.microsoft.com/office/drawing/2014/main" id="{9BE2F053-9E82-1BBC-F322-850F45CD40AA}"/>
                </a:ext>
              </a:extLst>
            </p:cNvPr>
            <p:cNvSpPr/>
            <p:nvPr/>
          </p:nvSpPr>
          <p:spPr>
            <a:xfrm>
              <a:off x="1043596" y="241180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906" name="Freeform 9905">
              <a:extLst>
                <a:ext uri="{FF2B5EF4-FFF2-40B4-BE49-F238E27FC236}">
                  <a16:creationId xmlns:a16="http://schemas.microsoft.com/office/drawing/2014/main" id="{36F6382F-E374-4ED4-6BD0-807605D25F55}"/>
                </a:ext>
              </a:extLst>
            </p:cNvPr>
            <p:cNvSpPr/>
            <p:nvPr/>
          </p:nvSpPr>
          <p:spPr>
            <a:xfrm>
              <a:off x="1043596" y="2411807"/>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009E49"/>
            </a:solidFill>
            <a:ln w="1262" cap="flat">
              <a:noFill/>
              <a:prstDash val="solid"/>
              <a:miter/>
            </a:ln>
          </p:spPr>
          <p:txBody>
            <a:bodyPr rtlCol="0" anchor="ctr"/>
            <a:lstStyle/>
            <a:p>
              <a:endParaRPr lang="en-QA"/>
            </a:p>
          </p:txBody>
        </p:sp>
        <p:sp>
          <p:nvSpPr>
            <p:cNvPr id="9907" name="Freeform 9906">
              <a:extLst>
                <a:ext uri="{FF2B5EF4-FFF2-40B4-BE49-F238E27FC236}">
                  <a16:creationId xmlns:a16="http://schemas.microsoft.com/office/drawing/2014/main" id="{6BE24F2A-47FC-27F9-17D8-A8DD7B2679B2}"/>
                </a:ext>
              </a:extLst>
            </p:cNvPr>
            <p:cNvSpPr/>
            <p:nvPr/>
          </p:nvSpPr>
          <p:spPr>
            <a:xfrm>
              <a:off x="1043596" y="2699644"/>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000000"/>
            </a:solidFill>
            <a:ln w="1262" cap="flat">
              <a:noFill/>
              <a:prstDash val="solid"/>
              <a:miter/>
            </a:ln>
          </p:spPr>
          <p:txBody>
            <a:bodyPr rtlCol="0" anchor="ctr"/>
            <a:lstStyle/>
            <a:p>
              <a:endParaRPr lang="en-QA"/>
            </a:p>
          </p:txBody>
        </p:sp>
        <p:sp>
          <p:nvSpPr>
            <p:cNvPr id="9908" name="Freeform 9907">
              <a:extLst>
                <a:ext uri="{FF2B5EF4-FFF2-40B4-BE49-F238E27FC236}">
                  <a16:creationId xmlns:a16="http://schemas.microsoft.com/office/drawing/2014/main" id="{FBA2DDC2-867D-E641-E288-5FF54794FA6F}"/>
                </a:ext>
              </a:extLst>
            </p:cNvPr>
            <p:cNvSpPr/>
            <p:nvPr/>
          </p:nvSpPr>
          <p:spPr>
            <a:xfrm>
              <a:off x="1043596" y="2411807"/>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CE1126"/>
            </a:solidFill>
            <a:ln w="1262" cap="flat">
              <a:noFill/>
              <a:prstDash val="solid"/>
              <a:miter/>
            </a:ln>
          </p:spPr>
          <p:txBody>
            <a:bodyPr rtlCol="0" anchor="ctr"/>
            <a:lstStyle/>
            <a:p>
              <a:endParaRPr lang="en-QA"/>
            </a:p>
          </p:txBody>
        </p:sp>
      </p:grpSp>
      <p:grpSp>
        <p:nvGrpSpPr>
          <p:cNvPr id="9909" name="Graphic 2">
            <a:extLst>
              <a:ext uri="{FF2B5EF4-FFF2-40B4-BE49-F238E27FC236}">
                <a16:creationId xmlns:a16="http://schemas.microsoft.com/office/drawing/2014/main" id="{9B1B1FCF-3BA5-DFAF-74E4-560AD29DD5C5}"/>
              </a:ext>
            </a:extLst>
          </p:cNvPr>
          <p:cNvGrpSpPr/>
          <p:nvPr/>
        </p:nvGrpSpPr>
        <p:grpSpPr>
          <a:xfrm>
            <a:off x="915742" y="4449055"/>
            <a:ext cx="855664" cy="570413"/>
            <a:chOff x="1043596" y="1601317"/>
            <a:chExt cx="647668" cy="431756"/>
          </a:xfrm>
        </p:grpSpPr>
        <p:sp>
          <p:nvSpPr>
            <p:cNvPr id="9910" name="Freeform 9909">
              <a:extLst>
                <a:ext uri="{FF2B5EF4-FFF2-40B4-BE49-F238E27FC236}">
                  <a16:creationId xmlns:a16="http://schemas.microsoft.com/office/drawing/2014/main" id="{8B5CF6DB-451E-9226-8869-1F18C0234924}"/>
                </a:ext>
              </a:extLst>
            </p:cNvPr>
            <p:cNvSpPr/>
            <p:nvPr/>
          </p:nvSpPr>
          <p:spPr>
            <a:xfrm>
              <a:off x="1043596" y="160131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DA44"/>
            </a:solidFill>
            <a:ln w="1262" cap="flat">
              <a:noFill/>
              <a:prstDash val="solid"/>
              <a:miter/>
            </a:ln>
          </p:spPr>
          <p:txBody>
            <a:bodyPr rtlCol="0" anchor="ctr"/>
            <a:lstStyle/>
            <a:p>
              <a:endParaRPr lang="en-QA"/>
            </a:p>
          </p:txBody>
        </p:sp>
        <p:sp>
          <p:nvSpPr>
            <p:cNvPr id="9911" name="Freeform 9910">
              <a:extLst>
                <a:ext uri="{FF2B5EF4-FFF2-40B4-BE49-F238E27FC236}">
                  <a16:creationId xmlns:a16="http://schemas.microsoft.com/office/drawing/2014/main" id="{4A250734-D213-B481-E28A-8F9BE271D30E}"/>
                </a:ext>
              </a:extLst>
            </p:cNvPr>
            <p:cNvSpPr/>
            <p:nvPr/>
          </p:nvSpPr>
          <p:spPr>
            <a:xfrm>
              <a:off x="1043596" y="1601317"/>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9912" name="Freeform 9911">
              <a:extLst>
                <a:ext uri="{FF2B5EF4-FFF2-40B4-BE49-F238E27FC236}">
                  <a16:creationId xmlns:a16="http://schemas.microsoft.com/office/drawing/2014/main" id="{A84DCA96-61E0-1C0A-BCAE-D9F383E3B662}"/>
                </a:ext>
              </a:extLst>
            </p:cNvPr>
            <p:cNvSpPr/>
            <p:nvPr/>
          </p:nvSpPr>
          <p:spPr>
            <a:xfrm>
              <a:off x="1294709" y="1601317"/>
              <a:ext cx="396554" cy="431756"/>
            </a:xfrm>
            <a:custGeom>
              <a:avLst/>
              <a:gdLst>
                <a:gd name="connsiteX0" fmla="*/ 180665 w 396554"/>
                <a:gd name="connsiteY0" fmla="*/ 0 h 431756"/>
                <a:gd name="connsiteX1" fmla="*/ 396555 w 396554"/>
                <a:gd name="connsiteY1" fmla="*/ 0 h 431756"/>
                <a:gd name="connsiteX2" fmla="*/ 396555 w 396554"/>
                <a:gd name="connsiteY2" fmla="*/ 431756 h 431756"/>
                <a:gd name="connsiteX3" fmla="*/ 180665 w 396554"/>
                <a:gd name="connsiteY3" fmla="*/ 431756 h 431756"/>
                <a:gd name="connsiteX4" fmla="*/ 180665 w 396554"/>
                <a:gd name="connsiteY4" fmla="*/ 0 h 431756"/>
                <a:gd name="connsiteX5" fmla="*/ 0 w 396554"/>
                <a:gd name="connsiteY5" fmla="*/ 143414 h 431756"/>
                <a:gd name="connsiteX6" fmla="*/ 72089 w 396554"/>
                <a:gd name="connsiteY6" fmla="*/ 143414 h 431756"/>
                <a:gd name="connsiteX7" fmla="*/ 72089 w 396554"/>
                <a:gd name="connsiteY7" fmla="*/ 225220 h 431756"/>
                <a:gd name="connsiteX8" fmla="*/ 0 w 396554"/>
                <a:gd name="connsiteY8" fmla="*/ 225220 h 431756"/>
                <a:gd name="connsiteX9" fmla="*/ 0 w 396554"/>
                <a:gd name="connsiteY9" fmla="*/ 143414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6554" h="431756">
                  <a:moveTo>
                    <a:pt x="180665" y="0"/>
                  </a:moveTo>
                  <a:lnTo>
                    <a:pt x="396555" y="0"/>
                  </a:lnTo>
                  <a:lnTo>
                    <a:pt x="396555" y="431756"/>
                  </a:lnTo>
                  <a:lnTo>
                    <a:pt x="180665" y="431756"/>
                  </a:lnTo>
                  <a:lnTo>
                    <a:pt x="180665" y="0"/>
                  </a:lnTo>
                  <a:close/>
                  <a:moveTo>
                    <a:pt x="0" y="143414"/>
                  </a:moveTo>
                  <a:lnTo>
                    <a:pt x="72089" y="143414"/>
                  </a:lnTo>
                  <a:lnTo>
                    <a:pt x="72089" y="225220"/>
                  </a:lnTo>
                  <a:lnTo>
                    <a:pt x="0" y="225220"/>
                  </a:lnTo>
                  <a:lnTo>
                    <a:pt x="0" y="143414"/>
                  </a:lnTo>
                  <a:close/>
                </a:path>
              </a:pathLst>
            </a:custGeom>
            <a:solidFill>
              <a:srgbClr val="D80027"/>
            </a:solidFill>
            <a:ln w="1262" cap="flat">
              <a:noFill/>
              <a:prstDash val="solid"/>
              <a:miter/>
            </a:ln>
          </p:spPr>
          <p:txBody>
            <a:bodyPr rtlCol="0" anchor="ctr"/>
            <a:lstStyle/>
            <a:p>
              <a:endParaRPr lang="en-QA"/>
            </a:p>
          </p:txBody>
        </p:sp>
        <p:sp>
          <p:nvSpPr>
            <p:cNvPr id="9913" name="Freeform 9912">
              <a:extLst>
                <a:ext uri="{FF2B5EF4-FFF2-40B4-BE49-F238E27FC236}">
                  <a16:creationId xmlns:a16="http://schemas.microsoft.com/office/drawing/2014/main" id="{C3B5C085-F461-530B-850D-1C2A8F87D63F}"/>
                </a:ext>
              </a:extLst>
            </p:cNvPr>
            <p:cNvSpPr/>
            <p:nvPr/>
          </p:nvSpPr>
          <p:spPr>
            <a:xfrm>
              <a:off x="1381444" y="1744731"/>
              <a:ext cx="41915" cy="81680"/>
            </a:xfrm>
            <a:custGeom>
              <a:avLst/>
              <a:gdLst>
                <a:gd name="connsiteX0" fmla="*/ 0 w 41915"/>
                <a:gd name="connsiteY0" fmla="*/ 0 h 81680"/>
                <a:gd name="connsiteX1" fmla="*/ 0 w 41915"/>
                <a:gd name="connsiteY1" fmla="*/ 81680 h 81680"/>
                <a:gd name="connsiteX2" fmla="*/ 0 w 41915"/>
                <a:gd name="connsiteY2" fmla="*/ 0 h 81680"/>
                <a:gd name="connsiteX3" fmla="*/ 20958 w 41915"/>
                <a:gd name="connsiteY3" fmla="*/ 0 h 81680"/>
                <a:gd name="connsiteX4" fmla="*/ 20958 w 41915"/>
                <a:gd name="connsiteY4" fmla="*/ 81680 h 81680"/>
                <a:gd name="connsiteX5" fmla="*/ 20958 w 41915"/>
                <a:gd name="connsiteY5" fmla="*/ 0 h 81680"/>
                <a:gd name="connsiteX6" fmla="*/ 41915 w 41915"/>
                <a:gd name="connsiteY6" fmla="*/ 0 h 81680"/>
                <a:gd name="connsiteX7" fmla="*/ 41915 w 41915"/>
                <a:gd name="connsiteY7" fmla="*/ 81680 h 81680"/>
                <a:gd name="connsiteX8" fmla="*/ 41915 w 41915"/>
                <a:gd name="connsiteY8" fmla="*/ 0 h 81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15" h="81680">
                  <a:moveTo>
                    <a:pt x="0" y="0"/>
                  </a:moveTo>
                  <a:lnTo>
                    <a:pt x="0" y="81680"/>
                  </a:lnTo>
                  <a:lnTo>
                    <a:pt x="0" y="0"/>
                  </a:lnTo>
                  <a:close/>
                  <a:moveTo>
                    <a:pt x="20958" y="0"/>
                  </a:moveTo>
                  <a:lnTo>
                    <a:pt x="20958" y="81680"/>
                  </a:lnTo>
                  <a:lnTo>
                    <a:pt x="20958" y="0"/>
                  </a:lnTo>
                  <a:close/>
                  <a:moveTo>
                    <a:pt x="41915" y="0"/>
                  </a:moveTo>
                  <a:lnTo>
                    <a:pt x="41915" y="81680"/>
                  </a:lnTo>
                  <a:lnTo>
                    <a:pt x="41915" y="0"/>
                  </a:lnTo>
                  <a:close/>
                </a:path>
              </a:pathLst>
            </a:custGeom>
            <a:solidFill>
              <a:srgbClr val="000000"/>
            </a:solidFill>
            <a:ln w="1262" cap="flat">
              <a:noFill/>
              <a:prstDash val="solid"/>
              <a:miter/>
            </a:ln>
          </p:spPr>
          <p:txBody>
            <a:bodyPr rtlCol="0" anchor="ctr"/>
            <a:lstStyle/>
            <a:p>
              <a:endParaRPr lang="en-QA"/>
            </a:p>
          </p:txBody>
        </p:sp>
        <p:sp>
          <p:nvSpPr>
            <p:cNvPr id="9914" name="Freeform 9913">
              <a:extLst>
                <a:ext uri="{FF2B5EF4-FFF2-40B4-BE49-F238E27FC236}">
                  <a16:creationId xmlns:a16="http://schemas.microsoft.com/office/drawing/2014/main" id="{8EDBCFEE-486C-3BDC-F9D7-D6FE7FECB7DB}"/>
                </a:ext>
              </a:extLst>
            </p:cNvPr>
            <p:cNvSpPr/>
            <p:nvPr/>
          </p:nvSpPr>
          <p:spPr>
            <a:xfrm>
              <a:off x="1377025" y="1744731"/>
              <a:ext cx="50752" cy="81680"/>
            </a:xfrm>
            <a:custGeom>
              <a:avLst/>
              <a:gdLst>
                <a:gd name="connsiteX0" fmla="*/ 8838 w 50752"/>
                <a:gd name="connsiteY0" fmla="*/ 0 h 81680"/>
                <a:gd name="connsiteX1" fmla="*/ 8838 w 50752"/>
                <a:gd name="connsiteY1" fmla="*/ 81680 h 81680"/>
                <a:gd name="connsiteX2" fmla="*/ 0 w 50752"/>
                <a:gd name="connsiteY2" fmla="*/ 81680 h 81680"/>
                <a:gd name="connsiteX3" fmla="*/ 0 w 50752"/>
                <a:gd name="connsiteY3" fmla="*/ 0 h 81680"/>
                <a:gd name="connsiteX4" fmla="*/ 8838 w 50752"/>
                <a:gd name="connsiteY4" fmla="*/ 0 h 81680"/>
                <a:gd name="connsiteX5" fmla="*/ 29795 w 50752"/>
                <a:gd name="connsiteY5" fmla="*/ 0 h 81680"/>
                <a:gd name="connsiteX6" fmla="*/ 29795 w 50752"/>
                <a:gd name="connsiteY6" fmla="*/ 81680 h 81680"/>
                <a:gd name="connsiteX7" fmla="*/ 20958 w 50752"/>
                <a:gd name="connsiteY7" fmla="*/ 81680 h 81680"/>
                <a:gd name="connsiteX8" fmla="*/ 20958 w 50752"/>
                <a:gd name="connsiteY8" fmla="*/ 0 h 81680"/>
                <a:gd name="connsiteX9" fmla="*/ 29795 w 50752"/>
                <a:gd name="connsiteY9" fmla="*/ 0 h 81680"/>
                <a:gd name="connsiteX10" fmla="*/ 41915 w 50752"/>
                <a:gd name="connsiteY10" fmla="*/ 81680 h 81680"/>
                <a:gd name="connsiteX11" fmla="*/ 41915 w 50752"/>
                <a:gd name="connsiteY11" fmla="*/ 0 h 81680"/>
                <a:gd name="connsiteX12" fmla="*/ 50753 w 50752"/>
                <a:gd name="connsiteY12" fmla="*/ 0 h 81680"/>
                <a:gd name="connsiteX13" fmla="*/ 50753 w 50752"/>
                <a:gd name="connsiteY13" fmla="*/ 81680 h 81680"/>
                <a:gd name="connsiteX14" fmla="*/ 41915 w 50752"/>
                <a:gd name="connsiteY14" fmla="*/ 81680 h 81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752" h="81680">
                  <a:moveTo>
                    <a:pt x="8838" y="0"/>
                  </a:moveTo>
                  <a:lnTo>
                    <a:pt x="8838" y="81680"/>
                  </a:lnTo>
                  <a:lnTo>
                    <a:pt x="0" y="81680"/>
                  </a:lnTo>
                  <a:lnTo>
                    <a:pt x="0" y="0"/>
                  </a:lnTo>
                  <a:lnTo>
                    <a:pt x="8838" y="0"/>
                  </a:lnTo>
                  <a:close/>
                  <a:moveTo>
                    <a:pt x="29795" y="0"/>
                  </a:moveTo>
                  <a:lnTo>
                    <a:pt x="29795" y="81680"/>
                  </a:lnTo>
                  <a:lnTo>
                    <a:pt x="20958" y="81680"/>
                  </a:lnTo>
                  <a:lnTo>
                    <a:pt x="20958" y="0"/>
                  </a:lnTo>
                  <a:lnTo>
                    <a:pt x="29795" y="0"/>
                  </a:lnTo>
                  <a:close/>
                  <a:moveTo>
                    <a:pt x="41915" y="81680"/>
                  </a:moveTo>
                  <a:lnTo>
                    <a:pt x="41915" y="0"/>
                  </a:lnTo>
                  <a:lnTo>
                    <a:pt x="50753" y="0"/>
                  </a:lnTo>
                  <a:lnTo>
                    <a:pt x="50753" y="81680"/>
                  </a:lnTo>
                  <a:lnTo>
                    <a:pt x="41915" y="81680"/>
                  </a:lnTo>
                  <a:close/>
                </a:path>
              </a:pathLst>
            </a:custGeom>
            <a:solidFill>
              <a:srgbClr val="D80027"/>
            </a:solidFill>
            <a:ln w="1262" cap="flat">
              <a:noFill/>
              <a:prstDash val="solid"/>
              <a:miter/>
            </a:ln>
          </p:spPr>
          <p:txBody>
            <a:bodyPr rtlCol="0" anchor="ctr"/>
            <a:lstStyle/>
            <a:p>
              <a:endParaRPr lang="en-QA"/>
            </a:p>
          </p:txBody>
        </p:sp>
        <p:sp>
          <p:nvSpPr>
            <p:cNvPr id="9915" name="Freeform 9914">
              <a:extLst>
                <a:ext uri="{FF2B5EF4-FFF2-40B4-BE49-F238E27FC236}">
                  <a16:creationId xmlns:a16="http://schemas.microsoft.com/office/drawing/2014/main" id="{B013990A-06A7-9EAD-F0A6-FC096EA316E9}"/>
                </a:ext>
              </a:extLst>
            </p:cNvPr>
            <p:cNvSpPr/>
            <p:nvPr/>
          </p:nvSpPr>
          <p:spPr>
            <a:xfrm>
              <a:off x="1305062" y="1826537"/>
              <a:ext cx="50879" cy="81680"/>
            </a:xfrm>
            <a:custGeom>
              <a:avLst/>
              <a:gdLst>
                <a:gd name="connsiteX0" fmla="*/ 50879 w 50879"/>
                <a:gd name="connsiteY0" fmla="*/ 0 h 81680"/>
                <a:gd name="connsiteX1" fmla="*/ 50879 w 50879"/>
                <a:gd name="connsiteY1" fmla="*/ 81680 h 81680"/>
                <a:gd name="connsiteX2" fmla="*/ 50879 w 50879"/>
                <a:gd name="connsiteY2" fmla="*/ 0 h 81680"/>
                <a:gd name="connsiteX3" fmla="*/ 34088 w 50879"/>
                <a:gd name="connsiteY3" fmla="*/ 0 h 81680"/>
                <a:gd name="connsiteX4" fmla="*/ 34088 w 50879"/>
                <a:gd name="connsiteY4" fmla="*/ 81680 h 81680"/>
                <a:gd name="connsiteX5" fmla="*/ 34088 w 50879"/>
                <a:gd name="connsiteY5" fmla="*/ 0 h 81680"/>
                <a:gd name="connsiteX6" fmla="*/ 17296 w 50879"/>
                <a:gd name="connsiteY6" fmla="*/ 126 h 81680"/>
                <a:gd name="connsiteX7" fmla="*/ 17296 w 50879"/>
                <a:gd name="connsiteY7" fmla="*/ 68172 h 81680"/>
                <a:gd name="connsiteX8" fmla="*/ 17296 w 50879"/>
                <a:gd name="connsiteY8" fmla="*/ 126 h 81680"/>
                <a:gd name="connsiteX9" fmla="*/ 0 w 50879"/>
                <a:gd name="connsiteY9" fmla="*/ 126 h 81680"/>
                <a:gd name="connsiteX10" fmla="*/ 0 w 50879"/>
                <a:gd name="connsiteY10" fmla="*/ 59587 h 81680"/>
                <a:gd name="connsiteX11" fmla="*/ 0 w 50879"/>
                <a:gd name="connsiteY11" fmla="*/ 126 h 81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879" h="81680">
                  <a:moveTo>
                    <a:pt x="50879" y="0"/>
                  </a:moveTo>
                  <a:lnTo>
                    <a:pt x="50879" y="81680"/>
                  </a:lnTo>
                  <a:lnTo>
                    <a:pt x="50879" y="0"/>
                  </a:lnTo>
                  <a:close/>
                  <a:moveTo>
                    <a:pt x="34088" y="0"/>
                  </a:moveTo>
                  <a:lnTo>
                    <a:pt x="34088" y="81680"/>
                  </a:lnTo>
                  <a:lnTo>
                    <a:pt x="34088" y="0"/>
                  </a:lnTo>
                  <a:close/>
                  <a:moveTo>
                    <a:pt x="17296" y="126"/>
                  </a:moveTo>
                  <a:lnTo>
                    <a:pt x="17296" y="68172"/>
                  </a:lnTo>
                  <a:lnTo>
                    <a:pt x="17296" y="126"/>
                  </a:lnTo>
                  <a:close/>
                  <a:moveTo>
                    <a:pt x="0" y="126"/>
                  </a:moveTo>
                  <a:lnTo>
                    <a:pt x="0" y="59587"/>
                  </a:lnTo>
                  <a:lnTo>
                    <a:pt x="0" y="126"/>
                  </a:lnTo>
                  <a:close/>
                </a:path>
              </a:pathLst>
            </a:custGeom>
            <a:solidFill>
              <a:srgbClr val="000000"/>
            </a:solidFill>
            <a:ln w="1262" cap="flat">
              <a:noFill/>
              <a:prstDash val="solid"/>
              <a:miter/>
            </a:ln>
          </p:spPr>
          <p:txBody>
            <a:bodyPr rtlCol="0" anchor="ctr"/>
            <a:lstStyle/>
            <a:p>
              <a:endParaRPr lang="en-QA"/>
            </a:p>
          </p:txBody>
        </p:sp>
        <p:sp>
          <p:nvSpPr>
            <p:cNvPr id="9916" name="Freeform 9915">
              <a:extLst>
                <a:ext uri="{FF2B5EF4-FFF2-40B4-BE49-F238E27FC236}">
                  <a16:creationId xmlns:a16="http://schemas.microsoft.com/office/drawing/2014/main" id="{BC5DBD96-E73E-A76C-5842-06FA3441FF23}"/>
                </a:ext>
              </a:extLst>
            </p:cNvPr>
            <p:cNvSpPr/>
            <p:nvPr/>
          </p:nvSpPr>
          <p:spPr>
            <a:xfrm>
              <a:off x="1301906" y="1826537"/>
              <a:ext cx="57191" cy="81680"/>
            </a:xfrm>
            <a:custGeom>
              <a:avLst/>
              <a:gdLst>
                <a:gd name="connsiteX0" fmla="*/ 40400 w 57191"/>
                <a:gd name="connsiteY0" fmla="*/ 0 h 81680"/>
                <a:gd name="connsiteX1" fmla="*/ 40400 w 57191"/>
                <a:gd name="connsiteY1" fmla="*/ 81680 h 81680"/>
                <a:gd name="connsiteX2" fmla="*/ 34088 w 57191"/>
                <a:gd name="connsiteY2" fmla="*/ 81680 h 81680"/>
                <a:gd name="connsiteX3" fmla="*/ 34088 w 57191"/>
                <a:gd name="connsiteY3" fmla="*/ 0 h 81680"/>
                <a:gd name="connsiteX4" fmla="*/ 40400 w 57191"/>
                <a:gd name="connsiteY4" fmla="*/ 0 h 81680"/>
                <a:gd name="connsiteX5" fmla="*/ 57192 w 57191"/>
                <a:gd name="connsiteY5" fmla="*/ 0 h 81680"/>
                <a:gd name="connsiteX6" fmla="*/ 57192 w 57191"/>
                <a:gd name="connsiteY6" fmla="*/ 81680 h 81680"/>
                <a:gd name="connsiteX7" fmla="*/ 50879 w 57191"/>
                <a:gd name="connsiteY7" fmla="*/ 81680 h 81680"/>
                <a:gd name="connsiteX8" fmla="*/ 50879 w 57191"/>
                <a:gd name="connsiteY8" fmla="*/ 0 h 81680"/>
                <a:gd name="connsiteX9" fmla="*/ 57192 w 57191"/>
                <a:gd name="connsiteY9" fmla="*/ 0 h 81680"/>
                <a:gd name="connsiteX10" fmla="*/ 0 w 57191"/>
                <a:gd name="connsiteY10" fmla="*/ 59587 h 81680"/>
                <a:gd name="connsiteX11" fmla="*/ 0 w 57191"/>
                <a:gd name="connsiteY11" fmla="*/ 126 h 81680"/>
                <a:gd name="connsiteX12" fmla="*/ 6313 w 57191"/>
                <a:gd name="connsiteY12" fmla="*/ 126 h 81680"/>
                <a:gd name="connsiteX13" fmla="*/ 6313 w 57191"/>
                <a:gd name="connsiteY13" fmla="*/ 59587 h 81680"/>
                <a:gd name="connsiteX14" fmla="*/ 0 w 57191"/>
                <a:gd name="connsiteY14" fmla="*/ 59587 h 81680"/>
                <a:gd name="connsiteX15" fmla="*/ 23609 w 57191"/>
                <a:gd name="connsiteY15" fmla="*/ 126 h 81680"/>
                <a:gd name="connsiteX16" fmla="*/ 23609 w 57191"/>
                <a:gd name="connsiteY16" fmla="*/ 68172 h 81680"/>
                <a:gd name="connsiteX17" fmla="*/ 17296 w 57191"/>
                <a:gd name="connsiteY17" fmla="*/ 68172 h 81680"/>
                <a:gd name="connsiteX18" fmla="*/ 17296 w 57191"/>
                <a:gd name="connsiteY18" fmla="*/ 126 h 81680"/>
                <a:gd name="connsiteX19" fmla="*/ 23609 w 57191"/>
                <a:gd name="connsiteY19" fmla="*/ 126 h 81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191" h="81680">
                  <a:moveTo>
                    <a:pt x="40400" y="0"/>
                  </a:moveTo>
                  <a:lnTo>
                    <a:pt x="40400" y="81680"/>
                  </a:lnTo>
                  <a:lnTo>
                    <a:pt x="34088" y="81680"/>
                  </a:lnTo>
                  <a:lnTo>
                    <a:pt x="34088" y="0"/>
                  </a:lnTo>
                  <a:lnTo>
                    <a:pt x="40400" y="0"/>
                  </a:lnTo>
                  <a:close/>
                  <a:moveTo>
                    <a:pt x="57192" y="0"/>
                  </a:moveTo>
                  <a:lnTo>
                    <a:pt x="57192" y="81680"/>
                  </a:lnTo>
                  <a:lnTo>
                    <a:pt x="50879" y="81680"/>
                  </a:lnTo>
                  <a:lnTo>
                    <a:pt x="50879" y="0"/>
                  </a:lnTo>
                  <a:lnTo>
                    <a:pt x="57192" y="0"/>
                  </a:lnTo>
                  <a:close/>
                  <a:moveTo>
                    <a:pt x="0" y="59587"/>
                  </a:moveTo>
                  <a:lnTo>
                    <a:pt x="0" y="126"/>
                  </a:lnTo>
                  <a:lnTo>
                    <a:pt x="6313" y="126"/>
                  </a:lnTo>
                  <a:lnTo>
                    <a:pt x="6313" y="59587"/>
                  </a:lnTo>
                  <a:lnTo>
                    <a:pt x="0" y="59587"/>
                  </a:lnTo>
                  <a:close/>
                  <a:moveTo>
                    <a:pt x="23609" y="126"/>
                  </a:moveTo>
                  <a:lnTo>
                    <a:pt x="23609" y="68172"/>
                  </a:lnTo>
                  <a:lnTo>
                    <a:pt x="17296" y="68172"/>
                  </a:lnTo>
                  <a:lnTo>
                    <a:pt x="17296" y="126"/>
                  </a:lnTo>
                  <a:lnTo>
                    <a:pt x="23609" y="126"/>
                  </a:lnTo>
                  <a:close/>
                </a:path>
              </a:pathLst>
            </a:custGeom>
            <a:solidFill>
              <a:srgbClr val="D80027"/>
            </a:solidFill>
            <a:ln w="1262" cap="flat">
              <a:noFill/>
              <a:prstDash val="solid"/>
              <a:miter/>
            </a:ln>
          </p:spPr>
          <p:txBody>
            <a:bodyPr rtlCol="0" anchor="ctr"/>
            <a:lstStyle/>
            <a:p>
              <a:endParaRPr lang="en-QA"/>
            </a:p>
          </p:txBody>
        </p:sp>
        <p:sp>
          <p:nvSpPr>
            <p:cNvPr id="9917" name="Freeform 9916">
              <a:extLst>
                <a:ext uri="{FF2B5EF4-FFF2-40B4-BE49-F238E27FC236}">
                  <a16:creationId xmlns:a16="http://schemas.microsoft.com/office/drawing/2014/main" id="{BED41CCE-1B5D-184A-CB21-A554C7EC435C}"/>
                </a:ext>
              </a:extLst>
            </p:cNvPr>
            <p:cNvSpPr/>
            <p:nvPr/>
          </p:nvSpPr>
          <p:spPr>
            <a:xfrm>
              <a:off x="1295972" y="1744731"/>
              <a:ext cx="70826" cy="81680"/>
            </a:xfrm>
            <a:custGeom>
              <a:avLst/>
              <a:gdLst>
                <a:gd name="connsiteX0" fmla="*/ 0 w 70826"/>
                <a:gd name="connsiteY0" fmla="*/ 40903 h 81680"/>
                <a:gd name="connsiteX1" fmla="*/ 34845 w 70826"/>
                <a:gd name="connsiteY1" fmla="*/ 0 h 81680"/>
                <a:gd name="connsiteX2" fmla="*/ 70827 w 70826"/>
                <a:gd name="connsiteY2" fmla="*/ 40777 h 81680"/>
                <a:gd name="connsiteX3" fmla="*/ 35350 w 70826"/>
                <a:gd name="connsiteY3" fmla="*/ 81680 h 81680"/>
                <a:gd name="connsiteX4" fmla="*/ 0 w 70826"/>
                <a:gd name="connsiteY4" fmla="*/ 40903 h 81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26" h="81680">
                  <a:moveTo>
                    <a:pt x="0" y="40903"/>
                  </a:moveTo>
                  <a:lnTo>
                    <a:pt x="34845" y="0"/>
                  </a:lnTo>
                  <a:lnTo>
                    <a:pt x="70827" y="40777"/>
                  </a:lnTo>
                  <a:lnTo>
                    <a:pt x="35350" y="81680"/>
                  </a:lnTo>
                  <a:lnTo>
                    <a:pt x="0" y="40903"/>
                  </a:lnTo>
                  <a:close/>
                </a:path>
              </a:pathLst>
            </a:custGeom>
            <a:solidFill>
              <a:srgbClr val="FFDA44"/>
            </a:solidFill>
            <a:ln w="1262" cap="flat">
              <a:noFill/>
              <a:prstDash val="solid"/>
              <a:miter/>
            </a:ln>
          </p:spPr>
          <p:txBody>
            <a:bodyPr rtlCol="0" anchor="ctr"/>
            <a:lstStyle/>
            <a:p>
              <a:endParaRPr lang="en-QA"/>
            </a:p>
          </p:txBody>
        </p:sp>
        <p:sp>
          <p:nvSpPr>
            <p:cNvPr id="9918" name="Freeform 9917">
              <a:extLst>
                <a:ext uri="{FF2B5EF4-FFF2-40B4-BE49-F238E27FC236}">
                  <a16:creationId xmlns:a16="http://schemas.microsoft.com/office/drawing/2014/main" id="{4CDF51B9-FA27-3479-AF4A-671AF6F8A957}"/>
                </a:ext>
              </a:extLst>
            </p:cNvPr>
            <p:cNvSpPr/>
            <p:nvPr/>
          </p:nvSpPr>
          <p:spPr>
            <a:xfrm>
              <a:off x="1273625" y="1722385"/>
              <a:ext cx="186094" cy="208303"/>
            </a:xfrm>
            <a:custGeom>
              <a:avLst/>
              <a:gdLst>
                <a:gd name="connsiteX0" fmla="*/ 0 w 186094"/>
                <a:gd name="connsiteY0" fmla="*/ 0 h 208303"/>
                <a:gd name="connsiteX1" fmla="*/ 0 w 186094"/>
                <a:gd name="connsiteY1" fmla="*/ 116397 h 208303"/>
                <a:gd name="connsiteX2" fmla="*/ 61358 w 186094"/>
                <a:gd name="connsiteY2" fmla="*/ 197825 h 208303"/>
                <a:gd name="connsiteX3" fmla="*/ 93047 w 186094"/>
                <a:gd name="connsiteY3" fmla="*/ 208303 h 208303"/>
                <a:gd name="connsiteX4" fmla="*/ 124736 w 186094"/>
                <a:gd name="connsiteY4" fmla="*/ 197825 h 208303"/>
                <a:gd name="connsiteX5" fmla="*/ 186094 w 186094"/>
                <a:gd name="connsiteY5" fmla="*/ 116397 h 208303"/>
                <a:gd name="connsiteX6" fmla="*/ 186094 w 186094"/>
                <a:gd name="connsiteY6" fmla="*/ 0 h 208303"/>
                <a:gd name="connsiteX7" fmla="*/ 0 w 186094"/>
                <a:gd name="connsiteY7" fmla="*/ 0 h 208303"/>
                <a:gd name="connsiteX8" fmla="*/ 164000 w 186094"/>
                <a:gd name="connsiteY8" fmla="*/ 116397 h 208303"/>
                <a:gd name="connsiteX9" fmla="*/ 122590 w 186094"/>
                <a:gd name="connsiteY9" fmla="*/ 171819 h 208303"/>
                <a:gd name="connsiteX10" fmla="*/ 93173 w 186094"/>
                <a:gd name="connsiteY10" fmla="*/ 185706 h 208303"/>
                <a:gd name="connsiteX11" fmla="*/ 63757 w 186094"/>
                <a:gd name="connsiteY11" fmla="*/ 171819 h 208303"/>
                <a:gd name="connsiteX12" fmla="*/ 22346 w 186094"/>
                <a:gd name="connsiteY12" fmla="*/ 116397 h 208303"/>
                <a:gd name="connsiteX13" fmla="*/ 22346 w 186094"/>
                <a:gd name="connsiteY13" fmla="*/ 22345 h 208303"/>
                <a:gd name="connsiteX14" fmla="*/ 164000 w 186094"/>
                <a:gd name="connsiteY14" fmla="*/ 22345 h 208303"/>
                <a:gd name="connsiteX15" fmla="*/ 164000 w 186094"/>
                <a:gd name="connsiteY15" fmla="*/ 116397 h 208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094" h="208303">
                  <a:moveTo>
                    <a:pt x="0" y="0"/>
                  </a:moveTo>
                  <a:lnTo>
                    <a:pt x="0" y="116397"/>
                  </a:lnTo>
                  <a:cubicBezTo>
                    <a:pt x="0" y="159699"/>
                    <a:pt x="34467" y="184822"/>
                    <a:pt x="61358" y="197825"/>
                  </a:cubicBezTo>
                  <a:cubicBezTo>
                    <a:pt x="60348" y="199593"/>
                    <a:pt x="93047" y="208303"/>
                    <a:pt x="93047" y="208303"/>
                  </a:cubicBezTo>
                  <a:cubicBezTo>
                    <a:pt x="93047" y="208303"/>
                    <a:pt x="125746" y="199593"/>
                    <a:pt x="124736" y="197825"/>
                  </a:cubicBezTo>
                  <a:cubicBezTo>
                    <a:pt x="151754" y="184822"/>
                    <a:pt x="186094" y="159826"/>
                    <a:pt x="186094" y="116397"/>
                  </a:cubicBezTo>
                  <a:lnTo>
                    <a:pt x="186094" y="0"/>
                  </a:lnTo>
                  <a:lnTo>
                    <a:pt x="0" y="0"/>
                  </a:lnTo>
                  <a:close/>
                  <a:moveTo>
                    <a:pt x="164000" y="116397"/>
                  </a:moveTo>
                  <a:cubicBezTo>
                    <a:pt x="164000" y="137733"/>
                    <a:pt x="151375" y="153513"/>
                    <a:pt x="122590" y="171819"/>
                  </a:cubicBezTo>
                  <a:cubicBezTo>
                    <a:pt x="111732" y="178762"/>
                    <a:pt x="100496" y="183181"/>
                    <a:pt x="93173" y="185706"/>
                  </a:cubicBezTo>
                  <a:cubicBezTo>
                    <a:pt x="85851" y="183181"/>
                    <a:pt x="74614" y="178762"/>
                    <a:pt x="63757" y="171819"/>
                  </a:cubicBezTo>
                  <a:cubicBezTo>
                    <a:pt x="34972" y="153513"/>
                    <a:pt x="22346" y="136470"/>
                    <a:pt x="22346" y="116397"/>
                  </a:cubicBezTo>
                  <a:lnTo>
                    <a:pt x="22346" y="22345"/>
                  </a:lnTo>
                  <a:lnTo>
                    <a:pt x="164000" y="22345"/>
                  </a:lnTo>
                  <a:lnTo>
                    <a:pt x="164000" y="116397"/>
                  </a:lnTo>
                  <a:close/>
                </a:path>
              </a:pathLst>
            </a:custGeom>
            <a:solidFill>
              <a:srgbClr val="BC8B00"/>
            </a:solidFill>
            <a:ln w="1262" cap="flat">
              <a:noFill/>
              <a:prstDash val="solid"/>
              <a:miter/>
            </a:ln>
          </p:spPr>
          <p:txBody>
            <a:bodyPr rtlCol="0" anchor="ctr"/>
            <a:lstStyle/>
            <a:p>
              <a:endParaRPr lang="en-QA"/>
            </a:p>
          </p:txBody>
        </p:sp>
        <p:sp>
          <p:nvSpPr>
            <p:cNvPr id="9919" name="Freeform 9918">
              <a:extLst>
                <a:ext uri="{FF2B5EF4-FFF2-40B4-BE49-F238E27FC236}">
                  <a16:creationId xmlns:a16="http://schemas.microsoft.com/office/drawing/2014/main" id="{F8D02D0A-CC4F-430B-2293-62159B228B82}"/>
                </a:ext>
              </a:extLst>
            </p:cNvPr>
            <p:cNvSpPr/>
            <p:nvPr/>
          </p:nvSpPr>
          <p:spPr>
            <a:xfrm>
              <a:off x="1377404" y="1839793"/>
              <a:ext cx="37244" cy="33075"/>
            </a:xfrm>
            <a:custGeom>
              <a:avLst/>
              <a:gdLst>
                <a:gd name="connsiteX0" fmla="*/ 0 w 37244"/>
                <a:gd name="connsiteY0" fmla="*/ 0 h 33075"/>
                <a:gd name="connsiteX1" fmla="*/ 37244 w 37244"/>
                <a:gd name="connsiteY1" fmla="*/ 0 h 33075"/>
                <a:gd name="connsiteX2" fmla="*/ 37244 w 37244"/>
                <a:gd name="connsiteY2" fmla="*/ 10857 h 33075"/>
                <a:gd name="connsiteX3" fmla="*/ 0 w 37244"/>
                <a:gd name="connsiteY3" fmla="*/ 10857 h 33075"/>
                <a:gd name="connsiteX4" fmla="*/ 0 w 37244"/>
                <a:gd name="connsiteY4" fmla="*/ 0 h 33075"/>
                <a:gd name="connsiteX5" fmla="*/ 0 w 37244"/>
                <a:gd name="connsiteY5" fmla="*/ 22219 h 33075"/>
                <a:gd name="connsiteX6" fmla="*/ 37244 w 37244"/>
                <a:gd name="connsiteY6" fmla="*/ 22219 h 33075"/>
                <a:gd name="connsiteX7" fmla="*/ 37244 w 37244"/>
                <a:gd name="connsiteY7" fmla="*/ 33076 h 33075"/>
                <a:gd name="connsiteX8" fmla="*/ 0 w 37244"/>
                <a:gd name="connsiteY8" fmla="*/ 33076 h 33075"/>
                <a:gd name="connsiteX9" fmla="*/ 0 w 37244"/>
                <a:gd name="connsiteY9" fmla="*/ 22219 h 3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244" h="33075">
                  <a:moveTo>
                    <a:pt x="0" y="0"/>
                  </a:moveTo>
                  <a:lnTo>
                    <a:pt x="37244" y="0"/>
                  </a:lnTo>
                  <a:lnTo>
                    <a:pt x="37244" y="10857"/>
                  </a:lnTo>
                  <a:lnTo>
                    <a:pt x="0" y="10857"/>
                  </a:lnTo>
                  <a:lnTo>
                    <a:pt x="0" y="0"/>
                  </a:lnTo>
                  <a:close/>
                  <a:moveTo>
                    <a:pt x="0" y="22219"/>
                  </a:moveTo>
                  <a:lnTo>
                    <a:pt x="37244" y="22219"/>
                  </a:lnTo>
                  <a:lnTo>
                    <a:pt x="37244" y="33076"/>
                  </a:lnTo>
                  <a:lnTo>
                    <a:pt x="0" y="33076"/>
                  </a:lnTo>
                  <a:lnTo>
                    <a:pt x="0" y="22219"/>
                  </a:lnTo>
                  <a:close/>
                </a:path>
              </a:pathLst>
            </a:custGeom>
            <a:solidFill>
              <a:srgbClr val="D80027"/>
            </a:solidFill>
            <a:ln w="1262" cap="flat">
              <a:noFill/>
              <a:prstDash val="solid"/>
              <a:miter/>
            </a:ln>
          </p:spPr>
          <p:txBody>
            <a:bodyPr rtlCol="0" anchor="ctr"/>
            <a:lstStyle/>
            <a:p>
              <a:endParaRPr lang="en-QA"/>
            </a:p>
          </p:txBody>
        </p:sp>
      </p:grpSp>
      <p:grpSp>
        <p:nvGrpSpPr>
          <p:cNvPr id="9920" name="Graphic 2">
            <a:extLst>
              <a:ext uri="{FF2B5EF4-FFF2-40B4-BE49-F238E27FC236}">
                <a16:creationId xmlns:a16="http://schemas.microsoft.com/office/drawing/2014/main" id="{299DC8F2-6C53-9E42-3BBF-266A7E7A3849}"/>
              </a:ext>
            </a:extLst>
          </p:cNvPr>
          <p:cNvGrpSpPr/>
          <p:nvPr/>
        </p:nvGrpSpPr>
        <p:grpSpPr>
          <a:xfrm>
            <a:off x="915742" y="3378285"/>
            <a:ext cx="855664" cy="570413"/>
            <a:chOff x="1043596" y="790832"/>
            <a:chExt cx="647668" cy="431756"/>
          </a:xfrm>
        </p:grpSpPr>
        <p:sp>
          <p:nvSpPr>
            <p:cNvPr id="9921" name="Freeform 9920">
              <a:extLst>
                <a:ext uri="{FF2B5EF4-FFF2-40B4-BE49-F238E27FC236}">
                  <a16:creationId xmlns:a16="http://schemas.microsoft.com/office/drawing/2014/main" id="{964BFF41-9F58-DEFB-3628-690F47C18289}"/>
                </a:ext>
              </a:extLst>
            </p:cNvPr>
            <p:cNvSpPr/>
            <p:nvPr/>
          </p:nvSpPr>
          <p:spPr>
            <a:xfrm>
              <a:off x="1043596" y="790832"/>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9922" name="Freeform 9921">
              <a:extLst>
                <a:ext uri="{FF2B5EF4-FFF2-40B4-BE49-F238E27FC236}">
                  <a16:creationId xmlns:a16="http://schemas.microsoft.com/office/drawing/2014/main" id="{4FEAC3D6-8775-B973-06E6-4491C669FA01}"/>
                </a:ext>
              </a:extLst>
            </p:cNvPr>
            <p:cNvSpPr/>
            <p:nvPr/>
          </p:nvSpPr>
          <p:spPr>
            <a:xfrm>
              <a:off x="1454291" y="1019461"/>
              <a:ext cx="144936" cy="128138"/>
            </a:xfrm>
            <a:custGeom>
              <a:avLst/>
              <a:gdLst>
                <a:gd name="connsiteX0" fmla="*/ 144936 w 144936"/>
                <a:gd name="connsiteY0" fmla="*/ 0 h 128138"/>
                <a:gd name="connsiteX1" fmla="*/ 72468 w 144936"/>
                <a:gd name="connsiteY1" fmla="*/ 128138 h 128138"/>
                <a:gd name="connsiteX2" fmla="*/ 0 w 144936"/>
                <a:gd name="connsiteY2" fmla="*/ 0 h 128138"/>
                <a:gd name="connsiteX3" fmla="*/ 144936 w 144936"/>
                <a:gd name="connsiteY3" fmla="*/ 0 h 128138"/>
              </a:gdLst>
              <a:ahLst/>
              <a:cxnLst>
                <a:cxn ang="0">
                  <a:pos x="connsiteX0" y="connsiteY0"/>
                </a:cxn>
                <a:cxn ang="0">
                  <a:pos x="connsiteX1" y="connsiteY1"/>
                </a:cxn>
                <a:cxn ang="0">
                  <a:pos x="connsiteX2" y="connsiteY2"/>
                </a:cxn>
                <a:cxn ang="0">
                  <a:pos x="connsiteX3" y="connsiteY3"/>
                </a:cxn>
              </a:cxnLst>
              <a:rect l="l" t="t" r="r" b="b"/>
              <a:pathLst>
                <a:path w="144936" h="128138">
                  <a:moveTo>
                    <a:pt x="144936" y="0"/>
                  </a:moveTo>
                  <a:cubicBezTo>
                    <a:pt x="144810" y="49488"/>
                    <a:pt x="136856" y="102763"/>
                    <a:pt x="72468" y="128138"/>
                  </a:cubicBezTo>
                  <a:cubicBezTo>
                    <a:pt x="7954" y="102763"/>
                    <a:pt x="126" y="49488"/>
                    <a:pt x="0" y="0"/>
                  </a:cubicBezTo>
                  <a:lnTo>
                    <a:pt x="144936" y="0"/>
                  </a:lnTo>
                  <a:close/>
                </a:path>
              </a:pathLst>
            </a:custGeom>
            <a:solidFill>
              <a:srgbClr val="FFFFFF"/>
            </a:solidFill>
            <a:ln w="1262" cap="flat">
              <a:noFill/>
              <a:prstDash val="solid"/>
              <a:miter/>
            </a:ln>
          </p:spPr>
          <p:txBody>
            <a:bodyPr rtlCol="0" anchor="ctr"/>
            <a:lstStyle/>
            <a:p>
              <a:endParaRPr lang="en-QA"/>
            </a:p>
          </p:txBody>
        </p:sp>
        <p:sp>
          <p:nvSpPr>
            <p:cNvPr id="9923" name="Freeform 9922">
              <a:extLst>
                <a:ext uri="{FF2B5EF4-FFF2-40B4-BE49-F238E27FC236}">
                  <a16:creationId xmlns:a16="http://schemas.microsoft.com/office/drawing/2014/main" id="{971A68D8-89C5-E86F-12D2-CFF2009128B1}"/>
                </a:ext>
              </a:extLst>
            </p:cNvPr>
            <p:cNvSpPr/>
            <p:nvPr/>
          </p:nvSpPr>
          <p:spPr>
            <a:xfrm>
              <a:off x="1454796" y="1040418"/>
              <a:ext cx="143799" cy="107307"/>
            </a:xfrm>
            <a:custGeom>
              <a:avLst/>
              <a:gdLst>
                <a:gd name="connsiteX0" fmla="*/ 143800 w 143799"/>
                <a:gd name="connsiteY0" fmla="*/ 0 h 107307"/>
                <a:gd name="connsiteX1" fmla="*/ 71837 w 143799"/>
                <a:gd name="connsiteY1" fmla="*/ 107308 h 107307"/>
                <a:gd name="connsiteX2" fmla="*/ 0 w 143799"/>
                <a:gd name="connsiteY2" fmla="*/ 126 h 107307"/>
              </a:gdLst>
              <a:ahLst/>
              <a:cxnLst>
                <a:cxn ang="0">
                  <a:pos x="connsiteX0" y="connsiteY0"/>
                </a:cxn>
                <a:cxn ang="0">
                  <a:pos x="connsiteX1" y="connsiteY1"/>
                </a:cxn>
                <a:cxn ang="0">
                  <a:pos x="connsiteX2" y="connsiteY2"/>
                </a:cxn>
              </a:cxnLst>
              <a:rect l="l" t="t" r="r" b="b"/>
              <a:pathLst>
                <a:path w="143799" h="107307">
                  <a:moveTo>
                    <a:pt x="143800" y="0"/>
                  </a:moveTo>
                  <a:cubicBezTo>
                    <a:pt x="140265" y="44059"/>
                    <a:pt x="128145" y="85089"/>
                    <a:pt x="71837" y="107308"/>
                  </a:cubicBezTo>
                  <a:cubicBezTo>
                    <a:pt x="15781" y="85089"/>
                    <a:pt x="3030" y="42671"/>
                    <a:pt x="0" y="126"/>
                  </a:cubicBezTo>
                </a:path>
              </a:pathLst>
            </a:custGeom>
            <a:solidFill>
              <a:srgbClr val="29DBFF"/>
            </a:solidFill>
            <a:ln w="1262" cap="flat">
              <a:noFill/>
              <a:prstDash val="solid"/>
              <a:miter/>
            </a:ln>
          </p:spPr>
          <p:txBody>
            <a:bodyPr rtlCol="0" anchor="ctr"/>
            <a:lstStyle/>
            <a:p>
              <a:endParaRPr lang="en-QA"/>
            </a:p>
          </p:txBody>
        </p:sp>
        <p:sp>
          <p:nvSpPr>
            <p:cNvPr id="9924" name="Freeform 9923">
              <a:extLst>
                <a:ext uri="{FF2B5EF4-FFF2-40B4-BE49-F238E27FC236}">
                  <a16:creationId xmlns:a16="http://schemas.microsoft.com/office/drawing/2014/main" id="{40B08F28-ACF4-ACD8-6B36-CEFEF423EC2C}"/>
                </a:ext>
              </a:extLst>
            </p:cNvPr>
            <p:cNvSpPr/>
            <p:nvPr/>
          </p:nvSpPr>
          <p:spPr>
            <a:xfrm>
              <a:off x="1457194" y="1061122"/>
              <a:ext cx="139128" cy="86603"/>
            </a:xfrm>
            <a:custGeom>
              <a:avLst/>
              <a:gdLst>
                <a:gd name="connsiteX0" fmla="*/ 139129 w 139128"/>
                <a:gd name="connsiteY0" fmla="*/ 0 h 86603"/>
                <a:gd name="connsiteX1" fmla="*/ 69564 w 139128"/>
                <a:gd name="connsiteY1" fmla="*/ 86604 h 86603"/>
                <a:gd name="connsiteX2" fmla="*/ 0 w 139128"/>
                <a:gd name="connsiteY2" fmla="*/ 253 h 86603"/>
              </a:gdLst>
              <a:ahLst/>
              <a:cxnLst>
                <a:cxn ang="0">
                  <a:pos x="connsiteX0" y="connsiteY0"/>
                </a:cxn>
                <a:cxn ang="0">
                  <a:pos x="connsiteX1" y="connsiteY1"/>
                </a:cxn>
                <a:cxn ang="0">
                  <a:pos x="connsiteX2" y="connsiteY2"/>
                </a:cxn>
              </a:cxnLst>
              <a:rect l="l" t="t" r="r" b="b"/>
              <a:pathLst>
                <a:path w="139128" h="86603">
                  <a:moveTo>
                    <a:pt x="139129" y="0"/>
                  </a:moveTo>
                  <a:cubicBezTo>
                    <a:pt x="135089" y="30677"/>
                    <a:pt x="118045" y="67541"/>
                    <a:pt x="69564" y="86604"/>
                  </a:cubicBezTo>
                  <a:cubicBezTo>
                    <a:pt x="21084" y="67541"/>
                    <a:pt x="5808" y="32950"/>
                    <a:pt x="0" y="253"/>
                  </a:cubicBezTo>
                </a:path>
              </a:pathLst>
            </a:custGeom>
            <a:solidFill>
              <a:srgbClr val="FFFFFF"/>
            </a:solidFill>
            <a:ln w="1262" cap="flat">
              <a:noFill/>
              <a:prstDash val="solid"/>
              <a:miter/>
            </a:ln>
          </p:spPr>
          <p:txBody>
            <a:bodyPr rtlCol="0" anchor="ctr"/>
            <a:lstStyle/>
            <a:p>
              <a:endParaRPr lang="en-QA"/>
            </a:p>
          </p:txBody>
        </p:sp>
        <p:sp>
          <p:nvSpPr>
            <p:cNvPr id="9925" name="Freeform 9924">
              <a:extLst>
                <a:ext uri="{FF2B5EF4-FFF2-40B4-BE49-F238E27FC236}">
                  <a16:creationId xmlns:a16="http://schemas.microsoft.com/office/drawing/2014/main" id="{A8BA329A-421C-2B0E-6CCB-53C15B75A080}"/>
                </a:ext>
              </a:extLst>
            </p:cNvPr>
            <p:cNvSpPr/>
            <p:nvPr/>
          </p:nvSpPr>
          <p:spPr>
            <a:xfrm>
              <a:off x="1462118" y="1081321"/>
              <a:ext cx="129659" cy="66909"/>
            </a:xfrm>
            <a:custGeom>
              <a:avLst/>
              <a:gdLst>
                <a:gd name="connsiteX0" fmla="*/ 129660 w 129659"/>
                <a:gd name="connsiteY0" fmla="*/ 253 h 66909"/>
                <a:gd name="connsiteX1" fmla="*/ 64893 w 129659"/>
                <a:gd name="connsiteY1" fmla="*/ 66910 h 66909"/>
                <a:gd name="connsiteX2" fmla="*/ 0 w 129659"/>
                <a:gd name="connsiteY2" fmla="*/ 0 h 66909"/>
              </a:gdLst>
              <a:ahLst/>
              <a:cxnLst>
                <a:cxn ang="0">
                  <a:pos x="connsiteX0" y="connsiteY0"/>
                </a:cxn>
                <a:cxn ang="0">
                  <a:pos x="connsiteX1" y="connsiteY1"/>
                </a:cxn>
                <a:cxn ang="0">
                  <a:pos x="connsiteX2" y="connsiteY2"/>
                </a:cxn>
              </a:cxnLst>
              <a:rect l="l" t="t" r="r" b="b"/>
              <a:pathLst>
                <a:path w="129659" h="66909">
                  <a:moveTo>
                    <a:pt x="129660" y="253"/>
                  </a:moveTo>
                  <a:cubicBezTo>
                    <a:pt x="122464" y="22598"/>
                    <a:pt x="105293" y="49993"/>
                    <a:pt x="64893" y="66910"/>
                  </a:cubicBezTo>
                  <a:cubicBezTo>
                    <a:pt x="24493" y="51003"/>
                    <a:pt x="7828" y="24239"/>
                    <a:pt x="0" y="0"/>
                  </a:cubicBezTo>
                </a:path>
              </a:pathLst>
            </a:custGeom>
            <a:solidFill>
              <a:srgbClr val="29DBFF"/>
            </a:solidFill>
            <a:ln w="1262" cap="flat">
              <a:noFill/>
              <a:prstDash val="solid"/>
              <a:miter/>
            </a:ln>
          </p:spPr>
          <p:txBody>
            <a:bodyPr rtlCol="0" anchor="ctr"/>
            <a:lstStyle/>
            <a:p>
              <a:endParaRPr lang="en-QA"/>
            </a:p>
          </p:txBody>
        </p:sp>
        <p:sp>
          <p:nvSpPr>
            <p:cNvPr id="9926" name="Freeform 9925">
              <a:extLst>
                <a:ext uri="{FF2B5EF4-FFF2-40B4-BE49-F238E27FC236}">
                  <a16:creationId xmlns:a16="http://schemas.microsoft.com/office/drawing/2014/main" id="{437C3122-B1FB-1035-71A7-929E14FFE31C}"/>
                </a:ext>
              </a:extLst>
            </p:cNvPr>
            <p:cNvSpPr/>
            <p:nvPr/>
          </p:nvSpPr>
          <p:spPr>
            <a:xfrm>
              <a:off x="1471208" y="1102277"/>
              <a:ext cx="111100" cy="45574"/>
            </a:xfrm>
            <a:custGeom>
              <a:avLst/>
              <a:gdLst>
                <a:gd name="connsiteX0" fmla="*/ 111101 w 111100"/>
                <a:gd name="connsiteY0" fmla="*/ 253 h 45574"/>
                <a:gd name="connsiteX1" fmla="*/ 55550 w 111100"/>
                <a:gd name="connsiteY1" fmla="*/ 45574 h 45574"/>
                <a:gd name="connsiteX2" fmla="*/ 0 w 111100"/>
                <a:gd name="connsiteY2" fmla="*/ 0 h 45574"/>
              </a:gdLst>
              <a:ahLst/>
              <a:cxnLst>
                <a:cxn ang="0">
                  <a:pos x="connsiteX0" y="connsiteY0"/>
                </a:cxn>
                <a:cxn ang="0">
                  <a:pos x="connsiteX1" y="connsiteY1"/>
                </a:cxn>
                <a:cxn ang="0">
                  <a:pos x="connsiteX2" y="connsiteY2"/>
                </a:cxn>
              </a:cxnLst>
              <a:rect l="l" t="t" r="r" b="b"/>
              <a:pathLst>
                <a:path w="111100" h="45574">
                  <a:moveTo>
                    <a:pt x="111101" y="253"/>
                  </a:moveTo>
                  <a:cubicBezTo>
                    <a:pt x="102895" y="14518"/>
                    <a:pt x="88755" y="32319"/>
                    <a:pt x="55550" y="45574"/>
                  </a:cubicBezTo>
                  <a:cubicBezTo>
                    <a:pt x="20831" y="31056"/>
                    <a:pt x="8333" y="13634"/>
                    <a:pt x="0" y="0"/>
                  </a:cubicBezTo>
                </a:path>
              </a:pathLst>
            </a:custGeom>
            <a:solidFill>
              <a:srgbClr val="FFFFFF"/>
            </a:solidFill>
            <a:ln w="1262" cap="flat">
              <a:noFill/>
              <a:prstDash val="solid"/>
              <a:miter/>
            </a:ln>
          </p:spPr>
          <p:txBody>
            <a:bodyPr rtlCol="0" anchor="ctr"/>
            <a:lstStyle/>
            <a:p>
              <a:endParaRPr lang="en-QA"/>
            </a:p>
          </p:txBody>
        </p:sp>
        <p:sp>
          <p:nvSpPr>
            <p:cNvPr id="9927" name="Freeform 9926">
              <a:extLst>
                <a:ext uri="{FF2B5EF4-FFF2-40B4-BE49-F238E27FC236}">
                  <a16:creationId xmlns:a16="http://schemas.microsoft.com/office/drawing/2014/main" id="{75597562-4DB8-E804-00ED-6C52585BD063}"/>
                </a:ext>
              </a:extLst>
            </p:cNvPr>
            <p:cNvSpPr/>
            <p:nvPr/>
          </p:nvSpPr>
          <p:spPr>
            <a:xfrm>
              <a:off x="1490020" y="1125506"/>
              <a:ext cx="74235" cy="22597"/>
            </a:xfrm>
            <a:custGeom>
              <a:avLst/>
              <a:gdLst>
                <a:gd name="connsiteX0" fmla="*/ 74236 w 74235"/>
                <a:gd name="connsiteY0" fmla="*/ 0 h 22597"/>
                <a:gd name="connsiteX1" fmla="*/ 36865 w 74235"/>
                <a:gd name="connsiteY1" fmla="*/ 22598 h 22597"/>
                <a:gd name="connsiteX2" fmla="*/ 0 w 74235"/>
                <a:gd name="connsiteY2" fmla="*/ 505 h 22597"/>
              </a:gdLst>
              <a:ahLst/>
              <a:cxnLst>
                <a:cxn ang="0">
                  <a:pos x="connsiteX0" y="connsiteY0"/>
                </a:cxn>
                <a:cxn ang="0">
                  <a:pos x="connsiteX1" y="connsiteY1"/>
                </a:cxn>
                <a:cxn ang="0">
                  <a:pos x="connsiteX2" y="connsiteY2"/>
                </a:cxn>
              </a:cxnLst>
              <a:rect l="l" t="t" r="r" b="b"/>
              <a:pathLst>
                <a:path w="74235" h="22597">
                  <a:moveTo>
                    <a:pt x="74236" y="0"/>
                  </a:moveTo>
                  <a:cubicBezTo>
                    <a:pt x="64009" y="9090"/>
                    <a:pt x="59086" y="14139"/>
                    <a:pt x="36865" y="22598"/>
                  </a:cubicBezTo>
                  <a:cubicBezTo>
                    <a:pt x="11489" y="12624"/>
                    <a:pt x="8333" y="7953"/>
                    <a:pt x="0" y="505"/>
                  </a:cubicBezTo>
                </a:path>
              </a:pathLst>
            </a:custGeom>
            <a:solidFill>
              <a:srgbClr val="29DBFF"/>
            </a:solidFill>
            <a:ln w="1262" cap="flat">
              <a:noFill/>
              <a:prstDash val="solid"/>
              <a:miter/>
            </a:ln>
          </p:spPr>
          <p:txBody>
            <a:bodyPr rtlCol="0" anchor="ctr"/>
            <a:lstStyle/>
            <a:p>
              <a:endParaRPr lang="en-QA"/>
            </a:p>
          </p:txBody>
        </p:sp>
        <p:sp>
          <p:nvSpPr>
            <p:cNvPr id="9928" name="Freeform 9927">
              <a:extLst>
                <a:ext uri="{FF2B5EF4-FFF2-40B4-BE49-F238E27FC236}">
                  <a16:creationId xmlns:a16="http://schemas.microsoft.com/office/drawing/2014/main" id="{DD234E5C-D299-4E84-B9E0-C6B910A523E8}"/>
                </a:ext>
              </a:extLst>
            </p:cNvPr>
            <p:cNvSpPr/>
            <p:nvPr/>
          </p:nvSpPr>
          <p:spPr>
            <a:xfrm>
              <a:off x="1475501" y="898519"/>
              <a:ext cx="102894" cy="229764"/>
            </a:xfrm>
            <a:custGeom>
              <a:avLst/>
              <a:gdLst>
                <a:gd name="connsiteX0" fmla="*/ 52015 w 102894"/>
                <a:gd name="connsiteY0" fmla="*/ 184696 h 229764"/>
                <a:gd name="connsiteX1" fmla="*/ 16791 w 102894"/>
                <a:gd name="connsiteY1" fmla="*/ 229765 h 229764"/>
                <a:gd name="connsiteX2" fmla="*/ 0 w 102894"/>
                <a:gd name="connsiteY2" fmla="*/ 210828 h 229764"/>
                <a:gd name="connsiteX3" fmla="*/ 52142 w 102894"/>
                <a:gd name="connsiteY3" fmla="*/ 147580 h 229764"/>
                <a:gd name="connsiteX4" fmla="*/ 102895 w 102894"/>
                <a:gd name="connsiteY4" fmla="*/ 210323 h 229764"/>
                <a:gd name="connsiteX5" fmla="*/ 86230 w 102894"/>
                <a:gd name="connsiteY5" fmla="*/ 229260 h 229764"/>
                <a:gd name="connsiteX6" fmla="*/ 52015 w 102894"/>
                <a:gd name="connsiteY6" fmla="*/ 184696 h 229764"/>
                <a:gd name="connsiteX7" fmla="*/ 51132 w 102894"/>
                <a:gd name="connsiteY7" fmla="*/ 0 h 229764"/>
                <a:gd name="connsiteX8" fmla="*/ 17675 w 102894"/>
                <a:gd name="connsiteY8" fmla="*/ 56810 h 229764"/>
                <a:gd name="connsiteX9" fmla="*/ 84588 w 102894"/>
                <a:gd name="connsiteY9" fmla="*/ 56810 h 229764"/>
                <a:gd name="connsiteX10" fmla="*/ 51132 w 102894"/>
                <a:gd name="connsiteY10" fmla="*/ 0 h 229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894" h="229764">
                  <a:moveTo>
                    <a:pt x="52015" y="184696"/>
                  </a:moveTo>
                  <a:cubicBezTo>
                    <a:pt x="51763" y="184443"/>
                    <a:pt x="16791" y="229765"/>
                    <a:pt x="16791" y="229765"/>
                  </a:cubicBezTo>
                  <a:cubicBezTo>
                    <a:pt x="14519" y="228124"/>
                    <a:pt x="4166" y="217772"/>
                    <a:pt x="0" y="210828"/>
                  </a:cubicBezTo>
                  <a:lnTo>
                    <a:pt x="52142" y="147580"/>
                  </a:lnTo>
                  <a:lnTo>
                    <a:pt x="102895" y="210323"/>
                  </a:lnTo>
                  <a:cubicBezTo>
                    <a:pt x="97971" y="218529"/>
                    <a:pt x="88502" y="227493"/>
                    <a:pt x="86230" y="229260"/>
                  </a:cubicBezTo>
                  <a:lnTo>
                    <a:pt x="52015" y="184696"/>
                  </a:lnTo>
                  <a:close/>
                  <a:moveTo>
                    <a:pt x="51132" y="0"/>
                  </a:moveTo>
                  <a:lnTo>
                    <a:pt x="17675" y="56810"/>
                  </a:lnTo>
                  <a:lnTo>
                    <a:pt x="84588" y="56810"/>
                  </a:lnTo>
                  <a:lnTo>
                    <a:pt x="51132" y="0"/>
                  </a:lnTo>
                  <a:close/>
                </a:path>
              </a:pathLst>
            </a:custGeom>
            <a:solidFill>
              <a:srgbClr val="5CC85C"/>
            </a:solidFill>
            <a:ln w="1262" cap="flat">
              <a:noFill/>
              <a:prstDash val="solid"/>
              <a:miter/>
            </a:ln>
          </p:spPr>
          <p:txBody>
            <a:bodyPr rtlCol="0" anchor="ctr"/>
            <a:lstStyle/>
            <a:p>
              <a:endParaRPr lang="en-QA"/>
            </a:p>
          </p:txBody>
        </p:sp>
        <p:sp>
          <p:nvSpPr>
            <p:cNvPr id="9929" name="Freeform 9928">
              <a:extLst>
                <a:ext uri="{FF2B5EF4-FFF2-40B4-BE49-F238E27FC236}">
                  <a16:creationId xmlns:a16="http://schemas.microsoft.com/office/drawing/2014/main" id="{45154125-615A-E6D3-2DB7-26D61D6E9EE1}"/>
                </a:ext>
              </a:extLst>
            </p:cNvPr>
            <p:cNvSpPr/>
            <p:nvPr/>
          </p:nvSpPr>
          <p:spPr>
            <a:xfrm>
              <a:off x="1390237" y="1014804"/>
              <a:ext cx="42611" cy="121971"/>
            </a:xfrm>
            <a:custGeom>
              <a:avLst/>
              <a:gdLst>
                <a:gd name="connsiteX0" fmla="*/ 40948 w 42611"/>
                <a:gd name="connsiteY0" fmla="*/ 63641 h 121971"/>
                <a:gd name="connsiteX1" fmla="*/ 29544 w 42611"/>
                <a:gd name="connsiteY1" fmla="*/ 59 h 121971"/>
                <a:gd name="connsiteX2" fmla="*/ 1663 w 42611"/>
                <a:gd name="connsiteY2" fmla="*/ 58330 h 121971"/>
                <a:gd name="connsiteX3" fmla="*/ 13068 w 42611"/>
                <a:gd name="connsiteY3" fmla="*/ 121913 h 121971"/>
                <a:gd name="connsiteX4" fmla="*/ 40948 w 42611"/>
                <a:gd name="connsiteY4" fmla="*/ 63641 h 121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11" h="121971">
                  <a:moveTo>
                    <a:pt x="40948" y="63641"/>
                  </a:moveTo>
                  <a:cubicBezTo>
                    <a:pt x="45498" y="29993"/>
                    <a:pt x="40393" y="1526"/>
                    <a:pt x="29544" y="59"/>
                  </a:cubicBezTo>
                  <a:cubicBezTo>
                    <a:pt x="18695" y="-1408"/>
                    <a:pt x="6213" y="24680"/>
                    <a:pt x="1663" y="58330"/>
                  </a:cubicBezTo>
                  <a:cubicBezTo>
                    <a:pt x="-2886" y="91979"/>
                    <a:pt x="2219" y="120446"/>
                    <a:pt x="13068" y="121913"/>
                  </a:cubicBezTo>
                  <a:cubicBezTo>
                    <a:pt x="23916" y="123378"/>
                    <a:pt x="36398" y="97290"/>
                    <a:pt x="40948" y="63641"/>
                  </a:cubicBezTo>
                  <a:close/>
                </a:path>
              </a:pathLst>
            </a:custGeom>
            <a:solidFill>
              <a:srgbClr val="F7A226"/>
            </a:solidFill>
            <a:ln w="1262" cap="flat">
              <a:noFill/>
              <a:prstDash val="solid"/>
              <a:miter/>
            </a:ln>
          </p:spPr>
          <p:txBody>
            <a:bodyPr rtlCol="0" anchor="ctr"/>
            <a:lstStyle/>
            <a:p>
              <a:endParaRPr lang="en-QA"/>
            </a:p>
          </p:txBody>
        </p:sp>
        <p:sp>
          <p:nvSpPr>
            <p:cNvPr id="9930" name="Freeform 9929">
              <a:extLst>
                <a:ext uri="{FF2B5EF4-FFF2-40B4-BE49-F238E27FC236}">
                  <a16:creationId xmlns:a16="http://schemas.microsoft.com/office/drawing/2014/main" id="{A100D232-F612-72B8-B80B-D267DC712CBE}"/>
                </a:ext>
              </a:extLst>
            </p:cNvPr>
            <p:cNvSpPr/>
            <p:nvPr/>
          </p:nvSpPr>
          <p:spPr>
            <a:xfrm>
              <a:off x="1416212" y="984597"/>
              <a:ext cx="20150" cy="28242"/>
            </a:xfrm>
            <a:custGeom>
              <a:avLst/>
              <a:gdLst>
                <a:gd name="connsiteX0" fmla="*/ 18510 w 20150"/>
                <a:gd name="connsiteY0" fmla="*/ 17512 h 28242"/>
                <a:gd name="connsiteX1" fmla="*/ 15586 w 20150"/>
                <a:gd name="connsiteY1" fmla="*/ 417 h 28242"/>
                <a:gd name="connsiteX2" fmla="*/ 1641 w 20150"/>
                <a:gd name="connsiteY2" fmla="*/ 10731 h 28242"/>
                <a:gd name="connsiteX3" fmla="*/ 4566 w 20150"/>
                <a:gd name="connsiteY3" fmla="*/ 27826 h 28242"/>
                <a:gd name="connsiteX4" fmla="*/ 18510 w 20150"/>
                <a:gd name="connsiteY4" fmla="*/ 17512 h 28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0" h="28242">
                  <a:moveTo>
                    <a:pt x="18510" y="17512"/>
                  </a:moveTo>
                  <a:cubicBezTo>
                    <a:pt x="21552" y="9943"/>
                    <a:pt x="20243" y="2289"/>
                    <a:pt x="15586" y="417"/>
                  </a:cubicBezTo>
                  <a:cubicBezTo>
                    <a:pt x="10927" y="-1457"/>
                    <a:pt x="4685" y="3161"/>
                    <a:pt x="1641" y="10731"/>
                  </a:cubicBezTo>
                  <a:cubicBezTo>
                    <a:pt x="-1402" y="18299"/>
                    <a:pt x="-92" y="25954"/>
                    <a:pt x="4566" y="27826"/>
                  </a:cubicBezTo>
                  <a:cubicBezTo>
                    <a:pt x="9224" y="29698"/>
                    <a:pt x="15467" y="25080"/>
                    <a:pt x="18510" y="17512"/>
                  </a:cubicBezTo>
                  <a:close/>
                </a:path>
              </a:pathLst>
            </a:custGeom>
            <a:solidFill>
              <a:srgbClr val="DDC7AB"/>
            </a:solidFill>
            <a:ln w="1262" cap="flat">
              <a:noFill/>
              <a:prstDash val="solid"/>
              <a:miter/>
            </a:ln>
          </p:spPr>
          <p:txBody>
            <a:bodyPr rtlCol="0" anchor="ctr"/>
            <a:lstStyle/>
            <a:p>
              <a:endParaRPr lang="en-QA"/>
            </a:p>
          </p:txBody>
        </p:sp>
        <p:sp>
          <p:nvSpPr>
            <p:cNvPr id="9931" name="Freeform 9930">
              <a:extLst>
                <a:ext uri="{FF2B5EF4-FFF2-40B4-BE49-F238E27FC236}">
                  <a16:creationId xmlns:a16="http://schemas.microsoft.com/office/drawing/2014/main" id="{1B78AFF3-68EF-B049-A740-016EA10A5B34}"/>
                </a:ext>
              </a:extLst>
            </p:cNvPr>
            <p:cNvSpPr/>
            <p:nvPr/>
          </p:nvSpPr>
          <p:spPr>
            <a:xfrm>
              <a:off x="1407257" y="1119577"/>
              <a:ext cx="9227" cy="28510"/>
            </a:xfrm>
            <a:custGeom>
              <a:avLst/>
              <a:gdLst>
                <a:gd name="connsiteX0" fmla="*/ 8736 w 9227"/>
                <a:gd name="connsiteY0" fmla="*/ 14854 h 28510"/>
                <a:gd name="connsiteX1" fmla="*/ 6682 w 9227"/>
                <a:gd name="connsiteY1" fmla="*/ 13 h 28510"/>
                <a:gd name="connsiteX2" fmla="*/ 491 w 9227"/>
                <a:gd name="connsiteY2" fmla="*/ 13656 h 28510"/>
                <a:gd name="connsiteX3" fmla="*/ 2545 w 9227"/>
                <a:gd name="connsiteY3" fmla="*/ 28497 h 28510"/>
                <a:gd name="connsiteX4" fmla="*/ 8736 w 9227"/>
                <a:gd name="connsiteY4" fmla="*/ 14854 h 28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7" h="28510">
                  <a:moveTo>
                    <a:pt x="8736" y="14854"/>
                  </a:moveTo>
                  <a:cubicBezTo>
                    <a:pt x="9879" y="6988"/>
                    <a:pt x="8959" y="344"/>
                    <a:pt x="6682" y="13"/>
                  </a:cubicBezTo>
                  <a:cubicBezTo>
                    <a:pt x="4405" y="-318"/>
                    <a:pt x="1632" y="5791"/>
                    <a:pt x="491" y="13656"/>
                  </a:cubicBezTo>
                  <a:cubicBezTo>
                    <a:pt x="-652" y="21522"/>
                    <a:pt x="269" y="28167"/>
                    <a:pt x="2545" y="28497"/>
                  </a:cubicBezTo>
                  <a:cubicBezTo>
                    <a:pt x="4823" y="28828"/>
                    <a:pt x="7594" y="22720"/>
                    <a:pt x="8736" y="14854"/>
                  </a:cubicBezTo>
                  <a:close/>
                </a:path>
              </a:pathLst>
            </a:custGeom>
            <a:solidFill>
              <a:srgbClr val="DDC7AB"/>
            </a:solidFill>
            <a:ln w="1262" cap="flat">
              <a:noFill/>
              <a:prstDash val="solid"/>
              <a:miter/>
            </a:ln>
          </p:spPr>
          <p:txBody>
            <a:bodyPr rtlCol="0" anchor="ctr"/>
            <a:lstStyle/>
            <a:p>
              <a:endParaRPr lang="en-QA"/>
            </a:p>
          </p:txBody>
        </p:sp>
        <p:sp>
          <p:nvSpPr>
            <p:cNvPr id="9932" name="Freeform 9931">
              <a:extLst>
                <a:ext uri="{FF2B5EF4-FFF2-40B4-BE49-F238E27FC236}">
                  <a16:creationId xmlns:a16="http://schemas.microsoft.com/office/drawing/2014/main" id="{6005BBFA-0E7C-69F3-D866-D1A8BF73DB07}"/>
                </a:ext>
              </a:extLst>
            </p:cNvPr>
            <p:cNvSpPr/>
            <p:nvPr/>
          </p:nvSpPr>
          <p:spPr>
            <a:xfrm>
              <a:off x="1417629" y="1117078"/>
              <a:ext cx="8454" cy="27738"/>
            </a:xfrm>
            <a:custGeom>
              <a:avLst/>
              <a:gdLst>
                <a:gd name="connsiteX0" fmla="*/ 4970 w 8454"/>
                <a:gd name="connsiteY0" fmla="*/ 27736 h 27738"/>
                <a:gd name="connsiteX1" fmla="*/ 8388 w 8454"/>
                <a:gd name="connsiteY1" fmla="*/ 13646 h 27738"/>
                <a:gd name="connsiteX2" fmla="*/ 3484 w 8454"/>
                <a:gd name="connsiteY2" fmla="*/ 2 h 27738"/>
                <a:gd name="connsiteX3" fmla="*/ 67 w 8454"/>
                <a:gd name="connsiteY3" fmla="*/ 14092 h 27738"/>
                <a:gd name="connsiteX4" fmla="*/ 4970 w 8454"/>
                <a:gd name="connsiteY4" fmla="*/ 27736 h 27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4" h="27738">
                  <a:moveTo>
                    <a:pt x="4970" y="27736"/>
                  </a:moveTo>
                  <a:cubicBezTo>
                    <a:pt x="7268" y="27613"/>
                    <a:pt x="8798" y="21304"/>
                    <a:pt x="8388" y="13646"/>
                  </a:cubicBezTo>
                  <a:cubicBezTo>
                    <a:pt x="7977" y="5987"/>
                    <a:pt x="5782" y="-122"/>
                    <a:pt x="3484" y="2"/>
                  </a:cubicBezTo>
                  <a:cubicBezTo>
                    <a:pt x="1186" y="124"/>
                    <a:pt x="-344" y="6433"/>
                    <a:pt x="67" y="14092"/>
                  </a:cubicBezTo>
                  <a:cubicBezTo>
                    <a:pt x="477" y="21751"/>
                    <a:pt x="2672" y="27860"/>
                    <a:pt x="4970" y="27736"/>
                  </a:cubicBezTo>
                  <a:close/>
                </a:path>
              </a:pathLst>
            </a:custGeom>
            <a:solidFill>
              <a:srgbClr val="DDC7AB"/>
            </a:solidFill>
            <a:ln w="1262" cap="flat">
              <a:noFill/>
              <a:prstDash val="solid"/>
              <a:miter/>
            </a:ln>
          </p:spPr>
          <p:txBody>
            <a:bodyPr rtlCol="0" anchor="ctr"/>
            <a:lstStyle/>
            <a:p>
              <a:endParaRPr lang="en-QA"/>
            </a:p>
          </p:txBody>
        </p:sp>
        <p:sp>
          <p:nvSpPr>
            <p:cNvPr id="9933" name="Freeform 9932">
              <a:extLst>
                <a:ext uri="{FF2B5EF4-FFF2-40B4-BE49-F238E27FC236}">
                  <a16:creationId xmlns:a16="http://schemas.microsoft.com/office/drawing/2014/main" id="{54FC559A-906C-7DD4-4576-32E595363B92}"/>
                </a:ext>
              </a:extLst>
            </p:cNvPr>
            <p:cNvSpPr/>
            <p:nvPr/>
          </p:nvSpPr>
          <p:spPr>
            <a:xfrm>
              <a:off x="1432712" y="1028522"/>
              <a:ext cx="15930" cy="32406"/>
            </a:xfrm>
            <a:custGeom>
              <a:avLst/>
              <a:gdLst>
                <a:gd name="connsiteX0" fmla="*/ 14309 w 15930"/>
                <a:gd name="connsiteY0" fmla="*/ 32293 h 32406"/>
                <a:gd name="connsiteX1" fmla="*/ 12781 w 15930"/>
                <a:gd name="connsiteY1" fmla="*/ 14304 h 32406"/>
                <a:gd name="connsiteX2" fmla="*/ 1621 w 15930"/>
                <a:gd name="connsiteY2" fmla="*/ 113 h 32406"/>
                <a:gd name="connsiteX3" fmla="*/ 3149 w 15930"/>
                <a:gd name="connsiteY3" fmla="*/ 18102 h 32406"/>
                <a:gd name="connsiteX4" fmla="*/ 14309 w 15930"/>
                <a:gd name="connsiteY4" fmla="*/ 32293 h 32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30" h="32406">
                  <a:moveTo>
                    <a:pt x="14309" y="32293"/>
                  </a:moveTo>
                  <a:cubicBezTo>
                    <a:pt x="16969" y="31245"/>
                    <a:pt x="16285" y="23191"/>
                    <a:pt x="12781" y="14304"/>
                  </a:cubicBezTo>
                  <a:cubicBezTo>
                    <a:pt x="9276" y="5418"/>
                    <a:pt x="4281" y="-936"/>
                    <a:pt x="1621" y="113"/>
                  </a:cubicBezTo>
                  <a:cubicBezTo>
                    <a:pt x="-1038" y="1161"/>
                    <a:pt x="-354" y="9215"/>
                    <a:pt x="3149" y="18102"/>
                  </a:cubicBezTo>
                  <a:cubicBezTo>
                    <a:pt x="6653" y="26988"/>
                    <a:pt x="11650" y="33342"/>
                    <a:pt x="14309" y="32293"/>
                  </a:cubicBezTo>
                  <a:close/>
                </a:path>
              </a:pathLst>
            </a:custGeom>
            <a:solidFill>
              <a:srgbClr val="DDC7AB"/>
            </a:solidFill>
            <a:ln w="1262" cap="flat">
              <a:noFill/>
              <a:prstDash val="solid"/>
              <a:miter/>
            </a:ln>
          </p:spPr>
          <p:txBody>
            <a:bodyPr rtlCol="0" anchor="ctr"/>
            <a:lstStyle/>
            <a:p>
              <a:endParaRPr lang="en-QA"/>
            </a:p>
          </p:txBody>
        </p:sp>
        <p:sp>
          <p:nvSpPr>
            <p:cNvPr id="9934" name="Freeform 9933">
              <a:extLst>
                <a:ext uri="{FF2B5EF4-FFF2-40B4-BE49-F238E27FC236}">
                  <a16:creationId xmlns:a16="http://schemas.microsoft.com/office/drawing/2014/main" id="{3AAC3C8C-CA0F-6141-086A-D08A7EC64B1E}"/>
                </a:ext>
              </a:extLst>
            </p:cNvPr>
            <p:cNvSpPr/>
            <p:nvPr/>
          </p:nvSpPr>
          <p:spPr>
            <a:xfrm>
              <a:off x="1428251" y="1007712"/>
              <a:ext cx="32407" cy="15929"/>
            </a:xfrm>
            <a:custGeom>
              <a:avLst/>
              <a:gdLst>
                <a:gd name="connsiteX0" fmla="*/ 18103 w 32407"/>
                <a:gd name="connsiteY0" fmla="*/ 12780 h 15929"/>
                <a:gd name="connsiteX1" fmla="*/ 32295 w 32407"/>
                <a:gd name="connsiteY1" fmla="*/ 1620 h 15929"/>
                <a:gd name="connsiteX2" fmla="*/ 14305 w 32407"/>
                <a:gd name="connsiteY2" fmla="*/ 3149 h 15929"/>
                <a:gd name="connsiteX3" fmla="*/ 113 w 32407"/>
                <a:gd name="connsiteY3" fmla="*/ 14309 h 15929"/>
                <a:gd name="connsiteX4" fmla="*/ 18103 w 32407"/>
                <a:gd name="connsiteY4" fmla="*/ 12780 h 159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07" h="15929">
                  <a:moveTo>
                    <a:pt x="18103" y="12780"/>
                  </a:moveTo>
                  <a:cubicBezTo>
                    <a:pt x="26989" y="9277"/>
                    <a:pt x="33344" y="4280"/>
                    <a:pt x="32295" y="1620"/>
                  </a:cubicBezTo>
                  <a:cubicBezTo>
                    <a:pt x="31247" y="-1038"/>
                    <a:pt x="23192" y="-354"/>
                    <a:pt x="14305" y="3149"/>
                  </a:cubicBezTo>
                  <a:cubicBezTo>
                    <a:pt x="5418" y="6654"/>
                    <a:pt x="-935" y="11649"/>
                    <a:pt x="113" y="14309"/>
                  </a:cubicBezTo>
                  <a:cubicBezTo>
                    <a:pt x="1162" y="16968"/>
                    <a:pt x="9216" y="16284"/>
                    <a:pt x="18103" y="12780"/>
                  </a:cubicBezTo>
                  <a:close/>
                </a:path>
              </a:pathLst>
            </a:custGeom>
            <a:solidFill>
              <a:srgbClr val="DDC7AB"/>
            </a:solidFill>
            <a:ln w="1262" cap="flat">
              <a:noFill/>
              <a:prstDash val="solid"/>
              <a:miter/>
            </a:ln>
          </p:spPr>
          <p:txBody>
            <a:bodyPr rtlCol="0" anchor="ctr"/>
            <a:lstStyle/>
            <a:p>
              <a:endParaRPr lang="en-QA"/>
            </a:p>
          </p:txBody>
        </p:sp>
        <p:sp>
          <p:nvSpPr>
            <p:cNvPr id="9935" name="Freeform 9934">
              <a:extLst>
                <a:ext uri="{FF2B5EF4-FFF2-40B4-BE49-F238E27FC236}">
                  <a16:creationId xmlns:a16="http://schemas.microsoft.com/office/drawing/2014/main" id="{A7B2DB30-C9F8-6280-70ED-10ED043D579A}"/>
                </a:ext>
              </a:extLst>
            </p:cNvPr>
            <p:cNvSpPr/>
            <p:nvPr/>
          </p:nvSpPr>
          <p:spPr>
            <a:xfrm>
              <a:off x="1620225" y="1015063"/>
              <a:ext cx="42611" cy="121971"/>
            </a:xfrm>
            <a:custGeom>
              <a:avLst/>
              <a:gdLst>
                <a:gd name="connsiteX0" fmla="*/ 29544 w 42611"/>
                <a:gd name="connsiteY0" fmla="*/ 121913 h 121971"/>
                <a:gd name="connsiteX1" fmla="*/ 40949 w 42611"/>
                <a:gd name="connsiteY1" fmla="*/ 58330 h 121971"/>
                <a:gd name="connsiteX2" fmla="*/ 13067 w 42611"/>
                <a:gd name="connsiteY2" fmla="*/ 59 h 121971"/>
                <a:gd name="connsiteX3" fmla="*/ 1663 w 42611"/>
                <a:gd name="connsiteY3" fmla="*/ 63642 h 121971"/>
                <a:gd name="connsiteX4" fmla="*/ 29544 w 42611"/>
                <a:gd name="connsiteY4" fmla="*/ 121913 h 121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11" h="121971">
                  <a:moveTo>
                    <a:pt x="29544" y="121913"/>
                  </a:moveTo>
                  <a:cubicBezTo>
                    <a:pt x="40392" y="120446"/>
                    <a:pt x="45499" y="91979"/>
                    <a:pt x="40949" y="58330"/>
                  </a:cubicBezTo>
                  <a:cubicBezTo>
                    <a:pt x="36399" y="24682"/>
                    <a:pt x="23916" y="-1408"/>
                    <a:pt x="13067" y="59"/>
                  </a:cubicBezTo>
                  <a:cubicBezTo>
                    <a:pt x="2220" y="1526"/>
                    <a:pt x="-2887" y="29993"/>
                    <a:pt x="1663" y="63642"/>
                  </a:cubicBezTo>
                  <a:cubicBezTo>
                    <a:pt x="6213" y="97290"/>
                    <a:pt x="18696" y="123380"/>
                    <a:pt x="29544" y="121913"/>
                  </a:cubicBezTo>
                  <a:close/>
                </a:path>
              </a:pathLst>
            </a:custGeom>
            <a:solidFill>
              <a:srgbClr val="F7A226"/>
            </a:solidFill>
            <a:ln w="1262" cap="flat">
              <a:noFill/>
              <a:prstDash val="solid"/>
              <a:miter/>
            </a:ln>
          </p:spPr>
          <p:txBody>
            <a:bodyPr rtlCol="0" anchor="ctr"/>
            <a:lstStyle/>
            <a:p>
              <a:endParaRPr lang="en-QA"/>
            </a:p>
          </p:txBody>
        </p:sp>
        <p:sp>
          <p:nvSpPr>
            <p:cNvPr id="9936" name="Freeform 9935">
              <a:extLst>
                <a:ext uri="{FF2B5EF4-FFF2-40B4-BE49-F238E27FC236}">
                  <a16:creationId xmlns:a16="http://schemas.microsoft.com/office/drawing/2014/main" id="{42B2F4DA-6D74-AD0E-68E5-8F596A1B1E49}"/>
                </a:ext>
              </a:extLst>
            </p:cNvPr>
            <p:cNvSpPr/>
            <p:nvPr/>
          </p:nvSpPr>
          <p:spPr>
            <a:xfrm>
              <a:off x="1616822" y="984912"/>
              <a:ext cx="20150" cy="28242"/>
            </a:xfrm>
            <a:custGeom>
              <a:avLst/>
              <a:gdLst>
                <a:gd name="connsiteX0" fmla="*/ 15586 w 20150"/>
                <a:gd name="connsiteY0" fmla="*/ 27827 h 28242"/>
                <a:gd name="connsiteX1" fmla="*/ 18510 w 20150"/>
                <a:gd name="connsiteY1" fmla="*/ 10731 h 28242"/>
                <a:gd name="connsiteX2" fmla="*/ 4566 w 20150"/>
                <a:gd name="connsiteY2" fmla="*/ 416 h 28242"/>
                <a:gd name="connsiteX3" fmla="*/ 1641 w 20150"/>
                <a:gd name="connsiteY3" fmla="*/ 17512 h 28242"/>
                <a:gd name="connsiteX4" fmla="*/ 15586 w 20150"/>
                <a:gd name="connsiteY4" fmla="*/ 27827 h 28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0" h="28242">
                  <a:moveTo>
                    <a:pt x="15586" y="27827"/>
                  </a:moveTo>
                  <a:cubicBezTo>
                    <a:pt x="20243" y="25953"/>
                    <a:pt x="21552" y="18300"/>
                    <a:pt x="18510" y="10731"/>
                  </a:cubicBezTo>
                  <a:cubicBezTo>
                    <a:pt x="15467" y="3162"/>
                    <a:pt x="9224" y="-1456"/>
                    <a:pt x="4566" y="416"/>
                  </a:cubicBezTo>
                  <a:cubicBezTo>
                    <a:pt x="-92" y="2290"/>
                    <a:pt x="-1402" y="9943"/>
                    <a:pt x="1641" y="17512"/>
                  </a:cubicBezTo>
                  <a:cubicBezTo>
                    <a:pt x="4685" y="25081"/>
                    <a:pt x="10928" y="29699"/>
                    <a:pt x="15586" y="27827"/>
                  </a:cubicBezTo>
                  <a:close/>
                </a:path>
              </a:pathLst>
            </a:custGeom>
            <a:solidFill>
              <a:srgbClr val="DDC7AB"/>
            </a:solidFill>
            <a:ln w="1262" cap="flat">
              <a:noFill/>
              <a:prstDash val="solid"/>
              <a:miter/>
            </a:ln>
          </p:spPr>
          <p:txBody>
            <a:bodyPr rtlCol="0" anchor="ctr"/>
            <a:lstStyle/>
            <a:p>
              <a:endParaRPr lang="en-QA"/>
            </a:p>
          </p:txBody>
        </p:sp>
        <p:sp>
          <p:nvSpPr>
            <p:cNvPr id="9937" name="Freeform 9936">
              <a:extLst>
                <a:ext uri="{FF2B5EF4-FFF2-40B4-BE49-F238E27FC236}">
                  <a16:creationId xmlns:a16="http://schemas.microsoft.com/office/drawing/2014/main" id="{C944FFA5-DC2C-8F2D-EB1C-70719913CFC0}"/>
                </a:ext>
              </a:extLst>
            </p:cNvPr>
            <p:cNvSpPr/>
            <p:nvPr/>
          </p:nvSpPr>
          <p:spPr>
            <a:xfrm>
              <a:off x="1636651" y="1119813"/>
              <a:ext cx="9229" cy="28510"/>
            </a:xfrm>
            <a:custGeom>
              <a:avLst/>
              <a:gdLst>
                <a:gd name="connsiteX0" fmla="*/ 6684 w 9229"/>
                <a:gd name="connsiteY0" fmla="*/ 28497 h 28510"/>
                <a:gd name="connsiteX1" fmla="*/ 8737 w 9229"/>
                <a:gd name="connsiteY1" fmla="*/ 13656 h 28510"/>
                <a:gd name="connsiteX2" fmla="*/ 2545 w 9229"/>
                <a:gd name="connsiteY2" fmla="*/ 13 h 28510"/>
                <a:gd name="connsiteX3" fmla="*/ 492 w 9229"/>
                <a:gd name="connsiteY3" fmla="*/ 14854 h 28510"/>
                <a:gd name="connsiteX4" fmla="*/ 6684 w 9229"/>
                <a:gd name="connsiteY4" fmla="*/ 28497 h 28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9" h="28510">
                  <a:moveTo>
                    <a:pt x="6684" y="28497"/>
                  </a:moveTo>
                  <a:cubicBezTo>
                    <a:pt x="8962" y="28167"/>
                    <a:pt x="9881" y="21521"/>
                    <a:pt x="8737" y="13656"/>
                  </a:cubicBezTo>
                  <a:cubicBezTo>
                    <a:pt x="7595" y="5790"/>
                    <a:pt x="4821" y="-318"/>
                    <a:pt x="2545" y="13"/>
                  </a:cubicBezTo>
                  <a:cubicBezTo>
                    <a:pt x="267" y="344"/>
                    <a:pt x="-652" y="6989"/>
                    <a:pt x="492" y="14854"/>
                  </a:cubicBezTo>
                  <a:cubicBezTo>
                    <a:pt x="1634" y="22720"/>
                    <a:pt x="4408" y="28828"/>
                    <a:pt x="6684" y="28497"/>
                  </a:cubicBezTo>
                  <a:close/>
                </a:path>
              </a:pathLst>
            </a:custGeom>
            <a:solidFill>
              <a:srgbClr val="DDC7AB"/>
            </a:solidFill>
            <a:ln w="1262" cap="flat">
              <a:noFill/>
              <a:prstDash val="solid"/>
              <a:miter/>
            </a:ln>
          </p:spPr>
          <p:txBody>
            <a:bodyPr rtlCol="0" anchor="ctr"/>
            <a:lstStyle/>
            <a:p>
              <a:endParaRPr lang="en-QA"/>
            </a:p>
          </p:txBody>
        </p:sp>
        <p:sp>
          <p:nvSpPr>
            <p:cNvPr id="9938" name="Freeform 9937">
              <a:extLst>
                <a:ext uri="{FF2B5EF4-FFF2-40B4-BE49-F238E27FC236}">
                  <a16:creationId xmlns:a16="http://schemas.microsoft.com/office/drawing/2014/main" id="{FF70E12B-CC77-3DCA-A0EB-93F269506247}"/>
                </a:ext>
              </a:extLst>
            </p:cNvPr>
            <p:cNvSpPr/>
            <p:nvPr/>
          </p:nvSpPr>
          <p:spPr>
            <a:xfrm>
              <a:off x="1627043" y="1117295"/>
              <a:ext cx="8454" cy="27738"/>
            </a:xfrm>
            <a:custGeom>
              <a:avLst/>
              <a:gdLst>
                <a:gd name="connsiteX0" fmla="*/ 8388 w 8454"/>
                <a:gd name="connsiteY0" fmla="*/ 14092 h 27738"/>
                <a:gd name="connsiteX1" fmla="*/ 4971 w 8454"/>
                <a:gd name="connsiteY1" fmla="*/ 2 h 27738"/>
                <a:gd name="connsiteX2" fmla="*/ 67 w 8454"/>
                <a:gd name="connsiteY2" fmla="*/ 13646 h 27738"/>
                <a:gd name="connsiteX3" fmla="*/ 3484 w 8454"/>
                <a:gd name="connsiteY3" fmla="*/ 27736 h 27738"/>
                <a:gd name="connsiteX4" fmla="*/ 8388 w 8454"/>
                <a:gd name="connsiteY4" fmla="*/ 14092 h 27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4" h="27738">
                  <a:moveTo>
                    <a:pt x="8388" y="14092"/>
                  </a:moveTo>
                  <a:cubicBezTo>
                    <a:pt x="8798" y="6434"/>
                    <a:pt x="7269" y="124"/>
                    <a:pt x="4971" y="2"/>
                  </a:cubicBezTo>
                  <a:cubicBezTo>
                    <a:pt x="2674" y="-122"/>
                    <a:pt x="478" y="5987"/>
                    <a:pt x="67" y="13646"/>
                  </a:cubicBezTo>
                  <a:cubicBezTo>
                    <a:pt x="-344" y="21306"/>
                    <a:pt x="1186" y="27614"/>
                    <a:pt x="3484" y="27736"/>
                  </a:cubicBezTo>
                  <a:cubicBezTo>
                    <a:pt x="5782" y="27860"/>
                    <a:pt x="7977" y="21751"/>
                    <a:pt x="8388" y="14092"/>
                  </a:cubicBezTo>
                  <a:close/>
                </a:path>
              </a:pathLst>
            </a:custGeom>
            <a:solidFill>
              <a:srgbClr val="DDC7AB"/>
            </a:solidFill>
            <a:ln w="1262" cap="flat">
              <a:noFill/>
              <a:prstDash val="solid"/>
              <a:miter/>
            </a:ln>
          </p:spPr>
          <p:txBody>
            <a:bodyPr rtlCol="0" anchor="ctr"/>
            <a:lstStyle/>
            <a:p>
              <a:endParaRPr lang="en-QA"/>
            </a:p>
          </p:txBody>
        </p:sp>
        <p:sp>
          <p:nvSpPr>
            <p:cNvPr id="9939" name="Freeform 9938">
              <a:extLst>
                <a:ext uri="{FF2B5EF4-FFF2-40B4-BE49-F238E27FC236}">
                  <a16:creationId xmlns:a16="http://schemas.microsoft.com/office/drawing/2014/main" id="{BE27225C-BD68-5838-EEB0-9340C969CEE7}"/>
                </a:ext>
              </a:extLst>
            </p:cNvPr>
            <p:cNvSpPr/>
            <p:nvPr/>
          </p:nvSpPr>
          <p:spPr>
            <a:xfrm>
              <a:off x="1604424" y="1028614"/>
              <a:ext cx="15930" cy="32406"/>
            </a:xfrm>
            <a:custGeom>
              <a:avLst/>
              <a:gdLst>
                <a:gd name="connsiteX0" fmla="*/ 12781 w 15930"/>
                <a:gd name="connsiteY0" fmla="*/ 18102 h 32406"/>
                <a:gd name="connsiteX1" fmla="*/ 14310 w 15930"/>
                <a:gd name="connsiteY1" fmla="*/ 113 h 32406"/>
                <a:gd name="connsiteX2" fmla="*/ 3150 w 15930"/>
                <a:gd name="connsiteY2" fmla="*/ 14304 h 32406"/>
                <a:gd name="connsiteX3" fmla="*/ 1621 w 15930"/>
                <a:gd name="connsiteY3" fmla="*/ 32293 h 32406"/>
                <a:gd name="connsiteX4" fmla="*/ 12781 w 15930"/>
                <a:gd name="connsiteY4" fmla="*/ 18102 h 32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30" h="32406">
                  <a:moveTo>
                    <a:pt x="12781" y="18102"/>
                  </a:moveTo>
                  <a:cubicBezTo>
                    <a:pt x="16284" y="9215"/>
                    <a:pt x="16969" y="1162"/>
                    <a:pt x="14310" y="113"/>
                  </a:cubicBezTo>
                  <a:cubicBezTo>
                    <a:pt x="11650" y="-935"/>
                    <a:pt x="6654" y="5418"/>
                    <a:pt x="3150" y="14304"/>
                  </a:cubicBezTo>
                  <a:cubicBezTo>
                    <a:pt x="-354" y="23191"/>
                    <a:pt x="-1039" y="31245"/>
                    <a:pt x="1621" y="32293"/>
                  </a:cubicBezTo>
                  <a:cubicBezTo>
                    <a:pt x="4280" y="33342"/>
                    <a:pt x="9277" y="26988"/>
                    <a:pt x="12781" y="18102"/>
                  </a:cubicBezTo>
                  <a:close/>
                </a:path>
              </a:pathLst>
            </a:custGeom>
            <a:solidFill>
              <a:srgbClr val="DDC7AB"/>
            </a:solidFill>
            <a:ln w="1262" cap="flat">
              <a:noFill/>
              <a:prstDash val="solid"/>
              <a:miter/>
            </a:ln>
          </p:spPr>
          <p:txBody>
            <a:bodyPr rtlCol="0" anchor="ctr"/>
            <a:lstStyle/>
            <a:p>
              <a:endParaRPr lang="en-QA"/>
            </a:p>
          </p:txBody>
        </p:sp>
        <p:sp>
          <p:nvSpPr>
            <p:cNvPr id="9940" name="Freeform 9939">
              <a:extLst>
                <a:ext uri="{FF2B5EF4-FFF2-40B4-BE49-F238E27FC236}">
                  <a16:creationId xmlns:a16="http://schemas.microsoft.com/office/drawing/2014/main" id="{45247ED8-7B72-7485-AD1E-22CFC387340E}"/>
                </a:ext>
              </a:extLst>
            </p:cNvPr>
            <p:cNvSpPr/>
            <p:nvPr/>
          </p:nvSpPr>
          <p:spPr>
            <a:xfrm>
              <a:off x="1592517" y="1007910"/>
              <a:ext cx="32408" cy="15929"/>
            </a:xfrm>
            <a:custGeom>
              <a:avLst/>
              <a:gdLst>
                <a:gd name="connsiteX0" fmla="*/ 32295 w 32408"/>
                <a:gd name="connsiteY0" fmla="*/ 14308 h 15929"/>
                <a:gd name="connsiteX1" fmla="*/ 18103 w 32408"/>
                <a:gd name="connsiteY1" fmla="*/ 3149 h 15929"/>
                <a:gd name="connsiteX2" fmla="*/ 113 w 32408"/>
                <a:gd name="connsiteY2" fmla="*/ 1620 h 15929"/>
                <a:gd name="connsiteX3" fmla="*/ 14305 w 32408"/>
                <a:gd name="connsiteY3" fmla="*/ 12780 h 15929"/>
                <a:gd name="connsiteX4" fmla="*/ 32295 w 32408"/>
                <a:gd name="connsiteY4" fmla="*/ 14308 h 159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08" h="15929">
                  <a:moveTo>
                    <a:pt x="32295" y="14308"/>
                  </a:moveTo>
                  <a:cubicBezTo>
                    <a:pt x="33344" y="11649"/>
                    <a:pt x="26990" y="6653"/>
                    <a:pt x="18103" y="3149"/>
                  </a:cubicBezTo>
                  <a:cubicBezTo>
                    <a:pt x="9216" y="-354"/>
                    <a:pt x="1161" y="-1038"/>
                    <a:pt x="113" y="1620"/>
                  </a:cubicBezTo>
                  <a:cubicBezTo>
                    <a:pt x="-936" y="4280"/>
                    <a:pt x="5418" y="9276"/>
                    <a:pt x="14305" y="12780"/>
                  </a:cubicBezTo>
                  <a:cubicBezTo>
                    <a:pt x="23192" y="16284"/>
                    <a:pt x="31246" y="16968"/>
                    <a:pt x="32295" y="14308"/>
                  </a:cubicBezTo>
                  <a:close/>
                </a:path>
              </a:pathLst>
            </a:custGeom>
            <a:solidFill>
              <a:srgbClr val="DDC7AB"/>
            </a:solidFill>
            <a:ln w="1262" cap="flat">
              <a:noFill/>
              <a:prstDash val="solid"/>
              <a:miter/>
            </a:ln>
          </p:spPr>
          <p:txBody>
            <a:bodyPr rtlCol="0" anchor="ctr"/>
            <a:lstStyle/>
            <a:p>
              <a:endParaRPr lang="en-QA"/>
            </a:p>
          </p:txBody>
        </p:sp>
        <p:sp>
          <p:nvSpPr>
            <p:cNvPr id="9941" name="Freeform 9940">
              <a:extLst>
                <a:ext uri="{FF2B5EF4-FFF2-40B4-BE49-F238E27FC236}">
                  <a16:creationId xmlns:a16="http://schemas.microsoft.com/office/drawing/2014/main" id="{46F7440C-BAAE-479B-0A1B-1BBC4726BAF3}"/>
                </a:ext>
              </a:extLst>
            </p:cNvPr>
            <p:cNvSpPr/>
            <p:nvPr/>
          </p:nvSpPr>
          <p:spPr>
            <a:xfrm>
              <a:off x="1493176" y="955329"/>
              <a:ext cx="56308" cy="64132"/>
            </a:xfrm>
            <a:custGeom>
              <a:avLst/>
              <a:gdLst>
                <a:gd name="connsiteX0" fmla="*/ 21715 w 56308"/>
                <a:gd name="connsiteY0" fmla="*/ 0 h 64132"/>
                <a:gd name="connsiteX1" fmla="*/ 0 w 56308"/>
                <a:gd name="connsiteY1" fmla="*/ 31182 h 64132"/>
                <a:gd name="connsiteX2" fmla="*/ 22473 w 56308"/>
                <a:gd name="connsiteY2" fmla="*/ 64132 h 64132"/>
                <a:gd name="connsiteX3" fmla="*/ 50374 w 56308"/>
                <a:gd name="connsiteY3" fmla="*/ 64132 h 64132"/>
                <a:gd name="connsiteX4" fmla="*/ 56308 w 56308"/>
                <a:gd name="connsiteY4" fmla="*/ 32066 h 64132"/>
                <a:gd name="connsiteX5" fmla="*/ 49490 w 56308"/>
                <a:gd name="connsiteY5" fmla="*/ 0 h 64132"/>
                <a:gd name="connsiteX6" fmla="*/ 21715 w 56308"/>
                <a:gd name="connsiteY6" fmla="*/ 0 h 64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308" h="64132">
                  <a:moveTo>
                    <a:pt x="21715" y="0"/>
                  </a:moveTo>
                  <a:lnTo>
                    <a:pt x="0" y="31182"/>
                  </a:lnTo>
                  <a:lnTo>
                    <a:pt x="22473" y="64132"/>
                  </a:lnTo>
                  <a:lnTo>
                    <a:pt x="50374" y="64132"/>
                  </a:lnTo>
                  <a:lnTo>
                    <a:pt x="56308" y="32066"/>
                  </a:lnTo>
                  <a:lnTo>
                    <a:pt x="49490" y="0"/>
                  </a:lnTo>
                  <a:lnTo>
                    <a:pt x="21715" y="0"/>
                  </a:lnTo>
                  <a:close/>
                </a:path>
              </a:pathLst>
            </a:custGeom>
            <a:solidFill>
              <a:srgbClr val="B0C6CC"/>
            </a:solidFill>
            <a:ln w="1262" cap="flat">
              <a:noFill/>
              <a:prstDash val="solid"/>
              <a:miter/>
            </a:ln>
          </p:spPr>
          <p:txBody>
            <a:bodyPr rtlCol="0" anchor="ctr"/>
            <a:lstStyle/>
            <a:p>
              <a:endParaRPr lang="en-QA"/>
            </a:p>
          </p:txBody>
        </p:sp>
        <p:sp>
          <p:nvSpPr>
            <p:cNvPr id="9942" name="Freeform 9941">
              <a:extLst>
                <a:ext uri="{FF2B5EF4-FFF2-40B4-BE49-F238E27FC236}">
                  <a16:creationId xmlns:a16="http://schemas.microsoft.com/office/drawing/2014/main" id="{A87B18DF-626E-25D7-656C-103C44D8B3AA}"/>
                </a:ext>
              </a:extLst>
            </p:cNvPr>
            <p:cNvSpPr/>
            <p:nvPr/>
          </p:nvSpPr>
          <p:spPr>
            <a:xfrm>
              <a:off x="1043596" y="790832"/>
              <a:ext cx="323202" cy="215499"/>
            </a:xfrm>
            <a:custGeom>
              <a:avLst/>
              <a:gdLst>
                <a:gd name="connsiteX0" fmla="*/ 323203 w 323202"/>
                <a:gd name="connsiteY0" fmla="*/ 0 h 215499"/>
                <a:gd name="connsiteX1" fmla="*/ 323203 w 323202"/>
                <a:gd name="connsiteY1" fmla="*/ 148211 h 215499"/>
                <a:gd name="connsiteX2" fmla="*/ 265001 w 323202"/>
                <a:gd name="connsiteY2" fmla="*/ 148211 h 215499"/>
                <a:gd name="connsiteX3" fmla="*/ 323203 w 323202"/>
                <a:gd name="connsiteY3" fmla="*/ 186968 h 215499"/>
                <a:gd name="connsiteX4" fmla="*/ 323203 w 323202"/>
                <a:gd name="connsiteY4" fmla="*/ 215499 h 215499"/>
                <a:gd name="connsiteX5" fmla="*/ 294670 w 323202"/>
                <a:gd name="connsiteY5" fmla="*/ 215499 h 215499"/>
                <a:gd name="connsiteX6" fmla="*/ 202002 w 323202"/>
                <a:gd name="connsiteY6" fmla="*/ 153766 h 215499"/>
                <a:gd name="connsiteX7" fmla="*/ 202002 w 323202"/>
                <a:gd name="connsiteY7" fmla="*/ 215499 h 215499"/>
                <a:gd name="connsiteX8" fmla="*/ 121201 w 323202"/>
                <a:gd name="connsiteY8" fmla="*/ 215499 h 215499"/>
                <a:gd name="connsiteX9" fmla="*/ 121201 w 323202"/>
                <a:gd name="connsiteY9" fmla="*/ 153766 h 215499"/>
                <a:gd name="connsiteX10" fmla="*/ 28533 w 323202"/>
                <a:gd name="connsiteY10" fmla="*/ 215499 h 215499"/>
                <a:gd name="connsiteX11" fmla="*/ 0 w 323202"/>
                <a:gd name="connsiteY11" fmla="*/ 215499 h 215499"/>
                <a:gd name="connsiteX12" fmla="*/ 0 w 323202"/>
                <a:gd name="connsiteY12" fmla="*/ 186968 h 215499"/>
                <a:gd name="connsiteX13" fmla="*/ 58202 w 323202"/>
                <a:gd name="connsiteY13" fmla="*/ 148211 h 215499"/>
                <a:gd name="connsiteX14" fmla="*/ 0 w 323202"/>
                <a:gd name="connsiteY14" fmla="*/ 148211 h 215499"/>
                <a:gd name="connsiteX15" fmla="*/ 0 w 323202"/>
                <a:gd name="connsiteY15" fmla="*/ 67415 h 215499"/>
                <a:gd name="connsiteX16" fmla="*/ 58202 w 323202"/>
                <a:gd name="connsiteY16" fmla="*/ 67415 h 215499"/>
                <a:gd name="connsiteX17" fmla="*/ 0 w 323202"/>
                <a:gd name="connsiteY17" fmla="*/ 28658 h 215499"/>
                <a:gd name="connsiteX18" fmla="*/ 0 w 323202"/>
                <a:gd name="connsiteY18" fmla="*/ 0 h 215499"/>
                <a:gd name="connsiteX19" fmla="*/ 28533 w 323202"/>
                <a:gd name="connsiteY19" fmla="*/ 0 h 215499"/>
                <a:gd name="connsiteX20" fmla="*/ 121201 w 323202"/>
                <a:gd name="connsiteY20" fmla="*/ 61734 h 215499"/>
                <a:gd name="connsiteX21" fmla="*/ 121201 w 323202"/>
                <a:gd name="connsiteY21" fmla="*/ 0 h 215499"/>
                <a:gd name="connsiteX22" fmla="*/ 202002 w 323202"/>
                <a:gd name="connsiteY22" fmla="*/ 0 h 215499"/>
                <a:gd name="connsiteX23" fmla="*/ 202002 w 323202"/>
                <a:gd name="connsiteY23" fmla="*/ 61734 h 215499"/>
                <a:gd name="connsiteX24" fmla="*/ 294670 w 323202"/>
                <a:gd name="connsiteY24" fmla="*/ 0 h 215499"/>
                <a:gd name="connsiteX25" fmla="*/ 323203 w 323202"/>
                <a:gd name="connsiteY25" fmla="*/ 0 h 2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23202" h="215499">
                  <a:moveTo>
                    <a:pt x="323203" y="0"/>
                  </a:moveTo>
                  <a:lnTo>
                    <a:pt x="323203" y="148211"/>
                  </a:lnTo>
                  <a:lnTo>
                    <a:pt x="265001" y="148211"/>
                  </a:lnTo>
                  <a:lnTo>
                    <a:pt x="323203" y="186968"/>
                  </a:lnTo>
                  <a:lnTo>
                    <a:pt x="323203" y="215499"/>
                  </a:lnTo>
                  <a:lnTo>
                    <a:pt x="294670" y="215499"/>
                  </a:lnTo>
                  <a:lnTo>
                    <a:pt x="202002" y="153766"/>
                  </a:lnTo>
                  <a:lnTo>
                    <a:pt x="202002" y="215499"/>
                  </a:lnTo>
                  <a:lnTo>
                    <a:pt x="121201" y="215499"/>
                  </a:lnTo>
                  <a:lnTo>
                    <a:pt x="121201" y="153766"/>
                  </a:lnTo>
                  <a:lnTo>
                    <a:pt x="28533" y="215499"/>
                  </a:lnTo>
                  <a:lnTo>
                    <a:pt x="0" y="215499"/>
                  </a:lnTo>
                  <a:lnTo>
                    <a:pt x="0" y="186968"/>
                  </a:lnTo>
                  <a:lnTo>
                    <a:pt x="58202" y="148211"/>
                  </a:lnTo>
                  <a:lnTo>
                    <a:pt x="0" y="148211"/>
                  </a:lnTo>
                  <a:lnTo>
                    <a:pt x="0" y="67415"/>
                  </a:lnTo>
                  <a:lnTo>
                    <a:pt x="58202" y="67415"/>
                  </a:lnTo>
                  <a:lnTo>
                    <a:pt x="0" y="28658"/>
                  </a:lnTo>
                  <a:lnTo>
                    <a:pt x="0" y="0"/>
                  </a:lnTo>
                  <a:lnTo>
                    <a:pt x="28533" y="0"/>
                  </a:lnTo>
                  <a:lnTo>
                    <a:pt x="121201" y="61734"/>
                  </a:lnTo>
                  <a:lnTo>
                    <a:pt x="121201" y="0"/>
                  </a:lnTo>
                  <a:lnTo>
                    <a:pt x="202002" y="0"/>
                  </a:lnTo>
                  <a:lnTo>
                    <a:pt x="202002" y="61734"/>
                  </a:lnTo>
                  <a:lnTo>
                    <a:pt x="294670" y="0"/>
                  </a:lnTo>
                  <a:lnTo>
                    <a:pt x="323203" y="0"/>
                  </a:lnTo>
                  <a:close/>
                </a:path>
              </a:pathLst>
            </a:custGeom>
            <a:solidFill>
              <a:srgbClr val="FFFFFF"/>
            </a:solidFill>
            <a:ln w="1262" cap="flat">
              <a:noFill/>
              <a:prstDash val="solid"/>
              <a:miter/>
            </a:ln>
          </p:spPr>
          <p:txBody>
            <a:bodyPr rtlCol="0" anchor="ctr"/>
            <a:lstStyle/>
            <a:p>
              <a:endParaRPr lang="en-QA"/>
            </a:p>
          </p:txBody>
        </p:sp>
        <p:sp>
          <p:nvSpPr>
            <p:cNvPr id="9943" name="Freeform 9942">
              <a:extLst>
                <a:ext uri="{FF2B5EF4-FFF2-40B4-BE49-F238E27FC236}">
                  <a16:creationId xmlns:a16="http://schemas.microsoft.com/office/drawing/2014/main" id="{474D9630-4653-97F1-4019-B4821CC6BF60}"/>
                </a:ext>
              </a:extLst>
            </p:cNvPr>
            <p:cNvSpPr/>
            <p:nvPr/>
          </p:nvSpPr>
          <p:spPr>
            <a:xfrm>
              <a:off x="1043596" y="790832"/>
              <a:ext cx="323202" cy="215499"/>
            </a:xfrm>
            <a:custGeom>
              <a:avLst/>
              <a:gdLst>
                <a:gd name="connsiteX0" fmla="*/ 181802 w 323202"/>
                <a:gd name="connsiteY0" fmla="*/ 0 h 215499"/>
                <a:gd name="connsiteX1" fmla="*/ 141401 w 323202"/>
                <a:gd name="connsiteY1" fmla="*/ 0 h 215499"/>
                <a:gd name="connsiteX2" fmla="*/ 141401 w 323202"/>
                <a:gd name="connsiteY2" fmla="*/ 87614 h 215499"/>
                <a:gd name="connsiteX3" fmla="*/ 0 w 323202"/>
                <a:gd name="connsiteY3" fmla="*/ 87614 h 215499"/>
                <a:gd name="connsiteX4" fmla="*/ 0 w 323202"/>
                <a:gd name="connsiteY4" fmla="*/ 128012 h 215499"/>
                <a:gd name="connsiteX5" fmla="*/ 141401 w 323202"/>
                <a:gd name="connsiteY5" fmla="*/ 128012 h 215499"/>
                <a:gd name="connsiteX6" fmla="*/ 141401 w 323202"/>
                <a:gd name="connsiteY6" fmla="*/ 215499 h 215499"/>
                <a:gd name="connsiteX7" fmla="*/ 181802 w 323202"/>
                <a:gd name="connsiteY7" fmla="*/ 215499 h 215499"/>
                <a:gd name="connsiteX8" fmla="*/ 181802 w 323202"/>
                <a:gd name="connsiteY8" fmla="*/ 128012 h 215499"/>
                <a:gd name="connsiteX9" fmla="*/ 323203 w 323202"/>
                <a:gd name="connsiteY9" fmla="*/ 128012 h 215499"/>
                <a:gd name="connsiteX10" fmla="*/ 323203 w 323202"/>
                <a:gd name="connsiteY10" fmla="*/ 87614 h 215499"/>
                <a:gd name="connsiteX11" fmla="*/ 181802 w 323202"/>
                <a:gd name="connsiteY11" fmla="*/ 87614 h 215499"/>
                <a:gd name="connsiteX12" fmla="*/ 181802 w 323202"/>
                <a:gd name="connsiteY12" fmla="*/ 0 h 2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202" h="215499">
                  <a:moveTo>
                    <a:pt x="181802" y="0"/>
                  </a:moveTo>
                  <a:lnTo>
                    <a:pt x="141401" y="0"/>
                  </a:lnTo>
                  <a:lnTo>
                    <a:pt x="141401" y="87614"/>
                  </a:lnTo>
                  <a:lnTo>
                    <a:pt x="0" y="87614"/>
                  </a:lnTo>
                  <a:lnTo>
                    <a:pt x="0" y="128012"/>
                  </a:lnTo>
                  <a:lnTo>
                    <a:pt x="141401" y="128012"/>
                  </a:lnTo>
                  <a:lnTo>
                    <a:pt x="141401" y="215499"/>
                  </a:lnTo>
                  <a:lnTo>
                    <a:pt x="181802" y="215499"/>
                  </a:lnTo>
                  <a:lnTo>
                    <a:pt x="181802" y="128012"/>
                  </a:lnTo>
                  <a:lnTo>
                    <a:pt x="323203" y="128012"/>
                  </a:lnTo>
                  <a:lnTo>
                    <a:pt x="323203" y="87614"/>
                  </a:lnTo>
                  <a:lnTo>
                    <a:pt x="181802" y="87614"/>
                  </a:lnTo>
                  <a:lnTo>
                    <a:pt x="181802" y="0"/>
                  </a:lnTo>
                  <a:close/>
                </a:path>
              </a:pathLst>
            </a:custGeom>
            <a:solidFill>
              <a:srgbClr val="D80027"/>
            </a:solidFill>
            <a:ln w="1262" cap="flat">
              <a:noFill/>
              <a:prstDash val="solid"/>
              <a:miter/>
            </a:ln>
          </p:spPr>
          <p:txBody>
            <a:bodyPr rtlCol="0" anchor="ctr"/>
            <a:lstStyle/>
            <a:p>
              <a:endParaRPr lang="en-QA"/>
            </a:p>
          </p:txBody>
        </p:sp>
        <p:sp>
          <p:nvSpPr>
            <p:cNvPr id="9944" name="Freeform 9943">
              <a:extLst>
                <a:ext uri="{FF2B5EF4-FFF2-40B4-BE49-F238E27FC236}">
                  <a16:creationId xmlns:a16="http://schemas.microsoft.com/office/drawing/2014/main" id="{EEB1C9AC-C9C9-9DB5-B3F1-55509CEDBBED}"/>
                </a:ext>
              </a:extLst>
            </p:cNvPr>
            <p:cNvSpPr/>
            <p:nvPr/>
          </p:nvSpPr>
          <p:spPr>
            <a:xfrm>
              <a:off x="1308597" y="819490"/>
              <a:ext cx="58201" cy="38757"/>
            </a:xfrm>
            <a:custGeom>
              <a:avLst/>
              <a:gdLst>
                <a:gd name="connsiteX0" fmla="*/ 58202 w 58201"/>
                <a:gd name="connsiteY0" fmla="*/ 0 h 38757"/>
                <a:gd name="connsiteX1" fmla="*/ 58202 w 58201"/>
                <a:gd name="connsiteY1" fmla="*/ 38757 h 38757"/>
                <a:gd name="connsiteX2" fmla="*/ 0 w 58201"/>
                <a:gd name="connsiteY2" fmla="*/ 38757 h 38757"/>
                <a:gd name="connsiteX3" fmla="*/ 58202 w 58201"/>
                <a:gd name="connsiteY3" fmla="*/ 0 h 38757"/>
              </a:gdLst>
              <a:ahLst/>
              <a:cxnLst>
                <a:cxn ang="0">
                  <a:pos x="connsiteX0" y="connsiteY0"/>
                </a:cxn>
                <a:cxn ang="0">
                  <a:pos x="connsiteX1" y="connsiteY1"/>
                </a:cxn>
                <a:cxn ang="0">
                  <a:pos x="connsiteX2" y="connsiteY2"/>
                </a:cxn>
                <a:cxn ang="0">
                  <a:pos x="connsiteX3" y="connsiteY3"/>
                </a:cxn>
              </a:cxnLst>
              <a:rect l="l" t="t" r="r" b="b"/>
              <a:pathLst>
                <a:path w="58201" h="38757">
                  <a:moveTo>
                    <a:pt x="58202" y="0"/>
                  </a:moveTo>
                  <a:lnTo>
                    <a:pt x="58202" y="38757"/>
                  </a:lnTo>
                  <a:lnTo>
                    <a:pt x="0" y="38757"/>
                  </a:lnTo>
                  <a:lnTo>
                    <a:pt x="58202" y="0"/>
                  </a:lnTo>
                  <a:close/>
                </a:path>
              </a:pathLst>
            </a:custGeom>
            <a:solidFill>
              <a:srgbClr val="2E52B2"/>
            </a:solidFill>
            <a:ln w="1262" cap="flat">
              <a:noFill/>
              <a:prstDash val="solid"/>
              <a:miter/>
            </a:ln>
          </p:spPr>
          <p:txBody>
            <a:bodyPr rtlCol="0" anchor="ctr"/>
            <a:lstStyle/>
            <a:p>
              <a:endParaRPr lang="en-QA"/>
            </a:p>
          </p:txBody>
        </p:sp>
        <p:sp>
          <p:nvSpPr>
            <p:cNvPr id="9945" name="Freeform 9944">
              <a:extLst>
                <a:ext uri="{FF2B5EF4-FFF2-40B4-BE49-F238E27FC236}">
                  <a16:creationId xmlns:a16="http://schemas.microsoft.com/office/drawing/2014/main" id="{D511F4C6-55B6-3905-F6D3-D8A62D2118CB}"/>
                </a:ext>
              </a:extLst>
            </p:cNvPr>
            <p:cNvSpPr/>
            <p:nvPr/>
          </p:nvSpPr>
          <p:spPr>
            <a:xfrm>
              <a:off x="1043596" y="939043"/>
              <a:ext cx="107439" cy="67288"/>
            </a:xfrm>
            <a:custGeom>
              <a:avLst/>
              <a:gdLst>
                <a:gd name="connsiteX0" fmla="*/ 0 w 107439"/>
                <a:gd name="connsiteY0" fmla="*/ 67288 h 67288"/>
                <a:gd name="connsiteX1" fmla="*/ 0 w 107439"/>
                <a:gd name="connsiteY1" fmla="*/ 53401 h 67288"/>
                <a:gd name="connsiteX2" fmla="*/ 78907 w 107439"/>
                <a:gd name="connsiteY2" fmla="*/ 0 h 67288"/>
                <a:gd name="connsiteX3" fmla="*/ 107440 w 107439"/>
                <a:gd name="connsiteY3" fmla="*/ 0 h 67288"/>
                <a:gd name="connsiteX4" fmla="*/ 9216 w 107439"/>
                <a:gd name="connsiteY4" fmla="*/ 67288 h 67288"/>
                <a:gd name="connsiteX5" fmla="*/ 0 w 107439"/>
                <a:gd name="connsiteY5" fmla="*/ 67288 h 67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439" h="67288">
                  <a:moveTo>
                    <a:pt x="0" y="67288"/>
                  </a:moveTo>
                  <a:lnTo>
                    <a:pt x="0" y="53401"/>
                  </a:lnTo>
                  <a:lnTo>
                    <a:pt x="78907" y="0"/>
                  </a:lnTo>
                  <a:lnTo>
                    <a:pt x="107440" y="0"/>
                  </a:lnTo>
                  <a:lnTo>
                    <a:pt x="9216" y="67288"/>
                  </a:lnTo>
                  <a:lnTo>
                    <a:pt x="0" y="67288"/>
                  </a:lnTo>
                  <a:close/>
                </a:path>
              </a:pathLst>
            </a:custGeom>
            <a:solidFill>
              <a:srgbClr val="D80027"/>
            </a:solidFill>
            <a:ln w="1262" cap="flat">
              <a:noFill/>
              <a:prstDash val="solid"/>
              <a:miter/>
            </a:ln>
          </p:spPr>
          <p:txBody>
            <a:bodyPr rtlCol="0" anchor="ctr"/>
            <a:lstStyle/>
            <a:p>
              <a:endParaRPr lang="en-QA"/>
            </a:p>
          </p:txBody>
        </p:sp>
        <p:sp>
          <p:nvSpPr>
            <p:cNvPr id="9946" name="Freeform 9945">
              <a:extLst>
                <a:ext uri="{FF2B5EF4-FFF2-40B4-BE49-F238E27FC236}">
                  <a16:creationId xmlns:a16="http://schemas.microsoft.com/office/drawing/2014/main" id="{D73BCD97-A401-ACF6-A39B-CACE1AD8CC7F}"/>
                </a:ext>
              </a:extLst>
            </p:cNvPr>
            <p:cNvSpPr/>
            <p:nvPr/>
          </p:nvSpPr>
          <p:spPr>
            <a:xfrm>
              <a:off x="1043596" y="790958"/>
              <a:ext cx="323202" cy="215373"/>
            </a:xfrm>
            <a:custGeom>
              <a:avLst/>
              <a:gdLst>
                <a:gd name="connsiteX0" fmla="*/ 9216 w 323202"/>
                <a:gd name="connsiteY0" fmla="*/ 0 h 215373"/>
                <a:gd name="connsiteX1" fmla="*/ 107440 w 323202"/>
                <a:gd name="connsiteY1" fmla="*/ 67162 h 215373"/>
                <a:gd name="connsiteX2" fmla="*/ 78907 w 323202"/>
                <a:gd name="connsiteY2" fmla="*/ 67162 h 215373"/>
                <a:gd name="connsiteX3" fmla="*/ 0 w 323202"/>
                <a:gd name="connsiteY3" fmla="*/ 13887 h 215373"/>
                <a:gd name="connsiteX4" fmla="*/ 0 w 323202"/>
                <a:gd name="connsiteY4" fmla="*/ 0 h 215373"/>
                <a:gd name="connsiteX5" fmla="*/ 9216 w 323202"/>
                <a:gd name="connsiteY5" fmla="*/ 0 h 215373"/>
                <a:gd name="connsiteX6" fmla="*/ 323203 w 323202"/>
                <a:gd name="connsiteY6" fmla="*/ 0 h 215373"/>
                <a:gd name="connsiteX7" fmla="*/ 323203 w 323202"/>
                <a:gd name="connsiteY7" fmla="*/ 13887 h 215373"/>
                <a:gd name="connsiteX8" fmla="*/ 244296 w 323202"/>
                <a:gd name="connsiteY8" fmla="*/ 67288 h 215373"/>
                <a:gd name="connsiteX9" fmla="*/ 215763 w 323202"/>
                <a:gd name="connsiteY9" fmla="*/ 67288 h 215373"/>
                <a:gd name="connsiteX10" fmla="*/ 313987 w 323202"/>
                <a:gd name="connsiteY10" fmla="*/ 0 h 215373"/>
                <a:gd name="connsiteX11" fmla="*/ 323203 w 323202"/>
                <a:gd name="connsiteY11" fmla="*/ 0 h 215373"/>
                <a:gd name="connsiteX12" fmla="*/ 313987 w 323202"/>
                <a:gd name="connsiteY12" fmla="*/ 215373 h 215373"/>
                <a:gd name="connsiteX13" fmla="*/ 215763 w 323202"/>
                <a:gd name="connsiteY13" fmla="*/ 148085 h 215373"/>
                <a:gd name="connsiteX14" fmla="*/ 244296 w 323202"/>
                <a:gd name="connsiteY14" fmla="*/ 148085 h 215373"/>
                <a:gd name="connsiteX15" fmla="*/ 323203 w 323202"/>
                <a:gd name="connsiteY15" fmla="*/ 201486 h 215373"/>
                <a:gd name="connsiteX16" fmla="*/ 323203 w 323202"/>
                <a:gd name="connsiteY16" fmla="*/ 215373 h 215373"/>
                <a:gd name="connsiteX17" fmla="*/ 313987 w 323202"/>
                <a:gd name="connsiteY17" fmla="*/ 215373 h 21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3202" h="215373">
                  <a:moveTo>
                    <a:pt x="9216" y="0"/>
                  </a:moveTo>
                  <a:lnTo>
                    <a:pt x="107440" y="67162"/>
                  </a:lnTo>
                  <a:lnTo>
                    <a:pt x="78907" y="67162"/>
                  </a:lnTo>
                  <a:lnTo>
                    <a:pt x="0" y="13887"/>
                  </a:lnTo>
                  <a:lnTo>
                    <a:pt x="0" y="0"/>
                  </a:lnTo>
                  <a:lnTo>
                    <a:pt x="9216" y="0"/>
                  </a:lnTo>
                  <a:close/>
                  <a:moveTo>
                    <a:pt x="323203" y="0"/>
                  </a:moveTo>
                  <a:lnTo>
                    <a:pt x="323203" y="13887"/>
                  </a:lnTo>
                  <a:lnTo>
                    <a:pt x="244296" y="67288"/>
                  </a:lnTo>
                  <a:lnTo>
                    <a:pt x="215763" y="67288"/>
                  </a:lnTo>
                  <a:lnTo>
                    <a:pt x="313987" y="0"/>
                  </a:lnTo>
                  <a:lnTo>
                    <a:pt x="323203" y="0"/>
                  </a:lnTo>
                  <a:close/>
                  <a:moveTo>
                    <a:pt x="313987" y="215373"/>
                  </a:moveTo>
                  <a:lnTo>
                    <a:pt x="215763" y="148085"/>
                  </a:lnTo>
                  <a:lnTo>
                    <a:pt x="244296" y="148085"/>
                  </a:lnTo>
                  <a:lnTo>
                    <a:pt x="323203" y="201486"/>
                  </a:lnTo>
                  <a:lnTo>
                    <a:pt x="323203" y="215373"/>
                  </a:lnTo>
                  <a:lnTo>
                    <a:pt x="313987" y="215373"/>
                  </a:lnTo>
                  <a:close/>
                </a:path>
              </a:pathLst>
            </a:custGeom>
            <a:solidFill>
              <a:srgbClr val="D80027"/>
            </a:solidFill>
            <a:ln w="1262" cap="flat">
              <a:noFill/>
              <a:prstDash val="solid"/>
              <a:miter/>
            </a:ln>
          </p:spPr>
          <p:txBody>
            <a:bodyPr rtlCol="0" anchor="ctr"/>
            <a:lstStyle/>
            <a:p>
              <a:endParaRPr lang="en-QA"/>
            </a:p>
          </p:txBody>
        </p:sp>
      </p:grpSp>
      <p:grpSp>
        <p:nvGrpSpPr>
          <p:cNvPr id="3" name="Graphic 2">
            <a:extLst>
              <a:ext uri="{FF2B5EF4-FFF2-40B4-BE49-F238E27FC236}">
                <a16:creationId xmlns:a16="http://schemas.microsoft.com/office/drawing/2014/main" id="{8F16A4B1-CE4A-4429-62AF-3A806E8D26CB}"/>
              </a:ext>
            </a:extLst>
          </p:cNvPr>
          <p:cNvGrpSpPr/>
          <p:nvPr/>
        </p:nvGrpSpPr>
        <p:grpSpPr>
          <a:xfrm>
            <a:off x="18544435" y="3380974"/>
            <a:ext cx="853996" cy="570413"/>
            <a:chOff x="14387076" y="4032786"/>
            <a:chExt cx="646405" cy="431756"/>
          </a:xfrm>
        </p:grpSpPr>
        <p:sp>
          <p:nvSpPr>
            <p:cNvPr id="4" name="Freeform 3">
              <a:extLst>
                <a:ext uri="{FF2B5EF4-FFF2-40B4-BE49-F238E27FC236}">
                  <a16:creationId xmlns:a16="http://schemas.microsoft.com/office/drawing/2014/main" id="{78C6A5B3-9BBC-DF80-D881-153F07E49447}"/>
                </a:ext>
              </a:extLst>
            </p:cNvPr>
            <p:cNvSpPr/>
            <p:nvPr/>
          </p:nvSpPr>
          <p:spPr>
            <a:xfrm>
              <a:off x="14387076" y="4032786"/>
              <a:ext cx="646405" cy="431756"/>
            </a:xfrm>
            <a:custGeom>
              <a:avLst/>
              <a:gdLst>
                <a:gd name="connsiteX0" fmla="*/ 0 w 646405"/>
                <a:gd name="connsiteY0" fmla="*/ 0 h 431756"/>
                <a:gd name="connsiteX1" fmla="*/ 646406 w 646405"/>
                <a:gd name="connsiteY1" fmla="*/ 0 h 431756"/>
                <a:gd name="connsiteX2" fmla="*/ 646406 w 646405"/>
                <a:gd name="connsiteY2" fmla="*/ 431756 h 431756"/>
                <a:gd name="connsiteX3" fmla="*/ 0 w 646405"/>
                <a:gd name="connsiteY3" fmla="*/ 431756 h 431756"/>
                <a:gd name="connsiteX4" fmla="*/ 0 w 646405"/>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405" h="431756">
                  <a:moveTo>
                    <a:pt x="0" y="0"/>
                  </a:moveTo>
                  <a:lnTo>
                    <a:pt x="646406" y="0"/>
                  </a:lnTo>
                  <a:lnTo>
                    <a:pt x="646406" y="431756"/>
                  </a:lnTo>
                  <a:lnTo>
                    <a:pt x="0" y="431756"/>
                  </a:lnTo>
                  <a:lnTo>
                    <a:pt x="0" y="0"/>
                  </a:lnTo>
                  <a:close/>
                </a:path>
              </a:pathLst>
            </a:custGeom>
            <a:solidFill>
              <a:srgbClr val="751A46"/>
            </a:solidFill>
            <a:ln w="1262" cap="flat">
              <a:noFill/>
              <a:prstDash val="solid"/>
              <a:miter/>
            </a:ln>
          </p:spPr>
          <p:txBody>
            <a:bodyPr rtlCol="0" anchor="ctr"/>
            <a:lstStyle/>
            <a:p>
              <a:endParaRPr lang="en-QA"/>
            </a:p>
          </p:txBody>
        </p:sp>
        <p:sp>
          <p:nvSpPr>
            <p:cNvPr id="5" name="Freeform 4">
              <a:extLst>
                <a:ext uri="{FF2B5EF4-FFF2-40B4-BE49-F238E27FC236}">
                  <a16:creationId xmlns:a16="http://schemas.microsoft.com/office/drawing/2014/main" id="{2C93C5E7-CD05-3AF4-50C2-4575E89DE0E7}"/>
                </a:ext>
              </a:extLst>
            </p:cNvPr>
            <p:cNvSpPr/>
            <p:nvPr/>
          </p:nvSpPr>
          <p:spPr>
            <a:xfrm>
              <a:off x="14387076" y="4032786"/>
              <a:ext cx="237352" cy="431756"/>
            </a:xfrm>
            <a:custGeom>
              <a:avLst/>
              <a:gdLst>
                <a:gd name="connsiteX0" fmla="*/ 0 w 237352"/>
                <a:gd name="connsiteY0" fmla="*/ 0 h 431756"/>
                <a:gd name="connsiteX1" fmla="*/ 0 w 237352"/>
                <a:gd name="connsiteY1" fmla="*/ 431756 h 431756"/>
                <a:gd name="connsiteX2" fmla="*/ 189755 w 237352"/>
                <a:gd name="connsiteY2" fmla="*/ 431756 h 431756"/>
                <a:gd name="connsiteX3" fmla="*/ 237352 w 237352"/>
                <a:gd name="connsiteY3" fmla="*/ 407012 h 431756"/>
                <a:gd name="connsiteX4" fmla="*/ 189755 w 237352"/>
                <a:gd name="connsiteY4" fmla="*/ 383152 h 431756"/>
                <a:gd name="connsiteX5" fmla="*/ 237352 w 237352"/>
                <a:gd name="connsiteY5" fmla="*/ 359166 h 431756"/>
                <a:gd name="connsiteX6" fmla="*/ 189755 w 237352"/>
                <a:gd name="connsiteY6" fmla="*/ 335306 h 431756"/>
                <a:gd name="connsiteX7" fmla="*/ 237352 w 237352"/>
                <a:gd name="connsiteY7" fmla="*/ 311319 h 431756"/>
                <a:gd name="connsiteX8" fmla="*/ 189755 w 237352"/>
                <a:gd name="connsiteY8" fmla="*/ 287333 h 431756"/>
                <a:gd name="connsiteX9" fmla="*/ 237352 w 237352"/>
                <a:gd name="connsiteY9" fmla="*/ 263472 h 431756"/>
                <a:gd name="connsiteX10" fmla="*/ 189755 w 237352"/>
                <a:gd name="connsiteY10" fmla="*/ 239486 h 431756"/>
                <a:gd name="connsiteX11" fmla="*/ 237352 w 237352"/>
                <a:gd name="connsiteY11" fmla="*/ 215499 h 431756"/>
                <a:gd name="connsiteX12" fmla="*/ 189755 w 237352"/>
                <a:gd name="connsiteY12" fmla="*/ 191639 h 431756"/>
                <a:gd name="connsiteX13" fmla="*/ 237352 w 237352"/>
                <a:gd name="connsiteY13" fmla="*/ 167653 h 431756"/>
                <a:gd name="connsiteX14" fmla="*/ 189755 w 237352"/>
                <a:gd name="connsiteY14" fmla="*/ 143792 h 431756"/>
                <a:gd name="connsiteX15" fmla="*/ 237352 w 237352"/>
                <a:gd name="connsiteY15" fmla="*/ 119806 h 431756"/>
                <a:gd name="connsiteX16" fmla="*/ 189755 w 237352"/>
                <a:gd name="connsiteY16" fmla="*/ 95819 h 431756"/>
                <a:gd name="connsiteX17" fmla="*/ 237352 w 237352"/>
                <a:gd name="connsiteY17" fmla="*/ 71959 h 431756"/>
                <a:gd name="connsiteX18" fmla="*/ 189755 w 237352"/>
                <a:gd name="connsiteY18" fmla="*/ 47973 h 431756"/>
                <a:gd name="connsiteX19" fmla="*/ 237352 w 237352"/>
                <a:gd name="connsiteY19" fmla="*/ 24113 h 431756"/>
                <a:gd name="connsiteX20" fmla="*/ 189755 w 237352"/>
                <a:gd name="connsiteY20" fmla="*/ 0 h 431756"/>
                <a:gd name="connsiteX21" fmla="*/ 0 w 237352"/>
                <a:gd name="connsiteY21"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7352" h="431756">
                  <a:moveTo>
                    <a:pt x="0" y="0"/>
                  </a:moveTo>
                  <a:lnTo>
                    <a:pt x="0" y="431756"/>
                  </a:lnTo>
                  <a:lnTo>
                    <a:pt x="189755" y="431756"/>
                  </a:lnTo>
                  <a:lnTo>
                    <a:pt x="237352" y="407012"/>
                  </a:lnTo>
                  <a:lnTo>
                    <a:pt x="189755" y="383152"/>
                  </a:lnTo>
                  <a:lnTo>
                    <a:pt x="237352" y="359166"/>
                  </a:lnTo>
                  <a:lnTo>
                    <a:pt x="189755" y="335306"/>
                  </a:lnTo>
                  <a:lnTo>
                    <a:pt x="237352" y="311319"/>
                  </a:lnTo>
                  <a:lnTo>
                    <a:pt x="189755" y="287333"/>
                  </a:lnTo>
                  <a:lnTo>
                    <a:pt x="237352" y="263472"/>
                  </a:lnTo>
                  <a:lnTo>
                    <a:pt x="189755" y="239486"/>
                  </a:lnTo>
                  <a:lnTo>
                    <a:pt x="237352" y="215499"/>
                  </a:lnTo>
                  <a:lnTo>
                    <a:pt x="189755" y="191639"/>
                  </a:lnTo>
                  <a:lnTo>
                    <a:pt x="237352" y="167653"/>
                  </a:lnTo>
                  <a:lnTo>
                    <a:pt x="189755" y="143792"/>
                  </a:lnTo>
                  <a:lnTo>
                    <a:pt x="237352" y="119806"/>
                  </a:lnTo>
                  <a:lnTo>
                    <a:pt x="189755" y="95819"/>
                  </a:lnTo>
                  <a:lnTo>
                    <a:pt x="237352" y="71959"/>
                  </a:lnTo>
                  <a:lnTo>
                    <a:pt x="189755" y="47973"/>
                  </a:lnTo>
                  <a:lnTo>
                    <a:pt x="237352" y="24113"/>
                  </a:lnTo>
                  <a:lnTo>
                    <a:pt x="189755" y="0"/>
                  </a:lnTo>
                  <a:lnTo>
                    <a:pt x="0" y="0"/>
                  </a:lnTo>
                  <a:close/>
                </a:path>
              </a:pathLst>
            </a:custGeom>
            <a:solidFill>
              <a:srgbClr val="FFFFFF"/>
            </a:solidFill>
            <a:ln w="1262" cap="flat">
              <a:noFill/>
              <a:prstDash val="solid"/>
              <a:miter/>
            </a:ln>
          </p:spPr>
          <p:txBody>
            <a:bodyPr rtlCol="0" anchor="ctr"/>
            <a:lstStyle/>
            <a:p>
              <a:endParaRPr lang="en-QA"/>
            </a:p>
          </p:txBody>
        </p:sp>
      </p:grpSp>
      <p:sp>
        <p:nvSpPr>
          <p:cNvPr id="6" name="Title 5">
            <a:extLst>
              <a:ext uri="{FF2B5EF4-FFF2-40B4-BE49-F238E27FC236}">
                <a16:creationId xmlns:a16="http://schemas.microsoft.com/office/drawing/2014/main" id="{9CE1429D-E372-4240-5C69-1C589127BEFB}"/>
              </a:ext>
            </a:extLst>
          </p:cNvPr>
          <p:cNvSpPr>
            <a:spLocks noGrp="1"/>
          </p:cNvSpPr>
          <p:nvPr>
            <p:ph type="title"/>
          </p:nvPr>
        </p:nvSpPr>
        <p:spPr>
          <a:xfrm flipH="1">
            <a:off x="868326" y="1351667"/>
            <a:ext cx="21045720" cy="1046621"/>
          </a:xfrm>
        </p:spPr>
        <p:txBody>
          <a:bodyPr/>
          <a:lstStyle/>
          <a:p>
            <a:pPr algn="l" rtl="0"/>
            <a:r>
              <a:rPr lang="en-US">
                <a:solidFill>
                  <a:schemeClr val="tx1"/>
                </a:solidFill>
              </a:rPr>
              <a:t>Flags – Part 01</a:t>
            </a:r>
          </a:p>
        </p:txBody>
      </p:sp>
    </p:spTree>
    <p:extLst>
      <p:ext uri="{BB962C8B-B14F-4D97-AF65-F5344CB8AC3E}">
        <p14:creationId xmlns:p14="http://schemas.microsoft.com/office/powerpoint/2010/main" val="2497955073"/>
      </p:ext>
    </p:extLst>
  </p:cSld>
  <p:clrMapOvr>
    <a:masterClrMapping/>
  </p:clrMapOvr>
  <p:transition spd="med"/>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629FF0-E287-B17B-0AAA-517F1F2CC892}"/>
            </a:ext>
          </a:extLst>
        </p:cNvPr>
        <p:cNvGrpSpPr/>
        <p:nvPr/>
      </p:nvGrpSpPr>
      <p:grpSpPr>
        <a:xfrm>
          <a:off x="0" y="0"/>
          <a:ext cx="0" cy="0"/>
          <a:chOff x="0" y="0"/>
          <a:chExt cx="0" cy="0"/>
        </a:xfrm>
      </p:grpSpPr>
      <p:grpSp>
        <p:nvGrpSpPr>
          <p:cNvPr id="6" name="Graphic 2">
            <a:extLst>
              <a:ext uri="{FF2B5EF4-FFF2-40B4-BE49-F238E27FC236}">
                <a16:creationId xmlns:a16="http://schemas.microsoft.com/office/drawing/2014/main" id="{F822C586-7281-6F56-BF6A-C97A8C15514E}"/>
              </a:ext>
            </a:extLst>
          </p:cNvPr>
          <p:cNvGrpSpPr/>
          <p:nvPr/>
        </p:nvGrpSpPr>
        <p:grpSpPr>
          <a:xfrm>
            <a:off x="22613596" y="9944877"/>
            <a:ext cx="855664" cy="570429"/>
            <a:chOff x="17466340" y="11327143"/>
            <a:chExt cx="647668" cy="431768"/>
          </a:xfrm>
        </p:grpSpPr>
        <p:sp>
          <p:nvSpPr>
            <p:cNvPr id="7" name="Freeform 6">
              <a:extLst>
                <a:ext uri="{FF2B5EF4-FFF2-40B4-BE49-F238E27FC236}">
                  <a16:creationId xmlns:a16="http://schemas.microsoft.com/office/drawing/2014/main" id="{010F0EF8-6EF5-00A4-7248-597070B473FA}"/>
                </a:ext>
              </a:extLst>
            </p:cNvPr>
            <p:cNvSpPr/>
            <p:nvPr/>
          </p:nvSpPr>
          <p:spPr>
            <a:xfrm>
              <a:off x="17466340" y="11327143"/>
              <a:ext cx="647668" cy="431768"/>
            </a:xfrm>
            <a:custGeom>
              <a:avLst/>
              <a:gdLst>
                <a:gd name="connsiteX0" fmla="*/ 0 w 647668"/>
                <a:gd name="connsiteY0" fmla="*/ 0 h 431768"/>
                <a:gd name="connsiteX1" fmla="*/ 647668 w 647668"/>
                <a:gd name="connsiteY1" fmla="*/ 0 h 431768"/>
                <a:gd name="connsiteX2" fmla="*/ 647668 w 647668"/>
                <a:gd name="connsiteY2" fmla="*/ 431769 h 431768"/>
                <a:gd name="connsiteX3" fmla="*/ 0 w 647668"/>
                <a:gd name="connsiteY3" fmla="*/ 431769 h 431768"/>
                <a:gd name="connsiteX4" fmla="*/ 0 w 647668"/>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68">
                  <a:moveTo>
                    <a:pt x="0" y="0"/>
                  </a:moveTo>
                  <a:lnTo>
                    <a:pt x="647668" y="0"/>
                  </a:lnTo>
                  <a:lnTo>
                    <a:pt x="647668" y="431769"/>
                  </a:lnTo>
                  <a:lnTo>
                    <a:pt x="0" y="431769"/>
                  </a:lnTo>
                  <a:lnTo>
                    <a:pt x="0" y="0"/>
                  </a:lnTo>
                  <a:close/>
                </a:path>
              </a:pathLst>
            </a:custGeom>
            <a:solidFill>
              <a:srgbClr val="000000"/>
            </a:solidFill>
            <a:ln w="1262" cap="flat">
              <a:noFill/>
              <a:prstDash val="solid"/>
              <a:miter/>
            </a:ln>
          </p:spPr>
          <p:txBody>
            <a:bodyPr rtlCol="0" anchor="ctr"/>
            <a:lstStyle/>
            <a:p>
              <a:endParaRPr lang="en-QA"/>
            </a:p>
          </p:txBody>
        </p:sp>
        <p:sp>
          <p:nvSpPr>
            <p:cNvPr id="8" name="Freeform 7">
              <a:extLst>
                <a:ext uri="{FF2B5EF4-FFF2-40B4-BE49-F238E27FC236}">
                  <a16:creationId xmlns:a16="http://schemas.microsoft.com/office/drawing/2014/main" id="{200C32A5-3F46-9417-11ED-6798A002FFE4}"/>
                </a:ext>
              </a:extLst>
            </p:cNvPr>
            <p:cNvSpPr/>
            <p:nvPr/>
          </p:nvSpPr>
          <p:spPr>
            <a:xfrm>
              <a:off x="17466340" y="11388952"/>
              <a:ext cx="647668" cy="309072"/>
            </a:xfrm>
            <a:custGeom>
              <a:avLst/>
              <a:gdLst>
                <a:gd name="connsiteX0" fmla="*/ 0 w 647668"/>
                <a:gd name="connsiteY0" fmla="*/ 0 h 309072"/>
                <a:gd name="connsiteX1" fmla="*/ 647668 w 647668"/>
                <a:gd name="connsiteY1" fmla="*/ 0 h 309072"/>
                <a:gd name="connsiteX2" fmla="*/ 647668 w 647668"/>
                <a:gd name="connsiteY2" fmla="*/ 61822 h 309072"/>
                <a:gd name="connsiteX3" fmla="*/ 0 w 647668"/>
                <a:gd name="connsiteY3" fmla="*/ 61822 h 309072"/>
                <a:gd name="connsiteX4" fmla="*/ 0 w 647668"/>
                <a:gd name="connsiteY4" fmla="*/ 0 h 309072"/>
                <a:gd name="connsiteX5" fmla="*/ 0 w 647668"/>
                <a:gd name="connsiteY5" fmla="*/ 247262 h 309072"/>
                <a:gd name="connsiteX6" fmla="*/ 647668 w 647668"/>
                <a:gd name="connsiteY6" fmla="*/ 247262 h 309072"/>
                <a:gd name="connsiteX7" fmla="*/ 647668 w 647668"/>
                <a:gd name="connsiteY7" fmla="*/ 309072 h 309072"/>
                <a:gd name="connsiteX8" fmla="*/ 0 w 647668"/>
                <a:gd name="connsiteY8" fmla="*/ 309072 h 309072"/>
                <a:gd name="connsiteX9" fmla="*/ 0 w 647668"/>
                <a:gd name="connsiteY9" fmla="*/ 247262 h 309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309072">
                  <a:moveTo>
                    <a:pt x="0" y="0"/>
                  </a:moveTo>
                  <a:lnTo>
                    <a:pt x="647668" y="0"/>
                  </a:lnTo>
                  <a:lnTo>
                    <a:pt x="647668" y="61822"/>
                  </a:lnTo>
                  <a:lnTo>
                    <a:pt x="0" y="61822"/>
                  </a:lnTo>
                  <a:lnTo>
                    <a:pt x="0" y="0"/>
                  </a:lnTo>
                  <a:close/>
                  <a:moveTo>
                    <a:pt x="0" y="247262"/>
                  </a:moveTo>
                  <a:lnTo>
                    <a:pt x="647668" y="247262"/>
                  </a:lnTo>
                  <a:lnTo>
                    <a:pt x="647668" y="309072"/>
                  </a:lnTo>
                  <a:lnTo>
                    <a:pt x="0" y="309072"/>
                  </a:lnTo>
                  <a:lnTo>
                    <a:pt x="0" y="247262"/>
                  </a:lnTo>
                  <a:close/>
                </a:path>
              </a:pathLst>
            </a:custGeom>
            <a:solidFill>
              <a:srgbClr val="FFDA44"/>
            </a:solidFill>
            <a:ln w="1262" cap="flat">
              <a:noFill/>
              <a:prstDash val="solid"/>
              <a:miter/>
            </a:ln>
          </p:spPr>
          <p:txBody>
            <a:bodyPr rtlCol="0" anchor="ctr"/>
            <a:lstStyle/>
            <a:p>
              <a:endParaRPr lang="en-QA"/>
            </a:p>
          </p:txBody>
        </p:sp>
        <p:sp>
          <p:nvSpPr>
            <p:cNvPr id="9" name="Freeform 8">
              <a:extLst>
                <a:ext uri="{FF2B5EF4-FFF2-40B4-BE49-F238E27FC236}">
                  <a16:creationId xmlns:a16="http://schemas.microsoft.com/office/drawing/2014/main" id="{2FDE0319-4C2F-084C-4D36-855676D63A9A}"/>
                </a:ext>
              </a:extLst>
            </p:cNvPr>
            <p:cNvSpPr/>
            <p:nvPr/>
          </p:nvSpPr>
          <p:spPr>
            <a:xfrm>
              <a:off x="17466340" y="11327143"/>
              <a:ext cx="647668" cy="61821"/>
            </a:xfrm>
            <a:custGeom>
              <a:avLst/>
              <a:gdLst>
                <a:gd name="connsiteX0" fmla="*/ 0 w 647668"/>
                <a:gd name="connsiteY0" fmla="*/ 0 h 61821"/>
                <a:gd name="connsiteX1" fmla="*/ 647668 w 647668"/>
                <a:gd name="connsiteY1" fmla="*/ 0 h 61821"/>
                <a:gd name="connsiteX2" fmla="*/ 647668 w 647668"/>
                <a:gd name="connsiteY2" fmla="*/ 61822 h 61821"/>
                <a:gd name="connsiteX3" fmla="*/ 0 w 647668"/>
                <a:gd name="connsiteY3" fmla="*/ 61822 h 61821"/>
                <a:gd name="connsiteX4" fmla="*/ 0 w 647668"/>
                <a:gd name="connsiteY4" fmla="*/ 0 h 61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61821">
                  <a:moveTo>
                    <a:pt x="0" y="0"/>
                  </a:moveTo>
                  <a:lnTo>
                    <a:pt x="647668" y="0"/>
                  </a:lnTo>
                  <a:lnTo>
                    <a:pt x="647668" y="61822"/>
                  </a:lnTo>
                  <a:lnTo>
                    <a:pt x="0" y="61822"/>
                  </a:lnTo>
                  <a:lnTo>
                    <a:pt x="0" y="0"/>
                  </a:lnTo>
                  <a:close/>
                </a:path>
              </a:pathLst>
            </a:custGeom>
            <a:solidFill>
              <a:srgbClr val="057F44"/>
            </a:solidFill>
            <a:ln w="1262" cap="flat">
              <a:noFill/>
              <a:prstDash val="solid"/>
              <a:miter/>
            </a:ln>
          </p:spPr>
          <p:txBody>
            <a:bodyPr rtlCol="0" anchor="ctr"/>
            <a:lstStyle/>
            <a:p>
              <a:endParaRPr lang="en-QA"/>
            </a:p>
          </p:txBody>
        </p:sp>
        <p:sp>
          <p:nvSpPr>
            <p:cNvPr id="10" name="Freeform 9">
              <a:extLst>
                <a:ext uri="{FF2B5EF4-FFF2-40B4-BE49-F238E27FC236}">
                  <a16:creationId xmlns:a16="http://schemas.microsoft.com/office/drawing/2014/main" id="{96390F99-2E0C-51A9-EA3E-43825530A04B}"/>
                </a:ext>
              </a:extLst>
            </p:cNvPr>
            <p:cNvSpPr/>
            <p:nvPr/>
          </p:nvSpPr>
          <p:spPr>
            <a:xfrm>
              <a:off x="17466340" y="11450774"/>
              <a:ext cx="647668" cy="185440"/>
            </a:xfrm>
            <a:custGeom>
              <a:avLst/>
              <a:gdLst>
                <a:gd name="connsiteX0" fmla="*/ 0 w 647668"/>
                <a:gd name="connsiteY0" fmla="*/ 0 h 185440"/>
                <a:gd name="connsiteX1" fmla="*/ 647668 w 647668"/>
                <a:gd name="connsiteY1" fmla="*/ 0 h 185440"/>
                <a:gd name="connsiteX2" fmla="*/ 647668 w 647668"/>
                <a:gd name="connsiteY2" fmla="*/ 61809 h 185440"/>
                <a:gd name="connsiteX3" fmla="*/ 0 w 647668"/>
                <a:gd name="connsiteY3" fmla="*/ 61809 h 185440"/>
                <a:gd name="connsiteX4" fmla="*/ 0 w 647668"/>
                <a:gd name="connsiteY4" fmla="*/ 0 h 185440"/>
                <a:gd name="connsiteX5" fmla="*/ 0 w 647668"/>
                <a:gd name="connsiteY5" fmla="*/ 123631 h 185440"/>
                <a:gd name="connsiteX6" fmla="*/ 647668 w 647668"/>
                <a:gd name="connsiteY6" fmla="*/ 123631 h 185440"/>
                <a:gd name="connsiteX7" fmla="*/ 647668 w 647668"/>
                <a:gd name="connsiteY7" fmla="*/ 185440 h 185440"/>
                <a:gd name="connsiteX8" fmla="*/ 0 w 647668"/>
                <a:gd name="connsiteY8" fmla="*/ 185440 h 185440"/>
                <a:gd name="connsiteX9" fmla="*/ 0 w 647668"/>
                <a:gd name="connsiteY9" fmla="*/ 123631 h 185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185440">
                  <a:moveTo>
                    <a:pt x="0" y="0"/>
                  </a:moveTo>
                  <a:lnTo>
                    <a:pt x="647668" y="0"/>
                  </a:lnTo>
                  <a:lnTo>
                    <a:pt x="647668" y="61809"/>
                  </a:lnTo>
                  <a:lnTo>
                    <a:pt x="0" y="61809"/>
                  </a:lnTo>
                  <a:lnTo>
                    <a:pt x="0" y="0"/>
                  </a:lnTo>
                  <a:close/>
                  <a:moveTo>
                    <a:pt x="0" y="123631"/>
                  </a:moveTo>
                  <a:lnTo>
                    <a:pt x="647668" y="123631"/>
                  </a:lnTo>
                  <a:lnTo>
                    <a:pt x="647668" y="185440"/>
                  </a:lnTo>
                  <a:lnTo>
                    <a:pt x="0" y="185440"/>
                  </a:lnTo>
                  <a:lnTo>
                    <a:pt x="0" y="123631"/>
                  </a:lnTo>
                  <a:close/>
                </a:path>
              </a:pathLst>
            </a:custGeom>
            <a:solidFill>
              <a:srgbClr val="D80027"/>
            </a:solidFill>
            <a:ln w="1262" cap="flat">
              <a:noFill/>
              <a:prstDash val="solid"/>
              <a:miter/>
            </a:ln>
          </p:spPr>
          <p:txBody>
            <a:bodyPr rtlCol="0" anchor="ctr"/>
            <a:lstStyle/>
            <a:p>
              <a:endParaRPr lang="en-QA"/>
            </a:p>
          </p:txBody>
        </p:sp>
        <p:sp>
          <p:nvSpPr>
            <p:cNvPr id="11" name="Freeform 10">
              <a:extLst>
                <a:ext uri="{FF2B5EF4-FFF2-40B4-BE49-F238E27FC236}">
                  <a16:creationId xmlns:a16="http://schemas.microsoft.com/office/drawing/2014/main" id="{8C843454-9827-B3D7-F654-420E40575FE7}"/>
                </a:ext>
              </a:extLst>
            </p:cNvPr>
            <p:cNvSpPr/>
            <p:nvPr/>
          </p:nvSpPr>
          <p:spPr>
            <a:xfrm>
              <a:off x="17466340" y="11698037"/>
              <a:ext cx="647668" cy="60874"/>
            </a:xfrm>
            <a:custGeom>
              <a:avLst/>
              <a:gdLst>
                <a:gd name="connsiteX0" fmla="*/ 0 w 647668"/>
                <a:gd name="connsiteY0" fmla="*/ 0 h 60874"/>
                <a:gd name="connsiteX1" fmla="*/ 647668 w 647668"/>
                <a:gd name="connsiteY1" fmla="*/ 0 h 60874"/>
                <a:gd name="connsiteX2" fmla="*/ 647668 w 647668"/>
                <a:gd name="connsiteY2" fmla="*/ 60875 h 60874"/>
                <a:gd name="connsiteX3" fmla="*/ 0 w 647668"/>
                <a:gd name="connsiteY3" fmla="*/ 60875 h 60874"/>
                <a:gd name="connsiteX4" fmla="*/ 0 w 647668"/>
                <a:gd name="connsiteY4" fmla="*/ 0 h 60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60874">
                  <a:moveTo>
                    <a:pt x="0" y="0"/>
                  </a:moveTo>
                  <a:lnTo>
                    <a:pt x="647668" y="0"/>
                  </a:lnTo>
                  <a:lnTo>
                    <a:pt x="647668" y="60875"/>
                  </a:lnTo>
                  <a:lnTo>
                    <a:pt x="0" y="60875"/>
                  </a:lnTo>
                  <a:lnTo>
                    <a:pt x="0" y="0"/>
                  </a:lnTo>
                  <a:close/>
                </a:path>
              </a:pathLst>
            </a:custGeom>
            <a:solidFill>
              <a:srgbClr val="057F44"/>
            </a:solidFill>
            <a:ln w="1262" cap="flat">
              <a:noFill/>
              <a:prstDash val="solid"/>
              <a:miter/>
            </a:ln>
          </p:spPr>
          <p:txBody>
            <a:bodyPr rtlCol="0" anchor="ctr"/>
            <a:lstStyle/>
            <a:p>
              <a:endParaRPr lang="en-QA"/>
            </a:p>
          </p:txBody>
        </p:sp>
        <p:sp>
          <p:nvSpPr>
            <p:cNvPr id="12" name="Freeform 11">
              <a:extLst>
                <a:ext uri="{FF2B5EF4-FFF2-40B4-BE49-F238E27FC236}">
                  <a16:creationId xmlns:a16="http://schemas.microsoft.com/office/drawing/2014/main" id="{F0B0E60F-E750-F1C0-5146-F2040CFE7C8A}"/>
                </a:ext>
              </a:extLst>
            </p:cNvPr>
            <p:cNvSpPr/>
            <p:nvPr/>
          </p:nvSpPr>
          <p:spPr>
            <a:xfrm>
              <a:off x="17466340" y="11327143"/>
              <a:ext cx="350346" cy="431756"/>
            </a:xfrm>
            <a:custGeom>
              <a:avLst/>
              <a:gdLst>
                <a:gd name="connsiteX0" fmla="*/ 350347 w 350346"/>
                <a:gd name="connsiteY0" fmla="*/ 215878 h 431756"/>
                <a:gd name="connsiteX1" fmla="*/ 134457 w 350346"/>
                <a:gd name="connsiteY1" fmla="*/ 431756 h 431756"/>
                <a:gd name="connsiteX2" fmla="*/ 0 w 350346"/>
                <a:gd name="connsiteY2" fmla="*/ 431756 h 431756"/>
                <a:gd name="connsiteX3" fmla="*/ 0 w 350346"/>
                <a:gd name="connsiteY3" fmla="*/ 0 h 431756"/>
                <a:gd name="connsiteX4" fmla="*/ 134457 w 350346"/>
                <a:gd name="connsiteY4" fmla="*/ 0 h 431756"/>
                <a:gd name="connsiteX5" fmla="*/ 350347 w 350346"/>
                <a:gd name="connsiteY5" fmla="*/ 215878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0346" h="431756">
                  <a:moveTo>
                    <a:pt x="350347" y="215878"/>
                  </a:moveTo>
                  <a:lnTo>
                    <a:pt x="134457" y="431756"/>
                  </a:lnTo>
                  <a:lnTo>
                    <a:pt x="0" y="431756"/>
                  </a:lnTo>
                  <a:lnTo>
                    <a:pt x="0" y="0"/>
                  </a:lnTo>
                  <a:lnTo>
                    <a:pt x="134457" y="0"/>
                  </a:lnTo>
                  <a:lnTo>
                    <a:pt x="350347" y="215878"/>
                  </a:lnTo>
                  <a:close/>
                </a:path>
              </a:pathLst>
            </a:custGeom>
            <a:solidFill>
              <a:srgbClr val="FFFFFF"/>
            </a:solidFill>
            <a:ln w="1262" cap="flat">
              <a:noFill/>
              <a:prstDash val="solid"/>
              <a:miter/>
            </a:ln>
          </p:spPr>
          <p:txBody>
            <a:bodyPr rtlCol="0" anchor="ctr"/>
            <a:lstStyle/>
            <a:p>
              <a:endParaRPr lang="en-QA"/>
            </a:p>
          </p:txBody>
        </p:sp>
        <p:sp>
          <p:nvSpPr>
            <p:cNvPr id="13" name="Freeform 12">
              <a:extLst>
                <a:ext uri="{FF2B5EF4-FFF2-40B4-BE49-F238E27FC236}">
                  <a16:creationId xmlns:a16="http://schemas.microsoft.com/office/drawing/2014/main" id="{24F59A9B-8580-7CA3-5EBA-5A1A4A9F149C}"/>
                </a:ext>
              </a:extLst>
            </p:cNvPr>
            <p:cNvSpPr/>
            <p:nvPr/>
          </p:nvSpPr>
          <p:spPr>
            <a:xfrm>
              <a:off x="17574285" y="11327143"/>
              <a:ext cx="242402" cy="431756"/>
            </a:xfrm>
            <a:custGeom>
              <a:avLst/>
              <a:gdLst>
                <a:gd name="connsiteX0" fmla="*/ 215889 w 242402"/>
                <a:gd name="connsiteY0" fmla="*/ 215878 h 431756"/>
                <a:gd name="connsiteX1" fmla="*/ 0 w 242402"/>
                <a:gd name="connsiteY1" fmla="*/ 431756 h 431756"/>
                <a:gd name="connsiteX2" fmla="*/ 26513 w 242402"/>
                <a:gd name="connsiteY2" fmla="*/ 431756 h 431756"/>
                <a:gd name="connsiteX3" fmla="*/ 242402 w 242402"/>
                <a:gd name="connsiteY3" fmla="*/ 215878 h 431756"/>
                <a:gd name="connsiteX4" fmla="*/ 26513 w 242402"/>
                <a:gd name="connsiteY4" fmla="*/ 0 h 431756"/>
                <a:gd name="connsiteX5" fmla="*/ 0 w 242402"/>
                <a:gd name="connsiteY5" fmla="*/ 0 h 431756"/>
                <a:gd name="connsiteX6" fmla="*/ 215889 w 242402"/>
                <a:gd name="connsiteY6" fmla="*/ 215878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402" h="431756">
                  <a:moveTo>
                    <a:pt x="215889" y="215878"/>
                  </a:moveTo>
                  <a:lnTo>
                    <a:pt x="0" y="431756"/>
                  </a:lnTo>
                  <a:lnTo>
                    <a:pt x="26513" y="431756"/>
                  </a:lnTo>
                  <a:lnTo>
                    <a:pt x="242402" y="215878"/>
                  </a:lnTo>
                  <a:lnTo>
                    <a:pt x="26513" y="0"/>
                  </a:lnTo>
                  <a:lnTo>
                    <a:pt x="0" y="0"/>
                  </a:lnTo>
                  <a:lnTo>
                    <a:pt x="215889" y="215878"/>
                  </a:lnTo>
                  <a:close/>
                </a:path>
              </a:pathLst>
            </a:custGeom>
            <a:solidFill>
              <a:srgbClr val="000000"/>
            </a:solidFill>
            <a:ln w="1262" cap="flat">
              <a:noFill/>
              <a:prstDash val="solid"/>
              <a:miter/>
            </a:ln>
          </p:spPr>
          <p:txBody>
            <a:bodyPr rtlCol="0" anchor="ctr"/>
            <a:lstStyle/>
            <a:p>
              <a:endParaRPr lang="en-QA"/>
            </a:p>
          </p:txBody>
        </p:sp>
        <p:sp>
          <p:nvSpPr>
            <p:cNvPr id="14" name="Freeform 13">
              <a:extLst>
                <a:ext uri="{FF2B5EF4-FFF2-40B4-BE49-F238E27FC236}">
                  <a16:creationId xmlns:a16="http://schemas.microsoft.com/office/drawing/2014/main" id="{1AA2A722-836D-529D-204C-2C1237828A8C}"/>
                </a:ext>
              </a:extLst>
            </p:cNvPr>
            <p:cNvSpPr/>
            <p:nvPr/>
          </p:nvSpPr>
          <p:spPr>
            <a:xfrm>
              <a:off x="17524921" y="11475442"/>
              <a:ext cx="142158" cy="135158"/>
            </a:xfrm>
            <a:custGeom>
              <a:avLst/>
              <a:gdLst>
                <a:gd name="connsiteX0" fmla="*/ 71079 w 142158"/>
                <a:gd name="connsiteY0" fmla="*/ 0 h 135158"/>
                <a:gd name="connsiteX1" fmla="*/ 87870 w 142158"/>
                <a:gd name="connsiteY1" fmla="*/ 51621 h 135158"/>
                <a:gd name="connsiteX2" fmla="*/ 142158 w 142158"/>
                <a:gd name="connsiteY2" fmla="*/ 51621 h 135158"/>
                <a:gd name="connsiteX3" fmla="*/ 98223 w 142158"/>
                <a:gd name="connsiteY3" fmla="*/ 83536 h 135158"/>
                <a:gd name="connsiteX4" fmla="*/ 115014 w 142158"/>
                <a:gd name="connsiteY4" fmla="*/ 135158 h 135158"/>
                <a:gd name="connsiteX5" fmla="*/ 71079 w 142158"/>
                <a:gd name="connsiteY5" fmla="*/ 103255 h 135158"/>
                <a:gd name="connsiteX6" fmla="*/ 27144 w 142158"/>
                <a:gd name="connsiteY6" fmla="*/ 135158 h 135158"/>
                <a:gd name="connsiteX7" fmla="*/ 43935 w 142158"/>
                <a:gd name="connsiteY7" fmla="*/ 83536 h 135158"/>
                <a:gd name="connsiteX8" fmla="*/ 0 w 142158"/>
                <a:gd name="connsiteY8" fmla="*/ 51621 h 135158"/>
                <a:gd name="connsiteX9" fmla="*/ 54288 w 142158"/>
                <a:gd name="connsiteY9" fmla="*/ 51621 h 135158"/>
                <a:gd name="connsiteX10" fmla="*/ 71079 w 142158"/>
                <a:gd name="connsiteY10" fmla="*/ 0 h 13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2158" h="135158">
                  <a:moveTo>
                    <a:pt x="71079" y="0"/>
                  </a:moveTo>
                  <a:lnTo>
                    <a:pt x="87870" y="51621"/>
                  </a:lnTo>
                  <a:lnTo>
                    <a:pt x="142158" y="51621"/>
                  </a:lnTo>
                  <a:lnTo>
                    <a:pt x="98223" y="83536"/>
                  </a:lnTo>
                  <a:lnTo>
                    <a:pt x="115014" y="135158"/>
                  </a:lnTo>
                  <a:lnTo>
                    <a:pt x="71079" y="103255"/>
                  </a:lnTo>
                  <a:lnTo>
                    <a:pt x="27144" y="135158"/>
                  </a:lnTo>
                  <a:lnTo>
                    <a:pt x="43935" y="83536"/>
                  </a:lnTo>
                  <a:lnTo>
                    <a:pt x="0" y="51621"/>
                  </a:lnTo>
                  <a:lnTo>
                    <a:pt x="54288" y="51621"/>
                  </a:lnTo>
                  <a:lnTo>
                    <a:pt x="71079" y="0"/>
                  </a:lnTo>
                  <a:close/>
                </a:path>
              </a:pathLst>
            </a:custGeom>
            <a:solidFill>
              <a:srgbClr val="D80027"/>
            </a:solidFill>
            <a:ln w="1262" cap="flat">
              <a:noFill/>
              <a:prstDash val="solid"/>
              <a:miter/>
            </a:ln>
          </p:spPr>
          <p:txBody>
            <a:bodyPr rtlCol="0" anchor="ctr"/>
            <a:lstStyle/>
            <a:p>
              <a:endParaRPr lang="en-QA"/>
            </a:p>
          </p:txBody>
        </p:sp>
        <p:sp>
          <p:nvSpPr>
            <p:cNvPr id="15" name="Freeform 14">
              <a:extLst>
                <a:ext uri="{FF2B5EF4-FFF2-40B4-BE49-F238E27FC236}">
                  <a16:creationId xmlns:a16="http://schemas.microsoft.com/office/drawing/2014/main" id="{F9F1652E-746D-683E-33CC-D800B10B9C88}"/>
                </a:ext>
              </a:extLst>
            </p:cNvPr>
            <p:cNvSpPr/>
            <p:nvPr/>
          </p:nvSpPr>
          <p:spPr>
            <a:xfrm>
              <a:off x="17549792" y="11486703"/>
              <a:ext cx="92290" cy="101374"/>
            </a:xfrm>
            <a:custGeom>
              <a:avLst/>
              <a:gdLst>
                <a:gd name="connsiteX0" fmla="*/ 92290 w 92290"/>
                <a:gd name="connsiteY0" fmla="*/ 60547 h 101374"/>
                <a:gd name="connsiteX1" fmla="*/ 48607 w 92290"/>
                <a:gd name="connsiteY1" fmla="*/ 45057 h 101374"/>
                <a:gd name="connsiteX2" fmla="*/ 45199 w 92290"/>
                <a:gd name="connsiteY2" fmla="*/ 13723 h 101374"/>
                <a:gd name="connsiteX3" fmla="*/ 28533 w 92290"/>
                <a:gd name="connsiteY3" fmla="*/ 0 h 101374"/>
                <a:gd name="connsiteX4" fmla="*/ 11615 w 92290"/>
                <a:gd name="connsiteY4" fmla="*/ 16905 h 101374"/>
                <a:gd name="connsiteX5" fmla="*/ 12247 w 92290"/>
                <a:gd name="connsiteY5" fmla="*/ 21360 h 101374"/>
                <a:gd name="connsiteX6" fmla="*/ 0 w 92290"/>
                <a:gd name="connsiteY6" fmla="*/ 33695 h 101374"/>
                <a:gd name="connsiteX7" fmla="*/ 21842 w 92290"/>
                <a:gd name="connsiteY7" fmla="*/ 33695 h 101374"/>
                <a:gd name="connsiteX8" fmla="*/ 4924 w 92290"/>
                <a:gd name="connsiteY8" fmla="*/ 78852 h 101374"/>
                <a:gd name="connsiteX9" fmla="*/ 14267 w 92290"/>
                <a:gd name="connsiteY9" fmla="*/ 101374 h 101374"/>
                <a:gd name="connsiteX10" fmla="*/ 70575 w 92290"/>
                <a:gd name="connsiteY10" fmla="*/ 101374 h 101374"/>
                <a:gd name="connsiteX11" fmla="*/ 80044 w 92290"/>
                <a:gd name="connsiteY11" fmla="*/ 78852 h 101374"/>
                <a:gd name="connsiteX12" fmla="*/ 80044 w 92290"/>
                <a:gd name="connsiteY12" fmla="*/ 78852 h 101374"/>
                <a:gd name="connsiteX13" fmla="*/ 81812 w 92290"/>
                <a:gd name="connsiteY13" fmla="*/ 72224 h 101374"/>
                <a:gd name="connsiteX14" fmla="*/ 92290 w 92290"/>
                <a:gd name="connsiteY14" fmla="*/ 60547 h 101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290" h="101374">
                  <a:moveTo>
                    <a:pt x="92290" y="60547"/>
                  </a:moveTo>
                  <a:lnTo>
                    <a:pt x="48607" y="45057"/>
                  </a:lnTo>
                  <a:cubicBezTo>
                    <a:pt x="48607" y="45057"/>
                    <a:pt x="45325" y="14759"/>
                    <a:pt x="45199" y="13723"/>
                  </a:cubicBezTo>
                  <a:cubicBezTo>
                    <a:pt x="43684" y="5908"/>
                    <a:pt x="36866" y="0"/>
                    <a:pt x="28533" y="0"/>
                  </a:cubicBezTo>
                  <a:cubicBezTo>
                    <a:pt x="19190" y="0"/>
                    <a:pt x="11615" y="7562"/>
                    <a:pt x="11615" y="16905"/>
                  </a:cubicBezTo>
                  <a:cubicBezTo>
                    <a:pt x="11615" y="18445"/>
                    <a:pt x="11868" y="19934"/>
                    <a:pt x="12247" y="21360"/>
                  </a:cubicBezTo>
                  <a:lnTo>
                    <a:pt x="0" y="33695"/>
                  </a:lnTo>
                  <a:lnTo>
                    <a:pt x="21842" y="33695"/>
                  </a:lnTo>
                  <a:cubicBezTo>
                    <a:pt x="21842" y="56318"/>
                    <a:pt x="4924" y="56318"/>
                    <a:pt x="4924" y="78852"/>
                  </a:cubicBezTo>
                  <a:lnTo>
                    <a:pt x="14267" y="101374"/>
                  </a:lnTo>
                  <a:lnTo>
                    <a:pt x="70575" y="101374"/>
                  </a:lnTo>
                  <a:lnTo>
                    <a:pt x="80044" y="78852"/>
                  </a:lnTo>
                  <a:lnTo>
                    <a:pt x="80044" y="78852"/>
                  </a:lnTo>
                  <a:cubicBezTo>
                    <a:pt x="80928" y="76744"/>
                    <a:pt x="81559" y="74510"/>
                    <a:pt x="81812" y="72224"/>
                  </a:cubicBezTo>
                  <a:cubicBezTo>
                    <a:pt x="89891" y="68955"/>
                    <a:pt x="92290" y="60547"/>
                    <a:pt x="92290" y="60547"/>
                  </a:cubicBezTo>
                  <a:close/>
                </a:path>
              </a:pathLst>
            </a:custGeom>
            <a:solidFill>
              <a:srgbClr val="FFDA44"/>
            </a:solidFill>
            <a:ln w="1262" cap="flat">
              <a:noFill/>
              <a:prstDash val="solid"/>
              <a:miter/>
            </a:ln>
          </p:spPr>
          <p:txBody>
            <a:bodyPr rtlCol="0" anchor="ctr"/>
            <a:lstStyle/>
            <a:p>
              <a:endParaRPr lang="en-QA"/>
            </a:p>
          </p:txBody>
        </p:sp>
      </p:grpSp>
      <p:grpSp>
        <p:nvGrpSpPr>
          <p:cNvPr id="16" name="Graphic 2">
            <a:extLst>
              <a:ext uri="{FF2B5EF4-FFF2-40B4-BE49-F238E27FC236}">
                <a16:creationId xmlns:a16="http://schemas.microsoft.com/office/drawing/2014/main" id="{B13F8CA9-A354-C07C-00B1-B481477D248A}"/>
              </a:ext>
            </a:extLst>
          </p:cNvPr>
          <p:cNvGrpSpPr/>
          <p:nvPr/>
        </p:nvGrpSpPr>
        <p:grpSpPr>
          <a:xfrm>
            <a:off x="22613596" y="8874101"/>
            <a:ext cx="855664" cy="570429"/>
            <a:chOff x="17466340" y="10516653"/>
            <a:chExt cx="647668" cy="431768"/>
          </a:xfrm>
        </p:grpSpPr>
        <p:sp>
          <p:nvSpPr>
            <p:cNvPr id="17" name="Freeform 16">
              <a:extLst>
                <a:ext uri="{FF2B5EF4-FFF2-40B4-BE49-F238E27FC236}">
                  <a16:creationId xmlns:a16="http://schemas.microsoft.com/office/drawing/2014/main" id="{D6227EB2-1536-9D71-CBE7-015E0646E7B7}"/>
                </a:ext>
              </a:extLst>
            </p:cNvPr>
            <p:cNvSpPr/>
            <p:nvPr/>
          </p:nvSpPr>
          <p:spPr>
            <a:xfrm>
              <a:off x="17466340" y="10516653"/>
              <a:ext cx="647668" cy="431768"/>
            </a:xfrm>
            <a:custGeom>
              <a:avLst/>
              <a:gdLst>
                <a:gd name="connsiteX0" fmla="*/ 0 w 647668"/>
                <a:gd name="connsiteY0" fmla="*/ 0 h 431768"/>
                <a:gd name="connsiteX1" fmla="*/ 647668 w 647668"/>
                <a:gd name="connsiteY1" fmla="*/ 0 h 431768"/>
                <a:gd name="connsiteX2" fmla="*/ 647668 w 647668"/>
                <a:gd name="connsiteY2" fmla="*/ 431769 h 431768"/>
                <a:gd name="connsiteX3" fmla="*/ 0 w 647668"/>
                <a:gd name="connsiteY3" fmla="*/ 431769 h 431768"/>
                <a:gd name="connsiteX4" fmla="*/ 0 w 647668"/>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68">
                  <a:moveTo>
                    <a:pt x="0" y="0"/>
                  </a:moveTo>
                  <a:lnTo>
                    <a:pt x="647668" y="0"/>
                  </a:lnTo>
                  <a:lnTo>
                    <a:pt x="647668" y="431769"/>
                  </a:lnTo>
                  <a:lnTo>
                    <a:pt x="0" y="431769"/>
                  </a:lnTo>
                  <a:lnTo>
                    <a:pt x="0" y="0"/>
                  </a:lnTo>
                  <a:close/>
                </a:path>
              </a:pathLst>
            </a:custGeom>
            <a:solidFill>
              <a:srgbClr val="496E2D"/>
            </a:solidFill>
            <a:ln w="1262" cap="flat">
              <a:noFill/>
              <a:prstDash val="solid"/>
              <a:miter/>
            </a:ln>
          </p:spPr>
          <p:txBody>
            <a:bodyPr rtlCol="0" anchor="ctr"/>
            <a:lstStyle/>
            <a:p>
              <a:endParaRPr lang="en-QA"/>
            </a:p>
          </p:txBody>
        </p:sp>
        <p:sp>
          <p:nvSpPr>
            <p:cNvPr id="18" name="Freeform 17">
              <a:extLst>
                <a:ext uri="{FF2B5EF4-FFF2-40B4-BE49-F238E27FC236}">
                  <a16:creationId xmlns:a16="http://schemas.microsoft.com/office/drawing/2014/main" id="{572E446A-4FD3-333A-5011-F503EA8882DD}"/>
                </a:ext>
              </a:extLst>
            </p:cNvPr>
            <p:cNvSpPr/>
            <p:nvPr/>
          </p:nvSpPr>
          <p:spPr>
            <a:xfrm>
              <a:off x="17925137" y="10635739"/>
              <a:ext cx="161852" cy="80961"/>
            </a:xfrm>
            <a:custGeom>
              <a:avLst/>
              <a:gdLst>
                <a:gd name="connsiteX0" fmla="*/ 161853 w 161852"/>
                <a:gd name="connsiteY0" fmla="*/ 20237 h 80961"/>
                <a:gd name="connsiteX1" fmla="*/ 101127 w 161852"/>
                <a:gd name="connsiteY1" fmla="*/ 20237 h 80961"/>
                <a:gd name="connsiteX2" fmla="*/ 80926 w 161852"/>
                <a:gd name="connsiteY2" fmla="*/ 0 h 80961"/>
                <a:gd name="connsiteX3" fmla="*/ 60726 w 161852"/>
                <a:gd name="connsiteY3" fmla="*/ 20237 h 80961"/>
                <a:gd name="connsiteX4" fmla="*/ 0 w 161852"/>
                <a:gd name="connsiteY4" fmla="*/ 20237 h 80961"/>
                <a:gd name="connsiteX5" fmla="*/ 20831 w 161852"/>
                <a:gd name="connsiteY5" fmla="*/ 40474 h 80961"/>
                <a:gd name="connsiteX6" fmla="*/ 20200 w 161852"/>
                <a:gd name="connsiteY6" fmla="*/ 40474 h 80961"/>
                <a:gd name="connsiteX7" fmla="*/ 40400 w 161852"/>
                <a:gd name="connsiteY7" fmla="*/ 60724 h 80961"/>
                <a:gd name="connsiteX8" fmla="*/ 60726 w 161852"/>
                <a:gd name="connsiteY8" fmla="*/ 80961 h 80961"/>
                <a:gd name="connsiteX9" fmla="*/ 101127 w 161852"/>
                <a:gd name="connsiteY9" fmla="*/ 80961 h 80961"/>
                <a:gd name="connsiteX10" fmla="*/ 121453 w 161852"/>
                <a:gd name="connsiteY10" fmla="*/ 60724 h 80961"/>
                <a:gd name="connsiteX11" fmla="*/ 141653 w 161852"/>
                <a:gd name="connsiteY11" fmla="*/ 40474 h 80961"/>
                <a:gd name="connsiteX12" fmla="*/ 141022 w 161852"/>
                <a:gd name="connsiteY12" fmla="*/ 40474 h 80961"/>
                <a:gd name="connsiteX13" fmla="*/ 161853 w 161852"/>
                <a:gd name="connsiteY13" fmla="*/ 20237 h 80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852" h="80961">
                  <a:moveTo>
                    <a:pt x="161853" y="20237"/>
                  </a:moveTo>
                  <a:lnTo>
                    <a:pt x="101127" y="20237"/>
                  </a:lnTo>
                  <a:cubicBezTo>
                    <a:pt x="101127" y="9065"/>
                    <a:pt x="92163" y="0"/>
                    <a:pt x="80926" y="0"/>
                  </a:cubicBezTo>
                  <a:cubicBezTo>
                    <a:pt x="69690" y="0"/>
                    <a:pt x="60726" y="9065"/>
                    <a:pt x="60726" y="20237"/>
                  </a:cubicBezTo>
                  <a:lnTo>
                    <a:pt x="0" y="20237"/>
                  </a:lnTo>
                  <a:cubicBezTo>
                    <a:pt x="0" y="31422"/>
                    <a:pt x="9720" y="40474"/>
                    <a:pt x="20831" y="40474"/>
                  </a:cubicBezTo>
                  <a:lnTo>
                    <a:pt x="20200" y="40474"/>
                  </a:lnTo>
                  <a:cubicBezTo>
                    <a:pt x="20200" y="51660"/>
                    <a:pt x="29289" y="60724"/>
                    <a:pt x="40400" y="60724"/>
                  </a:cubicBezTo>
                  <a:cubicBezTo>
                    <a:pt x="40400" y="71897"/>
                    <a:pt x="49489" y="80961"/>
                    <a:pt x="60726" y="80961"/>
                  </a:cubicBezTo>
                  <a:lnTo>
                    <a:pt x="101127" y="80961"/>
                  </a:lnTo>
                  <a:cubicBezTo>
                    <a:pt x="112363" y="80961"/>
                    <a:pt x="121453" y="71897"/>
                    <a:pt x="121453" y="60724"/>
                  </a:cubicBezTo>
                  <a:cubicBezTo>
                    <a:pt x="132564" y="60724"/>
                    <a:pt x="141653" y="51660"/>
                    <a:pt x="141653" y="40474"/>
                  </a:cubicBezTo>
                  <a:lnTo>
                    <a:pt x="141022" y="40474"/>
                  </a:lnTo>
                  <a:cubicBezTo>
                    <a:pt x="152133" y="40474"/>
                    <a:pt x="161853" y="31422"/>
                    <a:pt x="161853" y="20237"/>
                  </a:cubicBezTo>
                  <a:close/>
                </a:path>
              </a:pathLst>
            </a:custGeom>
            <a:solidFill>
              <a:srgbClr val="FF9811"/>
            </a:solidFill>
            <a:ln w="1262" cap="flat">
              <a:noFill/>
              <a:prstDash val="solid"/>
              <a:miter/>
            </a:ln>
          </p:spPr>
          <p:txBody>
            <a:bodyPr rtlCol="0" anchor="ctr"/>
            <a:lstStyle/>
            <a:p>
              <a:endParaRPr lang="en-QA"/>
            </a:p>
          </p:txBody>
        </p:sp>
        <p:sp>
          <p:nvSpPr>
            <p:cNvPr id="19" name="Freeform 18">
              <a:extLst>
                <a:ext uri="{FF2B5EF4-FFF2-40B4-BE49-F238E27FC236}">
                  <a16:creationId xmlns:a16="http://schemas.microsoft.com/office/drawing/2014/main" id="{156D3D7D-E880-8536-2808-CBE5C8664D18}"/>
                </a:ext>
              </a:extLst>
            </p:cNvPr>
            <p:cNvSpPr/>
            <p:nvPr/>
          </p:nvSpPr>
          <p:spPr>
            <a:xfrm>
              <a:off x="17898119" y="10732531"/>
              <a:ext cx="71963" cy="215865"/>
            </a:xfrm>
            <a:custGeom>
              <a:avLst/>
              <a:gdLst>
                <a:gd name="connsiteX0" fmla="*/ 0 w 71963"/>
                <a:gd name="connsiteY0" fmla="*/ 0 h 215865"/>
                <a:gd name="connsiteX1" fmla="*/ 71963 w 71963"/>
                <a:gd name="connsiteY1" fmla="*/ 0 h 215865"/>
                <a:gd name="connsiteX2" fmla="*/ 71963 w 71963"/>
                <a:gd name="connsiteY2" fmla="*/ 215866 h 215865"/>
                <a:gd name="connsiteX3" fmla="*/ 0 w 71963"/>
                <a:gd name="connsiteY3" fmla="*/ 215866 h 215865"/>
                <a:gd name="connsiteX4" fmla="*/ 0 w 71963"/>
                <a:gd name="connsiteY4" fmla="*/ 0 h 215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63" h="215865">
                  <a:moveTo>
                    <a:pt x="0" y="0"/>
                  </a:moveTo>
                  <a:lnTo>
                    <a:pt x="71963" y="0"/>
                  </a:lnTo>
                  <a:lnTo>
                    <a:pt x="71963" y="215866"/>
                  </a:lnTo>
                  <a:lnTo>
                    <a:pt x="0" y="215866"/>
                  </a:lnTo>
                  <a:lnTo>
                    <a:pt x="0" y="0"/>
                  </a:lnTo>
                  <a:close/>
                </a:path>
              </a:pathLst>
            </a:custGeom>
            <a:solidFill>
              <a:srgbClr val="D80027"/>
            </a:solidFill>
            <a:ln w="1262" cap="flat">
              <a:noFill/>
              <a:prstDash val="solid"/>
              <a:miter/>
            </a:ln>
          </p:spPr>
          <p:txBody>
            <a:bodyPr rtlCol="0" anchor="ctr"/>
            <a:lstStyle/>
            <a:p>
              <a:endParaRPr lang="en-QA"/>
            </a:p>
          </p:txBody>
        </p:sp>
        <p:sp>
          <p:nvSpPr>
            <p:cNvPr id="20" name="Freeform 19">
              <a:extLst>
                <a:ext uri="{FF2B5EF4-FFF2-40B4-BE49-F238E27FC236}">
                  <a16:creationId xmlns:a16="http://schemas.microsoft.com/office/drawing/2014/main" id="{4C36D6B9-0005-18B0-3281-A8DC452E75E2}"/>
                </a:ext>
              </a:extLst>
            </p:cNvPr>
            <p:cNvSpPr/>
            <p:nvPr/>
          </p:nvSpPr>
          <p:spPr>
            <a:xfrm>
              <a:off x="18042045" y="10732531"/>
              <a:ext cx="71963" cy="215865"/>
            </a:xfrm>
            <a:custGeom>
              <a:avLst/>
              <a:gdLst>
                <a:gd name="connsiteX0" fmla="*/ 0 w 71963"/>
                <a:gd name="connsiteY0" fmla="*/ 0 h 215865"/>
                <a:gd name="connsiteX1" fmla="*/ 71963 w 71963"/>
                <a:gd name="connsiteY1" fmla="*/ 0 h 215865"/>
                <a:gd name="connsiteX2" fmla="*/ 71963 w 71963"/>
                <a:gd name="connsiteY2" fmla="*/ 215866 h 215865"/>
                <a:gd name="connsiteX3" fmla="*/ 0 w 71963"/>
                <a:gd name="connsiteY3" fmla="*/ 215866 h 215865"/>
                <a:gd name="connsiteX4" fmla="*/ 0 w 71963"/>
                <a:gd name="connsiteY4" fmla="*/ 0 h 215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63" h="215865">
                  <a:moveTo>
                    <a:pt x="0" y="0"/>
                  </a:moveTo>
                  <a:lnTo>
                    <a:pt x="71963" y="0"/>
                  </a:lnTo>
                  <a:lnTo>
                    <a:pt x="71963" y="215866"/>
                  </a:lnTo>
                  <a:lnTo>
                    <a:pt x="0" y="215866"/>
                  </a:lnTo>
                  <a:lnTo>
                    <a:pt x="0" y="0"/>
                  </a:lnTo>
                  <a:close/>
                </a:path>
              </a:pathLst>
            </a:custGeom>
            <a:solidFill>
              <a:srgbClr val="FF9811"/>
            </a:solidFill>
            <a:ln w="1262" cap="flat">
              <a:noFill/>
              <a:prstDash val="solid"/>
              <a:miter/>
            </a:ln>
          </p:spPr>
          <p:txBody>
            <a:bodyPr rtlCol="0" anchor="ctr"/>
            <a:lstStyle/>
            <a:p>
              <a:endParaRPr lang="en-QA"/>
            </a:p>
          </p:txBody>
        </p:sp>
        <p:sp>
          <p:nvSpPr>
            <p:cNvPr id="21" name="Freeform 20">
              <a:extLst>
                <a:ext uri="{FF2B5EF4-FFF2-40B4-BE49-F238E27FC236}">
                  <a16:creationId xmlns:a16="http://schemas.microsoft.com/office/drawing/2014/main" id="{2C3411BC-6624-BCDB-99F0-248292B4E78F}"/>
                </a:ext>
              </a:extLst>
            </p:cNvPr>
            <p:cNvSpPr/>
            <p:nvPr/>
          </p:nvSpPr>
          <p:spPr>
            <a:xfrm>
              <a:off x="17970082" y="10732531"/>
              <a:ext cx="71963" cy="215865"/>
            </a:xfrm>
            <a:custGeom>
              <a:avLst/>
              <a:gdLst>
                <a:gd name="connsiteX0" fmla="*/ 0 w 71963"/>
                <a:gd name="connsiteY0" fmla="*/ 0 h 215865"/>
                <a:gd name="connsiteX1" fmla="*/ 71963 w 71963"/>
                <a:gd name="connsiteY1" fmla="*/ 0 h 215865"/>
                <a:gd name="connsiteX2" fmla="*/ 71963 w 71963"/>
                <a:gd name="connsiteY2" fmla="*/ 215866 h 215865"/>
                <a:gd name="connsiteX3" fmla="*/ 0 w 71963"/>
                <a:gd name="connsiteY3" fmla="*/ 215866 h 215865"/>
                <a:gd name="connsiteX4" fmla="*/ 0 w 71963"/>
                <a:gd name="connsiteY4" fmla="*/ 0 h 215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63" h="215865">
                  <a:moveTo>
                    <a:pt x="0" y="0"/>
                  </a:moveTo>
                  <a:lnTo>
                    <a:pt x="71963" y="0"/>
                  </a:lnTo>
                  <a:lnTo>
                    <a:pt x="71963" y="215866"/>
                  </a:lnTo>
                  <a:lnTo>
                    <a:pt x="0" y="215866"/>
                  </a:lnTo>
                  <a:lnTo>
                    <a:pt x="0" y="0"/>
                  </a:lnTo>
                  <a:close/>
                </a:path>
              </a:pathLst>
            </a:custGeom>
            <a:solidFill>
              <a:srgbClr val="000000"/>
            </a:solidFill>
            <a:ln w="1262" cap="flat">
              <a:noFill/>
              <a:prstDash val="solid"/>
              <a:miter/>
            </a:ln>
          </p:spPr>
          <p:txBody>
            <a:bodyPr rtlCol="0" anchor="ctr"/>
            <a:lstStyle/>
            <a:p>
              <a:endParaRPr lang="en-QA"/>
            </a:p>
          </p:txBody>
        </p:sp>
      </p:grpSp>
      <p:grpSp>
        <p:nvGrpSpPr>
          <p:cNvPr id="22" name="Graphic 2">
            <a:extLst>
              <a:ext uri="{FF2B5EF4-FFF2-40B4-BE49-F238E27FC236}">
                <a16:creationId xmlns:a16="http://schemas.microsoft.com/office/drawing/2014/main" id="{0F13E825-BB70-C4AA-77C7-9B2B4644B72A}"/>
              </a:ext>
            </a:extLst>
          </p:cNvPr>
          <p:cNvGrpSpPr/>
          <p:nvPr/>
        </p:nvGrpSpPr>
        <p:grpSpPr>
          <a:xfrm>
            <a:off x="22613596" y="7803342"/>
            <a:ext cx="855664" cy="570396"/>
            <a:chOff x="17466340" y="9706176"/>
            <a:chExt cx="647668" cy="431743"/>
          </a:xfrm>
        </p:grpSpPr>
        <p:sp>
          <p:nvSpPr>
            <p:cNvPr id="23" name="Freeform 22">
              <a:extLst>
                <a:ext uri="{FF2B5EF4-FFF2-40B4-BE49-F238E27FC236}">
                  <a16:creationId xmlns:a16="http://schemas.microsoft.com/office/drawing/2014/main" id="{D1750B15-ED1B-7CDB-4B83-05E3A1F8C4F9}"/>
                </a:ext>
              </a:extLst>
            </p:cNvPr>
            <p:cNvSpPr/>
            <p:nvPr/>
          </p:nvSpPr>
          <p:spPr>
            <a:xfrm>
              <a:off x="17466340" y="9706176"/>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24" name="Freeform 23">
              <a:extLst>
                <a:ext uri="{FF2B5EF4-FFF2-40B4-BE49-F238E27FC236}">
                  <a16:creationId xmlns:a16="http://schemas.microsoft.com/office/drawing/2014/main" id="{5283CA1C-15CE-CA4C-B38C-6BD8E504CE1D}"/>
                </a:ext>
              </a:extLst>
            </p:cNvPr>
            <p:cNvSpPr/>
            <p:nvPr/>
          </p:nvSpPr>
          <p:spPr>
            <a:xfrm>
              <a:off x="17466340" y="9777757"/>
              <a:ext cx="144179" cy="288607"/>
            </a:xfrm>
            <a:custGeom>
              <a:avLst/>
              <a:gdLst>
                <a:gd name="connsiteX0" fmla="*/ 144179 w 144179"/>
                <a:gd name="connsiteY0" fmla="*/ 144297 h 288607"/>
                <a:gd name="connsiteX1" fmla="*/ 0 w 144179"/>
                <a:gd name="connsiteY1" fmla="*/ 0 h 288607"/>
                <a:gd name="connsiteX2" fmla="*/ 0 w 144179"/>
                <a:gd name="connsiteY2" fmla="*/ 288607 h 288607"/>
                <a:gd name="connsiteX3" fmla="*/ 144179 w 144179"/>
                <a:gd name="connsiteY3" fmla="*/ 144297 h 288607"/>
              </a:gdLst>
              <a:ahLst/>
              <a:cxnLst>
                <a:cxn ang="0">
                  <a:pos x="connsiteX0" y="connsiteY0"/>
                </a:cxn>
                <a:cxn ang="0">
                  <a:pos x="connsiteX1" y="connsiteY1"/>
                </a:cxn>
                <a:cxn ang="0">
                  <a:pos x="connsiteX2" y="connsiteY2"/>
                </a:cxn>
                <a:cxn ang="0">
                  <a:pos x="connsiteX3" y="connsiteY3"/>
                </a:cxn>
              </a:cxnLst>
              <a:rect l="l" t="t" r="r" b="b"/>
              <a:pathLst>
                <a:path w="144179" h="288607">
                  <a:moveTo>
                    <a:pt x="144179" y="144297"/>
                  </a:moveTo>
                  <a:lnTo>
                    <a:pt x="0" y="0"/>
                  </a:lnTo>
                  <a:lnTo>
                    <a:pt x="0" y="288607"/>
                  </a:lnTo>
                  <a:lnTo>
                    <a:pt x="144179" y="144297"/>
                  </a:lnTo>
                  <a:close/>
                </a:path>
              </a:pathLst>
            </a:custGeom>
            <a:solidFill>
              <a:srgbClr val="000000"/>
            </a:solidFill>
            <a:ln w="1262" cap="flat">
              <a:noFill/>
              <a:prstDash val="solid"/>
              <a:miter/>
            </a:ln>
          </p:spPr>
          <p:txBody>
            <a:bodyPr rtlCol="0" anchor="ctr"/>
            <a:lstStyle/>
            <a:p>
              <a:endParaRPr lang="en-QA"/>
            </a:p>
          </p:txBody>
        </p:sp>
        <p:sp>
          <p:nvSpPr>
            <p:cNvPr id="25" name="Freeform 24">
              <a:extLst>
                <a:ext uri="{FF2B5EF4-FFF2-40B4-BE49-F238E27FC236}">
                  <a16:creationId xmlns:a16="http://schemas.microsoft.com/office/drawing/2014/main" id="{A5032F4D-0275-FFF5-76BA-CA9E56544769}"/>
                </a:ext>
              </a:extLst>
            </p:cNvPr>
            <p:cNvSpPr/>
            <p:nvPr/>
          </p:nvSpPr>
          <p:spPr>
            <a:xfrm>
              <a:off x="17466340" y="9718018"/>
              <a:ext cx="203895" cy="407971"/>
            </a:xfrm>
            <a:custGeom>
              <a:avLst/>
              <a:gdLst>
                <a:gd name="connsiteX0" fmla="*/ 203896 w 203895"/>
                <a:gd name="connsiteY0" fmla="*/ 204024 h 407971"/>
                <a:gd name="connsiteX1" fmla="*/ 0 w 203895"/>
                <a:gd name="connsiteY1" fmla="*/ 0 h 407971"/>
                <a:gd name="connsiteX2" fmla="*/ 0 w 203895"/>
                <a:gd name="connsiteY2" fmla="*/ 59739 h 407971"/>
                <a:gd name="connsiteX3" fmla="*/ 144179 w 203895"/>
                <a:gd name="connsiteY3" fmla="*/ 204037 h 407971"/>
                <a:gd name="connsiteX4" fmla="*/ 0 w 203895"/>
                <a:gd name="connsiteY4" fmla="*/ 348347 h 407971"/>
                <a:gd name="connsiteX5" fmla="*/ 0 w 203895"/>
                <a:gd name="connsiteY5" fmla="*/ 407972 h 407971"/>
                <a:gd name="connsiteX6" fmla="*/ 203896 w 203895"/>
                <a:gd name="connsiteY6" fmla="*/ 204024 h 407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3895" h="407971">
                  <a:moveTo>
                    <a:pt x="203896" y="204024"/>
                  </a:moveTo>
                  <a:lnTo>
                    <a:pt x="0" y="0"/>
                  </a:lnTo>
                  <a:lnTo>
                    <a:pt x="0" y="59739"/>
                  </a:lnTo>
                  <a:lnTo>
                    <a:pt x="144179" y="204037"/>
                  </a:lnTo>
                  <a:lnTo>
                    <a:pt x="0" y="348347"/>
                  </a:lnTo>
                  <a:lnTo>
                    <a:pt x="0" y="407972"/>
                  </a:lnTo>
                  <a:lnTo>
                    <a:pt x="203896" y="204024"/>
                  </a:lnTo>
                  <a:close/>
                </a:path>
              </a:pathLst>
            </a:custGeom>
            <a:solidFill>
              <a:srgbClr val="FFB915"/>
            </a:solidFill>
            <a:ln w="1262" cap="flat">
              <a:noFill/>
              <a:prstDash val="solid"/>
              <a:miter/>
            </a:ln>
          </p:spPr>
          <p:txBody>
            <a:bodyPr rtlCol="0" anchor="ctr"/>
            <a:lstStyle/>
            <a:p>
              <a:endParaRPr lang="en-QA"/>
            </a:p>
          </p:txBody>
        </p:sp>
        <p:sp>
          <p:nvSpPr>
            <p:cNvPr id="26" name="Freeform 25">
              <a:extLst>
                <a:ext uri="{FF2B5EF4-FFF2-40B4-BE49-F238E27FC236}">
                  <a16:creationId xmlns:a16="http://schemas.microsoft.com/office/drawing/2014/main" id="{EE5F3C0C-24C5-5493-5EFD-216783EA1863}"/>
                </a:ext>
              </a:extLst>
            </p:cNvPr>
            <p:cNvSpPr/>
            <p:nvPr/>
          </p:nvSpPr>
          <p:spPr>
            <a:xfrm>
              <a:off x="17466340" y="9706176"/>
              <a:ext cx="647668" cy="431743"/>
            </a:xfrm>
            <a:custGeom>
              <a:avLst/>
              <a:gdLst>
                <a:gd name="connsiteX0" fmla="*/ 644890 w 647668"/>
                <a:gd name="connsiteY0" fmla="*/ 258107 h 431743"/>
                <a:gd name="connsiteX1" fmla="*/ 647668 w 647668"/>
                <a:gd name="connsiteY1" fmla="*/ 256440 h 431743"/>
                <a:gd name="connsiteX2" fmla="*/ 647668 w 647668"/>
                <a:gd name="connsiteY2" fmla="*/ 173637 h 431743"/>
                <a:gd name="connsiteX3" fmla="*/ 281540 w 647668"/>
                <a:gd name="connsiteY3" fmla="*/ 173637 h 431743"/>
                <a:gd name="connsiteX4" fmla="*/ 107945 w 647668"/>
                <a:gd name="connsiteY4" fmla="*/ 0 h 431743"/>
                <a:gd name="connsiteX5" fmla="*/ 0 w 647668"/>
                <a:gd name="connsiteY5" fmla="*/ 0 h 431743"/>
                <a:gd name="connsiteX6" fmla="*/ 0 w 647668"/>
                <a:gd name="connsiteY6" fmla="*/ 11842 h 431743"/>
                <a:gd name="connsiteX7" fmla="*/ 203896 w 647668"/>
                <a:gd name="connsiteY7" fmla="*/ 215866 h 431743"/>
                <a:gd name="connsiteX8" fmla="*/ 0 w 647668"/>
                <a:gd name="connsiteY8" fmla="*/ 419814 h 431743"/>
                <a:gd name="connsiteX9" fmla="*/ 0 w 647668"/>
                <a:gd name="connsiteY9" fmla="*/ 431744 h 431743"/>
                <a:gd name="connsiteX10" fmla="*/ 107945 w 647668"/>
                <a:gd name="connsiteY10" fmla="*/ 431744 h 431743"/>
                <a:gd name="connsiteX11" fmla="*/ 281540 w 647668"/>
                <a:gd name="connsiteY11" fmla="*/ 258107 h 431743"/>
                <a:gd name="connsiteX12" fmla="*/ 644890 w 647668"/>
                <a:gd name="connsiteY12" fmla="*/ 258107 h 43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7668" h="431743">
                  <a:moveTo>
                    <a:pt x="644890" y="258107"/>
                  </a:moveTo>
                  <a:cubicBezTo>
                    <a:pt x="645017" y="257552"/>
                    <a:pt x="645900" y="256996"/>
                    <a:pt x="647668" y="256440"/>
                  </a:cubicBezTo>
                  <a:lnTo>
                    <a:pt x="647668" y="173637"/>
                  </a:lnTo>
                  <a:lnTo>
                    <a:pt x="281540" y="173637"/>
                  </a:lnTo>
                  <a:lnTo>
                    <a:pt x="107945" y="0"/>
                  </a:lnTo>
                  <a:lnTo>
                    <a:pt x="0" y="0"/>
                  </a:lnTo>
                  <a:lnTo>
                    <a:pt x="0" y="11842"/>
                  </a:lnTo>
                  <a:lnTo>
                    <a:pt x="203896" y="215866"/>
                  </a:lnTo>
                  <a:lnTo>
                    <a:pt x="0" y="419814"/>
                  </a:lnTo>
                  <a:lnTo>
                    <a:pt x="0" y="431744"/>
                  </a:lnTo>
                  <a:lnTo>
                    <a:pt x="107945" y="431744"/>
                  </a:lnTo>
                  <a:lnTo>
                    <a:pt x="281540" y="258107"/>
                  </a:lnTo>
                  <a:lnTo>
                    <a:pt x="644890" y="258107"/>
                  </a:lnTo>
                  <a:close/>
                </a:path>
              </a:pathLst>
            </a:custGeom>
            <a:solidFill>
              <a:srgbClr val="007847"/>
            </a:solidFill>
            <a:ln w="1262" cap="flat">
              <a:noFill/>
              <a:prstDash val="solid"/>
              <a:miter/>
            </a:ln>
          </p:spPr>
          <p:txBody>
            <a:bodyPr rtlCol="0" anchor="ctr"/>
            <a:lstStyle/>
            <a:p>
              <a:endParaRPr lang="en-QA"/>
            </a:p>
          </p:txBody>
        </p:sp>
        <p:sp>
          <p:nvSpPr>
            <p:cNvPr id="27" name="Freeform 26">
              <a:extLst>
                <a:ext uri="{FF2B5EF4-FFF2-40B4-BE49-F238E27FC236}">
                  <a16:creationId xmlns:a16="http://schemas.microsoft.com/office/drawing/2014/main" id="{4C19019C-64EC-EABF-9D31-F09AC19DF18B}"/>
                </a:ext>
              </a:extLst>
            </p:cNvPr>
            <p:cNvSpPr/>
            <p:nvPr/>
          </p:nvSpPr>
          <p:spPr>
            <a:xfrm>
              <a:off x="17634001" y="10006524"/>
              <a:ext cx="480006" cy="131395"/>
            </a:xfrm>
            <a:custGeom>
              <a:avLst/>
              <a:gdLst>
                <a:gd name="connsiteX0" fmla="*/ 468897 w 480006"/>
                <a:gd name="connsiteY0" fmla="*/ 0 h 131395"/>
                <a:gd name="connsiteX1" fmla="*/ 131428 w 480006"/>
                <a:gd name="connsiteY1" fmla="*/ 0 h 131395"/>
                <a:gd name="connsiteX2" fmla="*/ 0 w 480006"/>
                <a:gd name="connsiteY2" fmla="*/ 131395 h 131395"/>
                <a:gd name="connsiteX3" fmla="*/ 480007 w 480006"/>
                <a:gd name="connsiteY3" fmla="*/ 131395 h 131395"/>
                <a:gd name="connsiteX4" fmla="*/ 480007 w 480006"/>
                <a:gd name="connsiteY4" fmla="*/ 0 h 131395"/>
                <a:gd name="connsiteX5" fmla="*/ 468897 w 480006"/>
                <a:gd name="connsiteY5" fmla="*/ 0 h 13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0006" h="131395">
                  <a:moveTo>
                    <a:pt x="468897" y="0"/>
                  </a:moveTo>
                  <a:lnTo>
                    <a:pt x="131428" y="0"/>
                  </a:lnTo>
                  <a:lnTo>
                    <a:pt x="0" y="131395"/>
                  </a:lnTo>
                  <a:lnTo>
                    <a:pt x="480007" y="131395"/>
                  </a:lnTo>
                  <a:lnTo>
                    <a:pt x="480007" y="0"/>
                  </a:lnTo>
                  <a:lnTo>
                    <a:pt x="468897" y="0"/>
                  </a:lnTo>
                  <a:close/>
                </a:path>
              </a:pathLst>
            </a:custGeom>
            <a:solidFill>
              <a:srgbClr val="000C8A"/>
            </a:solidFill>
            <a:ln w="1262" cap="flat">
              <a:noFill/>
              <a:prstDash val="solid"/>
              <a:miter/>
            </a:ln>
          </p:spPr>
          <p:txBody>
            <a:bodyPr rtlCol="0" anchor="ctr"/>
            <a:lstStyle/>
            <a:p>
              <a:endParaRPr lang="en-QA"/>
            </a:p>
          </p:txBody>
        </p:sp>
        <p:sp>
          <p:nvSpPr>
            <p:cNvPr id="28" name="Freeform 27">
              <a:extLst>
                <a:ext uri="{FF2B5EF4-FFF2-40B4-BE49-F238E27FC236}">
                  <a16:creationId xmlns:a16="http://schemas.microsoft.com/office/drawing/2014/main" id="{2D19956F-C2B6-9511-131B-A49DA3108A40}"/>
                </a:ext>
              </a:extLst>
            </p:cNvPr>
            <p:cNvSpPr/>
            <p:nvPr/>
          </p:nvSpPr>
          <p:spPr>
            <a:xfrm>
              <a:off x="17634001" y="9706176"/>
              <a:ext cx="480006" cy="131395"/>
            </a:xfrm>
            <a:custGeom>
              <a:avLst/>
              <a:gdLst>
                <a:gd name="connsiteX0" fmla="*/ 468897 w 480006"/>
                <a:gd name="connsiteY0" fmla="*/ 131395 h 131395"/>
                <a:gd name="connsiteX1" fmla="*/ 480007 w 480006"/>
                <a:gd name="connsiteY1" fmla="*/ 131395 h 131395"/>
                <a:gd name="connsiteX2" fmla="*/ 480007 w 480006"/>
                <a:gd name="connsiteY2" fmla="*/ 0 h 131395"/>
                <a:gd name="connsiteX3" fmla="*/ 0 w 480006"/>
                <a:gd name="connsiteY3" fmla="*/ 0 h 131395"/>
                <a:gd name="connsiteX4" fmla="*/ 131428 w 480006"/>
                <a:gd name="connsiteY4" fmla="*/ 131395 h 131395"/>
                <a:gd name="connsiteX5" fmla="*/ 468897 w 480006"/>
                <a:gd name="connsiteY5" fmla="*/ 131395 h 13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0006" h="131395">
                  <a:moveTo>
                    <a:pt x="468897" y="131395"/>
                  </a:moveTo>
                  <a:lnTo>
                    <a:pt x="480007" y="131395"/>
                  </a:lnTo>
                  <a:lnTo>
                    <a:pt x="480007" y="0"/>
                  </a:lnTo>
                  <a:lnTo>
                    <a:pt x="0" y="0"/>
                  </a:lnTo>
                  <a:lnTo>
                    <a:pt x="131428" y="131395"/>
                  </a:lnTo>
                  <a:lnTo>
                    <a:pt x="468897" y="131395"/>
                  </a:lnTo>
                  <a:close/>
                </a:path>
              </a:pathLst>
            </a:custGeom>
            <a:solidFill>
              <a:srgbClr val="E1392D"/>
            </a:solidFill>
            <a:ln w="1262" cap="flat">
              <a:noFill/>
              <a:prstDash val="solid"/>
              <a:miter/>
            </a:ln>
          </p:spPr>
          <p:txBody>
            <a:bodyPr rtlCol="0" anchor="ctr"/>
            <a:lstStyle/>
            <a:p>
              <a:endParaRPr lang="en-QA"/>
            </a:p>
          </p:txBody>
        </p:sp>
      </p:grpSp>
      <p:grpSp>
        <p:nvGrpSpPr>
          <p:cNvPr id="29" name="Graphic 2">
            <a:extLst>
              <a:ext uri="{FF2B5EF4-FFF2-40B4-BE49-F238E27FC236}">
                <a16:creationId xmlns:a16="http://schemas.microsoft.com/office/drawing/2014/main" id="{A496CE95-50EF-BF25-C28F-05157BA966CD}"/>
              </a:ext>
            </a:extLst>
          </p:cNvPr>
          <p:cNvGrpSpPr/>
          <p:nvPr/>
        </p:nvGrpSpPr>
        <p:grpSpPr>
          <a:xfrm>
            <a:off x="21262070" y="11015653"/>
            <a:ext cx="855664" cy="570413"/>
            <a:chOff x="17466340" y="12137633"/>
            <a:chExt cx="647668" cy="431756"/>
          </a:xfrm>
        </p:grpSpPr>
        <p:sp>
          <p:nvSpPr>
            <p:cNvPr id="30" name="Freeform 29">
              <a:extLst>
                <a:ext uri="{FF2B5EF4-FFF2-40B4-BE49-F238E27FC236}">
                  <a16:creationId xmlns:a16="http://schemas.microsoft.com/office/drawing/2014/main" id="{E5F6EE1B-4280-071F-032B-FC64CAF7D076}"/>
                </a:ext>
              </a:extLst>
            </p:cNvPr>
            <p:cNvSpPr/>
            <p:nvPr/>
          </p:nvSpPr>
          <p:spPr>
            <a:xfrm>
              <a:off x="17466340" y="12137633"/>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31" name="Freeform 30">
              <a:extLst>
                <a:ext uri="{FF2B5EF4-FFF2-40B4-BE49-F238E27FC236}">
                  <a16:creationId xmlns:a16="http://schemas.microsoft.com/office/drawing/2014/main" id="{755945AA-C213-6888-FBE4-B8B6D752A769}"/>
                </a:ext>
              </a:extLst>
            </p:cNvPr>
            <p:cNvSpPr/>
            <p:nvPr/>
          </p:nvSpPr>
          <p:spPr>
            <a:xfrm>
              <a:off x="17510906" y="12218947"/>
              <a:ext cx="558535" cy="279201"/>
            </a:xfrm>
            <a:custGeom>
              <a:avLst/>
              <a:gdLst>
                <a:gd name="connsiteX0" fmla="*/ 499450 w 558535"/>
                <a:gd name="connsiteY0" fmla="*/ 203644 h 279201"/>
                <a:gd name="connsiteX1" fmla="*/ 495157 w 558535"/>
                <a:gd name="connsiteY1" fmla="*/ 217317 h 279201"/>
                <a:gd name="connsiteX2" fmla="*/ 493769 w 558535"/>
                <a:gd name="connsiteY2" fmla="*/ 199327 h 279201"/>
                <a:gd name="connsiteX3" fmla="*/ 536189 w 558535"/>
                <a:gd name="connsiteY3" fmla="*/ 230269 h 279201"/>
                <a:gd name="connsiteX4" fmla="*/ 484300 w 558535"/>
                <a:gd name="connsiteY4" fmla="*/ 279201 h 279201"/>
                <a:gd name="connsiteX5" fmla="*/ 402363 w 558535"/>
                <a:gd name="connsiteY5" fmla="*/ 197168 h 279201"/>
                <a:gd name="connsiteX6" fmla="*/ 449075 w 558535"/>
                <a:gd name="connsiteY6" fmla="*/ 92108 h 279201"/>
                <a:gd name="connsiteX7" fmla="*/ 498061 w 558535"/>
                <a:gd name="connsiteY7" fmla="*/ 56128 h 279201"/>
                <a:gd name="connsiteX8" fmla="*/ 474326 w 558535"/>
                <a:gd name="connsiteY8" fmla="*/ 62604 h 279201"/>
                <a:gd name="connsiteX9" fmla="*/ 426729 w 558535"/>
                <a:gd name="connsiteY9" fmla="*/ 72678 h 279201"/>
                <a:gd name="connsiteX10" fmla="*/ 455514 w 558535"/>
                <a:gd name="connsiteY10" fmla="*/ 39577 h 279201"/>
                <a:gd name="connsiteX11" fmla="*/ 477103 w 558535"/>
                <a:gd name="connsiteY11" fmla="*/ 0 h 279201"/>
                <a:gd name="connsiteX12" fmla="*/ 527477 w 558535"/>
                <a:gd name="connsiteY12" fmla="*/ 84192 h 279201"/>
                <a:gd name="connsiteX13" fmla="*/ 558535 w 558535"/>
                <a:gd name="connsiteY13" fmla="*/ 91388 h 279201"/>
                <a:gd name="connsiteX14" fmla="*/ 535432 w 558535"/>
                <a:gd name="connsiteY14" fmla="*/ 143919 h 279201"/>
                <a:gd name="connsiteX15" fmla="*/ 500964 w 558535"/>
                <a:gd name="connsiteY15" fmla="*/ 171982 h 279201"/>
                <a:gd name="connsiteX16" fmla="*/ 497304 w 558535"/>
                <a:gd name="connsiteY16" fmla="*/ 143919 h 279201"/>
                <a:gd name="connsiteX17" fmla="*/ 423194 w 558535"/>
                <a:gd name="connsiteY17" fmla="*/ 230269 h 279201"/>
                <a:gd name="connsiteX18" fmla="*/ 484300 w 558535"/>
                <a:gd name="connsiteY18" fmla="*/ 267689 h 279201"/>
                <a:gd name="connsiteX19" fmla="*/ 526089 w 558535"/>
                <a:gd name="connsiteY19" fmla="*/ 232428 h 279201"/>
                <a:gd name="connsiteX20" fmla="*/ 499450 w 558535"/>
                <a:gd name="connsiteY20" fmla="*/ 203644 h 279201"/>
                <a:gd name="connsiteX21" fmla="*/ 32447 w 558535"/>
                <a:gd name="connsiteY21" fmla="*/ 232428 h 279201"/>
                <a:gd name="connsiteX22" fmla="*/ 74110 w 558535"/>
                <a:gd name="connsiteY22" fmla="*/ 267689 h 279201"/>
                <a:gd name="connsiteX23" fmla="*/ 135341 w 558535"/>
                <a:gd name="connsiteY23" fmla="*/ 230269 h 279201"/>
                <a:gd name="connsiteX24" fmla="*/ 61232 w 558535"/>
                <a:gd name="connsiteY24" fmla="*/ 143919 h 279201"/>
                <a:gd name="connsiteX25" fmla="*/ 57571 w 558535"/>
                <a:gd name="connsiteY25" fmla="*/ 171982 h 279201"/>
                <a:gd name="connsiteX26" fmla="*/ 23104 w 558535"/>
                <a:gd name="connsiteY26" fmla="*/ 143919 h 279201"/>
                <a:gd name="connsiteX27" fmla="*/ 0 w 558535"/>
                <a:gd name="connsiteY27" fmla="*/ 91388 h 279201"/>
                <a:gd name="connsiteX28" fmla="*/ 30932 w 558535"/>
                <a:gd name="connsiteY28" fmla="*/ 84192 h 279201"/>
                <a:gd name="connsiteX29" fmla="*/ 81306 w 558535"/>
                <a:gd name="connsiteY29" fmla="*/ 0 h 279201"/>
                <a:gd name="connsiteX30" fmla="*/ 102895 w 558535"/>
                <a:gd name="connsiteY30" fmla="*/ 39577 h 279201"/>
                <a:gd name="connsiteX31" fmla="*/ 131680 w 558535"/>
                <a:gd name="connsiteY31" fmla="*/ 72678 h 279201"/>
                <a:gd name="connsiteX32" fmla="*/ 84210 w 558535"/>
                <a:gd name="connsiteY32" fmla="*/ 62604 h 279201"/>
                <a:gd name="connsiteX33" fmla="*/ 60475 w 558535"/>
                <a:gd name="connsiteY33" fmla="*/ 56128 h 279201"/>
                <a:gd name="connsiteX34" fmla="*/ 109460 w 558535"/>
                <a:gd name="connsiteY34" fmla="*/ 92108 h 279201"/>
                <a:gd name="connsiteX35" fmla="*/ 156173 w 558535"/>
                <a:gd name="connsiteY35" fmla="*/ 197168 h 279201"/>
                <a:gd name="connsiteX36" fmla="*/ 74110 w 558535"/>
                <a:gd name="connsiteY36" fmla="*/ 279201 h 279201"/>
                <a:gd name="connsiteX37" fmla="*/ 22347 w 558535"/>
                <a:gd name="connsiteY37" fmla="*/ 230269 h 279201"/>
                <a:gd name="connsiteX38" fmla="*/ 64767 w 558535"/>
                <a:gd name="connsiteY38" fmla="*/ 199327 h 279201"/>
                <a:gd name="connsiteX39" fmla="*/ 63378 w 558535"/>
                <a:gd name="connsiteY39" fmla="*/ 217317 h 279201"/>
                <a:gd name="connsiteX40" fmla="*/ 59085 w 558535"/>
                <a:gd name="connsiteY40" fmla="*/ 203644 h 279201"/>
                <a:gd name="connsiteX41" fmla="*/ 32447 w 558535"/>
                <a:gd name="connsiteY41" fmla="*/ 232428 h 27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558535" h="279201">
                  <a:moveTo>
                    <a:pt x="499450" y="203644"/>
                  </a:moveTo>
                  <a:cubicBezTo>
                    <a:pt x="491495" y="208682"/>
                    <a:pt x="499450" y="216597"/>
                    <a:pt x="495157" y="217317"/>
                  </a:cubicBezTo>
                  <a:cubicBezTo>
                    <a:pt x="490864" y="218037"/>
                    <a:pt x="484300" y="207242"/>
                    <a:pt x="493769" y="199327"/>
                  </a:cubicBezTo>
                  <a:cubicBezTo>
                    <a:pt x="505257" y="188533"/>
                    <a:pt x="535432" y="199327"/>
                    <a:pt x="536189" y="230269"/>
                  </a:cubicBezTo>
                  <a:cubicBezTo>
                    <a:pt x="536189" y="246100"/>
                    <a:pt x="529750" y="279201"/>
                    <a:pt x="484300" y="279201"/>
                  </a:cubicBezTo>
                  <a:cubicBezTo>
                    <a:pt x="429632" y="279201"/>
                    <a:pt x="402363" y="238185"/>
                    <a:pt x="402363" y="197168"/>
                  </a:cubicBezTo>
                  <a:cubicBezTo>
                    <a:pt x="402363" y="162627"/>
                    <a:pt x="429001" y="100023"/>
                    <a:pt x="449075" y="92108"/>
                  </a:cubicBezTo>
                  <a:cubicBezTo>
                    <a:pt x="471422" y="83473"/>
                    <a:pt x="497304" y="66922"/>
                    <a:pt x="498061" y="56128"/>
                  </a:cubicBezTo>
                  <a:cubicBezTo>
                    <a:pt x="498061" y="52530"/>
                    <a:pt x="487961" y="55408"/>
                    <a:pt x="474326" y="62604"/>
                  </a:cubicBezTo>
                  <a:cubicBezTo>
                    <a:pt x="451979" y="74837"/>
                    <a:pt x="426729" y="80594"/>
                    <a:pt x="426729" y="72678"/>
                  </a:cubicBezTo>
                  <a:cubicBezTo>
                    <a:pt x="426729" y="64763"/>
                    <a:pt x="447687" y="50371"/>
                    <a:pt x="455514" y="39577"/>
                  </a:cubicBezTo>
                  <a:cubicBezTo>
                    <a:pt x="464226" y="28064"/>
                    <a:pt x="462079" y="0"/>
                    <a:pt x="477103" y="0"/>
                  </a:cubicBezTo>
                  <a:cubicBezTo>
                    <a:pt x="531896" y="0"/>
                    <a:pt x="548435" y="55408"/>
                    <a:pt x="527477" y="84192"/>
                  </a:cubicBezTo>
                  <a:cubicBezTo>
                    <a:pt x="513842" y="102902"/>
                    <a:pt x="558535" y="91388"/>
                    <a:pt x="558535" y="91388"/>
                  </a:cubicBezTo>
                  <a:cubicBezTo>
                    <a:pt x="558535" y="91388"/>
                    <a:pt x="558535" y="129526"/>
                    <a:pt x="535432" y="143919"/>
                  </a:cubicBezTo>
                  <a:cubicBezTo>
                    <a:pt x="513842" y="156871"/>
                    <a:pt x="500964" y="171982"/>
                    <a:pt x="500964" y="171982"/>
                  </a:cubicBezTo>
                  <a:cubicBezTo>
                    <a:pt x="500964" y="171982"/>
                    <a:pt x="502354" y="138881"/>
                    <a:pt x="497304" y="143919"/>
                  </a:cubicBezTo>
                  <a:cubicBezTo>
                    <a:pt x="493011" y="148955"/>
                    <a:pt x="417387" y="176300"/>
                    <a:pt x="423194" y="230269"/>
                  </a:cubicBezTo>
                  <a:cubicBezTo>
                    <a:pt x="425340" y="251858"/>
                    <a:pt x="455514" y="269128"/>
                    <a:pt x="484300" y="267689"/>
                  </a:cubicBezTo>
                  <a:cubicBezTo>
                    <a:pt x="513085" y="266249"/>
                    <a:pt x="525332" y="250418"/>
                    <a:pt x="526089" y="232428"/>
                  </a:cubicBezTo>
                  <a:cubicBezTo>
                    <a:pt x="526846" y="204364"/>
                    <a:pt x="504500" y="200766"/>
                    <a:pt x="499450" y="203644"/>
                  </a:cubicBezTo>
                  <a:close/>
                  <a:moveTo>
                    <a:pt x="32447" y="232428"/>
                  </a:moveTo>
                  <a:cubicBezTo>
                    <a:pt x="33204" y="250418"/>
                    <a:pt x="45325" y="266249"/>
                    <a:pt x="74110" y="267689"/>
                  </a:cubicBezTo>
                  <a:cubicBezTo>
                    <a:pt x="102895" y="269128"/>
                    <a:pt x="133195" y="251858"/>
                    <a:pt x="135341" y="230269"/>
                  </a:cubicBezTo>
                  <a:cubicBezTo>
                    <a:pt x="141149" y="176300"/>
                    <a:pt x="65525" y="148955"/>
                    <a:pt x="61232" y="143919"/>
                  </a:cubicBezTo>
                  <a:cubicBezTo>
                    <a:pt x="56182" y="138881"/>
                    <a:pt x="57571" y="171982"/>
                    <a:pt x="57571" y="171982"/>
                  </a:cubicBezTo>
                  <a:cubicBezTo>
                    <a:pt x="57571" y="171982"/>
                    <a:pt x="44693" y="156871"/>
                    <a:pt x="23104" y="143919"/>
                  </a:cubicBezTo>
                  <a:cubicBezTo>
                    <a:pt x="0" y="129526"/>
                    <a:pt x="0" y="91388"/>
                    <a:pt x="0" y="91388"/>
                  </a:cubicBezTo>
                  <a:cubicBezTo>
                    <a:pt x="0" y="91388"/>
                    <a:pt x="44693" y="102902"/>
                    <a:pt x="30932" y="84192"/>
                  </a:cubicBezTo>
                  <a:cubicBezTo>
                    <a:pt x="10100" y="55408"/>
                    <a:pt x="26640" y="0"/>
                    <a:pt x="81306" y="0"/>
                  </a:cubicBezTo>
                  <a:cubicBezTo>
                    <a:pt x="96456" y="0"/>
                    <a:pt x="94310" y="28064"/>
                    <a:pt x="102895" y="39577"/>
                  </a:cubicBezTo>
                  <a:cubicBezTo>
                    <a:pt x="110848" y="50371"/>
                    <a:pt x="131680" y="64763"/>
                    <a:pt x="131680" y="72678"/>
                  </a:cubicBezTo>
                  <a:cubicBezTo>
                    <a:pt x="131680" y="80594"/>
                    <a:pt x="106556" y="74837"/>
                    <a:pt x="84210" y="62604"/>
                  </a:cubicBezTo>
                  <a:cubicBezTo>
                    <a:pt x="70575" y="55408"/>
                    <a:pt x="60475" y="52530"/>
                    <a:pt x="60475" y="56128"/>
                  </a:cubicBezTo>
                  <a:cubicBezTo>
                    <a:pt x="61232" y="66922"/>
                    <a:pt x="87113" y="83473"/>
                    <a:pt x="109460" y="92108"/>
                  </a:cubicBezTo>
                  <a:cubicBezTo>
                    <a:pt x="129534" y="100023"/>
                    <a:pt x="156173" y="162627"/>
                    <a:pt x="156173" y="197168"/>
                  </a:cubicBezTo>
                  <a:cubicBezTo>
                    <a:pt x="156173" y="238185"/>
                    <a:pt x="128903" y="279201"/>
                    <a:pt x="74110" y="279201"/>
                  </a:cubicBezTo>
                  <a:cubicBezTo>
                    <a:pt x="28785" y="279201"/>
                    <a:pt x="22347" y="246100"/>
                    <a:pt x="22347" y="230269"/>
                  </a:cubicBezTo>
                  <a:cubicBezTo>
                    <a:pt x="23104" y="199327"/>
                    <a:pt x="53278" y="188533"/>
                    <a:pt x="64767" y="199327"/>
                  </a:cubicBezTo>
                  <a:cubicBezTo>
                    <a:pt x="73478" y="207242"/>
                    <a:pt x="67671" y="218756"/>
                    <a:pt x="63378" y="217317"/>
                  </a:cubicBezTo>
                  <a:cubicBezTo>
                    <a:pt x="59085" y="216597"/>
                    <a:pt x="67671" y="208682"/>
                    <a:pt x="59085" y="203644"/>
                  </a:cubicBezTo>
                  <a:cubicBezTo>
                    <a:pt x="54793" y="200766"/>
                    <a:pt x="32447" y="204364"/>
                    <a:pt x="32447" y="232428"/>
                  </a:cubicBezTo>
                  <a:close/>
                </a:path>
              </a:pathLst>
            </a:custGeom>
            <a:solidFill>
              <a:srgbClr val="ABABAB"/>
            </a:solidFill>
            <a:ln w="1262" cap="flat">
              <a:noFill/>
              <a:prstDash val="solid"/>
              <a:miter/>
            </a:ln>
          </p:spPr>
          <p:txBody>
            <a:bodyPr rtlCol="0" anchor="ctr"/>
            <a:lstStyle/>
            <a:p>
              <a:endParaRPr lang="en-QA"/>
            </a:p>
          </p:txBody>
        </p:sp>
        <p:sp>
          <p:nvSpPr>
            <p:cNvPr id="32" name="Freeform 31">
              <a:extLst>
                <a:ext uri="{FF2B5EF4-FFF2-40B4-BE49-F238E27FC236}">
                  <a16:creationId xmlns:a16="http://schemas.microsoft.com/office/drawing/2014/main" id="{69B9195E-ED51-21CD-4934-772D25D1AD93}"/>
                </a:ext>
              </a:extLst>
            </p:cNvPr>
            <p:cNvSpPr/>
            <p:nvPr/>
          </p:nvSpPr>
          <p:spPr>
            <a:xfrm>
              <a:off x="17510781" y="12218795"/>
              <a:ext cx="558786" cy="268088"/>
            </a:xfrm>
            <a:custGeom>
              <a:avLst/>
              <a:gdLst>
                <a:gd name="connsiteX0" fmla="*/ 28154 w 558786"/>
                <a:gd name="connsiteY0" fmla="*/ 31523 h 268088"/>
                <a:gd name="connsiteX1" fmla="*/ 31310 w 558786"/>
                <a:gd name="connsiteY1" fmla="*/ 84256 h 268088"/>
                <a:gd name="connsiteX2" fmla="*/ 33835 w 558786"/>
                <a:gd name="connsiteY2" fmla="*/ 90024 h 268088"/>
                <a:gd name="connsiteX3" fmla="*/ 32194 w 558786"/>
                <a:gd name="connsiteY3" fmla="*/ 93496 h 268088"/>
                <a:gd name="connsiteX4" fmla="*/ 27397 w 558786"/>
                <a:gd name="connsiteY4" fmla="*/ 94999 h 268088"/>
                <a:gd name="connsiteX5" fmla="*/ 20704 w 558786"/>
                <a:gd name="connsiteY5" fmla="*/ 95125 h 268088"/>
                <a:gd name="connsiteX6" fmla="*/ 6944 w 558786"/>
                <a:gd name="connsiteY6" fmla="*/ 93206 h 268088"/>
                <a:gd name="connsiteX7" fmla="*/ 2020 w 558786"/>
                <a:gd name="connsiteY7" fmla="*/ 92158 h 268088"/>
                <a:gd name="connsiteX8" fmla="*/ 631 w 558786"/>
                <a:gd name="connsiteY8" fmla="*/ 91817 h 268088"/>
                <a:gd name="connsiteX9" fmla="*/ 379 w 558786"/>
                <a:gd name="connsiteY9" fmla="*/ 91742 h 268088"/>
                <a:gd name="connsiteX10" fmla="*/ 379 w 558786"/>
                <a:gd name="connsiteY10" fmla="*/ 91969 h 268088"/>
                <a:gd name="connsiteX11" fmla="*/ 379 w 558786"/>
                <a:gd name="connsiteY11" fmla="*/ 93206 h 268088"/>
                <a:gd name="connsiteX12" fmla="*/ 631 w 558786"/>
                <a:gd name="connsiteY12" fmla="*/ 97713 h 268088"/>
                <a:gd name="connsiteX13" fmla="*/ 3156 w 558786"/>
                <a:gd name="connsiteY13" fmla="*/ 112370 h 268088"/>
                <a:gd name="connsiteX14" fmla="*/ 23229 w 558786"/>
                <a:gd name="connsiteY14" fmla="*/ 143943 h 268088"/>
                <a:gd name="connsiteX15" fmla="*/ 48732 w 558786"/>
                <a:gd name="connsiteY15" fmla="*/ 162843 h 268088"/>
                <a:gd name="connsiteX16" fmla="*/ 55550 w 558786"/>
                <a:gd name="connsiteY16" fmla="*/ 169471 h 268088"/>
                <a:gd name="connsiteX17" fmla="*/ 57317 w 558786"/>
                <a:gd name="connsiteY17" fmla="*/ 171365 h 268088"/>
                <a:gd name="connsiteX18" fmla="*/ 57570 w 558786"/>
                <a:gd name="connsiteY18" fmla="*/ 171705 h 268088"/>
                <a:gd name="connsiteX19" fmla="*/ 57570 w 558786"/>
                <a:gd name="connsiteY19" fmla="*/ 170733 h 268088"/>
                <a:gd name="connsiteX20" fmla="*/ 57444 w 558786"/>
                <a:gd name="connsiteY20" fmla="*/ 167046 h 268088"/>
                <a:gd name="connsiteX21" fmla="*/ 57444 w 558786"/>
                <a:gd name="connsiteY21" fmla="*/ 156215 h 268088"/>
                <a:gd name="connsiteX22" fmla="*/ 58454 w 558786"/>
                <a:gd name="connsiteY22" fmla="*/ 146292 h 268088"/>
                <a:gd name="connsiteX23" fmla="*/ 58960 w 558786"/>
                <a:gd name="connsiteY23" fmla="*/ 144726 h 268088"/>
                <a:gd name="connsiteX24" fmla="*/ 59591 w 558786"/>
                <a:gd name="connsiteY24" fmla="*/ 143717 h 268088"/>
                <a:gd name="connsiteX25" fmla="*/ 60474 w 558786"/>
                <a:gd name="connsiteY25" fmla="*/ 143401 h 268088"/>
                <a:gd name="connsiteX26" fmla="*/ 61485 w 558786"/>
                <a:gd name="connsiteY26" fmla="*/ 143956 h 268088"/>
                <a:gd name="connsiteX27" fmla="*/ 61485 w 558786"/>
                <a:gd name="connsiteY27" fmla="*/ 143969 h 268088"/>
                <a:gd name="connsiteX28" fmla="*/ 62999 w 558786"/>
                <a:gd name="connsiteY28" fmla="*/ 145143 h 268088"/>
                <a:gd name="connsiteX29" fmla="*/ 66029 w 558786"/>
                <a:gd name="connsiteY29" fmla="*/ 146873 h 268088"/>
                <a:gd name="connsiteX30" fmla="*/ 69817 w 558786"/>
                <a:gd name="connsiteY30" fmla="*/ 148855 h 268088"/>
                <a:gd name="connsiteX31" fmla="*/ 70322 w 558786"/>
                <a:gd name="connsiteY31" fmla="*/ 149145 h 268088"/>
                <a:gd name="connsiteX32" fmla="*/ 75624 w 558786"/>
                <a:gd name="connsiteY32" fmla="*/ 151961 h 268088"/>
                <a:gd name="connsiteX33" fmla="*/ 102263 w 558786"/>
                <a:gd name="connsiteY33" fmla="*/ 168776 h 268088"/>
                <a:gd name="connsiteX34" fmla="*/ 135593 w 558786"/>
                <a:gd name="connsiteY34" fmla="*/ 230447 h 268088"/>
                <a:gd name="connsiteX35" fmla="*/ 126 w 558786"/>
                <a:gd name="connsiteY35" fmla="*/ 91540 h 268088"/>
                <a:gd name="connsiteX36" fmla="*/ 253 w 558786"/>
                <a:gd name="connsiteY36" fmla="*/ 91388 h 268088"/>
                <a:gd name="connsiteX37" fmla="*/ 0 w 558786"/>
                <a:gd name="connsiteY37" fmla="*/ 91337 h 268088"/>
                <a:gd name="connsiteX38" fmla="*/ 0 w 558786"/>
                <a:gd name="connsiteY38" fmla="*/ 91540 h 268088"/>
                <a:gd name="connsiteX39" fmla="*/ 126 w 558786"/>
                <a:gd name="connsiteY39" fmla="*/ 91540 h 268088"/>
                <a:gd name="connsiteX40" fmla="*/ 84335 w 558786"/>
                <a:gd name="connsiteY40" fmla="*/ 62894 h 268088"/>
                <a:gd name="connsiteX41" fmla="*/ 116404 w 558786"/>
                <a:gd name="connsiteY41" fmla="*/ 75506 h 268088"/>
                <a:gd name="connsiteX42" fmla="*/ 127639 w 558786"/>
                <a:gd name="connsiteY42" fmla="*/ 76479 h 268088"/>
                <a:gd name="connsiteX43" fmla="*/ 130796 w 558786"/>
                <a:gd name="connsiteY43" fmla="*/ 75304 h 268088"/>
                <a:gd name="connsiteX44" fmla="*/ 132058 w 558786"/>
                <a:gd name="connsiteY44" fmla="*/ 72830 h 268088"/>
                <a:gd name="connsiteX45" fmla="*/ 131048 w 558786"/>
                <a:gd name="connsiteY45" fmla="*/ 69510 h 268088"/>
                <a:gd name="connsiteX46" fmla="*/ 128649 w 558786"/>
                <a:gd name="connsiteY46" fmla="*/ 65748 h 268088"/>
                <a:gd name="connsiteX47" fmla="*/ 120570 w 558786"/>
                <a:gd name="connsiteY47" fmla="*/ 57251 h 268088"/>
                <a:gd name="connsiteX48" fmla="*/ 116530 w 558786"/>
                <a:gd name="connsiteY48" fmla="*/ 53464 h 268088"/>
                <a:gd name="connsiteX49" fmla="*/ 103273 w 558786"/>
                <a:gd name="connsiteY49" fmla="*/ 39640 h 268088"/>
                <a:gd name="connsiteX50" fmla="*/ 103147 w 558786"/>
                <a:gd name="connsiteY50" fmla="*/ 39640 h 268088"/>
                <a:gd name="connsiteX51" fmla="*/ 98349 w 558786"/>
                <a:gd name="connsiteY51" fmla="*/ 28644 h 268088"/>
                <a:gd name="connsiteX52" fmla="*/ 96582 w 558786"/>
                <a:gd name="connsiteY52" fmla="*/ 22117 h 268088"/>
                <a:gd name="connsiteX53" fmla="*/ 96582 w 558786"/>
                <a:gd name="connsiteY53" fmla="*/ 21814 h 268088"/>
                <a:gd name="connsiteX54" fmla="*/ 94814 w 558786"/>
                <a:gd name="connsiteY54" fmla="*/ 15578 h 268088"/>
                <a:gd name="connsiteX55" fmla="*/ 90143 w 558786"/>
                <a:gd name="connsiteY55" fmla="*/ 4633 h 268088"/>
                <a:gd name="connsiteX56" fmla="*/ 81432 w 558786"/>
                <a:gd name="connsiteY56" fmla="*/ 0 h 268088"/>
                <a:gd name="connsiteX57" fmla="*/ 27775 w 558786"/>
                <a:gd name="connsiteY57" fmla="*/ 31384 h 268088"/>
                <a:gd name="connsiteX58" fmla="*/ 30932 w 558786"/>
                <a:gd name="connsiteY58" fmla="*/ 84445 h 268088"/>
                <a:gd name="connsiteX59" fmla="*/ 33582 w 558786"/>
                <a:gd name="connsiteY59" fmla="*/ 90037 h 268088"/>
                <a:gd name="connsiteX60" fmla="*/ 31941 w 558786"/>
                <a:gd name="connsiteY60" fmla="*/ 93231 h 268088"/>
                <a:gd name="connsiteX61" fmla="*/ 27270 w 558786"/>
                <a:gd name="connsiteY61" fmla="*/ 94696 h 268088"/>
                <a:gd name="connsiteX62" fmla="*/ 20831 w 558786"/>
                <a:gd name="connsiteY62" fmla="*/ 94809 h 268088"/>
                <a:gd name="connsiteX63" fmla="*/ 6944 w 558786"/>
                <a:gd name="connsiteY63" fmla="*/ 92891 h 268088"/>
                <a:gd name="connsiteX64" fmla="*/ 2147 w 558786"/>
                <a:gd name="connsiteY64" fmla="*/ 91843 h 268088"/>
                <a:gd name="connsiteX65" fmla="*/ 757 w 558786"/>
                <a:gd name="connsiteY65" fmla="*/ 91515 h 268088"/>
                <a:gd name="connsiteX66" fmla="*/ 379 w 558786"/>
                <a:gd name="connsiteY66" fmla="*/ 91426 h 268088"/>
                <a:gd name="connsiteX67" fmla="*/ 253 w 558786"/>
                <a:gd name="connsiteY67" fmla="*/ 91400 h 268088"/>
                <a:gd name="connsiteX68" fmla="*/ 253 w 558786"/>
                <a:gd name="connsiteY68" fmla="*/ 91388 h 268088"/>
                <a:gd name="connsiteX69" fmla="*/ 253 w 558786"/>
                <a:gd name="connsiteY69" fmla="*/ 91388 h 268088"/>
                <a:gd name="connsiteX70" fmla="*/ 253 w 558786"/>
                <a:gd name="connsiteY70" fmla="*/ 91388 h 268088"/>
                <a:gd name="connsiteX71" fmla="*/ 126 w 558786"/>
                <a:gd name="connsiteY71" fmla="*/ 91540 h 268088"/>
                <a:gd name="connsiteX72" fmla="*/ 102895 w 558786"/>
                <a:gd name="connsiteY72" fmla="*/ 39830 h 268088"/>
                <a:gd name="connsiteX73" fmla="*/ 98097 w 558786"/>
                <a:gd name="connsiteY73" fmla="*/ 28733 h 268088"/>
                <a:gd name="connsiteX74" fmla="*/ 96329 w 558786"/>
                <a:gd name="connsiteY74" fmla="*/ 22194 h 268088"/>
                <a:gd name="connsiteX75" fmla="*/ 96204 w 558786"/>
                <a:gd name="connsiteY75" fmla="*/ 21891 h 268088"/>
                <a:gd name="connsiteX76" fmla="*/ 94561 w 558786"/>
                <a:gd name="connsiteY76" fmla="*/ 15667 h 268088"/>
                <a:gd name="connsiteX77" fmla="*/ 89891 w 558786"/>
                <a:gd name="connsiteY77" fmla="*/ 4809 h 268088"/>
                <a:gd name="connsiteX78" fmla="*/ 81432 w 558786"/>
                <a:gd name="connsiteY78" fmla="*/ 316 h 268088"/>
                <a:gd name="connsiteX79" fmla="*/ 28154 w 558786"/>
                <a:gd name="connsiteY79" fmla="*/ 31523 h 268088"/>
                <a:gd name="connsiteX80" fmla="*/ 455892 w 558786"/>
                <a:gd name="connsiteY80" fmla="*/ 39830 h 268088"/>
                <a:gd name="connsiteX81" fmla="*/ 460690 w 558786"/>
                <a:gd name="connsiteY81" fmla="*/ 28733 h 268088"/>
                <a:gd name="connsiteX82" fmla="*/ 455892 w 558786"/>
                <a:gd name="connsiteY82" fmla="*/ 39830 h 268088"/>
                <a:gd name="connsiteX83" fmla="*/ 474451 w 558786"/>
                <a:gd name="connsiteY83" fmla="*/ 62894 h 268088"/>
                <a:gd name="connsiteX84" fmla="*/ 442383 w 558786"/>
                <a:gd name="connsiteY84" fmla="*/ 75506 h 268088"/>
                <a:gd name="connsiteX85" fmla="*/ 431148 w 558786"/>
                <a:gd name="connsiteY85" fmla="*/ 76479 h 268088"/>
                <a:gd name="connsiteX86" fmla="*/ 427991 w 558786"/>
                <a:gd name="connsiteY86" fmla="*/ 75304 h 268088"/>
                <a:gd name="connsiteX87" fmla="*/ 426729 w 558786"/>
                <a:gd name="connsiteY87" fmla="*/ 72830 h 268088"/>
                <a:gd name="connsiteX88" fmla="*/ 427739 w 558786"/>
                <a:gd name="connsiteY88" fmla="*/ 69510 h 268088"/>
                <a:gd name="connsiteX89" fmla="*/ 430138 w 558786"/>
                <a:gd name="connsiteY89" fmla="*/ 65748 h 268088"/>
                <a:gd name="connsiteX90" fmla="*/ 438217 w 558786"/>
                <a:gd name="connsiteY90" fmla="*/ 57251 h 268088"/>
                <a:gd name="connsiteX91" fmla="*/ 442257 w 558786"/>
                <a:gd name="connsiteY91" fmla="*/ 53464 h 268088"/>
                <a:gd name="connsiteX92" fmla="*/ 455514 w 558786"/>
                <a:gd name="connsiteY92" fmla="*/ 39640 h 268088"/>
                <a:gd name="connsiteX93" fmla="*/ 455514 w 558786"/>
                <a:gd name="connsiteY93" fmla="*/ 39640 h 268088"/>
                <a:gd name="connsiteX94" fmla="*/ 460438 w 558786"/>
                <a:gd name="connsiteY94" fmla="*/ 28644 h 268088"/>
                <a:gd name="connsiteX95" fmla="*/ 462205 w 558786"/>
                <a:gd name="connsiteY95" fmla="*/ 22117 h 268088"/>
                <a:gd name="connsiteX96" fmla="*/ 462205 w 558786"/>
                <a:gd name="connsiteY96" fmla="*/ 21814 h 268088"/>
                <a:gd name="connsiteX97" fmla="*/ 463973 w 558786"/>
                <a:gd name="connsiteY97" fmla="*/ 15578 h 268088"/>
                <a:gd name="connsiteX98" fmla="*/ 468644 w 558786"/>
                <a:gd name="connsiteY98" fmla="*/ 4633 h 268088"/>
                <a:gd name="connsiteX99" fmla="*/ 477229 w 558786"/>
                <a:gd name="connsiteY99" fmla="*/ 0 h 268088"/>
                <a:gd name="connsiteX100" fmla="*/ 531012 w 558786"/>
                <a:gd name="connsiteY100" fmla="*/ 31384 h 268088"/>
                <a:gd name="connsiteX101" fmla="*/ 527855 w 558786"/>
                <a:gd name="connsiteY101" fmla="*/ 84445 h 268088"/>
                <a:gd name="connsiteX102" fmla="*/ 525205 w 558786"/>
                <a:gd name="connsiteY102" fmla="*/ 90037 h 268088"/>
                <a:gd name="connsiteX103" fmla="*/ 526846 w 558786"/>
                <a:gd name="connsiteY103" fmla="*/ 93231 h 268088"/>
                <a:gd name="connsiteX104" fmla="*/ 531517 w 558786"/>
                <a:gd name="connsiteY104" fmla="*/ 94696 h 268088"/>
                <a:gd name="connsiteX105" fmla="*/ 537956 w 558786"/>
                <a:gd name="connsiteY105" fmla="*/ 94809 h 268088"/>
                <a:gd name="connsiteX106" fmla="*/ 551843 w 558786"/>
                <a:gd name="connsiteY106" fmla="*/ 92891 h 268088"/>
                <a:gd name="connsiteX107" fmla="*/ 556640 w 558786"/>
                <a:gd name="connsiteY107" fmla="*/ 91843 h 268088"/>
                <a:gd name="connsiteX108" fmla="*/ 558030 w 558786"/>
                <a:gd name="connsiteY108" fmla="*/ 91515 h 268088"/>
                <a:gd name="connsiteX109" fmla="*/ 558408 w 558786"/>
                <a:gd name="connsiteY109" fmla="*/ 91426 h 268088"/>
                <a:gd name="connsiteX110" fmla="*/ 558534 w 558786"/>
                <a:gd name="connsiteY110" fmla="*/ 91400 h 268088"/>
                <a:gd name="connsiteX111" fmla="*/ 558534 w 558786"/>
                <a:gd name="connsiteY111" fmla="*/ 91388 h 268088"/>
                <a:gd name="connsiteX112" fmla="*/ 558661 w 558786"/>
                <a:gd name="connsiteY112" fmla="*/ 91540 h 268088"/>
                <a:gd name="connsiteX113" fmla="*/ 558787 w 558786"/>
                <a:gd name="connsiteY113" fmla="*/ 91540 h 268088"/>
                <a:gd name="connsiteX114" fmla="*/ 558787 w 558786"/>
                <a:gd name="connsiteY114" fmla="*/ 91540 h 268088"/>
                <a:gd name="connsiteX115" fmla="*/ 558787 w 558786"/>
                <a:gd name="connsiteY115" fmla="*/ 91552 h 268088"/>
                <a:gd name="connsiteX116" fmla="*/ 558787 w 558786"/>
                <a:gd name="connsiteY116" fmla="*/ 91578 h 268088"/>
                <a:gd name="connsiteX117" fmla="*/ 558787 w 558786"/>
                <a:gd name="connsiteY117" fmla="*/ 91653 h 268088"/>
                <a:gd name="connsiteX118" fmla="*/ 558787 w 558786"/>
                <a:gd name="connsiteY118" fmla="*/ 91981 h 268088"/>
                <a:gd name="connsiteX119" fmla="*/ 558661 w 558786"/>
                <a:gd name="connsiteY119" fmla="*/ 93219 h 268088"/>
                <a:gd name="connsiteX120" fmla="*/ 558408 w 558786"/>
                <a:gd name="connsiteY120" fmla="*/ 97738 h 268088"/>
                <a:gd name="connsiteX121" fmla="*/ 555883 w 558786"/>
                <a:gd name="connsiteY121" fmla="*/ 112445 h 268088"/>
                <a:gd name="connsiteX122" fmla="*/ 535683 w 558786"/>
                <a:gd name="connsiteY122" fmla="*/ 144208 h 268088"/>
                <a:gd name="connsiteX123" fmla="*/ 535683 w 558786"/>
                <a:gd name="connsiteY123" fmla="*/ 144208 h 268088"/>
                <a:gd name="connsiteX124" fmla="*/ 510307 w 558786"/>
                <a:gd name="connsiteY124" fmla="*/ 163082 h 268088"/>
                <a:gd name="connsiteX125" fmla="*/ 503489 w 558786"/>
                <a:gd name="connsiteY125" fmla="*/ 169685 h 268088"/>
                <a:gd name="connsiteX126" fmla="*/ 501721 w 558786"/>
                <a:gd name="connsiteY126" fmla="*/ 171566 h 268088"/>
                <a:gd name="connsiteX127" fmla="*/ 501343 w 558786"/>
                <a:gd name="connsiteY127" fmla="*/ 172071 h 268088"/>
                <a:gd name="connsiteX128" fmla="*/ 501217 w 558786"/>
                <a:gd name="connsiteY128" fmla="*/ 172197 h 268088"/>
                <a:gd name="connsiteX129" fmla="*/ 501217 w 558786"/>
                <a:gd name="connsiteY129" fmla="*/ 172235 h 268088"/>
                <a:gd name="connsiteX130" fmla="*/ 501217 w 558786"/>
                <a:gd name="connsiteY130" fmla="*/ 172235 h 268088"/>
                <a:gd name="connsiteX131" fmla="*/ 501217 w 558786"/>
                <a:gd name="connsiteY131" fmla="*/ 172235 h 268088"/>
                <a:gd name="connsiteX132" fmla="*/ 501090 w 558786"/>
                <a:gd name="connsiteY132" fmla="*/ 172134 h 268088"/>
                <a:gd name="connsiteX133" fmla="*/ 500838 w 558786"/>
                <a:gd name="connsiteY133" fmla="*/ 172134 h 268088"/>
                <a:gd name="connsiteX134" fmla="*/ 500838 w 558786"/>
                <a:gd name="connsiteY134" fmla="*/ 172109 h 268088"/>
                <a:gd name="connsiteX135" fmla="*/ 500838 w 558786"/>
                <a:gd name="connsiteY135" fmla="*/ 172033 h 268088"/>
                <a:gd name="connsiteX136" fmla="*/ 500838 w 558786"/>
                <a:gd name="connsiteY136" fmla="*/ 171755 h 268088"/>
                <a:gd name="connsiteX137" fmla="*/ 500964 w 558786"/>
                <a:gd name="connsiteY137" fmla="*/ 170720 h 268088"/>
                <a:gd name="connsiteX138" fmla="*/ 501090 w 558786"/>
                <a:gd name="connsiteY138" fmla="*/ 167046 h 268088"/>
                <a:gd name="connsiteX139" fmla="*/ 500964 w 558786"/>
                <a:gd name="connsiteY139" fmla="*/ 156228 h 268088"/>
                <a:gd name="connsiteX140" fmla="*/ 499954 w 558786"/>
                <a:gd name="connsiteY140" fmla="*/ 146367 h 268088"/>
                <a:gd name="connsiteX141" fmla="*/ 499449 w 558786"/>
                <a:gd name="connsiteY141" fmla="*/ 144853 h 268088"/>
                <a:gd name="connsiteX142" fmla="*/ 498945 w 558786"/>
                <a:gd name="connsiteY142" fmla="*/ 143943 h 268088"/>
                <a:gd name="connsiteX143" fmla="*/ 498313 w 558786"/>
                <a:gd name="connsiteY143" fmla="*/ 143717 h 268088"/>
                <a:gd name="connsiteX144" fmla="*/ 497555 w 558786"/>
                <a:gd name="connsiteY144" fmla="*/ 144184 h 268088"/>
                <a:gd name="connsiteX145" fmla="*/ 495914 w 558786"/>
                <a:gd name="connsiteY145" fmla="*/ 145420 h 268088"/>
                <a:gd name="connsiteX146" fmla="*/ 492884 w 558786"/>
                <a:gd name="connsiteY146" fmla="*/ 147150 h 268088"/>
                <a:gd name="connsiteX147" fmla="*/ 489096 w 558786"/>
                <a:gd name="connsiteY147" fmla="*/ 149145 h 268088"/>
                <a:gd name="connsiteX148" fmla="*/ 488592 w 558786"/>
                <a:gd name="connsiteY148" fmla="*/ 149422 h 268088"/>
                <a:gd name="connsiteX149" fmla="*/ 483289 w 558786"/>
                <a:gd name="connsiteY149" fmla="*/ 152238 h 268088"/>
                <a:gd name="connsiteX150" fmla="*/ 456651 w 558786"/>
                <a:gd name="connsiteY150" fmla="*/ 169028 h 268088"/>
                <a:gd name="connsiteX151" fmla="*/ 423445 w 558786"/>
                <a:gd name="connsiteY151" fmla="*/ 230409 h 268088"/>
                <a:gd name="connsiteX152" fmla="*/ 444025 w 558786"/>
                <a:gd name="connsiteY152" fmla="*/ 257640 h 268088"/>
                <a:gd name="connsiteX153" fmla="*/ 484426 w 558786"/>
                <a:gd name="connsiteY153" fmla="*/ 267689 h 268088"/>
                <a:gd name="connsiteX154" fmla="*/ 515736 w 558786"/>
                <a:gd name="connsiteY154" fmla="*/ 256301 h 268088"/>
                <a:gd name="connsiteX155" fmla="*/ 526089 w 558786"/>
                <a:gd name="connsiteY155" fmla="*/ 232580 h 268088"/>
                <a:gd name="connsiteX156" fmla="*/ 514978 w 558786"/>
                <a:gd name="connsiteY156" fmla="*/ 206725 h 268088"/>
                <a:gd name="connsiteX157" fmla="*/ 506014 w 558786"/>
                <a:gd name="connsiteY157" fmla="*/ 203291 h 268088"/>
                <a:gd name="connsiteX158" fmla="*/ 499702 w 558786"/>
                <a:gd name="connsiteY158" fmla="*/ 203935 h 268088"/>
                <a:gd name="connsiteX159" fmla="*/ 501090 w 558786"/>
                <a:gd name="connsiteY159" fmla="*/ 172134 h 268088"/>
                <a:gd name="connsiteX160" fmla="*/ 500838 w 558786"/>
                <a:gd name="connsiteY160" fmla="*/ 172134 h 268088"/>
                <a:gd name="connsiteX161" fmla="*/ 500838 w 558786"/>
                <a:gd name="connsiteY161" fmla="*/ 172589 h 268088"/>
                <a:gd name="connsiteX162" fmla="*/ 501217 w 558786"/>
                <a:gd name="connsiteY162" fmla="*/ 172235 h 268088"/>
                <a:gd name="connsiteX163" fmla="*/ 501090 w 558786"/>
                <a:gd name="connsiteY163" fmla="*/ 172134 h 268088"/>
                <a:gd name="connsiteX164" fmla="*/ 501217 w 558786"/>
                <a:gd name="connsiteY164" fmla="*/ 171705 h 268088"/>
                <a:gd name="connsiteX165" fmla="*/ 501217 w 558786"/>
                <a:gd name="connsiteY165" fmla="*/ 171680 h 268088"/>
                <a:gd name="connsiteX166" fmla="*/ 501470 w 558786"/>
                <a:gd name="connsiteY166" fmla="*/ 171365 h 268088"/>
                <a:gd name="connsiteX167" fmla="*/ 503236 w 558786"/>
                <a:gd name="connsiteY167" fmla="*/ 169471 h 268088"/>
                <a:gd name="connsiteX168" fmla="*/ 510054 w 558786"/>
                <a:gd name="connsiteY168" fmla="*/ 162843 h 268088"/>
                <a:gd name="connsiteX169" fmla="*/ 535557 w 558786"/>
                <a:gd name="connsiteY169" fmla="*/ 143943 h 268088"/>
                <a:gd name="connsiteX170" fmla="*/ 555631 w 558786"/>
                <a:gd name="connsiteY170" fmla="*/ 112370 h 268088"/>
                <a:gd name="connsiteX171" fmla="*/ 558156 w 558786"/>
                <a:gd name="connsiteY171" fmla="*/ 97713 h 268088"/>
                <a:gd name="connsiteX172" fmla="*/ 558408 w 558786"/>
                <a:gd name="connsiteY172" fmla="*/ 93206 h 268088"/>
                <a:gd name="connsiteX173" fmla="*/ 558408 w 558786"/>
                <a:gd name="connsiteY173" fmla="*/ 91969 h 268088"/>
                <a:gd name="connsiteX174" fmla="*/ 558408 w 558786"/>
                <a:gd name="connsiteY174" fmla="*/ 91742 h 268088"/>
                <a:gd name="connsiteX175" fmla="*/ 558408 w 558786"/>
                <a:gd name="connsiteY175" fmla="*/ 91754 h 268088"/>
                <a:gd name="connsiteX176" fmla="*/ 558156 w 558786"/>
                <a:gd name="connsiteY176" fmla="*/ 91817 h 268088"/>
                <a:gd name="connsiteX177" fmla="*/ 556767 w 558786"/>
                <a:gd name="connsiteY177" fmla="*/ 92158 h 268088"/>
                <a:gd name="connsiteX178" fmla="*/ 551843 w 558786"/>
                <a:gd name="connsiteY178" fmla="*/ 93206 h 268088"/>
                <a:gd name="connsiteX179" fmla="*/ 538083 w 558786"/>
                <a:gd name="connsiteY179" fmla="*/ 95125 h 268088"/>
                <a:gd name="connsiteX180" fmla="*/ 531390 w 558786"/>
                <a:gd name="connsiteY180" fmla="*/ 94999 h 268088"/>
                <a:gd name="connsiteX181" fmla="*/ 526593 w 558786"/>
                <a:gd name="connsiteY181" fmla="*/ 93496 h 268088"/>
                <a:gd name="connsiteX182" fmla="*/ 524952 w 558786"/>
                <a:gd name="connsiteY182" fmla="*/ 90024 h 268088"/>
                <a:gd name="connsiteX183" fmla="*/ 527477 w 558786"/>
                <a:gd name="connsiteY183" fmla="*/ 84256 h 268088"/>
                <a:gd name="connsiteX184" fmla="*/ 530633 w 558786"/>
                <a:gd name="connsiteY184" fmla="*/ 31523 h 268088"/>
                <a:gd name="connsiteX185" fmla="*/ 477229 w 558786"/>
                <a:gd name="connsiteY185" fmla="*/ 316 h 268088"/>
                <a:gd name="connsiteX186" fmla="*/ 468896 w 558786"/>
                <a:gd name="connsiteY186" fmla="*/ 4809 h 268088"/>
                <a:gd name="connsiteX187" fmla="*/ 464226 w 558786"/>
                <a:gd name="connsiteY187" fmla="*/ 15667 h 268088"/>
                <a:gd name="connsiteX188" fmla="*/ 462583 w 558786"/>
                <a:gd name="connsiteY188" fmla="*/ 21891 h 268088"/>
                <a:gd name="connsiteX189" fmla="*/ 462458 w 558786"/>
                <a:gd name="connsiteY189" fmla="*/ 22194 h 268088"/>
                <a:gd name="connsiteX190" fmla="*/ 460690 w 558786"/>
                <a:gd name="connsiteY190" fmla="*/ 28733 h 268088"/>
                <a:gd name="connsiteX191" fmla="*/ 501217 w 558786"/>
                <a:gd name="connsiteY191" fmla="*/ 171705 h 268088"/>
                <a:gd name="connsiteX192" fmla="*/ 501217 w 558786"/>
                <a:gd name="connsiteY192" fmla="*/ 171288 h 268088"/>
                <a:gd name="connsiteX193" fmla="*/ 501217 w 558786"/>
                <a:gd name="connsiteY193" fmla="*/ 170733 h 268088"/>
                <a:gd name="connsiteX194" fmla="*/ 501343 w 558786"/>
                <a:gd name="connsiteY194" fmla="*/ 167046 h 268088"/>
                <a:gd name="connsiteX195" fmla="*/ 501343 w 558786"/>
                <a:gd name="connsiteY195" fmla="*/ 156215 h 268088"/>
                <a:gd name="connsiteX196" fmla="*/ 500333 w 558786"/>
                <a:gd name="connsiteY196" fmla="*/ 146292 h 268088"/>
                <a:gd name="connsiteX197" fmla="*/ 499827 w 558786"/>
                <a:gd name="connsiteY197" fmla="*/ 144726 h 268088"/>
                <a:gd name="connsiteX198" fmla="*/ 499196 w 558786"/>
                <a:gd name="connsiteY198" fmla="*/ 143717 h 268088"/>
                <a:gd name="connsiteX199" fmla="*/ 498313 w 558786"/>
                <a:gd name="connsiteY199" fmla="*/ 143401 h 268088"/>
                <a:gd name="connsiteX200" fmla="*/ 497302 w 558786"/>
                <a:gd name="connsiteY200" fmla="*/ 143956 h 268088"/>
                <a:gd name="connsiteX201" fmla="*/ 497302 w 558786"/>
                <a:gd name="connsiteY201" fmla="*/ 143969 h 268088"/>
                <a:gd name="connsiteX202" fmla="*/ 495788 w 558786"/>
                <a:gd name="connsiteY202" fmla="*/ 145143 h 268088"/>
                <a:gd name="connsiteX203" fmla="*/ 492758 w 558786"/>
                <a:gd name="connsiteY203" fmla="*/ 146873 h 268088"/>
                <a:gd name="connsiteX204" fmla="*/ 488970 w 558786"/>
                <a:gd name="connsiteY204" fmla="*/ 148867 h 268088"/>
                <a:gd name="connsiteX205" fmla="*/ 488465 w 558786"/>
                <a:gd name="connsiteY205" fmla="*/ 149145 h 268088"/>
                <a:gd name="connsiteX206" fmla="*/ 483163 w 558786"/>
                <a:gd name="connsiteY206" fmla="*/ 151961 h 268088"/>
                <a:gd name="connsiteX207" fmla="*/ 456524 w 558786"/>
                <a:gd name="connsiteY207" fmla="*/ 168776 h 268088"/>
                <a:gd name="connsiteX208" fmla="*/ 423194 w 558786"/>
                <a:gd name="connsiteY208" fmla="*/ 230447 h 268088"/>
                <a:gd name="connsiteX209" fmla="*/ 443898 w 558786"/>
                <a:gd name="connsiteY209" fmla="*/ 257905 h 268088"/>
                <a:gd name="connsiteX210" fmla="*/ 484552 w 558786"/>
                <a:gd name="connsiteY210" fmla="*/ 268005 h 268088"/>
                <a:gd name="connsiteX211" fmla="*/ 515989 w 558786"/>
                <a:gd name="connsiteY211" fmla="*/ 256541 h 268088"/>
                <a:gd name="connsiteX212" fmla="*/ 526340 w 558786"/>
                <a:gd name="connsiteY212" fmla="*/ 232593 h 268088"/>
                <a:gd name="connsiteX213" fmla="*/ 526340 w 558786"/>
                <a:gd name="connsiteY213" fmla="*/ 232593 h 268088"/>
                <a:gd name="connsiteX214" fmla="*/ 515105 w 558786"/>
                <a:gd name="connsiteY214" fmla="*/ 206460 h 268088"/>
                <a:gd name="connsiteX215" fmla="*/ 506014 w 558786"/>
                <a:gd name="connsiteY215" fmla="*/ 202975 h 268088"/>
                <a:gd name="connsiteX216" fmla="*/ 499576 w 558786"/>
                <a:gd name="connsiteY216" fmla="*/ 203657 h 268088"/>
                <a:gd name="connsiteX217" fmla="*/ 558661 w 558786"/>
                <a:gd name="connsiteY217" fmla="*/ 91540 h 268088"/>
                <a:gd name="connsiteX218" fmla="*/ 558787 w 558786"/>
                <a:gd name="connsiteY218" fmla="*/ 91540 h 268088"/>
                <a:gd name="connsiteX219" fmla="*/ 558787 w 558786"/>
                <a:gd name="connsiteY219" fmla="*/ 91337 h 268088"/>
                <a:gd name="connsiteX220" fmla="*/ 558534 w 558786"/>
                <a:gd name="connsiteY220" fmla="*/ 91388 h 268088"/>
                <a:gd name="connsiteX221" fmla="*/ 558661 w 558786"/>
                <a:gd name="connsiteY221" fmla="*/ 91540 h 26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558786" h="268088">
                  <a:moveTo>
                    <a:pt x="28154" y="31523"/>
                  </a:moveTo>
                  <a:cubicBezTo>
                    <a:pt x="19822" y="48932"/>
                    <a:pt x="20831" y="69914"/>
                    <a:pt x="31310" y="84256"/>
                  </a:cubicBezTo>
                  <a:cubicBezTo>
                    <a:pt x="32951" y="86603"/>
                    <a:pt x="33835" y="88497"/>
                    <a:pt x="33835" y="90024"/>
                  </a:cubicBezTo>
                  <a:cubicBezTo>
                    <a:pt x="33961" y="91552"/>
                    <a:pt x="33330" y="92689"/>
                    <a:pt x="32194" y="93496"/>
                  </a:cubicBezTo>
                  <a:cubicBezTo>
                    <a:pt x="30932" y="94291"/>
                    <a:pt x="29291" y="94759"/>
                    <a:pt x="27397" y="94999"/>
                  </a:cubicBezTo>
                  <a:cubicBezTo>
                    <a:pt x="25376" y="95238"/>
                    <a:pt x="23104" y="95252"/>
                    <a:pt x="20704" y="95125"/>
                  </a:cubicBezTo>
                  <a:cubicBezTo>
                    <a:pt x="16034" y="94847"/>
                    <a:pt x="10857" y="93989"/>
                    <a:pt x="6944" y="93206"/>
                  </a:cubicBezTo>
                  <a:cubicBezTo>
                    <a:pt x="4923" y="92814"/>
                    <a:pt x="3282" y="92436"/>
                    <a:pt x="2020" y="92158"/>
                  </a:cubicBezTo>
                  <a:cubicBezTo>
                    <a:pt x="1388" y="92019"/>
                    <a:pt x="1010" y="91906"/>
                    <a:pt x="631" y="91817"/>
                  </a:cubicBezTo>
                  <a:cubicBezTo>
                    <a:pt x="504" y="91792"/>
                    <a:pt x="379" y="91766"/>
                    <a:pt x="379" y="91742"/>
                  </a:cubicBezTo>
                  <a:cubicBezTo>
                    <a:pt x="379" y="91805"/>
                    <a:pt x="379" y="91880"/>
                    <a:pt x="379" y="91969"/>
                  </a:cubicBezTo>
                  <a:cubicBezTo>
                    <a:pt x="379" y="92260"/>
                    <a:pt x="379" y="92676"/>
                    <a:pt x="379" y="93206"/>
                  </a:cubicBezTo>
                  <a:cubicBezTo>
                    <a:pt x="379" y="94267"/>
                    <a:pt x="504" y="95819"/>
                    <a:pt x="631" y="97713"/>
                  </a:cubicBezTo>
                  <a:cubicBezTo>
                    <a:pt x="1010" y="101513"/>
                    <a:pt x="1767" y="106714"/>
                    <a:pt x="3156" y="112370"/>
                  </a:cubicBezTo>
                  <a:cubicBezTo>
                    <a:pt x="6060" y="123694"/>
                    <a:pt x="11867" y="136773"/>
                    <a:pt x="23229" y="143943"/>
                  </a:cubicBezTo>
                  <a:cubicBezTo>
                    <a:pt x="34088" y="150420"/>
                    <a:pt x="42673" y="157439"/>
                    <a:pt x="48732" y="162843"/>
                  </a:cubicBezTo>
                  <a:cubicBezTo>
                    <a:pt x="51636" y="165544"/>
                    <a:pt x="53909" y="167842"/>
                    <a:pt x="55550" y="169471"/>
                  </a:cubicBezTo>
                  <a:cubicBezTo>
                    <a:pt x="56308" y="170278"/>
                    <a:pt x="56813" y="170922"/>
                    <a:pt x="57317" y="171365"/>
                  </a:cubicBezTo>
                  <a:cubicBezTo>
                    <a:pt x="57444" y="171490"/>
                    <a:pt x="57444" y="171604"/>
                    <a:pt x="57570" y="171705"/>
                  </a:cubicBezTo>
                  <a:cubicBezTo>
                    <a:pt x="57570" y="171464"/>
                    <a:pt x="57570" y="171137"/>
                    <a:pt x="57570" y="170733"/>
                  </a:cubicBezTo>
                  <a:cubicBezTo>
                    <a:pt x="57570" y="169836"/>
                    <a:pt x="57444" y="168561"/>
                    <a:pt x="57444" y="167046"/>
                  </a:cubicBezTo>
                  <a:cubicBezTo>
                    <a:pt x="57444" y="164017"/>
                    <a:pt x="57317" y="160040"/>
                    <a:pt x="57444" y="156215"/>
                  </a:cubicBezTo>
                  <a:cubicBezTo>
                    <a:pt x="57697" y="152390"/>
                    <a:pt x="57949" y="148703"/>
                    <a:pt x="58454" y="146292"/>
                  </a:cubicBezTo>
                  <a:cubicBezTo>
                    <a:pt x="58707" y="145699"/>
                    <a:pt x="58833" y="145169"/>
                    <a:pt x="58960" y="144726"/>
                  </a:cubicBezTo>
                  <a:cubicBezTo>
                    <a:pt x="59211" y="144297"/>
                    <a:pt x="59338" y="143956"/>
                    <a:pt x="59591" y="143717"/>
                  </a:cubicBezTo>
                  <a:cubicBezTo>
                    <a:pt x="59842" y="143490"/>
                    <a:pt x="60222" y="143363"/>
                    <a:pt x="60474" y="143401"/>
                  </a:cubicBezTo>
                  <a:cubicBezTo>
                    <a:pt x="60853" y="143439"/>
                    <a:pt x="61105" y="143640"/>
                    <a:pt x="61485" y="143956"/>
                  </a:cubicBezTo>
                  <a:lnTo>
                    <a:pt x="61485" y="143969"/>
                  </a:lnTo>
                  <a:cubicBezTo>
                    <a:pt x="61736" y="144259"/>
                    <a:pt x="62242" y="144651"/>
                    <a:pt x="62999" y="145143"/>
                  </a:cubicBezTo>
                  <a:cubicBezTo>
                    <a:pt x="63883" y="145635"/>
                    <a:pt x="64892" y="146216"/>
                    <a:pt x="66029" y="146873"/>
                  </a:cubicBezTo>
                  <a:cubicBezTo>
                    <a:pt x="67166" y="147466"/>
                    <a:pt x="68428" y="148123"/>
                    <a:pt x="69817" y="148855"/>
                  </a:cubicBezTo>
                  <a:cubicBezTo>
                    <a:pt x="69942" y="148956"/>
                    <a:pt x="70195" y="149056"/>
                    <a:pt x="70322" y="149145"/>
                  </a:cubicBezTo>
                  <a:cubicBezTo>
                    <a:pt x="71963" y="149991"/>
                    <a:pt x="73730" y="150937"/>
                    <a:pt x="75624" y="151961"/>
                  </a:cubicBezTo>
                  <a:cubicBezTo>
                    <a:pt x="83199" y="156076"/>
                    <a:pt x="92920" y="161656"/>
                    <a:pt x="102263" y="168776"/>
                  </a:cubicBezTo>
                  <a:cubicBezTo>
                    <a:pt x="120948" y="182992"/>
                    <a:pt x="138498" y="203367"/>
                    <a:pt x="135593" y="230447"/>
                  </a:cubicBezTo>
                  <a:moveTo>
                    <a:pt x="126" y="91540"/>
                  </a:moveTo>
                  <a:lnTo>
                    <a:pt x="253" y="91388"/>
                  </a:lnTo>
                  <a:lnTo>
                    <a:pt x="0" y="91337"/>
                  </a:lnTo>
                  <a:lnTo>
                    <a:pt x="0" y="91540"/>
                  </a:lnTo>
                  <a:lnTo>
                    <a:pt x="126" y="91540"/>
                  </a:lnTo>
                  <a:close/>
                  <a:moveTo>
                    <a:pt x="84335" y="62894"/>
                  </a:moveTo>
                  <a:cubicBezTo>
                    <a:pt x="95445" y="69018"/>
                    <a:pt x="107313" y="73525"/>
                    <a:pt x="116404" y="75506"/>
                  </a:cubicBezTo>
                  <a:cubicBezTo>
                    <a:pt x="120948" y="76504"/>
                    <a:pt x="124862" y="76858"/>
                    <a:pt x="127639" y="76479"/>
                  </a:cubicBezTo>
                  <a:cubicBezTo>
                    <a:pt x="129029" y="76289"/>
                    <a:pt x="130039" y="75898"/>
                    <a:pt x="130796" y="75304"/>
                  </a:cubicBezTo>
                  <a:cubicBezTo>
                    <a:pt x="131554" y="74699"/>
                    <a:pt x="132058" y="73878"/>
                    <a:pt x="132058" y="72830"/>
                  </a:cubicBezTo>
                  <a:cubicBezTo>
                    <a:pt x="132058" y="71808"/>
                    <a:pt x="131680" y="70697"/>
                    <a:pt x="131048" y="69510"/>
                  </a:cubicBezTo>
                  <a:cubicBezTo>
                    <a:pt x="130543" y="68324"/>
                    <a:pt x="129660" y="67061"/>
                    <a:pt x="128649" y="65748"/>
                  </a:cubicBezTo>
                  <a:cubicBezTo>
                    <a:pt x="126504" y="63096"/>
                    <a:pt x="123599" y="60219"/>
                    <a:pt x="120570" y="57251"/>
                  </a:cubicBezTo>
                  <a:cubicBezTo>
                    <a:pt x="119307" y="56001"/>
                    <a:pt x="117918" y="54739"/>
                    <a:pt x="116530" y="53464"/>
                  </a:cubicBezTo>
                  <a:cubicBezTo>
                    <a:pt x="111479" y="48705"/>
                    <a:pt x="106304" y="43895"/>
                    <a:pt x="103273" y="39640"/>
                  </a:cubicBezTo>
                  <a:lnTo>
                    <a:pt x="103147" y="39640"/>
                  </a:lnTo>
                  <a:cubicBezTo>
                    <a:pt x="101127" y="36787"/>
                    <a:pt x="99611" y="32899"/>
                    <a:pt x="98349" y="28644"/>
                  </a:cubicBezTo>
                  <a:cubicBezTo>
                    <a:pt x="97718" y="26524"/>
                    <a:pt x="97213" y="24314"/>
                    <a:pt x="96582" y="22117"/>
                  </a:cubicBezTo>
                  <a:lnTo>
                    <a:pt x="96582" y="21814"/>
                  </a:lnTo>
                  <a:cubicBezTo>
                    <a:pt x="95951" y="19706"/>
                    <a:pt x="95445" y="17598"/>
                    <a:pt x="94814" y="15578"/>
                  </a:cubicBezTo>
                  <a:cubicBezTo>
                    <a:pt x="93679" y="11350"/>
                    <a:pt x="92289" y="7461"/>
                    <a:pt x="90143" y="4633"/>
                  </a:cubicBezTo>
                  <a:cubicBezTo>
                    <a:pt x="88123" y="1780"/>
                    <a:pt x="85345" y="0"/>
                    <a:pt x="81432" y="0"/>
                  </a:cubicBezTo>
                  <a:cubicBezTo>
                    <a:pt x="54035" y="0"/>
                    <a:pt x="36234" y="13887"/>
                    <a:pt x="27775" y="31384"/>
                  </a:cubicBezTo>
                  <a:cubicBezTo>
                    <a:pt x="19442" y="48882"/>
                    <a:pt x="20579" y="69989"/>
                    <a:pt x="30932" y="84445"/>
                  </a:cubicBezTo>
                  <a:cubicBezTo>
                    <a:pt x="32698" y="86767"/>
                    <a:pt x="33457" y="88610"/>
                    <a:pt x="33582" y="90037"/>
                  </a:cubicBezTo>
                  <a:cubicBezTo>
                    <a:pt x="33582" y="91451"/>
                    <a:pt x="33078" y="92486"/>
                    <a:pt x="31941" y="93231"/>
                  </a:cubicBezTo>
                  <a:cubicBezTo>
                    <a:pt x="30805" y="93989"/>
                    <a:pt x="29291" y="94455"/>
                    <a:pt x="27270" y="94696"/>
                  </a:cubicBezTo>
                  <a:cubicBezTo>
                    <a:pt x="25376" y="94923"/>
                    <a:pt x="23104" y="94936"/>
                    <a:pt x="20831" y="94809"/>
                  </a:cubicBezTo>
                  <a:cubicBezTo>
                    <a:pt x="16034" y="94532"/>
                    <a:pt x="10984" y="93686"/>
                    <a:pt x="6944" y="92891"/>
                  </a:cubicBezTo>
                  <a:cubicBezTo>
                    <a:pt x="4923" y="92499"/>
                    <a:pt x="3282" y="92120"/>
                    <a:pt x="2147" y="91843"/>
                  </a:cubicBezTo>
                  <a:cubicBezTo>
                    <a:pt x="1515" y="91704"/>
                    <a:pt x="1010" y="91590"/>
                    <a:pt x="757" y="91515"/>
                  </a:cubicBezTo>
                  <a:cubicBezTo>
                    <a:pt x="504" y="91477"/>
                    <a:pt x="379" y="91439"/>
                    <a:pt x="379" y="91426"/>
                  </a:cubicBezTo>
                  <a:lnTo>
                    <a:pt x="253" y="91400"/>
                  </a:lnTo>
                  <a:lnTo>
                    <a:pt x="253" y="91388"/>
                  </a:lnTo>
                  <a:lnTo>
                    <a:pt x="253" y="91388"/>
                  </a:lnTo>
                  <a:lnTo>
                    <a:pt x="253" y="91388"/>
                  </a:lnTo>
                  <a:cubicBezTo>
                    <a:pt x="253" y="91388"/>
                    <a:pt x="253" y="91388"/>
                    <a:pt x="126" y="91540"/>
                  </a:cubicBezTo>
                  <a:moveTo>
                    <a:pt x="102895" y="39830"/>
                  </a:moveTo>
                  <a:cubicBezTo>
                    <a:pt x="100748" y="36927"/>
                    <a:pt x="99233" y="32988"/>
                    <a:pt x="98097" y="28733"/>
                  </a:cubicBezTo>
                  <a:cubicBezTo>
                    <a:pt x="97466" y="26612"/>
                    <a:pt x="96835" y="24390"/>
                    <a:pt x="96329" y="22194"/>
                  </a:cubicBezTo>
                  <a:lnTo>
                    <a:pt x="96204" y="21891"/>
                  </a:lnTo>
                  <a:cubicBezTo>
                    <a:pt x="95698" y="19782"/>
                    <a:pt x="95193" y="17687"/>
                    <a:pt x="94561" y="15667"/>
                  </a:cubicBezTo>
                  <a:cubicBezTo>
                    <a:pt x="93299" y="11450"/>
                    <a:pt x="91911" y="7599"/>
                    <a:pt x="89891" y="4809"/>
                  </a:cubicBezTo>
                  <a:cubicBezTo>
                    <a:pt x="87870" y="2032"/>
                    <a:pt x="85220" y="316"/>
                    <a:pt x="81432" y="316"/>
                  </a:cubicBezTo>
                  <a:cubicBezTo>
                    <a:pt x="54161" y="316"/>
                    <a:pt x="36486" y="14126"/>
                    <a:pt x="28154" y="31523"/>
                  </a:cubicBezTo>
                  <a:moveTo>
                    <a:pt x="455892" y="39830"/>
                  </a:moveTo>
                  <a:cubicBezTo>
                    <a:pt x="458039" y="36927"/>
                    <a:pt x="459554" y="32988"/>
                    <a:pt x="460690" y="28733"/>
                  </a:cubicBezTo>
                  <a:lnTo>
                    <a:pt x="455892" y="39830"/>
                  </a:lnTo>
                  <a:close/>
                  <a:moveTo>
                    <a:pt x="474451" y="62894"/>
                  </a:moveTo>
                  <a:cubicBezTo>
                    <a:pt x="463342" y="69018"/>
                    <a:pt x="451473" y="73525"/>
                    <a:pt x="442383" y="75506"/>
                  </a:cubicBezTo>
                  <a:cubicBezTo>
                    <a:pt x="437839" y="76504"/>
                    <a:pt x="433925" y="76858"/>
                    <a:pt x="431148" y="76479"/>
                  </a:cubicBezTo>
                  <a:cubicBezTo>
                    <a:pt x="429758" y="76289"/>
                    <a:pt x="428748" y="75898"/>
                    <a:pt x="427991" y="75304"/>
                  </a:cubicBezTo>
                  <a:cubicBezTo>
                    <a:pt x="427233" y="74699"/>
                    <a:pt x="426729" y="73878"/>
                    <a:pt x="426729" y="72830"/>
                  </a:cubicBezTo>
                  <a:cubicBezTo>
                    <a:pt x="426729" y="71808"/>
                    <a:pt x="427107" y="70697"/>
                    <a:pt x="427739" y="69510"/>
                  </a:cubicBezTo>
                  <a:cubicBezTo>
                    <a:pt x="428244" y="68324"/>
                    <a:pt x="429127" y="67061"/>
                    <a:pt x="430138" y="65748"/>
                  </a:cubicBezTo>
                  <a:cubicBezTo>
                    <a:pt x="432283" y="63096"/>
                    <a:pt x="435188" y="60219"/>
                    <a:pt x="438217" y="57251"/>
                  </a:cubicBezTo>
                  <a:cubicBezTo>
                    <a:pt x="439480" y="56001"/>
                    <a:pt x="440869" y="54739"/>
                    <a:pt x="442257" y="53464"/>
                  </a:cubicBezTo>
                  <a:cubicBezTo>
                    <a:pt x="447307" y="48705"/>
                    <a:pt x="452483" y="43895"/>
                    <a:pt x="455514" y="39640"/>
                  </a:cubicBezTo>
                  <a:lnTo>
                    <a:pt x="455514" y="39640"/>
                  </a:lnTo>
                  <a:cubicBezTo>
                    <a:pt x="457660" y="36787"/>
                    <a:pt x="459176" y="32899"/>
                    <a:pt x="460438" y="28644"/>
                  </a:cubicBezTo>
                  <a:cubicBezTo>
                    <a:pt x="461069" y="26524"/>
                    <a:pt x="461574" y="24314"/>
                    <a:pt x="462205" y="22117"/>
                  </a:cubicBezTo>
                  <a:lnTo>
                    <a:pt x="462205" y="21814"/>
                  </a:lnTo>
                  <a:cubicBezTo>
                    <a:pt x="462836" y="19706"/>
                    <a:pt x="463342" y="17598"/>
                    <a:pt x="463973" y="15578"/>
                  </a:cubicBezTo>
                  <a:cubicBezTo>
                    <a:pt x="465108" y="11350"/>
                    <a:pt x="466498" y="7461"/>
                    <a:pt x="468644" y="4633"/>
                  </a:cubicBezTo>
                  <a:cubicBezTo>
                    <a:pt x="470664" y="1780"/>
                    <a:pt x="473442" y="0"/>
                    <a:pt x="477229" y="0"/>
                  </a:cubicBezTo>
                  <a:cubicBezTo>
                    <a:pt x="504752" y="0"/>
                    <a:pt x="522553" y="13887"/>
                    <a:pt x="531012" y="31384"/>
                  </a:cubicBezTo>
                  <a:cubicBezTo>
                    <a:pt x="539345" y="48882"/>
                    <a:pt x="538208" y="69989"/>
                    <a:pt x="527855" y="84445"/>
                  </a:cubicBezTo>
                  <a:cubicBezTo>
                    <a:pt x="526089" y="86767"/>
                    <a:pt x="525330" y="88610"/>
                    <a:pt x="525205" y="90037"/>
                  </a:cubicBezTo>
                  <a:cubicBezTo>
                    <a:pt x="525205" y="91451"/>
                    <a:pt x="525709" y="92486"/>
                    <a:pt x="526846" y="93231"/>
                  </a:cubicBezTo>
                  <a:cubicBezTo>
                    <a:pt x="527982" y="93989"/>
                    <a:pt x="529496" y="94455"/>
                    <a:pt x="531517" y="94696"/>
                  </a:cubicBezTo>
                  <a:cubicBezTo>
                    <a:pt x="533411" y="94923"/>
                    <a:pt x="535683" y="94936"/>
                    <a:pt x="537956" y="94809"/>
                  </a:cubicBezTo>
                  <a:cubicBezTo>
                    <a:pt x="542753" y="94532"/>
                    <a:pt x="547803" y="93686"/>
                    <a:pt x="551843" y="92891"/>
                  </a:cubicBezTo>
                  <a:cubicBezTo>
                    <a:pt x="553864" y="92499"/>
                    <a:pt x="555505" y="92120"/>
                    <a:pt x="556640" y="91843"/>
                  </a:cubicBezTo>
                  <a:cubicBezTo>
                    <a:pt x="557272" y="91704"/>
                    <a:pt x="557777" y="91590"/>
                    <a:pt x="558030" y="91515"/>
                  </a:cubicBezTo>
                  <a:cubicBezTo>
                    <a:pt x="558283" y="91477"/>
                    <a:pt x="558408" y="91439"/>
                    <a:pt x="558408" y="91426"/>
                  </a:cubicBezTo>
                  <a:lnTo>
                    <a:pt x="558534" y="91400"/>
                  </a:lnTo>
                  <a:lnTo>
                    <a:pt x="558534" y="91388"/>
                  </a:lnTo>
                  <a:cubicBezTo>
                    <a:pt x="558534" y="91388"/>
                    <a:pt x="558534" y="91388"/>
                    <a:pt x="558661" y="91540"/>
                  </a:cubicBezTo>
                  <a:cubicBezTo>
                    <a:pt x="558787" y="91540"/>
                    <a:pt x="558787" y="91540"/>
                    <a:pt x="558787" y="91540"/>
                  </a:cubicBezTo>
                  <a:lnTo>
                    <a:pt x="558787" y="91540"/>
                  </a:lnTo>
                  <a:lnTo>
                    <a:pt x="558787" y="91552"/>
                  </a:lnTo>
                  <a:lnTo>
                    <a:pt x="558787" y="91578"/>
                  </a:lnTo>
                  <a:lnTo>
                    <a:pt x="558787" y="91653"/>
                  </a:lnTo>
                  <a:cubicBezTo>
                    <a:pt x="558787" y="91729"/>
                    <a:pt x="558787" y="91843"/>
                    <a:pt x="558787" y="91981"/>
                  </a:cubicBezTo>
                  <a:cubicBezTo>
                    <a:pt x="558787" y="92260"/>
                    <a:pt x="558787" y="92676"/>
                    <a:pt x="558661" y="93219"/>
                  </a:cubicBezTo>
                  <a:cubicBezTo>
                    <a:pt x="558661" y="94291"/>
                    <a:pt x="558534" y="95845"/>
                    <a:pt x="558408" y="97738"/>
                  </a:cubicBezTo>
                  <a:cubicBezTo>
                    <a:pt x="558030" y="101550"/>
                    <a:pt x="557272" y="106778"/>
                    <a:pt x="555883" y="112445"/>
                  </a:cubicBezTo>
                  <a:cubicBezTo>
                    <a:pt x="552980" y="123795"/>
                    <a:pt x="547172" y="136975"/>
                    <a:pt x="535683" y="144208"/>
                  </a:cubicBezTo>
                  <a:lnTo>
                    <a:pt x="535683" y="144208"/>
                  </a:lnTo>
                  <a:cubicBezTo>
                    <a:pt x="524826" y="150685"/>
                    <a:pt x="516240" y="157692"/>
                    <a:pt x="510307" y="163082"/>
                  </a:cubicBezTo>
                  <a:cubicBezTo>
                    <a:pt x="507402" y="165771"/>
                    <a:pt x="505004" y="168069"/>
                    <a:pt x="503489" y="169685"/>
                  </a:cubicBezTo>
                  <a:cubicBezTo>
                    <a:pt x="502732" y="170493"/>
                    <a:pt x="502101" y="171137"/>
                    <a:pt x="501721" y="171566"/>
                  </a:cubicBezTo>
                  <a:cubicBezTo>
                    <a:pt x="501595" y="171794"/>
                    <a:pt x="501470" y="171958"/>
                    <a:pt x="501343" y="172071"/>
                  </a:cubicBezTo>
                  <a:cubicBezTo>
                    <a:pt x="501217" y="172122"/>
                    <a:pt x="501217" y="172172"/>
                    <a:pt x="501217" y="172197"/>
                  </a:cubicBezTo>
                  <a:lnTo>
                    <a:pt x="501217" y="172235"/>
                  </a:lnTo>
                  <a:lnTo>
                    <a:pt x="501217" y="172235"/>
                  </a:lnTo>
                  <a:lnTo>
                    <a:pt x="501217" y="172235"/>
                  </a:lnTo>
                  <a:cubicBezTo>
                    <a:pt x="501217" y="172235"/>
                    <a:pt x="501217" y="172235"/>
                    <a:pt x="501090" y="172134"/>
                  </a:cubicBezTo>
                  <a:cubicBezTo>
                    <a:pt x="500838" y="172134"/>
                    <a:pt x="500838" y="172134"/>
                    <a:pt x="500838" y="172134"/>
                  </a:cubicBezTo>
                  <a:lnTo>
                    <a:pt x="500838" y="172109"/>
                  </a:lnTo>
                  <a:lnTo>
                    <a:pt x="500838" y="172033"/>
                  </a:lnTo>
                  <a:cubicBezTo>
                    <a:pt x="500838" y="171970"/>
                    <a:pt x="500838" y="171881"/>
                    <a:pt x="500838" y="171755"/>
                  </a:cubicBezTo>
                  <a:cubicBezTo>
                    <a:pt x="500964" y="171515"/>
                    <a:pt x="500964" y="171162"/>
                    <a:pt x="500964" y="170720"/>
                  </a:cubicBezTo>
                  <a:cubicBezTo>
                    <a:pt x="500964" y="169824"/>
                    <a:pt x="500964" y="168549"/>
                    <a:pt x="501090" y="167046"/>
                  </a:cubicBezTo>
                  <a:cubicBezTo>
                    <a:pt x="501090" y="164017"/>
                    <a:pt x="501090" y="160040"/>
                    <a:pt x="500964" y="156228"/>
                  </a:cubicBezTo>
                  <a:cubicBezTo>
                    <a:pt x="500838" y="152402"/>
                    <a:pt x="500586" y="148754"/>
                    <a:pt x="499954" y="146367"/>
                  </a:cubicBezTo>
                  <a:cubicBezTo>
                    <a:pt x="499827" y="145774"/>
                    <a:pt x="499702" y="145269"/>
                    <a:pt x="499449" y="144853"/>
                  </a:cubicBezTo>
                  <a:cubicBezTo>
                    <a:pt x="499323" y="144437"/>
                    <a:pt x="499070" y="144133"/>
                    <a:pt x="498945" y="143943"/>
                  </a:cubicBezTo>
                  <a:cubicBezTo>
                    <a:pt x="498692" y="143767"/>
                    <a:pt x="498565" y="143691"/>
                    <a:pt x="498313" y="143717"/>
                  </a:cubicBezTo>
                  <a:cubicBezTo>
                    <a:pt x="498061" y="143741"/>
                    <a:pt x="497808" y="143881"/>
                    <a:pt x="497555" y="144184"/>
                  </a:cubicBezTo>
                  <a:cubicBezTo>
                    <a:pt x="497302" y="144512"/>
                    <a:pt x="496671" y="144928"/>
                    <a:pt x="495914" y="145420"/>
                  </a:cubicBezTo>
                  <a:cubicBezTo>
                    <a:pt x="495157" y="145914"/>
                    <a:pt x="494146" y="146494"/>
                    <a:pt x="492884" y="147150"/>
                  </a:cubicBezTo>
                  <a:cubicBezTo>
                    <a:pt x="491748" y="147743"/>
                    <a:pt x="490486" y="148413"/>
                    <a:pt x="489096" y="149145"/>
                  </a:cubicBezTo>
                  <a:lnTo>
                    <a:pt x="488592" y="149422"/>
                  </a:lnTo>
                  <a:cubicBezTo>
                    <a:pt x="486951" y="150282"/>
                    <a:pt x="485183" y="151215"/>
                    <a:pt x="483289" y="152238"/>
                  </a:cubicBezTo>
                  <a:cubicBezTo>
                    <a:pt x="475714" y="156353"/>
                    <a:pt x="465992" y="161921"/>
                    <a:pt x="456651" y="169028"/>
                  </a:cubicBezTo>
                  <a:cubicBezTo>
                    <a:pt x="437964" y="183231"/>
                    <a:pt x="420669" y="203506"/>
                    <a:pt x="423445" y="230409"/>
                  </a:cubicBezTo>
                  <a:cubicBezTo>
                    <a:pt x="424582" y="241127"/>
                    <a:pt x="432536" y="250810"/>
                    <a:pt x="444025" y="257640"/>
                  </a:cubicBezTo>
                  <a:cubicBezTo>
                    <a:pt x="455388" y="264456"/>
                    <a:pt x="470158" y="268408"/>
                    <a:pt x="484426" y="267689"/>
                  </a:cubicBezTo>
                  <a:cubicBezTo>
                    <a:pt x="498818" y="266969"/>
                    <a:pt x="509045" y="262664"/>
                    <a:pt x="515736" y="256301"/>
                  </a:cubicBezTo>
                  <a:cubicBezTo>
                    <a:pt x="522427" y="249952"/>
                    <a:pt x="525709" y="241544"/>
                    <a:pt x="526089" y="232580"/>
                  </a:cubicBezTo>
                  <a:cubicBezTo>
                    <a:pt x="526467" y="218592"/>
                    <a:pt x="521039" y="210740"/>
                    <a:pt x="514978" y="206725"/>
                  </a:cubicBezTo>
                  <a:cubicBezTo>
                    <a:pt x="511948" y="204705"/>
                    <a:pt x="508792" y="203657"/>
                    <a:pt x="506014" y="203291"/>
                  </a:cubicBezTo>
                  <a:cubicBezTo>
                    <a:pt x="503236" y="202926"/>
                    <a:pt x="500838" y="203241"/>
                    <a:pt x="499702" y="203935"/>
                  </a:cubicBezTo>
                  <a:moveTo>
                    <a:pt x="501090" y="172134"/>
                  </a:moveTo>
                  <a:lnTo>
                    <a:pt x="500838" y="172134"/>
                  </a:lnTo>
                  <a:lnTo>
                    <a:pt x="500838" y="172589"/>
                  </a:lnTo>
                  <a:lnTo>
                    <a:pt x="501217" y="172235"/>
                  </a:lnTo>
                  <a:lnTo>
                    <a:pt x="501090" y="172134"/>
                  </a:lnTo>
                  <a:close/>
                  <a:moveTo>
                    <a:pt x="501217" y="171705"/>
                  </a:moveTo>
                  <a:cubicBezTo>
                    <a:pt x="501217" y="171693"/>
                    <a:pt x="501217" y="171693"/>
                    <a:pt x="501217" y="171680"/>
                  </a:cubicBezTo>
                  <a:cubicBezTo>
                    <a:pt x="501343" y="171591"/>
                    <a:pt x="501470" y="171478"/>
                    <a:pt x="501470" y="171365"/>
                  </a:cubicBezTo>
                  <a:cubicBezTo>
                    <a:pt x="501974" y="170922"/>
                    <a:pt x="502479" y="170278"/>
                    <a:pt x="503236" y="169471"/>
                  </a:cubicBezTo>
                  <a:cubicBezTo>
                    <a:pt x="504877" y="167842"/>
                    <a:pt x="507151" y="165544"/>
                    <a:pt x="510054" y="162843"/>
                  </a:cubicBezTo>
                  <a:cubicBezTo>
                    <a:pt x="516114" y="157439"/>
                    <a:pt x="524699" y="150420"/>
                    <a:pt x="535557" y="143943"/>
                  </a:cubicBezTo>
                  <a:cubicBezTo>
                    <a:pt x="546920" y="136773"/>
                    <a:pt x="552727" y="123694"/>
                    <a:pt x="555631" y="112370"/>
                  </a:cubicBezTo>
                  <a:cubicBezTo>
                    <a:pt x="557020" y="106714"/>
                    <a:pt x="557777" y="101513"/>
                    <a:pt x="558156" y="97713"/>
                  </a:cubicBezTo>
                  <a:cubicBezTo>
                    <a:pt x="558283" y="95819"/>
                    <a:pt x="558408" y="94267"/>
                    <a:pt x="558408" y="93206"/>
                  </a:cubicBezTo>
                  <a:cubicBezTo>
                    <a:pt x="558408" y="92676"/>
                    <a:pt x="558408" y="92260"/>
                    <a:pt x="558408" y="91969"/>
                  </a:cubicBezTo>
                  <a:cubicBezTo>
                    <a:pt x="558408" y="91880"/>
                    <a:pt x="558408" y="91805"/>
                    <a:pt x="558408" y="91742"/>
                  </a:cubicBezTo>
                  <a:lnTo>
                    <a:pt x="558408" y="91754"/>
                  </a:lnTo>
                  <a:cubicBezTo>
                    <a:pt x="558283" y="91780"/>
                    <a:pt x="558283" y="91792"/>
                    <a:pt x="558156" y="91817"/>
                  </a:cubicBezTo>
                  <a:cubicBezTo>
                    <a:pt x="557777" y="91906"/>
                    <a:pt x="557399" y="92019"/>
                    <a:pt x="556767" y="92158"/>
                  </a:cubicBezTo>
                  <a:cubicBezTo>
                    <a:pt x="555505" y="92436"/>
                    <a:pt x="553864" y="92814"/>
                    <a:pt x="551843" y="93206"/>
                  </a:cubicBezTo>
                  <a:cubicBezTo>
                    <a:pt x="547930" y="93989"/>
                    <a:pt x="542753" y="94847"/>
                    <a:pt x="538083" y="95125"/>
                  </a:cubicBezTo>
                  <a:cubicBezTo>
                    <a:pt x="535683" y="95252"/>
                    <a:pt x="533411" y="95238"/>
                    <a:pt x="531390" y="94999"/>
                  </a:cubicBezTo>
                  <a:cubicBezTo>
                    <a:pt x="529496" y="94759"/>
                    <a:pt x="527855" y="94291"/>
                    <a:pt x="526593" y="93496"/>
                  </a:cubicBezTo>
                  <a:cubicBezTo>
                    <a:pt x="525457" y="92689"/>
                    <a:pt x="524826" y="91552"/>
                    <a:pt x="524952" y="90024"/>
                  </a:cubicBezTo>
                  <a:cubicBezTo>
                    <a:pt x="524952" y="88497"/>
                    <a:pt x="525836" y="86603"/>
                    <a:pt x="527477" y="84256"/>
                  </a:cubicBezTo>
                  <a:cubicBezTo>
                    <a:pt x="537956" y="69914"/>
                    <a:pt x="538965" y="48932"/>
                    <a:pt x="530633" y="31523"/>
                  </a:cubicBezTo>
                  <a:cubicBezTo>
                    <a:pt x="522301" y="14126"/>
                    <a:pt x="504626" y="316"/>
                    <a:pt x="477229" y="316"/>
                  </a:cubicBezTo>
                  <a:cubicBezTo>
                    <a:pt x="473567" y="316"/>
                    <a:pt x="470917" y="2032"/>
                    <a:pt x="468896" y="4809"/>
                  </a:cubicBezTo>
                  <a:cubicBezTo>
                    <a:pt x="466876" y="7599"/>
                    <a:pt x="465488" y="11450"/>
                    <a:pt x="464226" y="15667"/>
                  </a:cubicBezTo>
                  <a:cubicBezTo>
                    <a:pt x="463594" y="17687"/>
                    <a:pt x="463089" y="19782"/>
                    <a:pt x="462583" y="21891"/>
                  </a:cubicBezTo>
                  <a:lnTo>
                    <a:pt x="462458" y="22194"/>
                  </a:lnTo>
                  <a:cubicBezTo>
                    <a:pt x="461952" y="24390"/>
                    <a:pt x="461321" y="26612"/>
                    <a:pt x="460690" y="28733"/>
                  </a:cubicBezTo>
                  <a:moveTo>
                    <a:pt x="501217" y="171705"/>
                  </a:moveTo>
                  <a:cubicBezTo>
                    <a:pt x="501217" y="171579"/>
                    <a:pt x="501217" y="171440"/>
                    <a:pt x="501217" y="171288"/>
                  </a:cubicBezTo>
                  <a:cubicBezTo>
                    <a:pt x="501217" y="171124"/>
                    <a:pt x="501217" y="170934"/>
                    <a:pt x="501217" y="170733"/>
                  </a:cubicBezTo>
                  <a:cubicBezTo>
                    <a:pt x="501217" y="169836"/>
                    <a:pt x="501343" y="168561"/>
                    <a:pt x="501343" y="167046"/>
                  </a:cubicBezTo>
                  <a:cubicBezTo>
                    <a:pt x="501343" y="164017"/>
                    <a:pt x="501470" y="160040"/>
                    <a:pt x="501343" y="156215"/>
                  </a:cubicBezTo>
                  <a:cubicBezTo>
                    <a:pt x="501090" y="152390"/>
                    <a:pt x="500838" y="148703"/>
                    <a:pt x="500333" y="146292"/>
                  </a:cubicBezTo>
                  <a:cubicBezTo>
                    <a:pt x="500080" y="145699"/>
                    <a:pt x="499954" y="145169"/>
                    <a:pt x="499827" y="144726"/>
                  </a:cubicBezTo>
                  <a:cubicBezTo>
                    <a:pt x="499576" y="144297"/>
                    <a:pt x="499449" y="143956"/>
                    <a:pt x="499196" y="143717"/>
                  </a:cubicBezTo>
                  <a:cubicBezTo>
                    <a:pt x="498945" y="143490"/>
                    <a:pt x="498565" y="143363"/>
                    <a:pt x="498313" y="143401"/>
                  </a:cubicBezTo>
                  <a:cubicBezTo>
                    <a:pt x="497934" y="143439"/>
                    <a:pt x="497682" y="143640"/>
                    <a:pt x="497302" y="143956"/>
                  </a:cubicBezTo>
                  <a:lnTo>
                    <a:pt x="497302" y="143969"/>
                  </a:lnTo>
                  <a:cubicBezTo>
                    <a:pt x="497051" y="144259"/>
                    <a:pt x="496545" y="144651"/>
                    <a:pt x="495788" y="145143"/>
                  </a:cubicBezTo>
                  <a:cubicBezTo>
                    <a:pt x="494904" y="145635"/>
                    <a:pt x="493895" y="146216"/>
                    <a:pt x="492758" y="146873"/>
                  </a:cubicBezTo>
                  <a:cubicBezTo>
                    <a:pt x="491621" y="147466"/>
                    <a:pt x="490359" y="148135"/>
                    <a:pt x="488970" y="148867"/>
                  </a:cubicBezTo>
                  <a:lnTo>
                    <a:pt x="488465" y="149145"/>
                  </a:lnTo>
                  <a:cubicBezTo>
                    <a:pt x="486824" y="149991"/>
                    <a:pt x="485057" y="150937"/>
                    <a:pt x="483163" y="151961"/>
                  </a:cubicBezTo>
                  <a:cubicBezTo>
                    <a:pt x="475588" y="156076"/>
                    <a:pt x="465867" y="161656"/>
                    <a:pt x="456524" y="168776"/>
                  </a:cubicBezTo>
                  <a:cubicBezTo>
                    <a:pt x="437839" y="182992"/>
                    <a:pt x="420289" y="203367"/>
                    <a:pt x="423194" y="230447"/>
                  </a:cubicBezTo>
                  <a:cubicBezTo>
                    <a:pt x="424204" y="241303"/>
                    <a:pt x="432410" y="251063"/>
                    <a:pt x="443898" y="257905"/>
                  </a:cubicBezTo>
                  <a:cubicBezTo>
                    <a:pt x="455261" y="264760"/>
                    <a:pt x="470033" y="268723"/>
                    <a:pt x="484552" y="268005"/>
                  </a:cubicBezTo>
                  <a:cubicBezTo>
                    <a:pt x="498945" y="267285"/>
                    <a:pt x="509170" y="262955"/>
                    <a:pt x="515989" y="256541"/>
                  </a:cubicBezTo>
                  <a:cubicBezTo>
                    <a:pt x="522805" y="250116"/>
                    <a:pt x="525962" y="241619"/>
                    <a:pt x="526340" y="232593"/>
                  </a:cubicBezTo>
                  <a:lnTo>
                    <a:pt x="526340" y="232593"/>
                  </a:lnTo>
                  <a:cubicBezTo>
                    <a:pt x="526720" y="218504"/>
                    <a:pt x="521290" y="210537"/>
                    <a:pt x="515105" y="206460"/>
                  </a:cubicBezTo>
                  <a:cubicBezTo>
                    <a:pt x="512074" y="204415"/>
                    <a:pt x="508792" y="203355"/>
                    <a:pt x="506014" y="202975"/>
                  </a:cubicBezTo>
                  <a:cubicBezTo>
                    <a:pt x="503236" y="202610"/>
                    <a:pt x="500838" y="202912"/>
                    <a:pt x="499576" y="203657"/>
                  </a:cubicBezTo>
                  <a:moveTo>
                    <a:pt x="558661" y="91540"/>
                  </a:moveTo>
                  <a:lnTo>
                    <a:pt x="558787" y="91540"/>
                  </a:lnTo>
                  <a:lnTo>
                    <a:pt x="558787" y="91337"/>
                  </a:lnTo>
                  <a:lnTo>
                    <a:pt x="558534" y="91388"/>
                  </a:lnTo>
                  <a:lnTo>
                    <a:pt x="558661" y="91540"/>
                  </a:lnTo>
                  <a:close/>
                </a:path>
              </a:pathLst>
            </a:custGeom>
            <a:solidFill>
              <a:srgbClr val="7F7F7F"/>
            </a:solidFill>
            <a:ln w="1262" cap="flat">
              <a:noFill/>
              <a:prstDash val="solid"/>
              <a:miter/>
            </a:ln>
          </p:spPr>
          <p:txBody>
            <a:bodyPr rtlCol="0" anchor="ctr"/>
            <a:lstStyle/>
            <a:p>
              <a:endParaRPr lang="en-QA"/>
            </a:p>
          </p:txBody>
        </p:sp>
        <p:sp>
          <p:nvSpPr>
            <p:cNvPr id="33" name="Freeform 32">
              <a:extLst>
                <a:ext uri="{FF2B5EF4-FFF2-40B4-BE49-F238E27FC236}">
                  <a16:creationId xmlns:a16="http://schemas.microsoft.com/office/drawing/2014/main" id="{F27518BF-BE57-381C-B646-AFDAC6381532}"/>
                </a:ext>
              </a:extLst>
            </p:cNvPr>
            <p:cNvSpPr/>
            <p:nvPr/>
          </p:nvSpPr>
          <p:spPr>
            <a:xfrm>
              <a:off x="17689426" y="12344156"/>
              <a:ext cx="202254" cy="129526"/>
            </a:xfrm>
            <a:custGeom>
              <a:avLst/>
              <a:gdLst>
                <a:gd name="connsiteX0" fmla="*/ 0 w 202254"/>
                <a:gd name="connsiteY0" fmla="*/ 720 h 129526"/>
                <a:gd name="connsiteX1" fmla="*/ 0 w 202254"/>
                <a:gd name="connsiteY1" fmla="*/ 101463 h 129526"/>
                <a:gd name="connsiteX2" fmla="*/ 15150 w 202254"/>
                <a:gd name="connsiteY2" fmla="*/ 112977 h 129526"/>
                <a:gd name="connsiteX3" fmla="*/ 82063 w 202254"/>
                <a:gd name="connsiteY3" fmla="*/ 112977 h 129526"/>
                <a:gd name="connsiteX4" fmla="*/ 100748 w 202254"/>
                <a:gd name="connsiteY4" fmla="*/ 129526 h 129526"/>
                <a:gd name="connsiteX5" fmla="*/ 118802 w 202254"/>
                <a:gd name="connsiteY5" fmla="*/ 112977 h 129526"/>
                <a:gd name="connsiteX6" fmla="*/ 187861 w 202254"/>
                <a:gd name="connsiteY6" fmla="*/ 112977 h 129526"/>
                <a:gd name="connsiteX7" fmla="*/ 202255 w 202254"/>
                <a:gd name="connsiteY7" fmla="*/ 100023 h 129526"/>
                <a:gd name="connsiteX8" fmla="*/ 202255 w 202254"/>
                <a:gd name="connsiteY8" fmla="*/ 0 h 129526"/>
                <a:gd name="connsiteX9" fmla="*/ 0 w 202254"/>
                <a:gd name="connsiteY9" fmla="*/ 0 h 129526"/>
                <a:gd name="connsiteX10" fmla="*/ 0 w 202254"/>
                <a:gd name="connsiteY10" fmla="*/ 720 h 12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254" h="129526">
                  <a:moveTo>
                    <a:pt x="0" y="720"/>
                  </a:moveTo>
                  <a:lnTo>
                    <a:pt x="0" y="101463"/>
                  </a:lnTo>
                  <a:cubicBezTo>
                    <a:pt x="0" y="115135"/>
                    <a:pt x="15150" y="112977"/>
                    <a:pt x="15150" y="112977"/>
                  </a:cubicBezTo>
                  <a:lnTo>
                    <a:pt x="82063" y="112977"/>
                  </a:lnTo>
                  <a:cubicBezTo>
                    <a:pt x="90648" y="112977"/>
                    <a:pt x="100748" y="129526"/>
                    <a:pt x="100748" y="129526"/>
                  </a:cubicBezTo>
                  <a:cubicBezTo>
                    <a:pt x="100748" y="129526"/>
                    <a:pt x="110848" y="112977"/>
                    <a:pt x="118802" y="112977"/>
                  </a:cubicBezTo>
                  <a:lnTo>
                    <a:pt x="187861" y="112977"/>
                  </a:lnTo>
                  <a:cubicBezTo>
                    <a:pt x="187861" y="112977"/>
                    <a:pt x="202255" y="114415"/>
                    <a:pt x="202255" y="100023"/>
                  </a:cubicBezTo>
                  <a:lnTo>
                    <a:pt x="202255" y="0"/>
                  </a:lnTo>
                  <a:lnTo>
                    <a:pt x="0" y="0"/>
                  </a:lnTo>
                  <a:lnTo>
                    <a:pt x="0" y="720"/>
                  </a:lnTo>
                  <a:close/>
                </a:path>
              </a:pathLst>
            </a:custGeom>
            <a:solidFill>
              <a:srgbClr val="DE393A"/>
            </a:solidFill>
            <a:ln w="1262" cap="flat">
              <a:noFill/>
              <a:prstDash val="solid"/>
              <a:miter/>
            </a:ln>
          </p:spPr>
          <p:txBody>
            <a:bodyPr rtlCol="0" anchor="ctr"/>
            <a:lstStyle/>
            <a:p>
              <a:endParaRPr lang="en-QA"/>
            </a:p>
          </p:txBody>
        </p:sp>
        <p:sp>
          <p:nvSpPr>
            <p:cNvPr id="34" name="Freeform 33">
              <a:extLst>
                <a:ext uri="{FF2B5EF4-FFF2-40B4-BE49-F238E27FC236}">
                  <a16:creationId xmlns:a16="http://schemas.microsoft.com/office/drawing/2014/main" id="{992D0FAC-D5F8-17CF-58E0-06687B19B32E}"/>
                </a:ext>
              </a:extLst>
            </p:cNvPr>
            <p:cNvSpPr/>
            <p:nvPr/>
          </p:nvSpPr>
          <p:spPr>
            <a:xfrm>
              <a:off x="17689426" y="12231899"/>
              <a:ext cx="201496" cy="112988"/>
            </a:xfrm>
            <a:custGeom>
              <a:avLst/>
              <a:gdLst>
                <a:gd name="connsiteX0" fmla="*/ 0 w 201496"/>
                <a:gd name="connsiteY0" fmla="*/ 0 h 112988"/>
                <a:gd name="connsiteX1" fmla="*/ 201496 w 201496"/>
                <a:gd name="connsiteY1" fmla="*/ 0 h 112988"/>
                <a:gd name="connsiteX2" fmla="*/ 201496 w 201496"/>
                <a:gd name="connsiteY2" fmla="*/ 112989 h 112988"/>
                <a:gd name="connsiteX3" fmla="*/ 0 w 201496"/>
                <a:gd name="connsiteY3" fmla="*/ 112989 h 112988"/>
                <a:gd name="connsiteX4" fmla="*/ 0 w 201496"/>
                <a:gd name="connsiteY4" fmla="*/ 0 h 112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496" h="112988">
                  <a:moveTo>
                    <a:pt x="0" y="0"/>
                  </a:moveTo>
                  <a:lnTo>
                    <a:pt x="201496" y="0"/>
                  </a:lnTo>
                  <a:lnTo>
                    <a:pt x="201496" y="112989"/>
                  </a:lnTo>
                  <a:lnTo>
                    <a:pt x="0" y="112989"/>
                  </a:lnTo>
                  <a:lnTo>
                    <a:pt x="0" y="0"/>
                  </a:lnTo>
                  <a:close/>
                </a:path>
              </a:pathLst>
            </a:custGeom>
            <a:solidFill>
              <a:srgbClr val="3951A3"/>
            </a:solidFill>
            <a:ln w="1262" cap="flat">
              <a:noFill/>
              <a:prstDash val="solid"/>
              <a:miter/>
            </a:ln>
          </p:spPr>
          <p:txBody>
            <a:bodyPr rtlCol="0" anchor="ctr"/>
            <a:lstStyle/>
            <a:p>
              <a:endParaRPr lang="en-QA"/>
            </a:p>
          </p:txBody>
        </p:sp>
        <p:sp>
          <p:nvSpPr>
            <p:cNvPr id="35" name="Freeform 34">
              <a:extLst>
                <a:ext uri="{FF2B5EF4-FFF2-40B4-BE49-F238E27FC236}">
                  <a16:creationId xmlns:a16="http://schemas.microsoft.com/office/drawing/2014/main" id="{3A974191-0AC2-654C-E82F-3AA0ADD3CE0A}"/>
                </a:ext>
              </a:extLst>
            </p:cNvPr>
            <p:cNvSpPr/>
            <p:nvPr/>
          </p:nvSpPr>
          <p:spPr>
            <a:xfrm>
              <a:off x="17747754" y="12256365"/>
              <a:ext cx="84839" cy="64044"/>
            </a:xfrm>
            <a:custGeom>
              <a:avLst/>
              <a:gdLst>
                <a:gd name="connsiteX0" fmla="*/ 79158 w 84839"/>
                <a:gd name="connsiteY0" fmla="*/ 0 h 64044"/>
                <a:gd name="connsiteX1" fmla="*/ 42420 w 84839"/>
                <a:gd name="connsiteY1" fmla="*/ 30223 h 64044"/>
                <a:gd name="connsiteX2" fmla="*/ 5681 w 84839"/>
                <a:gd name="connsiteY2" fmla="*/ 0 h 64044"/>
                <a:gd name="connsiteX3" fmla="*/ 0 w 84839"/>
                <a:gd name="connsiteY3" fmla="*/ 21587 h 64044"/>
                <a:gd name="connsiteX4" fmla="*/ 42420 w 84839"/>
                <a:gd name="connsiteY4" fmla="*/ 64044 h 64044"/>
                <a:gd name="connsiteX5" fmla="*/ 84840 w 84839"/>
                <a:gd name="connsiteY5" fmla="*/ 21587 h 64044"/>
                <a:gd name="connsiteX6" fmla="*/ 79158 w 84839"/>
                <a:gd name="connsiteY6" fmla="*/ 0 h 6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839" h="64044">
                  <a:moveTo>
                    <a:pt x="79158" y="0"/>
                  </a:moveTo>
                  <a:cubicBezTo>
                    <a:pt x="76255" y="17270"/>
                    <a:pt x="61105" y="30223"/>
                    <a:pt x="42420" y="30223"/>
                  </a:cubicBezTo>
                  <a:cubicBezTo>
                    <a:pt x="24492" y="30223"/>
                    <a:pt x="9342" y="17270"/>
                    <a:pt x="5681" y="0"/>
                  </a:cubicBezTo>
                  <a:cubicBezTo>
                    <a:pt x="2145" y="6476"/>
                    <a:pt x="0" y="13672"/>
                    <a:pt x="0" y="21587"/>
                  </a:cubicBezTo>
                  <a:cubicBezTo>
                    <a:pt x="0" y="45335"/>
                    <a:pt x="18685" y="64044"/>
                    <a:pt x="42420" y="64044"/>
                  </a:cubicBezTo>
                  <a:cubicBezTo>
                    <a:pt x="66155" y="64044"/>
                    <a:pt x="84840" y="45335"/>
                    <a:pt x="84840" y="21587"/>
                  </a:cubicBezTo>
                  <a:cubicBezTo>
                    <a:pt x="84840" y="13672"/>
                    <a:pt x="82694" y="6476"/>
                    <a:pt x="79158" y="0"/>
                  </a:cubicBezTo>
                  <a:close/>
                </a:path>
              </a:pathLst>
            </a:custGeom>
            <a:solidFill>
              <a:srgbClr val="FFFFFF"/>
            </a:solidFill>
            <a:ln w="1262" cap="flat">
              <a:noFill/>
              <a:prstDash val="solid"/>
              <a:miter/>
            </a:ln>
          </p:spPr>
          <p:txBody>
            <a:bodyPr rtlCol="0" anchor="ctr"/>
            <a:lstStyle/>
            <a:p>
              <a:endParaRPr lang="en-QA"/>
            </a:p>
          </p:txBody>
        </p:sp>
        <p:sp>
          <p:nvSpPr>
            <p:cNvPr id="36" name="Freeform 35">
              <a:extLst>
                <a:ext uri="{FF2B5EF4-FFF2-40B4-BE49-F238E27FC236}">
                  <a16:creationId xmlns:a16="http://schemas.microsoft.com/office/drawing/2014/main" id="{7E8B55CB-8E97-9E84-7F69-CF8A1942CFC3}"/>
                </a:ext>
              </a:extLst>
            </p:cNvPr>
            <p:cNvSpPr/>
            <p:nvPr/>
          </p:nvSpPr>
          <p:spPr>
            <a:xfrm>
              <a:off x="17726165" y="12378697"/>
              <a:ext cx="43178" cy="43174"/>
            </a:xfrm>
            <a:custGeom>
              <a:avLst/>
              <a:gdLst>
                <a:gd name="connsiteX0" fmla="*/ 21590 w 43178"/>
                <a:gd name="connsiteY0" fmla="*/ 43175 h 43174"/>
                <a:gd name="connsiteX1" fmla="*/ 43178 w 43178"/>
                <a:gd name="connsiteY1" fmla="*/ 21587 h 43174"/>
                <a:gd name="connsiteX2" fmla="*/ 21590 w 43178"/>
                <a:gd name="connsiteY2" fmla="*/ 0 h 43174"/>
                <a:gd name="connsiteX3" fmla="*/ 0 w 43178"/>
                <a:gd name="connsiteY3" fmla="*/ 21587 h 43174"/>
                <a:gd name="connsiteX4" fmla="*/ 21590 w 43178"/>
                <a:gd name="connsiteY4" fmla="*/ 43175 h 43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78" h="43174">
                  <a:moveTo>
                    <a:pt x="21590" y="43175"/>
                  </a:moveTo>
                  <a:cubicBezTo>
                    <a:pt x="33457" y="43175"/>
                    <a:pt x="43178" y="33518"/>
                    <a:pt x="43178" y="21587"/>
                  </a:cubicBezTo>
                  <a:cubicBezTo>
                    <a:pt x="43178" y="9669"/>
                    <a:pt x="33457" y="0"/>
                    <a:pt x="21590" y="0"/>
                  </a:cubicBezTo>
                  <a:cubicBezTo>
                    <a:pt x="9596" y="0"/>
                    <a:pt x="0" y="9669"/>
                    <a:pt x="0" y="21587"/>
                  </a:cubicBezTo>
                  <a:cubicBezTo>
                    <a:pt x="0" y="33518"/>
                    <a:pt x="9596" y="43175"/>
                    <a:pt x="21590" y="43175"/>
                  </a:cubicBezTo>
                  <a:close/>
                </a:path>
              </a:pathLst>
            </a:custGeom>
            <a:solidFill>
              <a:srgbClr val="FEE05F"/>
            </a:solidFill>
            <a:ln w="1262" cap="flat">
              <a:noFill/>
              <a:prstDash val="solid"/>
              <a:miter/>
            </a:ln>
          </p:spPr>
          <p:txBody>
            <a:bodyPr rtlCol="0" anchor="ctr"/>
            <a:lstStyle/>
            <a:p>
              <a:endParaRPr lang="en-QA"/>
            </a:p>
          </p:txBody>
        </p:sp>
        <p:sp>
          <p:nvSpPr>
            <p:cNvPr id="37" name="Freeform 36">
              <a:extLst>
                <a:ext uri="{FF2B5EF4-FFF2-40B4-BE49-F238E27FC236}">
                  <a16:creationId xmlns:a16="http://schemas.microsoft.com/office/drawing/2014/main" id="{E3089EDD-4AF1-5FC3-925E-896B5007F64B}"/>
                </a:ext>
              </a:extLst>
            </p:cNvPr>
            <p:cNvSpPr/>
            <p:nvPr/>
          </p:nvSpPr>
          <p:spPr>
            <a:xfrm>
              <a:off x="17811006" y="12378697"/>
              <a:ext cx="43178" cy="43174"/>
            </a:xfrm>
            <a:custGeom>
              <a:avLst/>
              <a:gdLst>
                <a:gd name="connsiteX0" fmla="*/ 21588 w 43178"/>
                <a:gd name="connsiteY0" fmla="*/ 43175 h 43174"/>
                <a:gd name="connsiteX1" fmla="*/ 43178 w 43178"/>
                <a:gd name="connsiteY1" fmla="*/ 21587 h 43174"/>
                <a:gd name="connsiteX2" fmla="*/ 21588 w 43178"/>
                <a:gd name="connsiteY2" fmla="*/ 0 h 43174"/>
                <a:gd name="connsiteX3" fmla="*/ 0 w 43178"/>
                <a:gd name="connsiteY3" fmla="*/ 21587 h 43174"/>
                <a:gd name="connsiteX4" fmla="*/ 21588 w 43178"/>
                <a:gd name="connsiteY4" fmla="*/ 43175 h 43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78" h="43174">
                  <a:moveTo>
                    <a:pt x="21588" y="43175"/>
                  </a:moveTo>
                  <a:cubicBezTo>
                    <a:pt x="33582" y="43175"/>
                    <a:pt x="43178" y="33518"/>
                    <a:pt x="43178" y="21587"/>
                  </a:cubicBezTo>
                  <a:cubicBezTo>
                    <a:pt x="43178" y="9669"/>
                    <a:pt x="33582" y="0"/>
                    <a:pt x="21588" y="0"/>
                  </a:cubicBezTo>
                  <a:cubicBezTo>
                    <a:pt x="9722" y="0"/>
                    <a:pt x="0" y="9669"/>
                    <a:pt x="0" y="21587"/>
                  </a:cubicBezTo>
                  <a:cubicBezTo>
                    <a:pt x="0" y="33518"/>
                    <a:pt x="9722" y="43175"/>
                    <a:pt x="21588" y="43175"/>
                  </a:cubicBezTo>
                  <a:close/>
                </a:path>
              </a:pathLst>
            </a:custGeom>
            <a:solidFill>
              <a:srgbClr val="FEE05F"/>
            </a:solidFill>
            <a:ln w="1262" cap="flat">
              <a:noFill/>
              <a:prstDash val="solid"/>
              <a:miter/>
            </a:ln>
          </p:spPr>
          <p:txBody>
            <a:bodyPr rtlCol="0" anchor="ctr"/>
            <a:lstStyle/>
            <a:p>
              <a:endParaRPr lang="en-QA"/>
            </a:p>
          </p:txBody>
        </p:sp>
      </p:grpSp>
      <p:grpSp>
        <p:nvGrpSpPr>
          <p:cNvPr id="38" name="Graphic 2">
            <a:extLst>
              <a:ext uri="{FF2B5EF4-FFF2-40B4-BE49-F238E27FC236}">
                <a16:creationId xmlns:a16="http://schemas.microsoft.com/office/drawing/2014/main" id="{23405711-1AE5-5EA6-2F28-A641A1429466}"/>
              </a:ext>
            </a:extLst>
          </p:cNvPr>
          <p:cNvGrpSpPr/>
          <p:nvPr/>
        </p:nvGrpSpPr>
        <p:grpSpPr>
          <a:xfrm>
            <a:off x="22613596" y="6732566"/>
            <a:ext cx="855664" cy="570396"/>
            <a:chOff x="17466340" y="8895686"/>
            <a:chExt cx="647668" cy="431743"/>
          </a:xfrm>
        </p:grpSpPr>
        <p:sp>
          <p:nvSpPr>
            <p:cNvPr id="39" name="Freeform 38">
              <a:extLst>
                <a:ext uri="{FF2B5EF4-FFF2-40B4-BE49-F238E27FC236}">
                  <a16:creationId xmlns:a16="http://schemas.microsoft.com/office/drawing/2014/main" id="{815AA0AE-83E8-199E-24C7-F0F44AB5878B}"/>
                </a:ext>
              </a:extLst>
            </p:cNvPr>
            <p:cNvSpPr/>
            <p:nvPr/>
          </p:nvSpPr>
          <p:spPr>
            <a:xfrm>
              <a:off x="17466340" y="8895686"/>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40" name="Freeform 39">
              <a:extLst>
                <a:ext uri="{FF2B5EF4-FFF2-40B4-BE49-F238E27FC236}">
                  <a16:creationId xmlns:a16="http://schemas.microsoft.com/office/drawing/2014/main" id="{731ECBBF-BA62-C9E3-07AA-3F2984536327}"/>
                </a:ext>
              </a:extLst>
            </p:cNvPr>
            <p:cNvSpPr/>
            <p:nvPr/>
          </p:nvSpPr>
          <p:spPr>
            <a:xfrm>
              <a:off x="17466340" y="8895686"/>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D80027"/>
            </a:solidFill>
            <a:ln w="1262" cap="flat">
              <a:noFill/>
              <a:prstDash val="solid"/>
              <a:miter/>
            </a:ln>
          </p:spPr>
          <p:txBody>
            <a:bodyPr rtlCol="0" anchor="ctr"/>
            <a:lstStyle/>
            <a:p>
              <a:endParaRPr lang="en-QA"/>
            </a:p>
          </p:txBody>
        </p:sp>
        <p:sp>
          <p:nvSpPr>
            <p:cNvPr id="41" name="Freeform 40">
              <a:extLst>
                <a:ext uri="{FF2B5EF4-FFF2-40B4-BE49-F238E27FC236}">
                  <a16:creationId xmlns:a16="http://schemas.microsoft.com/office/drawing/2014/main" id="{B65C91FB-217F-89EE-1593-BF9EB6B4E3A8}"/>
                </a:ext>
              </a:extLst>
            </p:cNvPr>
            <p:cNvSpPr/>
            <p:nvPr/>
          </p:nvSpPr>
          <p:spPr>
            <a:xfrm>
              <a:off x="17466340" y="9183511"/>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000000"/>
            </a:solidFill>
            <a:ln w="1262" cap="flat">
              <a:noFill/>
              <a:prstDash val="solid"/>
              <a:miter/>
            </a:ln>
          </p:spPr>
          <p:txBody>
            <a:bodyPr rtlCol="0" anchor="ctr"/>
            <a:lstStyle/>
            <a:p>
              <a:endParaRPr lang="en-QA"/>
            </a:p>
          </p:txBody>
        </p:sp>
      </p:grpSp>
      <p:grpSp>
        <p:nvGrpSpPr>
          <p:cNvPr id="46" name="Graphic 2">
            <a:extLst>
              <a:ext uri="{FF2B5EF4-FFF2-40B4-BE49-F238E27FC236}">
                <a16:creationId xmlns:a16="http://schemas.microsoft.com/office/drawing/2014/main" id="{9324CC0B-959E-D314-6F59-A424D1A9105C}"/>
              </a:ext>
            </a:extLst>
          </p:cNvPr>
          <p:cNvGrpSpPr/>
          <p:nvPr/>
        </p:nvGrpSpPr>
        <p:grpSpPr>
          <a:xfrm>
            <a:off x="22613596" y="3520223"/>
            <a:ext cx="855664" cy="570429"/>
            <a:chOff x="17466340" y="6464205"/>
            <a:chExt cx="647668" cy="431768"/>
          </a:xfrm>
        </p:grpSpPr>
        <p:sp>
          <p:nvSpPr>
            <p:cNvPr id="47" name="Freeform 46">
              <a:extLst>
                <a:ext uri="{FF2B5EF4-FFF2-40B4-BE49-F238E27FC236}">
                  <a16:creationId xmlns:a16="http://schemas.microsoft.com/office/drawing/2014/main" id="{EBAD5664-6D6D-AA08-7F8C-31E59042A644}"/>
                </a:ext>
              </a:extLst>
            </p:cNvPr>
            <p:cNvSpPr/>
            <p:nvPr/>
          </p:nvSpPr>
          <p:spPr>
            <a:xfrm>
              <a:off x="17466340" y="6464205"/>
              <a:ext cx="647668" cy="431768"/>
            </a:xfrm>
            <a:custGeom>
              <a:avLst/>
              <a:gdLst>
                <a:gd name="connsiteX0" fmla="*/ 0 w 647668"/>
                <a:gd name="connsiteY0" fmla="*/ 0 h 431768"/>
                <a:gd name="connsiteX1" fmla="*/ 647668 w 647668"/>
                <a:gd name="connsiteY1" fmla="*/ 0 h 431768"/>
                <a:gd name="connsiteX2" fmla="*/ 647668 w 647668"/>
                <a:gd name="connsiteY2" fmla="*/ 431769 h 431768"/>
                <a:gd name="connsiteX3" fmla="*/ 0 w 647668"/>
                <a:gd name="connsiteY3" fmla="*/ 431769 h 431768"/>
                <a:gd name="connsiteX4" fmla="*/ 0 w 647668"/>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68">
                  <a:moveTo>
                    <a:pt x="0" y="0"/>
                  </a:moveTo>
                  <a:lnTo>
                    <a:pt x="647668" y="0"/>
                  </a:lnTo>
                  <a:lnTo>
                    <a:pt x="647668" y="431769"/>
                  </a:lnTo>
                  <a:lnTo>
                    <a:pt x="0" y="431769"/>
                  </a:lnTo>
                  <a:lnTo>
                    <a:pt x="0" y="0"/>
                  </a:lnTo>
                  <a:close/>
                </a:path>
              </a:pathLst>
            </a:custGeom>
            <a:solidFill>
              <a:srgbClr val="D80027"/>
            </a:solidFill>
            <a:ln w="1262" cap="flat">
              <a:noFill/>
              <a:prstDash val="solid"/>
              <a:miter/>
            </a:ln>
          </p:spPr>
          <p:txBody>
            <a:bodyPr rtlCol="0" anchor="ctr"/>
            <a:lstStyle/>
            <a:p>
              <a:endParaRPr lang="en-QA"/>
            </a:p>
          </p:txBody>
        </p:sp>
        <p:sp>
          <p:nvSpPr>
            <p:cNvPr id="48" name="Freeform 47">
              <a:extLst>
                <a:ext uri="{FF2B5EF4-FFF2-40B4-BE49-F238E27FC236}">
                  <a16:creationId xmlns:a16="http://schemas.microsoft.com/office/drawing/2014/main" id="{D6AA84C1-0830-8963-5A22-398DA8CC8B84}"/>
                </a:ext>
              </a:extLst>
            </p:cNvPr>
            <p:cNvSpPr/>
            <p:nvPr/>
          </p:nvSpPr>
          <p:spPr>
            <a:xfrm>
              <a:off x="17466340" y="6464205"/>
              <a:ext cx="323834" cy="215878"/>
            </a:xfrm>
            <a:custGeom>
              <a:avLst/>
              <a:gdLst>
                <a:gd name="connsiteX0" fmla="*/ 0 w 323834"/>
                <a:gd name="connsiteY0" fmla="*/ 0 h 215878"/>
                <a:gd name="connsiteX1" fmla="*/ 323834 w 323834"/>
                <a:gd name="connsiteY1" fmla="*/ 0 h 215878"/>
                <a:gd name="connsiteX2" fmla="*/ 323834 w 323834"/>
                <a:gd name="connsiteY2" fmla="*/ 215878 h 215878"/>
                <a:gd name="connsiteX3" fmla="*/ 0 w 323834"/>
                <a:gd name="connsiteY3" fmla="*/ 215878 h 215878"/>
                <a:gd name="connsiteX4" fmla="*/ 0 w 323834"/>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34" h="215878">
                  <a:moveTo>
                    <a:pt x="0" y="0"/>
                  </a:moveTo>
                  <a:lnTo>
                    <a:pt x="323834" y="0"/>
                  </a:lnTo>
                  <a:lnTo>
                    <a:pt x="323834" y="215878"/>
                  </a:lnTo>
                  <a:lnTo>
                    <a:pt x="0" y="215878"/>
                  </a:lnTo>
                  <a:lnTo>
                    <a:pt x="0" y="0"/>
                  </a:lnTo>
                  <a:close/>
                </a:path>
              </a:pathLst>
            </a:custGeom>
            <a:solidFill>
              <a:srgbClr val="0052B4"/>
            </a:solidFill>
            <a:ln w="1262" cap="flat">
              <a:noFill/>
              <a:prstDash val="solid"/>
              <a:miter/>
            </a:ln>
          </p:spPr>
          <p:txBody>
            <a:bodyPr rtlCol="0" anchor="ctr"/>
            <a:lstStyle/>
            <a:p>
              <a:endParaRPr lang="en-QA"/>
            </a:p>
          </p:txBody>
        </p:sp>
        <p:sp>
          <p:nvSpPr>
            <p:cNvPr id="49" name="Freeform 48">
              <a:extLst>
                <a:ext uri="{FF2B5EF4-FFF2-40B4-BE49-F238E27FC236}">
                  <a16:creationId xmlns:a16="http://schemas.microsoft.com/office/drawing/2014/main" id="{2640051A-D4AF-E069-1282-B1107E6443DB}"/>
                </a:ext>
              </a:extLst>
            </p:cNvPr>
            <p:cNvSpPr/>
            <p:nvPr/>
          </p:nvSpPr>
          <p:spPr>
            <a:xfrm>
              <a:off x="17556610" y="6501750"/>
              <a:ext cx="143295" cy="140787"/>
            </a:xfrm>
            <a:custGeom>
              <a:avLst/>
              <a:gdLst>
                <a:gd name="connsiteX0" fmla="*/ 119055 w 143295"/>
                <a:gd name="connsiteY0" fmla="*/ 84470 h 140787"/>
                <a:gd name="connsiteX1" fmla="*/ 122589 w 143295"/>
                <a:gd name="connsiteY1" fmla="*/ 95226 h 140787"/>
                <a:gd name="connsiteX2" fmla="*/ 133826 w 143295"/>
                <a:gd name="connsiteY2" fmla="*/ 95226 h 140787"/>
                <a:gd name="connsiteX3" fmla="*/ 124736 w 143295"/>
                <a:gd name="connsiteY3" fmla="*/ 101880 h 140787"/>
                <a:gd name="connsiteX4" fmla="*/ 128271 w 143295"/>
                <a:gd name="connsiteY4" fmla="*/ 112636 h 140787"/>
                <a:gd name="connsiteX5" fmla="*/ 119055 w 143295"/>
                <a:gd name="connsiteY5" fmla="*/ 105983 h 140787"/>
                <a:gd name="connsiteX6" fmla="*/ 109964 w 143295"/>
                <a:gd name="connsiteY6" fmla="*/ 112636 h 140787"/>
                <a:gd name="connsiteX7" fmla="*/ 113373 w 143295"/>
                <a:gd name="connsiteY7" fmla="*/ 101880 h 140787"/>
                <a:gd name="connsiteX8" fmla="*/ 104283 w 143295"/>
                <a:gd name="connsiteY8" fmla="*/ 95226 h 140787"/>
                <a:gd name="connsiteX9" fmla="*/ 115520 w 143295"/>
                <a:gd name="connsiteY9" fmla="*/ 95226 h 140787"/>
                <a:gd name="connsiteX10" fmla="*/ 119055 w 143295"/>
                <a:gd name="connsiteY10" fmla="*/ 84470 h 140787"/>
                <a:gd name="connsiteX11" fmla="*/ 62242 w 143295"/>
                <a:gd name="connsiteY11" fmla="*/ 0 h 140787"/>
                <a:gd name="connsiteX12" fmla="*/ 68050 w 143295"/>
                <a:gd name="connsiteY12" fmla="*/ 17927 h 140787"/>
                <a:gd name="connsiteX13" fmla="*/ 86988 w 143295"/>
                <a:gd name="connsiteY13" fmla="*/ 17927 h 140787"/>
                <a:gd name="connsiteX14" fmla="*/ 71710 w 143295"/>
                <a:gd name="connsiteY14" fmla="*/ 28999 h 140787"/>
                <a:gd name="connsiteX15" fmla="*/ 77519 w 143295"/>
                <a:gd name="connsiteY15" fmla="*/ 46925 h 140787"/>
                <a:gd name="connsiteX16" fmla="*/ 62242 w 143295"/>
                <a:gd name="connsiteY16" fmla="*/ 35853 h 140787"/>
                <a:gd name="connsiteX17" fmla="*/ 46966 w 143295"/>
                <a:gd name="connsiteY17" fmla="*/ 46925 h 140787"/>
                <a:gd name="connsiteX18" fmla="*/ 52900 w 143295"/>
                <a:gd name="connsiteY18" fmla="*/ 28999 h 140787"/>
                <a:gd name="connsiteX19" fmla="*/ 37623 w 143295"/>
                <a:gd name="connsiteY19" fmla="*/ 17927 h 140787"/>
                <a:gd name="connsiteX20" fmla="*/ 56434 w 143295"/>
                <a:gd name="connsiteY20" fmla="*/ 17927 h 140787"/>
                <a:gd name="connsiteX21" fmla="*/ 62242 w 143295"/>
                <a:gd name="connsiteY21" fmla="*/ 0 h 140787"/>
                <a:gd name="connsiteX22" fmla="*/ 118550 w 143295"/>
                <a:gd name="connsiteY22" fmla="*/ 18773 h 140787"/>
                <a:gd name="connsiteX23" fmla="*/ 124357 w 143295"/>
                <a:gd name="connsiteY23" fmla="*/ 36699 h 140787"/>
                <a:gd name="connsiteX24" fmla="*/ 143295 w 143295"/>
                <a:gd name="connsiteY24" fmla="*/ 36699 h 140787"/>
                <a:gd name="connsiteX25" fmla="*/ 128019 w 143295"/>
                <a:gd name="connsiteY25" fmla="*/ 47771 h 140787"/>
                <a:gd name="connsiteX26" fmla="*/ 133826 w 143295"/>
                <a:gd name="connsiteY26" fmla="*/ 65698 h 140787"/>
                <a:gd name="connsiteX27" fmla="*/ 118550 w 143295"/>
                <a:gd name="connsiteY27" fmla="*/ 54614 h 140787"/>
                <a:gd name="connsiteX28" fmla="*/ 103273 w 143295"/>
                <a:gd name="connsiteY28" fmla="*/ 65698 h 140787"/>
                <a:gd name="connsiteX29" fmla="*/ 109207 w 143295"/>
                <a:gd name="connsiteY29" fmla="*/ 47771 h 140787"/>
                <a:gd name="connsiteX30" fmla="*/ 93931 w 143295"/>
                <a:gd name="connsiteY30" fmla="*/ 36699 h 140787"/>
                <a:gd name="connsiteX31" fmla="*/ 112742 w 143295"/>
                <a:gd name="connsiteY31" fmla="*/ 36699 h 140787"/>
                <a:gd name="connsiteX32" fmla="*/ 118550 w 143295"/>
                <a:gd name="connsiteY32" fmla="*/ 18773 h 140787"/>
                <a:gd name="connsiteX33" fmla="*/ 74110 w 143295"/>
                <a:gd name="connsiteY33" fmla="*/ 93863 h 140787"/>
                <a:gd name="connsiteX34" fmla="*/ 79917 w 143295"/>
                <a:gd name="connsiteY34" fmla="*/ 111790 h 140787"/>
                <a:gd name="connsiteX35" fmla="*/ 98729 w 143295"/>
                <a:gd name="connsiteY35" fmla="*/ 111790 h 140787"/>
                <a:gd name="connsiteX36" fmla="*/ 83451 w 143295"/>
                <a:gd name="connsiteY36" fmla="*/ 122861 h 140787"/>
                <a:gd name="connsiteX37" fmla="*/ 89260 w 143295"/>
                <a:gd name="connsiteY37" fmla="*/ 140788 h 140787"/>
                <a:gd name="connsiteX38" fmla="*/ 74110 w 143295"/>
                <a:gd name="connsiteY38" fmla="*/ 129704 h 140787"/>
                <a:gd name="connsiteX39" fmla="*/ 58833 w 143295"/>
                <a:gd name="connsiteY39" fmla="*/ 140788 h 140787"/>
                <a:gd name="connsiteX40" fmla="*/ 64641 w 143295"/>
                <a:gd name="connsiteY40" fmla="*/ 122861 h 140787"/>
                <a:gd name="connsiteX41" fmla="*/ 49364 w 143295"/>
                <a:gd name="connsiteY41" fmla="*/ 111790 h 140787"/>
                <a:gd name="connsiteX42" fmla="*/ 68176 w 143295"/>
                <a:gd name="connsiteY42" fmla="*/ 111790 h 140787"/>
                <a:gd name="connsiteX43" fmla="*/ 74110 w 143295"/>
                <a:gd name="connsiteY43" fmla="*/ 93863 h 140787"/>
                <a:gd name="connsiteX44" fmla="*/ 24745 w 143295"/>
                <a:gd name="connsiteY44" fmla="*/ 46925 h 140787"/>
                <a:gd name="connsiteX45" fmla="*/ 30553 w 143295"/>
                <a:gd name="connsiteY45" fmla="*/ 64852 h 140787"/>
                <a:gd name="connsiteX46" fmla="*/ 49364 w 143295"/>
                <a:gd name="connsiteY46" fmla="*/ 64852 h 140787"/>
                <a:gd name="connsiteX47" fmla="*/ 34088 w 143295"/>
                <a:gd name="connsiteY47" fmla="*/ 75936 h 140787"/>
                <a:gd name="connsiteX48" fmla="*/ 40022 w 143295"/>
                <a:gd name="connsiteY48" fmla="*/ 93863 h 140787"/>
                <a:gd name="connsiteX49" fmla="*/ 24745 w 143295"/>
                <a:gd name="connsiteY49" fmla="*/ 82778 h 140787"/>
                <a:gd name="connsiteX50" fmla="*/ 9469 w 143295"/>
                <a:gd name="connsiteY50" fmla="*/ 93863 h 140787"/>
                <a:gd name="connsiteX51" fmla="*/ 15276 w 143295"/>
                <a:gd name="connsiteY51" fmla="*/ 75936 h 140787"/>
                <a:gd name="connsiteX52" fmla="*/ 0 w 143295"/>
                <a:gd name="connsiteY52" fmla="*/ 64852 h 140787"/>
                <a:gd name="connsiteX53" fmla="*/ 18938 w 143295"/>
                <a:gd name="connsiteY53" fmla="*/ 64852 h 140787"/>
                <a:gd name="connsiteX54" fmla="*/ 24745 w 143295"/>
                <a:gd name="connsiteY54" fmla="*/ 46925 h 140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43295" h="140787">
                  <a:moveTo>
                    <a:pt x="119055" y="84470"/>
                  </a:moveTo>
                  <a:lnTo>
                    <a:pt x="122589" y="95226"/>
                  </a:lnTo>
                  <a:lnTo>
                    <a:pt x="133826" y="95226"/>
                  </a:lnTo>
                  <a:lnTo>
                    <a:pt x="124736" y="101880"/>
                  </a:lnTo>
                  <a:lnTo>
                    <a:pt x="128271" y="112636"/>
                  </a:lnTo>
                  <a:lnTo>
                    <a:pt x="119055" y="105983"/>
                  </a:lnTo>
                  <a:lnTo>
                    <a:pt x="109964" y="112636"/>
                  </a:lnTo>
                  <a:lnTo>
                    <a:pt x="113373" y="101880"/>
                  </a:lnTo>
                  <a:lnTo>
                    <a:pt x="104283" y="95226"/>
                  </a:lnTo>
                  <a:lnTo>
                    <a:pt x="115520" y="95226"/>
                  </a:lnTo>
                  <a:lnTo>
                    <a:pt x="119055" y="84470"/>
                  </a:lnTo>
                  <a:close/>
                  <a:moveTo>
                    <a:pt x="62242" y="0"/>
                  </a:moveTo>
                  <a:lnTo>
                    <a:pt x="68050" y="17927"/>
                  </a:lnTo>
                  <a:lnTo>
                    <a:pt x="86988" y="17927"/>
                  </a:lnTo>
                  <a:lnTo>
                    <a:pt x="71710" y="28999"/>
                  </a:lnTo>
                  <a:lnTo>
                    <a:pt x="77519" y="46925"/>
                  </a:lnTo>
                  <a:lnTo>
                    <a:pt x="62242" y="35853"/>
                  </a:lnTo>
                  <a:lnTo>
                    <a:pt x="46966" y="46925"/>
                  </a:lnTo>
                  <a:lnTo>
                    <a:pt x="52900" y="28999"/>
                  </a:lnTo>
                  <a:lnTo>
                    <a:pt x="37623" y="17927"/>
                  </a:lnTo>
                  <a:lnTo>
                    <a:pt x="56434" y="17927"/>
                  </a:lnTo>
                  <a:lnTo>
                    <a:pt x="62242" y="0"/>
                  </a:lnTo>
                  <a:close/>
                  <a:moveTo>
                    <a:pt x="118550" y="18773"/>
                  </a:moveTo>
                  <a:lnTo>
                    <a:pt x="124357" y="36699"/>
                  </a:lnTo>
                  <a:lnTo>
                    <a:pt x="143295" y="36699"/>
                  </a:lnTo>
                  <a:lnTo>
                    <a:pt x="128019" y="47771"/>
                  </a:lnTo>
                  <a:lnTo>
                    <a:pt x="133826" y="65698"/>
                  </a:lnTo>
                  <a:lnTo>
                    <a:pt x="118550" y="54614"/>
                  </a:lnTo>
                  <a:lnTo>
                    <a:pt x="103273" y="65698"/>
                  </a:lnTo>
                  <a:lnTo>
                    <a:pt x="109207" y="47771"/>
                  </a:lnTo>
                  <a:lnTo>
                    <a:pt x="93931" y="36699"/>
                  </a:lnTo>
                  <a:lnTo>
                    <a:pt x="112742" y="36699"/>
                  </a:lnTo>
                  <a:lnTo>
                    <a:pt x="118550" y="18773"/>
                  </a:lnTo>
                  <a:close/>
                  <a:moveTo>
                    <a:pt x="74110" y="93863"/>
                  </a:moveTo>
                  <a:lnTo>
                    <a:pt x="79917" y="111790"/>
                  </a:lnTo>
                  <a:lnTo>
                    <a:pt x="98729" y="111790"/>
                  </a:lnTo>
                  <a:lnTo>
                    <a:pt x="83451" y="122861"/>
                  </a:lnTo>
                  <a:lnTo>
                    <a:pt x="89260" y="140788"/>
                  </a:lnTo>
                  <a:lnTo>
                    <a:pt x="74110" y="129704"/>
                  </a:lnTo>
                  <a:lnTo>
                    <a:pt x="58833" y="140788"/>
                  </a:lnTo>
                  <a:lnTo>
                    <a:pt x="64641" y="122861"/>
                  </a:lnTo>
                  <a:lnTo>
                    <a:pt x="49364" y="111790"/>
                  </a:lnTo>
                  <a:lnTo>
                    <a:pt x="68176" y="111790"/>
                  </a:lnTo>
                  <a:lnTo>
                    <a:pt x="74110" y="93863"/>
                  </a:lnTo>
                  <a:close/>
                  <a:moveTo>
                    <a:pt x="24745" y="46925"/>
                  </a:moveTo>
                  <a:lnTo>
                    <a:pt x="30553" y="64852"/>
                  </a:lnTo>
                  <a:lnTo>
                    <a:pt x="49364" y="64852"/>
                  </a:lnTo>
                  <a:lnTo>
                    <a:pt x="34088" y="75936"/>
                  </a:lnTo>
                  <a:lnTo>
                    <a:pt x="40022" y="93863"/>
                  </a:lnTo>
                  <a:lnTo>
                    <a:pt x="24745" y="82778"/>
                  </a:lnTo>
                  <a:lnTo>
                    <a:pt x="9469" y="93863"/>
                  </a:lnTo>
                  <a:lnTo>
                    <a:pt x="15276" y="75936"/>
                  </a:lnTo>
                  <a:lnTo>
                    <a:pt x="0" y="64852"/>
                  </a:lnTo>
                  <a:lnTo>
                    <a:pt x="18938" y="64852"/>
                  </a:lnTo>
                  <a:lnTo>
                    <a:pt x="24745" y="46925"/>
                  </a:lnTo>
                  <a:close/>
                </a:path>
              </a:pathLst>
            </a:custGeom>
            <a:solidFill>
              <a:srgbClr val="FFFFFF"/>
            </a:solidFill>
            <a:ln w="1262" cap="flat">
              <a:noFill/>
              <a:prstDash val="solid"/>
              <a:miter/>
            </a:ln>
          </p:spPr>
          <p:txBody>
            <a:bodyPr rtlCol="0" anchor="ctr"/>
            <a:lstStyle/>
            <a:p>
              <a:endParaRPr lang="en-QA"/>
            </a:p>
          </p:txBody>
        </p:sp>
      </p:grpSp>
      <p:grpSp>
        <p:nvGrpSpPr>
          <p:cNvPr id="50" name="Graphic 2">
            <a:extLst>
              <a:ext uri="{FF2B5EF4-FFF2-40B4-BE49-F238E27FC236}">
                <a16:creationId xmlns:a16="http://schemas.microsoft.com/office/drawing/2014/main" id="{0F21AA5B-72B2-CF4D-41FC-9199B32DA820}"/>
              </a:ext>
            </a:extLst>
          </p:cNvPr>
          <p:cNvGrpSpPr/>
          <p:nvPr/>
        </p:nvGrpSpPr>
        <p:grpSpPr>
          <a:xfrm>
            <a:off x="22613596" y="4591015"/>
            <a:ext cx="855664" cy="570413"/>
            <a:chOff x="17466340" y="7274707"/>
            <a:chExt cx="647668" cy="431756"/>
          </a:xfrm>
        </p:grpSpPr>
        <p:sp>
          <p:nvSpPr>
            <p:cNvPr id="51" name="Freeform 50">
              <a:extLst>
                <a:ext uri="{FF2B5EF4-FFF2-40B4-BE49-F238E27FC236}">
                  <a16:creationId xmlns:a16="http://schemas.microsoft.com/office/drawing/2014/main" id="{23E43CB8-137B-855E-D5FF-542E16F60714}"/>
                </a:ext>
              </a:extLst>
            </p:cNvPr>
            <p:cNvSpPr/>
            <p:nvPr/>
          </p:nvSpPr>
          <p:spPr>
            <a:xfrm>
              <a:off x="17466340" y="727470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ED2939"/>
            </a:solidFill>
            <a:ln w="1262" cap="flat">
              <a:noFill/>
              <a:prstDash val="solid"/>
              <a:miter/>
            </a:ln>
          </p:spPr>
          <p:txBody>
            <a:bodyPr rtlCol="0" anchor="ctr"/>
            <a:lstStyle/>
            <a:p>
              <a:endParaRPr lang="en-QA"/>
            </a:p>
          </p:txBody>
        </p:sp>
        <p:sp>
          <p:nvSpPr>
            <p:cNvPr id="52" name="Freeform 51">
              <a:extLst>
                <a:ext uri="{FF2B5EF4-FFF2-40B4-BE49-F238E27FC236}">
                  <a16:creationId xmlns:a16="http://schemas.microsoft.com/office/drawing/2014/main" id="{958B2EB9-B400-66F5-6439-EB917FE44A46}"/>
                </a:ext>
              </a:extLst>
            </p:cNvPr>
            <p:cNvSpPr/>
            <p:nvPr/>
          </p:nvSpPr>
          <p:spPr>
            <a:xfrm>
              <a:off x="17466340" y="7274707"/>
              <a:ext cx="86356" cy="191386"/>
            </a:xfrm>
            <a:custGeom>
              <a:avLst/>
              <a:gdLst>
                <a:gd name="connsiteX0" fmla="*/ 0 w 86356"/>
                <a:gd name="connsiteY0" fmla="*/ 0 h 191386"/>
                <a:gd name="connsiteX1" fmla="*/ 86356 w 86356"/>
                <a:gd name="connsiteY1" fmla="*/ 0 h 191386"/>
                <a:gd name="connsiteX2" fmla="*/ 86356 w 86356"/>
                <a:gd name="connsiteY2" fmla="*/ 191387 h 191386"/>
                <a:gd name="connsiteX3" fmla="*/ 0 w 86356"/>
                <a:gd name="connsiteY3" fmla="*/ 191387 h 191386"/>
                <a:gd name="connsiteX4" fmla="*/ 0 w 86356"/>
                <a:gd name="connsiteY4" fmla="*/ 0 h 19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56" h="191386">
                  <a:moveTo>
                    <a:pt x="0" y="0"/>
                  </a:moveTo>
                  <a:lnTo>
                    <a:pt x="86356" y="0"/>
                  </a:lnTo>
                  <a:lnTo>
                    <a:pt x="86356" y="191387"/>
                  </a:lnTo>
                  <a:lnTo>
                    <a:pt x="0" y="191387"/>
                  </a:lnTo>
                  <a:lnTo>
                    <a:pt x="0" y="0"/>
                  </a:lnTo>
                  <a:close/>
                </a:path>
              </a:pathLst>
            </a:custGeom>
            <a:solidFill>
              <a:srgbClr val="002395"/>
            </a:solidFill>
            <a:ln w="1262" cap="flat">
              <a:noFill/>
              <a:prstDash val="solid"/>
              <a:miter/>
            </a:ln>
          </p:spPr>
          <p:txBody>
            <a:bodyPr rtlCol="0" anchor="ctr"/>
            <a:lstStyle/>
            <a:p>
              <a:endParaRPr lang="en-QA"/>
            </a:p>
          </p:txBody>
        </p:sp>
        <p:sp>
          <p:nvSpPr>
            <p:cNvPr id="53" name="Freeform 52">
              <a:extLst>
                <a:ext uri="{FF2B5EF4-FFF2-40B4-BE49-F238E27FC236}">
                  <a16:creationId xmlns:a16="http://schemas.microsoft.com/office/drawing/2014/main" id="{1C43D27E-85F6-7B9B-58D9-0487DC4AD15E}"/>
                </a:ext>
              </a:extLst>
            </p:cNvPr>
            <p:cNvSpPr/>
            <p:nvPr/>
          </p:nvSpPr>
          <p:spPr>
            <a:xfrm>
              <a:off x="17552696" y="7274707"/>
              <a:ext cx="86355" cy="191386"/>
            </a:xfrm>
            <a:custGeom>
              <a:avLst/>
              <a:gdLst>
                <a:gd name="connsiteX0" fmla="*/ 0 w 86355"/>
                <a:gd name="connsiteY0" fmla="*/ 0 h 191386"/>
                <a:gd name="connsiteX1" fmla="*/ 86355 w 86355"/>
                <a:gd name="connsiteY1" fmla="*/ 0 h 191386"/>
                <a:gd name="connsiteX2" fmla="*/ 86355 w 86355"/>
                <a:gd name="connsiteY2" fmla="*/ 191387 h 191386"/>
                <a:gd name="connsiteX3" fmla="*/ 0 w 86355"/>
                <a:gd name="connsiteY3" fmla="*/ 191387 h 191386"/>
                <a:gd name="connsiteX4" fmla="*/ 0 w 86355"/>
                <a:gd name="connsiteY4" fmla="*/ 0 h 19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55" h="191386">
                  <a:moveTo>
                    <a:pt x="0" y="0"/>
                  </a:moveTo>
                  <a:lnTo>
                    <a:pt x="86355" y="0"/>
                  </a:lnTo>
                  <a:lnTo>
                    <a:pt x="86355" y="191387"/>
                  </a:lnTo>
                  <a:lnTo>
                    <a:pt x="0" y="191387"/>
                  </a:lnTo>
                  <a:lnTo>
                    <a:pt x="0" y="0"/>
                  </a:lnTo>
                  <a:close/>
                </a:path>
              </a:pathLst>
            </a:custGeom>
            <a:solidFill>
              <a:srgbClr val="FFFFFF"/>
            </a:solidFill>
            <a:ln w="1262" cap="flat">
              <a:noFill/>
              <a:prstDash val="solid"/>
              <a:miter/>
            </a:ln>
          </p:spPr>
          <p:txBody>
            <a:bodyPr rtlCol="0" anchor="ctr"/>
            <a:lstStyle/>
            <a:p>
              <a:endParaRPr lang="en-QA"/>
            </a:p>
          </p:txBody>
        </p:sp>
        <p:sp>
          <p:nvSpPr>
            <p:cNvPr id="54" name="Freeform 53">
              <a:extLst>
                <a:ext uri="{FF2B5EF4-FFF2-40B4-BE49-F238E27FC236}">
                  <a16:creationId xmlns:a16="http://schemas.microsoft.com/office/drawing/2014/main" id="{B067EC69-7090-E82D-B875-7491C3BCB15A}"/>
                </a:ext>
              </a:extLst>
            </p:cNvPr>
            <p:cNvSpPr/>
            <p:nvPr/>
          </p:nvSpPr>
          <p:spPr>
            <a:xfrm>
              <a:off x="17466340" y="7274707"/>
              <a:ext cx="272828" cy="193280"/>
            </a:xfrm>
            <a:custGeom>
              <a:avLst/>
              <a:gdLst>
                <a:gd name="connsiteX0" fmla="*/ 272828 w 272828"/>
                <a:gd name="connsiteY0" fmla="*/ 0 h 193280"/>
                <a:gd name="connsiteX1" fmla="*/ 272828 w 272828"/>
                <a:gd name="connsiteY1" fmla="*/ 193280 h 193280"/>
                <a:gd name="connsiteX2" fmla="*/ 0 w 272828"/>
                <a:gd name="connsiteY2" fmla="*/ 193280 h 193280"/>
                <a:gd name="connsiteX3" fmla="*/ 0 w 272828"/>
                <a:gd name="connsiteY3" fmla="*/ 189493 h 193280"/>
                <a:gd name="connsiteX4" fmla="*/ 269041 w 272828"/>
                <a:gd name="connsiteY4" fmla="*/ 189493 h 193280"/>
                <a:gd name="connsiteX5" fmla="*/ 269041 w 272828"/>
                <a:gd name="connsiteY5" fmla="*/ 0 h 193280"/>
                <a:gd name="connsiteX6" fmla="*/ 272828 w 272828"/>
                <a:gd name="connsiteY6" fmla="*/ 0 h 19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2828" h="193280">
                  <a:moveTo>
                    <a:pt x="272828" y="0"/>
                  </a:moveTo>
                  <a:lnTo>
                    <a:pt x="272828" y="193280"/>
                  </a:lnTo>
                  <a:lnTo>
                    <a:pt x="0" y="193280"/>
                  </a:lnTo>
                  <a:lnTo>
                    <a:pt x="0" y="189493"/>
                  </a:lnTo>
                  <a:lnTo>
                    <a:pt x="269041" y="189493"/>
                  </a:lnTo>
                  <a:lnTo>
                    <a:pt x="269041" y="0"/>
                  </a:lnTo>
                  <a:lnTo>
                    <a:pt x="272828" y="0"/>
                  </a:lnTo>
                  <a:close/>
                </a:path>
              </a:pathLst>
            </a:custGeom>
            <a:solidFill>
              <a:srgbClr val="FFFFFF"/>
            </a:solidFill>
            <a:ln w="1262" cap="flat">
              <a:noFill/>
              <a:prstDash val="solid"/>
              <a:miter/>
            </a:ln>
          </p:spPr>
          <p:txBody>
            <a:bodyPr rtlCol="0" anchor="ctr"/>
            <a:lstStyle/>
            <a:p>
              <a:endParaRPr lang="en-QA"/>
            </a:p>
          </p:txBody>
        </p:sp>
        <p:sp>
          <p:nvSpPr>
            <p:cNvPr id="55" name="Freeform 54">
              <a:extLst>
                <a:ext uri="{FF2B5EF4-FFF2-40B4-BE49-F238E27FC236}">
                  <a16:creationId xmlns:a16="http://schemas.microsoft.com/office/drawing/2014/main" id="{B0B97479-C5A0-E7AC-0632-1E3B9118B788}"/>
                </a:ext>
              </a:extLst>
            </p:cNvPr>
            <p:cNvSpPr/>
            <p:nvPr/>
          </p:nvSpPr>
          <p:spPr>
            <a:xfrm>
              <a:off x="17817192" y="7374743"/>
              <a:ext cx="231670" cy="231670"/>
            </a:xfrm>
            <a:custGeom>
              <a:avLst/>
              <a:gdLst>
                <a:gd name="connsiteX0" fmla="*/ 115771 w 231670"/>
                <a:gd name="connsiteY0" fmla="*/ 86868 h 231670"/>
                <a:gd name="connsiteX1" fmla="*/ 28911 w 231670"/>
                <a:gd name="connsiteY1" fmla="*/ 0 h 231670"/>
                <a:gd name="connsiteX2" fmla="*/ 202759 w 231670"/>
                <a:gd name="connsiteY2" fmla="*/ 0 h 231670"/>
                <a:gd name="connsiteX3" fmla="*/ 115771 w 231670"/>
                <a:gd name="connsiteY3" fmla="*/ 86868 h 231670"/>
                <a:gd name="connsiteX4" fmla="*/ 86861 w 231670"/>
                <a:gd name="connsiteY4" fmla="*/ 115829 h 231670"/>
                <a:gd name="connsiteX5" fmla="*/ 0 w 231670"/>
                <a:gd name="connsiteY5" fmla="*/ 28960 h 231670"/>
                <a:gd name="connsiteX6" fmla="*/ 0 w 231670"/>
                <a:gd name="connsiteY6" fmla="*/ 202748 h 231670"/>
                <a:gd name="connsiteX7" fmla="*/ 86861 w 231670"/>
                <a:gd name="connsiteY7" fmla="*/ 115829 h 231670"/>
                <a:gd name="connsiteX8" fmla="*/ 115771 w 231670"/>
                <a:gd name="connsiteY8" fmla="*/ 144802 h 231670"/>
                <a:gd name="connsiteX9" fmla="*/ 28911 w 231670"/>
                <a:gd name="connsiteY9" fmla="*/ 231671 h 231670"/>
                <a:gd name="connsiteX10" fmla="*/ 202759 w 231670"/>
                <a:gd name="connsiteY10" fmla="*/ 231671 h 231670"/>
                <a:gd name="connsiteX11" fmla="*/ 115771 w 231670"/>
                <a:gd name="connsiteY11" fmla="*/ 144802 h 231670"/>
                <a:gd name="connsiteX12" fmla="*/ 144809 w 231670"/>
                <a:gd name="connsiteY12" fmla="*/ 115829 h 231670"/>
                <a:gd name="connsiteX13" fmla="*/ 231671 w 231670"/>
                <a:gd name="connsiteY13" fmla="*/ 28922 h 231670"/>
                <a:gd name="connsiteX14" fmla="*/ 231671 w 231670"/>
                <a:gd name="connsiteY14" fmla="*/ 202711 h 231670"/>
                <a:gd name="connsiteX15" fmla="*/ 144809 w 231670"/>
                <a:gd name="connsiteY15" fmla="*/ 115829 h 2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1670" h="231670">
                  <a:moveTo>
                    <a:pt x="115771" y="86868"/>
                  </a:moveTo>
                  <a:lnTo>
                    <a:pt x="28911" y="0"/>
                  </a:lnTo>
                  <a:lnTo>
                    <a:pt x="202759" y="0"/>
                  </a:lnTo>
                  <a:lnTo>
                    <a:pt x="115771" y="86868"/>
                  </a:lnTo>
                  <a:close/>
                  <a:moveTo>
                    <a:pt x="86861" y="115829"/>
                  </a:moveTo>
                  <a:lnTo>
                    <a:pt x="0" y="28960"/>
                  </a:lnTo>
                  <a:lnTo>
                    <a:pt x="0" y="202748"/>
                  </a:lnTo>
                  <a:lnTo>
                    <a:pt x="86861" y="115829"/>
                  </a:lnTo>
                  <a:close/>
                  <a:moveTo>
                    <a:pt x="115771" y="144802"/>
                  </a:moveTo>
                  <a:lnTo>
                    <a:pt x="28911" y="231671"/>
                  </a:lnTo>
                  <a:lnTo>
                    <a:pt x="202759" y="231671"/>
                  </a:lnTo>
                  <a:lnTo>
                    <a:pt x="115771" y="144802"/>
                  </a:lnTo>
                  <a:close/>
                  <a:moveTo>
                    <a:pt x="144809" y="115829"/>
                  </a:moveTo>
                  <a:lnTo>
                    <a:pt x="231671" y="28922"/>
                  </a:lnTo>
                  <a:lnTo>
                    <a:pt x="231671" y="202711"/>
                  </a:lnTo>
                  <a:lnTo>
                    <a:pt x="144809" y="115829"/>
                  </a:lnTo>
                  <a:close/>
                </a:path>
              </a:pathLst>
            </a:custGeom>
            <a:solidFill>
              <a:srgbClr val="FFFFFF"/>
            </a:solidFill>
            <a:ln w="1262" cap="flat">
              <a:noFill/>
              <a:prstDash val="solid"/>
              <a:miter/>
            </a:ln>
          </p:spPr>
          <p:txBody>
            <a:bodyPr rtlCol="0" anchor="ctr"/>
            <a:lstStyle/>
            <a:p>
              <a:endParaRPr lang="en-QA"/>
            </a:p>
          </p:txBody>
        </p:sp>
      </p:grpSp>
      <p:grpSp>
        <p:nvGrpSpPr>
          <p:cNvPr id="8575" name="Graphic 2">
            <a:extLst>
              <a:ext uri="{FF2B5EF4-FFF2-40B4-BE49-F238E27FC236}">
                <a16:creationId xmlns:a16="http://schemas.microsoft.com/office/drawing/2014/main" id="{83D4E683-7FA5-C82D-72B9-526BEABC0E44}"/>
              </a:ext>
            </a:extLst>
          </p:cNvPr>
          <p:cNvGrpSpPr/>
          <p:nvPr/>
        </p:nvGrpSpPr>
        <p:grpSpPr>
          <a:xfrm>
            <a:off x="22613596" y="5661791"/>
            <a:ext cx="855664" cy="570413"/>
            <a:chOff x="17466340" y="8085197"/>
            <a:chExt cx="647668" cy="431756"/>
          </a:xfrm>
        </p:grpSpPr>
        <p:sp>
          <p:nvSpPr>
            <p:cNvPr id="4480" name="Freeform 4479">
              <a:extLst>
                <a:ext uri="{FF2B5EF4-FFF2-40B4-BE49-F238E27FC236}">
                  <a16:creationId xmlns:a16="http://schemas.microsoft.com/office/drawing/2014/main" id="{B5B6BC55-DF24-6058-2C63-713F03DDC386}"/>
                </a:ext>
              </a:extLst>
            </p:cNvPr>
            <p:cNvSpPr/>
            <p:nvPr/>
          </p:nvSpPr>
          <p:spPr>
            <a:xfrm>
              <a:off x="17466340" y="8085197"/>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FFCE00"/>
            </a:solidFill>
            <a:ln w="1262" cap="flat">
              <a:noFill/>
              <a:prstDash val="solid"/>
              <a:miter/>
            </a:ln>
          </p:spPr>
          <p:txBody>
            <a:bodyPr rtlCol="0" anchor="ctr"/>
            <a:lstStyle/>
            <a:p>
              <a:endParaRPr lang="en-QA"/>
            </a:p>
          </p:txBody>
        </p:sp>
        <p:sp>
          <p:nvSpPr>
            <p:cNvPr id="4481" name="Freeform 4480">
              <a:extLst>
                <a:ext uri="{FF2B5EF4-FFF2-40B4-BE49-F238E27FC236}">
                  <a16:creationId xmlns:a16="http://schemas.microsoft.com/office/drawing/2014/main" id="{73EF4AF1-FB27-E5BD-98B1-409AA833787B}"/>
                </a:ext>
              </a:extLst>
            </p:cNvPr>
            <p:cNvSpPr/>
            <p:nvPr/>
          </p:nvSpPr>
          <p:spPr>
            <a:xfrm>
              <a:off x="17466340" y="8229115"/>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203899"/>
            </a:solidFill>
            <a:ln w="1262" cap="flat">
              <a:noFill/>
              <a:prstDash val="solid"/>
              <a:miter/>
            </a:ln>
          </p:spPr>
          <p:txBody>
            <a:bodyPr rtlCol="0" anchor="ctr"/>
            <a:lstStyle/>
            <a:p>
              <a:endParaRPr lang="en-QA"/>
            </a:p>
          </p:txBody>
        </p:sp>
        <p:sp>
          <p:nvSpPr>
            <p:cNvPr id="4482" name="Freeform 4481">
              <a:extLst>
                <a:ext uri="{FF2B5EF4-FFF2-40B4-BE49-F238E27FC236}">
                  <a16:creationId xmlns:a16="http://schemas.microsoft.com/office/drawing/2014/main" id="{6B1D4C30-40C9-638D-FC91-363F05907A28}"/>
                </a:ext>
              </a:extLst>
            </p:cNvPr>
            <p:cNvSpPr/>
            <p:nvPr/>
          </p:nvSpPr>
          <p:spPr>
            <a:xfrm>
              <a:off x="17466340" y="8373034"/>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D82B2B"/>
            </a:solidFill>
            <a:ln w="1262" cap="flat">
              <a:noFill/>
              <a:prstDash val="solid"/>
              <a:miter/>
            </a:ln>
          </p:spPr>
          <p:txBody>
            <a:bodyPr rtlCol="0" anchor="ctr"/>
            <a:lstStyle/>
            <a:p>
              <a:endParaRPr lang="en-QA"/>
            </a:p>
          </p:txBody>
        </p:sp>
        <p:sp>
          <p:nvSpPr>
            <p:cNvPr id="4484" name="Freeform 4483">
              <a:extLst>
                <a:ext uri="{FF2B5EF4-FFF2-40B4-BE49-F238E27FC236}">
                  <a16:creationId xmlns:a16="http://schemas.microsoft.com/office/drawing/2014/main" id="{6FD2F7F1-573E-1592-E63A-06584BA012B1}"/>
                </a:ext>
              </a:extLst>
            </p:cNvPr>
            <p:cNvSpPr/>
            <p:nvPr/>
          </p:nvSpPr>
          <p:spPr>
            <a:xfrm>
              <a:off x="17648267" y="8240048"/>
              <a:ext cx="281792" cy="119730"/>
            </a:xfrm>
            <a:custGeom>
              <a:avLst/>
              <a:gdLst>
                <a:gd name="connsiteX0" fmla="*/ 167283 w 281792"/>
                <a:gd name="connsiteY0" fmla="*/ 0 h 119730"/>
                <a:gd name="connsiteX1" fmla="*/ 171323 w 281792"/>
                <a:gd name="connsiteY1" fmla="*/ 13230 h 119730"/>
                <a:gd name="connsiteX2" fmla="*/ 184201 w 281792"/>
                <a:gd name="connsiteY2" fmla="*/ 17270 h 119730"/>
                <a:gd name="connsiteX3" fmla="*/ 172964 w 281792"/>
                <a:gd name="connsiteY3" fmla="*/ 25034 h 119730"/>
                <a:gd name="connsiteX4" fmla="*/ 173344 w 281792"/>
                <a:gd name="connsiteY4" fmla="*/ 38858 h 119730"/>
                <a:gd name="connsiteX5" fmla="*/ 162360 w 281792"/>
                <a:gd name="connsiteY5" fmla="*/ 30500 h 119730"/>
                <a:gd name="connsiteX6" fmla="*/ 149356 w 281792"/>
                <a:gd name="connsiteY6" fmla="*/ 34818 h 119730"/>
                <a:gd name="connsiteX7" fmla="*/ 153648 w 281792"/>
                <a:gd name="connsiteY7" fmla="*/ 22156 h 119730"/>
                <a:gd name="connsiteX8" fmla="*/ 145694 w 281792"/>
                <a:gd name="connsiteY8" fmla="*/ 11223 h 119730"/>
                <a:gd name="connsiteX9" fmla="*/ 159203 w 281792"/>
                <a:gd name="connsiteY9" fmla="*/ 11223 h 119730"/>
                <a:gd name="connsiteX10" fmla="*/ 167283 w 281792"/>
                <a:gd name="connsiteY10" fmla="*/ 0 h 119730"/>
                <a:gd name="connsiteX11" fmla="*/ 116278 w 281792"/>
                <a:gd name="connsiteY11" fmla="*/ 0 h 119730"/>
                <a:gd name="connsiteX12" fmla="*/ 124106 w 281792"/>
                <a:gd name="connsiteY12" fmla="*/ 11223 h 119730"/>
                <a:gd name="connsiteX13" fmla="*/ 137614 w 281792"/>
                <a:gd name="connsiteY13" fmla="*/ 11223 h 119730"/>
                <a:gd name="connsiteX14" fmla="*/ 129534 w 281792"/>
                <a:gd name="connsiteY14" fmla="*/ 22156 h 119730"/>
                <a:gd name="connsiteX15" fmla="*/ 133826 w 281792"/>
                <a:gd name="connsiteY15" fmla="*/ 35109 h 119730"/>
                <a:gd name="connsiteX16" fmla="*/ 120950 w 281792"/>
                <a:gd name="connsiteY16" fmla="*/ 30500 h 119730"/>
                <a:gd name="connsiteX17" fmla="*/ 109965 w 281792"/>
                <a:gd name="connsiteY17" fmla="*/ 38567 h 119730"/>
                <a:gd name="connsiteX18" fmla="*/ 110218 w 281792"/>
                <a:gd name="connsiteY18" fmla="*/ 25034 h 119730"/>
                <a:gd name="connsiteX19" fmla="*/ 98981 w 281792"/>
                <a:gd name="connsiteY19" fmla="*/ 16980 h 119730"/>
                <a:gd name="connsiteX20" fmla="*/ 111985 w 281792"/>
                <a:gd name="connsiteY20" fmla="*/ 13230 h 119730"/>
                <a:gd name="connsiteX21" fmla="*/ 116278 w 281792"/>
                <a:gd name="connsiteY21" fmla="*/ 0 h 119730"/>
                <a:gd name="connsiteX22" fmla="*/ 215258 w 281792"/>
                <a:gd name="connsiteY22" fmla="*/ 16109 h 119730"/>
                <a:gd name="connsiteX23" fmla="*/ 215007 w 281792"/>
                <a:gd name="connsiteY23" fmla="*/ 29933 h 119730"/>
                <a:gd name="connsiteX24" fmla="*/ 226242 w 281792"/>
                <a:gd name="connsiteY24" fmla="*/ 37696 h 119730"/>
                <a:gd name="connsiteX25" fmla="*/ 212986 w 281792"/>
                <a:gd name="connsiteY25" fmla="*/ 41737 h 119730"/>
                <a:gd name="connsiteX26" fmla="*/ 208946 w 281792"/>
                <a:gd name="connsiteY26" fmla="*/ 54689 h 119730"/>
                <a:gd name="connsiteX27" fmla="*/ 201245 w 281792"/>
                <a:gd name="connsiteY27" fmla="*/ 43744 h 119730"/>
                <a:gd name="connsiteX28" fmla="*/ 187357 w 281792"/>
                <a:gd name="connsiteY28" fmla="*/ 43744 h 119730"/>
                <a:gd name="connsiteX29" fmla="*/ 195689 w 281792"/>
                <a:gd name="connsiteY29" fmla="*/ 32811 h 119730"/>
                <a:gd name="connsiteX30" fmla="*/ 191397 w 281792"/>
                <a:gd name="connsiteY30" fmla="*/ 19858 h 119730"/>
                <a:gd name="connsiteX31" fmla="*/ 204401 w 281792"/>
                <a:gd name="connsiteY31" fmla="*/ 24466 h 119730"/>
                <a:gd name="connsiteX32" fmla="*/ 215258 w 281792"/>
                <a:gd name="connsiteY32" fmla="*/ 16109 h 119730"/>
                <a:gd name="connsiteX33" fmla="*/ 68176 w 281792"/>
                <a:gd name="connsiteY33" fmla="*/ 16689 h 119730"/>
                <a:gd name="connsiteX34" fmla="*/ 79791 w 281792"/>
                <a:gd name="connsiteY34" fmla="*/ 24466 h 119730"/>
                <a:gd name="connsiteX35" fmla="*/ 92416 w 281792"/>
                <a:gd name="connsiteY35" fmla="*/ 19278 h 119730"/>
                <a:gd name="connsiteX36" fmla="*/ 88629 w 281792"/>
                <a:gd name="connsiteY36" fmla="*/ 32520 h 119730"/>
                <a:gd name="connsiteX37" fmla="*/ 97340 w 281792"/>
                <a:gd name="connsiteY37" fmla="*/ 42885 h 119730"/>
                <a:gd name="connsiteX38" fmla="*/ 83705 w 281792"/>
                <a:gd name="connsiteY38" fmla="*/ 43453 h 119730"/>
                <a:gd name="connsiteX39" fmla="*/ 76256 w 281792"/>
                <a:gd name="connsiteY39" fmla="*/ 54967 h 119730"/>
                <a:gd name="connsiteX40" fmla="*/ 71712 w 281792"/>
                <a:gd name="connsiteY40" fmla="*/ 42304 h 119730"/>
                <a:gd name="connsiteX41" fmla="*/ 58455 w 281792"/>
                <a:gd name="connsiteY41" fmla="*/ 38858 h 119730"/>
                <a:gd name="connsiteX42" fmla="*/ 69060 w 281792"/>
                <a:gd name="connsiteY42" fmla="*/ 30223 h 119730"/>
                <a:gd name="connsiteX43" fmla="*/ 68176 w 281792"/>
                <a:gd name="connsiteY43" fmla="*/ 16689 h 119730"/>
                <a:gd name="connsiteX44" fmla="*/ 256795 w 281792"/>
                <a:gd name="connsiteY44" fmla="*/ 50371 h 119730"/>
                <a:gd name="connsiteX45" fmla="*/ 250988 w 281792"/>
                <a:gd name="connsiteY45" fmla="*/ 63033 h 119730"/>
                <a:gd name="connsiteX46" fmla="*/ 258184 w 281792"/>
                <a:gd name="connsiteY46" fmla="*/ 74547 h 119730"/>
                <a:gd name="connsiteX47" fmla="*/ 244676 w 281792"/>
                <a:gd name="connsiteY47" fmla="*/ 73108 h 119730"/>
                <a:gd name="connsiteX48" fmla="*/ 235711 w 281792"/>
                <a:gd name="connsiteY48" fmla="*/ 83473 h 119730"/>
                <a:gd name="connsiteX49" fmla="*/ 232808 w 281792"/>
                <a:gd name="connsiteY49" fmla="*/ 70230 h 119730"/>
                <a:gd name="connsiteX50" fmla="*/ 220435 w 281792"/>
                <a:gd name="connsiteY50" fmla="*/ 65041 h 119730"/>
                <a:gd name="connsiteX51" fmla="*/ 232302 w 281792"/>
                <a:gd name="connsiteY51" fmla="*/ 58135 h 119730"/>
                <a:gd name="connsiteX52" fmla="*/ 233186 w 281792"/>
                <a:gd name="connsiteY52" fmla="*/ 44615 h 119730"/>
                <a:gd name="connsiteX53" fmla="*/ 243286 w 281792"/>
                <a:gd name="connsiteY53" fmla="*/ 53528 h 119730"/>
                <a:gd name="connsiteX54" fmla="*/ 256795 w 281792"/>
                <a:gd name="connsiteY54" fmla="*/ 50371 h 119730"/>
                <a:gd name="connsiteX55" fmla="*/ 262224 w 281792"/>
                <a:gd name="connsiteY55" fmla="*/ 82601 h 119730"/>
                <a:gd name="connsiteX56" fmla="*/ 268284 w 281792"/>
                <a:gd name="connsiteY56" fmla="*/ 94986 h 119730"/>
                <a:gd name="connsiteX57" fmla="*/ 281793 w 281792"/>
                <a:gd name="connsiteY57" fmla="*/ 96994 h 119730"/>
                <a:gd name="connsiteX58" fmla="*/ 272071 w 281792"/>
                <a:gd name="connsiteY58" fmla="*/ 106500 h 119730"/>
                <a:gd name="connsiteX59" fmla="*/ 274345 w 281792"/>
                <a:gd name="connsiteY59" fmla="*/ 119730 h 119730"/>
                <a:gd name="connsiteX60" fmla="*/ 262224 w 281792"/>
                <a:gd name="connsiteY60" fmla="*/ 113406 h 119730"/>
                <a:gd name="connsiteX61" fmla="*/ 250104 w 281792"/>
                <a:gd name="connsiteY61" fmla="*/ 119730 h 119730"/>
                <a:gd name="connsiteX62" fmla="*/ 252502 w 281792"/>
                <a:gd name="connsiteY62" fmla="*/ 106500 h 119730"/>
                <a:gd name="connsiteX63" fmla="*/ 242655 w 281792"/>
                <a:gd name="connsiteY63" fmla="*/ 96994 h 119730"/>
                <a:gd name="connsiteX64" fmla="*/ 256164 w 281792"/>
                <a:gd name="connsiteY64" fmla="*/ 94986 h 119730"/>
                <a:gd name="connsiteX65" fmla="*/ 262224 w 281792"/>
                <a:gd name="connsiteY65" fmla="*/ 82601 h 119730"/>
                <a:gd name="connsiteX66" fmla="*/ 19569 w 281792"/>
                <a:gd name="connsiteY66" fmla="*/ 81163 h 119730"/>
                <a:gd name="connsiteX67" fmla="*/ 25630 w 281792"/>
                <a:gd name="connsiteY67" fmla="*/ 93547 h 119730"/>
                <a:gd name="connsiteX68" fmla="*/ 39138 w 281792"/>
                <a:gd name="connsiteY68" fmla="*/ 95264 h 119730"/>
                <a:gd name="connsiteX69" fmla="*/ 29417 w 281792"/>
                <a:gd name="connsiteY69" fmla="*/ 104770 h 119730"/>
                <a:gd name="connsiteX70" fmla="*/ 31690 w 281792"/>
                <a:gd name="connsiteY70" fmla="*/ 118291 h 119730"/>
                <a:gd name="connsiteX71" fmla="*/ 19569 w 281792"/>
                <a:gd name="connsiteY71" fmla="*/ 111966 h 119730"/>
                <a:gd name="connsiteX72" fmla="*/ 7449 w 281792"/>
                <a:gd name="connsiteY72" fmla="*/ 118291 h 119730"/>
                <a:gd name="connsiteX73" fmla="*/ 9722 w 281792"/>
                <a:gd name="connsiteY73" fmla="*/ 104770 h 119730"/>
                <a:gd name="connsiteX74" fmla="*/ 0 w 281792"/>
                <a:gd name="connsiteY74" fmla="*/ 95264 h 119730"/>
                <a:gd name="connsiteX75" fmla="*/ 13509 w 281792"/>
                <a:gd name="connsiteY75" fmla="*/ 93547 h 119730"/>
                <a:gd name="connsiteX76" fmla="*/ 19569 w 281792"/>
                <a:gd name="connsiteY76" fmla="*/ 81163 h 119730"/>
                <a:gd name="connsiteX77" fmla="*/ 28533 w 281792"/>
                <a:gd name="connsiteY77" fmla="*/ 48061 h 119730"/>
                <a:gd name="connsiteX78" fmla="*/ 41411 w 281792"/>
                <a:gd name="connsiteY78" fmla="*/ 52088 h 119730"/>
                <a:gd name="connsiteX79" fmla="*/ 52394 w 281792"/>
                <a:gd name="connsiteY79" fmla="*/ 43744 h 119730"/>
                <a:gd name="connsiteX80" fmla="*/ 52394 w 281792"/>
                <a:gd name="connsiteY80" fmla="*/ 57568 h 119730"/>
                <a:gd name="connsiteX81" fmla="*/ 63631 w 281792"/>
                <a:gd name="connsiteY81" fmla="*/ 65041 h 119730"/>
                <a:gd name="connsiteX82" fmla="*/ 50627 w 281792"/>
                <a:gd name="connsiteY82" fmla="*/ 69359 h 119730"/>
                <a:gd name="connsiteX83" fmla="*/ 46966 w 281792"/>
                <a:gd name="connsiteY83" fmla="*/ 82601 h 119730"/>
                <a:gd name="connsiteX84" fmla="*/ 38886 w 281792"/>
                <a:gd name="connsiteY84" fmla="*/ 71669 h 119730"/>
                <a:gd name="connsiteX85" fmla="*/ 25377 w 281792"/>
                <a:gd name="connsiteY85" fmla="*/ 71959 h 119730"/>
                <a:gd name="connsiteX86" fmla="*/ 33078 w 281792"/>
                <a:gd name="connsiteY86" fmla="*/ 61014 h 119730"/>
                <a:gd name="connsiteX87" fmla="*/ 28533 w 281792"/>
                <a:gd name="connsiteY87" fmla="*/ 48061 h 119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81792" h="119730">
                  <a:moveTo>
                    <a:pt x="167283" y="0"/>
                  </a:moveTo>
                  <a:lnTo>
                    <a:pt x="171323" y="13230"/>
                  </a:lnTo>
                  <a:lnTo>
                    <a:pt x="184201" y="17270"/>
                  </a:lnTo>
                  <a:lnTo>
                    <a:pt x="172964" y="25034"/>
                  </a:lnTo>
                  <a:lnTo>
                    <a:pt x="173344" y="38858"/>
                  </a:lnTo>
                  <a:lnTo>
                    <a:pt x="162360" y="30500"/>
                  </a:lnTo>
                  <a:lnTo>
                    <a:pt x="149356" y="34818"/>
                  </a:lnTo>
                  <a:lnTo>
                    <a:pt x="153648" y="22156"/>
                  </a:lnTo>
                  <a:lnTo>
                    <a:pt x="145694" y="11223"/>
                  </a:lnTo>
                  <a:lnTo>
                    <a:pt x="159203" y="11223"/>
                  </a:lnTo>
                  <a:lnTo>
                    <a:pt x="167283" y="0"/>
                  </a:lnTo>
                  <a:close/>
                  <a:moveTo>
                    <a:pt x="116278" y="0"/>
                  </a:moveTo>
                  <a:lnTo>
                    <a:pt x="124106" y="11223"/>
                  </a:lnTo>
                  <a:lnTo>
                    <a:pt x="137614" y="11223"/>
                  </a:lnTo>
                  <a:lnTo>
                    <a:pt x="129534" y="22156"/>
                  </a:lnTo>
                  <a:lnTo>
                    <a:pt x="133826" y="35109"/>
                  </a:lnTo>
                  <a:lnTo>
                    <a:pt x="120950" y="30500"/>
                  </a:lnTo>
                  <a:lnTo>
                    <a:pt x="109965" y="38567"/>
                  </a:lnTo>
                  <a:lnTo>
                    <a:pt x="110218" y="25034"/>
                  </a:lnTo>
                  <a:lnTo>
                    <a:pt x="98981" y="16980"/>
                  </a:lnTo>
                  <a:lnTo>
                    <a:pt x="111985" y="13230"/>
                  </a:lnTo>
                  <a:lnTo>
                    <a:pt x="116278" y="0"/>
                  </a:lnTo>
                  <a:close/>
                  <a:moveTo>
                    <a:pt x="215258" y="16109"/>
                  </a:moveTo>
                  <a:lnTo>
                    <a:pt x="215007" y="29933"/>
                  </a:lnTo>
                  <a:lnTo>
                    <a:pt x="226242" y="37696"/>
                  </a:lnTo>
                  <a:lnTo>
                    <a:pt x="212986" y="41737"/>
                  </a:lnTo>
                  <a:lnTo>
                    <a:pt x="208946" y="54689"/>
                  </a:lnTo>
                  <a:lnTo>
                    <a:pt x="201245" y="43744"/>
                  </a:lnTo>
                  <a:lnTo>
                    <a:pt x="187357" y="43744"/>
                  </a:lnTo>
                  <a:lnTo>
                    <a:pt x="195689" y="32811"/>
                  </a:lnTo>
                  <a:lnTo>
                    <a:pt x="191397" y="19858"/>
                  </a:lnTo>
                  <a:lnTo>
                    <a:pt x="204401" y="24466"/>
                  </a:lnTo>
                  <a:lnTo>
                    <a:pt x="215258" y="16109"/>
                  </a:lnTo>
                  <a:close/>
                  <a:moveTo>
                    <a:pt x="68176" y="16689"/>
                  </a:moveTo>
                  <a:lnTo>
                    <a:pt x="79791" y="24466"/>
                  </a:lnTo>
                  <a:lnTo>
                    <a:pt x="92416" y="19278"/>
                  </a:lnTo>
                  <a:lnTo>
                    <a:pt x="88629" y="32520"/>
                  </a:lnTo>
                  <a:lnTo>
                    <a:pt x="97340" y="42885"/>
                  </a:lnTo>
                  <a:lnTo>
                    <a:pt x="83705" y="43453"/>
                  </a:lnTo>
                  <a:lnTo>
                    <a:pt x="76256" y="54967"/>
                  </a:lnTo>
                  <a:lnTo>
                    <a:pt x="71712" y="42304"/>
                  </a:lnTo>
                  <a:lnTo>
                    <a:pt x="58455" y="38858"/>
                  </a:lnTo>
                  <a:lnTo>
                    <a:pt x="69060" y="30223"/>
                  </a:lnTo>
                  <a:lnTo>
                    <a:pt x="68176" y="16689"/>
                  </a:lnTo>
                  <a:close/>
                  <a:moveTo>
                    <a:pt x="256795" y="50371"/>
                  </a:moveTo>
                  <a:lnTo>
                    <a:pt x="250988" y="63033"/>
                  </a:lnTo>
                  <a:lnTo>
                    <a:pt x="258184" y="74547"/>
                  </a:lnTo>
                  <a:lnTo>
                    <a:pt x="244676" y="73108"/>
                  </a:lnTo>
                  <a:lnTo>
                    <a:pt x="235711" y="83473"/>
                  </a:lnTo>
                  <a:lnTo>
                    <a:pt x="232808" y="70230"/>
                  </a:lnTo>
                  <a:lnTo>
                    <a:pt x="220435" y="65041"/>
                  </a:lnTo>
                  <a:lnTo>
                    <a:pt x="232302" y="58135"/>
                  </a:lnTo>
                  <a:lnTo>
                    <a:pt x="233186" y="44615"/>
                  </a:lnTo>
                  <a:lnTo>
                    <a:pt x="243286" y="53528"/>
                  </a:lnTo>
                  <a:lnTo>
                    <a:pt x="256795" y="50371"/>
                  </a:lnTo>
                  <a:close/>
                  <a:moveTo>
                    <a:pt x="262224" y="82601"/>
                  </a:moveTo>
                  <a:lnTo>
                    <a:pt x="268284" y="94986"/>
                  </a:lnTo>
                  <a:lnTo>
                    <a:pt x="281793" y="96994"/>
                  </a:lnTo>
                  <a:lnTo>
                    <a:pt x="272071" y="106500"/>
                  </a:lnTo>
                  <a:lnTo>
                    <a:pt x="274345" y="119730"/>
                  </a:lnTo>
                  <a:lnTo>
                    <a:pt x="262224" y="113406"/>
                  </a:lnTo>
                  <a:lnTo>
                    <a:pt x="250104" y="119730"/>
                  </a:lnTo>
                  <a:lnTo>
                    <a:pt x="252502" y="106500"/>
                  </a:lnTo>
                  <a:lnTo>
                    <a:pt x="242655" y="96994"/>
                  </a:lnTo>
                  <a:lnTo>
                    <a:pt x="256164" y="94986"/>
                  </a:lnTo>
                  <a:lnTo>
                    <a:pt x="262224" y="82601"/>
                  </a:lnTo>
                  <a:close/>
                  <a:moveTo>
                    <a:pt x="19569" y="81163"/>
                  </a:moveTo>
                  <a:lnTo>
                    <a:pt x="25630" y="93547"/>
                  </a:lnTo>
                  <a:lnTo>
                    <a:pt x="39138" y="95264"/>
                  </a:lnTo>
                  <a:lnTo>
                    <a:pt x="29417" y="104770"/>
                  </a:lnTo>
                  <a:lnTo>
                    <a:pt x="31690" y="118291"/>
                  </a:lnTo>
                  <a:lnTo>
                    <a:pt x="19569" y="111966"/>
                  </a:lnTo>
                  <a:lnTo>
                    <a:pt x="7449" y="118291"/>
                  </a:lnTo>
                  <a:lnTo>
                    <a:pt x="9722" y="104770"/>
                  </a:lnTo>
                  <a:lnTo>
                    <a:pt x="0" y="95264"/>
                  </a:lnTo>
                  <a:lnTo>
                    <a:pt x="13509" y="93547"/>
                  </a:lnTo>
                  <a:lnTo>
                    <a:pt x="19569" y="81163"/>
                  </a:lnTo>
                  <a:close/>
                  <a:moveTo>
                    <a:pt x="28533" y="48061"/>
                  </a:moveTo>
                  <a:lnTo>
                    <a:pt x="41411" y="52088"/>
                  </a:lnTo>
                  <a:lnTo>
                    <a:pt x="52394" y="43744"/>
                  </a:lnTo>
                  <a:lnTo>
                    <a:pt x="52394" y="57568"/>
                  </a:lnTo>
                  <a:lnTo>
                    <a:pt x="63631" y="65041"/>
                  </a:lnTo>
                  <a:lnTo>
                    <a:pt x="50627" y="69359"/>
                  </a:lnTo>
                  <a:lnTo>
                    <a:pt x="46966" y="82601"/>
                  </a:lnTo>
                  <a:lnTo>
                    <a:pt x="38886" y="71669"/>
                  </a:lnTo>
                  <a:lnTo>
                    <a:pt x="25377" y="71959"/>
                  </a:lnTo>
                  <a:lnTo>
                    <a:pt x="33078" y="61014"/>
                  </a:lnTo>
                  <a:lnTo>
                    <a:pt x="28533" y="48061"/>
                  </a:lnTo>
                  <a:close/>
                </a:path>
              </a:pathLst>
            </a:custGeom>
            <a:solidFill>
              <a:srgbClr val="FFFFFF"/>
            </a:solidFill>
            <a:ln w="1262" cap="flat">
              <a:noFill/>
              <a:prstDash val="solid"/>
              <a:miter/>
            </a:ln>
          </p:spPr>
          <p:txBody>
            <a:bodyPr rtlCol="0" anchor="ctr"/>
            <a:lstStyle/>
            <a:p>
              <a:endParaRPr lang="en-QA"/>
            </a:p>
          </p:txBody>
        </p:sp>
      </p:grpSp>
      <p:grpSp>
        <p:nvGrpSpPr>
          <p:cNvPr id="4496" name="Graphic 2">
            <a:extLst>
              <a:ext uri="{FF2B5EF4-FFF2-40B4-BE49-F238E27FC236}">
                <a16:creationId xmlns:a16="http://schemas.microsoft.com/office/drawing/2014/main" id="{7F7AFE1B-D480-1442-08B8-6569FE87FCC8}"/>
              </a:ext>
            </a:extLst>
          </p:cNvPr>
          <p:cNvGrpSpPr/>
          <p:nvPr/>
        </p:nvGrpSpPr>
        <p:grpSpPr>
          <a:xfrm>
            <a:off x="21257543" y="7803342"/>
            <a:ext cx="855664" cy="570396"/>
            <a:chOff x="16439919" y="9706176"/>
            <a:chExt cx="647668" cy="431743"/>
          </a:xfrm>
        </p:grpSpPr>
        <p:sp>
          <p:nvSpPr>
            <p:cNvPr id="4497" name="Freeform 4496">
              <a:extLst>
                <a:ext uri="{FF2B5EF4-FFF2-40B4-BE49-F238E27FC236}">
                  <a16:creationId xmlns:a16="http://schemas.microsoft.com/office/drawing/2014/main" id="{AB9F874C-C6F4-3652-C633-F39C4993745A}"/>
                </a:ext>
              </a:extLst>
            </p:cNvPr>
            <p:cNvSpPr/>
            <p:nvPr/>
          </p:nvSpPr>
          <p:spPr>
            <a:xfrm>
              <a:off x="16439919" y="9706176"/>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D80027"/>
            </a:solidFill>
            <a:ln w="1262" cap="flat">
              <a:noFill/>
              <a:prstDash val="solid"/>
              <a:miter/>
            </a:ln>
          </p:spPr>
          <p:txBody>
            <a:bodyPr rtlCol="0" anchor="ctr"/>
            <a:lstStyle/>
            <a:p>
              <a:endParaRPr lang="en-QA"/>
            </a:p>
          </p:txBody>
        </p:sp>
        <p:sp>
          <p:nvSpPr>
            <p:cNvPr id="4498" name="Freeform 4497">
              <a:extLst>
                <a:ext uri="{FF2B5EF4-FFF2-40B4-BE49-F238E27FC236}">
                  <a16:creationId xmlns:a16="http://schemas.microsoft.com/office/drawing/2014/main" id="{90E9C5C0-6C55-8001-2216-F9B6C4940D3C}"/>
                </a:ext>
              </a:extLst>
            </p:cNvPr>
            <p:cNvSpPr/>
            <p:nvPr/>
          </p:nvSpPr>
          <p:spPr>
            <a:xfrm>
              <a:off x="16439919" y="10006524"/>
              <a:ext cx="647668" cy="131395"/>
            </a:xfrm>
            <a:custGeom>
              <a:avLst/>
              <a:gdLst>
                <a:gd name="connsiteX0" fmla="*/ 0 w 647668"/>
                <a:gd name="connsiteY0" fmla="*/ 0 h 131395"/>
                <a:gd name="connsiteX1" fmla="*/ 647668 w 647668"/>
                <a:gd name="connsiteY1" fmla="*/ 0 h 131395"/>
                <a:gd name="connsiteX2" fmla="*/ 647668 w 647668"/>
                <a:gd name="connsiteY2" fmla="*/ 131395 h 131395"/>
                <a:gd name="connsiteX3" fmla="*/ 0 w 647668"/>
                <a:gd name="connsiteY3" fmla="*/ 131395 h 131395"/>
                <a:gd name="connsiteX4" fmla="*/ 0 w 647668"/>
                <a:gd name="connsiteY4" fmla="*/ 0 h 131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31395">
                  <a:moveTo>
                    <a:pt x="0" y="0"/>
                  </a:moveTo>
                  <a:lnTo>
                    <a:pt x="647668" y="0"/>
                  </a:lnTo>
                  <a:lnTo>
                    <a:pt x="647668" y="131395"/>
                  </a:lnTo>
                  <a:lnTo>
                    <a:pt x="0" y="131395"/>
                  </a:lnTo>
                  <a:lnTo>
                    <a:pt x="0" y="0"/>
                  </a:lnTo>
                  <a:close/>
                </a:path>
              </a:pathLst>
            </a:custGeom>
            <a:solidFill>
              <a:srgbClr val="6DA544"/>
            </a:solidFill>
            <a:ln w="1262" cap="flat">
              <a:noFill/>
              <a:prstDash val="solid"/>
              <a:miter/>
            </a:ln>
          </p:spPr>
          <p:txBody>
            <a:bodyPr rtlCol="0" anchor="ctr"/>
            <a:lstStyle/>
            <a:p>
              <a:endParaRPr lang="en-QA"/>
            </a:p>
          </p:txBody>
        </p:sp>
        <p:sp>
          <p:nvSpPr>
            <p:cNvPr id="4499" name="Freeform 4498">
              <a:extLst>
                <a:ext uri="{FF2B5EF4-FFF2-40B4-BE49-F238E27FC236}">
                  <a16:creationId xmlns:a16="http://schemas.microsoft.com/office/drawing/2014/main" id="{596AE01D-97D6-017C-5C94-286E6D776710}"/>
                </a:ext>
              </a:extLst>
            </p:cNvPr>
            <p:cNvSpPr/>
            <p:nvPr/>
          </p:nvSpPr>
          <p:spPr>
            <a:xfrm>
              <a:off x="16439919" y="9706176"/>
              <a:ext cx="647668" cy="132203"/>
            </a:xfrm>
            <a:custGeom>
              <a:avLst/>
              <a:gdLst>
                <a:gd name="connsiteX0" fmla="*/ 0 w 647668"/>
                <a:gd name="connsiteY0" fmla="*/ 0 h 132203"/>
                <a:gd name="connsiteX1" fmla="*/ 647668 w 647668"/>
                <a:gd name="connsiteY1" fmla="*/ 0 h 132203"/>
                <a:gd name="connsiteX2" fmla="*/ 647668 w 647668"/>
                <a:gd name="connsiteY2" fmla="*/ 132204 h 132203"/>
                <a:gd name="connsiteX3" fmla="*/ 0 w 647668"/>
                <a:gd name="connsiteY3" fmla="*/ 132204 h 132203"/>
                <a:gd name="connsiteX4" fmla="*/ 0 w 647668"/>
                <a:gd name="connsiteY4" fmla="*/ 0 h 132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32203">
                  <a:moveTo>
                    <a:pt x="0" y="0"/>
                  </a:moveTo>
                  <a:lnTo>
                    <a:pt x="647668" y="0"/>
                  </a:lnTo>
                  <a:lnTo>
                    <a:pt x="647668" y="132204"/>
                  </a:lnTo>
                  <a:lnTo>
                    <a:pt x="0" y="132204"/>
                  </a:lnTo>
                  <a:lnTo>
                    <a:pt x="0" y="0"/>
                  </a:lnTo>
                  <a:close/>
                </a:path>
              </a:pathLst>
            </a:custGeom>
            <a:solidFill>
              <a:srgbClr val="338AF3"/>
            </a:solidFill>
            <a:ln w="1262" cap="flat">
              <a:noFill/>
              <a:prstDash val="solid"/>
              <a:miter/>
            </a:ln>
          </p:spPr>
          <p:txBody>
            <a:bodyPr rtlCol="0" anchor="ctr"/>
            <a:lstStyle/>
            <a:p>
              <a:endParaRPr lang="en-QA"/>
            </a:p>
          </p:txBody>
        </p:sp>
        <p:sp>
          <p:nvSpPr>
            <p:cNvPr id="4500" name="Freeform 4499">
              <a:extLst>
                <a:ext uri="{FF2B5EF4-FFF2-40B4-BE49-F238E27FC236}">
                  <a16:creationId xmlns:a16="http://schemas.microsoft.com/office/drawing/2014/main" id="{8745AADB-1342-884C-F64B-1A381B9BC80D}"/>
                </a:ext>
              </a:extLst>
            </p:cNvPr>
            <p:cNvSpPr/>
            <p:nvPr/>
          </p:nvSpPr>
          <p:spPr>
            <a:xfrm>
              <a:off x="16439919" y="9864979"/>
              <a:ext cx="647668" cy="113405"/>
            </a:xfrm>
            <a:custGeom>
              <a:avLst/>
              <a:gdLst>
                <a:gd name="connsiteX0" fmla="*/ 0 w 647668"/>
                <a:gd name="connsiteY0" fmla="*/ 0 h 113405"/>
                <a:gd name="connsiteX1" fmla="*/ 647668 w 647668"/>
                <a:gd name="connsiteY1" fmla="*/ 0 h 113405"/>
                <a:gd name="connsiteX2" fmla="*/ 647668 w 647668"/>
                <a:gd name="connsiteY2" fmla="*/ 113406 h 113405"/>
                <a:gd name="connsiteX3" fmla="*/ 0 w 647668"/>
                <a:gd name="connsiteY3" fmla="*/ 113406 h 113405"/>
                <a:gd name="connsiteX4" fmla="*/ 0 w 647668"/>
                <a:gd name="connsiteY4" fmla="*/ 0 h 113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13405">
                  <a:moveTo>
                    <a:pt x="0" y="0"/>
                  </a:moveTo>
                  <a:lnTo>
                    <a:pt x="647668" y="0"/>
                  </a:lnTo>
                  <a:lnTo>
                    <a:pt x="647668" y="113406"/>
                  </a:lnTo>
                  <a:lnTo>
                    <a:pt x="0" y="113406"/>
                  </a:lnTo>
                  <a:lnTo>
                    <a:pt x="0" y="0"/>
                  </a:lnTo>
                  <a:close/>
                </a:path>
              </a:pathLst>
            </a:custGeom>
            <a:solidFill>
              <a:srgbClr val="FFFFFF"/>
            </a:solidFill>
            <a:ln w="1262" cap="flat">
              <a:noFill/>
              <a:prstDash val="solid"/>
              <a:miter/>
            </a:ln>
          </p:spPr>
          <p:txBody>
            <a:bodyPr rtlCol="0" anchor="ctr"/>
            <a:lstStyle/>
            <a:p>
              <a:endParaRPr lang="en-QA"/>
            </a:p>
          </p:txBody>
        </p:sp>
        <p:sp>
          <p:nvSpPr>
            <p:cNvPr id="4501" name="Freeform 4500">
              <a:extLst>
                <a:ext uri="{FF2B5EF4-FFF2-40B4-BE49-F238E27FC236}">
                  <a16:creationId xmlns:a16="http://schemas.microsoft.com/office/drawing/2014/main" id="{01AE5826-CD74-4034-E3E1-8FF21F317929}"/>
                </a:ext>
              </a:extLst>
            </p:cNvPr>
            <p:cNvSpPr/>
            <p:nvPr/>
          </p:nvSpPr>
          <p:spPr>
            <a:xfrm>
              <a:off x="16439919" y="9706176"/>
              <a:ext cx="647668" cy="132203"/>
            </a:xfrm>
            <a:custGeom>
              <a:avLst/>
              <a:gdLst>
                <a:gd name="connsiteX0" fmla="*/ 0 w 647668"/>
                <a:gd name="connsiteY0" fmla="*/ 0 h 132203"/>
                <a:gd name="connsiteX1" fmla="*/ 647668 w 647668"/>
                <a:gd name="connsiteY1" fmla="*/ 0 h 132203"/>
                <a:gd name="connsiteX2" fmla="*/ 647668 w 647668"/>
                <a:gd name="connsiteY2" fmla="*/ 132204 h 132203"/>
                <a:gd name="connsiteX3" fmla="*/ 0 w 647668"/>
                <a:gd name="connsiteY3" fmla="*/ 132204 h 132203"/>
                <a:gd name="connsiteX4" fmla="*/ 0 w 647668"/>
                <a:gd name="connsiteY4" fmla="*/ 0 h 132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32203">
                  <a:moveTo>
                    <a:pt x="0" y="0"/>
                  </a:moveTo>
                  <a:lnTo>
                    <a:pt x="647668" y="0"/>
                  </a:lnTo>
                  <a:lnTo>
                    <a:pt x="647668" y="132204"/>
                  </a:lnTo>
                  <a:lnTo>
                    <a:pt x="0" y="132204"/>
                  </a:lnTo>
                  <a:lnTo>
                    <a:pt x="0" y="0"/>
                  </a:lnTo>
                  <a:close/>
                </a:path>
              </a:pathLst>
            </a:custGeom>
            <a:solidFill>
              <a:srgbClr val="338AF3"/>
            </a:solidFill>
            <a:ln w="1262" cap="flat">
              <a:noFill/>
              <a:prstDash val="solid"/>
              <a:miter/>
            </a:ln>
          </p:spPr>
          <p:txBody>
            <a:bodyPr rtlCol="0" anchor="ctr"/>
            <a:lstStyle/>
            <a:p>
              <a:endParaRPr lang="en-QA"/>
            </a:p>
          </p:txBody>
        </p:sp>
        <p:sp>
          <p:nvSpPr>
            <p:cNvPr id="4502" name="Freeform 4501">
              <a:extLst>
                <a:ext uri="{FF2B5EF4-FFF2-40B4-BE49-F238E27FC236}">
                  <a16:creationId xmlns:a16="http://schemas.microsoft.com/office/drawing/2014/main" id="{934E048B-08A6-3B84-BF78-0FE8BE347285}"/>
                </a:ext>
              </a:extLst>
            </p:cNvPr>
            <p:cNvSpPr/>
            <p:nvPr/>
          </p:nvSpPr>
          <p:spPr>
            <a:xfrm>
              <a:off x="16660479" y="9730036"/>
              <a:ext cx="206546" cy="84470"/>
            </a:xfrm>
            <a:custGeom>
              <a:avLst/>
              <a:gdLst>
                <a:gd name="connsiteX0" fmla="*/ 18179 w 206546"/>
                <a:gd name="connsiteY0" fmla="*/ 42241 h 84470"/>
                <a:gd name="connsiteX1" fmla="*/ 51257 w 206546"/>
                <a:gd name="connsiteY1" fmla="*/ 985 h 84470"/>
                <a:gd name="connsiteX2" fmla="*/ 42294 w 206546"/>
                <a:gd name="connsiteY2" fmla="*/ 0 h 84470"/>
                <a:gd name="connsiteX3" fmla="*/ 0 w 206546"/>
                <a:gd name="connsiteY3" fmla="*/ 42241 h 84470"/>
                <a:gd name="connsiteX4" fmla="*/ 42294 w 206546"/>
                <a:gd name="connsiteY4" fmla="*/ 84470 h 84470"/>
                <a:gd name="connsiteX5" fmla="*/ 51257 w 206546"/>
                <a:gd name="connsiteY5" fmla="*/ 83486 h 84470"/>
                <a:gd name="connsiteX6" fmla="*/ 18179 w 206546"/>
                <a:gd name="connsiteY6" fmla="*/ 42241 h 84470"/>
                <a:gd name="connsiteX7" fmla="*/ 76255 w 206546"/>
                <a:gd name="connsiteY7" fmla="*/ 61431 h 84470"/>
                <a:gd name="connsiteX8" fmla="*/ 79160 w 206546"/>
                <a:gd name="connsiteY8" fmla="*/ 70230 h 84470"/>
                <a:gd name="connsiteX9" fmla="*/ 88376 w 206546"/>
                <a:gd name="connsiteY9" fmla="*/ 70230 h 84470"/>
                <a:gd name="connsiteX10" fmla="*/ 80926 w 206546"/>
                <a:gd name="connsiteY10" fmla="*/ 75671 h 84470"/>
                <a:gd name="connsiteX11" fmla="*/ 83704 w 206546"/>
                <a:gd name="connsiteY11" fmla="*/ 84470 h 84470"/>
                <a:gd name="connsiteX12" fmla="*/ 76255 w 206546"/>
                <a:gd name="connsiteY12" fmla="*/ 79029 h 84470"/>
                <a:gd name="connsiteX13" fmla="*/ 68807 w 206546"/>
                <a:gd name="connsiteY13" fmla="*/ 84470 h 84470"/>
                <a:gd name="connsiteX14" fmla="*/ 71710 w 206546"/>
                <a:gd name="connsiteY14" fmla="*/ 75671 h 84470"/>
                <a:gd name="connsiteX15" fmla="*/ 64135 w 206546"/>
                <a:gd name="connsiteY15" fmla="*/ 70230 h 84470"/>
                <a:gd name="connsiteX16" fmla="*/ 73478 w 206546"/>
                <a:gd name="connsiteY16" fmla="*/ 70230 h 84470"/>
                <a:gd name="connsiteX17" fmla="*/ 76255 w 206546"/>
                <a:gd name="connsiteY17" fmla="*/ 61431 h 84470"/>
                <a:gd name="connsiteX18" fmla="*/ 105798 w 206546"/>
                <a:gd name="connsiteY18" fmla="*/ 61431 h 84470"/>
                <a:gd name="connsiteX19" fmla="*/ 108702 w 206546"/>
                <a:gd name="connsiteY19" fmla="*/ 70230 h 84470"/>
                <a:gd name="connsiteX20" fmla="*/ 117918 w 206546"/>
                <a:gd name="connsiteY20" fmla="*/ 70230 h 84470"/>
                <a:gd name="connsiteX21" fmla="*/ 110470 w 206546"/>
                <a:gd name="connsiteY21" fmla="*/ 75671 h 84470"/>
                <a:gd name="connsiteX22" fmla="*/ 113247 w 206546"/>
                <a:gd name="connsiteY22" fmla="*/ 84470 h 84470"/>
                <a:gd name="connsiteX23" fmla="*/ 105798 w 206546"/>
                <a:gd name="connsiteY23" fmla="*/ 79029 h 84470"/>
                <a:gd name="connsiteX24" fmla="*/ 98349 w 206546"/>
                <a:gd name="connsiteY24" fmla="*/ 84470 h 84470"/>
                <a:gd name="connsiteX25" fmla="*/ 101127 w 206546"/>
                <a:gd name="connsiteY25" fmla="*/ 75671 h 84470"/>
                <a:gd name="connsiteX26" fmla="*/ 93679 w 206546"/>
                <a:gd name="connsiteY26" fmla="*/ 70230 h 84470"/>
                <a:gd name="connsiteX27" fmla="*/ 102895 w 206546"/>
                <a:gd name="connsiteY27" fmla="*/ 70230 h 84470"/>
                <a:gd name="connsiteX28" fmla="*/ 105798 w 206546"/>
                <a:gd name="connsiteY28" fmla="*/ 61431 h 84470"/>
                <a:gd name="connsiteX29" fmla="*/ 135341 w 206546"/>
                <a:gd name="connsiteY29" fmla="*/ 61431 h 84470"/>
                <a:gd name="connsiteX30" fmla="*/ 138245 w 206546"/>
                <a:gd name="connsiteY30" fmla="*/ 70230 h 84470"/>
                <a:gd name="connsiteX31" fmla="*/ 147461 w 206546"/>
                <a:gd name="connsiteY31" fmla="*/ 70230 h 84470"/>
                <a:gd name="connsiteX32" fmla="*/ 140012 w 206546"/>
                <a:gd name="connsiteY32" fmla="*/ 75671 h 84470"/>
                <a:gd name="connsiteX33" fmla="*/ 142790 w 206546"/>
                <a:gd name="connsiteY33" fmla="*/ 84470 h 84470"/>
                <a:gd name="connsiteX34" fmla="*/ 135341 w 206546"/>
                <a:gd name="connsiteY34" fmla="*/ 79029 h 84470"/>
                <a:gd name="connsiteX35" fmla="*/ 127892 w 206546"/>
                <a:gd name="connsiteY35" fmla="*/ 84470 h 84470"/>
                <a:gd name="connsiteX36" fmla="*/ 130670 w 206546"/>
                <a:gd name="connsiteY36" fmla="*/ 75671 h 84470"/>
                <a:gd name="connsiteX37" fmla="*/ 123221 w 206546"/>
                <a:gd name="connsiteY37" fmla="*/ 70230 h 84470"/>
                <a:gd name="connsiteX38" fmla="*/ 132437 w 206546"/>
                <a:gd name="connsiteY38" fmla="*/ 70230 h 84470"/>
                <a:gd name="connsiteX39" fmla="*/ 135341 w 206546"/>
                <a:gd name="connsiteY39" fmla="*/ 61431 h 84470"/>
                <a:gd name="connsiteX40" fmla="*/ 164883 w 206546"/>
                <a:gd name="connsiteY40" fmla="*/ 61431 h 84470"/>
                <a:gd name="connsiteX41" fmla="*/ 167787 w 206546"/>
                <a:gd name="connsiteY41" fmla="*/ 70230 h 84470"/>
                <a:gd name="connsiteX42" fmla="*/ 177004 w 206546"/>
                <a:gd name="connsiteY42" fmla="*/ 70230 h 84470"/>
                <a:gd name="connsiteX43" fmla="*/ 169555 w 206546"/>
                <a:gd name="connsiteY43" fmla="*/ 75671 h 84470"/>
                <a:gd name="connsiteX44" fmla="*/ 172333 w 206546"/>
                <a:gd name="connsiteY44" fmla="*/ 84470 h 84470"/>
                <a:gd name="connsiteX45" fmla="*/ 164883 w 206546"/>
                <a:gd name="connsiteY45" fmla="*/ 79029 h 84470"/>
                <a:gd name="connsiteX46" fmla="*/ 157435 w 206546"/>
                <a:gd name="connsiteY46" fmla="*/ 84470 h 84470"/>
                <a:gd name="connsiteX47" fmla="*/ 160212 w 206546"/>
                <a:gd name="connsiteY47" fmla="*/ 75671 h 84470"/>
                <a:gd name="connsiteX48" fmla="*/ 152764 w 206546"/>
                <a:gd name="connsiteY48" fmla="*/ 70230 h 84470"/>
                <a:gd name="connsiteX49" fmla="*/ 161980 w 206546"/>
                <a:gd name="connsiteY49" fmla="*/ 70230 h 84470"/>
                <a:gd name="connsiteX50" fmla="*/ 164883 w 206546"/>
                <a:gd name="connsiteY50" fmla="*/ 61431 h 84470"/>
                <a:gd name="connsiteX51" fmla="*/ 194427 w 206546"/>
                <a:gd name="connsiteY51" fmla="*/ 61431 h 84470"/>
                <a:gd name="connsiteX52" fmla="*/ 197330 w 206546"/>
                <a:gd name="connsiteY52" fmla="*/ 70230 h 84470"/>
                <a:gd name="connsiteX53" fmla="*/ 206546 w 206546"/>
                <a:gd name="connsiteY53" fmla="*/ 70230 h 84470"/>
                <a:gd name="connsiteX54" fmla="*/ 199098 w 206546"/>
                <a:gd name="connsiteY54" fmla="*/ 75671 h 84470"/>
                <a:gd name="connsiteX55" fmla="*/ 201875 w 206546"/>
                <a:gd name="connsiteY55" fmla="*/ 84470 h 84470"/>
                <a:gd name="connsiteX56" fmla="*/ 194427 w 206546"/>
                <a:gd name="connsiteY56" fmla="*/ 79029 h 84470"/>
                <a:gd name="connsiteX57" fmla="*/ 186977 w 206546"/>
                <a:gd name="connsiteY57" fmla="*/ 84470 h 84470"/>
                <a:gd name="connsiteX58" fmla="*/ 189755 w 206546"/>
                <a:gd name="connsiteY58" fmla="*/ 75671 h 84470"/>
                <a:gd name="connsiteX59" fmla="*/ 182306 w 206546"/>
                <a:gd name="connsiteY59" fmla="*/ 70230 h 84470"/>
                <a:gd name="connsiteX60" fmla="*/ 191523 w 206546"/>
                <a:gd name="connsiteY60" fmla="*/ 70230 h 84470"/>
                <a:gd name="connsiteX61" fmla="*/ 194427 w 206546"/>
                <a:gd name="connsiteY61" fmla="*/ 61431 h 84470"/>
                <a:gd name="connsiteX62" fmla="*/ 105798 w 206546"/>
                <a:gd name="connsiteY62" fmla="*/ 30715 h 84470"/>
                <a:gd name="connsiteX63" fmla="*/ 108702 w 206546"/>
                <a:gd name="connsiteY63" fmla="*/ 39515 h 84470"/>
                <a:gd name="connsiteX64" fmla="*/ 117918 w 206546"/>
                <a:gd name="connsiteY64" fmla="*/ 39515 h 84470"/>
                <a:gd name="connsiteX65" fmla="*/ 110470 w 206546"/>
                <a:gd name="connsiteY65" fmla="*/ 44956 h 84470"/>
                <a:gd name="connsiteX66" fmla="*/ 113247 w 206546"/>
                <a:gd name="connsiteY66" fmla="*/ 53755 h 84470"/>
                <a:gd name="connsiteX67" fmla="*/ 105798 w 206546"/>
                <a:gd name="connsiteY67" fmla="*/ 48314 h 84470"/>
                <a:gd name="connsiteX68" fmla="*/ 98349 w 206546"/>
                <a:gd name="connsiteY68" fmla="*/ 53755 h 84470"/>
                <a:gd name="connsiteX69" fmla="*/ 101127 w 206546"/>
                <a:gd name="connsiteY69" fmla="*/ 44956 h 84470"/>
                <a:gd name="connsiteX70" fmla="*/ 93679 w 206546"/>
                <a:gd name="connsiteY70" fmla="*/ 39515 h 84470"/>
                <a:gd name="connsiteX71" fmla="*/ 102895 w 206546"/>
                <a:gd name="connsiteY71" fmla="*/ 39515 h 84470"/>
                <a:gd name="connsiteX72" fmla="*/ 105798 w 206546"/>
                <a:gd name="connsiteY72" fmla="*/ 30715 h 84470"/>
                <a:gd name="connsiteX73" fmla="*/ 135341 w 206546"/>
                <a:gd name="connsiteY73" fmla="*/ 30715 h 84470"/>
                <a:gd name="connsiteX74" fmla="*/ 138245 w 206546"/>
                <a:gd name="connsiteY74" fmla="*/ 39515 h 84470"/>
                <a:gd name="connsiteX75" fmla="*/ 147461 w 206546"/>
                <a:gd name="connsiteY75" fmla="*/ 39515 h 84470"/>
                <a:gd name="connsiteX76" fmla="*/ 140012 w 206546"/>
                <a:gd name="connsiteY76" fmla="*/ 44956 h 84470"/>
                <a:gd name="connsiteX77" fmla="*/ 142790 w 206546"/>
                <a:gd name="connsiteY77" fmla="*/ 53755 h 84470"/>
                <a:gd name="connsiteX78" fmla="*/ 135341 w 206546"/>
                <a:gd name="connsiteY78" fmla="*/ 48314 h 84470"/>
                <a:gd name="connsiteX79" fmla="*/ 127892 w 206546"/>
                <a:gd name="connsiteY79" fmla="*/ 53755 h 84470"/>
                <a:gd name="connsiteX80" fmla="*/ 130670 w 206546"/>
                <a:gd name="connsiteY80" fmla="*/ 44956 h 84470"/>
                <a:gd name="connsiteX81" fmla="*/ 123221 w 206546"/>
                <a:gd name="connsiteY81" fmla="*/ 39515 h 84470"/>
                <a:gd name="connsiteX82" fmla="*/ 132437 w 206546"/>
                <a:gd name="connsiteY82" fmla="*/ 39515 h 84470"/>
                <a:gd name="connsiteX83" fmla="*/ 135341 w 206546"/>
                <a:gd name="connsiteY83" fmla="*/ 30715 h 84470"/>
                <a:gd name="connsiteX84" fmla="*/ 164883 w 206546"/>
                <a:gd name="connsiteY84" fmla="*/ 30715 h 84470"/>
                <a:gd name="connsiteX85" fmla="*/ 167787 w 206546"/>
                <a:gd name="connsiteY85" fmla="*/ 39515 h 84470"/>
                <a:gd name="connsiteX86" fmla="*/ 177004 w 206546"/>
                <a:gd name="connsiteY86" fmla="*/ 39515 h 84470"/>
                <a:gd name="connsiteX87" fmla="*/ 169555 w 206546"/>
                <a:gd name="connsiteY87" fmla="*/ 44956 h 84470"/>
                <a:gd name="connsiteX88" fmla="*/ 172333 w 206546"/>
                <a:gd name="connsiteY88" fmla="*/ 53755 h 84470"/>
                <a:gd name="connsiteX89" fmla="*/ 164883 w 206546"/>
                <a:gd name="connsiteY89" fmla="*/ 48314 h 84470"/>
                <a:gd name="connsiteX90" fmla="*/ 157435 w 206546"/>
                <a:gd name="connsiteY90" fmla="*/ 53755 h 84470"/>
                <a:gd name="connsiteX91" fmla="*/ 160212 w 206546"/>
                <a:gd name="connsiteY91" fmla="*/ 44956 h 84470"/>
                <a:gd name="connsiteX92" fmla="*/ 152764 w 206546"/>
                <a:gd name="connsiteY92" fmla="*/ 39515 h 84470"/>
                <a:gd name="connsiteX93" fmla="*/ 161980 w 206546"/>
                <a:gd name="connsiteY93" fmla="*/ 39515 h 84470"/>
                <a:gd name="connsiteX94" fmla="*/ 164883 w 206546"/>
                <a:gd name="connsiteY94" fmla="*/ 30715 h 84470"/>
                <a:gd name="connsiteX95" fmla="*/ 194427 w 206546"/>
                <a:gd name="connsiteY95" fmla="*/ 30715 h 84470"/>
                <a:gd name="connsiteX96" fmla="*/ 197330 w 206546"/>
                <a:gd name="connsiteY96" fmla="*/ 39515 h 84470"/>
                <a:gd name="connsiteX97" fmla="*/ 206546 w 206546"/>
                <a:gd name="connsiteY97" fmla="*/ 39515 h 84470"/>
                <a:gd name="connsiteX98" fmla="*/ 199098 w 206546"/>
                <a:gd name="connsiteY98" fmla="*/ 44956 h 84470"/>
                <a:gd name="connsiteX99" fmla="*/ 201875 w 206546"/>
                <a:gd name="connsiteY99" fmla="*/ 53755 h 84470"/>
                <a:gd name="connsiteX100" fmla="*/ 194427 w 206546"/>
                <a:gd name="connsiteY100" fmla="*/ 48314 h 84470"/>
                <a:gd name="connsiteX101" fmla="*/ 186977 w 206546"/>
                <a:gd name="connsiteY101" fmla="*/ 53755 h 84470"/>
                <a:gd name="connsiteX102" fmla="*/ 189755 w 206546"/>
                <a:gd name="connsiteY102" fmla="*/ 44956 h 84470"/>
                <a:gd name="connsiteX103" fmla="*/ 182306 w 206546"/>
                <a:gd name="connsiteY103" fmla="*/ 39515 h 84470"/>
                <a:gd name="connsiteX104" fmla="*/ 191523 w 206546"/>
                <a:gd name="connsiteY104" fmla="*/ 39515 h 84470"/>
                <a:gd name="connsiteX105" fmla="*/ 194427 w 206546"/>
                <a:gd name="connsiteY105" fmla="*/ 30715 h 84470"/>
                <a:gd name="connsiteX106" fmla="*/ 135341 w 206546"/>
                <a:gd name="connsiteY106" fmla="*/ 0 h 84470"/>
                <a:gd name="connsiteX107" fmla="*/ 138245 w 206546"/>
                <a:gd name="connsiteY107" fmla="*/ 8800 h 84470"/>
                <a:gd name="connsiteX108" fmla="*/ 147461 w 206546"/>
                <a:gd name="connsiteY108" fmla="*/ 8800 h 84470"/>
                <a:gd name="connsiteX109" fmla="*/ 140012 w 206546"/>
                <a:gd name="connsiteY109" fmla="*/ 14241 h 84470"/>
                <a:gd name="connsiteX110" fmla="*/ 142790 w 206546"/>
                <a:gd name="connsiteY110" fmla="*/ 23040 h 84470"/>
                <a:gd name="connsiteX111" fmla="*/ 135341 w 206546"/>
                <a:gd name="connsiteY111" fmla="*/ 17598 h 84470"/>
                <a:gd name="connsiteX112" fmla="*/ 127892 w 206546"/>
                <a:gd name="connsiteY112" fmla="*/ 23040 h 84470"/>
                <a:gd name="connsiteX113" fmla="*/ 130670 w 206546"/>
                <a:gd name="connsiteY113" fmla="*/ 14241 h 84470"/>
                <a:gd name="connsiteX114" fmla="*/ 123221 w 206546"/>
                <a:gd name="connsiteY114" fmla="*/ 8800 h 84470"/>
                <a:gd name="connsiteX115" fmla="*/ 132437 w 206546"/>
                <a:gd name="connsiteY115" fmla="*/ 8800 h 84470"/>
                <a:gd name="connsiteX116" fmla="*/ 135341 w 206546"/>
                <a:gd name="connsiteY116" fmla="*/ 0 h 84470"/>
                <a:gd name="connsiteX117" fmla="*/ 164883 w 206546"/>
                <a:gd name="connsiteY117" fmla="*/ 0 h 84470"/>
                <a:gd name="connsiteX118" fmla="*/ 167787 w 206546"/>
                <a:gd name="connsiteY118" fmla="*/ 8800 h 84470"/>
                <a:gd name="connsiteX119" fmla="*/ 177004 w 206546"/>
                <a:gd name="connsiteY119" fmla="*/ 8800 h 84470"/>
                <a:gd name="connsiteX120" fmla="*/ 169555 w 206546"/>
                <a:gd name="connsiteY120" fmla="*/ 14241 h 84470"/>
                <a:gd name="connsiteX121" fmla="*/ 172333 w 206546"/>
                <a:gd name="connsiteY121" fmla="*/ 23040 h 84470"/>
                <a:gd name="connsiteX122" fmla="*/ 164883 w 206546"/>
                <a:gd name="connsiteY122" fmla="*/ 17598 h 84470"/>
                <a:gd name="connsiteX123" fmla="*/ 157435 w 206546"/>
                <a:gd name="connsiteY123" fmla="*/ 23040 h 84470"/>
                <a:gd name="connsiteX124" fmla="*/ 160212 w 206546"/>
                <a:gd name="connsiteY124" fmla="*/ 14241 h 84470"/>
                <a:gd name="connsiteX125" fmla="*/ 152764 w 206546"/>
                <a:gd name="connsiteY125" fmla="*/ 8800 h 84470"/>
                <a:gd name="connsiteX126" fmla="*/ 161980 w 206546"/>
                <a:gd name="connsiteY126" fmla="*/ 8800 h 84470"/>
                <a:gd name="connsiteX127" fmla="*/ 164883 w 206546"/>
                <a:gd name="connsiteY127" fmla="*/ 0 h 84470"/>
                <a:gd name="connsiteX128" fmla="*/ 194427 w 206546"/>
                <a:gd name="connsiteY128" fmla="*/ 0 h 84470"/>
                <a:gd name="connsiteX129" fmla="*/ 197330 w 206546"/>
                <a:gd name="connsiteY129" fmla="*/ 8800 h 84470"/>
                <a:gd name="connsiteX130" fmla="*/ 206546 w 206546"/>
                <a:gd name="connsiteY130" fmla="*/ 8800 h 84470"/>
                <a:gd name="connsiteX131" fmla="*/ 199098 w 206546"/>
                <a:gd name="connsiteY131" fmla="*/ 14241 h 84470"/>
                <a:gd name="connsiteX132" fmla="*/ 201875 w 206546"/>
                <a:gd name="connsiteY132" fmla="*/ 23040 h 84470"/>
                <a:gd name="connsiteX133" fmla="*/ 194427 w 206546"/>
                <a:gd name="connsiteY133" fmla="*/ 17598 h 84470"/>
                <a:gd name="connsiteX134" fmla="*/ 186977 w 206546"/>
                <a:gd name="connsiteY134" fmla="*/ 23040 h 84470"/>
                <a:gd name="connsiteX135" fmla="*/ 189755 w 206546"/>
                <a:gd name="connsiteY135" fmla="*/ 14241 h 84470"/>
                <a:gd name="connsiteX136" fmla="*/ 182306 w 206546"/>
                <a:gd name="connsiteY136" fmla="*/ 8800 h 84470"/>
                <a:gd name="connsiteX137" fmla="*/ 191523 w 206546"/>
                <a:gd name="connsiteY137" fmla="*/ 8800 h 84470"/>
                <a:gd name="connsiteX138" fmla="*/ 194427 w 206546"/>
                <a:gd name="connsiteY138" fmla="*/ 0 h 84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206546" h="84470">
                  <a:moveTo>
                    <a:pt x="18179" y="42241"/>
                  </a:moveTo>
                  <a:cubicBezTo>
                    <a:pt x="18179" y="22017"/>
                    <a:pt x="32320" y="5126"/>
                    <a:pt x="51257" y="985"/>
                  </a:cubicBezTo>
                  <a:cubicBezTo>
                    <a:pt x="48354" y="329"/>
                    <a:pt x="45323" y="0"/>
                    <a:pt x="42294" y="0"/>
                  </a:cubicBezTo>
                  <a:cubicBezTo>
                    <a:pt x="18938" y="0"/>
                    <a:pt x="0" y="18911"/>
                    <a:pt x="0" y="42241"/>
                  </a:cubicBezTo>
                  <a:cubicBezTo>
                    <a:pt x="0" y="65559"/>
                    <a:pt x="18938" y="84470"/>
                    <a:pt x="42294" y="84470"/>
                  </a:cubicBezTo>
                  <a:cubicBezTo>
                    <a:pt x="45323" y="84470"/>
                    <a:pt x="48354" y="84130"/>
                    <a:pt x="51257" y="83486"/>
                  </a:cubicBezTo>
                  <a:cubicBezTo>
                    <a:pt x="32320" y="79345"/>
                    <a:pt x="18179" y="62453"/>
                    <a:pt x="18179" y="42241"/>
                  </a:cubicBezTo>
                  <a:close/>
                  <a:moveTo>
                    <a:pt x="76255" y="61431"/>
                  </a:moveTo>
                  <a:lnTo>
                    <a:pt x="79160" y="70230"/>
                  </a:lnTo>
                  <a:lnTo>
                    <a:pt x="88376" y="70230"/>
                  </a:lnTo>
                  <a:lnTo>
                    <a:pt x="80926" y="75671"/>
                  </a:lnTo>
                  <a:lnTo>
                    <a:pt x="83704" y="84470"/>
                  </a:lnTo>
                  <a:lnTo>
                    <a:pt x="76255" y="79029"/>
                  </a:lnTo>
                  <a:lnTo>
                    <a:pt x="68807" y="84470"/>
                  </a:lnTo>
                  <a:lnTo>
                    <a:pt x="71710" y="75671"/>
                  </a:lnTo>
                  <a:lnTo>
                    <a:pt x="64135" y="70230"/>
                  </a:lnTo>
                  <a:lnTo>
                    <a:pt x="73478" y="70230"/>
                  </a:lnTo>
                  <a:lnTo>
                    <a:pt x="76255" y="61431"/>
                  </a:lnTo>
                  <a:close/>
                  <a:moveTo>
                    <a:pt x="105798" y="61431"/>
                  </a:moveTo>
                  <a:lnTo>
                    <a:pt x="108702" y="70230"/>
                  </a:lnTo>
                  <a:lnTo>
                    <a:pt x="117918" y="70230"/>
                  </a:lnTo>
                  <a:lnTo>
                    <a:pt x="110470" y="75671"/>
                  </a:lnTo>
                  <a:lnTo>
                    <a:pt x="113247" y="84470"/>
                  </a:lnTo>
                  <a:lnTo>
                    <a:pt x="105798" y="79029"/>
                  </a:lnTo>
                  <a:lnTo>
                    <a:pt x="98349" y="84470"/>
                  </a:lnTo>
                  <a:lnTo>
                    <a:pt x="101127" y="75671"/>
                  </a:lnTo>
                  <a:lnTo>
                    <a:pt x="93679" y="70230"/>
                  </a:lnTo>
                  <a:lnTo>
                    <a:pt x="102895" y="70230"/>
                  </a:lnTo>
                  <a:lnTo>
                    <a:pt x="105798" y="61431"/>
                  </a:lnTo>
                  <a:close/>
                  <a:moveTo>
                    <a:pt x="135341" y="61431"/>
                  </a:moveTo>
                  <a:lnTo>
                    <a:pt x="138245" y="70230"/>
                  </a:lnTo>
                  <a:lnTo>
                    <a:pt x="147461" y="70230"/>
                  </a:lnTo>
                  <a:lnTo>
                    <a:pt x="140012" y="75671"/>
                  </a:lnTo>
                  <a:lnTo>
                    <a:pt x="142790" y="84470"/>
                  </a:lnTo>
                  <a:lnTo>
                    <a:pt x="135341" y="79029"/>
                  </a:lnTo>
                  <a:lnTo>
                    <a:pt x="127892" y="84470"/>
                  </a:lnTo>
                  <a:lnTo>
                    <a:pt x="130670" y="75671"/>
                  </a:lnTo>
                  <a:lnTo>
                    <a:pt x="123221" y="70230"/>
                  </a:lnTo>
                  <a:lnTo>
                    <a:pt x="132437" y="70230"/>
                  </a:lnTo>
                  <a:lnTo>
                    <a:pt x="135341" y="61431"/>
                  </a:lnTo>
                  <a:close/>
                  <a:moveTo>
                    <a:pt x="164883" y="61431"/>
                  </a:moveTo>
                  <a:lnTo>
                    <a:pt x="167787" y="70230"/>
                  </a:lnTo>
                  <a:lnTo>
                    <a:pt x="177004" y="70230"/>
                  </a:lnTo>
                  <a:lnTo>
                    <a:pt x="169555" y="75671"/>
                  </a:lnTo>
                  <a:lnTo>
                    <a:pt x="172333" y="84470"/>
                  </a:lnTo>
                  <a:lnTo>
                    <a:pt x="164883" y="79029"/>
                  </a:lnTo>
                  <a:lnTo>
                    <a:pt x="157435" y="84470"/>
                  </a:lnTo>
                  <a:lnTo>
                    <a:pt x="160212" y="75671"/>
                  </a:lnTo>
                  <a:lnTo>
                    <a:pt x="152764" y="70230"/>
                  </a:lnTo>
                  <a:lnTo>
                    <a:pt x="161980" y="70230"/>
                  </a:lnTo>
                  <a:lnTo>
                    <a:pt x="164883" y="61431"/>
                  </a:lnTo>
                  <a:close/>
                  <a:moveTo>
                    <a:pt x="194427" y="61431"/>
                  </a:moveTo>
                  <a:lnTo>
                    <a:pt x="197330" y="70230"/>
                  </a:lnTo>
                  <a:lnTo>
                    <a:pt x="206546" y="70230"/>
                  </a:lnTo>
                  <a:lnTo>
                    <a:pt x="199098" y="75671"/>
                  </a:lnTo>
                  <a:lnTo>
                    <a:pt x="201875" y="84470"/>
                  </a:lnTo>
                  <a:lnTo>
                    <a:pt x="194427" y="79029"/>
                  </a:lnTo>
                  <a:lnTo>
                    <a:pt x="186977" y="84470"/>
                  </a:lnTo>
                  <a:lnTo>
                    <a:pt x="189755" y="75671"/>
                  </a:lnTo>
                  <a:lnTo>
                    <a:pt x="182306" y="70230"/>
                  </a:lnTo>
                  <a:lnTo>
                    <a:pt x="191523" y="70230"/>
                  </a:lnTo>
                  <a:lnTo>
                    <a:pt x="194427" y="61431"/>
                  </a:lnTo>
                  <a:close/>
                  <a:moveTo>
                    <a:pt x="105798" y="30715"/>
                  </a:moveTo>
                  <a:lnTo>
                    <a:pt x="108702" y="39515"/>
                  </a:lnTo>
                  <a:lnTo>
                    <a:pt x="117918" y="39515"/>
                  </a:lnTo>
                  <a:lnTo>
                    <a:pt x="110470" y="44956"/>
                  </a:lnTo>
                  <a:lnTo>
                    <a:pt x="113247" y="53755"/>
                  </a:lnTo>
                  <a:lnTo>
                    <a:pt x="105798" y="48314"/>
                  </a:lnTo>
                  <a:lnTo>
                    <a:pt x="98349" y="53755"/>
                  </a:lnTo>
                  <a:lnTo>
                    <a:pt x="101127" y="44956"/>
                  </a:lnTo>
                  <a:lnTo>
                    <a:pt x="93679" y="39515"/>
                  </a:lnTo>
                  <a:lnTo>
                    <a:pt x="102895" y="39515"/>
                  </a:lnTo>
                  <a:lnTo>
                    <a:pt x="105798" y="30715"/>
                  </a:lnTo>
                  <a:close/>
                  <a:moveTo>
                    <a:pt x="135341" y="30715"/>
                  </a:moveTo>
                  <a:lnTo>
                    <a:pt x="138245" y="39515"/>
                  </a:lnTo>
                  <a:lnTo>
                    <a:pt x="147461" y="39515"/>
                  </a:lnTo>
                  <a:lnTo>
                    <a:pt x="140012" y="44956"/>
                  </a:lnTo>
                  <a:lnTo>
                    <a:pt x="142790" y="53755"/>
                  </a:lnTo>
                  <a:lnTo>
                    <a:pt x="135341" y="48314"/>
                  </a:lnTo>
                  <a:lnTo>
                    <a:pt x="127892" y="53755"/>
                  </a:lnTo>
                  <a:lnTo>
                    <a:pt x="130670" y="44956"/>
                  </a:lnTo>
                  <a:lnTo>
                    <a:pt x="123221" y="39515"/>
                  </a:lnTo>
                  <a:lnTo>
                    <a:pt x="132437" y="39515"/>
                  </a:lnTo>
                  <a:lnTo>
                    <a:pt x="135341" y="30715"/>
                  </a:lnTo>
                  <a:close/>
                  <a:moveTo>
                    <a:pt x="164883" y="30715"/>
                  </a:moveTo>
                  <a:lnTo>
                    <a:pt x="167787" y="39515"/>
                  </a:lnTo>
                  <a:lnTo>
                    <a:pt x="177004" y="39515"/>
                  </a:lnTo>
                  <a:lnTo>
                    <a:pt x="169555" y="44956"/>
                  </a:lnTo>
                  <a:lnTo>
                    <a:pt x="172333" y="53755"/>
                  </a:lnTo>
                  <a:lnTo>
                    <a:pt x="164883" y="48314"/>
                  </a:lnTo>
                  <a:lnTo>
                    <a:pt x="157435" y="53755"/>
                  </a:lnTo>
                  <a:lnTo>
                    <a:pt x="160212" y="44956"/>
                  </a:lnTo>
                  <a:lnTo>
                    <a:pt x="152764" y="39515"/>
                  </a:lnTo>
                  <a:lnTo>
                    <a:pt x="161980" y="39515"/>
                  </a:lnTo>
                  <a:lnTo>
                    <a:pt x="164883" y="30715"/>
                  </a:lnTo>
                  <a:close/>
                  <a:moveTo>
                    <a:pt x="194427" y="30715"/>
                  </a:moveTo>
                  <a:lnTo>
                    <a:pt x="197330" y="39515"/>
                  </a:lnTo>
                  <a:lnTo>
                    <a:pt x="206546" y="39515"/>
                  </a:lnTo>
                  <a:lnTo>
                    <a:pt x="199098" y="44956"/>
                  </a:lnTo>
                  <a:lnTo>
                    <a:pt x="201875" y="53755"/>
                  </a:lnTo>
                  <a:lnTo>
                    <a:pt x="194427" y="48314"/>
                  </a:lnTo>
                  <a:lnTo>
                    <a:pt x="186977" y="53755"/>
                  </a:lnTo>
                  <a:lnTo>
                    <a:pt x="189755" y="44956"/>
                  </a:lnTo>
                  <a:lnTo>
                    <a:pt x="182306" y="39515"/>
                  </a:lnTo>
                  <a:lnTo>
                    <a:pt x="191523" y="39515"/>
                  </a:lnTo>
                  <a:lnTo>
                    <a:pt x="194427" y="30715"/>
                  </a:lnTo>
                  <a:close/>
                  <a:moveTo>
                    <a:pt x="135341" y="0"/>
                  </a:moveTo>
                  <a:lnTo>
                    <a:pt x="138245" y="8800"/>
                  </a:lnTo>
                  <a:lnTo>
                    <a:pt x="147461" y="8800"/>
                  </a:lnTo>
                  <a:lnTo>
                    <a:pt x="140012" y="14241"/>
                  </a:lnTo>
                  <a:lnTo>
                    <a:pt x="142790" y="23040"/>
                  </a:lnTo>
                  <a:lnTo>
                    <a:pt x="135341" y="17598"/>
                  </a:lnTo>
                  <a:lnTo>
                    <a:pt x="127892" y="23040"/>
                  </a:lnTo>
                  <a:lnTo>
                    <a:pt x="130670" y="14241"/>
                  </a:lnTo>
                  <a:lnTo>
                    <a:pt x="123221" y="8800"/>
                  </a:lnTo>
                  <a:lnTo>
                    <a:pt x="132437" y="8800"/>
                  </a:lnTo>
                  <a:lnTo>
                    <a:pt x="135341" y="0"/>
                  </a:lnTo>
                  <a:close/>
                  <a:moveTo>
                    <a:pt x="164883" y="0"/>
                  </a:moveTo>
                  <a:lnTo>
                    <a:pt x="167787" y="8800"/>
                  </a:lnTo>
                  <a:lnTo>
                    <a:pt x="177004" y="8800"/>
                  </a:lnTo>
                  <a:lnTo>
                    <a:pt x="169555" y="14241"/>
                  </a:lnTo>
                  <a:lnTo>
                    <a:pt x="172333" y="23040"/>
                  </a:lnTo>
                  <a:lnTo>
                    <a:pt x="164883" y="17598"/>
                  </a:lnTo>
                  <a:lnTo>
                    <a:pt x="157435" y="23040"/>
                  </a:lnTo>
                  <a:lnTo>
                    <a:pt x="160212" y="14241"/>
                  </a:lnTo>
                  <a:lnTo>
                    <a:pt x="152764" y="8800"/>
                  </a:lnTo>
                  <a:lnTo>
                    <a:pt x="161980" y="8800"/>
                  </a:lnTo>
                  <a:lnTo>
                    <a:pt x="164883" y="0"/>
                  </a:lnTo>
                  <a:close/>
                  <a:moveTo>
                    <a:pt x="194427" y="0"/>
                  </a:moveTo>
                  <a:lnTo>
                    <a:pt x="197330" y="8800"/>
                  </a:lnTo>
                  <a:lnTo>
                    <a:pt x="206546" y="8800"/>
                  </a:lnTo>
                  <a:lnTo>
                    <a:pt x="199098" y="14241"/>
                  </a:lnTo>
                  <a:lnTo>
                    <a:pt x="201875" y="23040"/>
                  </a:lnTo>
                  <a:lnTo>
                    <a:pt x="194427" y="17598"/>
                  </a:lnTo>
                  <a:lnTo>
                    <a:pt x="186977" y="23040"/>
                  </a:lnTo>
                  <a:lnTo>
                    <a:pt x="189755" y="14241"/>
                  </a:lnTo>
                  <a:lnTo>
                    <a:pt x="182306" y="8800"/>
                  </a:lnTo>
                  <a:lnTo>
                    <a:pt x="191523" y="8800"/>
                  </a:lnTo>
                  <a:lnTo>
                    <a:pt x="194427" y="0"/>
                  </a:lnTo>
                  <a:close/>
                </a:path>
              </a:pathLst>
            </a:custGeom>
            <a:solidFill>
              <a:srgbClr val="FFFFFF"/>
            </a:solidFill>
            <a:ln w="1262" cap="flat">
              <a:noFill/>
              <a:prstDash val="solid"/>
              <a:miter/>
            </a:ln>
          </p:spPr>
          <p:txBody>
            <a:bodyPr rtlCol="0" anchor="ctr"/>
            <a:lstStyle/>
            <a:p>
              <a:endParaRPr lang="en-QA"/>
            </a:p>
          </p:txBody>
        </p:sp>
      </p:grpSp>
      <p:grpSp>
        <p:nvGrpSpPr>
          <p:cNvPr id="4503" name="Graphic 2">
            <a:extLst>
              <a:ext uri="{FF2B5EF4-FFF2-40B4-BE49-F238E27FC236}">
                <a16:creationId xmlns:a16="http://schemas.microsoft.com/office/drawing/2014/main" id="{7B2A2E89-1CAF-B825-7A7B-CCDB90B7B357}"/>
              </a:ext>
            </a:extLst>
          </p:cNvPr>
          <p:cNvGrpSpPr/>
          <p:nvPr/>
        </p:nvGrpSpPr>
        <p:grpSpPr>
          <a:xfrm>
            <a:off x="21257543" y="9967919"/>
            <a:ext cx="855664" cy="570413"/>
            <a:chOff x="16439919" y="12137645"/>
            <a:chExt cx="647668" cy="431756"/>
          </a:xfrm>
        </p:grpSpPr>
        <p:sp>
          <p:nvSpPr>
            <p:cNvPr id="4504" name="Freeform 4503">
              <a:extLst>
                <a:ext uri="{FF2B5EF4-FFF2-40B4-BE49-F238E27FC236}">
                  <a16:creationId xmlns:a16="http://schemas.microsoft.com/office/drawing/2014/main" id="{1BEDA9BC-0DC8-1768-345F-0D4EA4593A3C}"/>
                </a:ext>
              </a:extLst>
            </p:cNvPr>
            <p:cNvSpPr/>
            <p:nvPr/>
          </p:nvSpPr>
          <p:spPr>
            <a:xfrm>
              <a:off x="16439919" y="12137645"/>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4505" name="Freeform 4504">
              <a:extLst>
                <a:ext uri="{FF2B5EF4-FFF2-40B4-BE49-F238E27FC236}">
                  <a16:creationId xmlns:a16="http://schemas.microsoft.com/office/drawing/2014/main" id="{01F55EBD-95B6-B32B-88E1-65F979E69FCB}"/>
                </a:ext>
              </a:extLst>
            </p:cNvPr>
            <p:cNvSpPr/>
            <p:nvPr/>
          </p:nvSpPr>
          <p:spPr>
            <a:xfrm>
              <a:off x="16439919" y="12185618"/>
              <a:ext cx="647668" cy="335810"/>
            </a:xfrm>
            <a:custGeom>
              <a:avLst/>
              <a:gdLst>
                <a:gd name="connsiteX0" fmla="*/ 0 w 647668"/>
                <a:gd name="connsiteY0" fmla="*/ 0 h 335810"/>
                <a:gd name="connsiteX1" fmla="*/ 647668 w 647668"/>
                <a:gd name="connsiteY1" fmla="*/ 0 h 335810"/>
                <a:gd name="connsiteX2" fmla="*/ 647668 w 647668"/>
                <a:gd name="connsiteY2" fmla="*/ 47973 h 335810"/>
                <a:gd name="connsiteX3" fmla="*/ 0 w 647668"/>
                <a:gd name="connsiteY3" fmla="*/ 47973 h 335810"/>
                <a:gd name="connsiteX4" fmla="*/ 0 w 647668"/>
                <a:gd name="connsiteY4" fmla="*/ 0 h 335810"/>
                <a:gd name="connsiteX5" fmla="*/ 0 w 647668"/>
                <a:gd name="connsiteY5" fmla="*/ 95946 h 335810"/>
                <a:gd name="connsiteX6" fmla="*/ 647668 w 647668"/>
                <a:gd name="connsiteY6" fmla="*/ 95946 h 335810"/>
                <a:gd name="connsiteX7" fmla="*/ 647668 w 647668"/>
                <a:gd name="connsiteY7" fmla="*/ 143919 h 335810"/>
                <a:gd name="connsiteX8" fmla="*/ 0 w 647668"/>
                <a:gd name="connsiteY8" fmla="*/ 143919 h 335810"/>
                <a:gd name="connsiteX9" fmla="*/ 0 w 647668"/>
                <a:gd name="connsiteY9" fmla="*/ 95946 h 335810"/>
                <a:gd name="connsiteX10" fmla="*/ 0 w 647668"/>
                <a:gd name="connsiteY10" fmla="*/ 191892 h 335810"/>
                <a:gd name="connsiteX11" fmla="*/ 647668 w 647668"/>
                <a:gd name="connsiteY11" fmla="*/ 191892 h 335810"/>
                <a:gd name="connsiteX12" fmla="*/ 647668 w 647668"/>
                <a:gd name="connsiteY12" fmla="*/ 239865 h 335810"/>
                <a:gd name="connsiteX13" fmla="*/ 0 w 647668"/>
                <a:gd name="connsiteY13" fmla="*/ 239865 h 335810"/>
                <a:gd name="connsiteX14" fmla="*/ 0 w 647668"/>
                <a:gd name="connsiteY14" fmla="*/ 191892 h 335810"/>
                <a:gd name="connsiteX15" fmla="*/ 0 w 647668"/>
                <a:gd name="connsiteY15" fmla="*/ 287837 h 335810"/>
                <a:gd name="connsiteX16" fmla="*/ 647668 w 647668"/>
                <a:gd name="connsiteY16" fmla="*/ 287837 h 335810"/>
                <a:gd name="connsiteX17" fmla="*/ 647668 w 647668"/>
                <a:gd name="connsiteY17" fmla="*/ 335810 h 335810"/>
                <a:gd name="connsiteX18" fmla="*/ 0 w 647668"/>
                <a:gd name="connsiteY18" fmla="*/ 335810 h 335810"/>
                <a:gd name="connsiteX19" fmla="*/ 0 w 647668"/>
                <a:gd name="connsiteY19" fmla="*/ 287837 h 33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7668" h="335810">
                  <a:moveTo>
                    <a:pt x="0" y="0"/>
                  </a:moveTo>
                  <a:lnTo>
                    <a:pt x="647668" y="0"/>
                  </a:lnTo>
                  <a:lnTo>
                    <a:pt x="647668" y="47973"/>
                  </a:lnTo>
                  <a:lnTo>
                    <a:pt x="0" y="47973"/>
                  </a:lnTo>
                  <a:lnTo>
                    <a:pt x="0" y="0"/>
                  </a:lnTo>
                  <a:close/>
                  <a:moveTo>
                    <a:pt x="0" y="95946"/>
                  </a:moveTo>
                  <a:lnTo>
                    <a:pt x="647668" y="95946"/>
                  </a:lnTo>
                  <a:lnTo>
                    <a:pt x="647668" y="143919"/>
                  </a:lnTo>
                  <a:lnTo>
                    <a:pt x="0" y="143919"/>
                  </a:lnTo>
                  <a:lnTo>
                    <a:pt x="0" y="95946"/>
                  </a:lnTo>
                  <a:close/>
                  <a:moveTo>
                    <a:pt x="0" y="191892"/>
                  </a:moveTo>
                  <a:lnTo>
                    <a:pt x="647668" y="191892"/>
                  </a:lnTo>
                  <a:lnTo>
                    <a:pt x="647668" y="239865"/>
                  </a:lnTo>
                  <a:lnTo>
                    <a:pt x="0" y="239865"/>
                  </a:lnTo>
                  <a:lnTo>
                    <a:pt x="0" y="191892"/>
                  </a:lnTo>
                  <a:close/>
                  <a:moveTo>
                    <a:pt x="0" y="287837"/>
                  </a:moveTo>
                  <a:lnTo>
                    <a:pt x="647668" y="287837"/>
                  </a:lnTo>
                  <a:lnTo>
                    <a:pt x="647668" y="335810"/>
                  </a:lnTo>
                  <a:lnTo>
                    <a:pt x="0" y="335810"/>
                  </a:lnTo>
                  <a:lnTo>
                    <a:pt x="0" y="287837"/>
                  </a:lnTo>
                  <a:close/>
                </a:path>
              </a:pathLst>
            </a:custGeom>
            <a:solidFill>
              <a:srgbClr val="0038A8"/>
            </a:solidFill>
            <a:ln w="1262" cap="flat">
              <a:noFill/>
              <a:prstDash val="solid"/>
              <a:miter/>
            </a:ln>
          </p:spPr>
          <p:txBody>
            <a:bodyPr rtlCol="0" anchor="ctr"/>
            <a:lstStyle/>
            <a:p>
              <a:endParaRPr lang="en-QA"/>
            </a:p>
          </p:txBody>
        </p:sp>
        <p:sp>
          <p:nvSpPr>
            <p:cNvPr id="4506" name="Freeform 4505">
              <a:extLst>
                <a:ext uri="{FF2B5EF4-FFF2-40B4-BE49-F238E27FC236}">
                  <a16:creationId xmlns:a16="http://schemas.microsoft.com/office/drawing/2014/main" id="{C7609800-A6E2-5510-3270-066965E579A5}"/>
                </a:ext>
              </a:extLst>
            </p:cNvPr>
            <p:cNvSpPr/>
            <p:nvPr/>
          </p:nvSpPr>
          <p:spPr>
            <a:xfrm>
              <a:off x="16439919" y="12137645"/>
              <a:ext cx="323834" cy="239864"/>
            </a:xfrm>
            <a:custGeom>
              <a:avLst/>
              <a:gdLst>
                <a:gd name="connsiteX0" fmla="*/ 0 w 323834"/>
                <a:gd name="connsiteY0" fmla="*/ 0 h 239864"/>
                <a:gd name="connsiteX1" fmla="*/ 323834 w 323834"/>
                <a:gd name="connsiteY1" fmla="*/ 0 h 239864"/>
                <a:gd name="connsiteX2" fmla="*/ 323834 w 323834"/>
                <a:gd name="connsiteY2" fmla="*/ 239865 h 239864"/>
                <a:gd name="connsiteX3" fmla="*/ 0 w 323834"/>
                <a:gd name="connsiteY3" fmla="*/ 239865 h 239864"/>
                <a:gd name="connsiteX4" fmla="*/ 0 w 323834"/>
                <a:gd name="connsiteY4" fmla="*/ 0 h 23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34" h="239864">
                  <a:moveTo>
                    <a:pt x="0" y="0"/>
                  </a:moveTo>
                  <a:lnTo>
                    <a:pt x="323834" y="0"/>
                  </a:lnTo>
                  <a:lnTo>
                    <a:pt x="323834" y="239865"/>
                  </a:lnTo>
                  <a:lnTo>
                    <a:pt x="0" y="239865"/>
                  </a:lnTo>
                  <a:lnTo>
                    <a:pt x="0" y="0"/>
                  </a:lnTo>
                  <a:close/>
                </a:path>
              </a:pathLst>
            </a:custGeom>
            <a:solidFill>
              <a:srgbClr val="FFFFFF"/>
            </a:solidFill>
            <a:ln w="1262" cap="flat">
              <a:noFill/>
              <a:prstDash val="solid"/>
              <a:miter/>
            </a:ln>
          </p:spPr>
          <p:txBody>
            <a:bodyPr rtlCol="0" anchor="ctr"/>
            <a:lstStyle/>
            <a:p>
              <a:endParaRPr lang="en-QA"/>
            </a:p>
          </p:txBody>
        </p:sp>
        <p:sp>
          <p:nvSpPr>
            <p:cNvPr id="4507" name="Freeform 4506">
              <a:extLst>
                <a:ext uri="{FF2B5EF4-FFF2-40B4-BE49-F238E27FC236}">
                  <a16:creationId xmlns:a16="http://schemas.microsoft.com/office/drawing/2014/main" id="{77E53029-947B-22A6-12A4-2D81D901A640}"/>
                </a:ext>
              </a:extLst>
            </p:cNvPr>
            <p:cNvSpPr/>
            <p:nvPr/>
          </p:nvSpPr>
          <p:spPr>
            <a:xfrm>
              <a:off x="16516048" y="12174003"/>
              <a:ext cx="171701" cy="167400"/>
            </a:xfrm>
            <a:custGeom>
              <a:avLst/>
              <a:gdLst>
                <a:gd name="connsiteX0" fmla="*/ 85851 w 171701"/>
                <a:gd name="connsiteY0" fmla="*/ 138743 h 167400"/>
                <a:gd name="connsiteX1" fmla="*/ 66787 w 171701"/>
                <a:gd name="connsiteY1" fmla="*/ 167274 h 167400"/>
                <a:gd name="connsiteX2" fmla="*/ 61990 w 171701"/>
                <a:gd name="connsiteY2" fmla="*/ 133315 h 167400"/>
                <a:gd name="connsiteX3" fmla="*/ 32447 w 171701"/>
                <a:gd name="connsiteY3" fmla="*/ 150736 h 167400"/>
                <a:gd name="connsiteX4" fmla="*/ 42800 w 171701"/>
                <a:gd name="connsiteY4" fmla="*/ 118039 h 167400"/>
                <a:gd name="connsiteX5" fmla="*/ 8459 w 171701"/>
                <a:gd name="connsiteY5" fmla="*/ 120816 h 167400"/>
                <a:gd name="connsiteX6" fmla="*/ 31941 w 171701"/>
                <a:gd name="connsiteY6" fmla="*/ 95820 h 167400"/>
                <a:gd name="connsiteX7" fmla="*/ 0 w 171701"/>
                <a:gd name="connsiteY7" fmla="*/ 83574 h 167400"/>
                <a:gd name="connsiteX8" fmla="*/ 32068 w 171701"/>
                <a:gd name="connsiteY8" fmla="*/ 71328 h 167400"/>
                <a:gd name="connsiteX9" fmla="*/ 8459 w 171701"/>
                <a:gd name="connsiteY9" fmla="*/ 46332 h 167400"/>
                <a:gd name="connsiteX10" fmla="*/ 42673 w 171701"/>
                <a:gd name="connsiteY10" fmla="*/ 49235 h 167400"/>
                <a:gd name="connsiteX11" fmla="*/ 32321 w 171701"/>
                <a:gd name="connsiteY11" fmla="*/ 16539 h 167400"/>
                <a:gd name="connsiteX12" fmla="*/ 61863 w 171701"/>
                <a:gd name="connsiteY12" fmla="*/ 33960 h 167400"/>
                <a:gd name="connsiteX13" fmla="*/ 66787 w 171701"/>
                <a:gd name="connsiteY13" fmla="*/ 0 h 167400"/>
                <a:gd name="connsiteX14" fmla="*/ 85851 w 171701"/>
                <a:gd name="connsiteY14" fmla="*/ 28532 h 167400"/>
                <a:gd name="connsiteX15" fmla="*/ 104915 w 171701"/>
                <a:gd name="connsiteY15" fmla="*/ 0 h 167400"/>
                <a:gd name="connsiteX16" fmla="*/ 109713 w 171701"/>
                <a:gd name="connsiteY16" fmla="*/ 33960 h 167400"/>
                <a:gd name="connsiteX17" fmla="*/ 139255 w 171701"/>
                <a:gd name="connsiteY17" fmla="*/ 16539 h 167400"/>
                <a:gd name="connsiteX18" fmla="*/ 128903 w 171701"/>
                <a:gd name="connsiteY18" fmla="*/ 49235 h 167400"/>
                <a:gd name="connsiteX19" fmla="*/ 163117 w 171701"/>
                <a:gd name="connsiteY19" fmla="*/ 46458 h 167400"/>
                <a:gd name="connsiteX20" fmla="*/ 139634 w 171701"/>
                <a:gd name="connsiteY20" fmla="*/ 71455 h 167400"/>
                <a:gd name="connsiteX21" fmla="*/ 171702 w 171701"/>
                <a:gd name="connsiteY21" fmla="*/ 83700 h 167400"/>
                <a:gd name="connsiteX22" fmla="*/ 139634 w 171701"/>
                <a:gd name="connsiteY22" fmla="*/ 95946 h 167400"/>
                <a:gd name="connsiteX23" fmla="*/ 163117 w 171701"/>
                <a:gd name="connsiteY23" fmla="*/ 120942 h 167400"/>
                <a:gd name="connsiteX24" fmla="*/ 128903 w 171701"/>
                <a:gd name="connsiteY24" fmla="*/ 118166 h 167400"/>
                <a:gd name="connsiteX25" fmla="*/ 139255 w 171701"/>
                <a:gd name="connsiteY25" fmla="*/ 150862 h 167400"/>
                <a:gd name="connsiteX26" fmla="*/ 109713 w 171701"/>
                <a:gd name="connsiteY26" fmla="*/ 133441 h 167400"/>
                <a:gd name="connsiteX27" fmla="*/ 104788 w 171701"/>
                <a:gd name="connsiteY27" fmla="*/ 167401 h 167400"/>
                <a:gd name="connsiteX28" fmla="*/ 85851 w 171701"/>
                <a:gd name="connsiteY28" fmla="*/ 138743 h 167400"/>
                <a:gd name="connsiteX29" fmla="*/ 85851 w 171701"/>
                <a:gd name="connsiteY29" fmla="*/ 138112 h 167400"/>
                <a:gd name="connsiteX30" fmla="*/ 142538 w 171701"/>
                <a:gd name="connsiteY30" fmla="*/ 85721 h 167400"/>
                <a:gd name="connsiteX31" fmla="*/ 90144 w 171701"/>
                <a:gd name="connsiteY31" fmla="*/ 29036 h 167400"/>
                <a:gd name="connsiteX32" fmla="*/ 85851 w 171701"/>
                <a:gd name="connsiteY32" fmla="*/ 29036 h 167400"/>
                <a:gd name="connsiteX33" fmla="*/ 33078 w 171701"/>
                <a:gd name="connsiteY33" fmla="*/ 85342 h 167400"/>
                <a:gd name="connsiteX34" fmla="*/ 85851 w 171701"/>
                <a:gd name="connsiteY34" fmla="*/ 138112 h 167400"/>
                <a:gd name="connsiteX35" fmla="*/ 85851 w 171701"/>
                <a:gd name="connsiteY35" fmla="*/ 124729 h 167400"/>
                <a:gd name="connsiteX36" fmla="*/ 42925 w 171701"/>
                <a:gd name="connsiteY36" fmla="*/ 81806 h 167400"/>
                <a:gd name="connsiteX37" fmla="*/ 85851 w 171701"/>
                <a:gd name="connsiteY37" fmla="*/ 38883 h 167400"/>
                <a:gd name="connsiteX38" fmla="*/ 128776 w 171701"/>
                <a:gd name="connsiteY38" fmla="*/ 81806 h 167400"/>
                <a:gd name="connsiteX39" fmla="*/ 85851 w 171701"/>
                <a:gd name="connsiteY39" fmla="*/ 124729 h 16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71701" h="167400">
                  <a:moveTo>
                    <a:pt x="85851" y="138743"/>
                  </a:moveTo>
                  <a:lnTo>
                    <a:pt x="66787" y="167274"/>
                  </a:lnTo>
                  <a:lnTo>
                    <a:pt x="61990" y="133315"/>
                  </a:lnTo>
                  <a:lnTo>
                    <a:pt x="32447" y="150736"/>
                  </a:lnTo>
                  <a:lnTo>
                    <a:pt x="42800" y="118039"/>
                  </a:lnTo>
                  <a:lnTo>
                    <a:pt x="8459" y="120816"/>
                  </a:lnTo>
                  <a:lnTo>
                    <a:pt x="31941" y="95820"/>
                  </a:lnTo>
                  <a:lnTo>
                    <a:pt x="0" y="83574"/>
                  </a:lnTo>
                  <a:lnTo>
                    <a:pt x="32068" y="71328"/>
                  </a:lnTo>
                  <a:lnTo>
                    <a:pt x="8459" y="46332"/>
                  </a:lnTo>
                  <a:lnTo>
                    <a:pt x="42673" y="49235"/>
                  </a:lnTo>
                  <a:lnTo>
                    <a:pt x="32321" y="16539"/>
                  </a:lnTo>
                  <a:lnTo>
                    <a:pt x="61863" y="33960"/>
                  </a:lnTo>
                  <a:lnTo>
                    <a:pt x="66787" y="0"/>
                  </a:lnTo>
                  <a:lnTo>
                    <a:pt x="85851" y="28532"/>
                  </a:lnTo>
                  <a:lnTo>
                    <a:pt x="104915" y="0"/>
                  </a:lnTo>
                  <a:lnTo>
                    <a:pt x="109713" y="33960"/>
                  </a:lnTo>
                  <a:lnTo>
                    <a:pt x="139255" y="16539"/>
                  </a:lnTo>
                  <a:lnTo>
                    <a:pt x="128903" y="49235"/>
                  </a:lnTo>
                  <a:lnTo>
                    <a:pt x="163117" y="46458"/>
                  </a:lnTo>
                  <a:lnTo>
                    <a:pt x="139634" y="71455"/>
                  </a:lnTo>
                  <a:lnTo>
                    <a:pt x="171702" y="83700"/>
                  </a:lnTo>
                  <a:lnTo>
                    <a:pt x="139634" y="95946"/>
                  </a:lnTo>
                  <a:lnTo>
                    <a:pt x="163117" y="120942"/>
                  </a:lnTo>
                  <a:lnTo>
                    <a:pt x="128903" y="118166"/>
                  </a:lnTo>
                  <a:lnTo>
                    <a:pt x="139255" y="150862"/>
                  </a:lnTo>
                  <a:lnTo>
                    <a:pt x="109713" y="133441"/>
                  </a:lnTo>
                  <a:lnTo>
                    <a:pt x="104788" y="167401"/>
                  </a:lnTo>
                  <a:lnTo>
                    <a:pt x="85851" y="138743"/>
                  </a:lnTo>
                  <a:close/>
                  <a:moveTo>
                    <a:pt x="85851" y="138112"/>
                  </a:moveTo>
                  <a:cubicBezTo>
                    <a:pt x="116025" y="139247"/>
                    <a:pt x="141401" y="115892"/>
                    <a:pt x="142538" y="85721"/>
                  </a:cubicBezTo>
                  <a:cubicBezTo>
                    <a:pt x="143674" y="55548"/>
                    <a:pt x="120317" y="30173"/>
                    <a:pt x="90144" y="29036"/>
                  </a:cubicBezTo>
                  <a:lnTo>
                    <a:pt x="85851" y="29036"/>
                  </a:lnTo>
                  <a:cubicBezTo>
                    <a:pt x="55677" y="30046"/>
                    <a:pt x="32068" y="55295"/>
                    <a:pt x="33078" y="85342"/>
                  </a:cubicBezTo>
                  <a:cubicBezTo>
                    <a:pt x="33835" y="114126"/>
                    <a:pt x="57066" y="137228"/>
                    <a:pt x="85851" y="138112"/>
                  </a:cubicBezTo>
                  <a:close/>
                  <a:moveTo>
                    <a:pt x="85851" y="124729"/>
                  </a:moveTo>
                  <a:cubicBezTo>
                    <a:pt x="62116" y="124729"/>
                    <a:pt x="42925" y="105541"/>
                    <a:pt x="42925" y="81806"/>
                  </a:cubicBezTo>
                  <a:cubicBezTo>
                    <a:pt x="42925" y="58072"/>
                    <a:pt x="62116" y="38883"/>
                    <a:pt x="85851" y="38883"/>
                  </a:cubicBezTo>
                  <a:cubicBezTo>
                    <a:pt x="109586" y="38883"/>
                    <a:pt x="128776" y="58072"/>
                    <a:pt x="128776" y="81806"/>
                  </a:cubicBezTo>
                  <a:cubicBezTo>
                    <a:pt x="128776" y="105541"/>
                    <a:pt x="109460" y="124729"/>
                    <a:pt x="85851" y="124729"/>
                  </a:cubicBezTo>
                  <a:close/>
                </a:path>
              </a:pathLst>
            </a:custGeom>
            <a:solidFill>
              <a:srgbClr val="FED443"/>
            </a:solidFill>
            <a:ln w="1262" cap="flat">
              <a:noFill/>
              <a:prstDash val="solid"/>
              <a:miter/>
            </a:ln>
          </p:spPr>
          <p:txBody>
            <a:bodyPr rtlCol="0" anchor="ctr"/>
            <a:lstStyle/>
            <a:p>
              <a:endParaRPr lang="en-QA"/>
            </a:p>
          </p:txBody>
        </p:sp>
      </p:grpSp>
      <p:grpSp>
        <p:nvGrpSpPr>
          <p:cNvPr id="4526" name="Graphic 2">
            <a:extLst>
              <a:ext uri="{FF2B5EF4-FFF2-40B4-BE49-F238E27FC236}">
                <a16:creationId xmlns:a16="http://schemas.microsoft.com/office/drawing/2014/main" id="{E631B1D4-5BB9-941D-A02E-C000105ED40E}"/>
              </a:ext>
            </a:extLst>
          </p:cNvPr>
          <p:cNvGrpSpPr/>
          <p:nvPr/>
        </p:nvGrpSpPr>
        <p:grpSpPr>
          <a:xfrm>
            <a:off x="21257543" y="5661791"/>
            <a:ext cx="855664" cy="570413"/>
            <a:chOff x="16439919" y="8085197"/>
            <a:chExt cx="647668" cy="431756"/>
          </a:xfrm>
        </p:grpSpPr>
        <p:sp>
          <p:nvSpPr>
            <p:cNvPr id="4527" name="Freeform 4526">
              <a:extLst>
                <a:ext uri="{FF2B5EF4-FFF2-40B4-BE49-F238E27FC236}">
                  <a16:creationId xmlns:a16="http://schemas.microsoft.com/office/drawing/2014/main" id="{07F7F203-598F-D2F8-2768-6ECC7B92A9F3}"/>
                </a:ext>
              </a:extLst>
            </p:cNvPr>
            <p:cNvSpPr/>
            <p:nvPr/>
          </p:nvSpPr>
          <p:spPr>
            <a:xfrm>
              <a:off x="16439919" y="808519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DA44"/>
            </a:solidFill>
            <a:ln w="1262" cap="flat">
              <a:noFill/>
              <a:prstDash val="solid"/>
              <a:miter/>
            </a:ln>
          </p:spPr>
          <p:txBody>
            <a:bodyPr rtlCol="0" anchor="ctr"/>
            <a:lstStyle/>
            <a:p>
              <a:endParaRPr lang="en-QA"/>
            </a:p>
          </p:txBody>
        </p:sp>
        <p:sp>
          <p:nvSpPr>
            <p:cNvPr id="4528" name="Freeform 4527">
              <a:extLst>
                <a:ext uri="{FF2B5EF4-FFF2-40B4-BE49-F238E27FC236}">
                  <a16:creationId xmlns:a16="http://schemas.microsoft.com/office/drawing/2014/main" id="{C66D72E1-3CE8-54FF-8F4A-778FBCDCEB87}"/>
                </a:ext>
              </a:extLst>
            </p:cNvPr>
            <p:cNvSpPr/>
            <p:nvPr/>
          </p:nvSpPr>
          <p:spPr>
            <a:xfrm>
              <a:off x="16439919" y="8085197"/>
              <a:ext cx="647668" cy="215878"/>
            </a:xfrm>
            <a:custGeom>
              <a:avLst/>
              <a:gdLst>
                <a:gd name="connsiteX0" fmla="*/ 0 w 647668"/>
                <a:gd name="connsiteY0" fmla="*/ 0 h 215878"/>
                <a:gd name="connsiteX1" fmla="*/ 647668 w 647668"/>
                <a:gd name="connsiteY1" fmla="*/ 0 h 215878"/>
                <a:gd name="connsiteX2" fmla="*/ 647668 w 647668"/>
                <a:gd name="connsiteY2" fmla="*/ 215878 h 215878"/>
                <a:gd name="connsiteX3" fmla="*/ 0 w 647668"/>
                <a:gd name="connsiteY3" fmla="*/ 215878 h 215878"/>
                <a:gd name="connsiteX4" fmla="*/ 0 w 647668"/>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78">
                  <a:moveTo>
                    <a:pt x="0" y="0"/>
                  </a:moveTo>
                  <a:lnTo>
                    <a:pt x="647668" y="0"/>
                  </a:lnTo>
                  <a:lnTo>
                    <a:pt x="647668" y="215878"/>
                  </a:lnTo>
                  <a:lnTo>
                    <a:pt x="0" y="215878"/>
                  </a:lnTo>
                  <a:lnTo>
                    <a:pt x="0" y="0"/>
                  </a:lnTo>
                  <a:close/>
                </a:path>
              </a:pathLst>
            </a:custGeom>
            <a:solidFill>
              <a:srgbClr val="338AF3"/>
            </a:solidFill>
            <a:ln w="1262" cap="flat">
              <a:noFill/>
              <a:prstDash val="solid"/>
              <a:miter/>
            </a:ln>
          </p:spPr>
          <p:txBody>
            <a:bodyPr rtlCol="0" anchor="ctr"/>
            <a:lstStyle/>
            <a:p>
              <a:endParaRPr lang="en-QA"/>
            </a:p>
          </p:txBody>
        </p:sp>
      </p:grpSp>
      <p:grpSp>
        <p:nvGrpSpPr>
          <p:cNvPr id="4529" name="Graphic 2">
            <a:extLst>
              <a:ext uri="{FF2B5EF4-FFF2-40B4-BE49-F238E27FC236}">
                <a16:creationId xmlns:a16="http://schemas.microsoft.com/office/drawing/2014/main" id="{A8C7930D-E2F9-361B-019B-3D08F50475EE}"/>
              </a:ext>
            </a:extLst>
          </p:cNvPr>
          <p:cNvGrpSpPr/>
          <p:nvPr/>
        </p:nvGrpSpPr>
        <p:grpSpPr>
          <a:xfrm>
            <a:off x="21257543" y="4591015"/>
            <a:ext cx="855664" cy="570413"/>
            <a:chOff x="16439919" y="7274707"/>
            <a:chExt cx="647668" cy="431756"/>
          </a:xfrm>
        </p:grpSpPr>
        <p:sp>
          <p:nvSpPr>
            <p:cNvPr id="4530" name="Freeform 4529">
              <a:extLst>
                <a:ext uri="{FF2B5EF4-FFF2-40B4-BE49-F238E27FC236}">
                  <a16:creationId xmlns:a16="http://schemas.microsoft.com/office/drawing/2014/main" id="{656F914C-5410-9E25-C9D1-F47907EECE16}"/>
                </a:ext>
              </a:extLst>
            </p:cNvPr>
            <p:cNvSpPr/>
            <p:nvPr/>
          </p:nvSpPr>
          <p:spPr>
            <a:xfrm>
              <a:off x="16439919" y="727470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338AF3"/>
            </a:solidFill>
            <a:ln w="1262" cap="flat">
              <a:noFill/>
              <a:prstDash val="solid"/>
              <a:miter/>
            </a:ln>
          </p:spPr>
          <p:txBody>
            <a:bodyPr rtlCol="0" anchor="ctr"/>
            <a:lstStyle/>
            <a:p>
              <a:endParaRPr lang="en-QA"/>
            </a:p>
          </p:txBody>
        </p:sp>
        <p:sp>
          <p:nvSpPr>
            <p:cNvPr id="4531" name="Freeform 4530">
              <a:extLst>
                <a:ext uri="{FF2B5EF4-FFF2-40B4-BE49-F238E27FC236}">
                  <a16:creationId xmlns:a16="http://schemas.microsoft.com/office/drawing/2014/main" id="{DA8082EA-DBAB-5B12-B2E9-32F26DDEA137}"/>
                </a:ext>
              </a:extLst>
            </p:cNvPr>
            <p:cNvSpPr/>
            <p:nvPr/>
          </p:nvSpPr>
          <p:spPr>
            <a:xfrm>
              <a:off x="16439919" y="7274707"/>
              <a:ext cx="647668" cy="431756"/>
            </a:xfrm>
            <a:custGeom>
              <a:avLst/>
              <a:gdLst>
                <a:gd name="connsiteX0" fmla="*/ 0 w 647668"/>
                <a:gd name="connsiteY0" fmla="*/ 431756 h 431756"/>
                <a:gd name="connsiteX1" fmla="*/ 0 w 647668"/>
                <a:gd name="connsiteY1" fmla="*/ 0 h 431756"/>
                <a:gd name="connsiteX2" fmla="*/ 647668 w 647668"/>
                <a:gd name="connsiteY2" fmla="*/ 0 h 431756"/>
              </a:gdLst>
              <a:ahLst/>
              <a:cxnLst>
                <a:cxn ang="0">
                  <a:pos x="connsiteX0" y="connsiteY0"/>
                </a:cxn>
                <a:cxn ang="0">
                  <a:pos x="connsiteX1" y="connsiteY1"/>
                </a:cxn>
                <a:cxn ang="0">
                  <a:pos x="connsiteX2" y="connsiteY2"/>
                </a:cxn>
              </a:cxnLst>
              <a:rect l="l" t="t" r="r" b="b"/>
              <a:pathLst>
                <a:path w="647668" h="431756">
                  <a:moveTo>
                    <a:pt x="0" y="431756"/>
                  </a:moveTo>
                  <a:lnTo>
                    <a:pt x="0" y="0"/>
                  </a:lnTo>
                  <a:lnTo>
                    <a:pt x="647668" y="0"/>
                  </a:lnTo>
                </a:path>
              </a:pathLst>
            </a:custGeom>
            <a:solidFill>
              <a:srgbClr val="6DA544"/>
            </a:solidFill>
            <a:ln w="1262" cap="flat">
              <a:noFill/>
              <a:prstDash val="solid"/>
              <a:miter/>
            </a:ln>
          </p:spPr>
          <p:txBody>
            <a:bodyPr rtlCol="0" anchor="ctr"/>
            <a:lstStyle/>
            <a:p>
              <a:endParaRPr lang="en-QA"/>
            </a:p>
          </p:txBody>
        </p:sp>
        <p:sp>
          <p:nvSpPr>
            <p:cNvPr id="4532" name="Freeform 4531">
              <a:extLst>
                <a:ext uri="{FF2B5EF4-FFF2-40B4-BE49-F238E27FC236}">
                  <a16:creationId xmlns:a16="http://schemas.microsoft.com/office/drawing/2014/main" id="{8A5AA6C4-30C5-40C5-59DA-39CE648B8654}"/>
                </a:ext>
              </a:extLst>
            </p:cNvPr>
            <p:cNvSpPr/>
            <p:nvPr/>
          </p:nvSpPr>
          <p:spPr>
            <a:xfrm>
              <a:off x="16439919" y="7274707"/>
              <a:ext cx="647668" cy="431756"/>
            </a:xfrm>
            <a:custGeom>
              <a:avLst/>
              <a:gdLst>
                <a:gd name="connsiteX0" fmla="*/ 647668 w 647668"/>
                <a:gd name="connsiteY0" fmla="*/ 84609 h 431756"/>
                <a:gd name="connsiteX1" fmla="*/ 647668 w 647668"/>
                <a:gd name="connsiteY1" fmla="*/ 0 h 431756"/>
                <a:gd name="connsiteX2" fmla="*/ 520786 w 647668"/>
                <a:gd name="connsiteY2" fmla="*/ 0 h 431756"/>
                <a:gd name="connsiteX3" fmla="*/ 0 w 647668"/>
                <a:gd name="connsiteY3" fmla="*/ 347147 h 431756"/>
                <a:gd name="connsiteX4" fmla="*/ 0 w 647668"/>
                <a:gd name="connsiteY4" fmla="*/ 431756 h 431756"/>
                <a:gd name="connsiteX5" fmla="*/ 126882 w 647668"/>
                <a:gd name="connsiteY5" fmla="*/ 431756 h 431756"/>
                <a:gd name="connsiteX6" fmla="*/ 647668 w 647668"/>
                <a:gd name="connsiteY6" fmla="*/ 84609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68" h="431756">
                  <a:moveTo>
                    <a:pt x="647668" y="84609"/>
                  </a:moveTo>
                  <a:lnTo>
                    <a:pt x="647668" y="0"/>
                  </a:lnTo>
                  <a:lnTo>
                    <a:pt x="520786" y="0"/>
                  </a:lnTo>
                  <a:lnTo>
                    <a:pt x="0" y="347147"/>
                  </a:lnTo>
                  <a:lnTo>
                    <a:pt x="0" y="431756"/>
                  </a:lnTo>
                  <a:lnTo>
                    <a:pt x="126882" y="431756"/>
                  </a:lnTo>
                  <a:lnTo>
                    <a:pt x="647668" y="84609"/>
                  </a:lnTo>
                  <a:close/>
                </a:path>
              </a:pathLst>
            </a:custGeom>
            <a:solidFill>
              <a:srgbClr val="FFDA44"/>
            </a:solidFill>
            <a:ln w="1262" cap="flat">
              <a:noFill/>
              <a:prstDash val="solid"/>
              <a:miter/>
            </a:ln>
          </p:spPr>
          <p:txBody>
            <a:bodyPr rtlCol="0" anchor="ctr"/>
            <a:lstStyle/>
            <a:p>
              <a:endParaRPr lang="en-QA"/>
            </a:p>
          </p:txBody>
        </p:sp>
        <p:sp>
          <p:nvSpPr>
            <p:cNvPr id="4533" name="Freeform 4532">
              <a:extLst>
                <a:ext uri="{FF2B5EF4-FFF2-40B4-BE49-F238E27FC236}">
                  <a16:creationId xmlns:a16="http://schemas.microsoft.com/office/drawing/2014/main" id="{45589675-3AA2-B814-D3A3-BFD8666E8BFD}"/>
                </a:ext>
              </a:extLst>
            </p:cNvPr>
            <p:cNvSpPr/>
            <p:nvPr/>
          </p:nvSpPr>
          <p:spPr>
            <a:xfrm>
              <a:off x="16439919" y="7274707"/>
              <a:ext cx="647668" cy="431756"/>
            </a:xfrm>
            <a:custGeom>
              <a:avLst/>
              <a:gdLst>
                <a:gd name="connsiteX0" fmla="*/ 647668 w 647668"/>
                <a:gd name="connsiteY0" fmla="*/ 0 h 431756"/>
                <a:gd name="connsiteX1" fmla="*/ 647668 w 647668"/>
                <a:gd name="connsiteY1" fmla="*/ 50763 h 431756"/>
                <a:gd name="connsiteX2" fmla="*/ 76129 w 647668"/>
                <a:gd name="connsiteY2" fmla="*/ 431756 h 431756"/>
                <a:gd name="connsiteX3" fmla="*/ 0 w 647668"/>
                <a:gd name="connsiteY3" fmla="*/ 431756 h 431756"/>
                <a:gd name="connsiteX4" fmla="*/ 0 w 647668"/>
                <a:gd name="connsiteY4" fmla="*/ 380993 h 431756"/>
                <a:gd name="connsiteX5" fmla="*/ 571539 w 647668"/>
                <a:gd name="connsiteY5" fmla="*/ 0 h 431756"/>
                <a:gd name="connsiteX6" fmla="*/ 647668 w 647668"/>
                <a:gd name="connsiteY6"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68" h="431756">
                  <a:moveTo>
                    <a:pt x="647668" y="0"/>
                  </a:moveTo>
                  <a:lnTo>
                    <a:pt x="647668" y="50763"/>
                  </a:lnTo>
                  <a:lnTo>
                    <a:pt x="76129" y="431756"/>
                  </a:lnTo>
                  <a:lnTo>
                    <a:pt x="0" y="431756"/>
                  </a:lnTo>
                  <a:lnTo>
                    <a:pt x="0" y="380993"/>
                  </a:lnTo>
                  <a:lnTo>
                    <a:pt x="571539" y="0"/>
                  </a:lnTo>
                  <a:lnTo>
                    <a:pt x="647668" y="0"/>
                  </a:lnTo>
                  <a:close/>
                </a:path>
              </a:pathLst>
            </a:custGeom>
            <a:solidFill>
              <a:srgbClr val="000000"/>
            </a:solidFill>
            <a:ln w="1262" cap="flat">
              <a:noFill/>
              <a:prstDash val="solid"/>
              <a:miter/>
            </a:ln>
          </p:spPr>
          <p:txBody>
            <a:bodyPr rtlCol="0" anchor="ctr"/>
            <a:lstStyle/>
            <a:p>
              <a:endParaRPr lang="en-QA"/>
            </a:p>
          </p:txBody>
        </p:sp>
      </p:grpSp>
      <p:grpSp>
        <p:nvGrpSpPr>
          <p:cNvPr id="4534" name="Graphic 2">
            <a:extLst>
              <a:ext uri="{FF2B5EF4-FFF2-40B4-BE49-F238E27FC236}">
                <a16:creationId xmlns:a16="http://schemas.microsoft.com/office/drawing/2014/main" id="{A87C7ABC-11E8-1542-A8A1-075C6D3A4CCA}"/>
              </a:ext>
            </a:extLst>
          </p:cNvPr>
          <p:cNvGrpSpPr/>
          <p:nvPr/>
        </p:nvGrpSpPr>
        <p:grpSpPr>
          <a:xfrm>
            <a:off x="21257543" y="3520239"/>
            <a:ext cx="855664" cy="570413"/>
            <a:chOff x="16439919" y="6464217"/>
            <a:chExt cx="647668" cy="431756"/>
          </a:xfrm>
        </p:grpSpPr>
        <p:sp>
          <p:nvSpPr>
            <p:cNvPr id="4535" name="Freeform 4534">
              <a:extLst>
                <a:ext uri="{FF2B5EF4-FFF2-40B4-BE49-F238E27FC236}">
                  <a16:creationId xmlns:a16="http://schemas.microsoft.com/office/drawing/2014/main" id="{82F6844B-B0DD-2602-9DF0-7AE2A8D9C52D}"/>
                </a:ext>
              </a:extLst>
            </p:cNvPr>
            <p:cNvSpPr/>
            <p:nvPr/>
          </p:nvSpPr>
          <p:spPr>
            <a:xfrm>
              <a:off x="16439919" y="646421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sp>
          <p:nvSpPr>
            <p:cNvPr id="4536" name="Freeform 4535">
              <a:extLst>
                <a:ext uri="{FF2B5EF4-FFF2-40B4-BE49-F238E27FC236}">
                  <a16:creationId xmlns:a16="http://schemas.microsoft.com/office/drawing/2014/main" id="{A49BECF2-26A7-63BE-D7A0-9799BD4F5326}"/>
                </a:ext>
              </a:extLst>
            </p:cNvPr>
            <p:cNvSpPr/>
            <p:nvPr/>
          </p:nvSpPr>
          <p:spPr>
            <a:xfrm>
              <a:off x="16439919" y="6464217"/>
              <a:ext cx="323834" cy="215878"/>
            </a:xfrm>
            <a:custGeom>
              <a:avLst/>
              <a:gdLst>
                <a:gd name="connsiteX0" fmla="*/ 0 w 323834"/>
                <a:gd name="connsiteY0" fmla="*/ 0 h 215878"/>
                <a:gd name="connsiteX1" fmla="*/ 323834 w 323834"/>
                <a:gd name="connsiteY1" fmla="*/ 0 h 215878"/>
                <a:gd name="connsiteX2" fmla="*/ 323834 w 323834"/>
                <a:gd name="connsiteY2" fmla="*/ 215878 h 215878"/>
                <a:gd name="connsiteX3" fmla="*/ 0 w 323834"/>
                <a:gd name="connsiteY3" fmla="*/ 215878 h 215878"/>
                <a:gd name="connsiteX4" fmla="*/ 0 w 323834"/>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34" h="215878">
                  <a:moveTo>
                    <a:pt x="0" y="0"/>
                  </a:moveTo>
                  <a:lnTo>
                    <a:pt x="323834" y="0"/>
                  </a:lnTo>
                  <a:lnTo>
                    <a:pt x="323834" y="215878"/>
                  </a:lnTo>
                  <a:lnTo>
                    <a:pt x="0" y="215878"/>
                  </a:lnTo>
                  <a:lnTo>
                    <a:pt x="0" y="0"/>
                  </a:lnTo>
                  <a:close/>
                </a:path>
              </a:pathLst>
            </a:custGeom>
            <a:solidFill>
              <a:srgbClr val="0052B4"/>
            </a:solidFill>
            <a:ln w="1262" cap="flat">
              <a:noFill/>
              <a:prstDash val="solid"/>
              <a:miter/>
            </a:ln>
          </p:spPr>
          <p:txBody>
            <a:bodyPr rtlCol="0" anchor="ctr"/>
            <a:lstStyle/>
            <a:p>
              <a:endParaRPr lang="en-QA"/>
            </a:p>
          </p:txBody>
        </p:sp>
        <p:sp>
          <p:nvSpPr>
            <p:cNvPr id="4537" name="Freeform 4536">
              <a:extLst>
                <a:ext uri="{FF2B5EF4-FFF2-40B4-BE49-F238E27FC236}">
                  <a16:creationId xmlns:a16="http://schemas.microsoft.com/office/drawing/2014/main" id="{3BCD8BC5-2383-B031-379F-CC2FA0F2B0FB}"/>
                </a:ext>
              </a:extLst>
            </p:cNvPr>
            <p:cNvSpPr/>
            <p:nvPr/>
          </p:nvSpPr>
          <p:spPr>
            <a:xfrm>
              <a:off x="16527916" y="6501851"/>
              <a:ext cx="147839" cy="140623"/>
            </a:xfrm>
            <a:custGeom>
              <a:avLst/>
              <a:gdLst>
                <a:gd name="connsiteX0" fmla="*/ 147840 w 147839"/>
                <a:gd name="connsiteY0" fmla="*/ 70305 h 140623"/>
                <a:gd name="connsiteX1" fmla="*/ 117666 w 147839"/>
                <a:gd name="connsiteY1" fmla="*/ 84521 h 140623"/>
                <a:gd name="connsiteX2" fmla="*/ 133699 w 147839"/>
                <a:gd name="connsiteY2" fmla="*/ 113772 h 140623"/>
                <a:gd name="connsiteX3" fmla="*/ 100874 w 147839"/>
                <a:gd name="connsiteY3" fmla="*/ 107497 h 140623"/>
                <a:gd name="connsiteX4" fmla="*/ 96708 w 147839"/>
                <a:gd name="connsiteY4" fmla="*/ 140624 h 140623"/>
                <a:gd name="connsiteX5" fmla="*/ 73983 w 147839"/>
                <a:gd name="connsiteY5" fmla="*/ 116258 h 140623"/>
                <a:gd name="connsiteX6" fmla="*/ 51132 w 147839"/>
                <a:gd name="connsiteY6" fmla="*/ 140624 h 140623"/>
                <a:gd name="connsiteX7" fmla="*/ 46966 w 147839"/>
                <a:gd name="connsiteY7" fmla="*/ 107497 h 140623"/>
                <a:gd name="connsiteX8" fmla="*/ 14140 w 147839"/>
                <a:gd name="connsiteY8" fmla="*/ 113759 h 140623"/>
                <a:gd name="connsiteX9" fmla="*/ 30173 w 147839"/>
                <a:gd name="connsiteY9" fmla="*/ 84508 h 140623"/>
                <a:gd name="connsiteX10" fmla="*/ 0 w 147839"/>
                <a:gd name="connsiteY10" fmla="*/ 70305 h 140623"/>
                <a:gd name="connsiteX11" fmla="*/ 30173 w 147839"/>
                <a:gd name="connsiteY11" fmla="*/ 56103 h 140623"/>
                <a:gd name="connsiteX12" fmla="*/ 14140 w 147839"/>
                <a:gd name="connsiteY12" fmla="*/ 26852 h 140623"/>
                <a:gd name="connsiteX13" fmla="*/ 46966 w 147839"/>
                <a:gd name="connsiteY13" fmla="*/ 33126 h 140623"/>
                <a:gd name="connsiteX14" fmla="*/ 51132 w 147839"/>
                <a:gd name="connsiteY14" fmla="*/ 0 h 140623"/>
                <a:gd name="connsiteX15" fmla="*/ 73983 w 147839"/>
                <a:gd name="connsiteY15" fmla="*/ 24365 h 140623"/>
                <a:gd name="connsiteX16" fmla="*/ 96708 w 147839"/>
                <a:gd name="connsiteY16" fmla="*/ 0 h 140623"/>
                <a:gd name="connsiteX17" fmla="*/ 100874 w 147839"/>
                <a:gd name="connsiteY17" fmla="*/ 33126 h 140623"/>
                <a:gd name="connsiteX18" fmla="*/ 133699 w 147839"/>
                <a:gd name="connsiteY18" fmla="*/ 26852 h 140623"/>
                <a:gd name="connsiteX19" fmla="*/ 117666 w 147839"/>
                <a:gd name="connsiteY19" fmla="*/ 56103 h 140623"/>
                <a:gd name="connsiteX20" fmla="*/ 147840 w 147839"/>
                <a:gd name="connsiteY20" fmla="*/ 70305 h 14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7839" h="140623">
                  <a:moveTo>
                    <a:pt x="147840" y="70305"/>
                  </a:moveTo>
                  <a:lnTo>
                    <a:pt x="117666" y="84521"/>
                  </a:lnTo>
                  <a:lnTo>
                    <a:pt x="133699" y="113772"/>
                  </a:lnTo>
                  <a:lnTo>
                    <a:pt x="100874" y="107497"/>
                  </a:lnTo>
                  <a:lnTo>
                    <a:pt x="96708" y="140624"/>
                  </a:lnTo>
                  <a:lnTo>
                    <a:pt x="73983" y="116258"/>
                  </a:lnTo>
                  <a:lnTo>
                    <a:pt x="51132" y="140624"/>
                  </a:lnTo>
                  <a:lnTo>
                    <a:pt x="46966" y="107497"/>
                  </a:lnTo>
                  <a:lnTo>
                    <a:pt x="14140" y="113759"/>
                  </a:lnTo>
                  <a:lnTo>
                    <a:pt x="30173" y="84508"/>
                  </a:lnTo>
                  <a:lnTo>
                    <a:pt x="0" y="70305"/>
                  </a:lnTo>
                  <a:lnTo>
                    <a:pt x="30173" y="56103"/>
                  </a:lnTo>
                  <a:lnTo>
                    <a:pt x="14140" y="26852"/>
                  </a:lnTo>
                  <a:lnTo>
                    <a:pt x="46966" y="33126"/>
                  </a:lnTo>
                  <a:lnTo>
                    <a:pt x="51132" y="0"/>
                  </a:lnTo>
                  <a:lnTo>
                    <a:pt x="73983" y="24365"/>
                  </a:lnTo>
                  <a:lnTo>
                    <a:pt x="96708" y="0"/>
                  </a:lnTo>
                  <a:lnTo>
                    <a:pt x="100874" y="33126"/>
                  </a:lnTo>
                  <a:lnTo>
                    <a:pt x="133699" y="26852"/>
                  </a:lnTo>
                  <a:lnTo>
                    <a:pt x="117666" y="56103"/>
                  </a:lnTo>
                  <a:lnTo>
                    <a:pt x="147840" y="70305"/>
                  </a:lnTo>
                  <a:close/>
                </a:path>
              </a:pathLst>
            </a:custGeom>
            <a:solidFill>
              <a:srgbClr val="FFFFFF"/>
            </a:solidFill>
            <a:ln w="1262" cap="flat">
              <a:noFill/>
              <a:prstDash val="solid"/>
              <a:miter/>
            </a:ln>
          </p:spPr>
          <p:txBody>
            <a:bodyPr rtlCol="0" anchor="ctr"/>
            <a:lstStyle/>
            <a:p>
              <a:endParaRPr lang="en-QA"/>
            </a:p>
          </p:txBody>
        </p:sp>
        <p:sp>
          <p:nvSpPr>
            <p:cNvPr id="4538" name="Freeform 4537">
              <a:extLst>
                <a:ext uri="{FF2B5EF4-FFF2-40B4-BE49-F238E27FC236}">
                  <a16:creationId xmlns:a16="http://schemas.microsoft.com/office/drawing/2014/main" id="{85DFCE57-EDB6-A224-98E7-06CA70318DD1}"/>
                </a:ext>
              </a:extLst>
            </p:cNvPr>
            <p:cNvSpPr/>
            <p:nvPr/>
          </p:nvSpPr>
          <p:spPr>
            <a:xfrm>
              <a:off x="16565160" y="6535469"/>
              <a:ext cx="73351" cy="73385"/>
            </a:xfrm>
            <a:custGeom>
              <a:avLst/>
              <a:gdLst>
                <a:gd name="connsiteX0" fmla="*/ 36739 w 73351"/>
                <a:gd name="connsiteY0" fmla="*/ 73386 h 73385"/>
                <a:gd name="connsiteX1" fmla="*/ 73351 w 73351"/>
                <a:gd name="connsiteY1" fmla="*/ 36700 h 73385"/>
                <a:gd name="connsiteX2" fmla="*/ 36739 w 73351"/>
                <a:gd name="connsiteY2" fmla="*/ 0 h 73385"/>
                <a:gd name="connsiteX3" fmla="*/ 0 w 73351"/>
                <a:gd name="connsiteY3" fmla="*/ 36700 h 73385"/>
                <a:gd name="connsiteX4" fmla="*/ 36739 w 73351"/>
                <a:gd name="connsiteY4" fmla="*/ 73386 h 73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51" h="73385">
                  <a:moveTo>
                    <a:pt x="36739" y="73386"/>
                  </a:moveTo>
                  <a:cubicBezTo>
                    <a:pt x="56939" y="73386"/>
                    <a:pt x="73351" y="56962"/>
                    <a:pt x="73351" y="36700"/>
                  </a:cubicBezTo>
                  <a:cubicBezTo>
                    <a:pt x="73351" y="16437"/>
                    <a:pt x="56939" y="0"/>
                    <a:pt x="36739" y="0"/>
                  </a:cubicBezTo>
                  <a:cubicBezTo>
                    <a:pt x="16413" y="0"/>
                    <a:pt x="0" y="16437"/>
                    <a:pt x="0" y="36700"/>
                  </a:cubicBezTo>
                  <a:cubicBezTo>
                    <a:pt x="0" y="56962"/>
                    <a:pt x="16413" y="73386"/>
                    <a:pt x="36739" y="73386"/>
                  </a:cubicBezTo>
                  <a:close/>
                </a:path>
              </a:pathLst>
            </a:custGeom>
            <a:solidFill>
              <a:srgbClr val="0052B4"/>
            </a:solidFill>
            <a:ln w="1262" cap="flat">
              <a:noFill/>
              <a:prstDash val="solid"/>
              <a:miter/>
            </a:ln>
          </p:spPr>
          <p:txBody>
            <a:bodyPr rtlCol="0" anchor="ctr"/>
            <a:lstStyle/>
            <a:p>
              <a:endParaRPr lang="en-QA"/>
            </a:p>
          </p:txBody>
        </p:sp>
        <p:sp>
          <p:nvSpPr>
            <p:cNvPr id="4539" name="Freeform 4538">
              <a:extLst>
                <a:ext uri="{FF2B5EF4-FFF2-40B4-BE49-F238E27FC236}">
                  <a16:creationId xmlns:a16="http://schemas.microsoft.com/office/drawing/2014/main" id="{06612062-6E3E-0E44-E28A-C5842D277ABF}"/>
                </a:ext>
              </a:extLst>
            </p:cNvPr>
            <p:cNvSpPr/>
            <p:nvPr/>
          </p:nvSpPr>
          <p:spPr>
            <a:xfrm>
              <a:off x="16577280" y="6547627"/>
              <a:ext cx="49112" cy="49059"/>
            </a:xfrm>
            <a:custGeom>
              <a:avLst/>
              <a:gdLst>
                <a:gd name="connsiteX0" fmla="*/ 24619 w 49112"/>
                <a:gd name="connsiteY0" fmla="*/ 49059 h 49059"/>
                <a:gd name="connsiteX1" fmla="*/ 0 w 49112"/>
                <a:gd name="connsiteY1" fmla="*/ 24530 h 49059"/>
                <a:gd name="connsiteX2" fmla="*/ 24619 w 49112"/>
                <a:gd name="connsiteY2" fmla="*/ 0 h 49059"/>
                <a:gd name="connsiteX3" fmla="*/ 49112 w 49112"/>
                <a:gd name="connsiteY3" fmla="*/ 24530 h 49059"/>
                <a:gd name="connsiteX4" fmla="*/ 24619 w 49112"/>
                <a:gd name="connsiteY4" fmla="*/ 49059 h 490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12" h="49059">
                  <a:moveTo>
                    <a:pt x="24619" y="49059"/>
                  </a:moveTo>
                  <a:cubicBezTo>
                    <a:pt x="10984" y="49059"/>
                    <a:pt x="0" y="38050"/>
                    <a:pt x="0" y="24530"/>
                  </a:cubicBezTo>
                  <a:cubicBezTo>
                    <a:pt x="0" y="11009"/>
                    <a:pt x="10984" y="0"/>
                    <a:pt x="24619" y="0"/>
                  </a:cubicBezTo>
                  <a:cubicBezTo>
                    <a:pt x="38128" y="0"/>
                    <a:pt x="49112" y="11009"/>
                    <a:pt x="49112" y="24530"/>
                  </a:cubicBezTo>
                  <a:cubicBezTo>
                    <a:pt x="49112" y="38050"/>
                    <a:pt x="38128" y="49059"/>
                    <a:pt x="24619" y="49059"/>
                  </a:cubicBezTo>
                  <a:close/>
                </a:path>
              </a:pathLst>
            </a:custGeom>
            <a:solidFill>
              <a:srgbClr val="FFFFFF"/>
            </a:solidFill>
            <a:ln w="1262" cap="flat">
              <a:noFill/>
              <a:prstDash val="solid"/>
              <a:miter/>
            </a:ln>
          </p:spPr>
          <p:txBody>
            <a:bodyPr rtlCol="0" anchor="ctr"/>
            <a:lstStyle/>
            <a:p>
              <a:endParaRPr lang="en-QA"/>
            </a:p>
          </p:txBody>
        </p:sp>
      </p:grpSp>
      <p:grpSp>
        <p:nvGrpSpPr>
          <p:cNvPr id="8587" name="Graphic 2">
            <a:extLst>
              <a:ext uri="{FF2B5EF4-FFF2-40B4-BE49-F238E27FC236}">
                <a16:creationId xmlns:a16="http://schemas.microsoft.com/office/drawing/2014/main" id="{30F5FCCE-D69E-8C9F-05D5-7D70F22BBFA7}"/>
              </a:ext>
            </a:extLst>
          </p:cNvPr>
          <p:cNvGrpSpPr/>
          <p:nvPr/>
        </p:nvGrpSpPr>
        <p:grpSpPr>
          <a:xfrm>
            <a:off x="21257543" y="6732566"/>
            <a:ext cx="855664" cy="570413"/>
            <a:chOff x="16439919" y="8895686"/>
            <a:chExt cx="647668" cy="431756"/>
          </a:xfrm>
        </p:grpSpPr>
        <p:sp>
          <p:nvSpPr>
            <p:cNvPr id="8589" name="Freeform 8588">
              <a:extLst>
                <a:ext uri="{FF2B5EF4-FFF2-40B4-BE49-F238E27FC236}">
                  <a16:creationId xmlns:a16="http://schemas.microsoft.com/office/drawing/2014/main" id="{C7C92A83-FA1D-F5A7-8B59-D220B969E5BC}"/>
                </a:ext>
              </a:extLst>
            </p:cNvPr>
            <p:cNvSpPr/>
            <p:nvPr/>
          </p:nvSpPr>
          <p:spPr>
            <a:xfrm>
              <a:off x="16439919" y="889568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sp>
          <p:nvSpPr>
            <p:cNvPr id="8591" name="Freeform 8590">
              <a:extLst>
                <a:ext uri="{FF2B5EF4-FFF2-40B4-BE49-F238E27FC236}">
                  <a16:creationId xmlns:a16="http://schemas.microsoft.com/office/drawing/2014/main" id="{92266910-2D29-6F05-CEC6-33BFCEDAA624}"/>
                </a:ext>
              </a:extLst>
            </p:cNvPr>
            <p:cNvSpPr/>
            <p:nvPr/>
          </p:nvSpPr>
          <p:spPr>
            <a:xfrm>
              <a:off x="16447619" y="8895686"/>
              <a:ext cx="632266" cy="431756"/>
            </a:xfrm>
            <a:custGeom>
              <a:avLst/>
              <a:gdLst>
                <a:gd name="connsiteX0" fmla="*/ 0 w 632266"/>
                <a:gd name="connsiteY0" fmla="*/ 0 h 431756"/>
                <a:gd name="connsiteX1" fmla="*/ 262982 w 632266"/>
                <a:gd name="connsiteY1" fmla="*/ 268964 h 431756"/>
                <a:gd name="connsiteX2" fmla="*/ 429507 w 632266"/>
                <a:gd name="connsiteY2" fmla="*/ 431756 h 431756"/>
                <a:gd name="connsiteX3" fmla="*/ 632267 w 632266"/>
                <a:gd name="connsiteY3" fmla="*/ 431756 h 431756"/>
                <a:gd name="connsiteX4" fmla="*/ 369285 w 632266"/>
                <a:gd name="connsiteY4" fmla="*/ 162780 h 431756"/>
                <a:gd name="connsiteX5" fmla="*/ 202760 w 632266"/>
                <a:gd name="connsiteY5" fmla="*/ 0 h 431756"/>
                <a:gd name="connsiteX6" fmla="*/ 0 w 632266"/>
                <a:gd name="connsiteY6"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2266" h="431756">
                  <a:moveTo>
                    <a:pt x="0" y="0"/>
                  </a:moveTo>
                  <a:lnTo>
                    <a:pt x="262982" y="268964"/>
                  </a:lnTo>
                  <a:lnTo>
                    <a:pt x="429507" y="431756"/>
                  </a:lnTo>
                  <a:lnTo>
                    <a:pt x="632267" y="431756"/>
                  </a:lnTo>
                  <a:lnTo>
                    <a:pt x="369285" y="162780"/>
                  </a:lnTo>
                  <a:lnTo>
                    <a:pt x="202760" y="0"/>
                  </a:lnTo>
                  <a:lnTo>
                    <a:pt x="0" y="0"/>
                  </a:lnTo>
                  <a:close/>
                </a:path>
              </a:pathLst>
            </a:custGeom>
            <a:solidFill>
              <a:srgbClr val="FFFFFF"/>
            </a:solidFill>
            <a:ln w="1262" cap="flat">
              <a:noFill/>
              <a:prstDash val="solid"/>
              <a:miter/>
            </a:ln>
          </p:spPr>
          <p:txBody>
            <a:bodyPr rtlCol="0" anchor="ctr"/>
            <a:lstStyle/>
            <a:p>
              <a:endParaRPr lang="en-QA"/>
            </a:p>
          </p:txBody>
        </p:sp>
        <p:sp>
          <p:nvSpPr>
            <p:cNvPr id="8593" name="Freeform 8592">
              <a:extLst>
                <a:ext uri="{FF2B5EF4-FFF2-40B4-BE49-F238E27FC236}">
                  <a16:creationId xmlns:a16="http://schemas.microsoft.com/office/drawing/2014/main" id="{55B5A9EE-D8E4-2BA6-B582-7CD97FC56152}"/>
                </a:ext>
              </a:extLst>
            </p:cNvPr>
            <p:cNvSpPr/>
            <p:nvPr/>
          </p:nvSpPr>
          <p:spPr>
            <a:xfrm>
              <a:off x="16494712" y="8895686"/>
              <a:ext cx="538081" cy="431756"/>
            </a:xfrm>
            <a:custGeom>
              <a:avLst/>
              <a:gdLst>
                <a:gd name="connsiteX0" fmla="*/ 0 w 538081"/>
                <a:gd name="connsiteY0" fmla="*/ 0 h 431756"/>
                <a:gd name="connsiteX1" fmla="*/ 431779 w 538081"/>
                <a:gd name="connsiteY1" fmla="*/ 431756 h 431756"/>
                <a:gd name="connsiteX2" fmla="*/ 538081 w 538081"/>
                <a:gd name="connsiteY2" fmla="*/ 431756 h 431756"/>
                <a:gd name="connsiteX3" fmla="*/ 106302 w 538081"/>
                <a:gd name="connsiteY3" fmla="*/ 0 h 431756"/>
                <a:gd name="connsiteX4" fmla="*/ 0 w 538081"/>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081" h="431756">
                  <a:moveTo>
                    <a:pt x="0" y="0"/>
                  </a:moveTo>
                  <a:lnTo>
                    <a:pt x="431779" y="431756"/>
                  </a:lnTo>
                  <a:lnTo>
                    <a:pt x="538081" y="431756"/>
                  </a:lnTo>
                  <a:lnTo>
                    <a:pt x="106302" y="0"/>
                  </a:lnTo>
                  <a:lnTo>
                    <a:pt x="0" y="0"/>
                  </a:lnTo>
                  <a:close/>
                </a:path>
              </a:pathLst>
            </a:custGeom>
            <a:solidFill>
              <a:srgbClr val="000000"/>
            </a:solidFill>
            <a:ln w="1262" cap="flat">
              <a:noFill/>
              <a:prstDash val="solid"/>
              <a:miter/>
            </a:ln>
          </p:spPr>
          <p:txBody>
            <a:bodyPr rtlCol="0" anchor="ctr"/>
            <a:lstStyle/>
            <a:p>
              <a:endParaRPr lang="en-QA"/>
            </a:p>
          </p:txBody>
        </p:sp>
      </p:grpSp>
      <p:grpSp>
        <p:nvGrpSpPr>
          <p:cNvPr id="8643" name="Graphic 2">
            <a:extLst>
              <a:ext uri="{FF2B5EF4-FFF2-40B4-BE49-F238E27FC236}">
                <a16:creationId xmlns:a16="http://schemas.microsoft.com/office/drawing/2014/main" id="{8662D080-35C7-B89D-4537-21E6B76E2E29}"/>
              </a:ext>
            </a:extLst>
          </p:cNvPr>
          <p:cNvGrpSpPr/>
          <p:nvPr/>
        </p:nvGrpSpPr>
        <p:grpSpPr>
          <a:xfrm>
            <a:off x="19901489" y="11014551"/>
            <a:ext cx="855664" cy="570413"/>
            <a:chOff x="15413497" y="12136799"/>
            <a:chExt cx="647668" cy="431756"/>
          </a:xfrm>
        </p:grpSpPr>
        <p:sp>
          <p:nvSpPr>
            <p:cNvPr id="8645" name="Freeform 8644">
              <a:extLst>
                <a:ext uri="{FF2B5EF4-FFF2-40B4-BE49-F238E27FC236}">
                  <a16:creationId xmlns:a16="http://schemas.microsoft.com/office/drawing/2014/main" id="{4FE1D7BE-5A78-8D62-C767-510885A234DD}"/>
                </a:ext>
              </a:extLst>
            </p:cNvPr>
            <p:cNvSpPr/>
            <p:nvPr/>
          </p:nvSpPr>
          <p:spPr>
            <a:xfrm>
              <a:off x="15413497" y="12136799"/>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sp>
          <p:nvSpPr>
            <p:cNvPr id="8647" name="Freeform 8646">
              <a:extLst>
                <a:ext uri="{FF2B5EF4-FFF2-40B4-BE49-F238E27FC236}">
                  <a16:creationId xmlns:a16="http://schemas.microsoft.com/office/drawing/2014/main" id="{A739AAF1-40F8-0B7A-4864-7982B4365F2D}"/>
                </a:ext>
              </a:extLst>
            </p:cNvPr>
            <p:cNvSpPr/>
            <p:nvPr/>
          </p:nvSpPr>
          <p:spPr>
            <a:xfrm>
              <a:off x="15413497" y="12143579"/>
              <a:ext cx="323834" cy="418197"/>
            </a:xfrm>
            <a:custGeom>
              <a:avLst/>
              <a:gdLst>
                <a:gd name="connsiteX0" fmla="*/ 323834 w 323834"/>
                <a:gd name="connsiteY0" fmla="*/ 209099 h 418197"/>
                <a:gd name="connsiteX1" fmla="*/ 0 w 323834"/>
                <a:gd name="connsiteY1" fmla="*/ 0 h 418197"/>
                <a:gd name="connsiteX2" fmla="*/ 0 w 323834"/>
                <a:gd name="connsiteY2" fmla="*/ 55964 h 418197"/>
                <a:gd name="connsiteX3" fmla="*/ 197077 w 323834"/>
                <a:gd name="connsiteY3" fmla="*/ 209099 h 418197"/>
                <a:gd name="connsiteX4" fmla="*/ 0 w 323834"/>
                <a:gd name="connsiteY4" fmla="*/ 362233 h 418197"/>
                <a:gd name="connsiteX5" fmla="*/ 0 w 323834"/>
                <a:gd name="connsiteY5" fmla="*/ 418197 h 418197"/>
                <a:gd name="connsiteX6" fmla="*/ 323834 w 323834"/>
                <a:gd name="connsiteY6" fmla="*/ 209099 h 41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834" h="418197">
                  <a:moveTo>
                    <a:pt x="323834" y="209099"/>
                  </a:moveTo>
                  <a:lnTo>
                    <a:pt x="0" y="0"/>
                  </a:lnTo>
                  <a:lnTo>
                    <a:pt x="0" y="55964"/>
                  </a:lnTo>
                  <a:lnTo>
                    <a:pt x="197077" y="209099"/>
                  </a:lnTo>
                  <a:lnTo>
                    <a:pt x="0" y="362233"/>
                  </a:lnTo>
                  <a:lnTo>
                    <a:pt x="0" y="418197"/>
                  </a:lnTo>
                  <a:lnTo>
                    <a:pt x="323834" y="209099"/>
                  </a:lnTo>
                  <a:close/>
                </a:path>
              </a:pathLst>
            </a:custGeom>
            <a:solidFill>
              <a:srgbClr val="FFDA44"/>
            </a:solidFill>
            <a:ln w="1262" cap="flat">
              <a:noFill/>
              <a:prstDash val="solid"/>
              <a:miter/>
            </a:ln>
          </p:spPr>
          <p:txBody>
            <a:bodyPr rtlCol="0" anchor="ctr"/>
            <a:lstStyle/>
            <a:p>
              <a:endParaRPr lang="en-QA"/>
            </a:p>
          </p:txBody>
        </p:sp>
        <p:sp>
          <p:nvSpPr>
            <p:cNvPr id="8649" name="Freeform 8648">
              <a:extLst>
                <a:ext uri="{FF2B5EF4-FFF2-40B4-BE49-F238E27FC236}">
                  <a16:creationId xmlns:a16="http://schemas.microsoft.com/office/drawing/2014/main" id="{FEB536E0-E376-CECB-6502-7A93BD4ACD83}"/>
                </a:ext>
              </a:extLst>
            </p:cNvPr>
            <p:cNvSpPr/>
            <p:nvPr/>
          </p:nvSpPr>
          <p:spPr>
            <a:xfrm>
              <a:off x="15413497" y="12143579"/>
              <a:ext cx="239371" cy="418197"/>
            </a:xfrm>
            <a:custGeom>
              <a:avLst/>
              <a:gdLst>
                <a:gd name="connsiteX0" fmla="*/ 0 w 239371"/>
                <a:gd name="connsiteY0" fmla="*/ 0 h 418197"/>
                <a:gd name="connsiteX1" fmla="*/ 0 w 239371"/>
                <a:gd name="connsiteY1" fmla="*/ 418197 h 418197"/>
                <a:gd name="connsiteX2" fmla="*/ 239372 w 239371"/>
                <a:gd name="connsiteY2" fmla="*/ 209099 h 418197"/>
                <a:gd name="connsiteX3" fmla="*/ 0 w 239371"/>
                <a:gd name="connsiteY3" fmla="*/ 0 h 418197"/>
              </a:gdLst>
              <a:ahLst/>
              <a:cxnLst>
                <a:cxn ang="0">
                  <a:pos x="connsiteX0" y="connsiteY0"/>
                </a:cxn>
                <a:cxn ang="0">
                  <a:pos x="connsiteX1" y="connsiteY1"/>
                </a:cxn>
                <a:cxn ang="0">
                  <a:pos x="connsiteX2" y="connsiteY2"/>
                </a:cxn>
                <a:cxn ang="0">
                  <a:pos x="connsiteX3" y="connsiteY3"/>
                </a:cxn>
              </a:cxnLst>
              <a:rect l="l" t="t" r="r" b="b"/>
              <a:pathLst>
                <a:path w="239371" h="418197">
                  <a:moveTo>
                    <a:pt x="0" y="0"/>
                  </a:moveTo>
                  <a:lnTo>
                    <a:pt x="0" y="418197"/>
                  </a:lnTo>
                  <a:lnTo>
                    <a:pt x="239372" y="209099"/>
                  </a:lnTo>
                  <a:lnTo>
                    <a:pt x="0" y="0"/>
                  </a:lnTo>
                  <a:close/>
                </a:path>
              </a:pathLst>
            </a:custGeom>
            <a:solidFill>
              <a:srgbClr val="000000"/>
            </a:solidFill>
            <a:ln w="1262" cap="flat">
              <a:noFill/>
              <a:prstDash val="solid"/>
              <a:miter/>
            </a:ln>
          </p:spPr>
          <p:txBody>
            <a:bodyPr rtlCol="0" anchor="ctr"/>
            <a:lstStyle/>
            <a:p>
              <a:endParaRPr lang="en-QA"/>
            </a:p>
          </p:txBody>
        </p:sp>
        <p:sp>
          <p:nvSpPr>
            <p:cNvPr id="8651" name="Freeform 8650">
              <a:extLst>
                <a:ext uri="{FF2B5EF4-FFF2-40B4-BE49-F238E27FC236}">
                  <a16:creationId xmlns:a16="http://schemas.microsoft.com/office/drawing/2014/main" id="{A1CDC94C-4454-8363-4BD1-BCF56E6371E0}"/>
                </a:ext>
              </a:extLst>
            </p:cNvPr>
            <p:cNvSpPr/>
            <p:nvPr/>
          </p:nvSpPr>
          <p:spPr>
            <a:xfrm>
              <a:off x="15439253" y="12298746"/>
              <a:ext cx="112615" cy="111649"/>
            </a:xfrm>
            <a:custGeom>
              <a:avLst/>
              <a:gdLst>
                <a:gd name="connsiteX0" fmla="*/ 30173 w 112615"/>
                <a:gd name="connsiteY0" fmla="*/ 0 h 111649"/>
                <a:gd name="connsiteX1" fmla="*/ 61610 w 112615"/>
                <a:gd name="connsiteY1" fmla="*/ 29819 h 111649"/>
                <a:gd name="connsiteX2" fmla="*/ 99738 w 112615"/>
                <a:gd name="connsiteY2" fmla="*/ 9064 h 111649"/>
                <a:gd name="connsiteX3" fmla="*/ 81179 w 112615"/>
                <a:gd name="connsiteY3" fmla="*/ 48250 h 111649"/>
                <a:gd name="connsiteX4" fmla="*/ 112615 w 112615"/>
                <a:gd name="connsiteY4" fmla="*/ 78069 h 111649"/>
                <a:gd name="connsiteX5" fmla="*/ 69564 w 112615"/>
                <a:gd name="connsiteY5" fmla="*/ 72464 h 111649"/>
                <a:gd name="connsiteX6" fmla="*/ 51005 w 112615"/>
                <a:gd name="connsiteY6" fmla="*/ 111650 h 111649"/>
                <a:gd name="connsiteX7" fmla="*/ 43051 w 112615"/>
                <a:gd name="connsiteY7" fmla="*/ 69005 h 111649"/>
                <a:gd name="connsiteX8" fmla="*/ 0 w 112615"/>
                <a:gd name="connsiteY8" fmla="*/ 63400 h 111649"/>
                <a:gd name="connsiteX9" fmla="*/ 38127 w 112615"/>
                <a:gd name="connsiteY9" fmla="*/ 42645 h 111649"/>
                <a:gd name="connsiteX10" fmla="*/ 30173 w 112615"/>
                <a:gd name="connsiteY10" fmla="*/ 0 h 11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2615" h="111649">
                  <a:moveTo>
                    <a:pt x="30173" y="0"/>
                  </a:moveTo>
                  <a:lnTo>
                    <a:pt x="61610" y="29819"/>
                  </a:lnTo>
                  <a:lnTo>
                    <a:pt x="99738" y="9064"/>
                  </a:lnTo>
                  <a:lnTo>
                    <a:pt x="81179" y="48250"/>
                  </a:lnTo>
                  <a:lnTo>
                    <a:pt x="112615" y="78069"/>
                  </a:lnTo>
                  <a:lnTo>
                    <a:pt x="69564" y="72464"/>
                  </a:lnTo>
                  <a:lnTo>
                    <a:pt x="51005" y="111650"/>
                  </a:lnTo>
                  <a:lnTo>
                    <a:pt x="43051" y="69005"/>
                  </a:lnTo>
                  <a:lnTo>
                    <a:pt x="0" y="63400"/>
                  </a:lnTo>
                  <a:lnTo>
                    <a:pt x="38127" y="42645"/>
                  </a:lnTo>
                  <a:lnTo>
                    <a:pt x="30173" y="0"/>
                  </a:lnTo>
                  <a:close/>
                </a:path>
              </a:pathLst>
            </a:custGeom>
            <a:solidFill>
              <a:srgbClr val="FFFFFF"/>
            </a:solidFill>
            <a:ln w="1262" cap="flat">
              <a:noFill/>
              <a:prstDash val="solid"/>
              <a:miter/>
            </a:ln>
          </p:spPr>
          <p:txBody>
            <a:bodyPr rtlCol="0" anchor="ctr"/>
            <a:lstStyle/>
            <a:p>
              <a:endParaRPr lang="en-QA"/>
            </a:p>
          </p:txBody>
        </p:sp>
      </p:grpSp>
      <p:grpSp>
        <p:nvGrpSpPr>
          <p:cNvPr id="8653" name="Graphic 2">
            <a:extLst>
              <a:ext uri="{FF2B5EF4-FFF2-40B4-BE49-F238E27FC236}">
                <a16:creationId xmlns:a16="http://schemas.microsoft.com/office/drawing/2014/main" id="{20DEFAB9-7203-C1D2-556E-2DA556612D5E}"/>
              </a:ext>
            </a:extLst>
          </p:cNvPr>
          <p:cNvGrpSpPr/>
          <p:nvPr/>
        </p:nvGrpSpPr>
        <p:grpSpPr>
          <a:xfrm>
            <a:off x="19901489" y="9943776"/>
            <a:ext cx="855664" cy="570413"/>
            <a:chOff x="15413497" y="11326310"/>
            <a:chExt cx="647668" cy="431756"/>
          </a:xfrm>
        </p:grpSpPr>
        <p:sp>
          <p:nvSpPr>
            <p:cNvPr id="8655" name="Freeform 8654">
              <a:extLst>
                <a:ext uri="{FF2B5EF4-FFF2-40B4-BE49-F238E27FC236}">
                  <a16:creationId xmlns:a16="http://schemas.microsoft.com/office/drawing/2014/main" id="{2430782F-0C0C-316A-7F18-F538E59C88F7}"/>
                </a:ext>
              </a:extLst>
            </p:cNvPr>
            <p:cNvSpPr/>
            <p:nvPr/>
          </p:nvSpPr>
          <p:spPr>
            <a:xfrm>
              <a:off x="15413497" y="11326310"/>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8657" name="Freeform 8656">
              <a:extLst>
                <a:ext uri="{FF2B5EF4-FFF2-40B4-BE49-F238E27FC236}">
                  <a16:creationId xmlns:a16="http://schemas.microsoft.com/office/drawing/2014/main" id="{741C8ED0-03FF-340F-8FD4-A28519C3782D}"/>
                </a:ext>
              </a:extLst>
            </p:cNvPr>
            <p:cNvSpPr/>
            <p:nvPr/>
          </p:nvSpPr>
          <p:spPr>
            <a:xfrm>
              <a:off x="15476748" y="11369751"/>
              <a:ext cx="223085" cy="252223"/>
            </a:xfrm>
            <a:custGeom>
              <a:avLst/>
              <a:gdLst>
                <a:gd name="connsiteX0" fmla="*/ 203264 w 223085"/>
                <a:gd name="connsiteY0" fmla="*/ 69194 h 252223"/>
                <a:gd name="connsiteX1" fmla="*/ 207936 w 223085"/>
                <a:gd name="connsiteY1" fmla="*/ 83536 h 252223"/>
                <a:gd name="connsiteX2" fmla="*/ 223086 w 223085"/>
                <a:gd name="connsiteY2" fmla="*/ 83536 h 252223"/>
                <a:gd name="connsiteX3" fmla="*/ 210839 w 223085"/>
                <a:gd name="connsiteY3" fmla="*/ 92398 h 252223"/>
                <a:gd name="connsiteX4" fmla="*/ 215511 w 223085"/>
                <a:gd name="connsiteY4" fmla="*/ 106739 h 252223"/>
                <a:gd name="connsiteX5" fmla="*/ 203264 w 223085"/>
                <a:gd name="connsiteY5" fmla="*/ 97878 h 252223"/>
                <a:gd name="connsiteX6" fmla="*/ 191145 w 223085"/>
                <a:gd name="connsiteY6" fmla="*/ 106739 h 252223"/>
                <a:gd name="connsiteX7" fmla="*/ 195816 w 223085"/>
                <a:gd name="connsiteY7" fmla="*/ 92398 h 252223"/>
                <a:gd name="connsiteX8" fmla="*/ 183570 w 223085"/>
                <a:gd name="connsiteY8" fmla="*/ 83536 h 252223"/>
                <a:gd name="connsiteX9" fmla="*/ 198594 w 223085"/>
                <a:gd name="connsiteY9" fmla="*/ 83536 h 252223"/>
                <a:gd name="connsiteX10" fmla="*/ 203264 w 223085"/>
                <a:gd name="connsiteY10" fmla="*/ 69194 h 252223"/>
                <a:gd name="connsiteX11" fmla="*/ 84462 w 223085"/>
                <a:gd name="connsiteY11" fmla="*/ 205285 h 252223"/>
                <a:gd name="connsiteX12" fmla="*/ 90397 w 223085"/>
                <a:gd name="connsiteY12" fmla="*/ 223212 h 252223"/>
                <a:gd name="connsiteX13" fmla="*/ 109207 w 223085"/>
                <a:gd name="connsiteY13" fmla="*/ 223212 h 252223"/>
                <a:gd name="connsiteX14" fmla="*/ 93931 w 223085"/>
                <a:gd name="connsiteY14" fmla="*/ 234297 h 252223"/>
                <a:gd name="connsiteX15" fmla="*/ 99738 w 223085"/>
                <a:gd name="connsiteY15" fmla="*/ 252224 h 252223"/>
                <a:gd name="connsiteX16" fmla="*/ 84462 w 223085"/>
                <a:gd name="connsiteY16" fmla="*/ 241139 h 252223"/>
                <a:gd name="connsiteX17" fmla="*/ 69312 w 223085"/>
                <a:gd name="connsiteY17" fmla="*/ 252224 h 252223"/>
                <a:gd name="connsiteX18" fmla="*/ 75119 w 223085"/>
                <a:gd name="connsiteY18" fmla="*/ 234297 h 252223"/>
                <a:gd name="connsiteX19" fmla="*/ 59844 w 223085"/>
                <a:gd name="connsiteY19" fmla="*/ 223212 h 252223"/>
                <a:gd name="connsiteX20" fmla="*/ 78655 w 223085"/>
                <a:gd name="connsiteY20" fmla="*/ 223212 h 252223"/>
                <a:gd name="connsiteX21" fmla="*/ 84462 w 223085"/>
                <a:gd name="connsiteY21" fmla="*/ 205285 h 252223"/>
                <a:gd name="connsiteX22" fmla="*/ 119813 w 223085"/>
                <a:gd name="connsiteY22" fmla="*/ 0 h 252223"/>
                <a:gd name="connsiteX23" fmla="*/ 125620 w 223085"/>
                <a:gd name="connsiteY23" fmla="*/ 17927 h 252223"/>
                <a:gd name="connsiteX24" fmla="*/ 144432 w 223085"/>
                <a:gd name="connsiteY24" fmla="*/ 17927 h 252223"/>
                <a:gd name="connsiteX25" fmla="*/ 129156 w 223085"/>
                <a:gd name="connsiteY25" fmla="*/ 29010 h 252223"/>
                <a:gd name="connsiteX26" fmla="*/ 135089 w 223085"/>
                <a:gd name="connsiteY26" fmla="*/ 46937 h 252223"/>
                <a:gd name="connsiteX27" fmla="*/ 119813 w 223085"/>
                <a:gd name="connsiteY27" fmla="*/ 35853 h 252223"/>
                <a:gd name="connsiteX28" fmla="*/ 104537 w 223085"/>
                <a:gd name="connsiteY28" fmla="*/ 46937 h 252223"/>
                <a:gd name="connsiteX29" fmla="*/ 110344 w 223085"/>
                <a:gd name="connsiteY29" fmla="*/ 29010 h 252223"/>
                <a:gd name="connsiteX30" fmla="*/ 95068 w 223085"/>
                <a:gd name="connsiteY30" fmla="*/ 17927 h 252223"/>
                <a:gd name="connsiteX31" fmla="*/ 114006 w 223085"/>
                <a:gd name="connsiteY31" fmla="*/ 17927 h 252223"/>
                <a:gd name="connsiteX32" fmla="*/ 119813 w 223085"/>
                <a:gd name="connsiteY32" fmla="*/ 0 h 252223"/>
                <a:gd name="connsiteX33" fmla="*/ 24746 w 223085"/>
                <a:gd name="connsiteY33" fmla="*/ 70394 h 252223"/>
                <a:gd name="connsiteX34" fmla="*/ 30553 w 223085"/>
                <a:gd name="connsiteY34" fmla="*/ 88321 h 252223"/>
                <a:gd name="connsiteX35" fmla="*/ 49365 w 223085"/>
                <a:gd name="connsiteY35" fmla="*/ 88321 h 252223"/>
                <a:gd name="connsiteX36" fmla="*/ 34088 w 223085"/>
                <a:gd name="connsiteY36" fmla="*/ 99405 h 252223"/>
                <a:gd name="connsiteX37" fmla="*/ 40022 w 223085"/>
                <a:gd name="connsiteY37" fmla="*/ 117331 h 252223"/>
                <a:gd name="connsiteX38" fmla="*/ 24746 w 223085"/>
                <a:gd name="connsiteY38" fmla="*/ 106248 h 252223"/>
                <a:gd name="connsiteX39" fmla="*/ 9469 w 223085"/>
                <a:gd name="connsiteY39" fmla="*/ 117331 h 252223"/>
                <a:gd name="connsiteX40" fmla="*/ 15277 w 223085"/>
                <a:gd name="connsiteY40" fmla="*/ 99405 h 252223"/>
                <a:gd name="connsiteX41" fmla="*/ 0 w 223085"/>
                <a:gd name="connsiteY41" fmla="*/ 88321 h 252223"/>
                <a:gd name="connsiteX42" fmla="*/ 18938 w 223085"/>
                <a:gd name="connsiteY42" fmla="*/ 88321 h 252223"/>
                <a:gd name="connsiteX43" fmla="*/ 24746 w 223085"/>
                <a:gd name="connsiteY43" fmla="*/ 70394 h 252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23085" h="252223">
                  <a:moveTo>
                    <a:pt x="203264" y="69194"/>
                  </a:moveTo>
                  <a:lnTo>
                    <a:pt x="207936" y="83536"/>
                  </a:lnTo>
                  <a:lnTo>
                    <a:pt x="223086" y="83536"/>
                  </a:lnTo>
                  <a:lnTo>
                    <a:pt x="210839" y="92398"/>
                  </a:lnTo>
                  <a:lnTo>
                    <a:pt x="215511" y="106739"/>
                  </a:lnTo>
                  <a:lnTo>
                    <a:pt x="203264" y="97878"/>
                  </a:lnTo>
                  <a:lnTo>
                    <a:pt x="191145" y="106739"/>
                  </a:lnTo>
                  <a:lnTo>
                    <a:pt x="195816" y="92398"/>
                  </a:lnTo>
                  <a:lnTo>
                    <a:pt x="183570" y="83536"/>
                  </a:lnTo>
                  <a:lnTo>
                    <a:pt x="198594" y="83536"/>
                  </a:lnTo>
                  <a:lnTo>
                    <a:pt x="203264" y="69194"/>
                  </a:lnTo>
                  <a:close/>
                  <a:moveTo>
                    <a:pt x="84462" y="205285"/>
                  </a:moveTo>
                  <a:lnTo>
                    <a:pt x="90397" y="223212"/>
                  </a:lnTo>
                  <a:lnTo>
                    <a:pt x="109207" y="223212"/>
                  </a:lnTo>
                  <a:lnTo>
                    <a:pt x="93931" y="234297"/>
                  </a:lnTo>
                  <a:lnTo>
                    <a:pt x="99738" y="252224"/>
                  </a:lnTo>
                  <a:lnTo>
                    <a:pt x="84462" y="241139"/>
                  </a:lnTo>
                  <a:lnTo>
                    <a:pt x="69312" y="252224"/>
                  </a:lnTo>
                  <a:lnTo>
                    <a:pt x="75119" y="234297"/>
                  </a:lnTo>
                  <a:lnTo>
                    <a:pt x="59844" y="223212"/>
                  </a:lnTo>
                  <a:lnTo>
                    <a:pt x="78655" y="223212"/>
                  </a:lnTo>
                  <a:lnTo>
                    <a:pt x="84462" y="205285"/>
                  </a:lnTo>
                  <a:close/>
                  <a:moveTo>
                    <a:pt x="119813" y="0"/>
                  </a:moveTo>
                  <a:lnTo>
                    <a:pt x="125620" y="17927"/>
                  </a:lnTo>
                  <a:lnTo>
                    <a:pt x="144432" y="17927"/>
                  </a:lnTo>
                  <a:lnTo>
                    <a:pt x="129156" y="29010"/>
                  </a:lnTo>
                  <a:lnTo>
                    <a:pt x="135089" y="46937"/>
                  </a:lnTo>
                  <a:lnTo>
                    <a:pt x="119813" y="35853"/>
                  </a:lnTo>
                  <a:lnTo>
                    <a:pt x="104537" y="46937"/>
                  </a:lnTo>
                  <a:lnTo>
                    <a:pt x="110344" y="29010"/>
                  </a:lnTo>
                  <a:lnTo>
                    <a:pt x="95068" y="17927"/>
                  </a:lnTo>
                  <a:lnTo>
                    <a:pt x="114006" y="17927"/>
                  </a:lnTo>
                  <a:lnTo>
                    <a:pt x="119813" y="0"/>
                  </a:lnTo>
                  <a:close/>
                  <a:moveTo>
                    <a:pt x="24746" y="70394"/>
                  </a:moveTo>
                  <a:lnTo>
                    <a:pt x="30553" y="88321"/>
                  </a:lnTo>
                  <a:lnTo>
                    <a:pt x="49365" y="88321"/>
                  </a:lnTo>
                  <a:lnTo>
                    <a:pt x="34088" y="99405"/>
                  </a:lnTo>
                  <a:lnTo>
                    <a:pt x="40022" y="117331"/>
                  </a:lnTo>
                  <a:lnTo>
                    <a:pt x="24746" y="106248"/>
                  </a:lnTo>
                  <a:lnTo>
                    <a:pt x="9469" y="117331"/>
                  </a:lnTo>
                  <a:lnTo>
                    <a:pt x="15277" y="99405"/>
                  </a:lnTo>
                  <a:lnTo>
                    <a:pt x="0" y="88321"/>
                  </a:lnTo>
                  <a:lnTo>
                    <a:pt x="18938" y="88321"/>
                  </a:lnTo>
                  <a:lnTo>
                    <a:pt x="24746" y="70394"/>
                  </a:lnTo>
                  <a:close/>
                </a:path>
              </a:pathLst>
            </a:custGeom>
            <a:solidFill>
              <a:srgbClr val="FFFFFF"/>
            </a:solidFill>
            <a:ln w="1262" cap="flat">
              <a:noFill/>
              <a:prstDash val="solid"/>
              <a:miter/>
            </a:ln>
          </p:spPr>
          <p:txBody>
            <a:bodyPr rtlCol="0" anchor="ctr"/>
            <a:lstStyle/>
            <a:p>
              <a:endParaRPr lang="en-QA"/>
            </a:p>
          </p:txBody>
        </p:sp>
        <p:sp>
          <p:nvSpPr>
            <p:cNvPr id="8659" name="Freeform 8658">
              <a:extLst>
                <a:ext uri="{FF2B5EF4-FFF2-40B4-BE49-F238E27FC236}">
                  <a16:creationId xmlns:a16="http://schemas.microsoft.com/office/drawing/2014/main" id="{D77CD0F8-EF00-A166-3B22-2E8B59DDDDBC}"/>
                </a:ext>
              </a:extLst>
            </p:cNvPr>
            <p:cNvSpPr/>
            <p:nvPr/>
          </p:nvSpPr>
          <p:spPr>
            <a:xfrm>
              <a:off x="15551868" y="11387324"/>
              <a:ext cx="483668" cy="316090"/>
            </a:xfrm>
            <a:custGeom>
              <a:avLst/>
              <a:gdLst>
                <a:gd name="connsiteX0" fmla="*/ 473063 w 483668"/>
                <a:gd name="connsiteY0" fmla="*/ 279468 h 316090"/>
                <a:gd name="connsiteX1" fmla="*/ 10605 w 483668"/>
                <a:gd name="connsiteY1" fmla="*/ 279468 h 316090"/>
                <a:gd name="connsiteX2" fmla="*/ 403499 w 483668"/>
                <a:gd name="connsiteY2" fmla="*/ 0 h 316090"/>
                <a:gd name="connsiteX3" fmla="*/ 473063 w 483668"/>
                <a:gd name="connsiteY3" fmla="*/ 279468 h 316090"/>
                <a:gd name="connsiteX4" fmla="*/ 10605 w 483668"/>
                <a:gd name="connsiteY4" fmla="*/ 294111 h 316090"/>
                <a:gd name="connsiteX5" fmla="*/ 10605 w 483668"/>
                <a:gd name="connsiteY5" fmla="*/ 316091 h 316090"/>
                <a:gd name="connsiteX6" fmla="*/ 473063 w 483668"/>
                <a:gd name="connsiteY6" fmla="*/ 316091 h 316090"/>
                <a:gd name="connsiteX7" fmla="*/ 473063 w 483668"/>
                <a:gd name="connsiteY7" fmla="*/ 294111 h 316090"/>
                <a:gd name="connsiteX8" fmla="*/ 10605 w 483668"/>
                <a:gd name="connsiteY8" fmla="*/ 294111 h 316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3668" h="316090">
                  <a:moveTo>
                    <a:pt x="473063" y="279468"/>
                  </a:moveTo>
                  <a:lnTo>
                    <a:pt x="10605" y="279468"/>
                  </a:lnTo>
                  <a:cubicBezTo>
                    <a:pt x="10605" y="279468"/>
                    <a:pt x="148850" y="167438"/>
                    <a:pt x="403499" y="0"/>
                  </a:cubicBezTo>
                  <a:cubicBezTo>
                    <a:pt x="403499" y="0"/>
                    <a:pt x="291640" y="163082"/>
                    <a:pt x="473063" y="279468"/>
                  </a:cubicBezTo>
                  <a:close/>
                  <a:moveTo>
                    <a:pt x="10605" y="294111"/>
                  </a:moveTo>
                  <a:cubicBezTo>
                    <a:pt x="-3535" y="294111"/>
                    <a:pt x="-3535" y="316091"/>
                    <a:pt x="10605" y="316091"/>
                  </a:cubicBezTo>
                  <a:lnTo>
                    <a:pt x="473063" y="316091"/>
                  </a:lnTo>
                  <a:cubicBezTo>
                    <a:pt x="487203" y="316091"/>
                    <a:pt x="487203" y="294111"/>
                    <a:pt x="473063" y="294111"/>
                  </a:cubicBezTo>
                  <a:lnTo>
                    <a:pt x="10605" y="294111"/>
                  </a:lnTo>
                  <a:close/>
                </a:path>
              </a:pathLst>
            </a:custGeom>
            <a:solidFill>
              <a:srgbClr val="FFDA44"/>
            </a:solidFill>
            <a:ln w="1262" cap="flat">
              <a:noFill/>
              <a:prstDash val="solid"/>
              <a:miter/>
            </a:ln>
          </p:spPr>
          <p:txBody>
            <a:bodyPr rtlCol="0" anchor="ctr"/>
            <a:lstStyle/>
            <a:p>
              <a:endParaRPr lang="en-QA"/>
            </a:p>
          </p:txBody>
        </p:sp>
      </p:grpSp>
      <p:grpSp>
        <p:nvGrpSpPr>
          <p:cNvPr id="8661" name="Graphic 2">
            <a:extLst>
              <a:ext uri="{FF2B5EF4-FFF2-40B4-BE49-F238E27FC236}">
                <a16:creationId xmlns:a16="http://schemas.microsoft.com/office/drawing/2014/main" id="{B011ED1B-BE37-8E5C-62D7-000FC5A7D109}"/>
              </a:ext>
            </a:extLst>
          </p:cNvPr>
          <p:cNvGrpSpPr/>
          <p:nvPr/>
        </p:nvGrpSpPr>
        <p:grpSpPr>
          <a:xfrm>
            <a:off x="19901489" y="8873000"/>
            <a:ext cx="855664" cy="570413"/>
            <a:chOff x="15413497" y="10515820"/>
            <a:chExt cx="647668" cy="431756"/>
          </a:xfrm>
        </p:grpSpPr>
        <p:sp>
          <p:nvSpPr>
            <p:cNvPr id="8663" name="Freeform 8662">
              <a:extLst>
                <a:ext uri="{FF2B5EF4-FFF2-40B4-BE49-F238E27FC236}">
                  <a16:creationId xmlns:a16="http://schemas.microsoft.com/office/drawing/2014/main" id="{E1D10DF9-79D4-FA6E-A04F-953D56464F3A}"/>
                </a:ext>
              </a:extLst>
            </p:cNvPr>
            <p:cNvSpPr/>
            <p:nvPr/>
          </p:nvSpPr>
          <p:spPr>
            <a:xfrm>
              <a:off x="15413497" y="10515820"/>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8665" name="Freeform 8664">
              <a:extLst>
                <a:ext uri="{FF2B5EF4-FFF2-40B4-BE49-F238E27FC236}">
                  <a16:creationId xmlns:a16="http://schemas.microsoft.com/office/drawing/2014/main" id="{FDB9E885-B797-FEB0-03C9-2DCE925E9EA5}"/>
                </a:ext>
              </a:extLst>
            </p:cNvPr>
            <p:cNvSpPr/>
            <p:nvPr/>
          </p:nvSpPr>
          <p:spPr>
            <a:xfrm>
              <a:off x="15413497" y="10515820"/>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D80027"/>
            </a:solidFill>
            <a:ln w="1262" cap="flat">
              <a:noFill/>
              <a:prstDash val="solid"/>
              <a:miter/>
            </a:ln>
          </p:spPr>
          <p:txBody>
            <a:bodyPr rtlCol="0" anchor="ctr"/>
            <a:lstStyle/>
            <a:p>
              <a:endParaRPr lang="en-QA"/>
            </a:p>
          </p:txBody>
        </p:sp>
        <p:sp>
          <p:nvSpPr>
            <p:cNvPr id="8667" name="Freeform 8666">
              <a:extLst>
                <a:ext uri="{FF2B5EF4-FFF2-40B4-BE49-F238E27FC236}">
                  <a16:creationId xmlns:a16="http://schemas.microsoft.com/office/drawing/2014/main" id="{AB80FF12-DC1C-0908-5E29-D9385B30AE9E}"/>
                </a:ext>
              </a:extLst>
            </p:cNvPr>
            <p:cNvSpPr/>
            <p:nvPr/>
          </p:nvSpPr>
          <p:spPr>
            <a:xfrm>
              <a:off x="15413497" y="10803657"/>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6DA544"/>
            </a:solidFill>
            <a:ln w="1262" cap="flat">
              <a:noFill/>
              <a:prstDash val="solid"/>
              <a:miter/>
            </a:ln>
          </p:spPr>
          <p:txBody>
            <a:bodyPr rtlCol="0" anchor="ctr"/>
            <a:lstStyle/>
            <a:p>
              <a:endParaRPr lang="en-QA"/>
            </a:p>
          </p:txBody>
        </p:sp>
        <p:sp>
          <p:nvSpPr>
            <p:cNvPr id="8669" name="Freeform 8668">
              <a:extLst>
                <a:ext uri="{FF2B5EF4-FFF2-40B4-BE49-F238E27FC236}">
                  <a16:creationId xmlns:a16="http://schemas.microsoft.com/office/drawing/2014/main" id="{86C9C8F1-3F12-DF4E-E5D5-97B1D66F0310}"/>
                </a:ext>
              </a:extLst>
            </p:cNvPr>
            <p:cNvSpPr/>
            <p:nvPr/>
          </p:nvSpPr>
          <p:spPr>
            <a:xfrm>
              <a:off x="15642012" y="10670684"/>
              <a:ext cx="190639" cy="117332"/>
            </a:xfrm>
            <a:custGeom>
              <a:avLst/>
              <a:gdLst>
                <a:gd name="connsiteX0" fmla="*/ 57823 w 190639"/>
                <a:gd name="connsiteY0" fmla="*/ 117332 h 117332"/>
                <a:gd name="connsiteX1" fmla="*/ 132816 w 190639"/>
                <a:gd name="connsiteY1" fmla="*/ 117332 h 117332"/>
                <a:gd name="connsiteX2" fmla="*/ 132816 w 190639"/>
                <a:gd name="connsiteY2" fmla="*/ 85417 h 117332"/>
                <a:gd name="connsiteX3" fmla="*/ 117792 w 190639"/>
                <a:gd name="connsiteY3" fmla="*/ 92929 h 117332"/>
                <a:gd name="connsiteX4" fmla="*/ 95320 w 190639"/>
                <a:gd name="connsiteY4" fmla="*/ 70407 h 117332"/>
                <a:gd name="connsiteX5" fmla="*/ 72847 w 190639"/>
                <a:gd name="connsiteY5" fmla="*/ 92929 h 117332"/>
                <a:gd name="connsiteX6" fmla="*/ 57823 w 190639"/>
                <a:gd name="connsiteY6" fmla="*/ 85417 h 117332"/>
                <a:gd name="connsiteX7" fmla="*/ 57823 w 190639"/>
                <a:gd name="connsiteY7" fmla="*/ 117332 h 117332"/>
                <a:gd name="connsiteX8" fmla="*/ 14772 w 190639"/>
                <a:gd name="connsiteY8" fmla="*/ 79787 h 117332"/>
                <a:gd name="connsiteX9" fmla="*/ 18306 w 190639"/>
                <a:gd name="connsiteY9" fmla="*/ 90542 h 117332"/>
                <a:gd name="connsiteX10" fmla="*/ 29669 w 190639"/>
                <a:gd name="connsiteY10" fmla="*/ 90542 h 117332"/>
                <a:gd name="connsiteX11" fmla="*/ 20453 w 190639"/>
                <a:gd name="connsiteY11" fmla="*/ 97184 h 117332"/>
                <a:gd name="connsiteX12" fmla="*/ 23988 w 190639"/>
                <a:gd name="connsiteY12" fmla="*/ 107939 h 117332"/>
                <a:gd name="connsiteX13" fmla="*/ 14772 w 190639"/>
                <a:gd name="connsiteY13" fmla="*/ 101299 h 117332"/>
                <a:gd name="connsiteX14" fmla="*/ 5681 w 190639"/>
                <a:gd name="connsiteY14" fmla="*/ 107939 h 117332"/>
                <a:gd name="connsiteX15" fmla="*/ 9216 w 190639"/>
                <a:gd name="connsiteY15" fmla="*/ 97184 h 117332"/>
                <a:gd name="connsiteX16" fmla="*/ 0 w 190639"/>
                <a:gd name="connsiteY16" fmla="*/ 90542 h 117332"/>
                <a:gd name="connsiteX17" fmla="*/ 11363 w 190639"/>
                <a:gd name="connsiteY17" fmla="*/ 90542 h 117332"/>
                <a:gd name="connsiteX18" fmla="*/ 14772 w 190639"/>
                <a:gd name="connsiteY18" fmla="*/ 79787 h 117332"/>
                <a:gd name="connsiteX19" fmla="*/ 25629 w 190639"/>
                <a:gd name="connsiteY19" fmla="*/ 42241 h 117332"/>
                <a:gd name="connsiteX20" fmla="*/ 29164 w 190639"/>
                <a:gd name="connsiteY20" fmla="*/ 52998 h 117332"/>
                <a:gd name="connsiteX21" fmla="*/ 40400 w 190639"/>
                <a:gd name="connsiteY21" fmla="*/ 52998 h 117332"/>
                <a:gd name="connsiteX22" fmla="*/ 31310 w 190639"/>
                <a:gd name="connsiteY22" fmla="*/ 59638 h 117332"/>
                <a:gd name="connsiteX23" fmla="*/ 34845 w 190639"/>
                <a:gd name="connsiteY23" fmla="*/ 70407 h 117332"/>
                <a:gd name="connsiteX24" fmla="*/ 25629 w 190639"/>
                <a:gd name="connsiteY24" fmla="*/ 63753 h 117332"/>
                <a:gd name="connsiteX25" fmla="*/ 16538 w 190639"/>
                <a:gd name="connsiteY25" fmla="*/ 70407 h 117332"/>
                <a:gd name="connsiteX26" fmla="*/ 19947 w 190639"/>
                <a:gd name="connsiteY26" fmla="*/ 59638 h 117332"/>
                <a:gd name="connsiteX27" fmla="*/ 10857 w 190639"/>
                <a:gd name="connsiteY27" fmla="*/ 52998 h 117332"/>
                <a:gd name="connsiteX28" fmla="*/ 22094 w 190639"/>
                <a:gd name="connsiteY28" fmla="*/ 52998 h 117332"/>
                <a:gd name="connsiteX29" fmla="*/ 25629 w 190639"/>
                <a:gd name="connsiteY29" fmla="*/ 42241 h 117332"/>
                <a:gd name="connsiteX30" fmla="*/ 56560 w 190639"/>
                <a:gd name="connsiteY30" fmla="*/ 14089 h 117332"/>
                <a:gd name="connsiteX31" fmla="*/ 60095 w 190639"/>
                <a:gd name="connsiteY31" fmla="*/ 24845 h 117332"/>
                <a:gd name="connsiteX32" fmla="*/ 71458 w 190639"/>
                <a:gd name="connsiteY32" fmla="*/ 24845 h 117332"/>
                <a:gd name="connsiteX33" fmla="*/ 62242 w 190639"/>
                <a:gd name="connsiteY33" fmla="*/ 31486 h 117332"/>
                <a:gd name="connsiteX34" fmla="*/ 65776 w 190639"/>
                <a:gd name="connsiteY34" fmla="*/ 42241 h 117332"/>
                <a:gd name="connsiteX35" fmla="*/ 56560 w 190639"/>
                <a:gd name="connsiteY35" fmla="*/ 35589 h 117332"/>
                <a:gd name="connsiteX36" fmla="*/ 47470 w 190639"/>
                <a:gd name="connsiteY36" fmla="*/ 42241 h 117332"/>
                <a:gd name="connsiteX37" fmla="*/ 51006 w 190639"/>
                <a:gd name="connsiteY37" fmla="*/ 31486 h 117332"/>
                <a:gd name="connsiteX38" fmla="*/ 41789 w 190639"/>
                <a:gd name="connsiteY38" fmla="*/ 24845 h 117332"/>
                <a:gd name="connsiteX39" fmla="*/ 53151 w 190639"/>
                <a:gd name="connsiteY39" fmla="*/ 24845 h 117332"/>
                <a:gd name="connsiteX40" fmla="*/ 56560 w 190639"/>
                <a:gd name="connsiteY40" fmla="*/ 14089 h 117332"/>
                <a:gd name="connsiteX41" fmla="*/ 175868 w 190639"/>
                <a:gd name="connsiteY41" fmla="*/ 79787 h 117332"/>
                <a:gd name="connsiteX42" fmla="*/ 172333 w 190639"/>
                <a:gd name="connsiteY42" fmla="*/ 90542 h 117332"/>
                <a:gd name="connsiteX43" fmla="*/ 160970 w 190639"/>
                <a:gd name="connsiteY43" fmla="*/ 90542 h 117332"/>
                <a:gd name="connsiteX44" fmla="*/ 170186 w 190639"/>
                <a:gd name="connsiteY44" fmla="*/ 97184 h 117332"/>
                <a:gd name="connsiteX45" fmla="*/ 166651 w 190639"/>
                <a:gd name="connsiteY45" fmla="*/ 107939 h 117332"/>
                <a:gd name="connsiteX46" fmla="*/ 175868 w 190639"/>
                <a:gd name="connsiteY46" fmla="*/ 101299 h 117332"/>
                <a:gd name="connsiteX47" fmla="*/ 184958 w 190639"/>
                <a:gd name="connsiteY47" fmla="*/ 107939 h 117332"/>
                <a:gd name="connsiteX48" fmla="*/ 181423 w 190639"/>
                <a:gd name="connsiteY48" fmla="*/ 97184 h 117332"/>
                <a:gd name="connsiteX49" fmla="*/ 190639 w 190639"/>
                <a:gd name="connsiteY49" fmla="*/ 90542 h 117332"/>
                <a:gd name="connsiteX50" fmla="*/ 179277 w 190639"/>
                <a:gd name="connsiteY50" fmla="*/ 90542 h 117332"/>
                <a:gd name="connsiteX51" fmla="*/ 175868 w 190639"/>
                <a:gd name="connsiteY51" fmla="*/ 79787 h 117332"/>
                <a:gd name="connsiteX52" fmla="*/ 165010 w 190639"/>
                <a:gd name="connsiteY52" fmla="*/ 42241 h 117332"/>
                <a:gd name="connsiteX53" fmla="*/ 161476 w 190639"/>
                <a:gd name="connsiteY53" fmla="*/ 52998 h 117332"/>
                <a:gd name="connsiteX54" fmla="*/ 150239 w 190639"/>
                <a:gd name="connsiteY54" fmla="*/ 52998 h 117332"/>
                <a:gd name="connsiteX55" fmla="*/ 159329 w 190639"/>
                <a:gd name="connsiteY55" fmla="*/ 59638 h 117332"/>
                <a:gd name="connsiteX56" fmla="*/ 155794 w 190639"/>
                <a:gd name="connsiteY56" fmla="*/ 70407 h 117332"/>
                <a:gd name="connsiteX57" fmla="*/ 165010 w 190639"/>
                <a:gd name="connsiteY57" fmla="*/ 63753 h 117332"/>
                <a:gd name="connsiteX58" fmla="*/ 174101 w 190639"/>
                <a:gd name="connsiteY58" fmla="*/ 70407 h 117332"/>
                <a:gd name="connsiteX59" fmla="*/ 170692 w 190639"/>
                <a:gd name="connsiteY59" fmla="*/ 59638 h 117332"/>
                <a:gd name="connsiteX60" fmla="*/ 179782 w 190639"/>
                <a:gd name="connsiteY60" fmla="*/ 52998 h 117332"/>
                <a:gd name="connsiteX61" fmla="*/ 168545 w 190639"/>
                <a:gd name="connsiteY61" fmla="*/ 52998 h 117332"/>
                <a:gd name="connsiteX62" fmla="*/ 165010 w 190639"/>
                <a:gd name="connsiteY62" fmla="*/ 42241 h 117332"/>
                <a:gd name="connsiteX63" fmla="*/ 134079 w 190639"/>
                <a:gd name="connsiteY63" fmla="*/ 14089 h 117332"/>
                <a:gd name="connsiteX64" fmla="*/ 130544 w 190639"/>
                <a:gd name="connsiteY64" fmla="*/ 24845 h 117332"/>
                <a:gd name="connsiteX65" fmla="*/ 119182 w 190639"/>
                <a:gd name="connsiteY65" fmla="*/ 24845 h 117332"/>
                <a:gd name="connsiteX66" fmla="*/ 128398 w 190639"/>
                <a:gd name="connsiteY66" fmla="*/ 31486 h 117332"/>
                <a:gd name="connsiteX67" fmla="*/ 124863 w 190639"/>
                <a:gd name="connsiteY67" fmla="*/ 42241 h 117332"/>
                <a:gd name="connsiteX68" fmla="*/ 134079 w 190639"/>
                <a:gd name="connsiteY68" fmla="*/ 35589 h 117332"/>
                <a:gd name="connsiteX69" fmla="*/ 143169 w 190639"/>
                <a:gd name="connsiteY69" fmla="*/ 42241 h 117332"/>
                <a:gd name="connsiteX70" fmla="*/ 139633 w 190639"/>
                <a:gd name="connsiteY70" fmla="*/ 31486 h 117332"/>
                <a:gd name="connsiteX71" fmla="*/ 148851 w 190639"/>
                <a:gd name="connsiteY71" fmla="*/ 24845 h 117332"/>
                <a:gd name="connsiteX72" fmla="*/ 137488 w 190639"/>
                <a:gd name="connsiteY72" fmla="*/ 24845 h 117332"/>
                <a:gd name="connsiteX73" fmla="*/ 134079 w 190639"/>
                <a:gd name="connsiteY73" fmla="*/ 14089 h 117332"/>
                <a:gd name="connsiteX74" fmla="*/ 95320 w 190639"/>
                <a:gd name="connsiteY74" fmla="*/ 0 h 117332"/>
                <a:gd name="connsiteX75" fmla="*/ 98854 w 190639"/>
                <a:gd name="connsiteY75" fmla="*/ 10757 h 117332"/>
                <a:gd name="connsiteX76" fmla="*/ 110091 w 190639"/>
                <a:gd name="connsiteY76" fmla="*/ 10757 h 117332"/>
                <a:gd name="connsiteX77" fmla="*/ 101001 w 190639"/>
                <a:gd name="connsiteY77" fmla="*/ 17409 h 117332"/>
                <a:gd name="connsiteX78" fmla="*/ 104410 w 190639"/>
                <a:gd name="connsiteY78" fmla="*/ 28165 h 117332"/>
                <a:gd name="connsiteX79" fmla="*/ 95320 w 190639"/>
                <a:gd name="connsiteY79" fmla="*/ 21512 h 117332"/>
                <a:gd name="connsiteX80" fmla="*/ 86229 w 190639"/>
                <a:gd name="connsiteY80" fmla="*/ 28165 h 117332"/>
                <a:gd name="connsiteX81" fmla="*/ 89638 w 190639"/>
                <a:gd name="connsiteY81" fmla="*/ 17409 h 117332"/>
                <a:gd name="connsiteX82" fmla="*/ 80548 w 190639"/>
                <a:gd name="connsiteY82" fmla="*/ 10757 h 117332"/>
                <a:gd name="connsiteX83" fmla="*/ 91785 w 190639"/>
                <a:gd name="connsiteY83" fmla="*/ 10757 h 117332"/>
                <a:gd name="connsiteX84" fmla="*/ 95320 w 190639"/>
                <a:gd name="connsiteY84" fmla="*/ 0 h 117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90639" h="117332">
                  <a:moveTo>
                    <a:pt x="57823" y="117332"/>
                  </a:moveTo>
                  <a:lnTo>
                    <a:pt x="132816" y="117332"/>
                  </a:lnTo>
                  <a:lnTo>
                    <a:pt x="132816" y="85417"/>
                  </a:lnTo>
                  <a:lnTo>
                    <a:pt x="117792" y="92929"/>
                  </a:lnTo>
                  <a:lnTo>
                    <a:pt x="95320" y="70407"/>
                  </a:lnTo>
                  <a:lnTo>
                    <a:pt x="72847" y="92929"/>
                  </a:lnTo>
                  <a:lnTo>
                    <a:pt x="57823" y="85417"/>
                  </a:lnTo>
                  <a:lnTo>
                    <a:pt x="57823" y="117332"/>
                  </a:lnTo>
                  <a:close/>
                  <a:moveTo>
                    <a:pt x="14772" y="79787"/>
                  </a:moveTo>
                  <a:lnTo>
                    <a:pt x="18306" y="90542"/>
                  </a:lnTo>
                  <a:lnTo>
                    <a:pt x="29669" y="90542"/>
                  </a:lnTo>
                  <a:lnTo>
                    <a:pt x="20453" y="97184"/>
                  </a:lnTo>
                  <a:lnTo>
                    <a:pt x="23988" y="107939"/>
                  </a:lnTo>
                  <a:lnTo>
                    <a:pt x="14772" y="101299"/>
                  </a:lnTo>
                  <a:lnTo>
                    <a:pt x="5681" y="107939"/>
                  </a:lnTo>
                  <a:lnTo>
                    <a:pt x="9216" y="97184"/>
                  </a:lnTo>
                  <a:lnTo>
                    <a:pt x="0" y="90542"/>
                  </a:lnTo>
                  <a:lnTo>
                    <a:pt x="11363" y="90542"/>
                  </a:lnTo>
                  <a:lnTo>
                    <a:pt x="14772" y="79787"/>
                  </a:lnTo>
                  <a:close/>
                  <a:moveTo>
                    <a:pt x="25629" y="42241"/>
                  </a:moveTo>
                  <a:lnTo>
                    <a:pt x="29164" y="52998"/>
                  </a:lnTo>
                  <a:lnTo>
                    <a:pt x="40400" y="52998"/>
                  </a:lnTo>
                  <a:lnTo>
                    <a:pt x="31310" y="59638"/>
                  </a:lnTo>
                  <a:lnTo>
                    <a:pt x="34845" y="70407"/>
                  </a:lnTo>
                  <a:lnTo>
                    <a:pt x="25629" y="63753"/>
                  </a:lnTo>
                  <a:lnTo>
                    <a:pt x="16538" y="70407"/>
                  </a:lnTo>
                  <a:lnTo>
                    <a:pt x="19947" y="59638"/>
                  </a:lnTo>
                  <a:lnTo>
                    <a:pt x="10857" y="52998"/>
                  </a:lnTo>
                  <a:lnTo>
                    <a:pt x="22094" y="52998"/>
                  </a:lnTo>
                  <a:lnTo>
                    <a:pt x="25629" y="42241"/>
                  </a:lnTo>
                  <a:close/>
                  <a:moveTo>
                    <a:pt x="56560" y="14089"/>
                  </a:moveTo>
                  <a:lnTo>
                    <a:pt x="60095" y="24845"/>
                  </a:lnTo>
                  <a:lnTo>
                    <a:pt x="71458" y="24845"/>
                  </a:lnTo>
                  <a:lnTo>
                    <a:pt x="62242" y="31486"/>
                  </a:lnTo>
                  <a:lnTo>
                    <a:pt x="65776" y="42241"/>
                  </a:lnTo>
                  <a:lnTo>
                    <a:pt x="56560" y="35589"/>
                  </a:lnTo>
                  <a:lnTo>
                    <a:pt x="47470" y="42241"/>
                  </a:lnTo>
                  <a:lnTo>
                    <a:pt x="51006" y="31486"/>
                  </a:lnTo>
                  <a:lnTo>
                    <a:pt x="41789" y="24845"/>
                  </a:lnTo>
                  <a:lnTo>
                    <a:pt x="53151" y="24845"/>
                  </a:lnTo>
                  <a:lnTo>
                    <a:pt x="56560" y="14089"/>
                  </a:lnTo>
                  <a:close/>
                  <a:moveTo>
                    <a:pt x="175868" y="79787"/>
                  </a:moveTo>
                  <a:lnTo>
                    <a:pt x="172333" y="90542"/>
                  </a:lnTo>
                  <a:lnTo>
                    <a:pt x="160970" y="90542"/>
                  </a:lnTo>
                  <a:lnTo>
                    <a:pt x="170186" y="97184"/>
                  </a:lnTo>
                  <a:lnTo>
                    <a:pt x="166651" y="107939"/>
                  </a:lnTo>
                  <a:lnTo>
                    <a:pt x="175868" y="101299"/>
                  </a:lnTo>
                  <a:lnTo>
                    <a:pt x="184958" y="107939"/>
                  </a:lnTo>
                  <a:lnTo>
                    <a:pt x="181423" y="97184"/>
                  </a:lnTo>
                  <a:lnTo>
                    <a:pt x="190639" y="90542"/>
                  </a:lnTo>
                  <a:lnTo>
                    <a:pt x="179277" y="90542"/>
                  </a:lnTo>
                  <a:lnTo>
                    <a:pt x="175868" y="79787"/>
                  </a:lnTo>
                  <a:close/>
                  <a:moveTo>
                    <a:pt x="165010" y="42241"/>
                  </a:moveTo>
                  <a:lnTo>
                    <a:pt x="161476" y="52998"/>
                  </a:lnTo>
                  <a:lnTo>
                    <a:pt x="150239" y="52998"/>
                  </a:lnTo>
                  <a:lnTo>
                    <a:pt x="159329" y="59638"/>
                  </a:lnTo>
                  <a:lnTo>
                    <a:pt x="155794" y="70407"/>
                  </a:lnTo>
                  <a:lnTo>
                    <a:pt x="165010" y="63753"/>
                  </a:lnTo>
                  <a:lnTo>
                    <a:pt x="174101" y="70407"/>
                  </a:lnTo>
                  <a:lnTo>
                    <a:pt x="170692" y="59638"/>
                  </a:lnTo>
                  <a:lnTo>
                    <a:pt x="179782" y="52998"/>
                  </a:lnTo>
                  <a:lnTo>
                    <a:pt x="168545" y="52998"/>
                  </a:lnTo>
                  <a:lnTo>
                    <a:pt x="165010" y="42241"/>
                  </a:lnTo>
                  <a:close/>
                  <a:moveTo>
                    <a:pt x="134079" y="14089"/>
                  </a:moveTo>
                  <a:lnTo>
                    <a:pt x="130544" y="24845"/>
                  </a:lnTo>
                  <a:lnTo>
                    <a:pt x="119182" y="24845"/>
                  </a:lnTo>
                  <a:lnTo>
                    <a:pt x="128398" y="31486"/>
                  </a:lnTo>
                  <a:lnTo>
                    <a:pt x="124863" y="42241"/>
                  </a:lnTo>
                  <a:lnTo>
                    <a:pt x="134079" y="35589"/>
                  </a:lnTo>
                  <a:lnTo>
                    <a:pt x="143169" y="42241"/>
                  </a:lnTo>
                  <a:lnTo>
                    <a:pt x="139633" y="31486"/>
                  </a:lnTo>
                  <a:lnTo>
                    <a:pt x="148851" y="24845"/>
                  </a:lnTo>
                  <a:lnTo>
                    <a:pt x="137488" y="24845"/>
                  </a:lnTo>
                  <a:lnTo>
                    <a:pt x="134079" y="14089"/>
                  </a:lnTo>
                  <a:close/>
                  <a:moveTo>
                    <a:pt x="95320" y="0"/>
                  </a:moveTo>
                  <a:lnTo>
                    <a:pt x="98854" y="10757"/>
                  </a:lnTo>
                  <a:lnTo>
                    <a:pt x="110091" y="10757"/>
                  </a:lnTo>
                  <a:lnTo>
                    <a:pt x="101001" y="17409"/>
                  </a:lnTo>
                  <a:lnTo>
                    <a:pt x="104410" y="28165"/>
                  </a:lnTo>
                  <a:lnTo>
                    <a:pt x="95320" y="21512"/>
                  </a:lnTo>
                  <a:lnTo>
                    <a:pt x="86229" y="28165"/>
                  </a:lnTo>
                  <a:lnTo>
                    <a:pt x="89638" y="17409"/>
                  </a:lnTo>
                  <a:lnTo>
                    <a:pt x="80548" y="10757"/>
                  </a:lnTo>
                  <a:lnTo>
                    <a:pt x="91785" y="10757"/>
                  </a:lnTo>
                  <a:lnTo>
                    <a:pt x="95320" y="0"/>
                  </a:lnTo>
                  <a:close/>
                </a:path>
              </a:pathLst>
            </a:custGeom>
            <a:solidFill>
              <a:srgbClr val="FFDA44"/>
            </a:solidFill>
            <a:ln w="1262" cap="flat">
              <a:noFill/>
              <a:prstDash val="solid"/>
              <a:miter/>
            </a:ln>
          </p:spPr>
          <p:txBody>
            <a:bodyPr rtlCol="0" anchor="ctr"/>
            <a:lstStyle/>
            <a:p>
              <a:endParaRPr lang="en-QA"/>
            </a:p>
          </p:txBody>
        </p:sp>
      </p:grpSp>
      <p:grpSp>
        <p:nvGrpSpPr>
          <p:cNvPr id="8671" name="Graphic 2">
            <a:extLst>
              <a:ext uri="{FF2B5EF4-FFF2-40B4-BE49-F238E27FC236}">
                <a16:creationId xmlns:a16="http://schemas.microsoft.com/office/drawing/2014/main" id="{8A07F79E-E424-84B4-AF11-BFFD3E267C40}"/>
              </a:ext>
            </a:extLst>
          </p:cNvPr>
          <p:cNvGrpSpPr/>
          <p:nvPr/>
        </p:nvGrpSpPr>
        <p:grpSpPr>
          <a:xfrm>
            <a:off x="19901489" y="7802224"/>
            <a:ext cx="855664" cy="570413"/>
            <a:chOff x="15413497" y="9705330"/>
            <a:chExt cx="647668" cy="431756"/>
          </a:xfrm>
        </p:grpSpPr>
        <p:sp>
          <p:nvSpPr>
            <p:cNvPr id="8673" name="Freeform 8672">
              <a:extLst>
                <a:ext uri="{FF2B5EF4-FFF2-40B4-BE49-F238E27FC236}">
                  <a16:creationId xmlns:a16="http://schemas.microsoft.com/office/drawing/2014/main" id="{990ACB3B-AA67-598B-43FE-39E33B8D37DF}"/>
                </a:ext>
              </a:extLst>
            </p:cNvPr>
            <p:cNvSpPr/>
            <p:nvPr/>
          </p:nvSpPr>
          <p:spPr>
            <a:xfrm>
              <a:off x="15413497" y="9705330"/>
              <a:ext cx="647668" cy="431743"/>
            </a:xfrm>
            <a:custGeom>
              <a:avLst/>
              <a:gdLst>
                <a:gd name="connsiteX0" fmla="*/ 0 w 647668"/>
                <a:gd name="connsiteY0" fmla="*/ 0 h 431743"/>
                <a:gd name="connsiteX1" fmla="*/ 647668 w 647668"/>
                <a:gd name="connsiteY1" fmla="*/ 0 h 431743"/>
                <a:gd name="connsiteX2" fmla="*/ 647668 w 647668"/>
                <a:gd name="connsiteY2" fmla="*/ 431743 h 431743"/>
                <a:gd name="connsiteX3" fmla="*/ 0 w 647668"/>
                <a:gd name="connsiteY3" fmla="*/ 431743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3"/>
                  </a:lnTo>
                  <a:lnTo>
                    <a:pt x="0" y="431743"/>
                  </a:lnTo>
                  <a:lnTo>
                    <a:pt x="0" y="0"/>
                  </a:lnTo>
                  <a:close/>
                </a:path>
              </a:pathLst>
            </a:custGeom>
            <a:solidFill>
              <a:srgbClr val="FFFFFF"/>
            </a:solidFill>
            <a:ln w="1262" cap="flat">
              <a:noFill/>
              <a:prstDash val="solid"/>
              <a:miter/>
            </a:ln>
          </p:spPr>
          <p:txBody>
            <a:bodyPr rtlCol="0" anchor="ctr"/>
            <a:lstStyle/>
            <a:p>
              <a:endParaRPr lang="en-QA"/>
            </a:p>
          </p:txBody>
        </p:sp>
        <p:sp>
          <p:nvSpPr>
            <p:cNvPr id="8675" name="Freeform 8674">
              <a:extLst>
                <a:ext uri="{FF2B5EF4-FFF2-40B4-BE49-F238E27FC236}">
                  <a16:creationId xmlns:a16="http://schemas.microsoft.com/office/drawing/2014/main" id="{97729D72-8C8C-6F86-839F-1A645A431D49}"/>
                </a:ext>
              </a:extLst>
            </p:cNvPr>
            <p:cNvSpPr/>
            <p:nvPr/>
          </p:nvSpPr>
          <p:spPr>
            <a:xfrm>
              <a:off x="15413497" y="9842861"/>
              <a:ext cx="647668" cy="156694"/>
            </a:xfrm>
            <a:custGeom>
              <a:avLst/>
              <a:gdLst>
                <a:gd name="connsiteX0" fmla="*/ 0 w 647668"/>
                <a:gd name="connsiteY0" fmla="*/ 0 h 156694"/>
                <a:gd name="connsiteX1" fmla="*/ 647668 w 647668"/>
                <a:gd name="connsiteY1" fmla="*/ 0 h 156694"/>
                <a:gd name="connsiteX2" fmla="*/ 647668 w 647668"/>
                <a:gd name="connsiteY2" fmla="*/ 156695 h 156694"/>
                <a:gd name="connsiteX3" fmla="*/ 0 w 647668"/>
                <a:gd name="connsiteY3" fmla="*/ 156695 h 156694"/>
                <a:gd name="connsiteX4" fmla="*/ 0 w 647668"/>
                <a:gd name="connsiteY4" fmla="*/ 0 h 156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56694">
                  <a:moveTo>
                    <a:pt x="0" y="0"/>
                  </a:moveTo>
                  <a:lnTo>
                    <a:pt x="647668" y="0"/>
                  </a:lnTo>
                  <a:lnTo>
                    <a:pt x="647668" y="156695"/>
                  </a:lnTo>
                  <a:lnTo>
                    <a:pt x="0" y="156695"/>
                  </a:lnTo>
                  <a:lnTo>
                    <a:pt x="0" y="0"/>
                  </a:lnTo>
                  <a:close/>
                </a:path>
              </a:pathLst>
            </a:custGeom>
            <a:solidFill>
              <a:srgbClr val="0052B4"/>
            </a:solidFill>
            <a:ln w="1262" cap="flat">
              <a:noFill/>
              <a:prstDash val="solid"/>
              <a:miter/>
            </a:ln>
          </p:spPr>
          <p:txBody>
            <a:bodyPr rtlCol="0" anchor="ctr"/>
            <a:lstStyle/>
            <a:p>
              <a:endParaRPr lang="en-QA"/>
            </a:p>
          </p:txBody>
        </p:sp>
        <p:sp>
          <p:nvSpPr>
            <p:cNvPr id="8677" name="Freeform 8676">
              <a:extLst>
                <a:ext uri="{FF2B5EF4-FFF2-40B4-BE49-F238E27FC236}">
                  <a16:creationId xmlns:a16="http://schemas.microsoft.com/office/drawing/2014/main" id="{C2502849-B180-233A-693E-491E540AE1EE}"/>
                </a:ext>
              </a:extLst>
            </p:cNvPr>
            <p:cNvSpPr/>
            <p:nvPr/>
          </p:nvSpPr>
          <p:spPr>
            <a:xfrm>
              <a:off x="15413497" y="9705330"/>
              <a:ext cx="647668" cy="431756"/>
            </a:xfrm>
            <a:custGeom>
              <a:avLst/>
              <a:gdLst>
                <a:gd name="connsiteX0" fmla="*/ 0 w 647668"/>
                <a:gd name="connsiteY0" fmla="*/ 0 h 431756"/>
                <a:gd name="connsiteX1" fmla="*/ 647668 w 647668"/>
                <a:gd name="connsiteY1" fmla="*/ 0 h 431756"/>
                <a:gd name="connsiteX2" fmla="*/ 647668 w 647668"/>
                <a:gd name="connsiteY2" fmla="*/ 68967 h 431756"/>
                <a:gd name="connsiteX3" fmla="*/ 0 w 647668"/>
                <a:gd name="connsiteY3" fmla="*/ 68967 h 431756"/>
                <a:gd name="connsiteX4" fmla="*/ 0 w 647668"/>
                <a:gd name="connsiteY4" fmla="*/ 0 h 431756"/>
                <a:gd name="connsiteX5" fmla="*/ 0 w 647668"/>
                <a:gd name="connsiteY5" fmla="*/ 362789 h 431756"/>
                <a:gd name="connsiteX6" fmla="*/ 647668 w 647668"/>
                <a:gd name="connsiteY6" fmla="*/ 362789 h 431756"/>
                <a:gd name="connsiteX7" fmla="*/ 647668 w 647668"/>
                <a:gd name="connsiteY7" fmla="*/ 431756 h 431756"/>
                <a:gd name="connsiteX8" fmla="*/ 0 w 647668"/>
                <a:gd name="connsiteY8" fmla="*/ 431756 h 431756"/>
                <a:gd name="connsiteX9" fmla="*/ 0 w 647668"/>
                <a:gd name="connsiteY9" fmla="*/ 362789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56">
                  <a:moveTo>
                    <a:pt x="0" y="0"/>
                  </a:moveTo>
                  <a:lnTo>
                    <a:pt x="647668" y="0"/>
                  </a:lnTo>
                  <a:lnTo>
                    <a:pt x="647668" y="68967"/>
                  </a:lnTo>
                  <a:lnTo>
                    <a:pt x="0" y="68967"/>
                  </a:lnTo>
                  <a:lnTo>
                    <a:pt x="0" y="0"/>
                  </a:lnTo>
                  <a:close/>
                  <a:moveTo>
                    <a:pt x="0" y="362789"/>
                  </a:moveTo>
                  <a:lnTo>
                    <a:pt x="647668" y="362789"/>
                  </a:lnTo>
                  <a:lnTo>
                    <a:pt x="647668" y="431756"/>
                  </a:lnTo>
                  <a:lnTo>
                    <a:pt x="0" y="431756"/>
                  </a:lnTo>
                  <a:lnTo>
                    <a:pt x="0" y="362789"/>
                  </a:lnTo>
                  <a:close/>
                </a:path>
              </a:pathLst>
            </a:custGeom>
            <a:solidFill>
              <a:srgbClr val="D80027"/>
            </a:solidFill>
            <a:ln w="1262" cap="flat">
              <a:noFill/>
              <a:prstDash val="solid"/>
              <a:miter/>
            </a:ln>
          </p:spPr>
          <p:txBody>
            <a:bodyPr rtlCol="0" anchor="ctr"/>
            <a:lstStyle/>
            <a:p>
              <a:endParaRPr lang="en-QA"/>
            </a:p>
          </p:txBody>
        </p:sp>
      </p:grpSp>
      <p:grpSp>
        <p:nvGrpSpPr>
          <p:cNvPr id="8679" name="Graphic 2">
            <a:extLst>
              <a:ext uri="{FF2B5EF4-FFF2-40B4-BE49-F238E27FC236}">
                <a16:creationId xmlns:a16="http://schemas.microsoft.com/office/drawing/2014/main" id="{C2A79CB1-9CCF-110A-7347-C8C282F7B604}"/>
              </a:ext>
            </a:extLst>
          </p:cNvPr>
          <p:cNvGrpSpPr/>
          <p:nvPr/>
        </p:nvGrpSpPr>
        <p:grpSpPr>
          <a:xfrm>
            <a:off x="19901489" y="6731448"/>
            <a:ext cx="855664" cy="570413"/>
            <a:chOff x="15413497" y="8894840"/>
            <a:chExt cx="647668" cy="431756"/>
          </a:xfrm>
        </p:grpSpPr>
        <p:sp>
          <p:nvSpPr>
            <p:cNvPr id="8681" name="Freeform 8680">
              <a:extLst>
                <a:ext uri="{FF2B5EF4-FFF2-40B4-BE49-F238E27FC236}">
                  <a16:creationId xmlns:a16="http://schemas.microsoft.com/office/drawing/2014/main" id="{FD475021-9FCE-791A-B37E-2A3791EB94B4}"/>
                </a:ext>
              </a:extLst>
            </p:cNvPr>
            <p:cNvSpPr/>
            <p:nvPr/>
          </p:nvSpPr>
          <p:spPr>
            <a:xfrm>
              <a:off x="15413497" y="8894840"/>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DA44"/>
            </a:solidFill>
            <a:ln w="1262" cap="flat">
              <a:noFill/>
              <a:prstDash val="solid"/>
              <a:miter/>
            </a:ln>
          </p:spPr>
          <p:txBody>
            <a:bodyPr rtlCol="0" anchor="ctr"/>
            <a:lstStyle/>
            <a:p>
              <a:endParaRPr lang="en-QA"/>
            </a:p>
          </p:txBody>
        </p:sp>
        <p:sp>
          <p:nvSpPr>
            <p:cNvPr id="8683" name="Freeform 8682">
              <a:extLst>
                <a:ext uri="{FF2B5EF4-FFF2-40B4-BE49-F238E27FC236}">
                  <a16:creationId xmlns:a16="http://schemas.microsoft.com/office/drawing/2014/main" id="{F807CD4C-1D5D-C079-491E-13230FE06BA9}"/>
                </a:ext>
              </a:extLst>
            </p:cNvPr>
            <p:cNvSpPr/>
            <p:nvPr/>
          </p:nvSpPr>
          <p:spPr>
            <a:xfrm>
              <a:off x="15413497" y="8894840"/>
              <a:ext cx="647668" cy="431756"/>
            </a:xfrm>
            <a:custGeom>
              <a:avLst/>
              <a:gdLst>
                <a:gd name="connsiteX0" fmla="*/ 0 w 647668"/>
                <a:gd name="connsiteY0" fmla="*/ 0 h 431756"/>
                <a:gd name="connsiteX1" fmla="*/ 647668 w 647668"/>
                <a:gd name="connsiteY1" fmla="*/ 0 h 431756"/>
                <a:gd name="connsiteX2" fmla="*/ 647668 w 647668"/>
                <a:gd name="connsiteY2" fmla="*/ 86351 h 431756"/>
                <a:gd name="connsiteX3" fmla="*/ 0 w 647668"/>
                <a:gd name="connsiteY3" fmla="*/ 86351 h 431756"/>
                <a:gd name="connsiteX4" fmla="*/ 0 w 647668"/>
                <a:gd name="connsiteY4" fmla="*/ 0 h 431756"/>
                <a:gd name="connsiteX5" fmla="*/ 0 w 647668"/>
                <a:gd name="connsiteY5" fmla="*/ 345405 h 431756"/>
                <a:gd name="connsiteX6" fmla="*/ 647668 w 647668"/>
                <a:gd name="connsiteY6" fmla="*/ 345405 h 431756"/>
                <a:gd name="connsiteX7" fmla="*/ 647668 w 647668"/>
                <a:gd name="connsiteY7" fmla="*/ 431756 h 431756"/>
                <a:gd name="connsiteX8" fmla="*/ 0 w 647668"/>
                <a:gd name="connsiteY8" fmla="*/ 431756 h 431756"/>
                <a:gd name="connsiteX9" fmla="*/ 0 w 647668"/>
                <a:gd name="connsiteY9" fmla="*/ 345405 h 431756"/>
                <a:gd name="connsiteX10" fmla="*/ 0 w 647668"/>
                <a:gd name="connsiteY10" fmla="*/ 172702 h 431756"/>
                <a:gd name="connsiteX11" fmla="*/ 647668 w 647668"/>
                <a:gd name="connsiteY11" fmla="*/ 172702 h 431756"/>
                <a:gd name="connsiteX12" fmla="*/ 647668 w 647668"/>
                <a:gd name="connsiteY12" fmla="*/ 259041 h 431756"/>
                <a:gd name="connsiteX13" fmla="*/ 0 w 647668"/>
                <a:gd name="connsiteY13" fmla="*/ 259041 h 431756"/>
                <a:gd name="connsiteX14" fmla="*/ 0 w 647668"/>
                <a:gd name="connsiteY14" fmla="*/ 172702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7668" h="431756">
                  <a:moveTo>
                    <a:pt x="0" y="0"/>
                  </a:moveTo>
                  <a:lnTo>
                    <a:pt x="647668" y="0"/>
                  </a:lnTo>
                  <a:lnTo>
                    <a:pt x="647668" y="86351"/>
                  </a:lnTo>
                  <a:lnTo>
                    <a:pt x="0" y="86351"/>
                  </a:lnTo>
                  <a:lnTo>
                    <a:pt x="0" y="0"/>
                  </a:lnTo>
                  <a:close/>
                  <a:moveTo>
                    <a:pt x="0" y="345405"/>
                  </a:moveTo>
                  <a:lnTo>
                    <a:pt x="647668" y="345405"/>
                  </a:lnTo>
                  <a:lnTo>
                    <a:pt x="647668" y="431756"/>
                  </a:lnTo>
                  <a:lnTo>
                    <a:pt x="0" y="431756"/>
                  </a:lnTo>
                  <a:lnTo>
                    <a:pt x="0" y="345405"/>
                  </a:lnTo>
                  <a:close/>
                  <a:moveTo>
                    <a:pt x="0" y="172702"/>
                  </a:moveTo>
                  <a:lnTo>
                    <a:pt x="647668" y="172702"/>
                  </a:lnTo>
                  <a:lnTo>
                    <a:pt x="647668" y="259041"/>
                  </a:lnTo>
                  <a:lnTo>
                    <a:pt x="0" y="259041"/>
                  </a:lnTo>
                  <a:lnTo>
                    <a:pt x="0" y="172702"/>
                  </a:lnTo>
                  <a:close/>
                </a:path>
              </a:pathLst>
            </a:custGeom>
            <a:solidFill>
              <a:srgbClr val="496E2D"/>
            </a:solidFill>
            <a:ln w="1262" cap="flat">
              <a:noFill/>
              <a:prstDash val="solid"/>
              <a:miter/>
            </a:ln>
          </p:spPr>
          <p:txBody>
            <a:bodyPr rtlCol="0" anchor="ctr"/>
            <a:lstStyle/>
            <a:p>
              <a:endParaRPr lang="en-QA"/>
            </a:p>
          </p:txBody>
        </p:sp>
        <p:sp>
          <p:nvSpPr>
            <p:cNvPr id="8685" name="Freeform 8684">
              <a:extLst>
                <a:ext uri="{FF2B5EF4-FFF2-40B4-BE49-F238E27FC236}">
                  <a16:creationId xmlns:a16="http://schemas.microsoft.com/office/drawing/2014/main" id="{85CB7A50-1C8D-1647-896A-131D19411C66}"/>
                </a:ext>
              </a:extLst>
            </p:cNvPr>
            <p:cNvSpPr/>
            <p:nvPr/>
          </p:nvSpPr>
          <p:spPr>
            <a:xfrm>
              <a:off x="15413497" y="8894840"/>
              <a:ext cx="258183" cy="258119"/>
            </a:xfrm>
            <a:custGeom>
              <a:avLst/>
              <a:gdLst>
                <a:gd name="connsiteX0" fmla="*/ 0 w 258183"/>
                <a:gd name="connsiteY0" fmla="*/ 0 h 258119"/>
                <a:gd name="connsiteX1" fmla="*/ 258184 w 258183"/>
                <a:gd name="connsiteY1" fmla="*/ 0 h 258119"/>
                <a:gd name="connsiteX2" fmla="*/ 258184 w 258183"/>
                <a:gd name="connsiteY2" fmla="*/ 258119 h 258119"/>
                <a:gd name="connsiteX3" fmla="*/ 0 w 258183"/>
                <a:gd name="connsiteY3" fmla="*/ 258119 h 258119"/>
                <a:gd name="connsiteX4" fmla="*/ 0 w 258183"/>
                <a:gd name="connsiteY4" fmla="*/ 0 h 258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83" h="258119">
                  <a:moveTo>
                    <a:pt x="0" y="0"/>
                  </a:moveTo>
                  <a:lnTo>
                    <a:pt x="258184" y="0"/>
                  </a:lnTo>
                  <a:lnTo>
                    <a:pt x="258184" y="258119"/>
                  </a:lnTo>
                  <a:lnTo>
                    <a:pt x="0" y="258119"/>
                  </a:lnTo>
                  <a:lnTo>
                    <a:pt x="0" y="0"/>
                  </a:lnTo>
                  <a:close/>
                </a:path>
              </a:pathLst>
            </a:custGeom>
            <a:solidFill>
              <a:srgbClr val="D80027"/>
            </a:solidFill>
            <a:ln w="1262" cap="flat">
              <a:noFill/>
              <a:prstDash val="solid"/>
              <a:miter/>
            </a:ln>
          </p:spPr>
          <p:txBody>
            <a:bodyPr rtlCol="0" anchor="ctr"/>
            <a:lstStyle/>
            <a:p>
              <a:endParaRPr lang="en-QA"/>
            </a:p>
          </p:txBody>
        </p:sp>
        <p:sp>
          <p:nvSpPr>
            <p:cNvPr id="8687" name="Freeform 8686">
              <a:extLst>
                <a:ext uri="{FF2B5EF4-FFF2-40B4-BE49-F238E27FC236}">
                  <a16:creationId xmlns:a16="http://schemas.microsoft.com/office/drawing/2014/main" id="{1CAD03A1-ADF8-4F31-7F3C-8D6404616CCD}"/>
                </a:ext>
              </a:extLst>
            </p:cNvPr>
            <p:cNvSpPr/>
            <p:nvPr/>
          </p:nvSpPr>
          <p:spPr>
            <a:xfrm>
              <a:off x="15471447" y="8956322"/>
              <a:ext cx="142158" cy="135156"/>
            </a:xfrm>
            <a:custGeom>
              <a:avLst/>
              <a:gdLst>
                <a:gd name="connsiteX0" fmla="*/ 71079 w 142158"/>
                <a:gd name="connsiteY0" fmla="*/ 0 h 135156"/>
                <a:gd name="connsiteX1" fmla="*/ 87870 w 142158"/>
                <a:gd name="connsiteY1" fmla="*/ 51621 h 135156"/>
                <a:gd name="connsiteX2" fmla="*/ 142158 w 142158"/>
                <a:gd name="connsiteY2" fmla="*/ 51621 h 135156"/>
                <a:gd name="connsiteX3" fmla="*/ 98223 w 142158"/>
                <a:gd name="connsiteY3" fmla="*/ 83536 h 135156"/>
                <a:gd name="connsiteX4" fmla="*/ 115014 w 142158"/>
                <a:gd name="connsiteY4" fmla="*/ 135157 h 135156"/>
                <a:gd name="connsiteX5" fmla="*/ 71079 w 142158"/>
                <a:gd name="connsiteY5" fmla="*/ 103255 h 135156"/>
                <a:gd name="connsiteX6" fmla="*/ 27144 w 142158"/>
                <a:gd name="connsiteY6" fmla="*/ 135157 h 135156"/>
                <a:gd name="connsiteX7" fmla="*/ 43935 w 142158"/>
                <a:gd name="connsiteY7" fmla="*/ 83536 h 135156"/>
                <a:gd name="connsiteX8" fmla="*/ 0 w 142158"/>
                <a:gd name="connsiteY8" fmla="*/ 51621 h 135156"/>
                <a:gd name="connsiteX9" fmla="*/ 54288 w 142158"/>
                <a:gd name="connsiteY9" fmla="*/ 51621 h 135156"/>
                <a:gd name="connsiteX10" fmla="*/ 71079 w 142158"/>
                <a:gd name="connsiteY10" fmla="*/ 0 h 13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2158" h="135156">
                  <a:moveTo>
                    <a:pt x="71079" y="0"/>
                  </a:moveTo>
                  <a:lnTo>
                    <a:pt x="87870" y="51621"/>
                  </a:lnTo>
                  <a:lnTo>
                    <a:pt x="142158" y="51621"/>
                  </a:lnTo>
                  <a:lnTo>
                    <a:pt x="98223" y="83536"/>
                  </a:lnTo>
                  <a:lnTo>
                    <a:pt x="115014" y="135157"/>
                  </a:lnTo>
                  <a:lnTo>
                    <a:pt x="71079" y="103255"/>
                  </a:lnTo>
                  <a:lnTo>
                    <a:pt x="27144" y="135157"/>
                  </a:lnTo>
                  <a:lnTo>
                    <a:pt x="43935" y="83536"/>
                  </a:lnTo>
                  <a:lnTo>
                    <a:pt x="0" y="51621"/>
                  </a:lnTo>
                  <a:lnTo>
                    <a:pt x="54288" y="51621"/>
                  </a:lnTo>
                  <a:lnTo>
                    <a:pt x="71079" y="0"/>
                  </a:lnTo>
                  <a:close/>
                </a:path>
              </a:pathLst>
            </a:custGeom>
            <a:solidFill>
              <a:srgbClr val="FFFFFF"/>
            </a:solidFill>
            <a:ln w="1262" cap="flat">
              <a:noFill/>
              <a:prstDash val="solid"/>
              <a:miter/>
            </a:ln>
          </p:spPr>
          <p:txBody>
            <a:bodyPr rtlCol="0" anchor="ctr"/>
            <a:lstStyle/>
            <a:p>
              <a:endParaRPr lang="en-QA"/>
            </a:p>
          </p:txBody>
        </p:sp>
      </p:grpSp>
      <p:grpSp>
        <p:nvGrpSpPr>
          <p:cNvPr id="8703" name="Graphic 2">
            <a:extLst>
              <a:ext uri="{FF2B5EF4-FFF2-40B4-BE49-F238E27FC236}">
                <a16:creationId xmlns:a16="http://schemas.microsoft.com/office/drawing/2014/main" id="{DD97AF28-79EE-EAC6-BF82-2FE2087EB68B}"/>
              </a:ext>
            </a:extLst>
          </p:cNvPr>
          <p:cNvGrpSpPr/>
          <p:nvPr/>
        </p:nvGrpSpPr>
        <p:grpSpPr>
          <a:xfrm>
            <a:off x="19901489" y="5660673"/>
            <a:ext cx="855664" cy="570413"/>
            <a:chOff x="15413497" y="8084351"/>
            <a:chExt cx="647668" cy="431756"/>
          </a:xfrm>
        </p:grpSpPr>
        <p:sp>
          <p:nvSpPr>
            <p:cNvPr id="8705" name="Freeform 8704">
              <a:extLst>
                <a:ext uri="{FF2B5EF4-FFF2-40B4-BE49-F238E27FC236}">
                  <a16:creationId xmlns:a16="http://schemas.microsoft.com/office/drawing/2014/main" id="{CE1CBDEB-218D-6ACC-4002-8E5511F4025A}"/>
                </a:ext>
              </a:extLst>
            </p:cNvPr>
            <p:cNvSpPr/>
            <p:nvPr/>
          </p:nvSpPr>
          <p:spPr>
            <a:xfrm>
              <a:off x="15413497" y="8084351"/>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DA44"/>
            </a:solidFill>
            <a:ln w="1262" cap="flat">
              <a:noFill/>
              <a:prstDash val="solid"/>
              <a:miter/>
            </a:ln>
          </p:spPr>
          <p:txBody>
            <a:bodyPr rtlCol="0" anchor="ctr"/>
            <a:lstStyle/>
            <a:p>
              <a:endParaRPr lang="en-QA"/>
            </a:p>
          </p:txBody>
        </p:sp>
        <p:sp>
          <p:nvSpPr>
            <p:cNvPr id="8707" name="Freeform 8706">
              <a:extLst>
                <a:ext uri="{FF2B5EF4-FFF2-40B4-BE49-F238E27FC236}">
                  <a16:creationId xmlns:a16="http://schemas.microsoft.com/office/drawing/2014/main" id="{3FC30C70-E4E1-F217-4BC8-A6F28FE71650}"/>
                </a:ext>
              </a:extLst>
            </p:cNvPr>
            <p:cNvSpPr/>
            <p:nvPr/>
          </p:nvSpPr>
          <p:spPr>
            <a:xfrm>
              <a:off x="15413497" y="8084351"/>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8709" name="Freeform 8708">
              <a:extLst>
                <a:ext uri="{FF2B5EF4-FFF2-40B4-BE49-F238E27FC236}">
                  <a16:creationId xmlns:a16="http://schemas.microsoft.com/office/drawing/2014/main" id="{100968F2-F255-BF7F-3A7F-503989FCB5E9}"/>
                </a:ext>
              </a:extLst>
            </p:cNvPr>
            <p:cNvSpPr/>
            <p:nvPr/>
          </p:nvSpPr>
          <p:spPr>
            <a:xfrm>
              <a:off x="15845276" y="8084351"/>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grpSp>
      <p:grpSp>
        <p:nvGrpSpPr>
          <p:cNvPr id="8711" name="Graphic 2">
            <a:extLst>
              <a:ext uri="{FF2B5EF4-FFF2-40B4-BE49-F238E27FC236}">
                <a16:creationId xmlns:a16="http://schemas.microsoft.com/office/drawing/2014/main" id="{7474BFEC-80E6-69D7-9B6A-5618CD3D87C1}"/>
              </a:ext>
            </a:extLst>
          </p:cNvPr>
          <p:cNvGrpSpPr/>
          <p:nvPr/>
        </p:nvGrpSpPr>
        <p:grpSpPr>
          <a:xfrm>
            <a:off x="19901489" y="4591015"/>
            <a:ext cx="853996" cy="569311"/>
            <a:chOff x="15413497" y="7274707"/>
            <a:chExt cx="646405" cy="430922"/>
          </a:xfrm>
        </p:grpSpPr>
        <p:sp>
          <p:nvSpPr>
            <p:cNvPr id="8713" name="Freeform 8712">
              <a:extLst>
                <a:ext uri="{FF2B5EF4-FFF2-40B4-BE49-F238E27FC236}">
                  <a16:creationId xmlns:a16="http://schemas.microsoft.com/office/drawing/2014/main" id="{74422E23-9823-9363-9B67-799F5DA0DAD8}"/>
                </a:ext>
              </a:extLst>
            </p:cNvPr>
            <p:cNvSpPr/>
            <p:nvPr/>
          </p:nvSpPr>
          <p:spPr>
            <a:xfrm>
              <a:off x="15413497" y="7274707"/>
              <a:ext cx="646405" cy="430922"/>
            </a:xfrm>
            <a:custGeom>
              <a:avLst/>
              <a:gdLst>
                <a:gd name="connsiteX0" fmla="*/ 0 w 646405"/>
                <a:gd name="connsiteY0" fmla="*/ 0 h 430922"/>
                <a:gd name="connsiteX1" fmla="*/ 646406 w 646405"/>
                <a:gd name="connsiteY1" fmla="*/ 0 h 430922"/>
                <a:gd name="connsiteX2" fmla="*/ 646406 w 646405"/>
                <a:gd name="connsiteY2" fmla="*/ 430923 h 430922"/>
                <a:gd name="connsiteX3" fmla="*/ 0 w 646405"/>
                <a:gd name="connsiteY3" fmla="*/ 430923 h 430922"/>
                <a:gd name="connsiteX4" fmla="*/ 0 w 646405"/>
                <a:gd name="connsiteY4" fmla="*/ 0 h 430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405" h="430922">
                  <a:moveTo>
                    <a:pt x="0" y="0"/>
                  </a:moveTo>
                  <a:lnTo>
                    <a:pt x="646406" y="0"/>
                  </a:lnTo>
                  <a:lnTo>
                    <a:pt x="646406" y="430923"/>
                  </a:lnTo>
                  <a:lnTo>
                    <a:pt x="0" y="430923"/>
                  </a:lnTo>
                  <a:lnTo>
                    <a:pt x="0" y="0"/>
                  </a:lnTo>
                  <a:close/>
                </a:path>
              </a:pathLst>
            </a:custGeom>
            <a:solidFill>
              <a:srgbClr val="0052B4"/>
            </a:solidFill>
            <a:ln w="1262" cap="flat">
              <a:noFill/>
              <a:prstDash val="solid"/>
              <a:miter/>
            </a:ln>
          </p:spPr>
          <p:txBody>
            <a:bodyPr rtlCol="0" anchor="ctr"/>
            <a:lstStyle/>
            <a:p>
              <a:endParaRPr lang="en-QA"/>
            </a:p>
          </p:txBody>
        </p:sp>
        <p:sp>
          <p:nvSpPr>
            <p:cNvPr id="8715" name="Freeform 8714">
              <a:extLst>
                <a:ext uri="{FF2B5EF4-FFF2-40B4-BE49-F238E27FC236}">
                  <a16:creationId xmlns:a16="http://schemas.microsoft.com/office/drawing/2014/main" id="{CED953F6-8830-DECE-B1E1-841F17771435}"/>
                </a:ext>
              </a:extLst>
            </p:cNvPr>
            <p:cNvSpPr/>
            <p:nvPr/>
          </p:nvSpPr>
          <p:spPr>
            <a:xfrm>
              <a:off x="15832776" y="7409359"/>
              <a:ext cx="131049" cy="161592"/>
            </a:xfrm>
            <a:custGeom>
              <a:avLst/>
              <a:gdLst>
                <a:gd name="connsiteX0" fmla="*/ 0 w 131049"/>
                <a:gd name="connsiteY0" fmla="*/ 0 h 161592"/>
                <a:gd name="connsiteX1" fmla="*/ 0 w 131049"/>
                <a:gd name="connsiteY1" fmla="*/ 98748 h 161592"/>
                <a:gd name="connsiteX2" fmla="*/ 65525 w 131049"/>
                <a:gd name="connsiteY2" fmla="*/ 161593 h 161592"/>
                <a:gd name="connsiteX3" fmla="*/ 131050 w 131049"/>
                <a:gd name="connsiteY3" fmla="*/ 98748 h 161592"/>
                <a:gd name="connsiteX4" fmla="*/ 131050 w 131049"/>
                <a:gd name="connsiteY4" fmla="*/ 0 h 161592"/>
                <a:gd name="connsiteX5" fmla="*/ 0 w 131049"/>
                <a:gd name="connsiteY5" fmla="*/ 0 h 161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049" h="161592">
                  <a:moveTo>
                    <a:pt x="0" y="0"/>
                  </a:moveTo>
                  <a:lnTo>
                    <a:pt x="0" y="98748"/>
                  </a:lnTo>
                  <a:cubicBezTo>
                    <a:pt x="0" y="146860"/>
                    <a:pt x="65525" y="161593"/>
                    <a:pt x="65525" y="161593"/>
                  </a:cubicBezTo>
                  <a:cubicBezTo>
                    <a:pt x="65525" y="161593"/>
                    <a:pt x="131050" y="146860"/>
                    <a:pt x="131050" y="98748"/>
                  </a:cubicBezTo>
                  <a:lnTo>
                    <a:pt x="131050" y="0"/>
                  </a:lnTo>
                  <a:lnTo>
                    <a:pt x="0" y="0"/>
                  </a:lnTo>
                  <a:close/>
                </a:path>
              </a:pathLst>
            </a:custGeom>
            <a:solidFill>
              <a:srgbClr val="FFDA44"/>
            </a:solidFill>
            <a:ln w="1262" cap="flat">
              <a:noFill/>
              <a:prstDash val="solid"/>
              <a:miter/>
            </a:ln>
          </p:spPr>
          <p:txBody>
            <a:bodyPr rtlCol="0" anchor="ctr"/>
            <a:lstStyle/>
            <a:p>
              <a:endParaRPr lang="en-QA"/>
            </a:p>
          </p:txBody>
        </p:sp>
        <p:sp>
          <p:nvSpPr>
            <p:cNvPr id="8717" name="Freeform 8716">
              <a:extLst>
                <a:ext uri="{FF2B5EF4-FFF2-40B4-BE49-F238E27FC236}">
                  <a16:creationId xmlns:a16="http://schemas.microsoft.com/office/drawing/2014/main" id="{998FB5B6-4A6B-771E-2ADD-AF2572B4336F}"/>
                </a:ext>
              </a:extLst>
            </p:cNvPr>
            <p:cNvSpPr/>
            <p:nvPr/>
          </p:nvSpPr>
          <p:spPr>
            <a:xfrm>
              <a:off x="15851463" y="7427311"/>
              <a:ext cx="37495" cy="53868"/>
            </a:xfrm>
            <a:custGeom>
              <a:avLst/>
              <a:gdLst>
                <a:gd name="connsiteX0" fmla="*/ 37496 w 37495"/>
                <a:gd name="connsiteY0" fmla="*/ 17965 h 53868"/>
                <a:gd name="connsiteX1" fmla="*/ 18685 w 37495"/>
                <a:gd name="connsiteY1" fmla="*/ 53868 h 53868"/>
                <a:gd name="connsiteX2" fmla="*/ 0 w 37495"/>
                <a:gd name="connsiteY2" fmla="*/ 17965 h 53868"/>
                <a:gd name="connsiteX3" fmla="*/ 18685 w 37495"/>
                <a:gd name="connsiteY3" fmla="*/ 0 h 53868"/>
                <a:gd name="connsiteX4" fmla="*/ 37496 w 37495"/>
                <a:gd name="connsiteY4" fmla="*/ 17965 h 53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95" h="53868">
                  <a:moveTo>
                    <a:pt x="37496" y="17965"/>
                  </a:moveTo>
                  <a:cubicBezTo>
                    <a:pt x="37496" y="27875"/>
                    <a:pt x="29038" y="53868"/>
                    <a:pt x="18685" y="53868"/>
                  </a:cubicBezTo>
                  <a:cubicBezTo>
                    <a:pt x="8332" y="53868"/>
                    <a:pt x="0" y="27875"/>
                    <a:pt x="0" y="17965"/>
                  </a:cubicBezTo>
                  <a:cubicBezTo>
                    <a:pt x="0" y="8042"/>
                    <a:pt x="18685" y="0"/>
                    <a:pt x="18685" y="0"/>
                  </a:cubicBezTo>
                  <a:cubicBezTo>
                    <a:pt x="18685" y="0"/>
                    <a:pt x="37496" y="8042"/>
                    <a:pt x="37496" y="17965"/>
                  </a:cubicBezTo>
                  <a:close/>
                </a:path>
              </a:pathLst>
            </a:custGeom>
            <a:solidFill>
              <a:srgbClr val="FF9811"/>
            </a:solidFill>
            <a:ln w="1262" cap="flat">
              <a:noFill/>
              <a:prstDash val="solid"/>
              <a:miter/>
            </a:ln>
          </p:spPr>
          <p:txBody>
            <a:bodyPr rtlCol="0" anchor="ctr"/>
            <a:lstStyle/>
            <a:p>
              <a:endParaRPr lang="en-QA"/>
            </a:p>
          </p:txBody>
        </p:sp>
        <p:sp>
          <p:nvSpPr>
            <p:cNvPr id="8719" name="Freeform 8718">
              <a:extLst>
                <a:ext uri="{FF2B5EF4-FFF2-40B4-BE49-F238E27FC236}">
                  <a16:creationId xmlns:a16="http://schemas.microsoft.com/office/drawing/2014/main" id="{8A756CD4-6696-6393-F9CD-13F6EC6E4C92}"/>
                </a:ext>
              </a:extLst>
            </p:cNvPr>
            <p:cNvSpPr/>
            <p:nvPr/>
          </p:nvSpPr>
          <p:spPr>
            <a:xfrm>
              <a:off x="15920395" y="7427311"/>
              <a:ext cx="24744" cy="53868"/>
            </a:xfrm>
            <a:custGeom>
              <a:avLst/>
              <a:gdLst>
                <a:gd name="connsiteX0" fmla="*/ 18306 w 24744"/>
                <a:gd name="connsiteY0" fmla="*/ 37520 h 53868"/>
                <a:gd name="connsiteX1" fmla="*/ 23609 w 24744"/>
                <a:gd name="connsiteY1" fmla="*/ 14973 h 53868"/>
                <a:gd name="connsiteX2" fmla="*/ 12372 w 24744"/>
                <a:gd name="connsiteY2" fmla="*/ 0 h 53868"/>
                <a:gd name="connsiteX3" fmla="*/ 1137 w 24744"/>
                <a:gd name="connsiteY3" fmla="*/ 14973 h 53868"/>
                <a:gd name="connsiteX4" fmla="*/ 6565 w 24744"/>
                <a:gd name="connsiteY4" fmla="*/ 37520 h 53868"/>
                <a:gd name="connsiteX5" fmla="*/ 0 w 24744"/>
                <a:gd name="connsiteY5" fmla="*/ 51559 h 53868"/>
                <a:gd name="connsiteX6" fmla="*/ 12372 w 24744"/>
                <a:gd name="connsiteY6" fmla="*/ 53868 h 53868"/>
                <a:gd name="connsiteX7" fmla="*/ 24745 w 24744"/>
                <a:gd name="connsiteY7" fmla="*/ 51559 h 53868"/>
                <a:gd name="connsiteX8" fmla="*/ 18306 w 24744"/>
                <a:gd name="connsiteY8" fmla="*/ 37520 h 53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44" h="53868">
                  <a:moveTo>
                    <a:pt x="18306" y="37520"/>
                  </a:moveTo>
                  <a:cubicBezTo>
                    <a:pt x="21337" y="30450"/>
                    <a:pt x="23609" y="20111"/>
                    <a:pt x="23609" y="14973"/>
                  </a:cubicBezTo>
                  <a:cubicBezTo>
                    <a:pt x="23609" y="6704"/>
                    <a:pt x="12372" y="0"/>
                    <a:pt x="12372" y="0"/>
                  </a:cubicBezTo>
                  <a:cubicBezTo>
                    <a:pt x="12372" y="0"/>
                    <a:pt x="1137" y="6704"/>
                    <a:pt x="1137" y="14973"/>
                  </a:cubicBezTo>
                  <a:cubicBezTo>
                    <a:pt x="1137" y="20111"/>
                    <a:pt x="3535" y="30450"/>
                    <a:pt x="6565" y="37520"/>
                  </a:cubicBezTo>
                  <a:lnTo>
                    <a:pt x="0" y="51559"/>
                  </a:lnTo>
                  <a:cubicBezTo>
                    <a:pt x="3913" y="53086"/>
                    <a:pt x="8206" y="53868"/>
                    <a:pt x="12372" y="53868"/>
                  </a:cubicBezTo>
                  <a:cubicBezTo>
                    <a:pt x="16791" y="53868"/>
                    <a:pt x="20957" y="53048"/>
                    <a:pt x="24745" y="51559"/>
                  </a:cubicBezTo>
                  <a:lnTo>
                    <a:pt x="18306" y="37520"/>
                  </a:lnTo>
                  <a:close/>
                </a:path>
              </a:pathLst>
            </a:custGeom>
            <a:solidFill>
              <a:srgbClr val="A2001D"/>
            </a:solidFill>
            <a:ln w="1262" cap="flat">
              <a:noFill/>
              <a:prstDash val="solid"/>
              <a:miter/>
            </a:ln>
          </p:spPr>
          <p:txBody>
            <a:bodyPr rtlCol="0" anchor="ctr"/>
            <a:lstStyle/>
            <a:p>
              <a:endParaRPr lang="en-QA"/>
            </a:p>
          </p:txBody>
        </p:sp>
        <p:sp>
          <p:nvSpPr>
            <p:cNvPr id="8721" name="Freeform 8720">
              <a:extLst>
                <a:ext uri="{FF2B5EF4-FFF2-40B4-BE49-F238E27FC236}">
                  <a16:creationId xmlns:a16="http://schemas.microsoft.com/office/drawing/2014/main" id="{B91BDAE9-A37A-F0C2-CC51-946206CAF203}"/>
                </a:ext>
              </a:extLst>
            </p:cNvPr>
            <p:cNvSpPr/>
            <p:nvPr/>
          </p:nvSpPr>
          <p:spPr>
            <a:xfrm>
              <a:off x="15874819" y="7499132"/>
              <a:ext cx="46964" cy="44892"/>
            </a:xfrm>
            <a:custGeom>
              <a:avLst/>
              <a:gdLst>
                <a:gd name="connsiteX0" fmla="*/ 9469 w 46964"/>
                <a:gd name="connsiteY0" fmla="*/ 8976 h 44892"/>
                <a:gd name="connsiteX1" fmla="*/ 0 w 46964"/>
                <a:gd name="connsiteY1" fmla="*/ 44893 h 44892"/>
                <a:gd name="connsiteX2" fmla="*/ 46964 w 46964"/>
                <a:gd name="connsiteY2" fmla="*/ 44893 h 44892"/>
                <a:gd name="connsiteX3" fmla="*/ 37496 w 46964"/>
                <a:gd name="connsiteY3" fmla="*/ 8976 h 44892"/>
                <a:gd name="connsiteX4" fmla="*/ 23482 w 46964"/>
                <a:gd name="connsiteY4" fmla="*/ 0 h 44892"/>
                <a:gd name="connsiteX5" fmla="*/ 9469 w 46964"/>
                <a:gd name="connsiteY5" fmla="*/ 8976 h 44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64" h="44892">
                  <a:moveTo>
                    <a:pt x="9469" y="8976"/>
                  </a:moveTo>
                  <a:cubicBezTo>
                    <a:pt x="9469" y="8976"/>
                    <a:pt x="0" y="26928"/>
                    <a:pt x="0" y="44893"/>
                  </a:cubicBezTo>
                  <a:lnTo>
                    <a:pt x="46964" y="44893"/>
                  </a:lnTo>
                  <a:cubicBezTo>
                    <a:pt x="46964" y="26940"/>
                    <a:pt x="37496" y="8976"/>
                    <a:pt x="37496" y="8976"/>
                  </a:cubicBezTo>
                  <a:lnTo>
                    <a:pt x="23482" y="0"/>
                  </a:lnTo>
                  <a:lnTo>
                    <a:pt x="9469" y="8976"/>
                  </a:lnTo>
                  <a:close/>
                </a:path>
              </a:pathLst>
            </a:custGeom>
            <a:solidFill>
              <a:srgbClr val="6DA544"/>
            </a:solidFill>
            <a:ln w="1262" cap="flat">
              <a:noFill/>
              <a:prstDash val="solid"/>
              <a:miter/>
            </a:ln>
          </p:spPr>
          <p:txBody>
            <a:bodyPr rtlCol="0" anchor="ctr"/>
            <a:lstStyle/>
            <a:p>
              <a:endParaRPr lang="en-QA"/>
            </a:p>
          </p:txBody>
        </p:sp>
        <p:sp>
          <p:nvSpPr>
            <p:cNvPr id="8723" name="Freeform 8722">
              <a:extLst>
                <a:ext uri="{FF2B5EF4-FFF2-40B4-BE49-F238E27FC236}">
                  <a16:creationId xmlns:a16="http://schemas.microsoft.com/office/drawing/2014/main" id="{2B097AF4-2D22-7B4F-2BFD-DE40C6084E6F}"/>
                </a:ext>
              </a:extLst>
            </p:cNvPr>
            <p:cNvSpPr/>
            <p:nvPr/>
          </p:nvSpPr>
          <p:spPr>
            <a:xfrm>
              <a:off x="15884288" y="7490156"/>
              <a:ext cx="28026" cy="17951"/>
            </a:xfrm>
            <a:custGeom>
              <a:avLst/>
              <a:gdLst>
                <a:gd name="connsiteX0" fmla="*/ 28027 w 28026"/>
                <a:gd name="connsiteY0" fmla="*/ 17952 h 17951"/>
                <a:gd name="connsiteX1" fmla="*/ 28027 w 28026"/>
                <a:gd name="connsiteY1" fmla="*/ 13470 h 17951"/>
                <a:gd name="connsiteX2" fmla="*/ 14013 w 28026"/>
                <a:gd name="connsiteY2" fmla="*/ 0 h 17951"/>
                <a:gd name="connsiteX3" fmla="*/ 0 w 28026"/>
                <a:gd name="connsiteY3" fmla="*/ 13470 h 17951"/>
                <a:gd name="connsiteX4" fmla="*/ 0 w 28026"/>
                <a:gd name="connsiteY4" fmla="*/ 17952 h 17951"/>
                <a:gd name="connsiteX5" fmla="*/ 28027 w 28026"/>
                <a:gd name="connsiteY5" fmla="*/ 17952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026" h="17951">
                  <a:moveTo>
                    <a:pt x="28027" y="17952"/>
                  </a:moveTo>
                  <a:lnTo>
                    <a:pt x="28027" y="13470"/>
                  </a:lnTo>
                  <a:cubicBezTo>
                    <a:pt x="28027" y="6034"/>
                    <a:pt x="21714" y="0"/>
                    <a:pt x="14013" y="0"/>
                  </a:cubicBezTo>
                  <a:cubicBezTo>
                    <a:pt x="6313" y="0"/>
                    <a:pt x="0" y="6034"/>
                    <a:pt x="0" y="13470"/>
                  </a:cubicBezTo>
                  <a:lnTo>
                    <a:pt x="0" y="17952"/>
                  </a:lnTo>
                  <a:lnTo>
                    <a:pt x="28027" y="17952"/>
                  </a:lnTo>
                  <a:close/>
                </a:path>
              </a:pathLst>
            </a:custGeom>
            <a:solidFill>
              <a:srgbClr val="D80027"/>
            </a:solidFill>
            <a:ln w="1262" cap="flat">
              <a:noFill/>
              <a:prstDash val="solid"/>
              <a:miter/>
            </a:ln>
          </p:spPr>
          <p:txBody>
            <a:bodyPr rtlCol="0" anchor="ctr"/>
            <a:lstStyle/>
            <a:p>
              <a:endParaRPr lang="en-QA"/>
            </a:p>
          </p:txBody>
        </p:sp>
        <p:sp>
          <p:nvSpPr>
            <p:cNvPr id="8725" name="Freeform 8724">
              <a:extLst>
                <a:ext uri="{FF2B5EF4-FFF2-40B4-BE49-F238E27FC236}">
                  <a16:creationId xmlns:a16="http://schemas.microsoft.com/office/drawing/2014/main" id="{90700D2F-D7D7-2344-8D08-45EA5787A724}"/>
                </a:ext>
              </a:extLst>
            </p:cNvPr>
            <p:cNvSpPr/>
            <p:nvPr/>
          </p:nvSpPr>
          <p:spPr>
            <a:xfrm>
              <a:off x="15413497" y="7274707"/>
              <a:ext cx="323202" cy="215449"/>
            </a:xfrm>
            <a:custGeom>
              <a:avLst/>
              <a:gdLst>
                <a:gd name="connsiteX0" fmla="*/ 323203 w 323202"/>
                <a:gd name="connsiteY0" fmla="*/ 0 h 215449"/>
                <a:gd name="connsiteX1" fmla="*/ 323203 w 323202"/>
                <a:gd name="connsiteY1" fmla="*/ 38567 h 215449"/>
                <a:gd name="connsiteX2" fmla="*/ 266137 w 323202"/>
                <a:gd name="connsiteY2" fmla="*/ 70255 h 215449"/>
                <a:gd name="connsiteX3" fmla="*/ 323203 w 323202"/>
                <a:gd name="connsiteY3" fmla="*/ 70255 h 215449"/>
                <a:gd name="connsiteX4" fmla="*/ 323203 w 323202"/>
                <a:gd name="connsiteY4" fmla="*/ 145194 h 215449"/>
                <a:gd name="connsiteX5" fmla="*/ 248589 w 323202"/>
                <a:gd name="connsiteY5" fmla="*/ 145194 h 215449"/>
                <a:gd name="connsiteX6" fmla="*/ 323203 w 323202"/>
                <a:gd name="connsiteY6" fmla="*/ 186640 h 215449"/>
                <a:gd name="connsiteX7" fmla="*/ 323203 w 323202"/>
                <a:gd name="connsiteY7" fmla="*/ 215449 h 215449"/>
                <a:gd name="connsiteX8" fmla="*/ 289494 w 323202"/>
                <a:gd name="connsiteY8" fmla="*/ 215449 h 215449"/>
                <a:gd name="connsiteX9" fmla="*/ 196699 w 323202"/>
                <a:gd name="connsiteY9" fmla="*/ 163916 h 215449"/>
                <a:gd name="connsiteX10" fmla="*/ 196699 w 323202"/>
                <a:gd name="connsiteY10" fmla="*/ 215449 h 215449"/>
                <a:gd name="connsiteX11" fmla="*/ 126504 w 323202"/>
                <a:gd name="connsiteY11" fmla="*/ 215449 h 215449"/>
                <a:gd name="connsiteX12" fmla="*/ 126504 w 323202"/>
                <a:gd name="connsiteY12" fmla="*/ 154132 h 215449"/>
                <a:gd name="connsiteX13" fmla="*/ 16034 w 323202"/>
                <a:gd name="connsiteY13" fmla="*/ 215449 h 215449"/>
                <a:gd name="connsiteX14" fmla="*/ 0 w 323202"/>
                <a:gd name="connsiteY14" fmla="*/ 215449 h 215449"/>
                <a:gd name="connsiteX15" fmla="*/ 0 w 323202"/>
                <a:gd name="connsiteY15" fmla="*/ 176881 h 215449"/>
                <a:gd name="connsiteX16" fmla="*/ 57066 w 323202"/>
                <a:gd name="connsiteY16" fmla="*/ 145194 h 215449"/>
                <a:gd name="connsiteX17" fmla="*/ 0 w 323202"/>
                <a:gd name="connsiteY17" fmla="*/ 145194 h 215449"/>
                <a:gd name="connsiteX18" fmla="*/ 0 w 323202"/>
                <a:gd name="connsiteY18" fmla="*/ 70255 h 215449"/>
                <a:gd name="connsiteX19" fmla="*/ 74614 w 323202"/>
                <a:gd name="connsiteY19" fmla="*/ 70255 h 215449"/>
                <a:gd name="connsiteX20" fmla="*/ 0 w 323202"/>
                <a:gd name="connsiteY20" fmla="*/ 28784 h 215449"/>
                <a:gd name="connsiteX21" fmla="*/ 0 w 323202"/>
                <a:gd name="connsiteY21" fmla="*/ 0 h 215449"/>
                <a:gd name="connsiteX22" fmla="*/ 33709 w 323202"/>
                <a:gd name="connsiteY22" fmla="*/ 0 h 215449"/>
                <a:gd name="connsiteX23" fmla="*/ 126504 w 323202"/>
                <a:gd name="connsiteY23" fmla="*/ 51533 h 215449"/>
                <a:gd name="connsiteX24" fmla="*/ 126504 w 323202"/>
                <a:gd name="connsiteY24" fmla="*/ 0 h 215449"/>
                <a:gd name="connsiteX25" fmla="*/ 196699 w 323202"/>
                <a:gd name="connsiteY25" fmla="*/ 0 h 215449"/>
                <a:gd name="connsiteX26" fmla="*/ 196699 w 323202"/>
                <a:gd name="connsiteY26" fmla="*/ 61317 h 215449"/>
                <a:gd name="connsiteX27" fmla="*/ 307169 w 323202"/>
                <a:gd name="connsiteY27" fmla="*/ 0 h 215449"/>
                <a:gd name="connsiteX28" fmla="*/ 323203 w 323202"/>
                <a:gd name="connsiteY28" fmla="*/ 0 h 215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3202" h="215449">
                  <a:moveTo>
                    <a:pt x="323203" y="0"/>
                  </a:moveTo>
                  <a:lnTo>
                    <a:pt x="323203" y="38567"/>
                  </a:lnTo>
                  <a:lnTo>
                    <a:pt x="266137" y="70255"/>
                  </a:lnTo>
                  <a:lnTo>
                    <a:pt x="323203" y="70255"/>
                  </a:lnTo>
                  <a:lnTo>
                    <a:pt x="323203" y="145194"/>
                  </a:lnTo>
                  <a:lnTo>
                    <a:pt x="248589" y="145194"/>
                  </a:lnTo>
                  <a:lnTo>
                    <a:pt x="323203" y="186640"/>
                  </a:lnTo>
                  <a:lnTo>
                    <a:pt x="323203" y="215449"/>
                  </a:lnTo>
                  <a:lnTo>
                    <a:pt x="289494" y="215449"/>
                  </a:lnTo>
                  <a:lnTo>
                    <a:pt x="196699" y="163916"/>
                  </a:lnTo>
                  <a:lnTo>
                    <a:pt x="196699" y="215449"/>
                  </a:lnTo>
                  <a:lnTo>
                    <a:pt x="126504" y="215449"/>
                  </a:lnTo>
                  <a:lnTo>
                    <a:pt x="126504" y="154132"/>
                  </a:lnTo>
                  <a:lnTo>
                    <a:pt x="16034" y="215449"/>
                  </a:lnTo>
                  <a:lnTo>
                    <a:pt x="0" y="215449"/>
                  </a:lnTo>
                  <a:lnTo>
                    <a:pt x="0" y="176881"/>
                  </a:lnTo>
                  <a:lnTo>
                    <a:pt x="57066" y="145194"/>
                  </a:lnTo>
                  <a:lnTo>
                    <a:pt x="0" y="145194"/>
                  </a:lnTo>
                  <a:lnTo>
                    <a:pt x="0" y="70255"/>
                  </a:lnTo>
                  <a:lnTo>
                    <a:pt x="74614" y="70255"/>
                  </a:lnTo>
                  <a:lnTo>
                    <a:pt x="0" y="28784"/>
                  </a:lnTo>
                  <a:lnTo>
                    <a:pt x="0" y="0"/>
                  </a:lnTo>
                  <a:lnTo>
                    <a:pt x="33709" y="0"/>
                  </a:lnTo>
                  <a:lnTo>
                    <a:pt x="126504" y="51533"/>
                  </a:lnTo>
                  <a:lnTo>
                    <a:pt x="126504" y="0"/>
                  </a:lnTo>
                  <a:lnTo>
                    <a:pt x="196699" y="0"/>
                  </a:lnTo>
                  <a:lnTo>
                    <a:pt x="196699" y="61317"/>
                  </a:lnTo>
                  <a:lnTo>
                    <a:pt x="307169" y="0"/>
                  </a:lnTo>
                  <a:lnTo>
                    <a:pt x="323203" y="0"/>
                  </a:lnTo>
                  <a:close/>
                </a:path>
              </a:pathLst>
            </a:custGeom>
            <a:solidFill>
              <a:srgbClr val="FFFFFF"/>
            </a:solidFill>
            <a:ln w="1262" cap="flat">
              <a:noFill/>
              <a:prstDash val="solid"/>
              <a:miter/>
            </a:ln>
          </p:spPr>
          <p:txBody>
            <a:bodyPr rtlCol="0" anchor="ctr"/>
            <a:lstStyle/>
            <a:p>
              <a:endParaRPr lang="en-QA"/>
            </a:p>
          </p:txBody>
        </p:sp>
        <p:sp>
          <p:nvSpPr>
            <p:cNvPr id="8727" name="Freeform 8726">
              <a:extLst>
                <a:ext uri="{FF2B5EF4-FFF2-40B4-BE49-F238E27FC236}">
                  <a16:creationId xmlns:a16="http://schemas.microsoft.com/office/drawing/2014/main" id="{E1DA8EB1-C136-7F76-BD2B-B25C2B376096}"/>
                </a:ext>
              </a:extLst>
            </p:cNvPr>
            <p:cNvSpPr/>
            <p:nvPr/>
          </p:nvSpPr>
          <p:spPr>
            <a:xfrm>
              <a:off x="15413497" y="7274707"/>
              <a:ext cx="323202" cy="215449"/>
            </a:xfrm>
            <a:custGeom>
              <a:avLst/>
              <a:gdLst>
                <a:gd name="connsiteX0" fmla="*/ 181802 w 323202"/>
                <a:gd name="connsiteY0" fmla="*/ 0 h 215449"/>
                <a:gd name="connsiteX1" fmla="*/ 141401 w 323202"/>
                <a:gd name="connsiteY1" fmla="*/ 0 h 215449"/>
                <a:gd name="connsiteX2" fmla="*/ 141401 w 323202"/>
                <a:gd name="connsiteY2" fmla="*/ 87525 h 215449"/>
                <a:gd name="connsiteX3" fmla="*/ 0 w 323202"/>
                <a:gd name="connsiteY3" fmla="*/ 87525 h 215449"/>
                <a:gd name="connsiteX4" fmla="*/ 0 w 323202"/>
                <a:gd name="connsiteY4" fmla="*/ 127924 h 215449"/>
                <a:gd name="connsiteX5" fmla="*/ 141401 w 323202"/>
                <a:gd name="connsiteY5" fmla="*/ 127924 h 215449"/>
                <a:gd name="connsiteX6" fmla="*/ 141401 w 323202"/>
                <a:gd name="connsiteY6" fmla="*/ 215449 h 215449"/>
                <a:gd name="connsiteX7" fmla="*/ 181802 w 323202"/>
                <a:gd name="connsiteY7" fmla="*/ 215449 h 215449"/>
                <a:gd name="connsiteX8" fmla="*/ 181802 w 323202"/>
                <a:gd name="connsiteY8" fmla="*/ 127924 h 215449"/>
                <a:gd name="connsiteX9" fmla="*/ 323203 w 323202"/>
                <a:gd name="connsiteY9" fmla="*/ 127924 h 215449"/>
                <a:gd name="connsiteX10" fmla="*/ 323203 w 323202"/>
                <a:gd name="connsiteY10" fmla="*/ 87525 h 215449"/>
                <a:gd name="connsiteX11" fmla="*/ 181802 w 323202"/>
                <a:gd name="connsiteY11" fmla="*/ 87525 h 215449"/>
                <a:gd name="connsiteX12" fmla="*/ 181802 w 323202"/>
                <a:gd name="connsiteY12" fmla="*/ 0 h 215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202" h="215449">
                  <a:moveTo>
                    <a:pt x="181802" y="0"/>
                  </a:moveTo>
                  <a:lnTo>
                    <a:pt x="141401" y="0"/>
                  </a:lnTo>
                  <a:lnTo>
                    <a:pt x="141401" y="87525"/>
                  </a:lnTo>
                  <a:lnTo>
                    <a:pt x="0" y="87525"/>
                  </a:lnTo>
                  <a:lnTo>
                    <a:pt x="0" y="127924"/>
                  </a:lnTo>
                  <a:lnTo>
                    <a:pt x="141401" y="127924"/>
                  </a:lnTo>
                  <a:lnTo>
                    <a:pt x="141401" y="215449"/>
                  </a:lnTo>
                  <a:lnTo>
                    <a:pt x="181802" y="215449"/>
                  </a:lnTo>
                  <a:lnTo>
                    <a:pt x="181802" y="127924"/>
                  </a:lnTo>
                  <a:lnTo>
                    <a:pt x="323203" y="127924"/>
                  </a:lnTo>
                  <a:lnTo>
                    <a:pt x="323203" y="87525"/>
                  </a:lnTo>
                  <a:lnTo>
                    <a:pt x="181802" y="87525"/>
                  </a:lnTo>
                  <a:lnTo>
                    <a:pt x="181802" y="0"/>
                  </a:lnTo>
                  <a:close/>
                </a:path>
              </a:pathLst>
            </a:custGeom>
            <a:solidFill>
              <a:srgbClr val="D80027"/>
            </a:solidFill>
            <a:ln w="1262" cap="flat">
              <a:noFill/>
              <a:prstDash val="solid"/>
              <a:miter/>
            </a:ln>
          </p:spPr>
          <p:txBody>
            <a:bodyPr rtlCol="0" anchor="ctr"/>
            <a:lstStyle/>
            <a:p>
              <a:endParaRPr lang="en-QA"/>
            </a:p>
          </p:txBody>
        </p:sp>
        <p:sp>
          <p:nvSpPr>
            <p:cNvPr id="8729" name="Freeform 8728">
              <a:extLst>
                <a:ext uri="{FF2B5EF4-FFF2-40B4-BE49-F238E27FC236}">
                  <a16:creationId xmlns:a16="http://schemas.microsoft.com/office/drawing/2014/main" id="{DF317D20-0ED3-151C-A602-3ED3C90130BE}"/>
                </a:ext>
              </a:extLst>
            </p:cNvPr>
            <p:cNvSpPr/>
            <p:nvPr/>
          </p:nvSpPr>
          <p:spPr>
            <a:xfrm>
              <a:off x="15610196" y="7419901"/>
              <a:ext cx="126503" cy="70254"/>
            </a:xfrm>
            <a:custGeom>
              <a:avLst/>
              <a:gdLst>
                <a:gd name="connsiteX0" fmla="*/ 0 w 126503"/>
                <a:gd name="connsiteY0" fmla="*/ 0 h 70254"/>
                <a:gd name="connsiteX1" fmla="*/ 126504 w 126503"/>
                <a:gd name="connsiteY1" fmla="*/ 70255 h 70254"/>
                <a:gd name="connsiteX2" fmla="*/ 126504 w 126503"/>
                <a:gd name="connsiteY2" fmla="*/ 50384 h 70254"/>
                <a:gd name="connsiteX3" fmla="*/ 35856 w 126503"/>
                <a:gd name="connsiteY3" fmla="*/ 0 h 70254"/>
                <a:gd name="connsiteX4" fmla="*/ 0 w 126503"/>
                <a:gd name="connsiteY4" fmla="*/ 0 h 70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03" h="70254">
                  <a:moveTo>
                    <a:pt x="0" y="0"/>
                  </a:moveTo>
                  <a:lnTo>
                    <a:pt x="126504" y="70255"/>
                  </a:lnTo>
                  <a:lnTo>
                    <a:pt x="126504" y="50384"/>
                  </a:lnTo>
                  <a:lnTo>
                    <a:pt x="35856" y="0"/>
                  </a:lnTo>
                  <a:lnTo>
                    <a:pt x="0" y="0"/>
                  </a:lnTo>
                  <a:close/>
                </a:path>
              </a:pathLst>
            </a:custGeom>
            <a:solidFill>
              <a:srgbClr val="0052B4"/>
            </a:solidFill>
            <a:ln w="1262" cap="flat">
              <a:noFill/>
              <a:prstDash val="solid"/>
              <a:miter/>
            </a:ln>
          </p:spPr>
          <p:txBody>
            <a:bodyPr rtlCol="0" anchor="ctr"/>
            <a:lstStyle/>
            <a:p>
              <a:endParaRPr lang="en-QA"/>
            </a:p>
          </p:txBody>
        </p:sp>
        <p:sp>
          <p:nvSpPr>
            <p:cNvPr id="8731" name="Freeform 8730">
              <a:extLst>
                <a:ext uri="{FF2B5EF4-FFF2-40B4-BE49-F238E27FC236}">
                  <a16:creationId xmlns:a16="http://schemas.microsoft.com/office/drawing/2014/main" id="{75C0A796-FB8E-2863-955A-A7494781AB99}"/>
                </a:ext>
              </a:extLst>
            </p:cNvPr>
            <p:cNvSpPr/>
            <p:nvPr/>
          </p:nvSpPr>
          <p:spPr>
            <a:xfrm>
              <a:off x="15610196" y="7419901"/>
              <a:ext cx="126503" cy="70254"/>
            </a:xfrm>
            <a:custGeom>
              <a:avLst/>
              <a:gdLst>
                <a:gd name="connsiteX0" fmla="*/ 0 w 126503"/>
                <a:gd name="connsiteY0" fmla="*/ 0 h 70254"/>
                <a:gd name="connsiteX1" fmla="*/ 126504 w 126503"/>
                <a:gd name="connsiteY1" fmla="*/ 70255 h 70254"/>
                <a:gd name="connsiteX2" fmla="*/ 126504 w 126503"/>
                <a:gd name="connsiteY2" fmla="*/ 50384 h 70254"/>
                <a:gd name="connsiteX3" fmla="*/ 35856 w 126503"/>
                <a:gd name="connsiteY3" fmla="*/ 0 h 70254"/>
                <a:gd name="connsiteX4" fmla="*/ 0 w 126503"/>
                <a:gd name="connsiteY4" fmla="*/ 0 h 70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03" h="70254">
                  <a:moveTo>
                    <a:pt x="0" y="0"/>
                  </a:moveTo>
                  <a:lnTo>
                    <a:pt x="126504" y="70255"/>
                  </a:lnTo>
                  <a:lnTo>
                    <a:pt x="126504" y="50384"/>
                  </a:lnTo>
                  <a:lnTo>
                    <a:pt x="35856" y="0"/>
                  </a:lnTo>
                  <a:lnTo>
                    <a:pt x="0" y="0"/>
                  </a:lnTo>
                  <a:close/>
                </a:path>
              </a:pathLst>
            </a:custGeom>
            <a:solidFill>
              <a:srgbClr val="FFFFFF"/>
            </a:solidFill>
            <a:ln w="1262" cap="flat">
              <a:noFill/>
              <a:prstDash val="solid"/>
              <a:miter/>
            </a:ln>
          </p:spPr>
          <p:txBody>
            <a:bodyPr rtlCol="0" anchor="ctr"/>
            <a:lstStyle/>
            <a:p>
              <a:endParaRPr lang="en-QA"/>
            </a:p>
          </p:txBody>
        </p:sp>
        <p:sp>
          <p:nvSpPr>
            <p:cNvPr id="8733" name="Freeform 8732">
              <a:extLst>
                <a:ext uri="{FF2B5EF4-FFF2-40B4-BE49-F238E27FC236}">
                  <a16:creationId xmlns:a16="http://schemas.microsoft.com/office/drawing/2014/main" id="{73B385A2-E491-8351-8332-B8E3803B14FC}"/>
                </a:ext>
              </a:extLst>
            </p:cNvPr>
            <p:cNvSpPr/>
            <p:nvPr/>
          </p:nvSpPr>
          <p:spPr>
            <a:xfrm>
              <a:off x="15413497" y="7419901"/>
              <a:ext cx="323202" cy="70254"/>
            </a:xfrm>
            <a:custGeom>
              <a:avLst/>
              <a:gdLst>
                <a:gd name="connsiteX0" fmla="*/ 196699 w 323202"/>
                <a:gd name="connsiteY0" fmla="*/ 0 h 70254"/>
                <a:gd name="connsiteX1" fmla="*/ 323203 w 323202"/>
                <a:gd name="connsiteY1" fmla="*/ 70255 h 70254"/>
                <a:gd name="connsiteX2" fmla="*/ 323203 w 323202"/>
                <a:gd name="connsiteY2" fmla="*/ 50384 h 70254"/>
                <a:gd name="connsiteX3" fmla="*/ 232555 w 323202"/>
                <a:gd name="connsiteY3" fmla="*/ 0 h 70254"/>
                <a:gd name="connsiteX4" fmla="*/ 196699 w 323202"/>
                <a:gd name="connsiteY4" fmla="*/ 0 h 70254"/>
                <a:gd name="connsiteX5" fmla="*/ 90648 w 323202"/>
                <a:gd name="connsiteY5" fmla="*/ 0 h 70254"/>
                <a:gd name="connsiteX6" fmla="*/ 0 w 323202"/>
                <a:gd name="connsiteY6" fmla="*/ 50384 h 70254"/>
                <a:gd name="connsiteX7" fmla="*/ 0 w 323202"/>
                <a:gd name="connsiteY7" fmla="*/ 70255 h 70254"/>
                <a:gd name="connsiteX8" fmla="*/ 126504 w 323202"/>
                <a:gd name="connsiteY8" fmla="*/ 0 h 70254"/>
                <a:gd name="connsiteX9" fmla="*/ 90648 w 323202"/>
                <a:gd name="connsiteY9" fmla="*/ 0 h 7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202" h="70254">
                  <a:moveTo>
                    <a:pt x="196699" y="0"/>
                  </a:moveTo>
                  <a:lnTo>
                    <a:pt x="323203" y="70255"/>
                  </a:lnTo>
                  <a:lnTo>
                    <a:pt x="323203" y="50384"/>
                  </a:lnTo>
                  <a:lnTo>
                    <a:pt x="232555" y="0"/>
                  </a:lnTo>
                  <a:lnTo>
                    <a:pt x="196699" y="0"/>
                  </a:lnTo>
                  <a:close/>
                  <a:moveTo>
                    <a:pt x="90648" y="0"/>
                  </a:moveTo>
                  <a:lnTo>
                    <a:pt x="0" y="50384"/>
                  </a:lnTo>
                  <a:lnTo>
                    <a:pt x="0" y="70255"/>
                  </a:lnTo>
                  <a:lnTo>
                    <a:pt x="126504" y="0"/>
                  </a:lnTo>
                  <a:lnTo>
                    <a:pt x="90648" y="0"/>
                  </a:lnTo>
                  <a:close/>
                </a:path>
              </a:pathLst>
            </a:custGeom>
            <a:solidFill>
              <a:srgbClr val="D80027"/>
            </a:solidFill>
            <a:ln w="1262" cap="flat">
              <a:noFill/>
              <a:prstDash val="solid"/>
              <a:miter/>
            </a:ln>
          </p:spPr>
          <p:txBody>
            <a:bodyPr rtlCol="0" anchor="ctr"/>
            <a:lstStyle/>
            <a:p>
              <a:endParaRPr lang="en-QA"/>
            </a:p>
          </p:txBody>
        </p:sp>
        <p:sp>
          <p:nvSpPr>
            <p:cNvPr id="8735" name="Freeform 8734">
              <a:extLst>
                <a:ext uri="{FF2B5EF4-FFF2-40B4-BE49-F238E27FC236}">
                  <a16:creationId xmlns:a16="http://schemas.microsoft.com/office/drawing/2014/main" id="{5E395DB9-4758-8F52-8C2E-C34E90B88EC8}"/>
                </a:ext>
              </a:extLst>
            </p:cNvPr>
            <p:cNvSpPr/>
            <p:nvPr/>
          </p:nvSpPr>
          <p:spPr>
            <a:xfrm>
              <a:off x="15413497" y="7274707"/>
              <a:ext cx="126503" cy="70254"/>
            </a:xfrm>
            <a:custGeom>
              <a:avLst/>
              <a:gdLst>
                <a:gd name="connsiteX0" fmla="*/ 126504 w 126503"/>
                <a:gd name="connsiteY0" fmla="*/ 70255 h 70254"/>
                <a:gd name="connsiteX1" fmla="*/ 0 w 126503"/>
                <a:gd name="connsiteY1" fmla="*/ 0 h 70254"/>
                <a:gd name="connsiteX2" fmla="*/ 0 w 126503"/>
                <a:gd name="connsiteY2" fmla="*/ 19858 h 70254"/>
                <a:gd name="connsiteX3" fmla="*/ 90648 w 126503"/>
                <a:gd name="connsiteY3" fmla="*/ 70255 h 70254"/>
                <a:gd name="connsiteX4" fmla="*/ 126504 w 126503"/>
                <a:gd name="connsiteY4" fmla="*/ 70255 h 70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03" h="70254">
                  <a:moveTo>
                    <a:pt x="126504" y="70255"/>
                  </a:moveTo>
                  <a:lnTo>
                    <a:pt x="0" y="0"/>
                  </a:lnTo>
                  <a:lnTo>
                    <a:pt x="0" y="19858"/>
                  </a:lnTo>
                  <a:lnTo>
                    <a:pt x="90648" y="70255"/>
                  </a:lnTo>
                  <a:lnTo>
                    <a:pt x="126504" y="70255"/>
                  </a:lnTo>
                  <a:close/>
                </a:path>
              </a:pathLst>
            </a:custGeom>
            <a:solidFill>
              <a:srgbClr val="0052B4"/>
            </a:solidFill>
            <a:ln w="1262" cap="flat">
              <a:noFill/>
              <a:prstDash val="solid"/>
              <a:miter/>
            </a:ln>
          </p:spPr>
          <p:txBody>
            <a:bodyPr rtlCol="0" anchor="ctr"/>
            <a:lstStyle/>
            <a:p>
              <a:endParaRPr lang="en-QA"/>
            </a:p>
          </p:txBody>
        </p:sp>
        <p:sp>
          <p:nvSpPr>
            <p:cNvPr id="8737" name="Freeform 8736">
              <a:extLst>
                <a:ext uri="{FF2B5EF4-FFF2-40B4-BE49-F238E27FC236}">
                  <a16:creationId xmlns:a16="http://schemas.microsoft.com/office/drawing/2014/main" id="{92976C36-5F17-728D-F779-8DFD6BCCC94C}"/>
                </a:ext>
              </a:extLst>
            </p:cNvPr>
            <p:cNvSpPr/>
            <p:nvPr/>
          </p:nvSpPr>
          <p:spPr>
            <a:xfrm>
              <a:off x="15413497" y="7274707"/>
              <a:ext cx="126503" cy="70254"/>
            </a:xfrm>
            <a:custGeom>
              <a:avLst/>
              <a:gdLst>
                <a:gd name="connsiteX0" fmla="*/ 126504 w 126503"/>
                <a:gd name="connsiteY0" fmla="*/ 70255 h 70254"/>
                <a:gd name="connsiteX1" fmla="*/ 0 w 126503"/>
                <a:gd name="connsiteY1" fmla="*/ 0 h 70254"/>
                <a:gd name="connsiteX2" fmla="*/ 0 w 126503"/>
                <a:gd name="connsiteY2" fmla="*/ 19858 h 70254"/>
                <a:gd name="connsiteX3" fmla="*/ 90648 w 126503"/>
                <a:gd name="connsiteY3" fmla="*/ 70255 h 70254"/>
                <a:gd name="connsiteX4" fmla="*/ 126504 w 126503"/>
                <a:gd name="connsiteY4" fmla="*/ 70255 h 70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03" h="70254">
                  <a:moveTo>
                    <a:pt x="126504" y="70255"/>
                  </a:moveTo>
                  <a:lnTo>
                    <a:pt x="0" y="0"/>
                  </a:lnTo>
                  <a:lnTo>
                    <a:pt x="0" y="19858"/>
                  </a:lnTo>
                  <a:lnTo>
                    <a:pt x="90648" y="70255"/>
                  </a:lnTo>
                  <a:lnTo>
                    <a:pt x="126504" y="70255"/>
                  </a:lnTo>
                  <a:close/>
                </a:path>
              </a:pathLst>
            </a:custGeom>
            <a:solidFill>
              <a:srgbClr val="FFFFFF"/>
            </a:solidFill>
            <a:ln w="1262" cap="flat">
              <a:noFill/>
              <a:prstDash val="solid"/>
              <a:miter/>
            </a:ln>
          </p:spPr>
          <p:txBody>
            <a:bodyPr rtlCol="0" anchor="ctr"/>
            <a:lstStyle/>
            <a:p>
              <a:endParaRPr lang="en-QA"/>
            </a:p>
          </p:txBody>
        </p:sp>
        <p:sp>
          <p:nvSpPr>
            <p:cNvPr id="8739" name="Freeform 8738">
              <a:extLst>
                <a:ext uri="{FF2B5EF4-FFF2-40B4-BE49-F238E27FC236}">
                  <a16:creationId xmlns:a16="http://schemas.microsoft.com/office/drawing/2014/main" id="{9C955C10-9C6A-9683-EDC0-3D8F8FCB1FDF}"/>
                </a:ext>
              </a:extLst>
            </p:cNvPr>
            <p:cNvSpPr/>
            <p:nvPr/>
          </p:nvSpPr>
          <p:spPr>
            <a:xfrm>
              <a:off x="15413497" y="7274707"/>
              <a:ext cx="323202" cy="70254"/>
            </a:xfrm>
            <a:custGeom>
              <a:avLst/>
              <a:gdLst>
                <a:gd name="connsiteX0" fmla="*/ 126504 w 323202"/>
                <a:gd name="connsiteY0" fmla="*/ 70255 h 70254"/>
                <a:gd name="connsiteX1" fmla="*/ 0 w 323202"/>
                <a:gd name="connsiteY1" fmla="*/ 0 h 70254"/>
                <a:gd name="connsiteX2" fmla="*/ 0 w 323202"/>
                <a:gd name="connsiteY2" fmla="*/ 19858 h 70254"/>
                <a:gd name="connsiteX3" fmla="*/ 90648 w 323202"/>
                <a:gd name="connsiteY3" fmla="*/ 70255 h 70254"/>
                <a:gd name="connsiteX4" fmla="*/ 126504 w 323202"/>
                <a:gd name="connsiteY4" fmla="*/ 70255 h 70254"/>
                <a:gd name="connsiteX5" fmla="*/ 232555 w 323202"/>
                <a:gd name="connsiteY5" fmla="*/ 70255 h 70254"/>
                <a:gd name="connsiteX6" fmla="*/ 323203 w 323202"/>
                <a:gd name="connsiteY6" fmla="*/ 19858 h 70254"/>
                <a:gd name="connsiteX7" fmla="*/ 323203 w 323202"/>
                <a:gd name="connsiteY7" fmla="*/ 0 h 70254"/>
                <a:gd name="connsiteX8" fmla="*/ 196699 w 323202"/>
                <a:gd name="connsiteY8" fmla="*/ 70255 h 70254"/>
                <a:gd name="connsiteX9" fmla="*/ 232555 w 323202"/>
                <a:gd name="connsiteY9" fmla="*/ 70255 h 70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202" h="70254">
                  <a:moveTo>
                    <a:pt x="126504" y="70255"/>
                  </a:moveTo>
                  <a:lnTo>
                    <a:pt x="0" y="0"/>
                  </a:lnTo>
                  <a:lnTo>
                    <a:pt x="0" y="19858"/>
                  </a:lnTo>
                  <a:lnTo>
                    <a:pt x="90648" y="70255"/>
                  </a:lnTo>
                  <a:lnTo>
                    <a:pt x="126504" y="70255"/>
                  </a:lnTo>
                  <a:close/>
                  <a:moveTo>
                    <a:pt x="232555" y="70255"/>
                  </a:moveTo>
                  <a:lnTo>
                    <a:pt x="323203" y="19858"/>
                  </a:lnTo>
                  <a:lnTo>
                    <a:pt x="323203" y="0"/>
                  </a:lnTo>
                  <a:lnTo>
                    <a:pt x="196699" y="70255"/>
                  </a:lnTo>
                  <a:lnTo>
                    <a:pt x="232555" y="70255"/>
                  </a:lnTo>
                  <a:close/>
                </a:path>
              </a:pathLst>
            </a:custGeom>
            <a:solidFill>
              <a:srgbClr val="D80027"/>
            </a:solidFill>
            <a:ln w="1262" cap="flat">
              <a:noFill/>
              <a:prstDash val="solid"/>
              <a:miter/>
            </a:ln>
          </p:spPr>
          <p:txBody>
            <a:bodyPr rtlCol="0" anchor="ctr"/>
            <a:lstStyle/>
            <a:p>
              <a:endParaRPr lang="en-QA"/>
            </a:p>
          </p:txBody>
        </p:sp>
      </p:grpSp>
      <p:grpSp>
        <p:nvGrpSpPr>
          <p:cNvPr id="8791" name="Graphic 2">
            <a:extLst>
              <a:ext uri="{FF2B5EF4-FFF2-40B4-BE49-F238E27FC236}">
                <a16:creationId xmlns:a16="http://schemas.microsoft.com/office/drawing/2014/main" id="{69C66EA7-F2FF-9444-7D84-251E22895E5F}"/>
              </a:ext>
            </a:extLst>
          </p:cNvPr>
          <p:cNvGrpSpPr/>
          <p:nvPr/>
        </p:nvGrpSpPr>
        <p:grpSpPr>
          <a:xfrm>
            <a:off x="19901489" y="3520239"/>
            <a:ext cx="855664" cy="570413"/>
            <a:chOff x="15413497" y="6464217"/>
            <a:chExt cx="647668" cy="431756"/>
          </a:xfrm>
        </p:grpSpPr>
        <p:sp>
          <p:nvSpPr>
            <p:cNvPr id="8793" name="Freeform 8792">
              <a:extLst>
                <a:ext uri="{FF2B5EF4-FFF2-40B4-BE49-F238E27FC236}">
                  <a16:creationId xmlns:a16="http://schemas.microsoft.com/office/drawing/2014/main" id="{2E4B351C-5C4D-FFAF-21BF-F5DEC17C7EED}"/>
                </a:ext>
              </a:extLst>
            </p:cNvPr>
            <p:cNvSpPr/>
            <p:nvPr/>
          </p:nvSpPr>
          <p:spPr>
            <a:xfrm>
              <a:off x="15413497" y="646421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8795" name="Freeform 8794">
              <a:extLst>
                <a:ext uri="{FF2B5EF4-FFF2-40B4-BE49-F238E27FC236}">
                  <a16:creationId xmlns:a16="http://schemas.microsoft.com/office/drawing/2014/main" id="{567DF1BE-BC75-CE1E-5CE6-81F5AD2F1792}"/>
                </a:ext>
              </a:extLst>
            </p:cNvPr>
            <p:cNvSpPr/>
            <p:nvPr/>
          </p:nvSpPr>
          <p:spPr>
            <a:xfrm>
              <a:off x="15413497" y="6605005"/>
              <a:ext cx="647668" cy="150180"/>
            </a:xfrm>
            <a:custGeom>
              <a:avLst/>
              <a:gdLst>
                <a:gd name="connsiteX0" fmla="*/ 0 w 647668"/>
                <a:gd name="connsiteY0" fmla="*/ 0 h 150180"/>
                <a:gd name="connsiteX1" fmla="*/ 647668 w 647668"/>
                <a:gd name="connsiteY1" fmla="*/ 0 h 150180"/>
                <a:gd name="connsiteX2" fmla="*/ 647668 w 647668"/>
                <a:gd name="connsiteY2" fmla="*/ 150180 h 150180"/>
                <a:gd name="connsiteX3" fmla="*/ 0 w 647668"/>
                <a:gd name="connsiteY3" fmla="*/ 150180 h 150180"/>
                <a:gd name="connsiteX4" fmla="*/ 0 w 647668"/>
                <a:gd name="connsiteY4" fmla="*/ 0 h 15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50180">
                  <a:moveTo>
                    <a:pt x="0" y="0"/>
                  </a:moveTo>
                  <a:lnTo>
                    <a:pt x="647668" y="0"/>
                  </a:lnTo>
                  <a:lnTo>
                    <a:pt x="647668" y="150180"/>
                  </a:lnTo>
                  <a:lnTo>
                    <a:pt x="0" y="150180"/>
                  </a:lnTo>
                  <a:lnTo>
                    <a:pt x="0" y="0"/>
                  </a:lnTo>
                  <a:close/>
                </a:path>
              </a:pathLst>
            </a:custGeom>
            <a:solidFill>
              <a:srgbClr val="A2001D"/>
            </a:solidFill>
            <a:ln w="1262" cap="flat">
              <a:noFill/>
              <a:prstDash val="solid"/>
              <a:miter/>
            </a:ln>
          </p:spPr>
          <p:txBody>
            <a:bodyPr rtlCol="0" anchor="ctr"/>
            <a:lstStyle/>
            <a:p>
              <a:endParaRPr lang="en-QA"/>
            </a:p>
          </p:txBody>
        </p:sp>
        <p:sp>
          <p:nvSpPr>
            <p:cNvPr id="8797" name="Freeform 8796">
              <a:extLst>
                <a:ext uri="{FF2B5EF4-FFF2-40B4-BE49-F238E27FC236}">
                  <a16:creationId xmlns:a16="http://schemas.microsoft.com/office/drawing/2014/main" id="{FCF936E7-AC0F-338D-54F9-5DCB4CCA82A6}"/>
                </a:ext>
              </a:extLst>
            </p:cNvPr>
            <p:cNvSpPr/>
            <p:nvPr/>
          </p:nvSpPr>
          <p:spPr>
            <a:xfrm>
              <a:off x="15413497" y="6464217"/>
              <a:ext cx="647668" cy="431756"/>
            </a:xfrm>
            <a:custGeom>
              <a:avLst/>
              <a:gdLst>
                <a:gd name="connsiteX0" fmla="*/ 0 w 647668"/>
                <a:gd name="connsiteY0" fmla="*/ 337893 h 431756"/>
                <a:gd name="connsiteX1" fmla="*/ 647668 w 647668"/>
                <a:gd name="connsiteY1" fmla="*/ 337893 h 431756"/>
                <a:gd name="connsiteX2" fmla="*/ 647668 w 647668"/>
                <a:gd name="connsiteY2" fmla="*/ 431756 h 431756"/>
                <a:gd name="connsiteX3" fmla="*/ 0 w 647668"/>
                <a:gd name="connsiteY3" fmla="*/ 431756 h 431756"/>
                <a:gd name="connsiteX4" fmla="*/ 0 w 647668"/>
                <a:gd name="connsiteY4" fmla="*/ 337893 h 431756"/>
                <a:gd name="connsiteX5" fmla="*/ 0 w 647668"/>
                <a:gd name="connsiteY5" fmla="*/ 0 h 431756"/>
                <a:gd name="connsiteX6" fmla="*/ 647668 w 647668"/>
                <a:gd name="connsiteY6" fmla="*/ 0 h 431756"/>
                <a:gd name="connsiteX7" fmla="*/ 647668 w 647668"/>
                <a:gd name="connsiteY7" fmla="*/ 93863 h 431756"/>
                <a:gd name="connsiteX8" fmla="*/ 0 w 647668"/>
                <a:gd name="connsiteY8" fmla="*/ 93863 h 431756"/>
                <a:gd name="connsiteX9" fmla="*/ 0 w 647668"/>
                <a:gd name="connsiteY9"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56">
                  <a:moveTo>
                    <a:pt x="0" y="337893"/>
                  </a:moveTo>
                  <a:lnTo>
                    <a:pt x="647668" y="337893"/>
                  </a:lnTo>
                  <a:lnTo>
                    <a:pt x="647668" y="431756"/>
                  </a:lnTo>
                  <a:lnTo>
                    <a:pt x="0" y="431756"/>
                  </a:lnTo>
                  <a:lnTo>
                    <a:pt x="0" y="337893"/>
                  </a:lnTo>
                  <a:close/>
                  <a:moveTo>
                    <a:pt x="0" y="0"/>
                  </a:moveTo>
                  <a:lnTo>
                    <a:pt x="647668" y="0"/>
                  </a:lnTo>
                  <a:lnTo>
                    <a:pt x="647668" y="93863"/>
                  </a:lnTo>
                  <a:lnTo>
                    <a:pt x="0" y="93863"/>
                  </a:lnTo>
                  <a:lnTo>
                    <a:pt x="0" y="0"/>
                  </a:lnTo>
                  <a:close/>
                </a:path>
              </a:pathLst>
            </a:custGeom>
            <a:solidFill>
              <a:srgbClr val="6DA544"/>
            </a:solidFill>
            <a:ln w="1262" cap="flat">
              <a:noFill/>
              <a:prstDash val="solid"/>
              <a:miter/>
            </a:ln>
          </p:spPr>
          <p:txBody>
            <a:bodyPr rtlCol="0" anchor="ctr"/>
            <a:lstStyle/>
            <a:p>
              <a:endParaRPr lang="en-QA"/>
            </a:p>
          </p:txBody>
        </p:sp>
        <p:sp>
          <p:nvSpPr>
            <p:cNvPr id="8799" name="Freeform 8798">
              <a:extLst>
                <a:ext uri="{FF2B5EF4-FFF2-40B4-BE49-F238E27FC236}">
                  <a16:creationId xmlns:a16="http://schemas.microsoft.com/office/drawing/2014/main" id="{8DCFC914-48D0-2BC3-B015-8FE86FA6882A}"/>
                </a:ext>
              </a:extLst>
            </p:cNvPr>
            <p:cNvSpPr/>
            <p:nvPr/>
          </p:nvSpPr>
          <p:spPr>
            <a:xfrm>
              <a:off x="15687715" y="6632034"/>
              <a:ext cx="101126" cy="96109"/>
            </a:xfrm>
            <a:custGeom>
              <a:avLst/>
              <a:gdLst>
                <a:gd name="connsiteX0" fmla="*/ 50500 w 101126"/>
                <a:gd name="connsiteY0" fmla="*/ 0 h 96109"/>
                <a:gd name="connsiteX1" fmla="*/ 62494 w 101126"/>
                <a:gd name="connsiteY1" fmla="*/ 36712 h 96109"/>
                <a:gd name="connsiteX2" fmla="*/ 101127 w 101126"/>
                <a:gd name="connsiteY2" fmla="*/ 36712 h 96109"/>
                <a:gd name="connsiteX3" fmla="*/ 69817 w 101126"/>
                <a:gd name="connsiteY3" fmla="*/ 59398 h 96109"/>
                <a:gd name="connsiteX4" fmla="*/ 81810 w 101126"/>
                <a:gd name="connsiteY4" fmla="*/ 96110 h 96109"/>
                <a:gd name="connsiteX5" fmla="*/ 50500 w 101126"/>
                <a:gd name="connsiteY5" fmla="*/ 73423 h 96109"/>
                <a:gd name="connsiteX6" fmla="*/ 19316 w 101126"/>
                <a:gd name="connsiteY6" fmla="*/ 96110 h 96109"/>
                <a:gd name="connsiteX7" fmla="*/ 31310 w 101126"/>
                <a:gd name="connsiteY7" fmla="*/ 59398 h 96109"/>
                <a:gd name="connsiteX8" fmla="*/ 0 w 101126"/>
                <a:gd name="connsiteY8" fmla="*/ 36712 h 96109"/>
                <a:gd name="connsiteX9" fmla="*/ 38632 w 101126"/>
                <a:gd name="connsiteY9" fmla="*/ 36712 h 96109"/>
                <a:gd name="connsiteX10" fmla="*/ 50500 w 101126"/>
                <a:gd name="connsiteY10" fmla="*/ 0 h 96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126" h="96109">
                  <a:moveTo>
                    <a:pt x="50500" y="0"/>
                  </a:moveTo>
                  <a:lnTo>
                    <a:pt x="62494" y="36712"/>
                  </a:lnTo>
                  <a:lnTo>
                    <a:pt x="101127" y="36712"/>
                  </a:lnTo>
                  <a:lnTo>
                    <a:pt x="69817" y="59398"/>
                  </a:lnTo>
                  <a:lnTo>
                    <a:pt x="81810" y="96110"/>
                  </a:lnTo>
                  <a:lnTo>
                    <a:pt x="50500" y="73423"/>
                  </a:lnTo>
                  <a:lnTo>
                    <a:pt x="19316" y="96110"/>
                  </a:lnTo>
                  <a:lnTo>
                    <a:pt x="31310" y="59398"/>
                  </a:lnTo>
                  <a:lnTo>
                    <a:pt x="0" y="36712"/>
                  </a:lnTo>
                  <a:lnTo>
                    <a:pt x="38632" y="36712"/>
                  </a:lnTo>
                  <a:lnTo>
                    <a:pt x="50500" y="0"/>
                  </a:lnTo>
                  <a:close/>
                </a:path>
              </a:pathLst>
            </a:custGeom>
            <a:solidFill>
              <a:srgbClr val="FFDA44"/>
            </a:solidFill>
            <a:ln w="1262" cap="flat">
              <a:noFill/>
              <a:prstDash val="solid"/>
              <a:miter/>
            </a:ln>
          </p:spPr>
          <p:txBody>
            <a:bodyPr rtlCol="0" anchor="ctr"/>
            <a:lstStyle/>
            <a:p>
              <a:endParaRPr lang="en-QA"/>
            </a:p>
          </p:txBody>
        </p:sp>
      </p:grpSp>
      <p:grpSp>
        <p:nvGrpSpPr>
          <p:cNvPr id="8801" name="Graphic 2">
            <a:extLst>
              <a:ext uri="{FF2B5EF4-FFF2-40B4-BE49-F238E27FC236}">
                <a16:creationId xmlns:a16="http://schemas.microsoft.com/office/drawing/2014/main" id="{AA55139E-205A-B095-2B06-0587312C69C1}"/>
              </a:ext>
            </a:extLst>
          </p:cNvPr>
          <p:cNvGrpSpPr/>
          <p:nvPr/>
        </p:nvGrpSpPr>
        <p:grpSpPr>
          <a:xfrm>
            <a:off x="18545436" y="11015653"/>
            <a:ext cx="855664" cy="570429"/>
            <a:chOff x="14387076" y="12137633"/>
            <a:chExt cx="647668" cy="431768"/>
          </a:xfrm>
        </p:grpSpPr>
        <p:sp>
          <p:nvSpPr>
            <p:cNvPr id="8803" name="Freeform 8802">
              <a:extLst>
                <a:ext uri="{FF2B5EF4-FFF2-40B4-BE49-F238E27FC236}">
                  <a16:creationId xmlns:a16="http://schemas.microsoft.com/office/drawing/2014/main" id="{64BEFAA2-637F-9993-A86B-0E43A079AC12}"/>
                </a:ext>
              </a:extLst>
            </p:cNvPr>
            <p:cNvSpPr/>
            <p:nvPr/>
          </p:nvSpPr>
          <p:spPr>
            <a:xfrm>
              <a:off x="14387076" y="12137633"/>
              <a:ext cx="647668" cy="431768"/>
            </a:xfrm>
            <a:custGeom>
              <a:avLst/>
              <a:gdLst>
                <a:gd name="connsiteX0" fmla="*/ 0 w 647668"/>
                <a:gd name="connsiteY0" fmla="*/ 0 h 431768"/>
                <a:gd name="connsiteX1" fmla="*/ 647668 w 647668"/>
                <a:gd name="connsiteY1" fmla="*/ 0 h 431768"/>
                <a:gd name="connsiteX2" fmla="*/ 647668 w 647668"/>
                <a:gd name="connsiteY2" fmla="*/ 431769 h 431768"/>
                <a:gd name="connsiteX3" fmla="*/ 0 w 647668"/>
                <a:gd name="connsiteY3" fmla="*/ 431769 h 431768"/>
                <a:gd name="connsiteX4" fmla="*/ 0 w 647668"/>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68">
                  <a:moveTo>
                    <a:pt x="0" y="0"/>
                  </a:moveTo>
                  <a:lnTo>
                    <a:pt x="647668" y="0"/>
                  </a:lnTo>
                  <a:lnTo>
                    <a:pt x="647668" y="431769"/>
                  </a:lnTo>
                  <a:lnTo>
                    <a:pt x="0" y="431769"/>
                  </a:lnTo>
                  <a:lnTo>
                    <a:pt x="0" y="0"/>
                  </a:lnTo>
                  <a:close/>
                </a:path>
              </a:pathLst>
            </a:custGeom>
            <a:solidFill>
              <a:srgbClr val="338AF3"/>
            </a:solidFill>
            <a:ln w="1262" cap="flat">
              <a:noFill/>
              <a:prstDash val="solid"/>
              <a:miter/>
            </a:ln>
          </p:spPr>
          <p:txBody>
            <a:bodyPr rtlCol="0" anchor="ctr"/>
            <a:lstStyle/>
            <a:p>
              <a:endParaRPr lang="en-QA"/>
            </a:p>
          </p:txBody>
        </p:sp>
        <p:sp>
          <p:nvSpPr>
            <p:cNvPr id="8805" name="Freeform 8804">
              <a:extLst>
                <a:ext uri="{FF2B5EF4-FFF2-40B4-BE49-F238E27FC236}">
                  <a16:creationId xmlns:a16="http://schemas.microsoft.com/office/drawing/2014/main" id="{4013408C-D039-5203-476D-6D3BAF5641BD}"/>
                </a:ext>
              </a:extLst>
            </p:cNvPr>
            <p:cNvSpPr/>
            <p:nvPr/>
          </p:nvSpPr>
          <p:spPr>
            <a:xfrm>
              <a:off x="14589456" y="12228642"/>
              <a:ext cx="242907" cy="230976"/>
            </a:xfrm>
            <a:custGeom>
              <a:avLst/>
              <a:gdLst>
                <a:gd name="connsiteX0" fmla="*/ 121454 w 242907"/>
                <a:gd name="connsiteY0" fmla="*/ 0 h 230976"/>
                <a:gd name="connsiteX1" fmla="*/ 150113 w 242907"/>
                <a:gd name="connsiteY1" fmla="*/ 88220 h 230976"/>
                <a:gd name="connsiteX2" fmla="*/ 242908 w 242907"/>
                <a:gd name="connsiteY2" fmla="*/ 88220 h 230976"/>
                <a:gd name="connsiteX3" fmla="*/ 167788 w 242907"/>
                <a:gd name="connsiteY3" fmla="*/ 142745 h 230976"/>
                <a:gd name="connsiteX4" fmla="*/ 196447 w 242907"/>
                <a:gd name="connsiteY4" fmla="*/ 230977 h 230976"/>
                <a:gd name="connsiteX5" fmla="*/ 121454 w 242907"/>
                <a:gd name="connsiteY5" fmla="*/ 176439 h 230976"/>
                <a:gd name="connsiteX6" fmla="*/ 46460 w 242907"/>
                <a:gd name="connsiteY6" fmla="*/ 230977 h 230976"/>
                <a:gd name="connsiteX7" fmla="*/ 75119 w 242907"/>
                <a:gd name="connsiteY7" fmla="*/ 142745 h 230976"/>
                <a:gd name="connsiteX8" fmla="*/ 0 w 242907"/>
                <a:gd name="connsiteY8" fmla="*/ 88220 h 230976"/>
                <a:gd name="connsiteX9" fmla="*/ 92795 w 242907"/>
                <a:gd name="connsiteY9" fmla="*/ 88220 h 230976"/>
                <a:gd name="connsiteX10" fmla="*/ 121454 w 242907"/>
                <a:gd name="connsiteY10" fmla="*/ 0 h 230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907" h="230976">
                  <a:moveTo>
                    <a:pt x="121454" y="0"/>
                  </a:moveTo>
                  <a:lnTo>
                    <a:pt x="150113" y="88220"/>
                  </a:lnTo>
                  <a:lnTo>
                    <a:pt x="242908" y="88220"/>
                  </a:lnTo>
                  <a:lnTo>
                    <a:pt x="167788" y="142745"/>
                  </a:lnTo>
                  <a:lnTo>
                    <a:pt x="196447" y="230977"/>
                  </a:lnTo>
                  <a:lnTo>
                    <a:pt x="121454" y="176439"/>
                  </a:lnTo>
                  <a:lnTo>
                    <a:pt x="46460" y="230977"/>
                  </a:lnTo>
                  <a:lnTo>
                    <a:pt x="75119" y="142745"/>
                  </a:lnTo>
                  <a:lnTo>
                    <a:pt x="0" y="88220"/>
                  </a:lnTo>
                  <a:lnTo>
                    <a:pt x="92795" y="88220"/>
                  </a:lnTo>
                  <a:lnTo>
                    <a:pt x="121454" y="0"/>
                  </a:lnTo>
                  <a:close/>
                </a:path>
              </a:pathLst>
            </a:custGeom>
            <a:solidFill>
              <a:srgbClr val="FFFFFF"/>
            </a:solidFill>
            <a:ln w="1262" cap="flat">
              <a:noFill/>
              <a:prstDash val="solid"/>
              <a:miter/>
            </a:ln>
          </p:spPr>
          <p:txBody>
            <a:bodyPr rtlCol="0" anchor="ctr"/>
            <a:lstStyle/>
            <a:p>
              <a:endParaRPr lang="en-QA"/>
            </a:p>
          </p:txBody>
        </p:sp>
      </p:grpSp>
      <p:grpSp>
        <p:nvGrpSpPr>
          <p:cNvPr id="8807" name="Graphic 2">
            <a:extLst>
              <a:ext uri="{FF2B5EF4-FFF2-40B4-BE49-F238E27FC236}">
                <a16:creationId xmlns:a16="http://schemas.microsoft.com/office/drawing/2014/main" id="{AB44AFD2-EB3A-21A9-62BA-5CE9E4A07DBE}"/>
              </a:ext>
            </a:extLst>
          </p:cNvPr>
          <p:cNvGrpSpPr/>
          <p:nvPr/>
        </p:nvGrpSpPr>
        <p:grpSpPr>
          <a:xfrm>
            <a:off x="18545436" y="9944877"/>
            <a:ext cx="855664" cy="570429"/>
            <a:chOff x="14387076" y="11327143"/>
            <a:chExt cx="647668" cy="431768"/>
          </a:xfrm>
        </p:grpSpPr>
        <p:sp>
          <p:nvSpPr>
            <p:cNvPr id="8809" name="Freeform 8808">
              <a:extLst>
                <a:ext uri="{FF2B5EF4-FFF2-40B4-BE49-F238E27FC236}">
                  <a16:creationId xmlns:a16="http://schemas.microsoft.com/office/drawing/2014/main" id="{1B1FFE2D-A437-BC69-1E6F-652586A398A4}"/>
                </a:ext>
              </a:extLst>
            </p:cNvPr>
            <p:cNvSpPr/>
            <p:nvPr/>
          </p:nvSpPr>
          <p:spPr>
            <a:xfrm>
              <a:off x="14387076" y="11327143"/>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DA44"/>
            </a:solidFill>
            <a:ln w="1262" cap="flat">
              <a:noFill/>
              <a:prstDash val="solid"/>
              <a:miter/>
            </a:ln>
          </p:spPr>
          <p:txBody>
            <a:bodyPr rtlCol="0" anchor="ctr"/>
            <a:lstStyle/>
            <a:p>
              <a:endParaRPr lang="en-QA"/>
            </a:p>
          </p:txBody>
        </p:sp>
        <p:sp>
          <p:nvSpPr>
            <p:cNvPr id="8811" name="Freeform 8810">
              <a:extLst>
                <a:ext uri="{FF2B5EF4-FFF2-40B4-BE49-F238E27FC236}">
                  <a16:creationId xmlns:a16="http://schemas.microsoft.com/office/drawing/2014/main" id="{09EC9557-92FB-46A8-E69B-3CCFE4787E0D}"/>
                </a:ext>
              </a:extLst>
            </p:cNvPr>
            <p:cNvSpPr/>
            <p:nvPr/>
          </p:nvSpPr>
          <p:spPr>
            <a:xfrm>
              <a:off x="14804841" y="11327143"/>
              <a:ext cx="229902" cy="431768"/>
            </a:xfrm>
            <a:custGeom>
              <a:avLst/>
              <a:gdLst>
                <a:gd name="connsiteX0" fmla="*/ 0 w 229902"/>
                <a:gd name="connsiteY0" fmla="*/ 0 h 431768"/>
                <a:gd name="connsiteX1" fmla="*/ 229903 w 229902"/>
                <a:gd name="connsiteY1" fmla="*/ 0 h 431768"/>
                <a:gd name="connsiteX2" fmla="*/ 229903 w 229902"/>
                <a:gd name="connsiteY2" fmla="*/ 431769 h 431768"/>
                <a:gd name="connsiteX3" fmla="*/ 0 w 229902"/>
                <a:gd name="connsiteY3" fmla="*/ 431769 h 431768"/>
                <a:gd name="connsiteX4" fmla="*/ 0 w 229902"/>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902" h="431768">
                  <a:moveTo>
                    <a:pt x="0" y="0"/>
                  </a:moveTo>
                  <a:lnTo>
                    <a:pt x="229903" y="0"/>
                  </a:lnTo>
                  <a:lnTo>
                    <a:pt x="229903" y="431769"/>
                  </a:lnTo>
                  <a:lnTo>
                    <a:pt x="0" y="431769"/>
                  </a:lnTo>
                  <a:lnTo>
                    <a:pt x="0" y="0"/>
                  </a:lnTo>
                  <a:close/>
                </a:path>
              </a:pathLst>
            </a:custGeom>
            <a:solidFill>
              <a:srgbClr val="D80027"/>
            </a:solidFill>
            <a:ln w="1262" cap="flat">
              <a:noFill/>
              <a:prstDash val="solid"/>
              <a:miter/>
            </a:ln>
          </p:spPr>
          <p:txBody>
            <a:bodyPr rtlCol="0" anchor="ctr"/>
            <a:lstStyle/>
            <a:p>
              <a:endParaRPr lang="en-QA"/>
            </a:p>
          </p:txBody>
        </p:sp>
        <p:sp>
          <p:nvSpPr>
            <p:cNvPr id="8813" name="Freeform 8812">
              <a:extLst>
                <a:ext uri="{FF2B5EF4-FFF2-40B4-BE49-F238E27FC236}">
                  <a16:creationId xmlns:a16="http://schemas.microsoft.com/office/drawing/2014/main" id="{2C463A56-CA7D-1416-87BE-E09631EC7676}"/>
                </a:ext>
              </a:extLst>
            </p:cNvPr>
            <p:cNvSpPr/>
            <p:nvPr/>
          </p:nvSpPr>
          <p:spPr>
            <a:xfrm>
              <a:off x="14387076" y="11327143"/>
              <a:ext cx="402741" cy="431768"/>
            </a:xfrm>
            <a:custGeom>
              <a:avLst/>
              <a:gdLst>
                <a:gd name="connsiteX0" fmla="*/ 0 w 402741"/>
                <a:gd name="connsiteY0" fmla="*/ 0 h 431768"/>
                <a:gd name="connsiteX1" fmla="*/ 229903 w 402741"/>
                <a:gd name="connsiteY1" fmla="*/ 0 h 431768"/>
                <a:gd name="connsiteX2" fmla="*/ 229903 w 402741"/>
                <a:gd name="connsiteY2" fmla="*/ 431769 h 431768"/>
                <a:gd name="connsiteX3" fmla="*/ 0 w 402741"/>
                <a:gd name="connsiteY3" fmla="*/ 431769 h 431768"/>
                <a:gd name="connsiteX4" fmla="*/ 0 w 402741"/>
                <a:gd name="connsiteY4" fmla="*/ 0 h 431768"/>
                <a:gd name="connsiteX5" fmla="*/ 323834 w 402741"/>
                <a:gd name="connsiteY5" fmla="*/ 140787 h 431768"/>
                <a:gd name="connsiteX6" fmla="*/ 342519 w 402741"/>
                <a:gd name="connsiteY6" fmla="*/ 198153 h 431768"/>
                <a:gd name="connsiteX7" fmla="*/ 402741 w 402741"/>
                <a:gd name="connsiteY7" fmla="*/ 198153 h 431768"/>
                <a:gd name="connsiteX8" fmla="*/ 354009 w 402741"/>
                <a:gd name="connsiteY8" fmla="*/ 233603 h 431768"/>
                <a:gd name="connsiteX9" fmla="*/ 372694 w 402741"/>
                <a:gd name="connsiteY9" fmla="*/ 290968 h 431768"/>
                <a:gd name="connsiteX10" fmla="*/ 323834 w 402741"/>
                <a:gd name="connsiteY10" fmla="*/ 255518 h 431768"/>
                <a:gd name="connsiteX11" fmla="*/ 274975 w 402741"/>
                <a:gd name="connsiteY11" fmla="*/ 290968 h 431768"/>
                <a:gd name="connsiteX12" fmla="*/ 293660 w 402741"/>
                <a:gd name="connsiteY12" fmla="*/ 233603 h 431768"/>
                <a:gd name="connsiteX13" fmla="*/ 244927 w 402741"/>
                <a:gd name="connsiteY13" fmla="*/ 198153 h 431768"/>
                <a:gd name="connsiteX14" fmla="*/ 305149 w 402741"/>
                <a:gd name="connsiteY14" fmla="*/ 198153 h 431768"/>
                <a:gd name="connsiteX15" fmla="*/ 323834 w 402741"/>
                <a:gd name="connsiteY15" fmla="*/ 140787 h 431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02741" h="431768">
                  <a:moveTo>
                    <a:pt x="0" y="0"/>
                  </a:moveTo>
                  <a:lnTo>
                    <a:pt x="229903" y="0"/>
                  </a:lnTo>
                  <a:lnTo>
                    <a:pt x="229903" y="431769"/>
                  </a:lnTo>
                  <a:lnTo>
                    <a:pt x="0" y="431769"/>
                  </a:lnTo>
                  <a:lnTo>
                    <a:pt x="0" y="0"/>
                  </a:lnTo>
                  <a:close/>
                  <a:moveTo>
                    <a:pt x="323834" y="140787"/>
                  </a:moveTo>
                  <a:lnTo>
                    <a:pt x="342519" y="198153"/>
                  </a:lnTo>
                  <a:lnTo>
                    <a:pt x="402741" y="198153"/>
                  </a:lnTo>
                  <a:lnTo>
                    <a:pt x="354009" y="233603"/>
                  </a:lnTo>
                  <a:lnTo>
                    <a:pt x="372694" y="290968"/>
                  </a:lnTo>
                  <a:lnTo>
                    <a:pt x="323834" y="255518"/>
                  </a:lnTo>
                  <a:lnTo>
                    <a:pt x="274975" y="290968"/>
                  </a:lnTo>
                  <a:lnTo>
                    <a:pt x="293660" y="233603"/>
                  </a:lnTo>
                  <a:lnTo>
                    <a:pt x="244927" y="198153"/>
                  </a:lnTo>
                  <a:lnTo>
                    <a:pt x="305149" y="198153"/>
                  </a:lnTo>
                  <a:lnTo>
                    <a:pt x="323834" y="140787"/>
                  </a:lnTo>
                  <a:close/>
                </a:path>
              </a:pathLst>
            </a:custGeom>
            <a:solidFill>
              <a:srgbClr val="496E2D"/>
            </a:solidFill>
            <a:ln w="1262" cap="flat">
              <a:noFill/>
              <a:prstDash val="solid"/>
              <a:miter/>
            </a:ln>
          </p:spPr>
          <p:txBody>
            <a:bodyPr rtlCol="0" anchor="ctr"/>
            <a:lstStyle/>
            <a:p>
              <a:endParaRPr lang="en-QA"/>
            </a:p>
          </p:txBody>
        </p:sp>
      </p:grpSp>
      <p:grpSp>
        <p:nvGrpSpPr>
          <p:cNvPr id="8814" name="Graphic 2">
            <a:extLst>
              <a:ext uri="{FF2B5EF4-FFF2-40B4-BE49-F238E27FC236}">
                <a16:creationId xmlns:a16="http://schemas.microsoft.com/office/drawing/2014/main" id="{46AF4043-D66D-CCCA-B6CC-D3072AAECB8B}"/>
              </a:ext>
            </a:extLst>
          </p:cNvPr>
          <p:cNvGrpSpPr/>
          <p:nvPr/>
        </p:nvGrpSpPr>
        <p:grpSpPr>
          <a:xfrm>
            <a:off x="18545436" y="8874118"/>
            <a:ext cx="855664" cy="570413"/>
            <a:chOff x="14387076" y="10516666"/>
            <a:chExt cx="647668" cy="431756"/>
          </a:xfrm>
        </p:grpSpPr>
        <p:sp>
          <p:nvSpPr>
            <p:cNvPr id="8815" name="Freeform 8814">
              <a:extLst>
                <a:ext uri="{FF2B5EF4-FFF2-40B4-BE49-F238E27FC236}">
                  <a16:creationId xmlns:a16="http://schemas.microsoft.com/office/drawing/2014/main" id="{214B758C-26A0-3355-9FF0-8E59497B1D1B}"/>
                </a:ext>
              </a:extLst>
            </p:cNvPr>
            <p:cNvSpPr/>
            <p:nvPr/>
          </p:nvSpPr>
          <p:spPr>
            <a:xfrm>
              <a:off x="14387076" y="1051666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338AF3"/>
            </a:solidFill>
            <a:ln w="1262" cap="flat">
              <a:noFill/>
              <a:prstDash val="solid"/>
              <a:miter/>
            </a:ln>
          </p:spPr>
          <p:txBody>
            <a:bodyPr rtlCol="0" anchor="ctr"/>
            <a:lstStyle/>
            <a:p>
              <a:endParaRPr lang="en-QA"/>
            </a:p>
          </p:txBody>
        </p:sp>
        <p:sp>
          <p:nvSpPr>
            <p:cNvPr id="8816" name="Freeform 8815">
              <a:extLst>
                <a:ext uri="{FF2B5EF4-FFF2-40B4-BE49-F238E27FC236}">
                  <a16:creationId xmlns:a16="http://schemas.microsoft.com/office/drawing/2014/main" id="{9CA04724-0A7C-F7F6-F060-B70F285FDA85}"/>
                </a:ext>
              </a:extLst>
            </p:cNvPr>
            <p:cNvSpPr/>
            <p:nvPr/>
          </p:nvSpPr>
          <p:spPr>
            <a:xfrm>
              <a:off x="14387076" y="10516666"/>
              <a:ext cx="647668" cy="216092"/>
            </a:xfrm>
            <a:custGeom>
              <a:avLst/>
              <a:gdLst>
                <a:gd name="connsiteX0" fmla="*/ 647668 w 647668"/>
                <a:gd name="connsiteY0" fmla="*/ 0 h 216092"/>
                <a:gd name="connsiteX1" fmla="*/ 647668 w 647668"/>
                <a:gd name="connsiteY1" fmla="*/ 210841 h 216092"/>
                <a:gd name="connsiteX2" fmla="*/ 0 w 647668"/>
                <a:gd name="connsiteY2" fmla="*/ 216093 h 216092"/>
                <a:gd name="connsiteX3" fmla="*/ 0 w 647668"/>
                <a:gd name="connsiteY3" fmla="*/ 0 h 216092"/>
                <a:gd name="connsiteX4" fmla="*/ 647668 w 647668"/>
                <a:gd name="connsiteY4" fmla="*/ 0 h 216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6092">
                  <a:moveTo>
                    <a:pt x="647668" y="0"/>
                  </a:moveTo>
                  <a:lnTo>
                    <a:pt x="647668" y="210841"/>
                  </a:lnTo>
                  <a:lnTo>
                    <a:pt x="0" y="216093"/>
                  </a:lnTo>
                  <a:lnTo>
                    <a:pt x="0" y="0"/>
                  </a:lnTo>
                  <a:lnTo>
                    <a:pt x="647668" y="0"/>
                  </a:lnTo>
                  <a:close/>
                </a:path>
              </a:pathLst>
            </a:custGeom>
            <a:solidFill>
              <a:srgbClr val="FFFFFF"/>
            </a:solidFill>
            <a:ln w="1262" cap="flat">
              <a:noFill/>
              <a:prstDash val="solid"/>
              <a:miter/>
            </a:ln>
          </p:spPr>
          <p:txBody>
            <a:bodyPr rtlCol="0" anchor="ctr"/>
            <a:lstStyle/>
            <a:p>
              <a:endParaRPr lang="en-QA"/>
            </a:p>
          </p:txBody>
        </p:sp>
        <p:sp>
          <p:nvSpPr>
            <p:cNvPr id="8817" name="Freeform 8816">
              <a:extLst>
                <a:ext uri="{FF2B5EF4-FFF2-40B4-BE49-F238E27FC236}">
                  <a16:creationId xmlns:a16="http://schemas.microsoft.com/office/drawing/2014/main" id="{ED19C0E7-29CB-84A3-B387-97057C7A42A4}"/>
                </a:ext>
              </a:extLst>
            </p:cNvPr>
            <p:cNvSpPr/>
            <p:nvPr/>
          </p:nvSpPr>
          <p:spPr>
            <a:xfrm>
              <a:off x="14607636" y="10665622"/>
              <a:ext cx="206546" cy="217102"/>
            </a:xfrm>
            <a:custGeom>
              <a:avLst/>
              <a:gdLst>
                <a:gd name="connsiteX0" fmla="*/ 188998 w 206546"/>
                <a:gd name="connsiteY0" fmla="*/ 0 h 217102"/>
                <a:gd name="connsiteX1" fmla="*/ 103273 w 206546"/>
                <a:gd name="connsiteY1" fmla="*/ 85695 h 217102"/>
                <a:gd name="connsiteX2" fmla="*/ 17548 w 206546"/>
                <a:gd name="connsiteY2" fmla="*/ 0 h 217102"/>
                <a:gd name="connsiteX3" fmla="*/ 0 w 206546"/>
                <a:gd name="connsiteY3" fmla="*/ 57529 h 217102"/>
                <a:gd name="connsiteX4" fmla="*/ 0 w 206546"/>
                <a:gd name="connsiteY4" fmla="*/ 85695 h 217102"/>
                <a:gd name="connsiteX5" fmla="*/ 69817 w 206546"/>
                <a:gd name="connsiteY5" fmla="*/ 183358 h 217102"/>
                <a:gd name="connsiteX6" fmla="*/ 73226 w 206546"/>
                <a:gd name="connsiteY6" fmla="*/ 217102 h 217102"/>
                <a:gd name="connsiteX7" fmla="*/ 103904 w 206546"/>
                <a:gd name="connsiteY7" fmla="*/ 192511 h 217102"/>
                <a:gd name="connsiteX8" fmla="*/ 134583 w 206546"/>
                <a:gd name="connsiteY8" fmla="*/ 217102 h 217102"/>
                <a:gd name="connsiteX9" fmla="*/ 137866 w 206546"/>
                <a:gd name="connsiteY9" fmla="*/ 182992 h 217102"/>
                <a:gd name="connsiteX10" fmla="*/ 206546 w 206546"/>
                <a:gd name="connsiteY10" fmla="*/ 85695 h 217102"/>
                <a:gd name="connsiteX11" fmla="*/ 206546 w 206546"/>
                <a:gd name="connsiteY11" fmla="*/ 57529 h 217102"/>
                <a:gd name="connsiteX12" fmla="*/ 188998 w 206546"/>
                <a:gd name="connsiteY12" fmla="*/ 0 h 217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6546" h="217102">
                  <a:moveTo>
                    <a:pt x="188998" y="0"/>
                  </a:moveTo>
                  <a:lnTo>
                    <a:pt x="103273" y="85695"/>
                  </a:lnTo>
                  <a:lnTo>
                    <a:pt x="17548" y="0"/>
                  </a:lnTo>
                  <a:cubicBezTo>
                    <a:pt x="6060" y="16992"/>
                    <a:pt x="0" y="37040"/>
                    <a:pt x="0" y="57529"/>
                  </a:cubicBezTo>
                  <a:lnTo>
                    <a:pt x="0" y="85695"/>
                  </a:lnTo>
                  <a:cubicBezTo>
                    <a:pt x="0" y="130902"/>
                    <a:pt x="29291" y="169420"/>
                    <a:pt x="69817" y="183358"/>
                  </a:cubicBezTo>
                  <a:cubicBezTo>
                    <a:pt x="64388" y="193962"/>
                    <a:pt x="65272" y="207205"/>
                    <a:pt x="73226" y="217102"/>
                  </a:cubicBezTo>
                  <a:lnTo>
                    <a:pt x="103904" y="192511"/>
                  </a:lnTo>
                  <a:lnTo>
                    <a:pt x="134583" y="217102"/>
                  </a:lnTo>
                  <a:cubicBezTo>
                    <a:pt x="142664" y="207092"/>
                    <a:pt x="143421" y="193658"/>
                    <a:pt x="137866" y="182992"/>
                  </a:cubicBezTo>
                  <a:cubicBezTo>
                    <a:pt x="177761" y="168739"/>
                    <a:pt x="206546" y="130511"/>
                    <a:pt x="206546" y="85695"/>
                  </a:cubicBezTo>
                  <a:lnTo>
                    <a:pt x="206546" y="57529"/>
                  </a:lnTo>
                  <a:cubicBezTo>
                    <a:pt x="206546" y="37040"/>
                    <a:pt x="200487" y="16992"/>
                    <a:pt x="188998" y="0"/>
                  </a:cubicBezTo>
                  <a:close/>
                </a:path>
              </a:pathLst>
            </a:custGeom>
            <a:solidFill>
              <a:srgbClr val="6DA544"/>
            </a:solidFill>
            <a:ln w="1262" cap="flat">
              <a:noFill/>
              <a:prstDash val="solid"/>
              <a:miter/>
            </a:ln>
          </p:spPr>
          <p:txBody>
            <a:bodyPr rtlCol="0" anchor="ctr"/>
            <a:lstStyle/>
            <a:p>
              <a:endParaRPr lang="en-QA"/>
            </a:p>
          </p:txBody>
        </p:sp>
        <p:sp>
          <p:nvSpPr>
            <p:cNvPr id="8818" name="Freeform 8817">
              <a:extLst>
                <a:ext uri="{FF2B5EF4-FFF2-40B4-BE49-F238E27FC236}">
                  <a16:creationId xmlns:a16="http://schemas.microsoft.com/office/drawing/2014/main" id="{2458EAB1-70D7-6F03-0E9B-13D84D25E45E}"/>
                </a:ext>
              </a:extLst>
            </p:cNvPr>
            <p:cNvSpPr/>
            <p:nvPr/>
          </p:nvSpPr>
          <p:spPr>
            <a:xfrm>
              <a:off x="14635790" y="10648073"/>
              <a:ext cx="150238" cy="178332"/>
            </a:xfrm>
            <a:custGeom>
              <a:avLst/>
              <a:gdLst>
                <a:gd name="connsiteX0" fmla="*/ 75119 w 150238"/>
                <a:gd name="connsiteY0" fmla="*/ 178333 h 178332"/>
                <a:gd name="connsiteX1" fmla="*/ 0 w 150238"/>
                <a:gd name="connsiteY1" fmla="*/ 103243 h 178332"/>
                <a:gd name="connsiteX2" fmla="*/ 0 w 150238"/>
                <a:gd name="connsiteY2" fmla="*/ 75091 h 178332"/>
                <a:gd name="connsiteX3" fmla="*/ 75119 w 150238"/>
                <a:gd name="connsiteY3" fmla="*/ 0 h 178332"/>
                <a:gd name="connsiteX4" fmla="*/ 150239 w 150238"/>
                <a:gd name="connsiteY4" fmla="*/ 75077 h 178332"/>
                <a:gd name="connsiteX5" fmla="*/ 150239 w 150238"/>
                <a:gd name="connsiteY5" fmla="*/ 103243 h 178332"/>
                <a:gd name="connsiteX6" fmla="*/ 75119 w 150238"/>
                <a:gd name="connsiteY6" fmla="*/ 178333 h 17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238" h="178332">
                  <a:moveTo>
                    <a:pt x="75119" y="178333"/>
                  </a:moveTo>
                  <a:cubicBezTo>
                    <a:pt x="33709" y="178333"/>
                    <a:pt x="0" y="144651"/>
                    <a:pt x="0" y="103243"/>
                  </a:cubicBezTo>
                  <a:lnTo>
                    <a:pt x="0" y="75091"/>
                  </a:lnTo>
                  <a:cubicBezTo>
                    <a:pt x="0" y="33683"/>
                    <a:pt x="33709" y="0"/>
                    <a:pt x="75119" y="0"/>
                  </a:cubicBezTo>
                  <a:cubicBezTo>
                    <a:pt x="116530" y="0"/>
                    <a:pt x="150239" y="33683"/>
                    <a:pt x="150239" y="75077"/>
                  </a:cubicBezTo>
                  <a:lnTo>
                    <a:pt x="150239" y="103243"/>
                  </a:lnTo>
                  <a:cubicBezTo>
                    <a:pt x="150239" y="144651"/>
                    <a:pt x="116530" y="178333"/>
                    <a:pt x="75119" y="178333"/>
                  </a:cubicBezTo>
                  <a:close/>
                </a:path>
              </a:pathLst>
            </a:custGeom>
            <a:solidFill>
              <a:srgbClr val="FFDA44"/>
            </a:solidFill>
            <a:ln w="1262" cap="flat">
              <a:noFill/>
              <a:prstDash val="solid"/>
              <a:miter/>
            </a:ln>
          </p:spPr>
          <p:txBody>
            <a:bodyPr rtlCol="0" anchor="ctr"/>
            <a:lstStyle/>
            <a:p>
              <a:endParaRPr lang="en-QA"/>
            </a:p>
          </p:txBody>
        </p:sp>
        <p:sp>
          <p:nvSpPr>
            <p:cNvPr id="8819" name="Freeform 8818">
              <a:extLst>
                <a:ext uri="{FF2B5EF4-FFF2-40B4-BE49-F238E27FC236}">
                  <a16:creationId xmlns:a16="http://schemas.microsoft.com/office/drawing/2014/main" id="{207340B9-D799-9289-CAA4-D7DE6D29A9DF}"/>
                </a:ext>
              </a:extLst>
            </p:cNvPr>
            <p:cNvSpPr/>
            <p:nvPr/>
          </p:nvSpPr>
          <p:spPr>
            <a:xfrm>
              <a:off x="14663944" y="10676226"/>
              <a:ext cx="93931" cy="84470"/>
            </a:xfrm>
            <a:custGeom>
              <a:avLst/>
              <a:gdLst>
                <a:gd name="connsiteX0" fmla="*/ 93931 w 93931"/>
                <a:gd name="connsiteY0" fmla="*/ 75091 h 84470"/>
                <a:gd name="connsiteX1" fmla="*/ 93931 w 93931"/>
                <a:gd name="connsiteY1" fmla="*/ 46939 h 84470"/>
                <a:gd name="connsiteX2" fmla="*/ 46966 w 93931"/>
                <a:gd name="connsiteY2" fmla="*/ 0 h 84470"/>
                <a:gd name="connsiteX3" fmla="*/ 0 w 93931"/>
                <a:gd name="connsiteY3" fmla="*/ 46939 h 84470"/>
                <a:gd name="connsiteX4" fmla="*/ 0 w 93931"/>
                <a:gd name="connsiteY4" fmla="*/ 75091 h 84470"/>
                <a:gd name="connsiteX5" fmla="*/ 46966 w 93931"/>
                <a:gd name="connsiteY5" fmla="*/ 84470 h 84470"/>
                <a:gd name="connsiteX6" fmla="*/ 93931 w 93931"/>
                <a:gd name="connsiteY6" fmla="*/ 75091 h 84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31" h="84470">
                  <a:moveTo>
                    <a:pt x="93931" y="75091"/>
                  </a:moveTo>
                  <a:lnTo>
                    <a:pt x="93931" y="46939"/>
                  </a:lnTo>
                  <a:cubicBezTo>
                    <a:pt x="93931" y="21058"/>
                    <a:pt x="72847" y="0"/>
                    <a:pt x="46966" y="0"/>
                  </a:cubicBezTo>
                  <a:cubicBezTo>
                    <a:pt x="21084" y="0"/>
                    <a:pt x="0" y="21058"/>
                    <a:pt x="0" y="46939"/>
                  </a:cubicBezTo>
                  <a:lnTo>
                    <a:pt x="0" y="75091"/>
                  </a:lnTo>
                  <a:lnTo>
                    <a:pt x="46966" y="84470"/>
                  </a:lnTo>
                  <a:lnTo>
                    <a:pt x="93931" y="75091"/>
                  </a:lnTo>
                  <a:close/>
                </a:path>
              </a:pathLst>
            </a:custGeom>
            <a:solidFill>
              <a:srgbClr val="338AF3"/>
            </a:solidFill>
            <a:ln w="1262" cap="flat">
              <a:noFill/>
              <a:prstDash val="solid"/>
              <a:miter/>
            </a:ln>
          </p:spPr>
          <p:txBody>
            <a:bodyPr rtlCol="0" anchor="ctr"/>
            <a:lstStyle/>
            <a:p>
              <a:endParaRPr lang="en-QA"/>
            </a:p>
          </p:txBody>
        </p:sp>
        <p:sp>
          <p:nvSpPr>
            <p:cNvPr id="8820" name="Freeform 8819">
              <a:extLst>
                <a:ext uri="{FF2B5EF4-FFF2-40B4-BE49-F238E27FC236}">
                  <a16:creationId xmlns:a16="http://schemas.microsoft.com/office/drawing/2014/main" id="{3F8BA03D-5B14-9A14-33BF-D31D87DE8381}"/>
                </a:ext>
              </a:extLst>
            </p:cNvPr>
            <p:cNvSpPr/>
            <p:nvPr/>
          </p:nvSpPr>
          <p:spPr>
            <a:xfrm>
              <a:off x="14663944" y="10751316"/>
              <a:ext cx="93931" cy="46924"/>
            </a:xfrm>
            <a:custGeom>
              <a:avLst/>
              <a:gdLst>
                <a:gd name="connsiteX0" fmla="*/ 0 w 93931"/>
                <a:gd name="connsiteY0" fmla="*/ 0 h 46924"/>
                <a:gd name="connsiteX1" fmla="*/ 46966 w 93931"/>
                <a:gd name="connsiteY1" fmla="*/ 46925 h 46924"/>
                <a:gd name="connsiteX2" fmla="*/ 93931 w 93931"/>
                <a:gd name="connsiteY2" fmla="*/ 0 h 46924"/>
                <a:gd name="connsiteX3" fmla="*/ 0 w 93931"/>
                <a:gd name="connsiteY3" fmla="*/ 0 h 46924"/>
              </a:gdLst>
              <a:ahLst/>
              <a:cxnLst>
                <a:cxn ang="0">
                  <a:pos x="connsiteX0" y="connsiteY0"/>
                </a:cxn>
                <a:cxn ang="0">
                  <a:pos x="connsiteX1" y="connsiteY1"/>
                </a:cxn>
                <a:cxn ang="0">
                  <a:pos x="connsiteX2" y="connsiteY2"/>
                </a:cxn>
                <a:cxn ang="0">
                  <a:pos x="connsiteX3" y="connsiteY3"/>
                </a:cxn>
              </a:cxnLst>
              <a:rect l="l" t="t" r="r" b="b"/>
              <a:pathLst>
                <a:path w="93931" h="46924">
                  <a:moveTo>
                    <a:pt x="0" y="0"/>
                  </a:moveTo>
                  <a:cubicBezTo>
                    <a:pt x="0" y="25880"/>
                    <a:pt x="21084" y="46925"/>
                    <a:pt x="46966" y="46925"/>
                  </a:cubicBezTo>
                  <a:cubicBezTo>
                    <a:pt x="72847" y="46925"/>
                    <a:pt x="93931" y="25880"/>
                    <a:pt x="93931" y="0"/>
                  </a:cubicBezTo>
                  <a:lnTo>
                    <a:pt x="0" y="0"/>
                  </a:lnTo>
                  <a:close/>
                </a:path>
              </a:pathLst>
            </a:custGeom>
            <a:solidFill>
              <a:srgbClr val="6DA544"/>
            </a:solidFill>
            <a:ln w="1262" cap="flat">
              <a:noFill/>
              <a:prstDash val="solid"/>
              <a:miter/>
            </a:ln>
          </p:spPr>
          <p:txBody>
            <a:bodyPr rtlCol="0" anchor="ctr"/>
            <a:lstStyle/>
            <a:p>
              <a:endParaRPr lang="en-QA"/>
            </a:p>
          </p:txBody>
        </p:sp>
        <p:sp>
          <p:nvSpPr>
            <p:cNvPr id="8821" name="Freeform 8820">
              <a:extLst>
                <a:ext uri="{FF2B5EF4-FFF2-40B4-BE49-F238E27FC236}">
                  <a16:creationId xmlns:a16="http://schemas.microsoft.com/office/drawing/2014/main" id="{844F844A-8957-689C-5D93-0A283019104D}"/>
                </a:ext>
              </a:extLst>
            </p:cNvPr>
            <p:cNvSpPr/>
            <p:nvPr/>
          </p:nvSpPr>
          <p:spPr>
            <a:xfrm>
              <a:off x="14654602" y="10582363"/>
              <a:ext cx="112615" cy="103255"/>
            </a:xfrm>
            <a:custGeom>
              <a:avLst/>
              <a:gdLst>
                <a:gd name="connsiteX0" fmla="*/ 112615 w 112615"/>
                <a:gd name="connsiteY0" fmla="*/ 65710 h 103255"/>
                <a:gd name="connsiteX1" fmla="*/ 84461 w 112615"/>
                <a:gd name="connsiteY1" fmla="*/ 37545 h 103255"/>
                <a:gd name="connsiteX2" fmla="*/ 65651 w 112615"/>
                <a:gd name="connsiteY2" fmla="*/ 44729 h 103255"/>
                <a:gd name="connsiteX3" fmla="*/ 65651 w 112615"/>
                <a:gd name="connsiteY3" fmla="*/ 28165 h 103255"/>
                <a:gd name="connsiteX4" fmla="*/ 75119 w 112615"/>
                <a:gd name="connsiteY4" fmla="*/ 28165 h 103255"/>
                <a:gd name="connsiteX5" fmla="*/ 75119 w 112615"/>
                <a:gd name="connsiteY5" fmla="*/ 9393 h 103255"/>
                <a:gd name="connsiteX6" fmla="*/ 65651 w 112615"/>
                <a:gd name="connsiteY6" fmla="*/ 9393 h 103255"/>
                <a:gd name="connsiteX7" fmla="*/ 65651 w 112615"/>
                <a:gd name="connsiteY7" fmla="*/ 0 h 103255"/>
                <a:gd name="connsiteX8" fmla="*/ 46964 w 112615"/>
                <a:gd name="connsiteY8" fmla="*/ 0 h 103255"/>
                <a:gd name="connsiteX9" fmla="*/ 46964 w 112615"/>
                <a:gd name="connsiteY9" fmla="*/ 9393 h 103255"/>
                <a:gd name="connsiteX10" fmla="*/ 37496 w 112615"/>
                <a:gd name="connsiteY10" fmla="*/ 9393 h 103255"/>
                <a:gd name="connsiteX11" fmla="*/ 37496 w 112615"/>
                <a:gd name="connsiteY11" fmla="*/ 28165 h 103255"/>
                <a:gd name="connsiteX12" fmla="*/ 46964 w 112615"/>
                <a:gd name="connsiteY12" fmla="*/ 28165 h 103255"/>
                <a:gd name="connsiteX13" fmla="*/ 46964 w 112615"/>
                <a:gd name="connsiteY13" fmla="*/ 44729 h 103255"/>
                <a:gd name="connsiteX14" fmla="*/ 28154 w 112615"/>
                <a:gd name="connsiteY14" fmla="*/ 37545 h 103255"/>
                <a:gd name="connsiteX15" fmla="*/ 0 w 112615"/>
                <a:gd name="connsiteY15" fmla="*/ 65710 h 103255"/>
                <a:gd name="connsiteX16" fmla="*/ 9342 w 112615"/>
                <a:gd name="connsiteY16" fmla="*/ 86692 h 103255"/>
                <a:gd name="connsiteX17" fmla="*/ 9342 w 112615"/>
                <a:gd name="connsiteY17" fmla="*/ 103255 h 103255"/>
                <a:gd name="connsiteX18" fmla="*/ 103273 w 112615"/>
                <a:gd name="connsiteY18" fmla="*/ 103255 h 103255"/>
                <a:gd name="connsiteX19" fmla="*/ 103273 w 112615"/>
                <a:gd name="connsiteY19" fmla="*/ 86692 h 103255"/>
                <a:gd name="connsiteX20" fmla="*/ 112615 w 112615"/>
                <a:gd name="connsiteY20" fmla="*/ 65710 h 103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2615" h="103255">
                  <a:moveTo>
                    <a:pt x="112615" y="65710"/>
                  </a:moveTo>
                  <a:cubicBezTo>
                    <a:pt x="112615" y="50157"/>
                    <a:pt x="99990" y="37545"/>
                    <a:pt x="84461" y="37545"/>
                  </a:cubicBezTo>
                  <a:cubicBezTo>
                    <a:pt x="77517" y="37545"/>
                    <a:pt x="70826" y="40095"/>
                    <a:pt x="65651" y="44729"/>
                  </a:cubicBezTo>
                  <a:lnTo>
                    <a:pt x="65651" y="28165"/>
                  </a:lnTo>
                  <a:lnTo>
                    <a:pt x="75119" y="28165"/>
                  </a:lnTo>
                  <a:lnTo>
                    <a:pt x="75119" y="9393"/>
                  </a:lnTo>
                  <a:lnTo>
                    <a:pt x="65651" y="9393"/>
                  </a:lnTo>
                  <a:lnTo>
                    <a:pt x="65651" y="0"/>
                  </a:lnTo>
                  <a:lnTo>
                    <a:pt x="46964" y="0"/>
                  </a:lnTo>
                  <a:lnTo>
                    <a:pt x="46964" y="9393"/>
                  </a:lnTo>
                  <a:lnTo>
                    <a:pt x="37496" y="9393"/>
                  </a:lnTo>
                  <a:lnTo>
                    <a:pt x="37496" y="28165"/>
                  </a:lnTo>
                  <a:lnTo>
                    <a:pt x="46964" y="28165"/>
                  </a:lnTo>
                  <a:lnTo>
                    <a:pt x="46964" y="44729"/>
                  </a:lnTo>
                  <a:cubicBezTo>
                    <a:pt x="41789" y="40095"/>
                    <a:pt x="35098" y="37545"/>
                    <a:pt x="28154" y="37545"/>
                  </a:cubicBezTo>
                  <a:cubicBezTo>
                    <a:pt x="12625" y="37545"/>
                    <a:pt x="0" y="50157"/>
                    <a:pt x="0" y="65710"/>
                  </a:cubicBezTo>
                  <a:cubicBezTo>
                    <a:pt x="0" y="74043"/>
                    <a:pt x="3661" y="81529"/>
                    <a:pt x="9342" y="86692"/>
                  </a:cubicBezTo>
                  <a:lnTo>
                    <a:pt x="9342" y="103255"/>
                  </a:lnTo>
                  <a:lnTo>
                    <a:pt x="103273" y="103255"/>
                  </a:lnTo>
                  <a:lnTo>
                    <a:pt x="103273" y="86692"/>
                  </a:lnTo>
                  <a:cubicBezTo>
                    <a:pt x="108954" y="81529"/>
                    <a:pt x="112615" y="74043"/>
                    <a:pt x="112615" y="65710"/>
                  </a:cubicBezTo>
                  <a:close/>
                </a:path>
              </a:pathLst>
            </a:custGeom>
            <a:solidFill>
              <a:srgbClr val="FFDA44"/>
            </a:solidFill>
            <a:ln w="1262" cap="flat">
              <a:noFill/>
              <a:prstDash val="solid"/>
              <a:miter/>
            </a:ln>
          </p:spPr>
          <p:txBody>
            <a:bodyPr rtlCol="0" anchor="ctr"/>
            <a:lstStyle/>
            <a:p>
              <a:endParaRPr lang="en-QA"/>
            </a:p>
          </p:txBody>
        </p:sp>
      </p:grpSp>
      <p:grpSp>
        <p:nvGrpSpPr>
          <p:cNvPr id="8822" name="Graphic 2">
            <a:extLst>
              <a:ext uri="{FF2B5EF4-FFF2-40B4-BE49-F238E27FC236}">
                <a16:creationId xmlns:a16="http://schemas.microsoft.com/office/drawing/2014/main" id="{D262033B-DEE2-214D-E2D0-B041545BF696}"/>
              </a:ext>
            </a:extLst>
          </p:cNvPr>
          <p:cNvGrpSpPr/>
          <p:nvPr/>
        </p:nvGrpSpPr>
        <p:grpSpPr>
          <a:xfrm>
            <a:off x="18545436" y="7803342"/>
            <a:ext cx="855664" cy="570396"/>
            <a:chOff x="14387076" y="9706176"/>
            <a:chExt cx="647668" cy="431743"/>
          </a:xfrm>
        </p:grpSpPr>
        <p:sp>
          <p:nvSpPr>
            <p:cNvPr id="8823" name="Freeform 8822">
              <a:extLst>
                <a:ext uri="{FF2B5EF4-FFF2-40B4-BE49-F238E27FC236}">
                  <a16:creationId xmlns:a16="http://schemas.microsoft.com/office/drawing/2014/main" id="{855C9C8F-2589-02A2-1E6A-A86A1C6C4F0A}"/>
                </a:ext>
              </a:extLst>
            </p:cNvPr>
            <p:cNvSpPr/>
            <p:nvPr/>
          </p:nvSpPr>
          <p:spPr>
            <a:xfrm>
              <a:off x="14387076" y="9706176"/>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8824" name="Freeform 8823">
              <a:extLst>
                <a:ext uri="{FF2B5EF4-FFF2-40B4-BE49-F238E27FC236}">
                  <a16:creationId xmlns:a16="http://schemas.microsoft.com/office/drawing/2014/main" id="{BF5B07E6-159F-6DCC-5940-1C820846506A}"/>
                </a:ext>
              </a:extLst>
            </p:cNvPr>
            <p:cNvSpPr/>
            <p:nvPr/>
          </p:nvSpPr>
          <p:spPr>
            <a:xfrm>
              <a:off x="14387076" y="9706176"/>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6DA544"/>
            </a:solidFill>
            <a:ln w="1262" cap="flat">
              <a:noFill/>
              <a:prstDash val="solid"/>
              <a:miter/>
            </a:ln>
          </p:spPr>
          <p:txBody>
            <a:bodyPr rtlCol="0" anchor="ctr"/>
            <a:lstStyle/>
            <a:p>
              <a:endParaRPr lang="en-QA"/>
            </a:p>
          </p:txBody>
        </p:sp>
        <p:sp>
          <p:nvSpPr>
            <p:cNvPr id="8825" name="Freeform 8824">
              <a:extLst>
                <a:ext uri="{FF2B5EF4-FFF2-40B4-BE49-F238E27FC236}">
                  <a16:creationId xmlns:a16="http://schemas.microsoft.com/office/drawing/2014/main" id="{86385B4E-20EC-2C34-2D4C-56585931D570}"/>
                </a:ext>
              </a:extLst>
            </p:cNvPr>
            <p:cNvSpPr/>
            <p:nvPr/>
          </p:nvSpPr>
          <p:spPr>
            <a:xfrm>
              <a:off x="14387076" y="9994013"/>
              <a:ext cx="647668" cy="143906"/>
            </a:xfrm>
            <a:custGeom>
              <a:avLst/>
              <a:gdLst>
                <a:gd name="connsiteX0" fmla="*/ 0 w 647668"/>
                <a:gd name="connsiteY0" fmla="*/ 0 h 143906"/>
                <a:gd name="connsiteX1" fmla="*/ 647668 w 647668"/>
                <a:gd name="connsiteY1" fmla="*/ 0 h 143906"/>
                <a:gd name="connsiteX2" fmla="*/ 647668 w 647668"/>
                <a:gd name="connsiteY2" fmla="*/ 143906 h 143906"/>
                <a:gd name="connsiteX3" fmla="*/ 0 w 647668"/>
                <a:gd name="connsiteY3" fmla="*/ 143906 h 143906"/>
                <a:gd name="connsiteX4" fmla="*/ 0 w 647668"/>
                <a:gd name="connsiteY4" fmla="*/ 0 h 14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06">
                  <a:moveTo>
                    <a:pt x="0" y="0"/>
                  </a:moveTo>
                  <a:lnTo>
                    <a:pt x="647668" y="0"/>
                  </a:lnTo>
                  <a:lnTo>
                    <a:pt x="647668" y="143906"/>
                  </a:lnTo>
                  <a:lnTo>
                    <a:pt x="0" y="143906"/>
                  </a:lnTo>
                  <a:lnTo>
                    <a:pt x="0" y="0"/>
                  </a:lnTo>
                  <a:close/>
                </a:path>
              </a:pathLst>
            </a:custGeom>
            <a:solidFill>
              <a:srgbClr val="338AF3"/>
            </a:solidFill>
            <a:ln w="1262" cap="flat">
              <a:noFill/>
              <a:prstDash val="solid"/>
              <a:miter/>
            </a:ln>
          </p:spPr>
          <p:txBody>
            <a:bodyPr rtlCol="0" anchor="ctr"/>
            <a:lstStyle/>
            <a:p>
              <a:endParaRPr lang="en-QA"/>
            </a:p>
          </p:txBody>
        </p:sp>
      </p:grpSp>
      <p:grpSp>
        <p:nvGrpSpPr>
          <p:cNvPr id="8826" name="Graphic 2">
            <a:extLst>
              <a:ext uri="{FF2B5EF4-FFF2-40B4-BE49-F238E27FC236}">
                <a16:creationId xmlns:a16="http://schemas.microsoft.com/office/drawing/2014/main" id="{6602A2C8-A3A7-8E14-70A4-59CCDE215D79}"/>
              </a:ext>
            </a:extLst>
          </p:cNvPr>
          <p:cNvGrpSpPr/>
          <p:nvPr/>
        </p:nvGrpSpPr>
        <p:grpSpPr>
          <a:xfrm>
            <a:off x="18545436" y="6732566"/>
            <a:ext cx="855664" cy="570396"/>
            <a:chOff x="14387076" y="8895686"/>
            <a:chExt cx="647668" cy="431743"/>
          </a:xfrm>
        </p:grpSpPr>
        <p:sp>
          <p:nvSpPr>
            <p:cNvPr id="8827" name="Freeform 8826">
              <a:extLst>
                <a:ext uri="{FF2B5EF4-FFF2-40B4-BE49-F238E27FC236}">
                  <a16:creationId xmlns:a16="http://schemas.microsoft.com/office/drawing/2014/main" id="{183FA089-EBED-C817-86AE-3F8ECEBAB9BD}"/>
                </a:ext>
              </a:extLst>
            </p:cNvPr>
            <p:cNvSpPr/>
            <p:nvPr/>
          </p:nvSpPr>
          <p:spPr>
            <a:xfrm>
              <a:off x="14387076" y="8895686"/>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8828" name="Freeform 8827">
              <a:extLst>
                <a:ext uri="{FF2B5EF4-FFF2-40B4-BE49-F238E27FC236}">
                  <a16:creationId xmlns:a16="http://schemas.microsoft.com/office/drawing/2014/main" id="{9A7C8333-8908-A581-4776-C50CC2D22392}"/>
                </a:ext>
              </a:extLst>
            </p:cNvPr>
            <p:cNvSpPr/>
            <p:nvPr/>
          </p:nvSpPr>
          <p:spPr>
            <a:xfrm>
              <a:off x="14387076" y="9036474"/>
              <a:ext cx="647668" cy="150168"/>
            </a:xfrm>
            <a:custGeom>
              <a:avLst/>
              <a:gdLst>
                <a:gd name="connsiteX0" fmla="*/ 0 w 647668"/>
                <a:gd name="connsiteY0" fmla="*/ 0 h 150168"/>
                <a:gd name="connsiteX1" fmla="*/ 647668 w 647668"/>
                <a:gd name="connsiteY1" fmla="*/ 0 h 150168"/>
                <a:gd name="connsiteX2" fmla="*/ 647668 w 647668"/>
                <a:gd name="connsiteY2" fmla="*/ 150168 h 150168"/>
                <a:gd name="connsiteX3" fmla="*/ 0 w 647668"/>
                <a:gd name="connsiteY3" fmla="*/ 150168 h 150168"/>
                <a:gd name="connsiteX4" fmla="*/ 0 w 647668"/>
                <a:gd name="connsiteY4" fmla="*/ 0 h 150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50168">
                  <a:moveTo>
                    <a:pt x="0" y="0"/>
                  </a:moveTo>
                  <a:lnTo>
                    <a:pt x="647668" y="0"/>
                  </a:lnTo>
                  <a:lnTo>
                    <a:pt x="647668" y="150168"/>
                  </a:lnTo>
                  <a:lnTo>
                    <a:pt x="0" y="150168"/>
                  </a:lnTo>
                  <a:lnTo>
                    <a:pt x="0" y="0"/>
                  </a:lnTo>
                  <a:close/>
                </a:path>
              </a:pathLst>
            </a:custGeom>
            <a:solidFill>
              <a:srgbClr val="0052B4"/>
            </a:solidFill>
            <a:ln w="1262" cap="flat">
              <a:noFill/>
              <a:prstDash val="solid"/>
              <a:miter/>
            </a:ln>
          </p:spPr>
          <p:txBody>
            <a:bodyPr rtlCol="0" anchor="ctr"/>
            <a:lstStyle/>
            <a:p>
              <a:endParaRPr lang="en-QA"/>
            </a:p>
          </p:txBody>
        </p:sp>
        <p:sp>
          <p:nvSpPr>
            <p:cNvPr id="8829" name="Freeform 8828">
              <a:extLst>
                <a:ext uri="{FF2B5EF4-FFF2-40B4-BE49-F238E27FC236}">
                  <a16:creationId xmlns:a16="http://schemas.microsoft.com/office/drawing/2014/main" id="{091F3449-DF7D-3E0F-88D5-B1D1B1625088}"/>
                </a:ext>
              </a:extLst>
            </p:cNvPr>
            <p:cNvSpPr/>
            <p:nvPr/>
          </p:nvSpPr>
          <p:spPr>
            <a:xfrm>
              <a:off x="14387076" y="9186642"/>
              <a:ext cx="647668" cy="140787"/>
            </a:xfrm>
            <a:custGeom>
              <a:avLst/>
              <a:gdLst>
                <a:gd name="connsiteX0" fmla="*/ 0 w 647668"/>
                <a:gd name="connsiteY0" fmla="*/ 0 h 140787"/>
                <a:gd name="connsiteX1" fmla="*/ 647668 w 647668"/>
                <a:gd name="connsiteY1" fmla="*/ 0 h 140787"/>
                <a:gd name="connsiteX2" fmla="*/ 647668 w 647668"/>
                <a:gd name="connsiteY2" fmla="*/ 140788 h 140787"/>
                <a:gd name="connsiteX3" fmla="*/ 0 w 647668"/>
                <a:gd name="connsiteY3" fmla="*/ 140788 h 140787"/>
                <a:gd name="connsiteX4" fmla="*/ 0 w 647668"/>
                <a:gd name="connsiteY4" fmla="*/ 0 h 140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0787">
                  <a:moveTo>
                    <a:pt x="0" y="0"/>
                  </a:moveTo>
                  <a:lnTo>
                    <a:pt x="647668" y="0"/>
                  </a:lnTo>
                  <a:lnTo>
                    <a:pt x="647668" y="140788"/>
                  </a:lnTo>
                  <a:lnTo>
                    <a:pt x="0" y="140788"/>
                  </a:lnTo>
                  <a:lnTo>
                    <a:pt x="0" y="0"/>
                  </a:lnTo>
                  <a:close/>
                </a:path>
              </a:pathLst>
            </a:custGeom>
            <a:solidFill>
              <a:srgbClr val="D80027"/>
            </a:solidFill>
            <a:ln w="1262" cap="flat">
              <a:noFill/>
              <a:prstDash val="solid"/>
              <a:miter/>
            </a:ln>
          </p:spPr>
          <p:txBody>
            <a:bodyPr rtlCol="0" anchor="ctr"/>
            <a:lstStyle/>
            <a:p>
              <a:endParaRPr lang="en-QA"/>
            </a:p>
          </p:txBody>
        </p:sp>
        <p:sp>
          <p:nvSpPr>
            <p:cNvPr id="8830" name="Freeform 8829">
              <a:extLst>
                <a:ext uri="{FF2B5EF4-FFF2-40B4-BE49-F238E27FC236}">
                  <a16:creationId xmlns:a16="http://schemas.microsoft.com/office/drawing/2014/main" id="{A0B53A3F-FB0F-81DA-A1DC-DE0736F53118}"/>
                </a:ext>
              </a:extLst>
            </p:cNvPr>
            <p:cNvSpPr/>
            <p:nvPr/>
          </p:nvSpPr>
          <p:spPr>
            <a:xfrm>
              <a:off x="14550823" y="9017701"/>
              <a:ext cx="160086" cy="187712"/>
            </a:xfrm>
            <a:custGeom>
              <a:avLst/>
              <a:gdLst>
                <a:gd name="connsiteX0" fmla="*/ 0 w 160086"/>
                <a:gd name="connsiteY0" fmla="*/ 0 h 187712"/>
                <a:gd name="connsiteX1" fmla="*/ 0 w 160086"/>
                <a:gd name="connsiteY1" fmla="*/ 107687 h 187712"/>
                <a:gd name="connsiteX2" fmla="*/ 80042 w 160086"/>
                <a:gd name="connsiteY2" fmla="*/ 187713 h 187712"/>
                <a:gd name="connsiteX3" fmla="*/ 160086 w 160086"/>
                <a:gd name="connsiteY3" fmla="*/ 107687 h 187712"/>
                <a:gd name="connsiteX4" fmla="*/ 160086 w 160086"/>
                <a:gd name="connsiteY4" fmla="*/ 0 h 187712"/>
                <a:gd name="connsiteX5" fmla="*/ 0 w 160086"/>
                <a:gd name="connsiteY5" fmla="*/ 0 h 18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086" h="187712">
                  <a:moveTo>
                    <a:pt x="0" y="0"/>
                  </a:moveTo>
                  <a:lnTo>
                    <a:pt x="0" y="107687"/>
                  </a:lnTo>
                  <a:cubicBezTo>
                    <a:pt x="0" y="168953"/>
                    <a:pt x="80042" y="187713"/>
                    <a:pt x="80042" y="187713"/>
                  </a:cubicBezTo>
                  <a:cubicBezTo>
                    <a:pt x="80042" y="187713"/>
                    <a:pt x="160086" y="168953"/>
                    <a:pt x="160086" y="107687"/>
                  </a:cubicBezTo>
                  <a:lnTo>
                    <a:pt x="160086" y="0"/>
                  </a:lnTo>
                  <a:lnTo>
                    <a:pt x="0" y="0"/>
                  </a:lnTo>
                  <a:close/>
                </a:path>
              </a:pathLst>
            </a:custGeom>
            <a:solidFill>
              <a:srgbClr val="FFFFFF"/>
            </a:solidFill>
            <a:ln w="1262" cap="flat">
              <a:noFill/>
              <a:prstDash val="solid"/>
              <a:miter/>
            </a:ln>
          </p:spPr>
          <p:txBody>
            <a:bodyPr rtlCol="0" anchor="ctr"/>
            <a:lstStyle/>
            <a:p>
              <a:endParaRPr lang="en-QA"/>
            </a:p>
          </p:txBody>
        </p:sp>
        <p:sp>
          <p:nvSpPr>
            <p:cNvPr id="8831" name="Freeform 8830">
              <a:extLst>
                <a:ext uri="{FF2B5EF4-FFF2-40B4-BE49-F238E27FC236}">
                  <a16:creationId xmlns:a16="http://schemas.microsoft.com/office/drawing/2014/main" id="{C3DA737B-B237-564A-1DE6-331EEAF1EBBA}"/>
                </a:ext>
              </a:extLst>
            </p:cNvPr>
            <p:cNvSpPr/>
            <p:nvPr/>
          </p:nvSpPr>
          <p:spPr>
            <a:xfrm>
              <a:off x="14571908" y="9020858"/>
              <a:ext cx="117917" cy="123240"/>
            </a:xfrm>
            <a:custGeom>
              <a:avLst/>
              <a:gdLst>
                <a:gd name="connsiteX0" fmla="*/ 0 w 117917"/>
                <a:gd name="connsiteY0" fmla="*/ 0 h 123240"/>
                <a:gd name="connsiteX1" fmla="*/ 0 w 117917"/>
                <a:gd name="connsiteY1" fmla="*/ 103647 h 123240"/>
                <a:gd name="connsiteX2" fmla="*/ 4545 w 117917"/>
                <a:gd name="connsiteY2" fmla="*/ 123240 h 123240"/>
                <a:gd name="connsiteX3" fmla="*/ 113373 w 117917"/>
                <a:gd name="connsiteY3" fmla="*/ 123240 h 123240"/>
                <a:gd name="connsiteX4" fmla="*/ 117918 w 117917"/>
                <a:gd name="connsiteY4" fmla="*/ 103647 h 123240"/>
                <a:gd name="connsiteX5" fmla="*/ 117918 w 117917"/>
                <a:gd name="connsiteY5" fmla="*/ 0 h 123240"/>
                <a:gd name="connsiteX6" fmla="*/ 0 w 117917"/>
                <a:gd name="connsiteY6" fmla="*/ 0 h 12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917" h="123240">
                  <a:moveTo>
                    <a:pt x="0" y="0"/>
                  </a:moveTo>
                  <a:lnTo>
                    <a:pt x="0" y="103647"/>
                  </a:lnTo>
                  <a:cubicBezTo>
                    <a:pt x="0" y="110578"/>
                    <a:pt x="1514" y="117105"/>
                    <a:pt x="4545" y="123240"/>
                  </a:cubicBezTo>
                  <a:lnTo>
                    <a:pt x="113373" y="123240"/>
                  </a:lnTo>
                  <a:cubicBezTo>
                    <a:pt x="116403" y="117105"/>
                    <a:pt x="117918" y="110578"/>
                    <a:pt x="117918" y="103647"/>
                  </a:cubicBezTo>
                  <a:lnTo>
                    <a:pt x="117918" y="0"/>
                  </a:lnTo>
                  <a:lnTo>
                    <a:pt x="0" y="0"/>
                  </a:lnTo>
                  <a:close/>
                </a:path>
              </a:pathLst>
            </a:custGeom>
            <a:solidFill>
              <a:srgbClr val="D80027"/>
            </a:solidFill>
            <a:ln w="1262" cap="flat">
              <a:noFill/>
              <a:prstDash val="solid"/>
              <a:miter/>
            </a:ln>
          </p:spPr>
          <p:txBody>
            <a:bodyPr rtlCol="0" anchor="ctr"/>
            <a:lstStyle/>
            <a:p>
              <a:endParaRPr lang="en-QA"/>
            </a:p>
          </p:txBody>
        </p:sp>
        <p:sp>
          <p:nvSpPr>
            <p:cNvPr id="8385" name="Freeform 8384">
              <a:extLst>
                <a:ext uri="{FF2B5EF4-FFF2-40B4-BE49-F238E27FC236}">
                  <a16:creationId xmlns:a16="http://schemas.microsoft.com/office/drawing/2014/main" id="{8B7E9F26-EBED-2BD6-44DA-7694310786B2}"/>
                </a:ext>
              </a:extLst>
            </p:cNvPr>
            <p:cNvSpPr/>
            <p:nvPr/>
          </p:nvSpPr>
          <p:spPr>
            <a:xfrm>
              <a:off x="14594759" y="9038923"/>
              <a:ext cx="72215" cy="90340"/>
            </a:xfrm>
            <a:custGeom>
              <a:avLst/>
              <a:gdLst>
                <a:gd name="connsiteX0" fmla="*/ 72216 w 72215"/>
                <a:gd name="connsiteY0" fmla="*/ 54209 h 90340"/>
                <a:gd name="connsiteX1" fmla="*/ 45198 w 72215"/>
                <a:gd name="connsiteY1" fmla="*/ 54209 h 90340"/>
                <a:gd name="connsiteX2" fmla="*/ 45198 w 72215"/>
                <a:gd name="connsiteY2" fmla="*/ 36144 h 90340"/>
                <a:gd name="connsiteX3" fmla="*/ 63251 w 72215"/>
                <a:gd name="connsiteY3" fmla="*/ 36144 h 90340"/>
                <a:gd name="connsiteX4" fmla="*/ 63251 w 72215"/>
                <a:gd name="connsiteY4" fmla="*/ 18066 h 90340"/>
                <a:gd name="connsiteX5" fmla="*/ 45198 w 72215"/>
                <a:gd name="connsiteY5" fmla="*/ 18066 h 90340"/>
                <a:gd name="connsiteX6" fmla="*/ 45198 w 72215"/>
                <a:gd name="connsiteY6" fmla="*/ 0 h 90340"/>
                <a:gd name="connsiteX7" fmla="*/ 27144 w 72215"/>
                <a:gd name="connsiteY7" fmla="*/ 0 h 90340"/>
                <a:gd name="connsiteX8" fmla="*/ 27144 w 72215"/>
                <a:gd name="connsiteY8" fmla="*/ 18066 h 90340"/>
                <a:gd name="connsiteX9" fmla="*/ 8963 w 72215"/>
                <a:gd name="connsiteY9" fmla="*/ 18066 h 90340"/>
                <a:gd name="connsiteX10" fmla="*/ 8963 w 72215"/>
                <a:gd name="connsiteY10" fmla="*/ 36144 h 90340"/>
                <a:gd name="connsiteX11" fmla="*/ 27144 w 72215"/>
                <a:gd name="connsiteY11" fmla="*/ 36144 h 90340"/>
                <a:gd name="connsiteX12" fmla="*/ 27144 w 72215"/>
                <a:gd name="connsiteY12" fmla="*/ 54209 h 90340"/>
                <a:gd name="connsiteX13" fmla="*/ 0 w 72215"/>
                <a:gd name="connsiteY13" fmla="*/ 54209 h 90340"/>
                <a:gd name="connsiteX14" fmla="*/ 0 w 72215"/>
                <a:gd name="connsiteY14" fmla="*/ 72275 h 90340"/>
                <a:gd name="connsiteX15" fmla="*/ 27144 w 72215"/>
                <a:gd name="connsiteY15" fmla="*/ 72275 h 90340"/>
                <a:gd name="connsiteX16" fmla="*/ 27144 w 72215"/>
                <a:gd name="connsiteY16" fmla="*/ 90341 h 90340"/>
                <a:gd name="connsiteX17" fmla="*/ 45198 w 72215"/>
                <a:gd name="connsiteY17" fmla="*/ 90341 h 90340"/>
                <a:gd name="connsiteX18" fmla="*/ 45198 w 72215"/>
                <a:gd name="connsiteY18" fmla="*/ 72275 h 90340"/>
                <a:gd name="connsiteX19" fmla="*/ 72216 w 72215"/>
                <a:gd name="connsiteY19" fmla="*/ 72275 h 90340"/>
                <a:gd name="connsiteX20" fmla="*/ 72216 w 72215"/>
                <a:gd name="connsiteY20" fmla="*/ 54209 h 90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2215" h="90340">
                  <a:moveTo>
                    <a:pt x="72216" y="54209"/>
                  </a:moveTo>
                  <a:lnTo>
                    <a:pt x="45198" y="54209"/>
                  </a:lnTo>
                  <a:lnTo>
                    <a:pt x="45198" y="36144"/>
                  </a:lnTo>
                  <a:lnTo>
                    <a:pt x="63251" y="36144"/>
                  </a:lnTo>
                  <a:lnTo>
                    <a:pt x="63251" y="18066"/>
                  </a:lnTo>
                  <a:lnTo>
                    <a:pt x="45198" y="18066"/>
                  </a:lnTo>
                  <a:lnTo>
                    <a:pt x="45198" y="0"/>
                  </a:lnTo>
                  <a:lnTo>
                    <a:pt x="27144" y="0"/>
                  </a:lnTo>
                  <a:lnTo>
                    <a:pt x="27144" y="18066"/>
                  </a:lnTo>
                  <a:lnTo>
                    <a:pt x="8963" y="18066"/>
                  </a:lnTo>
                  <a:lnTo>
                    <a:pt x="8963" y="36144"/>
                  </a:lnTo>
                  <a:lnTo>
                    <a:pt x="27144" y="36144"/>
                  </a:lnTo>
                  <a:lnTo>
                    <a:pt x="27144" y="54209"/>
                  </a:lnTo>
                  <a:lnTo>
                    <a:pt x="0" y="54209"/>
                  </a:lnTo>
                  <a:lnTo>
                    <a:pt x="0" y="72275"/>
                  </a:lnTo>
                  <a:lnTo>
                    <a:pt x="27144" y="72275"/>
                  </a:lnTo>
                  <a:lnTo>
                    <a:pt x="27144" y="90341"/>
                  </a:lnTo>
                  <a:lnTo>
                    <a:pt x="45198" y="90341"/>
                  </a:lnTo>
                  <a:lnTo>
                    <a:pt x="45198" y="72275"/>
                  </a:lnTo>
                  <a:lnTo>
                    <a:pt x="72216" y="72275"/>
                  </a:lnTo>
                  <a:lnTo>
                    <a:pt x="72216" y="54209"/>
                  </a:lnTo>
                  <a:close/>
                </a:path>
              </a:pathLst>
            </a:custGeom>
            <a:solidFill>
              <a:srgbClr val="FFFFFF"/>
            </a:solidFill>
            <a:ln w="1262" cap="flat">
              <a:noFill/>
              <a:prstDash val="solid"/>
              <a:miter/>
            </a:ln>
          </p:spPr>
          <p:txBody>
            <a:bodyPr rtlCol="0" anchor="ctr"/>
            <a:lstStyle/>
            <a:p>
              <a:endParaRPr lang="en-QA"/>
            </a:p>
          </p:txBody>
        </p:sp>
        <p:sp>
          <p:nvSpPr>
            <p:cNvPr id="8387" name="Freeform 8386">
              <a:extLst>
                <a:ext uri="{FF2B5EF4-FFF2-40B4-BE49-F238E27FC236}">
                  <a16:creationId xmlns:a16="http://schemas.microsoft.com/office/drawing/2014/main" id="{EB71099A-6445-65B7-E91E-23BB53D99C3D}"/>
                </a:ext>
              </a:extLst>
            </p:cNvPr>
            <p:cNvSpPr/>
            <p:nvPr/>
          </p:nvSpPr>
          <p:spPr>
            <a:xfrm>
              <a:off x="14576452" y="9120225"/>
              <a:ext cx="108828" cy="62541"/>
            </a:xfrm>
            <a:custGeom>
              <a:avLst/>
              <a:gdLst>
                <a:gd name="connsiteX0" fmla="*/ 24745 w 108828"/>
                <a:gd name="connsiteY0" fmla="*/ 49084 h 62541"/>
                <a:gd name="connsiteX1" fmla="*/ 54414 w 108828"/>
                <a:gd name="connsiteY1" fmla="*/ 62542 h 62541"/>
                <a:gd name="connsiteX2" fmla="*/ 84210 w 108828"/>
                <a:gd name="connsiteY2" fmla="*/ 49084 h 62541"/>
                <a:gd name="connsiteX3" fmla="*/ 108829 w 108828"/>
                <a:gd name="connsiteY3" fmla="*/ 23873 h 62541"/>
                <a:gd name="connsiteX4" fmla="*/ 90522 w 108828"/>
                <a:gd name="connsiteY4" fmla="*/ 18079 h 62541"/>
                <a:gd name="connsiteX5" fmla="*/ 83326 w 108828"/>
                <a:gd name="connsiteY5" fmla="*/ 18899 h 62541"/>
                <a:gd name="connsiteX6" fmla="*/ 54414 w 108828"/>
                <a:gd name="connsiteY6" fmla="*/ 0 h 62541"/>
                <a:gd name="connsiteX7" fmla="*/ 25503 w 108828"/>
                <a:gd name="connsiteY7" fmla="*/ 18899 h 62541"/>
                <a:gd name="connsiteX8" fmla="*/ 18306 w 108828"/>
                <a:gd name="connsiteY8" fmla="*/ 18079 h 62541"/>
                <a:gd name="connsiteX9" fmla="*/ 0 w 108828"/>
                <a:gd name="connsiteY9" fmla="*/ 23873 h 62541"/>
                <a:gd name="connsiteX10" fmla="*/ 24745 w 108828"/>
                <a:gd name="connsiteY10" fmla="*/ 49084 h 6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28" h="62541">
                  <a:moveTo>
                    <a:pt x="24745" y="49084"/>
                  </a:moveTo>
                  <a:cubicBezTo>
                    <a:pt x="36360" y="56406"/>
                    <a:pt x="48354" y="60661"/>
                    <a:pt x="54414" y="62542"/>
                  </a:cubicBezTo>
                  <a:cubicBezTo>
                    <a:pt x="60601" y="60648"/>
                    <a:pt x="72469" y="56406"/>
                    <a:pt x="84210" y="49084"/>
                  </a:cubicBezTo>
                  <a:cubicBezTo>
                    <a:pt x="95951" y="41711"/>
                    <a:pt x="104157" y="33266"/>
                    <a:pt x="108829" y="23873"/>
                  </a:cubicBezTo>
                  <a:cubicBezTo>
                    <a:pt x="103526" y="20086"/>
                    <a:pt x="97088" y="18066"/>
                    <a:pt x="90522" y="18079"/>
                  </a:cubicBezTo>
                  <a:cubicBezTo>
                    <a:pt x="88123" y="18079"/>
                    <a:pt x="85725" y="18369"/>
                    <a:pt x="83326" y="18899"/>
                  </a:cubicBezTo>
                  <a:cubicBezTo>
                    <a:pt x="78528" y="7777"/>
                    <a:pt x="67419" y="0"/>
                    <a:pt x="54414" y="0"/>
                  </a:cubicBezTo>
                  <a:cubicBezTo>
                    <a:pt x="41537" y="0"/>
                    <a:pt x="30426" y="7777"/>
                    <a:pt x="25503" y="18899"/>
                  </a:cubicBezTo>
                  <a:cubicBezTo>
                    <a:pt x="23104" y="18356"/>
                    <a:pt x="20706" y="18079"/>
                    <a:pt x="18306" y="18079"/>
                  </a:cubicBezTo>
                  <a:cubicBezTo>
                    <a:pt x="11741" y="18066"/>
                    <a:pt x="5429" y="20086"/>
                    <a:pt x="0" y="23873"/>
                  </a:cubicBezTo>
                  <a:cubicBezTo>
                    <a:pt x="4672" y="33266"/>
                    <a:pt x="13004" y="41711"/>
                    <a:pt x="24745" y="49084"/>
                  </a:cubicBezTo>
                  <a:close/>
                </a:path>
              </a:pathLst>
            </a:custGeom>
            <a:solidFill>
              <a:srgbClr val="0052B4"/>
            </a:solidFill>
            <a:ln w="1262" cap="flat">
              <a:noFill/>
              <a:prstDash val="solid"/>
              <a:miter/>
            </a:ln>
          </p:spPr>
          <p:txBody>
            <a:bodyPr rtlCol="0" anchor="ctr"/>
            <a:lstStyle/>
            <a:p>
              <a:endParaRPr lang="en-QA"/>
            </a:p>
          </p:txBody>
        </p:sp>
      </p:grpSp>
      <p:grpSp>
        <p:nvGrpSpPr>
          <p:cNvPr id="8389" name="Graphic 2">
            <a:extLst>
              <a:ext uri="{FF2B5EF4-FFF2-40B4-BE49-F238E27FC236}">
                <a16:creationId xmlns:a16="http://schemas.microsoft.com/office/drawing/2014/main" id="{7C483C2C-104B-5395-7F1A-9EE7D0DE5FBF}"/>
              </a:ext>
            </a:extLst>
          </p:cNvPr>
          <p:cNvGrpSpPr/>
          <p:nvPr/>
        </p:nvGrpSpPr>
        <p:grpSpPr>
          <a:xfrm>
            <a:off x="18545436" y="5661774"/>
            <a:ext cx="855664" cy="570429"/>
            <a:chOff x="14387076" y="8085184"/>
            <a:chExt cx="647668" cy="431768"/>
          </a:xfrm>
        </p:grpSpPr>
        <p:sp>
          <p:nvSpPr>
            <p:cNvPr id="8391" name="Freeform 8390">
              <a:extLst>
                <a:ext uri="{FF2B5EF4-FFF2-40B4-BE49-F238E27FC236}">
                  <a16:creationId xmlns:a16="http://schemas.microsoft.com/office/drawing/2014/main" id="{D3E4BC20-C672-A6E7-E3AD-5AC9CF2C06E4}"/>
                </a:ext>
              </a:extLst>
            </p:cNvPr>
            <p:cNvSpPr/>
            <p:nvPr/>
          </p:nvSpPr>
          <p:spPr>
            <a:xfrm>
              <a:off x="14387076" y="808519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sp>
          <p:nvSpPr>
            <p:cNvPr id="8393" name="Freeform 8392">
              <a:extLst>
                <a:ext uri="{FF2B5EF4-FFF2-40B4-BE49-F238E27FC236}">
                  <a16:creationId xmlns:a16="http://schemas.microsoft.com/office/drawing/2014/main" id="{56724D4F-C2BB-25AA-A440-843661C6C60B}"/>
                </a:ext>
              </a:extLst>
            </p:cNvPr>
            <p:cNvSpPr/>
            <p:nvPr/>
          </p:nvSpPr>
          <p:spPr>
            <a:xfrm>
              <a:off x="14387076" y="8085184"/>
              <a:ext cx="647668" cy="431768"/>
            </a:xfrm>
            <a:custGeom>
              <a:avLst/>
              <a:gdLst>
                <a:gd name="connsiteX0" fmla="*/ 647668 w 647668"/>
                <a:gd name="connsiteY0" fmla="*/ 266338 h 431768"/>
                <a:gd name="connsiteX1" fmla="*/ 255784 w 647668"/>
                <a:gd name="connsiteY1" fmla="*/ 266338 h 431768"/>
                <a:gd name="connsiteX2" fmla="*/ 255784 w 647668"/>
                <a:gd name="connsiteY2" fmla="*/ 431769 h 431768"/>
                <a:gd name="connsiteX3" fmla="*/ 154910 w 647668"/>
                <a:gd name="connsiteY3" fmla="*/ 431769 h 431768"/>
                <a:gd name="connsiteX4" fmla="*/ 154910 w 647668"/>
                <a:gd name="connsiteY4" fmla="*/ 266338 h 431768"/>
                <a:gd name="connsiteX5" fmla="*/ 0 w 647668"/>
                <a:gd name="connsiteY5" fmla="*/ 266338 h 431768"/>
                <a:gd name="connsiteX6" fmla="*/ 0 w 647668"/>
                <a:gd name="connsiteY6" fmla="*/ 165431 h 431768"/>
                <a:gd name="connsiteX7" fmla="*/ 154910 w 647668"/>
                <a:gd name="connsiteY7" fmla="*/ 165431 h 431768"/>
                <a:gd name="connsiteX8" fmla="*/ 154910 w 647668"/>
                <a:gd name="connsiteY8" fmla="*/ 0 h 431768"/>
                <a:gd name="connsiteX9" fmla="*/ 255784 w 647668"/>
                <a:gd name="connsiteY9" fmla="*/ 0 h 431768"/>
                <a:gd name="connsiteX10" fmla="*/ 255784 w 647668"/>
                <a:gd name="connsiteY10" fmla="*/ 165431 h 431768"/>
                <a:gd name="connsiteX11" fmla="*/ 647668 w 647668"/>
                <a:gd name="connsiteY11" fmla="*/ 165431 h 431768"/>
                <a:gd name="connsiteX12" fmla="*/ 647668 w 647668"/>
                <a:gd name="connsiteY12" fmla="*/ 242869 h 431768"/>
                <a:gd name="connsiteX13" fmla="*/ 647668 w 647668"/>
                <a:gd name="connsiteY13" fmla="*/ 266338 h 431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7668" h="431768">
                  <a:moveTo>
                    <a:pt x="647668" y="266338"/>
                  </a:moveTo>
                  <a:lnTo>
                    <a:pt x="255784" y="266338"/>
                  </a:lnTo>
                  <a:lnTo>
                    <a:pt x="255784" y="431769"/>
                  </a:lnTo>
                  <a:lnTo>
                    <a:pt x="154910" y="431769"/>
                  </a:lnTo>
                  <a:lnTo>
                    <a:pt x="154910" y="266338"/>
                  </a:lnTo>
                  <a:lnTo>
                    <a:pt x="0" y="266338"/>
                  </a:lnTo>
                  <a:lnTo>
                    <a:pt x="0" y="165431"/>
                  </a:lnTo>
                  <a:lnTo>
                    <a:pt x="154910" y="165431"/>
                  </a:lnTo>
                  <a:lnTo>
                    <a:pt x="154910" y="0"/>
                  </a:lnTo>
                  <a:lnTo>
                    <a:pt x="255784" y="0"/>
                  </a:lnTo>
                  <a:lnTo>
                    <a:pt x="255784" y="165431"/>
                  </a:lnTo>
                  <a:lnTo>
                    <a:pt x="647668" y="165431"/>
                  </a:lnTo>
                  <a:lnTo>
                    <a:pt x="647668" y="242869"/>
                  </a:lnTo>
                  <a:lnTo>
                    <a:pt x="647668" y="266338"/>
                  </a:lnTo>
                  <a:close/>
                </a:path>
              </a:pathLst>
            </a:custGeom>
            <a:solidFill>
              <a:srgbClr val="FFFFFF"/>
            </a:solidFill>
            <a:ln w="1262" cap="flat">
              <a:noFill/>
              <a:prstDash val="solid"/>
              <a:miter/>
            </a:ln>
          </p:spPr>
          <p:txBody>
            <a:bodyPr rtlCol="0" anchor="ctr"/>
            <a:lstStyle/>
            <a:p>
              <a:endParaRPr lang="en-QA"/>
            </a:p>
          </p:txBody>
        </p:sp>
        <p:sp>
          <p:nvSpPr>
            <p:cNvPr id="8395" name="Freeform 8394">
              <a:extLst>
                <a:ext uri="{FF2B5EF4-FFF2-40B4-BE49-F238E27FC236}">
                  <a16:creationId xmlns:a16="http://schemas.microsoft.com/office/drawing/2014/main" id="{A2B7D05A-ECFA-1D21-8D9E-558BC74C074E}"/>
                </a:ext>
              </a:extLst>
            </p:cNvPr>
            <p:cNvSpPr/>
            <p:nvPr/>
          </p:nvSpPr>
          <p:spPr>
            <a:xfrm>
              <a:off x="14387076" y="8085184"/>
              <a:ext cx="647668" cy="431768"/>
            </a:xfrm>
            <a:custGeom>
              <a:avLst/>
              <a:gdLst>
                <a:gd name="connsiteX0" fmla="*/ 647668 w 647668"/>
                <a:gd name="connsiteY0" fmla="*/ 188900 h 431768"/>
                <a:gd name="connsiteX1" fmla="*/ 647668 w 647668"/>
                <a:gd name="connsiteY1" fmla="*/ 242869 h 431768"/>
                <a:gd name="connsiteX2" fmla="*/ 232302 w 647668"/>
                <a:gd name="connsiteY2" fmla="*/ 242869 h 431768"/>
                <a:gd name="connsiteX3" fmla="*/ 232302 w 647668"/>
                <a:gd name="connsiteY3" fmla="*/ 431769 h 431768"/>
                <a:gd name="connsiteX4" fmla="*/ 178393 w 647668"/>
                <a:gd name="connsiteY4" fmla="*/ 431769 h 431768"/>
                <a:gd name="connsiteX5" fmla="*/ 178393 w 647668"/>
                <a:gd name="connsiteY5" fmla="*/ 242869 h 431768"/>
                <a:gd name="connsiteX6" fmla="*/ 0 w 647668"/>
                <a:gd name="connsiteY6" fmla="*/ 242869 h 431768"/>
                <a:gd name="connsiteX7" fmla="*/ 0 w 647668"/>
                <a:gd name="connsiteY7" fmla="*/ 188900 h 431768"/>
                <a:gd name="connsiteX8" fmla="*/ 178393 w 647668"/>
                <a:gd name="connsiteY8" fmla="*/ 188900 h 431768"/>
                <a:gd name="connsiteX9" fmla="*/ 178393 w 647668"/>
                <a:gd name="connsiteY9" fmla="*/ 0 h 431768"/>
                <a:gd name="connsiteX10" fmla="*/ 232302 w 647668"/>
                <a:gd name="connsiteY10" fmla="*/ 0 h 431768"/>
                <a:gd name="connsiteX11" fmla="*/ 232302 w 647668"/>
                <a:gd name="connsiteY11" fmla="*/ 188900 h 431768"/>
                <a:gd name="connsiteX12" fmla="*/ 647668 w 647668"/>
                <a:gd name="connsiteY12" fmla="*/ 188900 h 431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7668" h="431768">
                  <a:moveTo>
                    <a:pt x="647668" y="188900"/>
                  </a:moveTo>
                  <a:lnTo>
                    <a:pt x="647668" y="242869"/>
                  </a:lnTo>
                  <a:lnTo>
                    <a:pt x="232302" y="242869"/>
                  </a:lnTo>
                  <a:lnTo>
                    <a:pt x="232302" y="431769"/>
                  </a:lnTo>
                  <a:lnTo>
                    <a:pt x="178393" y="431769"/>
                  </a:lnTo>
                  <a:lnTo>
                    <a:pt x="178393" y="242869"/>
                  </a:lnTo>
                  <a:lnTo>
                    <a:pt x="0" y="242869"/>
                  </a:lnTo>
                  <a:lnTo>
                    <a:pt x="0" y="188900"/>
                  </a:lnTo>
                  <a:lnTo>
                    <a:pt x="178393" y="188900"/>
                  </a:lnTo>
                  <a:lnTo>
                    <a:pt x="178393" y="0"/>
                  </a:lnTo>
                  <a:lnTo>
                    <a:pt x="232302" y="0"/>
                  </a:lnTo>
                  <a:lnTo>
                    <a:pt x="232302" y="188900"/>
                  </a:lnTo>
                  <a:lnTo>
                    <a:pt x="647668" y="188900"/>
                  </a:lnTo>
                  <a:close/>
                </a:path>
              </a:pathLst>
            </a:custGeom>
            <a:solidFill>
              <a:srgbClr val="2E52B2"/>
            </a:solidFill>
            <a:ln w="1262" cap="flat">
              <a:noFill/>
              <a:prstDash val="solid"/>
              <a:miter/>
            </a:ln>
          </p:spPr>
          <p:txBody>
            <a:bodyPr rtlCol="0" anchor="ctr"/>
            <a:lstStyle/>
            <a:p>
              <a:endParaRPr lang="en-QA"/>
            </a:p>
          </p:txBody>
        </p:sp>
      </p:grpSp>
      <p:grpSp>
        <p:nvGrpSpPr>
          <p:cNvPr id="8397" name="Graphic 2">
            <a:extLst>
              <a:ext uri="{FF2B5EF4-FFF2-40B4-BE49-F238E27FC236}">
                <a16:creationId xmlns:a16="http://schemas.microsoft.com/office/drawing/2014/main" id="{24FAB0F8-9EF0-C817-71C7-59561E4F473C}"/>
              </a:ext>
            </a:extLst>
          </p:cNvPr>
          <p:cNvGrpSpPr/>
          <p:nvPr/>
        </p:nvGrpSpPr>
        <p:grpSpPr>
          <a:xfrm>
            <a:off x="18545436" y="4591015"/>
            <a:ext cx="855664" cy="570413"/>
            <a:chOff x="14387076" y="7274707"/>
            <a:chExt cx="647668" cy="431756"/>
          </a:xfrm>
        </p:grpSpPr>
        <p:sp>
          <p:nvSpPr>
            <p:cNvPr id="8399" name="Freeform 8398">
              <a:extLst>
                <a:ext uri="{FF2B5EF4-FFF2-40B4-BE49-F238E27FC236}">
                  <a16:creationId xmlns:a16="http://schemas.microsoft.com/office/drawing/2014/main" id="{C167EE13-CEFC-D5C2-7FAD-4B521916307F}"/>
                </a:ext>
              </a:extLst>
            </p:cNvPr>
            <p:cNvSpPr/>
            <p:nvPr/>
          </p:nvSpPr>
          <p:spPr>
            <a:xfrm>
              <a:off x="14387076" y="727470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8401" name="Freeform 8400">
              <a:extLst>
                <a:ext uri="{FF2B5EF4-FFF2-40B4-BE49-F238E27FC236}">
                  <a16:creationId xmlns:a16="http://schemas.microsoft.com/office/drawing/2014/main" id="{949CD175-621B-E2C7-54B2-7223DD03F2A1}"/>
                </a:ext>
              </a:extLst>
            </p:cNvPr>
            <p:cNvSpPr/>
            <p:nvPr/>
          </p:nvSpPr>
          <p:spPr>
            <a:xfrm>
              <a:off x="14387076" y="7418626"/>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0052B4"/>
            </a:solidFill>
            <a:ln w="1262" cap="flat">
              <a:noFill/>
              <a:prstDash val="solid"/>
              <a:miter/>
            </a:ln>
          </p:spPr>
          <p:txBody>
            <a:bodyPr rtlCol="0" anchor="ctr"/>
            <a:lstStyle/>
            <a:p>
              <a:endParaRPr lang="en-QA"/>
            </a:p>
          </p:txBody>
        </p:sp>
        <p:sp>
          <p:nvSpPr>
            <p:cNvPr id="8403" name="Freeform 8402">
              <a:extLst>
                <a:ext uri="{FF2B5EF4-FFF2-40B4-BE49-F238E27FC236}">
                  <a16:creationId xmlns:a16="http://schemas.microsoft.com/office/drawing/2014/main" id="{24DD934F-5937-0738-3E6F-95D86F169A65}"/>
                </a:ext>
              </a:extLst>
            </p:cNvPr>
            <p:cNvSpPr/>
            <p:nvPr/>
          </p:nvSpPr>
          <p:spPr>
            <a:xfrm>
              <a:off x="14387076" y="7562544"/>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D80027"/>
            </a:solidFill>
            <a:ln w="1262" cap="flat">
              <a:noFill/>
              <a:prstDash val="solid"/>
              <a:miter/>
            </a:ln>
          </p:spPr>
          <p:txBody>
            <a:bodyPr rtlCol="0" anchor="ctr"/>
            <a:lstStyle/>
            <a:p>
              <a:endParaRPr lang="en-QA"/>
            </a:p>
          </p:txBody>
        </p:sp>
        <p:sp>
          <p:nvSpPr>
            <p:cNvPr id="8405" name="Freeform 8404">
              <a:extLst>
                <a:ext uri="{FF2B5EF4-FFF2-40B4-BE49-F238E27FC236}">
                  <a16:creationId xmlns:a16="http://schemas.microsoft.com/office/drawing/2014/main" id="{DFEB05D5-F5C2-C4E1-BF3F-A145CD5C8865}"/>
                </a:ext>
              </a:extLst>
            </p:cNvPr>
            <p:cNvSpPr/>
            <p:nvPr/>
          </p:nvSpPr>
          <p:spPr>
            <a:xfrm>
              <a:off x="14569761" y="7359265"/>
              <a:ext cx="112867" cy="131319"/>
            </a:xfrm>
            <a:custGeom>
              <a:avLst/>
              <a:gdLst>
                <a:gd name="connsiteX0" fmla="*/ 112868 w 112867"/>
                <a:gd name="connsiteY0" fmla="*/ 56229 h 131319"/>
                <a:gd name="connsiteX1" fmla="*/ 112868 w 112867"/>
                <a:gd name="connsiteY1" fmla="*/ 75002 h 131319"/>
                <a:gd name="connsiteX2" fmla="*/ 56560 w 112867"/>
                <a:gd name="connsiteY2" fmla="*/ 131320 h 131319"/>
                <a:gd name="connsiteX3" fmla="*/ 126 w 112867"/>
                <a:gd name="connsiteY3" fmla="*/ 75002 h 131319"/>
                <a:gd name="connsiteX4" fmla="*/ 126 w 112867"/>
                <a:gd name="connsiteY4" fmla="*/ 56229 h 131319"/>
                <a:gd name="connsiteX5" fmla="*/ 0 w 112867"/>
                <a:gd name="connsiteY5" fmla="*/ 341 h 131319"/>
                <a:gd name="connsiteX6" fmla="*/ 112616 w 112867"/>
                <a:gd name="connsiteY6" fmla="*/ 0 h 131319"/>
                <a:gd name="connsiteX7" fmla="*/ 112868 w 112867"/>
                <a:gd name="connsiteY7" fmla="*/ 56229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867" h="131319">
                  <a:moveTo>
                    <a:pt x="112868" y="56229"/>
                  </a:moveTo>
                  <a:lnTo>
                    <a:pt x="112868" y="75002"/>
                  </a:lnTo>
                  <a:cubicBezTo>
                    <a:pt x="112868" y="118114"/>
                    <a:pt x="56560" y="131320"/>
                    <a:pt x="56560" y="131320"/>
                  </a:cubicBezTo>
                  <a:cubicBezTo>
                    <a:pt x="56560" y="131320"/>
                    <a:pt x="126" y="118114"/>
                    <a:pt x="126" y="75002"/>
                  </a:cubicBezTo>
                  <a:lnTo>
                    <a:pt x="126" y="56229"/>
                  </a:lnTo>
                  <a:lnTo>
                    <a:pt x="0" y="341"/>
                  </a:lnTo>
                  <a:lnTo>
                    <a:pt x="112616" y="0"/>
                  </a:lnTo>
                  <a:lnTo>
                    <a:pt x="112868" y="56229"/>
                  </a:lnTo>
                  <a:close/>
                </a:path>
              </a:pathLst>
            </a:custGeom>
            <a:solidFill>
              <a:srgbClr val="FFFFFF"/>
            </a:solidFill>
            <a:ln w="1262" cap="flat">
              <a:noFill/>
              <a:prstDash val="solid"/>
              <a:miter/>
            </a:ln>
          </p:spPr>
          <p:txBody>
            <a:bodyPr rtlCol="0" anchor="ctr"/>
            <a:lstStyle/>
            <a:p>
              <a:endParaRPr lang="en-QA"/>
            </a:p>
          </p:txBody>
        </p:sp>
        <p:sp>
          <p:nvSpPr>
            <p:cNvPr id="8407" name="Freeform 8406">
              <a:extLst>
                <a:ext uri="{FF2B5EF4-FFF2-40B4-BE49-F238E27FC236}">
                  <a16:creationId xmlns:a16="http://schemas.microsoft.com/office/drawing/2014/main" id="{DDB18AAA-1E93-0A04-665F-A80B087E1E04}"/>
                </a:ext>
              </a:extLst>
            </p:cNvPr>
            <p:cNvSpPr/>
            <p:nvPr/>
          </p:nvSpPr>
          <p:spPr>
            <a:xfrm>
              <a:off x="14569761" y="7359265"/>
              <a:ext cx="112867" cy="131319"/>
            </a:xfrm>
            <a:custGeom>
              <a:avLst/>
              <a:gdLst>
                <a:gd name="connsiteX0" fmla="*/ 112868 w 112867"/>
                <a:gd name="connsiteY0" fmla="*/ 56229 h 131319"/>
                <a:gd name="connsiteX1" fmla="*/ 112868 w 112867"/>
                <a:gd name="connsiteY1" fmla="*/ 75002 h 131319"/>
                <a:gd name="connsiteX2" fmla="*/ 56560 w 112867"/>
                <a:gd name="connsiteY2" fmla="*/ 131320 h 131319"/>
                <a:gd name="connsiteX3" fmla="*/ 126 w 112867"/>
                <a:gd name="connsiteY3" fmla="*/ 75002 h 131319"/>
                <a:gd name="connsiteX4" fmla="*/ 126 w 112867"/>
                <a:gd name="connsiteY4" fmla="*/ 56229 h 131319"/>
                <a:gd name="connsiteX5" fmla="*/ 0 w 112867"/>
                <a:gd name="connsiteY5" fmla="*/ 341 h 131319"/>
                <a:gd name="connsiteX6" fmla="*/ 112616 w 112867"/>
                <a:gd name="connsiteY6" fmla="*/ 0 h 131319"/>
                <a:gd name="connsiteX7" fmla="*/ 112868 w 112867"/>
                <a:gd name="connsiteY7" fmla="*/ 56229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2867" h="131319">
                  <a:moveTo>
                    <a:pt x="112868" y="56229"/>
                  </a:moveTo>
                  <a:lnTo>
                    <a:pt x="112868" y="75002"/>
                  </a:lnTo>
                  <a:cubicBezTo>
                    <a:pt x="112868" y="118114"/>
                    <a:pt x="56560" y="131320"/>
                    <a:pt x="56560" y="131320"/>
                  </a:cubicBezTo>
                  <a:cubicBezTo>
                    <a:pt x="56560" y="131320"/>
                    <a:pt x="126" y="118114"/>
                    <a:pt x="126" y="75002"/>
                  </a:cubicBezTo>
                  <a:lnTo>
                    <a:pt x="126" y="56229"/>
                  </a:lnTo>
                  <a:lnTo>
                    <a:pt x="0" y="341"/>
                  </a:lnTo>
                  <a:lnTo>
                    <a:pt x="112616" y="0"/>
                  </a:lnTo>
                  <a:lnTo>
                    <a:pt x="112868" y="56229"/>
                  </a:lnTo>
                  <a:close/>
                </a:path>
              </a:pathLst>
            </a:custGeom>
            <a:solidFill>
              <a:srgbClr val="0052B4"/>
            </a:solidFill>
            <a:ln w="1262" cap="flat">
              <a:noFill/>
              <a:prstDash val="solid"/>
              <a:miter/>
            </a:ln>
          </p:spPr>
          <p:txBody>
            <a:bodyPr rtlCol="0" anchor="ctr"/>
            <a:lstStyle/>
            <a:p>
              <a:endParaRPr lang="en-QA"/>
            </a:p>
          </p:txBody>
        </p:sp>
        <p:sp>
          <p:nvSpPr>
            <p:cNvPr id="8409" name="Freeform 8408">
              <a:extLst>
                <a:ext uri="{FF2B5EF4-FFF2-40B4-BE49-F238E27FC236}">
                  <a16:creationId xmlns:a16="http://schemas.microsoft.com/office/drawing/2014/main" id="{0EC587FC-72EB-DF1A-DB1F-81B2836CD1CB}"/>
                </a:ext>
              </a:extLst>
            </p:cNvPr>
            <p:cNvSpPr/>
            <p:nvPr/>
          </p:nvSpPr>
          <p:spPr>
            <a:xfrm>
              <a:off x="14569887" y="7406102"/>
              <a:ext cx="112741" cy="84482"/>
            </a:xfrm>
            <a:custGeom>
              <a:avLst/>
              <a:gdLst>
                <a:gd name="connsiteX0" fmla="*/ 112742 w 112741"/>
                <a:gd name="connsiteY0" fmla="*/ 9393 h 84482"/>
                <a:gd name="connsiteX1" fmla="*/ 112742 w 112741"/>
                <a:gd name="connsiteY1" fmla="*/ 28165 h 84482"/>
                <a:gd name="connsiteX2" fmla="*/ 56434 w 112741"/>
                <a:gd name="connsiteY2" fmla="*/ 84483 h 84482"/>
                <a:gd name="connsiteX3" fmla="*/ 0 w 112741"/>
                <a:gd name="connsiteY3" fmla="*/ 28165 h 84482"/>
                <a:gd name="connsiteX4" fmla="*/ 0 w 112741"/>
                <a:gd name="connsiteY4" fmla="*/ 9393 h 84482"/>
                <a:gd name="connsiteX5" fmla="*/ 18812 w 112741"/>
                <a:gd name="connsiteY5" fmla="*/ 28165 h 84482"/>
                <a:gd name="connsiteX6" fmla="*/ 56434 w 112741"/>
                <a:gd name="connsiteY6" fmla="*/ 0 h 84482"/>
                <a:gd name="connsiteX7" fmla="*/ 93931 w 112741"/>
                <a:gd name="connsiteY7" fmla="*/ 28165 h 84482"/>
                <a:gd name="connsiteX8" fmla="*/ 112742 w 112741"/>
                <a:gd name="connsiteY8" fmla="*/ 9393 h 84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741" h="84482">
                  <a:moveTo>
                    <a:pt x="112742" y="9393"/>
                  </a:moveTo>
                  <a:lnTo>
                    <a:pt x="112742" y="28165"/>
                  </a:lnTo>
                  <a:cubicBezTo>
                    <a:pt x="112742" y="71278"/>
                    <a:pt x="56434" y="84483"/>
                    <a:pt x="56434" y="84483"/>
                  </a:cubicBezTo>
                  <a:cubicBezTo>
                    <a:pt x="56434" y="84483"/>
                    <a:pt x="0" y="71278"/>
                    <a:pt x="0" y="28165"/>
                  </a:cubicBezTo>
                  <a:lnTo>
                    <a:pt x="0" y="9393"/>
                  </a:lnTo>
                  <a:lnTo>
                    <a:pt x="18812" y="28165"/>
                  </a:lnTo>
                  <a:lnTo>
                    <a:pt x="56434" y="0"/>
                  </a:lnTo>
                  <a:lnTo>
                    <a:pt x="93931" y="28165"/>
                  </a:lnTo>
                  <a:lnTo>
                    <a:pt x="112742" y="9393"/>
                  </a:lnTo>
                  <a:close/>
                </a:path>
              </a:pathLst>
            </a:custGeom>
            <a:solidFill>
              <a:srgbClr val="FFFFFF"/>
            </a:solidFill>
            <a:ln w="1262" cap="flat">
              <a:noFill/>
              <a:prstDash val="solid"/>
              <a:miter/>
            </a:ln>
          </p:spPr>
          <p:txBody>
            <a:bodyPr rtlCol="0" anchor="ctr"/>
            <a:lstStyle/>
            <a:p>
              <a:endParaRPr lang="en-QA"/>
            </a:p>
          </p:txBody>
        </p:sp>
      </p:grpSp>
      <p:grpSp>
        <p:nvGrpSpPr>
          <p:cNvPr id="8437" name="Graphic 2">
            <a:extLst>
              <a:ext uri="{FF2B5EF4-FFF2-40B4-BE49-F238E27FC236}">
                <a16:creationId xmlns:a16="http://schemas.microsoft.com/office/drawing/2014/main" id="{02029956-0B2A-24DE-2CFC-98A8DDF6003F}"/>
              </a:ext>
            </a:extLst>
          </p:cNvPr>
          <p:cNvGrpSpPr/>
          <p:nvPr/>
        </p:nvGrpSpPr>
        <p:grpSpPr>
          <a:xfrm>
            <a:off x="18545436" y="3520239"/>
            <a:ext cx="855664" cy="570413"/>
            <a:chOff x="14387076" y="6464217"/>
            <a:chExt cx="647668" cy="431756"/>
          </a:xfrm>
        </p:grpSpPr>
        <p:sp>
          <p:nvSpPr>
            <p:cNvPr id="8439" name="Freeform 8438">
              <a:extLst>
                <a:ext uri="{FF2B5EF4-FFF2-40B4-BE49-F238E27FC236}">
                  <a16:creationId xmlns:a16="http://schemas.microsoft.com/office/drawing/2014/main" id="{6BC026B9-F990-1B3E-7830-5918BA0794A9}"/>
                </a:ext>
              </a:extLst>
            </p:cNvPr>
            <p:cNvSpPr/>
            <p:nvPr/>
          </p:nvSpPr>
          <p:spPr>
            <a:xfrm>
              <a:off x="14387076" y="646421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8441" name="Freeform 8440">
              <a:extLst>
                <a:ext uri="{FF2B5EF4-FFF2-40B4-BE49-F238E27FC236}">
                  <a16:creationId xmlns:a16="http://schemas.microsoft.com/office/drawing/2014/main" id="{B11B8A30-0E26-E33E-DBE4-E67C4730D0ED}"/>
                </a:ext>
              </a:extLst>
            </p:cNvPr>
            <p:cNvSpPr/>
            <p:nvPr/>
          </p:nvSpPr>
          <p:spPr>
            <a:xfrm>
              <a:off x="14387076" y="6464217"/>
              <a:ext cx="647668" cy="215878"/>
            </a:xfrm>
            <a:custGeom>
              <a:avLst/>
              <a:gdLst>
                <a:gd name="connsiteX0" fmla="*/ 0 w 647668"/>
                <a:gd name="connsiteY0" fmla="*/ 0 h 215878"/>
                <a:gd name="connsiteX1" fmla="*/ 647668 w 647668"/>
                <a:gd name="connsiteY1" fmla="*/ 0 h 215878"/>
                <a:gd name="connsiteX2" fmla="*/ 647668 w 647668"/>
                <a:gd name="connsiteY2" fmla="*/ 215878 h 215878"/>
                <a:gd name="connsiteX3" fmla="*/ 0 w 647668"/>
                <a:gd name="connsiteY3" fmla="*/ 215878 h 215878"/>
                <a:gd name="connsiteX4" fmla="*/ 0 w 647668"/>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78">
                  <a:moveTo>
                    <a:pt x="0" y="0"/>
                  </a:moveTo>
                  <a:lnTo>
                    <a:pt x="647668" y="0"/>
                  </a:lnTo>
                  <a:lnTo>
                    <a:pt x="647668" y="215878"/>
                  </a:lnTo>
                  <a:lnTo>
                    <a:pt x="0" y="215878"/>
                  </a:lnTo>
                  <a:lnTo>
                    <a:pt x="0" y="0"/>
                  </a:lnTo>
                  <a:close/>
                </a:path>
              </a:pathLst>
            </a:custGeom>
            <a:solidFill>
              <a:srgbClr val="D80027"/>
            </a:solidFill>
            <a:ln w="1262" cap="flat">
              <a:noFill/>
              <a:prstDash val="solid"/>
              <a:miter/>
            </a:ln>
          </p:spPr>
          <p:txBody>
            <a:bodyPr rtlCol="0" anchor="ctr"/>
            <a:lstStyle/>
            <a:p>
              <a:endParaRPr lang="en-QA"/>
            </a:p>
          </p:txBody>
        </p:sp>
        <p:sp>
          <p:nvSpPr>
            <p:cNvPr id="8443" name="Freeform 8442">
              <a:extLst>
                <a:ext uri="{FF2B5EF4-FFF2-40B4-BE49-F238E27FC236}">
                  <a16:creationId xmlns:a16="http://schemas.microsoft.com/office/drawing/2014/main" id="{C5499ACE-CD26-6231-B63B-028D20B69B60}"/>
                </a:ext>
              </a:extLst>
            </p:cNvPr>
            <p:cNvSpPr/>
            <p:nvPr/>
          </p:nvSpPr>
          <p:spPr>
            <a:xfrm>
              <a:off x="14464467" y="6506459"/>
              <a:ext cx="132437" cy="131395"/>
            </a:xfrm>
            <a:custGeom>
              <a:avLst/>
              <a:gdLst>
                <a:gd name="connsiteX0" fmla="*/ 28154 w 132437"/>
                <a:gd name="connsiteY0" fmla="*/ 65698 h 131395"/>
                <a:gd name="connsiteX1" fmla="*/ 79791 w 132437"/>
                <a:gd name="connsiteY1" fmla="*/ 1528 h 131395"/>
                <a:gd name="connsiteX2" fmla="*/ 65778 w 132437"/>
                <a:gd name="connsiteY2" fmla="*/ 0 h 131395"/>
                <a:gd name="connsiteX3" fmla="*/ 0 w 132437"/>
                <a:gd name="connsiteY3" fmla="*/ 65698 h 131395"/>
                <a:gd name="connsiteX4" fmla="*/ 65778 w 132437"/>
                <a:gd name="connsiteY4" fmla="*/ 131395 h 131395"/>
                <a:gd name="connsiteX5" fmla="*/ 79791 w 132437"/>
                <a:gd name="connsiteY5" fmla="*/ 129868 h 131395"/>
                <a:gd name="connsiteX6" fmla="*/ 28154 w 132437"/>
                <a:gd name="connsiteY6" fmla="*/ 65698 h 131395"/>
                <a:gd name="connsiteX7" fmla="*/ 112742 w 132437"/>
                <a:gd name="connsiteY7" fmla="*/ 4684 h 131395"/>
                <a:gd name="connsiteX8" fmla="*/ 117288 w 132437"/>
                <a:gd name="connsiteY8" fmla="*/ 19025 h 131395"/>
                <a:gd name="connsiteX9" fmla="*/ 132438 w 132437"/>
                <a:gd name="connsiteY9" fmla="*/ 19025 h 131395"/>
                <a:gd name="connsiteX10" fmla="*/ 120191 w 132437"/>
                <a:gd name="connsiteY10" fmla="*/ 27887 h 131395"/>
                <a:gd name="connsiteX11" fmla="*/ 124863 w 132437"/>
                <a:gd name="connsiteY11" fmla="*/ 42229 h 131395"/>
                <a:gd name="connsiteX12" fmla="*/ 112742 w 132437"/>
                <a:gd name="connsiteY12" fmla="*/ 33367 h 131395"/>
                <a:gd name="connsiteX13" fmla="*/ 100497 w 132437"/>
                <a:gd name="connsiteY13" fmla="*/ 42229 h 131395"/>
                <a:gd name="connsiteX14" fmla="*/ 105167 w 132437"/>
                <a:gd name="connsiteY14" fmla="*/ 27887 h 131395"/>
                <a:gd name="connsiteX15" fmla="*/ 92922 w 132437"/>
                <a:gd name="connsiteY15" fmla="*/ 19025 h 131395"/>
                <a:gd name="connsiteX16" fmla="*/ 108072 w 132437"/>
                <a:gd name="connsiteY16" fmla="*/ 19025 h 131395"/>
                <a:gd name="connsiteX17" fmla="*/ 112742 w 132437"/>
                <a:gd name="connsiteY17" fmla="*/ 4684 h 13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2437" h="131395">
                  <a:moveTo>
                    <a:pt x="28154" y="65698"/>
                  </a:moveTo>
                  <a:cubicBezTo>
                    <a:pt x="28154" y="34238"/>
                    <a:pt x="50375" y="7966"/>
                    <a:pt x="79791" y="1528"/>
                  </a:cubicBezTo>
                  <a:cubicBezTo>
                    <a:pt x="75246" y="505"/>
                    <a:pt x="70448" y="0"/>
                    <a:pt x="65778" y="0"/>
                  </a:cubicBezTo>
                  <a:cubicBezTo>
                    <a:pt x="29416" y="0"/>
                    <a:pt x="0" y="29402"/>
                    <a:pt x="0" y="65698"/>
                  </a:cubicBezTo>
                  <a:cubicBezTo>
                    <a:pt x="0" y="101981"/>
                    <a:pt x="29416" y="131395"/>
                    <a:pt x="65778" y="131395"/>
                  </a:cubicBezTo>
                  <a:cubicBezTo>
                    <a:pt x="70575" y="131395"/>
                    <a:pt x="75246" y="130865"/>
                    <a:pt x="79791" y="129868"/>
                  </a:cubicBezTo>
                  <a:cubicBezTo>
                    <a:pt x="50375" y="123429"/>
                    <a:pt x="28154" y="97145"/>
                    <a:pt x="28154" y="65698"/>
                  </a:cubicBezTo>
                  <a:close/>
                  <a:moveTo>
                    <a:pt x="112742" y="4684"/>
                  </a:moveTo>
                  <a:lnTo>
                    <a:pt x="117288" y="19025"/>
                  </a:lnTo>
                  <a:lnTo>
                    <a:pt x="132438" y="19025"/>
                  </a:lnTo>
                  <a:lnTo>
                    <a:pt x="120191" y="27887"/>
                  </a:lnTo>
                  <a:lnTo>
                    <a:pt x="124863" y="42229"/>
                  </a:lnTo>
                  <a:lnTo>
                    <a:pt x="112742" y="33367"/>
                  </a:lnTo>
                  <a:lnTo>
                    <a:pt x="100497" y="42229"/>
                  </a:lnTo>
                  <a:lnTo>
                    <a:pt x="105167" y="27887"/>
                  </a:lnTo>
                  <a:lnTo>
                    <a:pt x="92922" y="19025"/>
                  </a:lnTo>
                  <a:lnTo>
                    <a:pt x="108072" y="19025"/>
                  </a:lnTo>
                  <a:lnTo>
                    <a:pt x="112742" y="4684"/>
                  </a:lnTo>
                  <a:close/>
                </a:path>
              </a:pathLst>
            </a:custGeom>
            <a:solidFill>
              <a:srgbClr val="FFFFFF"/>
            </a:solidFill>
            <a:ln w="1262" cap="flat">
              <a:noFill/>
              <a:prstDash val="solid"/>
              <a:miter/>
            </a:ln>
          </p:spPr>
          <p:txBody>
            <a:bodyPr rtlCol="0" anchor="ctr"/>
            <a:lstStyle/>
            <a:p>
              <a:endParaRPr lang="en-QA"/>
            </a:p>
          </p:txBody>
        </p:sp>
        <p:sp>
          <p:nvSpPr>
            <p:cNvPr id="8445" name="Freeform 8444">
              <a:extLst>
                <a:ext uri="{FF2B5EF4-FFF2-40B4-BE49-F238E27FC236}">
                  <a16:creationId xmlns:a16="http://schemas.microsoft.com/office/drawing/2014/main" id="{8A18D663-7198-97CD-2EEF-DFD4F1D79184}"/>
                </a:ext>
              </a:extLst>
            </p:cNvPr>
            <p:cNvSpPr/>
            <p:nvPr/>
          </p:nvSpPr>
          <p:spPr>
            <a:xfrm>
              <a:off x="14520776" y="6539307"/>
              <a:ext cx="112741" cy="79773"/>
            </a:xfrm>
            <a:custGeom>
              <a:avLst/>
              <a:gdLst>
                <a:gd name="connsiteX0" fmla="*/ 19820 w 112741"/>
                <a:gd name="connsiteY0" fmla="*/ 0 h 79773"/>
                <a:gd name="connsiteX1" fmla="*/ 24492 w 112741"/>
                <a:gd name="connsiteY1" fmla="*/ 14341 h 79773"/>
                <a:gd name="connsiteX2" fmla="*/ 39516 w 112741"/>
                <a:gd name="connsiteY2" fmla="*/ 14341 h 79773"/>
                <a:gd name="connsiteX3" fmla="*/ 27396 w 112741"/>
                <a:gd name="connsiteY3" fmla="*/ 23204 h 79773"/>
                <a:gd name="connsiteX4" fmla="*/ 31941 w 112741"/>
                <a:gd name="connsiteY4" fmla="*/ 37545 h 79773"/>
                <a:gd name="connsiteX5" fmla="*/ 19820 w 112741"/>
                <a:gd name="connsiteY5" fmla="*/ 28683 h 79773"/>
                <a:gd name="connsiteX6" fmla="*/ 7575 w 112741"/>
                <a:gd name="connsiteY6" fmla="*/ 37545 h 79773"/>
                <a:gd name="connsiteX7" fmla="*/ 12245 w 112741"/>
                <a:gd name="connsiteY7" fmla="*/ 23204 h 79773"/>
                <a:gd name="connsiteX8" fmla="*/ 0 w 112741"/>
                <a:gd name="connsiteY8" fmla="*/ 14341 h 79773"/>
                <a:gd name="connsiteX9" fmla="*/ 15150 w 112741"/>
                <a:gd name="connsiteY9" fmla="*/ 14341 h 79773"/>
                <a:gd name="connsiteX10" fmla="*/ 19820 w 112741"/>
                <a:gd name="connsiteY10" fmla="*/ 0 h 79773"/>
                <a:gd name="connsiteX11" fmla="*/ 92920 w 112741"/>
                <a:gd name="connsiteY11" fmla="*/ 0 h 79773"/>
                <a:gd name="connsiteX12" fmla="*/ 97592 w 112741"/>
                <a:gd name="connsiteY12" fmla="*/ 14341 h 79773"/>
                <a:gd name="connsiteX13" fmla="*/ 112742 w 112741"/>
                <a:gd name="connsiteY13" fmla="*/ 14341 h 79773"/>
                <a:gd name="connsiteX14" fmla="*/ 100495 w 112741"/>
                <a:gd name="connsiteY14" fmla="*/ 23204 h 79773"/>
                <a:gd name="connsiteX15" fmla="*/ 105167 w 112741"/>
                <a:gd name="connsiteY15" fmla="*/ 37545 h 79773"/>
                <a:gd name="connsiteX16" fmla="*/ 92920 w 112741"/>
                <a:gd name="connsiteY16" fmla="*/ 28683 h 79773"/>
                <a:gd name="connsiteX17" fmla="*/ 80801 w 112741"/>
                <a:gd name="connsiteY17" fmla="*/ 37545 h 79773"/>
                <a:gd name="connsiteX18" fmla="*/ 85471 w 112741"/>
                <a:gd name="connsiteY18" fmla="*/ 23204 h 79773"/>
                <a:gd name="connsiteX19" fmla="*/ 73226 w 112741"/>
                <a:gd name="connsiteY19" fmla="*/ 14341 h 79773"/>
                <a:gd name="connsiteX20" fmla="*/ 88249 w 112741"/>
                <a:gd name="connsiteY20" fmla="*/ 14341 h 79773"/>
                <a:gd name="connsiteX21" fmla="*/ 92920 w 112741"/>
                <a:gd name="connsiteY21" fmla="*/ 0 h 79773"/>
                <a:gd name="connsiteX22" fmla="*/ 78907 w 112741"/>
                <a:gd name="connsiteY22" fmla="*/ 42229 h 79773"/>
                <a:gd name="connsiteX23" fmla="*/ 83577 w 112741"/>
                <a:gd name="connsiteY23" fmla="*/ 56570 h 79773"/>
                <a:gd name="connsiteX24" fmla="*/ 98602 w 112741"/>
                <a:gd name="connsiteY24" fmla="*/ 56570 h 79773"/>
                <a:gd name="connsiteX25" fmla="*/ 86355 w 112741"/>
                <a:gd name="connsiteY25" fmla="*/ 65433 h 79773"/>
                <a:gd name="connsiteX26" fmla="*/ 91027 w 112741"/>
                <a:gd name="connsiteY26" fmla="*/ 79774 h 79773"/>
                <a:gd name="connsiteX27" fmla="*/ 78907 w 112741"/>
                <a:gd name="connsiteY27" fmla="*/ 70911 h 79773"/>
                <a:gd name="connsiteX28" fmla="*/ 66660 w 112741"/>
                <a:gd name="connsiteY28" fmla="*/ 79774 h 79773"/>
                <a:gd name="connsiteX29" fmla="*/ 71332 w 112741"/>
                <a:gd name="connsiteY29" fmla="*/ 65433 h 79773"/>
                <a:gd name="connsiteX30" fmla="*/ 59085 w 112741"/>
                <a:gd name="connsiteY30" fmla="*/ 56570 h 79773"/>
                <a:gd name="connsiteX31" fmla="*/ 74235 w 112741"/>
                <a:gd name="connsiteY31" fmla="*/ 56570 h 79773"/>
                <a:gd name="connsiteX32" fmla="*/ 78907 w 112741"/>
                <a:gd name="connsiteY32" fmla="*/ 42229 h 79773"/>
                <a:gd name="connsiteX33" fmla="*/ 33835 w 112741"/>
                <a:gd name="connsiteY33" fmla="*/ 42229 h 79773"/>
                <a:gd name="connsiteX34" fmla="*/ 38507 w 112741"/>
                <a:gd name="connsiteY34" fmla="*/ 56570 h 79773"/>
                <a:gd name="connsiteX35" fmla="*/ 53657 w 112741"/>
                <a:gd name="connsiteY35" fmla="*/ 56570 h 79773"/>
                <a:gd name="connsiteX36" fmla="*/ 41410 w 112741"/>
                <a:gd name="connsiteY36" fmla="*/ 65433 h 79773"/>
                <a:gd name="connsiteX37" fmla="*/ 46082 w 112741"/>
                <a:gd name="connsiteY37" fmla="*/ 79774 h 79773"/>
                <a:gd name="connsiteX38" fmla="*/ 33835 w 112741"/>
                <a:gd name="connsiteY38" fmla="*/ 70911 h 79773"/>
                <a:gd name="connsiteX39" fmla="*/ 21714 w 112741"/>
                <a:gd name="connsiteY39" fmla="*/ 79774 h 79773"/>
                <a:gd name="connsiteX40" fmla="*/ 26386 w 112741"/>
                <a:gd name="connsiteY40" fmla="*/ 65433 h 79773"/>
                <a:gd name="connsiteX41" fmla="*/ 14139 w 112741"/>
                <a:gd name="connsiteY41" fmla="*/ 56570 h 79773"/>
                <a:gd name="connsiteX42" fmla="*/ 29164 w 112741"/>
                <a:gd name="connsiteY42" fmla="*/ 56570 h 79773"/>
                <a:gd name="connsiteX43" fmla="*/ 33835 w 112741"/>
                <a:gd name="connsiteY43" fmla="*/ 42229 h 79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2741" h="79773">
                  <a:moveTo>
                    <a:pt x="19820" y="0"/>
                  </a:moveTo>
                  <a:lnTo>
                    <a:pt x="24492" y="14341"/>
                  </a:lnTo>
                  <a:lnTo>
                    <a:pt x="39516" y="14341"/>
                  </a:lnTo>
                  <a:lnTo>
                    <a:pt x="27396" y="23204"/>
                  </a:lnTo>
                  <a:lnTo>
                    <a:pt x="31941" y="37545"/>
                  </a:lnTo>
                  <a:lnTo>
                    <a:pt x="19820" y="28683"/>
                  </a:lnTo>
                  <a:lnTo>
                    <a:pt x="7575" y="37545"/>
                  </a:lnTo>
                  <a:lnTo>
                    <a:pt x="12245" y="23204"/>
                  </a:lnTo>
                  <a:lnTo>
                    <a:pt x="0" y="14341"/>
                  </a:lnTo>
                  <a:lnTo>
                    <a:pt x="15150" y="14341"/>
                  </a:lnTo>
                  <a:lnTo>
                    <a:pt x="19820" y="0"/>
                  </a:lnTo>
                  <a:close/>
                  <a:moveTo>
                    <a:pt x="92920" y="0"/>
                  </a:moveTo>
                  <a:lnTo>
                    <a:pt x="97592" y="14341"/>
                  </a:lnTo>
                  <a:lnTo>
                    <a:pt x="112742" y="14341"/>
                  </a:lnTo>
                  <a:lnTo>
                    <a:pt x="100495" y="23204"/>
                  </a:lnTo>
                  <a:lnTo>
                    <a:pt x="105167" y="37545"/>
                  </a:lnTo>
                  <a:lnTo>
                    <a:pt x="92920" y="28683"/>
                  </a:lnTo>
                  <a:lnTo>
                    <a:pt x="80801" y="37545"/>
                  </a:lnTo>
                  <a:lnTo>
                    <a:pt x="85471" y="23204"/>
                  </a:lnTo>
                  <a:lnTo>
                    <a:pt x="73226" y="14341"/>
                  </a:lnTo>
                  <a:lnTo>
                    <a:pt x="88249" y="14341"/>
                  </a:lnTo>
                  <a:lnTo>
                    <a:pt x="92920" y="0"/>
                  </a:lnTo>
                  <a:close/>
                  <a:moveTo>
                    <a:pt x="78907" y="42229"/>
                  </a:moveTo>
                  <a:lnTo>
                    <a:pt x="83577" y="56570"/>
                  </a:lnTo>
                  <a:lnTo>
                    <a:pt x="98602" y="56570"/>
                  </a:lnTo>
                  <a:lnTo>
                    <a:pt x="86355" y="65433"/>
                  </a:lnTo>
                  <a:lnTo>
                    <a:pt x="91027" y="79774"/>
                  </a:lnTo>
                  <a:lnTo>
                    <a:pt x="78907" y="70911"/>
                  </a:lnTo>
                  <a:lnTo>
                    <a:pt x="66660" y="79774"/>
                  </a:lnTo>
                  <a:lnTo>
                    <a:pt x="71332" y="65433"/>
                  </a:lnTo>
                  <a:lnTo>
                    <a:pt x="59085" y="56570"/>
                  </a:lnTo>
                  <a:lnTo>
                    <a:pt x="74235" y="56570"/>
                  </a:lnTo>
                  <a:lnTo>
                    <a:pt x="78907" y="42229"/>
                  </a:lnTo>
                  <a:close/>
                  <a:moveTo>
                    <a:pt x="33835" y="42229"/>
                  </a:moveTo>
                  <a:lnTo>
                    <a:pt x="38507" y="56570"/>
                  </a:lnTo>
                  <a:lnTo>
                    <a:pt x="53657" y="56570"/>
                  </a:lnTo>
                  <a:lnTo>
                    <a:pt x="41410" y="65433"/>
                  </a:lnTo>
                  <a:lnTo>
                    <a:pt x="46082" y="79774"/>
                  </a:lnTo>
                  <a:lnTo>
                    <a:pt x="33835" y="70911"/>
                  </a:lnTo>
                  <a:lnTo>
                    <a:pt x="21714" y="79774"/>
                  </a:lnTo>
                  <a:lnTo>
                    <a:pt x="26386" y="65433"/>
                  </a:lnTo>
                  <a:lnTo>
                    <a:pt x="14139" y="56570"/>
                  </a:lnTo>
                  <a:lnTo>
                    <a:pt x="29164" y="56570"/>
                  </a:lnTo>
                  <a:lnTo>
                    <a:pt x="33835" y="42229"/>
                  </a:lnTo>
                  <a:close/>
                </a:path>
              </a:pathLst>
            </a:custGeom>
            <a:solidFill>
              <a:srgbClr val="FFFFFF"/>
            </a:solidFill>
            <a:ln w="1262" cap="flat">
              <a:noFill/>
              <a:prstDash val="solid"/>
              <a:miter/>
            </a:ln>
          </p:spPr>
          <p:txBody>
            <a:bodyPr rtlCol="0" anchor="ctr"/>
            <a:lstStyle/>
            <a:p>
              <a:endParaRPr lang="en-QA"/>
            </a:p>
          </p:txBody>
        </p:sp>
      </p:grpSp>
      <p:grpSp>
        <p:nvGrpSpPr>
          <p:cNvPr id="4439" name="Graphic 2">
            <a:extLst>
              <a:ext uri="{FF2B5EF4-FFF2-40B4-BE49-F238E27FC236}">
                <a16:creationId xmlns:a16="http://schemas.microsoft.com/office/drawing/2014/main" id="{CFEA37FF-1853-36E4-BFD0-5E1086C4642B}"/>
              </a:ext>
            </a:extLst>
          </p:cNvPr>
          <p:cNvGrpSpPr/>
          <p:nvPr/>
        </p:nvGrpSpPr>
        <p:grpSpPr>
          <a:xfrm>
            <a:off x="17189382" y="11015719"/>
            <a:ext cx="855664" cy="570413"/>
            <a:chOff x="13360654" y="12137683"/>
            <a:chExt cx="647668" cy="431756"/>
          </a:xfrm>
        </p:grpSpPr>
        <p:sp>
          <p:nvSpPr>
            <p:cNvPr id="4440" name="Freeform 4439">
              <a:extLst>
                <a:ext uri="{FF2B5EF4-FFF2-40B4-BE49-F238E27FC236}">
                  <a16:creationId xmlns:a16="http://schemas.microsoft.com/office/drawing/2014/main" id="{8D439726-5069-036A-2404-58E4D6002DCC}"/>
                </a:ext>
              </a:extLst>
            </p:cNvPr>
            <p:cNvSpPr/>
            <p:nvPr/>
          </p:nvSpPr>
          <p:spPr>
            <a:xfrm>
              <a:off x="13360654" y="12137683"/>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338AF3"/>
            </a:solidFill>
            <a:ln w="1262" cap="flat">
              <a:noFill/>
              <a:prstDash val="solid"/>
              <a:miter/>
            </a:ln>
          </p:spPr>
          <p:txBody>
            <a:bodyPr rtlCol="0" anchor="ctr"/>
            <a:lstStyle/>
            <a:p>
              <a:endParaRPr lang="en-QA"/>
            </a:p>
          </p:txBody>
        </p:sp>
        <p:sp>
          <p:nvSpPr>
            <p:cNvPr id="4441" name="Freeform 4440">
              <a:extLst>
                <a:ext uri="{FF2B5EF4-FFF2-40B4-BE49-F238E27FC236}">
                  <a16:creationId xmlns:a16="http://schemas.microsoft.com/office/drawing/2014/main" id="{36088C15-9D28-05FE-66EE-343316BFFB7D}"/>
                </a:ext>
              </a:extLst>
            </p:cNvPr>
            <p:cNvSpPr/>
            <p:nvPr/>
          </p:nvSpPr>
          <p:spPr>
            <a:xfrm>
              <a:off x="13360654" y="12353549"/>
              <a:ext cx="647668" cy="103241"/>
            </a:xfrm>
            <a:custGeom>
              <a:avLst/>
              <a:gdLst>
                <a:gd name="connsiteX0" fmla="*/ 0 w 647668"/>
                <a:gd name="connsiteY0" fmla="*/ 0 h 103241"/>
                <a:gd name="connsiteX1" fmla="*/ 647668 w 647668"/>
                <a:gd name="connsiteY1" fmla="*/ 0 h 103241"/>
                <a:gd name="connsiteX2" fmla="*/ 647668 w 647668"/>
                <a:gd name="connsiteY2" fmla="*/ 103242 h 103241"/>
                <a:gd name="connsiteX3" fmla="*/ 0 w 647668"/>
                <a:gd name="connsiteY3" fmla="*/ 103242 h 103241"/>
                <a:gd name="connsiteX4" fmla="*/ 0 w 647668"/>
                <a:gd name="connsiteY4" fmla="*/ 0 h 103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03241">
                  <a:moveTo>
                    <a:pt x="0" y="0"/>
                  </a:moveTo>
                  <a:lnTo>
                    <a:pt x="647668" y="0"/>
                  </a:lnTo>
                  <a:lnTo>
                    <a:pt x="647668" y="103242"/>
                  </a:lnTo>
                  <a:lnTo>
                    <a:pt x="0" y="103242"/>
                  </a:lnTo>
                  <a:lnTo>
                    <a:pt x="0" y="0"/>
                  </a:lnTo>
                  <a:close/>
                </a:path>
              </a:pathLst>
            </a:custGeom>
            <a:solidFill>
              <a:srgbClr val="FFDA44"/>
            </a:solidFill>
            <a:ln w="1262" cap="flat">
              <a:noFill/>
              <a:prstDash val="solid"/>
              <a:miter/>
            </a:ln>
          </p:spPr>
          <p:txBody>
            <a:bodyPr rtlCol="0" anchor="ctr"/>
            <a:lstStyle/>
            <a:p>
              <a:endParaRPr lang="en-QA"/>
            </a:p>
          </p:txBody>
        </p:sp>
        <p:sp>
          <p:nvSpPr>
            <p:cNvPr id="4442" name="Freeform 4441">
              <a:extLst>
                <a:ext uri="{FF2B5EF4-FFF2-40B4-BE49-F238E27FC236}">
                  <a16:creationId xmlns:a16="http://schemas.microsoft.com/office/drawing/2014/main" id="{FCA81077-3291-5817-8799-C223E2B208B5}"/>
                </a:ext>
              </a:extLst>
            </p:cNvPr>
            <p:cNvSpPr/>
            <p:nvPr/>
          </p:nvSpPr>
          <p:spPr>
            <a:xfrm>
              <a:off x="13360654" y="12456791"/>
              <a:ext cx="647668" cy="112636"/>
            </a:xfrm>
            <a:custGeom>
              <a:avLst/>
              <a:gdLst>
                <a:gd name="connsiteX0" fmla="*/ 0 w 647668"/>
                <a:gd name="connsiteY0" fmla="*/ 0 h 112636"/>
                <a:gd name="connsiteX1" fmla="*/ 647668 w 647668"/>
                <a:gd name="connsiteY1" fmla="*/ 0 h 112636"/>
                <a:gd name="connsiteX2" fmla="*/ 647668 w 647668"/>
                <a:gd name="connsiteY2" fmla="*/ 112636 h 112636"/>
                <a:gd name="connsiteX3" fmla="*/ 0 w 647668"/>
                <a:gd name="connsiteY3" fmla="*/ 112636 h 112636"/>
                <a:gd name="connsiteX4" fmla="*/ 0 w 647668"/>
                <a:gd name="connsiteY4" fmla="*/ 0 h 112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12636">
                  <a:moveTo>
                    <a:pt x="0" y="0"/>
                  </a:moveTo>
                  <a:lnTo>
                    <a:pt x="647668" y="0"/>
                  </a:lnTo>
                  <a:lnTo>
                    <a:pt x="647668" y="112636"/>
                  </a:lnTo>
                  <a:lnTo>
                    <a:pt x="0" y="112636"/>
                  </a:lnTo>
                  <a:lnTo>
                    <a:pt x="0" y="0"/>
                  </a:lnTo>
                  <a:close/>
                </a:path>
              </a:pathLst>
            </a:custGeom>
            <a:solidFill>
              <a:srgbClr val="496E2D"/>
            </a:solidFill>
            <a:ln w="1262" cap="flat">
              <a:noFill/>
              <a:prstDash val="solid"/>
              <a:miter/>
            </a:ln>
          </p:spPr>
          <p:txBody>
            <a:bodyPr rtlCol="0" anchor="ctr"/>
            <a:lstStyle/>
            <a:p>
              <a:endParaRPr lang="en-QA"/>
            </a:p>
          </p:txBody>
        </p:sp>
        <p:sp>
          <p:nvSpPr>
            <p:cNvPr id="4443" name="Freeform 4442">
              <a:extLst>
                <a:ext uri="{FF2B5EF4-FFF2-40B4-BE49-F238E27FC236}">
                  <a16:creationId xmlns:a16="http://schemas.microsoft.com/office/drawing/2014/main" id="{F12CFE96-01A3-A05E-DB5A-1E3199CA1CDF}"/>
                </a:ext>
              </a:extLst>
            </p:cNvPr>
            <p:cNvSpPr/>
            <p:nvPr/>
          </p:nvSpPr>
          <p:spPr>
            <a:xfrm>
              <a:off x="13712642" y="12202636"/>
              <a:ext cx="129028" cy="122759"/>
            </a:xfrm>
            <a:custGeom>
              <a:avLst/>
              <a:gdLst>
                <a:gd name="connsiteX0" fmla="*/ 0 w 129028"/>
                <a:gd name="connsiteY0" fmla="*/ 61379 h 122759"/>
                <a:gd name="connsiteX1" fmla="*/ 26387 w 129028"/>
                <a:gd name="connsiteY1" fmla="*/ 73777 h 122759"/>
                <a:gd name="connsiteX2" fmla="*/ 12372 w 129028"/>
                <a:gd name="connsiteY2" fmla="*/ 99316 h 122759"/>
                <a:gd name="connsiteX3" fmla="*/ 40906 w 129028"/>
                <a:gd name="connsiteY3" fmla="*/ 93836 h 122759"/>
                <a:gd name="connsiteX4" fmla="*/ 44566 w 129028"/>
                <a:gd name="connsiteY4" fmla="*/ 122759 h 122759"/>
                <a:gd name="connsiteX5" fmla="*/ 64515 w 129028"/>
                <a:gd name="connsiteY5" fmla="*/ 101488 h 122759"/>
                <a:gd name="connsiteX6" fmla="*/ 84462 w 129028"/>
                <a:gd name="connsiteY6" fmla="*/ 122759 h 122759"/>
                <a:gd name="connsiteX7" fmla="*/ 88123 w 129028"/>
                <a:gd name="connsiteY7" fmla="*/ 93836 h 122759"/>
                <a:gd name="connsiteX8" fmla="*/ 116782 w 129028"/>
                <a:gd name="connsiteY8" fmla="*/ 99316 h 122759"/>
                <a:gd name="connsiteX9" fmla="*/ 102642 w 129028"/>
                <a:gd name="connsiteY9" fmla="*/ 73777 h 122759"/>
                <a:gd name="connsiteX10" fmla="*/ 129029 w 129028"/>
                <a:gd name="connsiteY10" fmla="*/ 61379 h 122759"/>
                <a:gd name="connsiteX11" fmla="*/ 102642 w 129028"/>
                <a:gd name="connsiteY11" fmla="*/ 48983 h 122759"/>
                <a:gd name="connsiteX12" fmla="*/ 116782 w 129028"/>
                <a:gd name="connsiteY12" fmla="*/ 23443 h 122759"/>
                <a:gd name="connsiteX13" fmla="*/ 88123 w 129028"/>
                <a:gd name="connsiteY13" fmla="*/ 28922 h 122759"/>
                <a:gd name="connsiteX14" fmla="*/ 84462 w 129028"/>
                <a:gd name="connsiteY14" fmla="*/ 0 h 122759"/>
                <a:gd name="connsiteX15" fmla="*/ 64515 w 129028"/>
                <a:gd name="connsiteY15" fmla="*/ 21272 h 122759"/>
                <a:gd name="connsiteX16" fmla="*/ 44566 w 129028"/>
                <a:gd name="connsiteY16" fmla="*/ 0 h 122759"/>
                <a:gd name="connsiteX17" fmla="*/ 40906 w 129028"/>
                <a:gd name="connsiteY17" fmla="*/ 28922 h 122759"/>
                <a:gd name="connsiteX18" fmla="*/ 12372 w 129028"/>
                <a:gd name="connsiteY18" fmla="*/ 23443 h 122759"/>
                <a:gd name="connsiteX19" fmla="*/ 26387 w 129028"/>
                <a:gd name="connsiteY19" fmla="*/ 48983 h 122759"/>
                <a:gd name="connsiteX20" fmla="*/ 0 w 129028"/>
                <a:gd name="connsiteY20" fmla="*/ 61379 h 12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9028" h="122759">
                  <a:moveTo>
                    <a:pt x="0" y="61379"/>
                  </a:moveTo>
                  <a:lnTo>
                    <a:pt x="26387" y="73777"/>
                  </a:lnTo>
                  <a:lnTo>
                    <a:pt x="12372" y="99316"/>
                  </a:lnTo>
                  <a:lnTo>
                    <a:pt x="40906" y="93836"/>
                  </a:lnTo>
                  <a:lnTo>
                    <a:pt x="44566" y="122759"/>
                  </a:lnTo>
                  <a:lnTo>
                    <a:pt x="64515" y="101488"/>
                  </a:lnTo>
                  <a:lnTo>
                    <a:pt x="84462" y="122759"/>
                  </a:lnTo>
                  <a:lnTo>
                    <a:pt x="88123" y="93836"/>
                  </a:lnTo>
                  <a:lnTo>
                    <a:pt x="116782" y="99316"/>
                  </a:lnTo>
                  <a:lnTo>
                    <a:pt x="102642" y="73777"/>
                  </a:lnTo>
                  <a:lnTo>
                    <a:pt x="129029" y="61379"/>
                  </a:lnTo>
                  <a:lnTo>
                    <a:pt x="102642" y="48983"/>
                  </a:lnTo>
                  <a:lnTo>
                    <a:pt x="116782" y="23443"/>
                  </a:lnTo>
                  <a:lnTo>
                    <a:pt x="88123" y="28922"/>
                  </a:lnTo>
                  <a:lnTo>
                    <a:pt x="84462" y="0"/>
                  </a:lnTo>
                  <a:lnTo>
                    <a:pt x="64515" y="21272"/>
                  </a:lnTo>
                  <a:lnTo>
                    <a:pt x="44566" y="0"/>
                  </a:lnTo>
                  <a:lnTo>
                    <a:pt x="40906" y="28922"/>
                  </a:lnTo>
                  <a:lnTo>
                    <a:pt x="12372" y="23443"/>
                  </a:lnTo>
                  <a:lnTo>
                    <a:pt x="26387" y="48983"/>
                  </a:lnTo>
                  <a:lnTo>
                    <a:pt x="0" y="61379"/>
                  </a:lnTo>
                  <a:close/>
                </a:path>
              </a:pathLst>
            </a:custGeom>
            <a:solidFill>
              <a:srgbClr val="FFDA44"/>
            </a:solidFill>
            <a:ln w="1262" cap="flat">
              <a:noFill/>
              <a:prstDash val="solid"/>
              <a:miter/>
            </a:ln>
          </p:spPr>
          <p:txBody>
            <a:bodyPr rtlCol="0" anchor="ctr"/>
            <a:lstStyle/>
            <a:p>
              <a:endParaRPr lang="en-QA"/>
            </a:p>
          </p:txBody>
        </p:sp>
      </p:grpSp>
      <p:grpSp>
        <p:nvGrpSpPr>
          <p:cNvPr id="4444" name="Graphic 2">
            <a:extLst>
              <a:ext uri="{FF2B5EF4-FFF2-40B4-BE49-F238E27FC236}">
                <a16:creationId xmlns:a16="http://schemas.microsoft.com/office/drawing/2014/main" id="{CADA44F2-C0AC-380E-D71D-C8D362E71E35}"/>
              </a:ext>
            </a:extLst>
          </p:cNvPr>
          <p:cNvGrpSpPr/>
          <p:nvPr/>
        </p:nvGrpSpPr>
        <p:grpSpPr>
          <a:xfrm>
            <a:off x="17189382" y="9944944"/>
            <a:ext cx="855664" cy="570413"/>
            <a:chOff x="13360654" y="11327194"/>
            <a:chExt cx="647668" cy="431756"/>
          </a:xfrm>
        </p:grpSpPr>
        <p:sp>
          <p:nvSpPr>
            <p:cNvPr id="4445" name="Freeform 4444">
              <a:extLst>
                <a:ext uri="{FF2B5EF4-FFF2-40B4-BE49-F238E27FC236}">
                  <a16:creationId xmlns:a16="http://schemas.microsoft.com/office/drawing/2014/main" id="{030839FA-21A5-1E9D-7EB7-20EC76944F77}"/>
                </a:ext>
              </a:extLst>
            </p:cNvPr>
            <p:cNvSpPr/>
            <p:nvPr/>
          </p:nvSpPr>
          <p:spPr>
            <a:xfrm>
              <a:off x="13360654" y="11327194"/>
              <a:ext cx="647668" cy="431743"/>
            </a:xfrm>
            <a:custGeom>
              <a:avLst/>
              <a:gdLst>
                <a:gd name="connsiteX0" fmla="*/ 0 w 647668"/>
                <a:gd name="connsiteY0" fmla="*/ 0 h 431743"/>
                <a:gd name="connsiteX1" fmla="*/ 0 w 647668"/>
                <a:gd name="connsiteY1" fmla="*/ 431744 h 431743"/>
                <a:gd name="connsiteX2" fmla="*/ 647668 w 647668"/>
                <a:gd name="connsiteY2" fmla="*/ 431744 h 431743"/>
                <a:gd name="connsiteX3" fmla="*/ 647668 w 647668"/>
                <a:gd name="connsiteY3" fmla="*/ 0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0" y="431744"/>
                  </a:lnTo>
                  <a:lnTo>
                    <a:pt x="647668" y="431744"/>
                  </a:lnTo>
                  <a:lnTo>
                    <a:pt x="647668" y="0"/>
                  </a:lnTo>
                  <a:lnTo>
                    <a:pt x="0" y="0"/>
                  </a:lnTo>
                  <a:close/>
                </a:path>
              </a:pathLst>
            </a:custGeom>
            <a:solidFill>
              <a:srgbClr val="FFFFFF"/>
            </a:solidFill>
            <a:ln w="1262" cap="flat">
              <a:noFill/>
              <a:prstDash val="solid"/>
              <a:miter/>
            </a:ln>
          </p:spPr>
          <p:txBody>
            <a:bodyPr rtlCol="0" anchor="ctr"/>
            <a:lstStyle/>
            <a:p>
              <a:endParaRPr lang="en-QA"/>
            </a:p>
          </p:txBody>
        </p:sp>
        <p:sp>
          <p:nvSpPr>
            <p:cNvPr id="4446" name="Freeform 4445">
              <a:extLst>
                <a:ext uri="{FF2B5EF4-FFF2-40B4-BE49-F238E27FC236}">
                  <a16:creationId xmlns:a16="http://schemas.microsoft.com/office/drawing/2014/main" id="{9B1A8C4D-BA3E-ADD5-13CC-1E48CB59FA2C}"/>
                </a:ext>
              </a:extLst>
            </p:cNvPr>
            <p:cNvSpPr/>
            <p:nvPr/>
          </p:nvSpPr>
          <p:spPr>
            <a:xfrm>
              <a:off x="13360654" y="1132719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4447" name="Freeform 4446">
              <a:extLst>
                <a:ext uri="{FF2B5EF4-FFF2-40B4-BE49-F238E27FC236}">
                  <a16:creationId xmlns:a16="http://schemas.microsoft.com/office/drawing/2014/main" id="{3AC5F80C-91DB-5F42-9757-1DE49772FCBB}"/>
                </a:ext>
              </a:extLst>
            </p:cNvPr>
            <p:cNvSpPr/>
            <p:nvPr/>
          </p:nvSpPr>
          <p:spPr>
            <a:xfrm>
              <a:off x="13360654" y="11327194"/>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FFFFFF"/>
            </a:solidFill>
            <a:ln w="1262" cap="flat">
              <a:noFill/>
              <a:prstDash val="solid"/>
              <a:miter/>
            </a:ln>
          </p:spPr>
          <p:txBody>
            <a:bodyPr rtlCol="0" anchor="ctr"/>
            <a:lstStyle/>
            <a:p>
              <a:endParaRPr lang="en-QA"/>
            </a:p>
          </p:txBody>
        </p:sp>
        <p:sp>
          <p:nvSpPr>
            <p:cNvPr id="4448" name="Freeform 4447">
              <a:extLst>
                <a:ext uri="{FF2B5EF4-FFF2-40B4-BE49-F238E27FC236}">
                  <a16:creationId xmlns:a16="http://schemas.microsoft.com/office/drawing/2014/main" id="{785D55EF-26F3-C640-0433-61D0234E1D87}"/>
                </a:ext>
              </a:extLst>
            </p:cNvPr>
            <p:cNvSpPr/>
            <p:nvPr/>
          </p:nvSpPr>
          <p:spPr>
            <a:xfrm>
              <a:off x="13360654" y="11615019"/>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D80027"/>
            </a:solidFill>
            <a:ln w="1262" cap="flat">
              <a:noFill/>
              <a:prstDash val="solid"/>
              <a:miter/>
            </a:ln>
          </p:spPr>
          <p:txBody>
            <a:bodyPr rtlCol="0" anchor="ctr"/>
            <a:lstStyle/>
            <a:p>
              <a:endParaRPr lang="en-QA"/>
            </a:p>
          </p:txBody>
        </p:sp>
      </p:grpSp>
      <p:grpSp>
        <p:nvGrpSpPr>
          <p:cNvPr id="4449" name="Graphic 2">
            <a:extLst>
              <a:ext uri="{FF2B5EF4-FFF2-40B4-BE49-F238E27FC236}">
                <a16:creationId xmlns:a16="http://schemas.microsoft.com/office/drawing/2014/main" id="{289BC9B4-9A85-3973-ED1A-E7D5706493F8}"/>
              </a:ext>
            </a:extLst>
          </p:cNvPr>
          <p:cNvGrpSpPr/>
          <p:nvPr/>
        </p:nvGrpSpPr>
        <p:grpSpPr>
          <a:xfrm>
            <a:off x="17189382" y="8874168"/>
            <a:ext cx="855664" cy="570413"/>
            <a:chOff x="13360654" y="10516704"/>
            <a:chExt cx="647668" cy="431756"/>
          </a:xfrm>
        </p:grpSpPr>
        <p:sp>
          <p:nvSpPr>
            <p:cNvPr id="4450" name="Freeform 4449">
              <a:extLst>
                <a:ext uri="{FF2B5EF4-FFF2-40B4-BE49-F238E27FC236}">
                  <a16:creationId xmlns:a16="http://schemas.microsoft.com/office/drawing/2014/main" id="{1ED370FE-BEE0-2456-2259-3CD51FA35C4A}"/>
                </a:ext>
              </a:extLst>
            </p:cNvPr>
            <p:cNvSpPr/>
            <p:nvPr/>
          </p:nvSpPr>
          <p:spPr>
            <a:xfrm>
              <a:off x="13360654" y="1051670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4451" name="Freeform 4450">
              <a:extLst>
                <a:ext uri="{FF2B5EF4-FFF2-40B4-BE49-F238E27FC236}">
                  <a16:creationId xmlns:a16="http://schemas.microsoft.com/office/drawing/2014/main" id="{C42C41D2-A471-D62C-EA30-47E5A90BFCAA}"/>
                </a:ext>
              </a:extLst>
            </p:cNvPr>
            <p:cNvSpPr/>
            <p:nvPr/>
          </p:nvSpPr>
          <p:spPr>
            <a:xfrm>
              <a:off x="13360654" y="10516704"/>
              <a:ext cx="647668" cy="143906"/>
            </a:xfrm>
            <a:custGeom>
              <a:avLst/>
              <a:gdLst>
                <a:gd name="connsiteX0" fmla="*/ 0 w 647668"/>
                <a:gd name="connsiteY0" fmla="*/ 0 h 143906"/>
                <a:gd name="connsiteX1" fmla="*/ 647668 w 647668"/>
                <a:gd name="connsiteY1" fmla="*/ 0 h 143906"/>
                <a:gd name="connsiteX2" fmla="*/ 647668 w 647668"/>
                <a:gd name="connsiteY2" fmla="*/ 143906 h 143906"/>
                <a:gd name="connsiteX3" fmla="*/ 0 w 647668"/>
                <a:gd name="connsiteY3" fmla="*/ 143906 h 143906"/>
                <a:gd name="connsiteX4" fmla="*/ 0 w 647668"/>
                <a:gd name="connsiteY4" fmla="*/ 0 h 14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06">
                  <a:moveTo>
                    <a:pt x="0" y="0"/>
                  </a:moveTo>
                  <a:lnTo>
                    <a:pt x="647668" y="0"/>
                  </a:lnTo>
                  <a:lnTo>
                    <a:pt x="647668" y="143906"/>
                  </a:lnTo>
                  <a:lnTo>
                    <a:pt x="0" y="143906"/>
                  </a:lnTo>
                  <a:lnTo>
                    <a:pt x="0" y="0"/>
                  </a:lnTo>
                  <a:close/>
                </a:path>
              </a:pathLst>
            </a:custGeom>
            <a:solidFill>
              <a:srgbClr val="D80027"/>
            </a:solidFill>
            <a:ln w="1262" cap="flat">
              <a:noFill/>
              <a:prstDash val="solid"/>
              <a:miter/>
            </a:ln>
          </p:spPr>
          <p:txBody>
            <a:bodyPr rtlCol="0" anchor="ctr"/>
            <a:lstStyle/>
            <a:p>
              <a:endParaRPr lang="en-QA"/>
            </a:p>
          </p:txBody>
        </p:sp>
        <p:sp>
          <p:nvSpPr>
            <p:cNvPr id="4452" name="Freeform 4451">
              <a:extLst>
                <a:ext uri="{FF2B5EF4-FFF2-40B4-BE49-F238E27FC236}">
                  <a16:creationId xmlns:a16="http://schemas.microsoft.com/office/drawing/2014/main" id="{FF460AD1-88D4-BFED-9457-BFCD6B8B6FAA}"/>
                </a:ext>
              </a:extLst>
            </p:cNvPr>
            <p:cNvSpPr/>
            <p:nvPr/>
          </p:nvSpPr>
          <p:spPr>
            <a:xfrm>
              <a:off x="13360654" y="10804529"/>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FFFFFF"/>
            </a:solidFill>
            <a:ln w="1262" cap="flat">
              <a:noFill/>
              <a:prstDash val="solid"/>
              <a:miter/>
            </a:ln>
          </p:spPr>
          <p:txBody>
            <a:bodyPr rtlCol="0" anchor="ctr"/>
            <a:lstStyle/>
            <a:p>
              <a:endParaRPr lang="en-QA"/>
            </a:p>
          </p:txBody>
        </p:sp>
        <p:sp>
          <p:nvSpPr>
            <p:cNvPr id="4453" name="Freeform 4452">
              <a:extLst>
                <a:ext uri="{FF2B5EF4-FFF2-40B4-BE49-F238E27FC236}">
                  <a16:creationId xmlns:a16="http://schemas.microsoft.com/office/drawing/2014/main" id="{4485756F-F9DA-B1BC-89F9-A774E9ACFA9F}"/>
                </a:ext>
              </a:extLst>
            </p:cNvPr>
            <p:cNvSpPr/>
            <p:nvPr/>
          </p:nvSpPr>
          <p:spPr>
            <a:xfrm>
              <a:off x="13524402" y="10638719"/>
              <a:ext cx="160086" cy="187712"/>
            </a:xfrm>
            <a:custGeom>
              <a:avLst/>
              <a:gdLst>
                <a:gd name="connsiteX0" fmla="*/ 0 w 160086"/>
                <a:gd name="connsiteY0" fmla="*/ 0 h 187712"/>
                <a:gd name="connsiteX1" fmla="*/ 0 w 160086"/>
                <a:gd name="connsiteY1" fmla="*/ 107687 h 187712"/>
                <a:gd name="connsiteX2" fmla="*/ 80042 w 160086"/>
                <a:gd name="connsiteY2" fmla="*/ 187713 h 187712"/>
                <a:gd name="connsiteX3" fmla="*/ 160086 w 160086"/>
                <a:gd name="connsiteY3" fmla="*/ 107687 h 187712"/>
                <a:gd name="connsiteX4" fmla="*/ 160086 w 160086"/>
                <a:gd name="connsiteY4" fmla="*/ 0 h 187712"/>
                <a:gd name="connsiteX5" fmla="*/ 0 w 160086"/>
                <a:gd name="connsiteY5" fmla="*/ 0 h 18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086" h="187712">
                  <a:moveTo>
                    <a:pt x="0" y="0"/>
                  </a:moveTo>
                  <a:lnTo>
                    <a:pt x="0" y="107687"/>
                  </a:lnTo>
                  <a:cubicBezTo>
                    <a:pt x="0" y="168940"/>
                    <a:pt x="80042" y="187713"/>
                    <a:pt x="80042" y="187713"/>
                  </a:cubicBezTo>
                  <a:cubicBezTo>
                    <a:pt x="80042" y="187713"/>
                    <a:pt x="160086" y="168940"/>
                    <a:pt x="160086" y="107687"/>
                  </a:cubicBezTo>
                  <a:lnTo>
                    <a:pt x="160086" y="0"/>
                  </a:lnTo>
                  <a:lnTo>
                    <a:pt x="0" y="0"/>
                  </a:lnTo>
                  <a:close/>
                </a:path>
              </a:pathLst>
            </a:custGeom>
            <a:solidFill>
              <a:srgbClr val="D80027"/>
            </a:solidFill>
            <a:ln w="1262" cap="flat">
              <a:noFill/>
              <a:prstDash val="solid"/>
              <a:miter/>
            </a:ln>
          </p:spPr>
          <p:txBody>
            <a:bodyPr rtlCol="0" anchor="ctr"/>
            <a:lstStyle/>
            <a:p>
              <a:endParaRPr lang="en-QA"/>
            </a:p>
          </p:txBody>
        </p:sp>
        <p:sp>
          <p:nvSpPr>
            <p:cNvPr id="4454" name="Freeform 4453">
              <a:extLst>
                <a:ext uri="{FF2B5EF4-FFF2-40B4-BE49-F238E27FC236}">
                  <a16:creationId xmlns:a16="http://schemas.microsoft.com/office/drawing/2014/main" id="{A984462E-4AB2-0E33-C059-3E80985B95CE}"/>
                </a:ext>
              </a:extLst>
            </p:cNvPr>
            <p:cNvSpPr/>
            <p:nvPr/>
          </p:nvSpPr>
          <p:spPr>
            <a:xfrm>
              <a:off x="13543718" y="10601174"/>
              <a:ext cx="121958" cy="180138"/>
            </a:xfrm>
            <a:custGeom>
              <a:avLst/>
              <a:gdLst>
                <a:gd name="connsiteX0" fmla="*/ 13762 w 121958"/>
                <a:gd name="connsiteY0" fmla="*/ 56318 h 180138"/>
                <a:gd name="connsiteX1" fmla="*/ 107692 w 121958"/>
                <a:gd name="connsiteY1" fmla="*/ 56318 h 180138"/>
                <a:gd name="connsiteX2" fmla="*/ 107692 w 121958"/>
                <a:gd name="connsiteY2" fmla="*/ 18773 h 180138"/>
                <a:gd name="connsiteX3" fmla="*/ 88881 w 121958"/>
                <a:gd name="connsiteY3" fmla="*/ 28153 h 180138"/>
                <a:gd name="connsiteX4" fmla="*/ 60726 w 121958"/>
                <a:gd name="connsiteY4" fmla="*/ 0 h 180138"/>
                <a:gd name="connsiteX5" fmla="*/ 32573 w 121958"/>
                <a:gd name="connsiteY5" fmla="*/ 28153 h 180138"/>
                <a:gd name="connsiteX6" fmla="*/ 13762 w 121958"/>
                <a:gd name="connsiteY6" fmla="*/ 18773 h 180138"/>
                <a:gd name="connsiteX7" fmla="*/ 13762 w 121958"/>
                <a:gd name="connsiteY7" fmla="*/ 56318 h 180138"/>
                <a:gd name="connsiteX8" fmla="*/ 121958 w 121958"/>
                <a:gd name="connsiteY8" fmla="*/ 160230 h 180138"/>
                <a:gd name="connsiteX9" fmla="*/ 60979 w 121958"/>
                <a:gd name="connsiteY9" fmla="*/ 99216 h 180138"/>
                <a:gd name="connsiteX10" fmla="*/ 0 w 121958"/>
                <a:gd name="connsiteY10" fmla="*/ 160230 h 180138"/>
                <a:gd name="connsiteX11" fmla="*/ 19947 w 121958"/>
                <a:gd name="connsiteY11" fmla="*/ 180138 h 180138"/>
                <a:gd name="connsiteX12" fmla="*/ 60979 w 121958"/>
                <a:gd name="connsiteY12" fmla="*/ 139034 h 180138"/>
                <a:gd name="connsiteX13" fmla="*/ 102138 w 121958"/>
                <a:gd name="connsiteY13" fmla="*/ 180138 h 180138"/>
                <a:gd name="connsiteX14" fmla="*/ 121958 w 121958"/>
                <a:gd name="connsiteY14" fmla="*/ 160230 h 18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58" h="180138">
                  <a:moveTo>
                    <a:pt x="13762" y="56318"/>
                  </a:moveTo>
                  <a:lnTo>
                    <a:pt x="107692" y="56318"/>
                  </a:lnTo>
                  <a:lnTo>
                    <a:pt x="107692" y="18773"/>
                  </a:lnTo>
                  <a:lnTo>
                    <a:pt x="88881" y="28153"/>
                  </a:lnTo>
                  <a:lnTo>
                    <a:pt x="60726" y="0"/>
                  </a:lnTo>
                  <a:lnTo>
                    <a:pt x="32573" y="28153"/>
                  </a:lnTo>
                  <a:lnTo>
                    <a:pt x="13762" y="18773"/>
                  </a:lnTo>
                  <a:lnTo>
                    <a:pt x="13762" y="56318"/>
                  </a:lnTo>
                  <a:close/>
                  <a:moveTo>
                    <a:pt x="121958" y="160230"/>
                  </a:moveTo>
                  <a:lnTo>
                    <a:pt x="60979" y="99216"/>
                  </a:lnTo>
                  <a:lnTo>
                    <a:pt x="0" y="160230"/>
                  </a:lnTo>
                  <a:lnTo>
                    <a:pt x="19947" y="180138"/>
                  </a:lnTo>
                  <a:lnTo>
                    <a:pt x="60979" y="139034"/>
                  </a:lnTo>
                  <a:lnTo>
                    <a:pt x="102138" y="180138"/>
                  </a:lnTo>
                  <a:lnTo>
                    <a:pt x="121958" y="160230"/>
                  </a:lnTo>
                  <a:close/>
                </a:path>
              </a:pathLst>
            </a:custGeom>
            <a:solidFill>
              <a:srgbClr val="FFDA44"/>
            </a:solidFill>
            <a:ln w="1262" cap="flat">
              <a:noFill/>
              <a:prstDash val="solid"/>
              <a:miter/>
            </a:ln>
          </p:spPr>
          <p:txBody>
            <a:bodyPr rtlCol="0" anchor="ctr"/>
            <a:lstStyle/>
            <a:p>
              <a:endParaRPr lang="en-QA"/>
            </a:p>
          </p:txBody>
        </p:sp>
        <p:sp>
          <p:nvSpPr>
            <p:cNvPr id="4455" name="Freeform 4454">
              <a:extLst>
                <a:ext uri="{FF2B5EF4-FFF2-40B4-BE49-F238E27FC236}">
                  <a16:creationId xmlns:a16="http://schemas.microsoft.com/office/drawing/2014/main" id="{86393A99-3A7C-3A5A-4DB9-9E3BBA7D5328}"/>
                </a:ext>
              </a:extLst>
            </p:cNvPr>
            <p:cNvSpPr/>
            <p:nvPr/>
          </p:nvSpPr>
          <p:spPr>
            <a:xfrm>
              <a:off x="13543718" y="10676264"/>
              <a:ext cx="121958" cy="122015"/>
            </a:xfrm>
            <a:custGeom>
              <a:avLst/>
              <a:gdLst>
                <a:gd name="connsiteX0" fmla="*/ 121958 w 121958"/>
                <a:gd name="connsiteY0" fmla="*/ 28152 h 122015"/>
                <a:gd name="connsiteX1" fmla="*/ 93552 w 121958"/>
                <a:gd name="connsiteY1" fmla="*/ 28152 h 122015"/>
                <a:gd name="connsiteX2" fmla="*/ 96077 w 121958"/>
                <a:gd name="connsiteY2" fmla="*/ 18773 h 122015"/>
                <a:gd name="connsiteX3" fmla="*/ 77266 w 121958"/>
                <a:gd name="connsiteY3" fmla="*/ 0 h 122015"/>
                <a:gd name="connsiteX4" fmla="*/ 60726 w 121958"/>
                <a:gd name="connsiteY4" fmla="*/ 9911 h 122015"/>
                <a:gd name="connsiteX5" fmla="*/ 44188 w 121958"/>
                <a:gd name="connsiteY5" fmla="*/ 0 h 122015"/>
                <a:gd name="connsiteX6" fmla="*/ 25376 w 121958"/>
                <a:gd name="connsiteY6" fmla="*/ 18773 h 122015"/>
                <a:gd name="connsiteX7" fmla="*/ 27901 w 121958"/>
                <a:gd name="connsiteY7" fmla="*/ 28152 h 122015"/>
                <a:gd name="connsiteX8" fmla="*/ 0 w 121958"/>
                <a:gd name="connsiteY8" fmla="*/ 28152 h 122015"/>
                <a:gd name="connsiteX9" fmla="*/ 19316 w 121958"/>
                <a:gd name="connsiteY9" fmla="*/ 46925 h 122015"/>
                <a:gd name="connsiteX10" fmla="*/ 18685 w 121958"/>
                <a:gd name="connsiteY10" fmla="*/ 46925 h 122015"/>
                <a:gd name="connsiteX11" fmla="*/ 37497 w 121958"/>
                <a:gd name="connsiteY11" fmla="*/ 65698 h 122015"/>
                <a:gd name="connsiteX12" fmla="*/ 52773 w 121958"/>
                <a:gd name="connsiteY12" fmla="*/ 84129 h 122015"/>
                <a:gd name="connsiteX13" fmla="*/ 38001 w 121958"/>
                <a:gd name="connsiteY13" fmla="*/ 117534 h 122015"/>
                <a:gd name="connsiteX14" fmla="*/ 60979 w 121958"/>
                <a:gd name="connsiteY14" fmla="*/ 122016 h 122015"/>
                <a:gd name="connsiteX15" fmla="*/ 83957 w 121958"/>
                <a:gd name="connsiteY15" fmla="*/ 117534 h 122015"/>
                <a:gd name="connsiteX16" fmla="*/ 69185 w 121958"/>
                <a:gd name="connsiteY16" fmla="*/ 84129 h 122015"/>
                <a:gd name="connsiteX17" fmla="*/ 84462 w 121958"/>
                <a:gd name="connsiteY17" fmla="*/ 65698 h 122015"/>
                <a:gd name="connsiteX18" fmla="*/ 103273 w 121958"/>
                <a:gd name="connsiteY18" fmla="*/ 46925 h 122015"/>
                <a:gd name="connsiteX19" fmla="*/ 102642 w 121958"/>
                <a:gd name="connsiteY19" fmla="*/ 46925 h 122015"/>
                <a:gd name="connsiteX20" fmla="*/ 121958 w 121958"/>
                <a:gd name="connsiteY20" fmla="*/ 28152 h 12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958" h="122015">
                  <a:moveTo>
                    <a:pt x="121958" y="28152"/>
                  </a:moveTo>
                  <a:lnTo>
                    <a:pt x="93552" y="28152"/>
                  </a:lnTo>
                  <a:cubicBezTo>
                    <a:pt x="95194" y="25299"/>
                    <a:pt x="96077" y="22068"/>
                    <a:pt x="96077" y="18773"/>
                  </a:cubicBezTo>
                  <a:cubicBezTo>
                    <a:pt x="96077" y="8408"/>
                    <a:pt x="87619" y="0"/>
                    <a:pt x="77266" y="0"/>
                  </a:cubicBezTo>
                  <a:cubicBezTo>
                    <a:pt x="70069" y="0"/>
                    <a:pt x="63883" y="4014"/>
                    <a:pt x="60726" y="9911"/>
                  </a:cubicBezTo>
                  <a:cubicBezTo>
                    <a:pt x="57570" y="4014"/>
                    <a:pt x="51384" y="0"/>
                    <a:pt x="44188" y="0"/>
                  </a:cubicBezTo>
                  <a:cubicBezTo>
                    <a:pt x="33835" y="0"/>
                    <a:pt x="25376" y="8408"/>
                    <a:pt x="25376" y="18773"/>
                  </a:cubicBezTo>
                  <a:cubicBezTo>
                    <a:pt x="25376" y="22194"/>
                    <a:pt x="26387" y="25388"/>
                    <a:pt x="27901" y="28152"/>
                  </a:cubicBezTo>
                  <a:lnTo>
                    <a:pt x="0" y="28152"/>
                  </a:lnTo>
                  <a:cubicBezTo>
                    <a:pt x="0" y="38517"/>
                    <a:pt x="8963" y="46925"/>
                    <a:pt x="19316" y="46925"/>
                  </a:cubicBezTo>
                  <a:lnTo>
                    <a:pt x="18685" y="46925"/>
                  </a:lnTo>
                  <a:cubicBezTo>
                    <a:pt x="18685" y="57290"/>
                    <a:pt x="27144" y="65698"/>
                    <a:pt x="37497" y="65698"/>
                  </a:cubicBezTo>
                  <a:cubicBezTo>
                    <a:pt x="37497" y="74876"/>
                    <a:pt x="44062" y="82502"/>
                    <a:pt x="52773" y="84129"/>
                  </a:cubicBezTo>
                  <a:lnTo>
                    <a:pt x="38001" y="117534"/>
                  </a:lnTo>
                  <a:cubicBezTo>
                    <a:pt x="45325" y="120488"/>
                    <a:pt x="53151" y="122016"/>
                    <a:pt x="60979" y="122016"/>
                  </a:cubicBezTo>
                  <a:cubicBezTo>
                    <a:pt x="68807" y="122016"/>
                    <a:pt x="76635" y="120488"/>
                    <a:pt x="83957" y="117534"/>
                  </a:cubicBezTo>
                  <a:lnTo>
                    <a:pt x="69185" y="84129"/>
                  </a:lnTo>
                  <a:cubicBezTo>
                    <a:pt x="77897" y="82502"/>
                    <a:pt x="84462" y="74876"/>
                    <a:pt x="84462" y="65698"/>
                  </a:cubicBezTo>
                  <a:cubicBezTo>
                    <a:pt x="94814" y="65698"/>
                    <a:pt x="103273" y="57290"/>
                    <a:pt x="103273" y="46925"/>
                  </a:cubicBezTo>
                  <a:lnTo>
                    <a:pt x="102642" y="46925"/>
                  </a:lnTo>
                  <a:cubicBezTo>
                    <a:pt x="112995" y="46925"/>
                    <a:pt x="121958" y="38517"/>
                    <a:pt x="121958" y="28152"/>
                  </a:cubicBezTo>
                  <a:close/>
                </a:path>
              </a:pathLst>
            </a:custGeom>
            <a:solidFill>
              <a:srgbClr val="FFFFFF"/>
            </a:solidFill>
            <a:ln w="1262" cap="flat">
              <a:noFill/>
              <a:prstDash val="solid"/>
              <a:miter/>
            </a:ln>
          </p:spPr>
          <p:txBody>
            <a:bodyPr rtlCol="0" anchor="ctr"/>
            <a:lstStyle/>
            <a:p>
              <a:endParaRPr lang="en-QA"/>
            </a:p>
          </p:txBody>
        </p:sp>
      </p:grpSp>
      <p:grpSp>
        <p:nvGrpSpPr>
          <p:cNvPr id="4456" name="Graphic 2">
            <a:extLst>
              <a:ext uri="{FF2B5EF4-FFF2-40B4-BE49-F238E27FC236}">
                <a16:creationId xmlns:a16="http://schemas.microsoft.com/office/drawing/2014/main" id="{F666C4C5-5064-CAA8-7FC6-FDB6FF9B0DCB}"/>
              </a:ext>
            </a:extLst>
          </p:cNvPr>
          <p:cNvGrpSpPr/>
          <p:nvPr/>
        </p:nvGrpSpPr>
        <p:grpSpPr>
          <a:xfrm>
            <a:off x="17189382" y="7803392"/>
            <a:ext cx="855664" cy="570413"/>
            <a:chOff x="13360654" y="9706214"/>
            <a:chExt cx="647668" cy="431756"/>
          </a:xfrm>
        </p:grpSpPr>
        <p:sp>
          <p:nvSpPr>
            <p:cNvPr id="4457" name="Freeform 4456">
              <a:extLst>
                <a:ext uri="{FF2B5EF4-FFF2-40B4-BE49-F238E27FC236}">
                  <a16:creationId xmlns:a16="http://schemas.microsoft.com/office/drawing/2014/main" id="{E7EA003B-2A45-38E2-AE63-4B7FF74F257F}"/>
                </a:ext>
              </a:extLst>
            </p:cNvPr>
            <p:cNvSpPr/>
            <p:nvPr/>
          </p:nvSpPr>
          <p:spPr>
            <a:xfrm>
              <a:off x="13360654" y="9706214"/>
              <a:ext cx="647668" cy="431743"/>
            </a:xfrm>
            <a:custGeom>
              <a:avLst/>
              <a:gdLst>
                <a:gd name="connsiteX0" fmla="*/ 0 w 647668"/>
                <a:gd name="connsiteY0" fmla="*/ 0 h 431743"/>
                <a:gd name="connsiteX1" fmla="*/ 647668 w 647668"/>
                <a:gd name="connsiteY1" fmla="*/ 0 h 431743"/>
                <a:gd name="connsiteX2" fmla="*/ 647668 w 647668"/>
                <a:gd name="connsiteY2" fmla="*/ 431743 h 431743"/>
                <a:gd name="connsiteX3" fmla="*/ 0 w 647668"/>
                <a:gd name="connsiteY3" fmla="*/ 431743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3"/>
                  </a:lnTo>
                  <a:lnTo>
                    <a:pt x="0" y="431743"/>
                  </a:lnTo>
                  <a:lnTo>
                    <a:pt x="0" y="0"/>
                  </a:lnTo>
                  <a:close/>
                </a:path>
              </a:pathLst>
            </a:custGeom>
            <a:solidFill>
              <a:srgbClr val="FFDA44"/>
            </a:solidFill>
            <a:ln w="1262" cap="flat">
              <a:noFill/>
              <a:prstDash val="solid"/>
              <a:miter/>
            </a:ln>
          </p:spPr>
          <p:txBody>
            <a:bodyPr rtlCol="0" anchor="ctr"/>
            <a:lstStyle/>
            <a:p>
              <a:endParaRPr lang="en-QA"/>
            </a:p>
          </p:txBody>
        </p:sp>
        <p:sp>
          <p:nvSpPr>
            <p:cNvPr id="4458" name="Freeform 4457">
              <a:extLst>
                <a:ext uri="{FF2B5EF4-FFF2-40B4-BE49-F238E27FC236}">
                  <a16:creationId xmlns:a16="http://schemas.microsoft.com/office/drawing/2014/main" id="{24642FFD-F4C2-067B-FFBB-BD2DA8B7D8C8}"/>
                </a:ext>
              </a:extLst>
            </p:cNvPr>
            <p:cNvSpPr/>
            <p:nvPr/>
          </p:nvSpPr>
          <p:spPr>
            <a:xfrm>
              <a:off x="13360654" y="9706214"/>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4459" name="Freeform 4458">
              <a:extLst>
                <a:ext uri="{FF2B5EF4-FFF2-40B4-BE49-F238E27FC236}">
                  <a16:creationId xmlns:a16="http://schemas.microsoft.com/office/drawing/2014/main" id="{844C150F-782C-60FA-F872-6E1CAF714C27}"/>
                </a:ext>
              </a:extLst>
            </p:cNvPr>
            <p:cNvSpPr/>
            <p:nvPr/>
          </p:nvSpPr>
          <p:spPr>
            <a:xfrm>
              <a:off x="13792433" y="9706214"/>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grpSp>
      <p:grpSp>
        <p:nvGrpSpPr>
          <p:cNvPr id="4460" name="Graphic 2">
            <a:extLst>
              <a:ext uri="{FF2B5EF4-FFF2-40B4-BE49-F238E27FC236}">
                <a16:creationId xmlns:a16="http://schemas.microsoft.com/office/drawing/2014/main" id="{15208C24-33A0-C0BC-F4D2-436FB8191FA5}"/>
              </a:ext>
            </a:extLst>
          </p:cNvPr>
          <p:cNvGrpSpPr/>
          <p:nvPr/>
        </p:nvGrpSpPr>
        <p:grpSpPr>
          <a:xfrm>
            <a:off x="17189382" y="6696974"/>
            <a:ext cx="855664" cy="641714"/>
            <a:chOff x="13360654" y="8868746"/>
            <a:chExt cx="647668" cy="485725"/>
          </a:xfrm>
        </p:grpSpPr>
        <p:sp>
          <p:nvSpPr>
            <p:cNvPr id="4461" name="Freeform 4460">
              <a:extLst>
                <a:ext uri="{FF2B5EF4-FFF2-40B4-BE49-F238E27FC236}">
                  <a16:creationId xmlns:a16="http://schemas.microsoft.com/office/drawing/2014/main" id="{17CC15A8-F909-7804-4873-E41E6D456AD6}"/>
                </a:ext>
              </a:extLst>
            </p:cNvPr>
            <p:cNvSpPr/>
            <p:nvPr/>
          </p:nvSpPr>
          <p:spPr>
            <a:xfrm>
              <a:off x="13360654" y="8868746"/>
              <a:ext cx="647668" cy="485725"/>
            </a:xfrm>
            <a:custGeom>
              <a:avLst/>
              <a:gdLst>
                <a:gd name="connsiteX0" fmla="*/ 0 w 647668"/>
                <a:gd name="connsiteY0" fmla="*/ 0 h 485725"/>
                <a:gd name="connsiteX1" fmla="*/ 647668 w 647668"/>
                <a:gd name="connsiteY1" fmla="*/ 0 h 485725"/>
                <a:gd name="connsiteX2" fmla="*/ 647668 w 647668"/>
                <a:gd name="connsiteY2" fmla="*/ 485726 h 485725"/>
                <a:gd name="connsiteX3" fmla="*/ 0 w 647668"/>
                <a:gd name="connsiteY3" fmla="*/ 485726 h 485725"/>
                <a:gd name="connsiteX4" fmla="*/ 0 w 647668"/>
                <a:gd name="connsiteY4" fmla="*/ 0 h 4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85725">
                  <a:moveTo>
                    <a:pt x="0" y="0"/>
                  </a:moveTo>
                  <a:lnTo>
                    <a:pt x="647668" y="0"/>
                  </a:lnTo>
                  <a:lnTo>
                    <a:pt x="647668" y="485726"/>
                  </a:lnTo>
                  <a:lnTo>
                    <a:pt x="0" y="485726"/>
                  </a:lnTo>
                  <a:lnTo>
                    <a:pt x="0" y="0"/>
                  </a:lnTo>
                  <a:close/>
                </a:path>
              </a:pathLst>
            </a:custGeom>
            <a:solidFill>
              <a:srgbClr val="FFFFFF"/>
            </a:solidFill>
            <a:ln w="1262" cap="flat">
              <a:noFill/>
              <a:prstDash val="solid"/>
              <a:miter/>
            </a:ln>
          </p:spPr>
          <p:txBody>
            <a:bodyPr rtlCol="0" anchor="ctr"/>
            <a:lstStyle/>
            <a:p>
              <a:endParaRPr lang="en-QA"/>
            </a:p>
          </p:txBody>
        </p:sp>
        <p:sp>
          <p:nvSpPr>
            <p:cNvPr id="4462" name="Freeform 4461">
              <a:extLst>
                <a:ext uri="{FF2B5EF4-FFF2-40B4-BE49-F238E27FC236}">
                  <a16:creationId xmlns:a16="http://schemas.microsoft.com/office/drawing/2014/main" id="{8EE2862D-7B41-765C-563C-A7BE139F1CD7}"/>
                </a:ext>
              </a:extLst>
            </p:cNvPr>
            <p:cNvSpPr/>
            <p:nvPr/>
          </p:nvSpPr>
          <p:spPr>
            <a:xfrm>
              <a:off x="13360654" y="8868746"/>
              <a:ext cx="215889" cy="485725"/>
            </a:xfrm>
            <a:custGeom>
              <a:avLst/>
              <a:gdLst>
                <a:gd name="connsiteX0" fmla="*/ 0 w 215889"/>
                <a:gd name="connsiteY0" fmla="*/ 0 h 485725"/>
                <a:gd name="connsiteX1" fmla="*/ 215889 w 215889"/>
                <a:gd name="connsiteY1" fmla="*/ 0 h 485725"/>
                <a:gd name="connsiteX2" fmla="*/ 215889 w 215889"/>
                <a:gd name="connsiteY2" fmla="*/ 485726 h 485725"/>
                <a:gd name="connsiteX3" fmla="*/ 0 w 215889"/>
                <a:gd name="connsiteY3" fmla="*/ 485726 h 485725"/>
                <a:gd name="connsiteX4" fmla="*/ 0 w 215889"/>
                <a:gd name="connsiteY4" fmla="*/ 0 h 4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85725">
                  <a:moveTo>
                    <a:pt x="0" y="0"/>
                  </a:moveTo>
                  <a:lnTo>
                    <a:pt x="215889" y="0"/>
                  </a:lnTo>
                  <a:lnTo>
                    <a:pt x="215889" y="485726"/>
                  </a:lnTo>
                  <a:lnTo>
                    <a:pt x="0" y="485726"/>
                  </a:lnTo>
                  <a:lnTo>
                    <a:pt x="0" y="0"/>
                  </a:lnTo>
                  <a:close/>
                </a:path>
              </a:pathLst>
            </a:custGeom>
            <a:solidFill>
              <a:srgbClr val="00267F"/>
            </a:solidFill>
            <a:ln w="1262" cap="flat">
              <a:noFill/>
              <a:prstDash val="solid"/>
              <a:miter/>
            </a:ln>
          </p:spPr>
          <p:txBody>
            <a:bodyPr rtlCol="0" anchor="ctr"/>
            <a:lstStyle/>
            <a:p>
              <a:endParaRPr lang="en-QA"/>
            </a:p>
          </p:txBody>
        </p:sp>
        <p:sp>
          <p:nvSpPr>
            <p:cNvPr id="4463" name="Freeform 4462">
              <a:extLst>
                <a:ext uri="{FF2B5EF4-FFF2-40B4-BE49-F238E27FC236}">
                  <a16:creationId xmlns:a16="http://schemas.microsoft.com/office/drawing/2014/main" id="{EF58901B-1EB9-17C5-BDF8-BC9B84743959}"/>
                </a:ext>
              </a:extLst>
            </p:cNvPr>
            <p:cNvSpPr/>
            <p:nvPr/>
          </p:nvSpPr>
          <p:spPr>
            <a:xfrm>
              <a:off x="13792433" y="8868746"/>
              <a:ext cx="215889" cy="485725"/>
            </a:xfrm>
            <a:custGeom>
              <a:avLst/>
              <a:gdLst>
                <a:gd name="connsiteX0" fmla="*/ 0 w 215889"/>
                <a:gd name="connsiteY0" fmla="*/ 0 h 485725"/>
                <a:gd name="connsiteX1" fmla="*/ 215889 w 215889"/>
                <a:gd name="connsiteY1" fmla="*/ 0 h 485725"/>
                <a:gd name="connsiteX2" fmla="*/ 215889 w 215889"/>
                <a:gd name="connsiteY2" fmla="*/ 485726 h 485725"/>
                <a:gd name="connsiteX3" fmla="*/ 0 w 215889"/>
                <a:gd name="connsiteY3" fmla="*/ 485726 h 485725"/>
                <a:gd name="connsiteX4" fmla="*/ 0 w 215889"/>
                <a:gd name="connsiteY4" fmla="*/ 0 h 4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85725">
                  <a:moveTo>
                    <a:pt x="0" y="0"/>
                  </a:moveTo>
                  <a:lnTo>
                    <a:pt x="215889" y="0"/>
                  </a:lnTo>
                  <a:lnTo>
                    <a:pt x="215889" y="485726"/>
                  </a:lnTo>
                  <a:lnTo>
                    <a:pt x="0" y="485726"/>
                  </a:lnTo>
                  <a:lnTo>
                    <a:pt x="0" y="0"/>
                  </a:lnTo>
                  <a:close/>
                </a:path>
              </a:pathLst>
            </a:custGeom>
            <a:solidFill>
              <a:srgbClr val="F31830"/>
            </a:solidFill>
            <a:ln w="1262" cap="flat">
              <a:noFill/>
              <a:prstDash val="solid"/>
              <a:miter/>
            </a:ln>
          </p:spPr>
          <p:txBody>
            <a:bodyPr rtlCol="0" anchor="ctr"/>
            <a:lstStyle/>
            <a:p>
              <a:endParaRPr lang="en-QA"/>
            </a:p>
          </p:txBody>
        </p:sp>
      </p:grpSp>
      <p:grpSp>
        <p:nvGrpSpPr>
          <p:cNvPr id="4468" name="Graphic 2">
            <a:extLst>
              <a:ext uri="{FF2B5EF4-FFF2-40B4-BE49-F238E27FC236}">
                <a16:creationId xmlns:a16="http://schemas.microsoft.com/office/drawing/2014/main" id="{D8DB4E43-EC44-B11E-7966-80F4369C9FEB}"/>
              </a:ext>
            </a:extLst>
          </p:cNvPr>
          <p:cNvGrpSpPr/>
          <p:nvPr/>
        </p:nvGrpSpPr>
        <p:grpSpPr>
          <a:xfrm>
            <a:off x="17189382" y="5661841"/>
            <a:ext cx="855664" cy="570413"/>
            <a:chOff x="13360654" y="8085235"/>
            <a:chExt cx="647668" cy="431756"/>
          </a:xfrm>
        </p:grpSpPr>
        <p:sp>
          <p:nvSpPr>
            <p:cNvPr id="4470" name="Freeform 4469">
              <a:extLst>
                <a:ext uri="{FF2B5EF4-FFF2-40B4-BE49-F238E27FC236}">
                  <a16:creationId xmlns:a16="http://schemas.microsoft.com/office/drawing/2014/main" id="{F648D35D-0BF1-EBB6-FDF2-65E1E5C3B745}"/>
                </a:ext>
              </a:extLst>
            </p:cNvPr>
            <p:cNvSpPr/>
            <p:nvPr/>
          </p:nvSpPr>
          <p:spPr>
            <a:xfrm>
              <a:off x="13360654" y="8085235"/>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4472" name="Freeform 4471">
              <a:extLst>
                <a:ext uri="{FF2B5EF4-FFF2-40B4-BE49-F238E27FC236}">
                  <a16:creationId xmlns:a16="http://schemas.microsoft.com/office/drawing/2014/main" id="{E403E3E1-6701-52E8-CD44-1D5EC1F7E5FB}"/>
                </a:ext>
              </a:extLst>
            </p:cNvPr>
            <p:cNvSpPr/>
            <p:nvPr/>
          </p:nvSpPr>
          <p:spPr>
            <a:xfrm>
              <a:off x="13360654" y="8085235"/>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D80027"/>
            </a:solidFill>
            <a:ln w="1262" cap="flat">
              <a:noFill/>
              <a:prstDash val="solid"/>
              <a:miter/>
            </a:ln>
          </p:spPr>
          <p:txBody>
            <a:bodyPr rtlCol="0" anchor="ctr"/>
            <a:lstStyle/>
            <a:p>
              <a:endParaRPr lang="en-QA"/>
            </a:p>
          </p:txBody>
        </p:sp>
        <p:sp>
          <p:nvSpPr>
            <p:cNvPr id="4474" name="Freeform 4473">
              <a:extLst>
                <a:ext uri="{FF2B5EF4-FFF2-40B4-BE49-F238E27FC236}">
                  <a16:creationId xmlns:a16="http://schemas.microsoft.com/office/drawing/2014/main" id="{91136424-2D0C-9714-F03F-4435F685409F}"/>
                </a:ext>
              </a:extLst>
            </p:cNvPr>
            <p:cNvSpPr/>
            <p:nvPr/>
          </p:nvSpPr>
          <p:spPr>
            <a:xfrm>
              <a:off x="13360654" y="8373072"/>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0052B4"/>
            </a:solidFill>
            <a:ln w="1262" cap="flat">
              <a:noFill/>
              <a:prstDash val="solid"/>
              <a:miter/>
            </a:ln>
          </p:spPr>
          <p:txBody>
            <a:bodyPr rtlCol="0" anchor="ctr"/>
            <a:lstStyle/>
            <a:p>
              <a:endParaRPr lang="en-QA"/>
            </a:p>
          </p:txBody>
        </p:sp>
        <p:sp>
          <p:nvSpPr>
            <p:cNvPr id="4476" name="Freeform 4475">
              <a:extLst>
                <a:ext uri="{FF2B5EF4-FFF2-40B4-BE49-F238E27FC236}">
                  <a16:creationId xmlns:a16="http://schemas.microsoft.com/office/drawing/2014/main" id="{2418B99A-BFCE-61E0-A017-ABA5C3F7E42A}"/>
                </a:ext>
              </a:extLst>
            </p:cNvPr>
            <p:cNvSpPr/>
            <p:nvPr/>
          </p:nvSpPr>
          <p:spPr>
            <a:xfrm>
              <a:off x="13624393" y="8251448"/>
              <a:ext cx="120190" cy="102548"/>
            </a:xfrm>
            <a:custGeom>
              <a:avLst/>
              <a:gdLst>
                <a:gd name="connsiteX0" fmla="*/ 102515 w 120190"/>
                <a:gd name="connsiteY0" fmla="*/ 0 h 102548"/>
                <a:gd name="connsiteX1" fmla="*/ 86608 w 120190"/>
                <a:gd name="connsiteY1" fmla="*/ 15932 h 102548"/>
                <a:gd name="connsiteX2" fmla="*/ 97592 w 120190"/>
                <a:gd name="connsiteY2" fmla="*/ 42481 h 102548"/>
                <a:gd name="connsiteX3" fmla="*/ 60095 w 120190"/>
                <a:gd name="connsiteY3" fmla="*/ 80027 h 102548"/>
                <a:gd name="connsiteX4" fmla="*/ 22598 w 120190"/>
                <a:gd name="connsiteY4" fmla="*/ 42481 h 102548"/>
                <a:gd name="connsiteX5" fmla="*/ 33582 w 120190"/>
                <a:gd name="connsiteY5" fmla="*/ 15932 h 102548"/>
                <a:gd name="connsiteX6" fmla="*/ 17675 w 120190"/>
                <a:gd name="connsiteY6" fmla="*/ 0 h 102548"/>
                <a:gd name="connsiteX7" fmla="*/ 0 w 120190"/>
                <a:gd name="connsiteY7" fmla="*/ 42481 h 102548"/>
                <a:gd name="connsiteX8" fmla="*/ 60095 w 120190"/>
                <a:gd name="connsiteY8" fmla="*/ 102548 h 102548"/>
                <a:gd name="connsiteX9" fmla="*/ 120190 w 120190"/>
                <a:gd name="connsiteY9" fmla="*/ 42481 h 102548"/>
                <a:gd name="connsiteX10" fmla="*/ 102515 w 120190"/>
                <a:gd name="connsiteY10" fmla="*/ 0 h 10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190" h="102548">
                  <a:moveTo>
                    <a:pt x="102515" y="0"/>
                  </a:moveTo>
                  <a:lnTo>
                    <a:pt x="86608" y="15932"/>
                  </a:lnTo>
                  <a:cubicBezTo>
                    <a:pt x="93426" y="22724"/>
                    <a:pt x="97592" y="32117"/>
                    <a:pt x="97592" y="42481"/>
                  </a:cubicBezTo>
                  <a:cubicBezTo>
                    <a:pt x="97592" y="63211"/>
                    <a:pt x="80801" y="80027"/>
                    <a:pt x="60095" y="80027"/>
                  </a:cubicBezTo>
                  <a:cubicBezTo>
                    <a:pt x="39389" y="80027"/>
                    <a:pt x="22598" y="63211"/>
                    <a:pt x="22598" y="42481"/>
                  </a:cubicBezTo>
                  <a:cubicBezTo>
                    <a:pt x="22598" y="32117"/>
                    <a:pt x="26764" y="22724"/>
                    <a:pt x="33582" y="15932"/>
                  </a:cubicBezTo>
                  <a:lnTo>
                    <a:pt x="17675" y="0"/>
                  </a:lnTo>
                  <a:cubicBezTo>
                    <a:pt x="6691" y="10869"/>
                    <a:pt x="0" y="25893"/>
                    <a:pt x="0" y="42481"/>
                  </a:cubicBezTo>
                  <a:cubicBezTo>
                    <a:pt x="0" y="75659"/>
                    <a:pt x="26891" y="102548"/>
                    <a:pt x="60095" y="102548"/>
                  </a:cubicBezTo>
                  <a:cubicBezTo>
                    <a:pt x="93299" y="102548"/>
                    <a:pt x="120190" y="75659"/>
                    <a:pt x="120190" y="42481"/>
                  </a:cubicBezTo>
                  <a:cubicBezTo>
                    <a:pt x="120190" y="25893"/>
                    <a:pt x="113499" y="10869"/>
                    <a:pt x="102515" y="0"/>
                  </a:cubicBezTo>
                  <a:close/>
                </a:path>
              </a:pathLst>
            </a:custGeom>
            <a:solidFill>
              <a:srgbClr val="6DA544"/>
            </a:solidFill>
            <a:ln w="1262" cap="flat">
              <a:noFill/>
              <a:prstDash val="solid"/>
              <a:miter/>
            </a:ln>
          </p:spPr>
          <p:txBody>
            <a:bodyPr rtlCol="0" anchor="ctr"/>
            <a:lstStyle/>
            <a:p>
              <a:endParaRPr lang="en-QA"/>
            </a:p>
          </p:txBody>
        </p:sp>
        <p:sp>
          <p:nvSpPr>
            <p:cNvPr id="4477" name="Freeform 4476">
              <a:extLst>
                <a:ext uri="{FF2B5EF4-FFF2-40B4-BE49-F238E27FC236}">
                  <a16:creationId xmlns:a16="http://schemas.microsoft.com/office/drawing/2014/main" id="{93E77611-3991-4B73-6A19-ECDE34D0ECC1}"/>
                </a:ext>
              </a:extLst>
            </p:cNvPr>
            <p:cNvSpPr/>
            <p:nvPr/>
          </p:nvSpPr>
          <p:spPr>
            <a:xfrm>
              <a:off x="13660753" y="8271407"/>
              <a:ext cx="47469" cy="45044"/>
            </a:xfrm>
            <a:custGeom>
              <a:avLst/>
              <a:gdLst>
                <a:gd name="connsiteX0" fmla="*/ 23735 w 47469"/>
                <a:gd name="connsiteY0" fmla="*/ 0 h 45044"/>
                <a:gd name="connsiteX1" fmla="*/ 29291 w 47469"/>
                <a:gd name="connsiteY1" fmla="*/ 17207 h 45044"/>
                <a:gd name="connsiteX2" fmla="*/ 47470 w 47469"/>
                <a:gd name="connsiteY2" fmla="*/ 17207 h 45044"/>
                <a:gd name="connsiteX3" fmla="*/ 32825 w 47469"/>
                <a:gd name="connsiteY3" fmla="*/ 27837 h 45044"/>
                <a:gd name="connsiteX4" fmla="*/ 38380 w 47469"/>
                <a:gd name="connsiteY4" fmla="*/ 45044 h 45044"/>
                <a:gd name="connsiteX5" fmla="*/ 23735 w 47469"/>
                <a:gd name="connsiteY5" fmla="*/ 34415 h 45044"/>
                <a:gd name="connsiteX6" fmla="*/ 9090 w 47469"/>
                <a:gd name="connsiteY6" fmla="*/ 45044 h 45044"/>
                <a:gd name="connsiteX7" fmla="*/ 14645 w 47469"/>
                <a:gd name="connsiteY7" fmla="*/ 27837 h 45044"/>
                <a:gd name="connsiteX8" fmla="*/ 0 w 47469"/>
                <a:gd name="connsiteY8" fmla="*/ 17207 h 45044"/>
                <a:gd name="connsiteX9" fmla="*/ 18179 w 47469"/>
                <a:gd name="connsiteY9" fmla="*/ 17207 h 45044"/>
                <a:gd name="connsiteX10" fmla="*/ 23735 w 47469"/>
                <a:gd name="connsiteY10" fmla="*/ 0 h 4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469" h="45044">
                  <a:moveTo>
                    <a:pt x="23735" y="0"/>
                  </a:moveTo>
                  <a:lnTo>
                    <a:pt x="29291" y="17207"/>
                  </a:lnTo>
                  <a:lnTo>
                    <a:pt x="47470" y="17207"/>
                  </a:lnTo>
                  <a:lnTo>
                    <a:pt x="32825" y="27837"/>
                  </a:lnTo>
                  <a:lnTo>
                    <a:pt x="38380" y="45044"/>
                  </a:lnTo>
                  <a:lnTo>
                    <a:pt x="23735" y="34415"/>
                  </a:lnTo>
                  <a:lnTo>
                    <a:pt x="9090" y="45044"/>
                  </a:lnTo>
                  <a:lnTo>
                    <a:pt x="14645" y="27837"/>
                  </a:lnTo>
                  <a:lnTo>
                    <a:pt x="0" y="17207"/>
                  </a:lnTo>
                  <a:lnTo>
                    <a:pt x="18179" y="17207"/>
                  </a:lnTo>
                  <a:lnTo>
                    <a:pt x="23735" y="0"/>
                  </a:lnTo>
                  <a:close/>
                </a:path>
              </a:pathLst>
            </a:custGeom>
            <a:solidFill>
              <a:srgbClr val="FFDA44"/>
            </a:solidFill>
            <a:ln w="1262" cap="flat">
              <a:noFill/>
              <a:prstDash val="solid"/>
              <a:miter/>
            </a:ln>
          </p:spPr>
          <p:txBody>
            <a:bodyPr rtlCol="0" anchor="ctr"/>
            <a:lstStyle/>
            <a:p>
              <a:endParaRPr lang="en-QA"/>
            </a:p>
          </p:txBody>
        </p:sp>
      </p:grpSp>
      <p:grpSp>
        <p:nvGrpSpPr>
          <p:cNvPr id="4478" name="Graphic 2">
            <a:extLst>
              <a:ext uri="{FF2B5EF4-FFF2-40B4-BE49-F238E27FC236}">
                <a16:creationId xmlns:a16="http://schemas.microsoft.com/office/drawing/2014/main" id="{604AE7E5-3C27-1325-7229-980523A486D2}"/>
              </a:ext>
            </a:extLst>
          </p:cNvPr>
          <p:cNvGrpSpPr/>
          <p:nvPr/>
        </p:nvGrpSpPr>
        <p:grpSpPr>
          <a:xfrm>
            <a:off x="17189382" y="4591065"/>
            <a:ext cx="855664" cy="570413"/>
            <a:chOff x="13360654" y="7274745"/>
            <a:chExt cx="647668" cy="431756"/>
          </a:xfrm>
        </p:grpSpPr>
        <p:sp>
          <p:nvSpPr>
            <p:cNvPr id="4479" name="Freeform 4478">
              <a:extLst>
                <a:ext uri="{FF2B5EF4-FFF2-40B4-BE49-F238E27FC236}">
                  <a16:creationId xmlns:a16="http://schemas.microsoft.com/office/drawing/2014/main" id="{23BB61D0-AD6B-3619-ACF4-DAD7B1B54468}"/>
                </a:ext>
              </a:extLst>
            </p:cNvPr>
            <p:cNvSpPr/>
            <p:nvPr/>
          </p:nvSpPr>
          <p:spPr>
            <a:xfrm>
              <a:off x="13360654" y="7274745"/>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338AF3"/>
            </a:solidFill>
            <a:ln w="1262" cap="flat">
              <a:noFill/>
              <a:prstDash val="solid"/>
              <a:miter/>
            </a:ln>
          </p:spPr>
          <p:txBody>
            <a:bodyPr rtlCol="0" anchor="ctr"/>
            <a:lstStyle/>
            <a:p>
              <a:endParaRPr lang="en-QA"/>
            </a:p>
          </p:txBody>
        </p:sp>
        <p:sp>
          <p:nvSpPr>
            <p:cNvPr id="8449" name="Freeform 8448">
              <a:extLst>
                <a:ext uri="{FF2B5EF4-FFF2-40B4-BE49-F238E27FC236}">
                  <a16:creationId xmlns:a16="http://schemas.microsoft.com/office/drawing/2014/main" id="{F589698A-6063-98E6-7C03-C0EDA038D270}"/>
                </a:ext>
              </a:extLst>
            </p:cNvPr>
            <p:cNvSpPr/>
            <p:nvPr/>
          </p:nvSpPr>
          <p:spPr>
            <a:xfrm>
              <a:off x="13543718" y="7396747"/>
              <a:ext cx="187735" cy="187738"/>
            </a:xfrm>
            <a:custGeom>
              <a:avLst/>
              <a:gdLst>
                <a:gd name="connsiteX0" fmla="*/ 93804 w 187735"/>
                <a:gd name="connsiteY0" fmla="*/ 187738 h 187738"/>
                <a:gd name="connsiteX1" fmla="*/ 187736 w 187735"/>
                <a:gd name="connsiteY1" fmla="*/ 93876 h 187738"/>
                <a:gd name="connsiteX2" fmla="*/ 93804 w 187735"/>
                <a:gd name="connsiteY2" fmla="*/ 0 h 187738"/>
                <a:gd name="connsiteX3" fmla="*/ 0 w 187735"/>
                <a:gd name="connsiteY3" fmla="*/ 93876 h 187738"/>
                <a:gd name="connsiteX4" fmla="*/ 93804 w 187735"/>
                <a:gd name="connsiteY4" fmla="*/ 187738 h 187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735" h="187738">
                  <a:moveTo>
                    <a:pt x="93804" y="187738"/>
                  </a:moveTo>
                  <a:cubicBezTo>
                    <a:pt x="145694" y="187738"/>
                    <a:pt x="187736" y="145711"/>
                    <a:pt x="187736" y="93876"/>
                  </a:cubicBezTo>
                  <a:cubicBezTo>
                    <a:pt x="187736" y="42027"/>
                    <a:pt x="145694" y="0"/>
                    <a:pt x="93804" y="0"/>
                  </a:cubicBezTo>
                  <a:cubicBezTo>
                    <a:pt x="42041" y="0"/>
                    <a:pt x="0" y="42027"/>
                    <a:pt x="0" y="93876"/>
                  </a:cubicBezTo>
                  <a:cubicBezTo>
                    <a:pt x="0" y="145711"/>
                    <a:pt x="42041" y="187738"/>
                    <a:pt x="93804" y="187738"/>
                  </a:cubicBezTo>
                  <a:close/>
                </a:path>
              </a:pathLst>
            </a:custGeom>
            <a:solidFill>
              <a:srgbClr val="FFDA44"/>
            </a:solidFill>
            <a:ln w="1262" cap="flat">
              <a:noFill/>
              <a:prstDash val="solid"/>
              <a:miter/>
            </a:ln>
          </p:spPr>
          <p:txBody>
            <a:bodyPr rtlCol="0" anchor="ctr"/>
            <a:lstStyle/>
            <a:p>
              <a:endParaRPr lang="en-QA"/>
            </a:p>
          </p:txBody>
        </p:sp>
      </p:grpSp>
      <p:grpSp>
        <p:nvGrpSpPr>
          <p:cNvPr id="8451" name="Graphic 2">
            <a:extLst>
              <a:ext uri="{FF2B5EF4-FFF2-40B4-BE49-F238E27FC236}">
                <a16:creationId xmlns:a16="http://schemas.microsoft.com/office/drawing/2014/main" id="{9150287D-B418-954E-4588-0DA6384D3FEB}"/>
              </a:ext>
            </a:extLst>
          </p:cNvPr>
          <p:cNvGrpSpPr/>
          <p:nvPr/>
        </p:nvGrpSpPr>
        <p:grpSpPr>
          <a:xfrm>
            <a:off x="17189382" y="3520306"/>
            <a:ext cx="855664" cy="570396"/>
            <a:chOff x="13360654" y="6464268"/>
            <a:chExt cx="647668" cy="431743"/>
          </a:xfrm>
        </p:grpSpPr>
        <p:sp>
          <p:nvSpPr>
            <p:cNvPr id="8453" name="Freeform 8452">
              <a:extLst>
                <a:ext uri="{FF2B5EF4-FFF2-40B4-BE49-F238E27FC236}">
                  <a16:creationId xmlns:a16="http://schemas.microsoft.com/office/drawing/2014/main" id="{2477CD82-D557-B2D2-5530-E4E8B4D647DA}"/>
                </a:ext>
              </a:extLst>
            </p:cNvPr>
            <p:cNvSpPr/>
            <p:nvPr/>
          </p:nvSpPr>
          <p:spPr>
            <a:xfrm>
              <a:off x="13360654" y="6464268"/>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D80027"/>
            </a:solidFill>
            <a:ln w="1262" cap="flat">
              <a:noFill/>
              <a:prstDash val="solid"/>
              <a:miter/>
            </a:ln>
          </p:spPr>
          <p:txBody>
            <a:bodyPr rtlCol="0" anchor="ctr"/>
            <a:lstStyle/>
            <a:p>
              <a:endParaRPr lang="en-QA"/>
            </a:p>
          </p:txBody>
        </p:sp>
        <p:sp>
          <p:nvSpPr>
            <p:cNvPr id="8455" name="Freeform 8454">
              <a:extLst>
                <a:ext uri="{FF2B5EF4-FFF2-40B4-BE49-F238E27FC236}">
                  <a16:creationId xmlns:a16="http://schemas.microsoft.com/office/drawing/2014/main" id="{217D080E-DCF2-C71E-DB9C-6FE43E81E41C}"/>
                </a:ext>
              </a:extLst>
            </p:cNvPr>
            <p:cNvSpPr/>
            <p:nvPr/>
          </p:nvSpPr>
          <p:spPr>
            <a:xfrm>
              <a:off x="13360654" y="6464268"/>
              <a:ext cx="248714" cy="431743"/>
            </a:xfrm>
            <a:custGeom>
              <a:avLst/>
              <a:gdLst>
                <a:gd name="connsiteX0" fmla="*/ 248715 w 248714"/>
                <a:gd name="connsiteY0" fmla="*/ 0 h 431743"/>
                <a:gd name="connsiteX1" fmla="*/ 248715 w 248714"/>
                <a:gd name="connsiteY1" fmla="*/ 431744 h 431743"/>
                <a:gd name="connsiteX2" fmla="*/ 0 w 248714"/>
                <a:gd name="connsiteY2" fmla="*/ 431744 h 431743"/>
                <a:gd name="connsiteX3" fmla="*/ 0 w 248714"/>
                <a:gd name="connsiteY3" fmla="*/ 0 h 431743"/>
                <a:gd name="connsiteX4" fmla="*/ 248715 w 248714"/>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714" h="431743">
                  <a:moveTo>
                    <a:pt x="248715" y="0"/>
                  </a:moveTo>
                  <a:lnTo>
                    <a:pt x="248715" y="431744"/>
                  </a:lnTo>
                  <a:lnTo>
                    <a:pt x="0" y="431744"/>
                  </a:lnTo>
                  <a:lnTo>
                    <a:pt x="0" y="0"/>
                  </a:lnTo>
                  <a:lnTo>
                    <a:pt x="248715" y="0"/>
                  </a:lnTo>
                  <a:close/>
                </a:path>
              </a:pathLst>
            </a:custGeom>
            <a:solidFill>
              <a:srgbClr val="6DA544"/>
            </a:solidFill>
            <a:ln w="1262" cap="flat">
              <a:noFill/>
              <a:prstDash val="solid"/>
              <a:miter/>
            </a:ln>
          </p:spPr>
          <p:txBody>
            <a:bodyPr rtlCol="0" anchor="ctr"/>
            <a:lstStyle/>
            <a:p>
              <a:endParaRPr lang="en-QA"/>
            </a:p>
          </p:txBody>
        </p:sp>
        <p:sp>
          <p:nvSpPr>
            <p:cNvPr id="8457" name="Freeform 8456">
              <a:extLst>
                <a:ext uri="{FF2B5EF4-FFF2-40B4-BE49-F238E27FC236}">
                  <a16:creationId xmlns:a16="http://schemas.microsoft.com/office/drawing/2014/main" id="{2869D7AC-FC81-3102-CC44-12EABC2411E9}"/>
                </a:ext>
              </a:extLst>
            </p:cNvPr>
            <p:cNvSpPr/>
            <p:nvPr/>
          </p:nvSpPr>
          <p:spPr>
            <a:xfrm>
              <a:off x="13528442" y="6599185"/>
              <a:ext cx="161852" cy="161908"/>
            </a:xfrm>
            <a:custGeom>
              <a:avLst/>
              <a:gdLst>
                <a:gd name="connsiteX0" fmla="*/ 80926 w 161852"/>
                <a:gd name="connsiteY0" fmla="*/ 161909 h 161908"/>
                <a:gd name="connsiteX1" fmla="*/ 161853 w 161852"/>
                <a:gd name="connsiteY1" fmla="*/ 80948 h 161908"/>
                <a:gd name="connsiteX2" fmla="*/ 80926 w 161852"/>
                <a:gd name="connsiteY2" fmla="*/ 0 h 161908"/>
                <a:gd name="connsiteX3" fmla="*/ 0 w 161852"/>
                <a:gd name="connsiteY3" fmla="*/ 80948 h 161908"/>
                <a:gd name="connsiteX4" fmla="*/ 80926 w 161852"/>
                <a:gd name="connsiteY4" fmla="*/ 161909 h 16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852" h="161908">
                  <a:moveTo>
                    <a:pt x="80926" y="161909"/>
                  </a:moveTo>
                  <a:cubicBezTo>
                    <a:pt x="125620" y="161909"/>
                    <a:pt x="161853" y="125664"/>
                    <a:pt x="161853" y="80948"/>
                  </a:cubicBezTo>
                  <a:cubicBezTo>
                    <a:pt x="161853" y="36245"/>
                    <a:pt x="125620" y="0"/>
                    <a:pt x="80926" y="0"/>
                  </a:cubicBezTo>
                  <a:cubicBezTo>
                    <a:pt x="36233" y="0"/>
                    <a:pt x="0" y="36245"/>
                    <a:pt x="0" y="80948"/>
                  </a:cubicBezTo>
                  <a:cubicBezTo>
                    <a:pt x="0" y="125664"/>
                    <a:pt x="36233" y="161909"/>
                    <a:pt x="80926" y="161909"/>
                  </a:cubicBezTo>
                  <a:close/>
                </a:path>
              </a:pathLst>
            </a:custGeom>
            <a:solidFill>
              <a:srgbClr val="FFDA44"/>
            </a:solidFill>
            <a:ln w="1262" cap="flat">
              <a:noFill/>
              <a:prstDash val="solid"/>
              <a:miter/>
            </a:ln>
          </p:spPr>
          <p:txBody>
            <a:bodyPr rtlCol="0" anchor="ctr"/>
            <a:lstStyle/>
            <a:p>
              <a:endParaRPr lang="en-QA"/>
            </a:p>
          </p:txBody>
        </p:sp>
        <p:sp>
          <p:nvSpPr>
            <p:cNvPr id="8459" name="Freeform 8458">
              <a:extLst>
                <a:ext uri="{FF2B5EF4-FFF2-40B4-BE49-F238E27FC236}">
                  <a16:creationId xmlns:a16="http://schemas.microsoft.com/office/drawing/2014/main" id="{30417138-9AF3-4D1D-A831-E691C4A403B3}"/>
                </a:ext>
              </a:extLst>
            </p:cNvPr>
            <p:cNvSpPr/>
            <p:nvPr/>
          </p:nvSpPr>
          <p:spPr>
            <a:xfrm>
              <a:off x="13563918" y="6639659"/>
              <a:ext cx="91026" cy="96135"/>
            </a:xfrm>
            <a:custGeom>
              <a:avLst/>
              <a:gdLst>
                <a:gd name="connsiteX0" fmla="*/ 0 w 91026"/>
                <a:gd name="connsiteY0" fmla="*/ 0 h 96135"/>
                <a:gd name="connsiteX1" fmla="*/ 0 w 91026"/>
                <a:gd name="connsiteY1" fmla="*/ 50598 h 96135"/>
                <a:gd name="connsiteX2" fmla="*/ 45450 w 91026"/>
                <a:gd name="connsiteY2" fmla="*/ 96135 h 96135"/>
                <a:gd name="connsiteX3" fmla="*/ 91027 w 91026"/>
                <a:gd name="connsiteY3" fmla="*/ 50598 h 96135"/>
                <a:gd name="connsiteX4" fmla="*/ 91027 w 91026"/>
                <a:gd name="connsiteY4" fmla="*/ 0 h 96135"/>
                <a:gd name="connsiteX5" fmla="*/ 0 w 91026"/>
                <a:gd name="connsiteY5" fmla="*/ 0 h 96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26" h="96135">
                  <a:moveTo>
                    <a:pt x="0" y="0"/>
                  </a:moveTo>
                  <a:lnTo>
                    <a:pt x="0" y="50598"/>
                  </a:lnTo>
                  <a:cubicBezTo>
                    <a:pt x="0" y="75747"/>
                    <a:pt x="20326" y="96135"/>
                    <a:pt x="45450" y="96135"/>
                  </a:cubicBezTo>
                  <a:cubicBezTo>
                    <a:pt x="70575" y="96135"/>
                    <a:pt x="91027" y="75747"/>
                    <a:pt x="91027" y="50598"/>
                  </a:cubicBezTo>
                  <a:lnTo>
                    <a:pt x="91027" y="0"/>
                  </a:lnTo>
                  <a:lnTo>
                    <a:pt x="0" y="0"/>
                  </a:lnTo>
                  <a:close/>
                </a:path>
              </a:pathLst>
            </a:custGeom>
            <a:solidFill>
              <a:srgbClr val="D80027"/>
            </a:solidFill>
            <a:ln w="1262" cap="flat">
              <a:noFill/>
              <a:prstDash val="solid"/>
              <a:miter/>
            </a:ln>
          </p:spPr>
          <p:txBody>
            <a:bodyPr rtlCol="0" anchor="ctr"/>
            <a:lstStyle/>
            <a:p>
              <a:endParaRPr lang="en-QA"/>
            </a:p>
          </p:txBody>
        </p:sp>
        <p:sp>
          <p:nvSpPr>
            <p:cNvPr id="8461" name="Freeform 8460">
              <a:extLst>
                <a:ext uri="{FF2B5EF4-FFF2-40B4-BE49-F238E27FC236}">
                  <a16:creationId xmlns:a16="http://schemas.microsoft.com/office/drawing/2014/main" id="{864BD4D8-6F96-30A9-91A2-402F269BE28F}"/>
                </a:ext>
              </a:extLst>
            </p:cNvPr>
            <p:cNvSpPr/>
            <p:nvPr/>
          </p:nvSpPr>
          <p:spPr>
            <a:xfrm>
              <a:off x="13594219" y="6670021"/>
              <a:ext cx="30300" cy="35411"/>
            </a:xfrm>
            <a:custGeom>
              <a:avLst/>
              <a:gdLst>
                <a:gd name="connsiteX0" fmla="*/ 15150 w 30300"/>
                <a:gd name="connsiteY0" fmla="*/ 35411 h 35411"/>
                <a:gd name="connsiteX1" fmla="*/ 0 w 30300"/>
                <a:gd name="connsiteY1" fmla="*/ 20237 h 35411"/>
                <a:gd name="connsiteX2" fmla="*/ 0 w 30300"/>
                <a:gd name="connsiteY2" fmla="*/ 0 h 35411"/>
                <a:gd name="connsiteX3" fmla="*/ 30300 w 30300"/>
                <a:gd name="connsiteY3" fmla="*/ 0 h 35411"/>
                <a:gd name="connsiteX4" fmla="*/ 30300 w 30300"/>
                <a:gd name="connsiteY4" fmla="*/ 20237 h 35411"/>
                <a:gd name="connsiteX5" fmla="*/ 15150 w 30300"/>
                <a:gd name="connsiteY5" fmla="*/ 35411 h 3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300" h="35411">
                  <a:moveTo>
                    <a:pt x="15150" y="35411"/>
                  </a:moveTo>
                  <a:cubicBezTo>
                    <a:pt x="6818" y="35411"/>
                    <a:pt x="0" y="28607"/>
                    <a:pt x="0" y="20237"/>
                  </a:cubicBezTo>
                  <a:lnTo>
                    <a:pt x="0" y="0"/>
                  </a:lnTo>
                  <a:lnTo>
                    <a:pt x="30300" y="0"/>
                  </a:lnTo>
                  <a:lnTo>
                    <a:pt x="30300" y="20237"/>
                  </a:lnTo>
                  <a:cubicBezTo>
                    <a:pt x="30300" y="28607"/>
                    <a:pt x="23609" y="35411"/>
                    <a:pt x="15150" y="35411"/>
                  </a:cubicBezTo>
                  <a:close/>
                </a:path>
              </a:pathLst>
            </a:custGeom>
            <a:solidFill>
              <a:srgbClr val="FFFFFF"/>
            </a:solidFill>
            <a:ln w="1262" cap="flat">
              <a:noFill/>
              <a:prstDash val="solid"/>
              <a:miter/>
            </a:ln>
          </p:spPr>
          <p:txBody>
            <a:bodyPr rtlCol="0" anchor="ctr"/>
            <a:lstStyle/>
            <a:p>
              <a:endParaRPr lang="en-QA"/>
            </a:p>
          </p:txBody>
        </p:sp>
      </p:grpSp>
      <p:grpSp>
        <p:nvGrpSpPr>
          <p:cNvPr id="8849" name="Graphic 2">
            <a:extLst>
              <a:ext uri="{FF2B5EF4-FFF2-40B4-BE49-F238E27FC236}">
                <a16:creationId xmlns:a16="http://schemas.microsoft.com/office/drawing/2014/main" id="{2A3CC199-7772-6C16-BBA5-44C0B3B1241C}"/>
              </a:ext>
            </a:extLst>
          </p:cNvPr>
          <p:cNvGrpSpPr/>
          <p:nvPr/>
        </p:nvGrpSpPr>
        <p:grpSpPr>
          <a:xfrm>
            <a:off x="15833328" y="9944944"/>
            <a:ext cx="855664" cy="570413"/>
            <a:chOff x="12334232" y="11327194"/>
            <a:chExt cx="647668" cy="431756"/>
          </a:xfrm>
        </p:grpSpPr>
        <p:sp>
          <p:nvSpPr>
            <p:cNvPr id="8850" name="Freeform 8849">
              <a:extLst>
                <a:ext uri="{FF2B5EF4-FFF2-40B4-BE49-F238E27FC236}">
                  <a16:creationId xmlns:a16="http://schemas.microsoft.com/office/drawing/2014/main" id="{96507401-D739-B18E-866B-F961ED66E68A}"/>
                </a:ext>
              </a:extLst>
            </p:cNvPr>
            <p:cNvSpPr/>
            <p:nvPr/>
          </p:nvSpPr>
          <p:spPr>
            <a:xfrm>
              <a:off x="12334232" y="1132719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0000"/>
            </a:solidFill>
            <a:ln w="1262" cap="flat">
              <a:noFill/>
              <a:prstDash val="solid"/>
              <a:miter/>
            </a:ln>
          </p:spPr>
          <p:txBody>
            <a:bodyPr rtlCol="0" anchor="ctr"/>
            <a:lstStyle/>
            <a:p>
              <a:endParaRPr lang="en-QA"/>
            </a:p>
          </p:txBody>
        </p:sp>
        <p:sp>
          <p:nvSpPr>
            <p:cNvPr id="8851" name="Freeform 8850">
              <a:extLst>
                <a:ext uri="{FF2B5EF4-FFF2-40B4-BE49-F238E27FC236}">
                  <a16:creationId xmlns:a16="http://schemas.microsoft.com/office/drawing/2014/main" id="{11C220FD-D841-4BE9-8092-FE8CF1802F3C}"/>
                </a:ext>
              </a:extLst>
            </p:cNvPr>
            <p:cNvSpPr/>
            <p:nvPr/>
          </p:nvSpPr>
          <p:spPr>
            <a:xfrm>
              <a:off x="12334232" y="1132719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Lst>
              <a:ahLst/>
              <a:cxnLst>
                <a:cxn ang="0">
                  <a:pos x="connsiteX0" y="connsiteY0"/>
                </a:cxn>
                <a:cxn ang="0">
                  <a:pos x="connsiteX1" y="connsiteY1"/>
                </a:cxn>
                <a:cxn ang="0">
                  <a:pos x="connsiteX2" y="connsiteY2"/>
                </a:cxn>
              </a:cxnLst>
              <a:rect l="l" t="t" r="r" b="b"/>
              <a:pathLst>
                <a:path w="647668" h="431756">
                  <a:moveTo>
                    <a:pt x="0" y="0"/>
                  </a:moveTo>
                  <a:lnTo>
                    <a:pt x="647668" y="0"/>
                  </a:lnTo>
                  <a:lnTo>
                    <a:pt x="647668" y="431756"/>
                  </a:lnTo>
                </a:path>
              </a:pathLst>
            </a:custGeom>
            <a:solidFill>
              <a:srgbClr val="A2001D"/>
            </a:solidFill>
            <a:ln w="1262" cap="flat">
              <a:noFill/>
              <a:prstDash val="solid"/>
              <a:miter/>
            </a:ln>
          </p:spPr>
          <p:txBody>
            <a:bodyPr rtlCol="0" anchor="ctr"/>
            <a:lstStyle/>
            <a:p>
              <a:endParaRPr lang="en-QA"/>
            </a:p>
          </p:txBody>
        </p:sp>
        <p:sp>
          <p:nvSpPr>
            <p:cNvPr id="8852" name="Freeform 8851">
              <a:extLst>
                <a:ext uri="{FF2B5EF4-FFF2-40B4-BE49-F238E27FC236}">
                  <a16:creationId xmlns:a16="http://schemas.microsoft.com/office/drawing/2014/main" id="{89CCE304-E441-AB07-EB80-3B14185B5EB7}"/>
                </a:ext>
              </a:extLst>
            </p:cNvPr>
            <p:cNvSpPr/>
            <p:nvPr/>
          </p:nvSpPr>
          <p:spPr>
            <a:xfrm>
              <a:off x="12484421" y="11528995"/>
              <a:ext cx="159568" cy="178332"/>
            </a:xfrm>
            <a:custGeom>
              <a:avLst/>
              <a:gdLst>
                <a:gd name="connsiteX0" fmla="*/ 108665 w 159568"/>
                <a:gd name="connsiteY0" fmla="*/ 103243 h 178332"/>
                <a:gd name="connsiteX1" fmla="*/ 112161 w 159568"/>
                <a:gd name="connsiteY1" fmla="*/ 113999 h 178332"/>
                <a:gd name="connsiteX2" fmla="*/ 123473 w 159568"/>
                <a:gd name="connsiteY2" fmla="*/ 113999 h 178332"/>
                <a:gd name="connsiteX3" fmla="*/ 114320 w 159568"/>
                <a:gd name="connsiteY3" fmla="*/ 120640 h 178332"/>
                <a:gd name="connsiteX4" fmla="*/ 117818 w 159568"/>
                <a:gd name="connsiteY4" fmla="*/ 131395 h 178332"/>
                <a:gd name="connsiteX5" fmla="*/ 108665 w 159568"/>
                <a:gd name="connsiteY5" fmla="*/ 124755 h 178332"/>
                <a:gd name="connsiteX6" fmla="*/ 99512 w 159568"/>
                <a:gd name="connsiteY6" fmla="*/ 131395 h 178332"/>
                <a:gd name="connsiteX7" fmla="*/ 103008 w 159568"/>
                <a:gd name="connsiteY7" fmla="*/ 120640 h 178332"/>
                <a:gd name="connsiteX8" fmla="*/ 93855 w 159568"/>
                <a:gd name="connsiteY8" fmla="*/ 113999 h 178332"/>
                <a:gd name="connsiteX9" fmla="*/ 105167 w 159568"/>
                <a:gd name="connsiteY9" fmla="*/ 113999 h 178332"/>
                <a:gd name="connsiteX10" fmla="*/ 108665 w 159568"/>
                <a:gd name="connsiteY10" fmla="*/ 103243 h 178332"/>
                <a:gd name="connsiteX11" fmla="*/ 79779 w 159568"/>
                <a:gd name="connsiteY11" fmla="*/ 0 h 178332"/>
                <a:gd name="connsiteX12" fmla="*/ 85610 w 159568"/>
                <a:gd name="connsiteY12" fmla="*/ 17927 h 178332"/>
                <a:gd name="connsiteX13" fmla="*/ 104460 w 159568"/>
                <a:gd name="connsiteY13" fmla="*/ 17927 h 178332"/>
                <a:gd name="connsiteX14" fmla="*/ 89209 w 159568"/>
                <a:gd name="connsiteY14" fmla="*/ 28998 h 178332"/>
                <a:gd name="connsiteX15" fmla="*/ 95030 w 159568"/>
                <a:gd name="connsiteY15" fmla="*/ 46925 h 178332"/>
                <a:gd name="connsiteX16" fmla="*/ 79779 w 159568"/>
                <a:gd name="connsiteY16" fmla="*/ 35842 h 178332"/>
                <a:gd name="connsiteX17" fmla="*/ 64527 w 159568"/>
                <a:gd name="connsiteY17" fmla="*/ 46925 h 178332"/>
                <a:gd name="connsiteX18" fmla="*/ 70360 w 159568"/>
                <a:gd name="connsiteY18" fmla="*/ 28998 h 178332"/>
                <a:gd name="connsiteX19" fmla="*/ 55109 w 159568"/>
                <a:gd name="connsiteY19" fmla="*/ 17927 h 178332"/>
                <a:gd name="connsiteX20" fmla="*/ 73958 w 159568"/>
                <a:gd name="connsiteY20" fmla="*/ 17927 h 178332"/>
                <a:gd name="connsiteX21" fmla="*/ 79779 w 159568"/>
                <a:gd name="connsiteY21" fmla="*/ 0 h 178332"/>
                <a:gd name="connsiteX22" fmla="*/ 79779 w 159568"/>
                <a:gd name="connsiteY22" fmla="*/ 131395 h 178332"/>
                <a:gd name="connsiteX23" fmla="*/ 85610 w 159568"/>
                <a:gd name="connsiteY23" fmla="*/ 149322 h 178332"/>
                <a:gd name="connsiteX24" fmla="*/ 104460 w 159568"/>
                <a:gd name="connsiteY24" fmla="*/ 149322 h 178332"/>
                <a:gd name="connsiteX25" fmla="*/ 89209 w 159568"/>
                <a:gd name="connsiteY25" fmla="*/ 160407 h 178332"/>
                <a:gd name="connsiteX26" fmla="*/ 95030 w 159568"/>
                <a:gd name="connsiteY26" fmla="*/ 178333 h 178332"/>
                <a:gd name="connsiteX27" fmla="*/ 79779 w 159568"/>
                <a:gd name="connsiteY27" fmla="*/ 167249 h 178332"/>
                <a:gd name="connsiteX28" fmla="*/ 64527 w 159568"/>
                <a:gd name="connsiteY28" fmla="*/ 178333 h 178332"/>
                <a:gd name="connsiteX29" fmla="*/ 70360 w 159568"/>
                <a:gd name="connsiteY29" fmla="*/ 160407 h 178332"/>
                <a:gd name="connsiteX30" fmla="*/ 55109 w 159568"/>
                <a:gd name="connsiteY30" fmla="*/ 149322 h 178332"/>
                <a:gd name="connsiteX31" fmla="*/ 73958 w 159568"/>
                <a:gd name="connsiteY31" fmla="*/ 149322 h 178332"/>
                <a:gd name="connsiteX32" fmla="*/ 79779 w 159568"/>
                <a:gd name="connsiteY32" fmla="*/ 131395 h 178332"/>
                <a:gd name="connsiteX33" fmla="*/ 134886 w 159568"/>
                <a:gd name="connsiteY33" fmla="*/ 46925 h 178332"/>
                <a:gd name="connsiteX34" fmla="*/ 140719 w 159568"/>
                <a:gd name="connsiteY34" fmla="*/ 64852 h 178332"/>
                <a:gd name="connsiteX35" fmla="*/ 159568 w 159568"/>
                <a:gd name="connsiteY35" fmla="*/ 64852 h 178332"/>
                <a:gd name="connsiteX36" fmla="*/ 144317 w 159568"/>
                <a:gd name="connsiteY36" fmla="*/ 75924 h 178332"/>
                <a:gd name="connsiteX37" fmla="*/ 150138 w 159568"/>
                <a:gd name="connsiteY37" fmla="*/ 93850 h 178332"/>
                <a:gd name="connsiteX38" fmla="*/ 134886 w 159568"/>
                <a:gd name="connsiteY38" fmla="*/ 82779 h 178332"/>
                <a:gd name="connsiteX39" fmla="*/ 119649 w 159568"/>
                <a:gd name="connsiteY39" fmla="*/ 93850 h 178332"/>
                <a:gd name="connsiteX40" fmla="*/ 125468 w 159568"/>
                <a:gd name="connsiteY40" fmla="*/ 75924 h 178332"/>
                <a:gd name="connsiteX41" fmla="*/ 110217 w 159568"/>
                <a:gd name="connsiteY41" fmla="*/ 64852 h 178332"/>
                <a:gd name="connsiteX42" fmla="*/ 129067 w 159568"/>
                <a:gd name="connsiteY42" fmla="*/ 64852 h 178332"/>
                <a:gd name="connsiteX43" fmla="*/ 134886 w 159568"/>
                <a:gd name="connsiteY43" fmla="*/ 46925 h 178332"/>
                <a:gd name="connsiteX44" fmla="*/ 24670 w 159568"/>
                <a:gd name="connsiteY44" fmla="*/ 46925 h 178332"/>
                <a:gd name="connsiteX45" fmla="*/ 30502 w 159568"/>
                <a:gd name="connsiteY45" fmla="*/ 64852 h 178332"/>
                <a:gd name="connsiteX46" fmla="*/ 49339 w 159568"/>
                <a:gd name="connsiteY46" fmla="*/ 64852 h 178332"/>
                <a:gd name="connsiteX47" fmla="*/ 34100 w 159568"/>
                <a:gd name="connsiteY47" fmla="*/ 75924 h 178332"/>
                <a:gd name="connsiteX48" fmla="*/ 39921 w 159568"/>
                <a:gd name="connsiteY48" fmla="*/ 93850 h 178332"/>
                <a:gd name="connsiteX49" fmla="*/ 24670 w 159568"/>
                <a:gd name="connsiteY49" fmla="*/ 82779 h 178332"/>
                <a:gd name="connsiteX50" fmla="*/ 9418 w 159568"/>
                <a:gd name="connsiteY50" fmla="*/ 93850 h 178332"/>
                <a:gd name="connsiteX51" fmla="*/ 15251 w 159568"/>
                <a:gd name="connsiteY51" fmla="*/ 75924 h 178332"/>
                <a:gd name="connsiteX52" fmla="*/ 0 w 159568"/>
                <a:gd name="connsiteY52" fmla="*/ 64852 h 178332"/>
                <a:gd name="connsiteX53" fmla="*/ 18849 w 159568"/>
                <a:gd name="connsiteY53" fmla="*/ 64852 h 178332"/>
                <a:gd name="connsiteX54" fmla="*/ 24670 w 159568"/>
                <a:gd name="connsiteY54" fmla="*/ 46925 h 17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59568" h="178332">
                  <a:moveTo>
                    <a:pt x="108665" y="103243"/>
                  </a:moveTo>
                  <a:lnTo>
                    <a:pt x="112161" y="113999"/>
                  </a:lnTo>
                  <a:lnTo>
                    <a:pt x="123473" y="113999"/>
                  </a:lnTo>
                  <a:lnTo>
                    <a:pt x="114320" y="120640"/>
                  </a:lnTo>
                  <a:lnTo>
                    <a:pt x="117818" y="131395"/>
                  </a:lnTo>
                  <a:lnTo>
                    <a:pt x="108665" y="124755"/>
                  </a:lnTo>
                  <a:lnTo>
                    <a:pt x="99512" y="131395"/>
                  </a:lnTo>
                  <a:lnTo>
                    <a:pt x="103008" y="120640"/>
                  </a:lnTo>
                  <a:lnTo>
                    <a:pt x="93855" y="113999"/>
                  </a:lnTo>
                  <a:lnTo>
                    <a:pt x="105167" y="113999"/>
                  </a:lnTo>
                  <a:lnTo>
                    <a:pt x="108665" y="103243"/>
                  </a:lnTo>
                  <a:close/>
                  <a:moveTo>
                    <a:pt x="79779" y="0"/>
                  </a:moveTo>
                  <a:lnTo>
                    <a:pt x="85610" y="17927"/>
                  </a:lnTo>
                  <a:lnTo>
                    <a:pt x="104460" y="17927"/>
                  </a:lnTo>
                  <a:lnTo>
                    <a:pt x="89209" y="28998"/>
                  </a:lnTo>
                  <a:lnTo>
                    <a:pt x="95030" y="46925"/>
                  </a:lnTo>
                  <a:lnTo>
                    <a:pt x="79779" y="35842"/>
                  </a:lnTo>
                  <a:lnTo>
                    <a:pt x="64527" y="46925"/>
                  </a:lnTo>
                  <a:lnTo>
                    <a:pt x="70360" y="28998"/>
                  </a:lnTo>
                  <a:lnTo>
                    <a:pt x="55109" y="17927"/>
                  </a:lnTo>
                  <a:lnTo>
                    <a:pt x="73958" y="17927"/>
                  </a:lnTo>
                  <a:lnTo>
                    <a:pt x="79779" y="0"/>
                  </a:lnTo>
                  <a:close/>
                  <a:moveTo>
                    <a:pt x="79779" y="131395"/>
                  </a:moveTo>
                  <a:lnTo>
                    <a:pt x="85610" y="149322"/>
                  </a:lnTo>
                  <a:lnTo>
                    <a:pt x="104460" y="149322"/>
                  </a:lnTo>
                  <a:lnTo>
                    <a:pt x="89209" y="160407"/>
                  </a:lnTo>
                  <a:lnTo>
                    <a:pt x="95030" y="178333"/>
                  </a:lnTo>
                  <a:lnTo>
                    <a:pt x="79779" y="167249"/>
                  </a:lnTo>
                  <a:lnTo>
                    <a:pt x="64527" y="178333"/>
                  </a:lnTo>
                  <a:lnTo>
                    <a:pt x="70360" y="160407"/>
                  </a:lnTo>
                  <a:lnTo>
                    <a:pt x="55109" y="149322"/>
                  </a:lnTo>
                  <a:lnTo>
                    <a:pt x="73958" y="149322"/>
                  </a:lnTo>
                  <a:lnTo>
                    <a:pt x="79779" y="131395"/>
                  </a:lnTo>
                  <a:close/>
                  <a:moveTo>
                    <a:pt x="134886" y="46925"/>
                  </a:moveTo>
                  <a:lnTo>
                    <a:pt x="140719" y="64852"/>
                  </a:lnTo>
                  <a:lnTo>
                    <a:pt x="159568" y="64852"/>
                  </a:lnTo>
                  <a:lnTo>
                    <a:pt x="144317" y="75924"/>
                  </a:lnTo>
                  <a:lnTo>
                    <a:pt x="150138" y="93850"/>
                  </a:lnTo>
                  <a:lnTo>
                    <a:pt x="134886" y="82779"/>
                  </a:lnTo>
                  <a:lnTo>
                    <a:pt x="119649" y="93850"/>
                  </a:lnTo>
                  <a:lnTo>
                    <a:pt x="125468" y="75924"/>
                  </a:lnTo>
                  <a:lnTo>
                    <a:pt x="110217" y="64852"/>
                  </a:lnTo>
                  <a:lnTo>
                    <a:pt x="129067" y="64852"/>
                  </a:lnTo>
                  <a:lnTo>
                    <a:pt x="134886" y="46925"/>
                  </a:lnTo>
                  <a:close/>
                  <a:moveTo>
                    <a:pt x="24670" y="46925"/>
                  </a:moveTo>
                  <a:lnTo>
                    <a:pt x="30502" y="64852"/>
                  </a:lnTo>
                  <a:lnTo>
                    <a:pt x="49339" y="64852"/>
                  </a:lnTo>
                  <a:lnTo>
                    <a:pt x="34100" y="75924"/>
                  </a:lnTo>
                  <a:lnTo>
                    <a:pt x="39921" y="93850"/>
                  </a:lnTo>
                  <a:lnTo>
                    <a:pt x="24670" y="82779"/>
                  </a:lnTo>
                  <a:lnTo>
                    <a:pt x="9418" y="93850"/>
                  </a:lnTo>
                  <a:lnTo>
                    <a:pt x="15251" y="75924"/>
                  </a:lnTo>
                  <a:lnTo>
                    <a:pt x="0" y="64852"/>
                  </a:lnTo>
                  <a:lnTo>
                    <a:pt x="18849" y="64852"/>
                  </a:lnTo>
                  <a:lnTo>
                    <a:pt x="24670" y="46925"/>
                  </a:lnTo>
                  <a:close/>
                </a:path>
              </a:pathLst>
            </a:custGeom>
            <a:solidFill>
              <a:srgbClr val="FFFFFF"/>
            </a:solidFill>
            <a:ln w="1262" cap="flat">
              <a:noFill/>
              <a:prstDash val="solid"/>
              <a:miter/>
            </a:ln>
          </p:spPr>
          <p:txBody>
            <a:bodyPr rtlCol="0" anchor="ctr"/>
            <a:lstStyle/>
            <a:p>
              <a:endParaRPr lang="en-QA"/>
            </a:p>
          </p:txBody>
        </p:sp>
        <p:sp>
          <p:nvSpPr>
            <p:cNvPr id="8853" name="Freeform 8852">
              <a:extLst>
                <a:ext uri="{FF2B5EF4-FFF2-40B4-BE49-F238E27FC236}">
                  <a16:creationId xmlns:a16="http://schemas.microsoft.com/office/drawing/2014/main" id="{9CEE36FA-3BC4-A82D-ED65-130A2ADA327B}"/>
                </a:ext>
              </a:extLst>
            </p:cNvPr>
            <p:cNvSpPr/>
            <p:nvPr/>
          </p:nvSpPr>
          <p:spPr>
            <a:xfrm>
              <a:off x="12662536" y="11383360"/>
              <a:ext cx="164492" cy="173787"/>
            </a:xfrm>
            <a:custGeom>
              <a:avLst/>
              <a:gdLst>
                <a:gd name="connsiteX0" fmla="*/ 147991 w 164492"/>
                <a:gd name="connsiteY0" fmla="*/ 94140 h 173787"/>
                <a:gd name="connsiteX1" fmla="*/ 112338 w 164492"/>
                <a:gd name="connsiteY1" fmla="*/ 77817 h 173787"/>
                <a:gd name="connsiteX2" fmla="*/ 152663 w 164492"/>
                <a:gd name="connsiteY2" fmla="*/ 46458 h 173787"/>
                <a:gd name="connsiteX3" fmla="*/ 94069 w 164492"/>
                <a:gd name="connsiteY3" fmla="*/ 24667 h 173787"/>
                <a:gd name="connsiteX4" fmla="*/ 79652 w 164492"/>
                <a:gd name="connsiteY4" fmla="*/ 0 h 173787"/>
                <a:gd name="connsiteX5" fmla="*/ 63719 w 164492"/>
                <a:gd name="connsiteY5" fmla="*/ 31851 h 173787"/>
                <a:gd name="connsiteX6" fmla="*/ 59742 w 164492"/>
                <a:gd name="connsiteY6" fmla="*/ 26548 h 173787"/>
                <a:gd name="connsiteX7" fmla="*/ 26551 w 164492"/>
                <a:gd name="connsiteY7" fmla="*/ 26548 h 173787"/>
                <a:gd name="connsiteX8" fmla="*/ 26551 w 164492"/>
                <a:gd name="connsiteY8" fmla="*/ 59726 h 173787"/>
                <a:gd name="connsiteX9" fmla="*/ 31866 w 164492"/>
                <a:gd name="connsiteY9" fmla="*/ 63703 h 173787"/>
                <a:gd name="connsiteX10" fmla="*/ 0 w 164492"/>
                <a:gd name="connsiteY10" fmla="*/ 79634 h 173787"/>
                <a:gd name="connsiteX11" fmla="*/ 24694 w 164492"/>
                <a:gd name="connsiteY11" fmla="*/ 94052 h 173787"/>
                <a:gd name="connsiteX12" fmla="*/ 46460 w 164492"/>
                <a:gd name="connsiteY12" fmla="*/ 152641 h 173787"/>
                <a:gd name="connsiteX13" fmla="*/ 81697 w 164492"/>
                <a:gd name="connsiteY13" fmla="*/ 107345 h 173787"/>
                <a:gd name="connsiteX14" fmla="*/ 91583 w 164492"/>
                <a:gd name="connsiteY14" fmla="*/ 103292 h 173787"/>
                <a:gd name="connsiteX15" fmla="*/ 101531 w 164492"/>
                <a:gd name="connsiteY15" fmla="*/ 107421 h 173787"/>
                <a:gd name="connsiteX16" fmla="*/ 104586 w 164492"/>
                <a:gd name="connsiteY16" fmla="*/ 111978 h 173787"/>
                <a:gd name="connsiteX17" fmla="*/ 105660 w 164492"/>
                <a:gd name="connsiteY17" fmla="*/ 117369 h 173787"/>
                <a:gd name="connsiteX18" fmla="*/ 101531 w 164492"/>
                <a:gd name="connsiteY18" fmla="*/ 127329 h 173787"/>
                <a:gd name="connsiteX19" fmla="*/ 114813 w 164492"/>
                <a:gd name="connsiteY19" fmla="*/ 140597 h 173787"/>
                <a:gd name="connsiteX20" fmla="*/ 124433 w 164492"/>
                <a:gd name="connsiteY20" fmla="*/ 117369 h 173787"/>
                <a:gd name="connsiteX21" fmla="*/ 117905 w 164492"/>
                <a:gd name="connsiteY21" fmla="*/ 97725 h 173787"/>
                <a:gd name="connsiteX22" fmla="*/ 134723 w 164492"/>
                <a:gd name="connsiteY22" fmla="*/ 107421 h 173787"/>
                <a:gd name="connsiteX23" fmla="*/ 134723 w 164492"/>
                <a:gd name="connsiteY23" fmla="*/ 160507 h 173787"/>
                <a:gd name="connsiteX24" fmla="*/ 147991 w 164492"/>
                <a:gd name="connsiteY24" fmla="*/ 173787 h 173787"/>
                <a:gd name="connsiteX25" fmla="*/ 164493 w 164492"/>
                <a:gd name="connsiteY25" fmla="*/ 133970 h 173787"/>
                <a:gd name="connsiteX26" fmla="*/ 147991 w 164492"/>
                <a:gd name="connsiteY26" fmla="*/ 94140 h 17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4492" h="173787">
                  <a:moveTo>
                    <a:pt x="147991" y="94140"/>
                  </a:moveTo>
                  <a:cubicBezTo>
                    <a:pt x="138346" y="84495"/>
                    <a:pt x="125810" y="78802"/>
                    <a:pt x="112338" y="77817"/>
                  </a:cubicBezTo>
                  <a:lnTo>
                    <a:pt x="152663" y="46458"/>
                  </a:lnTo>
                  <a:cubicBezTo>
                    <a:pt x="136604" y="30386"/>
                    <a:pt x="115078" y="23139"/>
                    <a:pt x="94069" y="24667"/>
                  </a:cubicBezTo>
                  <a:cubicBezTo>
                    <a:pt x="91482" y="15338"/>
                    <a:pt x="86507" y="6842"/>
                    <a:pt x="79652" y="0"/>
                  </a:cubicBezTo>
                  <a:lnTo>
                    <a:pt x="63719" y="31851"/>
                  </a:lnTo>
                  <a:cubicBezTo>
                    <a:pt x="62658" y="29907"/>
                    <a:pt x="61321" y="28114"/>
                    <a:pt x="59742" y="26548"/>
                  </a:cubicBezTo>
                  <a:cubicBezTo>
                    <a:pt x="50576" y="17383"/>
                    <a:pt x="35716" y="17383"/>
                    <a:pt x="26551" y="26548"/>
                  </a:cubicBezTo>
                  <a:cubicBezTo>
                    <a:pt x="17398" y="35701"/>
                    <a:pt x="17398" y="50561"/>
                    <a:pt x="26551" y="59726"/>
                  </a:cubicBezTo>
                  <a:cubicBezTo>
                    <a:pt x="28129" y="61304"/>
                    <a:pt x="29922" y="62641"/>
                    <a:pt x="31866" y="63703"/>
                  </a:cubicBezTo>
                  <a:lnTo>
                    <a:pt x="0" y="79634"/>
                  </a:lnTo>
                  <a:cubicBezTo>
                    <a:pt x="6855" y="86502"/>
                    <a:pt x="15365" y="91463"/>
                    <a:pt x="24694" y="94052"/>
                  </a:cubicBezTo>
                  <a:cubicBezTo>
                    <a:pt x="23154" y="115059"/>
                    <a:pt x="30401" y="136583"/>
                    <a:pt x="46460" y="152641"/>
                  </a:cubicBezTo>
                  <a:lnTo>
                    <a:pt x="81697" y="107345"/>
                  </a:lnTo>
                  <a:cubicBezTo>
                    <a:pt x="84323" y="104745"/>
                    <a:pt x="87884" y="103280"/>
                    <a:pt x="91583" y="103292"/>
                  </a:cubicBezTo>
                  <a:cubicBezTo>
                    <a:pt x="95332" y="103292"/>
                    <a:pt x="98867" y="104757"/>
                    <a:pt x="101531" y="107421"/>
                  </a:cubicBezTo>
                  <a:cubicBezTo>
                    <a:pt x="102844" y="108721"/>
                    <a:pt x="103880" y="110274"/>
                    <a:pt x="104586" y="111978"/>
                  </a:cubicBezTo>
                  <a:cubicBezTo>
                    <a:pt x="105294" y="113695"/>
                    <a:pt x="105660" y="115526"/>
                    <a:pt x="105660" y="117369"/>
                  </a:cubicBezTo>
                  <a:cubicBezTo>
                    <a:pt x="105660" y="121131"/>
                    <a:pt x="104195" y="124666"/>
                    <a:pt x="101531" y="127329"/>
                  </a:cubicBezTo>
                  <a:lnTo>
                    <a:pt x="114813" y="140597"/>
                  </a:lnTo>
                  <a:cubicBezTo>
                    <a:pt x="121011" y="134400"/>
                    <a:pt x="124433" y="126143"/>
                    <a:pt x="124433" y="117369"/>
                  </a:cubicBezTo>
                  <a:cubicBezTo>
                    <a:pt x="124433" y="110198"/>
                    <a:pt x="122136" y="103369"/>
                    <a:pt x="117905" y="97725"/>
                  </a:cubicBezTo>
                  <a:cubicBezTo>
                    <a:pt x="124269" y="99418"/>
                    <a:pt x="130063" y="102762"/>
                    <a:pt x="134723" y="107421"/>
                  </a:cubicBezTo>
                  <a:cubicBezTo>
                    <a:pt x="149355" y="122053"/>
                    <a:pt x="149355" y="145875"/>
                    <a:pt x="134723" y="160507"/>
                  </a:cubicBezTo>
                  <a:lnTo>
                    <a:pt x="147991" y="173787"/>
                  </a:lnTo>
                  <a:cubicBezTo>
                    <a:pt x="158635" y="163145"/>
                    <a:pt x="164493" y="149006"/>
                    <a:pt x="164493" y="133970"/>
                  </a:cubicBezTo>
                  <a:cubicBezTo>
                    <a:pt x="164493" y="118921"/>
                    <a:pt x="158635" y="104783"/>
                    <a:pt x="147991" y="94140"/>
                  </a:cubicBezTo>
                  <a:close/>
                </a:path>
              </a:pathLst>
            </a:custGeom>
            <a:solidFill>
              <a:srgbClr val="FFDA44"/>
            </a:solidFill>
            <a:ln w="1262" cap="flat">
              <a:noFill/>
              <a:prstDash val="solid"/>
              <a:miter/>
            </a:ln>
          </p:spPr>
          <p:txBody>
            <a:bodyPr rtlCol="0" anchor="ctr"/>
            <a:lstStyle/>
            <a:p>
              <a:endParaRPr lang="en-QA"/>
            </a:p>
          </p:txBody>
        </p:sp>
      </p:grpSp>
      <p:grpSp>
        <p:nvGrpSpPr>
          <p:cNvPr id="8854" name="Graphic 2">
            <a:extLst>
              <a:ext uri="{FF2B5EF4-FFF2-40B4-BE49-F238E27FC236}">
                <a16:creationId xmlns:a16="http://schemas.microsoft.com/office/drawing/2014/main" id="{74D7A478-45D6-84FD-950D-B1ADAFFACC9B}"/>
              </a:ext>
            </a:extLst>
          </p:cNvPr>
          <p:cNvGrpSpPr/>
          <p:nvPr/>
        </p:nvGrpSpPr>
        <p:grpSpPr>
          <a:xfrm>
            <a:off x="15833328" y="8874184"/>
            <a:ext cx="855664" cy="570396"/>
            <a:chOff x="12334232" y="10516716"/>
            <a:chExt cx="647668" cy="431743"/>
          </a:xfrm>
        </p:grpSpPr>
        <p:sp>
          <p:nvSpPr>
            <p:cNvPr id="8855" name="Freeform 8854">
              <a:extLst>
                <a:ext uri="{FF2B5EF4-FFF2-40B4-BE49-F238E27FC236}">
                  <a16:creationId xmlns:a16="http://schemas.microsoft.com/office/drawing/2014/main" id="{88D3E535-87F0-8723-4614-92A9B0AD8F57}"/>
                </a:ext>
              </a:extLst>
            </p:cNvPr>
            <p:cNvSpPr/>
            <p:nvPr/>
          </p:nvSpPr>
          <p:spPr>
            <a:xfrm>
              <a:off x="12334232" y="10516716"/>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8856" name="Freeform 8855">
              <a:extLst>
                <a:ext uri="{FF2B5EF4-FFF2-40B4-BE49-F238E27FC236}">
                  <a16:creationId xmlns:a16="http://schemas.microsoft.com/office/drawing/2014/main" id="{59963FB9-D903-85C8-5A9D-BCCF99E167FA}"/>
                </a:ext>
              </a:extLst>
            </p:cNvPr>
            <p:cNvSpPr/>
            <p:nvPr/>
          </p:nvSpPr>
          <p:spPr>
            <a:xfrm>
              <a:off x="12334232" y="10516716"/>
              <a:ext cx="647668" cy="431743"/>
            </a:xfrm>
            <a:custGeom>
              <a:avLst/>
              <a:gdLst>
                <a:gd name="connsiteX0" fmla="*/ 0 w 647668"/>
                <a:gd name="connsiteY0" fmla="*/ 0 h 431743"/>
                <a:gd name="connsiteX1" fmla="*/ 647668 w 647668"/>
                <a:gd name="connsiteY1" fmla="*/ 0 h 431743"/>
                <a:gd name="connsiteX2" fmla="*/ 647668 w 647668"/>
                <a:gd name="connsiteY2" fmla="*/ 143906 h 431743"/>
                <a:gd name="connsiteX3" fmla="*/ 0 w 647668"/>
                <a:gd name="connsiteY3" fmla="*/ 143906 h 431743"/>
                <a:gd name="connsiteX4" fmla="*/ 0 w 647668"/>
                <a:gd name="connsiteY4" fmla="*/ 0 h 431743"/>
                <a:gd name="connsiteX5" fmla="*/ 0 w 647668"/>
                <a:gd name="connsiteY5" fmla="*/ 287825 h 431743"/>
                <a:gd name="connsiteX6" fmla="*/ 647668 w 647668"/>
                <a:gd name="connsiteY6" fmla="*/ 287825 h 431743"/>
                <a:gd name="connsiteX7" fmla="*/ 647668 w 647668"/>
                <a:gd name="connsiteY7" fmla="*/ 431744 h 431743"/>
                <a:gd name="connsiteX8" fmla="*/ 0 w 647668"/>
                <a:gd name="connsiteY8" fmla="*/ 431744 h 431743"/>
                <a:gd name="connsiteX9" fmla="*/ 0 w 647668"/>
                <a:gd name="connsiteY9" fmla="*/ 287825 h 431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43">
                  <a:moveTo>
                    <a:pt x="0" y="0"/>
                  </a:moveTo>
                  <a:lnTo>
                    <a:pt x="647668" y="0"/>
                  </a:lnTo>
                  <a:lnTo>
                    <a:pt x="647668" y="143906"/>
                  </a:lnTo>
                  <a:lnTo>
                    <a:pt x="0" y="143906"/>
                  </a:lnTo>
                  <a:lnTo>
                    <a:pt x="0" y="0"/>
                  </a:lnTo>
                  <a:close/>
                  <a:moveTo>
                    <a:pt x="0" y="287825"/>
                  </a:moveTo>
                  <a:lnTo>
                    <a:pt x="647668" y="287825"/>
                  </a:lnTo>
                  <a:lnTo>
                    <a:pt x="647668" y="431744"/>
                  </a:lnTo>
                  <a:lnTo>
                    <a:pt x="0" y="431744"/>
                  </a:lnTo>
                  <a:lnTo>
                    <a:pt x="0" y="287825"/>
                  </a:lnTo>
                  <a:close/>
                </a:path>
              </a:pathLst>
            </a:custGeom>
            <a:solidFill>
              <a:srgbClr val="D80027"/>
            </a:solidFill>
            <a:ln w="1262" cap="flat">
              <a:noFill/>
              <a:prstDash val="solid"/>
              <a:miter/>
            </a:ln>
          </p:spPr>
          <p:txBody>
            <a:bodyPr rtlCol="0" anchor="ctr"/>
            <a:lstStyle/>
            <a:p>
              <a:endParaRPr lang="en-QA"/>
            </a:p>
          </p:txBody>
        </p:sp>
        <p:sp>
          <p:nvSpPr>
            <p:cNvPr id="8857" name="Freeform 8856">
              <a:extLst>
                <a:ext uri="{FF2B5EF4-FFF2-40B4-BE49-F238E27FC236}">
                  <a16:creationId xmlns:a16="http://schemas.microsoft.com/office/drawing/2014/main" id="{D698D4B0-5BAD-0017-1BBF-570A448AF4BD}"/>
                </a:ext>
              </a:extLst>
            </p:cNvPr>
            <p:cNvSpPr/>
            <p:nvPr/>
          </p:nvSpPr>
          <p:spPr>
            <a:xfrm>
              <a:off x="12610002" y="10684533"/>
              <a:ext cx="96114" cy="90100"/>
            </a:xfrm>
            <a:custGeom>
              <a:avLst/>
              <a:gdLst>
                <a:gd name="connsiteX0" fmla="*/ 96115 w 96114"/>
                <a:gd name="connsiteY0" fmla="*/ 48049 h 90100"/>
                <a:gd name="connsiteX1" fmla="*/ 48064 w 96114"/>
                <a:gd name="connsiteY1" fmla="*/ 90101 h 90100"/>
                <a:gd name="connsiteX2" fmla="*/ 0 w 96114"/>
                <a:gd name="connsiteY2" fmla="*/ 48049 h 90100"/>
                <a:gd name="connsiteX3" fmla="*/ 48064 w 96114"/>
                <a:gd name="connsiteY3" fmla="*/ 0 h 90100"/>
                <a:gd name="connsiteX4" fmla="*/ 96115 w 96114"/>
                <a:gd name="connsiteY4" fmla="*/ 48049 h 90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114" h="90100">
                  <a:moveTo>
                    <a:pt x="96115" y="48049"/>
                  </a:moveTo>
                  <a:cubicBezTo>
                    <a:pt x="96115" y="74585"/>
                    <a:pt x="74602" y="90101"/>
                    <a:pt x="48064" y="90101"/>
                  </a:cubicBezTo>
                  <a:cubicBezTo>
                    <a:pt x="21527" y="90101"/>
                    <a:pt x="0" y="74585"/>
                    <a:pt x="0" y="48049"/>
                  </a:cubicBezTo>
                  <a:cubicBezTo>
                    <a:pt x="0" y="21512"/>
                    <a:pt x="21527" y="0"/>
                    <a:pt x="48064" y="0"/>
                  </a:cubicBezTo>
                  <a:cubicBezTo>
                    <a:pt x="74602" y="0"/>
                    <a:pt x="96115" y="21512"/>
                    <a:pt x="96115" y="48049"/>
                  </a:cubicBezTo>
                  <a:close/>
                </a:path>
              </a:pathLst>
            </a:custGeom>
            <a:solidFill>
              <a:srgbClr val="FFDA44"/>
            </a:solidFill>
            <a:ln w="1262" cap="flat">
              <a:noFill/>
              <a:prstDash val="solid"/>
              <a:miter/>
            </a:ln>
          </p:spPr>
          <p:txBody>
            <a:bodyPr rtlCol="0" anchor="ctr"/>
            <a:lstStyle/>
            <a:p>
              <a:endParaRPr lang="en-QA"/>
            </a:p>
          </p:txBody>
        </p:sp>
        <p:sp>
          <p:nvSpPr>
            <p:cNvPr id="8858" name="Freeform 8857">
              <a:extLst>
                <a:ext uri="{FF2B5EF4-FFF2-40B4-BE49-F238E27FC236}">
                  <a16:creationId xmlns:a16="http://schemas.microsoft.com/office/drawing/2014/main" id="{61019353-96FF-103A-5717-CEA04C522AEA}"/>
                </a:ext>
              </a:extLst>
            </p:cNvPr>
            <p:cNvSpPr/>
            <p:nvPr/>
          </p:nvSpPr>
          <p:spPr>
            <a:xfrm>
              <a:off x="12610002" y="10732582"/>
              <a:ext cx="96128" cy="48060"/>
            </a:xfrm>
            <a:custGeom>
              <a:avLst/>
              <a:gdLst>
                <a:gd name="connsiteX0" fmla="*/ 96128 w 96128"/>
                <a:gd name="connsiteY0" fmla="*/ 0 h 48060"/>
                <a:gd name="connsiteX1" fmla="*/ 48064 w 96128"/>
                <a:gd name="connsiteY1" fmla="*/ 48060 h 48060"/>
                <a:gd name="connsiteX2" fmla="*/ 0 w 96128"/>
                <a:gd name="connsiteY2" fmla="*/ 0 h 48060"/>
              </a:gdLst>
              <a:ahLst/>
              <a:cxnLst>
                <a:cxn ang="0">
                  <a:pos x="connsiteX0" y="connsiteY0"/>
                </a:cxn>
                <a:cxn ang="0">
                  <a:pos x="connsiteX1" y="connsiteY1"/>
                </a:cxn>
                <a:cxn ang="0">
                  <a:pos x="connsiteX2" y="connsiteY2"/>
                </a:cxn>
              </a:cxnLst>
              <a:rect l="l" t="t" r="r" b="b"/>
              <a:pathLst>
                <a:path w="96128" h="48060">
                  <a:moveTo>
                    <a:pt x="96128" y="0"/>
                  </a:moveTo>
                  <a:cubicBezTo>
                    <a:pt x="96128" y="26536"/>
                    <a:pt x="74602" y="48060"/>
                    <a:pt x="48064" y="48060"/>
                  </a:cubicBezTo>
                  <a:cubicBezTo>
                    <a:pt x="21527" y="48060"/>
                    <a:pt x="0" y="26536"/>
                    <a:pt x="0" y="0"/>
                  </a:cubicBezTo>
                </a:path>
              </a:pathLst>
            </a:custGeom>
            <a:solidFill>
              <a:srgbClr val="0052B4"/>
            </a:solidFill>
            <a:ln w="1262" cap="flat">
              <a:noFill/>
              <a:prstDash val="solid"/>
              <a:miter/>
            </a:ln>
          </p:spPr>
          <p:txBody>
            <a:bodyPr rtlCol="0" anchor="ctr"/>
            <a:lstStyle/>
            <a:p>
              <a:endParaRPr lang="en-QA"/>
            </a:p>
          </p:txBody>
        </p:sp>
        <p:sp>
          <p:nvSpPr>
            <p:cNvPr id="8859" name="Freeform 8858">
              <a:extLst>
                <a:ext uri="{FF2B5EF4-FFF2-40B4-BE49-F238E27FC236}">
                  <a16:creationId xmlns:a16="http://schemas.microsoft.com/office/drawing/2014/main" id="{7053B9DF-9BF3-174D-6350-6ED651FB99D4}"/>
                </a:ext>
              </a:extLst>
            </p:cNvPr>
            <p:cNvSpPr/>
            <p:nvPr/>
          </p:nvSpPr>
          <p:spPr>
            <a:xfrm>
              <a:off x="12628031" y="10702548"/>
              <a:ext cx="60070" cy="42063"/>
            </a:xfrm>
            <a:custGeom>
              <a:avLst/>
              <a:gdLst>
                <a:gd name="connsiteX0" fmla="*/ 0 w 60070"/>
                <a:gd name="connsiteY0" fmla="*/ 18028 h 42063"/>
                <a:gd name="connsiteX1" fmla="*/ 12020 w 60070"/>
                <a:gd name="connsiteY1" fmla="*/ 18028 h 42063"/>
                <a:gd name="connsiteX2" fmla="*/ 12020 w 60070"/>
                <a:gd name="connsiteY2" fmla="*/ 42064 h 42063"/>
                <a:gd name="connsiteX3" fmla="*/ 0 w 60070"/>
                <a:gd name="connsiteY3" fmla="*/ 42064 h 42063"/>
                <a:gd name="connsiteX4" fmla="*/ 0 w 60070"/>
                <a:gd name="connsiteY4" fmla="*/ 18028 h 42063"/>
                <a:gd name="connsiteX5" fmla="*/ 48051 w 60070"/>
                <a:gd name="connsiteY5" fmla="*/ 18028 h 42063"/>
                <a:gd name="connsiteX6" fmla="*/ 60070 w 60070"/>
                <a:gd name="connsiteY6" fmla="*/ 18028 h 42063"/>
                <a:gd name="connsiteX7" fmla="*/ 60070 w 60070"/>
                <a:gd name="connsiteY7" fmla="*/ 42064 h 42063"/>
                <a:gd name="connsiteX8" fmla="*/ 48051 w 60070"/>
                <a:gd name="connsiteY8" fmla="*/ 42064 h 42063"/>
                <a:gd name="connsiteX9" fmla="*/ 48051 w 60070"/>
                <a:gd name="connsiteY9" fmla="*/ 18028 h 42063"/>
                <a:gd name="connsiteX10" fmla="*/ 24026 w 60070"/>
                <a:gd name="connsiteY10" fmla="*/ 0 h 42063"/>
                <a:gd name="connsiteX11" fmla="*/ 36032 w 60070"/>
                <a:gd name="connsiteY11" fmla="*/ 0 h 42063"/>
                <a:gd name="connsiteX12" fmla="*/ 36032 w 60070"/>
                <a:gd name="connsiteY12" fmla="*/ 42052 h 42063"/>
                <a:gd name="connsiteX13" fmla="*/ 24026 w 60070"/>
                <a:gd name="connsiteY13" fmla="*/ 42052 h 42063"/>
                <a:gd name="connsiteX14" fmla="*/ 24026 w 60070"/>
                <a:gd name="connsiteY14" fmla="*/ 0 h 42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070" h="42063">
                  <a:moveTo>
                    <a:pt x="0" y="18028"/>
                  </a:moveTo>
                  <a:lnTo>
                    <a:pt x="12020" y="18028"/>
                  </a:lnTo>
                  <a:lnTo>
                    <a:pt x="12020" y="42064"/>
                  </a:lnTo>
                  <a:lnTo>
                    <a:pt x="0" y="42064"/>
                  </a:lnTo>
                  <a:lnTo>
                    <a:pt x="0" y="18028"/>
                  </a:lnTo>
                  <a:close/>
                  <a:moveTo>
                    <a:pt x="48051" y="18028"/>
                  </a:moveTo>
                  <a:lnTo>
                    <a:pt x="60070" y="18028"/>
                  </a:lnTo>
                  <a:lnTo>
                    <a:pt x="60070" y="42064"/>
                  </a:lnTo>
                  <a:lnTo>
                    <a:pt x="48051" y="42064"/>
                  </a:lnTo>
                  <a:lnTo>
                    <a:pt x="48051" y="18028"/>
                  </a:lnTo>
                  <a:close/>
                  <a:moveTo>
                    <a:pt x="24026" y="0"/>
                  </a:moveTo>
                  <a:lnTo>
                    <a:pt x="36032" y="0"/>
                  </a:lnTo>
                  <a:lnTo>
                    <a:pt x="36032" y="42052"/>
                  </a:lnTo>
                  <a:lnTo>
                    <a:pt x="24026" y="42052"/>
                  </a:lnTo>
                  <a:lnTo>
                    <a:pt x="24026" y="0"/>
                  </a:lnTo>
                  <a:close/>
                </a:path>
              </a:pathLst>
            </a:custGeom>
            <a:solidFill>
              <a:srgbClr val="D80027"/>
            </a:solidFill>
            <a:ln w="1262" cap="flat">
              <a:noFill/>
              <a:prstDash val="solid"/>
              <a:miter/>
            </a:ln>
          </p:spPr>
          <p:txBody>
            <a:bodyPr rtlCol="0" anchor="ctr"/>
            <a:lstStyle/>
            <a:p>
              <a:endParaRPr lang="en-QA"/>
            </a:p>
          </p:txBody>
        </p:sp>
      </p:grpSp>
      <p:grpSp>
        <p:nvGrpSpPr>
          <p:cNvPr id="8860" name="Graphic 2">
            <a:extLst>
              <a:ext uri="{FF2B5EF4-FFF2-40B4-BE49-F238E27FC236}">
                <a16:creationId xmlns:a16="http://schemas.microsoft.com/office/drawing/2014/main" id="{8D1DBD82-F3AB-D66C-C10F-8655C915F123}"/>
              </a:ext>
            </a:extLst>
          </p:cNvPr>
          <p:cNvGrpSpPr/>
          <p:nvPr/>
        </p:nvGrpSpPr>
        <p:grpSpPr>
          <a:xfrm>
            <a:off x="15833328" y="7803392"/>
            <a:ext cx="855664" cy="570413"/>
            <a:chOff x="12334232" y="9706214"/>
            <a:chExt cx="647668" cy="431756"/>
          </a:xfrm>
        </p:grpSpPr>
        <p:sp>
          <p:nvSpPr>
            <p:cNvPr id="8861" name="Freeform 8860">
              <a:extLst>
                <a:ext uri="{FF2B5EF4-FFF2-40B4-BE49-F238E27FC236}">
                  <a16:creationId xmlns:a16="http://schemas.microsoft.com/office/drawing/2014/main" id="{E43B963B-2B1B-BBDC-059F-5D10D58D310F}"/>
                </a:ext>
              </a:extLst>
            </p:cNvPr>
            <p:cNvSpPr/>
            <p:nvPr/>
          </p:nvSpPr>
          <p:spPr>
            <a:xfrm>
              <a:off x="12334232" y="9706214"/>
              <a:ext cx="647668" cy="431743"/>
            </a:xfrm>
            <a:custGeom>
              <a:avLst/>
              <a:gdLst>
                <a:gd name="connsiteX0" fmla="*/ 0 w 647668"/>
                <a:gd name="connsiteY0" fmla="*/ 0 h 431743"/>
                <a:gd name="connsiteX1" fmla="*/ 647668 w 647668"/>
                <a:gd name="connsiteY1" fmla="*/ 0 h 431743"/>
                <a:gd name="connsiteX2" fmla="*/ 647668 w 647668"/>
                <a:gd name="connsiteY2" fmla="*/ 431743 h 431743"/>
                <a:gd name="connsiteX3" fmla="*/ 0 w 647668"/>
                <a:gd name="connsiteY3" fmla="*/ 431743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3"/>
                  </a:lnTo>
                  <a:lnTo>
                    <a:pt x="0" y="431743"/>
                  </a:lnTo>
                  <a:lnTo>
                    <a:pt x="0" y="0"/>
                  </a:lnTo>
                  <a:close/>
                </a:path>
              </a:pathLst>
            </a:custGeom>
            <a:solidFill>
              <a:srgbClr val="FFFFFF"/>
            </a:solidFill>
            <a:ln w="1262" cap="flat">
              <a:noFill/>
              <a:prstDash val="solid"/>
              <a:miter/>
            </a:ln>
          </p:spPr>
          <p:txBody>
            <a:bodyPr rtlCol="0" anchor="ctr"/>
            <a:lstStyle/>
            <a:p>
              <a:endParaRPr lang="en-QA"/>
            </a:p>
          </p:txBody>
        </p:sp>
        <p:sp>
          <p:nvSpPr>
            <p:cNvPr id="8862" name="Freeform 8861">
              <a:extLst>
                <a:ext uri="{FF2B5EF4-FFF2-40B4-BE49-F238E27FC236}">
                  <a16:creationId xmlns:a16="http://schemas.microsoft.com/office/drawing/2014/main" id="{9EEDCDD6-BD2D-2CAD-53A7-11FAEF3F515C}"/>
                </a:ext>
              </a:extLst>
            </p:cNvPr>
            <p:cNvSpPr/>
            <p:nvPr/>
          </p:nvSpPr>
          <p:spPr>
            <a:xfrm>
              <a:off x="12334232" y="9706214"/>
              <a:ext cx="647668" cy="431756"/>
            </a:xfrm>
            <a:custGeom>
              <a:avLst/>
              <a:gdLst>
                <a:gd name="connsiteX0" fmla="*/ 0 w 647668"/>
                <a:gd name="connsiteY0" fmla="*/ 0 h 431756"/>
                <a:gd name="connsiteX1" fmla="*/ 215889 w 647668"/>
                <a:gd name="connsiteY1" fmla="*/ 0 h 431756"/>
                <a:gd name="connsiteX2" fmla="*/ 215889 w 647668"/>
                <a:gd name="connsiteY2" fmla="*/ 431756 h 431756"/>
                <a:gd name="connsiteX3" fmla="*/ 0 w 647668"/>
                <a:gd name="connsiteY3" fmla="*/ 431756 h 431756"/>
                <a:gd name="connsiteX4" fmla="*/ 0 w 647668"/>
                <a:gd name="connsiteY4" fmla="*/ 0 h 431756"/>
                <a:gd name="connsiteX5" fmla="*/ 431779 w 647668"/>
                <a:gd name="connsiteY5" fmla="*/ 0 h 431756"/>
                <a:gd name="connsiteX6" fmla="*/ 647668 w 647668"/>
                <a:gd name="connsiteY6" fmla="*/ 0 h 431756"/>
                <a:gd name="connsiteX7" fmla="*/ 647668 w 647668"/>
                <a:gd name="connsiteY7" fmla="*/ 431756 h 431756"/>
                <a:gd name="connsiteX8" fmla="*/ 431779 w 647668"/>
                <a:gd name="connsiteY8" fmla="*/ 431756 h 431756"/>
                <a:gd name="connsiteX9" fmla="*/ 431779 w 647668"/>
                <a:gd name="connsiteY9"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56">
                  <a:moveTo>
                    <a:pt x="0" y="0"/>
                  </a:moveTo>
                  <a:lnTo>
                    <a:pt x="215889" y="0"/>
                  </a:lnTo>
                  <a:lnTo>
                    <a:pt x="215889" y="431756"/>
                  </a:lnTo>
                  <a:lnTo>
                    <a:pt x="0" y="431756"/>
                  </a:lnTo>
                  <a:lnTo>
                    <a:pt x="0" y="0"/>
                  </a:lnTo>
                  <a:close/>
                  <a:moveTo>
                    <a:pt x="431779" y="0"/>
                  </a:moveTo>
                  <a:lnTo>
                    <a:pt x="647668" y="0"/>
                  </a:lnTo>
                  <a:lnTo>
                    <a:pt x="647668" y="431756"/>
                  </a:lnTo>
                  <a:lnTo>
                    <a:pt x="431779" y="431756"/>
                  </a:lnTo>
                  <a:lnTo>
                    <a:pt x="431779" y="0"/>
                  </a:lnTo>
                  <a:close/>
                </a:path>
              </a:pathLst>
            </a:custGeom>
            <a:solidFill>
              <a:srgbClr val="D80027"/>
            </a:solidFill>
            <a:ln w="1262" cap="flat">
              <a:noFill/>
              <a:prstDash val="solid"/>
              <a:miter/>
            </a:ln>
          </p:spPr>
          <p:txBody>
            <a:bodyPr rtlCol="0" anchor="ctr"/>
            <a:lstStyle/>
            <a:p>
              <a:endParaRPr lang="en-QA"/>
            </a:p>
          </p:txBody>
        </p:sp>
      </p:grpSp>
      <p:grpSp>
        <p:nvGrpSpPr>
          <p:cNvPr id="8863" name="Graphic 2">
            <a:extLst>
              <a:ext uri="{FF2B5EF4-FFF2-40B4-BE49-F238E27FC236}">
                <a16:creationId xmlns:a16="http://schemas.microsoft.com/office/drawing/2014/main" id="{691DFF9A-6BA9-7BD0-E38B-4ED92BE59E62}"/>
              </a:ext>
            </a:extLst>
          </p:cNvPr>
          <p:cNvGrpSpPr/>
          <p:nvPr/>
        </p:nvGrpSpPr>
        <p:grpSpPr>
          <a:xfrm>
            <a:off x="15833328" y="6732633"/>
            <a:ext cx="855664" cy="570396"/>
            <a:chOff x="12334232" y="8895737"/>
            <a:chExt cx="647668" cy="431743"/>
          </a:xfrm>
        </p:grpSpPr>
        <p:sp>
          <p:nvSpPr>
            <p:cNvPr id="8864" name="Freeform 8863">
              <a:extLst>
                <a:ext uri="{FF2B5EF4-FFF2-40B4-BE49-F238E27FC236}">
                  <a16:creationId xmlns:a16="http://schemas.microsoft.com/office/drawing/2014/main" id="{51BD9930-DB47-A9AB-C115-803208E04FF6}"/>
                </a:ext>
              </a:extLst>
            </p:cNvPr>
            <p:cNvSpPr/>
            <p:nvPr/>
          </p:nvSpPr>
          <p:spPr>
            <a:xfrm>
              <a:off x="12334232" y="8895737"/>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8865" name="Freeform 8864">
              <a:extLst>
                <a:ext uri="{FF2B5EF4-FFF2-40B4-BE49-F238E27FC236}">
                  <a16:creationId xmlns:a16="http://schemas.microsoft.com/office/drawing/2014/main" id="{D986A470-348F-ABE4-5585-7D171C9B769C}"/>
                </a:ext>
              </a:extLst>
            </p:cNvPr>
            <p:cNvSpPr/>
            <p:nvPr/>
          </p:nvSpPr>
          <p:spPr>
            <a:xfrm>
              <a:off x="12334232" y="9111603"/>
              <a:ext cx="323834" cy="215878"/>
            </a:xfrm>
            <a:custGeom>
              <a:avLst/>
              <a:gdLst>
                <a:gd name="connsiteX0" fmla="*/ 323834 w 323834"/>
                <a:gd name="connsiteY0" fmla="*/ 0 h 215878"/>
                <a:gd name="connsiteX1" fmla="*/ 323834 w 323834"/>
                <a:gd name="connsiteY1" fmla="*/ 215878 h 215878"/>
                <a:gd name="connsiteX2" fmla="*/ 0 w 323834"/>
                <a:gd name="connsiteY2" fmla="*/ 215878 h 215878"/>
                <a:gd name="connsiteX3" fmla="*/ 0 w 323834"/>
                <a:gd name="connsiteY3" fmla="*/ 0 h 215878"/>
                <a:gd name="connsiteX4" fmla="*/ 323834 w 323834"/>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34" h="215878">
                  <a:moveTo>
                    <a:pt x="323834" y="0"/>
                  </a:moveTo>
                  <a:lnTo>
                    <a:pt x="323834" y="215878"/>
                  </a:lnTo>
                  <a:lnTo>
                    <a:pt x="0" y="215878"/>
                  </a:lnTo>
                  <a:lnTo>
                    <a:pt x="0" y="0"/>
                  </a:lnTo>
                  <a:lnTo>
                    <a:pt x="323834" y="0"/>
                  </a:lnTo>
                  <a:close/>
                </a:path>
              </a:pathLst>
            </a:custGeom>
            <a:solidFill>
              <a:srgbClr val="0052B4"/>
            </a:solidFill>
            <a:ln w="1262" cap="flat">
              <a:noFill/>
              <a:prstDash val="solid"/>
              <a:miter/>
            </a:ln>
          </p:spPr>
          <p:txBody>
            <a:bodyPr rtlCol="0" anchor="ctr"/>
            <a:lstStyle/>
            <a:p>
              <a:endParaRPr lang="en-QA"/>
            </a:p>
          </p:txBody>
        </p:sp>
        <p:sp>
          <p:nvSpPr>
            <p:cNvPr id="8866" name="Freeform 8865">
              <a:extLst>
                <a:ext uri="{FF2B5EF4-FFF2-40B4-BE49-F238E27FC236}">
                  <a16:creationId xmlns:a16="http://schemas.microsoft.com/office/drawing/2014/main" id="{2236557F-CB8E-F20A-4A92-60F0DA746742}"/>
                </a:ext>
              </a:extLst>
            </p:cNvPr>
            <p:cNvSpPr/>
            <p:nvPr/>
          </p:nvSpPr>
          <p:spPr>
            <a:xfrm>
              <a:off x="12658067" y="8895737"/>
              <a:ext cx="323834" cy="215865"/>
            </a:xfrm>
            <a:custGeom>
              <a:avLst/>
              <a:gdLst>
                <a:gd name="connsiteX0" fmla="*/ 323834 w 323834"/>
                <a:gd name="connsiteY0" fmla="*/ 0 h 215865"/>
                <a:gd name="connsiteX1" fmla="*/ 323834 w 323834"/>
                <a:gd name="connsiteY1" fmla="*/ 215866 h 215865"/>
                <a:gd name="connsiteX2" fmla="*/ 0 w 323834"/>
                <a:gd name="connsiteY2" fmla="*/ 215866 h 215865"/>
                <a:gd name="connsiteX3" fmla="*/ 0 w 323834"/>
                <a:gd name="connsiteY3" fmla="*/ 0 h 215865"/>
                <a:gd name="connsiteX4" fmla="*/ 323834 w 323834"/>
                <a:gd name="connsiteY4" fmla="*/ 0 h 215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34" h="215865">
                  <a:moveTo>
                    <a:pt x="323834" y="0"/>
                  </a:moveTo>
                  <a:lnTo>
                    <a:pt x="323834" y="215866"/>
                  </a:lnTo>
                  <a:lnTo>
                    <a:pt x="0" y="215866"/>
                  </a:lnTo>
                  <a:lnTo>
                    <a:pt x="0" y="0"/>
                  </a:lnTo>
                  <a:lnTo>
                    <a:pt x="323834" y="0"/>
                  </a:lnTo>
                  <a:close/>
                </a:path>
              </a:pathLst>
            </a:custGeom>
            <a:solidFill>
              <a:srgbClr val="D80027"/>
            </a:solidFill>
            <a:ln w="1262" cap="flat">
              <a:noFill/>
              <a:prstDash val="solid"/>
              <a:miter/>
            </a:ln>
          </p:spPr>
          <p:txBody>
            <a:bodyPr rtlCol="0" anchor="ctr"/>
            <a:lstStyle/>
            <a:p>
              <a:endParaRPr lang="en-QA"/>
            </a:p>
          </p:txBody>
        </p:sp>
        <p:sp>
          <p:nvSpPr>
            <p:cNvPr id="8867" name="Freeform 8866">
              <a:extLst>
                <a:ext uri="{FF2B5EF4-FFF2-40B4-BE49-F238E27FC236}">
                  <a16:creationId xmlns:a16="http://schemas.microsoft.com/office/drawing/2014/main" id="{78B785FB-FFEE-AD10-9C1D-77BE3451B694}"/>
                </a:ext>
              </a:extLst>
            </p:cNvPr>
            <p:cNvSpPr/>
            <p:nvPr/>
          </p:nvSpPr>
          <p:spPr>
            <a:xfrm>
              <a:off x="12432784" y="8943419"/>
              <a:ext cx="126718" cy="120500"/>
            </a:xfrm>
            <a:custGeom>
              <a:avLst/>
              <a:gdLst>
                <a:gd name="connsiteX0" fmla="*/ 63366 w 126718"/>
                <a:gd name="connsiteY0" fmla="*/ 0 h 120500"/>
                <a:gd name="connsiteX1" fmla="*/ 78326 w 126718"/>
                <a:gd name="connsiteY1" fmla="*/ 46029 h 120500"/>
                <a:gd name="connsiteX2" fmla="*/ 126718 w 126718"/>
                <a:gd name="connsiteY2" fmla="*/ 46029 h 120500"/>
                <a:gd name="connsiteX3" fmla="*/ 87568 w 126718"/>
                <a:gd name="connsiteY3" fmla="*/ 74471 h 120500"/>
                <a:gd name="connsiteX4" fmla="*/ 102528 w 126718"/>
                <a:gd name="connsiteY4" fmla="*/ 120501 h 120500"/>
                <a:gd name="connsiteX5" fmla="*/ 63366 w 126718"/>
                <a:gd name="connsiteY5" fmla="*/ 92057 h 120500"/>
                <a:gd name="connsiteX6" fmla="*/ 24203 w 126718"/>
                <a:gd name="connsiteY6" fmla="*/ 120501 h 120500"/>
                <a:gd name="connsiteX7" fmla="*/ 39164 w 126718"/>
                <a:gd name="connsiteY7" fmla="*/ 74471 h 120500"/>
                <a:gd name="connsiteX8" fmla="*/ 0 w 126718"/>
                <a:gd name="connsiteY8" fmla="*/ 46029 h 120500"/>
                <a:gd name="connsiteX9" fmla="*/ 48406 w 126718"/>
                <a:gd name="connsiteY9" fmla="*/ 46029 h 120500"/>
                <a:gd name="connsiteX10" fmla="*/ 63366 w 126718"/>
                <a:gd name="connsiteY10" fmla="*/ 0 h 12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718" h="120500">
                  <a:moveTo>
                    <a:pt x="63366" y="0"/>
                  </a:moveTo>
                  <a:lnTo>
                    <a:pt x="78326" y="46029"/>
                  </a:lnTo>
                  <a:lnTo>
                    <a:pt x="126718" y="46029"/>
                  </a:lnTo>
                  <a:lnTo>
                    <a:pt x="87568" y="74471"/>
                  </a:lnTo>
                  <a:lnTo>
                    <a:pt x="102528" y="120501"/>
                  </a:lnTo>
                  <a:lnTo>
                    <a:pt x="63366" y="92057"/>
                  </a:lnTo>
                  <a:lnTo>
                    <a:pt x="24203" y="120501"/>
                  </a:lnTo>
                  <a:lnTo>
                    <a:pt x="39164" y="74471"/>
                  </a:lnTo>
                  <a:lnTo>
                    <a:pt x="0" y="46029"/>
                  </a:lnTo>
                  <a:lnTo>
                    <a:pt x="48406" y="46029"/>
                  </a:lnTo>
                  <a:lnTo>
                    <a:pt x="63366" y="0"/>
                  </a:lnTo>
                  <a:close/>
                </a:path>
              </a:pathLst>
            </a:custGeom>
            <a:solidFill>
              <a:srgbClr val="0052B4"/>
            </a:solidFill>
            <a:ln w="1262" cap="flat">
              <a:noFill/>
              <a:prstDash val="solid"/>
              <a:miter/>
            </a:ln>
          </p:spPr>
          <p:txBody>
            <a:bodyPr rtlCol="0" anchor="ctr"/>
            <a:lstStyle/>
            <a:p>
              <a:endParaRPr lang="en-QA"/>
            </a:p>
          </p:txBody>
        </p:sp>
        <p:sp>
          <p:nvSpPr>
            <p:cNvPr id="8868" name="Freeform 8867">
              <a:extLst>
                <a:ext uri="{FF2B5EF4-FFF2-40B4-BE49-F238E27FC236}">
                  <a16:creationId xmlns:a16="http://schemas.microsoft.com/office/drawing/2014/main" id="{6A663F18-0F36-D8D9-5C9C-E942A733EA1B}"/>
                </a:ext>
              </a:extLst>
            </p:cNvPr>
            <p:cNvSpPr/>
            <p:nvPr/>
          </p:nvSpPr>
          <p:spPr>
            <a:xfrm>
              <a:off x="12756618" y="9159284"/>
              <a:ext cx="126718" cy="120513"/>
            </a:xfrm>
            <a:custGeom>
              <a:avLst/>
              <a:gdLst>
                <a:gd name="connsiteX0" fmla="*/ 63366 w 126718"/>
                <a:gd name="connsiteY0" fmla="*/ 0 h 120513"/>
                <a:gd name="connsiteX1" fmla="*/ 78326 w 126718"/>
                <a:gd name="connsiteY1" fmla="*/ 46029 h 120513"/>
                <a:gd name="connsiteX2" fmla="*/ 126718 w 126718"/>
                <a:gd name="connsiteY2" fmla="*/ 46029 h 120513"/>
                <a:gd name="connsiteX3" fmla="*/ 87568 w 126718"/>
                <a:gd name="connsiteY3" fmla="*/ 74484 h 120513"/>
                <a:gd name="connsiteX4" fmla="*/ 102528 w 126718"/>
                <a:gd name="connsiteY4" fmla="*/ 120514 h 120513"/>
                <a:gd name="connsiteX5" fmla="*/ 63366 w 126718"/>
                <a:gd name="connsiteY5" fmla="*/ 92058 h 120513"/>
                <a:gd name="connsiteX6" fmla="*/ 24203 w 126718"/>
                <a:gd name="connsiteY6" fmla="*/ 120514 h 120513"/>
                <a:gd name="connsiteX7" fmla="*/ 39164 w 126718"/>
                <a:gd name="connsiteY7" fmla="*/ 74484 h 120513"/>
                <a:gd name="connsiteX8" fmla="*/ 0 w 126718"/>
                <a:gd name="connsiteY8" fmla="*/ 46029 h 120513"/>
                <a:gd name="connsiteX9" fmla="*/ 48406 w 126718"/>
                <a:gd name="connsiteY9" fmla="*/ 46029 h 120513"/>
                <a:gd name="connsiteX10" fmla="*/ 63366 w 126718"/>
                <a:gd name="connsiteY10" fmla="*/ 0 h 120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718" h="120513">
                  <a:moveTo>
                    <a:pt x="63366" y="0"/>
                  </a:moveTo>
                  <a:lnTo>
                    <a:pt x="78326" y="46029"/>
                  </a:lnTo>
                  <a:lnTo>
                    <a:pt x="126718" y="46029"/>
                  </a:lnTo>
                  <a:lnTo>
                    <a:pt x="87568" y="74484"/>
                  </a:lnTo>
                  <a:lnTo>
                    <a:pt x="102528" y="120514"/>
                  </a:lnTo>
                  <a:lnTo>
                    <a:pt x="63366" y="92058"/>
                  </a:lnTo>
                  <a:lnTo>
                    <a:pt x="24203" y="120514"/>
                  </a:lnTo>
                  <a:lnTo>
                    <a:pt x="39164" y="74484"/>
                  </a:lnTo>
                  <a:lnTo>
                    <a:pt x="0" y="46029"/>
                  </a:lnTo>
                  <a:lnTo>
                    <a:pt x="48406" y="46029"/>
                  </a:lnTo>
                  <a:lnTo>
                    <a:pt x="63366" y="0"/>
                  </a:lnTo>
                  <a:close/>
                </a:path>
              </a:pathLst>
            </a:custGeom>
            <a:solidFill>
              <a:srgbClr val="D80027"/>
            </a:solidFill>
            <a:ln w="1262" cap="flat">
              <a:noFill/>
              <a:prstDash val="solid"/>
              <a:miter/>
            </a:ln>
          </p:spPr>
          <p:txBody>
            <a:bodyPr rtlCol="0" anchor="ctr"/>
            <a:lstStyle/>
            <a:p>
              <a:endParaRPr lang="en-QA"/>
            </a:p>
          </p:txBody>
        </p:sp>
      </p:grpSp>
      <p:grpSp>
        <p:nvGrpSpPr>
          <p:cNvPr id="8869" name="Graphic 2">
            <a:extLst>
              <a:ext uri="{FF2B5EF4-FFF2-40B4-BE49-F238E27FC236}">
                <a16:creationId xmlns:a16="http://schemas.microsoft.com/office/drawing/2014/main" id="{4E69C95C-E434-0E53-B790-2DE448E822CD}"/>
              </a:ext>
            </a:extLst>
          </p:cNvPr>
          <p:cNvGrpSpPr/>
          <p:nvPr/>
        </p:nvGrpSpPr>
        <p:grpSpPr>
          <a:xfrm>
            <a:off x="15833328" y="11015719"/>
            <a:ext cx="859000" cy="573749"/>
            <a:chOff x="12334232" y="12137683"/>
            <a:chExt cx="650193" cy="434281"/>
          </a:xfrm>
        </p:grpSpPr>
        <p:sp>
          <p:nvSpPr>
            <p:cNvPr id="8870" name="Freeform 8869">
              <a:extLst>
                <a:ext uri="{FF2B5EF4-FFF2-40B4-BE49-F238E27FC236}">
                  <a16:creationId xmlns:a16="http://schemas.microsoft.com/office/drawing/2014/main" id="{8AD1201B-0E82-10BB-6393-7CC90B8BF801}"/>
                </a:ext>
              </a:extLst>
            </p:cNvPr>
            <p:cNvSpPr/>
            <p:nvPr/>
          </p:nvSpPr>
          <p:spPr>
            <a:xfrm>
              <a:off x="12334232" y="12137683"/>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sp>
          <p:nvSpPr>
            <p:cNvPr id="8871" name="Freeform 8870">
              <a:extLst>
                <a:ext uri="{FF2B5EF4-FFF2-40B4-BE49-F238E27FC236}">
                  <a16:creationId xmlns:a16="http://schemas.microsoft.com/office/drawing/2014/main" id="{419D082B-8023-63D9-6E0D-7BEE6FA3A5C1}"/>
                </a:ext>
              </a:extLst>
            </p:cNvPr>
            <p:cNvSpPr/>
            <p:nvPr/>
          </p:nvSpPr>
          <p:spPr>
            <a:xfrm>
              <a:off x="12508459" y="12137683"/>
              <a:ext cx="475966" cy="143918"/>
            </a:xfrm>
            <a:custGeom>
              <a:avLst/>
              <a:gdLst>
                <a:gd name="connsiteX0" fmla="*/ 0 w 475966"/>
                <a:gd name="connsiteY0" fmla="*/ 0 h 143918"/>
                <a:gd name="connsiteX1" fmla="*/ 475967 w 475966"/>
                <a:gd name="connsiteY1" fmla="*/ 0 h 143918"/>
                <a:gd name="connsiteX2" fmla="*/ 475967 w 475966"/>
                <a:gd name="connsiteY2" fmla="*/ 143919 h 143918"/>
                <a:gd name="connsiteX3" fmla="*/ 0 w 475966"/>
                <a:gd name="connsiteY3" fmla="*/ 143919 h 143918"/>
                <a:gd name="connsiteX4" fmla="*/ 0 w 475966"/>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966" h="143918">
                  <a:moveTo>
                    <a:pt x="0" y="0"/>
                  </a:moveTo>
                  <a:lnTo>
                    <a:pt x="475967" y="0"/>
                  </a:lnTo>
                  <a:lnTo>
                    <a:pt x="475967" y="143919"/>
                  </a:lnTo>
                  <a:lnTo>
                    <a:pt x="0" y="143919"/>
                  </a:lnTo>
                  <a:lnTo>
                    <a:pt x="0" y="0"/>
                  </a:lnTo>
                  <a:close/>
                </a:path>
              </a:pathLst>
            </a:custGeom>
            <a:solidFill>
              <a:srgbClr val="FFFFFF"/>
            </a:solidFill>
            <a:ln w="1262" cap="flat">
              <a:noFill/>
              <a:prstDash val="solid"/>
              <a:miter/>
            </a:ln>
          </p:spPr>
          <p:txBody>
            <a:bodyPr rtlCol="0" anchor="ctr"/>
            <a:lstStyle/>
            <a:p>
              <a:endParaRPr lang="en-QA"/>
            </a:p>
          </p:txBody>
        </p:sp>
        <p:sp>
          <p:nvSpPr>
            <p:cNvPr id="8872" name="Freeform 8871">
              <a:extLst>
                <a:ext uri="{FF2B5EF4-FFF2-40B4-BE49-F238E27FC236}">
                  <a16:creationId xmlns:a16="http://schemas.microsoft.com/office/drawing/2014/main" id="{8A928DE9-A009-C438-2283-5096E82CE8F2}"/>
                </a:ext>
              </a:extLst>
            </p:cNvPr>
            <p:cNvSpPr/>
            <p:nvPr/>
          </p:nvSpPr>
          <p:spPr>
            <a:xfrm>
              <a:off x="12508459" y="12428046"/>
              <a:ext cx="475966" cy="143918"/>
            </a:xfrm>
            <a:custGeom>
              <a:avLst/>
              <a:gdLst>
                <a:gd name="connsiteX0" fmla="*/ 0 w 475966"/>
                <a:gd name="connsiteY0" fmla="*/ 0 h 143918"/>
                <a:gd name="connsiteX1" fmla="*/ 475967 w 475966"/>
                <a:gd name="connsiteY1" fmla="*/ 0 h 143918"/>
                <a:gd name="connsiteX2" fmla="*/ 475967 w 475966"/>
                <a:gd name="connsiteY2" fmla="*/ 143919 h 143918"/>
                <a:gd name="connsiteX3" fmla="*/ 0 w 475966"/>
                <a:gd name="connsiteY3" fmla="*/ 143919 h 143918"/>
                <a:gd name="connsiteX4" fmla="*/ 0 w 475966"/>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966" h="143918">
                  <a:moveTo>
                    <a:pt x="0" y="0"/>
                  </a:moveTo>
                  <a:lnTo>
                    <a:pt x="475967" y="0"/>
                  </a:lnTo>
                  <a:lnTo>
                    <a:pt x="475967" y="143919"/>
                  </a:lnTo>
                  <a:lnTo>
                    <a:pt x="0" y="143919"/>
                  </a:lnTo>
                  <a:lnTo>
                    <a:pt x="0" y="0"/>
                  </a:lnTo>
                  <a:close/>
                </a:path>
              </a:pathLst>
            </a:custGeom>
            <a:solidFill>
              <a:srgbClr val="4A7C3A"/>
            </a:solidFill>
            <a:ln w="1262" cap="flat">
              <a:noFill/>
              <a:prstDash val="solid"/>
              <a:miter/>
            </a:ln>
          </p:spPr>
          <p:txBody>
            <a:bodyPr rtlCol="0" anchor="ctr"/>
            <a:lstStyle/>
            <a:p>
              <a:endParaRPr lang="en-QA"/>
            </a:p>
          </p:txBody>
        </p:sp>
        <p:sp>
          <p:nvSpPr>
            <p:cNvPr id="8873" name="Freeform 8872">
              <a:extLst>
                <a:ext uri="{FF2B5EF4-FFF2-40B4-BE49-F238E27FC236}">
                  <a16:creationId xmlns:a16="http://schemas.microsoft.com/office/drawing/2014/main" id="{70D7CCEC-FB37-9867-D9B4-511080061A29}"/>
                </a:ext>
              </a:extLst>
            </p:cNvPr>
            <p:cNvSpPr/>
            <p:nvPr/>
          </p:nvSpPr>
          <p:spPr>
            <a:xfrm>
              <a:off x="12380112" y="12178258"/>
              <a:ext cx="92153" cy="86217"/>
            </a:xfrm>
            <a:custGeom>
              <a:avLst/>
              <a:gdLst>
                <a:gd name="connsiteX0" fmla="*/ 0 w 92153"/>
                <a:gd name="connsiteY0" fmla="*/ 7726 h 86217"/>
                <a:gd name="connsiteX1" fmla="*/ 4999 w 92153"/>
                <a:gd name="connsiteY1" fmla="*/ 3864 h 86217"/>
                <a:gd name="connsiteX2" fmla="*/ 9999 w 92153"/>
                <a:gd name="connsiteY2" fmla="*/ 0 h 86217"/>
                <a:gd name="connsiteX3" fmla="*/ 10126 w 92153"/>
                <a:gd name="connsiteY3" fmla="*/ 164 h 86217"/>
                <a:gd name="connsiteX4" fmla="*/ 10504 w 92153"/>
                <a:gd name="connsiteY4" fmla="*/ 669 h 86217"/>
                <a:gd name="connsiteX5" fmla="*/ 12006 w 92153"/>
                <a:gd name="connsiteY5" fmla="*/ 2588 h 86217"/>
                <a:gd name="connsiteX6" fmla="*/ 17511 w 92153"/>
                <a:gd name="connsiteY6" fmla="*/ 9507 h 86217"/>
                <a:gd name="connsiteX7" fmla="*/ 35376 w 92153"/>
                <a:gd name="connsiteY7" fmla="*/ 31082 h 86217"/>
                <a:gd name="connsiteX8" fmla="*/ 56283 w 92153"/>
                <a:gd name="connsiteY8" fmla="*/ 53995 h 86217"/>
                <a:gd name="connsiteX9" fmla="*/ 71837 w 92153"/>
                <a:gd name="connsiteY9" fmla="*/ 66960 h 86217"/>
                <a:gd name="connsiteX10" fmla="*/ 87884 w 92153"/>
                <a:gd name="connsiteY10" fmla="*/ 73209 h 86217"/>
                <a:gd name="connsiteX11" fmla="*/ 90093 w 92153"/>
                <a:gd name="connsiteY11" fmla="*/ 73588 h 86217"/>
                <a:gd name="connsiteX12" fmla="*/ 90156 w 92153"/>
                <a:gd name="connsiteY12" fmla="*/ 73588 h 86217"/>
                <a:gd name="connsiteX13" fmla="*/ 90017 w 92153"/>
                <a:gd name="connsiteY13" fmla="*/ 73600 h 86217"/>
                <a:gd name="connsiteX14" fmla="*/ 89727 w 92153"/>
                <a:gd name="connsiteY14" fmla="*/ 73639 h 86217"/>
                <a:gd name="connsiteX15" fmla="*/ 89525 w 92153"/>
                <a:gd name="connsiteY15" fmla="*/ 73664 h 86217"/>
                <a:gd name="connsiteX16" fmla="*/ 89399 w 92153"/>
                <a:gd name="connsiteY16" fmla="*/ 73689 h 86217"/>
                <a:gd name="connsiteX17" fmla="*/ 89349 w 92153"/>
                <a:gd name="connsiteY17" fmla="*/ 73701 h 86217"/>
                <a:gd name="connsiteX18" fmla="*/ 89310 w 92153"/>
                <a:gd name="connsiteY18" fmla="*/ 73714 h 86217"/>
                <a:gd name="connsiteX19" fmla="*/ 89298 w 92153"/>
                <a:gd name="connsiteY19" fmla="*/ 73714 h 86217"/>
                <a:gd name="connsiteX20" fmla="*/ 90724 w 92153"/>
                <a:gd name="connsiteY20" fmla="*/ 79862 h 86217"/>
                <a:gd name="connsiteX21" fmla="*/ 92151 w 92153"/>
                <a:gd name="connsiteY21" fmla="*/ 86010 h 86217"/>
                <a:gd name="connsiteX22" fmla="*/ 92139 w 92153"/>
                <a:gd name="connsiteY22" fmla="*/ 86010 h 86217"/>
                <a:gd name="connsiteX23" fmla="*/ 92100 w 92153"/>
                <a:gd name="connsiteY23" fmla="*/ 86023 h 86217"/>
                <a:gd name="connsiteX24" fmla="*/ 92038 w 92153"/>
                <a:gd name="connsiteY24" fmla="*/ 86036 h 86217"/>
                <a:gd name="connsiteX25" fmla="*/ 91898 w 92153"/>
                <a:gd name="connsiteY25" fmla="*/ 86061 h 86217"/>
                <a:gd name="connsiteX26" fmla="*/ 91621 w 92153"/>
                <a:gd name="connsiteY26" fmla="*/ 86111 h 86217"/>
                <a:gd name="connsiteX27" fmla="*/ 90990 w 92153"/>
                <a:gd name="connsiteY27" fmla="*/ 86188 h 86217"/>
                <a:gd name="connsiteX28" fmla="*/ 89474 w 92153"/>
                <a:gd name="connsiteY28" fmla="*/ 86200 h 86217"/>
                <a:gd name="connsiteX29" fmla="*/ 84954 w 92153"/>
                <a:gd name="connsiteY29" fmla="*/ 85480 h 86217"/>
                <a:gd name="connsiteX30" fmla="*/ 66433 w 92153"/>
                <a:gd name="connsiteY30" fmla="*/ 78373 h 86217"/>
                <a:gd name="connsiteX31" fmla="*/ 47344 w 92153"/>
                <a:gd name="connsiteY31" fmla="*/ 62920 h 86217"/>
                <a:gd name="connsiteX32" fmla="*/ 25793 w 92153"/>
                <a:gd name="connsiteY32" fmla="*/ 39300 h 86217"/>
                <a:gd name="connsiteX33" fmla="*/ 7664 w 92153"/>
                <a:gd name="connsiteY33" fmla="*/ 17409 h 86217"/>
                <a:gd name="connsiteX34" fmla="*/ 2084 w 92153"/>
                <a:gd name="connsiteY34" fmla="*/ 10391 h 86217"/>
                <a:gd name="connsiteX35" fmla="*/ 556 w 92153"/>
                <a:gd name="connsiteY35" fmla="*/ 8420 h 86217"/>
                <a:gd name="connsiteX36" fmla="*/ 152 w 92153"/>
                <a:gd name="connsiteY36" fmla="*/ 7903 h 86217"/>
                <a:gd name="connsiteX37" fmla="*/ 0 w 92153"/>
                <a:gd name="connsiteY37" fmla="*/ 7726 h 8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2153" h="86217">
                  <a:moveTo>
                    <a:pt x="0" y="7726"/>
                  </a:moveTo>
                  <a:cubicBezTo>
                    <a:pt x="0" y="7726"/>
                    <a:pt x="0" y="7726"/>
                    <a:pt x="4999" y="3864"/>
                  </a:cubicBezTo>
                  <a:cubicBezTo>
                    <a:pt x="9999" y="0"/>
                    <a:pt x="9999" y="0"/>
                    <a:pt x="9999" y="0"/>
                  </a:cubicBezTo>
                  <a:lnTo>
                    <a:pt x="10126" y="164"/>
                  </a:lnTo>
                  <a:cubicBezTo>
                    <a:pt x="10214" y="277"/>
                    <a:pt x="10341" y="455"/>
                    <a:pt x="10504" y="669"/>
                  </a:cubicBezTo>
                  <a:cubicBezTo>
                    <a:pt x="10858" y="1111"/>
                    <a:pt x="11363" y="1754"/>
                    <a:pt x="12006" y="2588"/>
                  </a:cubicBezTo>
                  <a:cubicBezTo>
                    <a:pt x="13307" y="4242"/>
                    <a:pt x="15201" y="6628"/>
                    <a:pt x="17511" y="9507"/>
                  </a:cubicBezTo>
                  <a:cubicBezTo>
                    <a:pt x="22144" y="15289"/>
                    <a:pt x="28495" y="23066"/>
                    <a:pt x="35376" y="31082"/>
                  </a:cubicBezTo>
                  <a:cubicBezTo>
                    <a:pt x="42269" y="39111"/>
                    <a:pt x="49616" y="47317"/>
                    <a:pt x="56283" y="53995"/>
                  </a:cubicBezTo>
                  <a:cubicBezTo>
                    <a:pt x="63188" y="60901"/>
                    <a:pt x="68643" y="65445"/>
                    <a:pt x="71837" y="66960"/>
                  </a:cubicBezTo>
                  <a:cubicBezTo>
                    <a:pt x="80246" y="70950"/>
                    <a:pt x="85220" y="72566"/>
                    <a:pt x="87884" y="73209"/>
                  </a:cubicBezTo>
                  <a:cubicBezTo>
                    <a:pt x="89209" y="73525"/>
                    <a:pt x="89891" y="73576"/>
                    <a:pt x="90093" y="73588"/>
                  </a:cubicBezTo>
                  <a:cubicBezTo>
                    <a:pt x="90144" y="73588"/>
                    <a:pt x="90156" y="73588"/>
                    <a:pt x="90156" y="73588"/>
                  </a:cubicBezTo>
                  <a:cubicBezTo>
                    <a:pt x="90144" y="73588"/>
                    <a:pt x="90106" y="73588"/>
                    <a:pt x="90017" y="73600"/>
                  </a:cubicBezTo>
                  <a:cubicBezTo>
                    <a:pt x="89954" y="73600"/>
                    <a:pt x="89853" y="73614"/>
                    <a:pt x="89727" y="73639"/>
                  </a:cubicBezTo>
                  <a:cubicBezTo>
                    <a:pt x="89664" y="73639"/>
                    <a:pt x="89600" y="73651"/>
                    <a:pt x="89525" y="73664"/>
                  </a:cubicBezTo>
                  <a:cubicBezTo>
                    <a:pt x="89487" y="73677"/>
                    <a:pt x="89450" y="73689"/>
                    <a:pt x="89399" y="73689"/>
                  </a:cubicBezTo>
                  <a:lnTo>
                    <a:pt x="89349" y="73701"/>
                  </a:lnTo>
                  <a:lnTo>
                    <a:pt x="89310" y="73714"/>
                  </a:lnTo>
                  <a:lnTo>
                    <a:pt x="89298" y="73714"/>
                  </a:lnTo>
                  <a:cubicBezTo>
                    <a:pt x="89284" y="73714"/>
                    <a:pt x="89272" y="73714"/>
                    <a:pt x="90724" y="79862"/>
                  </a:cubicBezTo>
                  <a:cubicBezTo>
                    <a:pt x="92176" y="86010"/>
                    <a:pt x="92163" y="86010"/>
                    <a:pt x="92151" y="86010"/>
                  </a:cubicBezTo>
                  <a:lnTo>
                    <a:pt x="92139" y="86010"/>
                  </a:lnTo>
                  <a:lnTo>
                    <a:pt x="92100" y="86023"/>
                  </a:lnTo>
                  <a:lnTo>
                    <a:pt x="92038" y="86036"/>
                  </a:lnTo>
                  <a:cubicBezTo>
                    <a:pt x="91999" y="86048"/>
                    <a:pt x="91949" y="86061"/>
                    <a:pt x="91898" y="86061"/>
                  </a:cubicBezTo>
                  <a:cubicBezTo>
                    <a:pt x="91809" y="86087"/>
                    <a:pt x="91710" y="86099"/>
                    <a:pt x="91621" y="86111"/>
                  </a:cubicBezTo>
                  <a:cubicBezTo>
                    <a:pt x="91419" y="86150"/>
                    <a:pt x="91216" y="86162"/>
                    <a:pt x="90990" y="86188"/>
                  </a:cubicBezTo>
                  <a:cubicBezTo>
                    <a:pt x="90547" y="86225"/>
                    <a:pt x="90043" y="86225"/>
                    <a:pt x="89474" y="86200"/>
                  </a:cubicBezTo>
                  <a:cubicBezTo>
                    <a:pt x="88325" y="86137"/>
                    <a:pt x="86861" y="85935"/>
                    <a:pt x="84954" y="85480"/>
                  </a:cubicBezTo>
                  <a:cubicBezTo>
                    <a:pt x="81142" y="84571"/>
                    <a:pt x="75322" y="82589"/>
                    <a:pt x="66433" y="78373"/>
                  </a:cubicBezTo>
                  <a:cubicBezTo>
                    <a:pt x="60979" y="75785"/>
                    <a:pt x="54099" y="69675"/>
                    <a:pt x="47344" y="62920"/>
                  </a:cubicBezTo>
                  <a:cubicBezTo>
                    <a:pt x="40362" y="55914"/>
                    <a:pt x="32775" y="47443"/>
                    <a:pt x="25793" y="39300"/>
                  </a:cubicBezTo>
                  <a:cubicBezTo>
                    <a:pt x="18800" y="31144"/>
                    <a:pt x="12360" y="23254"/>
                    <a:pt x="7664" y="17409"/>
                  </a:cubicBezTo>
                  <a:cubicBezTo>
                    <a:pt x="5315" y="14493"/>
                    <a:pt x="3409" y="12070"/>
                    <a:pt x="2084" y="10391"/>
                  </a:cubicBezTo>
                  <a:cubicBezTo>
                    <a:pt x="1414" y="9545"/>
                    <a:pt x="896" y="8875"/>
                    <a:pt x="556" y="8420"/>
                  </a:cubicBezTo>
                  <a:cubicBezTo>
                    <a:pt x="379" y="8206"/>
                    <a:pt x="240" y="8030"/>
                    <a:pt x="152" y="7903"/>
                  </a:cubicBezTo>
                  <a:lnTo>
                    <a:pt x="0" y="7726"/>
                  </a:lnTo>
                  <a:close/>
                </a:path>
              </a:pathLst>
            </a:custGeom>
            <a:solidFill>
              <a:srgbClr val="FFFFFF"/>
            </a:solidFill>
            <a:ln w="1262" cap="flat">
              <a:noFill/>
              <a:prstDash val="solid"/>
              <a:miter/>
            </a:ln>
          </p:spPr>
          <p:txBody>
            <a:bodyPr rtlCol="0" anchor="ctr"/>
            <a:lstStyle/>
            <a:p>
              <a:endParaRPr lang="en-QA"/>
            </a:p>
          </p:txBody>
        </p:sp>
        <p:sp>
          <p:nvSpPr>
            <p:cNvPr id="8874" name="Freeform 8873">
              <a:extLst>
                <a:ext uri="{FF2B5EF4-FFF2-40B4-BE49-F238E27FC236}">
                  <a16:creationId xmlns:a16="http://schemas.microsoft.com/office/drawing/2014/main" id="{2444EEDD-6BE9-706F-C3B0-3A4A42ACCE3F}"/>
                </a:ext>
              </a:extLst>
            </p:cNvPr>
            <p:cNvSpPr/>
            <p:nvPr/>
          </p:nvSpPr>
          <p:spPr>
            <a:xfrm>
              <a:off x="12373635" y="12177475"/>
              <a:ext cx="91734" cy="86932"/>
            </a:xfrm>
            <a:custGeom>
              <a:avLst/>
              <a:gdLst>
                <a:gd name="connsiteX0" fmla="*/ 4279 w 91734"/>
                <a:gd name="connsiteY0" fmla="*/ 80645 h 86932"/>
                <a:gd name="connsiteX1" fmla="*/ 4836 w 91734"/>
                <a:gd name="connsiteY1" fmla="*/ 86932 h 86932"/>
                <a:gd name="connsiteX2" fmla="*/ 0 w 91734"/>
                <a:gd name="connsiteY2" fmla="*/ 75999 h 86932"/>
                <a:gd name="connsiteX3" fmla="*/ 29392 w 91734"/>
                <a:gd name="connsiteY3" fmla="*/ 48958 h 86932"/>
                <a:gd name="connsiteX4" fmla="*/ 25869 w 91734"/>
                <a:gd name="connsiteY4" fmla="*/ 48958 h 86932"/>
                <a:gd name="connsiteX5" fmla="*/ 25869 w 91734"/>
                <a:gd name="connsiteY5" fmla="*/ 36334 h 86932"/>
                <a:gd name="connsiteX6" fmla="*/ 43102 w 91734"/>
                <a:gd name="connsiteY6" fmla="*/ 36334 h 86932"/>
                <a:gd name="connsiteX7" fmla="*/ 43544 w 91734"/>
                <a:gd name="connsiteY7" fmla="*/ 35929 h 86932"/>
                <a:gd name="connsiteX8" fmla="*/ 43544 w 91734"/>
                <a:gd name="connsiteY8" fmla="*/ 4647 h 86932"/>
                <a:gd name="connsiteX9" fmla="*/ 56169 w 91734"/>
                <a:gd name="connsiteY9" fmla="*/ 4647 h 86932"/>
                <a:gd name="connsiteX10" fmla="*/ 56169 w 91734"/>
                <a:gd name="connsiteY10" fmla="*/ 24302 h 86932"/>
                <a:gd name="connsiteX11" fmla="*/ 82569 w 91734"/>
                <a:gd name="connsiteY11" fmla="*/ 0 h 86932"/>
                <a:gd name="connsiteX12" fmla="*/ 91734 w 91734"/>
                <a:gd name="connsiteY12" fmla="*/ 8648 h 86932"/>
                <a:gd name="connsiteX13" fmla="*/ 86848 w 91734"/>
                <a:gd name="connsiteY13" fmla="*/ 4647 h 86932"/>
                <a:gd name="connsiteX14" fmla="*/ 91734 w 91734"/>
                <a:gd name="connsiteY14" fmla="*/ 8648 h 86932"/>
                <a:gd name="connsiteX15" fmla="*/ 91204 w 91734"/>
                <a:gd name="connsiteY15" fmla="*/ 9292 h 86932"/>
                <a:gd name="connsiteX16" fmla="*/ 89689 w 91734"/>
                <a:gd name="connsiteY16" fmla="*/ 11135 h 86932"/>
                <a:gd name="connsiteX17" fmla="*/ 84197 w 91734"/>
                <a:gd name="connsiteY17" fmla="*/ 17775 h 86932"/>
                <a:gd name="connsiteX18" fmla="*/ 68566 w 91734"/>
                <a:gd name="connsiteY18" fmla="*/ 36334 h 86932"/>
                <a:gd name="connsiteX19" fmla="*/ 73718 w 91734"/>
                <a:gd name="connsiteY19" fmla="*/ 36334 h 86932"/>
                <a:gd name="connsiteX20" fmla="*/ 73718 w 91734"/>
                <a:gd name="connsiteY20" fmla="*/ 48958 h 86932"/>
                <a:gd name="connsiteX21" fmla="*/ 57659 w 91734"/>
                <a:gd name="connsiteY21" fmla="*/ 48958 h 86932"/>
                <a:gd name="connsiteX22" fmla="*/ 46852 w 91734"/>
                <a:gd name="connsiteY22" fmla="*/ 61014 h 86932"/>
                <a:gd name="connsiteX23" fmla="*/ 31613 w 91734"/>
                <a:gd name="connsiteY23" fmla="*/ 75898 h 86932"/>
                <a:gd name="connsiteX24" fmla="*/ 13408 w 91734"/>
                <a:gd name="connsiteY24" fmla="*/ 85063 h 86932"/>
                <a:gd name="connsiteX25" fmla="*/ 7411 w 91734"/>
                <a:gd name="connsiteY25" fmla="*/ 86554 h 86932"/>
                <a:gd name="connsiteX26" fmla="*/ 5631 w 91734"/>
                <a:gd name="connsiteY26" fmla="*/ 86844 h 86932"/>
                <a:gd name="connsiteX27" fmla="*/ 5101 w 91734"/>
                <a:gd name="connsiteY27" fmla="*/ 86907 h 86932"/>
                <a:gd name="connsiteX28" fmla="*/ 4937 w 91734"/>
                <a:gd name="connsiteY28" fmla="*/ 86920 h 86932"/>
                <a:gd name="connsiteX29" fmla="*/ 4874 w 91734"/>
                <a:gd name="connsiteY29" fmla="*/ 86932 h 86932"/>
                <a:gd name="connsiteX30" fmla="*/ 4848 w 91734"/>
                <a:gd name="connsiteY30" fmla="*/ 86932 h 86932"/>
                <a:gd name="connsiteX31" fmla="*/ 4836 w 91734"/>
                <a:gd name="connsiteY31" fmla="*/ 86932 h 86932"/>
                <a:gd name="connsiteX32" fmla="*/ 4279 w 91734"/>
                <a:gd name="connsiteY32" fmla="*/ 80645 h 86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734" h="86932">
                  <a:moveTo>
                    <a:pt x="4279" y="80645"/>
                  </a:moveTo>
                  <a:lnTo>
                    <a:pt x="4836" y="86932"/>
                  </a:lnTo>
                  <a:lnTo>
                    <a:pt x="0" y="75999"/>
                  </a:lnTo>
                  <a:lnTo>
                    <a:pt x="29392" y="48958"/>
                  </a:lnTo>
                  <a:lnTo>
                    <a:pt x="25869" y="48958"/>
                  </a:lnTo>
                  <a:lnTo>
                    <a:pt x="25869" y="36334"/>
                  </a:lnTo>
                  <a:lnTo>
                    <a:pt x="43102" y="36334"/>
                  </a:lnTo>
                  <a:lnTo>
                    <a:pt x="43544" y="35929"/>
                  </a:lnTo>
                  <a:lnTo>
                    <a:pt x="43544" y="4647"/>
                  </a:lnTo>
                  <a:lnTo>
                    <a:pt x="56169" y="4647"/>
                  </a:lnTo>
                  <a:lnTo>
                    <a:pt x="56169" y="24302"/>
                  </a:lnTo>
                  <a:lnTo>
                    <a:pt x="82569" y="0"/>
                  </a:lnTo>
                  <a:lnTo>
                    <a:pt x="91734" y="8648"/>
                  </a:lnTo>
                  <a:lnTo>
                    <a:pt x="86848" y="4647"/>
                  </a:lnTo>
                  <a:cubicBezTo>
                    <a:pt x="91734" y="8648"/>
                    <a:pt x="91734" y="8635"/>
                    <a:pt x="91734" y="8648"/>
                  </a:cubicBezTo>
                  <a:lnTo>
                    <a:pt x="91204" y="9292"/>
                  </a:lnTo>
                  <a:cubicBezTo>
                    <a:pt x="90850" y="9721"/>
                    <a:pt x="90345" y="10340"/>
                    <a:pt x="89689" y="11135"/>
                  </a:cubicBezTo>
                  <a:cubicBezTo>
                    <a:pt x="88376" y="12726"/>
                    <a:pt x="86494" y="15011"/>
                    <a:pt x="84197" y="17775"/>
                  </a:cubicBezTo>
                  <a:cubicBezTo>
                    <a:pt x="80030" y="22787"/>
                    <a:pt x="74514" y="29378"/>
                    <a:pt x="68566" y="36334"/>
                  </a:cubicBezTo>
                  <a:lnTo>
                    <a:pt x="73718" y="36334"/>
                  </a:lnTo>
                  <a:lnTo>
                    <a:pt x="73718" y="48958"/>
                  </a:lnTo>
                  <a:lnTo>
                    <a:pt x="57659" y="48958"/>
                  </a:lnTo>
                  <a:cubicBezTo>
                    <a:pt x="53934" y="53200"/>
                    <a:pt x="50260" y="57315"/>
                    <a:pt x="46852" y="61014"/>
                  </a:cubicBezTo>
                  <a:cubicBezTo>
                    <a:pt x="40855" y="67528"/>
                    <a:pt x="35237" y="73260"/>
                    <a:pt x="31613" y="75898"/>
                  </a:cubicBezTo>
                  <a:cubicBezTo>
                    <a:pt x="24872" y="80809"/>
                    <a:pt x="18319" y="83549"/>
                    <a:pt x="13408" y="85063"/>
                  </a:cubicBezTo>
                  <a:cubicBezTo>
                    <a:pt x="10946" y="85834"/>
                    <a:pt x="8888" y="86289"/>
                    <a:pt x="7411" y="86554"/>
                  </a:cubicBezTo>
                  <a:cubicBezTo>
                    <a:pt x="6666" y="86692"/>
                    <a:pt x="6060" y="86781"/>
                    <a:pt x="5631" y="86844"/>
                  </a:cubicBezTo>
                  <a:cubicBezTo>
                    <a:pt x="5416" y="86870"/>
                    <a:pt x="5240" y="86894"/>
                    <a:pt x="5101" y="86907"/>
                  </a:cubicBezTo>
                  <a:cubicBezTo>
                    <a:pt x="5038" y="86920"/>
                    <a:pt x="4975" y="86920"/>
                    <a:pt x="4937" y="86920"/>
                  </a:cubicBezTo>
                  <a:lnTo>
                    <a:pt x="4874" y="86932"/>
                  </a:lnTo>
                  <a:lnTo>
                    <a:pt x="4848" y="86932"/>
                  </a:lnTo>
                  <a:lnTo>
                    <a:pt x="4836" y="86932"/>
                  </a:lnTo>
                  <a:cubicBezTo>
                    <a:pt x="4836" y="86932"/>
                    <a:pt x="4836" y="86932"/>
                    <a:pt x="4279" y="80645"/>
                  </a:cubicBezTo>
                  <a:close/>
                </a:path>
              </a:pathLst>
            </a:custGeom>
            <a:solidFill>
              <a:srgbClr val="FFFFFF"/>
            </a:solidFill>
            <a:ln w="1262" cap="flat">
              <a:noFill/>
              <a:prstDash val="solid"/>
              <a:miter/>
            </a:ln>
          </p:spPr>
          <p:txBody>
            <a:bodyPr rtlCol="0" anchor="ctr"/>
            <a:lstStyle/>
            <a:p>
              <a:endParaRPr lang="en-QA"/>
            </a:p>
          </p:txBody>
        </p:sp>
      </p:grpSp>
      <p:grpSp>
        <p:nvGrpSpPr>
          <p:cNvPr id="8875" name="Graphic 2">
            <a:extLst>
              <a:ext uri="{FF2B5EF4-FFF2-40B4-BE49-F238E27FC236}">
                <a16:creationId xmlns:a16="http://schemas.microsoft.com/office/drawing/2014/main" id="{28614A49-FE4B-3FFD-F0F0-A6062982E5D7}"/>
              </a:ext>
            </a:extLst>
          </p:cNvPr>
          <p:cNvGrpSpPr/>
          <p:nvPr/>
        </p:nvGrpSpPr>
        <p:grpSpPr>
          <a:xfrm>
            <a:off x="15833328" y="5661841"/>
            <a:ext cx="855664" cy="570429"/>
            <a:chOff x="12334232" y="8085235"/>
            <a:chExt cx="647668" cy="431768"/>
          </a:xfrm>
        </p:grpSpPr>
        <p:sp>
          <p:nvSpPr>
            <p:cNvPr id="8876" name="Freeform 8875">
              <a:extLst>
                <a:ext uri="{FF2B5EF4-FFF2-40B4-BE49-F238E27FC236}">
                  <a16:creationId xmlns:a16="http://schemas.microsoft.com/office/drawing/2014/main" id="{1DBAD363-F200-D7A3-7A6C-0BC784B8E997}"/>
                </a:ext>
              </a:extLst>
            </p:cNvPr>
            <p:cNvSpPr/>
            <p:nvPr/>
          </p:nvSpPr>
          <p:spPr>
            <a:xfrm>
              <a:off x="12334232" y="8085235"/>
              <a:ext cx="647668" cy="431768"/>
            </a:xfrm>
            <a:custGeom>
              <a:avLst/>
              <a:gdLst>
                <a:gd name="connsiteX0" fmla="*/ 0 w 647668"/>
                <a:gd name="connsiteY0" fmla="*/ 0 h 431768"/>
                <a:gd name="connsiteX1" fmla="*/ 647668 w 647668"/>
                <a:gd name="connsiteY1" fmla="*/ 0 h 431768"/>
                <a:gd name="connsiteX2" fmla="*/ 647668 w 647668"/>
                <a:gd name="connsiteY2" fmla="*/ 431769 h 431768"/>
                <a:gd name="connsiteX3" fmla="*/ 0 w 647668"/>
                <a:gd name="connsiteY3" fmla="*/ 431769 h 431768"/>
                <a:gd name="connsiteX4" fmla="*/ 0 w 647668"/>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68">
                  <a:moveTo>
                    <a:pt x="0" y="0"/>
                  </a:moveTo>
                  <a:lnTo>
                    <a:pt x="647668" y="0"/>
                  </a:lnTo>
                  <a:lnTo>
                    <a:pt x="647668" y="431769"/>
                  </a:lnTo>
                  <a:lnTo>
                    <a:pt x="0" y="431769"/>
                  </a:lnTo>
                  <a:lnTo>
                    <a:pt x="0" y="0"/>
                  </a:lnTo>
                  <a:close/>
                </a:path>
              </a:pathLst>
            </a:custGeom>
            <a:solidFill>
              <a:srgbClr val="0052B4"/>
            </a:solidFill>
            <a:ln w="1262" cap="flat">
              <a:noFill/>
              <a:prstDash val="solid"/>
              <a:miter/>
            </a:ln>
          </p:spPr>
          <p:txBody>
            <a:bodyPr rtlCol="0" anchor="ctr"/>
            <a:lstStyle/>
            <a:p>
              <a:endParaRPr lang="en-QA"/>
            </a:p>
          </p:txBody>
        </p:sp>
        <p:sp>
          <p:nvSpPr>
            <p:cNvPr id="8877" name="Freeform 8876">
              <a:extLst>
                <a:ext uri="{FF2B5EF4-FFF2-40B4-BE49-F238E27FC236}">
                  <a16:creationId xmlns:a16="http://schemas.microsoft.com/office/drawing/2014/main" id="{AC849C5B-64AE-32C1-D5EF-29A3D2BED5AC}"/>
                </a:ext>
              </a:extLst>
            </p:cNvPr>
            <p:cNvSpPr/>
            <p:nvPr/>
          </p:nvSpPr>
          <p:spPr>
            <a:xfrm>
              <a:off x="12749586" y="8212540"/>
              <a:ext cx="140794" cy="207179"/>
            </a:xfrm>
            <a:custGeom>
              <a:avLst/>
              <a:gdLst>
                <a:gd name="connsiteX0" fmla="*/ 122640 w 140794"/>
                <a:gd name="connsiteY0" fmla="*/ 60420 h 207179"/>
                <a:gd name="connsiteX1" fmla="*/ 126933 w 140794"/>
                <a:gd name="connsiteY1" fmla="*/ 73613 h 207179"/>
                <a:gd name="connsiteX2" fmla="*/ 140795 w 140794"/>
                <a:gd name="connsiteY2" fmla="*/ 73613 h 207179"/>
                <a:gd name="connsiteX3" fmla="*/ 129571 w 140794"/>
                <a:gd name="connsiteY3" fmla="*/ 81769 h 207179"/>
                <a:gd name="connsiteX4" fmla="*/ 133863 w 140794"/>
                <a:gd name="connsiteY4" fmla="*/ 94961 h 207179"/>
                <a:gd name="connsiteX5" fmla="*/ 122640 w 140794"/>
                <a:gd name="connsiteY5" fmla="*/ 86805 h 207179"/>
                <a:gd name="connsiteX6" fmla="*/ 111417 w 140794"/>
                <a:gd name="connsiteY6" fmla="*/ 94961 h 207179"/>
                <a:gd name="connsiteX7" fmla="*/ 115708 w 140794"/>
                <a:gd name="connsiteY7" fmla="*/ 81769 h 207179"/>
                <a:gd name="connsiteX8" fmla="*/ 104485 w 140794"/>
                <a:gd name="connsiteY8" fmla="*/ 73613 h 207179"/>
                <a:gd name="connsiteX9" fmla="*/ 118360 w 140794"/>
                <a:gd name="connsiteY9" fmla="*/ 73613 h 207179"/>
                <a:gd name="connsiteX10" fmla="*/ 122640 w 140794"/>
                <a:gd name="connsiteY10" fmla="*/ 60420 h 207179"/>
                <a:gd name="connsiteX11" fmla="*/ 73062 w 140794"/>
                <a:gd name="connsiteY11" fmla="*/ 155382 h 207179"/>
                <a:gd name="connsiteX12" fmla="*/ 79488 w 140794"/>
                <a:gd name="connsiteY12" fmla="*/ 175177 h 207179"/>
                <a:gd name="connsiteX13" fmla="*/ 100293 w 140794"/>
                <a:gd name="connsiteY13" fmla="*/ 175177 h 207179"/>
                <a:gd name="connsiteX14" fmla="*/ 83464 w 140794"/>
                <a:gd name="connsiteY14" fmla="*/ 187397 h 207179"/>
                <a:gd name="connsiteX15" fmla="*/ 89891 w 140794"/>
                <a:gd name="connsiteY15" fmla="*/ 207180 h 207179"/>
                <a:gd name="connsiteX16" fmla="*/ 73062 w 140794"/>
                <a:gd name="connsiteY16" fmla="*/ 194959 h 207179"/>
                <a:gd name="connsiteX17" fmla="*/ 56232 w 140794"/>
                <a:gd name="connsiteY17" fmla="*/ 207180 h 207179"/>
                <a:gd name="connsiteX18" fmla="*/ 62658 w 140794"/>
                <a:gd name="connsiteY18" fmla="*/ 187397 h 207179"/>
                <a:gd name="connsiteX19" fmla="*/ 45829 w 140794"/>
                <a:gd name="connsiteY19" fmla="*/ 175177 h 207179"/>
                <a:gd name="connsiteX20" fmla="*/ 66634 w 140794"/>
                <a:gd name="connsiteY20" fmla="*/ 175177 h 207179"/>
                <a:gd name="connsiteX21" fmla="*/ 73062 w 140794"/>
                <a:gd name="connsiteY21" fmla="*/ 155382 h 207179"/>
                <a:gd name="connsiteX22" fmla="*/ 74930 w 140794"/>
                <a:gd name="connsiteY22" fmla="*/ 0 h 207179"/>
                <a:gd name="connsiteX23" fmla="*/ 80295 w 140794"/>
                <a:gd name="connsiteY23" fmla="*/ 16488 h 207179"/>
                <a:gd name="connsiteX24" fmla="*/ 97630 w 140794"/>
                <a:gd name="connsiteY24" fmla="*/ 16488 h 207179"/>
                <a:gd name="connsiteX25" fmla="*/ 83603 w 140794"/>
                <a:gd name="connsiteY25" fmla="*/ 26675 h 207179"/>
                <a:gd name="connsiteX26" fmla="*/ 88956 w 140794"/>
                <a:gd name="connsiteY26" fmla="*/ 43163 h 207179"/>
                <a:gd name="connsiteX27" fmla="*/ 74930 w 140794"/>
                <a:gd name="connsiteY27" fmla="*/ 32975 h 207179"/>
                <a:gd name="connsiteX28" fmla="*/ 60916 w 140794"/>
                <a:gd name="connsiteY28" fmla="*/ 43163 h 207179"/>
                <a:gd name="connsiteX29" fmla="*/ 66270 w 140794"/>
                <a:gd name="connsiteY29" fmla="*/ 26675 h 207179"/>
                <a:gd name="connsiteX30" fmla="*/ 52243 w 140794"/>
                <a:gd name="connsiteY30" fmla="*/ 16488 h 207179"/>
                <a:gd name="connsiteX31" fmla="*/ 69576 w 140794"/>
                <a:gd name="connsiteY31" fmla="*/ 16488 h 207179"/>
                <a:gd name="connsiteX32" fmla="*/ 74930 w 140794"/>
                <a:gd name="connsiteY32" fmla="*/ 0 h 207179"/>
                <a:gd name="connsiteX33" fmla="*/ 27232 w 140794"/>
                <a:gd name="connsiteY33" fmla="*/ 59853 h 207179"/>
                <a:gd name="connsiteX34" fmla="*/ 33659 w 140794"/>
                <a:gd name="connsiteY34" fmla="*/ 79635 h 207179"/>
                <a:gd name="connsiteX35" fmla="*/ 54464 w 140794"/>
                <a:gd name="connsiteY35" fmla="*/ 79635 h 207179"/>
                <a:gd name="connsiteX36" fmla="*/ 37635 w 140794"/>
                <a:gd name="connsiteY36" fmla="*/ 91868 h 207179"/>
                <a:gd name="connsiteX37" fmla="*/ 44061 w 140794"/>
                <a:gd name="connsiteY37" fmla="*/ 111651 h 207179"/>
                <a:gd name="connsiteX38" fmla="*/ 27232 w 140794"/>
                <a:gd name="connsiteY38" fmla="*/ 99418 h 207179"/>
                <a:gd name="connsiteX39" fmla="*/ 10403 w 140794"/>
                <a:gd name="connsiteY39" fmla="*/ 111651 h 207179"/>
                <a:gd name="connsiteX40" fmla="*/ 16829 w 140794"/>
                <a:gd name="connsiteY40" fmla="*/ 91868 h 207179"/>
                <a:gd name="connsiteX41" fmla="*/ 0 w 140794"/>
                <a:gd name="connsiteY41" fmla="*/ 79635 h 207179"/>
                <a:gd name="connsiteX42" fmla="*/ 20806 w 140794"/>
                <a:gd name="connsiteY42" fmla="*/ 79635 h 207179"/>
                <a:gd name="connsiteX43" fmla="*/ 27232 w 140794"/>
                <a:gd name="connsiteY43" fmla="*/ 59853 h 207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40794" h="207179">
                  <a:moveTo>
                    <a:pt x="122640" y="60420"/>
                  </a:moveTo>
                  <a:lnTo>
                    <a:pt x="126933" y="73613"/>
                  </a:lnTo>
                  <a:lnTo>
                    <a:pt x="140795" y="73613"/>
                  </a:lnTo>
                  <a:lnTo>
                    <a:pt x="129571" y="81769"/>
                  </a:lnTo>
                  <a:lnTo>
                    <a:pt x="133863" y="94961"/>
                  </a:lnTo>
                  <a:lnTo>
                    <a:pt x="122640" y="86805"/>
                  </a:lnTo>
                  <a:lnTo>
                    <a:pt x="111417" y="94961"/>
                  </a:lnTo>
                  <a:lnTo>
                    <a:pt x="115708" y="81769"/>
                  </a:lnTo>
                  <a:lnTo>
                    <a:pt x="104485" y="73613"/>
                  </a:lnTo>
                  <a:lnTo>
                    <a:pt x="118360" y="73613"/>
                  </a:lnTo>
                  <a:lnTo>
                    <a:pt x="122640" y="60420"/>
                  </a:lnTo>
                  <a:close/>
                  <a:moveTo>
                    <a:pt x="73062" y="155382"/>
                  </a:moveTo>
                  <a:lnTo>
                    <a:pt x="79488" y="175177"/>
                  </a:lnTo>
                  <a:lnTo>
                    <a:pt x="100293" y="175177"/>
                  </a:lnTo>
                  <a:lnTo>
                    <a:pt x="83464" y="187397"/>
                  </a:lnTo>
                  <a:lnTo>
                    <a:pt x="89891" y="207180"/>
                  </a:lnTo>
                  <a:lnTo>
                    <a:pt x="73062" y="194959"/>
                  </a:lnTo>
                  <a:lnTo>
                    <a:pt x="56232" y="207180"/>
                  </a:lnTo>
                  <a:lnTo>
                    <a:pt x="62658" y="187397"/>
                  </a:lnTo>
                  <a:lnTo>
                    <a:pt x="45829" y="175177"/>
                  </a:lnTo>
                  <a:lnTo>
                    <a:pt x="66634" y="175177"/>
                  </a:lnTo>
                  <a:lnTo>
                    <a:pt x="73062" y="155382"/>
                  </a:lnTo>
                  <a:close/>
                  <a:moveTo>
                    <a:pt x="74930" y="0"/>
                  </a:moveTo>
                  <a:lnTo>
                    <a:pt x="80295" y="16488"/>
                  </a:lnTo>
                  <a:lnTo>
                    <a:pt x="97630" y="16488"/>
                  </a:lnTo>
                  <a:lnTo>
                    <a:pt x="83603" y="26675"/>
                  </a:lnTo>
                  <a:lnTo>
                    <a:pt x="88956" y="43163"/>
                  </a:lnTo>
                  <a:lnTo>
                    <a:pt x="74930" y="32975"/>
                  </a:lnTo>
                  <a:lnTo>
                    <a:pt x="60916" y="43163"/>
                  </a:lnTo>
                  <a:lnTo>
                    <a:pt x="66270" y="26675"/>
                  </a:lnTo>
                  <a:lnTo>
                    <a:pt x="52243" y="16488"/>
                  </a:lnTo>
                  <a:lnTo>
                    <a:pt x="69576" y="16488"/>
                  </a:lnTo>
                  <a:lnTo>
                    <a:pt x="74930" y="0"/>
                  </a:lnTo>
                  <a:close/>
                  <a:moveTo>
                    <a:pt x="27232" y="59853"/>
                  </a:moveTo>
                  <a:lnTo>
                    <a:pt x="33659" y="79635"/>
                  </a:lnTo>
                  <a:lnTo>
                    <a:pt x="54464" y="79635"/>
                  </a:lnTo>
                  <a:lnTo>
                    <a:pt x="37635" y="91868"/>
                  </a:lnTo>
                  <a:lnTo>
                    <a:pt x="44061" y="111651"/>
                  </a:lnTo>
                  <a:lnTo>
                    <a:pt x="27232" y="99418"/>
                  </a:lnTo>
                  <a:lnTo>
                    <a:pt x="10403" y="111651"/>
                  </a:lnTo>
                  <a:lnTo>
                    <a:pt x="16829" y="91868"/>
                  </a:lnTo>
                  <a:lnTo>
                    <a:pt x="0" y="79635"/>
                  </a:lnTo>
                  <a:lnTo>
                    <a:pt x="20806" y="79635"/>
                  </a:lnTo>
                  <a:lnTo>
                    <a:pt x="27232" y="59853"/>
                  </a:lnTo>
                  <a:close/>
                </a:path>
              </a:pathLst>
            </a:custGeom>
            <a:solidFill>
              <a:srgbClr val="D80027"/>
            </a:solidFill>
            <a:ln w="1262" cap="flat">
              <a:noFill/>
              <a:prstDash val="solid"/>
              <a:miter/>
            </a:ln>
          </p:spPr>
          <p:txBody>
            <a:bodyPr rtlCol="0" anchor="ctr"/>
            <a:lstStyle/>
            <a:p>
              <a:endParaRPr lang="en-QA"/>
            </a:p>
          </p:txBody>
        </p:sp>
        <p:sp>
          <p:nvSpPr>
            <p:cNvPr id="8878" name="Freeform 8877">
              <a:extLst>
                <a:ext uri="{FF2B5EF4-FFF2-40B4-BE49-F238E27FC236}">
                  <a16:creationId xmlns:a16="http://schemas.microsoft.com/office/drawing/2014/main" id="{C098DE90-C33D-B390-77A1-61646ABEEC08}"/>
                </a:ext>
              </a:extLst>
            </p:cNvPr>
            <p:cNvSpPr/>
            <p:nvPr/>
          </p:nvSpPr>
          <p:spPr>
            <a:xfrm>
              <a:off x="12334232" y="8085235"/>
              <a:ext cx="323834" cy="215878"/>
            </a:xfrm>
            <a:custGeom>
              <a:avLst/>
              <a:gdLst>
                <a:gd name="connsiteX0" fmla="*/ 323834 w 323834"/>
                <a:gd name="connsiteY0" fmla="*/ 0 h 215878"/>
                <a:gd name="connsiteX1" fmla="*/ 323834 w 323834"/>
                <a:gd name="connsiteY1" fmla="*/ 38656 h 215878"/>
                <a:gd name="connsiteX2" fmla="*/ 266693 w 323834"/>
                <a:gd name="connsiteY2" fmla="*/ 70394 h 215878"/>
                <a:gd name="connsiteX3" fmla="*/ 323834 w 323834"/>
                <a:gd name="connsiteY3" fmla="*/ 70394 h 215878"/>
                <a:gd name="connsiteX4" fmla="*/ 323834 w 323834"/>
                <a:gd name="connsiteY4" fmla="*/ 145472 h 215878"/>
                <a:gd name="connsiteX5" fmla="*/ 249055 w 323834"/>
                <a:gd name="connsiteY5" fmla="*/ 145472 h 215878"/>
                <a:gd name="connsiteX6" fmla="*/ 323834 w 323834"/>
                <a:gd name="connsiteY6" fmla="*/ 187018 h 215878"/>
                <a:gd name="connsiteX7" fmla="*/ 323834 w 323834"/>
                <a:gd name="connsiteY7" fmla="*/ 215878 h 215878"/>
                <a:gd name="connsiteX8" fmla="*/ 290074 w 323834"/>
                <a:gd name="connsiteY8" fmla="*/ 215878 h 215878"/>
                <a:gd name="connsiteX9" fmla="*/ 197116 w 323834"/>
                <a:gd name="connsiteY9" fmla="*/ 164231 h 215878"/>
                <a:gd name="connsiteX10" fmla="*/ 197116 w 323834"/>
                <a:gd name="connsiteY10" fmla="*/ 215878 h 215878"/>
                <a:gd name="connsiteX11" fmla="*/ 126718 w 323834"/>
                <a:gd name="connsiteY11" fmla="*/ 215878 h 215878"/>
                <a:gd name="connsiteX12" fmla="*/ 126718 w 323834"/>
                <a:gd name="connsiteY12" fmla="*/ 154434 h 215878"/>
                <a:gd name="connsiteX13" fmla="*/ 16122 w 323834"/>
                <a:gd name="connsiteY13" fmla="*/ 215878 h 215878"/>
                <a:gd name="connsiteX14" fmla="*/ 0 w 323834"/>
                <a:gd name="connsiteY14" fmla="*/ 215878 h 215878"/>
                <a:gd name="connsiteX15" fmla="*/ 0 w 323834"/>
                <a:gd name="connsiteY15" fmla="*/ 177222 h 215878"/>
                <a:gd name="connsiteX16" fmla="*/ 57141 w 323834"/>
                <a:gd name="connsiteY16" fmla="*/ 145472 h 215878"/>
                <a:gd name="connsiteX17" fmla="*/ 0 w 323834"/>
                <a:gd name="connsiteY17" fmla="*/ 145472 h 215878"/>
                <a:gd name="connsiteX18" fmla="*/ 0 w 323834"/>
                <a:gd name="connsiteY18" fmla="*/ 70394 h 215878"/>
                <a:gd name="connsiteX19" fmla="*/ 74766 w 323834"/>
                <a:gd name="connsiteY19" fmla="*/ 70394 h 215878"/>
                <a:gd name="connsiteX20" fmla="*/ 0 w 323834"/>
                <a:gd name="connsiteY20" fmla="*/ 28859 h 215878"/>
                <a:gd name="connsiteX21" fmla="*/ 0 w 323834"/>
                <a:gd name="connsiteY21" fmla="*/ 0 h 215878"/>
                <a:gd name="connsiteX22" fmla="*/ 33760 w 323834"/>
                <a:gd name="connsiteY22" fmla="*/ 0 h 215878"/>
                <a:gd name="connsiteX23" fmla="*/ 126718 w 323834"/>
                <a:gd name="connsiteY23" fmla="*/ 51659 h 215878"/>
                <a:gd name="connsiteX24" fmla="*/ 126718 w 323834"/>
                <a:gd name="connsiteY24" fmla="*/ 0 h 215878"/>
                <a:gd name="connsiteX25" fmla="*/ 197116 w 323834"/>
                <a:gd name="connsiteY25" fmla="*/ 0 h 215878"/>
                <a:gd name="connsiteX26" fmla="*/ 197116 w 323834"/>
                <a:gd name="connsiteY26" fmla="*/ 61443 h 215878"/>
                <a:gd name="connsiteX27" fmla="*/ 307712 w 323834"/>
                <a:gd name="connsiteY27" fmla="*/ 0 h 215878"/>
                <a:gd name="connsiteX28" fmla="*/ 323834 w 323834"/>
                <a:gd name="connsiteY28" fmla="*/ 0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3834" h="215878">
                  <a:moveTo>
                    <a:pt x="323834" y="0"/>
                  </a:moveTo>
                  <a:lnTo>
                    <a:pt x="323834" y="38656"/>
                  </a:lnTo>
                  <a:lnTo>
                    <a:pt x="266693" y="70394"/>
                  </a:lnTo>
                  <a:lnTo>
                    <a:pt x="323834" y="70394"/>
                  </a:lnTo>
                  <a:lnTo>
                    <a:pt x="323834" y="145472"/>
                  </a:lnTo>
                  <a:lnTo>
                    <a:pt x="249055" y="145472"/>
                  </a:lnTo>
                  <a:lnTo>
                    <a:pt x="323834" y="187018"/>
                  </a:lnTo>
                  <a:lnTo>
                    <a:pt x="323834" y="215878"/>
                  </a:lnTo>
                  <a:lnTo>
                    <a:pt x="290074" y="215878"/>
                  </a:lnTo>
                  <a:lnTo>
                    <a:pt x="197116" y="164231"/>
                  </a:lnTo>
                  <a:lnTo>
                    <a:pt x="197116" y="215878"/>
                  </a:lnTo>
                  <a:lnTo>
                    <a:pt x="126718" y="215878"/>
                  </a:lnTo>
                  <a:lnTo>
                    <a:pt x="126718" y="154434"/>
                  </a:lnTo>
                  <a:lnTo>
                    <a:pt x="16122" y="215878"/>
                  </a:lnTo>
                  <a:lnTo>
                    <a:pt x="0" y="215878"/>
                  </a:lnTo>
                  <a:lnTo>
                    <a:pt x="0" y="177222"/>
                  </a:lnTo>
                  <a:lnTo>
                    <a:pt x="57141" y="145472"/>
                  </a:lnTo>
                  <a:lnTo>
                    <a:pt x="0" y="145472"/>
                  </a:lnTo>
                  <a:lnTo>
                    <a:pt x="0" y="70394"/>
                  </a:lnTo>
                  <a:lnTo>
                    <a:pt x="74766" y="70394"/>
                  </a:lnTo>
                  <a:lnTo>
                    <a:pt x="0" y="28859"/>
                  </a:lnTo>
                  <a:lnTo>
                    <a:pt x="0" y="0"/>
                  </a:lnTo>
                  <a:lnTo>
                    <a:pt x="33760" y="0"/>
                  </a:lnTo>
                  <a:lnTo>
                    <a:pt x="126718" y="51659"/>
                  </a:lnTo>
                  <a:lnTo>
                    <a:pt x="126718" y="0"/>
                  </a:lnTo>
                  <a:lnTo>
                    <a:pt x="197116" y="0"/>
                  </a:lnTo>
                  <a:lnTo>
                    <a:pt x="197116" y="61443"/>
                  </a:lnTo>
                  <a:lnTo>
                    <a:pt x="307712" y="0"/>
                  </a:lnTo>
                  <a:lnTo>
                    <a:pt x="323834" y="0"/>
                  </a:lnTo>
                  <a:close/>
                </a:path>
              </a:pathLst>
            </a:custGeom>
            <a:solidFill>
              <a:srgbClr val="FFFFFF"/>
            </a:solidFill>
            <a:ln w="1262" cap="flat">
              <a:noFill/>
              <a:prstDash val="solid"/>
              <a:miter/>
            </a:ln>
          </p:spPr>
          <p:txBody>
            <a:bodyPr rtlCol="0" anchor="ctr"/>
            <a:lstStyle/>
            <a:p>
              <a:endParaRPr lang="en-QA"/>
            </a:p>
          </p:txBody>
        </p:sp>
        <p:sp>
          <p:nvSpPr>
            <p:cNvPr id="8879" name="Freeform 8878">
              <a:extLst>
                <a:ext uri="{FF2B5EF4-FFF2-40B4-BE49-F238E27FC236}">
                  <a16:creationId xmlns:a16="http://schemas.microsoft.com/office/drawing/2014/main" id="{B90E5D51-3F4F-30BD-001E-DDD0736942A3}"/>
                </a:ext>
              </a:extLst>
            </p:cNvPr>
            <p:cNvSpPr/>
            <p:nvPr/>
          </p:nvSpPr>
          <p:spPr>
            <a:xfrm>
              <a:off x="12334232" y="8085235"/>
              <a:ext cx="323834" cy="215878"/>
            </a:xfrm>
            <a:custGeom>
              <a:avLst/>
              <a:gdLst>
                <a:gd name="connsiteX0" fmla="*/ 182155 w 323834"/>
                <a:gd name="connsiteY0" fmla="*/ 0 h 215878"/>
                <a:gd name="connsiteX1" fmla="*/ 141679 w 323834"/>
                <a:gd name="connsiteY1" fmla="*/ 0 h 215878"/>
                <a:gd name="connsiteX2" fmla="*/ 141679 w 323834"/>
                <a:gd name="connsiteY2" fmla="*/ 87702 h 215878"/>
                <a:gd name="connsiteX3" fmla="*/ 0 w 323834"/>
                <a:gd name="connsiteY3" fmla="*/ 87702 h 215878"/>
                <a:gd name="connsiteX4" fmla="*/ 0 w 323834"/>
                <a:gd name="connsiteY4" fmla="*/ 128176 h 215878"/>
                <a:gd name="connsiteX5" fmla="*/ 141679 w 323834"/>
                <a:gd name="connsiteY5" fmla="*/ 128176 h 215878"/>
                <a:gd name="connsiteX6" fmla="*/ 141679 w 323834"/>
                <a:gd name="connsiteY6" fmla="*/ 215878 h 215878"/>
                <a:gd name="connsiteX7" fmla="*/ 182155 w 323834"/>
                <a:gd name="connsiteY7" fmla="*/ 215878 h 215878"/>
                <a:gd name="connsiteX8" fmla="*/ 182155 w 323834"/>
                <a:gd name="connsiteY8" fmla="*/ 128176 h 215878"/>
                <a:gd name="connsiteX9" fmla="*/ 323834 w 323834"/>
                <a:gd name="connsiteY9" fmla="*/ 128176 h 215878"/>
                <a:gd name="connsiteX10" fmla="*/ 323834 w 323834"/>
                <a:gd name="connsiteY10" fmla="*/ 87702 h 215878"/>
                <a:gd name="connsiteX11" fmla="*/ 182155 w 323834"/>
                <a:gd name="connsiteY11" fmla="*/ 87702 h 215878"/>
                <a:gd name="connsiteX12" fmla="*/ 182155 w 323834"/>
                <a:gd name="connsiteY12" fmla="*/ 0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834" h="215878">
                  <a:moveTo>
                    <a:pt x="182155" y="0"/>
                  </a:moveTo>
                  <a:lnTo>
                    <a:pt x="141679" y="0"/>
                  </a:lnTo>
                  <a:lnTo>
                    <a:pt x="141679" y="87702"/>
                  </a:lnTo>
                  <a:lnTo>
                    <a:pt x="0" y="87702"/>
                  </a:lnTo>
                  <a:lnTo>
                    <a:pt x="0" y="128176"/>
                  </a:lnTo>
                  <a:lnTo>
                    <a:pt x="141679" y="128176"/>
                  </a:lnTo>
                  <a:lnTo>
                    <a:pt x="141679" y="215878"/>
                  </a:lnTo>
                  <a:lnTo>
                    <a:pt x="182155" y="215878"/>
                  </a:lnTo>
                  <a:lnTo>
                    <a:pt x="182155" y="128176"/>
                  </a:lnTo>
                  <a:lnTo>
                    <a:pt x="323834" y="128176"/>
                  </a:lnTo>
                  <a:lnTo>
                    <a:pt x="323834" y="87702"/>
                  </a:lnTo>
                  <a:lnTo>
                    <a:pt x="182155" y="87702"/>
                  </a:lnTo>
                  <a:lnTo>
                    <a:pt x="182155" y="0"/>
                  </a:lnTo>
                  <a:close/>
                </a:path>
              </a:pathLst>
            </a:custGeom>
            <a:solidFill>
              <a:srgbClr val="D80027"/>
            </a:solidFill>
            <a:ln w="1262" cap="flat">
              <a:noFill/>
              <a:prstDash val="solid"/>
              <a:miter/>
            </a:ln>
          </p:spPr>
          <p:txBody>
            <a:bodyPr rtlCol="0" anchor="ctr"/>
            <a:lstStyle/>
            <a:p>
              <a:endParaRPr lang="en-QA"/>
            </a:p>
          </p:txBody>
        </p:sp>
        <p:sp>
          <p:nvSpPr>
            <p:cNvPr id="8880" name="Freeform 8879">
              <a:extLst>
                <a:ext uri="{FF2B5EF4-FFF2-40B4-BE49-F238E27FC236}">
                  <a16:creationId xmlns:a16="http://schemas.microsoft.com/office/drawing/2014/main" id="{CB4897E3-F2F1-150F-2313-0705A95BE251}"/>
                </a:ext>
              </a:extLst>
            </p:cNvPr>
            <p:cNvSpPr/>
            <p:nvPr/>
          </p:nvSpPr>
          <p:spPr>
            <a:xfrm>
              <a:off x="12531348" y="8230719"/>
              <a:ext cx="126718" cy="70394"/>
            </a:xfrm>
            <a:custGeom>
              <a:avLst/>
              <a:gdLst>
                <a:gd name="connsiteX0" fmla="*/ 0 w 126718"/>
                <a:gd name="connsiteY0" fmla="*/ 0 h 70394"/>
                <a:gd name="connsiteX1" fmla="*/ 126718 w 126718"/>
                <a:gd name="connsiteY1" fmla="*/ 70394 h 70394"/>
                <a:gd name="connsiteX2" fmla="*/ 126718 w 126718"/>
                <a:gd name="connsiteY2" fmla="*/ 50485 h 70394"/>
                <a:gd name="connsiteX3" fmla="*/ 35830 w 126718"/>
                <a:gd name="connsiteY3" fmla="*/ 0 h 70394"/>
                <a:gd name="connsiteX4" fmla="*/ 0 w 126718"/>
                <a:gd name="connsiteY4" fmla="*/ 0 h 70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18" h="70394">
                  <a:moveTo>
                    <a:pt x="0" y="0"/>
                  </a:moveTo>
                  <a:lnTo>
                    <a:pt x="126718" y="70394"/>
                  </a:lnTo>
                  <a:lnTo>
                    <a:pt x="126718" y="50485"/>
                  </a:lnTo>
                  <a:lnTo>
                    <a:pt x="35830" y="0"/>
                  </a:lnTo>
                  <a:lnTo>
                    <a:pt x="0" y="0"/>
                  </a:lnTo>
                  <a:close/>
                </a:path>
              </a:pathLst>
            </a:custGeom>
            <a:solidFill>
              <a:srgbClr val="0052B4"/>
            </a:solidFill>
            <a:ln w="1262" cap="flat">
              <a:noFill/>
              <a:prstDash val="solid"/>
              <a:miter/>
            </a:ln>
          </p:spPr>
          <p:txBody>
            <a:bodyPr rtlCol="0" anchor="ctr"/>
            <a:lstStyle/>
            <a:p>
              <a:endParaRPr lang="en-QA"/>
            </a:p>
          </p:txBody>
        </p:sp>
        <p:sp>
          <p:nvSpPr>
            <p:cNvPr id="8881" name="Freeform 8880">
              <a:extLst>
                <a:ext uri="{FF2B5EF4-FFF2-40B4-BE49-F238E27FC236}">
                  <a16:creationId xmlns:a16="http://schemas.microsoft.com/office/drawing/2014/main" id="{2FB1EA38-2A12-B39A-91BE-5A8157EA47B3}"/>
                </a:ext>
              </a:extLst>
            </p:cNvPr>
            <p:cNvSpPr/>
            <p:nvPr/>
          </p:nvSpPr>
          <p:spPr>
            <a:xfrm>
              <a:off x="12531348" y="8230719"/>
              <a:ext cx="126718" cy="70394"/>
            </a:xfrm>
            <a:custGeom>
              <a:avLst/>
              <a:gdLst>
                <a:gd name="connsiteX0" fmla="*/ 0 w 126718"/>
                <a:gd name="connsiteY0" fmla="*/ 0 h 70394"/>
                <a:gd name="connsiteX1" fmla="*/ 126718 w 126718"/>
                <a:gd name="connsiteY1" fmla="*/ 70394 h 70394"/>
                <a:gd name="connsiteX2" fmla="*/ 126718 w 126718"/>
                <a:gd name="connsiteY2" fmla="*/ 50485 h 70394"/>
                <a:gd name="connsiteX3" fmla="*/ 35830 w 126718"/>
                <a:gd name="connsiteY3" fmla="*/ 0 h 70394"/>
                <a:gd name="connsiteX4" fmla="*/ 0 w 126718"/>
                <a:gd name="connsiteY4" fmla="*/ 0 h 70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18" h="70394">
                  <a:moveTo>
                    <a:pt x="0" y="0"/>
                  </a:moveTo>
                  <a:lnTo>
                    <a:pt x="126718" y="70394"/>
                  </a:lnTo>
                  <a:lnTo>
                    <a:pt x="126718" y="50485"/>
                  </a:lnTo>
                  <a:lnTo>
                    <a:pt x="35830" y="0"/>
                  </a:lnTo>
                  <a:lnTo>
                    <a:pt x="0" y="0"/>
                  </a:lnTo>
                  <a:close/>
                </a:path>
              </a:pathLst>
            </a:custGeom>
            <a:solidFill>
              <a:srgbClr val="FFFFFF"/>
            </a:solidFill>
            <a:ln w="1262" cap="flat">
              <a:noFill/>
              <a:prstDash val="solid"/>
              <a:miter/>
            </a:ln>
          </p:spPr>
          <p:txBody>
            <a:bodyPr rtlCol="0" anchor="ctr"/>
            <a:lstStyle/>
            <a:p>
              <a:endParaRPr lang="en-QA"/>
            </a:p>
          </p:txBody>
        </p:sp>
        <p:sp>
          <p:nvSpPr>
            <p:cNvPr id="8882" name="Freeform 8881">
              <a:extLst>
                <a:ext uri="{FF2B5EF4-FFF2-40B4-BE49-F238E27FC236}">
                  <a16:creationId xmlns:a16="http://schemas.microsoft.com/office/drawing/2014/main" id="{349312A5-3BCA-7D32-2550-1EB57280E93F}"/>
                </a:ext>
              </a:extLst>
            </p:cNvPr>
            <p:cNvSpPr/>
            <p:nvPr/>
          </p:nvSpPr>
          <p:spPr>
            <a:xfrm>
              <a:off x="12334232" y="8230719"/>
              <a:ext cx="323834" cy="70394"/>
            </a:xfrm>
            <a:custGeom>
              <a:avLst/>
              <a:gdLst>
                <a:gd name="connsiteX0" fmla="*/ 197116 w 323834"/>
                <a:gd name="connsiteY0" fmla="*/ 0 h 70394"/>
                <a:gd name="connsiteX1" fmla="*/ 323834 w 323834"/>
                <a:gd name="connsiteY1" fmla="*/ 70394 h 70394"/>
                <a:gd name="connsiteX2" fmla="*/ 323834 w 323834"/>
                <a:gd name="connsiteY2" fmla="*/ 50485 h 70394"/>
                <a:gd name="connsiteX3" fmla="*/ 232946 w 323834"/>
                <a:gd name="connsiteY3" fmla="*/ 0 h 70394"/>
                <a:gd name="connsiteX4" fmla="*/ 197116 w 323834"/>
                <a:gd name="connsiteY4" fmla="*/ 0 h 70394"/>
                <a:gd name="connsiteX5" fmla="*/ 90888 w 323834"/>
                <a:gd name="connsiteY5" fmla="*/ 0 h 70394"/>
                <a:gd name="connsiteX6" fmla="*/ 0 w 323834"/>
                <a:gd name="connsiteY6" fmla="*/ 50485 h 70394"/>
                <a:gd name="connsiteX7" fmla="*/ 0 w 323834"/>
                <a:gd name="connsiteY7" fmla="*/ 70394 h 70394"/>
                <a:gd name="connsiteX8" fmla="*/ 126718 w 323834"/>
                <a:gd name="connsiteY8" fmla="*/ 0 h 70394"/>
                <a:gd name="connsiteX9" fmla="*/ 90888 w 323834"/>
                <a:gd name="connsiteY9" fmla="*/ 0 h 70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70394">
                  <a:moveTo>
                    <a:pt x="197116" y="0"/>
                  </a:moveTo>
                  <a:lnTo>
                    <a:pt x="323834" y="70394"/>
                  </a:lnTo>
                  <a:lnTo>
                    <a:pt x="323834" y="50485"/>
                  </a:lnTo>
                  <a:lnTo>
                    <a:pt x="232946" y="0"/>
                  </a:lnTo>
                  <a:lnTo>
                    <a:pt x="197116" y="0"/>
                  </a:lnTo>
                  <a:close/>
                  <a:moveTo>
                    <a:pt x="90888" y="0"/>
                  </a:moveTo>
                  <a:lnTo>
                    <a:pt x="0" y="50485"/>
                  </a:lnTo>
                  <a:lnTo>
                    <a:pt x="0" y="70394"/>
                  </a:lnTo>
                  <a:lnTo>
                    <a:pt x="126718" y="0"/>
                  </a:lnTo>
                  <a:lnTo>
                    <a:pt x="90888" y="0"/>
                  </a:lnTo>
                  <a:close/>
                </a:path>
              </a:pathLst>
            </a:custGeom>
            <a:solidFill>
              <a:srgbClr val="D80027"/>
            </a:solidFill>
            <a:ln w="1262" cap="flat">
              <a:noFill/>
              <a:prstDash val="solid"/>
              <a:miter/>
            </a:ln>
          </p:spPr>
          <p:txBody>
            <a:bodyPr rtlCol="0" anchor="ctr"/>
            <a:lstStyle/>
            <a:p>
              <a:endParaRPr lang="en-QA"/>
            </a:p>
          </p:txBody>
        </p:sp>
        <p:sp>
          <p:nvSpPr>
            <p:cNvPr id="8883" name="Freeform 8882">
              <a:extLst>
                <a:ext uri="{FF2B5EF4-FFF2-40B4-BE49-F238E27FC236}">
                  <a16:creationId xmlns:a16="http://schemas.microsoft.com/office/drawing/2014/main" id="{83F542B6-D842-992E-FB19-2489B83CEACF}"/>
                </a:ext>
              </a:extLst>
            </p:cNvPr>
            <p:cNvSpPr/>
            <p:nvPr/>
          </p:nvSpPr>
          <p:spPr>
            <a:xfrm>
              <a:off x="12334232" y="8085235"/>
              <a:ext cx="126718" cy="70393"/>
            </a:xfrm>
            <a:custGeom>
              <a:avLst/>
              <a:gdLst>
                <a:gd name="connsiteX0" fmla="*/ 126718 w 126718"/>
                <a:gd name="connsiteY0" fmla="*/ 70394 h 70393"/>
                <a:gd name="connsiteX1" fmla="*/ 0 w 126718"/>
                <a:gd name="connsiteY1" fmla="*/ 0 h 70393"/>
                <a:gd name="connsiteX2" fmla="*/ 0 w 126718"/>
                <a:gd name="connsiteY2" fmla="*/ 19908 h 70393"/>
                <a:gd name="connsiteX3" fmla="*/ 90888 w 126718"/>
                <a:gd name="connsiteY3" fmla="*/ 70394 h 70393"/>
                <a:gd name="connsiteX4" fmla="*/ 126718 w 126718"/>
                <a:gd name="connsiteY4" fmla="*/ 70394 h 70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18" h="70393">
                  <a:moveTo>
                    <a:pt x="126718" y="70394"/>
                  </a:moveTo>
                  <a:lnTo>
                    <a:pt x="0" y="0"/>
                  </a:lnTo>
                  <a:lnTo>
                    <a:pt x="0" y="19908"/>
                  </a:lnTo>
                  <a:lnTo>
                    <a:pt x="90888" y="70394"/>
                  </a:lnTo>
                  <a:lnTo>
                    <a:pt x="126718" y="70394"/>
                  </a:lnTo>
                  <a:close/>
                </a:path>
              </a:pathLst>
            </a:custGeom>
            <a:solidFill>
              <a:srgbClr val="0052B4"/>
            </a:solidFill>
            <a:ln w="1262" cap="flat">
              <a:noFill/>
              <a:prstDash val="solid"/>
              <a:miter/>
            </a:ln>
          </p:spPr>
          <p:txBody>
            <a:bodyPr rtlCol="0" anchor="ctr"/>
            <a:lstStyle/>
            <a:p>
              <a:endParaRPr lang="en-QA"/>
            </a:p>
          </p:txBody>
        </p:sp>
        <p:sp>
          <p:nvSpPr>
            <p:cNvPr id="8884" name="Freeform 8883">
              <a:extLst>
                <a:ext uri="{FF2B5EF4-FFF2-40B4-BE49-F238E27FC236}">
                  <a16:creationId xmlns:a16="http://schemas.microsoft.com/office/drawing/2014/main" id="{FD415331-7B27-B9EF-E090-B679BE14E7EB}"/>
                </a:ext>
              </a:extLst>
            </p:cNvPr>
            <p:cNvSpPr/>
            <p:nvPr/>
          </p:nvSpPr>
          <p:spPr>
            <a:xfrm>
              <a:off x="12334232" y="8085235"/>
              <a:ext cx="126718" cy="70393"/>
            </a:xfrm>
            <a:custGeom>
              <a:avLst/>
              <a:gdLst>
                <a:gd name="connsiteX0" fmla="*/ 126718 w 126718"/>
                <a:gd name="connsiteY0" fmla="*/ 70394 h 70393"/>
                <a:gd name="connsiteX1" fmla="*/ 0 w 126718"/>
                <a:gd name="connsiteY1" fmla="*/ 0 h 70393"/>
                <a:gd name="connsiteX2" fmla="*/ 0 w 126718"/>
                <a:gd name="connsiteY2" fmla="*/ 19908 h 70393"/>
                <a:gd name="connsiteX3" fmla="*/ 90888 w 126718"/>
                <a:gd name="connsiteY3" fmla="*/ 70394 h 70393"/>
                <a:gd name="connsiteX4" fmla="*/ 126718 w 126718"/>
                <a:gd name="connsiteY4" fmla="*/ 70394 h 70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18" h="70393">
                  <a:moveTo>
                    <a:pt x="126718" y="70394"/>
                  </a:moveTo>
                  <a:lnTo>
                    <a:pt x="0" y="0"/>
                  </a:lnTo>
                  <a:lnTo>
                    <a:pt x="0" y="19908"/>
                  </a:lnTo>
                  <a:lnTo>
                    <a:pt x="90888" y="70394"/>
                  </a:lnTo>
                  <a:lnTo>
                    <a:pt x="126718" y="70394"/>
                  </a:lnTo>
                  <a:close/>
                </a:path>
              </a:pathLst>
            </a:custGeom>
            <a:solidFill>
              <a:srgbClr val="FFFFFF"/>
            </a:solidFill>
            <a:ln w="1262" cap="flat">
              <a:noFill/>
              <a:prstDash val="solid"/>
              <a:miter/>
            </a:ln>
          </p:spPr>
          <p:txBody>
            <a:bodyPr rtlCol="0" anchor="ctr"/>
            <a:lstStyle/>
            <a:p>
              <a:endParaRPr lang="en-QA"/>
            </a:p>
          </p:txBody>
        </p:sp>
        <p:sp>
          <p:nvSpPr>
            <p:cNvPr id="8885" name="Freeform 8884">
              <a:extLst>
                <a:ext uri="{FF2B5EF4-FFF2-40B4-BE49-F238E27FC236}">
                  <a16:creationId xmlns:a16="http://schemas.microsoft.com/office/drawing/2014/main" id="{B48DFFEA-E885-5AE5-AEEA-6905FD68B1E7}"/>
                </a:ext>
              </a:extLst>
            </p:cNvPr>
            <p:cNvSpPr/>
            <p:nvPr/>
          </p:nvSpPr>
          <p:spPr>
            <a:xfrm>
              <a:off x="12334232" y="8085235"/>
              <a:ext cx="323834" cy="70393"/>
            </a:xfrm>
            <a:custGeom>
              <a:avLst/>
              <a:gdLst>
                <a:gd name="connsiteX0" fmla="*/ 126718 w 323834"/>
                <a:gd name="connsiteY0" fmla="*/ 70394 h 70393"/>
                <a:gd name="connsiteX1" fmla="*/ 0 w 323834"/>
                <a:gd name="connsiteY1" fmla="*/ 0 h 70393"/>
                <a:gd name="connsiteX2" fmla="*/ 0 w 323834"/>
                <a:gd name="connsiteY2" fmla="*/ 19908 h 70393"/>
                <a:gd name="connsiteX3" fmla="*/ 90888 w 323834"/>
                <a:gd name="connsiteY3" fmla="*/ 70394 h 70393"/>
                <a:gd name="connsiteX4" fmla="*/ 126718 w 323834"/>
                <a:gd name="connsiteY4" fmla="*/ 70394 h 70393"/>
                <a:gd name="connsiteX5" fmla="*/ 232946 w 323834"/>
                <a:gd name="connsiteY5" fmla="*/ 70394 h 70393"/>
                <a:gd name="connsiteX6" fmla="*/ 323834 w 323834"/>
                <a:gd name="connsiteY6" fmla="*/ 19908 h 70393"/>
                <a:gd name="connsiteX7" fmla="*/ 323834 w 323834"/>
                <a:gd name="connsiteY7" fmla="*/ 0 h 70393"/>
                <a:gd name="connsiteX8" fmla="*/ 197116 w 323834"/>
                <a:gd name="connsiteY8" fmla="*/ 70394 h 70393"/>
                <a:gd name="connsiteX9" fmla="*/ 232946 w 323834"/>
                <a:gd name="connsiteY9" fmla="*/ 70394 h 70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70393">
                  <a:moveTo>
                    <a:pt x="126718" y="70394"/>
                  </a:moveTo>
                  <a:lnTo>
                    <a:pt x="0" y="0"/>
                  </a:lnTo>
                  <a:lnTo>
                    <a:pt x="0" y="19908"/>
                  </a:lnTo>
                  <a:lnTo>
                    <a:pt x="90888" y="70394"/>
                  </a:lnTo>
                  <a:lnTo>
                    <a:pt x="126718" y="70394"/>
                  </a:lnTo>
                  <a:close/>
                  <a:moveTo>
                    <a:pt x="232946" y="70394"/>
                  </a:moveTo>
                  <a:lnTo>
                    <a:pt x="323834" y="19908"/>
                  </a:lnTo>
                  <a:lnTo>
                    <a:pt x="323834" y="0"/>
                  </a:lnTo>
                  <a:lnTo>
                    <a:pt x="197116" y="70394"/>
                  </a:lnTo>
                  <a:lnTo>
                    <a:pt x="232946" y="70394"/>
                  </a:lnTo>
                  <a:close/>
                </a:path>
              </a:pathLst>
            </a:custGeom>
            <a:solidFill>
              <a:srgbClr val="D80027"/>
            </a:solidFill>
            <a:ln w="1262" cap="flat">
              <a:noFill/>
              <a:prstDash val="solid"/>
              <a:miter/>
            </a:ln>
          </p:spPr>
          <p:txBody>
            <a:bodyPr rtlCol="0" anchor="ctr"/>
            <a:lstStyle/>
            <a:p>
              <a:endParaRPr lang="en-QA"/>
            </a:p>
          </p:txBody>
        </p:sp>
      </p:grpSp>
      <p:grpSp>
        <p:nvGrpSpPr>
          <p:cNvPr id="8886" name="Graphic 2">
            <a:extLst>
              <a:ext uri="{FF2B5EF4-FFF2-40B4-BE49-F238E27FC236}">
                <a16:creationId xmlns:a16="http://schemas.microsoft.com/office/drawing/2014/main" id="{9163D7D9-332B-3F9F-7C3E-39566C5F2F1B}"/>
              </a:ext>
            </a:extLst>
          </p:cNvPr>
          <p:cNvGrpSpPr/>
          <p:nvPr/>
        </p:nvGrpSpPr>
        <p:grpSpPr>
          <a:xfrm>
            <a:off x="15833328" y="4591065"/>
            <a:ext cx="855664" cy="570429"/>
            <a:chOff x="12334232" y="7274745"/>
            <a:chExt cx="647668" cy="431768"/>
          </a:xfrm>
        </p:grpSpPr>
        <p:sp>
          <p:nvSpPr>
            <p:cNvPr id="8887" name="Freeform 8886">
              <a:extLst>
                <a:ext uri="{FF2B5EF4-FFF2-40B4-BE49-F238E27FC236}">
                  <a16:creationId xmlns:a16="http://schemas.microsoft.com/office/drawing/2014/main" id="{A0DD402B-20F5-0DF0-E5AF-3C78FE4F4397}"/>
                </a:ext>
              </a:extLst>
            </p:cNvPr>
            <p:cNvSpPr/>
            <p:nvPr/>
          </p:nvSpPr>
          <p:spPr>
            <a:xfrm>
              <a:off x="12334232" y="7274745"/>
              <a:ext cx="647668" cy="431768"/>
            </a:xfrm>
            <a:custGeom>
              <a:avLst/>
              <a:gdLst>
                <a:gd name="connsiteX0" fmla="*/ 0 w 647668"/>
                <a:gd name="connsiteY0" fmla="*/ 0 h 431768"/>
                <a:gd name="connsiteX1" fmla="*/ 647668 w 647668"/>
                <a:gd name="connsiteY1" fmla="*/ 0 h 431768"/>
                <a:gd name="connsiteX2" fmla="*/ 647668 w 647668"/>
                <a:gd name="connsiteY2" fmla="*/ 431769 h 431768"/>
                <a:gd name="connsiteX3" fmla="*/ 0 w 647668"/>
                <a:gd name="connsiteY3" fmla="*/ 431769 h 431768"/>
                <a:gd name="connsiteX4" fmla="*/ 0 w 647668"/>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68">
                  <a:moveTo>
                    <a:pt x="0" y="0"/>
                  </a:moveTo>
                  <a:lnTo>
                    <a:pt x="647668" y="0"/>
                  </a:lnTo>
                  <a:lnTo>
                    <a:pt x="647668" y="431769"/>
                  </a:lnTo>
                  <a:lnTo>
                    <a:pt x="0" y="431769"/>
                  </a:lnTo>
                  <a:lnTo>
                    <a:pt x="0" y="0"/>
                  </a:lnTo>
                  <a:close/>
                </a:path>
              </a:pathLst>
            </a:custGeom>
            <a:solidFill>
              <a:srgbClr val="FFDA44"/>
            </a:solidFill>
            <a:ln w="1262" cap="flat">
              <a:noFill/>
              <a:prstDash val="solid"/>
              <a:miter/>
            </a:ln>
          </p:spPr>
          <p:txBody>
            <a:bodyPr rtlCol="0" anchor="ctr"/>
            <a:lstStyle/>
            <a:p>
              <a:endParaRPr lang="en-QA"/>
            </a:p>
          </p:txBody>
        </p:sp>
        <p:sp>
          <p:nvSpPr>
            <p:cNvPr id="8888" name="Freeform 8887">
              <a:extLst>
                <a:ext uri="{FF2B5EF4-FFF2-40B4-BE49-F238E27FC236}">
                  <a16:creationId xmlns:a16="http://schemas.microsoft.com/office/drawing/2014/main" id="{99E4AA98-6EA0-0DAE-A1C6-C262C784F927}"/>
                </a:ext>
              </a:extLst>
            </p:cNvPr>
            <p:cNvSpPr/>
            <p:nvPr/>
          </p:nvSpPr>
          <p:spPr>
            <a:xfrm>
              <a:off x="12334232" y="7274745"/>
              <a:ext cx="323834" cy="215878"/>
            </a:xfrm>
            <a:custGeom>
              <a:avLst/>
              <a:gdLst>
                <a:gd name="connsiteX0" fmla="*/ 0 w 323834"/>
                <a:gd name="connsiteY0" fmla="*/ 0 h 215878"/>
                <a:gd name="connsiteX1" fmla="*/ 323834 w 323834"/>
                <a:gd name="connsiteY1" fmla="*/ 0 h 215878"/>
                <a:gd name="connsiteX2" fmla="*/ 323834 w 323834"/>
                <a:gd name="connsiteY2" fmla="*/ 215878 h 215878"/>
                <a:gd name="connsiteX3" fmla="*/ 0 w 323834"/>
                <a:gd name="connsiteY3" fmla="*/ 215878 h 215878"/>
                <a:gd name="connsiteX4" fmla="*/ 0 w 323834"/>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34" h="215878">
                  <a:moveTo>
                    <a:pt x="0" y="0"/>
                  </a:moveTo>
                  <a:lnTo>
                    <a:pt x="323834" y="0"/>
                  </a:lnTo>
                  <a:lnTo>
                    <a:pt x="323834" y="215878"/>
                  </a:lnTo>
                  <a:lnTo>
                    <a:pt x="0" y="215878"/>
                  </a:lnTo>
                  <a:lnTo>
                    <a:pt x="0" y="0"/>
                  </a:lnTo>
                  <a:close/>
                </a:path>
              </a:pathLst>
            </a:custGeom>
            <a:solidFill>
              <a:srgbClr val="FFFFFF"/>
            </a:solidFill>
            <a:ln w="1262" cap="flat">
              <a:noFill/>
              <a:prstDash val="solid"/>
              <a:miter/>
            </a:ln>
          </p:spPr>
          <p:txBody>
            <a:bodyPr rtlCol="0" anchor="ctr"/>
            <a:lstStyle/>
            <a:p>
              <a:endParaRPr lang="en-QA"/>
            </a:p>
          </p:txBody>
        </p:sp>
        <p:sp>
          <p:nvSpPr>
            <p:cNvPr id="8889" name="Freeform 8888">
              <a:extLst>
                <a:ext uri="{FF2B5EF4-FFF2-40B4-BE49-F238E27FC236}">
                  <a16:creationId xmlns:a16="http://schemas.microsoft.com/office/drawing/2014/main" id="{7C89F41F-52F0-48A6-42AA-4935B1D602B4}"/>
                </a:ext>
              </a:extLst>
            </p:cNvPr>
            <p:cNvSpPr/>
            <p:nvPr/>
          </p:nvSpPr>
          <p:spPr>
            <a:xfrm>
              <a:off x="12334232" y="7274745"/>
              <a:ext cx="323834" cy="215878"/>
            </a:xfrm>
            <a:custGeom>
              <a:avLst/>
              <a:gdLst>
                <a:gd name="connsiteX0" fmla="*/ 182155 w 323834"/>
                <a:gd name="connsiteY0" fmla="*/ 0 h 215878"/>
                <a:gd name="connsiteX1" fmla="*/ 141679 w 323834"/>
                <a:gd name="connsiteY1" fmla="*/ 0 h 215878"/>
                <a:gd name="connsiteX2" fmla="*/ 141679 w 323834"/>
                <a:gd name="connsiteY2" fmla="*/ 87702 h 215878"/>
                <a:gd name="connsiteX3" fmla="*/ 0 w 323834"/>
                <a:gd name="connsiteY3" fmla="*/ 87702 h 215878"/>
                <a:gd name="connsiteX4" fmla="*/ 0 w 323834"/>
                <a:gd name="connsiteY4" fmla="*/ 128176 h 215878"/>
                <a:gd name="connsiteX5" fmla="*/ 141679 w 323834"/>
                <a:gd name="connsiteY5" fmla="*/ 128176 h 215878"/>
                <a:gd name="connsiteX6" fmla="*/ 141679 w 323834"/>
                <a:gd name="connsiteY6" fmla="*/ 215878 h 215878"/>
                <a:gd name="connsiteX7" fmla="*/ 182155 w 323834"/>
                <a:gd name="connsiteY7" fmla="*/ 215878 h 215878"/>
                <a:gd name="connsiteX8" fmla="*/ 182155 w 323834"/>
                <a:gd name="connsiteY8" fmla="*/ 128176 h 215878"/>
                <a:gd name="connsiteX9" fmla="*/ 323834 w 323834"/>
                <a:gd name="connsiteY9" fmla="*/ 128176 h 215878"/>
                <a:gd name="connsiteX10" fmla="*/ 323834 w 323834"/>
                <a:gd name="connsiteY10" fmla="*/ 87702 h 215878"/>
                <a:gd name="connsiteX11" fmla="*/ 182155 w 323834"/>
                <a:gd name="connsiteY11" fmla="*/ 87702 h 215878"/>
                <a:gd name="connsiteX12" fmla="*/ 182155 w 323834"/>
                <a:gd name="connsiteY12" fmla="*/ 0 h 2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834" h="215878">
                  <a:moveTo>
                    <a:pt x="182155" y="0"/>
                  </a:moveTo>
                  <a:lnTo>
                    <a:pt x="141679" y="0"/>
                  </a:lnTo>
                  <a:lnTo>
                    <a:pt x="141679" y="87702"/>
                  </a:lnTo>
                  <a:lnTo>
                    <a:pt x="0" y="87702"/>
                  </a:lnTo>
                  <a:lnTo>
                    <a:pt x="0" y="128176"/>
                  </a:lnTo>
                  <a:lnTo>
                    <a:pt x="141679" y="128176"/>
                  </a:lnTo>
                  <a:lnTo>
                    <a:pt x="141679" y="215878"/>
                  </a:lnTo>
                  <a:lnTo>
                    <a:pt x="182155" y="215878"/>
                  </a:lnTo>
                  <a:lnTo>
                    <a:pt x="182155" y="128176"/>
                  </a:lnTo>
                  <a:lnTo>
                    <a:pt x="323834" y="128176"/>
                  </a:lnTo>
                  <a:lnTo>
                    <a:pt x="323834" y="87702"/>
                  </a:lnTo>
                  <a:lnTo>
                    <a:pt x="182155" y="87702"/>
                  </a:lnTo>
                  <a:lnTo>
                    <a:pt x="182155" y="0"/>
                  </a:lnTo>
                  <a:close/>
                </a:path>
              </a:pathLst>
            </a:custGeom>
            <a:solidFill>
              <a:srgbClr val="D80027"/>
            </a:solidFill>
            <a:ln w="1262" cap="flat">
              <a:noFill/>
              <a:prstDash val="solid"/>
              <a:miter/>
            </a:ln>
          </p:spPr>
          <p:txBody>
            <a:bodyPr rtlCol="0" anchor="ctr"/>
            <a:lstStyle/>
            <a:p>
              <a:endParaRPr lang="en-QA"/>
            </a:p>
          </p:txBody>
        </p:sp>
        <p:sp>
          <p:nvSpPr>
            <p:cNvPr id="8890" name="Freeform 8889">
              <a:extLst>
                <a:ext uri="{FF2B5EF4-FFF2-40B4-BE49-F238E27FC236}">
                  <a16:creationId xmlns:a16="http://schemas.microsoft.com/office/drawing/2014/main" id="{18105AE8-3781-E15F-B015-AB5872E3CEB6}"/>
                </a:ext>
              </a:extLst>
            </p:cNvPr>
            <p:cNvSpPr/>
            <p:nvPr/>
          </p:nvSpPr>
          <p:spPr>
            <a:xfrm>
              <a:off x="12334232" y="7274745"/>
              <a:ext cx="101203" cy="67464"/>
            </a:xfrm>
            <a:custGeom>
              <a:avLst/>
              <a:gdLst>
                <a:gd name="connsiteX0" fmla="*/ 0 w 101203"/>
                <a:gd name="connsiteY0" fmla="*/ 0 h 67464"/>
                <a:gd name="connsiteX1" fmla="*/ 0 w 101203"/>
                <a:gd name="connsiteY1" fmla="*/ 19075 h 67464"/>
                <a:gd name="connsiteX2" fmla="*/ 72582 w 101203"/>
                <a:gd name="connsiteY2" fmla="*/ 67465 h 67464"/>
                <a:gd name="connsiteX3" fmla="*/ 101203 w 101203"/>
                <a:gd name="connsiteY3" fmla="*/ 67465 h 67464"/>
                <a:gd name="connsiteX4" fmla="*/ 0 w 101203"/>
                <a:gd name="connsiteY4" fmla="*/ 0 h 67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03" h="67464">
                  <a:moveTo>
                    <a:pt x="0" y="0"/>
                  </a:moveTo>
                  <a:lnTo>
                    <a:pt x="0" y="19075"/>
                  </a:lnTo>
                  <a:lnTo>
                    <a:pt x="72582" y="67465"/>
                  </a:lnTo>
                  <a:lnTo>
                    <a:pt x="101203" y="67465"/>
                  </a:lnTo>
                  <a:lnTo>
                    <a:pt x="0" y="0"/>
                  </a:lnTo>
                  <a:close/>
                </a:path>
              </a:pathLst>
            </a:custGeom>
            <a:solidFill>
              <a:srgbClr val="D80027"/>
            </a:solidFill>
            <a:ln w="1262" cap="flat">
              <a:noFill/>
              <a:prstDash val="solid"/>
              <a:miter/>
            </a:ln>
          </p:spPr>
          <p:txBody>
            <a:bodyPr rtlCol="0" anchor="ctr"/>
            <a:lstStyle/>
            <a:p>
              <a:endParaRPr lang="en-QA"/>
            </a:p>
          </p:txBody>
        </p:sp>
        <p:sp>
          <p:nvSpPr>
            <p:cNvPr id="8891" name="Freeform 8890">
              <a:extLst>
                <a:ext uri="{FF2B5EF4-FFF2-40B4-BE49-F238E27FC236}">
                  <a16:creationId xmlns:a16="http://schemas.microsoft.com/office/drawing/2014/main" id="{B38B0313-4AEA-7BE6-4DAF-89B75B72FC46}"/>
                </a:ext>
              </a:extLst>
            </p:cNvPr>
            <p:cNvSpPr/>
            <p:nvPr/>
          </p:nvSpPr>
          <p:spPr>
            <a:xfrm>
              <a:off x="12334232" y="7274745"/>
              <a:ext cx="121441" cy="67464"/>
            </a:xfrm>
            <a:custGeom>
              <a:avLst/>
              <a:gdLst>
                <a:gd name="connsiteX0" fmla="*/ 0 w 121441"/>
                <a:gd name="connsiteY0" fmla="*/ 28620 h 67464"/>
                <a:gd name="connsiteX1" fmla="*/ 0 w 121441"/>
                <a:gd name="connsiteY1" fmla="*/ 67465 h 67464"/>
                <a:gd name="connsiteX2" fmla="*/ 58278 w 121441"/>
                <a:gd name="connsiteY2" fmla="*/ 67465 h 67464"/>
                <a:gd name="connsiteX3" fmla="*/ 0 w 121441"/>
                <a:gd name="connsiteY3" fmla="*/ 28620 h 67464"/>
                <a:gd name="connsiteX4" fmla="*/ 121441 w 121441"/>
                <a:gd name="connsiteY4" fmla="*/ 0 h 67464"/>
                <a:gd name="connsiteX5" fmla="*/ 121441 w 121441"/>
                <a:gd name="connsiteY5" fmla="*/ 61872 h 67464"/>
                <a:gd name="connsiteX6" fmla="*/ 28621 w 121441"/>
                <a:gd name="connsiteY6" fmla="*/ 0 h 67464"/>
                <a:gd name="connsiteX7" fmla="*/ 121441 w 121441"/>
                <a:gd name="connsiteY7" fmla="*/ 0 h 6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441" h="67464">
                  <a:moveTo>
                    <a:pt x="0" y="28620"/>
                  </a:moveTo>
                  <a:lnTo>
                    <a:pt x="0" y="67465"/>
                  </a:lnTo>
                  <a:lnTo>
                    <a:pt x="58278" y="67465"/>
                  </a:lnTo>
                  <a:lnTo>
                    <a:pt x="0" y="28620"/>
                  </a:lnTo>
                  <a:close/>
                  <a:moveTo>
                    <a:pt x="121441" y="0"/>
                  </a:moveTo>
                  <a:lnTo>
                    <a:pt x="121441" y="61872"/>
                  </a:lnTo>
                  <a:lnTo>
                    <a:pt x="28621" y="0"/>
                  </a:lnTo>
                  <a:lnTo>
                    <a:pt x="121441" y="0"/>
                  </a:lnTo>
                  <a:close/>
                </a:path>
              </a:pathLst>
            </a:custGeom>
            <a:solidFill>
              <a:srgbClr val="2E52B2"/>
            </a:solidFill>
            <a:ln w="1262" cap="flat">
              <a:noFill/>
              <a:prstDash val="solid"/>
              <a:miter/>
            </a:ln>
          </p:spPr>
          <p:txBody>
            <a:bodyPr rtlCol="0" anchor="ctr"/>
            <a:lstStyle/>
            <a:p>
              <a:endParaRPr lang="en-QA"/>
            </a:p>
          </p:txBody>
        </p:sp>
        <p:sp>
          <p:nvSpPr>
            <p:cNvPr id="8892" name="Freeform 8891">
              <a:extLst>
                <a:ext uri="{FF2B5EF4-FFF2-40B4-BE49-F238E27FC236}">
                  <a16:creationId xmlns:a16="http://schemas.microsoft.com/office/drawing/2014/main" id="{7F03D558-1E24-FA81-F479-ADA6EC17424E}"/>
                </a:ext>
              </a:extLst>
            </p:cNvPr>
            <p:cNvSpPr/>
            <p:nvPr/>
          </p:nvSpPr>
          <p:spPr>
            <a:xfrm>
              <a:off x="12556863" y="7274745"/>
              <a:ext cx="101203" cy="67464"/>
            </a:xfrm>
            <a:custGeom>
              <a:avLst/>
              <a:gdLst>
                <a:gd name="connsiteX0" fmla="*/ 101203 w 101203"/>
                <a:gd name="connsiteY0" fmla="*/ 0 h 67464"/>
                <a:gd name="connsiteX1" fmla="*/ 101203 w 101203"/>
                <a:gd name="connsiteY1" fmla="*/ 19075 h 67464"/>
                <a:gd name="connsiteX2" fmla="*/ 28621 w 101203"/>
                <a:gd name="connsiteY2" fmla="*/ 67465 h 67464"/>
                <a:gd name="connsiteX3" fmla="*/ 0 w 101203"/>
                <a:gd name="connsiteY3" fmla="*/ 67465 h 67464"/>
                <a:gd name="connsiteX4" fmla="*/ 101203 w 101203"/>
                <a:gd name="connsiteY4" fmla="*/ 0 h 67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03" h="67464">
                  <a:moveTo>
                    <a:pt x="101203" y="0"/>
                  </a:moveTo>
                  <a:lnTo>
                    <a:pt x="101203" y="19075"/>
                  </a:lnTo>
                  <a:lnTo>
                    <a:pt x="28621" y="67465"/>
                  </a:lnTo>
                  <a:lnTo>
                    <a:pt x="0" y="67465"/>
                  </a:lnTo>
                  <a:lnTo>
                    <a:pt x="101203" y="0"/>
                  </a:lnTo>
                  <a:close/>
                </a:path>
              </a:pathLst>
            </a:custGeom>
            <a:solidFill>
              <a:srgbClr val="D80027"/>
            </a:solidFill>
            <a:ln w="1262" cap="flat">
              <a:noFill/>
              <a:prstDash val="solid"/>
              <a:miter/>
            </a:ln>
          </p:spPr>
          <p:txBody>
            <a:bodyPr rtlCol="0" anchor="ctr"/>
            <a:lstStyle/>
            <a:p>
              <a:endParaRPr lang="en-QA"/>
            </a:p>
          </p:txBody>
        </p:sp>
        <p:sp>
          <p:nvSpPr>
            <p:cNvPr id="8893" name="Freeform 8892">
              <a:extLst>
                <a:ext uri="{FF2B5EF4-FFF2-40B4-BE49-F238E27FC236}">
                  <a16:creationId xmlns:a16="http://schemas.microsoft.com/office/drawing/2014/main" id="{588B3BD9-01F5-5B5B-DB10-ADF80C4FCE7B}"/>
                </a:ext>
              </a:extLst>
            </p:cNvPr>
            <p:cNvSpPr/>
            <p:nvPr/>
          </p:nvSpPr>
          <p:spPr>
            <a:xfrm>
              <a:off x="12536625" y="7274745"/>
              <a:ext cx="121441" cy="67464"/>
            </a:xfrm>
            <a:custGeom>
              <a:avLst/>
              <a:gdLst>
                <a:gd name="connsiteX0" fmla="*/ 121441 w 121441"/>
                <a:gd name="connsiteY0" fmla="*/ 28620 h 67464"/>
                <a:gd name="connsiteX1" fmla="*/ 121441 w 121441"/>
                <a:gd name="connsiteY1" fmla="*/ 67465 h 67464"/>
                <a:gd name="connsiteX2" fmla="*/ 63164 w 121441"/>
                <a:gd name="connsiteY2" fmla="*/ 67465 h 67464"/>
                <a:gd name="connsiteX3" fmla="*/ 121441 w 121441"/>
                <a:gd name="connsiteY3" fmla="*/ 28620 h 67464"/>
                <a:gd name="connsiteX4" fmla="*/ 0 w 121441"/>
                <a:gd name="connsiteY4" fmla="*/ 0 h 67464"/>
                <a:gd name="connsiteX5" fmla="*/ 0 w 121441"/>
                <a:gd name="connsiteY5" fmla="*/ 61872 h 67464"/>
                <a:gd name="connsiteX6" fmla="*/ 92820 w 121441"/>
                <a:gd name="connsiteY6" fmla="*/ 0 h 67464"/>
                <a:gd name="connsiteX7" fmla="*/ 0 w 121441"/>
                <a:gd name="connsiteY7" fmla="*/ 0 h 6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441" h="67464">
                  <a:moveTo>
                    <a:pt x="121441" y="28620"/>
                  </a:moveTo>
                  <a:lnTo>
                    <a:pt x="121441" y="67465"/>
                  </a:lnTo>
                  <a:lnTo>
                    <a:pt x="63164" y="67465"/>
                  </a:lnTo>
                  <a:lnTo>
                    <a:pt x="121441" y="28620"/>
                  </a:lnTo>
                  <a:close/>
                  <a:moveTo>
                    <a:pt x="0" y="0"/>
                  </a:moveTo>
                  <a:lnTo>
                    <a:pt x="0" y="61872"/>
                  </a:lnTo>
                  <a:lnTo>
                    <a:pt x="92820" y="0"/>
                  </a:lnTo>
                  <a:lnTo>
                    <a:pt x="0" y="0"/>
                  </a:lnTo>
                  <a:close/>
                </a:path>
              </a:pathLst>
            </a:custGeom>
            <a:solidFill>
              <a:srgbClr val="2E52B2"/>
            </a:solidFill>
            <a:ln w="1262" cap="flat">
              <a:noFill/>
              <a:prstDash val="solid"/>
              <a:miter/>
            </a:ln>
          </p:spPr>
          <p:txBody>
            <a:bodyPr rtlCol="0" anchor="ctr"/>
            <a:lstStyle/>
            <a:p>
              <a:endParaRPr lang="en-QA"/>
            </a:p>
          </p:txBody>
        </p:sp>
        <p:sp>
          <p:nvSpPr>
            <p:cNvPr id="8894" name="Freeform 8893">
              <a:extLst>
                <a:ext uri="{FF2B5EF4-FFF2-40B4-BE49-F238E27FC236}">
                  <a16:creationId xmlns:a16="http://schemas.microsoft.com/office/drawing/2014/main" id="{19231069-AFAD-BE56-75E5-ACD8AC40F9CE}"/>
                </a:ext>
              </a:extLst>
            </p:cNvPr>
            <p:cNvSpPr/>
            <p:nvPr/>
          </p:nvSpPr>
          <p:spPr>
            <a:xfrm>
              <a:off x="12334232" y="7274745"/>
              <a:ext cx="101203" cy="67464"/>
            </a:xfrm>
            <a:custGeom>
              <a:avLst/>
              <a:gdLst>
                <a:gd name="connsiteX0" fmla="*/ 0 w 101203"/>
                <a:gd name="connsiteY0" fmla="*/ 0 h 67464"/>
                <a:gd name="connsiteX1" fmla="*/ 0 w 101203"/>
                <a:gd name="connsiteY1" fmla="*/ 19075 h 67464"/>
                <a:gd name="connsiteX2" fmla="*/ 72582 w 101203"/>
                <a:gd name="connsiteY2" fmla="*/ 67465 h 67464"/>
                <a:gd name="connsiteX3" fmla="*/ 101203 w 101203"/>
                <a:gd name="connsiteY3" fmla="*/ 67465 h 67464"/>
                <a:gd name="connsiteX4" fmla="*/ 0 w 101203"/>
                <a:gd name="connsiteY4" fmla="*/ 0 h 67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03" h="67464">
                  <a:moveTo>
                    <a:pt x="0" y="0"/>
                  </a:moveTo>
                  <a:lnTo>
                    <a:pt x="0" y="19075"/>
                  </a:lnTo>
                  <a:lnTo>
                    <a:pt x="72582" y="67465"/>
                  </a:lnTo>
                  <a:lnTo>
                    <a:pt x="101203" y="67465"/>
                  </a:lnTo>
                  <a:lnTo>
                    <a:pt x="0" y="0"/>
                  </a:lnTo>
                  <a:close/>
                </a:path>
              </a:pathLst>
            </a:custGeom>
            <a:solidFill>
              <a:srgbClr val="D80027"/>
            </a:solidFill>
            <a:ln w="1262" cap="flat">
              <a:noFill/>
              <a:prstDash val="solid"/>
              <a:miter/>
            </a:ln>
          </p:spPr>
          <p:txBody>
            <a:bodyPr rtlCol="0" anchor="ctr"/>
            <a:lstStyle/>
            <a:p>
              <a:endParaRPr lang="en-QA"/>
            </a:p>
          </p:txBody>
        </p:sp>
        <p:sp>
          <p:nvSpPr>
            <p:cNvPr id="8895" name="Freeform 8894">
              <a:extLst>
                <a:ext uri="{FF2B5EF4-FFF2-40B4-BE49-F238E27FC236}">
                  <a16:creationId xmlns:a16="http://schemas.microsoft.com/office/drawing/2014/main" id="{999C92F1-53D9-6334-2212-63BCAF5DF554}"/>
                </a:ext>
              </a:extLst>
            </p:cNvPr>
            <p:cNvSpPr/>
            <p:nvPr/>
          </p:nvSpPr>
          <p:spPr>
            <a:xfrm>
              <a:off x="12334232" y="7274745"/>
              <a:ext cx="121441" cy="67464"/>
            </a:xfrm>
            <a:custGeom>
              <a:avLst/>
              <a:gdLst>
                <a:gd name="connsiteX0" fmla="*/ 0 w 121441"/>
                <a:gd name="connsiteY0" fmla="*/ 28620 h 67464"/>
                <a:gd name="connsiteX1" fmla="*/ 0 w 121441"/>
                <a:gd name="connsiteY1" fmla="*/ 67465 h 67464"/>
                <a:gd name="connsiteX2" fmla="*/ 58278 w 121441"/>
                <a:gd name="connsiteY2" fmla="*/ 67465 h 67464"/>
                <a:gd name="connsiteX3" fmla="*/ 0 w 121441"/>
                <a:gd name="connsiteY3" fmla="*/ 28620 h 67464"/>
                <a:gd name="connsiteX4" fmla="*/ 121441 w 121441"/>
                <a:gd name="connsiteY4" fmla="*/ 0 h 67464"/>
                <a:gd name="connsiteX5" fmla="*/ 121441 w 121441"/>
                <a:gd name="connsiteY5" fmla="*/ 61872 h 67464"/>
                <a:gd name="connsiteX6" fmla="*/ 28621 w 121441"/>
                <a:gd name="connsiteY6" fmla="*/ 0 h 67464"/>
                <a:gd name="connsiteX7" fmla="*/ 121441 w 121441"/>
                <a:gd name="connsiteY7" fmla="*/ 0 h 6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441" h="67464">
                  <a:moveTo>
                    <a:pt x="0" y="28620"/>
                  </a:moveTo>
                  <a:lnTo>
                    <a:pt x="0" y="67465"/>
                  </a:lnTo>
                  <a:lnTo>
                    <a:pt x="58278" y="67465"/>
                  </a:lnTo>
                  <a:lnTo>
                    <a:pt x="0" y="28620"/>
                  </a:lnTo>
                  <a:close/>
                  <a:moveTo>
                    <a:pt x="121441" y="0"/>
                  </a:moveTo>
                  <a:lnTo>
                    <a:pt x="121441" y="61872"/>
                  </a:lnTo>
                  <a:lnTo>
                    <a:pt x="28621" y="0"/>
                  </a:lnTo>
                  <a:lnTo>
                    <a:pt x="121441" y="0"/>
                  </a:lnTo>
                  <a:close/>
                </a:path>
              </a:pathLst>
            </a:custGeom>
            <a:solidFill>
              <a:srgbClr val="2E52B2"/>
            </a:solidFill>
            <a:ln w="1262" cap="flat">
              <a:noFill/>
              <a:prstDash val="solid"/>
              <a:miter/>
            </a:ln>
          </p:spPr>
          <p:txBody>
            <a:bodyPr rtlCol="0" anchor="ctr"/>
            <a:lstStyle/>
            <a:p>
              <a:endParaRPr lang="en-QA"/>
            </a:p>
          </p:txBody>
        </p:sp>
        <p:sp>
          <p:nvSpPr>
            <p:cNvPr id="8896" name="Freeform 8895">
              <a:extLst>
                <a:ext uri="{FF2B5EF4-FFF2-40B4-BE49-F238E27FC236}">
                  <a16:creationId xmlns:a16="http://schemas.microsoft.com/office/drawing/2014/main" id="{924AAD9E-FACC-309F-6AF2-4953688367C1}"/>
                </a:ext>
              </a:extLst>
            </p:cNvPr>
            <p:cNvSpPr/>
            <p:nvPr/>
          </p:nvSpPr>
          <p:spPr>
            <a:xfrm>
              <a:off x="12556863" y="7274745"/>
              <a:ext cx="101203" cy="67464"/>
            </a:xfrm>
            <a:custGeom>
              <a:avLst/>
              <a:gdLst>
                <a:gd name="connsiteX0" fmla="*/ 101203 w 101203"/>
                <a:gd name="connsiteY0" fmla="*/ 0 h 67464"/>
                <a:gd name="connsiteX1" fmla="*/ 101203 w 101203"/>
                <a:gd name="connsiteY1" fmla="*/ 19075 h 67464"/>
                <a:gd name="connsiteX2" fmla="*/ 28621 w 101203"/>
                <a:gd name="connsiteY2" fmla="*/ 67465 h 67464"/>
                <a:gd name="connsiteX3" fmla="*/ 0 w 101203"/>
                <a:gd name="connsiteY3" fmla="*/ 67465 h 67464"/>
                <a:gd name="connsiteX4" fmla="*/ 101203 w 101203"/>
                <a:gd name="connsiteY4" fmla="*/ 0 h 67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03" h="67464">
                  <a:moveTo>
                    <a:pt x="101203" y="0"/>
                  </a:moveTo>
                  <a:lnTo>
                    <a:pt x="101203" y="19075"/>
                  </a:lnTo>
                  <a:lnTo>
                    <a:pt x="28621" y="67465"/>
                  </a:lnTo>
                  <a:lnTo>
                    <a:pt x="0" y="67465"/>
                  </a:lnTo>
                  <a:lnTo>
                    <a:pt x="101203" y="0"/>
                  </a:lnTo>
                  <a:close/>
                </a:path>
              </a:pathLst>
            </a:custGeom>
            <a:solidFill>
              <a:srgbClr val="D80027"/>
            </a:solidFill>
            <a:ln w="1262" cap="flat">
              <a:noFill/>
              <a:prstDash val="solid"/>
              <a:miter/>
            </a:ln>
          </p:spPr>
          <p:txBody>
            <a:bodyPr rtlCol="0" anchor="ctr"/>
            <a:lstStyle/>
            <a:p>
              <a:endParaRPr lang="en-QA"/>
            </a:p>
          </p:txBody>
        </p:sp>
        <p:sp>
          <p:nvSpPr>
            <p:cNvPr id="8897" name="Freeform 8896">
              <a:extLst>
                <a:ext uri="{FF2B5EF4-FFF2-40B4-BE49-F238E27FC236}">
                  <a16:creationId xmlns:a16="http://schemas.microsoft.com/office/drawing/2014/main" id="{EAB95057-7B25-9ED0-F916-CD79C23E13DE}"/>
                </a:ext>
              </a:extLst>
            </p:cNvPr>
            <p:cNvSpPr/>
            <p:nvPr/>
          </p:nvSpPr>
          <p:spPr>
            <a:xfrm>
              <a:off x="12536625" y="7274745"/>
              <a:ext cx="121441" cy="67464"/>
            </a:xfrm>
            <a:custGeom>
              <a:avLst/>
              <a:gdLst>
                <a:gd name="connsiteX0" fmla="*/ 121441 w 121441"/>
                <a:gd name="connsiteY0" fmla="*/ 28620 h 67464"/>
                <a:gd name="connsiteX1" fmla="*/ 121441 w 121441"/>
                <a:gd name="connsiteY1" fmla="*/ 67465 h 67464"/>
                <a:gd name="connsiteX2" fmla="*/ 63164 w 121441"/>
                <a:gd name="connsiteY2" fmla="*/ 67465 h 67464"/>
                <a:gd name="connsiteX3" fmla="*/ 121441 w 121441"/>
                <a:gd name="connsiteY3" fmla="*/ 28620 h 67464"/>
                <a:gd name="connsiteX4" fmla="*/ 0 w 121441"/>
                <a:gd name="connsiteY4" fmla="*/ 0 h 67464"/>
                <a:gd name="connsiteX5" fmla="*/ 0 w 121441"/>
                <a:gd name="connsiteY5" fmla="*/ 61872 h 67464"/>
                <a:gd name="connsiteX6" fmla="*/ 92820 w 121441"/>
                <a:gd name="connsiteY6" fmla="*/ 0 h 67464"/>
                <a:gd name="connsiteX7" fmla="*/ 0 w 121441"/>
                <a:gd name="connsiteY7" fmla="*/ 0 h 6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441" h="67464">
                  <a:moveTo>
                    <a:pt x="121441" y="28620"/>
                  </a:moveTo>
                  <a:lnTo>
                    <a:pt x="121441" y="67465"/>
                  </a:lnTo>
                  <a:lnTo>
                    <a:pt x="63164" y="67465"/>
                  </a:lnTo>
                  <a:lnTo>
                    <a:pt x="121441" y="28620"/>
                  </a:lnTo>
                  <a:close/>
                  <a:moveTo>
                    <a:pt x="0" y="0"/>
                  </a:moveTo>
                  <a:lnTo>
                    <a:pt x="0" y="61872"/>
                  </a:lnTo>
                  <a:lnTo>
                    <a:pt x="92820" y="0"/>
                  </a:lnTo>
                  <a:lnTo>
                    <a:pt x="0" y="0"/>
                  </a:lnTo>
                  <a:close/>
                </a:path>
              </a:pathLst>
            </a:custGeom>
            <a:solidFill>
              <a:srgbClr val="2E52B2"/>
            </a:solidFill>
            <a:ln w="1262" cap="flat">
              <a:noFill/>
              <a:prstDash val="solid"/>
              <a:miter/>
            </a:ln>
          </p:spPr>
          <p:txBody>
            <a:bodyPr rtlCol="0" anchor="ctr"/>
            <a:lstStyle/>
            <a:p>
              <a:endParaRPr lang="en-QA"/>
            </a:p>
          </p:txBody>
        </p:sp>
        <p:sp>
          <p:nvSpPr>
            <p:cNvPr id="8898" name="Freeform 8897">
              <a:extLst>
                <a:ext uri="{FF2B5EF4-FFF2-40B4-BE49-F238E27FC236}">
                  <a16:creationId xmlns:a16="http://schemas.microsoft.com/office/drawing/2014/main" id="{B967961A-8870-BF86-6591-D84CB57DC245}"/>
                </a:ext>
              </a:extLst>
            </p:cNvPr>
            <p:cNvSpPr/>
            <p:nvPr/>
          </p:nvSpPr>
          <p:spPr>
            <a:xfrm>
              <a:off x="12334232" y="7423158"/>
              <a:ext cx="101203" cy="67465"/>
            </a:xfrm>
            <a:custGeom>
              <a:avLst/>
              <a:gdLst>
                <a:gd name="connsiteX0" fmla="*/ 0 w 101203"/>
                <a:gd name="connsiteY0" fmla="*/ 67466 h 67465"/>
                <a:gd name="connsiteX1" fmla="*/ 0 w 101203"/>
                <a:gd name="connsiteY1" fmla="*/ 48390 h 67465"/>
                <a:gd name="connsiteX2" fmla="*/ 72582 w 101203"/>
                <a:gd name="connsiteY2" fmla="*/ 0 h 67465"/>
                <a:gd name="connsiteX3" fmla="*/ 101203 w 101203"/>
                <a:gd name="connsiteY3" fmla="*/ 0 h 67465"/>
                <a:gd name="connsiteX4" fmla="*/ 0 w 101203"/>
                <a:gd name="connsiteY4" fmla="*/ 67466 h 67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03" h="67465">
                  <a:moveTo>
                    <a:pt x="0" y="67466"/>
                  </a:moveTo>
                  <a:lnTo>
                    <a:pt x="0" y="48390"/>
                  </a:lnTo>
                  <a:lnTo>
                    <a:pt x="72582" y="0"/>
                  </a:lnTo>
                  <a:lnTo>
                    <a:pt x="101203" y="0"/>
                  </a:lnTo>
                  <a:lnTo>
                    <a:pt x="0" y="67466"/>
                  </a:lnTo>
                  <a:close/>
                </a:path>
              </a:pathLst>
            </a:custGeom>
            <a:solidFill>
              <a:srgbClr val="D80027"/>
            </a:solidFill>
            <a:ln w="1262" cap="flat">
              <a:noFill/>
              <a:prstDash val="solid"/>
              <a:miter/>
            </a:ln>
          </p:spPr>
          <p:txBody>
            <a:bodyPr rtlCol="0" anchor="ctr"/>
            <a:lstStyle/>
            <a:p>
              <a:endParaRPr lang="en-QA"/>
            </a:p>
          </p:txBody>
        </p:sp>
        <p:sp>
          <p:nvSpPr>
            <p:cNvPr id="8899" name="Freeform 8898">
              <a:extLst>
                <a:ext uri="{FF2B5EF4-FFF2-40B4-BE49-F238E27FC236}">
                  <a16:creationId xmlns:a16="http://schemas.microsoft.com/office/drawing/2014/main" id="{D838259B-2993-3F38-D761-A90AE65D513A}"/>
                </a:ext>
              </a:extLst>
            </p:cNvPr>
            <p:cNvSpPr/>
            <p:nvPr/>
          </p:nvSpPr>
          <p:spPr>
            <a:xfrm>
              <a:off x="12334232" y="7423158"/>
              <a:ext cx="121441" cy="67465"/>
            </a:xfrm>
            <a:custGeom>
              <a:avLst/>
              <a:gdLst>
                <a:gd name="connsiteX0" fmla="*/ 0 w 121441"/>
                <a:gd name="connsiteY0" fmla="*/ 38858 h 67465"/>
                <a:gd name="connsiteX1" fmla="*/ 0 w 121441"/>
                <a:gd name="connsiteY1" fmla="*/ 0 h 67465"/>
                <a:gd name="connsiteX2" fmla="*/ 58278 w 121441"/>
                <a:gd name="connsiteY2" fmla="*/ 0 h 67465"/>
                <a:gd name="connsiteX3" fmla="*/ 0 w 121441"/>
                <a:gd name="connsiteY3" fmla="*/ 38858 h 67465"/>
                <a:gd name="connsiteX4" fmla="*/ 121441 w 121441"/>
                <a:gd name="connsiteY4" fmla="*/ 67466 h 67465"/>
                <a:gd name="connsiteX5" fmla="*/ 121441 w 121441"/>
                <a:gd name="connsiteY5" fmla="*/ 5593 h 67465"/>
                <a:gd name="connsiteX6" fmla="*/ 28621 w 121441"/>
                <a:gd name="connsiteY6" fmla="*/ 67466 h 67465"/>
                <a:gd name="connsiteX7" fmla="*/ 121441 w 121441"/>
                <a:gd name="connsiteY7" fmla="*/ 67466 h 6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441" h="67465">
                  <a:moveTo>
                    <a:pt x="0" y="38858"/>
                  </a:moveTo>
                  <a:lnTo>
                    <a:pt x="0" y="0"/>
                  </a:lnTo>
                  <a:lnTo>
                    <a:pt x="58278" y="0"/>
                  </a:lnTo>
                  <a:lnTo>
                    <a:pt x="0" y="38858"/>
                  </a:lnTo>
                  <a:close/>
                  <a:moveTo>
                    <a:pt x="121441" y="67466"/>
                  </a:moveTo>
                  <a:lnTo>
                    <a:pt x="121441" y="5593"/>
                  </a:lnTo>
                  <a:lnTo>
                    <a:pt x="28621" y="67466"/>
                  </a:lnTo>
                  <a:lnTo>
                    <a:pt x="121441" y="67466"/>
                  </a:lnTo>
                  <a:close/>
                </a:path>
              </a:pathLst>
            </a:custGeom>
            <a:solidFill>
              <a:srgbClr val="2E52B2"/>
            </a:solidFill>
            <a:ln w="1262" cap="flat">
              <a:noFill/>
              <a:prstDash val="solid"/>
              <a:miter/>
            </a:ln>
          </p:spPr>
          <p:txBody>
            <a:bodyPr rtlCol="0" anchor="ctr"/>
            <a:lstStyle/>
            <a:p>
              <a:endParaRPr lang="en-QA"/>
            </a:p>
          </p:txBody>
        </p:sp>
        <p:sp>
          <p:nvSpPr>
            <p:cNvPr id="8900" name="Freeform 8899">
              <a:extLst>
                <a:ext uri="{FF2B5EF4-FFF2-40B4-BE49-F238E27FC236}">
                  <a16:creationId xmlns:a16="http://schemas.microsoft.com/office/drawing/2014/main" id="{BE7084D3-0897-CB7B-CDD5-48CB617BC514}"/>
                </a:ext>
              </a:extLst>
            </p:cNvPr>
            <p:cNvSpPr/>
            <p:nvPr/>
          </p:nvSpPr>
          <p:spPr>
            <a:xfrm>
              <a:off x="12556863" y="7423158"/>
              <a:ext cx="101203" cy="67465"/>
            </a:xfrm>
            <a:custGeom>
              <a:avLst/>
              <a:gdLst>
                <a:gd name="connsiteX0" fmla="*/ 101203 w 101203"/>
                <a:gd name="connsiteY0" fmla="*/ 67466 h 67465"/>
                <a:gd name="connsiteX1" fmla="*/ 101203 w 101203"/>
                <a:gd name="connsiteY1" fmla="*/ 48390 h 67465"/>
                <a:gd name="connsiteX2" fmla="*/ 28621 w 101203"/>
                <a:gd name="connsiteY2" fmla="*/ 0 h 67465"/>
                <a:gd name="connsiteX3" fmla="*/ 0 w 101203"/>
                <a:gd name="connsiteY3" fmla="*/ 0 h 67465"/>
                <a:gd name="connsiteX4" fmla="*/ 101203 w 101203"/>
                <a:gd name="connsiteY4" fmla="*/ 67466 h 67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03" h="67465">
                  <a:moveTo>
                    <a:pt x="101203" y="67466"/>
                  </a:moveTo>
                  <a:lnTo>
                    <a:pt x="101203" y="48390"/>
                  </a:lnTo>
                  <a:lnTo>
                    <a:pt x="28621" y="0"/>
                  </a:lnTo>
                  <a:lnTo>
                    <a:pt x="0" y="0"/>
                  </a:lnTo>
                  <a:lnTo>
                    <a:pt x="101203" y="67466"/>
                  </a:lnTo>
                  <a:close/>
                </a:path>
              </a:pathLst>
            </a:custGeom>
            <a:solidFill>
              <a:srgbClr val="D80027"/>
            </a:solidFill>
            <a:ln w="1262" cap="flat">
              <a:noFill/>
              <a:prstDash val="solid"/>
              <a:miter/>
            </a:ln>
          </p:spPr>
          <p:txBody>
            <a:bodyPr rtlCol="0" anchor="ctr"/>
            <a:lstStyle/>
            <a:p>
              <a:endParaRPr lang="en-QA"/>
            </a:p>
          </p:txBody>
        </p:sp>
        <p:sp>
          <p:nvSpPr>
            <p:cNvPr id="8901" name="Freeform 8900">
              <a:extLst>
                <a:ext uri="{FF2B5EF4-FFF2-40B4-BE49-F238E27FC236}">
                  <a16:creationId xmlns:a16="http://schemas.microsoft.com/office/drawing/2014/main" id="{F8394A33-12FF-7E39-4002-462E82E6FC9A}"/>
                </a:ext>
              </a:extLst>
            </p:cNvPr>
            <p:cNvSpPr/>
            <p:nvPr/>
          </p:nvSpPr>
          <p:spPr>
            <a:xfrm>
              <a:off x="12536625" y="7423158"/>
              <a:ext cx="121441" cy="67465"/>
            </a:xfrm>
            <a:custGeom>
              <a:avLst/>
              <a:gdLst>
                <a:gd name="connsiteX0" fmla="*/ 121441 w 121441"/>
                <a:gd name="connsiteY0" fmla="*/ 38858 h 67465"/>
                <a:gd name="connsiteX1" fmla="*/ 121441 w 121441"/>
                <a:gd name="connsiteY1" fmla="*/ 0 h 67465"/>
                <a:gd name="connsiteX2" fmla="*/ 63164 w 121441"/>
                <a:gd name="connsiteY2" fmla="*/ 0 h 67465"/>
                <a:gd name="connsiteX3" fmla="*/ 121441 w 121441"/>
                <a:gd name="connsiteY3" fmla="*/ 38858 h 67465"/>
                <a:gd name="connsiteX4" fmla="*/ 0 w 121441"/>
                <a:gd name="connsiteY4" fmla="*/ 67466 h 67465"/>
                <a:gd name="connsiteX5" fmla="*/ 0 w 121441"/>
                <a:gd name="connsiteY5" fmla="*/ 5593 h 67465"/>
                <a:gd name="connsiteX6" fmla="*/ 92820 w 121441"/>
                <a:gd name="connsiteY6" fmla="*/ 67466 h 67465"/>
                <a:gd name="connsiteX7" fmla="*/ 0 w 121441"/>
                <a:gd name="connsiteY7" fmla="*/ 67466 h 6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441" h="67465">
                  <a:moveTo>
                    <a:pt x="121441" y="38858"/>
                  </a:moveTo>
                  <a:lnTo>
                    <a:pt x="121441" y="0"/>
                  </a:lnTo>
                  <a:lnTo>
                    <a:pt x="63164" y="0"/>
                  </a:lnTo>
                  <a:lnTo>
                    <a:pt x="121441" y="38858"/>
                  </a:lnTo>
                  <a:close/>
                  <a:moveTo>
                    <a:pt x="0" y="67466"/>
                  </a:moveTo>
                  <a:lnTo>
                    <a:pt x="0" y="5593"/>
                  </a:lnTo>
                  <a:lnTo>
                    <a:pt x="92820" y="67466"/>
                  </a:lnTo>
                  <a:lnTo>
                    <a:pt x="0" y="67466"/>
                  </a:lnTo>
                  <a:close/>
                </a:path>
              </a:pathLst>
            </a:custGeom>
            <a:solidFill>
              <a:srgbClr val="2E52B2"/>
            </a:solidFill>
            <a:ln w="1262" cap="flat">
              <a:noFill/>
              <a:prstDash val="solid"/>
              <a:miter/>
            </a:ln>
          </p:spPr>
          <p:txBody>
            <a:bodyPr rtlCol="0" anchor="ctr"/>
            <a:lstStyle/>
            <a:p>
              <a:endParaRPr lang="en-QA"/>
            </a:p>
          </p:txBody>
        </p:sp>
        <p:sp>
          <p:nvSpPr>
            <p:cNvPr id="8902" name="Freeform 8901">
              <a:extLst>
                <a:ext uri="{FF2B5EF4-FFF2-40B4-BE49-F238E27FC236}">
                  <a16:creationId xmlns:a16="http://schemas.microsoft.com/office/drawing/2014/main" id="{6083FD78-81A7-3FAF-34EF-EA76EC4B65B7}"/>
                </a:ext>
              </a:extLst>
            </p:cNvPr>
            <p:cNvSpPr/>
            <p:nvPr/>
          </p:nvSpPr>
          <p:spPr>
            <a:xfrm>
              <a:off x="12467529" y="7354064"/>
              <a:ext cx="57242" cy="57239"/>
            </a:xfrm>
            <a:custGeom>
              <a:avLst/>
              <a:gdLst>
                <a:gd name="connsiteX0" fmla="*/ 28621 w 57242"/>
                <a:gd name="connsiteY0" fmla="*/ 57240 h 57239"/>
                <a:gd name="connsiteX1" fmla="*/ 57242 w 57242"/>
                <a:gd name="connsiteY1" fmla="*/ 28620 h 57239"/>
                <a:gd name="connsiteX2" fmla="*/ 28621 w 57242"/>
                <a:gd name="connsiteY2" fmla="*/ 0 h 57239"/>
                <a:gd name="connsiteX3" fmla="*/ 0 w 57242"/>
                <a:gd name="connsiteY3" fmla="*/ 28620 h 57239"/>
                <a:gd name="connsiteX4" fmla="*/ 28621 w 57242"/>
                <a:gd name="connsiteY4" fmla="*/ 57240 h 57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42" h="57239">
                  <a:moveTo>
                    <a:pt x="28621" y="57240"/>
                  </a:moveTo>
                  <a:cubicBezTo>
                    <a:pt x="44427" y="57240"/>
                    <a:pt x="57242" y="44425"/>
                    <a:pt x="57242" y="28620"/>
                  </a:cubicBezTo>
                  <a:cubicBezTo>
                    <a:pt x="57242" y="12814"/>
                    <a:pt x="44427" y="0"/>
                    <a:pt x="28621" y="0"/>
                  </a:cubicBezTo>
                  <a:cubicBezTo>
                    <a:pt x="12815" y="0"/>
                    <a:pt x="0" y="12814"/>
                    <a:pt x="0" y="28620"/>
                  </a:cubicBezTo>
                  <a:cubicBezTo>
                    <a:pt x="0" y="44425"/>
                    <a:pt x="12815" y="57240"/>
                    <a:pt x="28621" y="57240"/>
                  </a:cubicBezTo>
                  <a:close/>
                </a:path>
              </a:pathLst>
            </a:custGeom>
            <a:solidFill>
              <a:srgbClr val="2E52B2"/>
            </a:solidFill>
            <a:ln w="1262" cap="flat">
              <a:noFill/>
              <a:prstDash val="solid"/>
              <a:miter/>
            </a:ln>
          </p:spPr>
          <p:txBody>
            <a:bodyPr rtlCol="0" anchor="ctr"/>
            <a:lstStyle/>
            <a:p>
              <a:endParaRPr lang="en-QA"/>
            </a:p>
          </p:txBody>
        </p:sp>
        <p:sp>
          <p:nvSpPr>
            <p:cNvPr id="8903" name="Freeform 8902">
              <a:extLst>
                <a:ext uri="{FF2B5EF4-FFF2-40B4-BE49-F238E27FC236}">
                  <a16:creationId xmlns:a16="http://schemas.microsoft.com/office/drawing/2014/main" id="{D5DBCA5D-070D-F1E9-1957-07559E837C6B}"/>
                </a:ext>
              </a:extLst>
            </p:cNvPr>
            <p:cNvSpPr/>
            <p:nvPr/>
          </p:nvSpPr>
          <p:spPr>
            <a:xfrm>
              <a:off x="12395023" y="7296421"/>
              <a:ext cx="202266" cy="172525"/>
            </a:xfrm>
            <a:custGeom>
              <a:avLst/>
              <a:gdLst>
                <a:gd name="connsiteX0" fmla="*/ 101127 w 202266"/>
                <a:gd name="connsiteY0" fmla="*/ 66026 h 172525"/>
                <a:gd name="connsiteX1" fmla="*/ 106152 w 202266"/>
                <a:gd name="connsiteY1" fmla="*/ 81478 h 172525"/>
                <a:gd name="connsiteX2" fmla="*/ 122413 w 202266"/>
                <a:gd name="connsiteY2" fmla="*/ 81478 h 172525"/>
                <a:gd name="connsiteX3" fmla="*/ 109258 w 202266"/>
                <a:gd name="connsiteY3" fmla="*/ 91047 h 172525"/>
                <a:gd name="connsiteX4" fmla="*/ 114282 w 202266"/>
                <a:gd name="connsiteY4" fmla="*/ 106500 h 172525"/>
                <a:gd name="connsiteX5" fmla="*/ 101127 w 202266"/>
                <a:gd name="connsiteY5" fmla="*/ 96943 h 172525"/>
                <a:gd name="connsiteX6" fmla="*/ 87971 w 202266"/>
                <a:gd name="connsiteY6" fmla="*/ 106500 h 172525"/>
                <a:gd name="connsiteX7" fmla="*/ 92996 w 202266"/>
                <a:gd name="connsiteY7" fmla="*/ 91047 h 172525"/>
                <a:gd name="connsiteX8" fmla="*/ 79840 w 202266"/>
                <a:gd name="connsiteY8" fmla="*/ 81478 h 172525"/>
                <a:gd name="connsiteX9" fmla="*/ 96101 w 202266"/>
                <a:gd name="connsiteY9" fmla="*/ 81478 h 172525"/>
                <a:gd name="connsiteX10" fmla="*/ 101127 w 202266"/>
                <a:gd name="connsiteY10" fmla="*/ 66026 h 172525"/>
                <a:gd name="connsiteX11" fmla="*/ 101127 w 202266"/>
                <a:gd name="connsiteY11" fmla="*/ 148425 h 172525"/>
                <a:gd name="connsiteX12" fmla="*/ 104119 w 202266"/>
                <a:gd name="connsiteY12" fmla="*/ 157629 h 172525"/>
                <a:gd name="connsiteX13" fmla="*/ 113802 w 202266"/>
                <a:gd name="connsiteY13" fmla="*/ 157629 h 172525"/>
                <a:gd name="connsiteX14" fmla="*/ 105962 w 202266"/>
                <a:gd name="connsiteY14" fmla="*/ 163310 h 172525"/>
                <a:gd name="connsiteX15" fmla="*/ 108954 w 202266"/>
                <a:gd name="connsiteY15" fmla="*/ 172525 h 172525"/>
                <a:gd name="connsiteX16" fmla="*/ 101127 w 202266"/>
                <a:gd name="connsiteY16" fmla="*/ 166832 h 172525"/>
                <a:gd name="connsiteX17" fmla="*/ 93299 w 202266"/>
                <a:gd name="connsiteY17" fmla="*/ 172525 h 172525"/>
                <a:gd name="connsiteX18" fmla="*/ 96291 w 202266"/>
                <a:gd name="connsiteY18" fmla="*/ 163310 h 172525"/>
                <a:gd name="connsiteX19" fmla="*/ 88451 w 202266"/>
                <a:gd name="connsiteY19" fmla="*/ 157629 h 172525"/>
                <a:gd name="connsiteX20" fmla="*/ 98134 w 202266"/>
                <a:gd name="connsiteY20" fmla="*/ 157629 h 172525"/>
                <a:gd name="connsiteX21" fmla="*/ 101127 w 202266"/>
                <a:gd name="connsiteY21" fmla="*/ 148425 h 172525"/>
                <a:gd name="connsiteX22" fmla="*/ 101127 w 202266"/>
                <a:gd name="connsiteY22" fmla="*/ 0 h 172525"/>
                <a:gd name="connsiteX23" fmla="*/ 104119 w 202266"/>
                <a:gd name="connsiteY23" fmla="*/ 9203 h 172525"/>
                <a:gd name="connsiteX24" fmla="*/ 113802 w 202266"/>
                <a:gd name="connsiteY24" fmla="*/ 9203 h 172525"/>
                <a:gd name="connsiteX25" fmla="*/ 105962 w 202266"/>
                <a:gd name="connsiteY25" fmla="*/ 14897 h 172525"/>
                <a:gd name="connsiteX26" fmla="*/ 108954 w 202266"/>
                <a:gd name="connsiteY26" fmla="*/ 24100 h 172525"/>
                <a:gd name="connsiteX27" fmla="*/ 101127 w 202266"/>
                <a:gd name="connsiteY27" fmla="*/ 18419 h 172525"/>
                <a:gd name="connsiteX28" fmla="*/ 93299 w 202266"/>
                <a:gd name="connsiteY28" fmla="*/ 24100 h 172525"/>
                <a:gd name="connsiteX29" fmla="*/ 96291 w 202266"/>
                <a:gd name="connsiteY29" fmla="*/ 14897 h 172525"/>
                <a:gd name="connsiteX30" fmla="*/ 88451 w 202266"/>
                <a:gd name="connsiteY30" fmla="*/ 9203 h 172525"/>
                <a:gd name="connsiteX31" fmla="*/ 98134 w 202266"/>
                <a:gd name="connsiteY31" fmla="*/ 9203 h 172525"/>
                <a:gd name="connsiteX32" fmla="*/ 101127 w 202266"/>
                <a:gd name="connsiteY32" fmla="*/ 0 h 172525"/>
                <a:gd name="connsiteX33" fmla="*/ 189591 w 202266"/>
                <a:gd name="connsiteY33" fmla="*/ 74206 h 172525"/>
                <a:gd name="connsiteX34" fmla="*/ 192583 w 202266"/>
                <a:gd name="connsiteY34" fmla="*/ 83422 h 172525"/>
                <a:gd name="connsiteX35" fmla="*/ 202267 w 202266"/>
                <a:gd name="connsiteY35" fmla="*/ 83422 h 172525"/>
                <a:gd name="connsiteX36" fmla="*/ 194427 w 202266"/>
                <a:gd name="connsiteY36" fmla="*/ 89103 h 172525"/>
                <a:gd name="connsiteX37" fmla="*/ 197418 w 202266"/>
                <a:gd name="connsiteY37" fmla="*/ 98319 h 172525"/>
                <a:gd name="connsiteX38" fmla="*/ 189591 w 202266"/>
                <a:gd name="connsiteY38" fmla="*/ 92625 h 172525"/>
                <a:gd name="connsiteX39" fmla="*/ 181751 w 202266"/>
                <a:gd name="connsiteY39" fmla="*/ 98319 h 172525"/>
                <a:gd name="connsiteX40" fmla="*/ 184743 w 202266"/>
                <a:gd name="connsiteY40" fmla="*/ 89103 h 172525"/>
                <a:gd name="connsiteX41" fmla="*/ 176916 w 202266"/>
                <a:gd name="connsiteY41" fmla="*/ 83422 h 172525"/>
                <a:gd name="connsiteX42" fmla="*/ 186599 w 202266"/>
                <a:gd name="connsiteY42" fmla="*/ 83422 h 172525"/>
                <a:gd name="connsiteX43" fmla="*/ 189591 w 202266"/>
                <a:gd name="connsiteY43" fmla="*/ 74206 h 172525"/>
                <a:gd name="connsiteX44" fmla="*/ 12662 w 202266"/>
                <a:gd name="connsiteY44" fmla="*/ 74206 h 172525"/>
                <a:gd name="connsiteX45" fmla="*/ 15654 w 202266"/>
                <a:gd name="connsiteY45" fmla="*/ 83422 h 172525"/>
                <a:gd name="connsiteX46" fmla="*/ 25338 w 202266"/>
                <a:gd name="connsiteY46" fmla="*/ 83422 h 172525"/>
                <a:gd name="connsiteX47" fmla="*/ 17510 w 202266"/>
                <a:gd name="connsiteY47" fmla="*/ 89103 h 172525"/>
                <a:gd name="connsiteX48" fmla="*/ 20490 w 202266"/>
                <a:gd name="connsiteY48" fmla="*/ 98319 h 172525"/>
                <a:gd name="connsiteX49" fmla="*/ 12662 w 202266"/>
                <a:gd name="connsiteY49" fmla="*/ 92625 h 172525"/>
                <a:gd name="connsiteX50" fmla="*/ 4836 w 202266"/>
                <a:gd name="connsiteY50" fmla="*/ 98319 h 172525"/>
                <a:gd name="connsiteX51" fmla="*/ 7827 w 202266"/>
                <a:gd name="connsiteY51" fmla="*/ 89103 h 172525"/>
                <a:gd name="connsiteX52" fmla="*/ 0 w 202266"/>
                <a:gd name="connsiteY52" fmla="*/ 83422 h 172525"/>
                <a:gd name="connsiteX53" fmla="*/ 9670 w 202266"/>
                <a:gd name="connsiteY53" fmla="*/ 83422 h 172525"/>
                <a:gd name="connsiteX54" fmla="*/ 12662 w 202266"/>
                <a:gd name="connsiteY54" fmla="*/ 74206 h 17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02266" h="172525">
                  <a:moveTo>
                    <a:pt x="101127" y="66026"/>
                  </a:moveTo>
                  <a:lnTo>
                    <a:pt x="106152" y="81478"/>
                  </a:lnTo>
                  <a:lnTo>
                    <a:pt x="122413" y="81478"/>
                  </a:lnTo>
                  <a:lnTo>
                    <a:pt x="109258" y="91047"/>
                  </a:lnTo>
                  <a:lnTo>
                    <a:pt x="114282" y="106500"/>
                  </a:lnTo>
                  <a:lnTo>
                    <a:pt x="101127" y="96943"/>
                  </a:lnTo>
                  <a:lnTo>
                    <a:pt x="87971" y="106500"/>
                  </a:lnTo>
                  <a:lnTo>
                    <a:pt x="92996" y="91047"/>
                  </a:lnTo>
                  <a:lnTo>
                    <a:pt x="79840" y="81478"/>
                  </a:lnTo>
                  <a:lnTo>
                    <a:pt x="96101" y="81478"/>
                  </a:lnTo>
                  <a:lnTo>
                    <a:pt x="101127" y="66026"/>
                  </a:lnTo>
                  <a:close/>
                  <a:moveTo>
                    <a:pt x="101127" y="148425"/>
                  </a:moveTo>
                  <a:lnTo>
                    <a:pt x="104119" y="157629"/>
                  </a:lnTo>
                  <a:lnTo>
                    <a:pt x="113802" y="157629"/>
                  </a:lnTo>
                  <a:lnTo>
                    <a:pt x="105962" y="163310"/>
                  </a:lnTo>
                  <a:lnTo>
                    <a:pt x="108954" y="172525"/>
                  </a:lnTo>
                  <a:lnTo>
                    <a:pt x="101127" y="166832"/>
                  </a:lnTo>
                  <a:lnTo>
                    <a:pt x="93299" y="172525"/>
                  </a:lnTo>
                  <a:lnTo>
                    <a:pt x="96291" y="163310"/>
                  </a:lnTo>
                  <a:lnTo>
                    <a:pt x="88451" y="157629"/>
                  </a:lnTo>
                  <a:lnTo>
                    <a:pt x="98134" y="157629"/>
                  </a:lnTo>
                  <a:lnTo>
                    <a:pt x="101127" y="148425"/>
                  </a:lnTo>
                  <a:close/>
                  <a:moveTo>
                    <a:pt x="101127" y="0"/>
                  </a:moveTo>
                  <a:lnTo>
                    <a:pt x="104119" y="9203"/>
                  </a:lnTo>
                  <a:lnTo>
                    <a:pt x="113802" y="9203"/>
                  </a:lnTo>
                  <a:lnTo>
                    <a:pt x="105962" y="14897"/>
                  </a:lnTo>
                  <a:lnTo>
                    <a:pt x="108954" y="24100"/>
                  </a:lnTo>
                  <a:lnTo>
                    <a:pt x="101127" y="18419"/>
                  </a:lnTo>
                  <a:lnTo>
                    <a:pt x="93299" y="24100"/>
                  </a:lnTo>
                  <a:lnTo>
                    <a:pt x="96291" y="14897"/>
                  </a:lnTo>
                  <a:lnTo>
                    <a:pt x="88451" y="9203"/>
                  </a:lnTo>
                  <a:lnTo>
                    <a:pt x="98134" y="9203"/>
                  </a:lnTo>
                  <a:lnTo>
                    <a:pt x="101127" y="0"/>
                  </a:lnTo>
                  <a:close/>
                  <a:moveTo>
                    <a:pt x="189591" y="74206"/>
                  </a:moveTo>
                  <a:lnTo>
                    <a:pt x="192583" y="83422"/>
                  </a:lnTo>
                  <a:lnTo>
                    <a:pt x="202267" y="83422"/>
                  </a:lnTo>
                  <a:lnTo>
                    <a:pt x="194427" y="89103"/>
                  </a:lnTo>
                  <a:lnTo>
                    <a:pt x="197418" y="98319"/>
                  </a:lnTo>
                  <a:lnTo>
                    <a:pt x="189591" y="92625"/>
                  </a:lnTo>
                  <a:lnTo>
                    <a:pt x="181751" y="98319"/>
                  </a:lnTo>
                  <a:lnTo>
                    <a:pt x="184743" y="89103"/>
                  </a:lnTo>
                  <a:lnTo>
                    <a:pt x="176916" y="83422"/>
                  </a:lnTo>
                  <a:lnTo>
                    <a:pt x="186599" y="83422"/>
                  </a:lnTo>
                  <a:lnTo>
                    <a:pt x="189591" y="74206"/>
                  </a:lnTo>
                  <a:close/>
                  <a:moveTo>
                    <a:pt x="12662" y="74206"/>
                  </a:moveTo>
                  <a:lnTo>
                    <a:pt x="15654" y="83422"/>
                  </a:lnTo>
                  <a:lnTo>
                    <a:pt x="25338" y="83422"/>
                  </a:lnTo>
                  <a:lnTo>
                    <a:pt x="17510" y="89103"/>
                  </a:lnTo>
                  <a:lnTo>
                    <a:pt x="20490" y="98319"/>
                  </a:lnTo>
                  <a:lnTo>
                    <a:pt x="12662" y="92625"/>
                  </a:lnTo>
                  <a:lnTo>
                    <a:pt x="4836" y="98319"/>
                  </a:lnTo>
                  <a:lnTo>
                    <a:pt x="7827" y="89103"/>
                  </a:lnTo>
                  <a:lnTo>
                    <a:pt x="0" y="83422"/>
                  </a:lnTo>
                  <a:lnTo>
                    <a:pt x="9670" y="83422"/>
                  </a:lnTo>
                  <a:lnTo>
                    <a:pt x="12662" y="74206"/>
                  </a:lnTo>
                  <a:close/>
                </a:path>
              </a:pathLst>
            </a:custGeom>
            <a:solidFill>
              <a:srgbClr val="FFDA44"/>
            </a:solidFill>
            <a:ln w="1262" cap="flat">
              <a:noFill/>
              <a:prstDash val="solid"/>
              <a:miter/>
            </a:ln>
          </p:spPr>
          <p:txBody>
            <a:bodyPr rtlCol="0" anchor="ctr"/>
            <a:lstStyle/>
            <a:p>
              <a:endParaRPr lang="en-QA"/>
            </a:p>
          </p:txBody>
        </p:sp>
      </p:grpSp>
      <p:grpSp>
        <p:nvGrpSpPr>
          <p:cNvPr id="8904" name="Graphic 2">
            <a:extLst>
              <a:ext uri="{FF2B5EF4-FFF2-40B4-BE49-F238E27FC236}">
                <a16:creationId xmlns:a16="http://schemas.microsoft.com/office/drawing/2014/main" id="{E2A5388B-30D5-38CE-6147-853F9BED70BA}"/>
              </a:ext>
            </a:extLst>
          </p:cNvPr>
          <p:cNvGrpSpPr/>
          <p:nvPr/>
        </p:nvGrpSpPr>
        <p:grpSpPr>
          <a:xfrm>
            <a:off x="15833328" y="3520306"/>
            <a:ext cx="855664" cy="570396"/>
            <a:chOff x="12334232" y="6464268"/>
            <a:chExt cx="647668" cy="431743"/>
          </a:xfrm>
        </p:grpSpPr>
        <p:sp>
          <p:nvSpPr>
            <p:cNvPr id="8905" name="Freeform 8904">
              <a:extLst>
                <a:ext uri="{FF2B5EF4-FFF2-40B4-BE49-F238E27FC236}">
                  <a16:creationId xmlns:a16="http://schemas.microsoft.com/office/drawing/2014/main" id="{AE2EF3CF-0C78-4C73-6076-4502D5ADFEDA}"/>
                </a:ext>
              </a:extLst>
            </p:cNvPr>
            <p:cNvSpPr/>
            <p:nvPr/>
          </p:nvSpPr>
          <p:spPr>
            <a:xfrm>
              <a:off x="12334232" y="6464268"/>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0052B4"/>
            </a:solidFill>
            <a:ln w="1262" cap="flat">
              <a:noFill/>
              <a:prstDash val="solid"/>
              <a:miter/>
            </a:ln>
          </p:spPr>
          <p:txBody>
            <a:bodyPr rtlCol="0" anchor="ctr"/>
            <a:lstStyle/>
            <a:p>
              <a:endParaRPr lang="en-QA"/>
            </a:p>
          </p:txBody>
        </p:sp>
        <p:sp>
          <p:nvSpPr>
            <p:cNvPr id="8906" name="Freeform 8905">
              <a:extLst>
                <a:ext uri="{FF2B5EF4-FFF2-40B4-BE49-F238E27FC236}">
                  <a16:creationId xmlns:a16="http://schemas.microsoft.com/office/drawing/2014/main" id="{BDD92FAD-5BDF-C337-C709-494F9B33982C}"/>
                </a:ext>
              </a:extLst>
            </p:cNvPr>
            <p:cNvSpPr/>
            <p:nvPr/>
          </p:nvSpPr>
          <p:spPr>
            <a:xfrm>
              <a:off x="12334232" y="6659896"/>
              <a:ext cx="647668" cy="40474"/>
            </a:xfrm>
            <a:custGeom>
              <a:avLst/>
              <a:gdLst>
                <a:gd name="connsiteX0" fmla="*/ 0 w 647668"/>
                <a:gd name="connsiteY0" fmla="*/ 0 h 40474"/>
                <a:gd name="connsiteX1" fmla="*/ 647668 w 647668"/>
                <a:gd name="connsiteY1" fmla="*/ 0 h 40474"/>
                <a:gd name="connsiteX2" fmla="*/ 647668 w 647668"/>
                <a:gd name="connsiteY2" fmla="*/ 40474 h 40474"/>
                <a:gd name="connsiteX3" fmla="*/ 0 w 647668"/>
                <a:gd name="connsiteY3" fmla="*/ 40474 h 40474"/>
                <a:gd name="connsiteX4" fmla="*/ 0 w 647668"/>
                <a:gd name="connsiteY4" fmla="*/ 0 h 40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0474">
                  <a:moveTo>
                    <a:pt x="0" y="0"/>
                  </a:moveTo>
                  <a:lnTo>
                    <a:pt x="647668" y="0"/>
                  </a:lnTo>
                  <a:lnTo>
                    <a:pt x="647668" y="40474"/>
                  </a:lnTo>
                  <a:lnTo>
                    <a:pt x="0" y="40474"/>
                  </a:lnTo>
                  <a:lnTo>
                    <a:pt x="0" y="0"/>
                  </a:lnTo>
                  <a:close/>
                </a:path>
              </a:pathLst>
            </a:custGeom>
            <a:solidFill>
              <a:srgbClr val="FFDA44"/>
            </a:solidFill>
            <a:ln w="1262" cap="flat">
              <a:noFill/>
              <a:prstDash val="solid"/>
              <a:miter/>
            </a:ln>
          </p:spPr>
          <p:txBody>
            <a:bodyPr rtlCol="0" anchor="ctr"/>
            <a:lstStyle/>
            <a:p>
              <a:endParaRPr lang="en-QA"/>
            </a:p>
          </p:txBody>
        </p:sp>
        <p:sp>
          <p:nvSpPr>
            <p:cNvPr id="8907" name="Freeform 8906">
              <a:extLst>
                <a:ext uri="{FF2B5EF4-FFF2-40B4-BE49-F238E27FC236}">
                  <a16:creationId xmlns:a16="http://schemas.microsoft.com/office/drawing/2014/main" id="{DF687708-F71F-7B6D-3EFC-069D45841442}"/>
                </a:ext>
              </a:extLst>
            </p:cNvPr>
            <p:cNvSpPr/>
            <p:nvPr/>
          </p:nvSpPr>
          <p:spPr>
            <a:xfrm>
              <a:off x="12436951" y="6731754"/>
              <a:ext cx="118397" cy="112635"/>
            </a:xfrm>
            <a:custGeom>
              <a:avLst/>
              <a:gdLst>
                <a:gd name="connsiteX0" fmla="*/ 118397 w 118397"/>
                <a:gd name="connsiteY0" fmla="*/ 56318 h 112635"/>
                <a:gd name="connsiteX1" fmla="*/ 94209 w 118397"/>
                <a:gd name="connsiteY1" fmla="*/ 67692 h 112635"/>
                <a:gd name="connsiteX2" fmla="*/ 107099 w 118397"/>
                <a:gd name="connsiteY2" fmla="*/ 91124 h 112635"/>
                <a:gd name="connsiteX3" fmla="*/ 80825 w 118397"/>
                <a:gd name="connsiteY3" fmla="*/ 86099 h 112635"/>
                <a:gd name="connsiteX4" fmla="*/ 77493 w 118397"/>
                <a:gd name="connsiteY4" fmla="*/ 112636 h 112635"/>
                <a:gd name="connsiteX5" fmla="*/ 59199 w 118397"/>
                <a:gd name="connsiteY5" fmla="*/ 93118 h 112635"/>
                <a:gd name="connsiteX6" fmla="*/ 40905 w 118397"/>
                <a:gd name="connsiteY6" fmla="*/ 112636 h 112635"/>
                <a:gd name="connsiteX7" fmla="*/ 37572 w 118397"/>
                <a:gd name="connsiteY7" fmla="*/ 86099 h 112635"/>
                <a:gd name="connsiteX8" fmla="*/ 11298 w 118397"/>
                <a:gd name="connsiteY8" fmla="*/ 91124 h 112635"/>
                <a:gd name="connsiteX9" fmla="*/ 24189 w 118397"/>
                <a:gd name="connsiteY9" fmla="*/ 67692 h 112635"/>
                <a:gd name="connsiteX10" fmla="*/ 0 w 118397"/>
                <a:gd name="connsiteY10" fmla="*/ 56318 h 112635"/>
                <a:gd name="connsiteX11" fmla="*/ 24189 w 118397"/>
                <a:gd name="connsiteY11" fmla="*/ 44943 h 112635"/>
                <a:gd name="connsiteX12" fmla="*/ 11298 w 118397"/>
                <a:gd name="connsiteY12" fmla="*/ 21512 h 112635"/>
                <a:gd name="connsiteX13" fmla="*/ 37572 w 118397"/>
                <a:gd name="connsiteY13" fmla="*/ 26537 h 112635"/>
                <a:gd name="connsiteX14" fmla="*/ 40905 w 118397"/>
                <a:gd name="connsiteY14" fmla="*/ 0 h 112635"/>
                <a:gd name="connsiteX15" fmla="*/ 59199 w 118397"/>
                <a:gd name="connsiteY15" fmla="*/ 19517 h 112635"/>
                <a:gd name="connsiteX16" fmla="*/ 77493 w 118397"/>
                <a:gd name="connsiteY16" fmla="*/ 0 h 112635"/>
                <a:gd name="connsiteX17" fmla="*/ 80825 w 118397"/>
                <a:gd name="connsiteY17" fmla="*/ 26537 h 112635"/>
                <a:gd name="connsiteX18" fmla="*/ 107099 w 118397"/>
                <a:gd name="connsiteY18" fmla="*/ 21512 h 112635"/>
                <a:gd name="connsiteX19" fmla="*/ 94209 w 118397"/>
                <a:gd name="connsiteY19" fmla="*/ 44943 h 112635"/>
                <a:gd name="connsiteX20" fmla="*/ 118397 w 118397"/>
                <a:gd name="connsiteY20" fmla="*/ 56318 h 112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397" h="112635">
                  <a:moveTo>
                    <a:pt x="118397" y="56318"/>
                  </a:moveTo>
                  <a:lnTo>
                    <a:pt x="94209" y="67692"/>
                  </a:lnTo>
                  <a:lnTo>
                    <a:pt x="107099" y="91124"/>
                  </a:lnTo>
                  <a:lnTo>
                    <a:pt x="80825" y="86099"/>
                  </a:lnTo>
                  <a:lnTo>
                    <a:pt x="77493" y="112636"/>
                  </a:lnTo>
                  <a:lnTo>
                    <a:pt x="59199" y="93118"/>
                  </a:lnTo>
                  <a:lnTo>
                    <a:pt x="40905" y="112636"/>
                  </a:lnTo>
                  <a:lnTo>
                    <a:pt x="37572" y="86099"/>
                  </a:lnTo>
                  <a:lnTo>
                    <a:pt x="11298" y="91124"/>
                  </a:lnTo>
                  <a:lnTo>
                    <a:pt x="24189" y="67692"/>
                  </a:lnTo>
                  <a:lnTo>
                    <a:pt x="0" y="56318"/>
                  </a:lnTo>
                  <a:lnTo>
                    <a:pt x="24189" y="44943"/>
                  </a:lnTo>
                  <a:lnTo>
                    <a:pt x="11298" y="21512"/>
                  </a:lnTo>
                  <a:lnTo>
                    <a:pt x="37572" y="26537"/>
                  </a:lnTo>
                  <a:lnTo>
                    <a:pt x="40905" y="0"/>
                  </a:lnTo>
                  <a:lnTo>
                    <a:pt x="59199" y="19517"/>
                  </a:lnTo>
                  <a:lnTo>
                    <a:pt x="77493" y="0"/>
                  </a:lnTo>
                  <a:lnTo>
                    <a:pt x="80825" y="26537"/>
                  </a:lnTo>
                  <a:lnTo>
                    <a:pt x="107099" y="21512"/>
                  </a:lnTo>
                  <a:lnTo>
                    <a:pt x="94209" y="44943"/>
                  </a:lnTo>
                  <a:lnTo>
                    <a:pt x="118397" y="56318"/>
                  </a:lnTo>
                  <a:close/>
                </a:path>
              </a:pathLst>
            </a:custGeom>
            <a:solidFill>
              <a:srgbClr val="FFFFFF"/>
            </a:solidFill>
            <a:ln w="1262" cap="flat">
              <a:noFill/>
              <a:prstDash val="solid"/>
              <a:miter/>
            </a:ln>
          </p:spPr>
          <p:txBody>
            <a:bodyPr rtlCol="0" anchor="ctr"/>
            <a:lstStyle/>
            <a:p>
              <a:endParaRPr lang="en-QA"/>
            </a:p>
          </p:txBody>
        </p:sp>
      </p:grpSp>
      <p:grpSp>
        <p:nvGrpSpPr>
          <p:cNvPr id="8922" name="Graphic 2">
            <a:extLst>
              <a:ext uri="{FF2B5EF4-FFF2-40B4-BE49-F238E27FC236}">
                <a16:creationId xmlns:a16="http://schemas.microsoft.com/office/drawing/2014/main" id="{504704CE-8EF8-9E04-3B87-132841A76B51}"/>
              </a:ext>
            </a:extLst>
          </p:cNvPr>
          <p:cNvGrpSpPr/>
          <p:nvPr/>
        </p:nvGrpSpPr>
        <p:grpSpPr>
          <a:xfrm>
            <a:off x="14477276" y="9944993"/>
            <a:ext cx="855664" cy="570413"/>
            <a:chOff x="11307811" y="11327231"/>
            <a:chExt cx="647668" cy="431756"/>
          </a:xfrm>
        </p:grpSpPr>
        <p:sp>
          <p:nvSpPr>
            <p:cNvPr id="8923" name="Freeform 8922">
              <a:extLst>
                <a:ext uri="{FF2B5EF4-FFF2-40B4-BE49-F238E27FC236}">
                  <a16:creationId xmlns:a16="http://schemas.microsoft.com/office/drawing/2014/main" id="{7DA35A09-70A3-D682-1C50-0C873C23985B}"/>
                </a:ext>
              </a:extLst>
            </p:cNvPr>
            <p:cNvSpPr/>
            <p:nvPr/>
          </p:nvSpPr>
          <p:spPr>
            <a:xfrm>
              <a:off x="11307811" y="11327231"/>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8924" name="Freeform 8923">
              <a:extLst>
                <a:ext uri="{FF2B5EF4-FFF2-40B4-BE49-F238E27FC236}">
                  <a16:creationId xmlns:a16="http://schemas.microsoft.com/office/drawing/2014/main" id="{C9484AAD-00E1-915C-7890-474579419F72}"/>
                </a:ext>
              </a:extLst>
            </p:cNvPr>
            <p:cNvSpPr/>
            <p:nvPr/>
          </p:nvSpPr>
          <p:spPr>
            <a:xfrm>
              <a:off x="11307811" y="11327231"/>
              <a:ext cx="647668" cy="431756"/>
            </a:xfrm>
            <a:custGeom>
              <a:avLst/>
              <a:gdLst>
                <a:gd name="connsiteX0" fmla="*/ 0 w 647668"/>
                <a:gd name="connsiteY0" fmla="*/ 0 h 431756"/>
                <a:gd name="connsiteX1" fmla="*/ 647668 w 647668"/>
                <a:gd name="connsiteY1" fmla="*/ 0 h 431756"/>
                <a:gd name="connsiteX2" fmla="*/ 647668 w 647668"/>
                <a:gd name="connsiteY2" fmla="*/ 143919 h 431756"/>
                <a:gd name="connsiteX3" fmla="*/ 0 w 647668"/>
                <a:gd name="connsiteY3" fmla="*/ 143919 h 431756"/>
                <a:gd name="connsiteX4" fmla="*/ 0 w 647668"/>
                <a:gd name="connsiteY4" fmla="*/ 0 h 431756"/>
                <a:gd name="connsiteX5" fmla="*/ 0 w 647668"/>
                <a:gd name="connsiteY5" fmla="*/ 287837 h 431756"/>
                <a:gd name="connsiteX6" fmla="*/ 647668 w 647668"/>
                <a:gd name="connsiteY6" fmla="*/ 287837 h 431756"/>
                <a:gd name="connsiteX7" fmla="*/ 647668 w 647668"/>
                <a:gd name="connsiteY7" fmla="*/ 431756 h 431756"/>
                <a:gd name="connsiteX8" fmla="*/ 0 w 647668"/>
                <a:gd name="connsiteY8" fmla="*/ 431756 h 431756"/>
                <a:gd name="connsiteX9" fmla="*/ 0 w 647668"/>
                <a:gd name="connsiteY9" fmla="*/ 287837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56">
                  <a:moveTo>
                    <a:pt x="0" y="0"/>
                  </a:moveTo>
                  <a:lnTo>
                    <a:pt x="647668" y="0"/>
                  </a:lnTo>
                  <a:lnTo>
                    <a:pt x="647668" y="143919"/>
                  </a:lnTo>
                  <a:lnTo>
                    <a:pt x="0" y="143919"/>
                  </a:lnTo>
                  <a:lnTo>
                    <a:pt x="0" y="0"/>
                  </a:lnTo>
                  <a:close/>
                  <a:moveTo>
                    <a:pt x="0" y="287837"/>
                  </a:moveTo>
                  <a:lnTo>
                    <a:pt x="647668" y="287837"/>
                  </a:lnTo>
                  <a:lnTo>
                    <a:pt x="647668" y="431756"/>
                  </a:lnTo>
                  <a:lnTo>
                    <a:pt x="0" y="431756"/>
                  </a:lnTo>
                  <a:lnTo>
                    <a:pt x="0" y="287837"/>
                  </a:lnTo>
                  <a:close/>
                </a:path>
              </a:pathLst>
            </a:custGeom>
            <a:solidFill>
              <a:srgbClr val="338AF3"/>
            </a:solidFill>
            <a:ln w="1262" cap="flat">
              <a:noFill/>
              <a:prstDash val="solid"/>
              <a:miter/>
            </a:ln>
          </p:spPr>
          <p:txBody>
            <a:bodyPr rtlCol="0" anchor="ctr"/>
            <a:lstStyle/>
            <a:p>
              <a:endParaRPr lang="en-QA"/>
            </a:p>
          </p:txBody>
        </p:sp>
        <p:sp>
          <p:nvSpPr>
            <p:cNvPr id="8925" name="Freeform 8924">
              <a:extLst>
                <a:ext uri="{FF2B5EF4-FFF2-40B4-BE49-F238E27FC236}">
                  <a16:creationId xmlns:a16="http://schemas.microsoft.com/office/drawing/2014/main" id="{E333D71E-789C-1DEF-764D-59147AE24696}"/>
                </a:ext>
              </a:extLst>
            </p:cNvPr>
            <p:cNvSpPr/>
            <p:nvPr/>
          </p:nvSpPr>
          <p:spPr>
            <a:xfrm>
              <a:off x="11579087" y="11490553"/>
              <a:ext cx="105116" cy="105124"/>
            </a:xfrm>
            <a:custGeom>
              <a:avLst/>
              <a:gdLst>
                <a:gd name="connsiteX0" fmla="*/ 52558 w 105116"/>
                <a:gd name="connsiteY0" fmla="*/ 0 h 105124"/>
                <a:gd name="connsiteX1" fmla="*/ 0 w 105116"/>
                <a:gd name="connsiteY1" fmla="*/ 52555 h 105124"/>
                <a:gd name="connsiteX2" fmla="*/ 52558 w 105116"/>
                <a:gd name="connsiteY2" fmla="*/ 105124 h 105124"/>
                <a:gd name="connsiteX3" fmla="*/ 105116 w 105116"/>
                <a:gd name="connsiteY3" fmla="*/ 52555 h 105124"/>
                <a:gd name="connsiteX4" fmla="*/ 52558 w 105116"/>
                <a:gd name="connsiteY4" fmla="*/ 0 h 105124"/>
                <a:gd name="connsiteX5" fmla="*/ 52558 w 105116"/>
                <a:gd name="connsiteY5" fmla="*/ 82589 h 105124"/>
                <a:gd name="connsiteX6" fmla="*/ 22523 w 105116"/>
                <a:gd name="connsiteY6" fmla="*/ 52555 h 105124"/>
                <a:gd name="connsiteX7" fmla="*/ 52558 w 105116"/>
                <a:gd name="connsiteY7" fmla="*/ 22523 h 105124"/>
                <a:gd name="connsiteX8" fmla="*/ 82593 w 105116"/>
                <a:gd name="connsiteY8" fmla="*/ 52555 h 105124"/>
                <a:gd name="connsiteX9" fmla="*/ 52558 w 105116"/>
                <a:gd name="connsiteY9" fmla="*/ 82589 h 105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116" h="105124">
                  <a:moveTo>
                    <a:pt x="52558" y="0"/>
                  </a:moveTo>
                  <a:cubicBezTo>
                    <a:pt x="23533" y="0"/>
                    <a:pt x="0" y="23533"/>
                    <a:pt x="0" y="52555"/>
                  </a:cubicBezTo>
                  <a:cubicBezTo>
                    <a:pt x="0" y="81592"/>
                    <a:pt x="23533" y="105124"/>
                    <a:pt x="52558" y="105124"/>
                  </a:cubicBezTo>
                  <a:cubicBezTo>
                    <a:pt x="81584" y="105124"/>
                    <a:pt x="105116" y="81592"/>
                    <a:pt x="105116" y="52555"/>
                  </a:cubicBezTo>
                  <a:cubicBezTo>
                    <a:pt x="105116" y="23533"/>
                    <a:pt x="81584" y="0"/>
                    <a:pt x="52558" y="0"/>
                  </a:cubicBezTo>
                  <a:close/>
                  <a:moveTo>
                    <a:pt x="52558" y="82589"/>
                  </a:moveTo>
                  <a:cubicBezTo>
                    <a:pt x="35969" y="82589"/>
                    <a:pt x="22523" y="69145"/>
                    <a:pt x="22523" y="52555"/>
                  </a:cubicBezTo>
                  <a:cubicBezTo>
                    <a:pt x="22523" y="35967"/>
                    <a:pt x="35969" y="22523"/>
                    <a:pt x="52558" y="22523"/>
                  </a:cubicBezTo>
                  <a:cubicBezTo>
                    <a:pt x="69147" y="22523"/>
                    <a:pt x="82593" y="35967"/>
                    <a:pt x="82593" y="52555"/>
                  </a:cubicBezTo>
                  <a:cubicBezTo>
                    <a:pt x="82593" y="69145"/>
                    <a:pt x="69147" y="82589"/>
                    <a:pt x="52558" y="82589"/>
                  </a:cubicBezTo>
                  <a:close/>
                </a:path>
              </a:pathLst>
            </a:custGeom>
            <a:solidFill>
              <a:srgbClr val="FFDA44"/>
            </a:solidFill>
            <a:ln w="1262" cap="flat">
              <a:noFill/>
              <a:prstDash val="solid"/>
              <a:miter/>
            </a:ln>
          </p:spPr>
          <p:txBody>
            <a:bodyPr rtlCol="0" anchor="ctr"/>
            <a:lstStyle/>
            <a:p>
              <a:endParaRPr lang="en-QA"/>
            </a:p>
          </p:txBody>
        </p:sp>
        <p:sp>
          <p:nvSpPr>
            <p:cNvPr id="8926" name="Freeform 8925">
              <a:extLst>
                <a:ext uri="{FF2B5EF4-FFF2-40B4-BE49-F238E27FC236}">
                  <a16:creationId xmlns:a16="http://schemas.microsoft.com/office/drawing/2014/main" id="{8EFA2FDB-E647-3E5A-9E2F-554D22B6D9E2}"/>
                </a:ext>
              </a:extLst>
            </p:cNvPr>
            <p:cNvSpPr/>
            <p:nvPr/>
          </p:nvSpPr>
          <p:spPr>
            <a:xfrm>
              <a:off x="11596964" y="11543109"/>
              <a:ext cx="69361" cy="22523"/>
            </a:xfrm>
            <a:custGeom>
              <a:avLst/>
              <a:gdLst>
                <a:gd name="connsiteX0" fmla="*/ 60688 w 69361"/>
                <a:gd name="connsiteY0" fmla="*/ 7512 h 22523"/>
                <a:gd name="connsiteX1" fmla="*/ 34681 w 69361"/>
                <a:gd name="connsiteY1" fmla="*/ 0 h 22523"/>
                <a:gd name="connsiteX2" fmla="*/ 8674 w 69361"/>
                <a:gd name="connsiteY2" fmla="*/ 7512 h 22523"/>
                <a:gd name="connsiteX3" fmla="*/ 0 w 69361"/>
                <a:gd name="connsiteY3" fmla="*/ 22523 h 22523"/>
                <a:gd name="connsiteX4" fmla="*/ 69362 w 69361"/>
                <a:gd name="connsiteY4" fmla="*/ 22523 h 22523"/>
                <a:gd name="connsiteX5" fmla="*/ 60688 w 69361"/>
                <a:gd name="connsiteY5" fmla="*/ 7512 h 22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61" h="22523">
                  <a:moveTo>
                    <a:pt x="60688" y="7512"/>
                  </a:moveTo>
                  <a:lnTo>
                    <a:pt x="34681" y="0"/>
                  </a:lnTo>
                  <a:lnTo>
                    <a:pt x="8674" y="7512"/>
                  </a:lnTo>
                  <a:lnTo>
                    <a:pt x="0" y="22523"/>
                  </a:lnTo>
                  <a:lnTo>
                    <a:pt x="69362" y="22523"/>
                  </a:lnTo>
                  <a:lnTo>
                    <a:pt x="60688" y="7512"/>
                  </a:lnTo>
                  <a:close/>
                </a:path>
              </a:pathLst>
            </a:custGeom>
            <a:solidFill>
              <a:srgbClr val="0052B4"/>
            </a:solidFill>
            <a:ln w="1262" cap="flat">
              <a:noFill/>
              <a:prstDash val="solid"/>
              <a:miter/>
            </a:ln>
          </p:spPr>
          <p:txBody>
            <a:bodyPr rtlCol="0" anchor="ctr"/>
            <a:lstStyle/>
            <a:p>
              <a:endParaRPr lang="en-QA"/>
            </a:p>
          </p:txBody>
        </p:sp>
        <p:sp>
          <p:nvSpPr>
            <p:cNvPr id="8927" name="Freeform 8926">
              <a:extLst>
                <a:ext uri="{FF2B5EF4-FFF2-40B4-BE49-F238E27FC236}">
                  <a16:creationId xmlns:a16="http://schemas.microsoft.com/office/drawing/2014/main" id="{120E2E10-9ED9-4DDD-157B-110089F94085}"/>
                </a:ext>
              </a:extLst>
            </p:cNvPr>
            <p:cNvSpPr/>
            <p:nvPr/>
          </p:nvSpPr>
          <p:spPr>
            <a:xfrm>
              <a:off x="11614298" y="11505564"/>
              <a:ext cx="34694" cy="37544"/>
            </a:xfrm>
            <a:custGeom>
              <a:avLst/>
              <a:gdLst>
                <a:gd name="connsiteX0" fmla="*/ 17347 w 34694"/>
                <a:gd name="connsiteY0" fmla="*/ 0 h 37544"/>
                <a:gd name="connsiteX1" fmla="*/ 0 w 34694"/>
                <a:gd name="connsiteY1" fmla="*/ 30034 h 37544"/>
                <a:gd name="connsiteX2" fmla="*/ 17347 w 34694"/>
                <a:gd name="connsiteY2" fmla="*/ 37544 h 37544"/>
                <a:gd name="connsiteX3" fmla="*/ 34694 w 34694"/>
                <a:gd name="connsiteY3" fmla="*/ 30034 h 37544"/>
                <a:gd name="connsiteX4" fmla="*/ 17347 w 34694"/>
                <a:gd name="connsiteY4" fmla="*/ 0 h 37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94" h="37544">
                  <a:moveTo>
                    <a:pt x="17347" y="0"/>
                  </a:moveTo>
                  <a:lnTo>
                    <a:pt x="0" y="30034"/>
                  </a:lnTo>
                  <a:lnTo>
                    <a:pt x="17347" y="37544"/>
                  </a:lnTo>
                  <a:lnTo>
                    <a:pt x="34694" y="30034"/>
                  </a:lnTo>
                  <a:lnTo>
                    <a:pt x="17347" y="0"/>
                  </a:lnTo>
                  <a:close/>
                </a:path>
              </a:pathLst>
            </a:custGeom>
            <a:solidFill>
              <a:srgbClr val="338AF3"/>
            </a:solidFill>
            <a:ln w="1262" cap="flat">
              <a:noFill/>
              <a:prstDash val="solid"/>
              <a:miter/>
            </a:ln>
          </p:spPr>
          <p:txBody>
            <a:bodyPr rtlCol="0" anchor="ctr"/>
            <a:lstStyle/>
            <a:p>
              <a:endParaRPr lang="en-QA"/>
            </a:p>
          </p:txBody>
        </p:sp>
        <p:sp>
          <p:nvSpPr>
            <p:cNvPr id="8928" name="Freeform 8927">
              <a:extLst>
                <a:ext uri="{FF2B5EF4-FFF2-40B4-BE49-F238E27FC236}">
                  <a16:creationId xmlns:a16="http://schemas.microsoft.com/office/drawing/2014/main" id="{DB4013A1-8504-E108-8F39-48ADD1910BAE}"/>
                </a:ext>
              </a:extLst>
            </p:cNvPr>
            <p:cNvSpPr/>
            <p:nvPr/>
          </p:nvSpPr>
          <p:spPr>
            <a:xfrm>
              <a:off x="11605638" y="11535598"/>
              <a:ext cx="52014" cy="15022"/>
            </a:xfrm>
            <a:custGeom>
              <a:avLst/>
              <a:gdLst>
                <a:gd name="connsiteX0" fmla="*/ 0 w 52014"/>
                <a:gd name="connsiteY0" fmla="*/ 15022 h 15022"/>
                <a:gd name="connsiteX1" fmla="*/ 52014 w 52014"/>
                <a:gd name="connsiteY1" fmla="*/ 15022 h 15022"/>
                <a:gd name="connsiteX2" fmla="*/ 43354 w 52014"/>
                <a:gd name="connsiteY2" fmla="*/ 0 h 15022"/>
                <a:gd name="connsiteX3" fmla="*/ 8660 w 52014"/>
                <a:gd name="connsiteY3" fmla="*/ 0 h 15022"/>
                <a:gd name="connsiteX4" fmla="*/ 0 w 52014"/>
                <a:gd name="connsiteY4" fmla="*/ 15022 h 15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14" h="15022">
                  <a:moveTo>
                    <a:pt x="0" y="15022"/>
                  </a:moveTo>
                  <a:lnTo>
                    <a:pt x="52014" y="15022"/>
                  </a:lnTo>
                  <a:lnTo>
                    <a:pt x="43354" y="0"/>
                  </a:lnTo>
                  <a:lnTo>
                    <a:pt x="8660" y="0"/>
                  </a:lnTo>
                  <a:lnTo>
                    <a:pt x="0" y="15022"/>
                  </a:lnTo>
                  <a:close/>
                </a:path>
              </a:pathLst>
            </a:custGeom>
            <a:solidFill>
              <a:srgbClr val="6DA544"/>
            </a:solidFill>
            <a:ln w="1262" cap="flat">
              <a:noFill/>
              <a:prstDash val="solid"/>
              <a:miter/>
            </a:ln>
          </p:spPr>
          <p:txBody>
            <a:bodyPr rtlCol="0" anchor="ctr"/>
            <a:lstStyle/>
            <a:p>
              <a:endParaRPr lang="en-QA"/>
            </a:p>
          </p:txBody>
        </p:sp>
      </p:grpSp>
      <p:grpSp>
        <p:nvGrpSpPr>
          <p:cNvPr id="8935" name="Graphic 2">
            <a:extLst>
              <a:ext uri="{FF2B5EF4-FFF2-40B4-BE49-F238E27FC236}">
                <a16:creationId xmlns:a16="http://schemas.microsoft.com/office/drawing/2014/main" id="{7CDAEC12-B617-D17E-1277-BC3CC8FE194C}"/>
              </a:ext>
            </a:extLst>
          </p:cNvPr>
          <p:cNvGrpSpPr/>
          <p:nvPr/>
        </p:nvGrpSpPr>
        <p:grpSpPr>
          <a:xfrm>
            <a:off x="14477276" y="8874234"/>
            <a:ext cx="855664" cy="570396"/>
            <a:chOff x="11307811" y="10516754"/>
            <a:chExt cx="647668" cy="431743"/>
          </a:xfrm>
        </p:grpSpPr>
        <p:sp>
          <p:nvSpPr>
            <p:cNvPr id="8936" name="Freeform 8935">
              <a:extLst>
                <a:ext uri="{FF2B5EF4-FFF2-40B4-BE49-F238E27FC236}">
                  <a16:creationId xmlns:a16="http://schemas.microsoft.com/office/drawing/2014/main" id="{F294F997-A368-29A9-5785-2231BF542DEA}"/>
                </a:ext>
              </a:extLst>
            </p:cNvPr>
            <p:cNvSpPr/>
            <p:nvPr/>
          </p:nvSpPr>
          <p:spPr>
            <a:xfrm>
              <a:off x="11307811" y="10516754"/>
              <a:ext cx="647668" cy="431743"/>
            </a:xfrm>
            <a:custGeom>
              <a:avLst/>
              <a:gdLst>
                <a:gd name="connsiteX0" fmla="*/ 0 w 647668"/>
                <a:gd name="connsiteY0" fmla="*/ 0 h 431743"/>
                <a:gd name="connsiteX1" fmla="*/ 647668 w 647668"/>
                <a:gd name="connsiteY1" fmla="*/ 0 h 431743"/>
                <a:gd name="connsiteX2" fmla="*/ 647668 w 647668"/>
                <a:gd name="connsiteY2" fmla="*/ 431743 h 431743"/>
                <a:gd name="connsiteX3" fmla="*/ 0 w 647668"/>
                <a:gd name="connsiteY3" fmla="*/ 431743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3"/>
                  </a:lnTo>
                  <a:lnTo>
                    <a:pt x="0" y="431743"/>
                  </a:lnTo>
                  <a:lnTo>
                    <a:pt x="0" y="0"/>
                  </a:lnTo>
                  <a:close/>
                </a:path>
              </a:pathLst>
            </a:custGeom>
            <a:solidFill>
              <a:srgbClr val="FFFFFF"/>
            </a:solidFill>
            <a:ln w="1262" cap="flat">
              <a:noFill/>
              <a:prstDash val="solid"/>
              <a:miter/>
            </a:ln>
          </p:spPr>
          <p:txBody>
            <a:bodyPr rtlCol="0" anchor="ctr"/>
            <a:lstStyle/>
            <a:p>
              <a:endParaRPr lang="en-QA"/>
            </a:p>
          </p:txBody>
        </p:sp>
        <p:sp>
          <p:nvSpPr>
            <p:cNvPr id="8937" name="Freeform 8936">
              <a:extLst>
                <a:ext uri="{FF2B5EF4-FFF2-40B4-BE49-F238E27FC236}">
                  <a16:creationId xmlns:a16="http://schemas.microsoft.com/office/drawing/2014/main" id="{828AC3AF-4B1A-305D-9581-05432F3437C8}"/>
                </a:ext>
              </a:extLst>
            </p:cNvPr>
            <p:cNvSpPr/>
            <p:nvPr/>
          </p:nvSpPr>
          <p:spPr>
            <a:xfrm>
              <a:off x="11307811" y="10516754"/>
              <a:ext cx="647668" cy="143905"/>
            </a:xfrm>
            <a:custGeom>
              <a:avLst/>
              <a:gdLst>
                <a:gd name="connsiteX0" fmla="*/ 0 w 647668"/>
                <a:gd name="connsiteY0" fmla="*/ 0 h 143905"/>
                <a:gd name="connsiteX1" fmla="*/ 647668 w 647668"/>
                <a:gd name="connsiteY1" fmla="*/ 0 h 143905"/>
                <a:gd name="connsiteX2" fmla="*/ 647668 w 647668"/>
                <a:gd name="connsiteY2" fmla="*/ 143906 h 143905"/>
                <a:gd name="connsiteX3" fmla="*/ 0 w 647668"/>
                <a:gd name="connsiteY3" fmla="*/ 143906 h 143905"/>
                <a:gd name="connsiteX4" fmla="*/ 0 w 647668"/>
                <a:gd name="connsiteY4" fmla="*/ 0 h 143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05">
                  <a:moveTo>
                    <a:pt x="0" y="0"/>
                  </a:moveTo>
                  <a:lnTo>
                    <a:pt x="647668" y="0"/>
                  </a:lnTo>
                  <a:lnTo>
                    <a:pt x="647668" y="143906"/>
                  </a:lnTo>
                  <a:lnTo>
                    <a:pt x="0" y="143906"/>
                  </a:lnTo>
                  <a:lnTo>
                    <a:pt x="0" y="0"/>
                  </a:lnTo>
                  <a:close/>
                </a:path>
              </a:pathLst>
            </a:custGeom>
            <a:solidFill>
              <a:srgbClr val="E05206"/>
            </a:solidFill>
            <a:ln w="1262" cap="flat">
              <a:noFill/>
              <a:prstDash val="solid"/>
              <a:miter/>
            </a:ln>
          </p:spPr>
          <p:txBody>
            <a:bodyPr rtlCol="0" anchor="ctr"/>
            <a:lstStyle/>
            <a:p>
              <a:endParaRPr lang="en-QA"/>
            </a:p>
          </p:txBody>
        </p:sp>
        <p:sp>
          <p:nvSpPr>
            <p:cNvPr id="8938" name="Freeform 8937">
              <a:extLst>
                <a:ext uri="{FF2B5EF4-FFF2-40B4-BE49-F238E27FC236}">
                  <a16:creationId xmlns:a16="http://schemas.microsoft.com/office/drawing/2014/main" id="{3B0670D2-678B-5A5F-A97C-CA88329FA15D}"/>
                </a:ext>
              </a:extLst>
            </p:cNvPr>
            <p:cNvSpPr/>
            <p:nvPr/>
          </p:nvSpPr>
          <p:spPr>
            <a:xfrm>
              <a:off x="11307811" y="10804578"/>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0DB02B"/>
            </a:solidFill>
            <a:ln w="1262" cap="flat">
              <a:noFill/>
              <a:prstDash val="solid"/>
              <a:miter/>
            </a:ln>
          </p:spPr>
          <p:txBody>
            <a:bodyPr rtlCol="0" anchor="ctr"/>
            <a:lstStyle/>
            <a:p>
              <a:endParaRPr lang="en-QA"/>
            </a:p>
          </p:txBody>
        </p:sp>
        <p:sp>
          <p:nvSpPr>
            <p:cNvPr id="8939" name="Freeform 8938">
              <a:extLst>
                <a:ext uri="{FF2B5EF4-FFF2-40B4-BE49-F238E27FC236}">
                  <a16:creationId xmlns:a16="http://schemas.microsoft.com/office/drawing/2014/main" id="{C5B0EB24-6E58-5134-A22D-5F12823B831B}"/>
                </a:ext>
              </a:extLst>
            </p:cNvPr>
            <p:cNvSpPr/>
            <p:nvPr/>
          </p:nvSpPr>
          <p:spPr>
            <a:xfrm>
              <a:off x="11591170" y="10692145"/>
              <a:ext cx="80951" cy="80948"/>
            </a:xfrm>
            <a:custGeom>
              <a:avLst/>
              <a:gdLst>
                <a:gd name="connsiteX0" fmla="*/ 40476 w 80951"/>
                <a:gd name="connsiteY0" fmla="*/ 80948 h 80948"/>
                <a:gd name="connsiteX1" fmla="*/ 80951 w 80951"/>
                <a:gd name="connsiteY1" fmla="*/ 40473 h 80948"/>
                <a:gd name="connsiteX2" fmla="*/ 40476 w 80951"/>
                <a:gd name="connsiteY2" fmla="*/ 0 h 80948"/>
                <a:gd name="connsiteX3" fmla="*/ 0 w 80951"/>
                <a:gd name="connsiteY3" fmla="*/ 40473 h 80948"/>
                <a:gd name="connsiteX4" fmla="*/ 40476 w 80951"/>
                <a:gd name="connsiteY4" fmla="*/ 80948 h 80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951" h="80948">
                  <a:moveTo>
                    <a:pt x="40476" y="80948"/>
                  </a:moveTo>
                  <a:cubicBezTo>
                    <a:pt x="62835" y="80948"/>
                    <a:pt x="80951" y="62833"/>
                    <a:pt x="80951" y="40473"/>
                  </a:cubicBezTo>
                  <a:cubicBezTo>
                    <a:pt x="80951" y="18116"/>
                    <a:pt x="62835" y="0"/>
                    <a:pt x="40476" y="0"/>
                  </a:cubicBezTo>
                  <a:cubicBezTo>
                    <a:pt x="18117" y="0"/>
                    <a:pt x="0" y="18116"/>
                    <a:pt x="0" y="40473"/>
                  </a:cubicBezTo>
                  <a:cubicBezTo>
                    <a:pt x="0" y="62833"/>
                    <a:pt x="18117" y="80948"/>
                    <a:pt x="40476" y="80948"/>
                  </a:cubicBezTo>
                  <a:close/>
                </a:path>
              </a:pathLst>
            </a:custGeom>
            <a:solidFill>
              <a:srgbClr val="E05206"/>
            </a:solidFill>
            <a:ln w="1262" cap="flat">
              <a:noFill/>
              <a:prstDash val="solid"/>
              <a:miter/>
            </a:ln>
          </p:spPr>
          <p:txBody>
            <a:bodyPr rtlCol="0" anchor="ctr"/>
            <a:lstStyle/>
            <a:p>
              <a:endParaRPr lang="en-QA"/>
            </a:p>
          </p:txBody>
        </p:sp>
      </p:grpSp>
      <p:grpSp>
        <p:nvGrpSpPr>
          <p:cNvPr id="8940" name="Graphic 2">
            <a:extLst>
              <a:ext uri="{FF2B5EF4-FFF2-40B4-BE49-F238E27FC236}">
                <a16:creationId xmlns:a16="http://schemas.microsoft.com/office/drawing/2014/main" id="{BCCA1629-1466-B673-FCD1-85F2F1189E75}"/>
              </a:ext>
            </a:extLst>
          </p:cNvPr>
          <p:cNvGrpSpPr/>
          <p:nvPr/>
        </p:nvGrpSpPr>
        <p:grpSpPr>
          <a:xfrm>
            <a:off x="14477276" y="6733734"/>
            <a:ext cx="855664" cy="570462"/>
            <a:chOff x="11307811" y="8896570"/>
            <a:chExt cx="647668" cy="431793"/>
          </a:xfrm>
        </p:grpSpPr>
        <p:sp>
          <p:nvSpPr>
            <p:cNvPr id="8941" name="Freeform 8940">
              <a:extLst>
                <a:ext uri="{FF2B5EF4-FFF2-40B4-BE49-F238E27FC236}">
                  <a16:creationId xmlns:a16="http://schemas.microsoft.com/office/drawing/2014/main" id="{05FF0ABD-5D4C-149D-8816-88AEBEA30E74}"/>
                </a:ext>
              </a:extLst>
            </p:cNvPr>
            <p:cNvSpPr/>
            <p:nvPr/>
          </p:nvSpPr>
          <p:spPr>
            <a:xfrm>
              <a:off x="11307811" y="9193068"/>
              <a:ext cx="647668" cy="135296"/>
            </a:xfrm>
            <a:custGeom>
              <a:avLst/>
              <a:gdLst>
                <a:gd name="connsiteX0" fmla="*/ 0 w 647668"/>
                <a:gd name="connsiteY0" fmla="*/ 0 h 135296"/>
                <a:gd name="connsiteX1" fmla="*/ 647668 w 647668"/>
                <a:gd name="connsiteY1" fmla="*/ 0 h 135296"/>
                <a:gd name="connsiteX2" fmla="*/ 647668 w 647668"/>
                <a:gd name="connsiteY2" fmla="*/ 135296 h 135296"/>
                <a:gd name="connsiteX3" fmla="*/ 0 w 647668"/>
                <a:gd name="connsiteY3" fmla="*/ 135296 h 135296"/>
                <a:gd name="connsiteX4" fmla="*/ 0 w 647668"/>
                <a:gd name="connsiteY4" fmla="*/ 0 h 1352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35296">
                  <a:moveTo>
                    <a:pt x="0" y="0"/>
                  </a:moveTo>
                  <a:lnTo>
                    <a:pt x="647668" y="0"/>
                  </a:lnTo>
                  <a:lnTo>
                    <a:pt x="647668" y="135296"/>
                  </a:lnTo>
                  <a:lnTo>
                    <a:pt x="0" y="135296"/>
                  </a:lnTo>
                  <a:lnTo>
                    <a:pt x="0" y="0"/>
                  </a:lnTo>
                  <a:close/>
                </a:path>
              </a:pathLst>
            </a:custGeom>
            <a:solidFill>
              <a:srgbClr val="009543"/>
            </a:solidFill>
            <a:ln w="1262" cap="flat">
              <a:noFill/>
              <a:prstDash val="solid"/>
              <a:miter/>
            </a:ln>
          </p:spPr>
          <p:txBody>
            <a:bodyPr rtlCol="0" anchor="ctr"/>
            <a:lstStyle/>
            <a:p>
              <a:endParaRPr lang="en-QA"/>
            </a:p>
          </p:txBody>
        </p:sp>
        <p:sp>
          <p:nvSpPr>
            <p:cNvPr id="8942" name="Freeform 8941">
              <a:extLst>
                <a:ext uri="{FF2B5EF4-FFF2-40B4-BE49-F238E27FC236}">
                  <a16:creationId xmlns:a16="http://schemas.microsoft.com/office/drawing/2014/main" id="{81CEE27B-C9E6-6D69-C42B-6FC24E834274}"/>
                </a:ext>
              </a:extLst>
            </p:cNvPr>
            <p:cNvSpPr/>
            <p:nvPr/>
          </p:nvSpPr>
          <p:spPr>
            <a:xfrm>
              <a:off x="11307811" y="9030150"/>
              <a:ext cx="647668" cy="163220"/>
            </a:xfrm>
            <a:custGeom>
              <a:avLst/>
              <a:gdLst>
                <a:gd name="connsiteX0" fmla="*/ 0 w 647668"/>
                <a:gd name="connsiteY0" fmla="*/ 0 h 163220"/>
                <a:gd name="connsiteX1" fmla="*/ 647668 w 647668"/>
                <a:gd name="connsiteY1" fmla="*/ 0 h 163220"/>
                <a:gd name="connsiteX2" fmla="*/ 647668 w 647668"/>
                <a:gd name="connsiteY2" fmla="*/ 163221 h 163220"/>
                <a:gd name="connsiteX3" fmla="*/ 0 w 647668"/>
                <a:gd name="connsiteY3" fmla="*/ 163221 h 163220"/>
                <a:gd name="connsiteX4" fmla="*/ 0 w 647668"/>
                <a:gd name="connsiteY4" fmla="*/ 0 h 163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63220">
                  <a:moveTo>
                    <a:pt x="0" y="0"/>
                  </a:moveTo>
                  <a:lnTo>
                    <a:pt x="647668" y="0"/>
                  </a:lnTo>
                  <a:lnTo>
                    <a:pt x="647668" y="163221"/>
                  </a:lnTo>
                  <a:lnTo>
                    <a:pt x="0" y="163221"/>
                  </a:lnTo>
                  <a:lnTo>
                    <a:pt x="0" y="0"/>
                  </a:lnTo>
                  <a:close/>
                </a:path>
              </a:pathLst>
            </a:custGeom>
            <a:solidFill>
              <a:srgbClr val="ED4135"/>
            </a:solidFill>
            <a:ln w="1262" cap="flat">
              <a:noFill/>
              <a:prstDash val="solid"/>
              <a:miter/>
            </a:ln>
          </p:spPr>
          <p:txBody>
            <a:bodyPr rtlCol="0" anchor="ctr"/>
            <a:lstStyle/>
            <a:p>
              <a:endParaRPr lang="en-QA"/>
            </a:p>
          </p:txBody>
        </p:sp>
        <p:sp>
          <p:nvSpPr>
            <p:cNvPr id="8943" name="Freeform 8942">
              <a:extLst>
                <a:ext uri="{FF2B5EF4-FFF2-40B4-BE49-F238E27FC236}">
                  <a16:creationId xmlns:a16="http://schemas.microsoft.com/office/drawing/2014/main" id="{017DE203-E97E-890B-767D-416F44658EF6}"/>
                </a:ext>
              </a:extLst>
            </p:cNvPr>
            <p:cNvSpPr/>
            <p:nvPr/>
          </p:nvSpPr>
          <p:spPr>
            <a:xfrm>
              <a:off x="11307811" y="8896570"/>
              <a:ext cx="647668" cy="134891"/>
            </a:xfrm>
            <a:custGeom>
              <a:avLst/>
              <a:gdLst>
                <a:gd name="connsiteX0" fmla="*/ 0 w 647668"/>
                <a:gd name="connsiteY0" fmla="*/ 0 h 134891"/>
                <a:gd name="connsiteX1" fmla="*/ 647668 w 647668"/>
                <a:gd name="connsiteY1" fmla="*/ 0 h 134891"/>
                <a:gd name="connsiteX2" fmla="*/ 647668 w 647668"/>
                <a:gd name="connsiteY2" fmla="*/ 134892 h 134891"/>
                <a:gd name="connsiteX3" fmla="*/ 0 w 647668"/>
                <a:gd name="connsiteY3" fmla="*/ 134892 h 134891"/>
                <a:gd name="connsiteX4" fmla="*/ 0 w 647668"/>
                <a:gd name="connsiteY4" fmla="*/ 0 h 1348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34891">
                  <a:moveTo>
                    <a:pt x="0" y="0"/>
                  </a:moveTo>
                  <a:lnTo>
                    <a:pt x="647668" y="0"/>
                  </a:lnTo>
                  <a:lnTo>
                    <a:pt x="647668" y="134892"/>
                  </a:lnTo>
                  <a:lnTo>
                    <a:pt x="0" y="134892"/>
                  </a:lnTo>
                  <a:lnTo>
                    <a:pt x="0" y="0"/>
                  </a:lnTo>
                  <a:close/>
                </a:path>
              </a:pathLst>
            </a:custGeom>
            <a:solidFill>
              <a:srgbClr val="0035AD"/>
            </a:solidFill>
            <a:ln w="1262" cap="flat">
              <a:noFill/>
              <a:prstDash val="solid"/>
              <a:miter/>
            </a:ln>
          </p:spPr>
          <p:txBody>
            <a:bodyPr rtlCol="0" anchor="ctr"/>
            <a:lstStyle/>
            <a:p>
              <a:endParaRPr lang="en-QA"/>
            </a:p>
          </p:txBody>
        </p:sp>
        <p:sp>
          <p:nvSpPr>
            <p:cNvPr id="8944" name="Freeform 8943">
              <a:extLst>
                <a:ext uri="{FF2B5EF4-FFF2-40B4-BE49-F238E27FC236}">
                  <a16:creationId xmlns:a16="http://schemas.microsoft.com/office/drawing/2014/main" id="{2FAC268B-1CD8-1919-1899-E3E32C6494F8}"/>
                </a:ext>
              </a:extLst>
            </p:cNvPr>
            <p:cNvSpPr/>
            <p:nvPr/>
          </p:nvSpPr>
          <p:spPr>
            <a:xfrm>
              <a:off x="11391503" y="8953241"/>
              <a:ext cx="318367" cy="318351"/>
            </a:xfrm>
            <a:custGeom>
              <a:avLst/>
              <a:gdLst>
                <a:gd name="connsiteX0" fmla="*/ 159178 w 318367"/>
                <a:gd name="connsiteY0" fmla="*/ 318351 h 318351"/>
                <a:gd name="connsiteX1" fmla="*/ 318367 w 318367"/>
                <a:gd name="connsiteY1" fmla="*/ 159169 h 318351"/>
                <a:gd name="connsiteX2" fmla="*/ 159178 w 318367"/>
                <a:gd name="connsiteY2" fmla="*/ 0 h 318351"/>
                <a:gd name="connsiteX3" fmla="*/ 0 w 318367"/>
                <a:gd name="connsiteY3" fmla="*/ 159169 h 318351"/>
                <a:gd name="connsiteX4" fmla="*/ 159178 w 318367"/>
                <a:gd name="connsiteY4" fmla="*/ 318351 h 318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367" h="318351">
                  <a:moveTo>
                    <a:pt x="159178" y="318351"/>
                  </a:moveTo>
                  <a:cubicBezTo>
                    <a:pt x="247098" y="318351"/>
                    <a:pt x="318367" y="247086"/>
                    <a:pt x="318367" y="159169"/>
                  </a:cubicBezTo>
                  <a:cubicBezTo>
                    <a:pt x="318367" y="71265"/>
                    <a:pt x="247098" y="0"/>
                    <a:pt x="159178" y="0"/>
                  </a:cubicBezTo>
                  <a:cubicBezTo>
                    <a:pt x="71269" y="0"/>
                    <a:pt x="0" y="71265"/>
                    <a:pt x="0" y="159169"/>
                  </a:cubicBezTo>
                  <a:cubicBezTo>
                    <a:pt x="0" y="247086"/>
                    <a:pt x="71269" y="318351"/>
                    <a:pt x="159178" y="318351"/>
                  </a:cubicBezTo>
                  <a:close/>
                </a:path>
              </a:pathLst>
            </a:custGeom>
            <a:solidFill>
              <a:srgbClr val="FAE600"/>
            </a:solidFill>
            <a:ln w="1262" cap="flat">
              <a:noFill/>
              <a:prstDash val="solid"/>
              <a:miter/>
            </a:ln>
          </p:spPr>
          <p:txBody>
            <a:bodyPr rtlCol="0" anchor="ctr"/>
            <a:lstStyle/>
            <a:p>
              <a:endParaRPr lang="en-QA"/>
            </a:p>
          </p:txBody>
        </p:sp>
        <p:sp>
          <p:nvSpPr>
            <p:cNvPr id="8945" name="Freeform 8944">
              <a:extLst>
                <a:ext uri="{FF2B5EF4-FFF2-40B4-BE49-F238E27FC236}">
                  <a16:creationId xmlns:a16="http://schemas.microsoft.com/office/drawing/2014/main" id="{46F9CEF6-83E2-95C4-4669-2BB1A35288FC}"/>
                </a:ext>
              </a:extLst>
            </p:cNvPr>
            <p:cNvSpPr/>
            <p:nvPr/>
          </p:nvSpPr>
          <p:spPr>
            <a:xfrm>
              <a:off x="11388157" y="8949896"/>
              <a:ext cx="325059" cy="325041"/>
            </a:xfrm>
            <a:custGeom>
              <a:avLst/>
              <a:gdLst>
                <a:gd name="connsiteX0" fmla="*/ 162524 w 325059"/>
                <a:gd name="connsiteY0" fmla="*/ 6691 h 325041"/>
                <a:gd name="connsiteX1" fmla="*/ 6692 w 325059"/>
                <a:gd name="connsiteY1" fmla="*/ 162515 h 325041"/>
                <a:gd name="connsiteX2" fmla="*/ 162524 w 325059"/>
                <a:gd name="connsiteY2" fmla="*/ 318351 h 325041"/>
                <a:gd name="connsiteX3" fmla="*/ 318367 w 325059"/>
                <a:gd name="connsiteY3" fmla="*/ 162515 h 325041"/>
                <a:gd name="connsiteX4" fmla="*/ 162524 w 325059"/>
                <a:gd name="connsiteY4" fmla="*/ 6691 h 325041"/>
                <a:gd name="connsiteX5" fmla="*/ 0 w 325059"/>
                <a:gd name="connsiteY5" fmla="*/ 162515 h 325041"/>
                <a:gd name="connsiteX6" fmla="*/ 162524 w 325059"/>
                <a:gd name="connsiteY6" fmla="*/ 0 h 325041"/>
                <a:gd name="connsiteX7" fmla="*/ 325060 w 325059"/>
                <a:gd name="connsiteY7" fmla="*/ 162515 h 325041"/>
                <a:gd name="connsiteX8" fmla="*/ 162524 w 325059"/>
                <a:gd name="connsiteY8" fmla="*/ 325042 h 325041"/>
                <a:gd name="connsiteX9" fmla="*/ 0 w 325059"/>
                <a:gd name="connsiteY9" fmla="*/ 162515 h 325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059" h="325041">
                  <a:moveTo>
                    <a:pt x="162524" y="6691"/>
                  </a:moveTo>
                  <a:cubicBezTo>
                    <a:pt x="76458" y="6691"/>
                    <a:pt x="6692" y="76454"/>
                    <a:pt x="6692" y="162515"/>
                  </a:cubicBezTo>
                  <a:cubicBezTo>
                    <a:pt x="6692" y="248588"/>
                    <a:pt x="76458" y="318351"/>
                    <a:pt x="162524" y="318351"/>
                  </a:cubicBezTo>
                  <a:cubicBezTo>
                    <a:pt x="248601" y="318351"/>
                    <a:pt x="318367" y="248588"/>
                    <a:pt x="318367" y="162515"/>
                  </a:cubicBezTo>
                  <a:cubicBezTo>
                    <a:pt x="318367" y="76454"/>
                    <a:pt x="248601" y="6691"/>
                    <a:pt x="162524" y="6691"/>
                  </a:cubicBezTo>
                  <a:close/>
                  <a:moveTo>
                    <a:pt x="0" y="162515"/>
                  </a:moveTo>
                  <a:cubicBezTo>
                    <a:pt x="0" y="72768"/>
                    <a:pt x="72772" y="0"/>
                    <a:pt x="162524" y="0"/>
                  </a:cubicBezTo>
                  <a:cubicBezTo>
                    <a:pt x="252288" y="0"/>
                    <a:pt x="325060" y="72768"/>
                    <a:pt x="325060" y="162515"/>
                  </a:cubicBezTo>
                  <a:cubicBezTo>
                    <a:pt x="325060" y="252274"/>
                    <a:pt x="252288" y="325042"/>
                    <a:pt x="162524" y="325042"/>
                  </a:cubicBezTo>
                  <a:cubicBezTo>
                    <a:pt x="72772" y="325042"/>
                    <a:pt x="0" y="252274"/>
                    <a:pt x="0" y="162515"/>
                  </a:cubicBezTo>
                  <a:close/>
                </a:path>
              </a:pathLst>
            </a:custGeom>
            <a:solidFill>
              <a:srgbClr val="000000"/>
            </a:solidFill>
            <a:ln w="1262" cap="flat">
              <a:noFill/>
              <a:prstDash val="solid"/>
              <a:miter/>
            </a:ln>
          </p:spPr>
          <p:txBody>
            <a:bodyPr rtlCol="0" anchor="ctr"/>
            <a:lstStyle/>
            <a:p>
              <a:endParaRPr lang="en-QA"/>
            </a:p>
          </p:txBody>
        </p:sp>
        <p:sp>
          <p:nvSpPr>
            <p:cNvPr id="8946" name="Freeform 8945">
              <a:extLst>
                <a:ext uri="{FF2B5EF4-FFF2-40B4-BE49-F238E27FC236}">
                  <a16:creationId xmlns:a16="http://schemas.microsoft.com/office/drawing/2014/main" id="{ED0BF0E7-294B-A2E9-3A18-7ECB2EB90150}"/>
                </a:ext>
              </a:extLst>
            </p:cNvPr>
            <p:cNvSpPr/>
            <p:nvPr/>
          </p:nvSpPr>
          <p:spPr>
            <a:xfrm>
              <a:off x="11476103" y="8953241"/>
              <a:ext cx="143295" cy="318451"/>
            </a:xfrm>
            <a:custGeom>
              <a:avLst/>
              <a:gdLst>
                <a:gd name="connsiteX0" fmla="*/ 143295 w 143295"/>
                <a:gd name="connsiteY0" fmla="*/ 302065 h 318451"/>
                <a:gd name="connsiteX1" fmla="*/ 111113 w 143295"/>
                <a:gd name="connsiteY1" fmla="*/ 314198 h 318451"/>
                <a:gd name="connsiteX2" fmla="*/ 74577 w 143295"/>
                <a:gd name="connsiteY2" fmla="*/ 318452 h 318451"/>
                <a:gd name="connsiteX3" fmla="*/ 36335 w 143295"/>
                <a:gd name="connsiteY3" fmla="*/ 316028 h 318451"/>
                <a:gd name="connsiteX4" fmla="*/ 0 w 143295"/>
                <a:gd name="connsiteY4" fmla="*/ 300336 h 318451"/>
                <a:gd name="connsiteX5" fmla="*/ 41183 w 143295"/>
                <a:gd name="connsiteY5" fmla="*/ 266439 h 318451"/>
                <a:gd name="connsiteX6" fmla="*/ 63858 w 143295"/>
                <a:gd name="connsiteY6" fmla="*/ 262690 h 318451"/>
                <a:gd name="connsiteX7" fmla="*/ 63858 w 143295"/>
                <a:gd name="connsiteY7" fmla="*/ 66784 h 318451"/>
                <a:gd name="connsiteX8" fmla="*/ 63555 w 143295"/>
                <a:gd name="connsiteY8" fmla="*/ 0 h 318451"/>
                <a:gd name="connsiteX9" fmla="*/ 80649 w 143295"/>
                <a:gd name="connsiteY9" fmla="*/ 0 h 318451"/>
                <a:gd name="connsiteX10" fmla="*/ 80145 w 143295"/>
                <a:gd name="connsiteY10" fmla="*/ 68298 h 318451"/>
                <a:gd name="connsiteX11" fmla="*/ 80145 w 143295"/>
                <a:gd name="connsiteY11" fmla="*/ 262286 h 318451"/>
                <a:gd name="connsiteX12" fmla="*/ 102516 w 143295"/>
                <a:gd name="connsiteY12" fmla="*/ 266439 h 318451"/>
                <a:gd name="connsiteX13" fmla="*/ 143295 w 143295"/>
                <a:gd name="connsiteY13" fmla="*/ 302065 h 318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295" h="318451">
                  <a:moveTo>
                    <a:pt x="143295" y="302065"/>
                  </a:moveTo>
                  <a:lnTo>
                    <a:pt x="111113" y="314198"/>
                  </a:lnTo>
                  <a:lnTo>
                    <a:pt x="74577" y="318452"/>
                  </a:lnTo>
                  <a:lnTo>
                    <a:pt x="36335" y="316028"/>
                  </a:lnTo>
                  <a:lnTo>
                    <a:pt x="0" y="300336"/>
                  </a:lnTo>
                  <a:cubicBezTo>
                    <a:pt x="0" y="300336"/>
                    <a:pt x="28937" y="270694"/>
                    <a:pt x="41183" y="266439"/>
                  </a:cubicBezTo>
                  <a:cubicBezTo>
                    <a:pt x="49895" y="263410"/>
                    <a:pt x="63858" y="262690"/>
                    <a:pt x="63858" y="262690"/>
                  </a:cubicBezTo>
                  <a:lnTo>
                    <a:pt x="63858" y="66784"/>
                  </a:lnTo>
                  <a:lnTo>
                    <a:pt x="63555" y="0"/>
                  </a:lnTo>
                  <a:lnTo>
                    <a:pt x="80649" y="0"/>
                  </a:lnTo>
                  <a:lnTo>
                    <a:pt x="80145" y="68298"/>
                  </a:lnTo>
                  <a:lnTo>
                    <a:pt x="80145" y="262286"/>
                  </a:lnTo>
                  <a:cubicBezTo>
                    <a:pt x="80145" y="262286"/>
                    <a:pt x="95635" y="263510"/>
                    <a:pt x="102516" y="266439"/>
                  </a:cubicBezTo>
                  <a:cubicBezTo>
                    <a:pt x="113954" y="271400"/>
                    <a:pt x="143295" y="302065"/>
                    <a:pt x="143295" y="302065"/>
                  </a:cubicBezTo>
                  <a:close/>
                </a:path>
              </a:pathLst>
            </a:custGeom>
            <a:solidFill>
              <a:srgbClr val="000000"/>
            </a:solidFill>
            <a:ln w="1262" cap="flat">
              <a:noFill/>
              <a:prstDash val="solid"/>
              <a:miter/>
            </a:ln>
          </p:spPr>
          <p:txBody>
            <a:bodyPr rtlCol="0" anchor="ctr"/>
            <a:lstStyle/>
            <a:p>
              <a:endParaRPr lang="en-QA"/>
            </a:p>
          </p:txBody>
        </p:sp>
        <p:sp>
          <p:nvSpPr>
            <p:cNvPr id="8947" name="Freeform 8946">
              <a:extLst>
                <a:ext uri="{FF2B5EF4-FFF2-40B4-BE49-F238E27FC236}">
                  <a16:creationId xmlns:a16="http://schemas.microsoft.com/office/drawing/2014/main" id="{AD15DD5B-417C-8835-38E5-CF16F9870536}"/>
                </a:ext>
              </a:extLst>
            </p:cNvPr>
            <p:cNvSpPr/>
            <p:nvPr/>
          </p:nvSpPr>
          <p:spPr>
            <a:xfrm>
              <a:off x="11523081" y="8978490"/>
              <a:ext cx="49124" cy="33000"/>
            </a:xfrm>
            <a:custGeom>
              <a:avLst/>
              <a:gdLst>
                <a:gd name="connsiteX0" fmla="*/ 0 w 49124"/>
                <a:gd name="connsiteY0" fmla="*/ 21677 h 33000"/>
                <a:gd name="connsiteX1" fmla="*/ 43481 w 49124"/>
                <a:gd name="connsiteY1" fmla="*/ 0 h 33000"/>
                <a:gd name="connsiteX2" fmla="*/ 49125 w 49124"/>
                <a:gd name="connsiteY2" fmla="*/ 11324 h 33000"/>
                <a:gd name="connsiteX3" fmla="*/ 5644 w 49124"/>
                <a:gd name="connsiteY3" fmla="*/ 33000 h 33000"/>
                <a:gd name="connsiteX4" fmla="*/ 0 w 49124"/>
                <a:gd name="connsiteY4" fmla="*/ 21677 h 33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24" h="33000">
                  <a:moveTo>
                    <a:pt x="0" y="21677"/>
                  </a:moveTo>
                  <a:lnTo>
                    <a:pt x="43481" y="0"/>
                  </a:lnTo>
                  <a:lnTo>
                    <a:pt x="49125" y="11324"/>
                  </a:lnTo>
                  <a:lnTo>
                    <a:pt x="5644" y="33000"/>
                  </a:lnTo>
                  <a:lnTo>
                    <a:pt x="0" y="21677"/>
                  </a:lnTo>
                  <a:close/>
                </a:path>
              </a:pathLst>
            </a:custGeom>
            <a:solidFill>
              <a:srgbClr val="000000"/>
            </a:solidFill>
            <a:ln w="1262" cap="flat">
              <a:noFill/>
              <a:prstDash val="solid"/>
              <a:miter/>
            </a:ln>
          </p:spPr>
          <p:txBody>
            <a:bodyPr rtlCol="0" anchor="ctr"/>
            <a:lstStyle/>
            <a:p>
              <a:endParaRPr lang="en-QA"/>
            </a:p>
          </p:txBody>
        </p:sp>
        <p:sp>
          <p:nvSpPr>
            <p:cNvPr id="8948" name="Freeform 8947">
              <a:extLst>
                <a:ext uri="{FF2B5EF4-FFF2-40B4-BE49-F238E27FC236}">
                  <a16:creationId xmlns:a16="http://schemas.microsoft.com/office/drawing/2014/main" id="{BE6F4915-03E1-559A-D93F-74C598025A37}"/>
                </a:ext>
              </a:extLst>
            </p:cNvPr>
            <p:cNvSpPr/>
            <p:nvPr/>
          </p:nvSpPr>
          <p:spPr>
            <a:xfrm>
              <a:off x="11531465" y="9153603"/>
              <a:ext cx="33999" cy="53629"/>
            </a:xfrm>
            <a:custGeom>
              <a:avLst/>
              <a:gdLst>
                <a:gd name="connsiteX0" fmla="*/ 16993 w 33999"/>
                <a:gd name="connsiteY0" fmla="*/ 53629 h 53629"/>
                <a:gd name="connsiteX1" fmla="*/ 33999 w 33999"/>
                <a:gd name="connsiteY1" fmla="*/ 26815 h 53629"/>
                <a:gd name="connsiteX2" fmla="*/ 16993 w 33999"/>
                <a:gd name="connsiteY2" fmla="*/ 0 h 53629"/>
                <a:gd name="connsiteX3" fmla="*/ 0 w 33999"/>
                <a:gd name="connsiteY3" fmla="*/ 26815 h 53629"/>
                <a:gd name="connsiteX4" fmla="*/ 16993 w 33999"/>
                <a:gd name="connsiteY4" fmla="*/ 53629 h 53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99" h="53629">
                  <a:moveTo>
                    <a:pt x="16993" y="53629"/>
                  </a:moveTo>
                  <a:cubicBezTo>
                    <a:pt x="26386" y="53629"/>
                    <a:pt x="33999" y="41623"/>
                    <a:pt x="33999" y="26815"/>
                  </a:cubicBezTo>
                  <a:cubicBezTo>
                    <a:pt x="33999" y="12006"/>
                    <a:pt x="26386" y="0"/>
                    <a:pt x="16993" y="0"/>
                  </a:cubicBezTo>
                  <a:cubicBezTo>
                    <a:pt x="7600" y="0"/>
                    <a:pt x="0" y="12006"/>
                    <a:pt x="0" y="26815"/>
                  </a:cubicBezTo>
                  <a:cubicBezTo>
                    <a:pt x="0" y="41623"/>
                    <a:pt x="7600" y="53629"/>
                    <a:pt x="16993" y="53629"/>
                  </a:cubicBezTo>
                  <a:close/>
                </a:path>
              </a:pathLst>
            </a:custGeom>
            <a:solidFill>
              <a:srgbClr val="000000"/>
            </a:solidFill>
            <a:ln w="1262" cap="flat">
              <a:noFill/>
              <a:prstDash val="solid"/>
              <a:miter/>
            </a:ln>
          </p:spPr>
          <p:txBody>
            <a:bodyPr rtlCol="0" anchor="ctr"/>
            <a:lstStyle/>
            <a:p>
              <a:endParaRPr lang="en-QA"/>
            </a:p>
          </p:txBody>
        </p:sp>
        <p:sp>
          <p:nvSpPr>
            <p:cNvPr id="8949" name="Freeform 8948">
              <a:extLst>
                <a:ext uri="{FF2B5EF4-FFF2-40B4-BE49-F238E27FC236}">
                  <a16:creationId xmlns:a16="http://schemas.microsoft.com/office/drawing/2014/main" id="{5AA2B35D-F3A3-7B71-13BB-3B41B9F80E4A}"/>
                </a:ext>
              </a:extLst>
            </p:cNvPr>
            <p:cNvSpPr/>
            <p:nvPr/>
          </p:nvSpPr>
          <p:spPr>
            <a:xfrm>
              <a:off x="11526907" y="9020530"/>
              <a:ext cx="42294" cy="42304"/>
            </a:xfrm>
            <a:custGeom>
              <a:avLst/>
              <a:gdLst>
                <a:gd name="connsiteX0" fmla="*/ 21147 w 42294"/>
                <a:gd name="connsiteY0" fmla="*/ 42304 h 42304"/>
                <a:gd name="connsiteX1" fmla="*/ 42294 w 42294"/>
                <a:gd name="connsiteY1" fmla="*/ 21158 h 42304"/>
                <a:gd name="connsiteX2" fmla="*/ 21147 w 42294"/>
                <a:gd name="connsiteY2" fmla="*/ 0 h 42304"/>
                <a:gd name="connsiteX3" fmla="*/ 0 w 42294"/>
                <a:gd name="connsiteY3" fmla="*/ 21158 h 42304"/>
                <a:gd name="connsiteX4" fmla="*/ 21147 w 42294"/>
                <a:gd name="connsiteY4" fmla="*/ 42304 h 42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94" h="42304">
                  <a:moveTo>
                    <a:pt x="21147" y="42304"/>
                  </a:moveTo>
                  <a:cubicBezTo>
                    <a:pt x="32825" y="42304"/>
                    <a:pt x="42294" y="32836"/>
                    <a:pt x="42294" y="21158"/>
                  </a:cubicBezTo>
                  <a:cubicBezTo>
                    <a:pt x="42294" y="9468"/>
                    <a:pt x="32825" y="0"/>
                    <a:pt x="21147" y="0"/>
                  </a:cubicBezTo>
                  <a:cubicBezTo>
                    <a:pt x="9469" y="0"/>
                    <a:pt x="0" y="9468"/>
                    <a:pt x="0" y="21158"/>
                  </a:cubicBezTo>
                  <a:cubicBezTo>
                    <a:pt x="0" y="32836"/>
                    <a:pt x="9469" y="42304"/>
                    <a:pt x="21147" y="42304"/>
                  </a:cubicBezTo>
                  <a:close/>
                </a:path>
              </a:pathLst>
            </a:custGeom>
            <a:solidFill>
              <a:srgbClr val="000000"/>
            </a:solidFill>
            <a:ln w="1262" cap="flat">
              <a:noFill/>
              <a:prstDash val="solid"/>
              <a:miter/>
            </a:ln>
          </p:spPr>
          <p:txBody>
            <a:bodyPr rtlCol="0" anchor="ctr"/>
            <a:lstStyle/>
            <a:p>
              <a:endParaRPr lang="en-QA"/>
            </a:p>
          </p:txBody>
        </p:sp>
        <p:sp>
          <p:nvSpPr>
            <p:cNvPr id="8950" name="Freeform 8949">
              <a:extLst>
                <a:ext uri="{FF2B5EF4-FFF2-40B4-BE49-F238E27FC236}">
                  <a16:creationId xmlns:a16="http://schemas.microsoft.com/office/drawing/2014/main" id="{8E9B00A6-AF75-851D-2832-257ED410ADF5}"/>
                </a:ext>
              </a:extLst>
            </p:cNvPr>
            <p:cNvSpPr/>
            <p:nvPr/>
          </p:nvSpPr>
          <p:spPr>
            <a:xfrm>
              <a:off x="11528927" y="9097942"/>
              <a:ext cx="40274" cy="24491"/>
            </a:xfrm>
            <a:custGeom>
              <a:avLst/>
              <a:gdLst>
                <a:gd name="connsiteX0" fmla="*/ 20137 w 40274"/>
                <a:gd name="connsiteY0" fmla="*/ 24491 h 24491"/>
                <a:gd name="connsiteX1" fmla="*/ 40275 w 40274"/>
                <a:gd name="connsiteY1" fmla="*/ 12246 h 24491"/>
                <a:gd name="connsiteX2" fmla="*/ 20137 w 40274"/>
                <a:gd name="connsiteY2" fmla="*/ 0 h 24491"/>
                <a:gd name="connsiteX3" fmla="*/ 0 w 40274"/>
                <a:gd name="connsiteY3" fmla="*/ 12246 h 24491"/>
                <a:gd name="connsiteX4" fmla="*/ 20137 w 40274"/>
                <a:gd name="connsiteY4" fmla="*/ 24491 h 24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74" h="24491">
                  <a:moveTo>
                    <a:pt x="20137" y="24491"/>
                  </a:moveTo>
                  <a:cubicBezTo>
                    <a:pt x="31261" y="24491"/>
                    <a:pt x="40275" y="19012"/>
                    <a:pt x="40275" y="12246"/>
                  </a:cubicBezTo>
                  <a:cubicBezTo>
                    <a:pt x="40275" y="5479"/>
                    <a:pt x="31261" y="0"/>
                    <a:pt x="20137" y="0"/>
                  </a:cubicBezTo>
                  <a:cubicBezTo>
                    <a:pt x="9015" y="0"/>
                    <a:pt x="0" y="5479"/>
                    <a:pt x="0" y="12246"/>
                  </a:cubicBezTo>
                  <a:cubicBezTo>
                    <a:pt x="0" y="19012"/>
                    <a:pt x="9015" y="24491"/>
                    <a:pt x="20137" y="24491"/>
                  </a:cubicBezTo>
                  <a:close/>
                </a:path>
              </a:pathLst>
            </a:custGeom>
            <a:solidFill>
              <a:srgbClr val="000000"/>
            </a:solidFill>
            <a:ln w="1262" cap="flat">
              <a:noFill/>
              <a:prstDash val="solid"/>
              <a:miter/>
            </a:ln>
          </p:spPr>
          <p:txBody>
            <a:bodyPr rtlCol="0" anchor="ctr"/>
            <a:lstStyle/>
            <a:p>
              <a:endParaRPr lang="en-QA"/>
            </a:p>
          </p:txBody>
        </p:sp>
        <p:sp>
          <p:nvSpPr>
            <p:cNvPr id="8951" name="Freeform 8950">
              <a:extLst>
                <a:ext uri="{FF2B5EF4-FFF2-40B4-BE49-F238E27FC236}">
                  <a16:creationId xmlns:a16="http://schemas.microsoft.com/office/drawing/2014/main" id="{0C69C04A-529E-7EA9-81D8-C57356D8262C}"/>
                </a:ext>
              </a:extLst>
            </p:cNvPr>
            <p:cNvSpPr/>
            <p:nvPr/>
          </p:nvSpPr>
          <p:spPr>
            <a:xfrm>
              <a:off x="11524168" y="9075686"/>
              <a:ext cx="47571" cy="67793"/>
            </a:xfrm>
            <a:custGeom>
              <a:avLst/>
              <a:gdLst>
                <a:gd name="connsiteX0" fmla="*/ 0 w 47571"/>
                <a:gd name="connsiteY0" fmla="*/ 0 h 67793"/>
                <a:gd name="connsiteX1" fmla="*/ 47571 w 47571"/>
                <a:gd name="connsiteY1" fmla="*/ 0 h 67793"/>
                <a:gd name="connsiteX2" fmla="*/ 47571 w 47571"/>
                <a:gd name="connsiteY2" fmla="*/ 10112 h 67793"/>
                <a:gd name="connsiteX3" fmla="*/ 0 w 47571"/>
                <a:gd name="connsiteY3" fmla="*/ 10112 h 67793"/>
                <a:gd name="connsiteX4" fmla="*/ 0 w 47571"/>
                <a:gd name="connsiteY4" fmla="*/ 0 h 67793"/>
                <a:gd name="connsiteX5" fmla="*/ 0 w 47571"/>
                <a:gd name="connsiteY5" fmla="*/ 57681 h 67793"/>
                <a:gd name="connsiteX6" fmla="*/ 47571 w 47571"/>
                <a:gd name="connsiteY6" fmla="*/ 57681 h 67793"/>
                <a:gd name="connsiteX7" fmla="*/ 47571 w 47571"/>
                <a:gd name="connsiteY7" fmla="*/ 67794 h 67793"/>
                <a:gd name="connsiteX8" fmla="*/ 0 w 47571"/>
                <a:gd name="connsiteY8" fmla="*/ 67794 h 67793"/>
                <a:gd name="connsiteX9" fmla="*/ 0 w 47571"/>
                <a:gd name="connsiteY9" fmla="*/ 57681 h 67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571" h="67793">
                  <a:moveTo>
                    <a:pt x="0" y="0"/>
                  </a:moveTo>
                  <a:lnTo>
                    <a:pt x="47571" y="0"/>
                  </a:lnTo>
                  <a:lnTo>
                    <a:pt x="47571" y="10112"/>
                  </a:lnTo>
                  <a:lnTo>
                    <a:pt x="0" y="10112"/>
                  </a:lnTo>
                  <a:lnTo>
                    <a:pt x="0" y="0"/>
                  </a:lnTo>
                  <a:close/>
                  <a:moveTo>
                    <a:pt x="0" y="57681"/>
                  </a:moveTo>
                  <a:lnTo>
                    <a:pt x="47571" y="57681"/>
                  </a:lnTo>
                  <a:lnTo>
                    <a:pt x="47571" y="67794"/>
                  </a:lnTo>
                  <a:lnTo>
                    <a:pt x="0" y="67794"/>
                  </a:lnTo>
                  <a:lnTo>
                    <a:pt x="0" y="57681"/>
                  </a:lnTo>
                  <a:close/>
                </a:path>
              </a:pathLst>
            </a:custGeom>
            <a:solidFill>
              <a:srgbClr val="000000"/>
            </a:solidFill>
            <a:ln w="1262" cap="flat">
              <a:noFill/>
              <a:prstDash val="solid"/>
              <a:miter/>
            </a:ln>
          </p:spPr>
          <p:txBody>
            <a:bodyPr rtlCol="0" anchor="ctr"/>
            <a:lstStyle/>
            <a:p>
              <a:endParaRPr lang="en-QA"/>
            </a:p>
          </p:txBody>
        </p:sp>
      </p:grpSp>
      <p:grpSp>
        <p:nvGrpSpPr>
          <p:cNvPr id="8952" name="Graphic 2">
            <a:extLst>
              <a:ext uri="{FF2B5EF4-FFF2-40B4-BE49-F238E27FC236}">
                <a16:creationId xmlns:a16="http://schemas.microsoft.com/office/drawing/2014/main" id="{726FA60D-81D7-4A84-0B64-1393BFDCBFFE}"/>
              </a:ext>
            </a:extLst>
          </p:cNvPr>
          <p:cNvGrpSpPr/>
          <p:nvPr/>
        </p:nvGrpSpPr>
        <p:grpSpPr>
          <a:xfrm>
            <a:off x="14477276" y="7804559"/>
            <a:ext cx="853996" cy="569295"/>
            <a:chOff x="11307811" y="9707097"/>
            <a:chExt cx="646405" cy="430910"/>
          </a:xfrm>
        </p:grpSpPr>
        <p:sp>
          <p:nvSpPr>
            <p:cNvPr id="8953" name="Freeform 8952">
              <a:extLst>
                <a:ext uri="{FF2B5EF4-FFF2-40B4-BE49-F238E27FC236}">
                  <a16:creationId xmlns:a16="http://schemas.microsoft.com/office/drawing/2014/main" id="{4373AC93-D5DD-A539-67EA-3986BBF699DC}"/>
                </a:ext>
              </a:extLst>
            </p:cNvPr>
            <p:cNvSpPr/>
            <p:nvPr/>
          </p:nvSpPr>
          <p:spPr>
            <a:xfrm>
              <a:off x="11307811" y="9707097"/>
              <a:ext cx="646405" cy="430910"/>
            </a:xfrm>
            <a:custGeom>
              <a:avLst/>
              <a:gdLst>
                <a:gd name="connsiteX0" fmla="*/ 0 w 646405"/>
                <a:gd name="connsiteY0" fmla="*/ 0 h 430910"/>
                <a:gd name="connsiteX1" fmla="*/ 646406 w 646405"/>
                <a:gd name="connsiteY1" fmla="*/ 0 h 430910"/>
                <a:gd name="connsiteX2" fmla="*/ 646406 w 646405"/>
                <a:gd name="connsiteY2" fmla="*/ 430910 h 430910"/>
                <a:gd name="connsiteX3" fmla="*/ 0 w 646405"/>
                <a:gd name="connsiteY3" fmla="*/ 430910 h 430910"/>
                <a:gd name="connsiteX4" fmla="*/ 0 w 646405"/>
                <a:gd name="connsiteY4" fmla="*/ 0 h 430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405" h="430910">
                  <a:moveTo>
                    <a:pt x="0" y="0"/>
                  </a:moveTo>
                  <a:lnTo>
                    <a:pt x="646406" y="0"/>
                  </a:lnTo>
                  <a:lnTo>
                    <a:pt x="646406" y="430910"/>
                  </a:lnTo>
                  <a:lnTo>
                    <a:pt x="0" y="430910"/>
                  </a:lnTo>
                  <a:lnTo>
                    <a:pt x="0" y="0"/>
                  </a:lnTo>
                  <a:close/>
                </a:path>
              </a:pathLst>
            </a:custGeom>
            <a:solidFill>
              <a:srgbClr val="496E2D"/>
            </a:solidFill>
            <a:ln w="1262" cap="flat">
              <a:noFill/>
              <a:prstDash val="solid"/>
              <a:miter/>
            </a:ln>
          </p:spPr>
          <p:txBody>
            <a:bodyPr rtlCol="0" anchor="ctr"/>
            <a:lstStyle/>
            <a:p>
              <a:endParaRPr lang="en-QA"/>
            </a:p>
          </p:txBody>
        </p:sp>
        <p:sp>
          <p:nvSpPr>
            <p:cNvPr id="8954" name="Freeform 8953">
              <a:extLst>
                <a:ext uri="{FF2B5EF4-FFF2-40B4-BE49-F238E27FC236}">
                  <a16:creationId xmlns:a16="http://schemas.microsoft.com/office/drawing/2014/main" id="{3074A21E-EC93-294C-E04F-5953CB751E8C}"/>
                </a:ext>
              </a:extLst>
            </p:cNvPr>
            <p:cNvSpPr/>
            <p:nvPr/>
          </p:nvSpPr>
          <p:spPr>
            <a:xfrm>
              <a:off x="11307811" y="9707097"/>
              <a:ext cx="646405" cy="430910"/>
            </a:xfrm>
            <a:custGeom>
              <a:avLst/>
              <a:gdLst>
                <a:gd name="connsiteX0" fmla="*/ 0 w 646405"/>
                <a:gd name="connsiteY0" fmla="*/ 430910 h 430910"/>
                <a:gd name="connsiteX1" fmla="*/ 0 w 646405"/>
                <a:gd name="connsiteY1" fmla="*/ 0 h 430910"/>
                <a:gd name="connsiteX2" fmla="*/ 646406 w 646405"/>
                <a:gd name="connsiteY2" fmla="*/ 0 h 430910"/>
              </a:gdLst>
              <a:ahLst/>
              <a:cxnLst>
                <a:cxn ang="0">
                  <a:pos x="connsiteX0" y="connsiteY0"/>
                </a:cxn>
                <a:cxn ang="0">
                  <a:pos x="connsiteX1" y="connsiteY1"/>
                </a:cxn>
                <a:cxn ang="0">
                  <a:pos x="connsiteX2" y="connsiteY2"/>
                </a:cxn>
              </a:cxnLst>
              <a:rect l="l" t="t" r="r" b="b"/>
              <a:pathLst>
                <a:path w="646405" h="430910">
                  <a:moveTo>
                    <a:pt x="0" y="430910"/>
                  </a:moveTo>
                  <a:lnTo>
                    <a:pt x="0" y="0"/>
                  </a:lnTo>
                  <a:lnTo>
                    <a:pt x="646406" y="0"/>
                  </a:lnTo>
                </a:path>
              </a:pathLst>
            </a:custGeom>
            <a:solidFill>
              <a:srgbClr val="0052B4"/>
            </a:solidFill>
            <a:ln w="1262" cap="flat">
              <a:noFill/>
              <a:prstDash val="solid"/>
              <a:miter/>
            </a:ln>
          </p:spPr>
          <p:txBody>
            <a:bodyPr rtlCol="0" anchor="ctr"/>
            <a:lstStyle/>
            <a:p>
              <a:endParaRPr lang="en-QA"/>
            </a:p>
          </p:txBody>
        </p:sp>
        <p:sp>
          <p:nvSpPr>
            <p:cNvPr id="8955" name="Freeform 8954">
              <a:extLst>
                <a:ext uri="{FF2B5EF4-FFF2-40B4-BE49-F238E27FC236}">
                  <a16:creationId xmlns:a16="http://schemas.microsoft.com/office/drawing/2014/main" id="{7E2187A8-1EC5-8FA8-B1C4-F8629CBB5DC2}"/>
                </a:ext>
              </a:extLst>
            </p:cNvPr>
            <p:cNvSpPr/>
            <p:nvPr/>
          </p:nvSpPr>
          <p:spPr>
            <a:xfrm>
              <a:off x="11307811" y="9707097"/>
              <a:ext cx="646405" cy="430910"/>
            </a:xfrm>
            <a:custGeom>
              <a:avLst/>
              <a:gdLst>
                <a:gd name="connsiteX0" fmla="*/ 646406 w 646405"/>
                <a:gd name="connsiteY0" fmla="*/ 84445 h 430910"/>
                <a:gd name="connsiteX1" fmla="*/ 646406 w 646405"/>
                <a:gd name="connsiteY1" fmla="*/ 0 h 430910"/>
                <a:gd name="connsiteX2" fmla="*/ 519738 w 646405"/>
                <a:gd name="connsiteY2" fmla="*/ 0 h 430910"/>
                <a:gd name="connsiteX3" fmla="*/ 0 w 646405"/>
                <a:gd name="connsiteY3" fmla="*/ 346465 h 430910"/>
                <a:gd name="connsiteX4" fmla="*/ 0 w 646405"/>
                <a:gd name="connsiteY4" fmla="*/ 430910 h 430910"/>
                <a:gd name="connsiteX5" fmla="*/ 126668 w 646405"/>
                <a:gd name="connsiteY5" fmla="*/ 430910 h 430910"/>
                <a:gd name="connsiteX6" fmla="*/ 646406 w 646405"/>
                <a:gd name="connsiteY6" fmla="*/ 84445 h 430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6405" h="430910">
                  <a:moveTo>
                    <a:pt x="646406" y="84445"/>
                  </a:moveTo>
                  <a:lnTo>
                    <a:pt x="646406" y="0"/>
                  </a:lnTo>
                  <a:lnTo>
                    <a:pt x="519738" y="0"/>
                  </a:lnTo>
                  <a:lnTo>
                    <a:pt x="0" y="346465"/>
                  </a:lnTo>
                  <a:lnTo>
                    <a:pt x="0" y="430910"/>
                  </a:lnTo>
                  <a:lnTo>
                    <a:pt x="126668" y="430910"/>
                  </a:lnTo>
                  <a:lnTo>
                    <a:pt x="646406" y="84445"/>
                  </a:lnTo>
                  <a:close/>
                </a:path>
              </a:pathLst>
            </a:custGeom>
            <a:solidFill>
              <a:srgbClr val="FFFFFF"/>
            </a:solidFill>
            <a:ln w="1262" cap="flat">
              <a:noFill/>
              <a:prstDash val="solid"/>
              <a:miter/>
            </a:ln>
          </p:spPr>
          <p:txBody>
            <a:bodyPr rtlCol="0" anchor="ctr"/>
            <a:lstStyle/>
            <a:p>
              <a:endParaRPr lang="en-QA"/>
            </a:p>
          </p:txBody>
        </p:sp>
        <p:sp>
          <p:nvSpPr>
            <p:cNvPr id="8956" name="Freeform 8955">
              <a:extLst>
                <a:ext uri="{FF2B5EF4-FFF2-40B4-BE49-F238E27FC236}">
                  <a16:creationId xmlns:a16="http://schemas.microsoft.com/office/drawing/2014/main" id="{42D2D6CC-AAAD-FDB8-2911-0948C28D42B4}"/>
                </a:ext>
              </a:extLst>
            </p:cNvPr>
            <p:cNvSpPr/>
            <p:nvPr/>
          </p:nvSpPr>
          <p:spPr>
            <a:xfrm>
              <a:off x="11307811" y="9707097"/>
              <a:ext cx="646405" cy="430910"/>
            </a:xfrm>
            <a:custGeom>
              <a:avLst/>
              <a:gdLst>
                <a:gd name="connsiteX0" fmla="*/ 646406 w 646405"/>
                <a:gd name="connsiteY0" fmla="*/ 0 h 430910"/>
                <a:gd name="connsiteX1" fmla="*/ 646406 w 646405"/>
                <a:gd name="connsiteY1" fmla="*/ 50662 h 430910"/>
                <a:gd name="connsiteX2" fmla="*/ 75991 w 646405"/>
                <a:gd name="connsiteY2" fmla="*/ 430910 h 430910"/>
                <a:gd name="connsiteX3" fmla="*/ 0 w 646405"/>
                <a:gd name="connsiteY3" fmla="*/ 430910 h 430910"/>
                <a:gd name="connsiteX4" fmla="*/ 0 w 646405"/>
                <a:gd name="connsiteY4" fmla="*/ 380249 h 430910"/>
                <a:gd name="connsiteX5" fmla="*/ 570415 w 646405"/>
                <a:gd name="connsiteY5" fmla="*/ 0 h 430910"/>
                <a:gd name="connsiteX6" fmla="*/ 646406 w 646405"/>
                <a:gd name="connsiteY6" fmla="*/ 0 h 430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6405" h="430910">
                  <a:moveTo>
                    <a:pt x="646406" y="0"/>
                  </a:moveTo>
                  <a:lnTo>
                    <a:pt x="646406" y="50662"/>
                  </a:lnTo>
                  <a:lnTo>
                    <a:pt x="75991" y="430910"/>
                  </a:lnTo>
                  <a:lnTo>
                    <a:pt x="0" y="430910"/>
                  </a:lnTo>
                  <a:lnTo>
                    <a:pt x="0" y="380249"/>
                  </a:lnTo>
                  <a:lnTo>
                    <a:pt x="570415" y="0"/>
                  </a:lnTo>
                  <a:lnTo>
                    <a:pt x="646406" y="0"/>
                  </a:lnTo>
                  <a:close/>
                </a:path>
              </a:pathLst>
            </a:custGeom>
            <a:solidFill>
              <a:srgbClr val="A2001D"/>
            </a:solidFill>
            <a:ln w="1262" cap="flat">
              <a:noFill/>
              <a:prstDash val="solid"/>
              <a:miter/>
            </a:ln>
          </p:spPr>
          <p:txBody>
            <a:bodyPr rtlCol="0" anchor="ctr"/>
            <a:lstStyle/>
            <a:p>
              <a:endParaRPr lang="en-QA"/>
            </a:p>
          </p:txBody>
        </p:sp>
        <p:sp>
          <p:nvSpPr>
            <p:cNvPr id="8957" name="Freeform 8956">
              <a:extLst>
                <a:ext uri="{FF2B5EF4-FFF2-40B4-BE49-F238E27FC236}">
                  <a16:creationId xmlns:a16="http://schemas.microsoft.com/office/drawing/2014/main" id="{69A6869C-5C07-B810-6AEA-73DEBF90AB42}"/>
                </a:ext>
              </a:extLst>
            </p:cNvPr>
            <p:cNvSpPr/>
            <p:nvPr/>
          </p:nvSpPr>
          <p:spPr>
            <a:xfrm>
              <a:off x="11404304" y="9771406"/>
              <a:ext cx="140530" cy="133667"/>
            </a:xfrm>
            <a:custGeom>
              <a:avLst/>
              <a:gdLst>
                <a:gd name="connsiteX0" fmla="*/ 140531 w 140530"/>
                <a:gd name="connsiteY0" fmla="*/ 66834 h 133667"/>
                <a:gd name="connsiteX1" fmla="*/ 111821 w 140530"/>
                <a:gd name="connsiteY1" fmla="*/ 80329 h 133667"/>
                <a:gd name="connsiteX2" fmla="*/ 127110 w 140530"/>
                <a:gd name="connsiteY2" fmla="*/ 108141 h 133667"/>
                <a:gd name="connsiteX3" fmla="*/ 95926 w 140530"/>
                <a:gd name="connsiteY3" fmla="*/ 102170 h 133667"/>
                <a:gd name="connsiteX4" fmla="*/ 91975 w 140530"/>
                <a:gd name="connsiteY4" fmla="*/ 133668 h 133667"/>
                <a:gd name="connsiteX5" fmla="*/ 70272 w 140530"/>
                <a:gd name="connsiteY5" fmla="*/ 110502 h 133667"/>
                <a:gd name="connsiteX6" fmla="*/ 48556 w 140530"/>
                <a:gd name="connsiteY6" fmla="*/ 133668 h 133667"/>
                <a:gd name="connsiteX7" fmla="*/ 44605 w 140530"/>
                <a:gd name="connsiteY7" fmla="*/ 102170 h 133667"/>
                <a:gd name="connsiteX8" fmla="*/ 13420 w 140530"/>
                <a:gd name="connsiteY8" fmla="*/ 108141 h 133667"/>
                <a:gd name="connsiteX9" fmla="*/ 28710 w 140530"/>
                <a:gd name="connsiteY9" fmla="*/ 80329 h 133667"/>
                <a:gd name="connsiteX10" fmla="*/ 0 w 140530"/>
                <a:gd name="connsiteY10" fmla="*/ 66834 h 133667"/>
                <a:gd name="connsiteX11" fmla="*/ 28710 w 140530"/>
                <a:gd name="connsiteY11" fmla="*/ 53326 h 133667"/>
                <a:gd name="connsiteX12" fmla="*/ 13420 w 140530"/>
                <a:gd name="connsiteY12" fmla="*/ 25527 h 133667"/>
                <a:gd name="connsiteX13" fmla="*/ 44605 w 140530"/>
                <a:gd name="connsiteY13" fmla="*/ 31485 h 133667"/>
                <a:gd name="connsiteX14" fmla="*/ 48556 w 140530"/>
                <a:gd name="connsiteY14" fmla="*/ 0 h 133667"/>
                <a:gd name="connsiteX15" fmla="*/ 70272 w 140530"/>
                <a:gd name="connsiteY15" fmla="*/ 23154 h 133667"/>
                <a:gd name="connsiteX16" fmla="*/ 91987 w 140530"/>
                <a:gd name="connsiteY16" fmla="*/ 0 h 133667"/>
                <a:gd name="connsiteX17" fmla="*/ 95926 w 140530"/>
                <a:gd name="connsiteY17" fmla="*/ 31485 h 133667"/>
                <a:gd name="connsiteX18" fmla="*/ 127110 w 140530"/>
                <a:gd name="connsiteY18" fmla="*/ 25527 h 133667"/>
                <a:gd name="connsiteX19" fmla="*/ 111821 w 140530"/>
                <a:gd name="connsiteY19" fmla="*/ 53326 h 133667"/>
                <a:gd name="connsiteX20" fmla="*/ 140531 w 140530"/>
                <a:gd name="connsiteY20" fmla="*/ 66834 h 13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0530" h="133667">
                  <a:moveTo>
                    <a:pt x="140531" y="66834"/>
                  </a:moveTo>
                  <a:lnTo>
                    <a:pt x="111821" y="80329"/>
                  </a:lnTo>
                  <a:lnTo>
                    <a:pt x="127110" y="108141"/>
                  </a:lnTo>
                  <a:lnTo>
                    <a:pt x="95926" y="102170"/>
                  </a:lnTo>
                  <a:lnTo>
                    <a:pt x="91975" y="133668"/>
                  </a:lnTo>
                  <a:lnTo>
                    <a:pt x="70272" y="110502"/>
                  </a:lnTo>
                  <a:lnTo>
                    <a:pt x="48556" y="133668"/>
                  </a:lnTo>
                  <a:lnTo>
                    <a:pt x="44605" y="102170"/>
                  </a:lnTo>
                  <a:lnTo>
                    <a:pt x="13420" y="108141"/>
                  </a:lnTo>
                  <a:lnTo>
                    <a:pt x="28710" y="80329"/>
                  </a:lnTo>
                  <a:lnTo>
                    <a:pt x="0" y="66834"/>
                  </a:lnTo>
                  <a:lnTo>
                    <a:pt x="28710" y="53326"/>
                  </a:lnTo>
                  <a:lnTo>
                    <a:pt x="13420" y="25527"/>
                  </a:lnTo>
                  <a:lnTo>
                    <a:pt x="44605" y="31485"/>
                  </a:lnTo>
                  <a:lnTo>
                    <a:pt x="48556" y="0"/>
                  </a:lnTo>
                  <a:lnTo>
                    <a:pt x="70272" y="23154"/>
                  </a:lnTo>
                  <a:lnTo>
                    <a:pt x="91987" y="0"/>
                  </a:lnTo>
                  <a:lnTo>
                    <a:pt x="95926" y="31485"/>
                  </a:lnTo>
                  <a:lnTo>
                    <a:pt x="127110" y="25527"/>
                  </a:lnTo>
                  <a:lnTo>
                    <a:pt x="111821" y="53326"/>
                  </a:lnTo>
                  <a:lnTo>
                    <a:pt x="140531" y="66834"/>
                  </a:lnTo>
                  <a:close/>
                </a:path>
              </a:pathLst>
            </a:custGeom>
            <a:solidFill>
              <a:srgbClr val="FFDA44"/>
            </a:solidFill>
            <a:ln w="1262" cap="flat">
              <a:noFill/>
              <a:prstDash val="solid"/>
              <a:miter/>
            </a:ln>
          </p:spPr>
          <p:txBody>
            <a:bodyPr rtlCol="0" anchor="ctr"/>
            <a:lstStyle/>
            <a:p>
              <a:endParaRPr lang="en-QA"/>
            </a:p>
          </p:txBody>
        </p:sp>
      </p:grpSp>
      <p:grpSp>
        <p:nvGrpSpPr>
          <p:cNvPr id="8970" name="Graphic 2">
            <a:extLst>
              <a:ext uri="{FF2B5EF4-FFF2-40B4-BE49-F238E27FC236}">
                <a16:creationId xmlns:a16="http://schemas.microsoft.com/office/drawing/2014/main" id="{BF40105F-6514-8C49-979C-0CEC25A61954}"/>
              </a:ext>
            </a:extLst>
          </p:cNvPr>
          <p:cNvGrpSpPr/>
          <p:nvPr/>
        </p:nvGrpSpPr>
        <p:grpSpPr>
          <a:xfrm>
            <a:off x="14477276" y="11015768"/>
            <a:ext cx="855664" cy="570413"/>
            <a:chOff x="11307811" y="12137720"/>
            <a:chExt cx="647668" cy="431756"/>
          </a:xfrm>
        </p:grpSpPr>
        <p:sp>
          <p:nvSpPr>
            <p:cNvPr id="8971" name="Freeform 8970">
              <a:extLst>
                <a:ext uri="{FF2B5EF4-FFF2-40B4-BE49-F238E27FC236}">
                  <a16:creationId xmlns:a16="http://schemas.microsoft.com/office/drawing/2014/main" id="{6F7918F6-1D8B-ACDB-D457-49A231EAA805}"/>
                </a:ext>
              </a:extLst>
            </p:cNvPr>
            <p:cNvSpPr/>
            <p:nvPr/>
          </p:nvSpPr>
          <p:spPr>
            <a:xfrm>
              <a:off x="11307811" y="12137720"/>
              <a:ext cx="647668" cy="430873"/>
            </a:xfrm>
            <a:custGeom>
              <a:avLst/>
              <a:gdLst>
                <a:gd name="connsiteX0" fmla="*/ 431779 w 647668"/>
                <a:gd name="connsiteY0" fmla="*/ 0 h 430873"/>
                <a:gd name="connsiteX1" fmla="*/ 0 w 647668"/>
                <a:gd name="connsiteY1" fmla="*/ 0 h 430873"/>
                <a:gd name="connsiteX2" fmla="*/ 0 w 647668"/>
                <a:gd name="connsiteY2" fmla="*/ 430873 h 430873"/>
                <a:gd name="connsiteX3" fmla="*/ 647668 w 647668"/>
                <a:gd name="connsiteY3" fmla="*/ 430873 h 430873"/>
                <a:gd name="connsiteX4" fmla="*/ 647668 w 647668"/>
                <a:gd name="connsiteY4" fmla="*/ 0 h 430873"/>
                <a:gd name="connsiteX5" fmla="*/ 431779 w 647668"/>
                <a:gd name="connsiteY5" fmla="*/ 0 h 430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668" h="430873">
                  <a:moveTo>
                    <a:pt x="431779" y="0"/>
                  </a:moveTo>
                  <a:lnTo>
                    <a:pt x="0" y="0"/>
                  </a:lnTo>
                  <a:lnTo>
                    <a:pt x="0" y="430873"/>
                  </a:lnTo>
                  <a:lnTo>
                    <a:pt x="647668" y="430873"/>
                  </a:lnTo>
                  <a:lnTo>
                    <a:pt x="647668" y="0"/>
                  </a:lnTo>
                  <a:lnTo>
                    <a:pt x="431779" y="0"/>
                  </a:lnTo>
                  <a:close/>
                </a:path>
              </a:pathLst>
            </a:custGeom>
            <a:solidFill>
              <a:srgbClr val="DC2339"/>
            </a:solidFill>
            <a:ln w="1262" cap="flat">
              <a:noFill/>
              <a:prstDash val="solid"/>
              <a:miter/>
            </a:ln>
          </p:spPr>
          <p:txBody>
            <a:bodyPr rtlCol="0" anchor="ctr"/>
            <a:lstStyle/>
            <a:p>
              <a:endParaRPr lang="en-QA"/>
            </a:p>
          </p:txBody>
        </p:sp>
        <p:sp>
          <p:nvSpPr>
            <p:cNvPr id="8972" name="Freeform 8971">
              <a:extLst>
                <a:ext uri="{FF2B5EF4-FFF2-40B4-BE49-F238E27FC236}">
                  <a16:creationId xmlns:a16="http://schemas.microsoft.com/office/drawing/2014/main" id="{0598B0D9-33C0-3A5E-A440-BE2892055055}"/>
                </a:ext>
              </a:extLst>
            </p:cNvPr>
            <p:cNvSpPr/>
            <p:nvPr/>
          </p:nvSpPr>
          <p:spPr>
            <a:xfrm>
              <a:off x="11307811" y="12137720"/>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11865D"/>
            </a:solidFill>
            <a:ln w="1262" cap="flat">
              <a:noFill/>
              <a:prstDash val="solid"/>
              <a:miter/>
            </a:ln>
          </p:spPr>
          <p:txBody>
            <a:bodyPr rtlCol="0" anchor="ctr"/>
            <a:lstStyle/>
            <a:p>
              <a:endParaRPr lang="en-QA"/>
            </a:p>
          </p:txBody>
        </p:sp>
        <p:sp>
          <p:nvSpPr>
            <p:cNvPr id="8973" name="Freeform 8972">
              <a:extLst>
                <a:ext uri="{FF2B5EF4-FFF2-40B4-BE49-F238E27FC236}">
                  <a16:creationId xmlns:a16="http://schemas.microsoft.com/office/drawing/2014/main" id="{4F53C543-039D-1B5E-C2BA-FEECBB40BBDC}"/>
                </a:ext>
              </a:extLst>
            </p:cNvPr>
            <p:cNvSpPr/>
            <p:nvPr/>
          </p:nvSpPr>
          <p:spPr>
            <a:xfrm>
              <a:off x="11523700" y="12137720"/>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8974" name="Freeform 8973">
              <a:extLst>
                <a:ext uri="{FF2B5EF4-FFF2-40B4-BE49-F238E27FC236}">
                  <a16:creationId xmlns:a16="http://schemas.microsoft.com/office/drawing/2014/main" id="{1E614706-B691-B1DE-FC5C-50A3035EFE9C}"/>
                </a:ext>
              </a:extLst>
            </p:cNvPr>
            <p:cNvSpPr/>
            <p:nvPr/>
          </p:nvSpPr>
          <p:spPr>
            <a:xfrm>
              <a:off x="11555010" y="12338576"/>
              <a:ext cx="153269" cy="83648"/>
            </a:xfrm>
            <a:custGeom>
              <a:avLst/>
              <a:gdLst>
                <a:gd name="connsiteX0" fmla="*/ 0 w 153269"/>
                <a:gd name="connsiteY0" fmla="*/ 15275 h 83648"/>
                <a:gd name="connsiteX1" fmla="*/ 38254 w 153269"/>
                <a:gd name="connsiteY1" fmla="*/ 81553 h 83648"/>
                <a:gd name="connsiteX2" fmla="*/ 59212 w 153269"/>
                <a:gd name="connsiteY2" fmla="*/ 75999 h 83648"/>
                <a:gd name="connsiteX3" fmla="*/ 53657 w 153269"/>
                <a:gd name="connsiteY3" fmla="*/ 55042 h 83648"/>
                <a:gd name="connsiteX4" fmla="*/ 30679 w 153269"/>
                <a:gd name="connsiteY4" fmla="*/ 15275 h 83648"/>
                <a:gd name="connsiteX5" fmla="*/ 15403 w 153269"/>
                <a:gd name="connsiteY5" fmla="*/ 0 h 83648"/>
                <a:gd name="connsiteX6" fmla="*/ 0 w 153269"/>
                <a:gd name="connsiteY6" fmla="*/ 15275 h 83648"/>
                <a:gd name="connsiteX7" fmla="*/ 117919 w 153269"/>
                <a:gd name="connsiteY7" fmla="*/ 79787 h 83648"/>
                <a:gd name="connsiteX8" fmla="*/ 153269 w 153269"/>
                <a:gd name="connsiteY8" fmla="*/ 15275 h 83648"/>
                <a:gd name="connsiteX9" fmla="*/ 137992 w 153269"/>
                <a:gd name="connsiteY9" fmla="*/ 0 h 83648"/>
                <a:gd name="connsiteX10" fmla="*/ 122716 w 153269"/>
                <a:gd name="connsiteY10" fmla="*/ 15275 h 83648"/>
                <a:gd name="connsiteX11" fmla="*/ 101506 w 153269"/>
                <a:gd name="connsiteY11" fmla="*/ 54032 h 83648"/>
                <a:gd name="connsiteX12" fmla="*/ 96329 w 153269"/>
                <a:gd name="connsiteY12" fmla="*/ 75115 h 83648"/>
                <a:gd name="connsiteX13" fmla="*/ 117414 w 153269"/>
                <a:gd name="connsiteY13" fmla="*/ 80291 h 83648"/>
                <a:gd name="connsiteX14" fmla="*/ 117919 w 153269"/>
                <a:gd name="connsiteY14" fmla="*/ 79787 h 8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3269" h="83648">
                  <a:moveTo>
                    <a:pt x="0" y="15275"/>
                  </a:moveTo>
                  <a:cubicBezTo>
                    <a:pt x="0" y="42545"/>
                    <a:pt x="14519" y="67919"/>
                    <a:pt x="38254" y="81553"/>
                  </a:cubicBezTo>
                  <a:cubicBezTo>
                    <a:pt x="45577" y="85846"/>
                    <a:pt x="54919" y="83321"/>
                    <a:pt x="59212" y="75999"/>
                  </a:cubicBezTo>
                  <a:cubicBezTo>
                    <a:pt x="63504" y="68676"/>
                    <a:pt x="60979" y="59335"/>
                    <a:pt x="53657" y="55042"/>
                  </a:cubicBezTo>
                  <a:cubicBezTo>
                    <a:pt x="39391" y="46836"/>
                    <a:pt x="30679" y="31687"/>
                    <a:pt x="30679" y="15275"/>
                  </a:cubicBezTo>
                  <a:cubicBezTo>
                    <a:pt x="30679" y="6816"/>
                    <a:pt x="23862" y="0"/>
                    <a:pt x="15403" y="0"/>
                  </a:cubicBezTo>
                  <a:cubicBezTo>
                    <a:pt x="6944" y="0"/>
                    <a:pt x="0" y="6816"/>
                    <a:pt x="0" y="15275"/>
                  </a:cubicBezTo>
                  <a:close/>
                  <a:moveTo>
                    <a:pt x="117919" y="79787"/>
                  </a:moveTo>
                  <a:cubicBezTo>
                    <a:pt x="140013" y="65773"/>
                    <a:pt x="153269" y="41408"/>
                    <a:pt x="153269" y="15275"/>
                  </a:cubicBezTo>
                  <a:cubicBezTo>
                    <a:pt x="153269" y="6816"/>
                    <a:pt x="146451" y="0"/>
                    <a:pt x="137992" y="0"/>
                  </a:cubicBezTo>
                  <a:cubicBezTo>
                    <a:pt x="129534" y="0"/>
                    <a:pt x="122716" y="6816"/>
                    <a:pt x="122716" y="15275"/>
                  </a:cubicBezTo>
                  <a:cubicBezTo>
                    <a:pt x="122716" y="30930"/>
                    <a:pt x="114763" y="45574"/>
                    <a:pt x="101506" y="54032"/>
                  </a:cubicBezTo>
                  <a:cubicBezTo>
                    <a:pt x="94310" y="58451"/>
                    <a:pt x="92038" y="67794"/>
                    <a:pt x="96329" y="75115"/>
                  </a:cubicBezTo>
                  <a:cubicBezTo>
                    <a:pt x="100622" y="82437"/>
                    <a:pt x="110091" y="84584"/>
                    <a:pt x="117414" y="80291"/>
                  </a:cubicBezTo>
                  <a:cubicBezTo>
                    <a:pt x="117414" y="80038"/>
                    <a:pt x="117666" y="79913"/>
                    <a:pt x="117919" y="79787"/>
                  </a:cubicBezTo>
                  <a:close/>
                </a:path>
              </a:pathLst>
            </a:custGeom>
            <a:solidFill>
              <a:srgbClr val="8C9157"/>
            </a:solidFill>
            <a:ln w="1262" cap="flat">
              <a:noFill/>
              <a:prstDash val="solid"/>
              <a:miter/>
            </a:ln>
          </p:spPr>
          <p:txBody>
            <a:bodyPr rtlCol="0" anchor="ctr"/>
            <a:lstStyle/>
            <a:p>
              <a:endParaRPr lang="en-QA"/>
            </a:p>
          </p:txBody>
        </p:sp>
        <p:sp>
          <p:nvSpPr>
            <p:cNvPr id="8975" name="Freeform 8974">
              <a:extLst>
                <a:ext uri="{FF2B5EF4-FFF2-40B4-BE49-F238E27FC236}">
                  <a16:creationId xmlns:a16="http://schemas.microsoft.com/office/drawing/2014/main" id="{E2CF8252-90D2-73D0-6648-D4AF2DDC33AB}"/>
                </a:ext>
              </a:extLst>
            </p:cNvPr>
            <p:cNvSpPr/>
            <p:nvPr/>
          </p:nvSpPr>
          <p:spPr>
            <a:xfrm>
              <a:off x="11600966" y="12292622"/>
              <a:ext cx="61357" cy="91905"/>
            </a:xfrm>
            <a:custGeom>
              <a:avLst/>
              <a:gdLst>
                <a:gd name="connsiteX0" fmla="*/ 30679 w 61357"/>
                <a:gd name="connsiteY0" fmla="*/ 91906 h 91905"/>
                <a:gd name="connsiteX1" fmla="*/ 61358 w 61357"/>
                <a:gd name="connsiteY1" fmla="*/ 45953 h 91905"/>
                <a:gd name="connsiteX2" fmla="*/ 30679 w 61357"/>
                <a:gd name="connsiteY2" fmla="*/ 0 h 91905"/>
                <a:gd name="connsiteX3" fmla="*/ 0 w 61357"/>
                <a:gd name="connsiteY3" fmla="*/ 45953 h 91905"/>
                <a:gd name="connsiteX4" fmla="*/ 30679 w 61357"/>
                <a:gd name="connsiteY4" fmla="*/ 91906 h 91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57" h="91905">
                  <a:moveTo>
                    <a:pt x="30679" y="91906"/>
                  </a:moveTo>
                  <a:cubicBezTo>
                    <a:pt x="47622" y="91906"/>
                    <a:pt x="61358" y="71328"/>
                    <a:pt x="61358" y="45953"/>
                  </a:cubicBezTo>
                  <a:cubicBezTo>
                    <a:pt x="61358" y="20578"/>
                    <a:pt x="47622" y="0"/>
                    <a:pt x="30679" y="0"/>
                  </a:cubicBezTo>
                  <a:cubicBezTo>
                    <a:pt x="13736" y="0"/>
                    <a:pt x="0" y="20578"/>
                    <a:pt x="0" y="45953"/>
                  </a:cubicBezTo>
                  <a:cubicBezTo>
                    <a:pt x="0" y="71328"/>
                    <a:pt x="13736" y="91906"/>
                    <a:pt x="30679" y="91906"/>
                  </a:cubicBezTo>
                  <a:close/>
                </a:path>
              </a:pathLst>
            </a:custGeom>
            <a:solidFill>
              <a:srgbClr val="C59262"/>
            </a:solidFill>
            <a:ln w="1262" cap="flat">
              <a:noFill/>
              <a:prstDash val="solid"/>
              <a:miter/>
            </a:ln>
          </p:spPr>
          <p:txBody>
            <a:bodyPr rtlCol="0" anchor="ctr"/>
            <a:lstStyle/>
            <a:p>
              <a:endParaRPr lang="en-QA"/>
            </a:p>
          </p:txBody>
        </p:sp>
      </p:grpSp>
      <p:grpSp>
        <p:nvGrpSpPr>
          <p:cNvPr id="8976" name="Graphic 2">
            <a:extLst>
              <a:ext uri="{FF2B5EF4-FFF2-40B4-BE49-F238E27FC236}">
                <a16:creationId xmlns:a16="http://schemas.microsoft.com/office/drawing/2014/main" id="{B4B45CBF-6CE9-AD0C-1954-7DB1A4DCC820}"/>
              </a:ext>
            </a:extLst>
          </p:cNvPr>
          <p:cNvGrpSpPr/>
          <p:nvPr/>
        </p:nvGrpSpPr>
        <p:grpSpPr>
          <a:xfrm>
            <a:off x="14477276" y="5661841"/>
            <a:ext cx="855664" cy="571529"/>
            <a:chOff x="11307811" y="8085235"/>
            <a:chExt cx="647668" cy="432601"/>
          </a:xfrm>
        </p:grpSpPr>
        <p:sp>
          <p:nvSpPr>
            <p:cNvPr id="8977" name="Freeform 8976">
              <a:extLst>
                <a:ext uri="{FF2B5EF4-FFF2-40B4-BE49-F238E27FC236}">
                  <a16:creationId xmlns:a16="http://schemas.microsoft.com/office/drawing/2014/main" id="{6DA7ECC5-EE04-8DE4-B793-CBD0975EB10B}"/>
                </a:ext>
              </a:extLst>
            </p:cNvPr>
            <p:cNvSpPr/>
            <p:nvPr/>
          </p:nvSpPr>
          <p:spPr>
            <a:xfrm>
              <a:off x="11307811" y="8085235"/>
              <a:ext cx="647668" cy="144209"/>
            </a:xfrm>
            <a:custGeom>
              <a:avLst/>
              <a:gdLst>
                <a:gd name="connsiteX0" fmla="*/ 0 w 647668"/>
                <a:gd name="connsiteY0" fmla="*/ 0 h 144209"/>
                <a:gd name="connsiteX1" fmla="*/ 647668 w 647668"/>
                <a:gd name="connsiteY1" fmla="*/ 0 h 144209"/>
                <a:gd name="connsiteX2" fmla="*/ 647668 w 647668"/>
                <a:gd name="connsiteY2" fmla="*/ 144209 h 144209"/>
                <a:gd name="connsiteX3" fmla="*/ 0 w 647668"/>
                <a:gd name="connsiteY3" fmla="*/ 144209 h 144209"/>
                <a:gd name="connsiteX4" fmla="*/ 0 w 647668"/>
                <a:gd name="connsiteY4" fmla="*/ 0 h 144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4209">
                  <a:moveTo>
                    <a:pt x="0" y="0"/>
                  </a:moveTo>
                  <a:lnTo>
                    <a:pt x="647668" y="0"/>
                  </a:lnTo>
                  <a:lnTo>
                    <a:pt x="647668" y="144209"/>
                  </a:lnTo>
                  <a:lnTo>
                    <a:pt x="0" y="144209"/>
                  </a:lnTo>
                  <a:lnTo>
                    <a:pt x="0" y="0"/>
                  </a:lnTo>
                  <a:close/>
                </a:path>
              </a:pathLst>
            </a:custGeom>
            <a:solidFill>
              <a:srgbClr val="272727"/>
            </a:solidFill>
            <a:ln w="1262" cap="flat">
              <a:noFill/>
              <a:prstDash val="solid"/>
              <a:miter/>
            </a:ln>
          </p:spPr>
          <p:txBody>
            <a:bodyPr rtlCol="0" anchor="ctr"/>
            <a:lstStyle/>
            <a:p>
              <a:endParaRPr lang="en-QA"/>
            </a:p>
          </p:txBody>
        </p:sp>
        <p:sp>
          <p:nvSpPr>
            <p:cNvPr id="8978" name="Freeform 8977">
              <a:extLst>
                <a:ext uri="{FF2B5EF4-FFF2-40B4-BE49-F238E27FC236}">
                  <a16:creationId xmlns:a16="http://schemas.microsoft.com/office/drawing/2014/main" id="{DAD3FD6C-1815-6A16-3338-D10389F07AC7}"/>
                </a:ext>
              </a:extLst>
            </p:cNvPr>
            <p:cNvSpPr/>
            <p:nvPr/>
          </p:nvSpPr>
          <p:spPr>
            <a:xfrm>
              <a:off x="11307811" y="8229444"/>
              <a:ext cx="647668" cy="144196"/>
            </a:xfrm>
            <a:custGeom>
              <a:avLst/>
              <a:gdLst>
                <a:gd name="connsiteX0" fmla="*/ 0 w 647668"/>
                <a:gd name="connsiteY0" fmla="*/ 0 h 144196"/>
                <a:gd name="connsiteX1" fmla="*/ 647668 w 647668"/>
                <a:gd name="connsiteY1" fmla="*/ 0 h 144196"/>
                <a:gd name="connsiteX2" fmla="*/ 647668 w 647668"/>
                <a:gd name="connsiteY2" fmla="*/ 144196 h 144196"/>
                <a:gd name="connsiteX3" fmla="*/ 0 w 647668"/>
                <a:gd name="connsiteY3" fmla="*/ 144196 h 144196"/>
                <a:gd name="connsiteX4" fmla="*/ 0 w 647668"/>
                <a:gd name="connsiteY4" fmla="*/ 0 h 144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4196">
                  <a:moveTo>
                    <a:pt x="0" y="0"/>
                  </a:moveTo>
                  <a:lnTo>
                    <a:pt x="647668" y="0"/>
                  </a:lnTo>
                  <a:lnTo>
                    <a:pt x="647668" y="144196"/>
                  </a:lnTo>
                  <a:lnTo>
                    <a:pt x="0" y="144196"/>
                  </a:lnTo>
                  <a:lnTo>
                    <a:pt x="0" y="0"/>
                  </a:lnTo>
                  <a:close/>
                </a:path>
              </a:pathLst>
            </a:custGeom>
            <a:solidFill>
              <a:srgbClr val="E40112"/>
            </a:solidFill>
            <a:ln w="1262" cap="flat">
              <a:noFill/>
              <a:prstDash val="solid"/>
              <a:miter/>
            </a:ln>
          </p:spPr>
          <p:txBody>
            <a:bodyPr rtlCol="0" anchor="ctr"/>
            <a:lstStyle/>
            <a:p>
              <a:endParaRPr lang="en-QA"/>
            </a:p>
          </p:txBody>
        </p:sp>
        <p:sp>
          <p:nvSpPr>
            <p:cNvPr id="8979" name="Freeform 8978">
              <a:extLst>
                <a:ext uri="{FF2B5EF4-FFF2-40B4-BE49-F238E27FC236}">
                  <a16:creationId xmlns:a16="http://schemas.microsoft.com/office/drawing/2014/main" id="{C8A27C33-488B-974E-D0DF-8E3C08ADA5EC}"/>
                </a:ext>
              </a:extLst>
            </p:cNvPr>
            <p:cNvSpPr/>
            <p:nvPr/>
          </p:nvSpPr>
          <p:spPr>
            <a:xfrm>
              <a:off x="11307811" y="8373640"/>
              <a:ext cx="647668" cy="144196"/>
            </a:xfrm>
            <a:custGeom>
              <a:avLst/>
              <a:gdLst>
                <a:gd name="connsiteX0" fmla="*/ 0 w 647668"/>
                <a:gd name="connsiteY0" fmla="*/ 0 h 144196"/>
                <a:gd name="connsiteX1" fmla="*/ 647668 w 647668"/>
                <a:gd name="connsiteY1" fmla="*/ 0 h 144196"/>
                <a:gd name="connsiteX2" fmla="*/ 647668 w 647668"/>
                <a:gd name="connsiteY2" fmla="*/ 144197 h 144196"/>
                <a:gd name="connsiteX3" fmla="*/ 0 w 647668"/>
                <a:gd name="connsiteY3" fmla="*/ 144197 h 144196"/>
                <a:gd name="connsiteX4" fmla="*/ 0 w 647668"/>
                <a:gd name="connsiteY4" fmla="*/ 0 h 144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4196">
                  <a:moveTo>
                    <a:pt x="0" y="0"/>
                  </a:moveTo>
                  <a:lnTo>
                    <a:pt x="647668" y="0"/>
                  </a:lnTo>
                  <a:lnTo>
                    <a:pt x="647668" y="144197"/>
                  </a:lnTo>
                  <a:lnTo>
                    <a:pt x="0" y="144197"/>
                  </a:lnTo>
                  <a:lnTo>
                    <a:pt x="0" y="0"/>
                  </a:lnTo>
                  <a:close/>
                </a:path>
              </a:pathLst>
            </a:custGeom>
            <a:solidFill>
              <a:srgbClr val="07893F"/>
            </a:solidFill>
            <a:ln w="1262" cap="flat">
              <a:noFill/>
              <a:prstDash val="solid"/>
              <a:miter/>
            </a:ln>
          </p:spPr>
          <p:txBody>
            <a:bodyPr rtlCol="0" anchor="ctr"/>
            <a:lstStyle/>
            <a:p>
              <a:endParaRPr lang="en-QA"/>
            </a:p>
          </p:txBody>
        </p:sp>
        <p:sp>
          <p:nvSpPr>
            <p:cNvPr id="8980" name="Freeform 8979">
              <a:extLst>
                <a:ext uri="{FF2B5EF4-FFF2-40B4-BE49-F238E27FC236}">
                  <a16:creationId xmlns:a16="http://schemas.microsoft.com/office/drawing/2014/main" id="{F0E4DBC2-B6E7-3D2A-CAC1-07737DE977C7}"/>
                </a:ext>
              </a:extLst>
            </p:cNvPr>
            <p:cNvSpPr/>
            <p:nvPr/>
          </p:nvSpPr>
          <p:spPr>
            <a:xfrm>
              <a:off x="11511466" y="8123183"/>
              <a:ext cx="240357" cy="240331"/>
            </a:xfrm>
            <a:custGeom>
              <a:avLst/>
              <a:gdLst>
                <a:gd name="connsiteX0" fmla="*/ 120179 w 240357"/>
                <a:gd name="connsiteY0" fmla="*/ 240332 h 240331"/>
                <a:gd name="connsiteX1" fmla="*/ 240358 w 240357"/>
                <a:gd name="connsiteY1" fmla="*/ 120173 h 240331"/>
                <a:gd name="connsiteX2" fmla="*/ 120179 w 240357"/>
                <a:gd name="connsiteY2" fmla="*/ 0 h 240331"/>
                <a:gd name="connsiteX3" fmla="*/ 0 w 240357"/>
                <a:gd name="connsiteY3" fmla="*/ 120173 h 240331"/>
                <a:gd name="connsiteX4" fmla="*/ 120179 w 240357"/>
                <a:gd name="connsiteY4" fmla="*/ 240332 h 240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57" h="240331">
                  <a:moveTo>
                    <a:pt x="120179" y="240332"/>
                  </a:moveTo>
                  <a:cubicBezTo>
                    <a:pt x="186550" y="240332"/>
                    <a:pt x="240358" y="186539"/>
                    <a:pt x="240358" y="120173"/>
                  </a:cubicBezTo>
                  <a:cubicBezTo>
                    <a:pt x="240358" y="53806"/>
                    <a:pt x="186550" y="0"/>
                    <a:pt x="120179" y="0"/>
                  </a:cubicBezTo>
                  <a:cubicBezTo>
                    <a:pt x="53808" y="0"/>
                    <a:pt x="0" y="53806"/>
                    <a:pt x="0" y="120173"/>
                  </a:cubicBezTo>
                  <a:cubicBezTo>
                    <a:pt x="0" y="186539"/>
                    <a:pt x="53808" y="240332"/>
                    <a:pt x="120179" y="240332"/>
                  </a:cubicBezTo>
                  <a:close/>
                </a:path>
              </a:pathLst>
            </a:custGeom>
            <a:solidFill>
              <a:srgbClr val="E40112"/>
            </a:solidFill>
            <a:ln w="1262" cap="flat">
              <a:noFill/>
              <a:prstDash val="solid"/>
              <a:miter/>
            </a:ln>
          </p:spPr>
          <p:txBody>
            <a:bodyPr rtlCol="0" anchor="ctr"/>
            <a:lstStyle/>
            <a:p>
              <a:endParaRPr lang="en-QA"/>
            </a:p>
          </p:txBody>
        </p:sp>
      </p:grpSp>
      <p:grpSp>
        <p:nvGrpSpPr>
          <p:cNvPr id="8990" name="Graphic 2">
            <a:extLst>
              <a:ext uri="{FF2B5EF4-FFF2-40B4-BE49-F238E27FC236}">
                <a16:creationId xmlns:a16="http://schemas.microsoft.com/office/drawing/2014/main" id="{989268C7-5507-E3C6-9B3E-20E4EEFF390A}"/>
              </a:ext>
            </a:extLst>
          </p:cNvPr>
          <p:cNvGrpSpPr/>
          <p:nvPr/>
        </p:nvGrpSpPr>
        <p:grpSpPr>
          <a:xfrm>
            <a:off x="14477276" y="4591065"/>
            <a:ext cx="855664" cy="570413"/>
            <a:chOff x="11307811" y="7274745"/>
            <a:chExt cx="647668" cy="431756"/>
          </a:xfrm>
        </p:grpSpPr>
        <p:sp>
          <p:nvSpPr>
            <p:cNvPr id="8991" name="Freeform 8990">
              <a:extLst>
                <a:ext uri="{FF2B5EF4-FFF2-40B4-BE49-F238E27FC236}">
                  <a16:creationId xmlns:a16="http://schemas.microsoft.com/office/drawing/2014/main" id="{9C05F756-E9A4-F5C7-B5E5-C95A4AFA8BD1}"/>
                </a:ext>
              </a:extLst>
            </p:cNvPr>
            <p:cNvSpPr/>
            <p:nvPr/>
          </p:nvSpPr>
          <p:spPr>
            <a:xfrm>
              <a:off x="11307811" y="7274745"/>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8992" name="Freeform 8991">
              <a:extLst>
                <a:ext uri="{FF2B5EF4-FFF2-40B4-BE49-F238E27FC236}">
                  <a16:creationId xmlns:a16="http://schemas.microsoft.com/office/drawing/2014/main" id="{D0C5EBFA-51CB-DA78-7AB1-A2247CFFBD17}"/>
                </a:ext>
              </a:extLst>
            </p:cNvPr>
            <p:cNvSpPr/>
            <p:nvPr/>
          </p:nvSpPr>
          <p:spPr>
            <a:xfrm>
              <a:off x="11631014" y="7274745"/>
              <a:ext cx="323834" cy="431756"/>
            </a:xfrm>
            <a:custGeom>
              <a:avLst/>
              <a:gdLst>
                <a:gd name="connsiteX0" fmla="*/ 0 w 323834"/>
                <a:gd name="connsiteY0" fmla="*/ 0 h 431756"/>
                <a:gd name="connsiteX1" fmla="*/ 323834 w 323834"/>
                <a:gd name="connsiteY1" fmla="*/ 0 h 431756"/>
                <a:gd name="connsiteX2" fmla="*/ 323834 w 323834"/>
                <a:gd name="connsiteY2" fmla="*/ 431756 h 431756"/>
                <a:gd name="connsiteX3" fmla="*/ 0 w 323834"/>
                <a:gd name="connsiteY3" fmla="*/ 431756 h 431756"/>
                <a:gd name="connsiteX4" fmla="*/ 0 w 323834"/>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34" h="431756">
                  <a:moveTo>
                    <a:pt x="0" y="0"/>
                  </a:moveTo>
                  <a:lnTo>
                    <a:pt x="323834" y="0"/>
                  </a:lnTo>
                  <a:lnTo>
                    <a:pt x="323834" y="431756"/>
                  </a:lnTo>
                  <a:lnTo>
                    <a:pt x="0" y="431756"/>
                  </a:lnTo>
                  <a:lnTo>
                    <a:pt x="0" y="0"/>
                  </a:lnTo>
                  <a:close/>
                </a:path>
              </a:pathLst>
            </a:custGeom>
            <a:solidFill>
              <a:srgbClr val="C31B28"/>
            </a:solidFill>
            <a:ln w="1262" cap="flat">
              <a:noFill/>
              <a:prstDash val="solid"/>
              <a:miter/>
            </a:ln>
          </p:spPr>
          <p:txBody>
            <a:bodyPr rtlCol="0" anchor="ctr"/>
            <a:lstStyle/>
            <a:p>
              <a:endParaRPr lang="en-QA"/>
            </a:p>
          </p:txBody>
        </p:sp>
        <p:sp>
          <p:nvSpPr>
            <p:cNvPr id="8993" name="Freeform 8992">
              <a:extLst>
                <a:ext uri="{FF2B5EF4-FFF2-40B4-BE49-F238E27FC236}">
                  <a16:creationId xmlns:a16="http://schemas.microsoft.com/office/drawing/2014/main" id="{60BDE383-B750-6262-B9E0-4696EEA729BC}"/>
                </a:ext>
              </a:extLst>
            </p:cNvPr>
            <p:cNvSpPr/>
            <p:nvPr/>
          </p:nvSpPr>
          <p:spPr>
            <a:xfrm>
              <a:off x="11346696" y="7316406"/>
              <a:ext cx="133321" cy="133313"/>
            </a:xfrm>
            <a:custGeom>
              <a:avLst/>
              <a:gdLst>
                <a:gd name="connsiteX0" fmla="*/ 88881 w 133321"/>
                <a:gd name="connsiteY0" fmla="*/ 44438 h 133313"/>
                <a:gd name="connsiteX1" fmla="*/ 88881 w 133321"/>
                <a:gd name="connsiteY1" fmla="*/ 0 h 133313"/>
                <a:gd name="connsiteX2" fmla="*/ 44441 w 133321"/>
                <a:gd name="connsiteY2" fmla="*/ 0 h 133313"/>
                <a:gd name="connsiteX3" fmla="*/ 44441 w 133321"/>
                <a:gd name="connsiteY3" fmla="*/ 44438 h 133313"/>
                <a:gd name="connsiteX4" fmla="*/ 0 w 133321"/>
                <a:gd name="connsiteY4" fmla="*/ 44438 h 133313"/>
                <a:gd name="connsiteX5" fmla="*/ 0 w 133321"/>
                <a:gd name="connsiteY5" fmla="*/ 88876 h 133313"/>
                <a:gd name="connsiteX6" fmla="*/ 44441 w 133321"/>
                <a:gd name="connsiteY6" fmla="*/ 88876 h 133313"/>
                <a:gd name="connsiteX7" fmla="*/ 44441 w 133321"/>
                <a:gd name="connsiteY7" fmla="*/ 133314 h 133313"/>
                <a:gd name="connsiteX8" fmla="*/ 88881 w 133321"/>
                <a:gd name="connsiteY8" fmla="*/ 133314 h 133313"/>
                <a:gd name="connsiteX9" fmla="*/ 88881 w 133321"/>
                <a:gd name="connsiteY9" fmla="*/ 88876 h 133313"/>
                <a:gd name="connsiteX10" fmla="*/ 133322 w 133321"/>
                <a:gd name="connsiteY10" fmla="*/ 88876 h 133313"/>
                <a:gd name="connsiteX11" fmla="*/ 133322 w 133321"/>
                <a:gd name="connsiteY11" fmla="*/ 44438 h 133313"/>
                <a:gd name="connsiteX12" fmla="*/ 88881 w 133321"/>
                <a:gd name="connsiteY12" fmla="*/ 44438 h 13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21" h="133313">
                  <a:moveTo>
                    <a:pt x="88881" y="44438"/>
                  </a:moveTo>
                  <a:lnTo>
                    <a:pt x="88881" y="0"/>
                  </a:lnTo>
                  <a:lnTo>
                    <a:pt x="44441" y="0"/>
                  </a:lnTo>
                  <a:lnTo>
                    <a:pt x="44441" y="44438"/>
                  </a:lnTo>
                  <a:lnTo>
                    <a:pt x="0" y="44438"/>
                  </a:lnTo>
                  <a:lnTo>
                    <a:pt x="0" y="88876"/>
                  </a:lnTo>
                  <a:lnTo>
                    <a:pt x="44441" y="88876"/>
                  </a:lnTo>
                  <a:lnTo>
                    <a:pt x="44441" y="133314"/>
                  </a:lnTo>
                  <a:lnTo>
                    <a:pt x="88881" y="133314"/>
                  </a:lnTo>
                  <a:lnTo>
                    <a:pt x="88881" y="88876"/>
                  </a:lnTo>
                  <a:lnTo>
                    <a:pt x="133322" y="88876"/>
                  </a:lnTo>
                  <a:lnTo>
                    <a:pt x="133322" y="44438"/>
                  </a:lnTo>
                  <a:lnTo>
                    <a:pt x="88881" y="44438"/>
                  </a:lnTo>
                  <a:close/>
                </a:path>
              </a:pathLst>
            </a:custGeom>
            <a:solidFill>
              <a:srgbClr val="ACABB1"/>
            </a:solidFill>
            <a:ln w="1262" cap="flat">
              <a:noFill/>
              <a:prstDash val="solid"/>
              <a:miter/>
            </a:ln>
          </p:spPr>
          <p:txBody>
            <a:bodyPr rtlCol="0" anchor="ctr"/>
            <a:lstStyle/>
            <a:p>
              <a:endParaRPr lang="en-QA"/>
            </a:p>
          </p:txBody>
        </p:sp>
        <p:sp>
          <p:nvSpPr>
            <p:cNvPr id="8994" name="Freeform 8993">
              <a:extLst>
                <a:ext uri="{FF2B5EF4-FFF2-40B4-BE49-F238E27FC236}">
                  <a16:creationId xmlns:a16="http://schemas.microsoft.com/office/drawing/2014/main" id="{7FE148EE-AAC4-8972-6AE9-FDED0BADDA16}"/>
                </a:ext>
              </a:extLst>
            </p:cNvPr>
            <p:cNvSpPr/>
            <p:nvPr/>
          </p:nvSpPr>
          <p:spPr>
            <a:xfrm>
              <a:off x="11345434" y="7315143"/>
              <a:ext cx="135846" cy="135838"/>
            </a:xfrm>
            <a:custGeom>
              <a:avLst/>
              <a:gdLst>
                <a:gd name="connsiteX0" fmla="*/ 44441 w 135846"/>
                <a:gd name="connsiteY0" fmla="*/ 0 h 135838"/>
                <a:gd name="connsiteX1" fmla="*/ 91406 w 135846"/>
                <a:gd name="connsiteY1" fmla="*/ 0 h 135838"/>
                <a:gd name="connsiteX2" fmla="*/ 91406 w 135846"/>
                <a:gd name="connsiteY2" fmla="*/ 44438 h 135838"/>
                <a:gd name="connsiteX3" fmla="*/ 135847 w 135846"/>
                <a:gd name="connsiteY3" fmla="*/ 44438 h 135838"/>
                <a:gd name="connsiteX4" fmla="*/ 135847 w 135846"/>
                <a:gd name="connsiteY4" fmla="*/ 91401 h 135838"/>
                <a:gd name="connsiteX5" fmla="*/ 91406 w 135846"/>
                <a:gd name="connsiteY5" fmla="*/ 91401 h 135838"/>
                <a:gd name="connsiteX6" fmla="*/ 91406 w 135846"/>
                <a:gd name="connsiteY6" fmla="*/ 135839 h 135838"/>
                <a:gd name="connsiteX7" fmla="*/ 44441 w 135846"/>
                <a:gd name="connsiteY7" fmla="*/ 135839 h 135838"/>
                <a:gd name="connsiteX8" fmla="*/ 44441 w 135846"/>
                <a:gd name="connsiteY8" fmla="*/ 91401 h 135838"/>
                <a:gd name="connsiteX9" fmla="*/ 0 w 135846"/>
                <a:gd name="connsiteY9" fmla="*/ 91401 h 135838"/>
                <a:gd name="connsiteX10" fmla="*/ 0 w 135846"/>
                <a:gd name="connsiteY10" fmla="*/ 44438 h 135838"/>
                <a:gd name="connsiteX11" fmla="*/ 44441 w 135846"/>
                <a:gd name="connsiteY11" fmla="*/ 44438 h 135838"/>
                <a:gd name="connsiteX12" fmla="*/ 44441 w 135846"/>
                <a:gd name="connsiteY12" fmla="*/ 0 h 135838"/>
                <a:gd name="connsiteX13" fmla="*/ 46966 w 135846"/>
                <a:gd name="connsiteY13" fmla="*/ 2525 h 135838"/>
                <a:gd name="connsiteX14" fmla="*/ 46966 w 135846"/>
                <a:gd name="connsiteY14" fmla="*/ 46963 h 135838"/>
                <a:gd name="connsiteX15" fmla="*/ 2525 w 135846"/>
                <a:gd name="connsiteY15" fmla="*/ 46963 h 135838"/>
                <a:gd name="connsiteX16" fmla="*/ 2525 w 135846"/>
                <a:gd name="connsiteY16" fmla="*/ 88876 h 135838"/>
                <a:gd name="connsiteX17" fmla="*/ 46966 w 135846"/>
                <a:gd name="connsiteY17" fmla="*/ 88876 h 135838"/>
                <a:gd name="connsiteX18" fmla="*/ 46966 w 135846"/>
                <a:gd name="connsiteY18" fmla="*/ 133314 h 135838"/>
                <a:gd name="connsiteX19" fmla="*/ 88881 w 135846"/>
                <a:gd name="connsiteY19" fmla="*/ 133314 h 135838"/>
                <a:gd name="connsiteX20" fmla="*/ 88881 w 135846"/>
                <a:gd name="connsiteY20" fmla="*/ 88876 h 135838"/>
                <a:gd name="connsiteX21" fmla="*/ 133322 w 135846"/>
                <a:gd name="connsiteY21" fmla="*/ 88876 h 135838"/>
                <a:gd name="connsiteX22" fmla="*/ 133322 w 135846"/>
                <a:gd name="connsiteY22" fmla="*/ 46963 h 135838"/>
                <a:gd name="connsiteX23" fmla="*/ 88881 w 135846"/>
                <a:gd name="connsiteY23" fmla="*/ 46963 h 135838"/>
                <a:gd name="connsiteX24" fmla="*/ 88881 w 135846"/>
                <a:gd name="connsiteY24" fmla="*/ 2525 h 135838"/>
                <a:gd name="connsiteX25" fmla="*/ 46966 w 135846"/>
                <a:gd name="connsiteY25" fmla="*/ 2525 h 135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5846" h="135838">
                  <a:moveTo>
                    <a:pt x="44441" y="0"/>
                  </a:moveTo>
                  <a:lnTo>
                    <a:pt x="91406" y="0"/>
                  </a:lnTo>
                  <a:lnTo>
                    <a:pt x="91406" y="44438"/>
                  </a:lnTo>
                  <a:lnTo>
                    <a:pt x="135847" y="44438"/>
                  </a:lnTo>
                  <a:lnTo>
                    <a:pt x="135847" y="91401"/>
                  </a:lnTo>
                  <a:lnTo>
                    <a:pt x="91406" y="91401"/>
                  </a:lnTo>
                  <a:lnTo>
                    <a:pt x="91406" y="135839"/>
                  </a:lnTo>
                  <a:lnTo>
                    <a:pt x="44441" y="135839"/>
                  </a:lnTo>
                  <a:lnTo>
                    <a:pt x="44441" y="91401"/>
                  </a:lnTo>
                  <a:lnTo>
                    <a:pt x="0" y="91401"/>
                  </a:lnTo>
                  <a:lnTo>
                    <a:pt x="0" y="44438"/>
                  </a:lnTo>
                  <a:lnTo>
                    <a:pt x="44441" y="44438"/>
                  </a:lnTo>
                  <a:lnTo>
                    <a:pt x="44441" y="0"/>
                  </a:lnTo>
                  <a:close/>
                  <a:moveTo>
                    <a:pt x="46966" y="2525"/>
                  </a:moveTo>
                  <a:lnTo>
                    <a:pt x="46966" y="46963"/>
                  </a:lnTo>
                  <a:lnTo>
                    <a:pt x="2525" y="46963"/>
                  </a:lnTo>
                  <a:lnTo>
                    <a:pt x="2525" y="88876"/>
                  </a:lnTo>
                  <a:lnTo>
                    <a:pt x="46966" y="88876"/>
                  </a:lnTo>
                  <a:lnTo>
                    <a:pt x="46966" y="133314"/>
                  </a:lnTo>
                  <a:lnTo>
                    <a:pt x="88881" y="133314"/>
                  </a:lnTo>
                  <a:lnTo>
                    <a:pt x="88881" y="88876"/>
                  </a:lnTo>
                  <a:lnTo>
                    <a:pt x="133322" y="88876"/>
                  </a:lnTo>
                  <a:lnTo>
                    <a:pt x="133322" y="46963"/>
                  </a:lnTo>
                  <a:lnTo>
                    <a:pt x="88881" y="46963"/>
                  </a:lnTo>
                  <a:lnTo>
                    <a:pt x="88881" y="2525"/>
                  </a:lnTo>
                  <a:lnTo>
                    <a:pt x="46966" y="2525"/>
                  </a:lnTo>
                  <a:close/>
                </a:path>
              </a:pathLst>
            </a:custGeom>
            <a:solidFill>
              <a:srgbClr val="C31B28"/>
            </a:solidFill>
            <a:ln w="1262" cap="flat">
              <a:noFill/>
              <a:prstDash val="solid"/>
              <a:miter/>
            </a:ln>
          </p:spPr>
          <p:txBody>
            <a:bodyPr rtlCol="0" anchor="ctr"/>
            <a:lstStyle/>
            <a:p>
              <a:endParaRPr lang="en-QA"/>
            </a:p>
          </p:txBody>
        </p:sp>
      </p:grpSp>
      <p:grpSp>
        <p:nvGrpSpPr>
          <p:cNvPr id="8995" name="Graphic 2">
            <a:extLst>
              <a:ext uri="{FF2B5EF4-FFF2-40B4-BE49-F238E27FC236}">
                <a16:creationId xmlns:a16="http://schemas.microsoft.com/office/drawing/2014/main" id="{B0C44509-C816-F236-6851-F1539FB89538}"/>
              </a:ext>
            </a:extLst>
          </p:cNvPr>
          <p:cNvGrpSpPr/>
          <p:nvPr/>
        </p:nvGrpSpPr>
        <p:grpSpPr>
          <a:xfrm>
            <a:off x="14477276" y="3520289"/>
            <a:ext cx="855664" cy="570413"/>
            <a:chOff x="11307811" y="6464255"/>
            <a:chExt cx="647668" cy="431756"/>
          </a:xfrm>
        </p:grpSpPr>
        <p:sp>
          <p:nvSpPr>
            <p:cNvPr id="8996" name="Freeform 8995">
              <a:extLst>
                <a:ext uri="{FF2B5EF4-FFF2-40B4-BE49-F238E27FC236}">
                  <a16:creationId xmlns:a16="http://schemas.microsoft.com/office/drawing/2014/main" id="{E71AB8A7-470A-9299-CAF9-82225EC7F5ED}"/>
                </a:ext>
              </a:extLst>
            </p:cNvPr>
            <p:cNvSpPr/>
            <p:nvPr/>
          </p:nvSpPr>
          <p:spPr>
            <a:xfrm>
              <a:off x="11307811" y="6464255"/>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1B4991"/>
            </a:solidFill>
            <a:ln w="1262" cap="flat">
              <a:noFill/>
              <a:prstDash val="solid"/>
              <a:miter/>
            </a:ln>
          </p:spPr>
          <p:txBody>
            <a:bodyPr rtlCol="0" anchor="ctr"/>
            <a:lstStyle/>
            <a:p>
              <a:endParaRPr lang="en-QA"/>
            </a:p>
          </p:txBody>
        </p:sp>
        <p:sp>
          <p:nvSpPr>
            <p:cNvPr id="8997" name="Freeform 8996">
              <a:extLst>
                <a:ext uri="{FF2B5EF4-FFF2-40B4-BE49-F238E27FC236}">
                  <a16:creationId xmlns:a16="http://schemas.microsoft.com/office/drawing/2014/main" id="{EECC0668-A30E-8F5A-758C-A38711053893}"/>
                </a:ext>
              </a:extLst>
            </p:cNvPr>
            <p:cNvSpPr/>
            <p:nvPr/>
          </p:nvSpPr>
          <p:spPr>
            <a:xfrm>
              <a:off x="11709542" y="6598958"/>
              <a:ext cx="171196" cy="220044"/>
            </a:xfrm>
            <a:custGeom>
              <a:avLst/>
              <a:gdLst>
                <a:gd name="connsiteX0" fmla="*/ 0 w 171196"/>
                <a:gd name="connsiteY0" fmla="*/ 0 h 220044"/>
                <a:gd name="connsiteX1" fmla="*/ 0 w 171196"/>
                <a:gd name="connsiteY1" fmla="*/ 134450 h 220044"/>
                <a:gd name="connsiteX2" fmla="*/ 85598 w 171196"/>
                <a:gd name="connsiteY2" fmla="*/ 220045 h 220044"/>
                <a:gd name="connsiteX3" fmla="*/ 171196 w 171196"/>
                <a:gd name="connsiteY3" fmla="*/ 134450 h 220044"/>
                <a:gd name="connsiteX4" fmla="*/ 171196 w 171196"/>
                <a:gd name="connsiteY4" fmla="*/ 0 h 220044"/>
                <a:gd name="connsiteX5" fmla="*/ 0 w 171196"/>
                <a:gd name="connsiteY5" fmla="*/ 0 h 220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196" h="220044">
                  <a:moveTo>
                    <a:pt x="0" y="0"/>
                  </a:moveTo>
                  <a:lnTo>
                    <a:pt x="0" y="134450"/>
                  </a:lnTo>
                  <a:cubicBezTo>
                    <a:pt x="0" y="199971"/>
                    <a:pt x="85598" y="220045"/>
                    <a:pt x="85598" y="220045"/>
                  </a:cubicBezTo>
                  <a:cubicBezTo>
                    <a:pt x="85598" y="220045"/>
                    <a:pt x="171196" y="199971"/>
                    <a:pt x="171196" y="134450"/>
                  </a:cubicBezTo>
                  <a:lnTo>
                    <a:pt x="171196" y="0"/>
                  </a:lnTo>
                  <a:lnTo>
                    <a:pt x="0" y="0"/>
                  </a:lnTo>
                  <a:close/>
                </a:path>
              </a:pathLst>
            </a:custGeom>
            <a:solidFill>
              <a:srgbClr val="00A2B8"/>
            </a:solidFill>
            <a:ln w="1262" cap="flat">
              <a:noFill/>
              <a:prstDash val="solid"/>
              <a:miter/>
            </a:ln>
          </p:spPr>
          <p:txBody>
            <a:bodyPr rtlCol="0" anchor="ctr"/>
            <a:lstStyle/>
            <a:p>
              <a:endParaRPr lang="en-QA"/>
            </a:p>
          </p:txBody>
        </p:sp>
        <p:sp>
          <p:nvSpPr>
            <p:cNvPr id="8998" name="Freeform 8997">
              <a:extLst>
                <a:ext uri="{FF2B5EF4-FFF2-40B4-BE49-F238E27FC236}">
                  <a16:creationId xmlns:a16="http://schemas.microsoft.com/office/drawing/2014/main" id="{FED7BE47-7348-1F32-CBE8-31C30738B658}"/>
                </a:ext>
              </a:extLst>
            </p:cNvPr>
            <p:cNvSpPr/>
            <p:nvPr/>
          </p:nvSpPr>
          <p:spPr>
            <a:xfrm>
              <a:off x="11707648" y="6597064"/>
              <a:ext cx="174983" cy="223881"/>
            </a:xfrm>
            <a:custGeom>
              <a:avLst/>
              <a:gdLst>
                <a:gd name="connsiteX0" fmla="*/ 0 w 174983"/>
                <a:gd name="connsiteY0" fmla="*/ 0 h 223881"/>
                <a:gd name="connsiteX1" fmla="*/ 174984 w 174983"/>
                <a:gd name="connsiteY1" fmla="*/ 0 h 223881"/>
                <a:gd name="connsiteX2" fmla="*/ 174984 w 174983"/>
                <a:gd name="connsiteY2" fmla="*/ 136344 h 223881"/>
                <a:gd name="connsiteX3" fmla="*/ 131289 w 174983"/>
                <a:gd name="connsiteY3" fmla="*/ 205324 h 223881"/>
                <a:gd name="connsiteX4" fmla="*/ 101505 w 174983"/>
                <a:gd name="connsiteY4" fmla="*/ 219564 h 223881"/>
                <a:gd name="connsiteX5" fmla="*/ 91696 w 174983"/>
                <a:gd name="connsiteY5" fmla="*/ 222771 h 223881"/>
                <a:gd name="connsiteX6" fmla="*/ 88931 w 174983"/>
                <a:gd name="connsiteY6" fmla="*/ 223529 h 223881"/>
                <a:gd name="connsiteX7" fmla="*/ 88186 w 174983"/>
                <a:gd name="connsiteY7" fmla="*/ 223718 h 223881"/>
                <a:gd name="connsiteX8" fmla="*/ 87997 w 174983"/>
                <a:gd name="connsiteY8" fmla="*/ 223768 h 223881"/>
                <a:gd name="connsiteX9" fmla="*/ 87947 w 174983"/>
                <a:gd name="connsiteY9" fmla="*/ 223781 h 223881"/>
                <a:gd name="connsiteX10" fmla="*/ 87921 w 174983"/>
                <a:gd name="connsiteY10" fmla="*/ 223781 h 223881"/>
                <a:gd name="connsiteX11" fmla="*/ 87492 w 174983"/>
                <a:gd name="connsiteY11" fmla="*/ 221938 h 223881"/>
                <a:gd name="connsiteX12" fmla="*/ 87063 w 174983"/>
                <a:gd name="connsiteY12" fmla="*/ 223781 h 223881"/>
                <a:gd name="connsiteX13" fmla="*/ 87037 w 174983"/>
                <a:gd name="connsiteY13" fmla="*/ 223781 h 223881"/>
                <a:gd name="connsiteX14" fmla="*/ 86986 w 174983"/>
                <a:gd name="connsiteY14" fmla="*/ 223768 h 223881"/>
                <a:gd name="connsiteX15" fmla="*/ 86798 w 174983"/>
                <a:gd name="connsiteY15" fmla="*/ 223718 h 223881"/>
                <a:gd name="connsiteX16" fmla="*/ 86053 w 174983"/>
                <a:gd name="connsiteY16" fmla="*/ 223529 h 223881"/>
                <a:gd name="connsiteX17" fmla="*/ 83288 w 174983"/>
                <a:gd name="connsiteY17" fmla="*/ 222771 h 223881"/>
                <a:gd name="connsiteX18" fmla="*/ 73478 w 174983"/>
                <a:gd name="connsiteY18" fmla="*/ 219564 h 223881"/>
                <a:gd name="connsiteX19" fmla="*/ 43695 w 174983"/>
                <a:gd name="connsiteY19" fmla="*/ 205324 h 223881"/>
                <a:gd name="connsiteX20" fmla="*/ 0 w 174983"/>
                <a:gd name="connsiteY20" fmla="*/ 136344 h 223881"/>
                <a:gd name="connsiteX21" fmla="*/ 0 w 174983"/>
                <a:gd name="connsiteY21" fmla="*/ 0 h 223881"/>
                <a:gd name="connsiteX22" fmla="*/ 87492 w 174983"/>
                <a:gd name="connsiteY22" fmla="*/ 221938 h 223881"/>
                <a:gd name="connsiteX23" fmla="*/ 87063 w 174983"/>
                <a:gd name="connsiteY23" fmla="*/ 223781 h 223881"/>
                <a:gd name="connsiteX24" fmla="*/ 87492 w 174983"/>
                <a:gd name="connsiteY24" fmla="*/ 223882 h 223881"/>
                <a:gd name="connsiteX25" fmla="*/ 87921 w 174983"/>
                <a:gd name="connsiteY25" fmla="*/ 223781 h 223881"/>
                <a:gd name="connsiteX26" fmla="*/ 87492 w 174983"/>
                <a:gd name="connsiteY26" fmla="*/ 221938 h 223881"/>
                <a:gd name="connsiteX27" fmla="*/ 87492 w 174983"/>
                <a:gd name="connsiteY27" fmla="*/ 219994 h 223881"/>
                <a:gd name="connsiteX28" fmla="*/ 87971 w 174983"/>
                <a:gd name="connsiteY28" fmla="*/ 219868 h 223881"/>
                <a:gd name="connsiteX29" fmla="*/ 90648 w 174983"/>
                <a:gd name="connsiteY29" fmla="*/ 219135 h 223881"/>
                <a:gd name="connsiteX30" fmla="*/ 100218 w 174983"/>
                <a:gd name="connsiteY30" fmla="*/ 216004 h 223881"/>
                <a:gd name="connsiteX31" fmla="*/ 129294 w 174983"/>
                <a:gd name="connsiteY31" fmla="*/ 202105 h 223881"/>
                <a:gd name="connsiteX32" fmla="*/ 171196 w 174983"/>
                <a:gd name="connsiteY32" fmla="*/ 136344 h 223881"/>
                <a:gd name="connsiteX33" fmla="*/ 171196 w 174983"/>
                <a:gd name="connsiteY33" fmla="*/ 3787 h 223881"/>
                <a:gd name="connsiteX34" fmla="*/ 3788 w 174983"/>
                <a:gd name="connsiteY34" fmla="*/ 3787 h 223881"/>
                <a:gd name="connsiteX35" fmla="*/ 3788 w 174983"/>
                <a:gd name="connsiteY35" fmla="*/ 136344 h 223881"/>
                <a:gd name="connsiteX36" fmla="*/ 45690 w 174983"/>
                <a:gd name="connsiteY36" fmla="*/ 202105 h 223881"/>
                <a:gd name="connsiteX37" fmla="*/ 74766 w 174983"/>
                <a:gd name="connsiteY37" fmla="*/ 216004 h 223881"/>
                <a:gd name="connsiteX38" fmla="*/ 84335 w 174983"/>
                <a:gd name="connsiteY38" fmla="*/ 219135 h 223881"/>
                <a:gd name="connsiteX39" fmla="*/ 87012 w 174983"/>
                <a:gd name="connsiteY39" fmla="*/ 219868 h 223881"/>
                <a:gd name="connsiteX40" fmla="*/ 87492 w 174983"/>
                <a:gd name="connsiteY40" fmla="*/ 219994 h 223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4983" h="223881">
                  <a:moveTo>
                    <a:pt x="0" y="0"/>
                  </a:moveTo>
                  <a:lnTo>
                    <a:pt x="174984" y="0"/>
                  </a:lnTo>
                  <a:lnTo>
                    <a:pt x="174984" y="136344"/>
                  </a:lnTo>
                  <a:cubicBezTo>
                    <a:pt x="174984" y="170064"/>
                    <a:pt x="152928" y="191967"/>
                    <a:pt x="131289" y="205324"/>
                  </a:cubicBezTo>
                  <a:cubicBezTo>
                    <a:pt x="120443" y="212015"/>
                    <a:pt x="109624" y="216623"/>
                    <a:pt x="101505" y="219564"/>
                  </a:cubicBezTo>
                  <a:cubicBezTo>
                    <a:pt x="97453" y="221029"/>
                    <a:pt x="94069" y="222089"/>
                    <a:pt x="91696" y="222771"/>
                  </a:cubicBezTo>
                  <a:cubicBezTo>
                    <a:pt x="90509" y="223112"/>
                    <a:pt x="89575" y="223365"/>
                    <a:pt x="88931" y="223529"/>
                  </a:cubicBezTo>
                  <a:cubicBezTo>
                    <a:pt x="88603" y="223617"/>
                    <a:pt x="88363" y="223680"/>
                    <a:pt x="88186" y="223718"/>
                  </a:cubicBezTo>
                  <a:cubicBezTo>
                    <a:pt x="88111" y="223743"/>
                    <a:pt x="88048" y="223756"/>
                    <a:pt x="87997" y="223768"/>
                  </a:cubicBezTo>
                  <a:lnTo>
                    <a:pt x="87947" y="223781"/>
                  </a:lnTo>
                  <a:lnTo>
                    <a:pt x="87921" y="223781"/>
                  </a:lnTo>
                  <a:cubicBezTo>
                    <a:pt x="87921" y="223781"/>
                    <a:pt x="87921" y="223781"/>
                    <a:pt x="87492" y="221938"/>
                  </a:cubicBezTo>
                  <a:cubicBezTo>
                    <a:pt x="87063" y="223781"/>
                    <a:pt x="87063" y="223781"/>
                    <a:pt x="87063" y="223781"/>
                  </a:cubicBezTo>
                  <a:lnTo>
                    <a:pt x="87037" y="223781"/>
                  </a:lnTo>
                  <a:lnTo>
                    <a:pt x="86986" y="223768"/>
                  </a:lnTo>
                  <a:cubicBezTo>
                    <a:pt x="86936" y="223756"/>
                    <a:pt x="86873" y="223743"/>
                    <a:pt x="86798" y="223718"/>
                  </a:cubicBezTo>
                  <a:cubicBezTo>
                    <a:pt x="86620" y="223680"/>
                    <a:pt x="86381" y="223617"/>
                    <a:pt x="86053" y="223529"/>
                  </a:cubicBezTo>
                  <a:cubicBezTo>
                    <a:pt x="85408" y="223365"/>
                    <a:pt x="84475" y="223112"/>
                    <a:pt x="83288" y="222771"/>
                  </a:cubicBezTo>
                  <a:cubicBezTo>
                    <a:pt x="80914" y="222089"/>
                    <a:pt x="77531" y="221029"/>
                    <a:pt x="73478" y="219564"/>
                  </a:cubicBezTo>
                  <a:cubicBezTo>
                    <a:pt x="65360" y="216623"/>
                    <a:pt x="54541" y="212015"/>
                    <a:pt x="43695" y="205324"/>
                  </a:cubicBezTo>
                  <a:cubicBezTo>
                    <a:pt x="22056" y="191967"/>
                    <a:pt x="0" y="170064"/>
                    <a:pt x="0" y="136344"/>
                  </a:cubicBezTo>
                  <a:lnTo>
                    <a:pt x="0" y="0"/>
                  </a:lnTo>
                  <a:close/>
                  <a:moveTo>
                    <a:pt x="87492" y="221938"/>
                  </a:moveTo>
                  <a:lnTo>
                    <a:pt x="87063" y="223781"/>
                  </a:lnTo>
                  <a:lnTo>
                    <a:pt x="87492" y="223882"/>
                  </a:lnTo>
                  <a:lnTo>
                    <a:pt x="87921" y="223781"/>
                  </a:lnTo>
                  <a:lnTo>
                    <a:pt x="87492" y="221938"/>
                  </a:lnTo>
                  <a:close/>
                  <a:moveTo>
                    <a:pt x="87492" y="219994"/>
                  </a:moveTo>
                  <a:cubicBezTo>
                    <a:pt x="87631" y="219956"/>
                    <a:pt x="87783" y="219918"/>
                    <a:pt x="87971" y="219868"/>
                  </a:cubicBezTo>
                  <a:cubicBezTo>
                    <a:pt x="88590" y="219704"/>
                    <a:pt x="89487" y="219463"/>
                    <a:pt x="90648" y="219135"/>
                  </a:cubicBezTo>
                  <a:cubicBezTo>
                    <a:pt x="92946" y="218466"/>
                    <a:pt x="96254" y="217444"/>
                    <a:pt x="100218" y="216004"/>
                  </a:cubicBezTo>
                  <a:cubicBezTo>
                    <a:pt x="108159" y="213126"/>
                    <a:pt x="118739" y="208619"/>
                    <a:pt x="129294" y="202105"/>
                  </a:cubicBezTo>
                  <a:cubicBezTo>
                    <a:pt x="150453" y="189039"/>
                    <a:pt x="171196" y="168145"/>
                    <a:pt x="171196" y="136344"/>
                  </a:cubicBezTo>
                  <a:lnTo>
                    <a:pt x="171196" y="3787"/>
                  </a:lnTo>
                  <a:lnTo>
                    <a:pt x="3788" y="3787"/>
                  </a:lnTo>
                  <a:lnTo>
                    <a:pt x="3788" y="136344"/>
                  </a:lnTo>
                  <a:cubicBezTo>
                    <a:pt x="3788" y="168145"/>
                    <a:pt x="24530" y="189039"/>
                    <a:pt x="45690" y="202105"/>
                  </a:cubicBezTo>
                  <a:cubicBezTo>
                    <a:pt x="56245" y="208619"/>
                    <a:pt x="66824" y="213126"/>
                    <a:pt x="74766" y="216004"/>
                  </a:cubicBezTo>
                  <a:cubicBezTo>
                    <a:pt x="78729" y="217444"/>
                    <a:pt x="82037" y="218466"/>
                    <a:pt x="84335" y="219135"/>
                  </a:cubicBezTo>
                  <a:cubicBezTo>
                    <a:pt x="85497" y="219463"/>
                    <a:pt x="86393" y="219704"/>
                    <a:pt x="87012" y="219868"/>
                  </a:cubicBezTo>
                  <a:cubicBezTo>
                    <a:pt x="87201" y="219918"/>
                    <a:pt x="87366" y="219956"/>
                    <a:pt x="87492" y="219994"/>
                  </a:cubicBezTo>
                  <a:close/>
                </a:path>
              </a:pathLst>
            </a:custGeom>
            <a:solidFill>
              <a:srgbClr val="FFFFFF"/>
            </a:solidFill>
            <a:ln w="1262" cap="flat">
              <a:noFill/>
              <a:prstDash val="solid"/>
              <a:miter/>
            </a:ln>
          </p:spPr>
          <p:txBody>
            <a:bodyPr rtlCol="0" anchor="ctr"/>
            <a:lstStyle/>
            <a:p>
              <a:endParaRPr lang="en-QA"/>
            </a:p>
          </p:txBody>
        </p:sp>
        <p:sp>
          <p:nvSpPr>
            <p:cNvPr id="8999" name="Freeform 8998">
              <a:extLst>
                <a:ext uri="{FF2B5EF4-FFF2-40B4-BE49-F238E27FC236}">
                  <a16:creationId xmlns:a16="http://schemas.microsoft.com/office/drawing/2014/main" id="{00A7469B-7ABC-4122-EE10-1296BE19A6AE}"/>
                </a:ext>
              </a:extLst>
            </p:cNvPr>
            <p:cNvSpPr/>
            <p:nvPr/>
          </p:nvSpPr>
          <p:spPr>
            <a:xfrm>
              <a:off x="11711436" y="6732777"/>
              <a:ext cx="167408" cy="83700"/>
            </a:xfrm>
            <a:custGeom>
              <a:avLst/>
              <a:gdLst>
                <a:gd name="connsiteX0" fmla="*/ 0 w 167408"/>
                <a:gd name="connsiteY0" fmla="*/ 0 h 83700"/>
                <a:gd name="connsiteX1" fmla="*/ 83704 w 167408"/>
                <a:gd name="connsiteY1" fmla="*/ 83700 h 83700"/>
                <a:gd name="connsiteX2" fmla="*/ 167408 w 167408"/>
                <a:gd name="connsiteY2" fmla="*/ 0 h 83700"/>
                <a:gd name="connsiteX3" fmla="*/ 0 w 167408"/>
                <a:gd name="connsiteY3" fmla="*/ 0 h 83700"/>
              </a:gdLst>
              <a:ahLst/>
              <a:cxnLst>
                <a:cxn ang="0">
                  <a:pos x="connsiteX0" y="connsiteY0"/>
                </a:cxn>
                <a:cxn ang="0">
                  <a:pos x="connsiteX1" y="connsiteY1"/>
                </a:cxn>
                <a:cxn ang="0">
                  <a:pos x="connsiteX2" y="connsiteY2"/>
                </a:cxn>
                <a:cxn ang="0">
                  <a:pos x="connsiteX3" y="connsiteY3"/>
                </a:cxn>
              </a:cxnLst>
              <a:rect l="l" t="t" r="r" b="b"/>
              <a:pathLst>
                <a:path w="167408" h="83700">
                  <a:moveTo>
                    <a:pt x="0" y="0"/>
                  </a:moveTo>
                  <a:cubicBezTo>
                    <a:pt x="0" y="64133"/>
                    <a:pt x="83704" y="83700"/>
                    <a:pt x="83704" y="83700"/>
                  </a:cubicBezTo>
                  <a:cubicBezTo>
                    <a:pt x="83704" y="83700"/>
                    <a:pt x="167408" y="64006"/>
                    <a:pt x="167408" y="0"/>
                  </a:cubicBezTo>
                  <a:lnTo>
                    <a:pt x="0" y="0"/>
                  </a:lnTo>
                  <a:close/>
                </a:path>
              </a:pathLst>
            </a:custGeom>
            <a:solidFill>
              <a:srgbClr val="A35023"/>
            </a:solidFill>
            <a:ln w="1262" cap="flat">
              <a:noFill/>
              <a:prstDash val="solid"/>
              <a:miter/>
            </a:ln>
          </p:spPr>
          <p:txBody>
            <a:bodyPr rtlCol="0" anchor="ctr"/>
            <a:lstStyle/>
            <a:p>
              <a:endParaRPr lang="en-QA"/>
            </a:p>
          </p:txBody>
        </p:sp>
        <p:sp>
          <p:nvSpPr>
            <p:cNvPr id="9000" name="Freeform 8999">
              <a:extLst>
                <a:ext uri="{FF2B5EF4-FFF2-40B4-BE49-F238E27FC236}">
                  <a16:creationId xmlns:a16="http://schemas.microsoft.com/office/drawing/2014/main" id="{646C02CF-87D7-27CE-33FD-7D026C060DDE}"/>
                </a:ext>
              </a:extLst>
            </p:cNvPr>
            <p:cNvSpPr/>
            <p:nvPr/>
          </p:nvSpPr>
          <p:spPr>
            <a:xfrm>
              <a:off x="11758527" y="6635569"/>
              <a:ext cx="73351" cy="122330"/>
            </a:xfrm>
            <a:custGeom>
              <a:avLst/>
              <a:gdLst>
                <a:gd name="connsiteX0" fmla="*/ 73351 w 73351"/>
                <a:gd name="connsiteY0" fmla="*/ 24491 h 122330"/>
                <a:gd name="connsiteX1" fmla="*/ 48859 w 73351"/>
                <a:gd name="connsiteY1" fmla="*/ 24491 h 122330"/>
                <a:gd name="connsiteX2" fmla="*/ 48859 w 73351"/>
                <a:gd name="connsiteY2" fmla="*/ 0 h 122330"/>
                <a:gd name="connsiteX3" fmla="*/ 24366 w 73351"/>
                <a:gd name="connsiteY3" fmla="*/ 0 h 122330"/>
                <a:gd name="connsiteX4" fmla="*/ 24366 w 73351"/>
                <a:gd name="connsiteY4" fmla="*/ 24491 h 122330"/>
                <a:gd name="connsiteX5" fmla="*/ 0 w 73351"/>
                <a:gd name="connsiteY5" fmla="*/ 24491 h 122330"/>
                <a:gd name="connsiteX6" fmla="*/ 0 w 73351"/>
                <a:gd name="connsiteY6" fmla="*/ 48983 h 122330"/>
                <a:gd name="connsiteX7" fmla="*/ 24366 w 73351"/>
                <a:gd name="connsiteY7" fmla="*/ 48983 h 122330"/>
                <a:gd name="connsiteX8" fmla="*/ 24366 w 73351"/>
                <a:gd name="connsiteY8" fmla="*/ 122331 h 122330"/>
                <a:gd name="connsiteX9" fmla="*/ 48859 w 73351"/>
                <a:gd name="connsiteY9" fmla="*/ 122331 h 122330"/>
                <a:gd name="connsiteX10" fmla="*/ 48859 w 73351"/>
                <a:gd name="connsiteY10" fmla="*/ 48983 h 122330"/>
                <a:gd name="connsiteX11" fmla="*/ 73351 w 73351"/>
                <a:gd name="connsiteY11" fmla="*/ 48983 h 122330"/>
                <a:gd name="connsiteX12" fmla="*/ 73351 w 73351"/>
                <a:gd name="connsiteY12" fmla="*/ 24491 h 122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351" h="122330">
                  <a:moveTo>
                    <a:pt x="73351" y="24491"/>
                  </a:moveTo>
                  <a:lnTo>
                    <a:pt x="48859" y="24491"/>
                  </a:lnTo>
                  <a:lnTo>
                    <a:pt x="48859" y="0"/>
                  </a:lnTo>
                  <a:lnTo>
                    <a:pt x="24366" y="0"/>
                  </a:lnTo>
                  <a:lnTo>
                    <a:pt x="24366" y="24491"/>
                  </a:lnTo>
                  <a:lnTo>
                    <a:pt x="0" y="24491"/>
                  </a:lnTo>
                  <a:lnTo>
                    <a:pt x="0" y="48983"/>
                  </a:lnTo>
                  <a:lnTo>
                    <a:pt x="24366" y="48983"/>
                  </a:lnTo>
                  <a:lnTo>
                    <a:pt x="24366" y="122331"/>
                  </a:lnTo>
                  <a:lnTo>
                    <a:pt x="48859" y="122331"/>
                  </a:lnTo>
                  <a:lnTo>
                    <a:pt x="48859" y="48983"/>
                  </a:lnTo>
                  <a:lnTo>
                    <a:pt x="73351" y="48983"/>
                  </a:lnTo>
                  <a:lnTo>
                    <a:pt x="73351" y="24491"/>
                  </a:lnTo>
                  <a:close/>
                </a:path>
              </a:pathLst>
            </a:custGeom>
            <a:solidFill>
              <a:srgbClr val="000000"/>
            </a:solidFill>
            <a:ln w="1262" cap="flat">
              <a:noFill/>
              <a:prstDash val="solid"/>
              <a:miter/>
            </a:ln>
          </p:spPr>
          <p:txBody>
            <a:bodyPr rtlCol="0" anchor="ctr"/>
            <a:lstStyle/>
            <a:p>
              <a:endParaRPr lang="en-QA"/>
            </a:p>
          </p:txBody>
        </p:sp>
        <p:sp>
          <p:nvSpPr>
            <p:cNvPr id="9001" name="Freeform 9000">
              <a:extLst>
                <a:ext uri="{FF2B5EF4-FFF2-40B4-BE49-F238E27FC236}">
                  <a16:creationId xmlns:a16="http://schemas.microsoft.com/office/drawing/2014/main" id="{D971C02A-862C-8BEB-90C3-D300CAED59D3}"/>
                </a:ext>
              </a:extLst>
            </p:cNvPr>
            <p:cNvSpPr/>
            <p:nvPr/>
          </p:nvSpPr>
          <p:spPr>
            <a:xfrm>
              <a:off x="11307811" y="6464255"/>
              <a:ext cx="323202" cy="215498"/>
            </a:xfrm>
            <a:custGeom>
              <a:avLst/>
              <a:gdLst>
                <a:gd name="connsiteX0" fmla="*/ 323203 w 323202"/>
                <a:gd name="connsiteY0" fmla="*/ 0 h 215498"/>
                <a:gd name="connsiteX1" fmla="*/ 323203 w 323202"/>
                <a:gd name="connsiteY1" fmla="*/ 38630 h 215498"/>
                <a:gd name="connsiteX2" fmla="*/ 266137 w 323202"/>
                <a:gd name="connsiteY2" fmla="*/ 70318 h 215498"/>
                <a:gd name="connsiteX3" fmla="*/ 323203 w 323202"/>
                <a:gd name="connsiteY3" fmla="*/ 70318 h 215498"/>
                <a:gd name="connsiteX4" fmla="*/ 323203 w 323202"/>
                <a:gd name="connsiteY4" fmla="*/ 145181 h 215498"/>
                <a:gd name="connsiteX5" fmla="*/ 248589 w 323202"/>
                <a:gd name="connsiteY5" fmla="*/ 145181 h 215498"/>
                <a:gd name="connsiteX6" fmla="*/ 323203 w 323202"/>
                <a:gd name="connsiteY6" fmla="*/ 186589 h 215498"/>
                <a:gd name="connsiteX7" fmla="*/ 323203 w 323202"/>
                <a:gd name="connsiteY7" fmla="*/ 215499 h 215498"/>
                <a:gd name="connsiteX8" fmla="*/ 289494 w 323202"/>
                <a:gd name="connsiteY8" fmla="*/ 215499 h 215498"/>
                <a:gd name="connsiteX9" fmla="*/ 196699 w 323202"/>
                <a:gd name="connsiteY9" fmla="*/ 163865 h 215498"/>
                <a:gd name="connsiteX10" fmla="*/ 196699 w 323202"/>
                <a:gd name="connsiteY10" fmla="*/ 215499 h 215498"/>
                <a:gd name="connsiteX11" fmla="*/ 126504 w 323202"/>
                <a:gd name="connsiteY11" fmla="*/ 215499 h 215498"/>
                <a:gd name="connsiteX12" fmla="*/ 126504 w 323202"/>
                <a:gd name="connsiteY12" fmla="*/ 154144 h 215498"/>
                <a:gd name="connsiteX13" fmla="*/ 16034 w 323202"/>
                <a:gd name="connsiteY13" fmla="*/ 215499 h 215498"/>
                <a:gd name="connsiteX14" fmla="*/ 0 w 323202"/>
                <a:gd name="connsiteY14" fmla="*/ 215499 h 215498"/>
                <a:gd name="connsiteX15" fmla="*/ 0 w 323202"/>
                <a:gd name="connsiteY15" fmla="*/ 176868 h 215498"/>
                <a:gd name="connsiteX16" fmla="*/ 57066 w 323202"/>
                <a:gd name="connsiteY16" fmla="*/ 145181 h 215498"/>
                <a:gd name="connsiteX17" fmla="*/ 0 w 323202"/>
                <a:gd name="connsiteY17" fmla="*/ 145181 h 215498"/>
                <a:gd name="connsiteX18" fmla="*/ 0 w 323202"/>
                <a:gd name="connsiteY18" fmla="*/ 70318 h 215498"/>
                <a:gd name="connsiteX19" fmla="*/ 74614 w 323202"/>
                <a:gd name="connsiteY19" fmla="*/ 70318 h 215498"/>
                <a:gd name="connsiteX20" fmla="*/ 0 w 323202"/>
                <a:gd name="connsiteY20" fmla="*/ 28784 h 215498"/>
                <a:gd name="connsiteX21" fmla="*/ 0 w 323202"/>
                <a:gd name="connsiteY21" fmla="*/ 0 h 215498"/>
                <a:gd name="connsiteX22" fmla="*/ 33709 w 323202"/>
                <a:gd name="connsiteY22" fmla="*/ 0 h 215498"/>
                <a:gd name="connsiteX23" fmla="*/ 126504 w 323202"/>
                <a:gd name="connsiteY23" fmla="*/ 51508 h 215498"/>
                <a:gd name="connsiteX24" fmla="*/ 126504 w 323202"/>
                <a:gd name="connsiteY24" fmla="*/ 0 h 215498"/>
                <a:gd name="connsiteX25" fmla="*/ 196699 w 323202"/>
                <a:gd name="connsiteY25" fmla="*/ 0 h 215498"/>
                <a:gd name="connsiteX26" fmla="*/ 196699 w 323202"/>
                <a:gd name="connsiteY26" fmla="*/ 61354 h 215498"/>
                <a:gd name="connsiteX27" fmla="*/ 307169 w 323202"/>
                <a:gd name="connsiteY27" fmla="*/ 0 h 215498"/>
                <a:gd name="connsiteX28" fmla="*/ 323203 w 323202"/>
                <a:gd name="connsiteY28" fmla="*/ 0 h 21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3202" h="215498">
                  <a:moveTo>
                    <a:pt x="323203" y="0"/>
                  </a:moveTo>
                  <a:lnTo>
                    <a:pt x="323203" y="38630"/>
                  </a:lnTo>
                  <a:lnTo>
                    <a:pt x="266137" y="70318"/>
                  </a:lnTo>
                  <a:lnTo>
                    <a:pt x="323203" y="70318"/>
                  </a:lnTo>
                  <a:lnTo>
                    <a:pt x="323203" y="145181"/>
                  </a:lnTo>
                  <a:lnTo>
                    <a:pt x="248589" y="145181"/>
                  </a:lnTo>
                  <a:lnTo>
                    <a:pt x="323203" y="186589"/>
                  </a:lnTo>
                  <a:lnTo>
                    <a:pt x="323203" y="215499"/>
                  </a:lnTo>
                  <a:lnTo>
                    <a:pt x="289494" y="215499"/>
                  </a:lnTo>
                  <a:lnTo>
                    <a:pt x="196699" y="163865"/>
                  </a:lnTo>
                  <a:lnTo>
                    <a:pt x="196699" y="215499"/>
                  </a:lnTo>
                  <a:lnTo>
                    <a:pt x="126504" y="215499"/>
                  </a:lnTo>
                  <a:lnTo>
                    <a:pt x="126504" y="154144"/>
                  </a:lnTo>
                  <a:lnTo>
                    <a:pt x="16034" y="215499"/>
                  </a:lnTo>
                  <a:lnTo>
                    <a:pt x="0" y="215499"/>
                  </a:lnTo>
                  <a:lnTo>
                    <a:pt x="0" y="176868"/>
                  </a:lnTo>
                  <a:lnTo>
                    <a:pt x="57066" y="145181"/>
                  </a:lnTo>
                  <a:lnTo>
                    <a:pt x="0" y="145181"/>
                  </a:lnTo>
                  <a:lnTo>
                    <a:pt x="0" y="70318"/>
                  </a:lnTo>
                  <a:lnTo>
                    <a:pt x="74614" y="70318"/>
                  </a:lnTo>
                  <a:lnTo>
                    <a:pt x="0" y="28784"/>
                  </a:lnTo>
                  <a:lnTo>
                    <a:pt x="0" y="0"/>
                  </a:lnTo>
                  <a:lnTo>
                    <a:pt x="33709" y="0"/>
                  </a:lnTo>
                  <a:lnTo>
                    <a:pt x="126504" y="51508"/>
                  </a:lnTo>
                  <a:lnTo>
                    <a:pt x="126504" y="0"/>
                  </a:lnTo>
                  <a:lnTo>
                    <a:pt x="196699" y="0"/>
                  </a:lnTo>
                  <a:lnTo>
                    <a:pt x="196699" y="61354"/>
                  </a:lnTo>
                  <a:lnTo>
                    <a:pt x="307169" y="0"/>
                  </a:lnTo>
                  <a:lnTo>
                    <a:pt x="323203" y="0"/>
                  </a:lnTo>
                  <a:close/>
                </a:path>
              </a:pathLst>
            </a:custGeom>
            <a:solidFill>
              <a:srgbClr val="FFFFFF"/>
            </a:solidFill>
            <a:ln w="1262" cap="flat">
              <a:noFill/>
              <a:prstDash val="solid"/>
              <a:miter/>
            </a:ln>
          </p:spPr>
          <p:txBody>
            <a:bodyPr rtlCol="0" anchor="ctr"/>
            <a:lstStyle/>
            <a:p>
              <a:endParaRPr lang="en-QA"/>
            </a:p>
          </p:txBody>
        </p:sp>
        <p:sp>
          <p:nvSpPr>
            <p:cNvPr id="9002" name="Freeform 9001">
              <a:extLst>
                <a:ext uri="{FF2B5EF4-FFF2-40B4-BE49-F238E27FC236}">
                  <a16:creationId xmlns:a16="http://schemas.microsoft.com/office/drawing/2014/main" id="{B653BDF1-3E6D-5D02-6FE5-B0BD0F19E198}"/>
                </a:ext>
              </a:extLst>
            </p:cNvPr>
            <p:cNvSpPr/>
            <p:nvPr/>
          </p:nvSpPr>
          <p:spPr>
            <a:xfrm>
              <a:off x="11307811" y="6464255"/>
              <a:ext cx="323202" cy="215498"/>
            </a:xfrm>
            <a:custGeom>
              <a:avLst/>
              <a:gdLst>
                <a:gd name="connsiteX0" fmla="*/ 181802 w 323202"/>
                <a:gd name="connsiteY0" fmla="*/ 0 h 215498"/>
                <a:gd name="connsiteX1" fmla="*/ 141401 w 323202"/>
                <a:gd name="connsiteY1" fmla="*/ 0 h 215498"/>
                <a:gd name="connsiteX2" fmla="*/ 141401 w 323202"/>
                <a:gd name="connsiteY2" fmla="*/ 87487 h 215498"/>
                <a:gd name="connsiteX3" fmla="*/ 0 w 323202"/>
                <a:gd name="connsiteY3" fmla="*/ 87487 h 215498"/>
                <a:gd name="connsiteX4" fmla="*/ 0 w 323202"/>
                <a:gd name="connsiteY4" fmla="*/ 127885 h 215498"/>
                <a:gd name="connsiteX5" fmla="*/ 141401 w 323202"/>
                <a:gd name="connsiteY5" fmla="*/ 127885 h 215498"/>
                <a:gd name="connsiteX6" fmla="*/ 141401 w 323202"/>
                <a:gd name="connsiteY6" fmla="*/ 215499 h 215498"/>
                <a:gd name="connsiteX7" fmla="*/ 181802 w 323202"/>
                <a:gd name="connsiteY7" fmla="*/ 215499 h 215498"/>
                <a:gd name="connsiteX8" fmla="*/ 181802 w 323202"/>
                <a:gd name="connsiteY8" fmla="*/ 127885 h 215498"/>
                <a:gd name="connsiteX9" fmla="*/ 323203 w 323202"/>
                <a:gd name="connsiteY9" fmla="*/ 127885 h 215498"/>
                <a:gd name="connsiteX10" fmla="*/ 323203 w 323202"/>
                <a:gd name="connsiteY10" fmla="*/ 87487 h 215498"/>
                <a:gd name="connsiteX11" fmla="*/ 181802 w 323202"/>
                <a:gd name="connsiteY11" fmla="*/ 87487 h 215498"/>
                <a:gd name="connsiteX12" fmla="*/ 181802 w 323202"/>
                <a:gd name="connsiteY12" fmla="*/ 0 h 21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202" h="215498">
                  <a:moveTo>
                    <a:pt x="181802" y="0"/>
                  </a:moveTo>
                  <a:lnTo>
                    <a:pt x="141401" y="0"/>
                  </a:lnTo>
                  <a:lnTo>
                    <a:pt x="141401" y="87487"/>
                  </a:lnTo>
                  <a:lnTo>
                    <a:pt x="0" y="87487"/>
                  </a:lnTo>
                  <a:lnTo>
                    <a:pt x="0" y="127885"/>
                  </a:lnTo>
                  <a:lnTo>
                    <a:pt x="141401" y="127885"/>
                  </a:lnTo>
                  <a:lnTo>
                    <a:pt x="141401" y="215499"/>
                  </a:lnTo>
                  <a:lnTo>
                    <a:pt x="181802" y="215499"/>
                  </a:lnTo>
                  <a:lnTo>
                    <a:pt x="181802" y="127885"/>
                  </a:lnTo>
                  <a:lnTo>
                    <a:pt x="323203" y="127885"/>
                  </a:lnTo>
                  <a:lnTo>
                    <a:pt x="323203" y="87487"/>
                  </a:lnTo>
                  <a:lnTo>
                    <a:pt x="181802" y="87487"/>
                  </a:lnTo>
                  <a:lnTo>
                    <a:pt x="181802" y="0"/>
                  </a:lnTo>
                  <a:close/>
                </a:path>
              </a:pathLst>
            </a:custGeom>
            <a:solidFill>
              <a:srgbClr val="D80027"/>
            </a:solidFill>
            <a:ln w="1262" cap="flat">
              <a:noFill/>
              <a:prstDash val="solid"/>
              <a:miter/>
            </a:ln>
          </p:spPr>
          <p:txBody>
            <a:bodyPr rtlCol="0" anchor="ctr"/>
            <a:lstStyle/>
            <a:p>
              <a:endParaRPr lang="en-QA"/>
            </a:p>
          </p:txBody>
        </p:sp>
        <p:sp>
          <p:nvSpPr>
            <p:cNvPr id="9003" name="Freeform 9002">
              <a:extLst>
                <a:ext uri="{FF2B5EF4-FFF2-40B4-BE49-F238E27FC236}">
                  <a16:creationId xmlns:a16="http://schemas.microsoft.com/office/drawing/2014/main" id="{5107B37F-9413-B26C-8053-1BAB6F5DF096}"/>
                </a:ext>
              </a:extLst>
            </p:cNvPr>
            <p:cNvSpPr/>
            <p:nvPr/>
          </p:nvSpPr>
          <p:spPr>
            <a:xfrm>
              <a:off x="11504510" y="6609437"/>
              <a:ext cx="126503" cy="70317"/>
            </a:xfrm>
            <a:custGeom>
              <a:avLst/>
              <a:gdLst>
                <a:gd name="connsiteX0" fmla="*/ 0 w 126503"/>
                <a:gd name="connsiteY0" fmla="*/ 0 h 70317"/>
                <a:gd name="connsiteX1" fmla="*/ 126504 w 126503"/>
                <a:gd name="connsiteY1" fmla="*/ 70318 h 70317"/>
                <a:gd name="connsiteX2" fmla="*/ 126504 w 126503"/>
                <a:gd name="connsiteY2" fmla="*/ 50371 h 70317"/>
                <a:gd name="connsiteX3" fmla="*/ 35856 w 126503"/>
                <a:gd name="connsiteY3" fmla="*/ 0 h 70317"/>
                <a:gd name="connsiteX4" fmla="*/ 0 w 126503"/>
                <a:gd name="connsiteY4" fmla="*/ 0 h 70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03" h="70317">
                  <a:moveTo>
                    <a:pt x="0" y="0"/>
                  </a:moveTo>
                  <a:lnTo>
                    <a:pt x="126504" y="70318"/>
                  </a:lnTo>
                  <a:lnTo>
                    <a:pt x="126504" y="50371"/>
                  </a:lnTo>
                  <a:lnTo>
                    <a:pt x="35856" y="0"/>
                  </a:lnTo>
                  <a:lnTo>
                    <a:pt x="0" y="0"/>
                  </a:lnTo>
                  <a:close/>
                </a:path>
              </a:pathLst>
            </a:custGeom>
            <a:solidFill>
              <a:srgbClr val="0052B4"/>
            </a:solidFill>
            <a:ln w="1262" cap="flat">
              <a:noFill/>
              <a:prstDash val="solid"/>
              <a:miter/>
            </a:ln>
          </p:spPr>
          <p:txBody>
            <a:bodyPr rtlCol="0" anchor="ctr"/>
            <a:lstStyle/>
            <a:p>
              <a:endParaRPr lang="en-QA"/>
            </a:p>
          </p:txBody>
        </p:sp>
        <p:sp>
          <p:nvSpPr>
            <p:cNvPr id="9004" name="Freeform 9003">
              <a:extLst>
                <a:ext uri="{FF2B5EF4-FFF2-40B4-BE49-F238E27FC236}">
                  <a16:creationId xmlns:a16="http://schemas.microsoft.com/office/drawing/2014/main" id="{1B4A40DF-7B32-FF05-F035-7788D6EF888E}"/>
                </a:ext>
              </a:extLst>
            </p:cNvPr>
            <p:cNvSpPr/>
            <p:nvPr/>
          </p:nvSpPr>
          <p:spPr>
            <a:xfrm>
              <a:off x="11504510" y="6609437"/>
              <a:ext cx="126503" cy="70317"/>
            </a:xfrm>
            <a:custGeom>
              <a:avLst/>
              <a:gdLst>
                <a:gd name="connsiteX0" fmla="*/ 0 w 126503"/>
                <a:gd name="connsiteY0" fmla="*/ 0 h 70317"/>
                <a:gd name="connsiteX1" fmla="*/ 126504 w 126503"/>
                <a:gd name="connsiteY1" fmla="*/ 70318 h 70317"/>
                <a:gd name="connsiteX2" fmla="*/ 126504 w 126503"/>
                <a:gd name="connsiteY2" fmla="*/ 50371 h 70317"/>
                <a:gd name="connsiteX3" fmla="*/ 35856 w 126503"/>
                <a:gd name="connsiteY3" fmla="*/ 0 h 70317"/>
                <a:gd name="connsiteX4" fmla="*/ 0 w 126503"/>
                <a:gd name="connsiteY4" fmla="*/ 0 h 70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03" h="70317">
                  <a:moveTo>
                    <a:pt x="0" y="0"/>
                  </a:moveTo>
                  <a:lnTo>
                    <a:pt x="126504" y="70318"/>
                  </a:lnTo>
                  <a:lnTo>
                    <a:pt x="126504" y="50371"/>
                  </a:lnTo>
                  <a:lnTo>
                    <a:pt x="35856" y="0"/>
                  </a:lnTo>
                  <a:lnTo>
                    <a:pt x="0" y="0"/>
                  </a:lnTo>
                  <a:close/>
                </a:path>
              </a:pathLst>
            </a:custGeom>
            <a:solidFill>
              <a:srgbClr val="FFFFFF"/>
            </a:solidFill>
            <a:ln w="1262" cap="flat">
              <a:noFill/>
              <a:prstDash val="solid"/>
              <a:miter/>
            </a:ln>
          </p:spPr>
          <p:txBody>
            <a:bodyPr rtlCol="0" anchor="ctr"/>
            <a:lstStyle/>
            <a:p>
              <a:endParaRPr lang="en-QA"/>
            </a:p>
          </p:txBody>
        </p:sp>
        <p:sp>
          <p:nvSpPr>
            <p:cNvPr id="9005" name="Freeform 9004">
              <a:extLst>
                <a:ext uri="{FF2B5EF4-FFF2-40B4-BE49-F238E27FC236}">
                  <a16:creationId xmlns:a16="http://schemas.microsoft.com/office/drawing/2014/main" id="{8F775020-95A4-86A7-6679-FCE8AB979205}"/>
                </a:ext>
              </a:extLst>
            </p:cNvPr>
            <p:cNvSpPr/>
            <p:nvPr/>
          </p:nvSpPr>
          <p:spPr>
            <a:xfrm>
              <a:off x="11307811" y="6609437"/>
              <a:ext cx="323202" cy="70317"/>
            </a:xfrm>
            <a:custGeom>
              <a:avLst/>
              <a:gdLst>
                <a:gd name="connsiteX0" fmla="*/ 196699 w 323202"/>
                <a:gd name="connsiteY0" fmla="*/ 0 h 70317"/>
                <a:gd name="connsiteX1" fmla="*/ 323203 w 323202"/>
                <a:gd name="connsiteY1" fmla="*/ 70318 h 70317"/>
                <a:gd name="connsiteX2" fmla="*/ 323203 w 323202"/>
                <a:gd name="connsiteY2" fmla="*/ 50371 h 70317"/>
                <a:gd name="connsiteX3" fmla="*/ 232555 w 323202"/>
                <a:gd name="connsiteY3" fmla="*/ 0 h 70317"/>
                <a:gd name="connsiteX4" fmla="*/ 196699 w 323202"/>
                <a:gd name="connsiteY4" fmla="*/ 0 h 70317"/>
                <a:gd name="connsiteX5" fmla="*/ 90648 w 323202"/>
                <a:gd name="connsiteY5" fmla="*/ 0 h 70317"/>
                <a:gd name="connsiteX6" fmla="*/ 0 w 323202"/>
                <a:gd name="connsiteY6" fmla="*/ 50371 h 70317"/>
                <a:gd name="connsiteX7" fmla="*/ 0 w 323202"/>
                <a:gd name="connsiteY7" fmla="*/ 70318 h 70317"/>
                <a:gd name="connsiteX8" fmla="*/ 126504 w 323202"/>
                <a:gd name="connsiteY8" fmla="*/ 0 h 70317"/>
                <a:gd name="connsiteX9" fmla="*/ 90648 w 323202"/>
                <a:gd name="connsiteY9" fmla="*/ 0 h 70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202" h="70317">
                  <a:moveTo>
                    <a:pt x="196699" y="0"/>
                  </a:moveTo>
                  <a:lnTo>
                    <a:pt x="323203" y="70318"/>
                  </a:lnTo>
                  <a:lnTo>
                    <a:pt x="323203" y="50371"/>
                  </a:lnTo>
                  <a:lnTo>
                    <a:pt x="232555" y="0"/>
                  </a:lnTo>
                  <a:lnTo>
                    <a:pt x="196699" y="0"/>
                  </a:lnTo>
                  <a:close/>
                  <a:moveTo>
                    <a:pt x="90648" y="0"/>
                  </a:moveTo>
                  <a:lnTo>
                    <a:pt x="0" y="50371"/>
                  </a:lnTo>
                  <a:lnTo>
                    <a:pt x="0" y="70318"/>
                  </a:lnTo>
                  <a:lnTo>
                    <a:pt x="126504" y="0"/>
                  </a:lnTo>
                  <a:lnTo>
                    <a:pt x="90648" y="0"/>
                  </a:lnTo>
                  <a:close/>
                </a:path>
              </a:pathLst>
            </a:custGeom>
            <a:solidFill>
              <a:srgbClr val="D80027"/>
            </a:solidFill>
            <a:ln w="1262" cap="flat">
              <a:noFill/>
              <a:prstDash val="solid"/>
              <a:miter/>
            </a:ln>
          </p:spPr>
          <p:txBody>
            <a:bodyPr rtlCol="0" anchor="ctr"/>
            <a:lstStyle/>
            <a:p>
              <a:endParaRPr lang="en-QA"/>
            </a:p>
          </p:txBody>
        </p:sp>
        <p:sp>
          <p:nvSpPr>
            <p:cNvPr id="9006" name="Freeform 9005">
              <a:extLst>
                <a:ext uri="{FF2B5EF4-FFF2-40B4-BE49-F238E27FC236}">
                  <a16:creationId xmlns:a16="http://schemas.microsoft.com/office/drawing/2014/main" id="{B4059E0D-F01B-C11F-2BC3-A8026BB0E4A1}"/>
                </a:ext>
              </a:extLst>
            </p:cNvPr>
            <p:cNvSpPr/>
            <p:nvPr/>
          </p:nvSpPr>
          <p:spPr>
            <a:xfrm>
              <a:off x="11307811" y="6464255"/>
              <a:ext cx="126503" cy="70191"/>
            </a:xfrm>
            <a:custGeom>
              <a:avLst/>
              <a:gdLst>
                <a:gd name="connsiteX0" fmla="*/ 126504 w 126503"/>
                <a:gd name="connsiteY0" fmla="*/ 70191 h 70191"/>
                <a:gd name="connsiteX1" fmla="*/ 0 w 126503"/>
                <a:gd name="connsiteY1" fmla="*/ 0 h 70191"/>
                <a:gd name="connsiteX2" fmla="*/ 0 w 126503"/>
                <a:gd name="connsiteY2" fmla="*/ 19820 h 70191"/>
                <a:gd name="connsiteX3" fmla="*/ 90648 w 126503"/>
                <a:gd name="connsiteY3" fmla="*/ 70191 h 70191"/>
                <a:gd name="connsiteX4" fmla="*/ 126504 w 126503"/>
                <a:gd name="connsiteY4" fmla="*/ 70191 h 70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03" h="70191">
                  <a:moveTo>
                    <a:pt x="126504" y="70191"/>
                  </a:moveTo>
                  <a:lnTo>
                    <a:pt x="0" y="0"/>
                  </a:lnTo>
                  <a:lnTo>
                    <a:pt x="0" y="19820"/>
                  </a:lnTo>
                  <a:lnTo>
                    <a:pt x="90648" y="70191"/>
                  </a:lnTo>
                  <a:lnTo>
                    <a:pt x="126504" y="70191"/>
                  </a:lnTo>
                  <a:close/>
                </a:path>
              </a:pathLst>
            </a:custGeom>
            <a:solidFill>
              <a:srgbClr val="0052B4"/>
            </a:solidFill>
            <a:ln w="1262" cap="flat">
              <a:noFill/>
              <a:prstDash val="solid"/>
              <a:miter/>
            </a:ln>
          </p:spPr>
          <p:txBody>
            <a:bodyPr rtlCol="0" anchor="ctr"/>
            <a:lstStyle/>
            <a:p>
              <a:endParaRPr lang="en-QA"/>
            </a:p>
          </p:txBody>
        </p:sp>
        <p:sp>
          <p:nvSpPr>
            <p:cNvPr id="9007" name="Freeform 9006">
              <a:extLst>
                <a:ext uri="{FF2B5EF4-FFF2-40B4-BE49-F238E27FC236}">
                  <a16:creationId xmlns:a16="http://schemas.microsoft.com/office/drawing/2014/main" id="{9A04EA12-1160-43BE-74D9-C526BB1ADC30}"/>
                </a:ext>
              </a:extLst>
            </p:cNvPr>
            <p:cNvSpPr/>
            <p:nvPr/>
          </p:nvSpPr>
          <p:spPr>
            <a:xfrm>
              <a:off x="11307811" y="6464255"/>
              <a:ext cx="126503" cy="70191"/>
            </a:xfrm>
            <a:custGeom>
              <a:avLst/>
              <a:gdLst>
                <a:gd name="connsiteX0" fmla="*/ 126504 w 126503"/>
                <a:gd name="connsiteY0" fmla="*/ 70191 h 70191"/>
                <a:gd name="connsiteX1" fmla="*/ 0 w 126503"/>
                <a:gd name="connsiteY1" fmla="*/ 0 h 70191"/>
                <a:gd name="connsiteX2" fmla="*/ 0 w 126503"/>
                <a:gd name="connsiteY2" fmla="*/ 19820 h 70191"/>
                <a:gd name="connsiteX3" fmla="*/ 90648 w 126503"/>
                <a:gd name="connsiteY3" fmla="*/ 70191 h 70191"/>
                <a:gd name="connsiteX4" fmla="*/ 126504 w 126503"/>
                <a:gd name="connsiteY4" fmla="*/ 70191 h 70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03" h="70191">
                  <a:moveTo>
                    <a:pt x="126504" y="70191"/>
                  </a:moveTo>
                  <a:lnTo>
                    <a:pt x="0" y="0"/>
                  </a:lnTo>
                  <a:lnTo>
                    <a:pt x="0" y="19820"/>
                  </a:lnTo>
                  <a:lnTo>
                    <a:pt x="90648" y="70191"/>
                  </a:lnTo>
                  <a:lnTo>
                    <a:pt x="126504" y="70191"/>
                  </a:lnTo>
                  <a:close/>
                </a:path>
              </a:pathLst>
            </a:custGeom>
            <a:solidFill>
              <a:srgbClr val="FFFFFF"/>
            </a:solidFill>
            <a:ln w="1262" cap="flat">
              <a:noFill/>
              <a:prstDash val="solid"/>
              <a:miter/>
            </a:ln>
          </p:spPr>
          <p:txBody>
            <a:bodyPr rtlCol="0" anchor="ctr"/>
            <a:lstStyle/>
            <a:p>
              <a:endParaRPr lang="en-QA"/>
            </a:p>
          </p:txBody>
        </p:sp>
        <p:sp>
          <p:nvSpPr>
            <p:cNvPr id="9008" name="Freeform 9007">
              <a:extLst>
                <a:ext uri="{FF2B5EF4-FFF2-40B4-BE49-F238E27FC236}">
                  <a16:creationId xmlns:a16="http://schemas.microsoft.com/office/drawing/2014/main" id="{2D64FA7F-8052-A800-0B52-A5301D96AA1B}"/>
                </a:ext>
              </a:extLst>
            </p:cNvPr>
            <p:cNvSpPr/>
            <p:nvPr/>
          </p:nvSpPr>
          <p:spPr>
            <a:xfrm>
              <a:off x="11307811" y="6464255"/>
              <a:ext cx="323202" cy="70191"/>
            </a:xfrm>
            <a:custGeom>
              <a:avLst/>
              <a:gdLst>
                <a:gd name="connsiteX0" fmla="*/ 126504 w 323202"/>
                <a:gd name="connsiteY0" fmla="*/ 70191 h 70191"/>
                <a:gd name="connsiteX1" fmla="*/ 0 w 323202"/>
                <a:gd name="connsiteY1" fmla="*/ 0 h 70191"/>
                <a:gd name="connsiteX2" fmla="*/ 0 w 323202"/>
                <a:gd name="connsiteY2" fmla="*/ 19820 h 70191"/>
                <a:gd name="connsiteX3" fmla="*/ 90648 w 323202"/>
                <a:gd name="connsiteY3" fmla="*/ 70191 h 70191"/>
                <a:gd name="connsiteX4" fmla="*/ 126504 w 323202"/>
                <a:gd name="connsiteY4" fmla="*/ 70191 h 70191"/>
                <a:gd name="connsiteX5" fmla="*/ 232555 w 323202"/>
                <a:gd name="connsiteY5" fmla="*/ 70191 h 70191"/>
                <a:gd name="connsiteX6" fmla="*/ 323203 w 323202"/>
                <a:gd name="connsiteY6" fmla="*/ 19820 h 70191"/>
                <a:gd name="connsiteX7" fmla="*/ 323203 w 323202"/>
                <a:gd name="connsiteY7" fmla="*/ 0 h 70191"/>
                <a:gd name="connsiteX8" fmla="*/ 196699 w 323202"/>
                <a:gd name="connsiteY8" fmla="*/ 70191 h 70191"/>
                <a:gd name="connsiteX9" fmla="*/ 232555 w 323202"/>
                <a:gd name="connsiteY9" fmla="*/ 70191 h 7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202" h="70191">
                  <a:moveTo>
                    <a:pt x="126504" y="70191"/>
                  </a:moveTo>
                  <a:lnTo>
                    <a:pt x="0" y="0"/>
                  </a:lnTo>
                  <a:lnTo>
                    <a:pt x="0" y="19820"/>
                  </a:lnTo>
                  <a:lnTo>
                    <a:pt x="90648" y="70191"/>
                  </a:lnTo>
                  <a:lnTo>
                    <a:pt x="126504" y="70191"/>
                  </a:lnTo>
                  <a:close/>
                  <a:moveTo>
                    <a:pt x="232555" y="70191"/>
                  </a:moveTo>
                  <a:lnTo>
                    <a:pt x="323203" y="19820"/>
                  </a:lnTo>
                  <a:lnTo>
                    <a:pt x="323203" y="0"/>
                  </a:lnTo>
                  <a:lnTo>
                    <a:pt x="196699" y="70191"/>
                  </a:lnTo>
                  <a:lnTo>
                    <a:pt x="232555" y="70191"/>
                  </a:lnTo>
                  <a:close/>
                </a:path>
              </a:pathLst>
            </a:custGeom>
            <a:solidFill>
              <a:srgbClr val="D80027"/>
            </a:solidFill>
            <a:ln w="1262" cap="flat">
              <a:noFill/>
              <a:prstDash val="solid"/>
              <a:miter/>
            </a:ln>
          </p:spPr>
          <p:txBody>
            <a:bodyPr rtlCol="0" anchor="ctr"/>
            <a:lstStyle/>
            <a:p>
              <a:endParaRPr lang="en-QA"/>
            </a:p>
          </p:txBody>
        </p:sp>
      </p:grpSp>
      <p:grpSp>
        <p:nvGrpSpPr>
          <p:cNvPr id="9040" name="Graphic 2">
            <a:extLst>
              <a:ext uri="{FF2B5EF4-FFF2-40B4-BE49-F238E27FC236}">
                <a16:creationId xmlns:a16="http://schemas.microsoft.com/office/drawing/2014/main" id="{CE2FBAF3-628E-05F0-0A3F-20D3350DE12E}"/>
              </a:ext>
            </a:extLst>
          </p:cNvPr>
          <p:cNvGrpSpPr/>
          <p:nvPr/>
        </p:nvGrpSpPr>
        <p:grpSpPr>
          <a:xfrm>
            <a:off x="13121222" y="6732633"/>
            <a:ext cx="855664" cy="570396"/>
            <a:chOff x="10281389" y="8895737"/>
            <a:chExt cx="647668" cy="431743"/>
          </a:xfrm>
        </p:grpSpPr>
        <p:sp>
          <p:nvSpPr>
            <p:cNvPr id="9041" name="Freeform 9040">
              <a:extLst>
                <a:ext uri="{FF2B5EF4-FFF2-40B4-BE49-F238E27FC236}">
                  <a16:creationId xmlns:a16="http://schemas.microsoft.com/office/drawing/2014/main" id="{C7B7F43C-2417-DC4C-389B-62340AF99814}"/>
                </a:ext>
              </a:extLst>
            </p:cNvPr>
            <p:cNvSpPr/>
            <p:nvPr/>
          </p:nvSpPr>
          <p:spPr>
            <a:xfrm>
              <a:off x="10281389" y="8895737"/>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6DA544"/>
            </a:solidFill>
            <a:ln w="1262" cap="flat">
              <a:noFill/>
              <a:prstDash val="solid"/>
              <a:miter/>
            </a:ln>
          </p:spPr>
          <p:txBody>
            <a:bodyPr rtlCol="0" anchor="ctr"/>
            <a:lstStyle/>
            <a:p>
              <a:endParaRPr lang="en-QA"/>
            </a:p>
          </p:txBody>
        </p:sp>
        <p:sp>
          <p:nvSpPr>
            <p:cNvPr id="9042" name="Freeform 9041">
              <a:extLst>
                <a:ext uri="{FF2B5EF4-FFF2-40B4-BE49-F238E27FC236}">
                  <a16:creationId xmlns:a16="http://schemas.microsoft.com/office/drawing/2014/main" id="{5D30B61D-1A6B-8D13-211B-93BE1D4A6615}"/>
                </a:ext>
              </a:extLst>
            </p:cNvPr>
            <p:cNvSpPr/>
            <p:nvPr/>
          </p:nvSpPr>
          <p:spPr>
            <a:xfrm>
              <a:off x="10281389" y="8895737"/>
              <a:ext cx="647668" cy="143906"/>
            </a:xfrm>
            <a:custGeom>
              <a:avLst/>
              <a:gdLst>
                <a:gd name="connsiteX0" fmla="*/ 0 w 647668"/>
                <a:gd name="connsiteY0" fmla="*/ 0 h 143906"/>
                <a:gd name="connsiteX1" fmla="*/ 647668 w 647668"/>
                <a:gd name="connsiteY1" fmla="*/ 0 h 143906"/>
                <a:gd name="connsiteX2" fmla="*/ 647668 w 647668"/>
                <a:gd name="connsiteY2" fmla="*/ 143906 h 143906"/>
                <a:gd name="connsiteX3" fmla="*/ 0 w 647668"/>
                <a:gd name="connsiteY3" fmla="*/ 143906 h 143906"/>
                <a:gd name="connsiteX4" fmla="*/ 0 w 647668"/>
                <a:gd name="connsiteY4" fmla="*/ 0 h 14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06">
                  <a:moveTo>
                    <a:pt x="0" y="0"/>
                  </a:moveTo>
                  <a:lnTo>
                    <a:pt x="647668" y="0"/>
                  </a:lnTo>
                  <a:lnTo>
                    <a:pt x="647668" y="143906"/>
                  </a:lnTo>
                  <a:lnTo>
                    <a:pt x="0" y="143906"/>
                  </a:lnTo>
                  <a:lnTo>
                    <a:pt x="0" y="0"/>
                  </a:lnTo>
                  <a:close/>
                </a:path>
              </a:pathLst>
            </a:custGeom>
            <a:solidFill>
              <a:srgbClr val="FFDA44"/>
            </a:solidFill>
            <a:ln w="1262" cap="flat">
              <a:noFill/>
              <a:prstDash val="solid"/>
              <a:miter/>
            </a:ln>
          </p:spPr>
          <p:txBody>
            <a:bodyPr rtlCol="0" anchor="ctr"/>
            <a:lstStyle/>
            <a:p>
              <a:endParaRPr lang="en-QA"/>
            </a:p>
          </p:txBody>
        </p:sp>
        <p:sp>
          <p:nvSpPr>
            <p:cNvPr id="9043" name="Freeform 9042">
              <a:extLst>
                <a:ext uri="{FF2B5EF4-FFF2-40B4-BE49-F238E27FC236}">
                  <a16:creationId xmlns:a16="http://schemas.microsoft.com/office/drawing/2014/main" id="{C3704ECE-628A-3D1B-3D2F-596F9F2ACEB0}"/>
                </a:ext>
              </a:extLst>
            </p:cNvPr>
            <p:cNvSpPr/>
            <p:nvPr/>
          </p:nvSpPr>
          <p:spPr>
            <a:xfrm>
              <a:off x="10281389" y="9183562"/>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D80027"/>
            </a:solidFill>
            <a:ln w="1262" cap="flat">
              <a:noFill/>
              <a:prstDash val="solid"/>
              <a:miter/>
            </a:ln>
          </p:spPr>
          <p:txBody>
            <a:bodyPr rtlCol="0" anchor="ctr"/>
            <a:lstStyle/>
            <a:p>
              <a:endParaRPr lang="en-QA"/>
            </a:p>
          </p:txBody>
        </p:sp>
        <p:sp>
          <p:nvSpPr>
            <p:cNvPr id="9044" name="Freeform 9043">
              <a:extLst>
                <a:ext uri="{FF2B5EF4-FFF2-40B4-BE49-F238E27FC236}">
                  <a16:creationId xmlns:a16="http://schemas.microsoft.com/office/drawing/2014/main" id="{75DB01B6-61B6-5BA6-2FC1-974FE1447D5F}"/>
                </a:ext>
              </a:extLst>
            </p:cNvPr>
            <p:cNvSpPr/>
            <p:nvPr/>
          </p:nvSpPr>
          <p:spPr>
            <a:xfrm>
              <a:off x="10443307" y="8957622"/>
              <a:ext cx="323834" cy="307973"/>
            </a:xfrm>
            <a:custGeom>
              <a:avLst/>
              <a:gdLst>
                <a:gd name="connsiteX0" fmla="*/ 323834 w 323834"/>
                <a:gd name="connsiteY0" fmla="*/ 117635 h 307973"/>
                <a:gd name="connsiteX1" fmla="*/ 200146 w 323834"/>
                <a:gd name="connsiteY1" fmla="*/ 117635 h 307973"/>
                <a:gd name="connsiteX2" fmla="*/ 161917 w 323834"/>
                <a:gd name="connsiteY2" fmla="*/ 0 h 307973"/>
                <a:gd name="connsiteX3" fmla="*/ 123688 w 323834"/>
                <a:gd name="connsiteY3" fmla="*/ 117635 h 307973"/>
                <a:gd name="connsiteX4" fmla="*/ 0 w 323834"/>
                <a:gd name="connsiteY4" fmla="*/ 117635 h 307973"/>
                <a:gd name="connsiteX5" fmla="*/ 100066 w 323834"/>
                <a:gd name="connsiteY5" fmla="*/ 190339 h 307973"/>
                <a:gd name="connsiteX6" fmla="*/ 61851 w 323834"/>
                <a:gd name="connsiteY6" fmla="*/ 307974 h 307973"/>
                <a:gd name="connsiteX7" fmla="*/ 161917 w 323834"/>
                <a:gd name="connsiteY7" fmla="*/ 236102 h 307973"/>
                <a:gd name="connsiteX8" fmla="*/ 261983 w 323834"/>
                <a:gd name="connsiteY8" fmla="*/ 307974 h 307973"/>
                <a:gd name="connsiteX9" fmla="*/ 223768 w 323834"/>
                <a:gd name="connsiteY9" fmla="*/ 190339 h 307973"/>
                <a:gd name="connsiteX10" fmla="*/ 323834 w 323834"/>
                <a:gd name="connsiteY10" fmla="*/ 117635 h 30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3834" h="307973">
                  <a:moveTo>
                    <a:pt x="323834" y="117635"/>
                  </a:moveTo>
                  <a:lnTo>
                    <a:pt x="200146" y="117635"/>
                  </a:lnTo>
                  <a:lnTo>
                    <a:pt x="161917" y="0"/>
                  </a:lnTo>
                  <a:lnTo>
                    <a:pt x="123688" y="117635"/>
                  </a:lnTo>
                  <a:lnTo>
                    <a:pt x="0" y="117635"/>
                  </a:lnTo>
                  <a:lnTo>
                    <a:pt x="100066" y="190339"/>
                  </a:lnTo>
                  <a:lnTo>
                    <a:pt x="61851" y="307974"/>
                  </a:lnTo>
                  <a:lnTo>
                    <a:pt x="161917" y="236102"/>
                  </a:lnTo>
                  <a:lnTo>
                    <a:pt x="261983" y="307974"/>
                  </a:lnTo>
                  <a:lnTo>
                    <a:pt x="223768" y="190339"/>
                  </a:lnTo>
                  <a:lnTo>
                    <a:pt x="323834" y="117635"/>
                  </a:lnTo>
                  <a:close/>
                </a:path>
              </a:pathLst>
            </a:custGeom>
            <a:solidFill>
              <a:srgbClr val="FFFFFF"/>
            </a:solidFill>
            <a:ln w="1262" cap="flat">
              <a:noFill/>
              <a:prstDash val="solid"/>
              <a:miter/>
            </a:ln>
          </p:spPr>
          <p:txBody>
            <a:bodyPr rtlCol="0" anchor="ctr"/>
            <a:lstStyle/>
            <a:p>
              <a:endParaRPr lang="en-QA"/>
            </a:p>
          </p:txBody>
        </p:sp>
      </p:grpSp>
      <p:grpSp>
        <p:nvGrpSpPr>
          <p:cNvPr id="9045" name="Graphic 2">
            <a:extLst>
              <a:ext uri="{FF2B5EF4-FFF2-40B4-BE49-F238E27FC236}">
                <a16:creationId xmlns:a16="http://schemas.microsoft.com/office/drawing/2014/main" id="{C88D875B-0FD3-3A81-4839-7517313904C6}"/>
              </a:ext>
            </a:extLst>
          </p:cNvPr>
          <p:cNvGrpSpPr/>
          <p:nvPr/>
        </p:nvGrpSpPr>
        <p:grpSpPr>
          <a:xfrm>
            <a:off x="13121222" y="5661841"/>
            <a:ext cx="855664" cy="570413"/>
            <a:chOff x="10281389" y="8085235"/>
            <a:chExt cx="647668" cy="431756"/>
          </a:xfrm>
        </p:grpSpPr>
        <p:sp>
          <p:nvSpPr>
            <p:cNvPr id="9046" name="Freeform 9045">
              <a:extLst>
                <a:ext uri="{FF2B5EF4-FFF2-40B4-BE49-F238E27FC236}">
                  <a16:creationId xmlns:a16="http://schemas.microsoft.com/office/drawing/2014/main" id="{AD4ECBE1-3C94-D5D1-0815-8EA647A7FC4B}"/>
                </a:ext>
              </a:extLst>
            </p:cNvPr>
            <p:cNvSpPr/>
            <p:nvPr/>
          </p:nvSpPr>
          <p:spPr>
            <a:xfrm>
              <a:off x="10281389" y="8085235"/>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DA44"/>
            </a:solidFill>
            <a:ln w="1262" cap="flat">
              <a:noFill/>
              <a:prstDash val="solid"/>
              <a:miter/>
            </a:ln>
          </p:spPr>
          <p:txBody>
            <a:bodyPr rtlCol="0" anchor="ctr"/>
            <a:lstStyle/>
            <a:p>
              <a:endParaRPr lang="en-QA"/>
            </a:p>
          </p:txBody>
        </p:sp>
        <p:sp>
          <p:nvSpPr>
            <p:cNvPr id="9047" name="Freeform 9046">
              <a:extLst>
                <a:ext uri="{FF2B5EF4-FFF2-40B4-BE49-F238E27FC236}">
                  <a16:creationId xmlns:a16="http://schemas.microsoft.com/office/drawing/2014/main" id="{B2EBCA91-1D86-09DD-62D5-73335929CEF3}"/>
                </a:ext>
              </a:extLst>
            </p:cNvPr>
            <p:cNvSpPr/>
            <p:nvPr/>
          </p:nvSpPr>
          <p:spPr>
            <a:xfrm>
              <a:off x="10281389" y="8085235"/>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6DA544"/>
            </a:solidFill>
            <a:ln w="1262" cap="flat">
              <a:noFill/>
              <a:prstDash val="solid"/>
              <a:miter/>
            </a:ln>
          </p:spPr>
          <p:txBody>
            <a:bodyPr rtlCol="0" anchor="ctr"/>
            <a:lstStyle/>
            <a:p>
              <a:endParaRPr lang="en-QA"/>
            </a:p>
          </p:txBody>
        </p:sp>
        <p:sp>
          <p:nvSpPr>
            <p:cNvPr id="9048" name="Freeform 9047">
              <a:extLst>
                <a:ext uri="{FF2B5EF4-FFF2-40B4-BE49-F238E27FC236}">
                  <a16:creationId xmlns:a16="http://schemas.microsoft.com/office/drawing/2014/main" id="{1119263D-3ED1-BB82-2585-5F3997F44087}"/>
                </a:ext>
              </a:extLst>
            </p:cNvPr>
            <p:cNvSpPr/>
            <p:nvPr/>
          </p:nvSpPr>
          <p:spPr>
            <a:xfrm>
              <a:off x="10713168" y="8085235"/>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grpSp>
      <p:grpSp>
        <p:nvGrpSpPr>
          <p:cNvPr id="9049" name="Graphic 2">
            <a:extLst>
              <a:ext uri="{FF2B5EF4-FFF2-40B4-BE49-F238E27FC236}">
                <a16:creationId xmlns:a16="http://schemas.microsoft.com/office/drawing/2014/main" id="{7E483FC6-5014-8C89-C73F-9A54B9F66818}"/>
              </a:ext>
            </a:extLst>
          </p:cNvPr>
          <p:cNvGrpSpPr/>
          <p:nvPr/>
        </p:nvGrpSpPr>
        <p:grpSpPr>
          <a:xfrm>
            <a:off x="13121222" y="4591065"/>
            <a:ext cx="855664" cy="570429"/>
            <a:chOff x="10281389" y="7274745"/>
            <a:chExt cx="647668" cy="431768"/>
          </a:xfrm>
        </p:grpSpPr>
        <p:sp>
          <p:nvSpPr>
            <p:cNvPr id="9050" name="Freeform 9049">
              <a:extLst>
                <a:ext uri="{FF2B5EF4-FFF2-40B4-BE49-F238E27FC236}">
                  <a16:creationId xmlns:a16="http://schemas.microsoft.com/office/drawing/2014/main" id="{DB4ADF63-1CF2-63D3-5D5E-58FCB596A1EF}"/>
                </a:ext>
              </a:extLst>
            </p:cNvPr>
            <p:cNvSpPr/>
            <p:nvPr/>
          </p:nvSpPr>
          <p:spPr>
            <a:xfrm>
              <a:off x="10281389" y="7274745"/>
              <a:ext cx="647668" cy="431768"/>
            </a:xfrm>
            <a:custGeom>
              <a:avLst/>
              <a:gdLst>
                <a:gd name="connsiteX0" fmla="*/ 0 w 647668"/>
                <a:gd name="connsiteY0" fmla="*/ 0 h 431768"/>
                <a:gd name="connsiteX1" fmla="*/ 647668 w 647668"/>
                <a:gd name="connsiteY1" fmla="*/ 0 h 431768"/>
                <a:gd name="connsiteX2" fmla="*/ 647668 w 647668"/>
                <a:gd name="connsiteY2" fmla="*/ 431769 h 431768"/>
                <a:gd name="connsiteX3" fmla="*/ 0 w 647668"/>
                <a:gd name="connsiteY3" fmla="*/ 431769 h 431768"/>
                <a:gd name="connsiteX4" fmla="*/ 0 w 647668"/>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68">
                  <a:moveTo>
                    <a:pt x="0" y="0"/>
                  </a:moveTo>
                  <a:lnTo>
                    <a:pt x="647668" y="0"/>
                  </a:lnTo>
                  <a:lnTo>
                    <a:pt x="647668" y="431769"/>
                  </a:lnTo>
                  <a:lnTo>
                    <a:pt x="0" y="431769"/>
                  </a:lnTo>
                  <a:lnTo>
                    <a:pt x="0" y="0"/>
                  </a:lnTo>
                  <a:close/>
                </a:path>
              </a:pathLst>
            </a:custGeom>
            <a:solidFill>
              <a:srgbClr val="FFDA44"/>
            </a:solidFill>
            <a:ln w="1262" cap="flat">
              <a:noFill/>
              <a:prstDash val="solid"/>
              <a:miter/>
            </a:ln>
          </p:spPr>
          <p:txBody>
            <a:bodyPr rtlCol="0" anchor="ctr"/>
            <a:lstStyle/>
            <a:p>
              <a:endParaRPr lang="en-QA"/>
            </a:p>
          </p:txBody>
        </p:sp>
        <p:sp>
          <p:nvSpPr>
            <p:cNvPr id="9051" name="Freeform 9050">
              <a:extLst>
                <a:ext uri="{FF2B5EF4-FFF2-40B4-BE49-F238E27FC236}">
                  <a16:creationId xmlns:a16="http://schemas.microsoft.com/office/drawing/2014/main" id="{B5344CF3-F34E-7A38-ECFC-4F41A8BC2F46}"/>
                </a:ext>
              </a:extLst>
            </p:cNvPr>
            <p:cNvSpPr/>
            <p:nvPr/>
          </p:nvSpPr>
          <p:spPr>
            <a:xfrm>
              <a:off x="10281389" y="7274745"/>
              <a:ext cx="647668" cy="431756"/>
            </a:xfrm>
            <a:custGeom>
              <a:avLst/>
              <a:gdLst>
                <a:gd name="connsiteX0" fmla="*/ 485587 w 647668"/>
                <a:gd name="connsiteY0" fmla="*/ 431756 h 431756"/>
                <a:gd name="connsiteX1" fmla="*/ 323834 w 647668"/>
                <a:gd name="connsiteY1" fmla="*/ 211182 h 431756"/>
                <a:gd name="connsiteX2" fmla="*/ 357770 w 647668"/>
                <a:gd name="connsiteY2" fmla="*/ 431756 h 431756"/>
                <a:gd name="connsiteX3" fmla="*/ 485587 w 647668"/>
                <a:gd name="connsiteY3" fmla="*/ 431756 h 431756"/>
                <a:gd name="connsiteX4" fmla="*/ 168962 w 647668"/>
                <a:gd name="connsiteY4" fmla="*/ 0 h 431756"/>
                <a:gd name="connsiteX5" fmla="*/ 323834 w 647668"/>
                <a:gd name="connsiteY5" fmla="*/ 211182 h 431756"/>
                <a:gd name="connsiteX6" fmla="*/ 291337 w 647668"/>
                <a:gd name="connsiteY6" fmla="*/ 0 h 431756"/>
                <a:gd name="connsiteX7" fmla="*/ 168962 w 647668"/>
                <a:gd name="connsiteY7" fmla="*/ 0 h 431756"/>
                <a:gd name="connsiteX8" fmla="*/ 289898 w 647668"/>
                <a:gd name="connsiteY8" fmla="*/ 431756 h 431756"/>
                <a:gd name="connsiteX9" fmla="*/ 323834 w 647668"/>
                <a:gd name="connsiteY9" fmla="*/ 211182 h 431756"/>
                <a:gd name="connsiteX10" fmla="*/ 162069 w 647668"/>
                <a:gd name="connsiteY10" fmla="*/ 431756 h 431756"/>
                <a:gd name="connsiteX11" fmla="*/ 289898 w 647668"/>
                <a:gd name="connsiteY11" fmla="*/ 431756 h 431756"/>
                <a:gd name="connsiteX12" fmla="*/ 0 w 647668"/>
                <a:gd name="connsiteY12" fmla="*/ 0 h 431756"/>
                <a:gd name="connsiteX13" fmla="*/ 0 w 647668"/>
                <a:gd name="connsiteY13" fmla="*/ 161366 h 431756"/>
                <a:gd name="connsiteX14" fmla="*/ 323834 w 647668"/>
                <a:gd name="connsiteY14" fmla="*/ 211182 h 431756"/>
                <a:gd name="connsiteX15" fmla="*/ 35843 w 647668"/>
                <a:gd name="connsiteY15" fmla="*/ 0 h 431756"/>
                <a:gd name="connsiteX16" fmla="*/ 0 w 647668"/>
                <a:gd name="connsiteY16" fmla="*/ 0 h 431756"/>
                <a:gd name="connsiteX17" fmla="*/ 0 w 647668"/>
                <a:gd name="connsiteY17" fmla="*/ 431756 h 431756"/>
                <a:gd name="connsiteX18" fmla="*/ 23041 w 647668"/>
                <a:gd name="connsiteY18" fmla="*/ 431756 h 431756"/>
                <a:gd name="connsiteX19" fmla="*/ 323834 w 647668"/>
                <a:gd name="connsiteY19" fmla="*/ 211182 h 431756"/>
                <a:gd name="connsiteX20" fmla="*/ 0 w 647668"/>
                <a:gd name="connsiteY20" fmla="*/ 260998 h 431756"/>
                <a:gd name="connsiteX21" fmla="*/ 0 w 647668"/>
                <a:gd name="connsiteY21" fmla="*/ 431756 h 431756"/>
                <a:gd name="connsiteX22" fmla="*/ 323834 w 647668"/>
                <a:gd name="connsiteY22" fmla="*/ 211182 h 431756"/>
                <a:gd name="connsiteX23" fmla="*/ 647668 w 647668"/>
                <a:gd name="connsiteY23" fmla="*/ 161366 h 431756"/>
                <a:gd name="connsiteX24" fmla="*/ 647668 w 647668"/>
                <a:gd name="connsiteY24" fmla="*/ 0 h 431756"/>
                <a:gd name="connsiteX25" fmla="*/ 611825 w 647668"/>
                <a:gd name="connsiteY25" fmla="*/ 0 h 431756"/>
                <a:gd name="connsiteX26" fmla="*/ 323834 w 647668"/>
                <a:gd name="connsiteY26" fmla="*/ 211182 h 431756"/>
                <a:gd name="connsiteX27" fmla="*/ 356331 w 647668"/>
                <a:gd name="connsiteY27" fmla="*/ 0 h 431756"/>
                <a:gd name="connsiteX28" fmla="*/ 323834 w 647668"/>
                <a:gd name="connsiteY28" fmla="*/ 211182 h 431756"/>
                <a:gd name="connsiteX29" fmla="*/ 478706 w 647668"/>
                <a:gd name="connsiteY29" fmla="*/ 0 h 431756"/>
                <a:gd name="connsiteX30" fmla="*/ 356331 w 647668"/>
                <a:gd name="connsiteY30" fmla="*/ 0 h 431756"/>
                <a:gd name="connsiteX31" fmla="*/ 647668 w 647668"/>
                <a:gd name="connsiteY31" fmla="*/ 431756 h 431756"/>
                <a:gd name="connsiteX32" fmla="*/ 647668 w 647668"/>
                <a:gd name="connsiteY32" fmla="*/ 260998 h 431756"/>
                <a:gd name="connsiteX33" fmla="*/ 323834 w 647668"/>
                <a:gd name="connsiteY33" fmla="*/ 211182 h 431756"/>
                <a:gd name="connsiteX34" fmla="*/ 624627 w 647668"/>
                <a:gd name="connsiteY34" fmla="*/ 431756 h 431756"/>
                <a:gd name="connsiteX35" fmla="*/ 647668 w 647668"/>
                <a:gd name="connsiteY35" fmla="*/ 431756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47668" h="431756">
                  <a:moveTo>
                    <a:pt x="485587" y="431756"/>
                  </a:moveTo>
                  <a:lnTo>
                    <a:pt x="323834" y="211182"/>
                  </a:lnTo>
                  <a:lnTo>
                    <a:pt x="357770" y="431756"/>
                  </a:lnTo>
                  <a:lnTo>
                    <a:pt x="485587" y="431756"/>
                  </a:lnTo>
                  <a:close/>
                  <a:moveTo>
                    <a:pt x="168962" y="0"/>
                  </a:moveTo>
                  <a:lnTo>
                    <a:pt x="323834" y="211182"/>
                  </a:lnTo>
                  <a:lnTo>
                    <a:pt x="291337" y="0"/>
                  </a:lnTo>
                  <a:lnTo>
                    <a:pt x="168962" y="0"/>
                  </a:lnTo>
                  <a:close/>
                  <a:moveTo>
                    <a:pt x="289898" y="431756"/>
                  </a:moveTo>
                  <a:lnTo>
                    <a:pt x="323834" y="211182"/>
                  </a:lnTo>
                  <a:lnTo>
                    <a:pt x="162069" y="431756"/>
                  </a:lnTo>
                  <a:lnTo>
                    <a:pt x="289898" y="431756"/>
                  </a:lnTo>
                  <a:close/>
                  <a:moveTo>
                    <a:pt x="0" y="0"/>
                  </a:moveTo>
                  <a:lnTo>
                    <a:pt x="0" y="161366"/>
                  </a:lnTo>
                  <a:lnTo>
                    <a:pt x="323834" y="211182"/>
                  </a:lnTo>
                  <a:lnTo>
                    <a:pt x="35843" y="0"/>
                  </a:lnTo>
                  <a:lnTo>
                    <a:pt x="0" y="0"/>
                  </a:lnTo>
                  <a:close/>
                  <a:moveTo>
                    <a:pt x="0" y="431756"/>
                  </a:moveTo>
                  <a:lnTo>
                    <a:pt x="23041" y="431756"/>
                  </a:lnTo>
                  <a:lnTo>
                    <a:pt x="323834" y="211182"/>
                  </a:lnTo>
                  <a:lnTo>
                    <a:pt x="0" y="260998"/>
                  </a:lnTo>
                  <a:lnTo>
                    <a:pt x="0" y="431756"/>
                  </a:lnTo>
                  <a:close/>
                  <a:moveTo>
                    <a:pt x="323834" y="211182"/>
                  </a:moveTo>
                  <a:lnTo>
                    <a:pt x="647668" y="161366"/>
                  </a:lnTo>
                  <a:lnTo>
                    <a:pt x="647668" y="0"/>
                  </a:lnTo>
                  <a:lnTo>
                    <a:pt x="611825" y="0"/>
                  </a:lnTo>
                  <a:lnTo>
                    <a:pt x="323834" y="211182"/>
                  </a:lnTo>
                  <a:close/>
                  <a:moveTo>
                    <a:pt x="356331" y="0"/>
                  </a:moveTo>
                  <a:lnTo>
                    <a:pt x="323834" y="211182"/>
                  </a:lnTo>
                  <a:lnTo>
                    <a:pt x="478706" y="0"/>
                  </a:lnTo>
                  <a:lnTo>
                    <a:pt x="356331" y="0"/>
                  </a:lnTo>
                  <a:close/>
                  <a:moveTo>
                    <a:pt x="647668" y="431756"/>
                  </a:moveTo>
                  <a:lnTo>
                    <a:pt x="647668" y="260998"/>
                  </a:lnTo>
                  <a:lnTo>
                    <a:pt x="323834" y="211182"/>
                  </a:lnTo>
                  <a:lnTo>
                    <a:pt x="624627" y="431756"/>
                  </a:lnTo>
                  <a:lnTo>
                    <a:pt x="647668" y="431756"/>
                  </a:lnTo>
                  <a:close/>
                </a:path>
              </a:pathLst>
            </a:custGeom>
            <a:solidFill>
              <a:srgbClr val="D80027"/>
            </a:solidFill>
            <a:ln w="1262" cap="flat">
              <a:noFill/>
              <a:prstDash val="solid"/>
              <a:miter/>
            </a:ln>
          </p:spPr>
          <p:txBody>
            <a:bodyPr rtlCol="0" anchor="ctr"/>
            <a:lstStyle/>
            <a:p>
              <a:endParaRPr lang="en-QA"/>
            </a:p>
          </p:txBody>
        </p:sp>
        <p:sp>
          <p:nvSpPr>
            <p:cNvPr id="9052" name="Freeform 9051">
              <a:extLst>
                <a:ext uri="{FF2B5EF4-FFF2-40B4-BE49-F238E27FC236}">
                  <a16:creationId xmlns:a16="http://schemas.microsoft.com/office/drawing/2014/main" id="{9A5EEF7D-742A-236E-A906-693E203B77ED}"/>
                </a:ext>
              </a:extLst>
            </p:cNvPr>
            <p:cNvSpPr/>
            <p:nvPr/>
          </p:nvSpPr>
          <p:spPr>
            <a:xfrm>
              <a:off x="10530129" y="7410849"/>
              <a:ext cx="150175" cy="150168"/>
            </a:xfrm>
            <a:custGeom>
              <a:avLst/>
              <a:gdLst>
                <a:gd name="connsiteX0" fmla="*/ 75094 w 150175"/>
                <a:gd name="connsiteY0" fmla="*/ 150168 h 150168"/>
                <a:gd name="connsiteX1" fmla="*/ 150176 w 150175"/>
                <a:gd name="connsiteY1" fmla="*/ 75090 h 150168"/>
                <a:gd name="connsiteX2" fmla="*/ 75094 w 150175"/>
                <a:gd name="connsiteY2" fmla="*/ 0 h 150168"/>
                <a:gd name="connsiteX3" fmla="*/ 0 w 150175"/>
                <a:gd name="connsiteY3" fmla="*/ 75090 h 150168"/>
                <a:gd name="connsiteX4" fmla="*/ 75094 w 150175"/>
                <a:gd name="connsiteY4" fmla="*/ 150168 h 150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175" h="150168">
                  <a:moveTo>
                    <a:pt x="75094" y="150168"/>
                  </a:moveTo>
                  <a:cubicBezTo>
                    <a:pt x="116568" y="150168"/>
                    <a:pt x="150176" y="116549"/>
                    <a:pt x="150176" y="75090"/>
                  </a:cubicBezTo>
                  <a:cubicBezTo>
                    <a:pt x="150176" y="33619"/>
                    <a:pt x="116568" y="0"/>
                    <a:pt x="75094" y="0"/>
                  </a:cubicBezTo>
                  <a:cubicBezTo>
                    <a:pt x="33621" y="0"/>
                    <a:pt x="0" y="33619"/>
                    <a:pt x="0" y="75090"/>
                  </a:cubicBezTo>
                  <a:cubicBezTo>
                    <a:pt x="0" y="116549"/>
                    <a:pt x="33621" y="150168"/>
                    <a:pt x="75094" y="150168"/>
                  </a:cubicBezTo>
                  <a:close/>
                </a:path>
              </a:pathLst>
            </a:custGeom>
            <a:solidFill>
              <a:srgbClr val="D80027"/>
            </a:solidFill>
            <a:ln w="1262" cap="flat">
              <a:noFill/>
              <a:prstDash val="solid"/>
              <a:miter/>
            </a:ln>
          </p:spPr>
          <p:txBody>
            <a:bodyPr rtlCol="0" anchor="ctr"/>
            <a:lstStyle/>
            <a:p>
              <a:endParaRPr lang="en-QA"/>
            </a:p>
          </p:txBody>
        </p:sp>
        <p:sp>
          <p:nvSpPr>
            <p:cNvPr id="9053" name="Freeform 9052">
              <a:extLst>
                <a:ext uri="{FF2B5EF4-FFF2-40B4-BE49-F238E27FC236}">
                  <a16:creationId xmlns:a16="http://schemas.microsoft.com/office/drawing/2014/main" id="{A6679BD0-693A-CD67-DC59-6EDCF6F28D49}"/>
                </a:ext>
              </a:extLst>
            </p:cNvPr>
            <p:cNvSpPr/>
            <p:nvPr/>
          </p:nvSpPr>
          <p:spPr>
            <a:xfrm>
              <a:off x="10548903" y="7429621"/>
              <a:ext cx="112640" cy="112635"/>
            </a:xfrm>
            <a:custGeom>
              <a:avLst/>
              <a:gdLst>
                <a:gd name="connsiteX0" fmla="*/ 56320 w 112640"/>
                <a:gd name="connsiteY0" fmla="*/ 112636 h 112635"/>
                <a:gd name="connsiteX1" fmla="*/ 112641 w 112640"/>
                <a:gd name="connsiteY1" fmla="*/ 56318 h 112635"/>
                <a:gd name="connsiteX2" fmla="*/ 56320 w 112640"/>
                <a:gd name="connsiteY2" fmla="*/ 0 h 112635"/>
                <a:gd name="connsiteX3" fmla="*/ 0 w 112640"/>
                <a:gd name="connsiteY3" fmla="*/ 56318 h 112635"/>
                <a:gd name="connsiteX4" fmla="*/ 56320 w 112640"/>
                <a:gd name="connsiteY4" fmla="*/ 112636 h 112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640" h="112635">
                  <a:moveTo>
                    <a:pt x="56320" y="112636"/>
                  </a:moveTo>
                  <a:cubicBezTo>
                    <a:pt x="87429" y="112636"/>
                    <a:pt x="112641" y="87412"/>
                    <a:pt x="112641" y="56318"/>
                  </a:cubicBezTo>
                  <a:cubicBezTo>
                    <a:pt x="112641" y="25211"/>
                    <a:pt x="87429" y="0"/>
                    <a:pt x="56320" y="0"/>
                  </a:cubicBezTo>
                  <a:cubicBezTo>
                    <a:pt x="25212" y="0"/>
                    <a:pt x="0" y="25211"/>
                    <a:pt x="0" y="56318"/>
                  </a:cubicBezTo>
                  <a:cubicBezTo>
                    <a:pt x="0" y="87412"/>
                    <a:pt x="25212" y="112636"/>
                    <a:pt x="56320" y="112636"/>
                  </a:cubicBezTo>
                  <a:close/>
                </a:path>
              </a:pathLst>
            </a:custGeom>
            <a:solidFill>
              <a:srgbClr val="FFDA44"/>
            </a:solidFill>
            <a:ln w="1262" cap="flat">
              <a:noFill/>
              <a:prstDash val="solid"/>
              <a:miter/>
            </a:ln>
          </p:spPr>
          <p:txBody>
            <a:bodyPr rtlCol="0" anchor="ctr"/>
            <a:lstStyle/>
            <a:p>
              <a:endParaRPr lang="en-QA"/>
            </a:p>
          </p:txBody>
        </p:sp>
      </p:grpSp>
      <p:grpSp>
        <p:nvGrpSpPr>
          <p:cNvPr id="9054" name="Graphic 2">
            <a:extLst>
              <a:ext uri="{FF2B5EF4-FFF2-40B4-BE49-F238E27FC236}">
                <a16:creationId xmlns:a16="http://schemas.microsoft.com/office/drawing/2014/main" id="{1D3C64FD-EE7B-10D7-9E9D-6D748E931604}"/>
              </a:ext>
            </a:extLst>
          </p:cNvPr>
          <p:cNvGrpSpPr/>
          <p:nvPr/>
        </p:nvGrpSpPr>
        <p:grpSpPr>
          <a:xfrm>
            <a:off x="13121222" y="9944944"/>
            <a:ext cx="855664" cy="570413"/>
            <a:chOff x="10281389" y="11327194"/>
            <a:chExt cx="647668" cy="431756"/>
          </a:xfrm>
        </p:grpSpPr>
        <p:sp>
          <p:nvSpPr>
            <p:cNvPr id="9055" name="Freeform 9054">
              <a:extLst>
                <a:ext uri="{FF2B5EF4-FFF2-40B4-BE49-F238E27FC236}">
                  <a16:creationId xmlns:a16="http://schemas.microsoft.com/office/drawing/2014/main" id="{FF450970-45EB-DBC1-577C-11E1261EB7CD}"/>
                </a:ext>
              </a:extLst>
            </p:cNvPr>
            <p:cNvSpPr/>
            <p:nvPr/>
          </p:nvSpPr>
          <p:spPr>
            <a:xfrm>
              <a:off x="10281389" y="1132719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1E509C"/>
            </a:solidFill>
            <a:ln w="1262" cap="flat">
              <a:noFill/>
              <a:prstDash val="solid"/>
              <a:miter/>
            </a:ln>
          </p:spPr>
          <p:txBody>
            <a:bodyPr rtlCol="0" anchor="ctr"/>
            <a:lstStyle/>
            <a:p>
              <a:endParaRPr lang="en-QA"/>
            </a:p>
          </p:txBody>
        </p:sp>
        <p:sp>
          <p:nvSpPr>
            <p:cNvPr id="9056" name="Freeform 9055">
              <a:extLst>
                <a:ext uri="{FF2B5EF4-FFF2-40B4-BE49-F238E27FC236}">
                  <a16:creationId xmlns:a16="http://schemas.microsoft.com/office/drawing/2014/main" id="{6FDDC185-CF0F-6CE3-71FC-4F80D5DBF51F}"/>
                </a:ext>
              </a:extLst>
            </p:cNvPr>
            <p:cNvSpPr/>
            <p:nvPr/>
          </p:nvSpPr>
          <p:spPr>
            <a:xfrm>
              <a:off x="10281389" y="11429830"/>
              <a:ext cx="647668" cy="329119"/>
            </a:xfrm>
            <a:custGeom>
              <a:avLst/>
              <a:gdLst>
                <a:gd name="connsiteX0" fmla="*/ 647668 w 647668"/>
                <a:gd name="connsiteY0" fmla="*/ 119680 h 329119"/>
                <a:gd name="connsiteX1" fmla="*/ 647668 w 647668"/>
                <a:gd name="connsiteY1" fmla="*/ 0 h 329119"/>
                <a:gd name="connsiteX2" fmla="*/ 0 w 647668"/>
                <a:gd name="connsiteY2" fmla="*/ 329120 h 329119"/>
                <a:gd name="connsiteX3" fmla="*/ 647668 w 647668"/>
                <a:gd name="connsiteY3" fmla="*/ 119680 h 329119"/>
              </a:gdLst>
              <a:ahLst/>
              <a:cxnLst>
                <a:cxn ang="0">
                  <a:pos x="connsiteX0" y="connsiteY0"/>
                </a:cxn>
                <a:cxn ang="0">
                  <a:pos x="connsiteX1" y="connsiteY1"/>
                </a:cxn>
                <a:cxn ang="0">
                  <a:pos x="connsiteX2" y="connsiteY2"/>
                </a:cxn>
                <a:cxn ang="0">
                  <a:pos x="connsiteX3" y="connsiteY3"/>
                </a:cxn>
              </a:cxnLst>
              <a:rect l="l" t="t" r="r" b="b"/>
              <a:pathLst>
                <a:path w="647668" h="329119">
                  <a:moveTo>
                    <a:pt x="647668" y="119680"/>
                  </a:moveTo>
                  <a:lnTo>
                    <a:pt x="647668" y="0"/>
                  </a:lnTo>
                  <a:lnTo>
                    <a:pt x="0" y="329120"/>
                  </a:lnTo>
                  <a:lnTo>
                    <a:pt x="647668" y="119680"/>
                  </a:lnTo>
                  <a:close/>
                </a:path>
              </a:pathLst>
            </a:custGeom>
            <a:solidFill>
              <a:srgbClr val="FFFFFF"/>
            </a:solidFill>
            <a:ln w="1262" cap="flat">
              <a:noFill/>
              <a:prstDash val="solid"/>
              <a:miter/>
            </a:ln>
          </p:spPr>
          <p:txBody>
            <a:bodyPr rtlCol="0" anchor="ctr"/>
            <a:lstStyle/>
            <a:p>
              <a:endParaRPr lang="en-QA"/>
            </a:p>
          </p:txBody>
        </p:sp>
        <p:sp>
          <p:nvSpPr>
            <p:cNvPr id="9057" name="Freeform 9056">
              <a:extLst>
                <a:ext uri="{FF2B5EF4-FFF2-40B4-BE49-F238E27FC236}">
                  <a16:creationId xmlns:a16="http://schemas.microsoft.com/office/drawing/2014/main" id="{7F261E53-0AD0-FC1A-2A16-A3DC2F6BE9F2}"/>
                </a:ext>
              </a:extLst>
            </p:cNvPr>
            <p:cNvSpPr/>
            <p:nvPr/>
          </p:nvSpPr>
          <p:spPr>
            <a:xfrm>
              <a:off x="10281389" y="11327194"/>
              <a:ext cx="647668" cy="431756"/>
            </a:xfrm>
            <a:custGeom>
              <a:avLst/>
              <a:gdLst>
                <a:gd name="connsiteX0" fmla="*/ 647668 w 647668"/>
                <a:gd name="connsiteY0" fmla="*/ 0 h 431756"/>
                <a:gd name="connsiteX1" fmla="*/ 647668 w 647668"/>
                <a:gd name="connsiteY1" fmla="*/ 102637 h 431756"/>
                <a:gd name="connsiteX2" fmla="*/ 0 w 647668"/>
                <a:gd name="connsiteY2" fmla="*/ 431756 h 431756"/>
                <a:gd name="connsiteX3" fmla="*/ 647668 w 647668"/>
                <a:gd name="connsiteY3" fmla="*/ 0 h 431756"/>
              </a:gdLst>
              <a:ahLst/>
              <a:cxnLst>
                <a:cxn ang="0">
                  <a:pos x="connsiteX0" y="connsiteY0"/>
                </a:cxn>
                <a:cxn ang="0">
                  <a:pos x="connsiteX1" y="connsiteY1"/>
                </a:cxn>
                <a:cxn ang="0">
                  <a:pos x="connsiteX2" y="connsiteY2"/>
                </a:cxn>
                <a:cxn ang="0">
                  <a:pos x="connsiteX3" y="connsiteY3"/>
                </a:cxn>
              </a:cxnLst>
              <a:rect l="l" t="t" r="r" b="b"/>
              <a:pathLst>
                <a:path w="647668" h="431756">
                  <a:moveTo>
                    <a:pt x="647668" y="0"/>
                  </a:moveTo>
                  <a:lnTo>
                    <a:pt x="647668" y="102637"/>
                  </a:lnTo>
                  <a:lnTo>
                    <a:pt x="0" y="431756"/>
                  </a:lnTo>
                  <a:lnTo>
                    <a:pt x="647668" y="0"/>
                  </a:lnTo>
                  <a:close/>
                </a:path>
              </a:pathLst>
            </a:custGeom>
            <a:solidFill>
              <a:srgbClr val="F18D36"/>
            </a:solidFill>
            <a:ln w="1262" cap="flat">
              <a:noFill/>
              <a:prstDash val="solid"/>
              <a:miter/>
            </a:ln>
          </p:spPr>
          <p:txBody>
            <a:bodyPr rtlCol="0" anchor="ctr"/>
            <a:lstStyle/>
            <a:p>
              <a:endParaRPr lang="en-QA"/>
            </a:p>
          </p:txBody>
        </p:sp>
        <p:sp>
          <p:nvSpPr>
            <p:cNvPr id="9058" name="Freeform 9057">
              <a:extLst>
                <a:ext uri="{FF2B5EF4-FFF2-40B4-BE49-F238E27FC236}">
                  <a16:creationId xmlns:a16="http://schemas.microsoft.com/office/drawing/2014/main" id="{39FEDD17-265F-A6E3-3475-4B25CF75C1BF}"/>
                </a:ext>
              </a:extLst>
            </p:cNvPr>
            <p:cNvSpPr/>
            <p:nvPr/>
          </p:nvSpPr>
          <p:spPr>
            <a:xfrm>
              <a:off x="10330754" y="11384256"/>
              <a:ext cx="201496" cy="201485"/>
            </a:xfrm>
            <a:custGeom>
              <a:avLst/>
              <a:gdLst>
                <a:gd name="connsiteX0" fmla="*/ 110596 w 201496"/>
                <a:gd name="connsiteY0" fmla="*/ 68298 h 201485"/>
                <a:gd name="connsiteX1" fmla="*/ 100748 w 201496"/>
                <a:gd name="connsiteY1" fmla="*/ 0 h 201485"/>
                <a:gd name="connsiteX2" fmla="*/ 91027 w 201496"/>
                <a:gd name="connsiteY2" fmla="*/ 68298 h 201485"/>
                <a:gd name="connsiteX3" fmla="*/ 64767 w 201496"/>
                <a:gd name="connsiteY3" fmla="*/ 38378 h 201485"/>
                <a:gd name="connsiteX4" fmla="*/ 78276 w 201496"/>
                <a:gd name="connsiteY4" fmla="*/ 78272 h 201485"/>
                <a:gd name="connsiteX5" fmla="*/ 38507 w 201496"/>
                <a:gd name="connsiteY5" fmla="*/ 64763 h 201485"/>
                <a:gd name="connsiteX6" fmla="*/ 68302 w 201496"/>
                <a:gd name="connsiteY6" fmla="*/ 91022 h 201485"/>
                <a:gd name="connsiteX7" fmla="*/ 0 w 201496"/>
                <a:gd name="connsiteY7" fmla="*/ 100743 h 201485"/>
                <a:gd name="connsiteX8" fmla="*/ 68302 w 201496"/>
                <a:gd name="connsiteY8" fmla="*/ 110464 h 201485"/>
                <a:gd name="connsiteX9" fmla="*/ 38507 w 201496"/>
                <a:gd name="connsiteY9" fmla="*/ 136723 h 201485"/>
                <a:gd name="connsiteX10" fmla="*/ 78276 w 201496"/>
                <a:gd name="connsiteY10" fmla="*/ 123214 h 201485"/>
                <a:gd name="connsiteX11" fmla="*/ 64767 w 201496"/>
                <a:gd name="connsiteY11" fmla="*/ 163107 h 201485"/>
                <a:gd name="connsiteX12" fmla="*/ 91027 w 201496"/>
                <a:gd name="connsiteY12" fmla="*/ 133188 h 201485"/>
                <a:gd name="connsiteX13" fmla="*/ 100748 w 201496"/>
                <a:gd name="connsiteY13" fmla="*/ 201486 h 201485"/>
                <a:gd name="connsiteX14" fmla="*/ 110596 w 201496"/>
                <a:gd name="connsiteY14" fmla="*/ 133188 h 201485"/>
                <a:gd name="connsiteX15" fmla="*/ 136730 w 201496"/>
                <a:gd name="connsiteY15" fmla="*/ 163107 h 201485"/>
                <a:gd name="connsiteX16" fmla="*/ 123347 w 201496"/>
                <a:gd name="connsiteY16" fmla="*/ 123214 h 201485"/>
                <a:gd name="connsiteX17" fmla="*/ 163116 w 201496"/>
                <a:gd name="connsiteY17" fmla="*/ 136723 h 201485"/>
                <a:gd name="connsiteX18" fmla="*/ 133321 w 201496"/>
                <a:gd name="connsiteY18" fmla="*/ 110464 h 201485"/>
                <a:gd name="connsiteX19" fmla="*/ 201497 w 201496"/>
                <a:gd name="connsiteY19" fmla="*/ 100743 h 201485"/>
                <a:gd name="connsiteX20" fmla="*/ 133321 w 201496"/>
                <a:gd name="connsiteY20" fmla="*/ 91022 h 201485"/>
                <a:gd name="connsiteX21" fmla="*/ 163116 w 201496"/>
                <a:gd name="connsiteY21" fmla="*/ 64763 h 201485"/>
                <a:gd name="connsiteX22" fmla="*/ 123347 w 201496"/>
                <a:gd name="connsiteY22" fmla="*/ 78272 h 201485"/>
                <a:gd name="connsiteX23" fmla="*/ 136730 w 201496"/>
                <a:gd name="connsiteY23" fmla="*/ 38378 h 201485"/>
                <a:gd name="connsiteX24" fmla="*/ 110596 w 201496"/>
                <a:gd name="connsiteY24" fmla="*/ 68298 h 201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1496" h="201485">
                  <a:moveTo>
                    <a:pt x="110596" y="68298"/>
                  </a:moveTo>
                  <a:lnTo>
                    <a:pt x="100748" y="0"/>
                  </a:lnTo>
                  <a:lnTo>
                    <a:pt x="91027" y="68298"/>
                  </a:lnTo>
                  <a:lnTo>
                    <a:pt x="64767" y="38378"/>
                  </a:lnTo>
                  <a:lnTo>
                    <a:pt x="78276" y="78272"/>
                  </a:lnTo>
                  <a:lnTo>
                    <a:pt x="38507" y="64763"/>
                  </a:lnTo>
                  <a:lnTo>
                    <a:pt x="68302" y="91022"/>
                  </a:lnTo>
                  <a:lnTo>
                    <a:pt x="0" y="100743"/>
                  </a:lnTo>
                  <a:lnTo>
                    <a:pt x="68302" y="110464"/>
                  </a:lnTo>
                  <a:lnTo>
                    <a:pt x="38507" y="136723"/>
                  </a:lnTo>
                  <a:lnTo>
                    <a:pt x="78276" y="123214"/>
                  </a:lnTo>
                  <a:lnTo>
                    <a:pt x="64767" y="163107"/>
                  </a:lnTo>
                  <a:lnTo>
                    <a:pt x="91027" y="133188"/>
                  </a:lnTo>
                  <a:lnTo>
                    <a:pt x="100748" y="201486"/>
                  </a:lnTo>
                  <a:lnTo>
                    <a:pt x="110596" y="133188"/>
                  </a:lnTo>
                  <a:lnTo>
                    <a:pt x="136730" y="163107"/>
                  </a:lnTo>
                  <a:lnTo>
                    <a:pt x="123347" y="123214"/>
                  </a:lnTo>
                  <a:lnTo>
                    <a:pt x="163116" y="136723"/>
                  </a:lnTo>
                  <a:lnTo>
                    <a:pt x="133321" y="110464"/>
                  </a:lnTo>
                  <a:lnTo>
                    <a:pt x="201497" y="100743"/>
                  </a:lnTo>
                  <a:lnTo>
                    <a:pt x="133321" y="91022"/>
                  </a:lnTo>
                  <a:lnTo>
                    <a:pt x="163116" y="64763"/>
                  </a:lnTo>
                  <a:lnTo>
                    <a:pt x="123347" y="78272"/>
                  </a:lnTo>
                  <a:lnTo>
                    <a:pt x="136730" y="38378"/>
                  </a:lnTo>
                  <a:lnTo>
                    <a:pt x="110596" y="68298"/>
                  </a:lnTo>
                  <a:close/>
                </a:path>
              </a:pathLst>
            </a:custGeom>
            <a:solidFill>
              <a:srgbClr val="FFFFFF"/>
            </a:solidFill>
            <a:ln w="1262" cap="flat">
              <a:noFill/>
              <a:prstDash val="solid"/>
              <a:miter/>
            </a:ln>
          </p:spPr>
          <p:txBody>
            <a:bodyPr rtlCol="0" anchor="ctr"/>
            <a:lstStyle/>
            <a:p>
              <a:endParaRPr lang="en-QA"/>
            </a:p>
          </p:txBody>
        </p:sp>
      </p:grpSp>
      <p:grpSp>
        <p:nvGrpSpPr>
          <p:cNvPr id="9059" name="Graphic 2">
            <a:extLst>
              <a:ext uri="{FF2B5EF4-FFF2-40B4-BE49-F238E27FC236}">
                <a16:creationId xmlns:a16="http://schemas.microsoft.com/office/drawing/2014/main" id="{0076B5A6-1C0B-6AEA-963C-344C14311D3E}"/>
              </a:ext>
            </a:extLst>
          </p:cNvPr>
          <p:cNvGrpSpPr/>
          <p:nvPr/>
        </p:nvGrpSpPr>
        <p:grpSpPr>
          <a:xfrm>
            <a:off x="13121222" y="3520289"/>
            <a:ext cx="855664" cy="570429"/>
            <a:chOff x="10281389" y="6464255"/>
            <a:chExt cx="647668" cy="431768"/>
          </a:xfrm>
        </p:grpSpPr>
        <p:sp>
          <p:nvSpPr>
            <p:cNvPr id="9060" name="Freeform 9059">
              <a:extLst>
                <a:ext uri="{FF2B5EF4-FFF2-40B4-BE49-F238E27FC236}">
                  <a16:creationId xmlns:a16="http://schemas.microsoft.com/office/drawing/2014/main" id="{336194DF-4EB3-B26A-6E8D-DE7C332B3E9F}"/>
                </a:ext>
              </a:extLst>
            </p:cNvPr>
            <p:cNvSpPr/>
            <p:nvPr/>
          </p:nvSpPr>
          <p:spPr>
            <a:xfrm>
              <a:off x="10281389" y="6464255"/>
              <a:ext cx="647668" cy="431756"/>
            </a:xfrm>
            <a:custGeom>
              <a:avLst/>
              <a:gdLst>
                <a:gd name="connsiteX0" fmla="*/ 647668 w 647668"/>
                <a:gd name="connsiteY0" fmla="*/ 431756 h 431756"/>
                <a:gd name="connsiteX1" fmla="*/ 647668 w 647668"/>
                <a:gd name="connsiteY1" fmla="*/ 0 h 431756"/>
                <a:gd name="connsiteX2" fmla="*/ 0 w 647668"/>
                <a:gd name="connsiteY2" fmla="*/ 0 h 431756"/>
                <a:gd name="connsiteX3" fmla="*/ 0 w 647668"/>
                <a:gd name="connsiteY3" fmla="*/ 431756 h 431756"/>
                <a:gd name="connsiteX4" fmla="*/ 647668 w 647668"/>
                <a:gd name="connsiteY4" fmla="*/ 431756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647668" y="431756"/>
                  </a:moveTo>
                  <a:lnTo>
                    <a:pt x="647668" y="0"/>
                  </a:lnTo>
                  <a:lnTo>
                    <a:pt x="0" y="0"/>
                  </a:lnTo>
                  <a:lnTo>
                    <a:pt x="0" y="431756"/>
                  </a:lnTo>
                  <a:lnTo>
                    <a:pt x="647668" y="431756"/>
                  </a:lnTo>
                  <a:close/>
                </a:path>
              </a:pathLst>
            </a:custGeom>
            <a:solidFill>
              <a:srgbClr val="6DA544"/>
            </a:solidFill>
            <a:ln w="1262" cap="flat">
              <a:noFill/>
              <a:prstDash val="solid"/>
              <a:miter/>
            </a:ln>
          </p:spPr>
          <p:txBody>
            <a:bodyPr rtlCol="0" anchor="ctr"/>
            <a:lstStyle/>
            <a:p>
              <a:endParaRPr lang="en-QA"/>
            </a:p>
          </p:txBody>
        </p:sp>
        <p:sp>
          <p:nvSpPr>
            <p:cNvPr id="9061" name="Freeform 9060">
              <a:extLst>
                <a:ext uri="{FF2B5EF4-FFF2-40B4-BE49-F238E27FC236}">
                  <a16:creationId xmlns:a16="http://schemas.microsoft.com/office/drawing/2014/main" id="{D8B4B344-D0AF-E625-1DB3-947D4C48F3DC}"/>
                </a:ext>
              </a:extLst>
            </p:cNvPr>
            <p:cNvSpPr/>
            <p:nvPr/>
          </p:nvSpPr>
          <p:spPr>
            <a:xfrm>
              <a:off x="10281389" y="6464255"/>
              <a:ext cx="647668" cy="215878"/>
            </a:xfrm>
            <a:custGeom>
              <a:avLst/>
              <a:gdLst>
                <a:gd name="connsiteX0" fmla="*/ 647668 w 647668"/>
                <a:gd name="connsiteY0" fmla="*/ 0 h 215878"/>
                <a:gd name="connsiteX1" fmla="*/ 0 w 647668"/>
                <a:gd name="connsiteY1" fmla="*/ 0 h 215878"/>
                <a:gd name="connsiteX2" fmla="*/ 0 w 647668"/>
                <a:gd name="connsiteY2" fmla="*/ 215878 h 215878"/>
                <a:gd name="connsiteX3" fmla="*/ 647668 w 647668"/>
                <a:gd name="connsiteY3" fmla="*/ 215878 h 215878"/>
                <a:gd name="connsiteX4" fmla="*/ 647668 w 647668"/>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78">
                  <a:moveTo>
                    <a:pt x="647668" y="0"/>
                  </a:moveTo>
                  <a:lnTo>
                    <a:pt x="0" y="0"/>
                  </a:lnTo>
                  <a:lnTo>
                    <a:pt x="0" y="215878"/>
                  </a:lnTo>
                  <a:lnTo>
                    <a:pt x="647668" y="215878"/>
                  </a:lnTo>
                  <a:lnTo>
                    <a:pt x="647668" y="0"/>
                  </a:lnTo>
                  <a:close/>
                </a:path>
              </a:pathLst>
            </a:custGeom>
            <a:solidFill>
              <a:srgbClr val="D80027"/>
            </a:solidFill>
            <a:ln w="1262" cap="flat">
              <a:noFill/>
              <a:prstDash val="solid"/>
              <a:miter/>
            </a:ln>
          </p:spPr>
          <p:txBody>
            <a:bodyPr rtlCol="0" anchor="ctr"/>
            <a:lstStyle/>
            <a:p>
              <a:endParaRPr lang="en-QA"/>
            </a:p>
          </p:txBody>
        </p:sp>
        <p:sp>
          <p:nvSpPr>
            <p:cNvPr id="9062" name="Freeform 9061">
              <a:extLst>
                <a:ext uri="{FF2B5EF4-FFF2-40B4-BE49-F238E27FC236}">
                  <a16:creationId xmlns:a16="http://schemas.microsoft.com/office/drawing/2014/main" id="{8BCFAE8C-5AE5-0D60-F372-7378F8875D15}"/>
                </a:ext>
              </a:extLst>
            </p:cNvPr>
            <p:cNvSpPr/>
            <p:nvPr/>
          </p:nvSpPr>
          <p:spPr>
            <a:xfrm>
              <a:off x="10281389" y="6464255"/>
              <a:ext cx="229966" cy="431768"/>
            </a:xfrm>
            <a:custGeom>
              <a:avLst/>
              <a:gdLst>
                <a:gd name="connsiteX0" fmla="*/ 0 w 229966"/>
                <a:gd name="connsiteY0" fmla="*/ 0 h 431768"/>
                <a:gd name="connsiteX1" fmla="*/ 229966 w 229966"/>
                <a:gd name="connsiteY1" fmla="*/ 0 h 431768"/>
                <a:gd name="connsiteX2" fmla="*/ 229966 w 229966"/>
                <a:gd name="connsiteY2" fmla="*/ 431769 h 431768"/>
                <a:gd name="connsiteX3" fmla="*/ 0 w 229966"/>
                <a:gd name="connsiteY3" fmla="*/ 431769 h 431768"/>
                <a:gd name="connsiteX4" fmla="*/ 0 w 229966"/>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966" h="431768">
                  <a:moveTo>
                    <a:pt x="0" y="0"/>
                  </a:moveTo>
                  <a:lnTo>
                    <a:pt x="229966" y="0"/>
                  </a:lnTo>
                  <a:lnTo>
                    <a:pt x="229966" y="431769"/>
                  </a:lnTo>
                  <a:lnTo>
                    <a:pt x="0" y="431769"/>
                  </a:lnTo>
                  <a:lnTo>
                    <a:pt x="0" y="0"/>
                  </a:lnTo>
                  <a:close/>
                </a:path>
              </a:pathLst>
            </a:custGeom>
            <a:solidFill>
              <a:srgbClr val="FFFFFF"/>
            </a:solidFill>
            <a:ln w="1262" cap="flat">
              <a:noFill/>
              <a:prstDash val="solid"/>
              <a:miter/>
            </a:ln>
          </p:spPr>
          <p:txBody>
            <a:bodyPr rtlCol="0" anchor="ctr"/>
            <a:lstStyle/>
            <a:p>
              <a:endParaRPr lang="en-QA"/>
            </a:p>
          </p:txBody>
        </p:sp>
      </p:grpSp>
      <p:grpSp>
        <p:nvGrpSpPr>
          <p:cNvPr id="9063" name="Graphic 2">
            <a:extLst>
              <a:ext uri="{FF2B5EF4-FFF2-40B4-BE49-F238E27FC236}">
                <a16:creationId xmlns:a16="http://schemas.microsoft.com/office/drawing/2014/main" id="{3FC2C46F-1D25-FBBD-6D99-944DA664CF85}"/>
              </a:ext>
            </a:extLst>
          </p:cNvPr>
          <p:cNvGrpSpPr/>
          <p:nvPr/>
        </p:nvGrpSpPr>
        <p:grpSpPr>
          <a:xfrm>
            <a:off x="13121222" y="11015719"/>
            <a:ext cx="855664" cy="570413"/>
            <a:chOff x="10281389" y="12137683"/>
            <a:chExt cx="647668" cy="431756"/>
          </a:xfrm>
        </p:grpSpPr>
        <p:sp>
          <p:nvSpPr>
            <p:cNvPr id="9064" name="Freeform 9063">
              <a:extLst>
                <a:ext uri="{FF2B5EF4-FFF2-40B4-BE49-F238E27FC236}">
                  <a16:creationId xmlns:a16="http://schemas.microsoft.com/office/drawing/2014/main" id="{98EACCA5-D13A-6A9C-F8B8-5C41427DA63C}"/>
                </a:ext>
              </a:extLst>
            </p:cNvPr>
            <p:cNvSpPr/>
            <p:nvPr/>
          </p:nvSpPr>
          <p:spPr>
            <a:xfrm>
              <a:off x="10281389" y="12137683"/>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3787"/>
            </a:solidFill>
            <a:ln w="1262" cap="flat">
              <a:noFill/>
              <a:prstDash val="solid"/>
              <a:miter/>
            </a:ln>
          </p:spPr>
          <p:txBody>
            <a:bodyPr rtlCol="0" anchor="ctr"/>
            <a:lstStyle/>
            <a:p>
              <a:endParaRPr lang="en-QA"/>
            </a:p>
          </p:txBody>
        </p:sp>
        <p:sp>
          <p:nvSpPr>
            <p:cNvPr id="9065" name="Freeform 9064">
              <a:extLst>
                <a:ext uri="{FF2B5EF4-FFF2-40B4-BE49-F238E27FC236}">
                  <a16:creationId xmlns:a16="http://schemas.microsoft.com/office/drawing/2014/main" id="{32759D0E-A9AB-DE6D-622C-4F18E66048F9}"/>
                </a:ext>
              </a:extLst>
            </p:cNvPr>
            <p:cNvSpPr/>
            <p:nvPr/>
          </p:nvSpPr>
          <p:spPr>
            <a:xfrm>
              <a:off x="10281389" y="12137683"/>
              <a:ext cx="647668" cy="431756"/>
            </a:xfrm>
            <a:custGeom>
              <a:avLst/>
              <a:gdLst>
                <a:gd name="connsiteX0" fmla="*/ 0 w 647668"/>
                <a:gd name="connsiteY0" fmla="*/ 0 h 431756"/>
                <a:gd name="connsiteX1" fmla="*/ 647668 w 647668"/>
                <a:gd name="connsiteY1" fmla="*/ 0 h 431756"/>
                <a:gd name="connsiteX2" fmla="*/ 359816 w 647668"/>
                <a:gd name="connsiteY2" fmla="*/ 287837 h 431756"/>
                <a:gd name="connsiteX3" fmla="*/ 359816 w 647668"/>
                <a:gd name="connsiteY3" fmla="*/ 431756 h 431756"/>
                <a:gd name="connsiteX4" fmla="*/ 287853 w 647668"/>
                <a:gd name="connsiteY4" fmla="*/ 431756 h 431756"/>
                <a:gd name="connsiteX5" fmla="*/ 287853 w 647668"/>
                <a:gd name="connsiteY5" fmla="*/ 287837 h 431756"/>
                <a:gd name="connsiteX6" fmla="*/ 0 w 647668"/>
                <a:gd name="connsiteY6"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68" h="431756">
                  <a:moveTo>
                    <a:pt x="0" y="0"/>
                  </a:moveTo>
                  <a:lnTo>
                    <a:pt x="647668" y="0"/>
                  </a:lnTo>
                  <a:lnTo>
                    <a:pt x="359816" y="287837"/>
                  </a:lnTo>
                  <a:lnTo>
                    <a:pt x="359816" y="431756"/>
                  </a:lnTo>
                  <a:lnTo>
                    <a:pt x="287853" y="431756"/>
                  </a:lnTo>
                  <a:lnTo>
                    <a:pt x="287853" y="287837"/>
                  </a:lnTo>
                  <a:lnTo>
                    <a:pt x="0" y="0"/>
                  </a:lnTo>
                  <a:close/>
                </a:path>
              </a:pathLst>
            </a:custGeom>
            <a:solidFill>
              <a:srgbClr val="FFFFFF"/>
            </a:solidFill>
            <a:ln w="1262" cap="flat">
              <a:noFill/>
              <a:prstDash val="solid"/>
              <a:miter/>
            </a:ln>
          </p:spPr>
          <p:txBody>
            <a:bodyPr rtlCol="0" anchor="ctr"/>
            <a:lstStyle/>
            <a:p>
              <a:endParaRPr lang="en-QA"/>
            </a:p>
          </p:txBody>
        </p:sp>
        <p:sp>
          <p:nvSpPr>
            <p:cNvPr id="9066" name="Freeform 9065">
              <a:extLst>
                <a:ext uri="{FF2B5EF4-FFF2-40B4-BE49-F238E27FC236}">
                  <a16:creationId xmlns:a16="http://schemas.microsoft.com/office/drawing/2014/main" id="{C839513D-8015-F9BA-83E6-FB761A7B356B}"/>
                </a:ext>
              </a:extLst>
            </p:cNvPr>
            <p:cNvSpPr/>
            <p:nvPr/>
          </p:nvSpPr>
          <p:spPr>
            <a:xfrm>
              <a:off x="10557248" y="12269609"/>
              <a:ext cx="95950" cy="95945"/>
            </a:xfrm>
            <a:custGeom>
              <a:avLst/>
              <a:gdLst>
                <a:gd name="connsiteX0" fmla="*/ 47975 w 95950"/>
                <a:gd name="connsiteY0" fmla="*/ 95946 h 95945"/>
                <a:gd name="connsiteX1" fmla="*/ 95951 w 95950"/>
                <a:gd name="connsiteY1" fmla="*/ 47973 h 95945"/>
                <a:gd name="connsiteX2" fmla="*/ 47975 w 95950"/>
                <a:gd name="connsiteY2" fmla="*/ 0 h 95945"/>
                <a:gd name="connsiteX3" fmla="*/ 0 w 95950"/>
                <a:gd name="connsiteY3" fmla="*/ 47973 h 95945"/>
                <a:gd name="connsiteX4" fmla="*/ 47975 w 95950"/>
                <a:gd name="connsiteY4" fmla="*/ 95946 h 95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950" h="95945">
                  <a:moveTo>
                    <a:pt x="47975" y="95946"/>
                  </a:moveTo>
                  <a:cubicBezTo>
                    <a:pt x="74476" y="95946"/>
                    <a:pt x="95951" y="74472"/>
                    <a:pt x="95951" y="47973"/>
                  </a:cubicBezTo>
                  <a:cubicBezTo>
                    <a:pt x="95951" y="21486"/>
                    <a:pt x="74476" y="0"/>
                    <a:pt x="47975" y="0"/>
                  </a:cubicBezTo>
                  <a:cubicBezTo>
                    <a:pt x="21475" y="0"/>
                    <a:pt x="0" y="21486"/>
                    <a:pt x="0" y="47973"/>
                  </a:cubicBezTo>
                  <a:cubicBezTo>
                    <a:pt x="0" y="74472"/>
                    <a:pt x="21475" y="95946"/>
                    <a:pt x="47975" y="95946"/>
                  </a:cubicBezTo>
                  <a:close/>
                </a:path>
              </a:pathLst>
            </a:custGeom>
            <a:solidFill>
              <a:srgbClr val="F9D90F"/>
            </a:solidFill>
            <a:ln w="1262" cap="flat">
              <a:noFill/>
              <a:prstDash val="solid"/>
              <a:miter/>
            </a:ln>
          </p:spPr>
          <p:txBody>
            <a:bodyPr rtlCol="0" anchor="ctr"/>
            <a:lstStyle/>
            <a:p>
              <a:endParaRPr lang="en-QA"/>
            </a:p>
          </p:txBody>
        </p:sp>
        <p:sp>
          <p:nvSpPr>
            <p:cNvPr id="9067" name="Freeform 9066">
              <a:extLst>
                <a:ext uri="{FF2B5EF4-FFF2-40B4-BE49-F238E27FC236}">
                  <a16:creationId xmlns:a16="http://schemas.microsoft.com/office/drawing/2014/main" id="{CEF286DE-9D4A-45C3-A9C4-088382EB95B7}"/>
                </a:ext>
              </a:extLst>
            </p:cNvPr>
            <p:cNvSpPr/>
            <p:nvPr/>
          </p:nvSpPr>
          <p:spPr>
            <a:xfrm>
              <a:off x="10545254" y="12317582"/>
              <a:ext cx="119938" cy="107939"/>
            </a:xfrm>
            <a:custGeom>
              <a:avLst/>
              <a:gdLst>
                <a:gd name="connsiteX0" fmla="*/ 0 w 119938"/>
                <a:gd name="connsiteY0" fmla="*/ 0 h 107939"/>
                <a:gd name="connsiteX1" fmla="*/ 119939 w 119938"/>
                <a:gd name="connsiteY1" fmla="*/ 0 h 107939"/>
                <a:gd name="connsiteX2" fmla="*/ 59969 w 119938"/>
                <a:gd name="connsiteY2" fmla="*/ 107939 h 107939"/>
                <a:gd name="connsiteX3" fmla="*/ 0 w 119938"/>
                <a:gd name="connsiteY3" fmla="*/ 0 h 107939"/>
              </a:gdLst>
              <a:ahLst/>
              <a:cxnLst>
                <a:cxn ang="0">
                  <a:pos x="connsiteX0" y="connsiteY0"/>
                </a:cxn>
                <a:cxn ang="0">
                  <a:pos x="connsiteX1" y="connsiteY1"/>
                </a:cxn>
                <a:cxn ang="0">
                  <a:pos x="connsiteX2" y="connsiteY2"/>
                </a:cxn>
                <a:cxn ang="0">
                  <a:pos x="connsiteX3" y="connsiteY3"/>
                </a:cxn>
              </a:cxnLst>
              <a:rect l="l" t="t" r="r" b="b"/>
              <a:pathLst>
                <a:path w="119938" h="107939">
                  <a:moveTo>
                    <a:pt x="0" y="0"/>
                  </a:moveTo>
                  <a:lnTo>
                    <a:pt x="119939" y="0"/>
                  </a:lnTo>
                  <a:lnTo>
                    <a:pt x="59969" y="107939"/>
                  </a:lnTo>
                  <a:lnTo>
                    <a:pt x="0" y="0"/>
                  </a:lnTo>
                  <a:close/>
                </a:path>
              </a:pathLst>
            </a:custGeom>
            <a:solidFill>
              <a:srgbClr val="FFFFFF"/>
            </a:solidFill>
            <a:ln w="1262" cap="flat">
              <a:noFill/>
              <a:prstDash val="solid"/>
              <a:miter/>
            </a:ln>
          </p:spPr>
          <p:txBody>
            <a:bodyPr rtlCol="0" anchor="ctr"/>
            <a:lstStyle/>
            <a:p>
              <a:endParaRPr lang="en-QA"/>
            </a:p>
          </p:txBody>
        </p:sp>
        <p:sp>
          <p:nvSpPr>
            <p:cNvPr id="9068" name="Freeform 9067">
              <a:extLst>
                <a:ext uri="{FF2B5EF4-FFF2-40B4-BE49-F238E27FC236}">
                  <a16:creationId xmlns:a16="http://schemas.microsoft.com/office/drawing/2014/main" id="{FA0E7CFE-B8EE-C1AA-1AFA-28975E8558DC}"/>
                </a:ext>
              </a:extLst>
            </p:cNvPr>
            <p:cNvSpPr/>
            <p:nvPr/>
          </p:nvSpPr>
          <p:spPr>
            <a:xfrm>
              <a:off x="10509273" y="12335571"/>
              <a:ext cx="191901" cy="89949"/>
            </a:xfrm>
            <a:custGeom>
              <a:avLst/>
              <a:gdLst>
                <a:gd name="connsiteX0" fmla="*/ 95951 w 191901"/>
                <a:gd name="connsiteY0" fmla="*/ 89949 h 89949"/>
                <a:gd name="connsiteX1" fmla="*/ 0 w 191901"/>
                <a:gd name="connsiteY1" fmla="*/ 0 h 89949"/>
                <a:gd name="connsiteX2" fmla="*/ 191902 w 191901"/>
                <a:gd name="connsiteY2" fmla="*/ 0 h 89949"/>
                <a:gd name="connsiteX3" fmla="*/ 95951 w 191901"/>
                <a:gd name="connsiteY3" fmla="*/ 89949 h 89949"/>
              </a:gdLst>
              <a:ahLst/>
              <a:cxnLst>
                <a:cxn ang="0">
                  <a:pos x="connsiteX0" y="connsiteY0"/>
                </a:cxn>
                <a:cxn ang="0">
                  <a:pos x="connsiteX1" y="connsiteY1"/>
                </a:cxn>
                <a:cxn ang="0">
                  <a:pos x="connsiteX2" y="connsiteY2"/>
                </a:cxn>
                <a:cxn ang="0">
                  <a:pos x="connsiteX3" y="connsiteY3"/>
                </a:cxn>
              </a:cxnLst>
              <a:rect l="l" t="t" r="r" b="b"/>
              <a:pathLst>
                <a:path w="191901" h="89949">
                  <a:moveTo>
                    <a:pt x="95951" y="89949"/>
                  </a:moveTo>
                  <a:lnTo>
                    <a:pt x="0" y="0"/>
                  </a:lnTo>
                  <a:lnTo>
                    <a:pt x="191902" y="0"/>
                  </a:lnTo>
                  <a:lnTo>
                    <a:pt x="95951" y="89949"/>
                  </a:lnTo>
                  <a:close/>
                </a:path>
              </a:pathLst>
            </a:custGeom>
            <a:solidFill>
              <a:srgbClr val="CF142B"/>
            </a:solidFill>
            <a:ln w="1262" cap="flat">
              <a:noFill/>
              <a:prstDash val="solid"/>
              <a:miter/>
            </a:ln>
          </p:spPr>
          <p:txBody>
            <a:bodyPr rtlCol="0" anchor="ctr"/>
            <a:lstStyle/>
            <a:p>
              <a:endParaRPr lang="en-QA"/>
            </a:p>
          </p:txBody>
        </p:sp>
      </p:grpSp>
      <p:grpSp>
        <p:nvGrpSpPr>
          <p:cNvPr id="9069" name="Graphic 2">
            <a:extLst>
              <a:ext uri="{FF2B5EF4-FFF2-40B4-BE49-F238E27FC236}">
                <a16:creationId xmlns:a16="http://schemas.microsoft.com/office/drawing/2014/main" id="{C541B783-8BB6-08E6-8E80-026116AF50A4}"/>
              </a:ext>
            </a:extLst>
          </p:cNvPr>
          <p:cNvGrpSpPr/>
          <p:nvPr/>
        </p:nvGrpSpPr>
        <p:grpSpPr>
          <a:xfrm>
            <a:off x="13121222" y="8874168"/>
            <a:ext cx="855664" cy="570413"/>
            <a:chOff x="10281389" y="10516704"/>
            <a:chExt cx="647668" cy="431756"/>
          </a:xfrm>
        </p:grpSpPr>
        <p:sp>
          <p:nvSpPr>
            <p:cNvPr id="9070" name="Freeform 9069">
              <a:extLst>
                <a:ext uri="{FF2B5EF4-FFF2-40B4-BE49-F238E27FC236}">
                  <a16:creationId xmlns:a16="http://schemas.microsoft.com/office/drawing/2014/main" id="{AC557384-1314-74A4-E405-F60DEC5DE538}"/>
                </a:ext>
              </a:extLst>
            </p:cNvPr>
            <p:cNvSpPr/>
            <p:nvPr/>
          </p:nvSpPr>
          <p:spPr>
            <a:xfrm>
              <a:off x="10281389" y="1051670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E6BE53"/>
            </a:solidFill>
            <a:ln w="1262" cap="flat">
              <a:noFill/>
              <a:prstDash val="solid"/>
              <a:miter/>
            </a:ln>
          </p:spPr>
          <p:txBody>
            <a:bodyPr rtlCol="0" anchor="ctr"/>
            <a:lstStyle/>
            <a:p>
              <a:endParaRPr lang="en-QA"/>
            </a:p>
          </p:txBody>
        </p:sp>
        <p:sp>
          <p:nvSpPr>
            <p:cNvPr id="9071" name="Freeform 9070">
              <a:extLst>
                <a:ext uri="{FF2B5EF4-FFF2-40B4-BE49-F238E27FC236}">
                  <a16:creationId xmlns:a16="http://schemas.microsoft.com/office/drawing/2014/main" id="{1536F508-4994-5DFB-08CC-1A92EA241072}"/>
                </a:ext>
              </a:extLst>
            </p:cNvPr>
            <p:cNvSpPr/>
            <p:nvPr/>
          </p:nvSpPr>
          <p:spPr>
            <a:xfrm>
              <a:off x="10306640" y="10541953"/>
              <a:ext cx="597167" cy="381258"/>
            </a:xfrm>
            <a:custGeom>
              <a:avLst/>
              <a:gdLst>
                <a:gd name="connsiteX0" fmla="*/ 0 w 597167"/>
                <a:gd name="connsiteY0" fmla="*/ 0 h 381258"/>
                <a:gd name="connsiteX1" fmla="*/ 597168 w 597167"/>
                <a:gd name="connsiteY1" fmla="*/ 0 h 381258"/>
                <a:gd name="connsiteX2" fmla="*/ 597168 w 597167"/>
                <a:gd name="connsiteY2" fmla="*/ 381258 h 381258"/>
                <a:gd name="connsiteX3" fmla="*/ 0 w 597167"/>
                <a:gd name="connsiteY3" fmla="*/ 381258 h 381258"/>
                <a:gd name="connsiteX4" fmla="*/ 0 w 597167"/>
                <a:gd name="connsiteY4" fmla="*/ 0 h 381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7167" h="381258">
                  <a:moveTo>
                    <a:pt x="0" y="0"/>
                  </a:moveTo>
                  <a:lnTo>
                    <a:pt x="597168" y="0"/>
                  </a:lnTo>
                  <a:lnTo>
                    <a:pt x="597168" y="381258"/>
                  </a:lnTo>
                  <a:lnTo>
                    <a:pt x="0" y="381258"/>
                  </a:lnTo>
                  <a:lnTo>
                    <a:pt x="0" y="0"/>
                  </a:lnTo>
                  <a:close/>
                </a:path>
              </a:pathLst>
            </a:custGeom>
            <a:solidFill>
              <a:srgbClr val="E01D24"/>
            </a:solidFill>
            <a:ln w="1262" cap="flat">
              <a:noFill/>
              <a:prstDash val="solid"/>
              <a:miter/>
            </a:ln>
          </p:spPr>
          <p:txBody>
            <a:bodyPr rtlCol="0" anchor="ctr"/>
            <a:lstStyle/>
            <a:p>
              <a:endParaRPr lang="en-QA"/>
            </a:p>
          </p:txBody>
        </p:sp>
        <p:sp>
          <p:nvSpPr>
            <p:cNvPr id="9072" name="Freeform 9071">
              <a:extLst>
                <a:ext uri="{FF2B5EF4-FFF2-40B4-BE49-F238E27FC236}">
                  <a16:creationId xmlns:a16="http://schemas.microsoft.com/office/drawing/2014/main" id="{C840D153-3C6F-D860-6CC9-634658B9069D}"/>
                </a:ext>
              </a:extLst>
            </p:cNvPr>
            <p:cNvSpPr/>
            <p:nvPr/>
          </p:nvSpPr>
          <p:spPr>
            <a:xfrm>
              <a:off x="10462686" y="10586138"/>
              <a:ext cx="285074" cy="292823"/>
            </a:xfrm>
            <a:custGeom>
              <a:avLst/>
              <a:gdLst>
                <a:gd name="connsiteX0" fmla="*/ 132437 w 285074"/>
                <a:gd name="connsiteY0" fmla="*/ 73095 h 292823"/>
                <a:gd name="connsiteX1" fmla="*/ 152637 w 285074"/>
                <a:gd name="connsiteY1" fmla="*/ 73095 h 292823"/>
                <a:gd name="connsiteX2" fmla="*/ 146703 w 285074"/>
                <a:gd name="connsiteY2" fmla="*/ 79029 h 292823"/>
                <a:gd name="connsiteX3" fmla="*/ 175363 w 285074"/>
                <a:gd name="connsiteY3" fmla="*/ 50371 h 292823"/>
                <a:gd name="connsiteX4" fmla="*/ 198341 w 285074"/>
                <a:gd name="connsiteY4" fmla="*/ 46836 h 292823"/>
                <a:gd name="connsiteX5" fmla="*/ 200991 w 285074"/>
                <a:gd name="connsiteY5" fmla="*/ 48099 h 292823"/>
                <a:gd name="connsiteX6" fmla="*/ 203896 w 285074"/>
                <a:gd name="connsiteY6" fmla="*/ 64637 h 292823"/>
                <a:gd name="connsiteX7" fmla="*/ 209829 w 285074"/>
                <a:gd name="connsiteY7" fmla="*/ 58704 h 292823"/>
                <a:gd name="connsiteX8" fmla="*/ 181044 w 285074"/>
                <a:gd name="connsiteY8" fmla="*/ 87487 h 292823"/>
                <a:gd name="connsiteX9" fmla="*/ 177509 w 285074"/>
                <a:gd name="connsiteY9" fmla="*/ 110464 h 292823"/>
                <a:gd name="connsiteX10" fmla="*/ 178772 w 285074"/>
                <a:gd name="connsiteY10" fmla="*/ 113115 h 292823"/>
                <a:gd name="connsiteX11" fmla="*/ 185210 w 285074"/>
                <a:gd name="connsiteY11" fmla="*/ 140384 h 292823"/>
                <a:gd name="connsiteX12" fmla="*/ 185210 w 285074"/>
                <a:gd name="connsiteY12" fmla="*/ 126118 h 292823"/>
                <a:gd name="connsiteX13" fmla="*/ 198088 w 285074"/>
                <a:gd name="connsiteY13" fmla="*/ 133945 h 292823"/>
                <a:gd name="connsiteX14" fmla="*/ 200739 w 285074"/>
                <a:gd name="connsiteY14" fmla="*/ 132682 h 292823"/>
                <a:gd name="connsiteX15" fmla="*/ 203643 w 285074"/>
                <a:gd name="connsiteY15" fmla="*/ 116145 h 292823"/>
                <a:gd name="connsiteX16" fmla="*/ 209577 w 285074"/>
                <a:gd name="connsiteY16" fmla="*/ 122079 h 292823"/>
                <a:gd name="connsiteX17" fmla="*/ 209577 w 285074"/>
                <a:gd name="connsiteY17" fmla="*/ 101880 h 292823"/>
                <a:gd name="connsiteX18" fmla="*/ 203643 w 285074"/>
                <a:gd name="connsiteY18" fmla="*/ 107812 h 292823"/>
                <a:gd name="connsiteX19" fmla="*/ 220182 w 285074"/>
                <a:gd name="connsiteY19" fmla="*/ 84837 h 292823"/>
                <a:gd name="connsiteX20" fmla="*/ 221444 w 285074"/>
                <a:gd name="connsiteY20" fmla="*/ 82185 h 292823"/>
                <a:gd name="connsiteX21" fmla="*/ 231418 w 285074"/>
                <a:gd name="connsiteY21" fmla="*/ 55421 h 292823"/>
                <a:gd name="connsiteX22" fmla="*/ 238741 w 285074"/>
                <a:gd name="connsiteY22" fmla="*/ 26006 h 292823"/>
                <a:gd name="connsiteX23" fmla="*/ 250861 w 285074"/>
                <a:gd name="connsiteY23" fmla="*/ 23734 h 292823"/>
                <a:gd name="connsiteX24" fmla="*/ 276364 w 285074"/>
                <a:gd name="connsiteY24" fmla="*/ 57693 h 292823"/>
                <a:gd name="connsiteX25" fmla="*/ 285075 w 285074"/>
                <a:gd name="connsiteY25" fmla="*/ 83700 h 292823"/>
                <a:gd name="connsiteX26" fmla="*/ 285075 w 285074"/>
                <a:gd name="connsiteY26" fmla="*/ 111979 h 292823"/>
                <a:gd name="connsiteX27" fmla="*/ 278636 w 285074"/>
                <a:gd name="connsiteY27" fmla="*/ 139373 h 292823"/>
                <a:gd name="connsiteX28" fmla="*/ 277373 w 285074"/>
                <a:gd name="connsiteY28" fmla="*/ 142025 h 292823"/>
                <a:gd name="connsiteX29" fmla="*/ 260835 w 285074"/>
                <a:gd name="connsiteY29" fmla="*/ 165002 h 292823"/>
                <a:gd name="connsiteX30" fmla="*/ 252249 w 285074"/>
                <a:gd name="connsiteY30" fmla="*/ 173586 h 292823"/>
                <a:gd name="connsiteX31" fmla="*/ 229272 w 285074"/>
                <a:gd name="connsiteY31" fmla="*/ 190124 h 292823"/>
                <a:gd name="connsiteX32" fmla="*/ 226621 w 285074"/>
                <a:gd name="connsiteY32" fmla="*/ 191386 h 292823"/>
                <a:gd name="connsiteX33" fmla="*/ 199350 w 285074"/>
                <a:gd name="connsiteY33" fmla="*/ 197825 h 292823"/>
                <a:gd name="connsiteX34" fmla="*/ 197961 w 285074"/>
                <a:gd name="connsiteY34" fmla="*/ 204263 h 292823"/>
                <a:gd name="connsiteX35" fmla="*/ 200613 w 285074"/>
                <a:gd name="connsiteY35" fmla="*/ 205526 h 292823"/>
                <a:gd name="connsiteX36" fmla="*/ 223591 w 285074"/>
                <a:gd name="connsiteY36" fmla="*/ 222063 h 292823"/>
                <a:gd name="connsiteX37" fmla="*/ 217657 w 285074"/>
                <a:gd name="connsiteY37" fmla="*/ 216131 h 292823"/>
                <a:gd name="connsiteX38" fmla="*/ 237857 w 285074"/>
                <a:gd name="connsiteY38" fmla="*/ 216131 h 292823"/>
                <a:gd name="connsiteX39" fmla="*/ 231923 w 285074"/>
                <a:gd name="connsiteY39" fmla="*/ 222063 h 292823"/>
                <a:gd name="connsiteX40" fmla="*/ 252123 w 285074"/>
                <a:gd name="connsiteY40" fmla="*/ 222063 h 292823"/>
                <a:gd name="connsiteX41" fmla="*/ 246695 w 285074"/>
                <a:gd name="connsiteY41" fmla="*/ 215878 h 292823"/>
                <a:gd name="connsiteX42" fmla="*/ 250356 w 285074"/>
                <a:gd name="connsiteY42" fmla="*/ 238855 h 292823"/>
                <a:gd name="connsiteX43" fmla="*/ 249093 w 285074"/>
                <a:gd name="connsiteY43" fmla="*/ 241505 h 292823"/>
                <a:gd name="connsiteX44" fmla="*/ 228388 w 285074"/>
                <a:gd name="connsiteY44" fmla="*/ 254383 h 292823"/>
                <a:gd name="connsiteX45" fmla="*/ 201118 w 285074"/>
                <a:gd name="connsiteY45" fmla="*/ 247943 h 292823"/>
                <a:gd name="connsiteX46" fmla="*/ 198466 w 285074"/>
                <a:gd name="connsiteY46" fmla="*/ 246681 h 292823"/>
                <a:gd name="connsiteX47" fmla="*/ 179024 w 285074"/>
                <a:gd name="connsiteY47" fmla="*/ 227240 h 292823"/>
                <a:gd name="connsiteX48" fmla="*/ 177761 w 285074"/>
                <a:gd name="connsiteY48" fmla="*/ 224588 h 292823"/>
                <a:gd name="connsiteX49" fmla="*/ 161222 w 285074"/>
                <a:gd name="connsiteY49" fmla="*/ 221685 h 292823"/>
                <a:gd name="connsiteX50" fmla="*/ 167156 w 285074"/>
                <a:gd name="connsiteY50" fmla="*/ 215751 h 292823"/>
                <a:gd name="connsiteX51" fmla="*/ 164884 w 285074"/>
                <a:gd name="connsiteY51" fmla="*/ 237592 h 292823"/>
                <a:gd name="connsiteX52" fmla="*/ 177888 w 285074"/>
                <a:gd name="connsiteY52" fmla="*/ 257033 h 292823"/>
                <a:gd name="connsiteX53" fmla="*/ 173974 w 285074"/>
                <a:gd name="connsiteY53" fmla="*/ 276601 h 292823"/>
                <a:gd name="connsiteX54" fmla="*/ 154531 w 285074"/>
                <a:gd name="connsiteY54" fmla="*/ 289604 h 292823"/>
                <a:gd name="connsiteX55" fmla="*/ 131048 w 285074"/>
                <a:gd name="connsiteY55" fmla="*/ 289604 h 292823"/>
                <a:gd name="connsiteX56" fmla="*/ 111606 w 285074"/>
                <a:gd name="connsiteY56" fmla="*/ 276601 h 292823"/>
                <a:gd name="connsiteX57" fmla="*/ 107692 w 285074"/>
                <a:gd name="connsiteY57" fmla="*/ 257033 h 292823"/>
                <a:gd name="connsiteX58" fmla="*/ 120696 w 285074"/>
                <a:gd name="connsiteY58" fmla="*/ 237592 h 292823"/>
                <a:gd name="connsiteX59" fmla="*/ 118423 w 285074"/>
                <a:gd name="connsiteY59" fmla="*/ 215751 h 292823"/>
                <a:gd name="connsiteX60" fmla="*/ 124357 w 285074"/>
                <a:gd name="connsiteY60" fmla="*/ 221685 h 292823"/>
                <a:gd name="connsiteX61" fmla="*/ 107818 w 285074"/>
                <a:gd name="connsiteY61" fmla="*/ 224588 h 292823"/>
                <a:gd name="connsiteX62" fmla="*/ 106556 w 285074"/>
                <a:gd name="connsiteY62" fmla="*/ 227240 h 292823"/>
                <a:gd name="connsiteX63" fmla="*/ 87113 w 285074"/>
                <a:gd name="connsiteY63" fmla="*/ 246681 h 292823"/>
                <a:gd name="connsiteX64" fmla="*/ 84462 w 285074"/>
                <a:gd name="connsiteY64" fmla="*/ 247943 h 292823"/>
                <a:gd name="connsiteX65" fmla="*/ 57192 w 285074"/>
                <a:gd name="connsiteY65" fmla="*/ 254383 h 292823"/>
                <a:gd name="connsiteX66" fmla="*/ 36486 w 285074"/>
                <a:gd name="connsiteY66" fmla="*/ 241505 h 292823"/>
                <a:gd name="connsiteX67" fmla="*/ 35224 w 285074"/>
                <a:gd name="connsiteY67" fmla="*/ 238855 h 292823"/>
                <a:gd name="connsiteX68" fmla="*/ 38885 w 285074"/>
                <a:gd name="connsiteY68" fmla="*/ 215878 h 292823"/>
                <a:gd name="connsiteX69" fmla="*/ 32952 w 285074"/>
                <a:gd name="connsiteY69" fmla="*/ 221812 h 292823"/>
                <a:gd name="connsiteX70" fmla="*/ 53152 w 285074"/>
                <a:gd name="connsiteY70" fmla="*/ 221812 h 292823"/>
                <a:gd name="connsiteX71" fmla="*/ 47218 w 285074"/>
                <a:gd name="connsiteY71" fmla="*/ 215878 h 292823"/>
                <a:gd name="connsiteX72" fmla="*/ 67418 w 285074"/>
                <a:gd name="connsiteY72" fmla="*/ 215878 h 292823"/>
                <a:gd name="connsiteX73" fmla="*/ 61484 w 285074"/>
                <a:gd name="connsiteY73" fmla="*/ 221812 h 292823"/>
                <a:gd name="connsiteX74" fmla="*/ 84462 w 285074"/>
                <a:gd name="connsiteY74" fmla="*/ 205273 h 292823"/>
                <a:gd name="connsiteX75" fmla="*/ 87113 w 285074"/>
                <a:gd name="connsiteY75" fmla="*/ 204011 h 292823"/>
                <a:gd name="connsiteX76" fmla="*/ 85724 w 285074"/>
                <a:gd name="connsiteY76" fmla="*/ 197573 h 292823"/>
                <a:gd name="connsiteX77" fmla="*/ 58454 w 285074"/>
                <a:gd name="connsiteY77" fmla="*/ 191133 h 292823"/>
                <a:gd name="connsiteX78" fmla="*/ 55803 w 285074"/>
                <a:gd name="connsiteY78" fmla="*/ 189871 h 292823"/>
                <a:gd name="connsiteX79" fmla="*/ 32825 w 285074"/>
                <a:gd name="connsiteY79" fmla="*/ 173333 h 292823"/>
                <a:gd name="connsiteX80" fmla="*/ 24240 w 285074"/>
                <a:gd name="connsiteY80" fmla="*/ 164749 h 292823"/>
                <a:gd name="connsiteX81" fmla="*/ 7701 w 285074"/>
                <a:gd name="connsiteY81" fmla="*/ 141772 h 292823"/>
                <a:gd name="connsiteX82" fmla="*/ 6439 w 285074"/>
                <a:gd name="connsiteY82" fmla="*/ 139122 h 292823"/>
                <a:gd name="connsiteX83" fmla="*/ 0 w 285074"/>
                <a:gd name="connsiteY83" fmla="*/ 111726 h 292823"/>
                <a:gd name="connsiteX84" fmla="*/ 0 w 285074"/>
                <a:gd name="connsiteY84" fmla="*/ 83321 h 292823"/>
                <a:gd name="connsiteX85" fmla="*/ 8711 w 285074"/>
                <a:gd name="connsiteY85" fmla="*/ 57315 h 292823"/>
                <a:gd name="connsiteX86" fmla="*/ 34214 w 285074"/>
                <a:gd name="connsiteY86" fmla="*/ 23355 h 292823"/>
                <a:gd name="connsiteX87" fmla="*/ 46334 w 285074"/>
                <a:gd name="connsiteY87" fmla="*/ 25627 h 292823"/>
                <a:gd name="connsiteX88" fmla="*/ 53657 w 285074"/>
                <a:gd name="connsiteY88" fmla="*/ 55042 h 292823"/>
                <a:gd name="connsiteX89" fmla="*/ 63630 w 285074"/>
                <a:gd name="connsiteY89" fmla="*/ 81806 h 292823"/>
                <a:gd name="connsiteX90" fmla="*/ 64893 w 285074"/>
                <a:gd name="connsiteY90" fmla="*/ 84457 h 292823"/>
                <a:gd name="connsiteX91" fmla="*/ 81432 w 285074"/>
                <a:gd name="connsiteY91" fmla="*/ 107434 h 292823"/>
                <a:gd name="connsiteX92" fmla="*/ 75498 w 285074"/>
                <a:gd name="connsiteY92" fmla="*/ 101500 h 292823"/>
                <a:gd name="connsiteX93" fmla="*/ 75498 w 285074"/>
                <a:gd name="connsiteY93" fmla="*/ 121699 h 292823"/>
                <a:gd name="connsiteX94" fmla="*/ 81432 w 285074"/>
                <a:gd name="connsiteY94" fmla="*/ 115766 h 292823"/>
                <a:gd name="connsiteX95" fmla="*/ 84335 w 285074"/>
                <a:gd name="connsiteY95" fmla="*/ 132304 h 292823"/>
                <a:gd name="connsiteX96" fmla="*/ 86987 w 285074"/>
                <a:gd name="connsiteY96" fmla="*/ 133566 h 292823"/>
                <a:gd name="connsiteX97" fmla="*/ 99865 w 285074"/>
                <a:gd name="connsiteY97" fmla="*/ 125739 h 292823"/>
                <a:gd name="connsiteX98" fmla="*/ 99865 w 285074"/>
                <a:gd name="connsiteY98" fmla="*/ 140004 h 292823"/>
                <a:gd name="connsiteX99" fmla="*/ 106303 w 285074"/>
                <a:gd name="connsiteY99" fmla="*/ 112736 h 292823"/>
                <a:gd name="connsiteX100" fmla="*/ 107566 w 285074"/>
                <a:gd name="connsiteY100" fmla="*/ 110085 h 292823"/>
                <a:gd name="connsiteX101" fmla="*/ 104031 w 285074"/>
                <a:gd name="connsiteY101" fmla="*/ 87109 h 292823"/>
                <a:gd name="connsiteX102" fmla="*/ 75372 w 285074"/>
                <a:gd name="connsiteY102" fmla="*/ 58451 h 292823"/>
                <a:gd name="connsiteX103" fmla="*/ 81306 w 285074"/>
                <a:gd name="connsiteY103" fmla="*/ 64385 h 292823"/>
                <a:gd name="connsiteX104" fmla="*/ 84209 w 285074"/>
                <a:gd name="connsiteY104" fmla="*/ 47847 h 292823"/>
                <a:gd name="connsiteX105" fmla="*/ 86861 w 285074"/>
                <a:gd name="connsiteY105" fmla="*/ 46584 h 292823"/>
                <a:gd name="connsiteX106" fmla="*/ 109838 w 285074"/>
                <a:gd name="connsiteY106" fmla="*/ 50119 h 292823"/>
                <a:gd name="connsiteX107" fmla="*/ 138497 w 285074"/>
                <a:gd name="connsiteY107" fmla="*/ 78776 h 292823"/>
                <a:gd name="connsiteX108" fmla="*/ 132437 w 285074"/>
                <a:gd name="connsiteY108" fmla="*/ 73095 h 292823"/>
                <a:gd name="connsiteX109" fmla="*/ 109712 w 285074"/>
                <a:gd name="connsiteY109" fmla="*/ 21714 h 292823"/>
                <a:gd name="connsiteX110" fmla="*/ 113247 w 285074"/>
                <a:gd name="connsiteY110" fmla="*/ 7196 h 292823"/>
                <a:gd name="connsiteX111" fmla="*/ 128903 w 285074"/>
                <a:gd name="connsiteY111" fmla="*/ 1894 h 292823"/>
                <a:gd name="connsiteX112" fmla="*/ 156047 w 285074"/>
                <a:gd name="connsiteY112" fmla="*/ 1894 h 292823"/>
                <a:gd name="connsiteX113" fmla="*/ 171702 w 285074"/>
                <a:gd name="connsiteY113" fmla="*/ 7196 h 292823"/>
                <a:gd name="connsiteX114" fmla="*/ 175236 w 285074"/>
                <a:gd name="connsiteY114" fmla="*/ 21714 h 292823"/>
                <a:gd name="connsiteX115" fmla="*/ 166651 w 285074"/>
                <a:gd name="connsiteY115" fmla="*/ 30299 h 292823"/>
                <a:gd name="connsiteX116" fmla="*/ 142411 w 285074"/>
                <a:gd name="connsiteY116" fmla="*/ 40272 h 292823"/>
                <a:gd name="connsiteX117" fmla="*/ 118171 w 285074"/>
                <a:gd name="connsiteY117" fmla="*/ 30299 h 292823"/>
                <a:gd name="connsiteX118" fmla="*/ 109712 w 285074"/>
                <a:gd name="connsiteY118" fmla="*/ 21714 h 292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285074" h="292823">
                  <a:moveTo>
                    <a:pt x="132437" y="73095"/>
                  </a:moveTo>
                  <a:cubicBezTo>
                    <a:pt x="137992" y="78650"/>
                    <a:pt x="147083" y="78650"/>
                    <a:pt x="152637" y="73095"/>
                  </a:cubicBezTo>
                  <a:lnTo>
                    <a:pt x="146703" y="79029"/>
                  </a:lnTo>
                  <a:lnTo>
                    <a:pt x="175363" y="50371"/>
                  </a:lnTo>
                  <a:cubicBezTo>
                    <a:pt x="181549" y="44690"/>
                    <a:pt x="190639" y="43302"/>
                    <a:pt x="198341" y="46836"/>
                  </a:cubicBezTo>
                  <a:lnTo>
                    <a:pt x="200991" y="48099"/>
                  </a:lnTo>
                  <a:cubicBezTo>
                    <a:pt x="208188" y="51760"/>
                    <a:pt x="209450" y="59082"/>
                    <a:pt x="203896" y="64637"/>
                  </a:cubicBezTo>
                  <a:lnTo>
                    <a:pt x="209829" y="58704"/>
                  </a:lnTo>
                  <a:lnTo>
                    <a:pt x="181044" y="87487"/>
                  </a:lnTo>
                  <a:cubicBezTo>
                    <a:pt x="175363" y="93674"/>
                    <a:pt x="173974" y="102762"/>
                    <a:pt x="177509" y="110464"/>
                  </a:cubicBezTo>
                  <a:lnTo>
                    <a:pt x="178772" y="113115"/>
                  </a:lnTo>
                  <a:cubicBezTo>
                    <a:pt x="182433" y="120311"/>
                    <a:pt x="185210" y="132557"/>
                    <a:pt x="185210" y="140384"/>
                  </a:cubicBezTo>
                  <a:lnTo>
                    <a:pt x="185210" y="126118"/>
                  </a:lnTo>
                  <a:cubicBezTo>
                    <a:pt x="185210" y="133945"/>
                    <a:pt x="190766" y="137607"/>
                    <a:pt x="198088" y="133945"/>
                  </a:cubicBezTo>
                  <a:lnTo>
                    <a:pt x="200739" y="132682"/>
                  </a:lnTo>
                  <a:cubicBezTo>
                    <a:pt x="207935" y="129022"/>
                    <a:pt x="209198" y="121699"/>
                    <a:pt x="203643" y="116145"/>
                  </a:cubicBezTo>
                  <a:lnTo>
                    <a:pt x="209577" y="122079"/>
                  </a:lnTo>
                  <a:cubicBezTo>
                    <a:pt x="204022" y="116523"/>
                    <a:pt x="204022" y="107434"/>
                    <a:pt x="209577" y="101880"/>
                  </a:cubicBezTo>
                  <a:lnTo>
                    <a:pt x="203643" y="107812"/>
                  </a:lnTo>
                  <a:cubicBezTo>
                    <a:pt x="210208" y="100869"/>
                    <a:pt x="215763" y="93168"/>
                    <a:pt x="220182" y="84837"/>
                  </a:cubicBezTo>
                  <a:lnTo>
                    <a:pt x="221444" y="82185"/>
                  </a:lnTo>
                  <a:cubicBezTo>
                    <a:pt x="225105" y="74988"/>
                    <a:pt x="229398" y="63122"/>
                    <a:pt x="231418" y="55421"/>
                  </a:cubicBezTo>
                  <a:lnTo>
                    <a:pt x="238741" y="26006"/>
                  </a:lnTo>
                  <a:cubicBezTo>
                    <a:pt x="240635" y="18431"/>
                    <a:pt x="246190" y="17421"/>
                    <a:pt x="250861" y="23734"/>
                  </a:cubicBezTo>
                  <a:lnTo>
                    <a:pt x="276364" y="57693"/>
                  </a:lnTo>
                  <a:cubicBezTo>
                    <a:pt x="281161" y="64132"/>
                    <a:pt x="285075" y="75368"/>
                    <a:pt x="285075" y="83700"/>
                  </a:cubicBezTo>
                  <a:lnTo>
                    <a:pt x="285075" y="111979"/>
                  </a:lnTo>
                  <a:cubicBezTo>
                    <a:pt x="285075" y="119932"/>
                    <a:pt x="282298" y="131926"/>
                    <a:pt x="278636" y="139373"/>
                  </a:cubicBezTo>
                  <a:lnTo>
                    <a:pt x="277373" y="142025"/>
                  </a:lnTo>
                  <a:cubicBezTo>
                    <a:pt x="272955" y="150357"/>
                    <a:pt x="267400" y="158058"/>
                    <a:pt x="260835" y="165002"/>
                  </a:cubicBezTo>
                  <a:lnTo>
                    <a:pt x="252249" y="173586"/>
                  </a:lnTo>
                  <a:cubicBezTo>
                    <a:pt x="245432" y="180151"/>
                    <a:pt x="237731" y="185705"/>
                    <a:pt x="229272" y="190124"/>
                  </a:cubicBezTo>
                  <a:lnTo>
                    <a:pt x="226621" y="191386"/>
                  </a:lnTo>
                  <a:cubicBezTo>
                    <a:pt x="219424" y="195048"/>
                    <a:pt x="207052" y="197825"/>
                    <a:pt x="199350" y="197825"/>
                  </a:cubicBezTo>
                  <a:cubicBezTo>
                    <a:pt x="191523" y="197825"/>
                    <a:pt x="190639" y="200602"/>
                    <a:pt x="197961" y="204263"/>
                  </a:cubicBezTo>
                  <a:lnTo>
                    <a:pt x="200613" y="205526"/>
                  </a:lnTo>
                  <a:cubicBezTo>
                    <a:pt x="207809" y="209187"/>
                    <a:pt x="218035" y="216509"/>
                    <a:pt x="223591" y="222063"/>
                  </a:cubicBezTo>
                  <a:lnTo>
                    <a:pt x="217657" y="216131"/>
                  </a:lnTo>
                  <a:cubicBezTo>
                    <a:pt x="223212" y="221685"/>
                    <a:pt x="232302" y="221685"/>
                    <a:pt x="237857" y="216131"/>
                  </a:cubicBezTo>
                  <a:lnTo>
                    <a:pt x="231923" y="222063"/>
                  </a:lnTo>
                  <a:cubicBezTo>
                    <a:pt x="237478" y="216509"/>
                    <a:pt x="246568" y="216509"/>
                    <a:pt x="252123" y="222063"/>
                  </a:cubicBezTo>
                  <a:lnTo>
                    <a:pt x="246695" y="215878"/>
                  </a:lnTo>
                  <a:cubicBezTo>
                    <a:pt x="252502" y="222063"/>
                    <a:pt x="253891" y="231153"/>
                    <a:pt x="250356" y="238855"/>
                  </a:cubicBezTo>
                  <a:lnTo>
                    <a:pt x="249093" y="241505"/>
                  </a:lnTo>
                  <a:cubicBezTo>
                    <a:pt x="245432" y="248702"/>
                    <a:pt x="235963" y="254383"/>
                    <a:pt x="228388" y="254383"/>
                  </a:cubicBezTo>
                  <a:cubicBezTo>
                    <a:pt x="218919" y="254004"/>
                    <a:pt x="209703" y="251858"/>
                    <a:pt x="201118" y="247943"/>
                  </a:cubicBezTo>
                  <a:lnTo>
                    <a:pt x="198466" y="246681"/>
                  </a:lnTo>
                  <a:cubicBezTo>
                    <a:pt x="190260" y="242137"/>
                    <a:pt x="183569" y="235446"/>
                    <a:pt x="179024" y="227240"/>
                  </a:cubicBezTo>
                  <a:lnTo>
                    <a:pt x="177761" y="224588"/>
                  </a:lnTo>
                  <a:cubicBezTo>
                    <a:pt x="174100" y="217393"/>
                    <a:pt x="166778" y="216131"/>
                    <a:pt x="161222" y="221685"/>
                  </a:cubicBezTo>
                  <a:lnTo>
                    <a:pt x="167156" y="215751"/>
                  </a:lnTo>
                  <a:cubicBezTo>
                    <a:pt x="161601" y="221685"/>
                    <a:pt x="160591" y="230649"/>
                    <a:pt x="164884" y="237592"/>
                  </a:cubicBezTo>
                  <a:lnTo>
                    <a:pt x="177888" y="257033"/>
                  </a:lnTo>
                  <a:cubicBezTo>
                    <a:pt x="182180" y="263473"/>
                    <a:pt x="180413" y="272310"/>
                    <a:pt x="173974" y="276601"/>
                  </a:cubicBezTo>
                  <a:lnTo>
                    <a:pt x="154531" y="289604"/>
                  </a:lnTo>
                  <a:cubicBezTo>
                    <a:pt x="147335" y="293897"/>
                    <a:pt x="138371" y="293897"/>
                    <a:pt x="131048" y="289604"/>
                  </a:cubicBezTo>
                  <a:lnTo>
                    <a:pt x="111606" y="276601"/>
                  </a:lnTo>
                  <a:cubicBezTo>
                    <a:pt x="105167" y="272310"/>
                    <a:pt x="103400" y="263598"/>
                    <a:pt x="107692" y="257033"/>
                  </a:cubicBezTo>
                  <a:lnTo>
                    <a:pt x="120696" y="237592"/>
                  </a:lnTo>
                  <a:cubicBezTo>
                    <a:pt x="124989" y="230649"/>
                    <a:pt x="123978" y="221685"/>
                    <a:pt x="118423" y="215751"/>
                  </a:cubicBezTo>
                  <a:lnTo>
                    <a:pt x="124357" y="221685"/>
                  </a:lnTo>
                  <a:cubicBezTo>
                    <a:pt x="118802" y="216131"/>
                    <a:pt x="111479" y="217141"/>
                    <a:pt x="107818" y="224588"/>
                  </a:cubicBezTo>
                  <a:lnTo>
                    <a:pt x="106556" y="227240"/>
                  </a:lnTo>
                  <a:cubicBezTo>
                    <a:pt x="102895" y="234436"/>
                    <a:pt x="94562" y="242894"/>
                    <a:pt x="87113" y="246681"/>
                  </a:cubicBezTo>
                  <a:lnTo>
                    <a:pt x="84462" y="247943"/>
                  </a:lnTo>
                  <a:cubicBezTo>
                    <a:pt x="77265" y="251605"/>
                    <a:pt x="64893" y="254383"/>
                    <a:pt x="57192" y="254383"/>
                  </a:cubicBezTo>
                  <a:cubicBezTo>
                    <a:pt x="48480" y="254004"/>
                    <a:pt x="40652" y="249080"/>
                    <a:pt x="36486" y="241505"/>
                  </a:cubicBezTo>
                  <a:lnTo>
                    <a:pt x="35224" y="238855"/>
                  </a:lnTo>
                  <a:cubicBezTo>
                    <a:pt x="31689" y="231153"/>
                    <a:pt x="33204" y="222063"/>
                    <a:pt x="38885" y="215878"/>
                  </a:cubicBezTo>
                  <a:lnTo>
                    <a:pt x="32952" y="221812"/>
                  </a:lnTo>
                  <a:cubicBezTo>
                    <a:pt x="38507" y="216257"/>
                    <a:pt x="47596" y="216257"/>
                    <a:pt x="53152" y="221812"/>
                  </a:cubicBezTo>
                  <a:lnTo>
                    <a:pt x="47218" y="215878"/>
                  </a:lnTo>
                  <a:cubicBezTo>
                    <a:pt x="52773" y="221432"/>
                    <a:pt x="61863" y="221432"/>
                    <a:pt x="67418" y="215878"/>
                  </a:cubicBezTo>
                  <a:lnTo>
                    <a:pt x="61484" y="221812"/>
                  </a:lnTo>
                  <a:cubicBezTo>
                    <a:pt x="68428" y="215247"/>
                    <a:pt x="76129" y="209692"/>
                    <a:pt x="84462" y="205273"/>
                  </a:cubicBezTo>
                  <a:lnTo>
                    <a:pt x="87113" y="204011"/>
                  </a:lnTo>
                  <a:cubicBezTo>
                    <a:pt x="94309" y="200350"/>
                    <a:pt x="93426" y="197573"/>
                    <a:pt x="85724" y="197573"/>
                  </a:cubicBezTo>
                  <a:cubicBezTo>
                    <a:pt x="76256" y="197194"/>
                    <a:pt x="67039" y="195048"/>
                    <a:pt x="58454" y="191133"/>
                  </a:cubicBezTo>
                  <a:lnTo>
                    <a:pt x="55803" y="189871"/>
                  </a:lnTo>
                  <a:cubicBezTo>
                    <a:pt x="47471" y="185452"/>
                    <a:pt x="39769" y="179898"/>
                    <a:pt x="32825" y="173333"/>
                  </a:cubicBezTo>
                  <a:lnTo>
                    <a:pt x="24240" y="164749"/>
                  </a:lnTo>
                  <a:cubicBezTo>
                    <a:pt x="17675" y="157931"/>
                    <a:pt x="12120" y="150231"/>
                    <a:pt x="7701" y="141772"/>
                  </a:cubicBezTo>
                  <a:lnTo>
                    <a:pt x="6439" y="139122"/>
                  </a:lnTo>
                  <a:cubicBezTo>
                    <a:pt x="2525" y="130536"/>
                    <a:pt x="252" y="121195"/>
                    <a:pt x="0" y="111726"/>
                  </a:cubicBezTo>
                  <a:lnTo>
                    <a:pt x="0" y="83321"/>
                  </a:lnTo>
                  <a:cubicBezTo>
                    <a:pt x="0" y="75368"/>
                    <a:pt x="3914" y="63626"/>
                    <a:pt x="8711" y="57315"/>
                  </a:cubicBezTo>
                  <a:lnTo>
                    <a:pt x="34214" y="23355"/>
                  </a:lnTo>
                  <a:cubicBezTo>
                    <a:pt x="39011" y="16917"/>
                    <a:pt x="44440" y="17926"/>
                    <a:pt x="46334" y="25627"/>
                  </a:cubicBezTo>
                  <a:lnTo>
                    <a:pt x="53657" y="55042"/>
                  </a:lnTo>
                  <a:cubicBezTo>
                    <a:pt x="56182" y="64258"/>
                    <a:pt x="59464" y="73222"/>
                    <a:pt x="63630" y="81806"/>
                  </a:cubicBezTo>
                  <a:lnTo>
                    <a:pt x="64893" y="84457"/>
                  </a:lnTo>
                  <a:cubicBezTo>
                    <a:pt x="68554" y="91653"/>
                    <a:pt x="75877" y="101880"/>
                    <a:pt x="81432" y="107434"/>
                  </a:cubicBezTo>
                  <a:lnTo>
                    <a:pt x="75498" y="101500"/>
                  </a:lnTo>
                  <a:cubicBezTo>
                    <a:pt x="81053" y="107055"/>
                    <a:pt x="81053" y="116145"/>
                    <a:pt x="75498" y="121699"/>
                  </a:cubicBezTo>
                  <a:lnTo>
                    <a:pt x="81432" y="115766"/>
                  </a:lnTo>
                  <a:cubicBezTo>
                    <a:pt x="75877" y="121320"/>
                    <a:pt x="76887" y="128642"/>
                    <a:pt x="84335" y="132304"/>
                  </a:cubicBezTo>
                  <a:lnTo>
                    <a:pt x="86987" y="133566"/>
                  </a:lnTo>
                  <a:cubicBezTo>
                    <a:pt x="94183" y="137228"/>
                    <a:pt x="99865" y="133566"/>
                    <a:pt x="99865" y="125739"/>
                  </a:cubicBezTo>
                  <a:lnTo>
                    <a:pt x="99865" y="140004"/>
                  </a:lnTo>
                  <a:cubicBezTo>
                    <a:pt x="99865" y="132178"/>
                    <a:pt x="102642" y="120185"/>
                    <a:pt x="106303" y="112736"/>
                  </a:cubicBezTo>
                  <a:lnTo>
                    <a:pt x="107566" y="110085"/>
                  </a:lnTo>
                  <a:cubicBezTo>
                    <a:pt x="111101" y="102384"/>
                    <a:pt x="109712" y="93421"/>
                    <a:pt x="104031" y="87109"/>
                  </a:cubicBezTo>
                  <a:lnTo>
                    <a:pt x="75372" y="58451"/>
                  </a:lnTo>
                  <a:lnTo>
                    <a:pt x="81306" y="64385"/>
                  </a:lnTo>
                  <a:cubicBezTo>
                    <a:pt x="75751" y="58829"/>
                    <a:pt x="76760" y="51508"/>
                    <a:pt x="84209" y="47847"/>
                  </a:cubicBezTo>
                  <a:lnTo>
                    <a:pt x="86861" y="46584"/>
                  </a:lnTo>
                  <a:cubicBezTo>
                    <a:pt x="94562" y="43049"/>
                    <a:pt x="103526" y="44438"/>
                    <a:pt x="109838" y="50119"/>
                  </a:cubicBezTo>
                  <a:lnTo>
                    <a:pt x="138497" y="78776"/>
                  </a:lnTo>
                  <a:lnTo>
                    <a:pt x="132437" y="73095"/>
                  </a:lnTo>
                  <a:close/>
                  <a:moveTo>
                    <a:pt x="109712" y="21714"/>
                  </a:moveTo>
                  <a:cubicBezTo>
                    <a:pt x="104157" y="16159"/>
                    <a:pt x="105672" y="9720"/>
                    <a:pt x="113247" y="7196"/>
                  </a:cubicBezTo>
                  <a:lnTo>
                    <a:pt x="128903" y="1894"/>
                  </a:lnTo>
                  <a:cubicBezTo>
                    <a:pt x="136478" y="-631"/>
                    <a:pt x="148471" y="-631"/>
                    <a:pt x="156047" y="1894"/>
                  </a:cubicBezTo>
                  <a:lnTo>
                    <a:pt x="171702" y="7196"/>
                  </a:lnTo>
                  <a:cubicBezTo>
                    <a:pt x="179277" y="9720"/>
                    <a:pt x="180791" y="16159"/>
                    <a:pt x="175236" y="21714"/>
                  </a:cubicBezTo>
                  <a:lnTo>
                    <a:pt x="166651" y="30299"/>
                  </a:lnTo>
                  <a:cubicBezTo>
                    <a:pt x="159960" y="36232"/>
                    <a:pt x="151375" y="39767"/>
                    <a:pt x="142411" y="40272"/>
                  </a:cubicBezTo>
                  <a:cubicBezTo>
                    <a:pt x="134584" y="40272"/>
                    <a:pt x="123726" y="35853"/>
                    <a:pt x="118171" y="30299"/>
                  </a:cubicBezTo>
                  <a:cubicBezTo>
                    <a:pt x="118297" y="30299"/>
                    <a:pt x="109712" y="21714"/>
                    <a:pt x="109712" y="21714"/>
                  </a:cubicBezTo>
                  <a:close/>
                </a:path>
              </a:pathLst>
            </a:custGeom>
            <a:solidFill>
              <a:srgbClr val="E6BE53"/>
            </a:solidFill>
            <a:ln w="1262" cap="flat">
              <a:noFill/>
              <a:prstDash val="solid"/>
              <a:miter/>
            </a:ln>
          </p:spPr>
          <p:txBody>
            <a:bodyPr rtlCol="0" anchor="ctr"/>
            <a:lstStyle/>
            <a:p>
              <a:endParaRPr lang="en-QA"/>
            </a:p>
          </p:txBody>
        </p:sp>
        <p:sp>
          <p:nvSpPr>
            <p:cNvPr id="9073" name="Freeform 9072">
              <a:extLst>
                <a:ext uri="{FF2B5EF4-FFF2-40B4-BE49-F238E27FC236}">
                  <a16:creationId xmlns:a16="http://schemas.microsoft.com/office/drawing/2014/main" id="{3632CAB7-9E7B-3623-B939-267DE6227B62}"/>
                </a:ext>
              </a:extLst>
            </p:cNvPr>
            <p:cNvSpPr/>
            <p:nvPr/>
          </p:nvSpPr>
          <p:spPr>
            <a:xfrm>
              <a:off x="10576691" y="10712256"/>
              <a:ext cx="57065" cy="63381"/>
            </a:xfrm>
            <a:custGeom>
              <a:avLst/>
              <a:gdLst>
                <a:gd name="connsiteX0" fmla="*/ 0 w 57065"/>
                <a:gd name="connsiteY0" fmla="*/ 57190 h 63381"/>
                <a:gd name="connsiteX1" fmla="*/ 5303 w 57065"/>
                <a:gd name="connsiteY1" fmla="*/ 57821 h 63381"/>
                <a:gd name="connsiteX2" fmla="*/ 28533 w 57065"/>
                <a:gd name="connsiteY2" fmla="*/ 28532 h 63381"/>
                <a:gd name="connsiteX3" fmla="*/ 52016 w 57065"/>
                <a:gd name="connsiteY3" fmla="*/ 58325 h 63381"/>
                <a:gd name="connsiteX4" fmla="*/ 57066 w 57065"/>
                <a:gd name="connsiteY4" fmla="*/ 56937 h 63381"/>
                <a:gd name="connsiteX5" fmla="*/ 57066 w 57065"/>
                <a:gd name="connsiteY5" fmla="*/ 42797 h 63381"/>
                <a:gd name="connsiteX6" fmla="*/ 28533 w 57065"/>
                <a:gd name="connsiteY6" fmla="*/ 0 h 63381"/>
                <a:gd name="connsiteX7" fmla="*/ 0 w 57065"/>
                <a:gd name="connsiteY7" fmla="*/ 42797 h 63381"/>
                <a:gd name="connsiteX8" fmla="*/ 0 w 57065"/>
                <a:gd name="connsiteY8" fmla="*/ 57190 h 63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065" h="63381">
                  <a:moveTo>
                    <a:pt x="0" y="57190"/>
                  </a:moveTo>
                  <a:cubicBezTo>
                    <a:pt x="0" y="65016"/>
                    <a:pt x="2147" y="65269"/>
                    <a:pt x="5303" y="57821"/>
                  </a:cubicBezTo>
                  <a:cubicBezTo>
                    <a:pt x="5303" y="57821"/>
                    <a:pt x="14267" y="28532"/>
                    <a:pt x="28533" y="28532"/>
                  </a:cubicBezTo>
                  <a:cubicBezTo>
                    <a:pt x="42799" y="28532"/>
                    <a:pt x="52016" y="58325"/>
                    <a:pt x="52016" y="58325"/>
                  </a:cubicBezTo>
                  <a:cubicBezTo>
                    <a:pt x="54793" y="65521"/>
                    <a:pt x="57066" y="65016"/>
                    <a:pt x="57066" y="56937"/>
                  </a:cubicBezTo>
                  <a:lnTo>
                    <a:pt x="57066" y="42797"/>
                  </a:lnTo>
                  <a:cubicBezTo>
                    <a:pt x="57066" y="19189"/>
                    <a:pt x="44314" y="0"/>
                    <a:pt x="28533" y="0"/>
                  </a:cubicBezTo>
                  <a:cubicBezTo>
                    <a:pt x="12751" y="0"/>
                    <a:pt x="0" y="19189"/>
                    <a:pt x="0" y="42797"/>
                  </a:cubicBezTo>
                  <a:lnTo>
                    <a:pt x="0" y="57190"/>
                  </a:lnTo>
                  <a:close/>
                </a:path>
              </a:pathLst>
            </a:custGeom>
            <a:solidFill>
              <a:srgbClr val="215F90"/>
            </a:solidFill>
            <a:ln w="1262" cap="flat">
              <a:noFill/>
              <a:prstDash val="solid"/>
              <a:miter/>
            </a:ln>
          </p:spPr>
          <p:txBody>
            <a:bodyPr rtlCol="0" anchor="ctr"/>
            <a:lstStyle/>
            <a:p>
              <a:endParaRPr lang="en-QA"/>
            </a:p>
          </p:txBody>
        </p:sp>
      </p:grpSp>
      <p:grpSp>
        <p:nvGrpSpPr>
          <p:cNvPr id="9074" name="Graphic 2">
            <a:extLst>
              <a:ext uri="{FF2B5EF4-FFF2-40B4-BE49-F238E27FC236}">
                <a16:creationId xmlns:a16="http://schemas.microsoft.com/office/drawing/2014/main" id="{24442DB2-EB5B-B3E7-AB7D-60BCDDE13A09}"/>
              </a:ext>
            </a:extLst>
          </p:cNvPr>
          <p:cNvGrpSpPr/>
          <p:nvPr/>
        </p:nvGrpSpPr>
        <p:grpSpPr>
          <a:xfrm>
            <a:off x="13121222" y="7803392"/>
            <a:ext cx="855664" cy="570413"/>
            <a:chOff x="10281389" y="9706214"/>
            <a:chExt cx="647668" cy="431756"/>
          </a:xfrm>
        </p:grpSpPr>
        <p:sp>
          <p:nvSpPr>
            <p:cNvPr id="9075" name="Freeform 9074">
              <a:extLst>
                <a:ext uri="{FF2B5EF4-FFF2-40B4-BE49-F238E27FC236}">
                  <a16:creationId xmlns:a16="http://schemas.microsoft.com/office/drawing/2014/main" id="{3851FE9D-FEFC-D35F-0B0E-65E209081605}"/>
                </a:ext>
              </a:extLst>
            </p:cNvPr>
            <p:cNvSpPr/>
            <p:nvPr/>
          </p:nvSpPr>
          <p:spPr>
            <a:xfrm>
              <a:off x="10281389" y="970621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DA44"/>
            </a:solidFill>
            <a:ln w="1262" cap="flat">
              <a:noFill/>
              <a:prstDash val="solid"/>
              <a:miter/>
            </a:ln>
          </p:spPr>
          <p:txBody>
            <a:bodyPr rtlCol="0" anchor="ctr"/>
            <a:lstStyle/>
            <a:p>
              <a:endParaRPr lang="en-QA"/>
            </a:p>
          </p:txBody>
        </p:sp>
        <p:sp>
          <p:nvSpPr>
            <p:cNvPr id="9076" name="Freeform 9075">
              <a:extLst>
                <a:ext uri="{FF2B5EF4-FFF2-40B4-BE49-F238E27FC236}">
                  <a16:creationId xmlns:a16="http://schemas.microsoft.com/office/drawing/2014/main" id="{38285991-AC5E-E871-DEB4-4A5D9C31177A}"/>
                </a:ext>
              </a:extLst>
            </p:cNvPr>
            <p:cNvSpPr/>
            <p:nvPr/>
          </p:nvSpPr>
          <p:spPr>
            <a:xfrm>
              <a:off x="10713168" y="9706214"/>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sp>
          <p:nvSpPr>
            <p:cNvPr id="9077" name="Freeform 9076">
              <a:extLst>
                <a:ext uri="{FF2B5EF4-FFF2-40B4-BE49-F238E27FC236}">
                  <a16:creationId xmlns:a16="http://schemas.microsoft.com/office/drawing/2014/main" id="{33BEC495-A3E1-3C96-847B-162C84F721B4}"/>
                </a:ext>
              </a:extLst>
            </p:cNvPr>
            <p:cNvSpPr/>
            <p:nvPr/>
          </p:nvSpPr>
          <p:spPr>
            <a:xfrm>
              <a:off x="10281389" y="9706214"/>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9078" name="Freeform 9077">
              <a:extLst>
                <a:ext uri="{FF2B5EF4-FFF2-40B4-BE49-F238E27FC236}">
                  <a16:creationId xmlns:a16="http://schemas.microsoft.com/office/drawing/2014/main" id="{BF6EE9A1-95B3-A066-1326-21740276CB00}"/>
                </a:ext>
              </a:extLst>
            </p:cNvPr>
            <p:cNvSpPr/>
            <p:nvPr/>
          </p:nvSpPr>
          <p:spPr>
            <a:xfrm>
              <a:off x="10541719" y="9806326"/>
              <a:ext cx="125745" cy="230648"/>
            </a:xfrm>
            <a:custGeom>
              <a:avLst/>
              <a:gdLst>
                <a:gd name="connsiteX0" fmla="*/ 0 w 125745"/>
                <a:gd name="connsiteY0" fmla="*/ 62870 h 230648"/>
                <a:gd name="connsiteX1" fmla="*/ 41915 w 125745"/>
                <a:gd name="connsiteY1" fmla="*/ 62870 h 230648"/>
                <a:gd name="connsiteX2" fmla="*/ 62873 w 125745"/>
                <a:gd name="connsiteY2" fmla="*/ 0 h 230648"/>
                <a:gd name="connsiteX3" fmla="*/ 83831 w 125745"/>
                <a:gd name="connsiteY3" fmla="*/ 62870 h 230648"/>
                <a:gd name="connsiteX4" fmla="*/ 125746 w 125745"/>
                <a:gd name="connsiteY4" fmla="*/ 62870 h 230648"/>
                <a:gd name="connsiteX5" fmla="*/ 125746 w 125745"/>
                <a:gd name="connsiteY5" fmla="*/ 188609 h 230648"/>
                <a:gd name="connsiteX6" fmla="*/ 62873 w 125745"/>
                <a:gd name="connsiteY6" fmla="*/ 230649 h 230648"/>
                <a:gd name="connsiteX7" fmla="*/ 0 w 125745"/>
                <a:gd name="connsiteY7" fmla="*/ 188736 h 230648"/>
                <a:gd name="connsiteX8" fmla="*/ 0 w 125745"/>
                <a:gd name="connsiteY8" fmla="*/ 62870 h 230648"/>
                <a:gd name="connsiteX9" fmla="*/ 41915 w 125745"/>
                <a:gd name="connsiteY9" fmla="*/ 104909 h 230648"/>
                <a:gd name="connsiteX10" fmla="*/ 41915 w 125745"/>
                <a:gd name="connsiteY10" fmla="*/ 167779 h 230648"/>
                <a:gd name="connsiteX11" fmla="*/ 83831 w 125745"/>
                <a:gd name="connsiteY11" fmla="*/ 167779 h 230648"/>
                <a:gd name="connsiteX12" fmla="*/ 83831 w 125745"/>
                <a:gd name="connsiteY12" fmla="*/ 104909 h 230648"/>
                <a:gd name="connsiteX13" fmla="*/ 41915 w 125745"/>
                <a:gd name="connsiteY13" fmla="*/ 104909 h 230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5745" h="230648">
                  <a:moveTo>
                    <a:pt x="0" y="62870"/>
                  </a:moveTo>
                  <a:lnTo>
                    <a:pt x="41915" y="62870"/>
                  </a:lnTo>
                  <a:lnTo>
                    <a:pt x="62873" y="0"/>
                  </a:lnTo>
                  <a:lnTo>
                    <a:pt x="83831" y="62870"/>
                  </a:lnTo>
                  <a:lnTo>
                    <a:pt x="125746" y="62870"/>
                  </a:lnTo>
                  <a:lnTo>
                    <a:pt x="125746" y="188609"/>
                  </a:lnTo>
                  <a:lnTo>
                    <a:pt x="62873" y="230649"/>
                  </a:lnTo>
                  <a:lnTo>
                    <a:pt x="0" y="188736"/>
                  </a:lnTo>
                  <a:lnTo>
                    <a:pt x="0" y="62870"/>
                  </a:lnTo>
                  <a:close/>
                  <a:moveTo>
                    <a:pt x="41915" y="104909"/>
                  </a:moveTo>
                  <a:lnTo>
                    <a:pt x="41915" y="167779"/>
                  </a:lnTo>
                  <a:lnTo>
                    <a:pt x="83831" y="167779"/>
                  </a:lnTo>
                  <a:lnTo>
                    <a:pt x="83831" y="104909"/>
                  </a:lnTo>
                  <a:lnTo>
                    <a:pt x="41915" y="104909"/>
                  </a:lnTo>
                  <a:close/>
                </a:path>
              </a:pathLst>
            </a:custGeom>
            <a:solidFill>
              <a:srgbClr val="AF7F59"/>
            </a:solidFill>
            <a:ln w="1262" cap="flat">
              <a:noFill/>
              <a:prstDash val="solid"/>
              <a:miter/>
            </a:ln>
          </p:spPr>
          <p:txBody>
            <a:bodyPr rtlCol="0" anchor="ctr"/>
            <a:lstStyle/>
            <a:p>
              <a:endParaRPr lang="en-QA"/>
            </a:p>
          </p:txBody>
        </p:sp>
      </p:grpSp>
      <p:grpSp>
        <p:nvGrpSpPr>
          <p:cNvPr id="9085" name="Graphic 2">
            <a:extLst>
              <a:ext uri="{FF2B5EF4-FFF2-40B4-BE49-F238E27FC236}">
                <a16:creationId xmlns:a16="http://schemas.microsoft.com/office/drawing/2014/main" id="{AEC033E4-4698-42B4-0BD7-37E44B59C761}"/>
              </a:ext>
            </a:extLst>
          </p:cNvPr>
          <p:cNvGrpSpPr/>
          <p:nvPr/>
        </p:nvGrpSpPr>
        <p:grpSpPr>
          <a:xfrm>
            <a:off x="11765169" y="8874184"/>
            <a:ext cx="855664" cy="570396"/>
            <a:chOff x="9254968" y="10516716"/>
            <a:chExt cx="647668" cy="431743"/>
          </a:xfrm>
        </p:grpSpPr>
        <p:sp>
          <p:nvSpPr>
            <p:cNvPr id="9086" name="Freeform 9085">
              <a:extLst>
                <a:ext uri="{FF2B5EF4-FFF2-40B4-BE49-F238E27FC236}">
                  <a16:creationId xmlns:a16="http://schemas.microsoft.com/office/drawing/2014/main" id="{2E800CBD-DA07-5899-FA0A-44BFBC8CCFC9}"/>
                </a:ext>
              </a:extLst>
            </p:cNvPr>
            <p:cNvSpPr/>
            <p:nvPr/>
          </p:nvSpPr>
          <p:spPr>
            <a:xfrm>
              <a:off x="9254968" y="10516716"/>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000000"/>
            </a:solidFill>
            <a:ln w="1262" cap="flat">
              <a:noFill/>
              <a:prstDash val="solid"/>
              <a:miter/>
            </a:ln>
          </p:spPr>
          <p:txBody>
            <a:bodyPr rtlCol="0" anchor="ctr"/>
            <a:lstStyle/>
            <a:p>
              <a:endParaRPr lang="en-QA"/>
            </a:p>
          </p:txBody>
        </p:sp>
        <p:sp>
          <p:nvSpPr>
            <p:cNvPr id="9087" name="Freeform 9086">
              <a:extLst>
                <a:ext uri="{FF2B5EF4-FFF2-40B4-BE49-F238E27FC236}">
                  <a16:creationId xmlns:a16="http://schemas.microsoft.com/office/drawing/2014/main" id="{C89B1750-FD0F-A51A-37E7-0DFA03891418}"/>
                </a:ext>
              </a:extLst>
            </p:cNvPr>
            <p:cNvSpPr/>
            <p:nvPr/>
          </p:nvSpPr>
          <p:spPr>
            <a:xfrm>
              <a:off x="9254968" y="10516716"/>
              <a:ext cx="647668" cy="143906"/>
            </a:xfrm>
            <a:custGeom>
              <a:avLst/>
              <a:gdLst>
                <a:gd name="connsiteX0" fmla="*/ 0 w 647668"/>
                <a:gd name="connsiteY0" fmla="*/ 0 h 143906"/>
                <a:gd name="connsiteX1" fmla="*/ 647668 w 647668"/>
                <a:gd name="connsiteY1" fmla="*/ 0 h 143906"/>
                <a:gd name="connsiteX2" fmla="*/ 647668 w 647668"/>
                <a:gd name="connsiteY2" fmla="*/ 143906 h 143906"/>
                <a:gd name="connsiteX3" fmla="*/ 0 w 647668"/>
                <a:gd name="connsiteY3" fmla="*/ 143906 h 143906"/>
                <a:gd name="connsiteX4" fmla="*/ 0 w 647668"/>
                <a:gd name="connsiteY4" fmla="*/ 0 h 14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06">
                  <a:moveTo>
                    <a:pt x="0" y="0"/>
                  </a:moveTo>
                  <a:lnTo>
                    <a:pt x="647668" y="0"/>
                  </a:lnTo>
                  <a:lnTo>
                    <a:pt x="647668" y="143906"/>
                  </a:lnTo>
                  <a:lnTo>
                    <a:pt x="0" y="143906"/>
                  </a:lnTo>
                  <a:lnTo>
                    <a:pt x="0" y="0"/>
                  </a:lnTo>
                  <a:close/>
                </a:path>
              </a:pathLst>
            </a:custGeom>
            <a:solidFill>
              <a:srgbClr val="D80027"/>
            </a:solidFill>
            <a:ln w="1262" cap="flat">
              <a:noFill/>
              <a:prstDash val="solid"/>
              <a:miter/>
            </a:ln>
          </p:spPr>
          <p:txBody>
            <a:bodyPr rtlCol="0" anchor="ctr"/>
            <a:lstStyle/>
            <a:p>
              <a:endParaRPr lang="en-QA"/>
            </a:p>
          </p:txBody>
        </p:sp>
        <p:sp>
          <p:nvSpPr>
            <p:cNvPr id="9088" name="Freeform 9087">
              <a:extLst>
                <a:ext uri="{FF2B5EF4-FFF2-40B4-BE49-F238E27FC236}">
                  <a16:creationId xmlns:a16="http://schemas.microsoft.com/office/drawing/2014/main" id="{B86C4DCA-9A46-4994-7960-D426D8156800}"/>
                </a:ext>
              </a:extLst>
            </p:cNvPr>
            <p:cNvSpPr/>
            <p:nvPr/>
          </p:nvSpPr>
          <p:spPr>
            <a:xfrm>
              <a:off x="9254968" y="10804541"/>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496E2D"/>
            </a:solidFill>
            <a:ln w="1262" cap="flat">
              <a:noFill/>
              <a:prstDash val="solid"/>
              <a:miter/>
            </a:ln>
          </p:spPr>
          <p:txBody>
            <a:bodyPr rtlCol="0" anchor="ctr"/>
            <a:lstStyle/>
            <a:p>
              <a:endParaRPr lang="en-QA"/>
            </a:p>
          </p:txBody>
        </p:sp>
        <p:sp>
          <p:nvSpPr>
            <p:cNvPr id="9089" name="Freeform 9088">
              <a:extLst>
                <a:ext uri="{FF2B5EF4-FFF2-40B4-BE49-F238E27FC236}">
                  <a16:creationId xmlns:a16="http://schemas.microsoft.com/office/drawing/2014/main" id="{6A211267-EA77-498D-CA3C-ED5B26EC725D}"/>
                </a:ext>
              </a:extLst>
            </p:cNvPr>
            <p:cNvSpPr/>
            <p:nvPr/>
          </p:nvSpPr>
          <p:spPr>
            <a:xfrm>
              <a:off x="9592589" y="10707321"/>
              <a:ext cx="48064" cy="50534"/>
            </a:xfrm>
            <a:custGeom>
              <a:avLst/>
              <a:gdLst>
                <a:gd name="connsiteX0" fmla="*/ 18370 w 48064"/>
                <a:gd name="connsiteY0" fmla="*/ 0 h 50534"/>
                <a:gd name="connsiteX1" fmla="*/ 29707 w 48064"/>
                <a:gd name="connsiteY1" fmla="*/ 15615 h 50534"/>
                <a:gd name="connsiteX2" fmla="*/ 48064 w 48064"/>
                <a:gd name="connsiteY2" fmla="*/ 9669 h 50534"/>
                <a:gd name="connsiteX3" fmla="*/ 36714 w 48064"/>
                <a:gd name="connsiteY3" fmla="*/ 25274 h 50534"/>
                <a:gd name="connsiteX4" fmla="*/ 48051 w 48064"/>
                <a:gd name="connsiteY4" fmla="*/ 40890 h 50534"/>
                <a:gd name="connsiteX5" fmla="*/ 29694 w 48064"/>
                <a:gd name="connsiteY5" fmla="*/ 34918 h 50534"/>
                <a:gd name="connsiteX6" fmla="*/ 18345 w 48064"/>
                <a:gd name="connsiteY6" fmla="*/ 50535 h 50534"/>
                <a:gd name="connsiteX7" fmla="*/ 18357 w 48064"/>
                <a:gd name="connsiteY7" fmla="*/ 31232 h 50534"/>
                <a:gd name="connsiteX8" fmla="*/ 0 w 48064"/>
                <a:gd name="connsiteY8" fmla="*/ 25249 h 50534"/>
                <a:gd name="connsiteX9" fmla="*/ 18357 w 48064"/>
                <a:gd name="connsiteY9" fmla="*/ 19302 h 50534"/>
                <a:gd name="connsiteX10" fmla="*/ 18370 w 48064"/>
                <a:gd name="connsiteY10" fmla="*/ 0 h 50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064" h="50534">
                  <a:moveTo>
                    <a:pt x="18370" y="0"/>
                  </a:moveTo>
                  <a:lnTo>
                    <a:pt x="29707" y="15615"/>
                  </a:lnTo>
                  <a:lnTo>
                    <a:pt x="48064" y="9669"/>
                  </a:lnTo>
                  <a:lnTo>
                    <a:pt x="36714" y="25274"/>
                  </a:lnTo>
                  <a:lnTo>
                    <a:pt x="48051" y="40890"/>
                  </a:lnTo>
                  <a:lnTo>
                    <a:pt x="29694" y="34918"/>
                  </a:lnTo>
                  <a:lnTo>
                    <a:pt x="18345" y="50535"/>
                  </a:lnTo>
                  <a:lnTo>
                    <a:pt x="18357" y="31232"/>
                  </a:lnTo>
                  <a:lnTo>
                    <a:pt x="0" y="25249"/>
                  </a:lnTo>
                  <a:lnTo>
                    <a:pt x="18357" y="19302"/>
                  </a:lnTo>
                  <a:lnTo>
                    <a:pt x="18370" y="0"/>
                  </a:lnTo>
                  <a:close/>
                </a:path>
              </a:pathLst>
            </a:custGeom>
            <a:solidFill>
              <a:srgbClr val="FFFFFF"/>
            </a:solidFill>
            <a:ln w="1262" cap="flat">
              <a:noFill/>
              <a:prstDash val="solid"/>
              <a:miter/>
            </a:ln>
          </p:spPr>
          <p:txBody>
            <a:bodyPr rtlCol="0" anchor="ctr"/>
            <a:lstStyle/>
            <a:p>
              <a:endParaRPr lang="en-QA"/>
            </a:p>
          </p:txBody>
        </p:sp>
        <p:sp>
          <p:nvSpPr>
            <p:cNvPr id="9090" name="Freeform 9089">
              <a:extLst>
                <a:ext uri="{FF2B5EF4-FFF2-40B4-BE49-F238E27FC236}">
                  <a16:creationId xmlns:a16="http://schemas.microsoft.com/office/drawing/2014/main" id="{21BAF3A7-7469-926E-E0C7-0F0C5A3A5B21}"/>
                </a:ext>
              </a:extLst>
            </p:cNvPr>
            <p:cNvSpPr/>
            <p:nvPr/>
          </p:nvSpPr>
          <p:spPr>
            <a:xfrm>
              <a:off x="9516951" y="10684533"/>
              <a:ext cx="81647" cy="96109"/>
            </a:xfrm>
            <a:custGeom>
              <a:avLst/>
              <a:gdLst>
                <a:gd name="connsiteX0" fmla="*/ 63076 w 81647"/>
                <a:gd name="connsiteY0" fmla="*/ 87096 h 96109"/>
                <a:gd name="connsiteX1" fmla="*/ 24026 w 81647"/>
                <a:gd name="connsiteY1" fmla="*/ 48049 h 96109"/>
                <a:gd name="connsiteX2" fmla="*/ 63076 w 81647"/>
                <a:gd name="connsiteY2" fmla="*/ 9001 h 96109"/>
                <a:gd name="connsiteX3" fmla="*/ 81647 w 81647"/>
                <a:gd name="connsiteY3" fmla="*/ 13698 h 96109"/>
                <a:gd name="connsiteX4" fmla="*/ 48051 w 81647"/>
                <a:gd name="connsiteY4" fmla="*/ 0 h 96109"/>
                <a:gd name="connsiteX5" fmla="*/ 0 w 81647"/>
                <a:gd name="connsiteY5" fmla="*/ 48049 h 96109"/>
                <a:gd name="connsiteX6" fmla="*/ 48051 w 81647"/>
                <a:gd name="connsiteY6" fmla="*/ 96110 h 96109"/>
                <a:gd name="connsiteX7" fmla="*/ 81647 w 81647"/>
                <a:gd name="connsiteY7" fmla="*/ 82413 h 96109"/>
                <a:gd name="connsiteX8" fmla="*/ 63076 w 81647"/>
                <a:gd name="connsiteY8" fmla="*/ 87096 h 96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647" h="96109">
                  <a:moveTo>
                    <a:pt x="63076" y="87096"/>
                  </a:moveTo>
                  <a:cubicBezTo>
                    <a:pt x="41512" y="87096"/>
                    <a:pt x="24026" y="69612"/>
                    <a:pt x="24026" y="48049"/>
                  </a:cubicBezTo>
                  <a:cubicBezTo>
                    <a:pt x="24026" y="26487"/>
                    <a:pt x="41512" y="9001"/>
                    <a:pt x="63076" y="9001"/>
                  </a:cubicBezTo>
                  <a:cubicBezTo>
                    <a:pt x="69552" y="9001"/>
                    <a:pt x="75941" y="10617"/>
                    <a:pt x="81647" y="13698"/>
                  </a:cubicBezTo>
                  <a:cubicBezTo>
                    <a:pt x="72986" y="5227"/>
                    <a:pt x="61131" y="0"/>
                    <a:pt x="48051" y="0"/>
                  </a:cubicBezTo>
                  <a:cubicBezTo>
                    <a:pt x="21513" y="0"/>
                    <a:pt x="0" y="21512"/>
                    <a:pt x="0" y="48049"/>
                  </a:cubicBezTo>
                  <a:cubicBezTo>
                    <a:pt x="0" y="74598"/>
                    <a:pt x="21513" y="96110"/>
                    <a:pt x="48051" y="96110"/>
                  </a:cubicBezTo>
                  <a:cubicBezTo>
                    <a:pt x="61131" y="96110"/>
                    <a:pt x="72986" y="90884"/>
                    <a:pt x="81647" y="82413"/>
                  </a:cubicBezTo>
                  <a:cubicBezTo>
                    <a:pt x="75941" y="85494"/>
                    <a:pt x="69552" y="87109"/>
                    <a:pt x="63076" y="87096"/>
                  </a:cubicBezTo>
                  <a:close/>
                </a:path>
              </a:pathLst>
            </a:custGeom>
            <a:solidFill>
              <a:srgbClr val="FFFFFF"/>
            </a:solidFill>
            <a:ln w="1262" cap="flat">
              <a:noFill/>
              <a:prstDash val="solid"/>
              <a:miter/>
            </a:ln>
          </p:spPr>
          <p:txBody>
            <a:bodyPr rtlCol="0" anchor="ctr"/>
            <a:lstStyle/>
            <a:p>
              <a:endParaRPr lang="en-QA"/>
            </a:p>
          </p:txBody>
        </p:sp>
      </p:grpSp>
      <p:grpSp>
        <p:nvGrpSpPr>
          <p:cNvPr id="9094" name="Graphic 2">
            <a:extLst>
              <a:ext uri="{FF2B5EF4-FFF2-40B4-BE49-F238E27FC236}">
                <a16:creationId xmlns:a16="http://schemas.microsoft.com/office/drawing/2014/main" id="{82D61F27-14F8-54B3-0304-5B0DFDE75B60}"/>
              </a:ext>
            </a:extLst>
          </p:cNvPr>
          <p:cNvGrpSpPr/>
          <p:nvPr/>
        </p:nvGrpSpPr>
        <p:grpSpPr>
          <a:xfrm>
            <a:off x="11765169" y="7803408"/>
            <a:ext cx="855664" cy="570396"/>
            <a:chOff x="9254968" y="9706226"/>
            <a:chExt cx="647668" cy="431743"/>
          </a:xfrm>
        </p:grpSpPr>
        <p:sp>
          <p:nvSpPr>
            <p:cNvPr id="9095" name="Freeform 9094">
              <a:extLst>
                <a:ext uri="{FF2B5EF4-FFF2-40B4-BE49-F238E27FC236}">
                  <a16:creationId xmlns:a16="http://schemas.microsoft.com/office/drawing/2014/main" id="{4FEF90FA-DCB9-DDC1-F34C-7C63748281E8}"/>
                </a:ext>
              </a:extLst>
            </p:cNvPr>
            <p:cNvSpPr/>
            <p:nvPr/>
          </p:nvSpPr>
          <p:spPr>
            <a:xfrm>
              <a:off x="9254968" y="9706226"/>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9096" name="Freeform 9095">
              <a:extLst>
                <a:ext uri="{FF2B5EF4-FFF2-40B4-BE49-F238E27FC236}">
                  <a16:creationId xmlns:a16="http://schemas.microsoft.com/office/drawing/2014/main" id="{0A894C52-B579-C179-61AB-0F911E733684}"/>
                </a:ext>
              </a:extLst>
            </p:cNvPr>
            <p:cNvSpPr/>
            <p:nvPr/>
          </p:nvSpPr>
          <p:spPr>
            <a:xfrm>
              <a:off x="9254968" y="9706226"/>
              <a:ext cx="647668" cy="143906"/>
            </a:xfrm>
            <a:custGeom>
              <a:avLst/>
              <a:gdLst>
                <a:gd name="connsiteX0" fmla="*/ 0 w 647668"/>
                <a:gd name="connsiteY0" fmla="*/ 0 h 143906"/>
                <a:gd name="connsiteX1" fmla="*/ 647668 w 647668"/>
                <a:gd name="connsiteY1" fmla="*/ 0 h 143906"/>
                <a:gd name="connsiteX2" fmla="*/ 647668 w 647668"/>
                <a:gd name="connsiteY2" fmla="*/ 143906 h 143906"/>
                <a:gd name="connsiteX3" fmla="*/ 0 w 647668"/>
                <a:gd name="connsiteY3" fmla="*/ 143906 h 143906"/>
                <a:gd name="connsiteX4" fmla="*/ 0 w 647668"/>
                <a:gd name="connsiteY4" fmla="*/ 0 h 14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06">
                  <a:moveTo>
                    <a:pt x="0" y="0"/>
                  </a:moveTo>
                  <a:lnTo>
                    <a:pt x="647668" y="0"/>
                  </a:lnTo>
                  <a:lnTo>
                    <a:pt x="647668" y="143906"/>
                  </a:lnTo>
                  <a:lnTo>
                    <a:pt x="0" y="143906"/>
                  </a:lnTo>
                  <a:lnTo>
                    <a:pt x="0" y="0"/>
                  </a:lnTo>
                  <a:close/>
                </a:path>
              </a:pathLst>
            </a:custGeom>
            <a:solidFill>
              <a:srgbClr val="D80027"/>
            </a:solidFill>
            <a:ln w="1262" cap="flat">
              <a:noFill/>
              <a:prstDash val="solid"/>
              <a:miter/>
            </a:ln>
          </p:spPr>
          <p:txBody>
            <a:bodyPr rtlCol="0" anchor="ctr"/>
            <a:lstStyle/>
            <a:p>
              <a:endParaRPr lang="en-QA"/>
            </a:p>
          </p:txBody>
        </p:sp>
        <p:sp>
          <p:nvSpPr>
            <p:cNvPr id="9097" name="Freeform 9096">
              <a:extLst>
                <a:ext uri="{FF2B5EF4-FFF2-40B4-BE49-F238E27FC236}">
                  <a16:creationId xmlns:a16="http://schemas.microsoft.com/office/drawing/2014/main" id="{1DD9460B-1BCB-D5DF-CB2B-7C5DB1912A2D}"/>
                </a:ext>
              </a:extLst>
            </p:cNvPr>
            <p:cNvSpPr/>
            <p:nvPr/>
          </p:nvSpPr>
          <p:spPr>
            <a:xfrm>
              <a:off x="9254968" y="9994052"/>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338AF3"/>
            </a:solidFill>
            <a:ln w="1262" cap="flat">
              <a:noFill/>
              <a:prstDash val="solid"/>
              <a:miter/>
            </a:ln>
          </p:spPr>
          <p:txBody>
            <a:bodyPr rtlCol="0" anchor="ctr"/>
            <a:lstStyle/>
            <a:p>
              <a:endParaRPr lang="en-QA"/>
            </a:p>
          </p:txBody>
        </p:sp>
      </p:grpSp>
      <p:grpSp>
        <p:nvGrpSpPr>
          <p:cNvPr id="9098" name="Graphic 2">
            <a:extLst>
              <a:ext uri="{FF2B5EF4-FFF2-40B4-BE49-F238E27FC236}">
                <a16:creationId xmlns:a16="http://schemas.microsoft.com/office/drawing/2014/main" id="{DDFE3DA4-12B6-D5BB-0374-6713DE5FEBAE}"/>
              </a:ext>
            </a:extLst>
          </p:cNvPr>
          <p:cNvGrpSpPr/>
          <p:nvPr/>
        </p:nvGrpSpPr>
        <p:grpSpPr>
          <a:xfrm>
            <a:off x="11765169" y="6732633"/>
            <a:ext cx="855664" cy="570396"/>
            <a:chOff x="9254968" y="8895737"/>
            <a:chExt cx="647668" cy="431743"/>
          </a:xfrm>
        </p:grpSpPr>
        <p:sp>
          <p:nvSpPr>
            <p:cNvPr id="9099" name="Freeform 9098">
              <a:extLst>
                <a:ext uri="{FF2B5EF4-FFF2-40B4-BE49-F238E27FC236}">
                  <a16:creationId xmlns:a16="http://schemas.microsoft.com/office/drawing/2014/main" id="{B607E57B-AF89-4183-BF74-D750D78D9F6D}"/>
                </a:ext>
              </a:extLst>
            </p:cNvPr>
            <p:cNvSpPr/>
            <p:nvPr/>
          </p:nvSpPr>
          <p:spPr>
            <a:xfrm>
              <a:off x="9254968" y="8895737"/>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6DA544"/>
            </a:solidFill>
            <a:ln w="1262" cap="flat">
              <a:noFill/>
              <a:prstDash val="solid"/>
              <a:miter/>
            </a:ln>
          </p:spPr>
          <p:txBody>
            <a:bodyPr rtlCol="0" anchor="ctr"/>
            <a:lstStyle/>
            <a:p>
              <a:endParaRPr lang="en-QA"/>
            </a:p>
          </p:txBody>
        </p:sp>
        <p:sp>
          <p:nvSpPr>
            <p:cNvPr id="9100" name="Freeform 9099">
              <a:extLst>
                <a:ext uri="{FF2B5EF4-FFF2-40B4-BE49-F238E27FC236}">
                  <a16:creationId xmlns:a16="http://schemas.microsoft.com/office/drawing/2014/main" id="{2053FFB1-074C-BE6B-4F03-E03C3C24378C}"/>
                </a:ext>
              </a:extLst>
            </p:cNvPr>
            <p:cNvSpPr/>
            <p:nvPr/>
          </p:nvSpPr>
          <p:spPr>
            <a:xfrm>
              <a:off x="9254968" y="8895737"/>
              <a:ext cx="647668" cy="143906"/>
            </a:xfrm>
            <a:custGeom>
              <a:avLst/>
              <a:gdLst>
                <a:gd name="connsiteX0" fmla="*/ 0 w 647668"/>
                <a:gd name="connsiteY0" fmla="*/ 0 h 143906"/>
                <a:gd name="connsiteX1" fmla="*/ 647668 w 647668"/>
                <a:gd name="connsiteY1" fmla="*/ 0 h 143906"/>
                <a:gd name="connsiteX2" fmla="*/ 647668 w 647668"/>
                <a:gd name="connsiteY2" fmla="*/ 143906 h 143906"/>
                <a:gd name="connsiteX3" fmla="*/ 0 w 647668"/>
                <a:gd name="connsiteY3" fmla="*/ 143906 h 143906"/>
                <a:gd name="connsiteX4" fmla="*/ 0 w 647668"/>
                <a:gd name="connsiteY4" fmla="*/ 0 h 14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06">
                  <a:moveTo>
                    <a:pt x="0" y="0"/>
                  </a:moveTo>
                  <a:lnTo>
                    <a:pt x="647668" y="0"/>
                  </a:lnTo>
                  <a:lnTo>
                    <a:pt x="647668" y="143906"/>
                  </a:lnTo>
                  <a:lnTo>
                    <a:pt x="0" y="143906"/>
                  </a:lnTo>
                  <a:lnTo>
                    <a:pt x="0" y="0"/>
                  </a:lnTo>
                  <a:close/>
                </a:path>
              </a:pathLst>
            </a:custGeom>
            <a:solidFill>
              <a:srgbClr val="FFDA44"/>
            </a:solidFill>
            <a:ln w="1262" cap="flat">
              <a:noFill/>
              <a:prstDash val="solid"/>
              <a:miter/>
            </a:ln>
          </p:spPr>
          <p:txBody>
            <a:bodyPr rtlCol="0" anchor="ctr"/>
            <a:lstStyle/>
            <a:p>
              <a:endParaRPr lang="en-QA"/>
            </a:p>
          </p:txBody>
        </p:sp>
        <p:sp>
          <p:nvSpPr>
            <p:cNvPr id="9101" name="Freeform 9100">
              <a:extLst>
                <a:ext uri="{FF2B5EF4-FFF2-40B4-BE49-F238E27FC236}">
                  <a16:creationId xmlns:a16="http://schemas.microsoft.com/office/drawing/2014/main" id="{52C8C827-2679-BF3F-74D8-A6B3B1F5AF7F}"/>
                </a:ext>
              </a:extLst>
            </p:cNvPr>
            <p:cNvSpPr/>
            <p:nvPr/>
          </p:nvSpPr>
          <p:spPr>
            <a:xfrm>
              <a:off x="9254968" y="9183562"/>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D80027"/>
            </a:solidFill>
            <a:ln w="1262" cap="flat">
              <a:noFill/>
              <a:prstDash val="solid"/>
              <a:miter/>
            </a:ln>
          </p:spPr>
          <p:txBody>
            <a:bodyPr rtlCol="0" anchor="ctr"/>
            <a:lstStyle/>
            <a:p>
              <a:endParaRPr lang="en-QA"/>
            </a:p>
          </p:txBody>
        </p:sp>
      </p:grpSp>
      <p:grpSp>
        <p:nvGrpSpPr>
          <p:cNvPr id="9125" name="Graphic 2">
            <a:extLst>
              <a:ext uri="{FF2B5EF4-FFF2-40B4-BE49-F238E27FC236}">
                <a16:creationId xmlns:a16="http://schemas.microsoft.com/office/drawing/2014/main" id="{00713B17-A662-E42D-DA1D-93AB77EE2662}"/>
              </a:ext>
            </a:extLst>
          </p:cNvPr>
          <p:cNvGrpSpPr/>
          <p:nvPr/>
        </p:nvGrpSpPr>
        <p:grpSpPr>
          <a:xfrm>
            <a:off x="11765169" y="11015719"/>
            <a:ext cx="855664" cy="570413"/>
            <a:chOff x="9254968" y="12137683"/>
            <a:chExt cx="647668" cy="431756"/>
          </a:xfrm>
        </p:grpSpPr>
        <p:sp>
          <p:nvSpPr>
            <p:cNvPr id="9126" name="Freeform 9125">
              <a:extLst>
                <a:ext uri="{FF2B5EF4-FFF2-40B4-BE49-F238E27FC236}">
                  <a16:creationId xmlns:a16="http://schemas.microsoft.com/office/drawing/2014/main" id="{3E601B35-CC3F-1D63-68C5-E54FD1F90C81}"/>
                </a:ext>
              </a:extLst>
            </p:cNvPr>
            <p:cNvSpPr/>
            <p:nvPr/>
          </p:nvSpPr>
          <p:spPr>
            <a:xfrm>
              <a:off x="9254968" y="12137683"/>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55B2FF"/>
            </a:solidFill>
            <a:ln w="1262" cap="flat">
              <a:noFill/>
              <a:prstDash val="solid"/>
              <a:miter/>
            </a:ln>
          </p:spPr>
          <p:txBody>
            <a:bodyPr rtlCol="0" anchor="ctr"/>
            <a:lstStyle/>
            <a:p>
              <a:endParaRPr lang="en-QA"/>
            </a:p>
          </p:txBody>
        </p:sp>
        <p:sp>
          <p:nvSpPr>
            <p:cNvPr id="9127" name="Freeform 9126">
              <a:extLst>
                <a:ext uri="{FF2B5EF4-FFF2-40B4-BE49-F238E27FC236}">
                  <a16:creationId xmlns:a16="http://schemas.microsoft.com/office/drawing/2014/main" id="{FC83C100-169E-988C-DA68-02BFCA01B653}"/>
                </a:ext>
              </a:extLst>
            </p:cNvPr>
            <p:cNvSpPr/>
            <p:nvPr/>
          </p:nvSpPr>
          <p:spPr>
            <a:xfrm>
              <a:off x="9442451" y="12193104"/>
              <a:ext cx="272702" cy="320913"/>
            </a:xfrm>
            <a:custGeom>
              <a:avLst/>
              <a:gdLst>
                <a:gd name="connsiteX0" fmla="*/ 0 w 272702"/>
                <a:gd name="connsiteY0" fmla="*/ 320914 h 320913"/>
                <a:gd name="connsiteX1" fmla="*/ 272702 w 272702"/>
                <a:gd name="connsiteY1" fmla="*/ 320914 h 320913"/>
                <a:gd name="connsiteX2" fmla="*/ 136351 w 272702"/>
                <a:gd name="connsiteY2" fmla="*/ 0 h 320913"/>
                <a:gd name="connsiteX3" fmla="*/ 0 w 272702"/>
                <a:gd name="connsiteY3" fmla="*/ 320914 h 320913"/>
              </a:gdLst>
              <a:ahLst/>
              <a:cxnLst>
                <a:cxn ang="0">
                  <a:pos x="connsiteX0" y="connsiteY0"/>
                </a:cxn>
                <a:cxn ang="0">
                  <a:pos x="connsiteX1" y="connsiteY1"/>
                </a:cxn>
                <a:cxn ang="0">
                  <a:pos x="connsiteX2" y="connsiteY2"/>
                </a:cxn>
                <a:cxn ang="0">
                  <a:pos x="connsiteX3" y="connsiteY3"/>
                </a:cxn>
              </a:cxnLst>
              <a:rect l="l" t="t" r="r" b="b"/>
              <a:pathLst>
                <a:path w="272702" h="320913">
                  <a:moveTo>
                    <a:pt x="0" y="320914"/>
                  </a:moveTo>
                  <a:lnTo>
                    <a:pt x="272702" y="320914"/>
                  </a:lnTo>
                  <a:lnTo>
                    <a:pt x="136351" y="0"/>
                  </a:lnTo>
                  <a:lnTo>
                    <a:pt x="0" y="320914"/>
                  </a:lnTo>
                  <a:close/>
                </a:path>
              </a:pathLst>
            </a:custGeom>
            <a:solidFill>
              <a:srgbClr val="F3F3F3"/>
            </a:solidFill>
            <a:ln w="1262" cap="flat">
              <a:noFill/>
              <a:prstDash val="solid"/>
              <a:miter/>
            </a:ln>
          </p:spPr>
          <p:txBody>
            <a:bodyPr rtlCol="0" anchor="ctr"/>
            <a:lstStyle/>
            <a:p>
              <a:endParaRPr lang="en-QA"/>
            </a:p>
          </p:txBody>
        </p:sp>
        <p:sp>
          <p:nvSpPr>
            <p:cNvPr id="9128" name="Freeform 9127">
              <a:extLst>
                <a:ext uri="{FF2B5EF4-FFF2-40B4-BE49-F238E27FC236}">
                  <a16:creationId xmlns:a16="http://schemas.microsoft.com/office/drawing/2014/main" id="{9DA9A311-5ED5-F03D-143A-F9647C740267}"/>
                </a:ext>
              </a:extLst>
            </p:cNvPr>
            <p:cNvSpPr/>
            <p:nvPr/>
          </p:nvSpPr>
          <p:spPr>
            <a:xfrm>
              <a:off x="9489795" y="12279581"/>
              <a:ext cx="178014" cy="202370"/>
            </a:xfrm>
            <a:custGeom>
              <a:avLst/>
              <a:gdLst>
                <a:gd name="connsiteX0" fmla="*/ 0 w 178014"/>
                <a:gd name="connsiteY0" fmla="*/ 202371 h 202370"/>
                <a:gd name="connsiteX1" fmla="*/ 89007 w 178014"/>
                <a:gd name="connsiteY1" fmla="*/ 0 h 202370"/>
                <a:gd name="connsiteX2" fmla="*/ 178014 w 178014"/>
                <a:gd name="connsiteY2" fmla="*/ 202371 h 202370"/>
                <a:gd name="connsiteX3" fmla="*/ 0 w 178014"/>
                <a:gd name="connsiteY3" fmla="*/ 202371 h 202370"/>
              </a:gdLst>
              <a:ahLst/>
              <a:cxnLst>
                <a:cxn ang="0">
                  <a:pos x="connsiteX0" y="connsiteY0"/>
                </a:cxn>
                <a:cxn ang="0">
                  <a:pos x="connsiteX1" y="connsiteY1"/>
                </a:cxn>
                <a:cxn ang="0">
                  <a:pos x="connsiteX2" y="connsiteY2"/>
                </a:cxn>
                <a:cxn ang="0">
                  <a:pos x="connsiteX3" y="connsiteY3"/>
                </a:cxn>
              </a:cxnLst>
              <a:rect l="l" t="t" r="r" b="b"/>
              <a:pathLst>
                <a:path w="178014" h="202370">
                  <a:moveTo>
                    <a:pt x="0" y="202371"/>
                  </a:moveTo>
                  <a:lnTo>
                    <a:pt x="89007" y="0"/>
                  </a:lnTo>
                  <a:lnTo>
                    <a:pt x="178014" y="202371"/>
                  </a:lnTo>
                  <a:lnTo>
                    <a:pt x="0" y="202371"/>
                  </a:lnTo>
                  <a:close/>
                </a:path>
              </a:pathLst>
            </a:custGeom>
            <a:solidFill>
              <a:srgbClr val="333333"/>
            </a:solidFill>
            <a:ln w="1262" cap="flat">
              <a:noFill/>
              <a:prstDash val="solid"/>
              <a:miter/>
            </a:ln>
          </p:spPr>
          <p:txBody>
            <a:bodyPr rtlCol="0" anchor="ctr"/>
            <a:lstStyle/>
            <a:p>
              <a:endParaRPr lang="en-QA"/>
            </a:p>
          </p:txBody>
        </p:sp>
        <p:sp>
          <p:nvSpPr>
            <p:cNvPr id="9129" name="Freeform 9128">
              <a:extLst>
                <a:ext uri="{FF2B5EF4-FFF2-40B4-BE49-F238E27FC236}">
                  <a16:creationId xmlns:a16="http://schemas.microsoft.com/office/drawing/2014/main" id="{B6A651D3-7BFA-0A3A-0A48-FD94C1A703C2}"/>
                </a:ext>
              </a:extLst>
            </p:cNvPr>
            <p:cNvSpPr/>
            <p:nvPr/>
          </p:nvSpPr>
          <p:spPr>
            <a:xfrm>
              <a:off x="9442451" y="12385627"/>
              <a:ext cx="272702" cy="128390"/>
            </a:xfrm>
            <a:custGeom>
              <a:avLst/>
              <a:gdLst>
                <a:gd name="connsiteX0" fmla="*/ 0 w 272702"/>
                <a:gd name="connsiteY0" fmla="*/ 128391 h 128390"/>
                <a:gd name="connsiteX1" fmla="*/ 272702 w 272702"/>
                <a:gd name="connsiteY1" fmla="*/ 128391 h 128390"/>
                <a:gd name="connsiteX2" fmla="*/ 136351 w 272702"/>
                <a:gd name="connsiteY2" fmla="*/ 0 h 128390"/>
                <a:gd name="connsiteX3" fmla="*/ 0 w 272702"/>
                <a:gd name="connsiteY3" fmla="*/ 128391 h 128390"/>
              </a:gdLst>
              <a:ahLst/>
              <a:cxnLst>
                <a:cxn ang="0">
                  <a:pos x="connsiteX0" y="connsiteY0"/>
                </a:cxn>
                <a:cxn ang="0">
                  <a:pos x="connsiteX1" y="connsiteY1"/>
                </a:cxn>
                <a:cxn ang="0">
                  <a:pos x="connsiteX2" y="connsiteY2"/>
                </a:cxn>
                <a:cxn ang="0">
                  <a:pos x="connsiteX3" y="connsiteY3"/>
                </a:cxn>
              </a:cxnLst>
              <a:rect l="l" t="t" r="r" b="b"/>
              <a:pathLst>
                <a:path w="272702" h="128390">
                  <a:moveTo>
                    <a:pt x="0" y="128391"/>
                  </a:moveTo>
                  <a:lnTo>
                    <a:pt x="272702" y="128391"/>
                  </a:lnTo>
                  <a:lnTo>
                    <a:pt x="136351" y="0"/>
                  </a:lnTo>
                  <a:lnTo>
                    <a:pt x="0" y="128391"/>
                  </a:lnTo>
                  <a:close/>
                </a:path>
              </a:pathLst>
            </a:custGeom>
            <a:solidFill>
              <a:srgbClr val="FFDA44"/>
            </a:solidFill>
            <a:ln w="1262" cap="flat">
              <a:noFill/>
              <a:prstDash val="solid"/>
              <a:miter/>
            </a:ln>
          </p:spPr>
          <p:txBody>
            <a:bodyPr rtlCol="0" anchor="ctr"/>
            <a:lstStyle/>
            <a:p>
              <a:endParaRPr lang="en-QA"/>
            </a:p>
          </p:txBody>
        </p:sp>
      </p:grpSp>
      <p:grpSp>
        <p:nvGrpSpPr>
          <p:cNvPr id="9130" name="Graphic 2">
            <a:extLst>
              <a:ext uri="{FF2B5EF4-FFF2-40B4-BE49-F238E27FC236}">
                <a16:creationId xmlns:a16="http://schemas.microsoft.com/office/drawing/2014/main" id="{7A9F7F26-5636-032A-BC33-52A384B8B2BD}"/>
              </a:ext>
            </a:extLst>
          </p:cNvPr>
          <p:cNvGrpSpPr/>
          <p:nvPr/>
        </p:nvGrpSpPr>
        <p:grpSpPr>
          <a:xfrm>
            <a:off x="11765169" y="9944944"/>
            <a:ext cx="855664" cy="570413"/>
            <a:chOff x="9254968" y="11327194"/>
            <a:chExt cx="647668" cy="431756"/>
          </a:xfrm>
        </p:grpSpPr>
        <p:sp>
          <p:nvSpPr>
            <p:cNvPr id="9131" name="Freeform 9130">
              <a:extLst>
                <a:ext uri="{FF2B5EF4-FFF2-40B4-BE49-F238E27FC236}">
                  <a16:creationId xmlns:a16="http://schemas.microsoft.com/office/drawing/2014/main" id="{6887E900-8DA4-5B1F-E552-AE6A6C770E55}"/>
                </a:ext>
              </a:extLst>
            </p:cNvPr>
            <p:cNvSpPr/>
            <p:nvPr/>
          </p:nvSpPr>
          <p:spPr>
            <a:xfrm>
              <a:off x="9254968" y="1132719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132" name="Freeform 9131">
              <a:extLst>
                <a:ext uri="{FF2B5EF4-FFF2-40B4-BE49-F238E27FC236}">
                  <a16:creationId xmlns:a16="http://schemas.microsoft.com/office/drawing/2014/main" id="{685B289E-44E8-57E3-8B41-36E7ED7BF0E3}"/>
                </a:ext>
              </a:extLst>
            </p:cNvPr>
            <p:cNvSpPr/>
            <p:nvPr/>
          </p:nvSpPr>
          <p:spPr>
            <a:xfrm>
              <a:off x="9254968" y="11327446"/>
              <a:ext cx="647668" cy="431503"/>
            </a:xfrm>
            <a:custGeom>
              <a:avLst/>
              <a:gdLst>
                <a:gd name="connsiteX0" fmla="*/ 0 w 647668"/>
                <a:gd name="connsiteY0" fmla="*/ 0 h 431503"/>
                <a:gd name="connsiteX1" fmla="*/ 647668 w 647668"/>
                <a:gd name="connsiteY1" fmla="*/ 0 h 431503"/>
                <a:gd name="connsiteX2" fmla="*/ 647668 w 647668"/>
                <a:gd name="connsiteY2" fmla="*/ 114503 h 431503"/>
                <a:gd name="connsiteX3" fmla="*/ 0 w 647668"/>
                <a:gd name="connsiteY3" fmla="*/ 114503 h 431503"/>
                <a:gd name="connsiteX4" fmla="*/ 0 w 647668"/>
                <a:gd name="connsiteY4" fmla="*/ 0 h 431503"/>
                <a:gd name="connsiteX5" fmla="*/ 631 w 647668"/>
                <a:gd name="connsiteY5" fmla="*/ 316999 h 431503"/>
                <a:gd name="connsiteX6" fmla="*/ 647668 w 647668"/>
                <a:gd name="connsiteY6" fmla="*/ 316999 h 431503"/>
                <a:gd name="connsiteX7" fmla="*/ 647668 w 647668"/>
                <a:gd name="connsiteY7" fmla="*/ 431503 h 431503"/>
                <a:gd name="connsiteX8" fmla="*/ 631 w 647668"/>
                <a:gd name="connsiteY8" fmla="*/ 431503 h 431503"/>
                <a:gd name="connsiteX9" fmla="*/ 631 w 647668"/>
                <a:gd name="connsiteY9" fmla="*/ 316999 h 43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503">
                  <a:moveTo>
                    <a:pt x="0" y="0"/>
                  </a:moveTo>
                  <a:lnTo>
                    <a:pt x="647668" y="0"/>
                  </a:lnTo>
                  <a:lnTo>
                    <a:pt x="647668" y="114503"/>
                  </a:lnTo>
                  <a:lnTo>
                    <a:pt x="0" y="114503"/>
                  </a:lnTo>
                  <a:lnTo>
                    <a:pt x="0" y="0"/>
                  </a:lnTo>
                  <a:close/>
                  <a:moveTo>
                    <a:pt x="631" y="316999"/>
                  </a:moveTo>
                  <a:lnTo>
                    <a:pt x="647668" y="316999"/>
                  </a:lnTo>
                  <a:lnTo>
                    <a:pt x="647668" y="431503"/>
                  </a:lnTo>
                  <a:lnTo>
                    <a:pt x="631" y="431503"/>
                  </a:lnTo>
                  <a:lnTo>
                    <a:pt x="631" y="316999"/>
                  </a:lnTo>
                  <a:close/>
                </a:path>
              </a:pathLst>
            </a:custGeom>
            <a:solidFill>
              <a:srgbClr val="D80027"/>
            </a:solidFill>
            <a:ln w="1262" cap="flat">
              <a:noFill/>
              <a:prstDash val="solid"/>
              <a:miter/>
            </a:ln>
          </p:spPr>
          <p:txBody>
            <a:bodyPr rtlCol="0" anchor="ctr"/>
            <a:lstStyle/>
            <a:p>
              <a:endParaRPr lang="en-QA"/>
            </a:p>
          </p:txBody>
        </p:sp>
        <p:sp>
          <p:nvSpPr>
            <p:cNvPr id="9133" name="Freeform 9132">
              <a:extLst>
                <a:ext uri="{FF2B5EF4-FFF2-40B4-BE49-F238E27FC236}">
                  <a16:creationId xmlns:a16="http://schemas.microsoft.com/office/drawing/2014/main" id="{5D2DC1A6-B74E-1DAC-6AF9-5B9EA66CDED1}"/>
                </a:ext>
              </a:extLst>
            </p:cNvPr>
            <p:cNvSpPr/>
            <p:nvPr/>
          </p:nvSpPr>
          <p:spPr>
            <a:xfrm>
              <a:off x="9534867" y="11492195"/>
              <a:ext cx="86607" cy="100995"/>
            </a:xfrm>
            <a:custGeom>
              <a:avLst/>
              <a:gdLst>
                <a:gd name="connsiteX0" fmla="*/ 86608 w 86607"/>
                <a:gd name="connsiteY0" fmla="*/ 79281 h 100995"/>
                <a:gd name="connsiteX1" fmla="*/ 43304 w 86607"/>
                <a:gd name="connsiteY1" fmla="*/ 0 h 100995"/>
                <a:gd name="connsiteX2" fmla="*/ 0 w 86607"/>
                <a:gd name="connsiteY2" fmla="*/ 79281 h 100995"/>
                <a:gd name="connsiteX3" fmla="*/ 32446 w 86607"/>
                <a:gd name="connsiteY3" fmla="*/ 79281 h 100995"/>
                <a:gd name="connsiteX4" fmla="*/ 32446 w 86607"/>
                <a:gd name="connsiteY4" fmla="*/ 100996 h 100995"/>
                <a:gd name="connsiteX5" fmla="*/ 54162 w 86607"/>
                <a:gd name="connsiteY5" fmla="*/ 100996 h 100995"/>
                <a:gd name="connsiteX6" fmla="*/ 54162 w 86607"/>
                <a:gd name="connsiteY6" fmla="*/ 79281 h 100995"/>
                <a:gd name="connsiteX7" fmla="*/ 86608 w 86607"/>
                <a:gd name="connsiteY7" fmla="*/ 79281 h 10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607" h="100995">
                  <a:moveTo>
                    <a:pt x="86608" y="79281"/>
                  </a:moveTo>
                  <a:lnTo>
                    <a:pt x="43304" y="0"/>
                  </a:lnTo>
                  <a:lnTo>
                    <a:pt x="0" y="79281"/>
                  </a:lnTo>
                  <a:lnTo>
                    <a:pt x="32446" y="79281"/>
                  </a:lnTo>
                  <a:lnTo>
                    <a:pt x="32446" y="100996"/>
                  </a:lnTo>
                  <a:lnTo>
                    <a:pt x="54162" y="100996"/>
                  </a:lnTo>
                  <a:lnTo>
                    <a:pt x="54162" y="79281"/>
                  </a:lnTo>
                  <a:lnTo>
                    <a:pt x="86608" y="79281"/>
                  </a:lnTo>
                  <a:close/>
                </a:path>
              </a:pathLst>
            </a:custGeom>
            <a:solidFill>
              <a:srgbClr val="6DA544"/>
            </a:solidFill>
            <a:ln w="1262" cap="flat">
              <a:noFill/>
              <a:prstDash val="solid"/>
              <a:miter/>
            </a:ln>
          </p:spPr>
          <p:txBody>
            <a:bodyPr rtlCol="0" anchor="ctr"/>
            <a:lstStyle/>
            <a:p>
              <a:endParaRPr lang="en-QA"/>
            </a:p>
          </p:txBody>
        </p:sp>
        <p:sp>
          <p:nvSpPr>
            <p:cNvPr id="9134" name="Freeform 9133">
              <a:extLst>
                <a:ext uri="{FF2B5EF4-FFF2-40B4-BE49-F238E27FC236}">
                  <a16:creationId xmlns:a16="http://schemas.microsoft.com/office/drawing/2014/main" id="{6EAB3B75-34D8-556D-99DB-B049EF290A38}"/>
                </a:ext>
              </a:extLst>
            </p:cNvPr>
            <p:cNvSpPr/>
            <p:nvPr/>
          </p:nvSpPr>
          <p:spPr>
            <a:xfrm>
              <a:off x="9505178" y="11476225"/>
              <a:ext cx="157819" cy="138679"/>
            </a:xfrm>
            <a:custGeom>
              <a:avLst/>
              <a:gdLst>
                <a:gd name="connsiteX0" fmla="*/ 54433 w 157819"/>
                <a:gd name="connsiteY0" fmla="*/ 119995 h 138679"/>
                <a:gd name="connsiteX1" fmla="*/ 54307 w 157819"/>
                <a:gd name="connsiteY1" fmla="*/ 99796 h 138679"/>
                <a:gd name="connsiteX2" fmla="*/ 60241 w 157819"/>
                <a:gd name="connsiteY2" fmla="*/ 105730 h 138679"/>
                <a:gd name="connsiteX3" fmla="*/ 36127 w 157819"/>
                <a:gd name="connsiteY3" fmla="*/ 99039 h 138679"/>
                <a:gd name="connsiteX4" fmla="*/ 6458 w 157819"/>
                <a:gd name="connsiteY4" fmla="*/ 106487 h 138679"/>
                <a:gd name="connsiteX5" fmla="*/ 4185 w 157819"/>
                <a:gd name="connsiteY5" fmla="*/ 101186 h 138679"/>
                <a:gd name="connsiteX6" fmla="*/ 38400 w 157819"/>
                <a:gd name="connsiteY6" fmla="*/ 75557 h 138679"/>
                <a:gd name="connsiteX7" fmla="*/ 35495 w 157819"/>
                <a:gd name="connsiteY7" fmla="*/ 66847 h 138679"/>
                <a:gd name="connsiteX8" fmla="*/ 21608 w 157819"/>
                <a:gd name="connsiteY8" fmla="*/ 66847 h 138679"/>
                <a:gd name="connsiteX9" fmla="*/ 19714 w 157819"/>
                <a:gd name="connsiteY9" fmla="*/ 60408 h 138679"/>
                <a:gd name="connsiteX10" fmla="*/ 51656 w 157819"/>
                <a:gd name="connsiteY10" fmla="*/ 44376 h 138679"/>
                <a:gd name="connsiteX11" fmla="*/ 49762 w 157819"/>
                <a:gd name="connsiteY11" fmla="*/ 37937 h 138679"/>
                <a:gd name="connsiteX12" fmla="*/ 35875 w 157819"/>
                <a:gd name="connsiteY12" fmla="*/ 37937 h 138679"/>
                <a:gd name="connsiteX13" fmla="*/ 32970 w 157819"/>
                <a:gd name="connsiteY13" fmla="*/ 29226 h 138679"/>
                <a:gd name="connsiteX14" fmla="*/ 67185 w 157819"/>
                <a:gd name="connsiteY14" fmla="*/ 3598 h 138679"/>
                <a:gd name="connsiteX15" fmla="*/ 90541 w 157819"/>
                <a:gd name="connsiteY15" fmla="*/ 3598 h 138679"/>
                <a:gd name="connsiteX16" fmla="*/ 124755 w 157819"/>
                <a:gd name="connsiteY16" fmla="*/ 29226 h 138679"/>
                <a:gd name="connsiteX17" fmla="*/ 121852 w 157819"/>
                <a:gd name="connsiteY17" fmla="*/ 37937 h 138679"/>
                <a:gd name="connsiteX18" fmla="*/ 107964 w 157819"/>
                <a:gd name="connsiteY18" fmla="*/ 37937 h 138679"/>
                <a:gd name="connsiteX19" fmla="*/ 106070 w 157819"/>
                <a:gd name="connsiteY19" fmla="*/ 44376 h 138679"/>
                <a:gd name="connsiteX20" fmla="*/ 138012 w 157819"/>
                <a:gd name="connsiteY20" fmla="*/ 60408 h 138679"/>
                <a:gd name="connsiteX21" fmla="*/ 136118 w 157819"/>
                <a:gd name="connsiteY21" fmla="*/ 66847 h 138679"/>
                <a:gd name="connsiteX22" fmla="*/ 122230 w 157819"/>
                <a:gd name="connsiteY22" fmla="*/ 66847 h 138679"/>
                <a:gd name="connsiteX23" fmla="*/ 119327 w 157819"/>
                <a:gd name="connsiteY23" fmla="*/ 75557 h 138679"/>
                <a:gd name="connsiteX24" fmla="*/ 153540 w 157819"/>
                <a:gd name="connsiteY24" fmla="*/ 101186 h 138679"/>
                <a:gd name="connsiteX25" fmla="*/ 151268 w 157819"/>
                <a:gd name="connsiteY25" fmla="*/ 106487 h 138679"/>
                <a:gd name="connsiteX26" fmla="*/ 121599 w 157819"/>
                <a:gd name="connsiteY26" fmla="*/ 99039 h 138679"/>
                <a:gd name="connsiteX27" fmla="*/ 97485 w 157819"/>
                <a:gd name="connsiteY27" fmla="*/ 105730 h 138679"/>
                <a:gd name="connsiteX28" fmla="*/ 103419 w 157819"/>
                <a:gd name="connsiteY28" fmla="*/ 99796 h 138679"/>
                <a:gd name="connsiteX29" fmla="*/ 103293 w 157819"/>
                <a:gd name="connsiteY29" fmla="*/ 119995 h 138679"/>
                <a:gd name="connsiteX30" fmla="*/ 111877 w 157819"/>
                <a:gd name="connsiteY30" fmla="*/ 128580 h 138679"/>
                <a:gd name="connsiteX31" fmla="*/ 107711 w 157819"/>
                <a:gd name="connsiteY31" fmla="*/ 138679 h 138679"/>
                <a:gd name="connsiteX32" fmla="*/ 49889 w 157819"/>
                <a:gd name="connsiteY32" fmla="*/ 138679 h 138679"/>
                <a:gd name="connsiteX33" fmla="*/ 45722 w 157819"/>
                <a:gd name="connsiteY33" fmla="*/ 128580 h 138679"/>
                <a:gd name="connsiteX34" fmla="*/ 54433 w 157819"/>
                <a:gd name="connsiteY34" fmla="*/ 119995 h 13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7819" h="138679">
                  <a:moveTo>
                    <a:pt x="54433" y="119995"/>
                  </a:moveTo>
                  <a:cubicBezTo>
                    <a:pt x="59989" y="114441"/>
                    <a:pt x="59989" y="105352"/>
                    <a:pt x="54307" y="99796"/>
                  </a:cubicBezTo>
                  <a:lnTo>
                    <a:pt x="60241" y="105730"/>
                  </a:lnTo>
                  <a:cubicBezTo>
                    <a:pt x="53676" y="99796"/>
                    <a:pt x="44839" y="97398"/>
                    <a:pt x="36127" y="99039"/>
                  </a:cubicBezTo>
                  <a:lnTo>
                    <a:pt x="6458" y="106487"/>
                  </a:lnTo>
                  <a:cubicBezTo>
                    <a:pt x="-1243" y="108381"/>
                    <a:pt x="-2127" y="105983"/>
                    <a:pt x="4185" y="101186"/>
                  </a:cubicBezTo>
                  <a:lnTo>
                    <a:pt x="38400" y="75557"/>
                  </a:lnTo>
                  <a:cubicBezTo>
                    <a:pt x="44839" y="70760"/>
                    <a:pt x="43702" y="66847"/>
                    <a:pt x="35495" y="66847"/>
                  </a:cubicBezTo>
                  <a:lnTo>
                    <a:pt x="21608" y="66847"/>
                  </a:lnTo>
                  <a:cubicBezTo>
                    <a:pt x="13528" y="66847"/>
                    <a:pt x="12770" y="63944"/>
                    <a:pt x="19714" y="60408"/>
                  </a:cubicBezTo>
                  <a:lnTo>
                    <a:pt x="51656" y="44376"/>
                  </a:lnTo>
                  <a:cubicBezTo>
                    <a:pt x="58726" y="40840"/>
                    <a:pt x="58095" y="37937"/>
                    <a:pt x="49762" y="37937"/>
                  </a:cubicBezTo>
                  <a:lnTo>
                    <a:pt x="35875" y="37937"/>
                  </a:lnTo>
                  <a:cubicBezTo>
                    <a:pt x="27795" y="37937"/>
                    <a:pt x="26532" y="34023"/>
                    <a:pt x="32970" y="29226"/>
                  </a:cubicBezTo>
                  <a:lnTo>
                    <a:pt x="67185" y="3598"/>
                  </a:lnTo>
                  <a:cubicBezTo>
                    <a:pt x="74255" y="-1199"/>
                    <a:pt x="83471" y="-1199"/>
                    <a:pt x="90541" y="3598"/>
                  </a:cubicBezTo>
                  <a:lnTo>
                    <a:pt x="124755" y="29226"/>
                  </a:lnTo>
                  <a:cubicBezTo>
                    <a:pt x="131194" y="34023"/>
                    <a:pt x="130058" y="37937"/>
                    <a:pt x="121852" y="37937"/>
                  </a:cubicBezTo>
                  <a:lnTo>
                    <a:pt x="107964" y="37937"/>
                  </a:lnTo>
                  <a:cubicBezTo>
                    <a:pt x="99884" y="37937"/>
                    <a:pt x="99127" y="40840"/>
                    <a:pt x="106070" y="44376"/>
                  </a:cubicBezTo>
                  <a:lnTo>
                    <a:pt x="138012" y="60408"/>
                  </a:lnTo>
                  <a:cubicBezTo>
                    <a:pt x="145082" y="63944"/>
                    <a:pt x="144451" y="66847"/>
                    <a:pt x="136118" y="66847"/>
                  </a:cubicBezTo>
                  <a:lnTo>
                    <a:pt x="122230" y="66847"/>
                  </a:lnTo>
                  <a:cubicBezTo>
                    <a:pt x="114150" y="66847"/>
                    <a:pt x="112888" y="70760"/>
                    <a:pt x="119327" y="75557"/>
                  </a:cubicBezTo>
                  <a:lnTo>
                    <a:pt x="153540" y="101186"/>
                  </a:lnTo>
                  <a:cubicBezTo>
                    <a:pt x="159979" y="105983"/>
                    <a:pt x="159096" y="108381"/>
                    <a:pt x="151268" y="106487"/>
                  </a:cubicBezTo>
                  <a:lnTo>
                    <a:pt x="121599" y="99039"/>
                  </a:lnTo>
                  <a:cubicBezTo>
                    <a:pt x="113014" y="97398"/>
                    <a:pt x="104050" y="99796"/>
                    <a:pt x="97485" y="105730"/>
                  </a:cubicBezTo>
                  <a:lnTo>
                    <a:pt x="103419" y="99796"/>
                  </a:lnTo>
                  <a:cubicBezTo>
                    <a:pt x="97864" y="105352"/>
                    <a:pt x="97738" y="114314"/>
                    <a:pt x="103293" y="119995"/>
                  </a:cubicBezTo>
                  <a:lnTo>
                    <a:pt x="111877" y="128580"/>
                  </a:lnTo>
                  <a:cubicBezTo>
                    <a:pt x="117433" y="134135"/>
                    <a:pt x="115791" y="138679"/>
                    <a:pt x="107711" y="138679"/>
                  </a:cubicBezTo>
                  <a:lnTo>
                    <a:pt x="49889" y="138679"/>
                  </a:lnTo>
                  <a:cubicBezTo>
                    <a:pt x="42061" y="138679"/>
                    <a:pt x="40167" y="134135"/>
                    <a:pt x="45722" y="128580"/>
                  </a:cubicBezTo>
                  <a:cubicBezTo>
                    <a:pt x="45848" y="128707"/>
                    <a:pt x="54433" y="119995"/>
                    <a:pt x="54433" y="119995"/>
                  </a:cubicBezTo>
                  <a:close/>
                </a:path>
              </a:pathLst>
            </a:custGeom>
            <a:solidFill>
              <a:srgbClr val="14AF5A"/>
            </a:solidFill>
            <a:ln w="1262" cap="flat">
              <a:noFill/>
              <a:prstDash val="solid"/>
              <a:miter/>
            </a:ln>
          </p:spPr>
          <p:txBody>
            <a:bodyPr rtlCol="0" anchor="ctr"/>
            <a:lstStyle/>
            <a:p>
              <a:endParaRPr lang="en-QA"/>
            </a:p>
          </p:txBody>
        </p:sp>
      </p:grpSp>
      <p:grpSp>
        <p:nvGrpSpPr>
          <p:cNvPr id="9135" name="Graphic 2">
            <a:extLst>
              <a:ext uri="{FF2B5EF4-FFF2-40B4-BE49-F238E27FC236}">
                <a16:creationId xmlns:a16="http://schemas.microsoft.com/office/drawing/2014/main" id="{B64AE26B-FAC2-9F2E-E66A-B127C5ED7BE5}"/>
              </a:ext>
            </a:extLst>
          </p:cNvPr>
          <p:cNvGrpSpPr/>
          <p:nvPr/>
        </p:nvGrpSpPr>
        <p:grpSpPr>
          <a:xfrm>
            <a:off x="11765169" y="4591065"/>
            <a:ext cx="855664" cy="570413"/>
            <a:chOff x="9254968" y="7274745"/>
            <a:chExt cx="647668" cy="431756"/>
          </a:xfrm>
        </p:grpSpPr>
        <p:sp>
          <p:nvSpPr>
            <p:cNvPr id="9136" name="Freeform 9135">
              <a:extLst>
                <a:ext uri="{FF2B5EF4-FFF2-40B4-BE49-F238E27FC236}">
                  <a16:creationId xmlns:a16="http://schemas.microsoft.com/office/drawing/2014/main" id="{8B6ED8CB-D87A-7F8D-F5F7-79AA8B2DFAA5}"/>
                </a:ext>
              </a:extLst>
            </p:cNvPr>
            <p:cNvSpPr/>
            <p:nvPr/>
          </p:nvSpPr>
          <p:spPr>
            <a:xfrm>
              <a:off x="9254968" y="7274745"/>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9137" name="Freeform 9136">
              <a:extLst>
                <a:ext uri="{FF2B5EF4-FFF2-40B4-BE49-F238E27FC236}">
                  <a16:creationId xmlns:a16="http://schemas.microsoft.com/office/drawing/2014/main" id="{B98FA25C-2B94-FF90-14AA-82BF5956B48C}"/>
                </a:ext>
              </a:extLst>
            </p:cNvPr>
            <p:cNvSpPr/>
            <p:nvPr/>
          </p:nvSpPr>
          <p:spPr>
            <a:xfrm>
              <a:off x="9254968" y="7274871"/>
              <a:ext cx="647668" cy="431630"/>
            </a:xfrm>
            <a:custGeom>
              <a:avLst/>
              <a:gdLst>
                <a:gd name="connsiteX0" fmla="*/ 0 w 647668"/>
                <a:gd name="connsiteY0" fmla="*/ 0 h 431630"/>
                <a:gd name="connsiteX1" fmla="*/ 647668 w 647668"/>
                <a:gd name="connsiteY1" fmla="*/ 0 h 431630"/>
                <a:gd name="connsiteX2" fmla="*/ 647668 w 647668"/>
                <a:gd name="connsiteY2" fmla="*/ 114504 h 431630"/>
                <a:gd name="connsiteX3" fmla="*/ 0 w 647668"/>
                <a:gd name="connsiteY3" fmla="*/ 114504 h 431630"/>
                <a:gd name="connsiteX4" fmla="*/ 0 w 647668"/>
                <a:gd name="connsiteY4" fmla="*/ 0 h 431630"/>
                <a:gd name="connsiteX5" fmla="*/ 0 w 647668"/>
                <a:gd name="connsiteY5" fmla="*/ 317126 h 431630"/>
                <a:gd name="connsiteX6" fmla="*/ 647668 w 647668"/>
                <a:gd name="connsiteY6" fmla="*/ 317126 h 431630"/>
                <a:gd name="connsiteX7" fmla="*/ 647668 w 647668"/>
                <a:gd name="connsiteY7" fmla="*/ 431630 h 431630"/>
                <a:gd name="connsiteX8" fmla="*/ 0 w 647668"/>
                <a:gd name="connsiteY8" fmla="*/ 431630 h 431630"/>
                <a:gd name="connsiteX9" fmla="*/ 0 w 647668"/>
                <a:gd name="connsiteY9" fmla="*/ 317126 h 431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630">
                  <a:moveTo>
                    <a:pt x="0" y="0"/>
                  </a:moveTo>
                  <a:lnTo>
                    <a:pt x="647668" y="0"/>
                  </a:lnTo>
                  <a:lnTo>
                    <a:pt x="647668" y="114504"/>
                  </a:lnTo>
                  <a:lnTo>
                    <a:pt x="0" y="114504"/>
                  </a:lnTo>
                  <a:lnTo>
                    <a:pt x="0" y="0"/>
                  </a:lnTo>
                  <a:close/>
                  <a:moveTo>
                    <a:pt x="0" y="317126"/>
                  </a:moveTo>
                  <a:lnTo>
                    <a:pt x="647668" y="317126"/>
                  </a:lnTo>
                  <a:lnTo>
                    <a:pt x="647668" y="431630"/>
                  </a:lnTo>
                  <a:lnTo>
                    <a:pt x="0" y="431630"/>
                  </a:lnTo>
                  <a:lnTo>
                    <a:pt x="0" y="317126"/>
                  </a:lnTo>
                  <a:close/>
                </a:path>
              </a:pathLst>
            </a:custGeom>
            <a:solidFill>
              <a:srgbClr val="D80027"/>
            </a:solidFill>
            <a:ln w="1262" cap="flat">
              <a:noFill/>
              <a:prstDash val="solid"/>
              <a:miter/>
            </a:ln>
          </p:spPr>
          <p:txBody>
            <a:bodyPr rtlCol="0" anchor="ctr"/>
            <a:lstStyle/>
            <a:p>
              <a:endParaRPr lang="en-QA"/>
            </a:p>
          </p:txBody>
        </p:sp>
        <p:sp>
          <p:nvSpPr>
            <p:cNvPr id="9138" name="Freeform 9137">
              <a:extLst>
                <a:ext uri="{FF2B5EF4-FFF2-40B4-BE49-F238E27FC236}">
                  <a16:creationId xmlns:a16="http://schemas.microsoft.com/office/drawing/2014/main" id="{F6B91F11-0BD2-EFC5-4BE5-35D1737BE96E}"/>
                </a:ext>
              </a:extLst>
            </p:cNvPr>
            <p:cNvSpPr/>
            <p:nvPr/>
          </p:nvSpPr>
          <p:spPr>
            <a:xfrm>
              <a:off x="9495603" y="7407428"/>
              <a:ext cx="166398" cy="166390"/>
            </a:xfrm>
            <a:custGeom>
              <a:avLst/>
              <a:gdLst>
                <a:gd name="connsiteX0" fmla="*/ 83199 w 166398"/>
                <a:gd name="connsiteY0" fmla="*/ 166391 h 166390"/>
                <a:gd name="connsiteX1" fmla="*/ 166399 w 166398"/>
                <a:gd name="connsiteY1" fmla="*/ 83196 h 166390"/>
                <a:gd name="connsiteX2" fmla="*/ 83199 w 166398"/>
                <a:gd name="connsiteY2" fmla="*/ 0 h 166390"/>
                <a:gd name="connsiteX3" fmla="*/ 0 w 166398"/>
                <a:gd name="connsiteY3" fmla="*/ 83196 h 166390"/>
                <a:gd name="connsiteX4" fmla="*/ 83199 w 166398"/>
                <a:gd name="connsiteY4" fmla="*/ 166391 h 166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398" h="166390">
                  <a:moveTo>
                    <a:pt x="83199" y="166391"/>
                  </a:moveTo>
                  <a:cubicBezTo>
                    <a:pt x="129155" y="166391"/>
                    <a:pt x="166399" y="129148"/>
                    <a:pt x="166399" y="83196"/>
                  </a:cubicBezTo>
                  <a:cubicBezTo>
                    <a:pt x="166399" y="37255"/>
                    <a:pt x="129155" y="0"/>
                    <a:pt x="83199" y="0"/>
                  </a:cubicBezTo>
                  <a:cubicBezTo>
                    <a:pt x="37244" y="0"/>
                    <a:pt x="0" y="37255"/>
                    <a:pt x="0" y="83196"/>
                  </a:cubicBezTo>
                  <a:cubicBezTo>
                    <a:pt x="0" y="129148"/>
                    <a:pt x="37244" y="166391"/>
                    <a:pt x="83199" y="166391"/>
                  </a:cubicBezTo>
                  <a:close/>
                </a:path>
              </a:pathLst>
            </a:custGeom>
            <a:solidFill>
              <a:srgbClr val="FFFFFF"/>
            </a:solidFill>
            <a:ln w="1262" cap="flat">
              <a:noFill/>
              <a:prstDash val="solid"/>
              <a:miter/>
            </a:ln>
          </p:spPr>
          <p:txBody>
            <a:bodyPr rtlCol="0" anchor="ctr"/>
            <a:lstStyle/>
            <a:p>
              <a:endParaRPr lang="en-QA"/>
            </a:p>
          </p:txBody>
        </p:sp>
      </p:grpSp>
      <p:grpSp>
        <p:nvGrpSpPr>
          <p:cNvPr id="9139" name="Graphic 2">
            <a:extLst>
              <a:ext uri="{FF2B5EF4-FFF2-40B4-BE49-F238E27FC236}">
                <a16:creationId xmlns:a16="http://schemas.microsoft.com/office/drawing/2014/main" id="{359B7F9C-EAFB-156C-F925-CC2ED8403EA7}"/>
              </a:ext>
            </a:extLst>
          </p:cNvPr>
          <p:cNvGrpSpPr/>
          <p:nvPr/>
        </p:nvGrpSpPr>
        <p:grpSpPr>
          <a:xfrm>
            <a:off x="11765169" y="3520289"/>
            <a:ext cx="855664" cy="570413"/>
            <a:chOff x="9254968" y="6464255"/>
            <a:chExt cx="647668" cy="431756"/>
          </a:xfrm>
        </p:grpSpPr>
        <p:sp>
          <p:nvSpPr>
            <p:cNvPr id="9140" name="Freeform 9139">
              <a:extLst>
                <a:ext uri="{FF2B5EF4-FFF2-40B4-BE49-F238E27FC236}">
                  <a16:creationId xmlns:a16="http://schemas.microsoft.com/office/drawing/2014/main" id="{BDED666E-E0AC-7E3F-EADC-21FFA0B5B611}"/>
                </a:ext>
              </a:extLst>
            </p:cNvPr>
            <p:cNvSpPr/>
            <p:nvPr/>
          </p:nvSpPr>
          <p:spPr>
            <a:xfrm>
              <a:off x="9254968" y="6464255"/>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36B6CC"/>
            </a:solidFill>
            <a:ln w="1262" cap="flat">
              <a:noFill/>
              <a:prstDash val="solid"/>
              <a:miter/>
            </a:ln>
          </p:spPr>
          <p:txBody>
            <a:bodyPr rtlCol="0" anchor="ctr"/>
            <a:lstStyle/>
            <a:p>
              <a:endParaRPr lang="en-QA"/>
            </a:p>
          </p:txBody>
        </p:sp>
        <p:sp>
          <p:nvSpPr>
            <p:cNvPr id="9141" name="Freeform 9140">
              <a:extLst>
                <a:ext uri="{FF2B5EF4-FFF2-40B4-BE49-F238E27FC236}">
                  <a16:creationId xmlns:a16="http://schemas.microsoft.com/office/drawing/2014/main" id="{12D23489-78F2-A5BD-4499-C18B3E5FE5C9}"/>
                </a:ext>
              </a:extLst>
            </p:cNvPr>
            <p:cNvSpPr/>
            <p:nvPr/>
          </p:nvSpPr>
          <p:spPr>
            <a:xfrm>
              <a:off x="9492446" y="6593656"/>
              <a:ext cx="172711" cy="172702"/>
            </a:xfrm>
            <a:custGeom>
              <a:avLst/>
              <a:gdLst>
                <a:gd name="connsiteX0" fmla="*/ 86356 w 172711"/>
                <a:gd name="connsiteY0" fmla="*/ 172702 h 172702"/>
                <a:gd name="connsiteX1" fmla="*/ 172711 w 172711"/>
                <a:gd name="connsiteY1" fmla="*/ 86351 h 172702"/>
                <a:gd name="connsiteX2" fmla="*/ 86356 w 172711"/>
                <a:gd name="connsiteY2" fmla="*/ 0 h 172702"/>
                <a:gd name="connsiteX3" fmla="*/ 0 w 172711"/>
                <a:gd name="connsiteY3" fmla="*/ 86351 h 172702"/>
                <a:gd name="connsiteX4" fmla="*/ 86356 w 172711"/>
                <a:gd name="connsiteY4" fmla="*/ 172702 h 172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11" h="172702">
                  <a:moveTo>
                    <a:pt x="86356" y="172702"/>
                  </a:moveTo>
                  <a:cubicBezTo>
                    <a:pt x="134053" y="172702"/>
                    <a:pt x="172711" y="134046"/>
                    <a:pt x="172711" y="86351"/>
                  </a:cubicBezTo>
                  <a:cubicBezTo>
                    <a:pt x="172711" y="38669"/>
                    <a:pt x="134053" y="0"/>
                    <a:pt x="86356" y="0"/>
                  </a:cubicBezTo>
                  <a:cubicBezTo>
                    <a:pt x="38658" y="0"/>
                    <a:pt x="0" y="38669"/>
                    <a:pt x="0" y="86351"/>
                  </a:cubicBezTo>
                  <a:cubicBezTo>
                    <a:pt x="0" y="134046"/>
                    <a:pt x="38658" y="172702"/>
                    <a:pt x="86356" y="172702"/>
                  </a:cubicBezTo>
                  <a:close/>
                </a:path>
              </a:pathLst>
            </a:custGeom>
            <a:solidFill>
              <a:srgbClr val="FFD400"/>
            </a:solidFill>
            <a:ln w="1262" cap="flat">
              <a:noFill/>
              <a:prstDash val="solid"/>
              <a:miter/>
            </a:ln>
          </p:spPr>
          <p:txBody>
            <a:bodyPr rtlCol="0" anchor="ctr"/>
            <a:lstStyle/>
            <a:p>
              <a:endParaRPr lang="en-QA"/>
            </a:p>
          </p:txBody>
        </p:sp>
        <p:sp>
          <p:nvSpPr>
            <p:cNvPr id="9142" name="Freeform 9141">
              <a:extLst>
                <a:ext uri="{FF2B5EF4-FFF2-40B4-BE49-F238E27FC236}">
                  <a16:creationId xmlns:a16="http://schemas.microsoft.com/office/drawing/2014/main" id="{B2E8CE50-8B65-0503-ACD8-7BA8971C4659}"/>
                </a:ext>
              </a:extLst>
            </p:cNvPr>
            <p:cNvSpPr/>
            <p:nvPr/>
          </p:nvSpPr>
          <p:spPr>
            <a:xfrm>
              <a:off x="9283753" y="6492786"/>
              <a:ext cx="453367" cy="374314"/>
            </a:xfrm>
            <a:custGeom>
              <a:avLst/>
              <a:gdLst>
                <a:gd name="connsiteX0" fmla="*/ 295049 w 453367"/>
                <a:gd name="connsiteY0" fmla="*/ 288974 h 374314"/>
                <a:gd name="connsiteX1" fmla="*/ 259825 w 453367"/>
                <a:gd name="connsiteY1" fmla="*/ 341618 h 374314"/>
                <a:gd name="connsiteX2" fmla="*/ 250861 w 453367"/>
                <a:gd name="connsiteY2" fmla="*/ 278875 h 374314"/>
                <a:gd name="connsiteX3" fmla="*/ 196320 w 453367"/>
                <a:gd name="connsiteY3" fmla="*/ 311067 h 374314"/>
                <a:gd name="connsiteX4" fmla="*/ 215511 w 453367"/>
                <a:gd name="connsiteY4" fmla="*/ 250722 h 374314"/>
                <a:gd name="connsiteX5" fmla="*/ 152385 w 453367"/>
                <a:gd name="connsiteY5" fmla="*/ 256024 h 374314"/>
                <a:gd name="connsiteX6" fmla="*/ 195816 w 453367"/>
                <a:gd name="connsiteY6" fmla="*/ 209945 h 374314"/>
                <a:gd name="connsiteX7" fmla="*/ 136604 w 453367"/>
                <a:gd name="connsiteY7" fmla="*/ 187221 h 374314"/>
                <a:gd name="connsiteX8" fmla="*/ 195689 w 453367"/>
                <a:gd name="connsiteY8" fmla="*/ 164497 h 374314"/>
                <a:gd name="connsiteX9" fmla="*/ 152259 w 453367"/>
                <a:gd name="connsiteY9" fmla="*/ 118418 h 374314"/>
                <a:gd name="connsiteX10" fmla="*/ 215385 w 453367"/>
                <a:gd name="connsiteY10" fmla="*/ 123720 h 374314"/>
                <a:gd name="connsiteX11" fmla="*/ 196195 w 453367"/>
                <a:gd name="connsiteY11" fmla="*/ 63375 h 374314"/>
                <a:gd name="connsiteX12" fmla="*/ 250735 w 453367"/>
                <a:gd name="connsiteY12" fmla="*/ 95441 h 374314"/>
                <a:gd name="connsiteX13" fmla="*/ 259699 w 453367"/>
                <a:gd name="connsiteY13" fmla="*/ 32698 h 374314"/>
                <a:gd name="connsiteX14" fmla="*/ 294923 w 453367"/>
                <a:gd name="connsiteY14" fmla="*/ 85341 h 374314"/>
                <a:gd name="connsiteX15" fmla="*/ 330147 w 453367"/>
                <a:gd name="connsiteY15" fmla="*/ 32698 h 374314"/>
                <a:gd name="connsiteX16" fmla="*/ 339111 w 453367"/>
                <a:gd name="connsiteY16" fmla="*/ 95441 h 374314"/>
                <a:gd name="connsiteX17" fmla="*/ 393651 w 453367"/>
                <a:gd name="connsiteY17" fmla="*/ 63375 h 374314"/>
                <a:gd name="connsiteX18" fmla="*/ 374461 w 453367"/>
                <a:gd name="connsiteY18" fmla="*/ 123720 h 374314"/>
                <a:gd name="connsiteX19" fmla="*/ 437586 w 453367"/>
                <a:gd name="connsiteY19" fmla="*/ 118418 h 374314"/>
                <a:gd name="connsiteX20" fmla="*/ 394283 w 453367"/>
                <a:gd name="connsiteY20" fmla="*/ 164623 h 374314"/>
                <a:gd name="connsiteX21" fmla="*/ 453368 w 453367"/>
                <a:gd name="connsiteY21" fmla="*/ 187221 h 374314"/>
                <a:gd name="connsiteX22" fmla="*/ 394283 w 453367"/>
                <a:gd name="connsiteY22" fmla="*/ 209945 h 374314"/>
                <a:gd name="connsiteX23" fmla="*/ 437713 w 453367"/>
                <a:gd name="connsiteY23" fmla="*/ 256024 h 374314"/>
                <a:gd name="connsiteX24" fmla="*/ 374587 w 453367"/>
                <a:gd name="connsiteY24" fmla="*/ 250722 h 374314"/>
                <a:gd name="connsiteX25" fmla="*/ 393778 w 453367"/>
                <a:gd name="connsiteY25" fmla="*/ 311067 h 374314"/>
                <a:gd name="connsiteX26" fmla="*/ 339237 w 453367"/>
                <a:gd name="connsiteY26" fmla="*/ 279000 h 374314"/>
                <a:gd name="connsiteX27" fmla="*/ 330273 w 453367"/>
                <a:gd name="connsiteY27" fmla="*/ 341744 h 374314"/>
                <a:gd name="connsiteX28" fmla="*/ 295049 w 453367"/>
                <a:gd name="connsiteY28" fmla="*/ 288974 h 374314"/>
                <a:gd name="connsiteX29" fmla="*/ 295049 w 453367"/>
                <a:gd name="connsiteY29" fmla="*/ 287964 h 374314"/>
                <a:gd name="connsiteX30" fmla="*/ 395924 w 453367"/>
                <a:gd name="connsiteY30" fmla="*/ 187095 h 374314"/>
                <a:gd name="connsiteX31" fmla="*/ 295049 w 453367"/>
                <a:gd name="connsiteY31" fmla="*/ 86352 h 374314"/>
                <a:gd name="connsiteX32" fmla="*/ 194175 w 453367"/>
                <a:gd name="connsiteY32" fmla="*/ 187221 h 374314"/>
                <a:gd name="connsiteX33" fmla="*/ 295049 w 453367"/>
                <a:gd name="connsiteY33" fmla="*/ 287964 h 374314"/>
                <a:gd name="connsiteX34" fmla="*/ 0 w 453367"/>
                <a:gd name="connsiteY34" fmla="*/ 7196 h 374314"/>
                <a:gd name="connsiteX35" fmla="*/ 7197 w 453367"/>
                <a:gd name="connsiteY35" fmla="*/ 0 h 374314"/>
                <a:gd name="connsiteX36" fmla="*/ 21463 w 453367"/>
                <a:gd name="connsiteY36" fmla="*/ 0 h 374314"/>
                <a:gd name="connsiteX37" fmla="*/ 28659 w 453367"/>
                <a:gd name="connsiteY37" fmla="*/ 7196 h 374314"/>
                <a:gd name="connsiteX38" fmla="*/ 28659 w 453367"/>
                <a:gd name="connsiteY38" fmla="*/ 21462 h 374314"/>
                <a:gd name="connsiteX39" fmla="*/ 21589 w 453367"/>
                <a:gd name="connsiteY39" fmla="*/ 28658 h 374314"/>
                <a:gd name="connsiteX40" fmla="*/ 7197 w 453367"/>
                <a:gd name="connsiteY40" fmla="*/ 28658 h 374314"/>
                <a:gd name="connsiteX41" fmla="*/ 0 w 453367"/>
                <a:gd name="connsiteY41" fmla="*/ 21588 h 374314"/>
                <a:gd name="connsiteX42" fmla="*/ 0 w 453367"/>
                <a:gd name="connsiteY42" fmla="*/ 7196 h 374314"/>
                <a:gd name="connsiteX43" fmla="*/ 0 w 453367"/>
                <a:gd name="connsiteY43" fmla="*/ 64890 h 374314"/>
                <a:gd name="connsiteX44" fmla="*/ 7197 w 453367"/>
                <a:gd name="connsiteY44" fmla="*/ 57694 h 374314"/>
                <a:gd name="connsiteX45" fmla="*/ 21463 w 453367"/>
                <a:gd name="connsiteY45" fmla="*/ 57694 h 374314"/>
                <a:gd name="connsiteX46" fmla="*/ 28659 w 453367"/>
                <a:gd name="connsiteY46" fmla="*/ 64890 h 374314"/>
                <a:gd name="connsiteX47" fmla="*/ 28659 w 453367"/>
                <a:gd name="connsiteY47" fmla="*/ 79156 h 374314"/>
                <a:gd name="connsiteX48" fmla="*/ 21589 w 453367"/>
                <a:gd name="connsiteY48" fmla="*/ 86352 h 374314"/>
                <a:gd name="connsiteX49" fmla="*/ 7197 w 453367"/>
                <a:gd name="connsiteY49" fmla="*/ 86352 h 374314"/>
                <a:gd name="connsiteX50" fmla="*/ 0 w 453367"/>
                <a:gd name="connsiteY50" fmla="*/ 79282 h 374314"/>
                <a:gd name="connsiteX51" fmla="*/ 0 w 453367"/>
                <a:gd name="connsiteY51" fmla="*/ 64890 h 374314"/>
                <a:gd name="connsiteX52" fmla="*/ 0 w 453367"/>
                <a:gd name="connsiteY52" fmla="*/ 122457 h 374314"/>
                <a:gd name="connsiteX53" fmla="*/ 7197 w 453367"/>
                <a:gd name="connsiteY53" fmla="*/ 115262 h 374314"/>
                <a:gd name="connsiteX54" fmla="*/ 21463 w 453367"/>
                <a:gd name="connsiteY54" fmla="*/ 115262 h 374314"/>
                <a:gd name="connsiteX55" fmla="*/ 28659 w 453367"/>
                <a:gd name="connsiteY55" fmla="*/ 122457 h 374314"/>
                <a:gd name="connsiteX56" fmla="*/ 28659 w 453367"/>
                <a:gd name="connsiteY56" fmla="*/ 136723 h 374314"/>
                <a:gd name="connsiteX57" fmla="*/ 21589 w 453367"/>
                <a:gd name="connsiteY57" fmla="*/ 143919 h 374314"/>
                <a:gd name="connsiteX58" fmla="*/ 7197 w 453367"/>
                <a:gd name="connsiteY58" fmla="*/ 143919 h 374314"/>
                <a:gd name="connsiteX59" fmla="*/ 0 w 453367"/>
                <a:gd name="connsiteY59" fmla="*/ 136850 h 374314"/>
                <a:gd name="connsiteX60" fmla="*/ 0 w 453367"/>
                <a:gd name="connsiteY60" fmla="*/ 122457 h 374314"/>
                <a:gd name="connsiteX61" fmla="*/ 0 w 453367"/>
                <a:gd name="connsiteY61" fmla="*/ 180025 h 374314"/>
                <a:gd name="connsiteX62" fmla="*/ 7197 w 453367"/>
                <a:gd name="connsiteY62" fmla="*/ 172829 h 374314"/>
                <a:gd name="connsiteX63" fmla="*/ 21463 w 453367"/>
                <a:gd name="connsiteY63" fmla="*/ 172829 h 374314"/>
                <a:gd name="connsiteX64" fmla="*/ 28659 w 453367"/>
                <a:gd name="connsiteY64" fmla="*/ 180025 h 374314"/>
                <a:gd name="connsiteX65" fmla="*/ 28659 w 453367"/>
                <a:gd name="connsiteY65" fmla="*/ 194291 h 374314"/>
                <a:gd name="connsiteX66" fmla="*/ 21589 w 453367"/>
                <a:gd name="connsiteY66" fmla="*/ 201486 h 374314"/>
                <a:gd name="connsiteX67" fmla="*/ 7197 w 453367"/>
                <a:gd name="connsiteY67" fmla="*/ 201486 h 374314"/>
                <a:gd name="connsiteX68" fmla="*/ 0 w 453367"/>
                <a:gd name="connsiteY68" fmla="*/ 194417 h 374314"/>
                <a:gd name="connsiteX69" fmla="*/ 0 w 453367"/>
                <a:gd name="connsiteY69" fmla="*/ 180025 h 374314"/>
                <a:gd name="connsiteX70" fmla="*/ 0 w 453367"/>
                <a:gd name="connsiteY70" fmla="*/ 237719 h 374314"/>
                <a:gd name="connsiteX71" fmla="*/ 7197 w 453367"/>
                <a:gd name="connsiteY71" fmla="*/ 230523 h 374314"/>
                <a:gd name="connsiteX72" fmla="*/ 21463 w 453367"/>
                <a:gd name="connsiteY72" fmla="*/ 230523 h 374314"/>
                <a:gd name="connsiteX73" fmla="*/ 28659 w 453367"/>
                <a:gd name="connsiteY73" fmla="*/ 237719 h 374314"/>
                <a:gd name="connsiteX74" fmla="*/ 28659 w 453367"/>
                <a:gd name="connsiteY74" fmla="*/ 251984 h 374314"/>
                <a:gd name="connsiteX75" fmla="*/ 21589 w 453367"/>
                <a:gd name="connsiteY75" fmla="*/ 259180 h 374314"/>
                <a:gd name="connsiteX76" fmla="*/ 7197 w 453367"/>
                <a:gd name="connsiteY76" fmla="*/ 259180 h 374314"/>
                <a:gd name="connsiteX77" fmla="*/ 0 w 453367"/>
                <a:gd name="connsiteY77" fmla="*/ 252111 h 374314"/>
                <a:gd name="connsiteX78" fmla="*/ 0 w 453367"/>
                <a:gd name="connsiteY78" fmla="*/ 237719 h 374314"/>
                <a:gd name="connsiteX79" fmla="*/ 0 w 453367"/>
                <a:gd name="connsiteY79" fmla="*/ 295286 h 374314"/>
                <a:gd name="connsiteX80" fmla="*/ 7197 w 453367"/>
                <a:gd name="connsiteY80" fmla="*/ 288090 h 374314"/>
                <a:gd name="connsiteX81" fmla="*/ 21463 w 453367"/>
                <a:gd name="connsiteY81" fmla="*/ 288090 h 374314"/>
                <a:gd name="connsiteX82" fmla="*/ 28659 w 453367"/>
                <a:gd name="connsiteY82" fmla="*/ 295286 h 374314"/>
                <a:gd name="connsiteX83" fmla="*/ 28659 w 453367"/>
                <a:gd name="connsiteY83" fmla="*/ 309552 h 374314"/>
                <a:gd name="connsiteX84" fmla="*/ 21589 w 453367"/>
                <a:gd name="connsiteY84" fmla="*/ 316748 h 374314"/>
                <a:gd name="connsiteX85" fmla="*/ 7197 w 453367"/>
                <a:gd name="connsiteY85" fmla="*/ 316748 h 374314"/>
                <a:gd name="connsiteX86" fmla="*/ 0 w 453367"/>
                <a:gd name="connsiteY86" fmla="*/ 309678 h 374314"/>
                <a:gd name="connsiteX87" fmla="*/ 0 w 453367"/>
                <a:gd name="connsiteY87" fmla="*/ 295286 h 374314"/>
                <a:gd name="connsiteX88" fmla="*/ 0 w 453367"/>
                <a:gd name="connsiteY88" fmla="*/ 352853 h 374314"/>
                <a:gd name="connsiteX89" fmla="*/ 7197 w 453367"/>
                <a:gd name="connsiteY89" fmla="*/ 345658 h 374314"/>
                <a:gd name="connsiteX90" fmla="*/ 21463 w 453367"/>
                <a:gd name="connsiteY90" fmla="*/ 345658 h 374314"/>
                <a:gd name="connsiteX91" fmla="*/ 28659 w 453367"/>
                <a:gd name="connsiteY91" fmla="*/ 352853 h 374314"/>
                <a:gd name="connsiteX92" fmla="*/ 28659 w 453367"/>
                <a:gd name="connsiteY92" fmla="*/ 367119 h 374314"/>
                <a:gd name="connsiteX93" fmla="*/ 21589 w 453367"/>
                <a:gd name="connsiteY93" fmla="*/ 374315 h 374314"/>
                <a:gd name="connsiteX94" fmla="*/ 7197 w 453367"/>
                <a:gd name="connsiteY94" fmla="*/ 374315 h 374314"/>
                <a:gd name="connsiteX95" fmla="*/ 0 w 453367"/>
                <a:gd name="connsiteY95" fmla="*/ 367246 h 374314"/>
                <a:gd name="connsiteX96" fmla="*/ 0 w 453367"/>
                <a:gd name="connsiteY96" fmla="*/ 352853 h 374314"/>
                <a:gd name="connsiteX97" fmla="*/ 28786 w 453367"/>
                <a:gd name="connsiteY97" fmla="*/ 324070 h 374314"/>
                <a:gd name="connsiteX98" fmla="*/ 35982 w 453367"/>
                <a:gd name="connsiteY98" fmla="*/ 316874 h 374314"/>
                <a:gd name="connsiteX99" fmla="*/ 50248 w 453367"/>
                <a:gd name="connsiteY99" fmla="*/ 316874 h 374314"/>
                <a:gd name="connsiteX100" fmla="*/ 57444 w 453367"/>
                <a:gd name="connsiteY100" fmla="*/ 324070 h 374314"/>
                <a:gd name="connsiteX101" fmla="*/ 57444 w 453367"/>
                <a:gd name="connsiteY101" fmla="*/ 338335 h 374314"/>
                <a:gd name="connsiteX102" fmla="*/ 50375 w 453367"/>
                <a:gd name="connsiteY102" fmla="*/ 345531 h 374314"/>
                <a:gd name="connsiteX103" fmla="*/ 35982 w 453367"/>
                <a:gd name="connsiteY103" fmla="*/ 345531 h 374314"/>
                <a:gd name="connsiteX104" fmla="*/ 28786 w 453367"/>
                <a:gd name="connsiteY104" fmla="*/ 338462 h 374314"/>
                <a:gd name="connsiteX105" fmla="*/ 28786 w 453367"/>
                <a:gd name="connsiteY105" fmla="*/ 324070 h 374314"/>
                <a:gd name="connsiteX106" fmla="*/ 28786 w 453367"/>
                <a:gd name="connsiteY106" fmla="*/ 266502 h 374314"/>
                <a:gd name="connsiteX107" fmla="*/ 35982 w 453367"/>
                <a:gd name="connsiteY107" fmla="*/ 259307 h 374314"/>
                <a:gd name="connsiteX108" fmla="*/ 50248 w 453367"/>
                <a:gd name="connsiteY108" fmla="*/ 259307 h 374314"/>
                <a:gd name="connsiteX109" fmla="*/ 57444 w 453367"/>
                <a:gd name="connsiteY109" fmla="*/ 266502 h 374314"/>
                <a:gd name="connsiteX110" fmla="*/ 57444 w 453367"/>
                <a:gd name="connsiteY110" fmla="*/ 280768 h 374314"/>
                <a:gd name="connsiteX111" fmla="*/ 50375 w 453367"/>
                <a:gd name="connsiteY111" fmla="*/ 287964 h 374314"/>
                <a:gd name="connsiteX112" fmla="*/ 35982 w 453367"/>
                <a:gd name="connsiteY112" fmla="*/ 287964 h 374314"/>
                <a:gd name="connsiteX113" fmla="*/ 28786 w 453367"/>
                <a:gd name="connsiteY113" fmla="*/ 280894 h 374314"/>
                <a:gd name="connsiteX114" fmla="*/ 28786 w 453367"/>
                <a:gd name="connsiteY114" fmla="*/ 266502 h 374314"/>
                <a:gd name="connsiteX115" fmla="*/ 28786 w 453367"/>
                <a:gd name="connsiteY115" fmla="*/ 208809 h 374314"/>
                <a:gd name="connsiteX116" fmla="*/ 35982 w 453367"/>
                <a:gd name="connsiteY116" fmla="*/ 201613 h 374314"/>
                <a:gd name="connsiteX117" fmla="*/ 50248 w 453367"/>
                <a:gd name="connsiteY117" fmla="*/ 201613 h 374314"/>
                <a:gd name="connsiteX118" fmla="*/ 57444 w 453367"/>
                <a:gd name="connsiteY118" fmla="*/ 208809 h 374314"/>
                <a:gd name="connsiteX119" fmla="*/ 57444 w 453367"/>
                <a:gd name="connsiteY119" fmla="*/ 223074 h 374314"/>
                <a:gd name="connsiteX120" fmla="*/ 50375 w 453367"/>
                <a:gd name="connsiteY120" fmla="*/ 230270 h 374314"/>
                <a:gd name="connsiteX121" fmla="*/ 35982 w 453367"/>
                <a:gd name="connsiteY121" fmla="*/ 230270 h 374314"/>
                <a:gd name="connsiteX122" fmla="*/ 28786 w 453367"/>
                <a:gd name="connsiteY122" fmla="*/ 223201 h 374314"/>
                <a:gd name="connsiteX123" fmla="*/ 28786 w 453367"/>
                <a:gd name="connsiteY123" fmla="*/ 208809 h 374314"/>
                <a:gd name="connsiteX124" fmla="*/ 28786 w 453367"/>
                <a:gd name="connsiteY124" fmla="*/ 151241 h 374314"/>
                <a:gd name="connsiteX125" fmla="*/ 35982 w 453367"/>
                <a:gd name="connsiteY125" fmla="*/ 144045 h 374314"/>
                <a:gd name="connsiteX126" fmla="*/ 50248 w 453367"/>
                <a:gd name="connsiteY126" fmla="*/ 144045 h 374314"/>
                <a:gd name="connsiteX127" fmla="*/ 57444 w 453367"/>
                <a:gd name="connsiteY127" fmla="*/ 151241 h 374314"/>
                <a:gd name="connsiteX128" fmla="*/ 57444 w 453367"/>
                <a:gd name="connsiteY128" fmla="*/ 165507 h 374314"/>
                <a:gd name="connsiteX129" fmla="*/ 50375 w 453367"/>
                <a:gd name="connsiteY129" fmla="*/ 172703 h 374314"/>
                <a:gd name="connsiteX130" fmla="*/ 35982 w 453367"/>
                <a:gd name="connsiteY130" fmla="*/ 172703 h 374314"/>
                <a:gd name="connsiteX131" fmla="*/ 28786 w 453367"/>
                <a:gd name="connsiteY131" fmla="*/ 165633 h 374314"/>
                <a:gd name="connsiteX132" fmla="*/ 28786 w 453367"/>
                <a:gd name="connsiteY132" fmla="*/ 151241 h 374314"/>
                <a:gd name="connsiteX133" fmla="*/ 28786 w 453367"/>
                <a:gd name="connsiteY133" fmla="*/ 93674 h 374314"/>
                <a:gd name="connsiteX134" fmla="*/ 35982 w 453367"/>
                <a:gd name="connsiteY134" fmla="*/ 86477 h 374314"/>
                <a:gd name="connsiteX135" fmla="*/ 50248 w 453367"/>
                <a:gd name="connsiteY135" fmla="*/ 86477 h 374314"/>
                <a:gd name="connsiteX136" fmla="*/ 57444 w 453367"/>
                <a:gd name="connsiteY136" fmla="*/ 93674 h 374314"/>
                <a:gd name="connsiteX137" fmla="*/ 57444 w 453367"/>
                <a:gd name="connsiteY137" fmla="*/ 107939 h 374314"/>
                <a:gd name="connsiteX138" fmla="*/ 50375 w 453367"/>
                <a:gd name="connsiteY138" fmla="*/ 115135 h 374314"/>
                <a:gd name="connsiteX139" fmla="*/ 35982 w 453367"/>
                <a:gd name="connsiteY139" fmla="*/ 115135 h 374314"/>
                <a:gd name="connsiteX140" fmla="*/ 28786 w 453367"/>
                <a:gd name="connsiteY140" fmla="*/ 108065 h 374314"/>
                <a:gd name="connsiteX141" fmla="*/ 28786 w 453367"/>
                <a:gd name="connsiteY141" fmla="*/ 93674 h 374314"/>
                <a:gd name="connsiteX142" fmla="*/ 28786 w 453367"/>
                <a:gd name="connsiteY142" fmla="*/ 36106 h 374314"/>
                <a:gd name="connsiteX143" fmla="*/ 35982 w 453367"/>
                <a:gd name="connsiteY143" fmla="*/ 28910 h 374314"/>
                <a:gd name="connsiteX144" fmla="*/ 50248 w 453367"/>
                <a:gd name="connsiteY144" fmla="*/ 28910 h 374314"/>
                <a:gd name="connsiteX145" fmla="*/ 57444 w 453367"/>
                <a:gd name="connsiteY145" fmla="*/ 36106 h 374314"/>
                <a:gd name="connsiteX146" fmla="*/ 57444 w 453367"/>
                <a:gd name="connsiteY146" fmla="*/ 50372 h 374314"/>
                <a:gd name="connsiteX147" fmla="*/ 50375 w 453367"/>
                <a:gd name="connsiteY147" fmla="*/ 57568 h 374314"/>
                <a:gd name="connsiteX148" fmla="*/ 35982 w 453367"/>
                <a:gd name="connsiteY148" fmla="*/ 57568 h 374314"/>
                <a:gd name="connsiteX149" fmla="*/ 28786 w 453367"/>
                <a:gd name="connsiteY149" fmla="*/ 50498 h 374314"/>
                <a:gd name="connsiteX150" fmla="*/ 28786 w 453367"/>
                <a:gd name="connsiteY150" fmla="*/ 36106 h 374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453367" h="374314">
                  <a:moveTo>
                    <a:pt x="295049" y="288974"/>
                  </a:moveTo>
                  <a:lnTo>
                    <a:pt x="259825" y="341618"/>
                  </a:lnTo>
                  <a:lnTo>
                    <a:pt x="250861" y="278875"/>
                  </a:lnTo>
                  <a:lnTo>
                    <a:pt x="196320" y="311067"/>
                  </a:lnTo>
                  <a:lnTo>
                    <a:pt x="215511" y="250722"/>
                  </a:lnTo>
                  <a:lnTo>
                    <a:pt x="152385" y="256024"/>
                  </a:lnTo>
                  <a:lnTo>
                    <a:pt x="195816" y="209945"/>
                  </a:lnTo>
                  <a:lnTo>
                    <a:pt x="136604" y="187221"/>
                  </a:lnTo>
                  <a:lnTo>
                    <a:pt x="195689" y="164497"/>
                  </a:lnTo>
                  <a:lnTo>
                    <a:pt x="152259" y="118418"/>
                  </a:lnTo>
                  <a:lnTo>
                    <a:pt x="215385" y="123720"/>
                  </a:lnTo>
                  <a:lnTo>
                    <a:pt x="196195" y="63375"/>
                  </a:lnTo>
                  <a:lnTo>
                    <a:pt x="250735" y="95441"/>
                  </a:lnTo>
                  <a:lnTo>
                    <a:pt x="259699" y="32698"/>
                  </a:lnTo>
                  <a:lnTo>
                    <a:pt x="294923" y="85341"/>
                  </a:lnTo>
                  <a:lnTo>
                    <a:pt x="330147" y="32698"/>
                  </a:lnTo>
                  <a:lnTo>
                    <a:pt x="339111" y="95441"/>
                  </a:lnTo>
                  <a:lnTo>
                    <a:pt x="393651" y="63375"/>
                  </a:lnTo>
                  <a:lnTo>
                    <a:pt x="374461" y="123720"/>
                  </a:lnTo>
                  <a:lnTo>
                    <a:pt x="437586" y="118418"/>
                  </a:lnTo>
                  <a:lnTo>
                    <a:pt x="394283" y="164623"/>
                  </a:lnTo>
                  <a:lnTo>
                    <a:pt x="453368" y="187221"/>
                  </a:lnTo>
                  <a:lnTo>
                    <a:pt x="394283" y="209945"/>
                  </a:lnTo>
                  <a:lnTo>
                    <a:pt x="437713" y="256024"/>
                  </a:lnTo>
                  <a:lnTo>
                    <a:pt x="374587" y="250722"/>
                  </a:lnTo>
                  <a:lnTo>
                    <a:pt x="393778" y="311067"/>
                  </a:lnTo>
                  <a:lnTo>
                    <a:pt x="339237" y="279000"/>
                  </a:lnTo>
                  <a:lnTo>
                    <a:pt x="330273" y="341744"/>
                  </a:lnTo>
                  <a:cubicBezTo>
                    <a:pt x="330273" y="341618"/>
                    <a:pt x="295049" y="288974"/>
                    <a:pt x="295049" y="288974"/>
                  </a:cubicBezTo>
                  <a:close/>
                  <a:moveTo>
                    <a:pt x="295049" y="287964"/>
                  </a:moveTo>
                  <a:cubicBezTo>
                    <a:pt x="350726" y="287964"/>
                    <a:pt x="395924" y="242769"/>
                    <a:pt x="395924" y="187095"/>
                  </a:cubicBezTo>
                  <a:cubicBezTo>
                    <a:pt x="395924" y="131421"/>
                    <a:pt x="350726" y="86352"/>
                    <a:pt x="295049" y="86352"/>
                  </a:cubicBezTo>
                  <a:cubicBezTo>
                    <a:pt x="239372" y="86352"/>
                    <a:pt x="194175" y="131547"/>
                    <a:pt x="194175" y="187221"/>
                  </a:cubicBezTo>
                  <a:cubicBezTo>
                    <a:pt x="194175" y="242895"/>
                    <a:pt x="239372" y="287964"/>
                    <a:pt x="295049" y="287964"/>
                  </a:cubicBezTo>
                  <a:close/>
                  <a:moveTo>
                    <a:pt x="0" y="7196"/>
                  </a:moveTo>
                  <a:cubicBezTo>
                    <a:pt x="0" y="3156"/>
                    <a:pt x="3031" y="0"/>
                    <a:pt x="7197" y="0"/>
                  </a:cubicBezTo>
                  <a:lnTo>
                    <a:pt x="21463" y="0"/>
                  </a:lnTo>
                  <a:cubicBezTo>
                    <a:pt x="25503" y="0"/>
                    <a:pt x="28659" y="3030"/>
                    <a:pt x="28659" y="7196"/>
                  </a:cubicBezTo>
                  <a:lnTo>
                    <a:pt x="28659" y="21462"/>
                  </a:lnTo>
                  <a:cubicBezTo>
                    <a:pt x="28786" y="25375"/>
                    <a:pt x="25629" y="28658"/>
                    <a:pt x="21589" y="28658"/>
                  </a:cubicBezTo>
                  <a:lnTo>
                    <a:pt x="7197" y="28658"/>
                  </a:lnTo>
                  <a:cubicBezTo>
                    <a:pt x="3283" y="28658"/>
                    <a:pt x="0" y="25502"/>
                    <a:pt x="0" y="21588"/>
                  </a:cubicBezTo>
                  <a:lnTo>
                    <a:pt x="0" y="7196"/>
                  </a:lnTo>
                  <a:close/>
                  <a:moveTo>
                    <a:pt x="0" y="64890"/>
                  </a:moveTo>
                  <a:cubicBezTo>
                    <a:pt x="0" y="60850"/>
                    <a:pt x="3031" y="57694"/>
                    <a:pt x="7197" y="57694"/>
                  </a:cubicBezTo>
                  <a:lnTo>
                    <a:pt x="21463" y="57694"/>
                  </a:lnTo>
                  <a:cubicBezTo>
                    <a:pt x="25503" y="57694"/>
                    <a:pt x="28659" y="60724"/>
                    <a:pt x="28659" y="64890"/>
                  </a:cubicBezTo>
                  <a:lnTo>
                    <a:pt x="28659" y="79156"/>
                  </a:lnTo>
                  <a:cubicBezTo>
                    <a:pt x="28786" y="83069"/>
                    <a:pt x="25629" y="86352"/>
                    <a:pt x="21589" y="86352"/>
                  </a:cubicBezTo>
                  <a:lnTo>
                    <a:pt x="7197" y="86352"/>
                  </a:lnTo>
                  <a:cubicBezTo>
                    <a:pt x="3283" y="86352"/>
                    <a:pt x="0" y="83196"/>
                    <a:pt x="0" y="79282"/>
                  </a:cubicBezTo>
                  <a:lnTo>
                    <a:pt x="0" y="64890"/>
                  </a:lnTo>
                  <a:close/>
                  <a:moveTo>
                    <a:pt x="0" y="122457"/>
                  </a:moveTo>
                  <a:cubicBezTo>
                    <a:pt x="0" y="118418"/>
                    <a:pt x="3031" y="115262"/>
                    <a:pt x="7197" y="115262"/>
                  </a:cubicBezTo>
                  <a:lnTo>
                    <a:pt x="21463" y="115262"/>
                  </a:lnTo>
                  <a:cubicBezTo>
                    <a:pt x="25503" y="115262"/>
                    <a:pt x="28659" y="118291"/>
                    <a:pt x="28659" y="122457"/>
                  </a:cubicBezTo>
                  <a:lnTo>
                    <a:pt x="28659" y="136723"/>
                  </a:lnTo>
                  <a:cubicBezTo>
                    <a:pt x="28786" y="140637"/>
                    <a:pt x="25629" y="143919"/>
                    <a:pt x="21589" y="143919"/>
                  </a:cubicBezTo>
                  <a:lnTo>
                    <a:pt x="7197" y="143919"/>
                  </a:lnTo>
                  <a:cubicBezTo>
                    <a:pt x="3283" y="143919"/>
                    <a:pt x="0" y="140763"/>
                    <a:pt x="0" y="136850"/>
                  </a:cubicBezTo>
                  <a:lnTo>
                    <a:pt x="0" y="122457"/>
                  </a:lnTo>
                  <a:close/>
                  <a:moveTo>
                    <a:pt x="0" y="180025"/>
                  </a:moveTo>
                  <a:cubicBezTo>
                    <a:pt x="0" y="175985"/>
                    <a:pt x="3031" y="172829"/>
                    <a:pt x="7197" y="172829"/>
                  </a:cubicBezTo>
                  <a:lnTo>
                    <a:pt x="21463" y="172829"/>
                  </a:lnTo>
                  <a:cubicBezTo>
                    <a:pt x="25503" y="172829"/>
                    <a:pt x="28659" y="175859"/>
                    <a:pt x="28659" y="180025"/>
                  </a:cubicBezTo>
                  <a:lnTo>
                    <a:pt x="28659" y="194291"/>
                  </a:lnTo>
                  <a:cubicBezTo>
                    <a:pt x="28786" y="198204"/>
                    <a:pt x="25629" y="201486"/>
                    <a:pt x="21589" y="201486"/>
                  </a:cubicBezTo>
                  <a:lnTo>
                    <a:pt x="7197" y="201486"/>
                  </a:lnTo>
                  <a:cubicBezTo>
                    <a:pt x="3283" y="201486"/>
                    <a:pt x="0" y="198330"/>
                    <a:pt x="0" y="194417"/>
                  </a:cubicBezTo>
                  <a:lnTo>
                    <a:pt x="0" y="180025"/>
                  </a:lnTo>
                  <a:close/>
                  <a:moveTo>
                    <a:pt x="0" y="237719"/>
                  </a:moveTo>
                  <a:cubicBezTo>
                    <a:pt x="0" y="233679"/>
                    <a:pt x="3031" y="230523"/>
                    <a:pt x="7197" y="230523"/>
                  </a:cubicBezTo>
                  <a:lnTo>
                    <a:pt x="21463" y="230523"/>
                  </a:lnTo>
                  <a:cubicBezTo>
                    <a:pt x="25503" y="230523"/>
                    <a:pt x="28659" y="233552"/>
                    <a:pt x="28659" y="237719"/>
                  </a:cubicBezTo>
                  <a:lnTo>
                    <a:pt x="28659" y="251984"/>
                  </a:lnTo>
                  <a:cubicBezTo>
                    <a:pt x="28786" y="255898"/>
                    <a:pt x="25629" y="259180"/>
                    <a:pt x="21589" y="259180"/>
                  </a:cubicBezTo>
                  <a:lnTo>
                    <a:pt x="7197" y="259180"/>
                  </a:lnTo>
                  <a:cubicBezTo>
                    <a:pt x="3283" y="259180"/>
                    <a:pt x="0" y="256024"/>
                    <a:pt x="0" y="252111"/>
                  </a:cubicBezTo>
                  <a:lnTo>
                    <a:pt x="0" y="237719"/>
                  </a:lnTo>
                  <a:close/>
                  <a:moveTo>
                    <a:pt x="0" y="295286"/>
                  </a:moveTo>
                  <a:cubicBezTo>
                    <a:pt x="0" y="291246"/>
                    <a:pt x="3031" y="288090"/>
                    <a:pt x="7197" y="288090"/>
                  </a:cubicBezTo>
                  <a:lnTo>
                    <a:pt x="21463" y="288090"/>
                  </a:lnTo>
                  <a:cubicBezTo>
                    <a:pt x="25503" y="288090"/>
                    <a:pt x="28659" y="291120"/>
                    <a:pt x="28659" y="295286"/>
                  </a:cubicBezTo>
                  <a:lnTo>
                    <a:pt x="28659" y="309552"/>
                  </a:lnTo>
                  <a:cubicBezTo>
                    <a:pt x="28786" y="313465"/>
                    <a:pt x="25629" y="316748"/>
                    <a:pt x="21589" y="316748"/>
                  </a:cubicBezTo>
                  <a:lnTo>
                    <a:pt x="7197" y="316748"/>
                  </a:lnTo>
                  <a:cubicBezTo>
                    <a:pt x="3283" y="316748"/>
                    <a:pt x="0" y="313592"/>
                    <a:pt x="0" y="309678"/>
                  </a:cubicBezTo>
                  <a:lnTo>
                    <a:pt x="0" y="295286"/>
                  </a:lnTo>
                  <a:close/>
                  <a:moveTo>
                    <a:pt x="0" y="352853"/>
                  </a:moveTo>
                  <a:cubicBezTo>
                    <a:pt x="0" y="348814"/>
                    <a:pt x="3031" y="345658"/>
                    <a:pt x="7197" y="345658"/>
                  </a:cubicBezTo>
                  <a:lnTo>
                    <a:pt x="21463" y="345658"/>
                  </a:lnTo>
                  <a:cubicBezTo>
                    <a:pt x="25503" y="345658"/>
                    <a:pt x="28659" y="348688"/>
                    <a:pt x="28659" y="352853"/>
                  </a:cubicBezTo>
                  <a:lnTo>
                    <a:pt x="28659" y="367119"/>
                  </a:lnTo>
                  <a:cubicBezTo>
                    <a:pt x="28786" y="371033"/>
                    <a:pt x="25629" y="374315"/>
                    <a:pt x="21589" y="374315"/>
                  </a:cubicBezTo>
                  <a:lnTo>
                    <a:pt x="7197" y="374315"/>
                  </a:lnTo>
                  <a:cubicBezTo>
                    <a:pt x="3283" y="374315"/>
                    <a:pt x="0" y="371159"/>
                    <a:pt x="0" y="367246"/>
                  </a:cubicBezTo>
                  <a:lnTo>
                    <a:pt x="0" y="352853"/>
                  </a:lnTo>
                  <a:close/>
                  <a:moveTo>
                    <a:pt x="28786" y="324070"/>
                  </a:moveTo>
                  <a:cubicBezTo>
                    <a:pt x="28786" y="320030"/>
                    <a:pt x="31816" y="316874"/>
                    <a:pt x="35982" y="316874"/>
                  </a:cubicBezTo>
                  <a:lnTo>
                    <a:pt x="50248" y="316874"/>
                  </a:lnTo>
                  <a:cubicBezTo>
                    <a:pt x="54288" y="316874"/>
                    <a:pt x="57444" y="319904"/>
                    <a:pt x="57444" y="324070"/>
                  </a:cubicBezTo>
                  <a:lnTo>
                    <a:pt x="57444" y="338335"/>
                  </a:lnTo>
                  <a:cubicBezTo>
                    <a:pt x="57571" y="342249"/>
                    <a:pt x="54414" y="345531"/>
                    <a:pt x="50375" y="345531"/>
                  </a:cubicBezTo>
                  <a:lnTo>
                    <a:pt x="35982" y="345531"/>
                  </a:lnTo>
                  <a:cubicBezTo>
                    <a:pt x="32068" y="345531"/>
                    <a:pt x="28786" y="342375"/>
                    <a:pt x="28786" y="338462"/>
                  </a:cubicBezTo>
                  <a:lnTo>
                    <a:pt x="28786" y="324070"/>
                  </a:lnTo>
                  <a:close/>
                  <a:moveTo>
                    <a:pt x="28786" y="266502"/>
                  </a:moveTo>
                  <a:cubicBezTo>
                    <a:pt x="28786" y="262463"/>
                    <a:pt x="31816" y="259307"/>
                    <a:pt x="35982" y="259307"/>
                  </a:cubicBezTo>
                  <a:lnTo>
                    <a:pt x="50248" y="259307"/>
                  </a:lnTo>
                  <a:cubicBezTo>
                    <a:pt x="54288" y="259307"/>
                    <a:pt x="57444" y="262336"/>
                    <a:pt x="57444" y="266502"/>
                  </a:cubicBezTo>
                  <a:lnTo>
                    <a:pt x="57444" y="280768"/>
                  </a:lnTo>
                  <a:cubicBezTo>
                    <a:pt x="57571" y="284681"/>
                    <a:pt x="54414" y="287964"/>
                    <a:pt x="50375" y="287964"/>
                  </a:cubicBezTo>
                  <a:lnTo>
                    <a:pt x="35982" y="287964"/>
                  </a:lnTo>
                  <a:cubicBezTo>
                    <a:pt x="32068" y="287964"/>
                    <a:pt x="28786" y="284808"/>
                    <a:pt x="28786" y="280894"/>
                  </a:cubicBezTo>
                  <a:lnTo>
                    <a:pt x="28786" y="266502"/>
                  </a:lnTo>
                  <a:close/>
                  <a:moveTo>
                    <a:pt x="28786" y="208809"/>
                  </a:moveTo>
                  <a:cubicBezTo>
                    <a:pt x="28786" y="204769"/>
                    <a:pt x="31816" y="201613"/>
                    <a:pt x="35982" y="201613"/>
                  </a:cubicBezTo>
                  <a:lnTo>
                    <a:pt x="50248" y="201613"/>
                  </a:lnTo>
                  <a:cubicBezTo>
                    <a:pt x="54288" y="201613"/>
                    <a:pt x="57444" y="204642"/>
                    <a:pt x="57444" y="208809"/>
                  </a:cubicBezTo>
                  <a:lnTo>
                    <a:pt x="57444" y="223074"/>
                  </a:lnTo>
                  <a:cubicBezTo>
                    <a:pt x="57571" y="226988"/>
                    <a:pt x="54414" y="230270"/>
                    <a:pt x="50375" y="230270"/>
                  </a:cubicBezTo>
                  <a:lnTo>
                    <a:pt x="35982" y="230270"/>
                  </a:lnTo>
                  <a:cubicBezTo>
                    <a:pt x="32068" y="230270"/>
                    <a:pt x="28786" y="227114"/>
                    <a:pt x="28786" y="223201"/>
                  </a:cubicBezTo>
                  <a:lnTo>
                    <a:pt x="28786" y="208809"/>
                  </a:lnTo>
                  <a:close/>
                  <a:moveTo>
                    <a:pt x="28786" y="151241"/>
                  </a:moveTo>
                  <a:cubicBezTo>
                    <a:pt x="28786" y="147201"/>
                    <a:pt x="31816" y="144045"/>
                    <a:pt x="35982" y="144045"/>
                  </a:cubicBezTo>
                  <a:lnTo>
                    <a:pt x="50248" y="144045"/>
                  </a:lnTo>
                  <a:cubicBezTo>
                    <a:pt x="54288" y="144045"/>
                    <a:pt x="57444" y="147075"/>
                    <a:pt x="57444" y="151241"/>
                  </a:cubicBezTo>
                  <a:lnTo>
                    <a:pt x="57444" y="165507"/>
                  </a:lnTo>
                  <a:cubicBezTo>
                    <a:pt x="57571" y="169420"/>
                    <a:pt x="54414" y="172703"/>
                    <a:pt x="50375" y="172703"/>
                  </a:cubicBezTo>
                  <a:lnTo>
                    <a:pt x="35982" y="172703"/>
                  </a:lnTo>
                  <a:cubicBezTo>
                    <a:pt x="32068" y="172703"/>
                    <a:pt x="28786" y="169547"/>
                    <a:pt x="28786" y="165633"/>
                  </a:cubicBezTo>
                  <a:lnTo>
                    <a:pt x="28786" y="151241"/>
                  </a:lnTo>
                  <a:close/>
                  <a:moveTo>
                    <a:pt x="28786" y="93674"/>
                  </a:moveTo>
                  <a:cubicBezTo>
                    <a:pt x="28786" y="89634"/>
                    <a:pt x="31816" y="86477"/>
                    <a:pt x="35982" y="86477"/>
                  </a:cubicBezTo>
                  <a:lnTo>
                    <a:pt x="50248" y="86477"/>
                  </a:lnTo>
                  <a:cubicBezTo>
                    <a:pt x="54288" y="86477"/>
                    <a:pt x="57444" y="89508"/>
                    <a:pt x="57444" y="93674"/>
                  </a:cubicBezTo>
                  <a:lnTo>
                    <a:pt x="57444" y="107939"/>
                  </a:lnTo>
                  <a:cubicBezTo>
                    <a:pt x="57571" y="111853"/>
                    <a:pt x="54414" y="115135"/>
                    <a:pt x="50375" y="115135"/>
                  </a:cubicBezTo>
                  <a:lnTo>
                    <a:pt x="35982" y="115135"/>
                  </a:lnTo>
                  <a:cubicBezTo>
                    <a:pt x="32068" y="115135"/>
                    <a:pt x="28786" y="111979"/>
                    <a:pt x="28786" y="108065"/>
                  </a:cubicBezTo>
                  <a:lnTo>
                    <a:pt x="28786" y="93674"/>
                  </a:lnTo>
                  <a:close/>
                  <a:moveTo>
                    <a:pt x="28786" y="36106"/>
                  </a:moveTo>
                  <a:cubicBezTo>
                    <a:pt x="28786" y="32067"/>
                    <a:pt x="31816" y="28910"/>
                    <a:pt x="35982" y="28910"/>
                  </a:cubicBezTo>
                  <a:lnTo>
                    <a:pt x="50248" y="28910"/>
                  </a:lnTo>
                  <a:cubicBezTo>
                    <a:pt x="54288" y="28910"/>
                    <a:pt x="57444" y="31940"/>
                    <a:pt x="57444" y="36106"/>
                  </a:cubicBezTo>
                  <a:lnTo>
                    <a:pt x="57444" y="50372"/>
                  </a:lnTo>
                  <a:cubicBezTo>
                    <a:pt x="57571" y="54285"/>
                    <a:pt x="54414" y="57568"/>
                    <a:pt x="50375" y="57568"/>
                  </a:cubicBezTo>
                  <a:lnTo>
                    <a:pt x="35982" y="57568"/>
                  </a:lnTo>
                  <a:cubicBezTo>
                    <a:pt x="32068" y="57568"/>
                    <a:pt x="28786" y="54412"/>
                    <a:pt x="28786" y="50498"/>
                  </a:cubicBezTo>
                  <a:lnTo>
                    <a:pt x="28786" y="36106"/>
                  </a:lnTo>
                  <a:close/>
                </a:path>
              </a:pathLst>
            </a:custGeom>
            <a:solidFill>
              <a:srgbClr val="FFD400"/>
            </a:solidFill>
            <a:ln w="1262" cap="flat">
              <a:noFill/>
              <a:prstDash val="solid"/>
              <a:miter/>
            </a:ln>
          </p:spPr>
          <p:txBody>
            <a:bodyPr rtlCol="0" anchor="ctr"/>
            <a:lstStyle/>
            <a:p>
              <a:endParaRPr lang="en-QA"/>
            </a:p>
          </p:txBody>
        </p:sp>
      </p:grpSp>
      <p:grpSp>
        <p:nvGrpSpPr>
          <p:cNvPr id="9189" name="Graphic 2">
            <a:extLst>
              <a:ext uri="{FF2B5EF4-FFF2-40B4-BE49-F238E27FC236}">
                <a16:creationId xmlns:a16="http://schemas.microsoft.com/office/drawing/2014/main" id="{2628BBC1-BCEF-5C42-7578-85255333E9EE}"/>
              </a:ext>
            </a:extLst>
          </p:cNvPr>
          <p:cNvGrpSpPr/>
          <p:nvPr/>
        </p:nvGrpSpPr>
        <p:grpSpPr>
          <a:xfrm>
            <a:off x="11765169" y="5661841"/>
            <a:ext cx="855664" cy="570413"/>
            <a:chOff x="9254968" y="8085235"/>
            <a:chExt cx="647668" cy="431756"/>
          </a:xfrm>
        </p:grpSpPr>
        <p:sp>
          <p:nvSpPr>
            <p:cNvPr id="9190" name="Freeform 9189">
              <a:extLst>
                <a:ext uri="{FF2B5EF4-FFF2-40B4-BE49-F238E27FC236}">
                  <a16:creationId xmlns:a16="http://schemas.microsoft.com/office/drawing/2014/main" id="{D5F6C20C-6715-998E-BFAA-0EC148B666AE}"/>
                </a:ext>
              </a:extLst>
            </p:cNvPr>
            <p:cNvSpPr/>
            <p:nvPr/>
          </p:nvSpPr>
          <p:spPr>
            <a:xfrm>
              <a:off x="9254968" y="8085235"/>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CE1126"/>
            </a:solidFill>
            <a:ln w="1262" cap="flat">
              <a:noFill/>
              <a:prstDash val="solid"/>
              <a:miter/>
            </a:ln>
          </p:spPr>
          <p:txBody>
            <a:bodyPr rtlCol="0" anchor="ctr"/>
            <a:lstStyle/>
            <a:p>
              <a:endParaRPr lang="en-QA"/>
            </a:p>
          </p:txBody>
        </p:sp>
        <p:sp>
          <p:nvSpPr>
            <p:cNvPr id="9191" name="Freeform 9190">
              <a:extLst>
                <a:ext uri="{FF2B5EF4-FFF2-40B4-BE49-F238E27FC236}">
                  <a16:creationId xmlns:a16="http://schemas.microsoft.com/office/drawing/2014/main" id="{A21667DA-C21C-3CF0-D02F-81FEA9C92481}"/>
                </a:ext>
              </a:extLst>
            </p:cNvPr>
            <p:cNvSpPr/>
            <p:nvPr/>
          </p:nvSpPr>
          <p:spPr>
            <a:xfrm>
              <a:off x="9501662" y="8236349"/>
              <a:ext cx="161765" cy="161769"/>
            </a:xfrm>
            <a:custGeom>
              <a:avLst/>
              <a:gdLst>
                <a:gd name="connsiteX0" fmla="*/ 80877 w 161765"/>
                <a:gd name="connsiteY0" fmla="*/ 161770 h 161769"/>
                <a:gd name="connsiteX1" fmla="*/ 161765 w 161765"/>
                <a:gd name="connsiteY1" fmla="*/ 80885 h 161769"/>
                <a:gd name="connsiteX2" fmla="*/ 80877 w 161765"/>
                <a:gd name="connsiteY2" fmla="*/ 0 h 161769"/>
                <a:gd name="connsiteX3" fmla="*/ 0 w 161765"/>
                <a:gd name="connsiteY3" fmla="*/ 80885 h 161769"/>
                <a:gd name="connsiteX4" fmla="*/ 80877 w 161765"/>
                <a:gd name="connsiteY4" fmla="*/ 161770 h 161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765" h="161769">
                  <a:moveTo>
                    <a:pt x="80877" y="161770"/>
                  </a:moveTo>
                  <a:cubicBezTo>
                    <a:pt x="125557" y="161770"/>
                    <a:pt x="161765" y="125550"/>
                    <a:pt x="161765" y="80885"/>
                  </a:cubicBezTo>
                  <a:cubicBezTo>
                    <a:pt x="161765" y="36219"/>
                    <a:pt x="125557" y="0"/>
                    <a:pt x="80877" y="0"/>
                  </a:cubicBezTo>
                  <a:cubicBezTo>
                    <a:pt x="36209" y="0"/>
                    <a:pt x="0" y="36219"/>
                    <a:pt x="0" y="80885"/>
                  </a:cubicBezTo>
                  <a:cubicBezTo>
                    <a:pt x="0" y="125550"/>
                    <a:pt x="36209" y="161770"/>
                    <a:pt x="80877" y="161770"/>
                  </a:cubicBezTo>
                  <a:close/>
                </a:path>
              </a:pathLst>
            </a:custGeom>
            <a:solidFill>
              <a:srgbClr val="FCD116"/>
            </a:solidFill>
            <a:ln w="1262" cap="flat">
              <a:noFill/>
              <a:prstDash val="solid"/>
              <a:miter/>
            </a:ln>
          </p:spPr>
          <p:txBody>
            <a:bodyPr rtlCol="0" anchor="ctr"/>
            <a:lstStyle/>
            <a:p>
              <a:endParaRPr lang="en-QA"/>
            </a:p>
          </p:txBody>
        </p:sp>
        <p:sp>
          <p:nvSpPr>
            <p:cNvPr id="9192" name="Freeform 9191">
              <a:extLst>
                <a:ext uri="{FF2B5EF4-FFF2-40B4-BE49-F238E27FC236}">
                  <a16:creationId xmlns:a16="http://schemas.microsoft.com/office/drawing/2014/main" id="{D2BB43C9-8454-1526-66D4-7C768DA837F5}"/>
                </a:ext>
              </a:extLst>
            </p:cNvPr>
            <p:cNvSpPr/>
            <p:nvPr/>
          </p:nvSpPr>
          <p:spPr>
            <a:xfrm>
              <a:off x="9450127" y="8190876"/>
              <a:ext cx="261945" cy="129526"/>
            </a:xfrm>
            <a:custGeom>
              <a:avLst/>
              <a:gdLst>
                <a:gd name="connsiteX0" fmla="*/ 170552 w 261945"/>
                <a:gd name="connsiteY0" fmla="*/ 0 h 129526"/>
                <a:gd name="connsiteX1" fmla="*/ 136452 w 261945"/>
                <a:gd name="connsiteY1" fmla="*/ 37419 h 129526"/>
                <a:gd name="connsiteX2" fmla="*/ 177610 w 261945"/>
                <a:gd name="connsiteY2" fmla="*/ 46774 h 129526"/>
                <a:gd name="connsiteX3" fmla="*/ 170552 w 261945"/>
                <a:gd name="connsiteY3" fmla="*/ 0 h 129526"/>
                <a:gd name="connsiteX4" fmla="*/ 96430 w 261945"/>
                <a:gd name="connsiteY4" fmla="*/ 290 h 129526"/>
                <a:gd name="connsiteX5" fmla="*/ 89525 w 261945"/>
                <a:gd name="connsiteY5" fmla="*/ 47922 h 129526"/>
                <a:gd name="connsiteX6" fmla="*/ 130544 w 261945"/>
                <a:gd name="connsiteY6" fmla="*/ 36409 h 129526"/>
                <a:gd name="connsiteX7" fmla="*/ 96430 w 261945"/>
                <a:gd name="connsiteY7" fmla="*/ 290 h 129526"/>
                <a:gd name="connsiteX8" fmla="*/ 232163 w 261945"/>
                <a:gd name="connsiteY8" fmla="*/ 38707 h 129526"/>
                <a:gd name="connsiteX9" fmla="*/ 182218 w 261945"/>
                <a:gd name="connsiteY9" fmla="*/ 50940 h 129526"/>
                <a:gd name="connsiteX10" fmla="*/ 211142 w 261945"/>
                <a:gd name="connsiteY10" fmla="*/ 85051 h 129526"/>
                <a:gd name="connsiteX11" fmla="*/ 232163 w 261945"/>
                <a:gd name="connsiteY11" fmla="*/ 38707 h 129526"/>
                <a:gd name="connsiteX12" fmla="*/ 33103 w 261945"/>
                <a:gd name="connsiteY12" fmla="*/ 36118 h 129526"/>
                <a:gd name="connsiteX13" fmla="*/ 55412 w 261945"/>
                <a:gd name="connsiteY13" fmla="*/ 83183 h 129526"/>
                <a:gd name="connsiteX14" fmla="*/ 84487 w 261945"/>
                <a:gd name="connsiteY14" fmla="*/ 50511 h 129526"/>
                <a:gd name="connsiteX15" fmla="*/ 33103 w 261945"/>
                <a:gd name="connsiteY15" fmla="*/ 36118 h 129526"/>
                <a:gd name="connsiteX16" fmla="*/ 261946 w 261945"/>
                <a:gd name="connsiteY16" fmla="*/ 101311 h 129526"/>
                <a:gd name="connsiteX17" fmla="*/ 212443 w 261945"/>
                <a:gd name="connsiteY17" fmla="*/ 87071 h 129526"/>
                <a:gd name="connsiteX18" fmla="*/ 220497 w 261945"/>
                <a:gd name="connsiteY18" fmla="*/ 129527 h 129526"/>
                <a:gd name="connsiteX19" fmla="*/ 261946 w 261945"/>
                <a:gd name="connsiteY19" fmla="*/ 101311 h 129526"/>
                <a:gd name="connsiteX20" fmla="*/ 0 w 261945"/>
                <a:gd name="connsiteY20" fmla="*/ 97574 h 129526"/>
                <a:gd name="connsiteX21" fmla="*/ 45918 w 261945"/>
                <a:gd name="connsiteY21" fmla="*/ 126068 h 129526"/>
                <a:gd name="connsiteX22" fmla="*/ 53404 w 261945"/>
                <a:gd name="connsiteY22" fmla="*/ 86200 h 129526"/>
                <a:gd name="connsiteX23" fmla="*/ 0 w 261945"/>
                <a:gd name="connsiteY23" fmla="*/ 97574 h 12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1945" h="129526">
                  <a:moveTo>
                    <a:pt x="170552" y="0"/>
                  </a:moveTo>
                  <a:lnTo>
                    <a:pt x="136452" y="37419"/>
                  </a:lnTo>
                  <a:lnTo>
                    <a:pt x="177610" y="46774"/>
                  </a:lnTo>
                  <a:lnTo>
                    <a:pt x="170552" y="0"/>
                  </a:lnTo>
                  <a:close/>
                  <a:moveTo>
                    <a:pt x="96430" y="290"/>
                  </a:moveTo>
                  <a:lnTo>
                    <a:pt x="89525" y="47922"/>
                  </a:lnTo>
                  <a:lnTo>
                    <a:pt x="130544" y="36409"/>
                  </a:lnTo>
                  <a:lnTo>
                    <a:pt x="96430" y="290"/>
                  </a:lnTo>
                  <a:close/>
                  <a:moveTo>
                    <a:pt x="232163" y="38707"/>
                  </a:moveTo>
                  <a:lnTo>
                    <a:pt x="182218" y="50940"/>
                  </a:lnTo>
                  <a:lnTo>
                    <a:pt x="211142" y="85051"/>
                  </a:lnTo>
                  <a:lnTo>
                    <a:pt x="232163" y="38707"/>
                  </a:lnTo>
                  <a:close/>
                  <a:moveTo>
                    <a:pt x="33103" y="36118"/>
                  </a:moveTo>
                  <a:lnTo>
                    <a:pt x="55412" y="83183"/>
                  </a:lnTo>
                  <a:lnTo>
                    <a:pt x="84487" y="50511"/>
                  </a:lnTo>
                  <a:lnTo>
                    <a:pt x="33103" y="36118"/>
                  </a:lnTo>
                  <a:close/>
                  <a:moveTo>
                    <a:pt x="261946" y="101311"/>
                  </a:moveTo>
                  <a:lnTo>
                    <a:pt x="212443" y="87071"/>
                  </a:lnTo>
                  <a:lnTo>
                    <a:pt x="220497" y="129527"/>
                  </a:lnTo>
                  <a:lnTo>
                    <a:pt x="261946" y="101311"/>
                  </a:lnTo>
                  <a:close/>
                  <a:moveTo>
                    <a:pt x="0" y="97574"/>
                  </a:moveTo>
                  <a:lnTo>
                    <a:pt x="45918" y="126068"/>
                  </a:lnTo>
                  <a:lnTo>
                    <a:pt x="53404" y="86200"/>
                  </a:lnTo>
                  <a:lnTo>
                    <a:pt x="0" y="97574"/>
                  </a:lnTo>
                  <a:close/>
                </a:path>
              </a:pathLst>
            </a:custGeom>
            <a:solidFill>
              <a:srgbClr val="FCD116"/>
            </a:solidFill>
            <a:ln w="1262" cap="flat">
              <a:noFill/>
              <a:prstDash val="solid"/>
              <a:miter/>
            </a:ln>
          </p:spPr>
          <p:txBody>
            <a:bodyPr rtlCol="0" anchor="ctr"/>
            <a:lstStyle/>
            <a:p>
              <a:endParaRPr lang="en-QA"/>
            </a:p>
          </p:txBody>
        </p:sp>
        <p:sp>
          <p:nvSpPr>
            <p:cNvPr id="9193" name="Freeform 9192">
              <a:extLst>
                <a:ext uri="{FF2B5EF4-FFF2-40B4-BE49-F238E27FC236}">
                  <a16:creationId xmlns:a16="http://schemas.microsoft.com/office/drawing/2014/main" id="{2A213BE7-6F7D-9D11-54A4-BB5E98219427}"/>
                </a:ext>
              </a:extLst>
            </p:cNvPr>
            <p:cNvSpPr/>
            <p:nvPr/>
          </p:nvSpPr>
          <p:spPr>
            <a:xfrm>
              <a:off x="9254968" y="8337093"/>
              <a:ext cx="647668" cy="179898"/>
            </a:xfrm>
            <a:custGeom>
              <a:avLst/>
              <a:gdLst>
                <a:gd name="connsiteX0" fmla="*/ 0 w 647668"/>
                <a:gd name="connsiteY0" fmla="*/ 0 h 179898"/>
                <a:gd name="connsiteX1" fmla="*/ 647668 w 647668"/>
                <a:gd name="connsiteY1" fmla="*/ 0 h 179898"/>
                <a:gd name="connsiteX2" fmla="*/ 647668 w 647668"/>
                <a:gd name="connsiteY2" fmla="*/ 179898 h 179898"/>
                <a:gd name="connsiteX3" fmla="*/ 0 w 647668"/>
                <a:gd name="connsiteY3" fmla="*/ 179898 h 179898"/>
                <a:gd name="connsiteX4" fmla="*/ 0 w 647668"/>
                <a:gd name="connsiteY4" fmla="*/ 0 h 179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79898">
                  <a:moveTo>
                    <a:pt x="0" y="0"/>
                  </a:moveTo>
                  <a:lnTo>
                    <a:pt x="647668" y="0"/>
                  </a:lnTo>
                  <a:lnTo>
                    <a:pt x="647668" y="179898"/>
                  </a:lnTo>
                  <a:lnTo>
                    <a:pt x="0" y="179898"/>
                  </a:lnTo>
                  <a:lnTo>
                    <a:pt x="0" y="0"/>
                  </a:lnTo>
                  <a:close/>
                </a:path>
              </a:pathLst>
            </a:custGeom>
            <a:solidFill>
              <a:srgbClr val="003F87"/>
            </a:solidFill>
            <a:ln w="1262" cap="flat">
              <a:noFill/>
              <a:prstDash val="solid"/>
              <a:miter/>
            </a:ln>
          </p:spPr>
          <p:txBody>
            <a:bodyPr rtlCol="0" anchor="ctr"/>
            <a:lstStyle/>
            <a:p>
              <a:endParaRPr lang="en-QA"/>
            </a:p>
          </p:txBody>
        </p:sp>
        <p:sp>
          <p:nvSpPr>
            <p:cNvPr id="9194" name="Freeform 9193">
              <a:extLst>
                <a:ext uri="{FF2B5EF4-FFF2-40B4-BE49-F238E27FC236}">
                  <a16:creationId xmlns:a16="http://schemas.microsoft.com/office/drawing/2014/main" id="{33734DEF-90E0-E6C3-533C-C97764A3B9FD}"/>
                </a:ext>
              </a:extLst>
            </p:cNvPr>
            <p:cNvSpPr/>
            <p:nvPr/>
          </p:nvSpPr>
          <p:spPr>
            <a:xfrm>
              <a:off x="9254968" y="8315505"/>
              <a:ext cx="647668" cy="172702"/>
            </a:xfrm>
            <a:custGeom>
              <a:avLst/>
              <a:gdLst>
                <a:gd name="connsiteX0" fmla="*/ 0 w 647668"/>
                <a:gd name="connsiteY0" fmla="*/ 153993 h 172702"/>
                <a:gd name="connsiteX1" fmla="*/ 64767 w 647668"/>
                <a:gd name="connsiteY1" fmla="*/ 172702 h 172702"/>
                <a:gd name="connsiteX2" fmla="*/ 129534 w 647668"/>
                <a:gd name="connsiteY2" fmla="*/ 153993 h 172702"/>
                <a:gd name="connsiteX3" fmla="*/ 194300 w 647668"/>
                <a:gd name="connsiteY3" fmla="*/ 172702 h 172702"/>
                <a:gd name="connsiteX4" fmla="*/ 259068 w 647668"/>
                <a:gd name="connsiteY4" fmla="*/ 153993 h 172702"/>
                <a:gd name="connsiteX5" fmla="*/ 323834 w 647668"/>
                <a:gd name="connsiteY5" fmla="*/ 172702 h 172702"/>
                <a:gd name="connsiteX6" fmla="*/ 388601 w 647668"/>
                <a:gd name="connsiteY6" fmla="*/ 153993 h 172702"/>
                <a:gd name="connsiteX7" fmla="*/ 453368 w 647668"/>
                <a:gd name="connsiteY7" fmla="*/ 172702 h 172702"/>
                <a:gd name="connsiteX8" fmla="*/ 518134 w 647668"/>
                <a:gd name="connsiteY8" fmla="*/ 153993 h 172702"/>
                <a:gd name="connsiteX9" fmla="*/ 582902 w 647668"/>
                <a:gd name="connsiteY9" fmla="*/ 172702 h 172702"/>
                <a:gd name="connsiteX10" fmla="*/ 647668 w 647668"/>
                <a:gd name="connsiteY10" fmla="*/ 153993 h 172702"/>
                <a:gd name="connsiteX11" fmla="*/ 647668 w 647668"/>
                <a:gd name="connsiteY11" fmla="*/ 123770 h 172702"/>
                <a:gd name="connsiteX12" fmla="*/ 582902 w 647668"/>
                <a:gd name="connsiteY12" fmla="*/ 142479 h 172702"/>
                <a:gd name="connsiteX13" fmla="*/ 518134 w 647668"/>
                <a:gd name="connsiteY13" fmla="*/ 123770 h 172702"/>
                <a:gd name="connsiteX14" fmla="*/ 453368 w 647668"/>
                <a:gd name="connsiteY14" fmla="*/ 142479 h 172702"/>
                <a:gd name="connsiteX15" fmla="*/ 388601 w 647668"/>
                <a:gd name="connsiteY15" fmla="*/ 123770 h 172702"/>
                <a:gd name="connsiteX16" fmla="*/ 323834 w 647668"/>
                <a:gd name="connsiteY16" fmla="*/ 142479 h 172702"/>
                <a:gd name="connsiteX17" fmla="*/ 259068 w 647668"/>
                <a:gd name="connsiteY17" fmla="*/ 123770 h 172702"/>
                <a:gd name="connsiteX18" fmla="*/ 194300 w 647668"/>
                <a:gd name="connsiteY18" fmla="*/ 142479 h 172702"/>
                <a:gd name="connsiteX19" fmla="*/ 129534 w 647668"/>
                <a:gd name="connsiteY19" fmla="*/ 123770 h 172702"/>
                <a:gd name="connsiteX20" fmla="*/ 64767 w 647668"/>
                <a:gd name="connsiteY20" fmla="*/ 142479 h 172702"/>
                <a:gd name="connsiteX21" fmla="*/ 0 w 647668"/>
                <a:gd name="connsiteY21" fmla="*/ 123770 h 172702"/>
                <a:gd name="connsiteX22" fmla="*/ 0 w 647668"/>
                <a:gd name="connsiteY22" fmla="*/ 153993 h 172702"/>
                <a:gd name="connsiteX23" fmla="*/ 0 w 647668"/>
                <a:gd name="connsiteY23" fmla="*/ 92108 h 172702"/>
                <a:gd name="connsiteX24" fmla="*/ 64767 w 647668"/>
                <a:gd name="connsiteY24" fmla="*/ 110817 h 172702"/>
                <a:gd name="connsiteX25" fmla="*/ 129534 w 647668"/>
                <a:gd name="connsiteY25" fmla="*/ 92108 h 172702"/>
                <a:gd name="connsiteX26" fmla="*/ 194300 w 647668"/>
                <a:gd name="connsiteY26" fmla="*/ 110817 h 172702"/>
                <a:gd name="connsiteX27" fmla="*/ 259068 w 647668"/>
                <a:gd name="connsiteY27" fmla="*/ 92108 h 172702"/>
                <a:gd name="connsiteX28" fmla="*/ 323834 w 647668"/>
                <a:gd name="connsiteY28" fmla="*/ 110817 h 172702"/>
                <a:gd name="connsiteX29" fmla="*/ 388601 w 647668"/>
                <a:gd name="connsiteY29" fmla="*/ 92108 h 172702"/>
                <a:gd name="connsiteX30" fmla="*/ 453368 w 647668"/>
                <a:gd name="connsiteY30" fmla="*/ 110817 h 172702"/>
                <a:gd name="connsiteX31" fmla="*/ 518134 w 647668"/>
                <a:gd name="connsiteY31" fmla="*/ 92108 h 172702"/>
                <a:gd name="connsiteX32" fmla="*/ 582902 w 647668"/>
                <a:gd name="connsiteY32" fmla="*/ 110817 h 172702"/>
                <a:gd name="connsiteX33" fmla="*/ 647668 w 647668"/>
                <a:gd name="connsiteY33" fmla="*/ 92108 h 172702"/>
                <a:gd name="connsiteX34" fmla="*/ 647668 w 647668"/>
                <a:gd name="connsiteY34" fmla="*/ 61885 h 172702"/>
                <a:gd name="connsiteX35" fmla="*/ 582902 w 647668"/>
                <a:gd name="connsiteY35" fmla="*/ 80594 h 172702"/>
                <a:gd name="connsiteX36" fmla="*/ 518134 w 647668"/>
                <a:gd name="connsiteY36" fmla="*/ 61885 h 172702"/>
                <a:gd name="connsiteX37" fmla="*/ 453368 w 647668"/>
                <a:gd name="connsiteY37" fmla="*/ 80594 h 172702"/>
                <a:gd name="connsiteX38" fmla="*/ 388601 w 647668"/>
                <a:gd name="connsiteY38" fmla="*/ 61885 h 172702"/>
                <a:gd name="connsiteX39" fmla="*/ 323834 w 647668"/>
                <a:gd name="connsiteY39" fmla="*/ 80594 h 172702"/>
                <a:gd name="connsiteX40" fmla="*/ 259068 w 647668"/>
                <a:gd name="connsiteY40" fmla="*/ 61885 h 172702"/>
                <a:gd name="connsiteX41" fmla="*/ 194300 w 647668"/>
                <a:gd name="connsiteY41" fmla="*/ 80594 h 172702"/>
                <a:gd name="connsiteX42" fmla="*/ 129534 w 647668"/>
                <a:gd name="connsiteY42" fmla="*/ 61885 h 172702"/>
                <a:gd name="connsiteX43" fmla="*/ 64767 w 647668"/>
                <a:gd name="connsiteY43" fmla="*/ 80594 h 172702"/>
                <a:gd name="connsiteX44" fmla="*/ 0 w 647668"/>
                <a:gd name="connsiteY44" fmla="*/ 61885 h 172702"/>
                <a:gd name="connsiteX45" fmla="*/ 0 w 647668"/>
                <a:gd name="connsiteY45" fmla="*/ 92108 h 172702"/>
                <a:gd name="connsiteX46" fmla="*/ 0 w 647668"/>
                <a:gd name="connsiteY46" fmla="*/ 30223 h 172702"/>
                <a:gd name="connsiteX47" fmla="*/ 64767 w 647668"/>
                <a:gd name="connsiteY47" fmla="*/ 48932 h 172702"/>
                <a:gd name="connsiteX48" fmla="*/ 129534 w 647668"/>
                <a:gd name="connsiteY48" fmla="*/ 30223 h 172702"/>
                <a:gd name="connsiteX49" fmla="*/ 194300 w 647668"/>
                <a:gd name="connsiteY49" fmla="*/ 48932 h 172702"/>
                <a:gd name="connsiteX50" fmla="*/ 259068 w 647668"/>
                <a:gd name="connsiteY50" fmla="*/ 30223 h 172702"/>
                <a:gd name="connsiteX51" fmla="*/ 323834 w 647668"/>
                <a:gd name="connsiteY51" fmla="*/ 48932 h 172702"/>
                <a:gd name="connsiteX52" fmla="*/ 388601 w 647668"/>
                <a:gd name="connsiteY52" fmla="*/ 30223 h 172702"/>
                <a:gd name="connsiteX53" fmla="*/ 453368 w 647668"/>
                <a:gd name="connsiteY53" fmla="*/ 48932 h 172702"/>
                <a:gd name="connsiteX54" fmla="*/ 518134 w 647668"/>
                <a:gd name="connsiteY54" fmla="*/ 30223 h 172702"/>
                <a:gd name="connsiteX55" fmla="*/ 582902 w 647668"/>
                <a:gd name="connsiteY55" fmla="*/ 48932 h 172702"/>
                <a:gd name="connsiteX56" fmla="*/ 647668 w 647668"/>
                <a:gd name="connsiteY56" fmla="*/ 30223 h 172702"/>
                <a:gd name="connsiteX57" fmla="*/ 647668 w 647668"/>
                <a:gd name="connsiteY57" fmla="*/ 0 h 172702"/>
                <a:gd name="connsiteX58" fmla="*/ 582902 w 647668"/>
                <a:gd name="connsiteY58" fmla="*/ 18709 h 172702"/>
                <a:gd name="connsiteX59" fmla="*/ 518134 w 647668"/>
                <a:gd name="connsiteY59" fmla="*/ 0 h 172702"/>
                <a:gd name="connsiteX60" fmla="*/ 453368 w 647668"/>
                <a:gd name="connsiteY60" fmla="*/ 18709 h 172702"/>
                <a:gd name="connsiteX61" fmla="*/ 388601 w 647668"/>
                <a:gd name="connsiteY61" fmla="*/ 0 h 172702"/>
                <a:gd name="connsiteX62" fmla="*/ 323834 w 647668"/>
                <a:gd name="connsiteY62" fmla="*/ 18709 h 172702"/>
                <a:gd name="connsiteX63" fmla="*/ 259068 w 647668"/>
                <a:gd name="connsiteY63" fmla="*/ 0 h 172702"/>
                <a:gd name="connsiteX64" fmla="*/ 194300 w 647668"/>
                <a:gd name="connsiteY64" fmla="*/ 18709 h 172702"/>
                <a:gd name="connsiteX65" fmla="*/ 129534 w 647668"/>
                <a:gd name="connsiteY65" fmla="*/ 0 h 172702"/>
                <a:gd name="connsiteX66" fmla="*/ 64767 w 647668"/>
                <a:gd name="connsiteY66" fmla="*/ 18709 h 172702"/>
                <a:gd name="connsiteX67" fmla="*/ 0 w 647668"/>
                <a:gd name="connsiteY67" fmla="*/ 0 h 172702"/>
                <a:gd name="connsiteX68" fmla="*/ 0 w 647668"/>
                <a:gd name="connsiteY68" fmla="*/ 30223 h 17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647668" h="172702">
                  <a:moveTo>
                    <a:pt x="0" y="153993"/>
                  </a:moveTo>
                  <a:cubicBezTo>
                    <a:pt x="21589" y="153993"/>
                    <a:pt x="43178" y="172702"/>
                    <a:pt x="64767" y="172702"/>
                  </a:cubicBezTo>
                  <a:cubicBezTo>
                    <a:pt x="86356" y="172702"/>
                    <a:pt x="107945" y="153993"/>
                    <a:pt x="129534" y="153993"/>
                  </a:cubicBezTo>
                  <a:cubicBezTo>
                    <a:pt x="151123" y="153993"/>
                    <a:pt x="172711" y="172702"/>
                    <a:pt x="194300" y="172702"/>
                  </a:cubicBezTo>
                  <a:cubicBezTo>
                    <a:pt x="215889" y="172702"/>
                    <a:pt x="237478" y="153993"/>
                    <a:pt x="259068" y="153993"/>
                  </a:cubicBezTo>
                  <a:cubicBezTo>
                    <a:pt x="280656" y="153993"/>
                    <a:pt x="302245" y="172702"/>
                    <a:pt x="323834" y="172702"/>
                  </a:cubicBezTo>
                  <a:cubicBezTo>
                    <a:pt x="345423" y="172702"/>
                    <a:pt x="367012" y="153993"/>
                    <a:pt x="388601" y="153993"/>
                  </a:cubicBezTo>
                  <a:cubicBezTo>
                    <a:pt x="410190" y="153993"/>
                    <a:pt x="431779" y="172702"/>
                    <a:pt x="453368" y="172702"/>
                  </a:cubicBezTo>
                  <a:cubicBezTo>
                    <a:pt x="474957" y="172702"/>
                    <a:pt x="496545" y="153993"/>
                    <a:pt x="518134" y="153993"/>
                  </a:cubicBezTo>
                  <a:cubicBezTo>
                    <a:pt x="539724" y="153993"/>
                    <a:pt x="561313" y="172702"/>
                    <a:pt x="582902" y="172702"/>
                  </a:cubicBezTo>
                  <a:cubicBezTo>
                    <a:pt x="604490" y="172702"/>
                    <a:pt x="626079" y="153993"/>
                    <a:pt x="647668" y="153993"/>
                  </a:cubicBezTo>
                  <a:lnTo>
                    <a:pt x="647668" y="123770"/>
                  </a:lnTo>
                  <a:cubicBezTo>
                    <a:pt x="626079" y="123770"/>
                    <a:pt x="604490" y="142479"/>
                    <a:pt x="582902" y="142479"/>
                  </a:cubicBezTo>
                  <a:cubicBezTo>
                    <a:pt x="561313" y="142479"/>
                    <a:pt x="539724" y="123770"/>
                    <a:pt x="518134" y="123770"/>
                  </a:cubicBezTo>
                  <a:cubicBezTo>
                    <a:pt x="496545" y="123770"/>
                    <a:pt x="474957" y="142479"/>
                    <a:pt x="453368" y="142479"/>
                  </a:cubicBezTo>
                  <a:cubicBezTo>
                    <a:pt x="431779" y="142479"/>
                    <a:pt x="410190" y="123770"/>
                    <a:pt x="388601" y="123770"/>
                  </a:cubicBezTo>
                  <a:cubicBezTo>
                    <a:pt x="367012" y="123770"/>
                    <a:pt x="345423" y="142479"/>
                    <a:pt x="323834" y="142479"/>
                  </a:cubicBezTo>
                  <a:cubicBezTo>
                    <a:pt x="302245" y="142479"/>
                    <a:pt x="280656" y="123770"/>
                    <a:pt x="259068" y="123770"/>
                  </a:cubicBezTo>
                  <a:cubicBezTo>
                    <a:pt x="237478" y="123770"/>
                    <a:pt x="215889" y="142479"/>
                    <a:pt x="194300" y="142479"/>
                  </a:cubicBezTo>
                  <a:cubicBezTo>
                    <a:pt x="172711" y="142479"/>
                    <a:pt x="151123" y="123770"/>
                    <a:pt x="129534" y="123770"/>
                  </a:cubicBezTo>
                  <a:cubicBezTo>
                    <a:pt x="107945" y="123770"/>
                    <a:pt x="86356" y="142479"/>
                    <a:pt x="64767" y="142479"/>
                  </a:cubicBezTo>
                  <a:cubicBezTo>
                    <a:pt x="43178" y="142479"/>
                    <a:pt x="21589" y="123770"/>
                    <a:pt x="0" y="123770"/>
                  </a:cubicBezTo>
                  <a:lnTo>
                    <a:pt x="0" y="153993"/>
                  </a:lnTo>
                  <a:close/>
                  <a:moveTo>
                    <a:pt x="0" y="92108"/>
                  </a:moveTo>
                  <a:cubicBezTo>
                    <a:pt x="21589" y="92108"/>
                    <a:pt x="43178" y="110817"/>
                    <a:pt x="64767" y="110817"/>
                  </a:cubicBezTo>
                  <a:cubicBezTo>
                    <a:pt x="86356" y="110817"/>
                    <a:pt x="107945" y="92108"/>
                    <a:pt x="129534" y="92108"/>
                  </a:cubicBezTo>
                  <a:cubicBezTo>
                    <a:pt x="151123" y="92108"/>
                    <a:pt x="172711" y="110817"/>
                    <a:pt x="194300" y="110817"/>
                  </a:cubicBezTo>
                  <a:cubicBezTo>
                    <a:pt x="215889" y="110817"/>
                    <a:pt x="237478" y="92108"/>
                    <a:pt x="259068" y="92108"/>
                  </a:cubicBezTo>
                  <a:cubicBezTo>
                    <a:pt x="280656" y="92108"/>
                    <a:pt x="302245" y="110817"/>
                    <a:pt x="323834" y="110817"/>
                  </a:cubicBezTo>
                  <a:cubicBezTo>
                    <a:pt x="345423" y="110817"/>
                    <a:pt x="367012" y="92108"/>
                    <a:pt x="388601" y="92108"/>
                  </a:cubicBezTo>
                  <a:cubicBezTo>
                    <a:pt x="410190" y="92108"/>
                    <a:pt x="431779" y="110817"/>
                    <a:pt x="453368" y="110817"/>
                  </a:cubicBezTo>
                  <a:cubicBezTo>
                    <a:pt x="474957" y="110817"/>
                    <a:pt x="496545" y="92108"/>
                    <a:pt x="518134" y="92108"/>
                  </a:cubicBezTo>
                  <a:cubicBezTo>
                    <a:pt x="539724" y="92108"/>
                    <a:pt x="561313" y="110817"/>
                    <a:pt x="582902" y="110817"/>
                  </a:cubicBezTo>
                  <a:cubicBezTo>
                    <a:pt x="604490" y="110817"/>
                    <a:pt x="626079" y="92108"/>
                    <a:pt x="647668" y="92108"/>
                  </a:cubicBezTo>
                  <a:lnTo>
                    <a:pt x="647668" y="61885"/>
                  </a:lnTo>
                  <a:cubicBezTo>
                    <a:pt x="626079" y="61885"/>
                    <a:pt x="604490" y="80594"/>
                    <a:pt x="582902" y="80594"/>
                  </a:cubicBezTo>
                  <a:cubicBezTo>
                    <a:pt x="561313" y="80594"/>
                    <a:pt x="539724" y="61885"/>
                    <a:pt x="518134" y="61885"/>
                  </a:cubicBezTo>
                  <a:cubicBezTo>
                    <a:pt x="496545" y="61885"/>
                    <a:pt x="474957" y="80594"/>
                    <a:pt x="453368" y="80594"/>
                  </a:cubicBezTo>
                  <a:cubicBezTo>
                    <a:pt x="431779" y="80594"/>
                    <a:pt x="410190" y="61885"/>
                    <a:pt x="388601" y="61885"/>
                  </a:cubicBezTo>
                  <a:cubicBezTo>
                    <a:pt x="367012" y="61885"/>
                    <a:pt x="345423" y="80594"/>
                    <a:pt x="323834" y="80594"/>
                  </a:cubicBezTo>
                  <a:cubicBezTo>
                    <a:pt x="302245" y="80594"/>
                    <a:pt x="280656" y="61885"/>
                    <a:pt x="259068" y="61885"/>
                  </a:cubicBezTo>
                  <a:cubicBezTo>
                    <a:pt x="237478" y="61885"/>
                    <a:pt x="215889" y="80594"/>
                    <a:pt x="194300" y="80594"/>
                  </a:cubicBezTo>
                  <a:cubicBezTo>
                    <a:pt x="172711" y="80594"/>
                    <a:pt x="151123" y="61885"/>
                    <a:pt x="129534" y="61885"/>
                  </a:cubicBezTo>
                  <a:cubicBezTo>
                    <a:pt x="107945" y="61885"/>
                    <a:pt x="86356" y="80594"/>
                    <a:pt x="64767" y="80594"/>
                  </a:cubicBezTo>
                  <a:cubicBezTo>
                    <a:pt x="43178" y="80594"/>
                    <a:pt x="21589" y="61885"/>
                    <a:pt x="0" y="61885"/>
                  </a:cubicBezTo>
                  <a:lnTo>
                    <a:pt x="0" y="92108"/>
                  </a:lnTo>
                  <a:close/>
                  <a:moveTo>
                    <a:pt x="0" y="30223"/>
                  </a:moveTo>
                  <a:cubicBezTo>
                    <a:pt x="21589" y="30223"/>
                    <a:pt x="43178" y="48932"/>
                    <a:pt x="64767" y="48932"/>
                  </a:cubicBezTo>
                  <a:cubicBezTo>
                    <a:pt x="86356" y="48932"/>
                    <a:pt x="107945" y="30223"/>
                    <a:pt x="129534" y="30223"/>
                  </a:cubicBezTo>
                  <a:cubicBezTo>
                    <a:pt x="151123" y="30223"/>
                    <a:pt x="172711" y="48932"/>
                    <a:pt x="194300" y="48932"/>
                  </a:cubicBezTo>
                  <a:cubicBezTo>
                    <a:pt x="215889" y="48932"/>
                    <a:pt x="237478" y="30223"/>
                    <a:pt x="259068" y="30223"/>
                  </a:cubicBezTo>
                  <a:cubicBezTo>
                    <a:pt x="280656" y="30223"/>
                    <a:pt x="302245" y="48932"/>
                    <a:pt x="323834" y="48932"/>
                  </a:cubicBezTo>
                  <a:cubicBezTo>
                    <a:pt x="345423" y="48932"/>
                    <a:pt x="367012" y="30223"/>
                    <a:pt x="388601" y="30223"/>
                  </a:cubicBezTo>
                  <a:cubicBezTo>
                    <a:pt x="410190" y="30223"/>
                    <a:pt x="431779" y="48932"/>
                    <a:pt x="453368" y="48932"/>
                  </a:cubicBezTo>
                  <a:cubicBezTo>
                    <a:pt x="474957" y="48932"/>
                    <a:pt x="496545" y="30223"/>
                    <a:pt x="518134" y="30223"/>
                  </a:cubicBezTo>
                  <a:cubicBezTo>
                    <a:pt x="539724" y="30223"/>
                    <a:pt x="561313" y="48932"/>
                    <a:pt x="582902" y="48932"/>
                  </a:cubicBezTo>
                  <a:cubicBezTo>
                    <a:pt x="604490" y="48932"/>
                    <a:pt x="626079" y="30223"/>
                    <a:pt x="647668" y="30223"/>
                  </a:cubicBezTo>
                  <a:lnTo>
                    <a:pt x="647668" y="0"/>
                  </a:lnTo>
                  <a:cubicBezTo>
                    <a:pt x="626079" y="0"/>
                    <a:pt x="604490" y="18709"/>
                    <a:pt x="582902" y="18709"/>
                  </a:cubicBezTo>
                  <a:cubicBezTo>
                    <a:pt x="561313" y="18709"/>
                    <a:pt x="539724" y="0"/>
                    <a:pt x="518134" y="0"/>
                  </a:cubicBezTo>
                  <a:cubicBezTo>
                    <a:pt x="496545" y="0"/>
                    <a:pt x="474957" y="18709"/>
                    <a:pt x="453368" y="18709"/>
                  </a:cubicBezTo>
                  <a:cubicBezTo>
                    <a:pt x="431779" y="18709"/>
                    <a:pt x="410190" y="0"/>
                    <a:pt x="388601" y="0"/>
                  </a:cubicBezTo>
                  <a:cubicBezTo>
                    <a:pt x="367012" y="0"/>
                    <a:pt x="345423" y="18709"/>
                    <a:pt x="323834" y="18709"/>
                  </a:cubicBezTo>
                  <a:cubicBezTo>
                    <a:pt x="302245" y="18709"/>
                    <a:pt x="280656" y="0"/>
                    <a:pt x="259068" y="0"/>
                  </a:cubicBezTo>
                  <a:cubicBezTo>
                    <a:pt x="237478" y="0"/>
                    <a:pt x="215889" y="18709"/>
                    <a:pt x="194300" y="18709"/>
                  </a:cubicBezTo>
                  <a:cubicBezTo>
                    <a:pt x="172711" y="18709"/>
                    <a:pt x="151123" y="0"/>
                    <a:pt x="129534" y="0"/>
                  </a:cubicBezTo>
                  <a:cubicBezTo>
                    <a:pt x="107945" y="0"/>
                    <a:pt x="86356" y="18709"/>
                    <a:pt x="64767" y="18709"/>
                  </a:cubicBezTo>
                  <a:cubicBezTo>
                    <a:pt x="43178" y="18709"/>
                    <a:pt x="21589" y="0"/>
                    <a:pt x="0" y="0"/>
                  </a:cubicBezTo>
                  <a:lnTo>
                    <a:pt x="0" y="30223"/>
                  </a:lnTo>
                  <a:close/>
                </a:path>
              </a:pathLst>
            </a:custGeom>
            <a:solidFill>
              <a:srgbClr val="FFFFFF"/>
            </a:solidFill>
            <a:ln w="1262" cap="flat">
              <a:noFill/>
              <a:prstDash val="solid"/>
              <a:miter/>
            </a:ln>
          </p:spPr>
          <p:txBody>
            <a:bodyPr rtlCol="0" anchor="ctr"/>
            <a:lstStyle/>
            <a:p>
              <a:endParaRPr lang="en-QA"/>
            </a:p>
          </p:txBody>
        </p:sp>
        <p:sp>
          <p:nvSpPr>
            <p:cNvPr id="9195" name="Freeform 9194">
              <a:extLst>
                <a:ext uri="{FF2B5EF4-FFF2-40B4-BE49-F238E27FC236}">
                  <a16:creationId xmlns:a16="http://schemas.microsoft.com/office/drawing/2014/main" id="{170CBAE1-FF7A-75CC-884F-3EB87ACBB91F}"/>
                </a:ext>
              </a:extLst>
            </p:cNvPr>
            <p:cNvSpPr/>
            <p:nvPr/>
          </p:nvSpPr>
          <p:spPr>
            <a:xfrm>
              <a:off x="9468269" y="8108842"/>
              <a:ext cx="239055" cy="65666"/>
            </a:xfrm>
            <a:custGeom>
              <a:avLst/>
              <a:gdLst>
                <a:gd name="connsiteX0" fmla="*/ 50374 w 239055"/>
                <a:gd name="connsiteY0" fmla="*/ 45902 h 65666"/>
                <a:gd name="connsiteX1" fmla="*/ 48783 w 239055"/>
                <a:gd name="connsiteY1" fmla="*/ 38277 h 65666"/>
                <a:gd name="connsiteX2" fmla="*/ 81028 w 239055"/>
                <a:gd name="connsiteY2" fmla="*/ 32950 h 65666"/>
                <a:gd name="connsiteX3" fmla="*/ 23457 w 239055"/>
                <a:gd name="connsiteY3" fmla="*/ 17561 h 65666"/>
                <a:gd name="connsiteX4" fmla="*/ 0 w 239055"/>
                <a:gd name="connsiteY4" fmla="*/ 139 h 65666"/>
                <a:gd name="connsiteX5" fmla="*/ 93261 w 239055"/>
                <a:gd name="connsiteY5" fmla="*/ 15970 h 65666"/>
                <a:gd name="connsiteX6" fmla="*/ 111682 w 239055"/>
                <a:gd name="connsiteY6" fmla="*/ 31372 h 65666"/>
                <a:gd name="connsiteX7" fmla="*/ 143206 w 239055"/>
                <a:gd name="connsiteY7" fmla="*/ 9203 h 65666"/>
                <a:gd name="connsiteX8" fmla="*/ 239056 w 239055"/>
                <a:gd name="connsiteY8" fmla="*/ 0 h 65666"/>
                <a:gd name="connsiteX9" fmla="*/ 216028 w 239055"/>
                <a:gd name="connsiteY9" fmla="*/ 12233 h 65666"/>
                <a:gd name="connsiteX10" fmla="*/ 143206 w 239055"/>
                <a:gd name="connsiteY10" fmla="*/ 29074 h 65666"/>
                <a:gd name="connsiteX11" fmla="*/ 136301 w 239055"/>
                <a:gd name="connsiteY11" fmla="*/ 39868 h 65666"/>
                <a:gd name="connsiteX12" fmla="*/ 185374 w 239055"/>
                <a:gd name="connsiteY12" fmla="*/ 39868 h 65666"/>
                <a:gd name="connsiteX13" fmla="*/ 164644 w 239055"/>
                <a:gd name="connsiteY13" fmla="*/ 46054 h 65666"/>
                <a:gd name="connsiteX14" fmla="*/ 175299 w 239055"/>
                <a:gd name="connsiteY14" fmla="*/ 55977 h 65666"/>
                <a:gd name="connsiteX15" fmla="*/ 149254 w 239055"/>
                <a:gd name="connsiteY15" fmla="*/ 52960 h 65666"/>
                <a:gd name="connsiteX16" fmla="*/ 116290 w 239055"/>
                <a:gd name="connsiteY16" fmla="*/ 64473 h 65666"/>
                <a:gd name="connsiteX17" fmla="*/ 73251 w 239055"/>
                <a:gd name="connsiteY17" fmla="*/ 46054 h 65666"/>
                <a:gd name="connsiteX18" fmla="*/ 50374 w 239055"/>
                <a:gd name="connsiteY18" fmla="*/ 45902 h 65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9055" h="65666">
                  <a:moveTo>
                    <a:pt x="50374" y="45902"/>
                  </a:moveTo>
                  <a:lnTo>
                    <a:pt x="48783" y="38277"/>
                  </a:lnTo>
                  <a:lnTo>
                    <a:pt x="81028" y="32950"/>
                  </a:lnTo>
                  <a:cubicBezTo>
                    <a:pt x="81028" y="32950"/>
                    <a:pt x="37711" y="22737"/>
                    <a:pt x="23457" y="17561"/>
                  </a:cubicBezTo>
                  <a:cubicBezTo>
                    <a:pt x="2878" y="10213"/>
                    <a:pt x="0" y="139"/>
                    <a:pt x="0" y="139"/>
                  </a:cubicBezTo>
                  <a:cubicBezTo>
                    <a:pt x="0" y="139"/>
                    <a:pt x="64338" y="15970"/>
                    <a:pt x="93261" y="15970"/>
                  </a:cubicBezTo>
                  <a:cubicBezTo>
                    <a:pt x="99448" y="15970"/>
                    <a:pt x="111682" y="31372"/>
                    <a:pt x="111682" y="31372"/>
                  </a:cubicBezTo>
                  <a:cubicBezTo>
                    <a:pt x="111682" y="31372"/>
                    <a:pt x="132980" y="9923"/>
                    <a:pt x="143206" y="9203"/>
                  </a:cubicBezTo>
                  <a:cubicBezTo>
                    <a:pt x="189402" y="5896"/>
                    <a:pt x="239056" y="0"/>
                    <a:pt x="239056" y="0"/>
                  </a:cubicBezTo>
                  <a:cubicBezTo>
                    <a:pt x="239056" y="0"/>
                    <a:pt x="224663" y="9645"/>
                    <a:pt x="216028" y="12233"/>
                  </a:cubicBezTo>
                  <a:cubicBezTo>
                    <a:pt x="192709" y="19278"/>
                    <a:pt x="143206" y="29074"/>
                    <a:pt x="143206" y="29074"/>
                  </a:cubicBezTo>
                  <a:lnTo>
                    <a:pt x="136301" y="39868"/>
                  </a:lnTo>
                  <a:lnTo>
                    <a:pt x="185374" y="39868"/>
                  </a:lnTo>
                  <a:lnTo>
                    <a:pt x="164644" y="46054"/>
                  </a:lnTo>
                  <a:lnTo>
                    <a:pt x="175299" y="55977"/>
                  </a:lnTo>
                  <a:cubicBezTo>
                    <a:pt x="175299" y="55977"/>
                    <a:pt x="164076" y="50081"/>
                    <a:pt x="149254" y="52960"/>
                  </a:cubicBezTo>
                  <a:cubicBezTo>
                    <a:pt x="139027" y="54828"/>
                    <a:pt x="127084" y="61595"/>
                    <a:pt x="116290" y="64473"/>
                  </a:cubicBezTo>
                  <a:cubicBezTo>
                    <a:pt x="89373" y="71379"/>
                    <a:pt x="73251" y="46054"/>
                    <a:pt x="73251" y="46054"/>
                  </a:cubicBezTo>
                  <a:lnTo>
                    <a:pt x="50374" y="45902"/>
                  </a:lnTo>
                  <a:close/>
                </a:path>
              </a:pathLst>
            </a:custGeom>
            <a:solidFill>
              <a:srgbClr val="FCD116"/>
            </a:solidFill>
            <a:ln w="1262" cap="flat">
              <a:noFill/>
              <a:prstDash val="solid"/>
              <a:miter/>
            </a:ln>
          </p:spPr>
          <p:txBody>
            <a:bodyPr rtlCol="0" anchor="ctr"/>
            <a:lstStyle/>
            <a:p>
              <a:endParaRPr lang="en-QA"/>
            </a:p>
          </p:txBody>
        </p:sp>
      </p:grpSp>
      <p:grpSp>
        <p:nvGrpSpPr>
          <p:cNvPr id="9200" name="Graphic 2">
            <a:extLst>
              <a:ext uri="{FF2B5EF4-FFF2-40B4-BE49-F238E27FC236}">
                <a16:creationId xmlns:a16="http://schemas.microsoft.com/office/drawing/2014/main" id="{EC010032-470D-9846-9EE6-0D5F560D78D0}"/>
              </a:ext>
            </a:extLst>
          </p:cNvPr>
          <p:cNvGrpSpPr/>
          <p:nvPr/>
        </p:nvGrpSpPr>
        <p:grpSpPr>
          <a:xfrm>
            <a:off x="10409115" y="11015719"/>
            <a:ext cx="857332" cy="571529"/>
            <a:chOff x="8228546" y="12137683"/>
            <a:chExt cx="648930" cy="432601"/>
          </a:xfrm>
        </p:grpSpPr>
        <p:sp>
          <p:nvSpPr>
            <p:cNvPr id="9201" name="Freeform 9200">
              <a:extLst>
                <a:ext uri="{FF2B5EF4-FFF2-40B4-BE49-F238E27FC236}">
                  <a16:creationId xmlns:a16="http://schemas.microsoft.com/office/drawing/2014/main" id="{B8F22917-7CA3-5BDF-22BD-49FF8D6317E7}"/>
                </a:ext>
              </a:extLst>
            </p:cNvPr>
            <p:cNvSpPr/>
            <p:nvPr/>
          </p:nvSpPr>
          <p:spPr>
            <a:xfrm>
              <a:off x="8228546" y="12137683"/>
              <a:ext cx="648930" cy="432601"/>
            </a:xfrm>
            <a:custGeom>
              <a:avLst/>
              <a:gdLst>
                <a:gd name="connsiteX0" fmla="*/ 0 w 648930"/>
                <a:gd name="connsiteY0" fmla="*/ 0 h 432601"/>
                <a:gd name="connsiteX1" fmla="*/ 648931 w 648930"/>
                <a:gd name="connsiteY1" fmla="*/ 0 h 432601"/>
                <a:gd name="connsiteX2" fmla="*/ 648931 w 648930"/>
                <a:gd name="connsiteY2" fmla="*/ 432602 h 432601"/>
                <a:gd name="connsiteX3" fmla="*/ 0 w 648930"/>
                <a:gd name="connsiteY3" fmla="*/ 432602 h 432601"/>
                <a:gd name="connsiteX4" fmla="*/ 0 w 648930"/>
                <a:gd name="connsiteY4" fmla="*/ 0 h 432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930" h="432601">
                  <a:moveTo>
                    <a:pt x="0" y="0"/>
                  </a:moveTo>
                  <a:lnTo>
                    <a:pt x="648931" y="0"/>
                  </a:lnTo>
                  <a:lnTo>
                    <a:pt x="648931" y="432602"/>
                  </a:lnTo>
                  <a:lnTo>
                    <a:pt x="0" y="432602"/>
                  </a:lnTo>
                  <a:lnTo>
                    <a:pt x="0" y="0"/>
                  </a:lnTo>
                  <a:close/>
                </a:path>
              </a:pathLst>
            </a:custGeom>
            <a:solidFill>
              <a:srgbClr val="D80027"/>
            </a:solidFill>
            <a:ln w="1262" cap="flat">
              <a:noFill/>
              <a:prstDash val="solid"/>
              <a:miter/>
            </a:ln>
          </p:spPr>
          <p:txBody>
            <a:bodyPr rtlCol="0" anchor="ctr"/>
            <a:lstStyle/>
            <a:p>
              <a:endParaRPr lang="en-QA"/>
            </a:p>
          </p:txBody>
        </p:sp>
        <p:sp>
          <p:nvSpPr>
            <p:cNvPr id="9202" name="Freeform 9201">
              <a:extLst>
                <a:ext uri="{FF2B5EF4-FFF2-40B4-BE49-F238E27FC236}">
                  <a16:creationId xmlns:a16="http://schemas.microsoft.com/office/drawing/2014/main" id="{B98E9D5D-A585-5ABA-C021-D37975CABE9A}"/>
                </a:ext>
              </a:extLst>
            </p:cNvPr>
            <p:cNvSpPr/>
            <p:nvPr/>
          </p:nvSpPr>
          <p:spPr>
            <a:xfrm>
              <a:off x="8336454" y="12137683"/>
              <a:ext cx="431853" cy="431843"/>
            </a:xfrm>
            <a:custGeom>
              <a:avLst/>
              <a:gdLst>
                <a:gd name="connsiteX0" fmla="*/ 215927 w 431853"/>
                <a:gd name="connsiteY0" fmla="*/ 431844 h 431843"/>
                <a:gd name="connsiteX1" fmla="*/ 431854 w 431853"/>
                <a:gd name="connsiteY1" fmla="*/ 215929 h 431843"/>
                <a:gd name="connsiteX2" fmla="*/ 215927 w 431853"/>
                <a:gd name="connsiteY2" fmla="*/ 0 h 431843"/>
                <a:gd name="connsiteX3" fmla="*/ 0 w 431853"/>
                <a:gd name="connsiteY3" fmla="*/ 215929 h 431843"/>
                <a:gd name="connsiteX4" fmla="*/ 215927 w 431853"/>
                <a:gd name="connsiteY4" fmla="*/ 431844 h 43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853" h="431843">
                  <a:moveTo>
                    <a:pt x="215927" y="431844"/>
                  </a:moveTo>
                  <a:cubicBezTo>
                    <a:pt x="335184" y="431844"/>
                    <a:pt x="431854" y="335167"/>
                    <a:pt x="431854" y="215929"/>
                  </a:cubicBezTo>
                  <a:cubicBezTo>
                    <a:pt x="431854" y="96678"/>
                    <a:pt x="335184" y="0"/>
                    <a:pt x="215927" y="0"/>
                  </a:cubicBezTo>
                  <a:cubicBezTo>
                    <a:pt x="96670" y="0"/>
                    <a:pt x="0" y="96678"/>
                    <a:pt x="0" y="215929"/>
                  </a:cubicBezTo>
                  <a:cubicBezTo>
                    <a:pt x="0" y="335167"/>
                    <a:pt x="96670" y="431844"/>
                    <a:pt x="215927" y="431844"/>
                  </a:cubicBezTo>
                  <a:close/>
                </a:path>
              </a:pathLst>
            </a:custGeom>
            <a:solidFill>
              <a:srgbClr val="D80027"/>
            </a:solidFill>
            <a:ln w="1262" cap="flat">
              <a:noFill/>
              <a:prstDash val="solid"/>
              <a:miter/>
            </a:ln>
          </p:spPr>
          <p:txBody>
            <a:bodyPr rtlCol="0" anchor="ctr"/>
            <a:lstStyle/>
            <a:p>
              <a:endParaRPr lang="en-QA"/>
            </a:p>
          </p:txBody>
        </p:sp>
        <p:sp>
          <p:nvSpPr>
            <p:cNvPr id="9203" name="Freeform 9202">
              <a:extLst>
                <a:ext uri="{FF2B5EF4-FFF2-40B4-BE49-F238E27FC236}">
                  <a16:creationId xmlns:a16="http://schemas.microsoft.com/office/drawing/2014/main" id="{63420326-8F22-B6A8-A94C-F5FBFA729AD7}"/>
                </a:ext>
              </a:extLst>
            </p:cNvPr>
            <p:cNvSpPr/>
            <p:nvPr/>
          </p:nvSpPr>
          <p:spPr>
            <a:xfrm>
              <a:off x="8392484" y="12201437"/>
              <a:ext cx="319793" cy="304211"/>
            </a:xfrm>
            <a:custGeom>
              <a:avLst/>
              <a:gdLst>
                <a:gd name="connsiteX0" fmla="*/ 319794 w 319793"/>
                <a:gd name="connsiteY0" fmla="*/ 152175 h 304211"/>
                <a:gd name="connsiteX1" fmla="*/ 254522 w 319793"/>
                <a:gd name="connsiteY1" fmla="*/ 182903 h 304211"/>
                <a:gd name="connsiteX2" fmla="*/ 289304 w 319793"/>
                <a:gd name="connsiteY2" fmla="*/ 246151 h 304211"/>
                <a:gd name="connsiteX3" fmla="*/ 218339 w 319793"/>
                <a:gd name="connsiteY3" fmla="*/ 232618 h 304211"/>
                <a:gd name="connsiteX4" fmla="*/ 209362 w 319793"/>
                <a:gd name="connsiteY4" fmla="*/ 304211 h 304211"/>
                <a:gd name="connsiteX5" fmla="*/ 159897 w 319793"/>
                <a:gd name="connsiteY5" fmla="*/ 251466 h 304211"/>
                <a:gd name="connsiteX6" fmla="*/ 110432 w 319793"/>
                <a:gd name="connsiteY6" fmla="*/ 304211 h 304211"/>
                <a:gd name="connsiteX7" fmla="*/ 101455 w 319793"/>
                <a:gd name="connsiteY7" fmla="*/ 232618 h 304211"/>
                <a:gd name="connsiteX8" fmla="*/ 30490 w 319793"/>
                <a:gd name="connsiteY8" fmla="*/ 246151 h 304211"/>
                <a:gd name="connsiteX9" fmla="*/ 65271 w 319793"/>
                <a:gd name="connsiteY9" fmla="*/ 182903 h 304211"/>
                <a:gd name="connsiteX10" fmla="*/ 0 w 319793"/>
                <a:gd name="connsiteY10" fmla="*/ 152175 h 304211"/>
                <a:gd name="connsiteX11" fmla="*/ 65271 w 319793"/>
                <a:gd name="connsiteY11" fmla="*/ 121434 h 304211"/>
                <a:gd name="connsiteX12" fmla="*/ 30490 w 319793"/>
                <a:gd name="connsiteY12" fmla="*/ 58060 h 304211"/>
                <a:gd name="connsiteX13" fmla="*/ 101455 w 319793"/>
                <a:gd name="connsiteY13" fmla="*/ 71719 h 304211"/>
                <a:gd name="connsiteX14" fmla="*/ 110432 w 319793"/>
                <a:gd name="connsiteY14" fmla="*/ 0 h 304211"/>
                <a:gd name="connsiteX15" fmla="*/ 159897 w 319793"/>
                <a:gd name="connsiteY15" fmla="*/ 52744 h 304211"/>
                <a:gd name="connsiteX16" fmla="*/ 209362 w 319793"/>
                <a:gd name="connsiteY16" fmla="*/ 0 h 304211"/>
                <a:gd name="connsiteX17" fmla="*/ 218339 w 319793"/>
                <a:gd name="connsiteY17" fmla="*/ 71719 h 304211"/>
                <a:gd name="connsiteX18" fmla="*/ 289304 w 319793"/>
                <a:gd name="connsiteY18" fmla="*/ 58060 h 304211"/>
                <a:gd name="connsiteX19" fmla="*/ 254522 w 319793"/>
                <a:gd name="connsiteY19" fmla="*/ 121434 h 304211"/>
                <a:gd name="connsiteX20" fmla="*/ 319794 w 319793"/>
                <a:gd name="connsiteY20" fmla="*/ 152175 h 30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9793" h="304211">
                  <a:moveTo>
                    <a:pt x="319794" y="152175"/>
                  </a:moveTo>
                  <a:lnTo>
                    <a:pt x="254522" y="182903"/>
                  </a:lnTo>
                  <a:lnTo>
                    <a:pt x="289304" y="246151"/>
                  </a:lnTo>
                  <a:lnTo>
                    <a:pt x="218339" y="232618"/>
                  </a:lnTo>
                  <a:lnTo>
                    <a:pt x="209362" y="304211"/>
                  </a:lnTo>
                  <a:lnTo>
                    <a:pt x="159897" y="251466"/>
                  </a:lnTo>
                  <a:lnTo>
                    <a:pt x="110432" y="304211"/>
                  </a:lnTo>
                  <a:lnTo>
                    <a:pt x="101455" y="232618"/>
                  </a:lnTo>
                  <a:lnTo>
                    <a:pt x="30490" y="246151"/>
                  </a:lnTo>
                  <a:lnTo>
                    <a:pt x="65271" y="182903"/>
                  </a:lnTo>
                  <a:lnTo>
                    <a:pt x="0" y="152175"/>
                  </a:lnTo>
                  <a:lnTo>
                    <a:pt x="65271" y="121434"/>
                  </a:lnTo>
                  <a:lnTo>
                    <a:pt x="30490" y="58060"/>
                  </a:lnTo>
                  <a:lnTo>
                    <a:pt x="101455" y="71719"/>
                  </a:lnTo>
                  <a:lnTo>
                    <a:pt x="110432" y="0"/>
                  </a:lnTo>
                  <a:lnTo>
                    <a:pt x="159897" y="52744"/>
                  </a:lnTo>
                  <a:lnTo>
                    <a:pt x="209362" y="0"/>
                  </a:lnTo>
                  <a:lnTo>
                    <a:pt x="218339" y="71719"/>
                  </a:lnTo>
                  <a:lnTo>
                    <a:pt x="289304" y="58060"/>
                  </a:lnTo>
                  <a:lnTo>
                    <a:pt x="254522" y="121434"/>
                  </a:lnTo>
                  <a:lnTo>
                    <a:pt x="319794" y="152175"/>
                  </a:lnTo>
                  <a:close/>
                </a:path>
              </a:pathLst>
            </a:custGeom>
            <a:solidFill>
              <a:srgbClr val="FFDA44"/>
            </a:solidFill>
            <a:ln w="1262" cap="flat">
              <a:noFill/>
              <a:prstDash val="solid"/>
              <a:miter/>
            </a:ln>
          </p:spPr>
          <p:txBody>
            <a:bodyPr rtlCol="0" anchor="ctr"/>
            <a:lstStyle/>
            <a:p>
              <a:endParaRPr lang="en-QA"/>
            </a:p>
          </p:txBody>
        </p:sp>
        <p:sp>
          <p:nvSpPr>
            <p:cNvPr id="9204" name="Freeform 9203">
              <a:extLst>
                <a:ext uri="{FF2B5EF4-FFF2-40B4-BE49-F238E27FC236}">
                  <a16:creationId xmlns:a16="http://schemas.microsoft.com/office/drawing/2014/main" id="{EDBBEC7D-0B96-0005-7DFF-0E81F008F31E}"/>
                </a:ext>
              </a:extLst>
            </p:cNvPr>
            <p:cNvSpPr/>
            <p:nvPr/>
          </p:nvSpPr>
          <p:spPr>
            <a:xfrm>
              <a:off x="8463576" y="12263044"/>
              <a:ext cx="181145" cy="181134"/>
            </a:xfrm>
            <a:custGeom>
              <a:avLst/>
              <a:gdLst>
                <a:gd name="connsiteX0" fmla="*/ 90572 w 181145"/>
                <a:gd name="connsiteY0" fmla="*/ 181135 h 181134"/>
                <a:gd name="connsiteX1" fmla="*/ 181145 w 181145"/>
                <a:gd name="connsiteY1" fmla="*/ 90568 h 181134"/>
                <a:gd name="connsiteX2" fmla="*/ 90572 w 181145"/>
                <a:gd name="connsiteY2" fmla="*/ 0 h 181134"/>
                <a:gd name="connsiteX3" fmla="*/ 0 w 181145"/>
                <a:gd name="connsiteY3" fmla="*/ 90568 h 181134"/>
                <a:gd name="connsiteX4" fmla="*/ 90572 w 181145"/>
                <a:gd name="connsiteY4" fmla="*/ 181135 h 181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145" h="181134">
                  <a:moveTo>
                    <a:pt x="90572" y="181135"/>
                  </a:moveTo>
                  <a:cubicBezTo>
                    <a:pt x="140593" y="181135"/>
                    <a:pt x="181145" y="140586"/>
                    <a:pt x="181145" y="90568"/>
                  </a:cubicBezTo>
                  <a:cubicBezTo>
                    <a:pt x="181145" y="40550"/>
                    <a:pt x="140593" y="0"/>
                    <a:pt x="90572" y="0"/>
                  </a:cubicBezTo>
                  <a:cubicBezTo>
                    <a:pt x="40551" y="0"/>
                    <a:pt x="0" y="40550"/>
                    <a:pt x="0" y="90568"/>
                  </a:cubicBezTo>
                  <a:cubicBezTo>
                    <a:pt x="0" y="140586"/>
                    <a:pt x="40551" y="181135"/>
                    <a:pt x="90572" y="181135"/>
                  </a:cubicBezTo>
                  <a:close/>
                </a:path>
              </a:pathLst>
            </a:custGeom>
            <a:solidFill>
              <a:srgbClr val="D80027"/>
            </a:solidFill>
            <a:ln w="1262" cap="flat">
              <a:noFill/>
              <a:prstDash val="solid"/>
              <a:miter/>
            </a:ln>
          </p:spPr>
          <p:txBody>
            <a:bodyPr rtlCol="0" anchor="ctr"/>
            <a:lstStyle/>
            <a:p>
              <a:endParaRPr lang="en-QA"/>
            </a:p>
          </p:txBody>
        </p:sp>
        <p:sp>
          <p:nvSpPr>
            <p:cNvPr id="9205" name="Freeform 9204">
              <a:extLst>
                <a:ext uri="{FF2B5EF4-FFF2-40B4-BE49-F238E27FC236}">
                  <a16:creationId xmlns:a16="http://schemas.microsoft.com/office/drawing/2014/main" id="{C141C693-8034-0954-0183-97837D150D1B}"/>
                </a:ext>
              </a:extLst>
            </p:cNvPr>
            <p:cNvSpPr/>
            <p:nvPr/>
          </p:nvSpPr>
          <p:spPr>
            <a:xfrm>
              <a:off x="8491667" y="12291121"/>
              <a:ext cx="124975" cy="124968"/>
            </a:xfrm>
            <a:custGeom>
              <a:avLst/>
              <a:gdLst>
                <a:gd name="connsiteX0" fmla="*/ 7840 w 124975"/>
                <a:gd name="connsiteY0" fmla="*/ 62491 h 124968"/>
                <a:gd name="connsiteX1" fmla="*/ 0 w 124975"/>
                <a:gd name="connsiteY1" fmla="*/ 62870 h 124968"/>
                <a:gd name="connsiteX2" fmla="*/ 14670 w 124975"/>
                <a:gd name="connsiteY2" fmla="*/ 102712 h 124968"/>
                <a:gd name="connsiteX3" fmla="*/ 35792 w 124975"/>
                <a:gd name="connsiteY3" fmla="*/ 67667 h 124968"/>
                <a:gd name="connsiteX4" fmla="*/ 7840 w 124975"/>
                <a:gd name="connsiteY4" fmla="*/ 62491 h 124968"/>
                <a:gd name="connsiteX5" fmla="*/ 41486 w 124975"/>
                <a:gd name="connsiteY5" fmla="*/ 121308 h 124968"/>
                <a:gd name="connsiteX6" fmla="*/ 62481 w 124975"/>
                <a:gd name="connsiteY6" fmla="*/ 124968 h 124968"/>
                <a:gd name="connsiteX7" fmla="*/ 83490 w 124975"/>
                <a:gd name="connsiteY7" fmla="*/ 121308 h 124968"/>
                <a:gd name="connsiteX8" fmla="*/ 62481 w 124975"/>
                <a:gd name="connsiteY8" fmla="*/ 84874 h 124968"/>
                <a:gd name="connsiteX9" fmla="*/ 41486 w 124975"/>
                <a:gd name="connsiteY9" fmla="*/ 121308 h 124968"/>
                <a:gd name="connsiteX10" fmla="*/ 116631 w 124975"/>
                <a:gd name="connsiteY10" fmla="*/ 31246 h 124968"/>
                <a:gd name="connsiteX11" fmla="*/ 62481 w 124975"/>
                <a:gd name="connsiteY11" fmla="*/ 0 h 124968"/>
                <a:gd name="connsiteX12" fmla="*/ 8345 w 124975"/>
                <a:gd name="connsiteY12" fmla="*/ 31246 h 124968"/>
                <a:gd name="connsiteX13" fmla="*/ 62481 w 124975"/>
                <a:gd name="connsiteY13" fmla="*/ 45915 h 124968"/>
                <a:gd name="connsiteX14" fmla="*/ 116631 w 124975"/>
                <a:gd name="connsiteY14" fmla="*/ 31246 h 124968"/>
                <a:gd name="connsiteX15" fmla="*/ 89171 w 124975"/>
                <a:gd name="connsiteY15" fmla="*/ 67667 h 124968"/>
                <a:gd name="connsiteX16" fmla="*/ 110305 w 124975"/>
                <a:gd name="connsiteY16" fmla="*/ 102712 h 124968"/>
                <a:gd name="connsiteX17" fmla="*/ 124976 w 124975"/>
                <a:gd name="connsiteY17" fmla="*/ 62870 h 124968"/>
                <a:gd name="connsiteX18" fmla="*/ 117136 w 124975"/>
                <a:gd name="connsiteY18" fmla="*/ 62491 h 124968"/>
                <a:gd name="connsiteX19" fmla="*/ 89171 w 124975"/>
                <a:gd name="connsiteY19" fmla="*/ 67667 h 124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975" h="124968">
                  <a:moveTo>
                    <a:pt x="7840" y="62491"/>
                  </a:moveTo>
                  <a:cubicBezTo>
                    <a:pt x="5176" y="62491"/>
                    <a:pt x="2651" y="62617"/>
                    <a:pt x="0" y="62870"/>
                  </a:cubicBezTo>
                  <a:cubicBezTo>
                    <a:pt x="126" y="78044"/>
                    <a:pt x="5555" y="91829"/>
                    <a:pt x="14670" y="102712"/>
                  </a:cubicBezTo>
                  <a:cubicBezTo>
                    <a:pt x="19480" y="89684"/>
                    <a:pt x="26689" y="77918"/>
                    <a:pt x="35792" y="67667"/>
                  </a:cubicBezTo>
                  <a:cubicBezTo>
                    <a:pt x="27068" y="64258"/>
                    <a:pt x="17700" y="62491"/>
                    <a:pt x="7840" y="62491"/>
                  </a:cubicBezTo>
                  <a:close/>
                  <a:moveTo>
                    <a:pt x="41486" y="121308"/>
                  </a:moveTo>
                  <a:cubicBezTo>
                    <a:pt x="48064" y="123706"/>
                    <a:pt x="55146" y="124968"/>
                    <a:pt x="62481" y="124968"/>
                  </a:cubicBezTo>
                  <a:cubicBezTo>
                    <a:pt x="69817" y="124968"/>
                    <a:pt x="76899" y="123706"/>
                    <a:pt x="83490" y="121308"/>
                  </a:cubicBezTo>
                  <a:cubicBezTo>
                    <a:pt x="79942" y="107257"/>
                    <a:pt x="72480" y="94746"/>
                    <a:pt x="62481" y="84874"/>
                  </a:cubicBezTo>
                  <a:cubicBezTo>
                    <a:pt x="52495" y="94746"/>
                    <a:pt x="45034" y="107257"/>
                    <a:pt x="41486" y="121308"/>
                  </a:cubicBezTo>
                  <a:close/>
                  <a:moveTo>
                    <a:pt x="116631" y="31246"/>
                  </a:moveTo>
                  <a:cubicBezTo>
                    <a:pt x="105874" y="12523"/>
                    <a:pt x="85636" y="0"/>
                    <a:pt x="62481" y="0"/>
                  </a:cubicBezTo>
                  <a:cubicBezTo>
                    <a:pt x="39339" y="0"/>
                    <a:pt x="19228" y="12523"/>
                    <a:pt x="8345" y="31246"/>
                  </a:cubicBezTo>
                  <a:cubicBezTo>
                    <a:pt x="28078" y="31371"/>
                    <a:pt x="46548" y="36686"/>
                    <a:pt x="62481" y="45915"/>
                  </a:cubicBezTo>
                  <a:cubicBezTo>
                    <a:pt x="78427" y="36686"/>
                    <a:pt x="96898" y="31246"/>
                    <a:pt x="116631" y="31246"/>
                  </a:cubicBezTo>
                  <a:close/>
                  <a:moveTo>
                    <a:pt x="89171" y="67667"/>
                  </a:moveTo>
                  <a:cubicBezTo>
                    <a:pt x="98286" y="77792"/>
                    <a:pt x="105496" y="89684"/>
                    <a:pt x="110305" y="102712"/>
                  </a:cubicBezTo>
                  <a:cubicBezTo>
                    <a:pt x="119408" y="91956"/>
                    <a:pt x="124849" y="78044"/>
                    <a:pt x="124976" y="62870"/>
                  </a:cubicBezTo>
                  <a:cubicBezTo>
                    <a:pt x="122451" y="62617"/>
                    <a:pt x="119787" y="62491"/>
                    <a:pt x="117136" y="62491"/>
                  </a:cubicBezTo>
                  <a:cubicBezTo>
                    <a:pt x="107389" y="62491"/>
                    <a:pt x="97907" y="64258"/>
                    <a:pt x="89171" y="67667"/>
                  </a:cubicBezTo>
                  <a:close/>
                </a:path>
              </a:pathLst>
            </a:custGeom>
            <a:solidFill>
              <a:srgbClr val="FFDA44"/>
            </a:solidFill>
            <a:ln w="1262" cap="flat">
              <a:noFill/>
              <a:prstDash val="solid"/>
              <a:miter/>
            </a:ln>
          </p:spPr>
          <p:txBody>
            <a:bodyPr rtlCol="0" anchor="ctr"/>
            <a:lstStyle/>
            <a:p>
              <a:endParaRPr lang="en-QA"/>
            </a:p>
          </p:txBody>
        </p:sp>
      </p:grpSp>
      <p:grpSp>
        <p:nvGrpSpPr>
          <p:cNvPr id="9206" name="Graphic 2">
            <a:extLst>
              <a:ext uri="{FF2B5EF4-FFF2-40B4-BE49-F238E27FC236}">
                <a16:creationId xmlns:a16="http://schemas.microsoft.com/office/drawing/2014/main" id="{6610589F-A17D-5F12-7A7B-BBC9E07335D8}"/>
              </a:ext>
            </a:extLst>
          </p:cNvPr>
          <p:cNvGrpSpPr/>
          <p:nvPr/>
        </p:nvGrpSpPr>
        <p:grpSpPr>
          <a:xfrm>
            <a:off x="10409115" y="6732616"/>
            <a:ext cx="855664" cy="570413"/>
            <a:chOff x="8228546" y="8895724"/>
            <a:chExt cx="647668" cy="431756"/>
          </a:xfrm>
        </p:grpSpPr>
        <p:sp>
          <p:nvSpPr>
            <p:cNvPr id="9207" name="Freeform 9206">
              <a:extLst>
                <a:ext uri="{FF2B5EF4-FFF2-40B4-BE49-F238E27FC236}">
                  <a16:creationId xmlns:a16="http://schemas.microsoft.com/office/drawing/2014/main" id="{B52CC7C3-BF65-3DA9-16E3-2918E6ACF573}"/>
                </a:ext>
              </a:extLst>
            </p:cNvPr>
            <p:cNvSpPr/>
            <p:nvPr/>
          </p:nvSpPr>
          <p:spPr>
            <a:xfrm>
              <a:off x="8228546" y="889572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208" name="Freeform 9207">
              <a:extLst>
                <a:ext uri="{FF2B5EF4-FFF2-40B4-BE49-F238E27FC236}">
                  <a16:creationId xmlns:a16="http://schemas.microsoft.com/office/drawing/2014/main" id="{064C2EC8-5C68-148F-DED4-F07D014DD022}"/>
                </a:ext>
              </a:extLst>
            </p:cNvPr>
            <p:cNvSpPr/>
            <p:nvPr/>
          </p:nvSpPr>
          <p:spPr>
            <a:xfrm>
              <a:off x="8228546" y="8895724"/>
              <a:ext cx="647668" cy="114579"/>
            </a:xfrm>
            <a:custGeom>
              <a:avLst/>
              <a:gdLst>
                <a:gd name="connsiteX0" fmla="*/ 0 w 647668"/>
                <a:gd name="connsiteY0" fmla="*/ 0 h 114579"/>
                <a:gd name="connsiteX1" fmla="*/ 647668 w 647668"/>
                <a:gd name="connsiteY1" fmla="*/ 0 h 114579"/>
                <a:gd name="connsiteX2" fmla="*/ 647668 w 647668"/>
                <a:gd name="connsiteY2" fmla="*/ 114579 h 114579"/>
                <a:gd name="connsiteX3" fmla="*/ 0 w 647668"/>
                <a:gd name="connsiteY3" fmla="*/ 114579 h 114579"/>
                <a:gd name="connsiteX4" fmla="*/ 0 w 647668"/>
                <a:gd name="connsiteY4" fmla="*/ 0 h 114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14579">
                  <a:moveTo>
                    <a:pt x="0" y="0"/>
                  </a:moveTo>
                  <a:lnTo>
                    <a:pt x="647668" y="0"/>
                  </a:lnTo>
                  <a:lnTo>
                    <a:pt x="647668" y="114579"/>
                  </a:lnTo>
                  <a:lnTo>
                    <a:pt x="0" y="114579"/>
                  </a:lnTo>
                  <a:lnTo>
                    <a:pt x="0" y="0"/>
                  </a:lnTo>
                  <a:close/>
                </a:path>
              </a:pathLst>
            </a:custGeom>
            <a:solidFill>
              <a:srgbClr val="000000"/>
            </a:solidFill>
            <a:ln w="1262" cap="flat">
              <a:noFill/>
              <a:prstDash val="solid"/>
              <a:miter/>
            </a:ln>
          </p:spPr>
          <p:txBody>
            <a:bodyPr rtlCol="0" anchor="ctr"/>
            <a:lstStyle/>
            <a:p>
              <a:endParaRPr lang="en-QA"/>
            </a:p>
          </p:txBody>
        </p:sp>
        <p:sp>
          <p:nvSpPr>
            <p:cNvPr id="9209" name="Freeform 9208">
              <a:extLst>
                <a:ext uri="{FF2B5EF4-FFF2-40B4-BE49-F238E27FC236}">
                  <a16:creationId xmlns:a16="http://schemas.microsoft.com/office/drawing/2014/main" id="{F55E1737-CB52-6A22-17C6-77886F1316F4}"/>
                </a:ext>
              </a:extLst>
            </p:cNvPr>
            <p:cNvSpPr/>
            <p:nvPr/>
          </p:nvSpPr>
          <p:spPr>
            <a:xfrm>
              <a:off x="8228546" y="9212914"/>
              <a:ext cx="647668" cy="114553"/>
            </a:xfrm>
            <a:custGeom>
              <a:avLst/>
              <a:gdLst>
                <a:gd name="connsiteX0" fmla="*/ 0 w 647668"/>
                <a:gd name="connsiteY0" fmla="*/ 0 h 114553"/>
                <a:gd name="connsiteX1" fmla="*/ 647668 w 647668"/>
                <a:gd name="connsiteY1" fmla="*/ 0 h 114553"/>
                <a:gd name="connsiteX2" fmla="*/ 647668 w 647668"/>
                <a:gd name="connsiteY2" fmla="*/ 114554 h 114553"/>
                <a:gd name="connsiteX3" fmla="*/ 0 w 647668"/>
                <a:gd name="connsiteY3" fmla="*/ 114554 h 114553"/>
                <a:gd name="connsiteX4" fmla="*/ 0 w 647668"/>
                <a:gd name="connsiteY4" fmla="*/ 0 h 114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14553">
                  <a:moveTo>
                    <a:pt x="0" y="0"/>
                  </a:moveTo>
                  <a:lnTo>
                    <a:pt x="647668" y="0"/>
                  </a:lnTo>
                  <a:lnTo>
                    <a:pt x="647668" y="114554"/>
                  </a:lnTo>
                  <a:lnTo>
                    <a:pt x="0" y="114554"/>
                  </a:lnTo>
                  <a:lnTo>
                    <a:pt x="0" y="0"/>
                  </a:lnTo>
                  <a:close/>
                </a:path>
              </a:pathLst>
            </a:custGeom>
            <a:solidFill>
              <a:srgbClr val="496E2D"/>
            </a:solidFill>
            <a:ln w="1262" cap="flat">
              <a:noFill/>
              <a:prstDash val="solid"/>
              <a:miter/>
            </a:ln>
          </p:spPr>
          <p:txBody>
            <a:bodyPr rtlCol="0" anchor="ctr"/>
            <a:lstStyle/>
            <a:p>
              <a:endParaRPr lang="en-QA"/>
            </a:p>
          </p:txBody>
        </p:sp>
        <p:sp>
          <p:nvSpPr>
            <p:cNvPr id="9210" name="Freeform 9209">
              <a:extLst>
                <a:ext uri="{FF2B5EF4-FFF2-40B4-BE49-F238E27FC236}">
                  <a16:creationId xmlns:a16="http://schemas.microsoft.com/office/drawing/2014/main" id="{FAF402E8-5044-381E-0E20-6D6597350338}"/>
                </a:ext>
              </a:extLst>
            </p:cNvPr>
            <p:cNvSpPr/>
            <p:nvPr/>
          </p:nvSpPr>
          <p:spPr>
            <a:xfrm>
              <a:off x="8228546" y="9039012"/>
              <a:ext cx="647668" cy="145205"/>
            </a:xfrm>
            <a:custGeom>
              <a:avLst/>
              <a:gdLst>
                <a:gd name="connsiteX0" fmla="*/ 0 w 647668"/>
                <a:gd name="connsiteY0" fmla="*/ 0 h 145205"/>
                <a:gd name="connsiteX1" fmla="*/ 647668 w 647668"/>
                <a:gd name="connsiteY1" fmla="*/ 0 h 145205"/>
                <a:gd name="connsiteX2" fmla="*/ 647668 w 647668"/>
                <a:gd name="connsiteY2" fmla="*/ 145206 h 145205"/>
                <a:gd name="connsiteX3" fmla="*/ 0 w 647668"/>
                <a:gd name="connsiteY3" fmla="*/ 145206 h 145205"/>
                <a:gd name="connsiteX4" fmla="*/ 0 w 647668"/>
                <a:gd name="connsiteY4" fmla="*/ 0 h 145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5205">
                  <a:moveTo>
                    <a:pt x="0" y="0"/>
                  </a:moveTo>
                  <a:lnTo>
                    <a:pt x="647668" y="0"/>
                  </a:lnTo>
                  <a:lnTo>
                    <a:pt x="647668" y="145206"/>
                  </a:lnTo>
                  <a:lnTo>
                    <a:pt x="0" y="145206"/>
                  </a:lnTo>
                  <a:lnTo>
                    <a:pt x="0" y="0"/>
                  </a:lnTo>
                  <a:close/>
                </a:path>
              </a:pathLst>
            </a:custGeom>
            <a:solidFill>
              <a:srgbClr val="A2001D"/>
            </a:solidFill>
            <a:ln w="1262" cap="flat">
              <a:noFill/>
              <a:prstDash val="solid"/>
              <a:miter/>
            </a:ln>
          </p:spPr>
          <p:txBody>
            <a:bodyPr rtlCol="0" anchor="ctr"/>
            <a:lstStyle/>
            <a:p>
              <a:endParaRPr lang="en-QA"/>
            </a:p>
          </p:txBody>
        </p:sp>
        <p:sp>
          <p:nvSpPr>
            <p:cNvPr id="9211" name="Freeform 9210">
              <a:extLst>
                <a:ext uri="{FF2B5EF4-FFF2-40B4-BE49-F238E27FC236}">
                  <a16:creationId xmlns:a16="http://schemas.microsoft.com/office/drawing/2014/main" id="{1451F0D8-8CFA-EF06-634B-F81B686785A2}"/>
                </a:ext>
              </a:extLst>
            </p:cNvPr>
            <p:cNvSpPr/>
            <p:nvPr/>
          </p:nvSpPr>
          <p:spPr>
            <a:xfrm>
              <a:off x="8467287" y="8949694"/>
              <a:ext cx="170186" cy="323817"/>
            </a:xfrm>
            <a:custGeom>
              <a:avLst/>
              <a:gdLst>
                <a:gd name="connsiteX0" fmla="*/ 170186 w 170186"/>
                <a:gd name="connsiteY0" fmla="*/ 14934 h 323817"/>
                <a:gd name="connsiteX1" fmla="*/ 137815 w 170186"/>
                <a:gd name="connsiteY1" fmla="*/ 0 h 323817"/>
                <a:gd name="connsiteX2" fmla="*/ 85093 w 170186"/>
                <a:gd name="connsiteY2" fmla="*/ 119376 h 323817"/>
                <a:gd name="connsiteX3" fmla="*/ 32371 w 170186"/>
                <a:gd name="connsiteY3" fmla="*/ 0 h 323817"/>
                <a:gd name="connsiteX4" fmla="*/ 0 w 170186"/>
                <a:gd name="connsiteY4" fmla="*/ 14934 h 323817"/>
                <a:gd name="connsiteX5" fmla="*/ 65461 w 170186"/>
                <a:gd name="connsiteY5" fmla="*/ 161909 h 323817"/>
                <a:gd name="connsiteX6" fmla="*/ 0 w 170186"/>
                <a:gd name="connsiteY6" fmla="*/ 308882 h 323817"/>
                <a:gd name="connsiteX7" fmla="*/ 32371 w 170186"/>
                <a:gd name="connsiteY7" fmla="*/ 323817 h 323817"/>
                <a:gd name="connsiteX8" fmla="*/ 85093 w 170186"/>
                <a:gd name="connsiteY8" fmla="*/ 204427 h 323817"/>
                <a:gd name="connsiteX9" fmla="*/ 137815 w 170186"/>
                <a:gd name="connsiteY9" fmla="*/ 323817 h 323817"/>
                <a:gd name="connsiteX10" fmla="*/ 170186 w 170186"/>
                <a:gd name="connsiteY10" fmla="*/ 308882 h 323817"/>
                <a:gd name="connsiteX11" fmla="*/ 104725 w 170186"/>
                <a:gd name="connsiteY11" fmla="*/ 161909 h 323817"/>
                <a:gd name="connsiteX12" fmla="*/ 170186 w 170186"/>
                <a:gd name="connsiteY12" fmla="*/ 14934 h 32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0186" h="323817">
                  <a:moveTo>
                    <a:pt x="170186" y="14934"/>
                  </a:moveTo>
                  <a:lnTo>
                    <a:pt x="137815" y="0"/>
                  </a:lnTo>
                  <a:lnTo>
                    <a:pt x="85093" y="119376"/>
                  </a:lnTo>
                  <a:lnTo>
                    <a:pt x="32371" y="0"/>
                  </a:lnTo>
                  <a:lnTo>
                    <a:pt x="0" y="14934"/>
                  </a:lnTo>
                  <a:lnTo>
                    <a:pt x="65461" y="161909"/>
                  </a:lnTo>
                  <a:lnTo>
                    <a:pt x="0" y="308882"/>
                  </a:lnTo>
                  <a:lnTo>
                    <a:pt x="32371" y="323817"/>
                  </a:lnTo>
                  <a:lnTo>
                    <a:pt x="85093" y="204427"/>
                  </a:lnTo>
                  <a:lnTo>
                    <a:pt x="137815" y="323817"/>
                  </a:lnTo>
                  <a:lnTo>
                    <a:pt x="170186" y="308882"/>
                  </a:lnTo>
                  <a:lnTo>
                    <a:pt x="104725" y="161909"/>
                  </a:lnTo>
                  <a:lnTo>
                    <a:pt x="170186" y="14934"/>
                  </a:lnTo>
                  <a:close/>
                </a:path>
              </a:pathLst>
            </a:custGeom>
            <a:solidFill>
              <a:srgbClr val="FFFFFF"/>
            </a:solidFill>
            <a:ln w="1262" cap="flat">
              <a:noFill/>
              <a:prstDash val="solid"/>
              <a:miter/>
            </a:ln>
          </p:spPr>
          <p:txBody>
            <a:bodyPr rtlCol="0" anchor="ctr"/>
            <a:lstStyle/>
            <a:p>
              <a:endParaRPr lang="en-QA"/>
            </a:p>
          </p:txBody>
        </p:sp>
        <p:sp>
          <p:nvSpPr>
            <p:cNvPr id="9212" name="Freeform 9211">
              <a:extLst>
                <a:ext uri="{FF2B5EF4-FFF2-40B4-BE49-F238E27FC236}">
                  <a16:creationId xmlns:a16="http://schemas.microsoft.com/office/drawing/2014/main" id="{44C7DED4-7F02-7059-FB4B-C4D3CF6ADF79}"/>
                </a:ext>
              </a:extLst>
            </p:cNvPr>
            <p:cNvSpPr/>
            <p:nvPr/>
          </p:nvSpPr>
          <p:spPr>
            <a:xfrm>
              <a:off x="8530400" y="8957155"/>
              <a:ext cx="43961" cy="308882"/>
            </a:xfrm>
            <a:custGeom>
              <a:avLst/>
              <a:gdLst>
                <a:gd name="connsiteX0" fmla="*/ 43961 w 43961"/>
                <a:gd name="connsiteY0" fmla="*/ 21550 h 308882"/>
                <a:gd name="connsiteX1" fmla="*/ 21981 w 43961"/>
                <a:gd name="connsiteY1" fmla="*/ 0 h 308882"/>
                <a:gd name="connsiteX2" fmla="*/ 0 w 43961"/>
                <a:gd name="connsiteY2" fmla="*/ 21550 h 308882"/>
                <a:gd name="connsiteX3" fmla="*/ 0 w 43961"/>
                <a:gd name="connsiteY3" fmla="*/ 287333 h 308882"/>
                <a:gd name="connsiteX4" fmla="*/ 21981 w 43961"/>
                <a:gd name="connsiteY4" fmla="*/ 308882 h 308882"/>
                <a:gd name="connsiteX5" fmla="*/ 43961 w 43961"/>
                <a:gd name="connsiteY5" fmla="*/ 287345 h 308882"/>
                <a:gd name="connsiteX6" fmla="*/ 43961 w 43961"/>
                <a:gd name="connsiteY6" fmla="*/ 21550 h 308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961" h="308882">
                  <a:moveTo>
                    <a:pt x="43961" y="21550"/>
                  </a:moveTo>
                  <a:cubicBezTo>
                    <a:pt x="31437" y="7865"/>
                    <a:pt x="21981" y="0"/>
                    <a:pt x="21981" y="0"/>
                  </a:cubicBezTo>
                  <a:cubicBezTo>
                    <a:pt x="21981" y="0"/>
                    <a:pt x="12524" y="7865"/>
                    <a:pt x="0" y="21550"/>
                  </a:cubicBezTo>
                  <a:lnTo>
                    <a:pt x="0" y="287333"/>
                  </a:lnTo>
                  <a:cubicBezTo>
                    <a:pt x="12524" y="301017"/>
                    <a:pt x="21981" y="308882"/>
                    <a:pt x="21981" y="308882"/>
                  </a:cubicBezTo>
                  <a:cubicBezTo>
                    <a:pt x="21981" y="308882"/>
                    <a:pt x="31437" y="301017"/>
                    <a:pt x="43961" y="287345"/>
                  </a:cubicBezTo>
                  <a:lnTo>
                    <a:pt x="43961" y="21550"/>
                  </a:lnTo>
                  <a:close/>
                </a:path>
              </a:pathLst>
            </a:custGeom>
            <a:solidFill>
              <a:srgbClr val="FFFFFF"/>
            </a:solidFill>
            <a:ln w="1262" cap="flat">
              <a:noFill/>
              <a:prstDash val="solid"/>
              <a:miter/>
            </a:ln>
          </p:spPr>
          <p:txBody>
            <a:bodyPr rtlCol="0" anchor="ctr"/>
            <a:lstStyle/>
            <a:p>
              <a:endParaRPr lang="en-QA"/>
            </a:p>
          </p:txBody>
        </p:sp>
        <p:sp>
          <p:nvSpPr>
            <p:cNvPr id="9213" name="Freeform 9212">
              <a:extLst>
                <a:ext uri="{FF2B5EF4-FFF2-40B4-BE49-F238E27FC236}">
                  <a16:creationId xmlns:a16="http://schemas.microsoft.com/office/drawing/2014/main" id="{3A6E30D0-F055-AD8D-CB96-DBF809391209}"/>
                </a:ext>
              </a:extLst>
            </p:cNvPr>
            <p:cNvSpPr/>
            <p:nvPr/>
          </p:nvSpPr>
          <p:spPr>
            <a:xfrm>
              <a:off x="8492980" y="8974248"/>
              <a:ext cx="118801" cy="274695"/>
            </a:xfrm>
            <a:custGeom>
              <a:avLst/>
              <a:gdLst>
                <a:gd name="connsiteX0" fmla="*/ 0 w 118801"/>
                <a:gd name="connsiteY0" fmla="*/ 55421 h 274695"/>
                <a:gd name="connsiteX1" fmla="*/ 0 w 118801"/>
                <a:gd name="connsiteY1" fmla="*/ 219274 h 274695"/>
                <a:gd name="connsiteX2" fmla="*/ 41574 w 118801"/>
                <a:gd name="connsiteY2" fmla="*/ 274695 h 274695"/>
                <a:gd name="connsiteX3" fmla="*/ 41574 w 118801"/>
                <a:gd name="connsiteY3" fmla="*/ 0 h 274695"/>
                <a:gd name="connsiteX4" fmla="*/ 0 w 118801"/>
                <a:gd name="connsiteY4" fmla="*/ 55421 h 274695"/>
                <a:gd name="connsiteX5" fmla="*/ 118802 w 118801"/>
                <a:gd name="connsiteY5" fmla="*/ 55421 h 274695"/>
                <a:gd name="connsiteX6" fmla="*/ 77228 w 118801"/>
                <a:gd name="connsiteY6" fmla="*/ 0 h 274695"/>
                <a:gd name="connsiteX7" fmla="*/ 77228 w 118801"/>
                <a:gd name="connsiteY7" fmla="*/ 274695 h 274695"/>
                <a:gd name="connsiteX8" fmla="*/ 118802 w 118801"/>
                <a:gd name="connsiteY8" fmla="*/ 219274 h 274695"/>
                <a:gd name="connsiteX9" fmla="*/ 118802 w 118801"/>
                <a:gd name="connsiteY9" fmla="*/ 55421 h 27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801" h="274695">
                  <a:moveTo>
                    <a:pt x="0" y="55421"/>
                  </a:moveTo>
                  <a:lnTo>
                    <a:pt x="0" y="219274"/>
                  </a:lnTo>
                  <a:cubicBezTo>
                    <a:pt x="13231" y="242730"/>
                    <a:pt x="29442" y="261957"/>
                    <a:pt x="41574" y="274695"/>
                  </a:cubicBezTo>
                  <a:lnTo>
                    <a:pt x="41574" y="0"/>
                  </a:lnTo>
                  <a:cubicBezTo>
                    <a:pt x="29442" y="12738"/>
                    <a:pt x="13231" y="31965"/>
                    <a:pt x="0" y="55421"/>
                  </a:cubicBezTo>
                  <a:close/>
                  <a:moveTo>
                    <a:pt x="118802" y="55421"/>
                  </a:moveTo>
                  <a:cubicBezTo>
                    <a:pt x="105571" y="31965"/>
                    <a:pt x="89360" y="12738"/>
                    <a:pt x="77228" y="0"/>
                  </a:cubicBezTo>
                  <a:lnTo>
                    <a:pt x="77228" y="274695"/>
                  </a:lnTo>
                  <a:cubicBezTo>
                    <a:pt x="89360" y="261957"/>
                    <a:pt x="105571" y="242730"/>
                    <a:pt x="118802" y="219274"/>
                  </a:cubicBezTo>
                  <a:lnTo>
                    <a:pt x="118802" y="55421"/>
                  </a:lnTo>
                  <a:close/>
                </a:path>
              </a:pathLst>
            </a:custGeom>
            <a:solidFill>
              <a:srgbClr val="A2001D"/>
            </a:solidFill>
            <a:ln w="1262" cap="flat">
              <a:noFill/>
              <a:prstDash val="solid"/>
              <a:miter/>
            </a:ln>
          </p:spPr>
          <p:txBody>
            <a:bodyPr rtlCol="0" anchor="ctr"/>
            <a:lstStyle/>
            <a:p>
              <a:endParaRPr lang="en-QA"/>
            </a:p>
          </p:txBody>
        </p:sp>
        <p:sp>
          <p:nvSpPr>
            <p:cNvPr id="9214" name="Freeform 9213">
              <a:extLst>
                <a:ext uri="{FF2B5EF4-FFF2-40B4-BE49-F238E27FC236}">
                  <a16:creationId xmlns:a16="http://schemas.microsoft.com/office/drawing/2014/main" id="{F10E5E51-A327-8E24-229C-18E79AB204DB}"/>
                </a:ext>
              </a:extLst>
            </p:cNvPr>
            <p:cNvSpPr/>
            <p:nvPr/>
          </p:nvSpPr>
          <p:spPr>
            <a:xfrm>
              <a:off x="8469219" y="9029669"/>
              <a:ext cx="166323" cy="163852"/>
            </a:xfrm>
            <a:custGeom>
              <a:avLst/>
              <a:gdLst>
                <a:gd name="connsiteX0" fmla="*/ 142563 w 166323"/>
                <a:gd name="connsiteY0" fmla="*/ 0 h 163852"/>
                <a:gd name="connsiteX1" fmla="*/ 142563 w 166323"/>
                <a:gd name="connsiteY1" fmla="*/ 163853 h 163852"/>
                <a:gd name="connsiteX2" fmla="*/ 166324 w 166323"/>
                <a:gd name="connsiteY2" fmla="*/ 81933 h 163852"/>
                <a:gd name="connsiteX3" fmla="*/ 142563 w 166323"/>
                <a:gd name="connsiteY3" fmla="*/ 0 h 163852"/>
                <a:gd name="connsiteX4" fmla="*/ 23761 w 166323"/>
                <a:gd name="connsiteY4" fmla="*/ 0 h 163852"/>
                <a:gd name="connsiteX5" fmla="*/ 23761 w 166323"/>
                <a:gd name="connsiteY5" fmla="*/ 163853 h 163852"/>
                <a:gd name="connsiteX6" fmla="*/ 0 w 166323"/>
                <a:gd name="connsiteY6" fmla="*/ 81933 h 163852"/>
                <a:gd name="connsiteX7" fmla="*/ 23761 w 166323"/>
                <a:gd name="connsiteY7" fmla="*/ 0 h 16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323" h="163852">
                  <a:moveTo>
                    <a:pt x="142563" y="0"/>
                  </a:moveTo>
                  <a:lnTo>
                    <a:pt x="142563" y="163853"/>
                  </a:lnTo>
                  <a:cubicBezTo>
                    <a:pt x="155971" y="140106"/>
                    <a:pt x="166324" y="112030"/>
                    <a:pt x="166324" y="81933"/>
                  </a:cubicBezTo>
                  <a:cubicBezTo>
                    <a:pt x="166324" y="51836"/>
                    <a:pt x="155971" y="23747"/>
                    <a:pt x="142563" y="0"/>
                  </a:cubicBezTo>
                  <a:close/>
                  <a:moveTo>
                    <a:pt x="23761" y="0"/>
                  </a:moveTo>
                  <a:lnTo>
                    <a:pt x="23761" y="163853"/>
                  </a:lnTo>
                  <a:cubicBezTo>
                    <a:pt x="10353" y="140106"/>
                    <a:pt x="0" y="112030"/>
                    <a:pt x="0" y="81933"/>
                  </a:cubicBezTo>
                  <a:cubicBezTo>
                    <a:pt x="0" y="51836"/>
                    <a:pt x="10353" y="23747"/>
                    <a:pt x="23761" y="0"/>
                  </a:cubicBezTo>
                  <a:close/>
                </a:path>
              </a:pathLst>
            </a:custGeom>
            <a:solidFill>
              <a:srgbClr val="000000"/>
            </a:solidFill>
            <a:ln w="1262" cap="flat">
              <a:noFill/>
              <a:prstDash val="solid"/>
              <a:miter/>
            </a:ln>
          </p:spPr>
          <p:txBody>
            <a:bodyPr rtlCol="0" anchor="ctr"/>
            <a:lstStyle/>
            <a:p>
              <a:endParaRPr lang="en-QA"/>
            </a:p>
          </p:txBody>
        </p:sp>
      </p:grpSp>
      <p:grpSp>
        <p:nvGrpSpPr>
          <p:cNvPr id="9215" name="Graphic 2">
            <a:extLst>
              <a:ext uri="{FF2B5EF4-FFF2-40B4-BE49-F238E27FC236}">
                <a16:creationId xmlns:a16="http://schemas.microsoft.com/office/drawing/2014/main" id="{41A28543-E9D3-6CA0-E0E4-05D24438148C}"/>
              </a:ext>
            </a:extLst>
          </p:cNvPr>
          <p:cNvGrpSpPr/>
          <p:nvPr/>
        </p:nvGrpSpPr>
        <p:grpSpPr>
          <a:xfrm>
            <a:off x="10409115" y="5661841"/>
            <a:ext cx="855664" cy="570413"/>
            <a:chOff x="8228546" y="8085235"/>
            <a:chExt cx="647668" cy="431756"/>
          </a:xfrm>
        </p:grpSpPr>
        <p:sp>
          <p:nvSpPr>
            <p:cNvPr id="9216" name="Freeform 9215">
              <a:extLst>
                <a:ext uri="{FF2B5EF4-FFF2-40B4-BE49-F238E27FC236}">
                  <a16:creationId xmlns:a16="http://schemas.microsoft.com/office/drawing/2014/main" id="{4C1B1919-2BEC-0B06-9A40-81111353C73C}"/>
                </a:ext>
              </a:extLst>
            </p:cNvPr>
            <p:cNvSpPr/>
            <p:nvPr/>
          </p:nvSpPr>
          <p:spPr>
            <a:xfrm>
              <a:off x="8228546" y="8085235"/>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217" name="Freeform 9216">
              <a:extLst>
                <a:ext uri="{FF2B5EF4-FFF2-40B4-BE49-F238E27FC236}">
                  <a16:creationId xmlns:a16="http://schemas.microsoft.com/office/drawing/2014/main" id="{4C8DDF45-50F4-4B19-11EC-E831D0302595}"/>
                </a:ext>
              </a:extLst>
            </p:cNvPr>
            <p:cNvSpPr/>
            <p:nvPr/>
          </p:nvSpPr>
          <p:spPr>
            <a:xfrm>
              <a:off x="8430940" y="8179678"/>
              <a:ext cx="242881" cy="242856"/>
            </a:xfrm>
            <a:custGeom>
              <a:avLst/>
              <a:gdLst>
                <a:gd name="connsiteX0" fmla="*/ 121441 w 242881"/>
                <a:gd name="connsiteY0" fmla="*/ 242857 h 242856"/>
                <a:gd name="connsiteX1" fmla="*/ 242882 w 242881"/>
                <a:gd name="connsiteY1" fmla="*/ 121435 h 242856"/>
                <a:gd name="connsiteX2" fmla="*/ 121441 w 242881"/>
                <a:gd name="connsiteY2" fmla="*/ 0 h 242856"/>
                <a:gd name="connsiteX3" fmla="*/ 0 w 242881"/>
                <a:gd name="connsiteY3" fmla="*/ 121435 h 242856"/>
                <a:gd name="connsiteX4" fmla="*/ 121441 w 242881"/>
                <a:gd name="connsiteY4" fmla="*/ 242857 h 242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881" h="242856">
                  <a:moveTo>
                    <a:pt x="121441" y="242857"/>
                  </a:moveTo>
                  <a:cubicBezTo>
                    <a:pt x="188506" y="242857"/>
                    <a:pt x="242882" y="188496"/>
                    <a:pt x="242882" y="121435"/>
                  </a:cubicBezTo>
                  <a:cubicBezTo>
                    <a:pt x="242882" y="54361"/>
                    <a:pt x="188506" y="0"/>
                    <a:pt x="121441" y="0"/>
                  </a:cubicBezTo>
                  <a:cubicBezTo>
                    <a:pt x="54376" y="0"/>
                    <a:pt x="0" y="54361"/>
                    <a:pt x="0" y="121435"/>
                  </a:cubicBezTo>
                  <a:cubicBezTo>
                    <a:pt x="0" y="188496"/>
                    <a:pt x="54376" y="242857"/>
                    <a:pt x="121441" y="242857"/>
                  </a:cubicBezTo>
                  <a:close/>
                </a:path>
              </a:pathLst>
            </a:custGeom>
            <a:solidFill>
              <a:srgbClr val="D80027"/>
            </a:solidFill>
            <a:ln w="1262" cap="flat">
              <a:noFill/>
              <a:prstDash val="solid"/>
              <a:miter/>
            </a:ln>
          </p:spPr>
          <p:txBody>
            <a:bodyPr rtlCol="0" anchor="ctr"/>
            <a:lstStyle/>
            <a:p>
              <a:endParaRPr lang="en-QA"/>
            </a:p>
          </p:txBody>
        </p:sp>
      </p:grpSp>
      <p:grpSp>
        <p:nvGrpSpPr>
          <p:cNvPr id="9218" name="Graphic 2">
            <a:extLst>
              <a:ext uri="{FF2B5EF4-FFF2-40B4-BE49-F238E27FC236}">
                <a16:creationId xmlns:a16="http://schemas.microsoft.com/office/drawing/2014/main" id="{193EDE04-A288-1CCB-B007-8DF6886CF43B}"/>
              </a:ext>
            </a:extLst>
          </p:cNvPr>
          <p:cNvGrpSpPr/>
          <p:nvPr/>
        </p:nvGrpSpPr>
        <p:grpSpPr>
          <a:xfrm>
            <a:off x="10409115" y="4591065"/>
            <a:ext cx="855664" cy="570429"/>
            <a:chOff x="8228546" y="7274745"/>
            <a:chExt cx="647668" cy="431768"/>
          </a:xfrm>
        </p:grpSpPr>
        <p:sp>
          <p:nvSpPr>
            <p:cNvPr id="9219" name="Freeform 9218">
              <a:extLst>
                <a:ext uri="{FF2B5EF4-FFF2-40B4-BE49-F238E27FC236}">
                  <a16:creationId xmlns:a16="http://schemas.microsoft.com/office/drawing/2014/main" id="{89C9D6E4-9453-A64A-7F51-FA5A67AD8FB4}"/>
                </a:ext>
              </a:extLst>
            </p:cNvPr>
            <p:cNvSpPr/>
            <p:nvPr/>
          </p:nvSpPr>
          <p:spPr>
            <a:xfrm>
              <a:off x="8228546" y="7274757"/>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9220" name="Freeform 9219">
              <a:extLst>
                <a:ext uri="{FF2B5EF4-FFF2-40B4-BE49-F238E27FC236}">
                  <a16:creationId xmlns:a16="http://schemas.microsoft.com/office/drawing/2014/main" id="{290D28C2-E3C0-2412-8494-8409769BE07E}"/>
                </a:ext>
              </a:extLst>
            </p:cNvPr>
            <p:cNvSpPr/>
            <p:nvPr/>
          </p:nvSpPr>
          <p:spPr>
            <a:xfrm>
              <a:off x="8228546" y="7274757"/>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000000"/>
            </a:solidFill>
            <a:ln w="1262" cap="flat">
              <a:noFill/>
              <a:prstDash val="solid"/>
              <a:miter/>
            </a:ln>
          </p:spPr>
          <p:txBody>
            <a:bodyPr rtlCol="0" anchor="ctr"/>
            <a:lstStyle/>
            <a:p>
              <a:endParaRPr lang="en-QA"/>
            </a:p>
          </p:txBody>
        </p:sp>
        <p:sp>
          <p:nvSpPr>
            <p:cNvPr id="9221" name="Freeform 9220">
              <a:extLst>
                <a:ext uri="{FF2B5EF4-FFF2-40B4-BE49-F238E27FC236}">
                  <a16:creationId xmlns:a16="http://schemas.microsoft.com/office/drawing/2014/main" id="{DE0C4940-592C-82D7-46C2-E7629183D11F}"/>
                </a:ext>
              </a:extLst>
            </p:cNvPr>
            <p:cNvSpPr/>
            <p:nvPr/>
          </p:nvSpPr>
          <p:spPr>
            <a:xfrm>
              <a:off x="8228546" y="7562583"/>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6DA544"/>
            </a:solidFill>
            <a:ln w="1262" cap="flat">
              <a:noFill/>
              <a:prstDash val="solid"/>
              <a:miter/>
            </a:ln>
          </p:spPr>
          <p:txBody>
            <a:bodyPr rtlCol="0" anchor="ctr"/>
            <a:lstStyle/>
            <a:p>
              <a:endParaRPr lang="en-QA"/>
            </a:p>
          </p:txBody>
        </p:sp>
        <p:sp>
          <p:nvSpPr>
            <p:cNvPr id="9222" name="Freeform 9221">
              <a:extLst>
                <a:ext uri="{FF2B5EF4-FFF2-40B4-BE49-F238E27FC236}">
                  <a16:creationId xmlns:a16="http://schemas.microsoft.com/office/drawing/2014/main" id="{8721A8A9-D26C-022E-23FE-4DCC210603EE}"/>
                </a:ext>
              </a:extLst>
            </p:cNvPr>
            <p:cNvSpPr/>
            <p:nvPr/>
          </p:nvSpPr>
          <p:spPr>
            <a:xfrm>
              <a:off x="8228546" y="7274745"/>
              <a:ext cx="323834" cy="431768"/>
            </a:xfrm>
            <a:custGeom>
              <a:avLst/>
              <a:gdLst>
                <a:gd name="connsiteX0" fmla="*/ 323834 w 323834"/>
                <a:gd name="connsiteY0" fmla="*/ 215890 h 431768"/>
                <a:gd name="connsiteX1" fmla="*/ 0 w 323834"/>
                <a:gd name="connsiteY1" fmla="*/ 431769 h 431768"/>
                <a:gd name="connsiteX2" fmla="*/ 0 w 323834"/>
                <a:gd name="connsiteY2" fmla="*/ 0 h 431768"/>
                <a:gd name="connsiteX3" fmla="*/ 323834 w 323834"/>
                <a:gd name="connsiteY3" fmla="*/ 215890 h 431768"/>
              </a:gdLst>
              <a:ahLst/>
              <a:cxnLst>
                <a:cxn ang="0">
                  <a:pos x="connsiteX0" y="connsiteY0"/>
                </a:cxn>
                <a:cxn ang="0">
                  <a:pos x="connsiteX1" y="connsiteY1"/>
                </a:cxn>
                <a:cxn ang="0">
                  <a:pos x="connsiteX2" y="connsiteY2"/>
                </a:cxn>
                <a:cxn ang="0">
                  <a:pos x="connsiteX3" y="connsiteY3"/>
                </a:cxn>
              </a:cxnLst>
              <a:rect l="l" t="t" r="r" b="b"/>
              <a:pathLst>
                <a:path w="323834" h="431768">
                  <a:moveTo>
                    <a:pt x="323834" y="215890"/>
                  </a:moveTo>
                  <a:lnTo>
                    <a:pt x="0" y="431769"/>
                  </a:lnTo>
                  <a:lnTo>
                    <a:pt x="0" y="0"/>
                  </a:lnTo>
                  <a:lnTo>
                    <a:pt x="323834" y="215890"/>
                  </a:lnTo>
                  <a:close/>
                </a:path>
              </a:pathLst>
            </a:custGeom>
            <a:solidFill>
              <a:srgbClr val="D80027"/>
            </a:solidFill>
            <a:ln w="1262" cap="flat">
              <a:noFill/>
              <a:prstDash val="solid"/>
              <a:miter/>
            </a:ln>
          </p:spPr>
          <p:txBody>
            <a:bodyPr rtlCol="0" anchor="ctr"/>
            <a:lstStyle/>
            <a:p>
              <a:endParaRPr lang="en-QA"/>
            </a:p>
          </p:txBody>
        </p:sp>
        <p:sp>
          <p:nvSpPr>
            <p:cNvPr id="9223" name="Freeform 9222">
              <a:extLst>
                <a:ext uri="{FF2B5EF4-FFF2-40B4-BE49-F238E27FC236}">
                  <a16:creationId xmlns:a16="http://schemas.microsoft.com/office/drawing/2014/main" id="{2E2A9CA0-11F0-16F0-9606-EF980556B670}"/>
                </a:ext>
              </a:extLst>
            </p:cNvPr>
            <p:cNvSpPr/>
            <p:nvPr/>
          </p:nvSpPr>
          <p:spPr>
            <a:xfrm>
              <a:off x="8286622" y="7451159"/>
              <a:ext cx="80964" cy="78928"/>
            </a:xfrm>
            <a:custGeom>
              <a:avLst/>
              <a:gdLst>
                <a:gd name="connsiteX0" fmla="*/ 40489 w 80964"/>
                <a:gd name="connsiteY0" fmla="*/ 0 h 78928"/>
                <a:gd name="connsiteX1" fmla="*/ 50450 w 80964"/>
                <a:gd name="connsiteY1" fmla="*/ 20843 h 78928"/>
                <a:gd name="connsiteX2" fmla="*/ 72948 w 80964"/>
                <a:gd name="connsiteY2" fmla="*/ 15642 h 78928"/>
                <a:gd name="connsiteX3" fmla="*/ 62873 w 80964"/>
                <a:gd name="connsiteY3" fmla="*/ 36422 h 78928"/>
                <a:gd name="connsiteX4" fmla="*/ 80965 w 80964"/>
                <a:gd name="connsiteY4" fmla="*/ 50763 h 78928"/>
                <a:gd name="connsiteX5" fmla="*/ 58429 w 80964"/>
                <a:gd name="connsiteY5" fmla="*/ 55838 h 78928"/>
                <a:gd name="connsiteX6" fmla="*/ 58492 w 80964"/>
                <a:gd name="connsiteY6" fmla="*/ 78928 h 78928"/>
                <a:gd name="connsiteX7" fmla="*/ 40489 w 80964"/>
                <a:gd name="connsiteY7" fmla="*/ 64486 h 78928"/>
                <a:gd name="connsiteX8" fmla="*/ 22472 w 80964"/>
                <a:gd name="connsiteY8" fmla="*/ 78928 h 78928"/>
                <a:gd name="connsiteX9" fmla="*/ 22536 w 80964"/>
                <a:gd name="connsiteY9" fmla="*/ 55838 h 78928"/>
                <a:gd name="connsiteX10" fmla="*/ 0 w 80964"/>
                <a:gd name="connsiteY10" fmla="*/ 50763 h 78928"/>
                <a:gd name="connsiteX11" fmla="*/ 18092 w 80964"/>
                <a:gd name="connsiteY11" fmla="*/ 36422 h 78928"/>
                <a:gd name="connsiteX12" fmla="*/ 8017 w 80964"/>
                <a:gd name="connsiteY12" fmla="*/ 15642 h 78928"/>
                <a:gd name="connsiteX13" fmla="*/ 30515 w 80964"/>
                <a:gd name="connsiteY13" fmla="*/ 20843 h 78928"/>
                <a:gd name="connsiteX14" fmla="*/ 40489 w 80964"/>
                <a:gd name="connsiteY14" fmla="*/ 0 h 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964" h="78928">
                  <a:moveTo>
                    <a:pt x="40489" y="0"/>
                  </a:moveTo>
                  <a:lnTo>
                    <a:pt x="50450" y="20843"/>
                  </a:lnTo>
                  <a:lnTo>
                    <a:pt x="72948" y="15642"/>
                  </a:lnTo>
                  <a:lnTo>
                    <a:pt x="62873" y="36422"/>
                  </a:lnTo>
                  <a:lnTo>
                    <a:pt x="80965" y="50763"/>
                  </a:lnTo>
                  <a:lnTo>
                    <a:pt x="58429" y="55838"/>
                  </a:lnTo>
                  <a:lnTo>
                    <a:pt x="58492" y="78928"/>
                  </a:lnTo>
                  <a:lnTo>
                    <a:pt x="40489" y="64486"/>
                  </a:lnTo>
                  <a:lnTo>
                    <a:pt x="22472" y="78928"/>
                  </a:lnTo>
                  <a:lnTo>
                    <a:pt x="22536" y="55838"/>
                  </a:lnTo>
                  <a:lnTo>
                    <a:pt x="0" y="50763"/>
                  </a:lnTo>
                  <a:lnTo>
                    <a:pt x="18092" y="36422"/>
                  </a:lnTo>
                  <a:lnTo>
                    <a:pt x="8017" y="15642"/>
                  </a:lnTo>
                  <a:lnTo>
                    <a:pt x="30515" y="20843"/>
                  </a:lnTo>
                  <a:lnTo>
                    <a:pt x="40489" y="0"/>
                  </a:lnTo>
                  <a:close/>
                </a:path>
              </a:pathLst>
            </a:custGeom>
            <a:solidFill>
              <a:srgbClr val="FFFFFF"/>
            </a:solidFill>
            <a:ln w="1262" cap="flat">
              <a:noFill/>
              <a:prstDash val="solid"/>
              <a:miter/>
            </a:ln>
          </p:spPr>
          <p:txBody>
            <a:bodyPr rtlCol="0" anchor="ctr"/>
            <a:lstStyle/>
            <a:p>
              <a:endParaRPr lang="en-QA"/>
            </a:p>
          </p:txBody>
        </p:sp>
      </p:grpSp>
      <p:grpSp>
        <p:nvGrpSpPr>
          <p:cNvPr id="9224" name="Graphic 2">
            <a:extLst>
              <a:ext uri="{FF2B5EF4-FFF2-40B4-BE49-F238E27FC236}">
                <a16:creationId xmlns:a16="http://schemas.microsoft.com/office/drawing/2014/main" id="{7E872894-058D-39FF-1AFB-3AC630FA794B}"/>
              </a:ext>
            </a:extLst>
          </p:cNvPr>
          <p:cNvGrpSpPr/>
          <p:nvPr/>
        </p:nvGrpSpPr>
        <p:grpSpPr>
          <a:xfrm>
            <a:off x="10409115" y="3520289"/>
            <a:ext cx="855664" cy="570429"/>
            <a:chOff x="8228546" y="6464255"/>
            <a:chExt cx="647668" cy="431768"/>
          </a:xfrm>
        </p:grpSpPr>
        <p:sp>
          <p:nvSpPr>
            <p:cNvPr id="9225" name="Freeform 9224">
              <a:extLst>
                <a:ext uri="{FF2B5EF4-FFF2-40B4-BE49-F238E27FC236}">
                  <a16:creationId xmlns:a16="http://schemas.microsoft.com/office/drawing/2014/main" id="{0DFCAACA-0DA6-2B3B-4BCC-2E30A6C1F130}"/>
                </a:ext>
              </a:extLst>
            </p:cNvPr>
            <p:cNvSpPr/>
            <p:nvPr/>
          </p:nvSpPr>
          <p:spPr>
            <a:xfrm>
              <a:off x="8228546" y="6464268"/>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6DA544"/>
            </a:solidFill>
            <a:ln w="1262" cap="flat">
              <a:noFill/>
              <a:prstDash val="solid"/>
              <a:miter/>
            </a:ln>
          </p:spPr>
          <p:txBody>
            <a:bodyPr rtlCol="0" anchor="ctr"/>
            <a:lstStyle/>
            <a:p>
              <a:endParaRPr lang="en-QA"/>
            </a:p>
          </p:txBody>
        </p:sp>
        <p:sp>
          <p:nvSpPr>
            <p:cNvPr id="9226" name="Freeform 9225">
              <a:extLst>
                <a:ext uri="{FF2B5EF4-FFF2-40B4-BE49-F238E27FC236}">
                  <a16:creationId xmlns:a16="http://schemas.microsoft.com/office/drawing/2014/main" id="{7C32A26B-9FD4-8E93-1D27-C52EE9F27592}"/>
                </a:ext>
              </a:extLst>
            </p:cNvPr>
            <p:cNvSpPr/>
            <p:nvPr/>
          </p:nvSpPr>
          <p:spPr>
            <a:xfrm>
              <a:off x="8228546" y="6498101"/>
              <a:ext cx="647668" cy="364076"/>
            </a:xfrm>
            <a:custGeom>
              <a:avLst/>
              <a:gdLst>
                <a:gd name="connsiteX0" fmla="*/ 273069 w 647668"/>
                <a:gd name="connsiteY0" fmla="*/ 182045 h 364076"/>
                <a:gd name="connsiteX1" fmla="*/ 0 w 647668"/>
                <a:gd name="connsiteY1" fmla="*/ 364077 h 364076"/>
                <a:gd name="connsiteX2" fmla="*/ 0 w 647668"/>
                <a:gd name="connsiteY2" fmla="*/ 0 h 364076"/>
                <a:gd name="connsiteX3" fmla="*/ 273069 w 647668"/>
                <a:gd name="connsiteY3" fmla="*/ 182045 h 364076"/>
                <a:gd name="connsiteX4" fmla="*/ 647668 w 647668"/>
                <a:gd name="connsiteY4" fmla="*/ 0 h 364076"/>
                <a:gd name="connsiteX5" fmla="*/ 647668 w 647668"/>
                <a:gd name="connsiteY5" fmla="*/ 364077 h 364076"/>
                <a:gd name="connsiteX6" fmla="*/ 374600 w 647668"/>
                <a:gd name="connsiteY6" fmla="*/ 182045 h 364076"/>
                <a:gd name="connsiteX7" fmla="*/ 647668 w 647668"/>
                <a:gd name="connsiteY7" fmla="*/ 0 h 3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668" h="364076">
                  <a:moveTo>
                    <a:pt x="273069" y="182045"/>
                  </a:moveTo>
                  <a:lnTo>
                    <a:pt x="0" y="364077"/>
                  </a:lnTo>
                  <a:lnTo>
                    <a:pt x="0" y="0"/>
                  </a:lnTo>
                  <a:lnTo>
                    <a:pt x="273069" y="182045"/>
                  </a:lnTo>
                  <a:close/>
                  <a:moveTo>
                    <a:pt x="647668" y="0"/>
                  </a:moveTo>
                  <a:lnTo>
                    <a:pt x="647668" y="364077"/>
                  </a:lnTo>
                  <a:lnTo>
                    <a:pt x="374600" y="182045"/>
                  </a:lnTo>
                  <a:lnTo>
                    <a:pt x="647668" y="0"/>
                  </a:lnTo>
                  <a:close/>
                </a:path>
              </a:pathLst>
            </a:custGeom>
            <a:solidFill>
              <a:srgbClr val="000000"/>
            </a:solidFill>
            <a:ln w="1262" cap="flat">
              <a:noFill/>
              <a:prstDash val="solid"/>
              <a:miter/>
            </a:ln>
          </p:spPr>
          <p:txBody>
            <a:bodyPr rtlCol="0" anchor="ctr"/>
            <a:lstStyle/>
            <a:p>
              <a:endParaRPr lang="en-QA"/>
            </a:p>
          </p:txBody>
        </p:sp>
        <p:sp>
          <p:nvSpPr>
            <p:cNvPr id="9227" name="Freeform 9226">
              <a:extLst>
                <a:ext uri="{FF2B5EF4-FFF2-40B4-BE49-F238E27FC236}">
                  <a16:creationId xmlns:a16="http://schemas.microsoft.com/office/drawing/2014/main" id="{B4EAD6F4-25BD-AD94-6827-151EE85C850C}"/>
                </a:ext>
              </a:extLst>
            </p:cNvPr>
            <p:cNvSpPr/>
            <p:nvPr/>
          </p:nvSpPr>
          <p:spPr>
            <a:xfrm>
              <a:off x="8228546" y="6464255"/>
              <a:ext cx="647668" cy="431768"/>
            </a:xfrm>
            <a:custGeom>
              <a:avLst/>
              <a:gdLst>
                <a:gd name="connsiteX0" fmla="*/ 647668 w 647668"/>
                <a:gd name="connsiteY0" fmla="*/ 33846 h 431768"/>
                <a:gd name="connsiteX1" fmla="*/ 374600 w 647668"/>
                <a:gd name="connsiteY1" fmla="*/ 215890 h 431768"/>
                <a:gd name="connsiteX2" fmla="*/ 647668 w 647668"/>
                <a:gd name="connsiteY2" fmla="*/ 397922 h 431768"/>
                <a:gd name="connsiteX3" fmla="*/ 647668 w 647668"/>
                <a:gd name="connsiteY3" fmla="*/ 431769 h 431768"/>
                <a:gd name="connsiteX4" fmla="*/ 596915 w 647668"/>
                <a:gd name="connsiteY4" fmla="*/ 431769 h 431768"/>
                <a:gd name="connsiteX5" fmla="*/ 323834 w 647668"/>
                <a:gd name="connsiteY5" fmla="*/ 249724 h 431768"/>
                <a:gd name="connsiteX6" fmla="*/ 50753 w 647668"/>
                <a:gd name="connsiteY6" fmla="*/ 431769 h 431768"/>
                <a:gd name="connsiteX7" fmla="*/ 0 w 647668"/>
                <a:gd name="connsiteY7" fmla="*/ 431769 h 431768"/>
                <a:gd name="connsiteX8" fmla="*/ 0 w 647668"/>
                <a:gd name="connsiteY8" fmla="*/ 397922 h 431768"/>
                <a:gd name="connsiteX9" fmla="*/ 273069 w 647668"/>
                <a:gd name="connsiteY9" fmla="*/ 215890 h 431768"/>
                <a:gd name="connsiteX10" fmla="*/ 0 w 647668"/>
                <a:gd name="connsiteY10" fmla="*/ 33846 h 431768"/>
                <a:gd name="connsiteX11" fmla="*/ 0 w 647668"/>
                <a:gd name="connsiteY11" fmla="*/ 0 h 431768"/>
                <a:gd name="connsiteX12" fmla="*/ 50753 w 647668"/>
                <a:gd name="connsiteY12" fmla="*/ 0 h 431768"/>
                <a:gd name="connsiteX13" fmla="*/ 323834 w 647668"/>
                <a:gd name="connsiteY13" fmla="*/ 182044 h 431768"/>
                <a:gd name="connsiteX14" fmla="*/ 596915 w 647668"/>
                <a:gd name="connsiteY14" fmla="*/ 0 h 431768"/>
                <a:gd name="connsiteX15" fmla="*/ 647668 w 647668"/>
                <a:gd name="connsiteY15" fmla="*/ 0 h 431768"/>
                <a:gd name="connsiteX16" fmla="*/ 647668 w 647668"/>
                <a:gd name="connsiteY16" fmla="*/ 33846 h 431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7668" h="431768">
                  <a:moveTo>
                    <a:pt x="647668" y="33846"/>
                  </a:moveTo>
                  <a:lnTo>
                    <a:pt x="374600" y="215890"/>
                  </a:lnTo>
                  <a:lnTo>
                    <a:pt x="647668" y="397922"/>
                  </a:lnTo>
                  <a:lnTo>
                    <a:pt x="647668" y="431769"/>
                  </a:lnTo>
                  <a:lnTo>
                    <a:pt x="596915" y="431769"/>
                  </a:lnTo>
                  <a:lnTo>
                    <a:pt x="323834" y="249724"/>
                  </a:lnTo>
                  <a:lnTo>
                    <a:pt x="50753" y="431769"/>
                  </a:lnTo>
                  <a:lnTo>
                    <a:pt x="0" y="431769"/>
                  </a:lnTo>
                  <a:lnTo>
                    <a:pt x="0" y="397922"/>
                  </a:lnTo>
                  <a:lnTo>
                    <a:pt x="273069" y="215890"/>
                  </a:lnTo>
                  <a:lnTo>
                    <a:pt x="0" y="33846"/>
                  </a:lnTo>
                  <a:lnTo>
                    <a:pt x="0" y="0"/>
                  </a:lnTo>
                  <a:lnTo>
                    <a:pt x="50753" y="0"/>
                  </a:lnTo>
                  <a:lnTo>
                    <a:pt x="323834" y="182044"/>
                  </a:lnTo>
                  <a:lnTo>
                    <a:pt x="596915" y="0"/>
                  </a:lnTo>
                  <a:lnTo>
                    <a:pt x="647668" y="0"/>
                  </a:lnTo>
                  <a:lnTo>
                    <a:pt x="647668" y="33846"/>
                  </a:lnTo>
                  <a:close/>
                </a:path>
              </a:pathLst>
            </a:custGeom>
            <a:solidFill>
              <a:srgbClr val="0052B4"/>
            </a:solidFill>
            <a:ln w="1262" cap="flat">
              <a:noFill/>
              <a:prstDash val="solid"/>
              <a:miter/>
            </a:ln>
          </p:spPr>
          <p:txBody>
            <a:bodyPr rtlCol="0" anchor="ctr"/>
            <a:lstStyle/>
            <a:p>
              <a:endParaRPr lang="en-QA"/>
            </a:p>
          </p:txBody>
        </p:sp>
        <p:sp>
          <p:nvSpPr>
            <p:cNvPr id="9228" name="Freeform 9227">
              <a:extLst>
                <a:ext uri="{FF2B5EF4-FFF2-40B4-BE49-F238E27FC236}">
                  <a16:creationId xmlns:a16="http://schemas.microsoft.com/office/drawing/2014/main" id="{E37C36AB-3E33-D1FB-C30C-0BD9261A6709}"/>
                </a:ext>
              </a:extLst>
            </p:cNvPr>
            <p:cNvSpPr/>
            <p:nvPr/>
          </p:nvSpPr>
          <p:spPr>
            <a:xfrm>
              <a:off x="8228546" y="6464255"/>
              <a:ext cx="647668" cy="431768"/>
            </a:xfrm>
            <a:custGeom>
              <a:avLst/>
              <a:gdLst>
                <a:gd name="connsiteX0" fmla="*/ 647668 w 647668"/>
                <a:gd name="connsiteY0" fmla="*/ 33846 h 431768"/>
                <a:gd name="connsiteX1" fmla="*/ 374600 w 647668"/>
                <a:gd name="connsiteY1" fmla="*/ 215890 h 431768"/>
                <a:gd name="connsiteX2" fmla="*/ 647668 w 647668"/>
                <a:gd name="connsiteY2" fmla="*/ 397922 h 431768"/>
                <a:gd name="connsiteX3" fmla="*/ 647668 w 647668"/>
                <a:gd name="connsiteY3" fmla="*/ 431769 h 431768"/>
                <a:gd name="connsiteX4" fmla="*/ 596915 w 647668"/>
                <a:gd name="connsiteY4" fmla="*/ 431769 h 431768"/>
                <a:gd name="connsiteX5" fmla="*/ 323834 w 647668"/>
                <a:gd name="connsiteY5" fmla="*/ 249724 h 431768"/>
                <a:gd name="connsiteX6" fmla="*/ 50753 w 647668"/>
                <a:gd name="connsiteY6" fmla="*/ 431769 h 431768"/>
                <a:gd name="connsiteX7" fmla="*/ 0 w 647668"/>
                <a:gd name="connsiteY7" fmla="*/ 431769 h 431768"/>
                <a:gd name="connsiteX8" fmla="*/ 0 w 647668"/>
                <a:gd name="connsiteY8" fmla="*/ 397922 h 431768"/>
                <a:gd name="connsiteX9" fmla="*/ 273069 w 647668"/>
                <a:gd name="connsiteY9" fmla="*/ 215890 h 431768"/>
                <a:gd name="connsiteX10" fmla="*/ 0 w 647668"/>
                <a:gd name="connsiteY10" fmla="*/ 33846 h 431768"/>
                <a:gd name="connsiteX11" fmla="*/ 0 w 647668"/>
                <a:gd name="connsiteY11" fmla="*/ 0 h 431768"/>
                <a:gd name="connsiteX12" fmla="*/ 50753 w 647668"/>
                <a:gd name="connsiteY12" fmla="*/ 0 h 431768"/>
                <a:gd name="connsiteX13" fmla="*/ 323834 w 647668"/>
                <a:gd name="connsiteY13" fmla="*/ 182044 h 431768"/>
                <a:gd name="connsiteX14" fmla="*/ 596915 w 647668"/>
                <a:gd name="connsiteY14" fmla="*/ 0 h 431768"/>
                <a:gd name="connsiteX15" fmla="*/ 647668 w 647668"/>
                <a:gd name="connsiteY15" fmla="*/ 0 h 431768"/>
                <a:gd name="connsiteX16" fmla="*/ 647668 w 647668"/>
                <a:gd name="connsiteY16" fmla="*/ 33846 h 431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7668" h="431768">
                  <a:moveTo>
                    <a:pt x="647668" y="33846"/>
                  </a:moveTo>
                  <a:lnTo>
                    <a:pt x="374600" y="215890"/>
                  </a:lnTo>
                  <a:lnTo>
                    <a:pt x="647668" y="397922"/>
                  </a:lnTo>
                  <a:lnTo>
                    <a:pt x="647668" y="431769"/>
                  </a:lnTo>
                  <a:lnTo>
                    <a:pt x="596915" y="431769"/>
                  </a:lnTo>
                  <a:lnTo>
                    <a:pt x="323834" y="249724"/>
                  </a:lnTo>
                  <a:lnTo>
                    <a:pt x="50753" y="431769"/>
                  </a:lnTo>
                  <a:lnTo>
                    <a:pt x="0" y="431769"/>
                  </a:lnTo>
                  <a:lnTo>
                    <a:pt x="0" y="397922"/>
                  </a:lnTo>
                  <a:lnTo>
                    <a:pt x="273069" y="215890"/>
                  </a:lnTo>
                  <a:lnTo>
                    <a:pt x="0" y="33846"/>
                  </a:lnTo>
                  <a:lnTo>
                    <a:pt x="0" y="0"/>
                  </a:lnTo>
                  <a:lnTo>
                    <a:pt x="50753" y="0"/>
                  </a:lnTo>
                  <a:lnTo>
                    <a:pt x="323834" y="182044"/>
                  </a:lnTo>
                  <a:lnTo>
                    <a:pt x="596915" y="0"/>
                  </a:lnTo>
                  <a:lnTo>
                    <a:pt x="647668" y="0"/>
                  </a:lnTo>
                  <a:lnTo>
                    <a:pt x="647668" y="33846"/>
                  </a:lnTo>
                  <a:close/>
                </a:path>
              </a:pathLst>
            </a:custGeom>
            <a:solidFill>
              <a:srgbClr val="FFDA44"/>
            </a:solidFill>
            <a:ln w="1262" cap="flat">
              <a:noFill/>
              <a:prstDash val="solid"/>
              <a:miter/>
            </a:ln>
          </p:spPr>
          <p:txBody>
            <a:bodyPr rtlCol="0" anchor="ctr"/>
            <a:lstStyle/>
            <a:p>
              <a:endParaRPr lang="en-QA"/>
            </a:p>
          </p:txBody>
        </p:sp>
      </p:grpSp>
      <p:grpSp>
        <p:nvGrpSpPr>
          <p:cNvPr id="9229" name="Graphic 2">
            <a:extLst>
              <a:ext uri="{FF2B5EF4-FFF2-40B4-BE49-F238E27FC236}">
                <a16:creationId xmlns:a16="http://schemas.microsoft.com/office/drawing/2014/main" id="{40D7B74F-1898-621B-2BCE-D39053B14D79}"/>
              </a:ext>
            </a:extLst>
          </p:cNvPr>
          <p:cNvGrpSpPr/>
          <p:nvPr/>
        </p:nvGrpSpPr>
        <p:grpSpPr>
          <a:xfrm>
            <a:off x="10409115" y="9944944"/>
            <a:ext cx="855664" cy="570413"/>
            <a:chOff x="8228546" y="11327194"/>
            <a:chExt cx="647668" cy="431756"/>
          </a:xfrm>
        </p:grpSpPr>
        <p:sp>
          <p:nvSpPr>
            <p:cNvPr id="9230" name="Freeform 9229">
              <a:extLst>
                <a:ext uri="{FF2B5EF4-FFF2-40B4-BE49-F238E27FC236}">
                  <a16:creationId xmlns:a16="http://schemas.microsoft.com/office/drawing/2014/main" id="{F93453A2-93F7-73BE-4BEF-CBBFE1121A6A}"/>
                </a:ext>
              </a:extLst>
            </p:cNvPr>
            <p:cNvSpPr/>
            <p:nvPr/>
          </p:nvSpPr>
          <p:spPr>
            <a:xfrm>
              <a:off x="8228546" y="1132719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231" name="Freeform 9230">
              <a:extLst>
                <a:ext uri="{FF2B5EF4-FFF2-40B4-BE49-F238E27FC236}">
                  <a16:creationId xmlns:a16="http://schemas.microsoft.com/office/drawing/2014/main" id="{96FEBC4E-DA51-1924-2DE2-4B58C8723F5F}"/>
                </a:ext>
              </a:extLst>
            </p:cNvPr>
            <p:cNvSpPr/>
            <p:nvPr/>
          </p:nvSpPr>
          <p:spPr>
            <a:xfrm>
              <a:off x="8228546" y="11327194"/>
              <a:ext cx="647668" cy="431756"/>
            </a:xfrm>
            <a:custGeom>
              <a:avLst/>
              <a:gdLst>
                <a:gd name="connsiteX0" fmla="*/ 381026 w 647668"/>
                <a:gd name="connsiteY0" fmla="*/ 215878 h 431756"/>
                <a:gd name="connsiteX1" fmla="*/ 647668 w 647668"/>
                <a:gd name="connsiteY1" fmla="*/ 38126 h 431756"/>
                <a:gd name="connsiteX2" fmla="*/ 647668 w 647668"/>
                <a:gd name="connsiteY2" fmla="*/ 0 h 431756"/>
                <a:gd name="connsiteX3" fmla="*/ 590477 w 647668"/>
                <a:gd name="connsiteY3" fmla="*/ 0 h 431756"/>
                <a:gd name="connsiteX4" fmla="*/ 323834 w 647668"/>
                <a:gd name="connsiteY4" fmla="*/ 177752 h 431756"/>
                <a:gd name="connsiteX5" fmla="*/ 57192 w 647668"/>
                <a:gd name="connsiteY5" fmla="*/ 0 h 431756"/>
                <a:gd name="connsiteX6" fmla="*/ 0 w 647668"/>
                <a:gd name="connsiteY6" fmla="*/ 0 h 431756"/>
                <a:gd name="connsiteX7" fmla="*/ 0 w 647668"/>
                <a:gd name="connsiteY7" fmla="*/ 38126 h 431756"/>
                <a:gd name="connsiteX8" fmla="*/ 266643 w 647668"/>
                <a:gd name="connsiteY8" fmla="*/ 215878 h 431756"/>
                <a:gd name="connsiteX9" fmla="*/ 0 w 647668"/>
                <a:gd name="connsiteY9" fmla="*/ 393630 h 431756"/>
                <a:gd name="connsiteX10" fmla="*/ 0 w 647668"/>
                <a:gd name="connsiteY10" fmla="*/ 431756 h 431756"/>
                <a:gd name="connsiteX11" fmla="*/ 57192 w 647668"/>
                <a:gd name="connsiteY11" fmla="*/ 431756 h 431756"/>
                <a:gd name="connsiteX12" fmla="*/ 323834 w 647668"/>
                <a:gd name="connsiteY12" fmla="*/ 254004 h 431756"/>
                <a:gd name="connsiteX13" fmla="*/ 590477 w 647668"/>
                <a:gd name="connsiteY13" fmla="*/ 431756 h 431756"/>
                <a:gd name="connsiteX14" fmla="*/ 647668 w 647668"/>
                <a:gd name="connsiteY14" fmla="*/ 431756 h 431756"/>
                <a:gd name="connsiteX15" fmla="*/ 647668 w 647668"/>
                <a:gd name="connsiteY15" fmla="*/ 393630 h 431756"/>
                <a:gd name="connsiteX16" fmla="*/ 381026 w 647668"/>
                <a:gd name="connsiteY16" fmla="*/ 215878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7668" h="431756">
                  <a:moveTo>
                    <a:pt x="381026" y="215878"/>
                  </a:moveTo>
                  <a:lnTo>
                    <a:pt x="647668" y="38126"/>
                  </a:lnTo>
                  <a:lnTo>
                    <a:pt x="647668" y="0"/>
                  </a:lnTo>
                  <a:lnTo>
                    <a:pt x="590477" y="0"/>
                  </a:lnTo>
                  <a:lnTo>
                    <a:pt x="323834" y="177752"/>
                  </a:lnTo>
                  <a:lnTo>
                    <a:pt x="57192" y="0"/>
                  </a:lnTo>
                  <a:lnTo>
                    <a:pt x="0" y="0"/>
                  </a:lnTo>
                  <a:lnTo>
                    <a:pt x="0" y="38126"/>
                  </a:lnTo>
                  <a:lnTo>
                    <a:pt x="266643" y="215878"/>
                  </a:lnTo>
                  <a:lnTo>
                    <a:pt x="0" y="393630"/>
                  </a:lnTo>
                  <a:lnTo>
                    <a:pt x="0" y="431756"/>
                  </a:lnTo>
                  <a:lnTo>
                    <a:pt x="57192" y="431756"/>
                  </a:lnTo>
                  <a:lnTo>
                    <a:pt x="323834" y="254004"/>
                  </a:lnTo>
                  <a:lnTo>
                    <a:pt x="590477" y="431756"/>
                  </a:lnTo>
                  <a:lnTo>
                    <a:pt x="647668" y="431756"/>
                  </a:lnTo>
                  <a:lnTo>
                    <a:pt x="647668" y="393630"/>
                  </a:lnTo>
                  <a:lnTo>
                    <a:pt x="381026" y="215878"/>
                  </a:lnTo>
                  <a:close/>
                </a:path>
              </a:pathLst>
            </a:custGeom>
            <a:solidFill>
              <a:srgbClr val="D80027"/>
            </a:solidFill>
            <a:ln w="1262" cap="flat">
              <a:noFill/>
              <a:prstDash val="solid"/>
              <a:miter/>
            </a:ln>
          </p:spPr>
          <p:txBody>
            <a:bodyPr rtlCol="0" anchor="ctr"/>
            <a:lstStyle/>
            <a:p>
              <a:endParaRPr lang="en-QA"/>
            </a:p>
          </p:txBody>
        </p:sp>
        <p:sp>
          <p:nvSpPr>
            <p:cNvPr id="9232" name="Freeform 9231">
              <a:extLst>
                <a:ext uri="{FF2B5EF4-FFF2-40B4-BE49-F238E27FC236}">
                  <a16:creationId xmlns:a16="http://schemas.microsoft.com/office/drawing/2014/main" id="{1DF8EE7C-1EC3-8D32-E168-BE65266D761C}"/>
                </a:ext>
              </a:extLst>
            </p:cNvPr>
            <p:cNvSpPr/>
            <p:nvPr/>
          </p:nvSpPr>
          <p:spPr>
            <a:xfrm>
              <a:off x="8518545" y="11345877"/>
              <a:ext cx="66407" cy="44691"/>
            </a:xfrm>
            <a:custGeom>
              <a:avLst/>
              <a:gdLst>
                <a:gd name="connsiteX0" fmla="*/ 5050 w 66407"/>
                <a:gd name="connsiteY0" fmla="*/ 37621 h 44691"/>
                <a:gd name="connsiteX1" fmla="*/ 33204 w 66407"/>
                <a:gd name="connsiteY1" fmla="*/ 44691 h 44691"/>
                <a:gd name="connsiteX2" fmla="*/ 61358 w 66407"/>
                <a:gd name="connsiteY2" fmla="*/ 37621 h 44691"/>
                <a:gd name="connsiteX3" fmla="*/ 66408 w 66407"/>
                <a:gd name="connsiteY3" fmla="*/ 11236 h 44691"/>
                <a:gd name="connsiteX4" fmla="*/ 47596 w 66407"/>
                <a:gd name="connsiteY4" fmla="*/ 19442 h 44691"/>
                <a:gd name="connsiteX5" fmla="*/ 33204 w 66407"/>
                <a:gd name="connsiteY5" fmla="*/ 0 h 44691"/>
                <a:gd name="connsiteX6" fmla="*/ 18811 w 66407"/>
                <a:gd name="connsiteY6" fmla="*/ 19442 h 44691"/>
                <a:gd name="connsiteX7" fmla="*/ 0 w 66407"/>
                <a:gd name="connsiteY7" fmla="*/ 11236 h 44691"/>
                <a:gd name="connsiteX8" fmla="*/ 5050 w 66407"/>
                <a:gd name="connsiteY8" fmla="*/ 37621 h 4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407" h="44691">
                  <a:moveTo>
                    <a:pt x="5050" y="37621"/>
                  </a:moveTo>
                  <a:lnTo>
                    <a:pt x="33204" y="44691"/>
                  </a:lnTo>
                  <a:lnTo>
                    <a:pt x="61358" y="37621"/>
                  </a:lnTo>
                  <a:lnTo>
                    <a:pt x="66408" y="11236"/>
                  </a:lnTo>
                  <a:lnTo>
                    <a:pt x="47596" y="19442"/>
                  </a:lnTo>
                  <a:lnTo>
                    <a:pt x="33204" y="0"/>
                  </a:lnTo>
                  <a:lnTo>
                    <a:pt x="18811" y="19442"/>
                  </a:lnTo>
                  <a:lnTo>
                    <a:pt x="0" y="11236"/>
                  </a:lnTo>
                  <a:lnTo>
                    <a:pt x="5050" y="37621"/>
                  </a:lnTo>
                  <a:close/>
                </a:path>
              </a:pathLst>
            </a:custGeom>
            <a:solidFill>
              <a:srgbClr val="FFDA44"/>
            </a:solidFill>
            <a:ln w="1262" cap="flat">
              <a:noFill/>
              <a:prstDash val="solid"/>
              <a:miter/>
            </a:ln>
          </p:spPr>
          <p:txBody>
            <a:bodyPr rtlCol="0" anchor="ctr"/>
            <a:lstStyle/>
            <a:p>
              <a:endParaRPr lang="en-QA"/>
            </a:p>
          </p:txBody>
        </p:sp>
        <p:sp>
          <p:nvSpPr>
            <p:cNvPr id="9233" name="Freeform 9232">
              <a:extLst>
                <a:ext uri="{FF2B5EF4-FFF2-40B4-BE49-F238E27FC236}">
                  <a16:creationId xmlns:a16="http://schemas.microsoft.com/office/drawing/2014/main" id="{01791B00-654B-D86A-0094-216B31DB7FC3}"/>
                </a:ext>
              </a:extLst>
            </p:cNvPr>
            <p:cNvSpPr/>
            <p:nvPr/>
          </p:nvSpPr>
          <p:spPr>
            <a:xfrm>
              <a:off x="8518545" y="11377186"/>
              <a:ext cx="66407" cy="96198"/>
            </a:xfrm>
            <a:custGeom>
              <a:avLst/>
              <a:gdLst>
                <a:gd name="connsiteX0" fmla="*/ 5050 w 66407"/>
                <a:gd name="connsiteY0" fmla="*/ 6312 h 96198"/>
                <a:gd name="connsiteX1" fmla="*/ 0 w 66407"/>
                <a:gd name="connsiteY1" fmla="*/ 44060 h 96198"/>
                <a:gd name="connsiteX2" fmla="*/ 33204 w 66407"/>
                <a:gd name="connsiteY2" fmla="*/ 96199 h 96198"/>
                <a:gd name="connsiteX3" fmla="*/ 66408 w 66407"/>
                <a:gd name="connsiteY3" fmla="*/ 44060 h 96198"/>
                <a:gd name="connsiteX4" fmla="*/ 61358 w 66407"/>
                <a:gd name="connsiteY4" fmla="*/ 6312 h 96198"/>
                <a:gd name="connsiteX5" fmla="*/ 33204 w 66407"/>
                <a:gd name="connsiteY5" fmla="*/ 0 h 96198"/>
                <a:gd name="connsiteX6" fmla="*/ 5050 w 66407"/>
                <a:gd name="connsiteY6" fmla="*/ 6312 h 9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407" h="96198">
                  <a:moveTo>
                    <a:pt x="5050" y="6312"/>
                  </a:moveTo>
                  <a:cubicBezTo>
                    <a:pt x="5050" y="6312"/>
                    <a:pt x="0" y="22598"/>
                    <a:pt x="0" y="44060"/>
                  </a:cubicBezTo>
                  <a:cubicBezTo>
                    <a:pt x="0" y="79281"/>
                    <a:pt x="33204" y="96199"/>
                    <a:pt x="33204" y="96199"/>
                  </a:cubicBezTo>
                  <a:cubicBezTo>
                    <a:pt x="33204" y="96199"/>
                    <a:pt x="66408" y="76631"/>
                    <a:pt x="66408" y="44060"/>
                  </a:cubicBezTo>
                  <a:cubicBezTo>
                    <a:pt x="66408" y="24618"/>
                    <a:pt x="61358" y="6312"/>
                    <a:pt x="61358" y="6312"/>
                  </a:cubicBezTo>
                  <a:cubicBezTo>
                    <a:pt x="61358" y="6312"/>
                    <a:pt x="51132" y="0"/>
                    <a:pt x="33204" y="0"/>
                  </a:cubicBezTo>
                  <a:cubicBezTo>
                    <a:pt x="15276" y="0"/>
                    <a:pt x="5050" y="6312"/>
                    <a:pt x="5050" y="6312"/>
                  </a:cubicBezTo>
                  <a:close/>
                </a:path>
              </a:pathLst>
            </a:custGeom>
            <a:solidFill>
              <a:srgbClr val="D80027"/>
            </a:solidFill>
            <a:ln w="1262" cap="flat">
              <a:noFill/>
              <a:prstDash val="solid"/>
              <a:miter/>
            </a:ln>
          </p:spPr>
          <p:txBody>
            <a:bodyPr rtlCol="0" anchor="ctr"/>
            <a:lstStyle/>
            <a:p>
              <a:endParaRPr lang="en-QA"/>
            </a:p>
          </p:txBody>
        </p:sp>
      </p:grpSp>
      <p:grpSp>
        <p:nvGrpSpPr>
          <p:cNvPr id="9242" name="Graphic 2">
            <a:extLst>
              <a:ext uri="{FF2B5EF4-FFF2-40B4-BE49-F238E27FC236}">
                <a16:creationId xmlns:a16="http://schemas.microsoft.com/office/drawing/2014/main" id="{9C9976DC-07E2-6F9E-C531-220D5FA2FDBE}"/>
              </a:ext>
            </a:extLst>
          </p:cNvPr>
          <p:cNvGrpSpPr/>
          <p:nvPr/>
        </p:nvGrpSpPr>
        <p:grpSpPr>
          <a:xfrm>
            <a:off x="10409115" y="8874168"/>
            <a:ext cx="855664" cy="570413"/>
            <a:chOff x="8228546" y="10516704"/>
            <a:chExt cx="647668" cy="431756"/>
          </a:xfrm>
        </p:grpSpPr>
        <p:sp>
          <p:nvSpPr>
            <p:cNvPr id="9243" name="Freeform 9242">
              <a:extLst>
                <a:ext uri="{FF2B5EF4-FFF2-40B4-BE49-F238E27FC236}">
                  <a16:creationId xmlns:a16="http://schemas.microsoft.com/office/drawing/2014/main" id="{DC34A4A8-7F0E-C3A8-3056-C10C38D77C7F}"/>
                </a:ext>
              </a:extLst>
            </p:cNvPr>
            <p:cNvSpPr/>
            <p:nvPr/>
          </p:nvSpPr>
          <p:spPr>
            <a:xfrm>
              <a:off x="8228546" y="10516704"/>
              <a:ext cx="646405" cy="431756"/>
            </a:xfrm>
            <a:custGeom>
              <a:avLst/>
              <a:gdLst>
                <a:gd name="connsiteX0" fmla="*/ 0 w 646405"/>
                <a:gd name="connsiteY0" fmla="*/ 0 h 431756"/>
                <a:gd name="connsiteX1" fmla="*/ 646406 w 646405"/>
                <a:gd name="connsiteY1" fmla="*/ 0 h 431756"/>
                <a:gd name="connsiteX2" fmla="*/ 646406 w 646405"/>
                <a:gd name="connsiteY2" fmla="*/ 431756 h 431756"/>
                <a:gd name="connsiteX3" fmla="*/ 0 w 646405"/>
                <a:gd name="connsiteY3" fmla="*/ 431756 h 431756"/>
                <a:gd name="connsiteX4" fmla="*/ 0 w 646405"/>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405" h="431756">
                  <a:moveTo>
                    <a:pt x="0" y="0"/>
                  </a:moveTo>
                  <a:lnTo>
                    <a:pt x="646406" y="0"/>
                  </a:lnTo>
                  <a:lnTo>
                    <a:pt x="646406"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244" name="Freeform 9243">
              <a:extLst>
                <a:ext uri="{FF2B5EF4-FFF2-40B4-BE49-F238E27FC236}">
                  <a16:creationId xmlns:a16="http://schemas.microsoft.com/office/drawing/2014/main" id="{E32609AB-5B2D-9273-6B3F-A19FBBDEEC5C}"/>
                </a:ext>
              </a:extLst>
            </p:cNvPr>
            <p:cNvSpPr/>
            <p:nvPr/>
          </p:nvSpPr>
          <p:spPr>
            <a:xfrm>
              <a:off x="8228546" y="10516704"/>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6DA544"/>
            </a:solidFill>
            <a:ln w="1262" cap="flat">
              <a:noFill/>
              <a:prstDash val="solid"/>
              <a:miter/>
            </a:ln>
          </p:spPr>
          <p:txBody>
            <a:bodyPr rtlCol="0" anchor="ctr"/>
            <a:lstStyle/>
            <a:p>
              <a:endParaRPr lang="en-QA"/>
            </a:p>
          </p:txBody>
        </p:sp>
        <p:sp>
          <p:nvSpPr>
            <p:cNvPr id="9245" name="Freeform 9244">
              <a:extLst>
                <a:ext uri="{FF2B5EF4-FFF2-40B4-BE49-F238E27FC236}">
                  <a16:creationId xmlns:a16="http://schemas.microsoft.com/office/drawing/2014/main" id="{446B46A2-303E-52EA-E191-1C226C0717F2}"/>
                </a:ext>
              </a:extLst>
            </p:cNvPr>
            <p:cNvSpPr/>
            <p:nvPr/>
          </p:nvSpPr>
          <p:spPr>
            <a:xfrm>
              <a:off x="8228546" y="10680569"/>
              <a:ext cx="647668" cy="267764"/>
            </a:xfrm>
            <a:custGeom>
              <a:avLst/>
              <a:gdLst>
                <a:gd name="connsiteX0" fmla="*/ 0 w 647668"/>
                <a:gd name="connsiteY0" fmla="*/ 123845 h 267764"/>
                <a:gd name="connsiteX1" fmla="*/ 647668 w 647668"/>
                <a:gd name="connsiteY1" fmla="*/ 123845 h 267764"/>
                <a:gd name="connsiteX2" fmla="*/ 647668 w 647668"/>
                <a:gd name="connsiteY2" fmla="*/ 267764 h 267764"/>
                <a:gd name="connsiteX3" fmla="*/ 0 w 647668"/>
                <a:gd name="connsiteY3" fmla="*/ 267764 h 267764"/>
                <a:gd name="connsiteX4" fmla="*/ 0 w 647668"/>
                <a:gd name="connsiteY4" fmla="*/ 123845 h 267764"/>
                <a:gd name="connsiteX5" fmla="*/ 351988 w 647668"/>
                <a:gd name="connsiteY5" fmla="*/ 6312 h 267764"/>
                <a:gd name="connsiteX6" fmla="*/ 357543 w 647668"/>
                <a:gd name="connsiteY6" fmla="*/ 56053 h 267764"/>
                <a:gd name="connsiteX7" fmla="*/ 332545 w 647668"/>
                <a:gd name="connsiteY7" fmla="*/ 86983 h 267764"/>
                <a:gd name="connsiteX8" fmla="*/ 332545 w 647668"/>
                <a:gd name="connsiteY8" fmla="*/ 5303 h 267764"/>
                <a:gd name="connsiteX9" fmla="*/ 323834 w 647668"/>
                <a:gd name="connsiteY9" fmla="*/ 0 h 267764"/>
                <a:gd name="connsiteX10" fmla="*/ 315123 w 647668"/>
                <a:gd name="connsiteY10" fmla="*/ 5303 h 267764"/>
                <a:gd name="connsiteX11" fmla="*/ 315123 w 647668"/>
                <a:gd name="connsiteY11" fmla="*/ 86983 h 267764"/>
                <a:gd name="connsiteX12" fmla="*/ 290125 w 647668"/>
                <a:gd name="connsiteY12" fmla="*/ 56053 h 267764"/>
                <a:gd name="connsiteX13" fmla="*/ 297448 w 647668"/>
                <a:gd name="connsiteY13" fmla="*/ 6565 h 267764"/>
                <a:gd name="connsiteX14" fmla="*/ 277500 w 647668"/>
                <a:gd name="connsiteY14" fmla="*/ 36864 h 267764"/>
                <a:gd name="connsiteX15" fmla="*/ 314744 w 647668"/>
                <a:gd name="connsiteY15" fmla="*/ 106045 h 267764"/>
                <a:gd name="connsiteX16" fmla="*/ 323834 w 647668"/>
                <a:gd name="connsiteY16" fmla="*/ 113115 h 267764"/>
                <a:gd name="connsiteX17" fmla="*/ 331409 w 647668"/>
                <a:gd name="connsiteY17" fmla="*/ 106171 h 267764"/>
                <a:gd name="connsiteX18" fmla="*/ 369158 w 647668"/>
                <a:gd name="connsiteY18" fmla="*/ 35980 h 267764"/>
                <a:gd name="connsiteX19" fmla="*/ 351988 w 647668"/>
                <a:gd name="connsiteY19" fmla="*/ 6312 h 26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7668" h="267764">
                  <a:moveTo>
                    <a:pt x="0" y="123845"/>
                  </a:moveTo>
                  <a:lnTo>
                    <a:pt x="647668" y="123845"/>
                  </a:lnTo>
                  <a:lnTo>
                    <a:pt x="647668" y="267764"/>
                  </a:lnTo>
                  <a:lnTo>
                    <a:pt x="0" y="267764"/>
                  </a:lnTo>
                  <a:lnTo>
                    <a:pt x="0" y="123845"/>
                  </a:lnTo>
                  <a:close/>
                  <a:moveTo>
                    <a:pt x="351988" y="6312"/>
                  </a:moveTo>
                  <a:cubicBezTo>
                    <a:pt x="352114" y="8837"/>
                    <a:pt x="362972" y="39389"/>
                    <a:pt x="357543" y="56053"/>
                  </a:cubicBezTo>
                  <a:cubicBezTo>
                    <a:pt x="349211" y="81680"/>
                    <a:pt x="337595" y="83574"/>
                    <a:pt x="332545" y="86983"/>
                  </a:cubicBezTo>
                  <a:lnTo>
                    <a:pt x="332545" y="5303"/>
                  </a:lnTo>
                  <a:lnTo>
                    <a:pt x="323834" y="0"/>
                  </a:lnTo>
                  <a:lnTo>
                    <a:pt x="315123" y="5303"/>
                  </a:lnTo>
                  <a:lnTo>
                    <a:pt x="315123" y="86983"/>
                  </a:lnTo>
                  <a:cubicBezTo>
                    <a:pt x="310073" y="83574"/>
                    <a:pt x="299468" y="83953"/>
                    <a:pt x="290125" y="56053"/>
                  </a:cubicBezTo>
                  <a:cubicBezTo>
                    <a:pt x="284696" y="40020"/>
                    <a:pt x="297321" y="8963"/>
                    <a:pt x="297448" y="6565"/>
                  </a:cubicBezTo>
                  <a:cubicBezTo>
                    <a:pt x="297448" y="6565"/>
                    <a:pt x="285454" y="16790"/>
                    <a:pt x="277500" y="36864"/>
                  </a:cubicBezTo>
                  <a:cubicBezTo>
                    <a:pt x="270051" y="55548"/>
                    <a:pt x="279899" y="99480"/>
                    <a:pt x="314744" y="106045"/>
                  </a:cubicBezTo>
                  <a:cubicBezTo>
                    <a:pt x="317648" y="106551"/>
                    <a:pt x="320678" y="113115"/>
                    <a:pt x="323834" y="113115"/>
                  </a:cubicBezTo>
                  <a:cubicBezTo>
                    <a:pt x="326486" y="113115"/>
                    <a:pt x="329011" y="106551"/>
                    <a:pt x="331409" y="106171"/>
                  </a:cubicBezTo>
                  <a:cubicBezTo>
                    <a:pt x="367264" y="100364"/>
                    <a:pt x="375597" y="53528"/>
                    <a:pt x="369158" y="35980"/>
                  </a:cubicBezTo>
                  <a:cubicBezTo>
                    <a:pt x="362341" y="17548"/>
                    <a:pt x="351988" y="6312"/>
                    <a:pt x="351988" y="6312"/>
                  </a:cubicBezTo>
                  <a:close/>
                </a:path>
              </a:pathLst>
            </a:custGeom>
            <a:solidFill>
              <a:srgbClr val="D80027"/>
            </a:solidFill>
            <a:ln w="1262" cap="flat">
              <a:noFill/>
              <a:prstDash val="solid"/>
              <a:miter/>
            </a:ln>
          </p:spPr>
          <p:txBody>
            <a:bodyPr rtlCol="0" anchor="ctr"/>
            <a:lstStyle/>
            <a:p>
              <a:endParaRPr lang="en-QA"/>
            </a:p>
          </p:txBody>
        </p:sp>
        <p:sp>
          <p:nvSpPr>
            <p:cNvPr id="9246" name="Freeform 9245">
              <a:extLst>
                <a:ext uri="{FF2B5EF4-FFF2-40B4-BE49-F238E27FC236}">
                  <a16:creationId xmlns:a16="http://schemas.microsoft.com/office/drawing/2014/main" id="{109A03DE-0E97-B97F-BB36-A03E0611042B}"/>
                </a:ext>
              </a:extLst>
            </p:cNvPr>
            <p:cNvSpPr/>
            <p:nvPr/>
          </p:nvSpPr>
          <p:spPr>
            <a:xfrm>
              <a:off x="8228546" y="10641560"/>
              <a:ext cx="647668" cy="181160"/>
            </a:xfrm>
            <a:custGeom>
              <a:avLst/>
              <a:gdLst>
                <a:gd name="connsiteX0" fmla="*/ 56308 w 647668"/>
                <a:gd name="connsiteY0" fmla="*/ 0 h 181160"/>
                <a:gd name="connsiteX1" fmla="*/ 84462 w 647668"/>
                <a:gd name="connsiteY1" fmla="*/ 0 h 181160"/>
                <a:gd name="connsiteX2" fmla="*/ 84462 w 647668"/>
                <a:gd name="connsiteY2" fmla="*/ 30804 h 181160"/>
                <a:gd name="connsiteX3" fmla="*/ 56308 w 647668"/>
                <a:gd name="connsiteY3" fmla="*/ 30804 h 181160"/>
                <a:gd name="connsiteX4" fmla="*/ 56308 w 647668"/>
                <a:gd name="connsiteY4" fmla="*/ 0 h 181160"/>
                <a:gd name="connsiteX5" fmla="*/ 0 w 647668"/>
                <a:gd name="connsiteY5" fmla="*/ 0 h 181160"/>
                <a:gd name="connsiteX6" fmla="*/ 28154 w 647668"/>
                <a:gd name="connsiteY6" fmla="*/ 0 h 181160"/>
                <a:gd name="connsiteX7" fmla="*/ 28154 w 647668"/>
                <a:gd name="connsiteY7" fmla="*/ 30804 h 181160"/>
                <a:gd name="connsiteX8" fmla="*/ 0 w 647668"/>
                <a:gd name="connsiteY8" fmla="*/ 30804 h 181160"/>
                <a:gd name="connsiteX9" fmla="*/ 0 w 647668"/>
                <a:gd name="connsiteY9" fmla="*/ 0 h 181160"/>
                <a:gd name="connsiteX10" fmla="*/ 112616 w 647668"/>
                <a:gd name="connsiteY10" fmla="*/ 0 h 181160"/>
                <a:gd name="connsiteX11" fmla="*/ 140770 w 647668"/>
                <a:gd name="connsiteY11" fmla="*/ 0 h 181160"/>
                <a:gd name="connsiteX12" fmla="*/ 140770 w 647668"/>
                <a:gd name="connsiteY12" fmla="*/ 30804 h 181160"/>
                <a:gd name="connsiteX13" fmla="*/ 112616 w 647668"/>
                <a:gd name="connsiteY13" fmla="*/ 30804 h 181160"/>
                <a:gd name="connsiteX14" fmla="*/ 112616 w 647668"/>
                <a:gd name="connsiteY14" fmla="*/ 0 h 181160"/>
                <a:gd name="connsiteX15" fmla="*/ 168924 w 647668"/>
                <a:gd name="connsiteY15" fmla="*/ 0 h 181160"/>
                <a:gd name="connsiteX16" fmla="*/ 197078 w 647668"/>
                <a:gd name="connsiteY16" fmla="*/ 0 h 181160"/>
                <a:gd name="connsiteX17" fmla="*/ 197078 w 647668"/>
                <a:gd name="connsiteY17" fmla="*/ 30804 h 181160"/>
                <a:gd name="connsiteX18" fmla="*/ 168924 w 647668"/>
                <a:gd name="connsiteY18" fmla="*/ 30804 h 181160"/>
                <a:gd name="connsiteX19" fmla="*/ 168924 w 647668"/>
                <a:gd name="connsiteY19" fmla="*/ 0 h 181160"/>
                <a:gd name="connsiteX20" fmla="*/ 225232 w 647668"/>
                <a:gd name="connsiteY20" fmla="*/ 0 h 181160"/>
                <a:gd name="connsiteX21" fmla="*/ 253386 w 647668"/>
                <a:gd name="connsiteY21" fmla="*/ 0 h 181160"/>
                <a:gd name="connsiteX22" fmla="*/ 253386 w 647668"/>
                <a:gd name="connsiteY22" fmla="*/ 30804 h 181160"/>
                <a:gd name="connsiteX23" fmla="*/ 225232 w 647668"/>
                <a:gd name="connsiteY23" fmla="*/ 30804 h 181160"/>
                <a:gd name="connsiteX24" fmla="*/ 225232 w 647668"/>
                <a:gd name="connsiteY24" fmla="*/ 0 h 181160"/>
                <a:gd name="connsiteX25" fmla="*/ 281540 w 647668"/>
                <a:gd name="connsiteY25" fmla="*/ 0 h 181160"/>
                <a:gd name="connsiteX26" fmla="*/ 309694 w 647668"/>
                <a:gd name="connsiteY26" fmla="*/ 0 h 181160"/>
                <a:gd name="connsiteX27" fmla="*/ 309694 w 647668"/>
                <a:gd name="connsiteY27" fmla="*/ 30804 h 181160"/>
                <a:gd name="connsiteX28" fmla="*/ 281540 w 647668"/>
                <a:gd name="connsiteY28" fmla="*/ 30804 h 181160"/>
                <a:gd name="connsiteX29" fmla="*/ 281540 w 647668"/>
                <a:gd name="connsiteY29" fmla="*/ 0 h 181160"/>
                <a:gd name="connsiteX30" fmla="*/ 337974 w 647668"/>
                <a:gd name="connsiteY30" fmla="*/ 0 h 181160"/>
                <a:gd name="connsiteX31" fmla="*/ 366128 w 647668"/>
                <a:gd name="connsiteY31" fmla="*/ 0 h 181160"/>
                <a:gd name="connsiteX32" fmla="*/ 366128 w 647668"/>
                <a:gd name="connsiteY32" fmla="*/ 30804 h 181160"/>
                <a:gd name="connsiteX33" fmla="*/ 337974 w 647668"/>
                <a:gd name="connsiteY33" fmla="*/ 30804 h 181160"/>
                <a:gd name="connsiteX34" fmla="*/ 337974 w 647668"/>
                <a:gd name="connsiteY34" fmla="*/ 0 h 181160"/>
                <a:gd name="connsiteX35" fmla="*/ 394282 w 647668"/>
                <a:gd name="connsiteY35" fmla="*/ 0 h 181160"/>
                <a:gd name="connsiteX36" fmla="*/ 422436 w 647668"/>
                <a:gd name="connsiteY36" fmla="*/ 0 h 181160"/>
                <a:gd name="connsiteX37" fmla="*/ 422436 w 647668"/>
                <a:gd name="connsiteY37" fmla="*/ 30804 h 181160"/>
                <a:gd name="connsiteX38" fmla="*/ 394282 w 647668"/>
                <a:gd name="connsiteY38" fmla="*/ 30804 h 181160"/>
                <a:gd name="connsiteX39" fmla="*/ 394282 w 647668"/>
                <a:gd name="connsiteY39" fmla="*/ 0 h 181160"/>
                <a:gd name="connsiteX40" fmla="*/ 450590 w 647668"/>
                <a:gd name="connsiteY40" fmla="*/ 0 h 181160"/>
                <a:gd name="connsiteX41" fmla="*/ 478744 w 647668"/>
                <a:gd name="connsiteY41" fmla="*/ 0 h 181160"/>
                <a:gd name="connsiteX42" fmla="*/ 478744 w 647668"/>
                <a:gd name="connsiteY42" fmla="*/ 30804 h 181160"/>
                <a:gd name="connsiteX43" fmla="*/ 450590 w 647668"/>
                <a:gd name="connsiteY43" fmla="*/ 30804 h 181160"/>
                <a:gd name="connsiteX44" fmla="*/ 450590 w 647668"/>
                <a:gd name="connsiteY44" fmla="*/ 0 h 181160"/>
                <a:gd name="connsiteX45" fmla="*/ 506898 w 647668"/>
                <a:gd name="connsiteY45" fmla="*/ 0 h 181160"/>
                <a:gd name="connsiteX46" fmla="*/ 535052 w 647668"/>
                <a:gd name="connsiteY46" fmla="*/ 0 h 181160"/>
                <a:gd name="connsiteX47" fmla="*/ 535052 w 647668"/>
                <a:gd name="connsiteY47" fmla="*/ 30804 h 181160"/>
                <a:gd name="connsiteX48" fmla="*/ 506898 w 647668"/>
                <a:gd name="connsiteY48" fmla="*/ 30804 h 181160"/>
                <a:gd name="connsiteX49" fmla="*/ 506898 w 647668"/>
                <a:gd name="connsiteY49" fmla="*/ 0 h 181160"/>
                <a:gd name="connsiteX50" fmla="*/ 563206 w 647668"/>
                <a:gd name="connsiteY50" fmla="*/ 0 h 181160"/>
                <a:gd name="connsiteX51" fmla="*/ 591360 w 647668"/>
                <a:gd name="connsiteY51" fmla="*/ 0 h 181160"/>
                <a:gd name="connsiteX52" fmla="*/ 591360 w 647668"/>
                <a:gd name="connsiteY52" fmla="*/ 30804 h 181160"/>
                <a:gd name="connsiteX53" fmla="*/ 563206 w 647668"/>
                <a:gd name="connsiteY53" fmla="*/ 30804 h 181160"/>
                <a:gd name="connsiteX54" fmla="*/ 563206 w 647668"/>
                <a:gd name="connsiteY54" fmla="*/ 0 h 181160"/>
                <a:gd name="connsiteX55" fmla="*/ 619514 w 647668"/>
                <a:gd name="connsiteY55" fmla="*/ 0 h 181160"/>
                <a:gd name="connsiteX56" fmla="*/ 647668 w 647668"/>
                <a:gd name="connsiteY56" fmla="*/ 0 h 181160"/>
                <a:gd name="connsiteX57" fmla="*/ 647668 w 647668"/>
                <a:gd name="connsiteY57" fmla="*/ 30804 h 181160"/>
                <a:gd name="connsiteX58" fmla="*/ 619514 w 647668"/>
                <a:gd name="connsiteY58" fmla="*/ 30804 h 181160"/>
                <a:gd name="connsiteX59" fmla="*/ 619514 w 647668"/>
                <a:gd name="connsiteY59" fmla="*/ 0 h 181160"/>
                <a:gd name="connsiteX60" fmla="*/ 56308 w 647668"/>
                <a:gd name="connsiteY60" fmla="*/ 148968 h 181160"/>
                <a:gd name="connsiteX61" fmla="*/ 84462 w 647668"/>
                <a:gd name="connsiteY61" fmla="*/ 148968 h 181160"/>
                <a:gd name="connsiteX62" fmla="*/ 84462 w 647668"/>
                <a:gd name="connsiteY62" fmla="*/ 181160 h 181160"/>
                <a:gd name="connsiteX63" fmla="*/ 56308 w 647668"/>
                <a:gd name="connsiteY63" fmla="*/ 181160 h 181160"/>
                <a:gd name="connsiteX64" fmla="*/ 56308 w 647668"/>
                <a:gd name="connsiteY64" fmla="*/ 148968 h 181160"/>
                <a:gd name="connsiteX65" fmla="*/ 0 w 647668"/>
                <a:gd name="connsiteY65" fmla="*/ 148968 h 181160"/>
                <a:gd name="connsiteX66" fmla="*/ 28154 w 647668"/>
                <a:gd name="connsiteY66" fmla="*/ 148968 h 181160"/>
                <a:gd name="connsiteX67" fmla="*/ 28154 w 647668"/>
                <a:gd name="connsiteY67" fmla="*/ 181160 h 181160"/>
                <a:gd name="connsiteX68" fmla="*/ 0 w 647668"/>
                <a:gd name="connsiteY68" fmla="*/ 181160 h 181160"/>
                <a:gd name="connsiteX69" fmla="*/ 0 w 647668"/>
                <a:gd name="connsiteY69" fmla="*/ 148968 h 181160"/>
                <a:gd name="connsiteX70" fmla="*/ 112616 w 647668"/>
                <a:gd name="connsiteY70" fmla="*/ 148968 h 181160"/>
                <a:gd name="connsiteX71" fmla="*/ 140770 w 647668"/>
                <a:gd name="connsiteY71" fmla="*/ 148968 h 181160"/>
                <a:gd name="connsiteX72" fmla="*/ 140770 w 647668"/>
                <a:gd name="connsiteY72" fmla="*/ 181160 h 181160"/>
                <a:gd name="connsiteX73" fmla="*/ 112616 w 647668"/>
                <a:gd name="connsiteY73" fmla="*/ 181160 h 181160"/>
                <a:gd name="connsiteX74" fmla="*/ 112616 w 647668"/>
                <a:gd name="connsiteY74" fmla="*/ 148968 h 181160"/>
                <a:gd name="connsiteX75" fmla="*/ 168924 w 647668"/>
                <a:gd name="connsiteY75" fmla="*/ 148968 h 181160"/>
                <a:gd name="connsiteX76" fmla="*/ 197078 w 647668"/>
                <a:gd name="connsiteY76" fmla="*/ 148968 h 181160"/>
                <a:gd name="connsiteX77" fmla="*/ 197078 w 647668"/>
                <a:gd name="connsiteY77" fmla="*/ 181160 h 181160"/>
                <a:gd name="connsiteX78" fmla="*/ 168924 w 647668"/>
                <a:gd name="connsiteY78" fmla="*/ 181160 h 181160"/>
                <a:gd name="connsiteX79" fmla="*/ 168924 w 647668"/>
                <a:gd name="connsiteY79" fmla="*/ 148968 h 181160"/>
                <a:gd name="connsiteX80" fmla="*/ 225232 w 647668"/>
                <a:gd name="connsiteY80" fmla="*/ 148968 h 181160"/>
                <a:gd name="connsiteX81" fmla="*/ 253386 w 647668"/>
                <a:gd name="connsiteY81" fmla="*/ 148968 h 181160"/>
                <a:gd name="connsiteX82" fmla="*/ 253386 w 647668"/>
                <a:gd name="connsiteY82" fmla="*/ 181160 h 181160"/>
                <a:gd name="connsiteX83" fmla="*/ 225232 w 647668"/>
                <a:gd name="connsiteY83" fmla="*/ 181160 h 181160"/>
                <a:gd name="connsiteX84" fmla="*/ 225232 w 647668"/>
                <a:gd name="connsiteY84" fmla="*/ 148968 h 181160"/>
                <a:gd name="connsiteX85" fmla="*/ 281540 w 647668"/>
                <a:gd name="connsiteY85" fmla="*/ 148968 h 181160"/>
                <a:gd name="connsiteX86" fmla="*/ 309694 w 647668"/>
                <a:gd name="connsiteY86" fmla="*/ 148968 h 181160"/>
                <a:gd name="connsiteX87" fmla="*/ 309694 w 647668"/>
                <a:gd name="connsiteY87" fmla="*/ 181160 h 181160"/>
                <a:gd name="connsiteX88" fmla="*/ 281540 w 647668"/>
                <a:gd name="connsiteY88" fmla="*/ 181160 h 181160"/>
                <a:gd name="connsiteX89" fmla="*/ 281540 w 647668"/>
                <a:gd name="connsiteY89" fmla="*/ 148968 h 181160"/>
                <a:gd name="connsiteX90" fmla="*/ 337974 w 647668"/>
                <a:gd name="connsiteY90" fmla="*/ 148968 h 181160"/>
                <a:gd name="connsiteX91" fmla="*/ 366128 w 647668"/>
                <a:gd name="connsiteY91" fmla="*/ 148968 h 181160"/>
                <a:gd name="connsiteX92" fmla="*/ 366128 w 647668"/>
                <a:gd name="connsiteY92" fmla="*/ 181160 h 181160"/>
                <a:gd name="connsiteX93" fmla="*/ 337974 w 647668"/>
                <a:gd name="connsiteY93" fmla="*/ 181160 h 181160"/>
                <a:gd name="connsiteX94" fmla="*/ 337974 w 647668"/>
                <a:gd name="connsiteY94" fmla="*/ 148968 h 181160"/>
                <a:gd name="connsiteX95" fmla="*/ 394282 w 647668"/>
                <a:gd name="connsiteY95" fmla="*/ 148968 h 181160"/>
                <a:gd name="connsiteX96" fmla="*/ 422436 w 647668"/>
                <a:gd name="connsiteY96" fmla="*/ 148968 h 181160"/>
                <a:gd name="connsiteX97" fmla="*/ 422436 w 647668"/>
                <a:gd name="connsiteY97" fmla="*/ 181160 h 181160"/>
                <a:gd name="connsiteX98" fmla="*/ 394282 w 647668"/>
                <a:gd name="connsiteY98" fmla="*/ 181160 h 181160"/>
                <a:gd name="connsiteX99" fmla="*/ 394282 w 647668"/>
                <a:gd name="connsiteY99" fmla="*/ 148968 h 181160"/>
                <a:gd name="connsiteX100" fmla="*/ 450590 w 647668"/>
                <a:gd name="connsiteY100" fmla="*/ 148968 h 181160"/>
                <a:gd name="connsiteX101" fmla="*/ 478744 w 647668"/>
                <a:gd name="connsiteY101" fmla="*/ 148968 h 181160"/>
                <a:gd name="connsiteX102" fmla="*/ 478744 w 647668"/>
                <a:gd name="connsiteY102" fmla="*/ 181160 h 181160"/>
                <a:gd name="connsiteX103" fmla="*/ 450590 w 647668"/>
                <a:gd name="connsiteY103" fmla="*/ 181160 h 181160"/>
                <a:gd name="connsiteX104" fmla="*/ 450590 w 647668"/>
                <a:gd name="connsiteY104" fmla="*/ 148968 h 181160"/>
                <a:gd name="connsiteX105" fmla="*/ 506898 w 647668"/>
                <a:gd name="connsiteY105" fmla="*/ 148968 h 181160"/>
                <a:gd name="connsiteX106" fmla="*/ 535052 w 647668"/>
                <a:gd name="connsiteY106" fmla="*/ 148968 h 181160"/>
                <a:gd name="connsiteX107" fmla="*/ 535052 w 647668"/>
                <a:gd name="connsiteY107" fmla="*/ 181160 h 181160"/>
                <a:gd name="connsiteX108" fmla="*/ 506898 w 647668"/>
                <a:gd name="connsiteY108" fmla="*/ 181160 h 181160"/>
                <a:gd name="connsiteX109" fmla="*/ 506898 w 647668"/>
                <a:gd name="connsiteY109" fmla="*/ 148968 h 181160"/>
                <a:gd name="connsiteX110" fmla="*/ 563206 w 647668"/>
                <a:gd name="connsiteY110" fmla="*/ 148968 h 181160"/>
                <a:gd name="connsiteX111" fmla="*/ 591360 w 647668"/>
                <a:gd name="connsiteY111" fmla="*/ 148968 h 181160"/>
                <a:gd name="connsiteX112" fmla="*/ 591360 w 647668"/>
                <a:gd name="connsiteY112" fmla="*/ 181160 h 181160"/>
                <a:gd name="connsiteX113" fmla="*/ 563206 w 647668"/>
                <a:gd name="connsiteY113" fmla="*/ 181160 h 181160"/>
                <a:gd name="connsiteX114" fmla="*/ 563206 w 647668"/>
                <a:gd name="connsiteY114" fmla="*/ 148968 h 181160"/>
                <a:gd name="connsiteX115" fmla="*/ 619514 w 647668"/>
                <a:gd name="connsiteY115" fmla="*/ 148968 h 181160"/>
                <a:gd name="connsiteX116" fmla="*/ 647668 w 647668"/>
                <a:gd name="connsiteY116" fmla="*/ 148968 h 181160"/>
                <a:gd name="connsiteX117" fmla="*/ 647668 w 647668"/>
                <a:gd name="connsiteY117" fmla="*/ 181160 h 181160"/>
                <a:gd name="connsiteX118" fmla="*/ 619514 w 647668"/>
                <a:gd name="connsiteY118" fmla="*/ 181160 h 181160"/>
                <a:gd name="connsiteX119" fmla="*/ 619514 w 647668"/>
                <a:gd name="connsiteY119" fmla="*/ 148968 h 181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647668" h="181160">
                  <a:moveTo>
                    <a:pt x="56308" y="0"/>
                  </a:moveTo>
                  <a:lnTo>
                    <a:pt x="84462" y="0"/>
                  </a:lnTo>
                  <a:lnTo>
                    <a:pt x="84462" y="30804"/>
                  </a:lnTo>
                  <a:lnTo>
                    <a:pt x="56308" y="30804"/>
                  </a:lnTo>
                  <a:lnTo>
                    <a:pt x="56308" y="0"/>
                  </a:lnTo>
                  <a:close/>
                  <a:moveTo>
                    <a:pt x="0" y="0"/>
                  </a:moveTo>
                  <a:lnTo>
                    <a:pt x="28154" y="0"/>
                  </a:lnTo>
                  <a:lnTo>
                    <a:pt x="28154" y="30804"/>
                  </a:lnTo>
                  <a:lnTo>
                    <a:pt x="0" y="30804"/>
                  </a:lnTo>
                  <a:lnTo>
                    <a:pt x="0" y="0"/>
                  </a:lnTo>
                  <a:close/>
                  <a:moveTo>
                    <a:pt x="112616" y="0"/>
                  </a:moveTo>
                  <a:lnTo>
                    <a:pt x="140770" y="0"/>
                  </a:lnTo>
                  <a:lnTo>
                    <a:pt x="140770" y="30804"/>
                  </a:lnTo>
                  <a:lnTo>
                    <a:pt x="112616" y="30804"/>
                  </a:lnTo>
                  <a:lnTo>
                    <a:pt x="112616" y="0"/>
                  </a:lnTo>
                  <a:close/>
                  <a:moveTo>
                    <a:pt x="168924" y="0"/>
                  </a:moveTo>
                  <a:lnTo>
                    <a:pt x="197078" y="0"/>
                  </a:lnTo>
                  <a:lnTo>
                    <a:pt x="197078" y="30804"/>
                  </a:lnTo>
                  <a:lnTo>
                    <a:pt x="168924" y="30804"/>
                  </a:lnTo>
                  <a:lnTo>
                    <a:pt x="168924" y="0"/>
                  </a:lnTo>
                  <a:close/>
                  <a:moveTo>
                    <a:pt x="225232" y="0"/>
                  </a:moveTo>
                  <a:lnTo>
                    <a:pt x="253386" y="0"/>
                  </a:lnTo>
                  <a:lnTo>
                    <a:pt x="253386" y="30804"/>
                  </a:lnTo>
                  <a:lnTo>
                    <a:pt x="225232" y="30804"/>
                  </a:lnTo>
                  <a:lnTo>
                    <a:pt x="225232" y="0"/>
                  </a:lnTo>
                  <a:close/>
                  <a:moveTo>
                    <a:pt x="281540" y="0"/>
                  </a:moveTo>
                  <a:lnTo>
                    <a:pt x="309694" y="0"/>
                  </a:lnTo>
                  <a:lnTo>
                    <a:pt x="309694" y="30804"/>
                  </a:lnTo>
                  <a:lnTo>
                    <a:pt x="281540" y="30804"/>
                  </a:lnTo>
                  <a:lnTo>
                    <a:pt x="281540" y="0"/>
                  </a:lnTo>
                  <a:close/>
                  <a:moveTo>
                    <a:pt x="337974" y="0"/>
                  </a:moveTo>
                  <a:lnTo>
                    <a:pt x="366128" y="0"/>
                  </a:lnTo>
                  <a:lnTo>
                    <a:pt x="366128" y="30804"/>
                  </a:lnTo>
                  <a:lnTo>
                    <a:pt x="337974" y="30804"/>
                  </a:lnTo>
                  <a:lnTo>
                    <a:pt x="337974" y="0"/>
                  </a:lnTo>
                  <a:close/>
                  <a:moveTo>
                    <a:pt x="394282" y="0"/>
                  </a:moveTo>
                  <a:lnTo>
                    <a:pt x="422436" y="0"/>
                  </a:lnTo>
                  <a:lnTo>
                    <a:pt x="422436" y="30804"/>
                  </a:lnTo>
                  <a:lnTo>
                    <a:pt x="394282" y="30804"/>
                  </a:lnTo>
                  <a:lnTo>
                    <a:pt x="394282" y="0"/>
                  </a:lnTo>
                  <a:close/>
                  <a:moveTo>
                    <a:pt x="450590" y="0"/>
                  </a:moveTo>
                  <a:lnTo>
                    <a:pt x="478744" y="0"/>
                  </a:lnTo>
                  <a:lnTo>
                    <a:pt x="478744" y="30804"/>
                  </a:lnTo>
                  <a:lnTo>
                    <a:pt x="450590" y="30804"/>
                  </a:lnTo>
                  <a:lnTo>
                    <a:pt x="450590" y="0"/>
                  </a:lnTo>
                  <a:close/>
                  <a:moveTo>
                    <a:pt x="506898" y="0"/>
                  </a:moveTo>
                  <a:lnTo>
                    <a:pt x="535052" y="0"/>
                  </a:lnTo>
                  <a:lnTo>
                    <a:pt x="535052" y="30804"/>
                  </a:lnTo>
                  <a:lnTo>
                    <a:pt x="506898" y="30804"/>
                  </a:lnTo>
                  <a:lnTo>
                    <a:pt x="506898" y="0"/>
                  </a:lnTo>
                  <a:close/>
                  <a:moveTo>
                    <a:pt x="563206" y="0"/>
                  </a:moveTo>
                  <a:lnTo>
                    <a:pt x="591360" y="0"/>
                  </a:lnTo>
                  <a:lnTo>
                    <a:pt x="591360" y="30804"/>
                  </a:lnTo>
                  <a:lnTo>
                    <a:pt x="563206" y="30804"/>
                  </a:lnTo>
                  <a:lnTo>
                    <a:pt x="563206" y="0"/>
                  </a:lnTo>
                  <a:close/>
                  <a:moveTo>
                    <a:pt x="619514" y="0"/>
                  </a:moveTo>
                  <a:lnTo>
                    <a:pt x="647668" y="0"/>
                  </a:lnTo>
                  <a:lnTo>
                    <a:pt x="647668" y="30804"/>
                  </a:lnTo>
                  <a:lnTo>
                    <a:pt x="619514" y="30804"/>
                  </a:lnTo>
                  <a:lnTo>
                    <a:pt x="619514" y="0"/>
                  </a:lnTo>
                  <a:close/>
                  <a:moveTo>
                    <a:pt x="56308" y="148968"/>
                  </a:moveTo>
                  <a:lnTo>
                    <a:pt x="84462" y="148968"/>
                  </a:lnTo>
                  <a:lnTo>
                    <a:pt x="84462" y="181160"/>
                  </a:lnTo>
                  <a:lnTo>
                    <a:pt x="56308" y="181160"/>
                  </a:lnTo>
                  <a:lnTo>
                    <a:pt x="56308" y="148968"/>
                  </a:lnTo>
                  <a:close/>
                  <a:moveTo>
                    <a:pt x="0" y="148968"/>
                  </a:moveTo>
                  <a:lnTo>
                    <a:pt x="28154" y="148968"/>
                  </a:lnTo>
                  <a:lnTo>
                    <a:pt x="28154" y="181160"/>
                  </a:lnTo>
                  <a:lnTo>
                    <a:pt x="0" y="181160"/>
                  </a:lnTo>
                  <a:lnTo>
                    <a:pt x="0" y="148968"/>
                  </a:lnTo>
                  <a:close/>
                  <a:moveTo>
                    <a:pt x="112616" y="148968"/>
                  </a:moveTo>
                  <a:lnTo>
                    <a:pt x="140770" y="148968"/>
                  </a:lnTo>
                  <a:lnTo>
                    <a:pt x="140770" y="181160"/>
                  </a:lnTo>
                  <a:lnTo>
                    <a:pt x="112616" y="181160"/>
                  </a:lnTo>
                  <a:lnTo>
                    <a:pt x="112616" y="148968"/>
                  </a:lnTo>
                  <a:close/>
                  <a:moveTo>
                    <a:pt x="168924" y="148968"/>
                  </a:moveTo>
                  <a:lnTo>
                    <a:pt x="197078" y="148968"/>
                  </a:lnTo>
                  <a:lnTo>
                    <a:pt x="197078" y="181160"/>
                  </a:lnTo>
                  <a:lnTo>
                    <a:pt x="168924" y="181160"/>
                  </a:lnTo>
                  <a:lnTo>
                    <a:pt x="168924" y="148968"/>
                  </a:lnTo>
                  <a:close/>
                  <a:moveTo>
                    <a:pt x="225232" y="148968"/>
                  </a:moveTo>
                  <a:lnTo>
                    <a:pt x="253386" y="148968"/>
                  </a:lnTo>
                  <a:lnTo>
                    <a:pt x="253386" y="181160"/>
                  </a:lnTo>
                  <a:lnTo>
                    <a:pt x="225232" y="181160"/>
                  </a:lnTo>
                  <a:lnTo>
                    <a:pt x="225232" y="148968"/>
                  </a:lnTo>
                  <a:close/>
                  <a:moveTo>
                    <a:pt x="281540" y="148968"/>
                  </a:moveTo>
                  <a:lnTo>
                    <a:pt x="309694" y="148968"/>
                  </a:lnTo>
                  <a:lnTo>
                    <a:pt x="309694" y="181160"/>
                  </a:lnTo>
                  <a:lnTo>
                    <a:pt x="281540" y="181160"/>
                  </a:lnTo>
                  <a:lnTo>
                    <a:pt x="281540" y="148968"/>
                  </a:lnTo>
                  <a:close/>
                  <a:moveTo>
                    <a:pt x="337974" y="148968"/>
                  </a:moveTo>
                  <a:lnTo>
                    <a:pt x="366128" y="148968"/>
                  </a:lnTo>
                  <a:lnTo>
                    <a:pt x="366128" y="181160"/>
                  </a:lnTo>
                  <a:lnTo>
                    <a:pt x="337974" y="181160"/>
                  </a:lnTo>
                  <a:lnTo>
                    <a:pt x="337974" y="148968"/>
                  </a:lnTo>
                  <a:close/>
                  <a:moveTo>
                    <a:pt x="394282" y="148968"/>
                  </a:moveTo>
                  <a:lnTo>
                    <a:pt x="422436" y="148968"/>
                  </a:lnTo>
                  <a:lnTo>
                    <a:pt x="422436" y="181160"/>
                  </a:lnTo>
                  <a:lnTo>
                    <a:pt x="394282" y="181160"/>
                  </a:lnTo>
                  <a:lnTo>
                    <a:pt x="394282" y="148968"/>
                  </a:lnTo>
                  <a:close/>
                  <a:moveTo>
                    <a:pt x="450590" y="148968"/>
                  </a:moveTo>
                  <a:lnTo>
                    <a:pt x="478744" y="148968"/>
                  </a:lnTo>
                  <a:lnTo>
                    <a:pt x="478744" y="181160"/>
                  </a:lnTo>
                  <a:lnTo>
                    <a:pt x="450590" y="181160"/>
                  </a:lnTo>
                  <a:lnTo>
                    <a:pt x="450590" y="148968"/>
                  </a:lnTo>
                  <a:close/>
                  <a:moveTo>
                    <a:pt x="506898" y="148968"/>
                  </a:moveTo>
                  <a:lnTo>
                    <a:pt x="535052" y="148968"/>
                  </a:lnTo>
                  <a:lnTo>
                    <a:pt x="535052" y="181160"/>
                  </a:lnTo>
                  <a:lnTo>
                    <a:pt x="506898" y="181160"/>
                  </a:lnTo>
                  <a:lnTo>
                    <a:pt x="506898" y="148968"/>
                  </a:lnTo>
                  <a:close/>
                  <a:moveTo>
                    <a:pt x="563206" y="148968"/>
                  </a:moveTo>
                  <a:lnTo>
                    <a:pt x="591360" y="148968"/>
                  </a:lnTo>
                  <a:lnTo>
                    <a:pt x="591360" y="181160"/>
                  </a:lnTo>
                  <a:lnTo>
                    <a:pt x="563206" y="181160"/>
                  </a:lnTo>
                  <a:lnTo>
                    <a:pt x="563206" y="148968"/>
                  </a:lnTo>
                  <a:close/>
                  <a:moveTo>
                    <a:pt x="619514" y="148968"/>
                  </a:moveTo>
                  <a:lnTo>
                    <a:pt x="647668" y="148968"/>
                  </a:lnTo>
                  <a:lnTo>
                    <a:pt x="647668" y="181160"/>
                  </a:lnTo>
                  <a:lnTo>
                    <a:pt x="619514" y="181160"/>
                  </a:lnTo>
                  <a:lnTo>
                    <a:pt x="619514" y="148968"/>
                  </a:lnTo>
                  <a:close/>
                </a:path>
              </a:pathLst>
            </a:custGeom>
            <a:solidFill>
              <a:srgbClr val="FFFFFF">
                <a:alpha val="50000"/>
              </a:srgbClr>
            </a:solidFill>
            <a:ln w="1262" cap="flat">
              <a:noFill/>
              <a:prstDash val="solid"/>
              <a:miter/>
            </a:ln>
          </p:spPr>
          <p:txBody>
            <a:bodyPr rtlCol="0" anchor="ctr"/>
            <a:lstStyle/>
            <a:p>
              <a:endParaRPr lang="en-QA"/>
            </a:p>
          </p:txBody>
        </p:sp>
      </p:grpSp>
      <p:grpSp>
        <p:nvGrpSpPr>
          <p:cNvPr id="9247" name="Graphic 2">
            <a:extLst>
              <a:ext uri="{FF2B5EF4-FFF2-40B4-BE49-F238E27FC236}">
                <a16:creationId xmlns:a16="http://schemas.microsoft.com/office/drawing/2014/main" id="{2E90E0CA-D056-41AB-2B66-E27D0D7675EA}"/>
              </a:ext>
            </a:extLst>
          </p:cNvPr>
          <p:cNvGrpSpPr/>
          <p:nvPr/>
        </p:nvGrpSpPr>
        <p:grpSpPr>
          <a:xfrm>
            <a:off x="10409115" y="7803392"/>
            <a:ext cx="855664" cy="570413"/>
            <a:chOff x="8228546" y="9706214"/>
            <a:chExt cx="647668" cy="431756"/>
          </a:xfrm>
        </p:grpSpPr>
        <p:sp>
          <p:nvSpPr>
            <p:cNvPr id="9248" name="Freeform 9247">
              <a:extLst>
                <a:ext uri="{FF2B5EF4-FFF2-40B4-BE49-F238E27FC236}">
                  <a16:creationId xmlns:a16="http://schemas.microsoft.com/office/drawing/2014/main" id="{1D2E1F92-898D-E249-C1E4-764557156AFB}"/>
                </a:ext>
              </a:extLst>
            </p:cNvPr>
            <p:cNvSpPr/>
            <p:nvPr/>
          </p:nvSpPr>
          <p:spPr>
            <a:xfrm>
              <a:off x="8228546" y="970621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249" name="Freeform 9248">
              <a:extLst>
                <a:ext uri="{FF2B5EF4-FFF2-40B4-BE49-F238E27FC236}">
                  <a16:creationId xmlns:a16="http://schemas.microsoft.com/office/drawing/2014/main" id="{4147617C-7CF1-02A8-F06B-B8DFB89B3EA6}"/>
                </a:ext>
              </a:extLst>
            </p:cNvPr>
            <p:cNvSpPr/>
            <p:nvPr/>
          </p:nvSpPr>
          <p:spPr>
            <a:xfrm>
              <a:off x="8228546" y="9706214"/>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CE1126"/>
            </a:solidFill>
            <a:ln w="1262" cap="flat">
              <a:noFill/>
              <a:prstDash val="solid"/>
              <a:miter/>
            </a:ln>
          </p:spPr>
          <p:txBody>
            <a:bodyPr rtlCol="0" anchor="ctr"/>
            <a:lstStyle/>
            <a:p>
              <a:endParaRPr lang="en-QA"/>
            </a:p>
          </p:txBody>
        </p:sp>
        <p:sp>
          <p:nvSpPr>
            <p:cNvPr id="9250" name="Freeform 9249">
              <a:extLst>
                <a:ext uri="{FF2B5EF4-FFF2-40B4-BE49-F238E27FC236}">
                  <a16:creationId xmlns:a16="http://schemas.microsoft.com/office/drawing/2014/main" id="{626020A9-FDC8-4A21-D06D-327E9303FDE2}"/>
                </a:ext>
              </a:extLst>
            </p:cNvPr>
            <p:cNvSpPr/>
            <p:nvPr/>
          </p:nvSpPr>
          <p:spPr>
            <a:xfrm>
              <a:off x="8228546" y="9994052"/>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000000"/>
            </a:solidFill>
            <a:ln w="1262" cap="flat">
              <a:noFill/>
              <a:prstDash val="solid"/>
              <a:miter/>
            </a:ln>
          </p:spPr>
          <p:txBody>
            <a:bodyPr rtlCol="0" anchor="ctr"/>
            <a:lstStyle/>
            <a:p>
              <a:endParaRPr lang="en-QA"/>
            </a:p>
          </p:txBody>
        </p:sp>
        <p:sp>
          <p:nvSpPr>
            <p:cNvPr id="9251" name="Freeform 9250">
              <a:extLst>
                <a:ext uri="{FF2B5EF4-FFF2-40B4-BE49-F238E27FC236}">
                  <a16:creationId xmlns:a16="http://schemas.microsoft.com/office/drawing/2014/main" id="{FB0A7CC2-02D4-F856-5B79-56460768B569}"/>
                </a:ext>
              </a:extLst>
            </p:cNvPr>
            <p:cNvSpPr/>
            <p:nvPr/>
          </p:nvSpPr>
          <p:spPr>
            <a:xfrm>
              <a:off x="8425877" y="9871468"/>
              <a:ext cx="242402" cy="100364"/>
            </a:xfrm>
            <a:custGeom>
              <a:avLst/>
              <a:gdLst>
                <a:gd name="connsiteX0" fmla="*/ 79412 w 242402"/>
                <a:gd name="connsiteY0" fmla="*/ 37621 h 100364"/>
                <a:gd name="connsiteX1" fmla="*/ 42420 w 242402"/>
                <a:gd name="connsiteY1" fmla="*/ 37621 h 100364"/>
                <a:gd name="connsiteX2" fmla="*/ 58581 w 242402"/>
                <a:gd name="connsiteY2" fmla="*/ 25123 h 100364"/>
                <a:gd name="connsiteX3" fmla="*/ 58581 w 242402"/>
                <a:gd name="connsiteY3" fmla="*/ 0 h 100364"/>
                <a:gd name="connsiteX4" fmla="*/ 16792 w 242402"/>
                <a:gd name="connsiteY4" fmla="*/ 41787 h 100364"/>
                <a:gd name="connsiteX5" fmla="*/ 16792 w 242402"/>
                <a:gd name="connsiteY5" fmla="*/ 62617 h 100364"/>
                <a:gd name="connsiteX6" fmla="*/ 79412 w 242402"/>
                <a:gd name="connsiteY6" fmla="*/ 62617 h 100364"/>
                <a:gd name="connsiteX7" fmla="*/ 83578 w 242402"/>
                <a:gd name="connsiteY7" fmla="*/ 66783 h 100364"/>
                <a:gd name="connsiteX8" fmla="*/ 83578 w 242402"/>
                <a:gd name="connsiteY8" fmla="*/ 75115 h 100364"/>
                <a:gd name="connsiteX9" fmla="*/ 0 w 242402"/>
                <a:gd name="connsiteY9" fmla="*/ 75115 h 100364"/>
                <a:gd name="connsiteX10" fmla="*/ 0 w 242402"/>
                <a:gd name="connsiteY10" fmla="*/ 100238 h 100364"/>
                <a:gd name="connsiteX11" fmla="*/ 108702 w 242402"/>
                <a:gd name="connsiteY11" fmla="*/ 100238 h 100364"/>
                <a:gd name="connsiteX12" fmla="*/ 108702 w 242402"/>
                <a:gd name="connsiteY12" fmla="*/ 66783 h 100364"/>
                <a:gd name="connsiteX13" fmla="*/ 79412 w 242402"/>
                <a:gd name="connsiteY13" fmla="*/ 37621 h 100364"/>
                <a:gd name="connsiteX14" fmla="*/ 142033 w 242402"/>
                <a:gd name="connsiteY14" fmla="*/ 75242 h 100364"/>
                <a:gd name="connsiteX15" fmla="*/ 142033 w 242402"/>
                <a:gd name="connsiteY15" fmla="*/ 0 h 100364"/>
                <a:gd name="connsiteX16" fmla="*/ 117035 w 242402"/>
                <a:gd name="connsiteY16" fmla="*/ 0 h 100364"/>
                <a:gd name="connsiteX17" fmla="*/ 117035 w 242402"/>
                <a:gd name="connsiteY17" fmla="*/ 100364 h 100364"/>
                <a:gd name="connsiteX18" fmla="*/ 158824 w 242402"/>
                <a:gd name="connsiteY18" fmla="*/ 100364 h 100364"/>
                <a:gd name="connsiteX19" fmla="*/ 158824 w 242402"/>
                <a:gd name="connsiteY19" fmla="*/ 75242 h 100364"/>
                <a:gd name="connsiteX20" fmla="*/ 142033 w 242402"/>
                <a:gd name="connsiteY20" fmla="*/ 75242 h 100364"/>
                <a:gd name="connsiteX21" fmla="*/ 225611 w 242402"/>
                <a:gd name="connsiteY21" fmla="*/ 75242 h 100364"/>
                <a:gd name="connsiteX22" fmla="*/ 225611 w 242402"/>
                <a:gd name="connsiteY22" fmla="*/ 0 h 100364"/>
                <a:gd name="connsiteX23" fmla="*/ 200614 w 242402"/>
                <a:gd name="connsiteY23" fmla="*/ 0 h 100364"/>
                <a:gd name="connsiteX24" fmla="*/ 200614 w 242402"/>
                <a:gd name="connsiteY24" fmla="*/ 75242 h 100364"/>
                <a:gd name="connsiteX25" fmla="*/ 192281 w 242402"/>
                <a:gd name="connsiteY25" fmla="*/ 75242 h 100364"/>
                <a:gd name="connsiteX26" fmla="*/ 192281 w 242402"/>
                <a:gd name="connsiteY26" fmla="*/ 50245 h 100364"/>
                <a:gd name="connsiteX27" fmla="*/ 167157 w 242402"/>
                <a:gd name="connsiteY27" fmla="*/ 50245 h 100364"/>
                <a:gd name="connsiteX28" fmla="*/ 167157 w 242402"/>
                <a:gd name="connsiteY28" fmla="*/ 100364 h 100364"/>
                <a:gd name="connsiteX29" fmla="*/ 242402 w 242402"/>
                <a:gd name="connsiteY29" fmla="*/ 100364 h 100364"/>
                <a:gd name="connsiteX30" fmla="*/ 242402 w 242402"/>
                <a:gd name="connsiteY30" fmla="*/ 75242 h 100364"/>
                <a:gd name="connsiteX31" fmla="*/ 225611 w 242402"/>
                <a:gd name="connsiteY31" fmla="*/ 75242 h 100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2402" h="100364">
                  <a:moveTo>
                    <a:pt x="79412" y="37621"/>
                  </a:moveTo>
                  <a:lnTo>
                    <a:pt x="42420" y="37621"/>
                  </a:lnTo>
                  <a:cubicBezTo>
                    <a:pt x="44314" y="30425"/>
                    <a:pt x="50753" y="25123"/>
                    <a:pt x="58581" y="25123"/>
                  </a:cubicBezTo>
                  <a:lnTo>
                    <a:pt x="58581" y="0"/>
                  </a:lnTo>
                  <a:cubicBezTo>
                    <a:pt x="35477" y="0"/>
                    <a:pt x="16792" y="18810"/>
                    <a:pt x="16792" y="41787"/>
                  </a:cubicBezTo>
                  <a:lnTo>
                    <a:pt x="16792" y="62617"/>
                  </a:lnTo>
                  <a:lnTo>
                    <a:pt x="79412" y="62617"/>
                  </a:lnTo>
                  <a:cubicBezTo>
                    <a:pt x="81685" y="62617"/>
                    <a:pt x="83578" y="64511"/>
                    <a:pt x="83578" y="66783"/>
                  </a:cubicBezTo>
                  <a:lnTo>
                    <a:pt x="83578" y="75115"/>
                  </a:lnTo>
                  <a:lnTo>
                    <a:pt x="0" y="75115"/>
                  </a:lnTo>
                  <a:lnTo>
                    <a:pt x="0" y="100238"/>
                  </a:lnTo>
                  <a:lnTo>
                    <a:pt x="108702" y="100238"/>
                  </a:lnTo>
                  <a:lnTo>
                    <a:pt x="108702" y="66783"/>
                  </a:lnTo>
                  <a:cubicBezTo>
                    <a:pt x="108702" y="50750"/>
                    <a:pt x="95572" y="37621"/>
                    <a:pt x="79412" y="37621"/>
                  </a:cubicBezTo>
                  <a:close/>
                  <a:moveTo>
                    <a:pt x="142033" y="75242"/>
                  </a:moveTo>
                  <a:lnTo>
                    <a:pt x="142033" y="0"/>
                  </a:lnTo>
                  <a:lnTo>
                    <a:pt x="117035" y="0"/>
                  </a:lnTo>
                  <a:lnTo>
                    <a:pt x="117035" y="100364"/>
                  </a:lnTo>
                  <a:lnTo>
                    <a:pt x="158824" y="100364"/>
                  </a:lnTo>
                  <a:lnTo>
                    <a:pt x="158824" y="75242"/>
                  </a:lnTo>
                  <a:lnTo>
                    <a:pt x="142033" y="75242"/>
                  </a:lnTo>
                  <a:close/>
                  <a:moveTo>
                    <a:pt x="225611" y="75242"/>
                  </a:moveTo>
                  <a:lnTo>
                    <a:pt x="225611" y="0"/>
                  </a:lnTo>
                  <a:lnTo>
                    <a:pt x="200614" y="0"/>
                  </a:lnTo>
                  <a:lnTo>
                    <a:pt x="200614" y="75242"/>
                  </a:lnTo>
                  <a:lnTo>
                    <a:pt x="192281" y="75242"/>
                  </a:lnTo>
                  <a:lnTo>
                    <a:pt x="192281" y="50245"/>
                  </a:lnTo>
                  <a:lnTo>
                    <a:pt x="167157" y="50245"/>
                  </a:lnTo>
                  <a:lnTo>
                    <a:pt x="167157" y="100364"/>
                  </a:lnTo>
                  <a:lnTo>
                    <a:pt x="242402" y="100364"/>
                  </a:lnTo>
                  <a:lnTo>
                    <a:pt x="242402" y="75242"/>
                  </a:lnTo>
                  <a:lnTo>
                    <a:pt x="225611" y="75242"/>
                  </a:lnTo>
                  <a:close/>
                </a:path>
              </a:pathLst>
            </a:custGeom>
            <a:solidFill>
              <a:srgbClr val="547C31"/>
            </a:solidFill>
            <a:ln w="1262" cap="flat">
              <a:noFill/>
              <a:prstDash val="solid"/>
              <a:miter/>
            </a:ln>
          </p:spPr>
          <p:txBody>
            <a:bodyPr rtlCol="0" anchor="ctr"/>
            <a:lstStyle/>
            <a:p>
              <a:endParaRPr lang="en-QA"/>
            </a:p>
          </p:txBody>
        </p:sp>
      </p:grpSp>
      <p:grpSp>
        <p:nvGrpSpPr>
          <p:cNvPr id="9281" name="Graphic 2">
            <a:extLst>
              <a:ext uri="{FF2B5EF4-FFF2-40B4-BE49-F238E27FC236}">
                <a16:creationId xmlns:a16="http://schemas.microsoft.com/office/drawing/2014/main" id="{BD841402-541B-F6EB-FA44-9EE669BA8E48}"/>
              </a:ext>
            </a:extLst>
          </p:cNvPr>
          <p:cNvGrpSpPr/>
          <p:nvPr/>
        </p:nvGrpSpPr>
        <p:grpSpPr>
          <a:xfrm>
            <a:off x="9053062" y="8874118"/>
            <a:ext cx="855664" cy="570413"/>
            <a:chOff x="7202125" y="10516666"/>
            <a:chExt cx="647668" cy="431756"/>
          </a:xfrm>
        </p:grpSpPr>
        <p:sp>
          <p:nvSpPr>
            <p:cNvPr id="9282" name="Freeform 9281">
              <a:extLst>
                <a:ext uri="{FF2B5EF4-FFF2-40B4-BE49-F238E27FC236}">
                  <a16:creationId xmlns:a16="http://schemas.microsoft.com/office/drawing/2014/main" id="{35514BD8-FC38-A612-9CD8-A61F1F65E8AA}"/>
                </a:ext>
              </a:extLst>
            </p:cNvPr>
            <p:cNvSpPr/>
            <p:nvPr/>
          </p:nvSpPr>
          <p:spPr>
            <a:xfrm>
              <a:off x="7202125" y="10516666"/>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9283" name="Freeform 9282">
              <a:extLst>
                <a:ext uri="{FF2B5EF4-FFF2-40B4-BE49-F238E27FC236}">
                  <a16:creationId xmlns:a16="http://schemas.microsoft.com/office/drawing/2014/main" id="{FF3BDF2E-274C-7928-CD7A-F40C5C53E77D}"/>
                </a:ext>
              </a:extLst>
            </p:cNvPr>
            <p:cNvSpPr/>
            <p:nvPr/>
          </p:nvSpPr>
          <p:spPr>
            <a:xfrm>
              <a:off x="7202125" y="10516666"/>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6DA544"/>
            </a:solidFill>
            <a:ln w="1262" cap="flat">
              <a:noFill/>
              <a:prstDash val="solid"/>
              <a:miter/>
            </a:ln>
          </p:spPr>
          <p:txBody>
            <a:bodyPr rtlCol="0" anchor="ctr"/>
            <a:lstStyle/>
            <a:p>
              <a:endParaRPr lang="en-QA"/>
            </a:p>
          </p:txBody>
        </p:sp>
        <p:sp>
          <p:nvSpPr>
            <p:cNvPr id="9284" name="Freeform 9283">
              <a:extLst>
                <a:ext uri="{FF2B5EF4-FFF2-40B4-BE49-F238E27FC236}">
                  <a16:creationId xmlns:a16="http://schemas.microsoft.com/office/drawing/2014/main" id="{CFBE24C6-75DC-7432-3A49-9DFFD038E28B}"/>
                </a:ext>
              </a:extLst>
            </p:cNvPr>
            <p:cNvSpPr/>
            <p:nvPr/>
          </p:nvSpPr>
          <p:spPr>
            <a:xfrm>
              <a:off x="7633904" y="10516666"/>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FF9811"/>
            </a:solidFill>
            <a:ln w="1262" cap="flat">
              <a:noFill/>
              <a:prstDash val="solid"/>
              <a:miter/>
            </a:ln>
          </p:spPr>
          <p:txBody>
            <a:bodyPr rtlCol="0" anchor="ctr"/>
            <a:lstStyle/>
            <a:p>
              <a:endParaRPr lang="en-QA"/>
            </a:p>
          </p:txBody>
        </p:sp>
      </p:grpSp>
      <p:grpSp>
        <p:nvGrpSpPr>
          <p:cNvPr id="9285" name="Graphic 2">
            <a:extLst>
              <a:ext uri="{FF2B5EF4-FFF2-40B4-BE49-F238E27FC236}">
                <a16:creationId xmlns:a16="http://schemas.microsoft.com/office/drawing/2014/main" id="{FFD9CBEB-A3C0-1DA5-99F7-9FB6B2C9FB93}"/>
              </a:ext>
            </a:extLst>
          </p:cNvPr>
          <p:cNvGrpSpPr/>
          <p:nvPr/>
        </p:nvGrpSpPr>
        <p:grpSpPr>
          <a:xfrm>
            <a:off x="9053062" y="7803342"/>
            <a:ext cx="855664" cy="570413"/>
            <a:chOff x="7202125" y="9706176"/>
            <a:chExt cx="647668" cy="431756"/>
          </a:xfrm>
        </p:grpSpPr>
        <p:sp>
          <p:nvSpPr>
            <p:cNvPr id="9286" name="Freeform 9285">
              <a:extLst>
                <a:ext uri="{FF2B5EF4-FFF2-40B4-BE49-F238E27FC236}">
                  <a16:creationId xmlns:a16="http://schemas.microsoft.com/office/drawing/2014/main" id="{DD9783D0-1D02-BD9C-7BB7-2A448EBF808C}"/>
                </a:ext>
              </a:extLst>
            </p:cNvPr>
            <p:cNvSpPr/>
            <p:nvPr/>
          </p:nvSpPr>
          <p:spPr>
            <a:xfrm>
              <a:off x="7202125" y="970617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287" name="Freeform 9286">
              <a:extLst>
                <a:ext uri="{FF2B5EF4-FFF2-40B4-BE49-F238E27FC236}">
                  <a16:creationId xmlns:a16="http://schemas.microsoft.com/office/drawing/2014/main" id="{A9BE6ABD-0322-1002-B736-19C2DA85C861}"/>
                </a:ext>
              </a:extLst>
            </p:cNvPr>
            <p:cNvSpPr/>
            <p:nvPr/>
          </p:nvSpPr>
          <p:spPr>
            <a:xfrm>
              <a:off x="7202125" y="9706176"/>
              <a:ext cx="647668" cy="215878"/>
            </a:xfrm>
            <a:custGeom>
              <a:avLst/>
              <a:gdLst>
                <a:gd name="connsiteX0" fmla="*/ 0 w 647668"/>
                <a:gd name="connsiteY0" fmla="*/ 0 h 215878"/>
                <a:gd name="connsiteX1" fmla="*/ 647668 w 647668"/>
                <a:gd name="connsiteY1" fmla="*/ 0 h 215878"/>
                <a:gd name="connsiteX2" fmla="*/ 647668 w 647668"/>
                <a:gd name="connsiteY2" fmla="*/ 215878 h 215878"/>
                <a:gd name="connsiteX3" fmla="*/ 0 w 647668"/>
                <a:gd name="connsiteY3" fmla="*/ 215878 h 215878"/>
                <a:gd name="connsiteX4" fmla="*/ 0 w 647668"/>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78">
                  <a:moveTo>
                    <a:pt x="0" y="0"/>
                  </a:moveTo>
                  <a:lnTo>
                    <a:pt x="647668" y="0"/>
                  </a:lnTo>
                  <a:lnTo>
                    <a:pt x="647668" y="215878"/>
                  </a:lnTo>
                  <a:lnTo>
                    <a:pt x="0" y="215878"/>
                  </a:lnTo>
                  <a:lnTo>
                    <a:pt x="0" y="0"/>
                  </a:lnTo>
                  <a:close/>
                </a:path>
              </a:pathLst>
            </a:custGeom>
            <a:solidFill>
              <a:srgbClr val="EE0000"/>
            </a:solidFill>
            <a:ln w="1262" cap="flat">
              <a:noFill/>
              <a:prstDash val="solid"/>
              <a:miter/>
            </a:ln>
          </p:spPr>
          <p:txBody>
            <a:bodyPr rtlCol="0" anchor="ctr"/>
            <a:lstStyle/>
            <a:p>
              <a:endParaRPr lang="en-QA"/>
            </a:p>
          </p:txBody>
        </p:sp>
      </p:grpSp>
      <p:grpSp>
        <p:nvGrpSpPr>
          <p:cNvPr id="9288" name="Graphic 2">
            <a:extLst>
              <a:ext uri="{FF2B5EF4-FFF2-40B4-BE49-F238E27FC236}">
                <a16:creationId xmlns:a16="http://schemas.microsoft.com/office/drawing/2014/main" id="{2130E830-5513-E17B-EA40-CBE416BE1C22}"/>
              </a:ext>
            </a:extLst>
          </p:cNvPr>
          <p:cNvGrpSpPr/>
          <p:nvPr/>
        </p:nvGrpSpPr>
        <p:grpSpPr>
          <a:xfrm>
            <a:off x="9053062" y="6732566"/>
            <a:ext cx="855664" cy="570413"/>
            <a:chOff x="7202125" y="8895686"/>
            <a:chExt cx="647668" cy="431756"/>
          </a:xfrm>
        </p:grpSpPr>
        <p:sp>
          <p:nvSpPr>
            <p:cNvPr id="9289" name="Freeform 9288">
              <a:extLst>
                <a:ext uri="{FF2B5EF4-FFF2-40B4-BE49-F238E27FC236}">
                  <a16:creationId xmlns:a16="http://schemas.microsoft.com/office/drawing/2014/main" id="{F180C91E-D2F5-8845-6DAF-656233621BBD}"/>
                </a:ext>
              </a:extLst>
            </p:cNvPr>
            <p:cNvSpPr/>
            <p:nvPr/>
          </p:nvSpPr>
          <p:spPr>
            <a:xfrm>
              <a:off x="7202125" y="889568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290" name="Freeform 9289">
              <a:extLst>
                <a:ext uri="{FF2B5EF4-FFF2-40B4-BE49-F238E27FC236}">
                  <a16:creationId xmlns:a16="http://schemas.microsoft.com/office/drawing/2014/main" id="{A483F409-B83C-2D42-A2B5-041F8478B212}"/>
                </a:ext>
              </a:extLst>
            </p:cNvPr>
            <p:cNvSpPr/>
            <p:nvPr/>
          </p:nvSpPr>
          <p:spPr>
            <a:xfrm>
              <a:off x="7202125" y="8895686"/>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D80027"/>
            </a:solidFill>
            <a:ln w="1262" cap="flat">
              <a:noFill/>
              <a:prstDash val="solid"/>
              <a:miter/>
            </a:ln>
          </p:spPr>
          <p:txBody>
            <a:bodyPr rtlCol="0" anchor="ctr"/>
            <a:lstStyle/>
            <a:p>
              <a:endParaRPr lang="en-QA"/>
            </a:p>
          </p:txBody>
        </p:sp>
        <p:sp>
          <p:nvSpPr>
            <p:cNvPr id="9291" name="Freeform 9290">
              <a:extLst>
                <a:ext uri="{FF2B5EF4-FFF2-40B4-BE49-F238E27FC236}">
                  <a16:creationId xmlns:a16="http://schemas.microsoft.com/office/drawing/2014/main" id="{A030BACE-D05F-E5E9-B64A-F03C2822137A}"/>
                </a:ext>
              </a:extLst>
            </p:cNvPr>
            <p:cNvSpPr/>
            <p:nvPr/>
          </p:nvSpPr>
          <p:spPr>
            <a:xfrm>
              <a:off x="7202125" y="9183524"/>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6DA544"/>
            </a:solidFill>
            <a:ln w="1262" cap="flat">
              <a:noFill/>
              <a:prstDash val="solid"/>
              <a:miter/>
            </a:ln>
          </p:spPr>
          <p:txBody>
            <a:bodyPr rtlCol="0" anchor="ctr"/>
            <a:lstStyle/>
            <a:p>
              <a:endParaRPr lang="en-QA"/>
            </a:p>
          </p:txBody>
        </p:sp>
      </p:grpSp>
      <p:grpSp>
        <p:nvGrpSpPr>
          <p:cNvPr id="9301" name="Graphic 2">
            <a:extLst>
              <a:ext uri="{FF2B5EF4-FFF2-40B4-BE49-F238E27FC236}">
                <a16:creationId xmlns:a16="http://schemas.microsoft.com/office/drawing/2014/main" id="{8BCBBD45-DF93-5CFC-FD49-D5720E68452B}"/>
              </a:ext>
            </a:extLst>
          </p:cNvPr>
          <p:cNvGrpSpPr/>
          <p:nvPr/>
        </p:nvGrpSpPr>
        <p:grpSpPr>
          <a:xfrm>
            <a:off x="9053062" y="11015669"/>
            <a:ext cx="855664" cy="570413"/>
            <a:chOff x="7202125" y="12137645"/>
            <a:chExt cx="647668" cy="431756"/>
          </a:xfrm>
        </p:grpSpPr>
        <p:sp>
          <p:nvSpPr>
            <p:cNvPr id="9302" name="Freeform 9301">
              <a:extLst>
                <a:ext uri="{FF2B5EF4-FFF2-40B4-BE49-F238E27FC236}">
                  <a16:creationId xmlns:a16="http://schemas.microsoft.com/office/drawing/2014/main" id="{E2275389-37F5-2288-E7B0-F07A4430AA0C}"/>
                </a:ext>
              </a:extLst>
            </p:cNvPr>
            <p:cNvSpPr/>
            <p:nvPr/>
          </p:nvSpPr>
          <p:spPr>
            <a:xfrm>
              <a:off x="7202125" y="12137645"/>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303" name="Freeform 9302">
              <a:extLst>
                <a:ext uri="{FF2B5EF4-FFF2-40B4-BE49-F238E27FC236}">
                  <a16:creationId xmlns:a16="http://schemas.microsoft.com/office/drawing/2014/main" id="{FF9F952D-1A2C-CC28-FBC0-BE0C267F4697}"/>
                </a:ext>
              </a:extLst>
            </p:cNvPr>
            <p:cNvSpPr/>
            <p:nvPr/>
          </p:nvSpPr>
          <p:spPr>
            <a:xfrm>
              <a:off x="7202125" y="12137645"/>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D80027"/>
            </a:solidFill>
            <a:ln w="1262" cap="flat">
              <a:noFill/>
              <a:prstDash val="solid"/>
              <a:miter/>
            </a:ln>
          </p:spPr>
          <p:txBody>
            <a:bodyPr rtlCol="0" anchor="ctr"/>
            <a:lstStyle/>
            <a:p>
              <a:endParaRPr lang="en-QA"/>
            </a:p>
          </p:txBody>
        </p:sp>
        <p:sp>
          <p:nvSpPr>
            <p:cNvPr id="9304" name="Freeform 9303">
              <a:extLst>
                <a:ext uri="{FF2B5EF4-FFF2-40B4-BE49-F238E27FC236}">
                  <a16:creationId xmlns:a16="http://schemas.microsoft.com/office/drawing/2014/main" id="{D586412A-66D2-C165-C406-41520539A293}"/>
                </a:ext>
              </a:extLst>
            </p:cNvPr>
            <p:cNvSpPr/>
            <p:nvPr/>
          </p:nvSpPr>
          <p:spPr>
            <a:xfrm>
              <a:off x="7202125" y="12425482"/>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0052B4"/>
            </a:solidFill>
            <a:ln w="1262" cap="flat">
              <a:noFill/>
              <a:prstDash val="solid"/>
              <a:miter/>
            </a:ln>
          </p:spPr>
          <p:txBody>
            <a:bodyPr rtlCol="0" anchor="ctr"/>
            <a:lstStyle/>
            <a:p>
              <a:endParaRPr lang="en-QA"/>
            </a:p>
          </p:txBody>
        </p:sp>
        <p:sp>
          <p:nvSpPr>
            <p:cNvPr id="9305" name="Freeform 9304">
              <a:extLst>
                <a:ext uri="{FF2B5EF4-FFF2-40B4-BE49-F238E27FC236}">
                  <a16:creationId xmlns:a16="http://schemas.microsoft.com/office/drawing/2014/main" id="{6723FDC0-E9E0-263C-80C1-64BBEF135865}"/>
                </a:ext>
              </a:extLst>
            </p:cNvPr>
            <p:cNvSpPr/>
            <p:nvPr/>
          </p:nvSpPr>
          <p:spPr>
            <a:xfrm>
              <a:off x="7414858" y="12206827"/>
              <a:ext cx="222201" cy="73727"/>
            </a:xfrm>
            <a:custGeom>
              <a:avLst/>
              <a:gdLst>
                <a:gd name="connsiteX0" fmla="*/ 177761 w 222201"/>
                <a:gd name="connsiteY0" fmla="*/ 73727 h 73727"/>
                <a:gd name="connsiteX1" fmla="*/ 177761 w 222201"/>
                <a:gd name="connsiteY1" fmla="*/ 18180 h 73727"/>
                <a:gd name="connsiteX2" fmla="*/ 199855 w 222201"/>
                <a:gd name="connsiteY2" fmla="*/ 0 h 73727"/>
                <a:gd name="connsiteX3" fmla="*/ 222202 w 222201"/>
                <a:gd name="connsiteY3" fmla="*/ 18180 h 73727"/>
                <a:gd name="connsiteX4" fmla="*/ 222202 w 222201"/>
                <a:gd name="connsiteY4" fmla="*/ 73727 h 73727"/>
                <a:gd name="connsiteX5" fmla="*/ 177761 w 222201"/>
                <a:gd name="connsiteY5" fmla="*/ 73727 h 73727"/>
                <a:gd name="connsiteX6" fmla="*/ 44441 w 222201"/>
                <a:gd name="connsiteY6" fmla="*/ 73727 h 73727"/>
                <a:gd name="connsiteX7" fmla="*/ 44441 w 222201"/>
                <a:gd name="connsiteY7" fmla="*/ 18180 h 73727"/>
                <a:gd name="connsiteX8" fmla="*/ 22599 w 222201"/>
                <a:gd name="connsiteY8" fmla="*/ 0 h 73727"/>
                <a:gd name="connsiteX9" fmla="*/ 0 w 222201"/>
                <a:gd name="connsiteY9" fmla="*/ 18180 h 73727"/>
                <a:gd name="connsiteX10" fmla="*/ 0 w 222201"/>
                <a:gd name="connsiteY10" fmla="*/ 73727 h 73727"/>
                <a:gd name="connsiteX11" fmla="*/ 44441 w 222201"/>
                <a:gd name="connsiteY11" fmla="*/ 73727 h 73727"/>
                <a:gd name="connsiteX12" fmla="*/ 88881 w 222201"/>
                <a:gd name="connsiteY12" fmla="*/ 73727 h 73727"/>
                <a:gd name="connsiteX13" fmla="*/ 88881 w 222201"/>
                <a:gd name="connsiteY13" fmla="*/ 18180 h 73727"/>
                <a:gd name="connsiteX14" fmla="*/ 111101 w 222201"/>
                <a:gd name="connsiteY14" fmla="*/ 0 h 73727"/>
                <a:gd name="connsiteX15" fmla="*/ 133321 w 222201"/>
                <a:gd name="connsiteY15" fmla="*/ 18180 h 73727"/>
                <a:gd name="connsiteX16" fmla="*/ 133321 w 222201"/>
                <a:gd name="connsiteY16" fmla="*/ 73727 h 73727"/>
                <a:gd name="connsiteX17" fmla="*/ 88881 w 222201"/>
                <a:gd name="connsiteY17" fmla="*/ 73727 h 7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2201" h="73727">
                  <a:moveTo>
                    <a:pt x="177761" y="73727"/>
                  </a:moveTo>
                  <a:lnTo>
                    <a:pt x="177761" y="18180"/>
                  </a:lnTo>
                  <a:lnTo>
                    <a:pt x="199855" y="0"/>
                  </a:lnTo>
                  <a:lnTo>
                    <a:pt x="222202" y="18180"/>
                  </a:lnTo>
                  <a:lnTo>
                    <a:pt x="222202" y="73727"/>
                  </a:lnTo>
                  <a:lnTo>
                    <a:pt x="177761" y="73727"/>
                  </a:lnTo>
                  <a:close/>
                  <a:moveTo>
                    <a:pt x="44441" y="73727"/>
                  </a:moveTo>
                  <a:lnTo>
                    <a:pt x="44441" y="18180"/>
                  </a:lnTo>
                  <a:lnTo>
                    <a:pt x="22599" y="0"/>
                  </a:lnTo>
                  <a:lnTo>
                    <a:pt x="0" y="18180"/>
                  </a:lnTo>
                  <a:lnTo>
                    <a:pt x="0" y="73727"/>
                  </a:lnTo>
                  <a:lnTo>
                    <a:pt x="44441" y="73727"/>
                  </a:lnTo>
                  <a:close/>
                  <a:moveTo>
                    <a:pt x="88881" y="73727"/>
                  </a:moveTo>
                  <a:lnTo>
                    <a:pt x="88881" y="18180"/>
                  </a:lnTo>
                  <a:lnTo>
                    <a:pt x="111101" y="0"/>
                  </a:lnTo>
                  <a:lnTo>
                    <a:pt x="133321" y="18180"/>
                  </a:lnTo>
                  <a:lnTo>
                    <a:pt x="133321" y="73727"/>
                  </a:lnTo>
                  <a:lnTo>
                    <a:pt x="88881" y="73727"/>
                  </a:lnTo>
                  <a:close/>
                </a:path>
              </a:pathLst>
            </a:custGeom>
            <a:solidFill>
              <a:srgbClr val="338AF3"/>
            </a:solidFill>
            <a:ln w="1262" cap="flat">
              <a:noFill/>
              <a:prstDash val="solid"/>
              <a:miter/>
            </a:ln>
          </p:spPr>
          <p:txBody>
            <a:bodyPr rtlCol="0" anchor="ctr"/>
            <a:lstStyle/>
            <a:p>
              <a:endParaRPr lang="en-QA"/>
            </a:p>
          </p:txBody>
        </p:sp>
        <p:sp>
          <p:nvSpPr>
            <p:cNvPr id="9306" name="Freeform 9305">
              <a:extLst>
                <a:ext uri="{FF2B5EF4-FFF2-40B4-BE49-F238E27FC236}">
                  <a16:creationId xmlns:a16="http://schemas.microsoft.com/office/drawing/2014/main" id="{C1E0194E-807D-1D4A-EA9A-301934904FB4}"/>
                </a:ext>
              </a:extLst>
            </p:cNvPr>
            <p:cNvSpPr/>
            <p:nvPr/>
          </p:nvSpPr>
          <p:spPr>
            <a:xfrm>
              <a:off x="7459299" y="12206827"/>
              <a:ext cx="133320" cy="73727"/>
            </a:xfrm>
            <a:custGeom>
              <a:avLst/>
              <a:gdLst>
                <a:gd name="connsiteX0" fmla="*/ 133321 w 133320"/>
                <a:gd name="connsiteY0" fmla="*/ 73727 h 73727"/>
                <a:gd name="connsiteX1" fmla="*/ 88881 w 133320"/>
                <a:gd name="connsiteY1" fmla="*/ 73727 h 73727"/>
                <a:gd name="connsiteX2" fmla="*/ 88881 w 133320"/>
                <a:gd name="connsiteY2" fmla="*/ 18180 h 73727"/>
                <a:gd name="connsiteX3" fmla="*/ 110975 w 133320"/>
                <a:gd name="connsiteY3" fmla="*/ 0 h 73727"/>
                <a:gd name="connsiteX4" fmla="*/ 133321 w 133320"/>
                <a:gd name="connsiteY4" fmla="*/ 18180 h 73727"/>
                <a:gd name="connsiteX5" fmla="*/ 133321 w 133320"/>
                <a:gd name="connsiteY5" fmla="*/ 73727 h 73727"/>
                <a:gd name="connsiteX6" fmla="*/ 44440 w 133320"/>
                <a:gd name="connsiteY6" fmla="*/ 73727 h 73727"/>
                <a:gd name="connsiteX7" fmla="*/ 0 w 133320"/>
                <a:gd name="connsiteY7" fmla="*/ 73727 h 73727"/>
                <a:gd name="connsiteX8" fmla="*/ 0 w 133320"/>
                <a:gd name="connsiteY8" fmla="*/ 18180 h 73727"/>
                <a:gd name="connsiteX9" fmla="*/ 22094 w 133320"/>
                <a:gd name="connsiteY9" fmla="*/ 0 h 73727"/>
                <a:gd name="connsiteX10" fmla="*/ 44440 w 133320"/>
                <a:gd name="connsiteY10" fmla="*/ 18180 h 73727"/>
                <a:gd name="connsiteX11" fmla="*/ 44440 w 133320"/>
                <a:gd name="connsiteY11" fmla="*/ 73727 h 7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3320" h="73727">
                  <a:moveTo>
                    <a:pt x="133321" y="73727"/>
                  </a:moveTo>
                  <a:lnTo>
                    <a:pt x="88881" y="73727"/>
                  </a:lnTo>
                  <a:lnTo>
                    <a:pt x="88881" y="18180"/>
                  </a:lnTo>
                  <a:lnTo>
                    <a:pt x="110975" y="0"/>
                  </a:lnTo>
                  <a:lnTo>
                    <a:pt x="133321" y="18180"/>
                  </a:lnTo>
                  <a:lnTo>
                    <a:pt x="133321" y="73727"/>
                  </a:lnTo>
                  <a:close/>
                  <a:moveTo>
                    <a:pt x="44440" y="73727"/>
                  </a:moveTo>
                  <a:lnTo>
                    <a:pt x="0" y="73727"/>
                  </a:lnTo>
                  <a:lnTo>
                    <a:pt x="0" y="18180"/>
                  </a:lnTo>
                  <a:lnTo>
                    <a:pt x="22094" y="0"/>
                  </a:lnTo>
                  <a:lnTo>
                    <a:pt x="44440" y="18180"/>
                  </a:lnTo>
                  <a:lnTo>
                    <a:pt x="44440" y="73727"/>
                  </a:lnTo>
                  <a:close/>
                </a:path>
              </a:pathLst>
            </a:custGeom>
            <a:solidFill>
              <a:srgbClr val="0052B4"/>
            </a:solidFill>
            <a:ln w="1262" cap="flat">
              <a:noFill/>
              <a:prstDash val="solid"/>
              <a:miter/>
            </a:ln>
          </p:spPr>
          <p:txBody>
            <a:bodyPr rtlCol="0" anchor="ctr"/>
            <a:lstStyle/>
            <a:p>
              <a:endParaRPr lang="en-QA"/>
            </a:p>
          </p:txBody>
        </p:sp>
        <p:sp>
          <p:nvSpPr>
            <p:cNvPr id="9307" name="Freeform 9306">
              <a:extLst>
                <a:ext uri="{FF2B5EF4-FFF2-40B4-BE49-F238E27FC236}">
                  <a16:creationId xmlns:a16="http://schemas.microsoft.com/office/drawing/2014/main" id="{F6934983-DABF-852A-4EE6-48A59148ABFA}"/>
                </a:ext>
              </a:extLst>
            </p:cNvPr>
            <p:cNvSpPr/>
            <p:nvPr/>
          </p:nvSpPr>
          <p:spPr>
            <a:xfrm>
              <a:off x="7414858" y="12280554"/>
              <a:ext cx="222201" cy="222190"/>
            </a:xfrm>
            <a:custGeom>
              <a:avLst/>
              <a:gdLst>
                <a:gd name="connsiteX0" fmla="*/ 0 w 222201"/>
                <a:gd name="connsiteY0" fmla="*/ 0 h 222190"/>
                <a:gd name="connsiteX1" fmla="*/ 0 w 222201"/>
                <a:gd name="connsiteY1" fmla="*/ 128642 h 222190"/>
                <a:gd name="connsiteX2" fmla="*/ 44693 w 222201"/>
                <a:gd name="connsiteY2" fmla="*/ 203632 h 222190"/>
                <a:gd name="connsiteX3" fmla="*/ 111101 w 222201"/>
                <a:gd name="connsiteY3" fmla="*/ 222190 h 222190"/>
                <a:gd name="connsiteX4" fmla="*/ 177509 w 222201"/>
                <a:gd name="connsiteY4" fmla="*/ 203506 h 222190"/>
                <a:gd name="connsiteX5" fmla="*/ 222202 w 222201"/>
                <a:gd name="connsiteY5" fmla="*/ 128642 h 222190"/>
                <a:gd name="connsiteX6" fmla="*/ 222202 w 222201"/>
                <a:gd name="connsiteY6" fmla="*/ 0 h 222190"/>
                <a:gd name="connsiteX7" fmla="*/ 0 w 222201"/>
                <a:gd name="connsiteY7" fmla="*/ 0 h 222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2201" h="222190">
                  <a:moveTo>
                    <a:pt x="0" y="0"/>
                  </a:moveTo>
                  <a:lnTo>
                    <a:pt x="0" y="128642"/>
                  </a:lnTo>
                  <a:cubicBezTo>
                    <a:pt x="0" y="159321"/>
                    <a:pt x="18180" y="186968"/>
                    <a:pt x="44693" y="203632"/>
                  </a:cubicBezTo>
                  <a:cubicBezTo>
                    <a:pt x="71585" y="220549"/>
                    <a:pt x="97845" y="222190"/>
                    <a:pt x="111101" y="222190"/>
                  </a:cubicBezTo>
                  <a:cubicBezTo>
                    <a:pt x="124357" y="222190"/>
                    <a:pt x="150744" y="220044"/>
                    <a:pt x="177509" y="203506"/>
                  </a:cubicBezTo>
                  <a:cubicBezTo>
                    <a:pt x="204022" y="187095"/>
                    <a:pt x="222202" y="159194"/>
                    <a:pt x="222202" y="128642"/>
                  </a:cubicBezTo>
                  <a:lnTo>
                    <a:pt x="222202" y="0"/>
                  </a:lnTo>
                  <a:lnTo>
                    <a:pt x="0" y="0"/>
                  </a:lnTo>
                  <a:close/>
                </a:path>
              </a:pathLst>
            </a:custGeom>
            <a:solidFill>
              <a:srgbClr val="FFFFFF"/>
            </a:solidFill>
            <a:ln w="1262" cap="flat">
              <a:noFill/>
              <a:prstDash val="solid"/>
              <a:miter/>
            </a:ln>
          </p:spPr>
          <p:txBody>
            <a:bodyPr rtlCol="0" anchor="ctr"/>
            <a:lstStyle/>
            <a:p>
              <a:endParaRPr lang="en-QA"/>
            </a:p>
          </p:txBody>
        </p:sp>
        <p:sp>
          <p:nvSpPr>
            <p:cNvPr id="9308" name="Freeform 9307">
              <a:extLst>
                <a:ext uri="{FF2B5EF4-FFF2-40B4-BE49-F238E27FC236}">
                  <a16:creationId xmlns:a16="http://schemas.microsoft.com/office/drawing/2014/main" id="{A0F8EC80-C445-C23C-F75E-65C082EB7849}"/>
                </a:ext>
              </a:extLst>
            </p:cNvPr>
            <p:cNvSpPr/>
            <p:nvPr/>
          </p:nvSpPr>
          <p:spPr>
            <a:xfrm>
              <a:off x="7414227" y="12279923"/>
              <a:ext cx="223464" cy="223452"/>
            </a:xfrm>
            <a:custGeom>
              <a:avLst/>
              <a:gdLst>
                <a:gd name="connsiteX0" fmla="*/ 0 w 223464"/>
                <a:gd name="connsiteY0" fmla="*/ 0 h 223452"/>
                <a:gd name="connsiteX1" fmla="*/ 223464 w 223464"/>
                <a:gd name="connsiteY1" fmla="*/ 0 h 223452"/>
                <a:gd name="connsiteX2" fmla="*/ 223464 w 223464"/>
                <a:gd name="connsiteY2" fmla="*/ 129274 h 223452"/>
                <a:gd name="connsiteX3" fmla="*/ 178468 w 223464"/>
                <a:gd name="connsiteY3" fmla="*/ 204668 h 223452"/>
                <a:gd name="connsiteX4" fmla="*/ 111732 w 223464"/>
                <a:gd name="connsiteY4" fmla="*/ 223453 h 223452"/>
                <a:gd name="connsiteX5" fmla="*/ 44983 w 223464"/>
                <a:gd name="connsiteY5" fmla="*/ 204793 h 223452"/>
                <a:gd name="connsiteX6" fmla="*/ 0 w 223464"/>
                <a:gd name="connsiteY6" fmla="*/ 129274 h 223452"/>
                <a:gd name="connsiteX7" fmla="*/ 0 w 223464"/>
                <a:gd name="connsiteY7" fmla="*/ 0 h 223452"/>
                <a:gd name="connsiteX8" fmla="*/ 1263 w 223464"/>
                <a:gd name="connsiteY8" fmla="*/ 1262 h 223452"/>
                <a:gd name="connsiteX9" fmla="*/ 1263 w 223464"/>
                <a:gd name="connsiteY9" fmla="*/ 129274 h 223452"/>
                <a:gd name="connsiteX10" fmla="*/ 45665 w 223464"/>
                <a:gd name="connsiteY10" fmla="*/ 203733 h 223452"/>
                <a:gd name="connsiteX11" fmla="*/ 111732 w 223464"/>
                <a:gd name="connsiteY11" fmla="*/ 222190 h 223452"/>
                <a:gd name="connsiteX12" fmla="*/ 177812 w 223464"/>
                <a:gd name="connsiteY12" fmla="*/ 203594 h 223452"/>
                <a:gd name="connsiteX13" fmla="*/ 222202 w 223464"/>
                <a:gd name="connsiteY13" fmla="*/ 129274 h 223452"/>
                <a:gd name="connsiteX14" fmla="*/ 222202 w 223464"/>
                <a:gd name="connsiteY14" fmla="*/ 1262 h 223452"/>
                <a:gd name="connsiteX15" fmla="*/ 1263 w 223464"/>
                <a:gd name="connsiteY15" fmla="*/ 1262 h 22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3464" h="223452">
                  <a:moveTo>
                    <a:pt x="0" y="0"/>
                  </a:moveTo>
                  <a:lnTo>
                    <a:pt x="223464" y="0"/>
                  </a:lnTo>
                  <a:lnTo>
                    <a:pt x="223464" y="129274"/>
                  </a:lnTo>
                  <a:cubicBezTo>
                    <a:pt x="223464" y="160078"/>
                    <a:pt x="205133" y="188167"/>
                    <a:pt x="178468" y="204668"/>
                  </a:cubicBezTo>
                  <a:cubicBezTo>
                    <a:pt x="151564" y="221294"/>
                    <a:pt x="125051" y="223453"/>
                    <a:pt x="111732" y="223453"/>
                  </a:cubicBezTo>
                  <a:cubicBezTo>
                    <a:pt x="98425" y="223453"/>
                    <a:pt x="72026" y="221798"/>
                    <a:pt x="44983" y="204793"/>
                  </a:cubicBezTo>
                  <a:cubicBezTo>
                    <a:pt x="18332" y="188041"/>
                    <a:pt x="0" y="160204"/>
                    <a:pt x="0" y="129274"/>
                  </a:cubicBezTo>
                  <a:lnTo>
                    <a:pt x="0" y="0"/>
                  </a:lnTo>
                  <a:close/>
                  <a:moveTo>
                    <a:pt x="1263" y="1262"/>
                  </a:moveTo>
                  <a:lnTo>
                    <a:pt x="1263" y="129274"/>
                  </a:lnTo>
                  <a:cubicBezTo>
                    <a:pt x="1263" y="159687"/>
                    <a:pt x="19291" y="187157"/>
                    <a:pt x="45665" y="203733"/>
                  </a:cubicBezTo>
                  <a:cubicBezTo>
                    <a:pt x="72405" y="220549"/>
                    <a:pt x="98526" y="222190"/>
                    <a:pt x="111732" y="222190"/>
                  </a:cubicBezTo>
                  <a:cubicBezTo>
                    <a:pt x="124926" y="222190"/>
                    <a:pt x="151186" y="220056"/>
                    <a:pt x="177812" y="203594"/>
                  </a:cubicBezTo>
                  <a:cubicBezTo>
                    <a:pt x="204174" y="187283"/>
                    <a:pt x="222202" y="159572"/>
                    <a:pt x="222202" y="129274"/>
                  </a:cubicBezTo>
                  <a:lnTo>
                    <a:pt x="222202" y="1262"/>
                  </a:lnTo>
                  <a:lnTo>
                    <a:pt x="1263" y="1262"/>
                  </a:lnTo>
                  <a:close/>
                </a:path>
              </a:pathLst>
            </a:custGeom>
            <a:solidFill>
              <a:srgbClr val="D80027"/>
            </a:solidFill>
            <a:ln w="1262" cap="flat">
              <a:noFill/>
              <a:prstDash val="solid"/>
              <a:miter/>
            </a:ln>
          </p:spPr>
          <p:txBody>
            <a:bodyPr rtlCol="0" anchor="ctr"/>
            <a:lstStyle/>
            <a:p>
              <a:endParaRPr lang="en-QA"/>
            </a:p>
          </p:txBody>
        </p:sp>
        <p:sp>
          <p:nvSpPr>
            <p:cNvPr id="9309" name="Freeform 9308">
              <a:extLst>
                <a:ext uri="{FF2B5EF4-FFF2-40B4-BE49-F238E27FC236}">
                  <a16:creationId xmlns:a16="http://schemas.microsoft.com/office/drawing/2014/main" id="{15465EBD-421F-CA69-6214-1FF95FB1B689}"/>
                </a:ext>
              </a:extLst>
            </p:cNvPr>
            <p:cNvSpPr/>
            <p:nvPr/>
          </p:nvSpPr>
          <p:spPr>
            <a:xfrm>
              <a:off x="7414858" y="12280554"/>
              <a:ext cx="222201" cy="222190"/>
            </a:xfrm>
            <a:custGeom>
              <a:avLst/>
              <a:gdLst>
                <a:gd name="connsiteX0" fmla="*/ 0 w 222201"/>
                <a:gd name="connsiteY0" fmla="*/ 0 h 222190"/>
                <a:gd name="connsiteX1" fmla="*/ 44441 w 222201"/>
                <a:gd name="connsiteY1" fmla="*/ 0 h 222190"/>
                <a:gd name="connsiteX2" fmla="*/ 44441 w 222201"/>
                <a:gd name="connsiteY2" fmla="*/ 44438 h 222190"/>
                <a:gd name="connsiteX3" fmla="*/ 0 w 222201"/>
                <a:gd name="connsiteY3" fmla="*/ 44438 h 222190"/>
                <a:gd name="connsiteX4" fmla="*/ 0 w 222201"/>
                <a:gd name="connsiteY4" fmla="*/ 0 h 222190"/>
                <a:gd name="connsiteX5" fmla="*/ 88881 w 222201"/>
                <a:gd name="connsiteY5" fmla="*/ 0 h 222190"/>
                <a:gd name="connsiteX6" fmla="*/ 133321 w 222201"/>
                <a:gd name="connsiteY6" fmla="*/ 0 h 222190"/>
                <a:gd name="connsiteX7" fmla="*/ 133321 w 222201"/>
                <a:gd name="connsiteY7" fmla="*/ 44438 h 222190"/>
                <a:gd name="connsiteX8" fmla="*/ 88881 w 222201"/>
                <a:gd name="connsiteY8" fmla="*/ 44438 h 222190"/>
                <a:gd name="connsiteX9" fmla="*/ 88881 w 222201"/>
                <a:gd name="connsiteY9" fmla="*/ 0 h 222190"/>
                <a:gd name="connsiteX10" fmla="*/ 177761 w 222201"/>
                <a:gd name="connsiteY10" fmla="*/ 0 h 222190"/>
                <a:gd name="connsiteX11" fmla="*/ 222202 w 222201"/>
                <a:gd name="connsiteY11" fmla="*/ 0 h 222190"/>
                <a:gd name="connsiteX12" fmla="*/ 222202 w 222201"/>
                <a:gd name="connsiteY12" fmla="*/ 44438 h 222190"/>
                <a:gd name="connsiteX13" fmla="*/ 177761 w 222201"/>
                <a:gd name="connsiteY13" fmla="*/ 44438 h 222190"/>
                <a:gd name="connsiteX14" fmla="*/ 177761 w 222201"/>
                <a:gd name="connsiteY14" fmla="*/ 0 h 222190"/>
                <a:gd name="connsiteX15" fmla="*/ 44441 w 222201"/>
                <a:gd name="connsiteY15" fmla="*/ 44438 h 222190"/>
                <a:gd name="connsiteX16" fmla="*/ 88881 w 222201"/>
                <a:gd name="connsiteY16" fmla="*/ 44438 h 222190"/>
                <a:gd name="connsiteX17" fmla="*/ 88881 w 222201"/>
                <a:gd name="connsiteY17" fmla="*/ 88875 h 222190"/>
                <a:gd name="connsiteX18" fmla="*/ 44441 w 222201"/>
                <a:gd name="connsiteY18" fmla="*/ 88875 h 222190"/>
                <a:gd name="connsiteX19" fmla="*/ 44441 w 222201"/>
                <a:gd name="connsiteY19" fmla="*/ 44438 h 222190"/>
                <a:gd name="connsiteX20" fmla="*/ 133321 w 222201"/>
                <a:gd name="connsiteY20" fmla="*/ 44438 h 222190"/>
                <a:gd name="connsiteX21" fmla="*/ 177761 w 222201"/>
                <a:gd name="connsiteY21" fmla="*/ 44438 h 222190"/>
                <a:gd name="connsiteX22" fmla="*/ 177761 w 222201"/>
                <a:gd name="connsiteY22" fmla="*/ 88875 h 222190"/>
                <a:gd name="connsiteX23" fmla="*/ 133321 w 222201"/>
                <a:gd name="connsiteY23" fmla="*/ 88875 h 222190"/>
                <a:gd name="connsiteX24" fmla="*/ 133321 w 222201"/>
                <a:gd name="connsiteY24" fmla="*/ 44438 h 222190"/>
                <a:gd name="connsiteX25" fmla="*/ 0 w 222201"/>
                <a:gd name="connsiteY25" fmla="*/ 88875 h 222190"/>
                <a:gd name="connsiteX26" fmla="*/ 44441 w 222201"/>
                <a:gd name="connsiteY26" fmla="*/ 88875 h 222190"/>
                <a:gd name="connsiteX27" fmla="*/ 44441 w 222201"/>
                <a:gd name="connsiteY27" fmla="*/ 133314 h 222190"/>
                <a:gd name="connsiteX28" fmla="*/ 0 w 222201"/>
                <a:gd name="connsiteY28" fmla="*/ 133314 h 222190"/>
                <a:gd name="connsiteX29" fmla="*/ 0 w 222201"/>
                <a:gd name="connsiteY29" fmla="*/ 88875 h 222190"/>
                <a:gd name="connsiteX30" fmla="*/ 44441 w 222201"/>
                <a:gd name="connsiteY30" fmla="*/ 133314 h 222190"/>
                <a:gd name="connsiteX31" fmla="*/ 88881 w 222201"/>
                <a:gd name="connsiteY31" fmla="*/ 133314 h 222190"/>
                <a:gd name="connsiteX32" fmla="*/ 88881 w 222201"/>
                <a:gd name="connsiteY32" fmla="*/ 177752 h 222190"/>
                <a:gd name="connsiteX33" fmla="*/ 44441 w 222201"/>
                <a:gd name="connsiteY33" fmla="*/ 177752 h 222190"/>
                <a:gd name="connsiteX34" fmla="*/ 44441 w 222201"/>
                <a:gd name="connsiteY34" fmla="*/ 133314 h 222190"/>
                <a:gd name="connsiteX35" fmla="*/ 88881 w 222201"/>
                <a:gd name="connsiteY35" fmla="*/ 88875 h 222190"/>
                <a:gd name="connsiteX36" fmla="*/ 133321 w 222201"/>
                <a:gd name="connsiteY36" fmla="*/ 88875 h 222190"/>
                <a:gd name="connsiteX37" fmla="*/ 133321 w 222201"/>
                <a:gd name="connsiteY37" fmla="*/ 133314 h 222190"/>
                <a:gd name="connsiteX38" fmla="*/ 88881 w 222201"/>
                <a:gd name="connsiteY38" fmla="*/ 133314 h 222190"/>
                <a:gd name="connsiteX39" fmla="*/ 88881 w 222201"/>
                <a:gd name="connsiteY39" fmla="*/ 88875 h 222190"/>
                <a:gd name="connsiteX40" fmla="*/ 177761 w 222201"/>
                <a:gd name="connsiteY40" fmla="*/ 88875 h 222190"/>
                <a:gd name="connsiteX41" fmla="*/ 222202 w 222201"/>
                <a:gd name="connsiteY41" fmla="*/ 88875 h 222190"/>
                <a:gd name="connsiteX42" fmla="*/ 222202 w 222201"/>
                <a:gd name="connsiteY42" fmla="*/ 133314 h 222190"/>
                <a:gd name="connsiteX43" fmla="*/ 177761 w 222201"/>
                <a:gd name="connsiteY43" fmla="*/ 133314 h 222190"/>
                <a:gd name="connsiteX44" fmla="*/ 177761 w 222201"/>
                <a:gd name="connsiteY44" fmla="*/ 88875 h 222190"/>
                <a:gd name="connsiteX45" fmla="*/ 133321 w 222201"/>
                <a:gd name="connsiteY45" fmla="*/ 133314 h 222190"/>
                <a:gd name="connsiteX46" fmla="*/ 177761 w 222201"/>
                <a:gd name="connsiteY46" fmla="*/ 133314 h 222190"/>
                <a:gd name="connsiteX47" fmla="*/ 177761 w 222201"/>
                <a:gd name="connsiteY47" fmla="*/ 177752 h 222190"/>
                <a:gd name="connsiteX48" fmla="*/ 133321 w 222201"/>
                <a:gd name="connsiteY48" fmla="*/ 177752 h 222190"/>
                <a:gd name="connsiteX49" fmla="*/ 133321 w 222201"/>
                <a:gd name="connsiteY49" fmla="*/ 133314 h 222190"/>
                <a:gd name="connsiteX50" fmla="*/ 177761 w 222201"/>
                <a:gd name="connsiteY50" fmla="*/ 203379 h 222190"/>
                <a:gd name="connsiteX51" fmla="*/ 205537 w 222201"/>
                <a:gd name="connsiteY51" fmla="*/ 177752 h 222190"/>
                <a:gd name="connsiteX52" fmla="*/ 177761 w 222201"/>
                <a:gd name="connsiteY52" fmla="*/ 177752 h 222190"/>
                <a:gd name="connsiteX53" fmla="*/ 177761 w 222201"/>
                <a:gd name="connsiteY53" fmla="*/ 203379 h 222190"/>
                <a:gd name="connsiteX54" fmla="*/ 16665 w 222201"/>
                <a:gd name="connsiteY54" fmla="*/ 177752 h 222190"/>
                <a:gd name="connsiteX55" fmla="*/ 44441 w 222201"/>
                <a:gd name="connsiteY55" fmla="*/ 203506 h 222190"/>
                <a:gd name="connsiteX56" fmla="*/ 44441 w 222201"/>
                <a:gd name="connsiteY56" fmla="*/ 177752 h 222190"/>
                <a:gd name="connsiteX57" fmla="*/ 16665 w 222201"/>
                <a:gd name="connsiteY57" fmla="*/ 177752 h 222190"/>
                <a:gd name="connsiteX58" fmla="*/ 88881 w 222201"/>
                <a:gd name="connsiteY58" fmla="*/ 177752 h 222190"/>
                <a:gd name="connsiteX59" fmla="*/ 88881 w 222201"/>
                <a:gd name="connsiteY59" fmla="*/ 220297 h 222190"/>
                <a:gd name="connsiteX60" fmla="*/ 111101 w 222201"/>
                <a:gd name="connsiteY60" fmla="*/ 222190 h 222190"/>
                <a:gd name="connsiteX61" fmla="*/ 133321 w 222201"/>
                <a:gd name="connsiteY61" fmla="*/ 220170 h 222190"/>
                <a:gd name="connsiteX62" fmla="*/ 133321 w 222201"/>
                <a:gd name="connsiteY62" fmla="*/ 177752 h 222190"/>
                <a:gd name="connsiteX63" fmla="*/ 88881 w 222201"/>
                <a:gd name="connsiteY63" fmla="*/ 177752 h 222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22201" h="222190">
                  <a:moveTo>
                    <a:pt x="0" y="0"/>
                  </a:moveTo>
                  <a:lnTo>
                    <a:pt x="44441" y="0"/>
                  </a:lnTo>
                  <a:lnTo>
                    <a:pt x="44441" y="44438"/>
                  </a:lnTo>
                  <a:lnTo>
                    <a:pt x="0" y="44438"/>
                  </a:lnTo>
                  <a:lnTo>
                    <a:pt x="0" y="0"/>
                  </a:lnTo>
                  <a:close/>
                  <a:moveTo>
                    <a:pt x="88881" y="0"/>
                  </a:moveTo>
                  <a:lnTo>
                    <a:pt x="133321" y="0"/>
                  </a:lnTo>
                  <a:lnTo>
                    <a:pt x="133321" y="44438"/>
                  </a:lnTo>
                  <a:lnTo>
                    <a:pt x="88881" y="44438"/>
                  </a:lnTo>
                  <a:lnTo>
                    <a:pt x="88881" y="0"/>
                  </a:lnTo>
                  <a:close/>
                  <a:moveTo>
                    <a:pt x="177761" y="0"/>
                  </a:moveTo>
                  <a:lnTo>
                    <a:pt x="222202" y="0"/>
                  </a:lnTo>
                  <a:lnTo>
                    <a:pt x="222202" y="44438"/>
                  </a:lnTo>
                  <a:lnTo>
                    <a:pt x="177761" y="44438"/>
                  </a:lnTo>
                  <a:lnTo>
                    <a:pt x="177761" y="0"/>
                  </a:lnTo>
                  <a:close/>
                  <a:moveTo>
                    <a:pt x="44441" y="44438"/>
                  </a:moveTo>
                  <a:lnTo>
                    <a:pt x="88881" y="44438"/>
                  </a:lnTo>
                  <a:lnTo>
                    <a:pt x="88881" y="88875"/>
                  </a:lnTo>
                  <a:lnTo>
                    <a:pt x="44441" y="88875"/>
                  </a:lnTo>
                  <a:lnTo>
                    <a:pt x="44441" y="44438"/>
                  </a:lnTo>
                  <a:close/>
                  <a:moveTo>
                    <a:pt x="133321" y="44438"/>
                  </a:moveTo>
                  <a:lnTo>
                    <a:pt x="177761" y="44438"/>
                  </a:lnTo>
                  <a:lnTo>
                    <a:pt x="177761" y="88875"/>
                  </a:lnTo>
                  <a:lnTo>
                    <a:pt x="133321" y="88875"/>
                  </a:lnTo>
                  <a:lnTo>
                    <a:pt x="133321" y="44438"/>
                  </a:lnTo>
                  <a:close/>
                  <a:moveTo>
                    <a:pt x="0" y="88875"/>
                  </a:moveTo>
                  <a:lnTo>
                    <a:pt x="44441" y="88875"/>
                  </a:lnTo>
                  <a:lnTo>
                    <a:pt x="44441" y="133314"/>
                  </a:lnTo>
                  <a:lnTo>
                    <a:pt x="0" y="133314"/>
                  </a:lnTo>
                  <a:lnTo>
                    <a:pt x="0" y="88875"/>
                  </a:lnTo>
                  <a:close/>
                  <a:moveTo>
                    <a:pt x="44441" y="133314"/>
                  </a:moveTo>
                  <a:lnTo>
                    <a:pt x="88881" y="133314"/>
                  </a:lnTo>
                  <a:lnTo>
                    <a:pt x="88881" y="177752"/>
                  </a:lnTo>
                  <a:lnTo>
                    <a:pt x="44441" y="177752"/>
                  </a:lnTo>
                  <a:lnTo>
                    <a:pt x="44441" y="133314"/>
                  </a:lnTo>
                  <a:close/>
                  <a:moveTo>
                    <a:pt x="88881" y="88875"/>
                  </a:moveTo>
                  <a:lnTo>
                    <a:pt x="133321" y="88875"/>
                  </a:lnTo>
                  <a:lnTo>
                    <a:pt x="133321" y="133314"/>
                  </a:lnTo>
                  <a:lnTo>
                    <a:pt x="88881" y="133314"/>
                  </a:lnTo>
                  <a:lnTo>
                    <a:pt x="88881" y="88875"/>
                  </a:lnTo>
                  <a:close/>
                  <a:moveTo>
                    <a:pt x="177761" y="88875"/>
                  </a:moveTo>
                  <a:lnTo>
                    <a:pt x="222202" y="88875"/>
                  </a:lnTo>
                  <a:lnTo>
                    <a:pt x="222202" y="133314"/>
                  </a:lnTo>
                  <a:lnTo>
                    <a:pt x="177761" y="133314"/>
                  </a:lnTo>
                  <a:lnTo>
                    <a:pt x="177761" y="88875"/>
                  </a:lnTo>
                  <a:close/>
                  <a:moveTo>
                    <a:pt x="133321" y="133314"/>
                  </a:moveTo>
                  <a:lnTo>
                    <a:pt x="177761" y="133314"/>
                  </a:lnTo>
                  <a:lnTo>
                    <a:pt x="177761" y="177752"/>
                  </a:lnTo>
                  <a:lnTo>
                    <a:pt x="133321" y="177752"/>
                  </a:lnTo>
                  <a:lnTo>
                    <a:pt x="133321" y="133314"/>
                  </a:lnTo>
                  <a:close/>
                  <a:moveTo>
                    <a:pt x="177761" y="203379"/>
                  </a:moveTo>
                  <a:cubicBezTo>
                    <a:pt x="188619" y="196563"/>
                    <a:pt x="198214" y="187852"/>
                    <a:pt x="205537" y="177752"/>
                  </a:cubicBezTo>
                  <a:lnTo>
                    <a:pt x="177761" y="177752"/>
                  </a:lnTo>
                  <a:lnTo>
                    <a:pt x="177761" y="203379"/>
                  </a:lnTo>
                  <a:close/>
                  <a:moveTo>
                    <a:pt x="16665" y="177752"/>
                  </a:moveTo>
                  <a:cubicBezTo>
                    <a:pt x="23988" y="187852"/>
                    <a:pt x="33457" y="196563"/>
                    <a:pt x="44441" y="203506"/>
                  </a:cubicBezTo>
                  <a:lnTo>
                    <a:pt x="44441" y="177752"/>
                  </a:lnTo>
                  <a:lnTo>
                    <a:pt x="16665" y="177752"/>
                  </a:lnTo>
                  <a:close/>
                  <a:moveTo>
                    <a:pt x="88881" y="177752"/>
                  </a:moveTo>
                  <a:lnTo>
                    <a:pt x="88881" y="220297"/>
                  </a:lnTo>
                  <a:cubicBezTo>
                    <a:pt x="97971" y="221812"/>
                    <a:pt x="105672" y="222190"/>
                    <a:pt x="111101" y="222190"/>
                  </a:cubicBezTo>
                  <a:cubicBezTo>
                    <a:pt x="116530" y="222190"/>
                    <a:pt x="124231" y="221812"/>
                    <a:pt x="133321" y="220170"/>
                  </a:cubicBezTo>
                  <a:lnTo>
                    <a:pt x="133321" y="177752"/>
                  </a:lnTo>
                  <a:lnTo>
                    <a:pt x="88881" y="177752"/>
                  </a:lnTo>
                  <a:close/>
                </a:path>
              </a:pathLst>
            </a:custGeom>
            <a:solidFill>
              <a:srgbClr val="D80027"/>
            </a:solidFill>
            <a:ln w="1262" cap="flat">
              <a:noFill/>
              <a:prstDash val="solid"/>
              <a:miter/>
            </a:ln>
          </p:spPr>
          <p:txBody>
            <a:bodyPr rtlCol="0" anchor="ctr"/>
            <a:lstStyle/>
            <a:p>
              <a:endParaRPr lang="en-QA"/>
            </a:p>
          </p:txBody>
        </p:sp>
      </p:grpSp>
      <p:grpSp>
        <p:nvGrpSpPr>
          <p:cNvPr id="9310" name="Graphic 2">
            <a:extLst>
              <a:ext uri="{FF2B5EF4-FFF2-40B4-BE49-F238E27FC236}">
                <a16:creationId xmlns:a16="http://schemas.microsoft.com/office/drawing/2014/main" id="{52DD923D-F799-4185-018B-1A021B460E4E}"/>
              </a:ext>
            </a:extLst>
          </p:cNvPr>
          <p:cNvGrpSpPr/>
          <p:nvPr/>
        </p:nvGrpSpPr>
        <p:grpSpPr>
          <a:xfrm>
            <a:off x="9053062" y="9944893"/>
            <a:ext cx="855664" cy="570413"/>
            <a:chOff x="7202125" y="11327155"/>
            <a:chExt cx="647668" cy="431756"/>
          </a:xfrm>
        </p:grpSpPr>
        <p:sp>
          <p:nvSpPr>
            <p:cNvPr id="9311" name="Freeform 9310">
              <a:extLst>
                <a:ext uri="{FF2B5EF4-FFF2-40B4-BE49-F238E27FC236}">
                  <a16:creationId xmlns:a16="http://schemas.microsoft.com/office/drawing/2014/main" id="{A274486C-D2C8-4A2D-7F9B-A246927D059C}"/>
                </a:ext>
              </a:extLst>
            </p:cNvPr>
            <p:cNvSpPr/>
            <p:nvPr/>
          </p:nvSpPr>
          <p:spPr>
            <a:xfrm>
              <a:off x="7202125" y="11327155"/>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312" name="Freeform 9311">
              <a:extLst>
                <a:ext uri="{FF2B5EF4-FFF2-40B4-BE49-F238E27FC236}">
                  <a16:creationId xmlns:a16="http://schemas.microsoft.com/office/drawing/2014/main" id="{4C1643FC-E4BF-817D-696F-D850A2CCB386}"/>
                </a:ext>
              </a:extLst>
            </p:cNvPr>
            <p:cNvSpPr/>
            <p:nvPr/>
          </p:nvSpPr>
          <p:spPr>
            <a:xfrm>
              <a:off x="7202125" y="11327155"/>
              <a:ext cx="647668" cy="431756"/>
            </a:xfrm>
            <a:custGeom>
              <a:avLst/>
              <a:gdLst>
                <a:gd name="connsiteX0" fmla="*/ 0 w 647668"/>
                <a:gd name="connsiteY0" fmla="*/ 0 h 431756"/>
                <a:gd name="connsiteX1" fmla="*/ 647668 w 647668"/>
                <a:gd name="connsiteY1" fmla="*/ 0 h 431756"/>
                <a:gd name="connsiteX2" fmla="*/ 647668 w 647668"/>
                <a:gd name="connsiteY2" fmla="*/ 143919 h 431756"/>
                <a:gd name="connsiteX3" fmla="*/ 0 w 647668"/>
                <a:gd name="connsiteY3" fmla="*/ 143919 h 431756"/>
                <a:gd name="connsiteX4" fmla="*/ 0 w 647668"/>
                <a:gd name="connsiteY4" fmla="*/ 0 h 431756"/>
                <a:gd name="connsiteX5" fmla="*/ 0 w 647668"/>
                <a:gd name="connsiteY5" fmla="*/ 287837 h 431756"/>
                <a:gd name="connsiteX6" fmla="*/ 647668 w 647668"/>
                <a:gd name="connsiteY6" fmla="*/ 287837 h 431756"/>
                <a:gd name="connsiteX7" fmla="*/ 647668 w 647668"/>
                <a:gd name="connsiteY7" fmla="*/ 431756 h 431756"/>
                <a:gd name="connsiteX8" fmla="*/ 0 w 647668"/>
                <a:gd name="connsiteY8" fmla="*/ 431756 h 431756"/>
                <a:gd name="connsiteX9" fmla="*/ 0 w 647668"/>
                <a:gd name="connsiteY9" fmla="*/ 287837 h 431756"/>
                <a:gd name="connsiteX10" fmla="*/ 256921 w 647668"/>
                <a:gd name="connsiteY10" fmla="*/ 148843 h 431756"/>
                <a:gd name="connsiteX11" fmla="*/ 265380 w 647668"/>
                <a:gd name="connsiteY11" fmla="*/ 169799 h 431756"/>
                <a:gd name="connsiteX12" fmla="*/ 287600 w 647668"/>
                <a:gd name="connsiteY12" fmla="*/ 171061 h 431756"/>
                <a:gd name="connsiteX13" fmla="*/ 269925 w 647668"/>
                <a:gd name="connsiteY13" fmla="*/ 184822 h 431756"/>
                <a:gd name="connsiteX14" fmla="*/ 275859 w 647668"/>
                <a:gd name="connsiteY14" fmla="*/ 207167 h 431756"/>
                <a:gd name="connsiteX15" fmla="*/ 256921 w 647668"/>
                <a:gd name="connsiteY15" fmla="*/ 194669 h 431756"/>
                <a:gd name="connsiteX16" fmla="*/ 237983 w 647668"/>
                <a:gd name="connsiteY16" fmla="*/ 207167 h 431756"/>
                <a:gd name="connsiteX17" fmla="*/ 243917 w 647668"/>
                <a:gd name="connsiteY17" fmla="*/ 184822 h 431756"/>
                <a:gd name="connsiteX18" fmla="*/ 226242 w 647668"/>
                <a:gd name="connsiteY18" fmla="*/ 171061 h 431756"/>
                <a:gd name="connsiteX19" fmla="*/ 248462 w 647668"/>
                <a:gd name="connsiteY19" fmla="*/ 169799 h 431756"/>
                <a:gd name="connsiteX20" fmla="*/ 256921 w 647668"/>
                <a:gd name="connsiteY20" fmla="*/ 148843 h 431756"/>
                <a:gd name="connsiteX21" fmla="*/ 389485 w 647668"/>
                <a:gd name="connsiteY21" fmla="*/ 148843 h 431756"/>
                <a:gd name="connsiteX22" fmla="*/ 397944 w 647668"/>
                <a:gd name="connsiteY22" fmla="*/ 169799 h 431756"/>
                <a:gd name="connsiteX23" fmla="*/ 420163 w 647668"/>
                <a:gd name="connsiteY23" fmla="*/ 171061 h 431756"/>
                <a:gd name="connsiteX24" fmla="*/ 402488 w 647668"/>
                <a:gd name="connsiteY24" fmla="*/ 184822 h 431756"/>
                <a:gd name="connsiteX25" fmla="*/ 408422 w 647668"/>
                <a:gd name="connsiteY25" fmla="*/ 207167 h 431756"/>
                <a:gd name="connsiteX26" fmla="*/ 389485 w 647668"/>
                <a:gd name="connsiteY26" fmla="*/ 194669 h 431756"/>
                <a:gd name="connsiteX27" fmla="*/ 370547 w 647668"/>
                <a:gd name="connsiteY27" fmla="*/ 207167 h 431756"/>
                <a:gd name="connsiteX28" fmla="*/ 376481 w 647668"/>
                <a:gd name="connsiteY28" fmla="*/ 184822 h 431756"/>
                <a:gd name="connsiteX29" fmla="*/ 358806 w 647668"/>
                <a:gd name="connsiteY29" fmla="*/ 171061 h 431756"/>
                <a:gd name="connsiteX30" fmla="*/ 381026 w 647668"/>
                <a:gd name="connsiteY30" fmla="*/ 169799 h 431756"/>
                <a:gd name="connsiteX31" fmla="*/ 389485 w 647668"/>
                <a:gd name="connsiteY31" fmla="*/ 148843 h 431756"/>
                <a:gd name="connsiteX32" fmla="*/ 323203 w 647668"/>
                <a:gd name="connsiteY32" fmla="*/ 186336 h 431756"/>
                <a:gd name="connsiteX33" fmla="*/ 331662 w 647668"/>
                <a:gd name="connsiteY33" fmla="*/ 207294 h 431756"/>
                <a:gd name="connsiteX34" fmla="*/ 353882 w 647668"/>
                <a:gd name="connsiteY34" fmla="*/ 208556 h 431756"/>
                <a:gd name="connsiteX35" fmla="*/ 336206 w 647668"/>
                <a:gd name="connsiteY35" fmla="*/ 222316 h 431756"/>
                <a:gd name="connsiteX36" fmla="*/ 342141 w 647668"/>
                <a:gd name="connsiteY36" fmla="*/ 244662 h 431756"/>
                <a:gd name="connsiteX37" fmla="*/ 323203 w 647668"/>
                <a:gd name="connsiteY37" fmla="*/ 232164 h 431756"/>
                <a:gd name="connsiteX38" fmla="*/ 304265 w 647668"/>
                <a:gd name="connsiteY38" fmla="*/ 244662 h 431756"/>
                <a:gd name="connsiteX39" fmla="*/ 310199 w 647668"/>
                <a:gd name="connsiteY39" fmla="*/ 222316 h 431756"/>
                <a:gd name="connsiteX40" fmla="*/ 292524 w 647668"/>
                <a:gd name="connsiteY40" fmla="*/ 208556 h 431756"/>
                <a:gd name="connsiteX41" fmla="*/ 314744 w 647668"/>
                <a:gd name="connsiteY41" fmla="*/ 207294 h 431756"/>
                <a:gd name="connsiteX42" fmla="*/ 323203 w 647668"/>
                <a:gd name="connsiteY42" fmla="*/ 186336 h 431756"/>
                <a:gd name="connsiteX43" fmla="*/ 256921 w 647668"/>
                <a:gd name="connsiteY43" fmla="*/ 223831 h 431756"/>
                <a:gd name="connsiteX44" fmla="*/ 265380 w 647668"/>
                <a:gd name="connsiteY44" fmla="*/ 244789 h 431756"/>
                <a:gd name="connsiteX45" fmla="*/ 287600 w 647668"/>
                <a:gd name="connsiteY45" fmla="*/ 246051 h 431756"/>
                <a:gd name="connsiteX46" fmla="*/ 269925 w 647668"/>
                <a:gd name="connsiteY46" fmla="*/ 259811 h 431756"/>
                <a:gd name="connsiteX47" fmla="*/ 275859 w 647668"/>
                <a:gd name="connsiteY47" fmla="*/ 282031 h 431756"/>
                <a:gd name="connsiteX48" fmla="*/ 256921 w 647668"/>
                <a:gd name="connsiteY48" fmla="*/ 269532 h 431756"/>
                <a:gd name="connsiteX49" fmla="*/ 237983 w 647668"/>
                <a:gd name="connsiteY49" fmla="*/ 282031 h 431756"/>
                <a:gd name="connsiteX50" fmla="*/ 243917 w 647668"/>
                <a:gd name="connsiteY50" fmla="*/ 259811 h 431756"/>
                <a:gd name="connsiteX51" fmla="*/ 226242 w 647668"/>
                <a:gd name="connsiteY51" fmla="*/ 246051 h 431756"/>
                <a:gd name="connsiteX52" fmla="*/ 248462 w 647668"/>
                <a:gd name="connsiteY52" fmla="*/ 244789 h 431756"/>
                <a:gd name="connsiteX53" fmla="*/ 256921 w 647668"/>
                <a:gd name="connsiteY53" fmla="*/ 223831 h 431756"/>
                <a:gd name="connsiteX54" fmla="*/ 389485 w 647668"/>
                <a:gd name="connsiteY54" fmla="*/ 223831 h 431756"/>
                <a:gd name="connsiteX55" fmla="*/ 397944 w 647668"/>
                <a:gd name="connsiteY55" fmla="*/ 244789 h 431756"/>
                <a:gd name="connsiteX56" fmla="*/ 420163 w 647668"/>
                <a:gd name="connsiteY56" fmla="*/ 246051 h 431756"/>
                <a:gd name="connsiteX57" fmla="*/ 402488 w 647668"/>
                <a:gd name="connsiteY57" fmla="*/ 259811 h 431756"/>
                <a:gd name="connsiteX58" fmla="*/ 408422 w 647668"/>
                <a:gd name="connsiteY58" fmla="*/ 282031 h 431756"/>
                <a:gd name="connsiteX59" fmla="*/ 389485 w 647668"/>
                <a:gd name="connsiteY59" fmla="*/ 269532 h 431756"/>
                <a:gd name="connsiteX60" fmla="*/ 370547 w 647668"/>
                <a:gd name="connsiteY60" fmla="*/ 282031 h 431756"/>
                <a:gd name="connsiteX61" fmla="*/ 376481 w 647668"/>
                <a:gd name="connsiteY61" fmla="*/ 259811 h 431756"/>
                <a:gd name="connsiteX62" fmla="*/ 358806 w 647668"/>
                <a:gd name="connsiteY62" fmla="*/ 246051 h 431756"/>
                <a:gd name="connsiteX63" fmla="*/ 381026 w 647668"/>
                <a:gd name="connsiteY63" fmla="*/ 244789 h 431756"/>
                <a:gd name="connsiteX64" fmla="*/ 389485 w 647668"/>
                <a:gd name="connsiteY64" fmla="*/ 223831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647668" h="431756">
                  <a:moveTo>
                    <a:pt x="0" y="0"/>
                  </a:moveTo>
                  <a:lnTo>
                    <a:pt x="647668" y="0"/>
                  </a:lnTo>
                  <a:lnTo>
                    <a:pt x="647668" y="143919"/>
                  </a:lnTo>
                  <a:lnTo>
                    <a:pt x="0" y="143919"/>
                  </a:lnTo>
                  <a:lnTo>
                    <a:pt x="0" y="0"/>
                  </a:lnTo>
                  <a:close/>
                  <a:moveTo>
                    <a:pt x="0" y="287837"/>
                  </a:moveTo>
                  <a:lnTo>
                    <a:pt x="647668" y="287837"/>
                  </a:lnTo>
                  <a:lnTo>
                    <a:pt x="647668" y="431756"/>
                  </a:lnTo>
                  <a:lnTo>
                    <a:pt x="0" y="431756"/>
                  </a:lnTo>
                  <a:lnTo>
                    <a:pt x="0" y="287837"/>
                  </a:lnTo>
                  <a:close/>
                  <a:moveTo>
                    <a:pt x="256921" y="148843"/>
                  </a:moveTo>
                  <a:lnTo>
                    <a:pt x="265380" y="169799"/>
                  </a:lnTo>
                  <a:lnTo>
                    <a:pt x="287600" y="171061"/>
                  </a:lnTo>
                  <a:lnTo>
                    <a:pt x="269925" y="184822"/>
                  </a:lnTo>
                  <a:lnTo>
                    <a:pt x="275859" y="207167"/>
                  </a:lnTo>
                  <a:lnTo>
                    <a:pt x="256921" y="194669"/>
                  </a:lnTo>
                  <a:lnTo>
                    <a:pt x="237983" y="207167"/>
                  </a:lnTo>
                  <a:lnTo>
                    <a:pt x="243917" y="184822"/>
                  </a:lnTo>
                  <a:lnTo>
                    <a:pt x="226242" y="171061"/>
                  </a:lnTo>
                  <a:lnTo>
                    <a:pt x="248462" y="169799"/>
                  </a:lnTo>
                  <a:lnTo>
                    <a:pt x="256921" y="148843"/>
                  </a:lnTo>
                  <a:close/>
                  <a:moveTo>
                    <a:pt x="389485" y="148843"/>
                  </a:moveTo>
                  <a:lnTo>
                    <a:pt x="397944" y="169799"/>
                  </a:lnTo>
                  <a:lnTo>
                    <a:pt x="420163" y="171061"/>
                  </a:lnTo>
                  <a:lnTo>
                    <a:pt x="402488" y="184822"/>
                  </a:lnTo>
                  <a:lnTo>
                    <a:pt x="408422" y="207167"/>
                  </a:lnTo>
                  <a:lnTo>
                    <a:pt x="389485" y="194669"/>
                  </a:lnTo>
                  <a:lnTo>
                    <a:pt x="370547" y="207167"/>
                  </a:lnTo>
                  <a:lnTo>
                    <a:pt x="376481" y="184822"/>
                  </a:lnTo>
                  <a:lnTo>
                    <a:pt x="358806" y="171061"/>
                  </a:lnTo>
                  <a:lnTo>
                    <a:pt x="381026" y="169799"/>
                  </a:lnTo>
                  <a:lnTo>
                    <a:pt x="389485" y="148843"/>
                  </a:lnTo>
                  <a:close/>
                  <a:moveTo>
                    <a:pt x="323203" y="186336"/>
                  </a:moveTo>
                  <a:lnTo>
                    <a:pt x="331662" y="207294"/>
                  </a:lnTo>
                  <a:lnTo>
                    <a:pt x="353882" y="208556"/>
                  </a:lnTo>
                  <a:lnTo>
                    <a:pt x="336206" y="222316"/>
                  </a:lnTo>
                  <a:lnTo>
                    <a:pt x="342141" y="244662"/>
                  </a:lnTo>
                  <a:lnTo>
                    <a:pt x="323203" y="232164"/>
                  </a:lnTo>
                  <a:lnTo>
                    <a:pt x="304265" y="244662"/>
                  </a:lnTo>
                  <a:lnTo>
                    <a:pt x="310199" y="222316"/>
                  </a:lnTo>
                  <a:lnTo>
                    <a:pt x="292524" y="208556"/>
                  </a:lnTo>
                  <a:lnTo>
                    <a:pt x="314744" y="207294"/>
                  </a:lnTo>
                  <a:lnTo>
                    <a:pt x="323203" y="186336"/>
                  </a:lnTo>
                  <a:close/>
                  <a:moveTo>
                    <a:pt x="256921" y="223831"/>
                  </a:moveTo>
                  <a:lnTo>
                    <a:pt x="265380" y="244789"/>
                  </a:lnTo>
                  <a:lnTo>
                    <a:pt x="287600" y="246051"/>
                  </a:lnTo>
                  <a:lnTo>
                    <a:pt x="269925" y="259811"/>
                  </a:lnTo>
                  <a:lnTo>
                    <a:pt x="275859" y="282031"/>
                  </a:lnTo>
                  <a:lnTo>
                    <a:pt x="256921" y="269532"/>
                  </a:lnTo>
                  <a:lnTo>
                    <a:pt x="237983" y="282031"/>
                  </a:lnTo>
                  <a:lnTo>
                    <a:pt x="243917" y="259811"/>
                  </a:lnTo>
                  <a:lnTo>
                    <a:pt x="226242" y="246051"/>
                  </a:lnTo>
                  <a:lnTo>
                    <a:pt x="248462" y="244789"/>
                  </a:lnTo>
                  <a:lnTo>
                    <a:pt x="256921" y="223831"/>
                  </a:lnTo>
                  <a:close/>
                  <a:moveTo>
                    <a:pt x="389485" y="223831"/>
                  </a:moveTo>
                  <a:lnTo>
                    <a:pt x="397944" y="244789"/>
                  </a:lnTo>
                  <a:lnTo>
                    <a:pt x="420163" y="246051"/>
                  </a:lnTo>
                  <a:lnTo>
                    <a:pt x="402488" y="259811"/>
                  </a:lnTo>
                  <a:lnTo>
                    <a:pt x="408422" y="282031"/>
                  </a:lnTo>
                  <a:lnTo>
                    <a:pt x="389485" y="269532"/>
                  </a:lnTo>
                  <a:lnTo>
                    <a:pt x="370547" y="282031"/>
                  </a:lnTo>
                  <a:lnTo>
                    <a:pt x="376481" y="259811"/>
                  </a:lnTo>
                  <a:lnTo>
                    <a:pt x="358806" y="246051"/>
                  </a:lnTo>
                  <a:lnTo>
                    <a:pt x="381026" y="244789"/>
                  </a:lnTo>
                  <a:lnTo>
                    <a:pt x="389485" y="223831"/>
                  </a:lnTo>
                  <a:close/>
                </a:path>
              </a:pathLst>
            </a:custGeom>
            <a:solidFill>
              <a:srgbClr val="338AF3"/>
            </a:solidFill>
            <a:ln w="1262" cap="flat">
              <a:noFill/>
              <a:prstDash val="solid"/>
              <a:miter/>
            </a:ln>
          </p:spPr>
          <p:txBody>
            <a:bodyPr rtlCol="0" anchor="ctr"/>
            <a:lstStyle/>
            <a:p>
              <a:endParaRPr lang="en-QA"/>
            </a:p>
          </p:txBody>
        </p:sp>
      </p:grpSp>
      <p:grpSp>
        <p:nvGrpSpPr>
          <p:cNvPr id="9324" name="Graphic 2">
            <a:extLst>
              <a:ext uri="{FF2B5EF4-FFF2-40B4-BE49-F238E27FC236}">
                <a16:creationId xmlns:a16="http://schemas.microsoft.com/office/drawing/2014/main" id="{DAD96EAF-6221-3995-6124-8B79E5EEAF52}"/>
              </a:ext>
            </a:extLst>
          </p:cNvPr>
          <p:cNvGrpSpPr/>
          <p:nvPr/>
        </p:nvGrpSpPr>
        <p:grpSpPr>
          <a:xfrm>
            <a:off x="9053062" y="4591015"/>
            <a:ext cx="855664" cy="570413"/>
            <a:chOff x="7202125" y="7274707"/>
            <a:chExt cx="647668" cy="431756"/>
          </a:xfrm>
        </p:grpSpPr>
        <p:sp>
          <p:nvSpPr>
            <p:cNvPr id="9325" name="Freeform 9324">
              <a:extLst>
                <a:ext uri="{FF2B5EF4-FFF2-40B4-BE49-F238E27FC236}">
                  <a16:creationId xmlns:a16="http://schemas.microsoft.com/office/drawing/2014/main" id="{3797134B-CBC0-E710-49E1-84EFE8B1FFE4}"/>
                </a:ext>
              </a:extLst>
            </p:cNvPr>
            <p:cNvSpPr/>
            <p:nvPr/>
          </p:nvSpPr>
          <p:spPr>
            <a:xfrm>
              <a:off x="7202125" y="727470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sp>
          <p:nvSpPr>
            <p:cNvPr id="9326" name="Freeform 9325">
              <a:extLst>
                <a:ext uri="{FF2B5EF4-FFF2-40B4-BE49-F238E27FC236}">
                  <a16:creationId xmlns:a16="http://schemas.microsoft.com/office/drawing/2014/main" id="{8B081DE4-2460-9B4B-9171-0536D879E776}"/>
                </a:ext>
              </a:extLst>
            </p:cNvPr>
            <p:cNvSpPr/>
            <p:nvPr/>
          </p:nvSpPr>
          <p:spPr>
            <a:xfrm>
              <a:off x="7384717" y="7349780"/>
              <a:ext cx="281127" cy="280683"/>
            </a:xfrm>
            <a:custGeom>
              <a:avLst/>
              <a:gdLst>
                <a:gd name="connsiteX0" fmla="*/ 163589 w 281127"/>
                <a:gd name="connsiteY0" fmla="*/ 76168 h 280683"/>
                <a:gd name="connsiteX1" fmla="*/ 140232 w 281127"/>
                <a:gd name="connsiteY1" fmla="*/ 120985 h 280683"/>
                <a:gd name="connsiteX2" fmla="*/ 94907 w 281127"/>
                <a:gd name="connsiteY2" fmla="*/ 47006 h 280683"/>
                <a:gd name="connsiteX3" fmla="*/ 168764 w 281127"/>
                <a:gd name="connsiteY3" fmla="*/ 1683 h 280683"/>
                <a:gd name="connsiteX4" fmla="*/ 163589 w 281127"/>
                <a:gd name="connsiteY4" fmla="*/ 76168 h 280683"/>
                <a:gd name="connsiteX5" fmla="*/ 78243 w 281127"/>
                <a:gd name="connsiteY5" fmla="*/ 95862 h 280683"/>
                <a:gd name="connsiteX6" fmla="*/ 113593 w 281127"/>
                <a:gd name="connsiteY6" fmla="*/ 131968 h 280683"/>
                <a:gd name="connsiteX7" fmla="*/ 29257 w 281127"/>
                <a:gd name="connsiteY7" fmla="*/ 152167 h 280683"/>
                <a:gd name="connsiteX8" fmla="*/ 9057 w 281127"/>
                <a:gd name="connsiteY8" fmla="*/ 67836 h 280683"/>
                <a:gd name="connsiteX9" fmla="*/ 78243 w 281127"/>
                <a:gd name="connsiteY9" fmla="*/ 95862 h 280683"/>
                <a:gd name="connsiteX10" fmla="*/ 70668 w 281127"/>
                <a:gd name="connsiteY10" fmla="*/ 183223 h 280683"/>
                <a:gd name="connsiteX11" fmla="*/ 115865 w 281127"/>
                <a:gd name="connsiteY11" fmla="*/ 160752 h 280683"/>
                <a:gd name="connsiteX12" fmla="*/ 109048 w 281127"/>
                <a:gd name="connsiteY12" fmla="*/ 247103 h 280683"/>
                <a:gd name="connsiteX13" fmla="*/ 22692 w 281127"/>
                <a:gd name="connsiteY13" fmla="*/ 240286 h 280683"/>
                <a:gd name="connsiteX14" fmla="*/ 70668 w 281127"/>
                <a:gd name="connsiteY14" fmla="*/ 183223 h 280683"/>
                <a:gd name="connsiteX15" fmla="*/ 151342 w 281127"/>
                <a:gd name="connsiteY15" fmla="*/ 217436 h 280683"/>
                <a:gd name="connsiteX16" fmla="*/ 143893 w 281127"/>
                <a:gd name="connsiteY16" fmla="*/ 167443 h 280683"/>
                <a:gd name="connsiteX17" fmla="*/ 223936 w 281127"/>
                <a:gd name="connsiteY17" fmla="*/ 200645 h 280683"/>
                <a:gd name="connsiteX18" fmla="*/ 190733 w 281127"/>
                <a:gd name="connsiteY18" fmla="*/ 280684 h 280683"/>
                <a:gd name="connsiteX19" fmla="*/ 151342 w 281127"/>
                <a:gd name="connsiteY19" fmla="*/ 217436 h 280683"/>
                <a:gd name="connsiteX20" fmla="*/ 208786 w 281127"/>
                <a:gd name="connsiteY20" fmla="*/ 151283 h 280683"/>
                <a:gd name="connsiteX21" fmla="*/ 158917 w 281127"/>
                <a:gd name="connsiteY21" fmla="*/ 142952 h 280683"/>
                <a:gd name="connsiteX22" fmla="*/ 215225 w 281127"/>
                <a:gd name="connsiteY22" fmla="*/ 77052 h 280683"/>
                <a:gd name="connsiteX23" fmla="*/ 281128 w 281127"/>
                <a:gd name="connsiteY23" fmla="*/ 133357 h 280683"/>
                <a:gd name="connsiteX24" fmla="*/ 208786 w 281127"/>
                <a:gd name="connsiteY24" fmla="*/ 151283 h 280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81127" h="280683">
                  <a:moveTo>
                    <a:pt x="163589" y="76168"/>
                  </a:moveTo>
                  <a:cubicBezTo>
                    <a:pt x="157150" y="102805"/>
                    <a:pt x="145787" y="97756"/>
                    <a:pt x="140232" y="120985"/>
                  </a:cubicBezTo>
                  <a:cubicBezTo>
                    <a:pt x="107280" y="113031"/>
                    <a:pt x="87080" y="79955"/>
                    <a:pt x="94907" y="47006"/>
                  </a:cubicBezTo>
                  <a:cubicBezTo>
                    <a:pt x="102862" y="14056"/>
                    <a:pt x="135939" y="-6143"/>
                    <a:pt x="168764" y="1683"/>
                  </a:cubicBezTo>
                  <a:cubicBezTo>
                    <a:pt x="157781" y="48268"/>
                    <a:pt x="169396" y="52308"/>
                    <a:pt x="163589" y="76168"/>
                  </a:cubicBezTo>
                  <a:close/>
                  <a:moveTo>
                    <a:pt x="78243" y="95862"/>
                  </a:moveTo>
                  <a:cubicBezTo>
                    <a:pt x="101599" y="110128"/>
                    <a:pt x="93266" y="119470"/>
                    <a:pt x="113593" y="131968"/>
                  </a:cubicBezTo>
                  <a:cubicBezTo>
                    <a:pt x="95918" y="160878"/>
                    <a:pt x="58169" y="169841"/>
                    <a:pt x="29257" y="152167"/>
                  </a:cubicBezTo>
                  <a:cubicBezTo>
                    <a:pt x="345" y="134493"/>
                    <a:pt x="-8618" y="96746"/>
                    <a:pt x="9057" y="67836"/>
                  </a:cubicBezTo>
                  <a:cubicBezTo>
                    <a:pt x="49836" y="92832"/>
                    <a:pt x="57285" y="83111"/>
                    <a:pt x="78243" y="95862"/>
                  </a:cubicBezTo>
                  <a:close/>
                  <a:moveTo>
                    <a:pt x="70668" y="183223"/>
                  </a:moveTo>
                  <a:cubicBezTo>
                    <a:pt x="91499" y="165423"/>
                    <a:pt x="97685" y="176280"/>
                    <a:pt x="115865" y="160752"/>
                  </a:cubicBezTo>
                  <a:cubicBezTo>
                    <a:pt x="137833" y="186506"/>
                    <a:pt x="134803" y="225136"/>
                    <a:pt x="109048" y="247103"/>
                  </a:cubicBezTo>
                  <a:cubicBezTo>
                    <a:pt x="83293" y="269070"/>
                    <a:pt x="44660" y="266040"/>
                    <a:pt x="22692" y="240286"/>
                  </a:cubicBezTo>
                  <a:cubicBezTo>
                    <a:pt x="58926" y="209230"/>
                    <a:pt x="51982" y="199130"/>
                    <a:pt x="70668" y="183223"/>
                  </a:cubicBezTo>
                  <a:close/>
                  <a:moveTo>
                    <a:pt x="151342" y="217436"/>
                  </a:moveTo>
                  <a:cubicBezTo>
                    <a:pt x="140863" y="192061"/>
                    <a:pt x="153109" y="189536"/>
                    <a:pt x="143893" y="167443"/>
                  </a:cubicBezTo>
                  <a:cubicBezTo>
                    <a:pt x="175203" y="154439"/>
                    <a:pt x="211058" y="169337"/>
                    <a:pt x="223936" y="200645"/>
                  </a:cubicBezTo>
                  <a:cubicBezTo>
                    <a:pt x="236940" y="231954"/>
                    <a:pt x="222043" y="267807"/>
                    <a:pt x="190733" y="280684"/>
                  </a:cubicBezTo>
                  <a:cubicBezTo>
                    <a:pt x="172426" y="236498"/>
                    <a:pt x="160684" y="240033"/>
                    <a:pt x="151342" y="217436"/>
                  </a:cubicBezTo>
                  <a:close/>
                  <a:moveTo>
                    <a:pt x="208786" y="151283"/>
                  </a:moveTo>
                  <a:cubicBezTo>
                    <a:pt x="181516" y="153430"/>
                    <a:pt x="182778" y="141058"/>
                    <a:pt x="158917" y="142952"/>
                  </a:cubicBezTo>
                  <a:cubicBezTo>
                    <a:pt x="156266" y="109244"/>
                    <a:pt x="181516" y="79703"/>
                    <a:pt x="215225" y="77052"/>
                  </a:cubicBezTo>
                  <a:cubicBezTo>
                    <a:pt x="248934" y="74400"/>
                    <a:pt x="278477" y="99649"/>
                    <a:pt x="281128" y="133357"/>
                  </a:cubicBezTo>
                  <a:cubicBezTo>
                    <a:pt x="233532" y="137018"/>
                    <a:pt x="233279" y="149390"/>
                    <a:pt x="208786" y="151283"/>
                  </a:cubicBezTo>
                  <a:close/>
                </a:path>
              </a:pathLst>
            </a:custGeom>
            <a:solidFill>
              <a:srgbClr val="FFFFFF"/>
            </a:solidFill>
            <a:ln w="1262" cap="flat">
              <a:noFill/>
              <a:prstDash val="solid"/>
              <a:miter/>
            </a:ln>
          </p:spPr>
          <p:txBody>
            <a:bodyPr rtlCol="0" anchor="ctr"/>
            <a:lstStyle/>
            <a:p>
              <a:endParaRPr lang="en-QA"/>
            </a:p>
          </p:txBody>
        </p:sp>
      </p:grpSp>
      <p:grpSp>
        <p:nvGrpSpPr>
          <p:cNvPr id="9375" name="Graphic 2">
            <a:extLst>
              <a:ext uri="{FF2B5EF4-FFF2-40B4-BE49-F238E27FC236}">
                <a16:creationId xmlns:a16="http://schemas.microsoft.com/office/drawing/2014/main" id="{2E8A62F8-AB21-AFDA-DBBA-7C7DB923741F}"/>
              </a:ext>
            </a:extLst>
          </p:cNvPr>
          <p:cNvGrpSpPr/>
          <p:nvPr/>
        </p:nvGrpSpPr>
        <p:grpSpPr>
          <a:xfrm>
            <a:off x="9053062" y="3520239"/>
            <a:ext cx="855664" cy="570413"/>
            <a:chOff x="7202125" y="6464217"/>
            <a:chExt cx="647668" cy="431756"/>
          </a:xfrm>
        </p:grpSpPr>
        <p:sp>
          <p:nvSpPr>
            <p:cNvPr id="9376" name="Freeform 9375">
              <a:extLst>
                <a:ext uri="{FF2B5EF4-FFF2-40B4-BE49-F238E27FC236}">
                  <a16:creationId xmlns:a16="http://schemas.microsoft.com/office/drawing/2014/main" id="{97A97A15-CCD8-A389-280D-A16F450ECB52}"/>
                </a:ext>
              </a:extLst>
            </p:cNvPr>
            <p:cNvSpPr/>
            <p:nvPr/>
          </p:nvSpPr>
          <p:spPr>
            <a:xfrm>
              <a:off x="7202125" y="646421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377" name="Freeform 9376">
              <a:extLst>
                <a:ext uri="{FF2B5EF4-FFF2-40B4-BE49-F238E27FC236}">
                  <a16:creationId xmlns:a16="http://schemas.microsoft.com/office/drawing/2014/main" id="{B1A52200-6A0F-A9BC-80B4-0729E0A3D7BC}"/>
                </a:ext>
              </a:extLst>
            </p:cNvPr>
            <p:cNvSpPr/>
            <p:nvPr/>
          </p:nvSpPr>
          <p:spPr>
            <a:xfrm>
              <a:off x="7202125" y="6464217"/>
              <a:ext cx="647668" cy="431756"/>
            </a:xfrm>
            <a:custGeom>
              <a:avLst/>
              <a:gdLst>
                <a:gd name="connsiteX0" fmla="*/ 0 w 647668"/>
                <a:gd name="connsiteY0" fmla="*/ 0 h 431756"/>
                <a:gd name="connsiteX1" fmla="*/ 647668 w 647668"/>
                <a:gd name="connsiteY1" fmla="*/ 0 h 431756"/>
                <a:gd name="connsiteX2" fmla="*/ 647668 w 647668"/>
                <a:gd name="connsiteY2" fmla="*/ 47973 h 431756"/>
                <a:gd name="connsiteX3" fmla="*/ 0 w 647668"/>
                <a:gd name="connsiteY3" fmla="*/ 47973 h 431756"/>
                <a:gd name="connsiteX4" fmla="*/ 0 w 647668"/>
                <a:gd name="connsiteY4" fmla="*/ 0 h 431756"/>
                <a:gd name="connsiteX5" fmla="*/ 0 w 647668"/>
                <a:gd name="connsiteY5" fmla="*/ 95946 h 431756"/>
                <a:gd name="connsiteX6" fmla="*/ 647668 w 647668"/>
                <a:gd name="connsiteY6" fmla="*/ 95946 h 431756"/>
                <a:gd name="connsiteX7" fmla="*/ 647668 w 647668"/>
                <a:gd name="connsiteY7" fmla="*/ 143919 h 431756"/>
                <a:gd name="connsiteX8" fmla="*/ 0 w 647668"/>
                <a:gd name="connsiteY8" fmla="*/ 143919 h 431756"/>
                <a:gd name="connsiteX9" fmla="*/ 0 w 647668"/>
                <a:gd name="connsiteY9" fmla="*/ 95946 h 431756"/>
                <a:gd name="connsiteX10" fmla="*/ 0 w 647668"/>
                <a:gd name="connsiteY10" fmla="*/ 191892 h 431756"/>
                <a:gd name="connsiteX11" fmla="*/ 647668 w 647668"/>
                <a:gd name="connsiteY11" fmla="*/ 191892 h 431756"/>
                <a:gd name="connsiteX12" fmla="*/ 647668 w 647668"/>
                <a:gd name="connsiteY12" fmla="*/ 239865 h 431756"/>
                <a:gd name="connsiteX13" fmla="*/ 0 w 647668"/>
                <a:gd name="connsiteY13" fmla="*/ 239865 h 431756"/>
                <a:gd name="connsiteX14" fmla="*/ 0 w 647668"/>
                <a:gd name="connsiteY14" fmla="*/ 191892 h 431756"/>
                <a:gd name="connsiteX15" fmla="*/ 0 w 647668"/>
                <a:gd name="connsiteY15" fmla="*/ 287837 h 431756"/>
                <a:gd name="connsiteX16" fmla="*/ 647668 w 647668"/>
                <a:gd name="connsiteY16" fmla="*/ 287837 h 431756"/>
                <a:gd name="connsiteX17" fmla="*/ 647668 w 647668"/>
                <a:gd name="connsiteY17" fmla="*/ 335810 h 431756"/>
                <a:gd name="connsiteX18" fmla="*/ 0 w 647668"/>
                <a:gd name="connsiteY18" fmla="*/ 335810 h 431756"/>
                <a:gd name="connsiteX19" fmla="*/ 0 w 647668"/>
                <a:gd name="connsiteY19" fmla="*/ 287837 h 431756"/>
                <a:gd name="connsiteX20" fmla="*/ 0 w 647668"/>
                <a:gd name="connsiteY20" fmla="*/ 383783 h 431756"/>
                <a:gd name="connsiteX21" fmla="*/ 647668 w 647668"/>
                <a:gd name="connsiteY21" fmla="*/ 383783 h 431756"/>
                <a:gd name="connsiteX22" fmla="*/ 647668 w 647668"/>
                <a:gd name="connsiteY22" fmla="*/ 431756 h 431756"/>
                <a:gd name="connsiteX23" fmla="*/ 0 w 647668"/>
                <a:gd name="connsiteY23" fmla="*/ 431756 h 431756"/>
                <a:gd name="connsiteX24" fmla="*/ 0 w 647668"/>
                <a:gd name="connsiteY24" fmla="*/ 383783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7668" h="431756">
                  <a:moveTo>
                    <a:pt x="0" y="0"/>
                  </a:moveTo>
                  <a:lnTo>
                    <a:pt x="647668" y="0"/>
                  </a:lnTo>
                  <a:lnTo>
                    <a:pt x="647668" y="47973"/>
                  </a:lnTo>
                  <a:lnTo>
                    <a:pt x="0" y="47973"/>
                  </a:lnTo>
                  <a:lnTo>
                    <a:pt x="0" y="0"/>
                  </a:lnTo>
                  <a:close/>
                  <a:moveTo>
                    <a:pt x="0" y="95946"/>
                  </a:moveTo>
                  <a:lnTo>
                    <a:pt x="647668" y="95946"/>
                  </a:lnTo>
                  <a:lnTo>
                    <a:pt x="647668" y="143919"/>
                  </a:lnTo>
                  <a:lnTo>
                    <a:pt x="0" y="143919"/>
                  </a:lnTo>
                  <a:lnTo>
                    <a:pt x="0" y="95946"/>
                  </a:lnTo>
                  <a:close/>
                  <a:moveTo>
                    <a:pt x="0" y="191892"/>
                  </a:moveTo>
                  <a:lnTo>
                    <a:pt x="647668" y="191892"/>
                  </a:lnTo>
                  <a:lnTo>
                    <a:pt x="647668" y="239865"/>
                  </a:lnTo>
                  <a:lnTo>
                    <a:pt x="0" y="239865"/>
                  </a:lnTo>
                  <a:lnTo>
                    <a:pt x="0" y="191892"/>
                  </a:lnTo>
                  <a:close/>
                  <a:moveTo>
                    <a:pt x="0" y="287837"/>
                  </a:moveTo>
                  <a:lnTo>
                    <a:pt x="647668" y="287837"/>
                  </a:lnTo>
                  <a:lnTo>
                    <a:pt x="647668" y="335810"/>
                  </a:lnTo>
                  <a:lnTo>
                    <a:pt x="0" y="335810"/>
                  </a:lnTo>
                  <a:lnTo>
                    <a:pt x="0" y="287837"/>
                  </a:lnTo>
                  <a:close/>
                  <a:moveTo>
                    <a:pt x="0" y="383783"/>
                  </a:moveTo>
                  <a:lnTo>
                    <a:pt x="647668" y="383783"/>
                  </a:lnTo>
                  <a:lnTo>
                    <a:pt x="647668" y="431756"/>
                  </a:lnTo>
                  <a:lnTo>
                    <a:pt x="0" y="431756"/>
                  </a:lnTo>
                  <a:lnTo>
                    <a:pt x="0" y="383783"/>
                  </a:lnTo>
                  <a:close/>
                </a:path>
              </a:pathLst>
            </a:custGeom>
            <a:solidFill>
              <a:srgbClr val="0D5EAF"/>
            </a:solidFill>
            <a:ln w="1262" cap="flat">
              <a:noFill/>
              <a:prstDash val="solid"/>
              <a:miter/>
            </a:ln>
          </p:spPr>
          <p:txBody>
            <a:bodyPr rtlCol="0" anchor="ctr"/>
            <a:lstStyle/>
            <a:p>
              <a:endParaRPr lang="en-QA"/>
            </a:p>
          </p:txBody>
        </p:sp>
        <p:sp>
          <p:nvSpPr>
            <p:cNvPr id="9378" name="Freeform 9377">
              <a:extLst>
                <a:ext uri="{FF2B5EF4-FFF2-40B4-BE49-F238E27FC236}">
                  <a16:creationId xmlns:a16="http://schemas.microsoft.com/office/drawing/2014/main" id="{58C9C5E0-BD96-6479-F68B-9C8CE3477E93}"/>
                </a:ext>
              </a:extLst>
            </p:cNvPr>
            <p:cNvSpPr/>
            <p:nvPr/>
          </p:nvSpPr>
          <p:spPr>
            <a:xfrm>
              <a:off x="7202125" y="6464217"/>
              <a:ext cx="239877" cy="239864"/>
            </a:xfrm>
            <a:custGeom>
              <a:avLst/>
              <a:gdLst>
                <a:gd name="connsiteX0" fmla="*/ 0 w 239877"/>
                <a:gd name="connsiteY0" fmla="*/ 0 h 239864"/>
                <a:gd name="connsiteX1" fmla="*/ 239877 w 239877"/>
                <a:gd name="connsiteY1" fmla="*/ 0 h 239864"/>
                <a:gd name="connsiteX2" fmla="*/ 239877 w 239877"/>
                <a:gd name="connsiteY2" fmla="*/ 239865 h 239864"/>
                <a:gd name="connsiteX3" fmla="*/ 0 w 239877"/>
                <a:gd name="connsiteY3" fmla="*/ 239865 h 239864"/>
                <a:gd name="connsiteX4" fmla="*/ 0 w 239877"/>
                <a:gd name="connsiteY4" fmla="*/ 0 h 23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77" h="239864">
                  <a:moveTo>
                    <a:pt x="0" y="0"/>
                  </a:moveTo>
                  <a:lnTo>
                    <a:pt x="239877" y="0"/>
                  </a:lnTo>
                  <a:lnTo>
                    <a:pt x="239877" y="239865"/>
                  </a:lnTo>
                  <a:lnTo>
                    <a:pt x="0" y="239865"/>
                  </a:lnTo>
                  <a:lnTo>
                    <a:pt x="0" y="0"/>
                  </a:lnTo>
                  <a:close/>
                </a:path>
              </a:pathLst>
            </a:custGeom>
            <a:solidFill>
              <a:srgbClr val="0D5EAF"/>
            </a:solidFill>
            <a:ln w="1262" cap="flat">
              <a:noFill/>
              <a:prstDash val="solid"/>
              <a:miter/>
            </a:ln>
          </p:spPr>
          <p:txBody>
            <a:bodyPr rtlCol="0" anchor="ctr"/>
            <a:lstStyle/>
            <a:p>
              <a:endParaRPr lang="en-QA"/>
            </a:p>
          </p:txBody>
        </p:sp>
        <p:sp>
          <p:nvSpPr>
            <p:cNvPr id="9379" name="Freeform 9378">
              <a:extLst>
                <a:ext uri="{FF2B5EF4-FFF2-40B4-BE49-F238E27FC236}">
                  <a16:creationId xmlns:a16="http://schemas.microsoft.com/office/drawing/2014/main" id="{6373C175-CC23-5F2E-C801-9729A743E51F}"/>
                </a:ext>
              </a:extLst>
            </p:cNvPr>
            <p:cNvSpPr/>
            <p:nvPr/>
          </p:nvSpPr>
          <p:spPr>
            <a:xfrm>
              <a:off x="7202125" y="6560163"/>
              <a:ext cx="239877" cy="47972"/>
            </a:xfrm>
            <a:custGeom>
              <a:avLst/>
              <a:gdLst>
                <a:gd name="connsiteX0" fmla="*/ 0 w 239877"/>
                <a:gd name="connsiteY0" fmla="*/ 0 h 47972"/>
                <a:gd name="connsiteX1" fmla="*/ 239877 w 239877"/>
                <a:gd name="connsiteY1" fmla="*/ 0 h 47972"/>
                <a:gd name="connsiteX2" fmla="*/ 239877 w 239877"/>
                <a:gd name="connsiteY2" fmla="*/ 47973 h 47972"/>
                <a:gd name="connsiteX3" fmla="*/ 0 w 239877"/>
                <a:gd name="connsiteY3" fmla="*/ 47973 h 47972"/>
                <a:gd name="connsiteX4" fmla="*/ 0 w 239877"/>
                <a:gd name="connsiteY4" fmla="*/ 0 h 47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77" h="47972">
                  <a:moveTo>
                    <a:pt x="0" y="0"/>
                  </a:moveTo>
                  <a:lnTo>
                    <a:pt x="239877" y="0"/>
                  </a:lnTo>
                  <a:lnTo>
                    <a:pt x="239877" y="47973"/>
                  </a:lnTo>
                  <a:lnTo>
                    <a:pt x="0" y="47973"/>
                  </a:lnTo>
                  <a:lnTo>
                    <a:pt x="0" y="0"/>
                  </a:lnTo>
                  <a:close/>
                </a:path>
              </a:pathLst>
            </a:custGeom>
            <a:solidFill>
              <a:srgbClr val="FFFFFF"/>
            </a:solidFill>
            <a:ln w="1262" cap="flat">
              <a:noFill/>
              <a:prstDash val="solid"/>
              <a:miter/>
            </a:ln>
          </p:spPr>
          <p:txBody>
            <a:bodyPr rtlCol="0" anchor="ctr"/>
            <a:lstStyle/>
            <a:p>
              <a:endParaRPr lang="en-QA"/>
            </a:p>
          </p:txBody>
        </p:sp>
        <p:sp>
          <p:nvSpPr>
            <p:cNvPr id="9380" name="Freeform 9379">
              <a:extLst>
                <a:ext uri="{FF2B5EF4-FFF2-40B4-BE49-F238E27FC236}">
                  <a16:creationId xmlns:a16="http://schemas.microsoft.com/office/drawing/2014/main" id="{912ECFA0-47A3-F47B-28A8-96907CCCDEC5}"/>
                </a:ext>
              </a:extLst>
            </p:cNvPr>
            <p:cNvSpPr/>
            <p:nvPr/>
          </p:nvSpPr>
          <p:spPr>
            <a:xfrm>
              <a:off x="7298076" y="6464217"/>
              <a:ext cx="47975" cy="239864"/>
            </a:xfrm>
            <a:custGeom>
              <a:avLst/>
              <a:gdLst>
                <a:gd name="connsiteX0" fmla="*/ 0 w 47975"/>
                <a:gd name="connsiteY0" fmla="*/ 0 h 239864"/>
                <a:gd name="connsiteX1" fmla="*/ 47975 w 47975"/>
                <a:gd name="connsiteY1" fmla="*/ 0 h 239864"/>
                <a:gd name="connsiteX2" fmla="*/ 47975 w 47975"/>
                <a:gd name="connsiteY2" fmla="*/ 239865 h 239864"/>
                <a:gd name="connsiteX3" fmla="*/ 0 w 47975"/>
                <a:gd name="connsiteY3" fmla="*/ 239865 h 239864"/>
                <a:gd name="connsiteX4" fmla="*/ 0 w 47975"/>
                <a:gd name="connsiteY4" fmla="*/ 0 h 23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75" h="239864">
                  <a:moveTo>
                    <a:pt x="0" y="0"/>
                  </a:moveTo>
                  <a:lnTo>
                    <a:pt x="47975" y="0"/>
                  </a:lnTo>
                  <a:lnTo>
                    <a:pt x="47975" y="239865"/>
                  </a:lnTo>
                  <a:lnTo>
                    <a:pt x="0" y="239865"/>
                  </a:lnTo>
                  <a:lnTo>
                    <a:pt x="0" y="0"/>
                  </a:lnTo>
                  <a:close/>
                </a:path>
              </a:pathLst>
            </a:custGeom>
            <a:solidFill>
              <a:srgbClr val="FFFFFF"/>
            </a:solidFill>
            <a:ln w="1262" cap="flat">
              <a:noFill/>
              <a:prstDash val="solid"/>
              <a:miter/>
            </a:ln>
          </p:spPr>
          <p:txBody>
            <a:bodyPr rtlCol="0" anchor="ctr"/>
            <a:lstStyle/>
            <a:p>
              <a:endParaRPr lang="en-QA"/>
            </a:p>
          </p:txBody>
        </p:sp>
      </p:grpSp>
      <p:grpSp>
        <p:nvGrpSpPr>
          <p:cNvPr id="9381" name="Graphic 2">
            <a:extLst>
              <a:ext uri="{FF2B5EF4-FFF2-40B4-BE49-F238E27FC236}">
                <a16:creationId xmlns:a16="http://schemas.microsoft.com/office/drawing/2014/main" id="{CDE7676D-879F-6D7E-EF66-66684CC0F535}"/>
              </a:ext>
            </a:extLst>
          </p:cNvPr>
          <p:cNvGrpSpPr/>
          <p:nvPr/>
        </p:nvGrpSpPr>
        <p:grpSpPr>
          <a:xfrm>
            <a:off x="9053062" y="5661791"/>
            <a:ext cx="855664" cy="570413"/>
            <a:chOff x="7202125" y="8085197"/>
            <a:chExt cx="647668" cy="431756"/>
          </a:xfrm>
        </p:grpSpPr>
        <p:sp>
          <p:nvSpPr>
            <p:cNvPr id="9382" name="Freeform 9381">
              <a:extLst>
                <a:ext uri="{FF2B5EF4-FFF2-40B4-BE49-F238E27FC236}">
                  <a16:creationId xmlns:a16="http://schemas.microsoft.com/office/drawing/2014/main" id="{AB8C9DA1-A2F8-0037-8CC5-3B6B0217A076}"/>
                </a:ext>
              </a:extLst>
            </p:cNvPr>
            <p:cNvSpPr/>
            <p:nvPr/>
          </p:nvSpPr>
          <p:spPr>
            <a:xfrm>
              <a:off x="7202125" y="808519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383" name="Freeform 9382">
              <a:extLst>
                <a:ext uri="{FF2B5EF4-FFF2-40B4-BE49-F238E27FC236}">
                  <a16:creationId xmlns:a16="http://schemas.microsoft.com/office/drawing/2014/main" id="{877A0AEC-5E55-3952-76AE-A25BA4A81B6A}"/>
                </a:ext>
              </a:extLst>
            </p:cNvPr>
            <p:cNvSpPr/>
            <p:nvPr/>
          </p:nvSpPr>
          <p:spPr>
            <a:xfrm>
              <a:off x="7202125" y="8085197"/>
              <a:ext cx="647668" cy="143665"/>
            </a:xfrm>
            <a:custGeom>
              <a:avLst/>
              <a:gdLst>
                <a:gd name="connsiteX0" fmla="*/ 0 w 647668"/>
                <a:gd name="connsiteY0" fmla="*/ 0 h 143665"/>
                <a:gd name="connsiteX1" fmla="*/ 647668 w 647668"/>
                <a:gd name="connsiteY1" fmla="*/ 0 h 143665"/>
                <a:gd name="connsiteX2" fmla="*/ 647668 w 647668"/>
                <a:gd name="connsiteY2" fmla="*/ 143666 h 143665"/>
                <a:gd name="connsiteX3" fmla="*/ 0 w 647668"/>
                <a:gd name="connsiteY3" fmla="*/ 143666 h 143665"/>
                <a:gd name="connsiteX4" fmla="*/ 0 w 647668"/>
                <a:gd name="connsiteY4" fmla="*/ 0 h 143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665">
                  <a:moveTo>
                    <a:pt x="0" y="0"/>
                  </a:moveTo>
                  <a:lnTo>
                    <a:pt x="647668" y="0"/>
                  </a:lnTo>
                  <a:lnTo>
                    <a:pt x="647668" y="143666"/>
                  </a:lnTo>
                  <a:lnTo>
                    <a:pt x="0" y="143666"/>
                  </a:lnTo>
                  <a:lnTo>
                    <a:pt x="0" y="0"/>
                  </a:lnTo>
                  <a:close/>
                </a:path>
              </a:pathLst>
            </a:custGeom>
            <a:solidFill>
              <a:srgbClr val="6DA544"/>
            </a:solidFill>
            <a:ln w="1262" cap="flat">
              <a:noFill/>
              <a:prstDash val="solid"/>
              <a:miter/>
            </a:ln>
          </p:spPr>
          <p:txBody>
            <a:bodyPr rtlCol="0" anchor="ctr"/>
            <a:lstStyle/>
            <a:p>
              <a:endParaRPr lang="en-QA"/>
            </a:p>
          </p:txBody>
        </p:sp>
        <p:sp>
          <p:nvSpPr>
            <p:cNvPr id="9384" name="Freeform 9383">
              <a:extLst>
                <a:ext uri="{FF2B5EF4-FFF2-40B4-BE49-F238E27FC236}">
                  <a16:creationId xmlns:a16="http://schemas.microsoft.com/office/drawing/2014/main" id="{DA9321DE-EDF4-DC40-6638-498A178AA5E3}"/>
                </a:ext>
              </a:extLst>
            </p:cNvPr>
            <p:cNvSpPr/>
            <p:nvPr/>
          </p:nvSpPr>
          <p:spPr>
            <a:xfrm>
              <a:off x="7202125" y="8372529"/>
              <a:ext cx="647668" cy="144423"/>
            </a:xfrm>
            <a:custGeom>
              <a:avLst/>
              <a:gdLst>
                <a:gd name="connsiteX0" fmla="*/ 0 w 647668"/>
                <a:gd name="connsiteY0" fmla="*/ 0 h 144423"/>
                <a:gd name="connsiteX1" fmla="*/ 647668 w 647668"/>
                <a:gd name="connsiteY1" fmla="*/ 0 h 144423"/>
                <a:gd name="connsiteX2" fmla="*/ 647668 w 647668"/>
                <a:gd name="connsiteY2" fmla="*/ 144424 h 144423"/>
                <a:gd name="connsiteX3" fmla="*/ 0 w 647668"/>
                <a:gd name="connsiteY3" fmla="*/ 144424 h 144423"/>
                <a:gd name="connsiteX4" fmla="*/ 0 w 647668"/>
                <a:gd name="connsiteY4" fmla="*/ 0 h 144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4423">
                  <a:moveTo>
                    <a:pt x="0" y="0"/>
                  </a:moveTo>
                  <a:lnTo>
                    <a:pt x="647668" y="0"/>
                  </a:lnTo>
                  <a:lnTo>
                    <a:pt x="647668" y="144424"/>
                  </a:lnTo>
                  <a:lnTo>
                    <a:pt x="0" y="144424"/>
                  </a:lnTo>
                  <a:lnTo>
                    <a:pt x="0" y="0"/>
                  </a:lnTo>
                  <a:close/>
                </a:path>
              </a:pathLst>
            </a:custGeom>
            <a:solidFill>
              <a:srgbClr val="D80027"/>
            </a:solidFill>
            <a:ln w="1262" cap="flat">
              <a:noFill/>
              <a:prstDash val="solid"/>
              <a:miter/>
            </a:ln>
          </p:spPr>
          <p:txBody>
            <a:bodyPr rtlCol="0" anchor="ctr"/>
            <a:lstStyle/>
            <a:p>
              <a:endParaRPr lang="en-QA"/>
            </a:p>
          </p:txBody>
        </p:sp>
        <p:sp>
          <p:nvSpPr>
            <p:cNvPr id="9385" name="Freeform 9384">
              <a:extLst>
                <a:ext uri="{FF2B5EF4-FFF2-40B4-BE49-F238E27FC236}">
                  <a16:creationId xmlns:a16="http://schemas.microsoft.com/office/drawing/2014/main" id="{1C056815-00B1-8F41-E9BD-90306AEE1DE4}"/>
                </a:ext>
              </a:extLst>
            </p:cNvPr>
            <p:cNvSpPr/>
            <p:nvPr/>
          </p:nvSpPr>
          <p:spPr>
            <a:xfrm>
              <a:off x="7202125" y="8085197"/>
              <a:ext cx="159076" cy="430872"/>
            </a:xfrm>
            <a:custGeom>
              <a:avLst/>
              <a:gdLst>
                <a:gd name="connsiteX0" fmla="*/ 159076 w 159076"/>
                <a:gd name="connsiteY0" fmla="*/ 215500 h 430872"/>
                <a:gd name="connsiteX1" fmla="*/ 0 w 159076"/>
                <a:gd name="connsiteY1" fmla="*/ 430872 h 430872"/>
                <a:gd name="connsiteX2" fmla="*/ 0 w 159076"/>
                <a:gd name="connsiteY2" fmla="*/ 0 h 430872"/>
                <a:gd name="connsiteX3" fmla="*/ 159076 w 159076"/>
                <a:gd name="connsiteY3" fmla="*/ 215500 h 430872"/>
              </a:gdLst>
              <a:ahLst/>
              <a:cxnLst>
                <a:cxn ang="0">
                  <a:pos x="connsiteX0" y="connsiteY0"/>
                </a:cxn>
                <a:cxn ang="0">
                  <a:pos x="connsiteX1" y="connsiteY1"/>
                </a:cxn>
                <a:cxn ang="0">
                  <a:pos x="connsiteX2" y="connsiteY2"/>
                </a:cxn>
                <a:cxn ang="0">
                  <a:pos x="connsiteX3" y="connsiteY3"/>
                </a:cxn>
              </a:cxnLst>
              <a:rect l="l" t="t" r="r" b="b"/>
              <a:pathLst>
                <a:path w="159076" h="430872">
                  <a:moveTo>
                    <a:pt x="159076" y="215500"/>
                  </a:moveTo>
                  <a:lnTo>
                    <a:pt x="0" y="430872"/>
                  </a:lnTo>
                  <a:lnTo>
                    <a:pt x="0" y="0"/>
                  </a:lnTo>
                  <a:lnTo>
                    <a:pt x="159076" y="215500"/>
                  </a:lnTo>
                  <a:close/>
                </a:path>
              </a:pathLst>
            </a:custGeom>
            <a:solidFill>
              <a:srgbClr val="0070C8"/>
            </a:solidFill>
            <a:ln w="1262" cap="flat">
              <a:noFill/>
              <a:prstDash val="solid"/>
              <a:miter/>
            </a:ln>
          </p:spPr>
          <p:txBody>
            <a:bodyPr rtlCol="0" anchor="ctr"/>
            <a:lstStyle/>
            <a:p>
              <a:endParaRPr lang="en-QA"/>
            </a:p>
          </p:txBody>
        </p:sp>
        <p:sp>
          <p:nvSpPr>
            <p:cNvPr id="9386" name="Freeform 9385">
              <a:extLst>
                <a:ext uri="{FF2B5EF4-FFF2-40B4-BE49-F238E27FC236}">
                  <a16:creationId xmlns:a16="http://schemas.microsoft.com/office/drawing/2014/main" id="{2789BF35-ABD5-9791-1E57-B907C6025810}"/>
                </a:ext>
              </a:extLst>
            </p:cNvPr>
            <p:cNvSpPr/>
            <p:nvPr/>
          </p:nvSpPr>
          <p:spPr>
            <a:xfrm>
              <a:off x="7496669" y="8260550"/>
              <a:ext cx="91153" cy="97208"/>
            </a:xfrm>
            <a:custGeom>
              <a:avLst/>
              <a:gdLst>
                <a:gd name="connsiteX0" fmla="*/ 631 w 91153"/>
                <a:gd name="connsiteY0" fmla="*/ 0 h 97208"/>
                <a:gd name="connsiteX1" fmla="*/ 91154 w 91153"/>
                <a:gd name="connsiteY1" fmla="*/ 0 h 97208"/>
                <a:gd name="connsiteX2" fmla="*/ 91154 w 91153"/>
                <a:gd name="connsiteY2" fmla="*/ 51634 h 97208"/>
                <a:gd name="connsiteX3" fmla="*/ 84020 w 91153"/>
                <a:gd name="connsiteY3" fmla="*/ 77969 h 97208"/>
                <a:gd name="connsiteX4" fmla="*/ 68327 w 91153"/>
                <a:gd name="connsiteY4" fmla="*/ 91527 h 97208"/>
                <a:gd name="connsiteX5" fmla="*/ 52698 w 91153"/>
                <a:gd name="connsiteY5" fmla="*/ 96501 h 97208"/>
                <a:gd name="connsiteX6" fmla="*/ 47559 w 91153"/>
                <a:gd name="connsiteY6" fmla="*/ 97120 h 97208"/>
                <a:gd name="connsiteX7" fmla="*/ 46107 w 91153"/>
                <a:gd name="connsiteY7" fmla="*/ 97196 h 97208"/>
                <a:gd name="connsiteX8" fmla="*/ 45715 w 91153"/>
                <a:gd name="connsiteY8" fmla="*/ 97208 h 97208"/>
                <a:gd name="connsiteX9" fmla="*/ 45615 w 91153"/>
                <a:gd name="connsiteY9" fmla="*/ 97208 h 97208"/>
                <a:gd name="connsiteX10" fmla="*/ 45590 w 91153"/>
                <a:gd name="connsiteY10" fmla="*/ 97208 h 97208"/>
                <a:gd name="connsiteX11" fmla="*/ 45577 w 91153"/>
                <a:gd name="connsiteY11" fmla="*/ 97208 h 97208"/>
                <a:gd name="connsiteX12" fmla="*/ 45577 w 91153"/>
                <a:gd name="connsiteY12" fmla="*/ 97208 h 97208"/>
                <a:gd name="connsiteX13" fmla="*/ 45577 w 91153"/>
                <a:gd name="connsiteY13" fmla="*/ 96577 h 97208"/>
                <a:gd name="connsiteX14" fmla="*/ 45577 w 91153"/>
                <a:gd name="connsiteY14" fmla="*/ 97208 h 97208"/>
                <a:gd name="connsiteX15" fmla="*/ 45577 w 91153"/>
                <a:gd name="connsiteY15" fmla="*/ 97208 h 97208"/>
                <a:gd name="connsiteX16" fmla="*/ 45564 w 91153"/>
                <a:gd name="connsiteY16" fmla="*/ 97208 h 97208"/>
                <a:gd name="connsiteX17" fmla="*/ 45539 w 91153"/>
                <a:gd name="connsiteY17" fmla="*/ 97208 h 97208"/>
                <a:gd name="connsiteX18" fmla="*/ 45438 w 91153"/>
                <a:gd name="connsiteY18" fmla="*/ 97208 h 97208"/>
                <a:gd name="connsiteX19" fmla="*/ 45047 w 91153"/>
                <a:gd name="connsiteY19" fmla="*/ 97196 h 97208"/>
                <a:gd name="connsiteX20" fmla="*/ 43595 w 91153"/>
                <a:gd name="connsiteY20" fmla="*/ 97120 h 97208"/>
                <a:gd name="connsiteX21" fmla="*/ 38456 w 91153"/>
                <a:gd name="connsiteY21" fmla="*/ 96501 h 97208"/>
                <a:gd name="connsiteX22" fmla="*/ 22826 w 91153"/>
                <a:gd name="connsiteY22" fmla="*/ 91527 h 97208"/>
                <a:gd name="connsiteX23" fmla="*/ 7134 w 91153"/>
                <a:gd name="connsiteY23" fmla="*/ 77969 h 97208"/>
                <a:gd name="connsiteX24" fmla="*/ 0 w 91153"/>
                <a:gd name="connsiteY24" fmla="*/ 51634 h 97208"/>
                <a:gd name="connsiteX25" fmla="*/ 0 w 91153"/>
                <a:gd name="connsiteY25" fmla="*/ 631 h 97208"/>
                <a:gd name="connsiteX26" fmla="*/ 631 w 91153"/>
                <a:gd name="connsiteY26" fmla="*/ 631 h 97208"/>
                <a:gd name="connsiteX27" fmla="*/ 631 w 91153"/>
                <a:gd name="connsiteY27" fmla="*/ 0 h 97208"/>
                <a:gd name="connsiteX28" fmla="*/ 1263 w 91153"/>
                <a:gd name="connsiteY28" fmla="*/ 1262 h 97208"/>
                <a:gd name="connsiteX29" fmla="*/ 1263 w 91153"/>
                <a:gd name="connsiteY29" fmla="*/ 51634 h 97208"/>
                <a:gd name="connsiteX30" fmla="*/ 8181 w 91153"/>
                <a:gd name="connsiteY30" fmla="*/ 77262 h 97208"/>
                <a:gd name="connsiteX31" fmla="*/ 23382 w 91153"/>
                <a:gd name="connsiteY31" fmla="*/ 90391 h 97208"/>
                <a:gd name="connsiteX32" fmla="*/ 38658 w 91153"/>
                <a:gd name="connsiteY32" fmla="*/ 95252 h 97208"/>
                <a:gd name="connsiteX33" fmla="*/ 43696 w 91153"/>
                <a:gd name="connsiteY33" fmla="*/ 95858 h 97208"/>
                <a:gd name="connsiteX34" fmla="*/ 45097 w 91153"/>
                <a:gd name="connsiteY34" fmla="*/ 95933 h 97208"/>
                <a:gd name="connsiteX35" fmla="*/ 45463 w 91153"/>
                <a:gd name="connsiteY35" fmla="*/ 95946 h 97208"/>
                <a:gd name="connsiteX36" fmla="*/ 45552 w 91153"/>
                <a:gd name="connsiteY36" fmla="*/ 95946 h 97208"/>
                <a:gd name="connsiteX37" fmla="*/ 45577 w 91153"/>
                <a:gd name="connsiteY37" fmla="*/ 95946 h 97208"/>
                <a:gd name="connsiteX38" fmla="*/ 45577 w 91153"/>
                <a:gd name="connsiteY38" fmla="*/ 95946 h 97208"/>
                <a:gd name="connsiteX39" fmla="*/ 45577 w 91153"/>
                <a:gd name="connsiteY39" fmla="*/ 95946 h 97208"/>
                <a:gd name="connsiteX40" fmla="*/ 45577 w 91153"/>
                <a:gd name="connsiteY40" fmla="*/ 95946 h 97208"/>
                <a:gd name="connsiteX41" fmla="*/ 45602 w 91153"/>
                <a:gd name="connsiteY41" fmla="*/ 95946 h 97208"/>
                <a:gd name="connsiteX42" fmla="*/ 45691 w 91153"/>
                <a:gd name="connsiteY42" fmla="*/ 95946 h 97208"/>
                <a:gd name="connsiteX43" fmla="*/ 46056 w 91153"/>
                <a:gd name="connsiteY43" fmla="*/ 95933 h 97208"/>
                <a:gd name="connsiteX44" fmla="*/ 47458 w 91153"/>
                <a:gd name="connsiteY44" fmla="*/ 95858 h 97208"/>
                <a:gd name="connsiteX45" fmla="*/ 52495 w 91153"/>
                <a:gd name="connsiteY45" fmla="*/ 95252 h 97208"/>
                <a:gd name="connsiteX46" fmla="*/ 67772 w 91153"/>
                <a:gd name="connsiteY46" fmla="*/ 90391 h 97208"/>
                <a:gd name="connsiteX47" fmla="*/ 82973 w 91153"/>
                <a:gd name="connsiteY47" fmla="*/ 77262 h 97208"/>
                <a:gd name="connsiteX48" fmla="*/ 89891 w 91153"/>
                <a:gd name="connsiteY48" fmla="*/ 51634 h 97208"/>
                <a:gd name="connsiteX49" fmla="*/ 89891 w 91153"/>
                <a:gd name="connsiteY49" fmla="*/ 1262 h 97208"/>
                <a:gd name="connsiteX50" fmla="*/ 1263 w 91153"/>
                <a:gd name="connsiteY50" fmla="*/ 1262 h 97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91153" h="97208">
                  <a:moveTo>
                    <a:pt x="631" y="0"/>
                  </a:moveTo>
                  <a:lnTo>
                    <a:pt x="91154" y="0"/>
                  </a:lnTo>
                  <a:lnTo>
                    <a:pt x="91154" y="51634"/>
                  </a:lnTo>
                  <a:cubicBezTo>
                    <a:pt x="91154" y="62984"/>
                    <a:pt x="88313" y="71530"/>
                    <a:pt x="84020" y="77969"/>
                  </a:cubicBezTo>
                  <a:cubicBezTo>
                    <a:pt x="79740" y="84395"/>
                    <a:pt x="74021" y="88674"/>
                    <a:pt x="68327" y="91527"/>
                  </a:cubicBezTo>
                  <a:cubicBezTo>
                    <a:pt x="62646" y="94368"/>
                    <a:pt x="56952" y="95795"/>
                    <a:pt x="52698" y="96501"/>
                  </a:cubicBezTo>
                  <a:cubicBezTo>
                    <a:pt x="50576" y="96855"/>
                    <a:pt x="48797" y="97032"/>
                    <a:pt x="47559" y="97120"/>
                  </a:cubicBezTo>
                  <a:cubicBezTo>
                    <a:pt x="46928" y="97158"/>
                    <a:pt x="46436" y="97183"/>
                    <a:pt x="46107" y="97196"/>
                  </a:cubicBezTo>
                  <a:cubicBezTo>
                    <a:pt x="45931" y="97208"/>
                    <a:pt x="45804" y="97208"/>
                    <a:pt x="45715" y="97208"/>
                  </a:cubicBezTo>
                  <a:cubicBezTo>
                    <a:pt x="45678" y="97208"/>
                    <a:pt x="45640" y="97208"/>
                    <a:pt x="45615" y="97208"/>
                  </a:cubicBezTo>
                  <a:lnTo>
                    <a:pt x="45590" y="97208"/>
                  </a:lnTo>
                  <a:lnTo>
                    <a:pt x="45577" y="97208"/>
                  </a:lnTo>
                  <a:lnTo>
                    <a:pt x="45577" y="97208"/>
                  </a:lnTo>
                  <a:cubicBezTo>
                    <a:pt x="45577" y="97208"/>
                    <a:pt x="45577" y="97208"/>
                    <a:pt x="45577" y="96577"/>
                  </a:cubicBezTo>
                  <a:cubicBezTo>
                    <a:pt x="45577" y="97208"/>
                    <a:pt x="45577" y="97208"/>
                    <a:pt x="45577" y="97208"/>
                  </a:cubicBezTo>
                  <a:lnTo>
                    <a:pt x="45577" y="97208"/>
                  </a:lnTo>
                  <a:lnTo>
                    <a:pt x="45564" y="97208"/>
                  </a:lnTo>
                  <a:lnTo>
                    <a:pt x="45539" y="97208"/>
                  </a:lnTo>
                  <a:cubicBezTo>
                    <a:pt x="45514" y="97208"/>
                    <a:pt x="45476" y="97208"/>
                    <a:pt x="45438" y="97208"/>
                  </a:cubicBezTo>
                  <a:cubicBezTo>
                    <a:pt x="45350" y="97208"/>
                    <a:pt x="45224" y="97208"/>
                    <a:pt x="45047" y="97196"/>
                  </a:cubicBezTo>
                  <a:cubicBezTo>
                    <a:pt x="44719" y="97183"/>
                    <a:pt x="44226" y="97158"/>
                    <a:pt x="43595" y="97120"/>
                  </a:cubicBezTo>
                  <a:cubicBezTo>
                    <a:pt x="42358" y="97032"/>
                    <a:pt x="40577" y="96855"/>
                    <a:pt x="38456" y="96501"/>
                  </a:cubicBezTo>
                  <a:cubicBezTo>
                    <a:pt x="34202" y="95795"/>
                    <a:pt x="28508" y="94368"/>
                    <a:pt x="22826" y="91527"/>
                  </a:cubicBezTo>
                  <a:cubicBezTo>
                    <a:pt x="17133" y="88674"/>
                    <a:pt x="11413" y="84395"/>
                    <a:pt x="7134" y="77969"/>
                  </a:cubicBezTo>
                  <a:cubicBezTo>
                    <a:pt x="2841" y="71530"/>
                    <a:pt x="0" y="62984"/>
                    <a:pt x="0" y="51634"/>
                  </a:cubicBezTo>
                  <a:lnTo>
                    <a:pt x="0" y="631"/>
                  </a:lnTo>
                  <a:lnTo>
                    <a:pt x="631" y="631"/>
                  </a:lnTo>
                  <a:lnTo>
                    <a:pt x="631" y="0"/>
                  </a:lnTo>
                  <a:close/>
                  <a:moveTo>
                    <a:pt x="1263" y="1262"/>
                  </a:moveTo>
                  <a:lnTo>
                    <a:pt x="1263" y="51634"/>
                  </a:lnTo>
                  <a:cubicBezTo>
                    <a:pt x="1263" y="62756"/>
                    <a:pt x="4040" y="71063"/>
                    <a:pt x="8181" y="77262"/>
                  </a:cubicBezTo>
                  <a:cubicBezTo>
                    <a:pt x="12322" y="83473"/>
                    <a:pt x="17840" y="87627"/>
                    <a:pt x="23382" y="90391"/>
                  </a:cubicBezTo>
                  <a:cubicBezTo>
                    <a:pt x="28937" y="93169"/>
                    <a:pt x="34479" y="94557"/>
                    <a:pt x="38658" y="95252"/>
                  </a:cubicBezTo>
                  <a:cubicBezTo>
                    <a:pt x="40741" y="95605"/>
                    <a:pt x="42484" y="95770"/>
                    <a:pt x="43696" y="95858"/>
                  </a:cubicBezTo>
                  <a:cubicBezTo>
                    <a:pt x="44302" y="95908"/>
                    <a:pt x="44769" y="95921"/>
                    <a:pt x="45097" y="95933"/>
                  </a:cubicBezTo>
                  <a:cubicBezTo>
                    <a:pt x="45249" y="95946"/>
                    <a:pt x="45375" y="95946"/>
                    <a:pt x="45463" y="95946"/>
                  </a:cubicBezTo>
                  <a:cubicBezTo>
                    <a:pt x="45501" y="95946"/>
                    <a:pt x="45526" y="95946"/>
                    <a:pt x="45552" y="95946"/>
                  </a:cubicBezTo>
                  <a:lnTo>
                    <a:pt x="45577" y="95946"/>
                  </a:lnTo>
                  <a:lnTo>
                    <a:pt x="45577" y="95946"/>
                  </a:lnTo>
                  <a:lnTo>
                    <a:pt x="45577" y="95946"/>
                  </a:lnTo>
                  <a:lnTo>
                    <a:pt x="45577" y="95946"/>
                  </a:lnTo>
                  <a:lnTo>
                    <a:pt x="45602" y="95946"/>
                  </a:lnTo>
                  <a:cubicBezTo>
                    <a:pt x="45627" y="95946"/>
                    <a:pt x="45653" y="95946"/>
                    <a:pt x="45691" y="95946"/>
                  </a:cubicBezTo>
                  <a:cubicBezTo>
                    <a:pt x="45779" y="95946"/>
                    <a:pt x="45905" y="95946"/>
                    <a:pt x="46056" y="95933"/>
                  </a:cubicBezTo>
                  <a:cubicBezTo>
                    <a:pt x="46385" y="95921"/>
                    <a:pt x="46852" y="95908"/>
                    <a:pt x="47458" y="95858"/>
                  </a:cubicBezTo>
                  <a:cubicBezTo>
                    <a:pt x="48670" y="95770"/>
                    <a:pt x="50412" y="95605"/>
                    <a:pt x="52495" y="95252"/>
                  </a:cubicBezTo>
                  <a:cubicBezTo>
                    <a:pt x="56674" y="94557"/>
                    <a:pt x="62217" y="93169"/>
                    <a:pt x="67772" y="90391"/>
                  </a:cubicBezTo>
                  <a:cubicBezTo>
                    <a:pt x="73314" y="87627"/>
                    <a:pt x="78832" y="83473"/>
                    <a:pt x="82973" y="77262"/>
                  </a:cubicBezTo>
                  <a:cubicBezTo>
                    <a:pt x="87113" y="71063"/>
                    <a:pt x="89891" y="62756"/>
                    <a:pt x="89891" y="51634"/>
                  </a:cubicBezTo>
                  <a:lnTo>
                    <a:pt x="89891" y="1262"/>
                  </a:lnTo>
                  <a:lnTo>
                    <a:pt x="1263" y="1262"/>
                  </a:lnTo>
                  <a:close/>
                </a:path>
              </a:pathLst>
            </a:custGeom>
            <a:solidFill>
              <a:srgbClr val="000000"/>
            </a:solidFill>
            <a:ln w="1262" cap="flat">
              <a:noFill/>
              <a:prstDash val="solid"/>
              <a:miter/>
            </a:ln>
          </p:spPr>
          <p:txBody>
            <a:bodyPr rtlCol="0" anchor="ctr"/>
            <a:lstStyle/>
            <a:p>
              <a:endParaRPr lang="en-QA"/>
            </a:p>
          </p:txBody>
        </p:sp>
        <p:sp>
          <p:nvSpPr>
            <p:cNvPr id="9387" name="Freeform 9386">
              <a:extLst>
                <a:ext uri="{FF2B5EF4-FFF2-40B4-BE49-F238E27FC236}">
                  <a16:creationId xmlns:a16="http://schemas.microsoft.com/office/drawing/2014/main" id="{9C2EC6B5-9A95-E439-A46C-9523F3FDCF49}"/>
                </a:ext>
              </a:extLst>
            </p:cNvPr>
            <p:cNvSpPr/>
            <p:nvPr/>
          </p:nvSpPr>
          <p:spPr>
            <a:xfrm>
              <a:off x="7531009" y="8312184"/>
              <a:ext cx="22472" cy="32571"/>
            </a:xfrm>
            <a:custGeom>
              <a:avLst/>
              <a:gdLst>
                <a:gd name="connsiteX0" fmla="*/ 5050 w 22472"/>
                <a:gd name="connsiteY0" fmla="*/ 0 h 32571"/>
                <a:gd name="connsiteX1" fmla="*/ 17422 w 22472"/>
                <a:gd name="connsiteY1" fmla="*/ 0 h 32571"/>
                <a:gd name="connsiteX2" fmla="*/ 22472 w 22472"/>
                <a:gd name="connsiteY2" fmla="*/ 32571 h 32571"/>
                <a:gd name="connsiteX3" fmla="*/ 0 w 22472"/>
                <a:gd name="connsiteY3" fmla="*/ 32571 h 32571"/>
                <a:gd name="connsiteX4" fmla="*/ 5050 w 22472"/>
                <a:gd name="connsiteY4" fmla="*/ 0 h 32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72" h="32571">
                  <a:moveTo>
                    <a:pt x="5050" y="0"/>
                  </a:moveTo>
                  <a:lnTo>
                    <a:pt x="17422" y="0"/>
                  </a:lnTo>
                  <a:lnTo>
                    <a:pt x="22472" y="32571"/>
                  </a:lnTo>
                  <a:lnTo>
                    <a:pt x="0" y="32571"/>
                  </a:lnTo>
                  <a:lnTo>
                    <a:pt x="5050" y="0"/>
                  </a:lnTo>
                  <a:close/>
                </a:path>
              </a:pathLst>
            </a:custGeom>
            <a:solidFill>
              <a:srgbClr val="786145"/>
            </a:solidFill>
            <a:ln w="1262" cap="flat">
              <a:noFill/>
              <a:prstDash val="solid"/>
              <a:miter/>
            </a:ln>
          </p:spPr>
          <p:txBody>
            <a:bodyPr rtlCol="0" anchor="ctr"/>
            <a:lstStyle/>
            <a:p>
              <a:endParaRPr lang="en-QA"/>
            </a:p>
          </p:txBody>
        </p:sp>
        <p:sp>
          <p:nvSpPr>
            <p:cNvPr id="9388" name="Freeform 9387">
              <a:extLst>
                <a:ext uri="{FF2B5EF4-FFF2-40B4-BE49-F238E27FC236}">
                  <a16:creationId xmlns:a16="http://schemas.microsoft.com/office/drawing/2014/main" id="{B84793D4-64A8-0422-6FD4-29B409205999}"/>
                </a:ext>
              </a:extLst>
            </p:cNvPr>
            <p:cNvSpPr/>
            <p:nvPr/>
          </p:nvSpPr>
          <p:spPr>
            <a:xfrm>
              <a:off x="7508537" y="8271029"/>
              <a:ext cx="67417" cy="41155"/>
            </a:xfrm>
            <a:custGeom>
              <a:avLst/>
              <a:gdLst>
                <a:gd name="connsiteX0" fmla="*/ 56182 w 67417"/>
                <a:gd name="connsiteY0" fmla="*/ 18684 h 41155"/>
                <a:gd name="connsiteX1" fmla="*/ 33709 w 67417"/>
                <a:gd name="connsiteY1" fmla="*/ 0 h 41155"/>
                <a:gd name="connsiteX2" fmla="*/ 11236 w 67417"/>
                <a:gd name="connsiteY2" fmla="*/ 18684 h 41155"/>
                <a:gd name="connsiteX3" fmla="*/ 0 w 67417"/>
                <a:gd name="connsiteY3" fmla="*/ 29920 h 41155"/>
                <a:gd name="connsiteX4" fmla="*/ 11236 w 67417"/>
                <a:gd name="connsiteY4" fmla="*/ 41155 h 41155"/>
                <a:gd name="connsiteX5" fmla="*/ 56182 w 67417"/>
                <a:gd name="connsiteY5" fmla="*/ 41155 h 41155"/>
                <a:gd name="connsiteX6" fmla="*/ 67418 w 67417"/>
                <a:gd name="connsiteY6" fmla="*/ 29920 h 41155"/>
                <a:gd name="connsiteX7" fmla="*/ 56182 w 67417"/>
                <a:gd name="connsiteY7" fmla="*/ 18684 h 4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417" h="41155">
                  <a:moveTo>
                    <a:pt x="56182" y="18684"/>
                  </a:moveTo>
                  <a:cubicBezTo>
                    <a:pt x="56182" y="6312"/>
                    <a:pt x="46082" y="0"/>
                    <a:pt x="33709" y="0"/>
                  </a:cubicBezTo>
                  <a:cubicBezTo>
                    <a:pt x="21336" y="0"/>
                    <a:pt x="11236" y="6312"/>
                    <a:pt x="11236" y="18684"/>
                  </a:cubicBezTo>
                  <a:cubicBezTo>
                    <a:pt x="5050" y="18684"/>
                    <a:pt x="0" y="23734"/>
                    <a:pt x="0" y="29920"/>
                  </a:cubicBezTo>
                  <a:cubicBezTo>
                    <a:pt x="0" y="36105"/>
                    <a:pt x="5050" y="41155"/>
                    <a:pt x="11236" y="41155"/>
                  </a:cubicBezTo>
                  <a:lnTo>
                    <a:pt x="56182" y="41155"/>
                  </a:lnTo>
                  <a:cubicBezTo>
                    <a:pt x="62368" y="41155"/>
                    <a:pt x="67418" y="36105"/>
                    <a:pt x="67418" y="29920"/>
                  </a:cubicBezTo>
                  <a:cubicBezTo>
                    <a:pt x="67418" y="23734"/>
                    <a:pt x="62368" y="18684"/>
                    <a:pt x="56182" y="18684"/>
                  </a:cubicBezTo>
                  <a:close/>
                </a:path>
              </a:pathLst>
            </a:custGeom>
            <a:solidFill>
              <a:srgbClr val="6DA544"/>
            </a:solidFill>
            <a:ln w="1262" cap="flat">
              <a:noFill/>
              <a:prstDash val="solid"/>
              <a:miter/>
            </a:ln>
          </p:spPr>
          <p:txBody>
            <a:bodyPr rtlCol="0" anchor="ctr"/>
            <a:lstStyle/>
            <a:p>
              <a:endParaRPr lang="en-QA"/>
            </a:p>
          </p:txBody>
        </p:sp>
        <p:sp>
          <p:nvSpPr>
            <p:cNvPr id="9389" name="Freeform 9388">
              <a:extLst>
                <a:ext uri="{FF2B5EF4-FFF2-40B4-BE49-F238E27FC236}">
                  <a16:creationId xmlns:a16="http://schemas.microsoft.com/office/drawing/2014/main" id="{542B780B-06E3-E3BE-284B-CF35C575AD6A}"/>
                </a:ext>
              </a:extLst>
            </p:cNvPr>
            <p:cNvSpPr/>
            <p:nvPr/>
          </p:nvSpPr>
          <p:spPr>
            <a:xfrm>
              <a:off x="7486190" y="8236690"/>
              <a:ext cx="111984" cy="16538"/>
            </a:xfrm>
            <a:custGeom>
              <a:avLst/>
              <a:gdLst>
                <a:gd name="connsiteX0" fmla="*/ 7197 w 111984"/>
                <a:gd name="connsiteY0" fmla="*/ 0 h 16538"/>
                <a:gd name="connsiteX1" fmla="*/ 9595 w 111984"/>
                <a:gd name="connsiteY1" fmla="*/ 4166 h 16538"/>
                <a:gd name="connsiteX2" fmla="*/ 14393 w 111984"/>
                <a:gd name="connsiteY2" fmla="*/ 4166 h 16538"/>
                <a:gd name="connsiteX3" fmla="*/ 11994 w 111984"/>
                <a:gd name="connsiteY3" fmla="*/ 8332 h 16538"/>
                <a:gd name="connsiteX4" fmla="*/ 14393 w 111984"/>
                <a:gd name="connsiteY4" fmla="*/ 12372 h 16538"/>
                <a:gd name="connsiteX5" fmla="*/ 9595 w 111984"/>
                <a:gd name="connsiteY5" fmla="*/ 12372 h 16538"/>
                <a:gd name="connsiteX6" fmla="*/ 7197 w 111984"/>
                <a:gd name="connsiteY6" fmla="*/ 16538 h 16538"/>
                <a:gd name="connsiteX7" fmla="*/ 4797 w 111984"/>
                <a:gd name="connsiteY7" fmla="*/ 12372 h 16538"/>
                <a:gd name="connsiteX8" fmla="*/ 0 w 111984"/>
                <a:gd name="connsiteY8" fmla="*/ 12372 h 16538"/>
                <a:gd name="connsiteX9" fmla="*/ 2399 w 111984"/>
                <a:gd name="connsiteY9" fmla="*/ 8332 h 16538"/>
                <a:gd name="connsiteX10" fmla="*/ 0 w 111984"/>
                <a:gd name="connsiteY10" fmla="*/ 4166 h 16538"/>
                <a:gd name="connsiteX11" fmla="*/ 4797 w 111984"/>
                <a:gd name="connsiteY11" fmla="*/ 4166 h 16538"/>
                <a:gd name="connsiteX12" fmla="*/ 7197 w 111984"/>
                <a:gd name="connsiteY12" fmla="*/ 0 h 16538"/>
                <a:gd name="connsiteX13" fmla="*/ 26513 w 111984"/>
                <a:gd name="connsiteY13" fmla="*/ 0 h 16538"/>
                <a:gd name="connsiteX14" fmla="*/ 28911 w 111984"/>
                <a:gd name="connsiteY14" fmla="*/ 4166 h 16538"/>
                <a:gd name="connsiteX15" fmla="*/ 33583 w 111984"/>
                <a:gd name="connsiteY15" fmla="*/ 4166 h 16538"/>
                <a:gd name="connsiteX16" fmla="*/ 31184 w 111984"/>
                <a:gd name="connsiteY16" fmla="*/ 8332 h 16538"/>
                <a:gd name="connsiteX17" fmla="*/ 33583 w 111984"/>
                <a:gd name="connsiteY17" fmla="*/ 12372 h 16538"/>
                <a:gd name="connsiteX18" fmla="*/ 28911 w 111984"/>
                <a:gd name="connsiteY18" fmla="*/ 12372 h 16538"/>
                <a:gd name="connsiteX19" fmla="*/ 26513 w 111984"/>
                <a:gd name="connsiteY19" fmla="*/ 16538 h 16538"/>
                <a:gd name="connsiteX20" fmla="*/ 24114 w 111984"/>
                <a:gd name="connsiteY20" fmla="*/ 12372 h 16538"/>
                <a:gd name="connsiteX21" fmla="*/ 19316 w 111984"/>
                <a:gd name="connsiteY21" fmla="*/ 12372 h 16538"/>
                <a:gd name="connsiteX22" fmla="*/ 21715 w 111984"/>
                <a:gd name="connsiteY22" fmla="*/ 8332 h 16538"/>
                <a:gd name="connsiteX23" fmla="*/ 19316 w 111984"/>
                <a:gd name="connsiteY23" fmla="*/ 4166 h 16538"/>
                <a:gd name="connsiteX24" fmla="*/ 24114 w 111984"/>
                <a:gd name="connsiteY24" fmla="*/ 4166 h 16538"/>
                <a:gd name="connsiteX25" fmla="*/ 26513 w 111984"/>
                <a:gd name="connsiteY25" fmla="*/ 0 h 16538"/>
                <a:gd name="connsiteX26" fmla="*/ 45829 w 111984"/>
                <a:gd name="connsiteY26" fmla="*/ 0 h 16538"/>
                <a:gd name="connsiteX27" fmla="*/ 48228 w 111984"/>
                <a:gd name="connsiteY27" fmla="*/ 4166 h 16538"/>
                <a:gd name="connsiteX28" fmla="*/ 52899 w 111984"/>
                <a:gd name="connsiteY28" fmla="*/ 4166 h 16538"/>
                <a:gd name="connsiteX29" fmla="*/ 50500 w 111984"/>
                <a:gd name="connsiteY29" fmla="*/ 8332 h 16538"/>
                <a:gd name="connsiteX30" fmla="*/ 52899 w 111984"/>
                <a:gd name="connsiteY30" fmla="*/ 12372 h 16538"/>
                <a:gd name="connsiteX31" fmla="*/ 48228 w 111984"/>
                <a:gd name="connsiteY31" fmla="*/ 12372 h 16538"/>
                <a:gd name="connsiteX32" fmla="*/ 45829 w 111984"/>
                <a:gd name="connsiteY32" fmla="*/ 16538 h 16538"/>
                <a:gd name="connsiteX33" fmla="*/ 43430 w 111984"/>
                <a:gd name="connsiteY33" fmla="*/ 12372 h 16538"/>
                <a:gd name="connsiteX34" fmla="*/ 38633 w 111984"/>
                <a:gd name="connsiteY34" fmla="*/ 12372 h 16538"/>
                <a:gd name="connsiteX35" fmla="*/ 41032 w 111984"/>
                <a:gd name="connsiteY35" fmla="*/ 8332 h 16538"/>
                <a:gd name="connsiteX36" fmla="*/ 38633 w 111984"/>
                <a:gd name="connsiteY36" fmla="*/ 4166 h 16538"/>
                <a:gd name="connsiteX37" fmla="*/ 43430 w 111984"/>
                <a:gd name="connsiteY37" fmla="*/ 4166 h 16538"/>
                <a:gd name="connsiteX38" fmla="*/ 45829 w 111984"/>
                <a:gd name="connsiteY38" fmla="*/ 0 h 16538"/>
                <a:gd name="connsiteX39" fmla="*/ 65777 w 111984"/>
                <a:gd name="connsiteY39" fmla="*/ 0 h 16538"/>
                <a:gd name="connsiteX40" fmla="*/ 68176 w 111984"/>
                <a:gd name="connsiteY40" fmla="*/ 4166 h 16538"/>
                <a:gd name="connsiteX41" fmla="*/ 72973 w 111984"/>
                <a:gd name="connsiteY41" fmla="*/ 4166 h 16538"/>
                <a:gd name="connsiteX42" fmla="*/ 70574 w 111984"/>
                <a:gd name="connsiteY42" fmla="*/ 8332 h 16538"/>
                <a:gd name="connsiteX43" fmla="*/ 72973 w 111984"/>
                <a:gd name="connsiteY43" fmla="*/ 12372 h 16538"/>
                <a:gd name="connsiteX44" fmla="*/ 68176 w 111984"/>
                <a:gd name="connsiteY44" fmla="*/ 12372 h 16538"/>
                <a:gd name="connsiteX45" fmla="*/ 65777 w 111984"/>
                <a:gd name="connsiteY45" fmla="*/ 16538 h 16538"/>
                <a:gd name="connsiteX46" fmla="*/ 63378 w 111984"/>
                <a:gd name="connsiteY46" fmla="*/ 12372 h 16538"/>
                <a:gd name="connsiteX47" fmla="*/ 58707 w 111984"/>
                <a:gd name="connsiteY47" fmla="*/ 12372 h 16538"/>
                <a:gd name="connsiteX48" fmla="*/ 60979 w 111984"/>
                <a:gd name="connsiteY48" fmla="*/ 8332 h 16538"/>
                <a:gd name="connsiteX49" fmla="*/ 58707 w 111984"/>
                <a:gd name="connsiteY49" fmla="*/ 4166 h 16538"/>
                <a:gd name="connsiteX50" fmla="*/ 63378 w 111984"/>
                <a:gd name="connsiteY50" fmla="*/ 4166 h 16538"/>
                <a:gd name="connsiteX51" fmla="*/ 65777 w 111984"/>
                <a:gd name="connsiteY51" fmla="*/ 0 h 16538"/>
                <a:gd name="connsiteX52" fmla="*/ 85977 w 111984"/>
                <a:gd name="connsiteY52" fmla="*/ 0 h 16538"/>
                <a:gd name="connsiteX53" fmla="*/ 88376 w 111984"/>
                <a:gd name="connsiteY53" fmla="*/ 4166 h 16538"/>
                <a:gd name="connsiteX54" fmla="*/ 93173 w 111984"/>
                <a:gd name="connsiteY54" fmla="*/ 4166 h 16538"/>
                <a:gd name="connsiteX55" fmla="*/ 90774 w 111984"/>
                <a:gd name="connsiteY55" fmla="*/ 8332 h 16538"/>
                <a:gd name="connsiteX56" fmla="*/ 93173 w 111984"/>
                <a:gd name="connsiteY56" fmla="*/ 12372 h 16538"/>
                <a:gd name="connsiteX57" fmla="*/ 88376 w 111984"/>
                <a:gd name="connsiteY57" fmla="*/ 12372 h 16538"/>
                <a:gd name="connsiteX58" fmla="*/ 85977 w 111984"/>
                <a:gd name="connsiteY58" fmla="*/ 16538 h 16538"/>
                <a:gd name="connsiteX59" fmla="*/ 83578 w 111984"/>
                <a:gd name="connsiteY59" fmla="*/ 12372 h 16538"/>
                <a:gd name="connsiteX60" fmla="*/ 78907 w 111984"/>
                <a:gd name="connsiteY60" fmla="*/ 12372 h 16538"/>
                <a:gd name="connsiteX61" fmla="*/ 81179 w 111984"/>
                <a:gd name="connsiteY61" fmla="*/ 8332 h 16538"/>
                <a:gd name="connsiteX62" fmla="*/ 78907 w 111984"/>
                <a:gd name="connsiteY62" fmla="*/ 4166 h 16538"/>
                <a:gd name="connsiteX63" fmla="*/ 83578 w 111984"/>
                <a:gd name="connsiteY63" fmla="*/ 4166 h 16538"/>
                <a:gd name="connsiteX64" fmla="*/ 85977 w 111984"/>
                <a:gd name="connsiteY64" fmla="*/ 0 h 16538"/>
                <a:gd name="connsiteX65" fmla="*/ 104915 w 111984"/>
                <a:gd name="connsiteY65" fmla="*/ 0 h 16538"/>
                <a:gd name="connsiteX66" fmla="*/ 107313 w 111984"/>
                <a:gd name="connsiteY66" fmla="*/ 4166 h 16538"/>
                <a:gd name="connsiteX67" fmla="*/ 111985 w 111984"/>
                <a:gd name="connsiteY67" fmla="*/ 4166 h 16538"/>
                <a:gd name="connsiteX68" fmla="*/ 109586 w 111984"/>
                <a:gd name="connsiteY68" fmla="*/ 8332 h 16538"/>
                <a:gd name="connsiteX69" fmla="*/ 111985 w 111984"/>
                <a:gd name="connsiteY69" fmla="*/ 12372 h 16538"/>
                <a:gd name="connsiteX70" fmla="*/ 107313 w 111984"/>
                <a:gd name="connsiteY70" fmla="*/ 12372 h 16538"/>
                <a:gd name="connsiteX71" fmla="*/ 104915 w 111984"/>
                <a:gd name="connsiteY71" fmla="*/ 16538 h 16538"/>
                <a:gd name="connsiteX72" fmla="*/ 102516 w 111984"/>
                <a:gd name="connsiteY72" fmla="*/ 12372 h 16538"/>
                <a:gd name="connsiteX73" fmla="*/ 97718 w 111984"/>
                <a:gd name="connsiteY73" fmla="*/ 12372 h 16538"/>
                <a:gd name="connsiteX74" fmla="*/ 100117 w 111984"/>
                <a:gd name="connsiteY74" fmla="*/ 8332 h 16538"/>
                <a:gd name="connsiteX75" fmla="*/ 97718 w 111984"/>
                <a:gd name="connsiteY75" fmla="*/ 4166 h 16538"/>
                <a:gd name="connsiteX76" fmla="*/ 102516 w 111984"/>
                <a:gd name="connsiteY76" fmla="*/ 4166 h 16538"/>
                <a:gd name="connsiteX77" fmla="*/ 104915 w 111984"/>
                <a:gd name="connsiteY77" fmla="*/ 0 h 16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11984" h="16538">
                  <a:moveTo>
                    <a:pt x="7197" y="0"/>
                  </a:moveTo>
                  <a:lnTo>
                    <a:pt x="9595" y="4166"/>
                  </a:lnTo>
                  <a:lnTo>
                    <a:pt x="14393" y="4166"/>
                  </a:lnTo>
                  <a:lnTo>
                    <a:pt x="11994" y="8332"/>
                  </a:lnTo>
                  <a:lnTo>
                    <a:pt x="14393" y="12372"/>
                  </a:lnTo>
                  <a:lnTo>
                    <a:pt x="9595" y="12372"/>
                  </a:lnTo>
                  <a:lnTo>
                    <a:pt x="7197" y="16538"/>
                  </a:lnTo>
                  <a:lnTo>
                    <a:pt x="4797" y="12372"/>
                  </a:lnTo>
                  <a:lnTo>
                    <a:pt x="0" y="12372"/>
                  </a:lnTo>
                  <a:lnTo>
                    <a:pt x="2399" y="8332"/>
                  </a:lnTo>
                  <a:lnTo>
                    <a:pt x="0" y="4166"/>
                  </a:lnTo>
                  <a:lnTo>
                    <a:pt x="4797" y="4166"/>
                  </a:lnTo>
                  <a:lnTo>
                    <a:pt x="7197" y="0"/>
                  </a:lnTo>
                  <a:close/>
                  <a:moveTo>
                    <a:pt x="26513" y="0"/>
                  </a:moveTo>
                  <a:lnTo>
                    <a:pt x="28911" y="4166"/>
                  </a:lnTo>
                  <a:lnTo>
                    <a:pt x="33583" y="4166"/>
                  </a:lnTo>
                  <a:lnTo>
                    <a:pt x="31184" y="8332"/>
                  </a:lnTo>
                  <a:lnTo>
                    <a:pt x="33583" y="12372"/>
                  </a:lnTo>
                  <a:lnTo>
                    <a:pt x="28911" y="12372"/>
                  </a:lnTo>
                  <a:lnTo>
                    <a:pt x="26513" y="16538"/>
                  </a:lnTo>
                  <a:lnTo>
                    <a:pt x="24114" y="12372"/>
                  </a:lnTo>
                  <a:lnTo>
                    <a:pt x="19316" y="12372"/>
                  </a:lnTo>
                  <a:lnTo>
                    <a:pt x="21715" y="8332"/>
                  </a:lnTo>
                  <a:lnTo>
                    <a:pt x="19316" y="4166"/>
                  </a:lnTo>
                  <a:lnTo>
                    <a:pt x="24114" y="4166"/>
                  </a:lnTo>
                  <a:lnTo>
                    <a:pt x="26513" y="0"/>
                  </a:lnTo>
                  <a:close/>
                  <a:moveTo>
                    <a:pt x="45829" y="0"/>
                  </a:moveTo>
                  <a:lnTo>
                    <a:pt x="48228" y="4166"/>
                  </a:lnTo>
                  <a:lnTo>
                    <a:pt x="52899" y="4166"/>
                  </a:lnTo>
                  <a:lnTo>
                    <a:pt x="50500" y="8332"/>
                  </a:lnTo>
                  <a:lnTo>
                    <a:pt x="52899" y="12372"/>
                  </a:lnTo>
                  <a:lnTo>
                    <a:pt x="48228" y="12372"/>
                  </a:lnTo>
                  <a:lnTo>
                    <a:pt x="45829" y="16538"/>
                  </a:lnTo>
                  <a:lnTo>
                    <a:pt x="43430" y="12372"/>
                  </a:lnTo>
                  <a:lnTo>
                    <a:pt x="38633" y="12372"/>
                  </a:lnTo>
                  <a:lnTo>
                    <a:pt x="41032" y="8332"/>
                  </a:lnTo>
                  <a:lnTo>
                    <a:pt x="38633" y="4166"/>
                  </a:lnTo>
                  <a:lnTo>
                    <a:pt x="43430" y="4166"/>
                  </a:lnTo>
                  <a:lnTo>
                    <a:pt x="45829" y="0"/>
                  </a:lnTo>
                  <a:close/>
                  <a:moveTo>
                    <a:pt x="65777" y="0"/>
                  </a:moveTo>
                  <a:lnTo>
                    <a:pt x="68176" y="4166"/>
                  </a:lnTo>
                  <a:lnTo>
                    <a:pt x="72973" y="4166"/>
                  </a:lnTo>
                  <a:lnTo>
                    <a:pt x="70574" y="8332"/>
                  </a:lnTo>
                  <a:lnTo>
                    <a:pt x="72973" y="12372"/>
                  </a:lnTo>
                  <a:lnTo>
                    <a:pt x="68176" y="12372"/>
                  </a:lnTo>
                  <a:lnTo>
                    <a:pt x="65777" y="16538"/>
                  </a:lnTo>
                  <a:lnTo>
                    <a:pt x="63378" y="12372"/>
                  </a:lnTo>
                  <a:lnTo>
                    <a:pt x="58707" y="12372"/>
                  </a:lnTo>
                  <a:lnTo>
                    <a:pt x="60979" y="8332"/>
                  </a:lnTo>
                  <a:lnTo>
                    <a:pt x="58707" y="4166"/>
                  </a:lnTo>
                  <a:lnTo>
                    <a:pt x="63378" y="4166"/>
                  </a:lnTo>
                  <a:lnTo>
                    <a:pt x="65777" y="0"/>
                  </a:lnTo>
                  <a:close/>
                  <a:moveTo>
                    <a:pt x="85977" y="0"/>
                  </a:moveTo>
                  <a:lnTo>
                    <a:pt x="88376" y="4166"/>
                  </a:lnTo>
                  <a:lnTo>
                    <a:pt x="93173" y="4166"/>
                  </a:lnTo>
                  <a:lnTo>
                    <a:pt x="90774" y="8332"/>
                  </a:lnTo>
                  <a:lnTo>
                    <a:pt x="93173" y="12372"/>
                  </a:lnTo>
                  <a:lnTo>
                    <a:pt x="88376" y="12372"/>
                  </a:lnTo>
                  <a:lnTo>
                    <a:pt x="85977" y="16538"/>
                  </a:lnTo>
                  <a:lnTo>
                    <a:pt x="83578" y="12372"/>
                  </a:lnTo>
                  <a:lnTo>
                    <a:pt x="78907" y="12372"/>
                  </a:lnTo>
                  <a:lnTo>
                    <a:pt x="81179" y="8332"/>
                  </a:lnTo>
                  <a:lnTo>
                    <a:pt x="78907" y="4166"/>
                  </a:lnTo>
                  <a:lnTo>
                    <a:pt x="83578" y="4166"/>
                  </a:lnTo>
                  <a:lnTo>
                    <a:pt x="85977" y="0"/>
                  </a:lnTo>
                  <a:close/>
                  <a:moveTo>
                    <a:pt x="104915" y="0"/>
                  </a:moveTo>
                  <a:lnTo>
                    <a:pt x="107313" y="4166"/>
                  </a:lnTo>
                  <a:lnTo>
                    <a:pt x="111985" y="4166"/>
                  </a:lnTo>
                  <a:lnTo>
                    <a:pt x="109586" y="8332"/>
                  </a:lnTo>
                  <a:lnTo>
                    <a:pt x="111985" y="12372"/>
                  </a:lnTo>
                  <a:lnTo>
                    <a:pt x="107313" y="12372"/>
                  </a:lnTo>
                  <a:lnTo>
                    <a:pt x="104915" y="16538"/>
                  </a:lnTo>
                  <a:lnTo>
                    <a:pt x="102516" y="12372"/>
                  </a:lnTo>
                  <a:lnTo>
                    <a:pt x="97718" y="12372"/>
                  </a:lnTo>
                  <a:lnTo>
                    <a:pt x="100117" y="8332"/>
                  </a:lnTo>
                  <a:lnTo>
                    <a:pt x="97718" y="4166"/>
                  </a:lnTo>
                  <a:lnTo>
                    <a:pt x="102516" y="4166"/>
                  </a:lnTo>
                  <a:lnTo>
                    <a:pt x="104915" y="0"/>
                  </a:lnTo>
                  <a:close/>
                </a:path>
              </a:pathLst>
            </a:custGeom>
            <a:solidFill>
              <a:srgbClr val="FFDA00"/>
            </a:solidFill>
            <a:ln w="1262" cap="flat">
              <a:noFill/>
              <a:prstDash val="solid"/>
              <a:miter/>
            </a:ln>
          </p:spPr>
          <p:txBody>
            <a:bodyPr rtlCol="0" anchor="ctr"/>
            <a:lstStyle/>
            <a:p>
              <a:endParaRPr lang="en-QA"/>
            </a:p>
          </p:txBody>
        </p:sp>
        <p:sp>
          <p:nvSpPr>
            <p:cNvPr id="9390" name="Freeform 9389">
              <a:extLst>
                <a:ext uri="{FF2B5EF4-FFF2-40B4-BE49-F238E27FC236}">
                  <a16:creationId xmlns:a16="http://schemas.microsoft.com/office/drawing/2014/main" id="{F1B2C840-C1DC-AA5D-6ACE-C1618031D1EE}"/>
                </a:ext>
              </a:extLst>
            </p:cNvPr>
            <p:cNvSpPr/>
            <p:nvPr/>
          </p:nvSpPr>
          <p:spPr>
            <a:xfrm>
              <a:off x="7485079" y="8235427"/>
              <a:ext cx="114206" cy="19063"/>
            </a:xfrm>
            <a:custGeom>
              <a:avLst/>
              <a:gdLst>
                <a:gd name="connsiteX0" fmla="*/ 27624 w 114206"/>
                <a:gd name="connsiteY0" fmla="*/ 0 h 19063"/>
                <a:gd name="connsiteX1" fmla="*/ 30388 w 114206"/>
                <a:gd name="connsiteY1" fmla="*/ 4797 h 19063"/>
                <a:gd name="connsiteX2" fmla="*/ 35779 w 114206"/>
                <a:gd name="connsiteY2" fmla="*/ 4797 h 19063"/>
                <a:gd name="connsiteX3" fmla="*/ 33027 w 114206"/>
                <a:gd name="connsiteY3" fmla="*/ 9595 h 19063"/>
                <a:gd name="connsiteX4" fmla="*/ 35805 w 114206"/>
                <a:gd name="connsiteY4" fmla="*/ 14265 h 19063"/>
                <a:gd name="connsiteX5" fmla="*/ 30388 w 114206"/>
                <a:gd name="connsiteY5" fmla="*/ 14265 h 19063"/>
                <a:gd name="connsiteX6" fmla="*/ 27624 w 114206"/>
                <a:gd name="connsiteY6" fmla="*/ 19063 h 19063"/>
                <a:gd name="connsiteX7" fmla="*/ 24859 w 114206"/>
                <a:gd name="connsiteY7" fmla="*/ 14265 h 19063"/>
                <a:gd name="connsiteX8" fmla="*/ 19316 w 114206"/>
                <a:gd name="connsiteY8" fmla="*/ 14265 h 19063"/>
                <a:gd name="connsiteX9" fmla="*/ 22094 w 114206"/>
                <a:gd name="connsiteY9" fmla="*/ 9595 h 19063"/>
                <a:gd name="connsiteX10" fmla="*/ 19341 w 114206"/>
                <a:gd name="connsiteY10" fmla="*/ 4797 h 19063"/>
                <a:gd name="connsiteX11" fmla="*/ 24859 w 114206"/>
                <a:gd name="connsiteY11" fmla="*/ 4797 h 19063"/>
                <a:gd name="connsiteX12" fmla="*/ 27624 w 114206"/>
                <a:gd name="connsiteY12" fmla="*/ 0 h 19063"/>
                <a:gd name="connsiteX13" fmla="*/ 66888 w 114206"/>
                <a:gd name="connsiteY13" fmla="*/ 0 h 19063"/>
                <a:gd name="connsiteX14" fmla="*/ 69653 w 114206"/>
                <a:gd name="connsiteY14" fmla="*/ 4797 h 19063"/>
                <a:gd name="connsiteX15" fmla="*/ 75170 w 114206"/>
                <a:gd name="connsiteY15" fmla="*/ 4797 h 19063"/>
                <a:gd name="connsiteX16" fmla="*/ 72417 w 114206"/>
                <a:gd name="connsiteY16" fmla="*/ 9595 h 19063"/>
                <a:gd name="connsiteX17" fmla="*/ 75195 w 114206"/>
                <a:gd name="connsiteY17" fmla="*/ 14265 h 19063"/>
                <a:gd name="connsiteX18" fmla="*/ 69653 w 114206"/>
                <a:gd name="connsiteY18" fmla="*/ 14265 h 19063"/>
                <a:gd name="connsiteX19" fmla="*/ 66888 w 114206"/>
                <a:gd name="connsiteY19" fmla="*/ 19063 h 19063"/>
                <a:gd name="connsiteX20" fmla="*/ 64123 w 114206"/>
                <a:gd name="connsiteY20" fmla="*/ 14265 h 19063"/>
                <a:gd name="connsiteX21" fmla="*/ 58744 w 114206"/>
                <a:gd name="connsiteY21" fmla="*/ 14265 h 19063"/>
                <a:gd name="connsiteX22" fmla="*/ 61370 w 114206"/>
                <a:gd name="connsiteY22" fmla="*/ 9595 h 19063"/>
                <a:gd name="connsiteX23" fmla="*/ 58757 w 114206"/>
                <a:gd name="connsiteY23" fmla="*/ 4797 h 19063"/>
                <a:gd name="connsiteX24" fmla="*/ 64123 w 114206"/>
                <a:gd name="connsiteY24" fmla="*/ 4797 h 19063"/>
                <a:gd name="connsiteX25" fmla="*/ 66888 w 114206"/>
                <a:gd name="connsiteY25" fmla="*/ 0 h 19063"/>
                <a:gd name="connsiteX26" fmla="*/ 87088 w 114206"/>
                <a:gd name="connsiteY26" fmla="*/ 0 h 19063"/>
                <a:gd name="connsiteX27" fmla="*/ 89853 w 114206"/>
                <a:gd name="connsiteY27" fmla="*/ 4797 h 19063"/>
                <a:gd name="connsiteX28" fmla="*/ 95370 w 114206"/>
                <a:gd name="connsiteY28" fmla="*/ 4797 h 19063"/>
                <a:gd name="connsiteX29" fmla="*/ 92618 w 114206"/>
                <a:gd name="connsiteY29" fmla="*/ 9595 h 19063"/>
                <a:gd name="connsiteX30" fmla="*/ 95395 w 114206"/>
                <a:gd name="connsiteY30" fmla="*/ 14265 h 19063"/>
                <a:gd name="connsiteX31" fmla="*/ 89853 w 114206"/>
                <a:gd name="connsiteY31" fmla="*/ 14265 h 19063"/>
                <a:gd name="connsiteX32" fmla="*/ 87088 w 114206"/>
                <a:gd name="connsiteY32" fmla="*/ 19063 h 19063"/>
                <a:gd name="connsiteX33" fmla="*/ 84323 w 114206"/>
                <a:gd name="connsiteY33" fmla="*/ 14265 h 19063"/>
                <a:gd name="connsiteX34" fmla="*/ 78945 w 114206"/>
                <a:gd name="connsiteY34" fmla="*/ 14265 h 19063"/>
                <a:gd name="connsiteX35" fmla="*/ 81571 w 114206"/>
                <a:gd name="connsiteY35" fmla="*/ 9595 h 19063"/>
                <a:gd name="connsiteX36" fmla="*/ 78957 w 114206"/>
                <a:gd name="connsiteY36" fmla="*/ 4797 h 19063"/>
                <a:gd name="connsiteX37" fmla="*/ 84323 w 114206"/>
                <a:gd name="connsiteY37" fmla="*/ 4797 h 19063"/>
                <a:gd name="connsiteX38" fmla="*/ 87088 w 114206"/>
                <a:gd name="connsiteY38" fmla="*/ 0 h 19063"/>
                <a:gd name="connsiteX39" fmla="*/ 106026 w 114206"/>
                <a:gd name="connsiteY39" fmla="*/ 0 h 19063"/>
                <a:gd name="connsiteX40" fmla="*/ 108790 w 114206"/>
                <a:gd name="connsiteY40" fmla="*/ 4797 h 19063"/>
                <a:gd name="connsiteX41" fmla="*/ 114181 w 114206"/>
                <a:gd name="connsiteY41" fmla="*/ 4797 h 19063"/>
                <a:gd name="connsiteX42" fmla="*/ 111429 w 114206"/>
                <a:gd name="connsiteY42" fmla="*/ 9595 h 19063"/>
                <a:gd name="connsiteX43" fmla="*/ 114207 w 114206"/>
                <a:gd name="connsiteY43" fmla="*/ 14265 h 19063"/>
                <a:gd name="connsiteX44" fmla="*/ 108790 w 114206"/>
                <a:gd name="connsiteY44" fmla="*/ 14265 h 19063"/>
                <a:gd name="connsiteX45" fmla="*/ 106026 w 114206"/>
                <a:gd name="connsiteY45" fmla="*/ 19063 h 19063"/>
                <a:gd name="connsiteX46" fmla="*/ 103261 w 114206"/>
                <a:gd name="connsiteY46" fmla="*/ 14265 h 19063"/>
                <a:gd name="connsiteX47" fmla="*/ 97718 w 114206"/>
                <a:gd name="connsiteY47" fmla="*/ 14265 h 19063"/>
                <a:gd name="connsiteX48" fmla="*/ 100496 w 114206"/>
                <a:gd name="connsiteY48" fmla="*/ 9595 h 19063"/>
                <a:gd name="connsiteX49" fmla="*/ 97744 w 114206"/>
                <a:gd name="connsiteY49" fmla="*/ 4797 h 19063"/>
                <a:gd name="connsiteX50" fmla="*/ 103261 w 114206"/>
                <a:gd name="connsiteY50" fmla="*/ 4797 h 19063"/>
                <a:gd name="connsiteX51" fmla="*/ 106026 w 114206"/>
                <a:gd name="connsiteY51" fmla="*/ 0 h 19063"/>
                <a:gd name="connsiteX52" fmla="*/ 8307 w 114206"/>
                <a:gd name="connsiteY52" fmla="*/ 0 h 19063"/>
                <a:gd name="connsiteX53" fmla="*/ 11072 w 114206"/>
                <a:gd name="connsiteY53" fmla="*/ 4797 h 19063"/>
                <a:gd name="connsiteX54" fmla="*/ 16589 w 114206"/>
                <a:gd name="connsiteY54" fmla="*/ 4797 h 19063"/>
                <a:gd name="connsiteX55" fmla="*/ 13837 w 114206"/>
                <a:gd name="connsiteY55" fmla="*/ 9595 h 19063"/>
                <a:gd name="connsiteX56" fmla="*/ 16614 w 114206"/>
                <a:gd name="connsiteY56" fmla="*/ 14265 h 19063"/>
                <a:gd name="connsiteX57" fmla="*/ 11072 w 114206"/>
                <a:gd name="connsiteY57" fmla="*/ 14265 h 19063"/>
                <a:gd name="connsiteX58" fmla="*/ 8307 w 114206"/>
                <a:gd name="connsiteY58" fmla="*/ 19063 h 19063"/>
                <a:gd name="connsiteX59" fmla="*/ 5542 w 114206"/>
                <a:gd name="connsiteY59" fmla="*/ 14265 h 19063"/>
                <a:gd name="connsiteX60" fmla="*/ 0 w 114206"/>
                <a:gd name="connsiteY60" fmla="*/ 14265 h 19063"/>
                <a:gd name="connsiteX61" fmla="*/ 2777 w 114206"/>
                <a:gd name="connsiteY61" fmla="*/ 9595 h 19063"/>
                <a:gd name="connsiteX62" fmla="*/ 25 w 114206"/>
                <a:gd name="connsiteY62" fmla="*/ 4797 h 19063"/>
                <a:gd name="connsiteX63" fmla="*/ 5542 w 114206"/>
                <a:gd name="connsiteY63" fmla="*/ 4797 h 19063"/>
                <a:gd name="connsiteX64" fmla="*/ 8307 w 114206"/>
                <a:gd name="connsiteY64" fmla="*/ 0 h 19063"/>
                <a:gd name="connsiteX65" fmla="*/ 46940 w 114206"/>
                <a:gd name="connsiteY65" fmla="*/ 0 h 19063"/>
                <a:gd name="connsiteX66" fmla="*/ 49705 w 114206"/>
                <a:gd name="connsiteY66" fmla="*/ 4797 h 19063"/>
                <a:gd name="connsiteX67" fmla="*/ 55096 w 114206"/>
                <a:gd name="connsiteY67" fmla="*/ 4797 h 19063"/>
                <a:gd name="connsiteX68" fmla="*/ 52344 w 114206"/>
                <a:gd name="connsiteY68" fmla="*/ 9595 h 19063"/>
                <a:gd name="connsiteX69" fmla="*/ 55121 w 114206"/>
                <a:gd name="connsiteY69" fmla="*/ 14265 h 19063"/>
                <a:gd name="connsiteX70" fmla="*/ 49705 w 114206"/>
                <a:gd name="connsiteY70" fmla="*/ 14265 h 19063"/>
                <a:gd name="connsiteX71" fmla="*/ 46940 w 114206"/>
                <a:gd name="connsiteY71" fmla="*/ 19063 h 19063"/>
                <a:gd name="connsiteX72" fmla="*/ 44175 w 114206"/>
                <a:gd name="connsiteY72" fmla="*/ 14265 h 19063"/>
                <a:gd name="connsiteX73" fmla="*/ 38633 w 114206"/>
                <a:gd name="connsiteY73" fmla="*/ 14265 h 19063"/>
                <a:gd name="connsiteX74" fmla="*/ 41410 w 114206"/>
                <a:gd name="connsiteY74" fmla="*/ 9595 h 19063"/>
                <a:gd name="connsiteX75" fmla="*/ 38658 w 114206"/>
                <a:gd name="connsiteY75" fmla="*/ 4797 h 19063"/>
                <a:gd name="connsiteX76" fmla="*/ 44175 w 114206"/>
                <a:gd name="connsiteY76" fmla="*/ 4797 h 19063"/>
                <a:gd name="connsiteX77" fmla="*/ 46940 w 114206"/>
                <a:gd name="connsiteY77" fmla="*/ 0 h 19063"/>
                <a:gd name="connsiteX78" fmla="*/ 46940 w 114206"/>
                <a:gd name="connsiteY78" fmla="*/ 2525 h 19063"/>
                <a:gd name="connsiteX79" fmla="*/ 44907 w 114206"/>
                <a:gd name="connsiteY79" fmla="*/ 6059 h 19063"/>
                <a:gd name="connsiteX80" fmla="*/ 40829 w 114206"/>
                <a:gd name="connsiteY80" fmla="*/ 6059 h 19063"/>
                <a:gd name="connsiteX81" fmla="*/ 42875 w 114206"/>
                <a:gd name="connsiteY81" fmla="*/ 9595 h 19063"/>
                <a:gd name="connsiteX82" fmla="*/ 40855 w 114206"/>
                <a:gd name="connsiteY82" fmla="*/ 13003 h 19063"/>
                <a:gd name="connsiteX83" fmla="*/ 44907 w 114206"/>
                <a:gd name="connsiteY83" fmla="*/ 13003 h 19063"/>
                <a:gd name="connsiteX84" fmla="*/ 46940 w 114206"/>
                <a:gd name="connsiteY84" fmla="*/ 16538 h 19063"/>
                <a:gd name="connsiteX85" fmla="*/ 48973 w 114206"/>
                <a:gd name="connsiteY85" fmla="*/ 13003 h 19063"/>
                <a:gd name="connsiteX86" fmla="*/ 52899 w 114206"/>
                <a:gd name="connsiteY86" fmla="*/ 13003 h 19063"/>
                <a:gd name="connsiteX87" fmla="*/ 50879 w 114206"/>
                <a:gd name="connsiteY87" fmla="*/ 9595 h 19063"/>
                <a:gd name="connsiteX88" fmla="*/ 52924 w 114206"/>
                <a:gd name="connsiteY88" fmla="*/ 6059 h 19063"/>
                <a:gd name="connsiteX89" fmla="*/ 48973 w 114206"/>
                <a:gd name="connsiteY89" fmla="*/ 6059 h 19063"/>
                <a:gd name="connsiteX90" fmla="*/ 46940 w 114206"/>
                <a:gd name="connsiteY90" fmla="*/ 2525 h 19063"/>
                <a:gd name="connsiteX91" fmla="*/ 8307 w 114206"/>
                <a:gd name="connsiteY91" fmla="*/ 2525 h 19063"/>
                <a:gd name="connsiteX92" fmla="*/ 6274 w 114206"/>
                <a:gd name="connsiteY92" fmla="*/ 6059 h 19063"/>
                <a:gd name="connsiteX93" fmla="*/ 2196 w 114206"/>
                <a:gd name="connsiteY93" fmla="*/ 6059 h 19063"/>
                <a:gd name="connsiteX94" fmla="*/ 4242 w 114206"/>
                <a:gd name="connsiteY94" fmla="*/ 9595 h 19063"/>
                <a:gd name="connsiteX95" fmla="*/ 2222 w 114206"/>
                <a:gd name="connsiteY95" fmla="*/ 13003 h 19063"/>
                <a:gd name="connsiteX96" fmla="*/ 6274 w 114206"/>
                <a:gd name="connsiteY96" fmla="*/ 13003 h 19063"/>
                <a:gd name="connsiteX97" fmla="*/ 8307 w 114206"/>
                <a:gd name="connsiteY97" fmla="*/ 16538 h 19063"/>
                <a:gd name="connsiteX98" fmla="*/ 10340 w 114206"/>
                <a:gd name="connsiteY98" fmla="*/ 13003 h 19063"/>
                <a:gd name="connsiteX99" fmla="*/ 14393 w 114206"/>
                <a:gd name="connsiteY99" fmla="*/ 13003 h 19063"/>
                <a:gd name="connsiteX100" fmla="*/ 12372 w 114206"/>
                <a:gd name="connsiteY100" fmla="*/ 9595 h 19063"/>
                <a:gd name="connsiteX101" fmla="*/ 14418 w 114206"/>
                <a:gd name="connsiteY101" fmla="*/ 6059 h 19063"/>
                <a:gd name="connsiteX102" fmla="*/ 10340 w 114206"/>
                <a:gd name="connsiteY102" fmla="*/ 6059 h 19063"/>
                <a:gd name="connsiteX103" fmla="*/ 8307 w 114206"/>
                <a:gd name="connsiteY103" fmla="*/ 2525 h 19063"/>
                <a:gd name="connsiteX104" fmla="*/ 27624 w 114206"/>
                <a:gd name="connsiteY104" fmla="*/ 2525 h 19063"/>
                <a:gd name="connsiteX105" fmla="*/ 25591 w 114206"/>
                <a:gd name="connsiteY105" fmla="*/ 6059 h 19063"/>
                <a:gd name="connsiteX106" fmla="*/ 21513 w 114206"/>
                <a:gd name="connsiteY106" fmla="*/ 6059 h 19063"/>
                <a:gd name="connsiteX107" fmla="*/ 23558 w 114206"/>
                <a:gd name="connsiteY107" fmla="*/ 9595 h 19063"/>
                <a:gd name="connsiteX108" fmla="*/ 21539 w 114206"/>
                <a:gd name="connsiteY108" fmla="*/ 13003 h 19063"/>
                <a:gd name="connsiteX109" fmla="*/ 25591 w 114206"/>
                <a:gd name="connsiteY109" fmla="*/ 13003 h 19063"/>
                <a:gd name="connsiteX110" fmla="*/ 27624 w 114206"/>
                <a:gd name="connsiteY110" fmla="*/ 16538 h 19063"/>
                <a:gd name="connsiteX111" fmla="*/ 29656 w 114206"/>
                <a:gd name="connsiteY111" fmla="*/ 13003 h 19063"/>
                <a:gd name="connsiteX112" fmla="*/ 33583 w 114206"/>
                <a:gd name="connsiteY112" fmla="*/ 13003 h 19063"/>
                <a:gd name="connsiteX113" fmla="*/ 31563 w 114206"/>
                <a:gd name="connsiteY113" fmla="*/ 9595 h 19063"/>
                <a:gd name="connsiteX114" fmla="*/ 33608 w 114206"/>
                <a:gd name="connsiteY114" fmla="*/ 6059 h 19063"/>
                <a:gd name="connsiteX115" fmla="*/ 29656 w 114206"/>
                <a:gd name="connsiteY115" fmla="*/ 6059 h 19063"/>
                <a:gd name="connsiteX116" fmla="*/ 27624 w 114206"/>
                <a:gd name="connsiteY116" fmla="*/ 2525 h 19063"/>
                <a:gd name="connsiteX117" fmla="*/ 66888 w 114206"/>
                <a:gd name="connsiteY117" fmla="*/ 2525 h 19063"/>
                <a:gd name="connsiteX118" fmla="*/ 64855 w 114206"/>
                <a:gd name="connsiteY118" fmla="*/ 6059 h 19063"/>
                <a:gd name="connsiteX119" fmla="*/ 60878 w 114206"/>
                <a:gd name="connsiteY119" fmla="*/ 6059 h 19063"/>
                <a:gd name="connsiteX120" fmla="*/ 62810 w 114206"/>
                <a:gd name="connsiteY120" fmla="*/ 9595 h 19063"/>
                <a:gd name="connsiteX121" fmla="*/ 60891 w 114206"/>
                <a:gd name="connsiteY121" fmla="*/ 13003 h 19063"/>
                <a:gd name="connsiteX122" fmla="*/ 64855 w 114206"/>
                <a:gd name="connsiteY122" fmla="*/ 13003 h 19063"/>
                <a:gd name="connsiteX123" fmla="*/ 66888 w 114206"/>
                <a:gd name="connsiteY123" fmla="*/ 16538 h 19063"/>
                <a:gd name="connsiteX124" fmla="*/ 68920 w 114206"/>
                <a:gd name="connsiteY124" fmla="*/ 13003 h 19063"/>
                <a:gd name="connsiteX125" fmla="*/ 72973 w 114206"/>
                <a:gd name="connsiteY125" fmla="*/ 13003 h 19063"/>
                <a:gd name="connsiteX126" fmla="*/ 70953 w 114206"/>
                <a:gd name="connsiteY126" fmla="*/ 9595 h 19063"/>
                <a:gd name="connsiteX127" fmla="*/ 72998 w 114206"/>
                <a:gd name="connsiteY127" fmla="*/ 6059 h 19063"/>
                <a:gd name="connsiteX128" fmla="*/ 68920 w 114206"/>
                <a:gd name="connsiteY128" fmla="*/ 6059 h 19063"/>
                <a:gd name="connsiteX129" fmla="*/ 66888 w 114206"/>
                <a:gd name="connsiteY129" fmla="*/ 2525 h 19063"/>
                <a:gd name="connsiteX130" fmla="*/ 87088 w 114206"/>
                <a:gd name="connsiteY130" fmla="*/ 2525 h 19063"/>
                <a:gd name="connsiteX131" fmla="*/ 85056 w 114206"/>
                <a:gd name="connsiteY131" fmla="*/ 6059 h 19063"/>
                <a:gd name="connsiteX132" fmla="*/ 81078 w 114206"/>
                <a:gd name="connsiteY132" fmla="*/ 6059 h 19063"/>
                <a:gd name="connsiteX133" fmla="*/ 83010 w 114206"/>
                <a:gd name="connsiteY133" fmla="*/ 9595 h 19063"/>
                <a:gd name="connsiteX134" fmla="*/ 81091 w 114206"/>
                <a:gd name="connsiteY134" fmla="*/ 13003 h 19063"/>
                <a:gd name="connsiteX135" fmla="*/ 85056 w 114206"/>
                <a:gd name="connsiteY135" fmla="*/ 13003 h 19063"/>
                <a:gd name="connsiteX136" fmla="*/ 87088 w 114206"/>
                <a:gd name="connsiteY136" fmla="*/ 16538 h 19063"/>
                <a:gd name="connsiteX137" fmla="*/ 89120 w 114206"/>
                <a:gd name="connsiteY137" fmla="*/ 13003 h 19063"/>
                <a:gd name="connsiteX138" fmla="*/ 93173 w 114206"/>
                <a:gd name="connsiteY138" fmla="*/ 13003 h 19063"/>
                <a:gd name="connsiteX139" fmla="*/ 91153 w 114206"/>
                <a:gd name="connsiteY139" fmla="*/ 9595 h 19063"/>
                <a:gd name="connsiteX140" fmla="*/ 93198 w 114206"/>
                <a:gd name="connsiteY140" fmla="*/ 6059 h 19063"/>
                <a:gd name="connsiteX141" fmla="*/ 89120 w 114206"/>
                <a:gd name="connsiteY141" fmla="*/ 6059 h 19063"/>
                <a:gd name="connsiteX142" fmla="*/ 87088 w 114206"/>
                <a:gd name="connsiteY142" fmla="*/ 2525 h 19063"/>
                <a:gd name="connsiteX143" fmla="*/ 106026 w 114206"/>
                <a:gd name="connsiteY143" fmla="*/ 2525 h 19063"/>
                <a:gd name="connsiteX144" fmla="*/ 103993 w 114206"/>
                <a:gd name="connsiteY144" fmla="*/ 6059 h 19063"/>
                <a:gd name="connsiteX145" fmla="*/ 99915 w 114206"/>
                <a:gd name="connsiteY145" fmla="*/ 6059 h 19063"/>
                <a:gd name="connsiteX146" fmla="*/ 101960 w 114206"/>
                <a:gd name="connsiteY146" fmla="*/ 9595 h 19063"/>
                <a:gd name="connsiteX147" fmla="*/ 99940 w 114206"/>
                <a:gd name="connsiteY147" fmla="*/ 13003 h 19063"/>
                <a:gd name="connsiteX148" fmla="*/ 103993 w 114206"/>
                <a:gd name="connsiteY148" fmla="*/ 13003 h 19063"/>
                <a:gd name="connsiteX149" fmla="*/ 106026 w 114206"/>
                <a:gd name="connsiteY149" fmla="*/ 16538 h 19063"/>
                <a:gd name="connsiteX150" fmla="*/ 108058 w 114206"/>
                <a:gd name="connsiteY150" fmla="*/ 13003 h 19063"/>
                <a:gd name="connsiteX151" fmla="*/ 111984 w 114206"/>
                <a:gd name="connsiteY151" fmla="*/ 13003 h 19063"/>
                <a:gd name="connsiteX152" fmla="*/ 109965 w 114206"/>
                <a:gd name="connsiteY152" fmla="*/ 9595 h 19063"/>
                <a:gd name="connsiteX153" fmla="*/ 112010 w 114206"/>
                <a:gd name="connsiteY153" fmla="*/ 6059 h 19063"/>
                <a:gd name="connsiteX154" fmla="*/ 108058 w 114206"/>
                <a:gd name="connsiteY154" fmla="*/ 6059 h 19063"/>
                <a:gd name="connsiteX155" fmla="*/ 106026 w 114206"/>
                <a:gd name="connsiteY155" fmla="*/ 2525 h 19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114206" h="19063">
                  <a:moveTo>
                    <a:pt x="27624" y="0"/>
                  </a:moveTo>
                  <a:lnTo>
                    <a:pt x="30388" y="4797"/>
                  </a:lnTo>
                  <a:lnTo>
                    <a:pt x="35779" y="4797"/>
                  </a:lnTo>
                  <a:lnTo>
                    <a:pt x="33027" y="9595"/>
                  </a:lnTo>
                  <a:lnTo>
                    <a:pt x="35805" y="14265"/>
                  </a:lnTo>
                  <a:lnTo>
                    <a:pt x="30388" y="14265"/>
                  </a:lnTo>
                  <a:lnTo>
                    <a:pt x="27624" y="19063"/>
                  </a:lnTo>
                  <a:lnTo>
                    <a:pt x="24859" y="14265"/>
                  </a:lnTo>
                  <a:lnTo>
                    <a:pt x="19316" y="14265"/>
                  </a:lnTo>
                  <a:lnTo>
                    <a:pt x="22094" y="9595"/>
                  </a:lnTo>
                  <a:lnTo>
                    <a:pt x="19341" y="4797"/>
                  </a:lnTo>
                  <a:lnTo>
                    <a:pt x="24859" y="4797"/>
                  </a:lnTo>
                  <a:lnTo>
                    <a:pt x="27624" y="0"/>
                  </a:lnTo>
                  <a:close/>
                  <a:moveTo>
                    <a:pt x="66888" y="0"/>
                  </a:moveTo>
                  <a:lnTo>
                    <a:pt x="69653" y="4797"/>
                  </a:lnTo>
                  <a:lnTo>
                    <a:pt x="75170" y="4797"/>
                  </a:lnTo>
                  <a:lnTo>
                    <a:pt x="72417" y="9595"/>
                  </a:lnTo>
                  <a:lnTo>
                    <a:pt x="75195" y="14265"/>
                  </a:lnTo>
                  <a:lnTo>
                    <a:pt x="69653" y="14265"/>
                  </a:lnTo>
                  <a:lnTo>
                    <a:pt x="66888" y="19063"/>
                  </a:lnTo>
                  <a:lnTo>
                    <a:pt x="64123" y="14265"/>
                  </a:lnTo>
                  <a:lnTo>
                    <a:pt x="58744" y="14265"/>
                  </a:lnTo>
                  <a:lnTo>
                    <a:pt x="61370" y="9595"/>
                  </a:lnTo>
                  <a:lnTo>
                    <a:pt x="58757" y="4797"/>
                  </a:lnTo>
                  <a:lnTo>
                    <a:pt x="64123" y="4797"/>
                  </a:lnTo>
                  <a:lnTo>
                    <a:pt x="66888" y="0"/>
                  </a:lnTo>
                  <a:close/>
                  <a:moveTo>
                    <a:pt x="87088" y="0"/>
                  </a:moveTo>
                  <a:lnTo>
                    <a:pt x="89853" y="4797"/>
                  </a:lnTo>
                  <a:lnTo>
                    <a:pt x="95370" y="4797"/>
                  </a:lnTo>
                  <a:lnTo>
                    <a:pt x="92618" y="9595"/>
                  </a:lnTo>
                  <a:lnTo>
                    <a:pt x="95395" y="14265"/>
                  </a:lnTo>
                  <a:lnTo>
                    <a:pt x="89853" y="14265"/>
                  </a:lnTo>
                  <a:lnTo>
                    <a:pt x="87088" y="19063"/>
                  </a:lnTo>
                  <a:lnTo>
                    <a:pt x="84323" y="14265"/>
                  </a:lnTo>
                  <a:lnTo>
                    <a:pt x="78945" y="14265"/>
                  </a:lnTo>
                  <a:lnTo>
                    <a:pt x="81571" y="9595"/>
                  </a:lnTo>
                  <a:lnTo>
                    <a:pt x="78957" y="4797"/>
                  </a:lnTo>
                  <a:lnTo>
                    <a:pt x="84323" y="4797"/>
                  </a:lnTo>
                  <a:lnTo>
                    <a:pt x="87088" y="0"/>
                  </a:lnTo>
                  <a:close/>
                  <a:moveTo>
                    <a:pt x="106026" y="0"/>
                  </a:moveTo>
                  <a:lnTo>
                    <a:pt x="108790" y="4797"/>
                  </a:lnTo>
                  <a:lnTo>
                    <a:pt x="114181" y="4797"/>
                  </a:lnTo>
                  <a:lnTo>
                    <a:pt x="111429" y="9595"/>
                  </a:lnTo>
                  <a:lnTo>
                    <a:pt x="114207" y="14265"/>
                  </a:lnTo>
                  <a:lnTo>
                    <a:pt x="108790" y="14265"/>
                  </a:lnTo>
                  <a:lnTo>
                    <a:pt x="106026" y="19063"/>
                  </a:lnTo>
                  <a:lnTo>
                    <a:pt x="103261" y="14265"/>
                  </a:lnTo>
                  <a:lnTo>
                    <a:pt x="97718" y="14265"/>
                  </a:lnTo>
                  <a:lnTo>
                    <a:pt x="100496" y="9595"/>
                  </a:lnTo>
                  <a:lnTo>
                    <a:pt x="97744" y="4797"/>
                  </a:lnTo>
                  <a:lnTo>
                    <a:pt x="103261" y="4797"/>
                  </a:lnTo>
                  <a:lnTo>
                    <a:pt x="106026" y="0"/>
                  </a:lnTo>
                  <a:close/>
                  <a:moveTo>
                    <a:pt x="8307" y="0"/>
                  </a:moveTo>
                  <a:lnTo>
                    <a:pt x="11072" y="4797"/>
                  </a:lnTo>
                  <a:lnTo>
                    <a:pt x="16589" y="4797"/>
                  </a:lnTo>
                  <a:lnTo>
                    <a:pt x="13837" y="9595"/>
                  </a:lnTo>
                  <a:lnTo>
                    <a:pt x="16614" y="14265"/>
                  </a:lnTo>
                  <a:lnTo>
                    <a:pt x="11072" y="14265"/>
                  </a:lnTo>
                  <a:lnTo>
                    <a:pt x="8307" y="19063"/>
                  </a:lnTo>
                  <a:lnTo>
                    <a:pt x="5542" y="14265"/>
                  </a:lnTo>
                  <a:lnTo>
                    <a:pt x="0" y="14265"/>
                  </a:lnTo>
                  <a:lnTo>
                    <a:pt x="2777" y="9595"/>
                  </a:lnTo>
                  <a:lnTo>
                    <a:pt x="25" y="4797"/>
                  </a:lnTo>
                  <a:lnTo>
                    <a:pt x="5542" y="4797"/>
                  </a:lnTo>
                  <a:lnTo>
                    <a:pt x="8307" y="0"/>
                  </a:lnTo>
                  <a:close/>
                  <a:moveTo>
                    <a:pt x="46940" y="0"/>
                  </a:moveTo>
                  <a:lnTo>
                    <a:pt x="49705" y="4797"/>
                  </a:lnTo>
                  <a:lnTo>
                    <a:pt x="55096" y="4797"/>
                  </a:lnTo>
                  <a:lnTo>
                    <a:pt x="52344" y="9595"/>
                  </a:lnTo>
                  <a:lnTo>
                    <a:pt x="55121" y="14265"/>
                  </a:lnTo>
                  <a:lnTo>
                    <a:pt x="49705" y="14265"/>
                  </a:lnTo>
                  <a:lnTo>
                    <a:pt x="46940" y="19063"/>
                  </a:lnTo>
                  <a:lnTo>
                    <a:pt x="44175" y="14265"/>
                  </a:lnTo>
                  <a:lnTo>
                    <a:pt x="38633" y="14265"/>
                  </a:lnTo>
                  <a:lnTo>
                    <a:pt x="41410" y="9595"/>
                  </a:lnTo>
                  <a:lnTo>
                    <a:pt x="38658" y="4797"/>
                  </a:lnTo>
                  <a:lnTo>
                    <a:pt x="44175" y="4797"/>
                  </a:lnTo>
                  <a:lnTo>
                    <a:pt x="46940" y="0"/>
                  </a:lnTo>
                  <a:close/>
                  <a:moveTo>
                    <a:pt x="46940" y="2525"/>
                  </a:moveTo>
                  <a:lnTo>
                    <a:pt x="44907" y="6059"/>
                  </a:lnTo>
                  <a:lnTo>
                    <a:pt x="40829" y="6059"/>
                  </a:lnTo>
                  <a:lnTo>
                    <a:pt x="42875" y="9595"/>
                  </a:lnTo>
                  <a:lnTo>
                    <a:pt x="40855" y="13003"/>
                  </a:lnTo>
                  <a:lnTo>
                    <a:pt x="44907" y="13003"/>
                  </a:lnTo>
                  <a:lnTo>
                    <a:pt x="46940" y="16538"/>
                  </a:lnTo>
                  <a:lnTo>
                    <a:pt x="48973" y="13003"/>
                  </a:lnTo>
                  <a:lnTo>
                    <a:pt x="52899" y="13003"/>
                  </a:lnTo>
                  <a:lnTo>
                    <a:pt x="50879" y="9595"/>
                  </a:lnTo>
                  <a:lnTo>
                    <a:pt x="52924" y="6059"/>
                  </a:lnTo>
                  <a:lnTo>
                    <a:pt x="48973" y="6059"/>
                  </a:lnTo>
                  <a:lnTo>
                    <a:pt x="46940" y="2525"/>
                  </a:lnTo>
                  <a:close/>
                  <a:moveTo>
                    <a:pt x="8307" y="2525"/>
                  </a:moveTo>
                  <a:lnTo>
                    <a:pt x="6274" y="6059"/>
                  </a:lnTo>
                  <a:lnTo>
                    <a:pt x="2196" y="6059"/>
                  </a:lnTo>
                  <a:lnTo>
                    <a:pt x="4242" y="9595"/>
                  </a:lnTo>
                  <a:lnTo>
                    <a:pt x="2222" y="13003"/>
                  </a:lnTo>
                  <a:lnTo>
                    <a:pt x="6274" y="13003"/>
                  </a:lnTo>
                  <a:lnTo>
                    <a:pt x="8307" y="16538"/>
                  </a:lnTo>
                  <a:lnTo>
                    <a:pt x="10340" y="13003"/>
                  </a:lnTo>
                  <a:lnTo>
                    <a:pt x="14393" y="13003"/>
                  </a:lnTo>
                  <a:lnTo>
                    <a:pt x="12372" y="9595"/>
                  </a:lnTo>
                  <a:lnTo>
                    <a:pt x="14418" y="6059"/>
                  </a:lnTo>
                  <a:lnTo>
                    <a:pt x="10340" y="6059"/>
                  </a:lnTo>
                  <a:lnTo>
                    <a:pt x="8307" y="2525"/>
                  </a:lnTo>
                  <a:close/>
                  <a:moveTo>
                    <a:pt x="27624" y="2525"/>
                  </a:moveTo>
                  <a:lnTo>
                    <a:pt x="25591" y="6059"/>
                  </a:lnTo>
                  <a:lnTo>
                    <a:pt x="21513" y="6059"/>
                  </a:lnTo>
                  <a:lnTo>
                    <a:pt x="23558" y="9595"/>
                  </a:lnTo>
                  <a:lnTo>
                    <a:pt x="21539" y="13003"/>
                  </a:lnTo>
                  <a:lnTo>
                    <a:pt x="25591" y="13003"/>
                  </a:lnTo>
                  <a:lnTo>
                    <a:pt x="27624" y="16538"/>
                  </a:lnTo>
                  <a:lnTo>
                    <a:pt x="29656" y="13003"/>
                  </a:lnTo>
                  <a:lnTo>
                    <a:pt x="33583" y="13003"/>
                  </a:lnTo>
                  <a:lnTo>
                    <a:pt x="31563" y="9595"/>
                  </a:lnTo>
                  <a:lnTo>
                    <a:pt x="33608" y="6059"/>
                  </a:lnTo>
                  <a:lnTo>
                    <a:pt x="29656" y="6059"/>
                  </a:lnTo>
                  <a:lnTo>
                    <a:pt x="27624" y="2525"/>
                  </a:lnTo>
                  <a:close/>
                  <a:moveTo>
                    <a:pt x="66888" y="2525"/>
                  </a:moveTo>
                  <a:lnTo>
                    <a:pt x="64855" y="6059"/>
                  </a:lnTo>
                  <a:lnTo>
                    <a:pt x="60878" y="6059"/>
                  </a:lnTo>
                  <a:lnTo>
                    <a:pt x="62810" y="9595"/>
                  </a:lnTo>
                  <a:lnTo>
                    <a:pt x="60891" y="13003"/>
                  </a:lnTo>
                  <a:lnTo>
                    <a:pt x="64855" y="13003"/>
                  </a:lnTo>
                  <a:lnTo>
                    <a:pt x="66888" y="16538"/>
                  </a:lnTo>
                  <a:lnTo>
                    <a:pt x="68920" y="13003"/>
                  </a:lnTo>
                  <a:lnTo>
                    <a:pt x="72973" y="13003"/>
                  </a:lnTo>
                  <a:lnTo>
                    <a:pt x="70953" y="9595"/>
                  </a:lnTo>
                  <a:lnTo>
                    <a:pt x="72998" y="6059"/>
                  </a:lnTo>
                  <a:lnTo>
                    <a:pt x="68920" y="6059"/>
                  </a:lnTo>
                  <a:lnTo>
                    <a:pt x="66888" y="2525"/>
                  </a:lnTo>
                  <a:close/>
                  <a:moveTo>
                    <a:pt x="87088" y="2525"/>
                  </a:moveTo>
                  <a:lnTo>
                    <a:pt x="85056" y="6059"/>
                  </a:lnTo>
                  <a:lnTo>
                    <a:pt x="81078" y="6059"/>
                  </a:lnTo>
                  <a:lnTo>
                    <a:pt x="83010" y="9595"/>
                  </a:lnTo>
                  <a:lnTo>
                    <a:pt x="81091" y="13003"/>
                  </a:lnTo>
                  <a:lnTo>
                    <a:pt x="85056" y="13003"/>
                  </a:lnTo>
                  <a:lnTo>
                    <a:pt x="87088" y="16538"/>
                  </a:lnTo>
                  <a:lnTo>
                    <a:pt x="89120" y="13003"/>
                  </a:lnTo>
                  <a:lnTo>
                    <a:pt x="93173" y="13003"/>
                  </a:lnTo>
                  <a:lnTo>
                    <a:pt x="91153" y="9595"/>
                  </a:lnTo>
                  <a:lnTo>
                    <a:pt x="93198" y="6059"/>
                  </a:lnTo>
                  <a:lnTo>
                    <a:pt x="89120" y="6059"/>
                  </a:lnTo>
                  <a:lnTo>
                    <a:pt x="87088" y="2525"/>
                  </a:lnTo>
                  <a:close/>
                  <a:moveTo>
                    <a:pt x="106026" y="2525"/>
                  </a:moveTo>
                  <a:lnTo>
                    <a:pt x="103993" y="6059"/>
                  </a:lnTo>
                  <a:lnTo>
                    <a:pt x="99915" y="6059"/>
                  </a:lnTo>
                  <a:lnTo>
                    <a:pt x="101960" y="9595"/>
                  </a:lnTo>
                  <a:lnTo>
                    <a:pt x="99940" y="13003"/>
                  </a:lnTo>
                  <a:lnTo>
                    <a:pt x="103993" y="13003"/>
                  </a:lnTo>
                  <a:lnTo>
                    <a:pt x="106026" y="16538"/>
                  </a:lnTo>
                  <a:lnTo>
                    <a:pt x="108058" y="13003"/>
                  </a:lnTo>
                  <a:lnTo>
                    <a:pt x="111984" y="13003"/>
                  </a:lnTo>
                  <a:lnTo>
                    <a:pt x="109965" y="9595"/>
                  </a:lnTo>
                  <a:lnTo>
                    <a:pt x="112010" y="6059"/>
                  </a:lnTo>
                  <a:lnTo>
                    <a:pt x="108058" y="6059"/>
                  </a:lnTo>
                  <a:lnTo>
                    <a:pt x="106026" y="2525"/>
                  </a:lnTo>
                  <a:close/>
                </a:path>
              </a:pathLst>
            </a:custGeom>
            <a:solidFill>
              <a:srgbClr val="000000"/>
            </a:solidFill>
            <a:ln w="1262" cap="flat">
              <a:noFill/>
              <a:prstDash val="solid"/>
              <a:miter/>
            </a:ln>
          </p:spPr>
          <p:txBody>
            <a:bodyPr rtlCol="0" anchor="ctr"/>
            <a:lstStyle/>
            <a:p>
              <a:endParaRPr lang="en-QA"/>
            </a:p>
          </p:txBody>
        </p:sp>
      </p:grpSp>
      <p:grpSp>
        <p:nvGrpSpPr>
          <p:cNvPr id="9395" name="Graphic 2">
            <a:extLst>
              <a:ext uri="{FF2B5EF4-FFF2-40B4-BE49-F238E27FC236}">
                <a16:creationId xmlns:a16="http://schemas.microsoft.com/office/drawing/2014/main" id="{0FFFC601-E362-7AD9-B1D9-FDAB6C4BC6A8}"/>
              </a:ext>
            </a:extLst>
          </p:cNvPr>
          <p:cNvGrpSpPr/>
          <p:nvPr/>
        </p:nvGrpSpPr>
        <p:grpSpPr>
          <a:xfrm>
            <a:off x="7697008" y="7803226"/>
            <a:ext cx="855664" cy="570413"/>
            <a:chOff x="6175703" y="9706088"/>
            <a:chExt cx="647668" cy="431756"/>
          </a:xfrm>
        </p:grpSpPr>
        <p:sp>
          <p:nvSpPr>
            <p:cNvPr id="9396" name="Freeform 9395">
              <a:extLst>
                <a:ext uri="{FF2B5EF4-FFF2-40B4-BE49-F238E27FC236}">
                  <a16:creationId xmlns:a16="http://schemas.microsoft.com/office/drawing/2014/main" id="{4DF079EB-9593-12FF-900B-96C50CAE72D3}"/>
                </a:ext>
              </a:extLst>
            </p:cNvPr>
            <p:cNvSpPr/>
            <p:nvPr/>
          </p:nvSpPr>
          <p:spPr>
            <a:xfrm>
              <a:off x="6175703" y="9706088"/>
              <a:ext cx="646405" cy="431756"/>
            </a:xfrm>
            <a:custGeom>
              <a:avLst/>
              <a:gdLst>
                <a:gd name="connsiteX0" fmla="*/ 0 w 646405"/>
                <a:gd name="connsiteY0" fmla="*/ 0 h 431756"/>
                <a:gd name="connsiteX1" fmla="*/ 646406 w 646405"/>
                <a:gd name="connsiteY1" fmla="*/ 0 h 431756"/>
                <a:gd name="connsiteX2" fmla="*/ 646406 w 646405"/>
                <a:gd name="connsiteY2" fmla="*/ 431756 h 431756"/>
                <a:gd name="connsiteX3" fmla="*/ 0 w 646405"/>
                <a:gd name="connsiteY3" fmla="*/ 431756 h 431756"/>
                <a:gd name="connsiteX4" fmla="*/ 0 w 646405"/>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405" h="431756">
                  <a:moveTo>
                    <a:pt x="0" y="0"/>
                  </a:moveTo>
                  <a:lnTo>
                    <a:pt x="646406" y="0"/>
                  </a:lnTo>
                  <a:lnTo>
                    <a:pt x="646406" y="431756"/>
                  </a:lnTo>
                  <a:lnTo>
                    <a:pt x="0" y="431756"/>
                  </a:lnTo>
                  <a:lnTo>
                    <a:pt x="0" y="0"/>
                  </a:lnTo>
                  <a:close/>
                </a:path>
              </a:pathLst>
            </a:custGeom>
            <a:solidFill>
              <a:srgbClr val="FFDA44"/>
            </a:solidFill>
            <a:ln w="1262" cap="flat">
              <a:noFill/>
              <a:prstDash val="solid"/>
              <a:miter/>
            </a:ln>
          </p:spPr>
          <p:txBody>
            <a:bodyPr rtlCol="0" anchor="ctr"/>
            <a:lstStyle/>
            <a:p>
              <a:endParaRPr lang="en-QA"/>
            </a:p>
          </p:txBody>
        </p:sp>
        <p:sp>
          <p:nvSpPr>
            <p:cNvPr id="9397" name="Freeform 9396">
              <a:extLst>
                <a:ext uri="{FF2B5EF4-FFF2-40B4-BE49-F238E27FC236}">
                  <a16:creationId xmlns:a16="http://schemas.microsoft.com/office/drawing/2014/main" id="{E8F0C63F-6F81-FF17-8EF8-E90BD19EC073}"/>
                </a:ext>
              </a:extLst>
            </p:cNvPr>
            <p:cNvSpPr/>
            <p:nvPr/>
          </p:nvSpPr>
          <p:spPr>
            <a:xfrm>
              <a:off x="6607482" y="9706088"/>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6DA544"/>
            </a:solidFill>
            <a:ln w="1262" cap="flat">
              <a:noFill/>
              <a:prstDash val="solid"/>
              <a:miter/>
            </a:ln>
          </p:spPr>
          <p:txBody>
            <a:bodyPr rtlCol="0" anchor="ctr"/>
            <a:lstStyle/>
            <a:p>
              <a:endParaRPr lang="en-QA"/>
            </a:p>
          </p:txBody>
        </p:sp>
        <p:sp>
          <p:nvSpPr>
            <p:cNvPr id="9398" name="Freeform 9397">
              <a:extLst>
                <a:ext uri="{FF2B5EF4-FFF2-40B4-BE49-F238E27FC236}">
                  <a16:creationId xmlns:a16="http://schemas.microsoft.com/office/drawing/2014/main" id="{4A8868F7-054C-D916-1D6B-50A1F63FA0E1}"/>
                </a:ext>
              </a:extLst>
            </p:cNvPr>
            <p:cNvSpPr/>
            <p:nvPr/>
          </p:nvSpPr>
          <p:spPr>
            <a:xfrm>
              <a:off x="6175703" y="9706088"/>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grpSp>
      <p:grpSp>
        <p:nvGrpSpPr>
          <p:cNvPr id="9399" name="Graphic 2">
            <a:extLst>
              <a:ext uri="{FF2B5EF4-FFF2-40B4-BE49-F238E27FC236}">
                <a16:creationId xmlns:a16="http://schemas.microsoft.com/office/drawing/2014/main" id="{892107DB-C7AD-0506-062B-990017780992}"/>
              </a:ext>
            </a:extLst>
          </p:cNvPr>
          <p:cNvGrpSpPr/>
          <p:nvPr/>
        </p:nvGrpSpPr>
        <p:grpSpPr>
          <a:xfrm>
            <a:off x="7697008" y="3520138"/>
            <a:ext cx="855664" cy="570396"/>
            <a:chOff x="6175703" y="6464141"/>
            <a:chExt cx="647668" cy="431743"/>
          </a:xfrm>
        </p:grpSpPr>
        <p:sp>
          <p:nvSpPr>
            <p:cNvPr id="9400" name="Freeform 9399">
              <a:extLst>
                <a:ext uri="{FF2B5EF4-FFF2-40B4-BE49-F238E27FC236}">
                  <a16:creationId xmlns:a16="http://schemas.microsoft.com/office/drawing/2014/main" id="{4D856E4F-D1BB-EA62-2AD0-FE59467552DF}"/>
                </a:ext>
              </a:extLst>
            </p:cNvPr>
            <p:cNvSpPr/>
            <p:nvPr/>
          </p:nvSpPr>
          <p:spPr>
            <a:xfrm>
              <a:off x="6175703" y="6464141"/>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9401" name="Freeform 9400">
              <a:extLst>
                <a:ext uri="{FF2B5EF4-FFF2-40B4-BE49-F238E27FC236}">
                  <a16:creationId xmlns:a16="http://schemas.microsoft.com/office/drawing/2014/main" id="{07B2DE9A-CA4D-B871-809B-9FCC3DD9DCCE}"/>
                </a:ext>
              </a:extLst>
            </p:cNvPr>
            <p:cNvSpPr/>
            <p:nvPr/>
          </p:nvSpPr>
          <p:spPr>
            <a:xfrm>
              <a:off x="6175703" y="6764490"/>
              <a:ext cx="647668" cy="131395"/>
            </a:xfrm>
            <a:custGeom>
              <a:avLst/>
              <a:gdLst>
                <a:gd name="connsiteX0" fmla="*/ 0 w 647668"/>
                <a:gd name="connsiteY0" fmla="*/ 0 h 131395"/>
                <a:gd name="connsiteX1" fmla="*/ 647668 w 647668"/>
                <a:gd name="connsiteY1" fmla="*/ 0 h 131395"/>
                <a:gd name="connsiteX2" fmla="*/ 647668 w 647668"/>
                <a:gd name="connsiteY2" fmla="*/ 131395 h 131395"/>
                <a:gd name="connsiteX3" fmla="*/ 0 w 647668"/>
                <a:gd name="connsiteY3" fmla="*/ 131395 h 131395"/>
                <a:gd name="connsiteX4" fmla="*/ 0 w 647668"/>
                <a:gd name="connsiteY4" fmla="*/ 0 h 131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31395">
                  <a:moveTo>
                    <a:pt x="0" y="0"/>
                  </a:moveTo>
                  <a:lnTo>
                    <a:pt x="647668" y="0"/>
                  </a:lnTo>
                  <a:lnTo>
                    <a:pt x="647668" y="131395"/>
                  </a:lnTo>
                  <a:lnTo>
                    <a:pt x="0" y="131395"/>
                  </a:lnTo>
                  <a:lnTo>
                    <a:pt x="0" y="0"/>
                  </a:lnTo>
                  <a:close/>
                </a:path>
              </a:pathLst>
            </a:custGeom>
            <a:solidFill>
              <a:srgbClr val="1A7E25"/>
            </a:solidFill>
            <a:ln w="1262" cap="flat">
              <a:noFill/>
              <a:prstDash val="solid"/>
              <a:miter/>
            </a:ln>
          </p:spPr>
          <p:txBody>
            <a:bodyPr rtlCol="0" anchor="ctr"/>
            <a:lstStyle/>
            <a:p>
              <a:endParaRPr lang="en-QA"/>
            </a:p>
          </p:txBody>
        </p:sp>
        <p:sp>
          <p:nvSpPr>
            <p:cNvPr id="9402" name="Freeform 9401">
              <a:extLst>
                <a:ext uri="{FF2B5EF4-FFF2-40B4-BE49-F238E27FC236}">
                  <a16:creationId xmlns:a16="http://schemas.microsoft.com/office/drawing/2014/main" id="{AEF0801A-A13B-6670-B27E-2A039AFDA7CA}"/>
                </a:ext>
              </a:extLst>
            </p:cNvPr>
            <p:cNvSpPr/>
            <p:nvPr/>
          </p:nvSpPr>
          <p:spPr>
            <a:xfrm>
              <a:off x="6175703" y="6464141"/>
              <a:ext cx="647668" cy="132203"/>
            </a:xfrm>
            <a:custGeom>
              <a:avLst/>
              <a:gdLst>
                <a:gd name="connsiteX0" fmla="*/ 0 w 647668"/>
                <a:gd name="connsiteY0" fmla="*/ 0 h 132203"/>
                <a:gd name="connsiteX1" fmla="*/ 647668 w 647668"/>
                <a:gd name="connsiteY1" fmla="*/ 0 h 132203"/>
                <a:gd name="connsiteX2" fmla="*/ 647668 w 647668"/>
                <a:gd name="connsiteY2" fmla="*/ 132204 h 132203"/>
                <a:gd name="connsiteX3" fmla="*/ 0 w 647668"/>
                <a:gd name="connsiteY3" fmla="*/ 132204 h 132203"/>
                <a:gd name="connsiteX4" fmla="*/ 0 w 647668"/>
                <a:gd name="connsiteY4" fmla="*/ 0 h 132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32203">
                  <a:moveTo>
                    <a:pt x="0" y="0"/>
                  </a:moveTo>
                  <a:lnTo>
                    <a:pt x="647668" y="0"/>
                  </a:lnTo>
                  <a:lnTo>
                    <a:pt x="647668" y="132204"/>
                  </a:lnTo>
                  <a:lnTo>
                    <a:pt x="0" y="132204"/>
                  </a:lnTo>
                  <a:lnTo>
                    <a:pt x="0" y="0"/>
                  </a:lnTo>
                  <a:close/>
                </a:path>
              </a:pathLst>
            </a:custGeom>
            <a:solidFill>
              <a:srgbClr val="CF0D19"/>
            </a:solidFill>
            <a:ln w="1262" cap="flat">
              <a:noFill/>
              <a:prstDash val="solid"/>
              <a:miter/>
            </a:ln>
          </p:spPr>
          <p:txBody>
            <a:bodyPr rtlCol="0" anchor="ctr"/>
            <a:lstStyle/>
            <a:p>
              <a:endParaRPr lang="en-QA"/>
            </a:p>
          </p:txBody>
        </p:sp>
        <p:sp>
          <p:nvSpPr>
            <p:cNvPr id="9403" name="Freeform 9402">
              <a:extLst>
                <a:ext uri="{FF2B5EF4-FFF2-40B4-BE49-F238E27FC236}">
                  <a16:creationId xmlns:a16="http://schemas.microsoft.com/office/drawing/2014/main" id="{9AF60DF9-F9C8-6508-2890-F334F50EA037}"/>
                </a:ext>
              </a:extLst>
            </p:cNvPr>
            <p:cNvSpPr/>
            <p:nvPr/>
          </p:nvSpPr>
          <p:spPr>
            <a:xfrm>
              <a:off x="6175703" y="6622932"/>
              <a:ext cx="647668" cy="113404"/>
            </a:xfrm>
            <a:custGeom>
              <a:avLst/>
              <a:gdLst>
                <a:gd name="connsiteX0" fmla="*/ 0 w 647668"/>
                <a:gd name="connsiteY0" fmla="*/ 0 h 113404"/>
                <a:gd name="connsiteX1" fmla="*/ 647668 w 647668"/>
                <a:gd name="connsiteY1" fmla="*/ 0 h 113404"/>
                <a:gd name="connsiteX2" fmla="*/ 647668 w 647668"/>
                <a:gd name="connsiteY2" fmla="*/ 113405 h 113404"/>
                <a:gd name="connsiteX3" fmla="*/ 0 w 647668"/>
                <a:gd name="connsiteY3" fmla="*/ 113405 h 113404"/>
                <a:gd name="connsiteX4" fmla="*/ 0 w 647668"/>
                <a:gd name="connsiteY4" fmla="*/ 0 h 113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13404">
                  <a:moveTo>
                    <a:pt x="0" y="0"/>
                  </a:moveTo>
                  <a:lnTo>
                    <a:pt x="647668" y="0"/>
                  </a:lnTo>
                  <a:lnTo>
                    <a:pt x="647668" y="113405"/>
                  </a:lnTo>
                  <a:lnTo>
                    <a:pt x="0" y="113405"/>
                  </a:lnTo>
                  <a:lnTo>
                    <a:pt x="0" y="0"/>
                  </a:lnTo>
                  <a:close/>
                </a:path>
              </a:pathLst>
            </a:custGeom>
            <a:solidFill>
              <a:srgbClr val="0052B4"/>
            </a:solidFill>
            <a:ln w="1262" cap="flat">
              <a:noFill/>
              <a:prstDash val="solid"/>
              <a:miter/>
            </a:ln>
          </p:spPr>
          <p:txBody>
            <a:bodyPr rtlCol="0" anchor="ctr"/>
            <a:lstStyle/>
            <a:p>
              <a:endParaRPr lang="en-QA"/>
            </a:p>
          </p:txBody>
        </p:sp>
      </p:grpSp>
      <p:grpSp>
        <p:nvGrpSpPr>
          <p:cNvPr id="9404" name="Graphic 2">
            <a:extLst>
              <a:ext uri="{FF2B5EF4-FFF2-40B4-BE49-F238E27FC236}">
                <a16:creationId xmlns:a16="http://schemas.microsoft.com/office/drawing/2014/main" id="{C07176B4-1E5C-4A64-CF7A-F749F76A7190}"/>
              </a:ext>
            </a:extLst>
          </p:cNvPr>
          <p:cNvGrpSpPr/>
          <p:nvPr/>
        </p:nvGrpSpPr>
        <p:grpSpPr>
          <a:xfrm>
            <a:off x="7697008" y="6732450"/>
            <a:ext cx="855664" cy="570413"/>
            <a:chOff x="6175703" y="8895598"/>
            <a:chExt cx="647668" cy="431756"/>
          </a:xfrm>
        </p:grpSpPr>
        <p:sp>
          <p:nvSpPr>
            <p:cNvPr id="9405" name="Freeform 9404">
              <a:extLst>
                <a:ext uri="{FF2B5EF4-FFF2-40B4-BE49-F238E27FC236}">
                  <a16:creationId xmlns:a16="http://schemas.microsoft.com/office/drawing/2014/main" id="{74969D68-79AF-E9A0-1ABD-EF565B03E443}"/>
                </a:ext>
              </a:extLst>
            </p:cNvPr>
            <p:cNvSpPr/>
            <p:nvPr/>
          </p:nvSpPr>
          <p:spPr>
            <a:xfrm>
              <a:off x="6175703" y="8895598"/>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sp>
          <p:nvSpPr>
            <p:cNvPr id="9406" name="Freeform 9405">
              <a:extLst>
                <a:ext uri="{FF2B5EF4-FFF2-40B4-BE49-F238E27FC236}">
                  <a16:creationId xmlns:a16="http://schemas.microsoft.com/office/drawing/2014/main" id="{BDF26A21-1C34-48C8-29C6-E57F94AEF34D}"/>
                </a:ext>
              </a:extLst>
            </p:cNvPr>
            <p:cNvSpPr/>
            <p:nvPr/>
          </p:nvSpPr>
          <p:spPr>
            <a:xfrm>
              <a:off x="6175703" y="8895598"/>
              <a:ext cx="647668" cy="215878"/>
            </a:xfrm>
            <a:custGeom>
              <a:avLst/>
              <a:gdLst>
                <a:gd name="connsiteX0" fmla="*/ 647668 w 647668"/>
                <a:gd name="connsiteY0" fmla="*/ 0 h 215878"/>
                <a:gd name="connsiteX1" fmla="*/ 647668 w 647668"/>
                <a:gd name="connsiteY1" fmla="*/ 215878 h 215878"/>
                <a:gd name="connsiteX2" fmla="*/ 0 w 647668"/>
                <a:gd name="connsiteY2" fmla="*/ 215878 h 215878"/>
                <a:gd name="connsiteX3" fmla="*/ 0 w 647668"/>
                <a:gd name="connsiteY3" fmla="*/ 0 h 215878"/>
                <a:gd name="connsiteX4" fmla="*/ 647668 w 647668"/>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78">
                  <a:moveTo>
                    <a:pt x="647668" y="0"/>
                  </a:moveTo>
                  <a:lnTo>
                    <a:pt x="647668" y="215878"/>
                  </a:lnTo>
                  <a:lnTo>
                    <a:pt x="0" y="215878"/>
                  </a:lnTo>
                  <a:lnTo>
                    <a:pt x="0" y="0"/>
                  </a:lnTo>
                  <a:lnTo>
                    <a:pt x="647668" y="0"/>
                  </a:lnTo>
                  <a:close/>
                </a:path>
              </a:pathLst>
            </a:custGeom>
            <a:solidFill>
              <a:srgbClr val="FFFFFF"/>
            </a:solidFill>
            <a:ln w="1262" cap="flat">
              <a:noFill/>
              <a:prstDash val="solid"/>
              <a:miter/>
            </a:ln>
          </p:spPr>
          <p:txBody>
            <a:bodyPr rtlCol="0" anchor="ctr"/>
            <a:lstStyle/>
            <a:p>
              <a:endParaRPr lang="en-QA"/>
            </a:p>
          </p:txBody>
        </p:sp>
        <p:sp>
          <p:nvSpPr>
            <p:cNvPr id="9407" name="Freeform 9406">
              <a:extLst>
                <a:ext uri="{FF2B5EF4-FFF2-40B4-BE49-F238E27FC236}">
                  <a16:creationId xmlns:a16="http://schemas.microsoft.com/office/drawing/2014/main" id="{E95F0E59-8FAF-75DE-C940-38DFF4F6FF6C}"/>
                </a:ext>
              </a:extLst>
            </p:cNvPr>
            <p:cNvSpPr/>
            <p:nvPr/>
          </p:nvSpPr>
          <p:spPr>
            <a:xfrm>
              <a:off x="6261554" y="8963013"/>
              <a:ext cx="297447" cy="297432"/>
            </a:xfrm>
            <a:custGeom>
              <a:avLst/>
              <a:gdLst>
                <a:gd name="connsiteX0" fmla="*/ 148724 w 297447"/>
                <a:gd name="connsiteY0" fmla="*/ 297432 h 297432"/>
                <a:gd name="connsiteX1" fmla="*/ 297448 w 297447"/>
                <a:gd name="connsiteY1" fmla="*/ 148716 h 297432"/>
                <a:gd name="connsiteX2" fmla="*/ 148724 w 297447"/>
                <a:gd name="connsiteY2" fmla="*/ 0 h 297432"/>
                <a:gd name="connsiteX3" fmla="*/ 0 w 297447"/>
                <a:gd name="connsiteY3" fmla="*/ 148716 h 297432"/>
                <a:gd name="connsiteX4" fmla="*/ 148724 w 297447"/>
                <a:gd name="connsiteY4" fmla="*/ 297432 h 29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447" h="297432">
                  <a:moveTo>
                    <a:pt x="148724" y="297432"/>
                  </a:moveTo>
                  <a:cubicBezTo>
                    <a:pt x="230863" y="297432"/>
                    <a:pt x="297448" y="230851"/>
                    <a:pt x="297448" y="148716"/>
                  </a:cubicBezTo>
                  <a:cubicBezTo>
                    <a:pt x="297448" y="66581"/>
                    <a:pt x="230863" y="0"/>
                    <a:pt x="148724" y="0"/>
                  </a:cubicBezTo>
                  <a:cubicBezTo>
                    <a:pt x="66585" y="0"/>
                    <a:pt x="0" y="66581"/>
                    <a:pt x="0" y="148716"/>
                  </a:cubicBezTo>
                  <a:cubicBezTo>
                    <a:pt x="0" y="230851"/>
                    <a:pt x="66585" y="297432"/>
                    <a:pt x="148724" y="297432"/>
                  </a:cubicBezTo>
                  <a:close/>
                </a:path>
              </a:pathLst>
            </a:custGeom>
            <a:solidFill>
              <a:srgbClr val="FFFFFF"/>
            </a:solidFill>
            <a:ln w="1262" cap="flat">
              <a:noFill/>
              <a:prstDash val="solid"/>
              <a:miter/>
            </a:ln>
          </p:spPr>
          <p:txBody>
            <a:bodyPr rtlCol="0" anchor="ctr"/>
            <a:lstStyle/>
            <a:p>
              <a:endParaRPr lang="en-QA"/>
            </a:p>
          </p:txBody>
        </p:sp>
        <p:sp>
          <p:nvSpPr>
            <p:cNvPr id="9408" name="Freeform 9407">
              <a:extLst>
                <a:ext uri="{FF2B5EF4-FFF2-40B4-BE49-F238E27FC236}">
                  <a16:creationId xmlns:a16="http://schemas.microsoft.com/office/drawing/2014/main" id="{5E17278A-5F74-D3B5-D678-199B384C0D0A}"/>
                </a:ext>
              </a:extLst>
            </p:cNvPr>
            <p:cNvSpPr/>
            <p:nvPr/>
          </p:nvSpPr>
          <p:spPr>
            <a:xfrm>
              <a:off x="6261554" y="8962760"/>
              <a:ext cx="297447" cy="148716"/>
            </a:xfrm>
            <a:custGeom>
              <a:avLst/>
              <a:gdLst>
                <a:gd name="connsiteX0" fmla="*/ 0 w 297447"/>
                <a:gd name="connsiteY0" fmla="*/ 148716 h 148716"/>
                <a:gd name="connsiteX1" fmla="*/ 148724 w 297447"/>
                <a:gd name="connsiteY1" fmla="*/ 0 h 148716"/>
                <a:gd name="connsiteX2" fmla="*/ 297448 w 297447"/>
                <a:gd name="connsiteY2" fmla="*/ 148716 h 148716"/>
              </a:gdLst>
              <a:ahLst/>
              <a:cxnLst>
                <a:cxn ang="0">
                  <a:pos x="connsiteX0" y="connsiteY0"/>
                </a:cxn>
                <a:cxn ang="0">
                  <a:pos x="connsiteX1" y="connsiteY1"/>
                </a:cxn>
                <a:cxn ang="0">
                  <a:pos x="connsiteX2" y="connsiteY2"/>
                </a:cxn>
              </a:cxnLst>
              <a:rect l="l" t="t" r="r" b="b"/>
              <a:pathLst>
                <a:path w="297447" h="148716">
                  <a:moveTo>
                    <a:pt x="0" y="148716"/>
                  </a:moveTo>
                  <a:cubicBezTo>
                    <a:pt x="0" y="66531"/>
                    <a:pt x="66660" y="0"/>
                    <a:pt x="148724" y="0"/>
                  </a:cubicBezTo>
                  <a:cubicBezTo>
                    <a:pt x="230913" y="0"/>
                    <a:pt x="297448" y="66657"/>
                    <a:pt x="297448" y="148716"/>
                  </a:cubicBezTo>
                </a:path>
              </a:pathLst>
            </a:custGeom>
            <a:solidFill>
              <a:srgbClr val="D80027"/>
            </a:solidFill>
            <a:ln w="1262" cap="flat">
              <a:noFill/>
              <a:prstDash val="solid"/>
              <a:miter/>
            </a:ln>
          </p:spPr>
          <p:txBody>
            <a:bodyPr rtlCol="0" anchor="ctr"/>
            <a:lstStyle/>
            <a:p>
              <a:endParaRPr lang="en-QA"/>
            </a:p>
          </p:txBody>
        </p:sp>
      </p:grpSp>
      <p:grpSp>
        <p:nvGrpSpPr>
          <p:cNvPr id="9409" name="Graphic 2">
            <a:extLst>
              <a:ext uri="{FF2B5EF4-FFF2-40B4-BE49-F238E27FC236}">
                <a16:creationId xmlns:a16="http://schemas.microsoft.com/office/drawing/2014/main" id="{9A1A8F3D-2D06-C12E-AFB8-909B1D866B51}"/>
              </a:ext>
            </a:extLst>
          </p:cNvPr>
          <p:cNvGrpSpPr/>
          <p:nvPr/>
        </p:nvGrpSpPr>
        <p:grpSpPr>
          <a:xfrm>
            <a:off x="7697008" y="5661673"/>
            <a:ext cx="855664" cy="570413"/>
            <a:chOff x="6175703" y="8085108"/>
            <a:chExt cx="647668" cy="431756"/>
          </a:xfrm>
        </p:grpSpPr>
        <p:sp>
          <p:nvSpPr>
            <p:cNvPr id="9410" name="Freeform 9409">
              <a:extLst>
                <a:ext uri="{FF2B5EF4-FFF2-40B4-BE49-F238E27FC236}">
                  <a16:creationId xmlns:a16="http://schemas.microsoft.com/office/drawing/2014/main" id="{84AC262F-2B0F-8622-1439-6B4DABB70B9F}"/>
                </a:ext>
              </a:extLst>
            </p:cNvPr>
            <p:cNvSpPr/>
            <p:nvPr/>
          </p:nvSpPr>
          <p:spPr>
            <a:xfrm>
              <a:off x="6175703" y="8085108"/>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411" name="Freeform 9410">
              <a:extLst>
                <a:ext uri="{FF2B5EF4-FFF2-40B4-BE49-F238E27FC236}">
                  <a16:creationId xmlns:a16="http://schemas.microsoft.com/office/drawing/2014/main" id="{DD9A89D4-1472-CB36-09F3-A95B8D62E427}"/>
                </a:ext>
              </a:extLst>
            </p:cNvPr>
            <p:cNvSpPr/>
            <p:nvPr/>
          </p:nvSpPr>
          <p:spPr>
            <a:xfrm>
              <a:off x="6175703" y="8375471"/>
              <a:ext cx="647668" cy="141393"/>
            </a:xfrm>
            <a:custGeom>
              <a:avLst/>
              <a:gdLst>
                <a:gd name="connsiteX0" fmla="*/ 0 w 647668"/>
                <a:gd name="connsiteY0" fmla="*/ 0 h 141393"/>
                <a:gd name="connsiteX1" fmla="*/ 647668 w 647668"/>
                <a:gd name="connsiteY1" fmla="*/ 0 h 141393"/>
                <a:gd name="connsiteX2" fmla="*/ 647668 w 647668"/>
                <a:gd name="connsiteY2" fmla="*/ 141394 h 141393"/>
                <a:gd name="connsiteX3" fmla="*/ 0 w 647668"/>
                <a:gd name="connsiteY3" fmla="*/ 141394 h 141393"/>
                <a:gd name="connsiteX4" fmla="*/ 0 w 647668"/>
                <a:gd name="connsiteY4" fmla="*/ 0 h 1413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1393">
                  <a:moveTo>
                    <a:pt x="0" y="0"/>
                  </a:moveTo>
                  <a:lnTo>
                    <a:pt x="647668" y="0"/>
                  </a:lnTo>
                  <a:lnTo>
                    <a:pt x="647668" y="141394"/>
                  </a:lnTo>
                  <a:lnTo>
                    <a:pt x="0" y="141394"/>
                  </a:lnTo>
                  <a:lnTo>
                    <a:pt x="0" y="0"/>
                  </a:lnTo>
                  <a:close/>
                </a:path>
              </a:pathLst>
            </a:custGeom>
            <a:solidFill>
              <a:srgbClr val="D80027"/>
            </a:solidFill>
            <a:ln w="1262" cap="flat">
              <a:noFill/>
              <a:prstDash val="solid"/>
              <a:miter/>
            </a:ln>
          </p:spPr>
          <p:txBody>
            <a:bodyPr rtlCol="0" anchor="ctr"/>
            <a:lstStyle/>
            <a:p>
              <a:endParaRPr lang="en-QA"/>
            </a:p>
          </p:txBody>
        </p:sp>
        <p:sp>
          <p:nvSpPr>
            <p:cNvPr id="9412" name="Freeform 9411">
              <a:extLst>
                <a:ext uri="{FF2B5EF4-FFF2-40B4-BE49-F238E27FC236}">
                  <a16:creationId xmlns:a16="http://schemas.microsoft.com/office/drawing/2014/main" id="{E2C5C2BE-54C0-28AC-E297-EEC066A4EE71}"/>
                </a:ext>
              </a:extLst>
            </p:cNvPr>
            <p:cNvSpPr/>
            <p:nvPr/>
          </p:nvSpPr>
          <p:spPr>
            <a:xfrm>
              <a:off x="6358768" y="8127652"/>
              <a:ext cx="302876" cy="233931"/>
            </a:xfrm>
            <a:custGeom>
              <a:avLst/>
              <a:gdLst>
                <a:gd name="connsiteX0" fmla="*/ 275354 w 302876"/>
                <a:gd name="connsiteY0" fmla="*/ 123846 h 233931"/>
                <a:gd name="connsiteX1" fmla="*/ 275354 w 302876"/>
                <a:gd name="connsiteY1" fmla="*/ 82564 h 233931"/>
                <a:gd name="connsiteX2" fmla="*/ 289115 w 302876"/>
                <a:gd name="connsiteY2" fmla="*/ 82564 h 233931"/>
                <a:gd name="connsiteX3" fmla="*/ 289115 w 302876"/>
                <a:gd name="connsiteY3" fmla="*/ 55043 h 233931"/>
                <a:gd name="connsiteX4" fmla="*/ 261466 w 302876"/>
                <a:gd name="connsiteY4" fmla="*/ 55043 h 233931"/>
                <a:gd name="connsiteX5" fmla="*/ 261466 w 302876"/>
                <a:gd name="connsiteY5" fmla="*/ 68803 h 233931"/>
                <a:gd name="connsiteX6" fmla="*/ 233943 w 302876"/>
                <a:gd name="connsiteY6" fmla="*/ 68803 h 233931"/>
                <a:gd name="connsiteX7" fmla="*/ 233943 w 302876"/>
                <a:gd name="connsiteY7" fmla="*/ 55043 h 233931"/>
                <a:gd name="connsiteX8" fmla="*/ 206421 w 302876"/>
                <a:gd name="connsiteY8" fmla="*/ 55043 h 233931"/>
                <a:gd name="connsiteX9" fmla="*/ 206421 w 302876"/>
                <a:gd name="connsiteY9" fmla="*/ 82564 h 233931"/>
                <a:gd name="connsiteX10" fmla="*/ 220182 w 302876"/>
                <a:gd name="connsiteY10" fmla="*/ 82564 h 233931"/>
                <a:gd name="connsiteX11" fmla="*/ 220182 w 302876"/>
                <a:gd name="connsiteY11" fmla="*/ 123846 h 233931"/>
                <a:gd name="connsiteX12" fmla="*/ 192659 w 302876"/>
                <a:gd name="connsiteY12" fmla="*/ 123846 h 233931"/>
                <a:gd name="connsiteX13" fmla="*/ 192659 w 302876"/>
                <a:gd name="connsiteY13" fmla="*/ 27522 h 233931"/>
                <a:gd name="connsiteX14" fmla="*/ 206421 w 302876"/>
                <a:gd name="connsiteY14" fmla="*/ 27522 h 233931"/>
                <a:gd name="connsiteX15" fmla="*/ 206421 w 302876"/>
                <a:gd name="connsiteY15" fmla="*/ 0 h 233931"/>
                <a:gd name="connsiteX16" fmla="*/ 178898 w 302876"/>
                <a:gd name="connsiteY16" fmla="*/ 0 h 233931"/>
                <a:gd name="connsiteX17" fmla="*/ 178898 w 302876"/>
                <a:gd name="connsiteY17" fmla="*/ 13761 h 233931"/>
                <a:gd name="connsiteX18" fmla="*/ 165136 w 302876"/>
                <a:gd name="connsiteY18" fmla="*/ 13761 h 233931"/>
                <a:gd name="connsiteX19" fmla="*/ 165136 w 302876"/>
                <a:gd name="connsiteY19" fmla="*/ 0 h 233931"/>
                <a:gd name="connsiteX20" fmla="*/ 137614 w 302876"/>
                <a:gd name="connsiteY20" fmla="*/ 0 h 233931"/>
                <a:gd name="connsiteX21" fmla="*/ 137614 w 302876"/>
                <a:gd name="connsiteY21" fmla="*/ 13761 h 233931"/>
                <a:gd name="connsiteX22" fmla="*/ 123852 w 302876"/>
                <a:gd name="connsiteY22" fmla="*/ 13761 h 233931"/>
                <a:gd name="connsiteX23" fmla="*/ 123852 w 302876"/>
                <a:gd name="connsiteY23" fmla="*/ 0 h 233931"/>
                <a:gd name="connsiteX24" fmla="*/ 96329 w 302876"/>
                <a:gd name="connsiteY24" fmla="*/ 0 h 233931"/>
                <a:gd name="connsiteX25" fmla="*/ 96329 w 302876"/>
                <a:gd name="connsiteY25" fmla="*/ 27522 h 233931"/>
                <a:gd name="connsiteX26" fmla="*/ 110091 w 302876"/>
                <a:gd name="connsiteY26" fmla="*/ 27522 h 233931"/>
                <a:gd name="connsiteX27" fmla="*/ 110091 w 302876"/>
                <a:gd name="connsiteY27" fmla="*/ 123846 h 233931"/>
                <a:gd name="connsiteX28" fmla="*/ 82568 w 302876"/>
                <a:gd name="connsiteY28" fmla="*/ 123846 h 233931"/>
                <a:gd name="connsiteX29" fmla="*/ 82568 w 302876"/>
                <a:gd name="connsiteY29" fmla="*/ 82564 h 233931"/>
                <a:gd name="connsiteX30" fmla="*/ 96329 w 302876"/>
                <a:gd name="connsiteY30" fmla="*/ 82564 h 233931"/>
                <a:gd name="connsiteX31" fmla="*/ 96329 w 302876"/>
                <a:gd name="connsiteY31" fmla="*/ 55043 h 233931"/>
                <a:gd name="connsiteX32" fmla="*/ 68807 w 302876"/>
                <a:gd name="connsiteY32" fmla="*/ 55043 h 233931"/>
                <a:gd name="connsiteX33" fmla="*/ 68807 w 302876"/>
                <a:gd name="connsiteY33" fmla="*/ 68803 h 233931"/>
                <a:gd name="connsiteX34" fmla="*/ 41284 w 302876"/>
                <a:gd name="connsiteY34" fmla="*/ 68803 h 233931"/>
                <a:gd name="connsiteX35" fmla="*/ 41284 w 302876"/>
                <a:gd name="connsiteY35" fmla="*/ 55043 h 233931"/>
                <a:gd name="connsiteX36" fmla="*/ 13761 w 302876"/>
                <a:gd name="connsiteY36" fmla="*/ 55043 h 233931"/>
                <a:gd name="connsiteX37" fmla="*/ 13761 w 302876"/>
                <a:gd name="connsiteY37" fmla="*/ 82564 h 233931"/>
                <a:gd name="connsiteX38" fmla="*/ 27522 w 302876"/>
                <a:gd name="connsiteY38" fmla="*/ 82564 h 233931"/>
                <a:gd name="connsiteX39" fmla="*/ 27522 w 302876"/>
                <a:gd name="connsiteY39" fmla="*/ 123846 h 233931"/>
                <a:gd name="connsiteX40" fmla="*/ 0 w 302876"/>
                <a:gd name="connsiteY40" fmla="*/ 123846 h 233931"/>
                <a:gd name="connsiteX41" fmla="*/ 0 w 302876"/>
                <a:gd name="connsiteY41" fmla="*/ 233931 h 233931"/>
                <a:gd name="connsiteX42" fmla="*/ 302876 w 302876"/>
                <a:gd name="connsiteY42" fmla="*/ 233931 h 233931"/>
                <a:gd name="connsiteX43" fmla="*/ 302876 w 302876"/>
                <a:gd name="connsiteY43" fmla="*/ 123846 h 233931"/>
                <a:gd name="connsiteX44" fmla="*/ 275354 w 302876"/>
                <a:gd name="connsiteY44" fmla="*/ 123846 h 23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02876" h="233931">
                  <a:moveTo>
                    <a:pt x="275354" y="123846"/>
                  </a:moveTo>
                  <a:lnTo>
                    <a:pt x="275354" y="82564"/>
                  </a:lnTo>
                  <a:lnTo>
                    <a:pt x="289115" y="82564"/>
                  </a:lnTo>
                  <a:lnTo>
                    <a:pt x="289115" y="55043"/>
                  </a:lnTo>
                  <a:lnTo>
                    <a:pt x="261466" y="55043"/>
                  </a:lnTo>
                  <a:lnTo>
                    <a:pt x="261466" y="68803"/>
                  </a:lnTo>
                  <a:lnTo>
                    <a:pt x="233943" y="68803"/>
                  </a:lnTo>
                  <a:lnTo>
                    <a:pt x="233943" y="55043"/>
                  </a:lnTo>
                  <a:lnTo>
                    <a:pt x="206421" y="55043"/>
                  </a:lnTo>
                  <a:lnTo>
                    <a:pt x="206421" y="82564"/>
                  </a:lnTo>
                  <a:lnTo>
                    <a:pt x="220182" y="82564"/>
                  </a:lnTo>
                  <a:lnTo>
                    <a:pt x="220182" y="123846"/>
                  </a:lnTo>
                  <a:lnTo>
                    <a:pt x="192659" y="123846"/>
                  </a:lnTo>
                  <a:lnTo>
                    <a:pt x="192659" y="27522"/>
                  </a:lnTo>
                  <a:lnTo>
                    <a:pt x="206421" y="27522"/>
                  </a:lnTo>
                  <a:lnTo>
                    <a:pt x="206421" y="0"/>
                  </a:lnTo>
                  <a:lnTo>
                    <a:pt x="178898" y="0"/>
                  </a:lnTo>
                  <a:lnTo>
                    <a:pt x="178898" y="13761"/>
                  </a:lnTo>
                  <a:lnTo>
                    <a:pt x="165136" y="13761"/>
                  </a:lnTo>
                  <a:lnTo>
                    <a:pt x="165136" y="0"/>
                  </a:lnTo>
                  <a:lnTo>
                    <a:pt x="137614" y="0"/>
                  </a:lnTo>
                  <a:lnTo>
                    <a:pt x="137614" y="13761"/>
                  </a:lnTo>
                  <a:lnTo>
                    <a:pt x="123852" y="13761"/>
                  </a:lnTo>
                  <a:lnTo>
                    <a:pt x="123852" y="0"/>
                  </a:lnTo>
                  <a:lnTo>
                    <a:pt x="96329" y="0"/>
                  </a:lnTo>
                  <a:lnTo>
                    <a:pt x="96329" y="27522"/>
                  </a:lnTo>
                  <a:lnTo>
                    <a:pt x="110091" y="27522"/>
                  </a:lnTo>
                  <a:lnTo>
                    <a:pt x="110091" y="123846"/>
                  </a:lnTo>
                  <a:lnTo>
                    <a:pt x="82568" y="123846"/>
                  </a:lnTo>
                  <a:lnTo>
                    <a:pt x="82568" y="82564"/>
                  </a:lnTo>
                  <a:lnTo>
                    <a:pt x="96329" y="82564"/>
                  </a:lnTo>
                  <a:lnTo>
                    <a:pt x="96329" y="55043"/>
                  </a:lnTo>
                  <a:lnTo>
                    <a:pt x="68807" y="55043"/>
                  </a:lnTo>
                  <a:lnTo>
                    <a:pt x="68807" y="68803"/>
                  </a:lnTo>
                  <a:lnTo>
                    <a:pt x="41284" y="68803"/>
                  </a:lnTo>
                  <a:lnTo>
                    <a:pt x="41284" y="55043"/>
                  </a:lnTo>
                  <a:lnTo>
                    <a:pt x="13761" y="55043"/>
                  </a:lnTo>
                  <a:lnTo>
                    <a:pt x="13761" y="82564"/>
                  </a:lnTo>
                  <a:lnTo>
                    <a:pt x="27522" y="82564"/>
                  </a:lnTo>
                  <a:lnTo>
                    <a:pt x="27522" y="123846"/>
                  </a:lnTo>
                  <a:lnTo>
                    <a:pt x="0" y="123846"/>
                  </a:lnTo>
                  <a:lnTo>
                    <a:pt x="0" y="233931"/>
                  </a:lnTo>
                  <a:lnTo>
                    <a:pt x="302876" y="233931"/>
                  </a:lnTo>
                  <a:lnTo>
                    <a:pt x="302876" y="123846"/>
                  </a:lnTo>
                  <a:lnTo>
                    <a:pt x="275354" y="123846"/>
                  </a:lnTo>
                  <a:close/>
                </a:path>
              </a:pathLst>
            </a:custGeom>
            <a:solidFill>
              <a:srgbClr val="D80027"/>
            </a:solidFill>
            <a:ln w="1262" cap="flat">
              <a:noFill/>
              <a:prstDash val="solid"/>
              <a:miter/>
            </a:ln>
          </p:spPr>
          <p:txBody>
            <a:bodyPr rtlCol="0" anchor="ctr"/>
            <a:lstStyle/>
            <a:p>
              <a:endParaRPr lang="en-QA"/>
            </a:p>
          </p:txBody>
        </p:sp>
        <p:sp>
          <p:nvSpPr>
            <p:cNvPr id="9413" name="Freeform 9412">
              <a:extLst>
                <a:ext uri="{FF2B5EF4-FFF2-40B4-BE49-F238E27FC236}">
                  <a16:creationId xmlns:a16="http://schemas.microsoft.com/office/drawing/2014/main" id="{D7276E4C-A098-F6DB-7775-F26F98C3F36E}"/>
                </a:ext>
              </a:extLst>
            </p:cNvPr>
            <p:cNvSpPr/>
            <p:nvPr/>
          </p:nvSpPr>
          <p:spPr>
            <a:xfrm>
              <a:off x="6358136" y="8127021"/>
              <a:ext cx="304138" cy="235193"/>
            </a:xfrm>
            <a:custGeom>
              <a:avLst/>
              <a:gdLst>
                <a:gd name="connsiteX0" fmla="*/ 96329 w 304138"/>
                <a:gd name="connsiteY0" fmla="*/ 0 h 235193"/>
                <a:gd name="connsiteX1" fmla="*/ 125115 w 304138"/>
                <a:gd name="connsiteY1" fmla="*/ 0 h 235193"/>
                <a:gd name="connsiteX2" fmla="*/ 125115 w 304138"/>
                <a:gd name="connsiteY2" fmla="*/ 13761 h 235193"/>
                <a:gd name="connsiteX3" fmla="*/ 137614 w 304138"/>
                <a:gd name="connsiteY3" fmla="*/ 13761 h 235193"/>
                <a:gd name="connsiteX4" fmla="*/ 137614 w 304138"/>
                <a:gd name="connsiteY4" fmla="*/ 0 h 235193"/>
                <a:gd name="connsiteX5" fmla="*/ 166399 w 304138"/>
                <a:gd name="connsiteY5" fmla="*/ 0 h 235193"/>
                <a:gd name="connsiteX6" fmla="*/ 166399 w 304138"/>
                <a:gd name="connsiteY6" fmla="*/ 13761 h 235193"/>
                <a:gd name="connsiteX7" fmla="*/ 178898 w 304138"/>
                <a:gd name="connsiteY7" fmla="*/ 13761 h 235193"/>
                <a:gd name="connsiteX8" fmla="*/ 178898 w 304138"/>
                <a:gd name="connsiteY8" fmla="*/ 0 h 235193"/>
                <a:gd name="connsiteX9" fmla="*/ 207683 w 304138"/>
                <a:gd name="connsiteY9" fmla="*/ 0 h 235193"/>
                <a:gd name="connsiteX10" fmla="*/ 207683 w 304138"/>
                <a:gd name="connsiteY10" fmla="*/ 28784 h 235193"/>
                <a:gd name="connsiteX11" fmla="*/ 193922 w 304138"/>
                <a:gd name="connsiteY11" fmla="*/ 28784 h 235193"/>
                <a:gd name="connsiteX12" fmla="*/ 193922 w 304138"/>
                <a:gd name="connsiteY12" fmla="*/ 123846 h 235193"/>
                <a:gd name="connsiteX13" fmla="*/ 220182 w 304138"/>
                <a:gd name="connsiteY13" fmla="*/ 123846 h 235193"/>
                <a:gd name="connsiteX14" fmla="*/ 220182 w 304138"/>
                <a:gd name="connsiteY14" fmla="*/ 83827 h 235193"/>
                <a:gd name="connsiteX15" fmla="*/ 206421 w 304138"/>
                <a:gd name="connsiteY15" fmla="*/ 83827 h 235193"/>
                <a:gd name="connsiteX16" fmla="*/ 206421 w 304138"/>
                <a:gd name="connsiteY16" fmla="*/ 55043 h 235193"/>
                <a:gd name="connsiteX17" fmla="*/ 235206 w 304138"/>
                <a:gd name="connsiteY17" fmla="*/ 55043 h 235193"/>
                <a:gd name="connsiteX18" fmla="*/ 235206 w 304138"/>
                <a:gd name="connsiteY18" fmla="*/ 68803 h 235193"/>
                <a:gd name="connsiteX19" fmla="*/ 261466 w 304138"/>
                <a:gd name="connsiteY19" fmla="*/ 68803 h 235193"/>
                <a:gd name="connsiteX20" fmla="*/ 261466 w 304138"/>
                <a:gd name="connsiteY20" fmla="*/ 55043 h 235193"/>
                <a:gd name="connsiteX21" fmla="*/ 290378 w 304138"/>
                <a:gd name="connsiteY21" fmla="*/ 55043 h 235193"/>
                <a:gd name="connsiteX22" fmla="*/ 290378 w 304138"/>
                <a:gd name="connsiteY22" fmla="*/ 83827 h 235193"/>
                <a:gd name="connsiteX23" fmla="*/ 276616 w 304138"/>
                <a:gd name="connsiteY23" fmla="*/ 83827 h 235193"/>
                <a:gd name="connsiteX24" fmla="*/ 276616 w 304138"/>
                <a:gd name="connsiteY24" fmla="*/ 123846 h 235193"/>
                <a:gd name="connsiteX25" fmla="*/ 304139 w 304138"/>
                <a:gd name="connsiteY25" fmla="*/ 123846 h 235193"/>
                <a:gd name="connsiteX26" fmla="*/ 304139 w 304138"/>
                <a:gd name="connsiteY26" fmla="*/ 235194 h 235193"/>
                <a:gd name="connsiteX27" fmla="*/ 0 w 304138"/>
                <a:gd name="connsiteY27" fmla="*/ 235194 h 235193"/>
                <a:gd name="connsiteX28" fmla="*/ 0 w 304138"/>
                <a:gd name="connsiteY28" fmla="*/ 123846 h 235193"/>
                <a:gd name="connsiteX29" fmla="*/ 27522 w 304138"/>
                <a:gd name="connsiteY29" fmla="*/ 123846 h 235193"/>
                <a:gd name="connsiteX30" fmla="*/ 27522 w 304138"/>
                <a:gd name="connsiteY30" fmla="*/ 83827 h 235193"/>
                <a:gd name="connsiteX31" fmla="*/ 13761 w 304138"/>
                <a:gd name="connsiteY31" fmla="*/ 83827 h 235193"/>
                <a:gd name="connsiteX32" fmla="*/ 13761 w 304138"/>
                <a:gd name="connsiteY32" fmla="*/ 55043 h 235193"/>
                <a:gd name="connsiteX33" fmla="*/ 42547 w 304138"/>
                <a:gd name="connsiteY33" fmla="*/ 55043 h 235193"/>
                <a:gd name="connsiteX34" fmla="*/ 42547 w 304138"/>
                <a:gd name="connsiteY34" fmla="*/ 68803 h 235193"/>
                <a:gd name="connsiteX35" fmla="*/ 68807 w 304138"/>
                <a:gd name="connsiteY35" fmla="*/ 68803 h 235193"/>
                <a:gd name="connsiteX36" fmla="*/ 68807 w 304138"/>
                <a:gd name="connsiteY36" fmla="*/ 55043 h 235193"/>
                <a:gd name="connsiteX37" fmla="*/ 97592 w 304138"/>
                <a:gd name="connsiteY37" fmla="*/ 55043 h 235193"/>
                <a:gd name="connsiteX38" fmla="*/ 97592 w 304138"/>
                <a:gd name="connsiteY38" fmla="*/ 83827 h 235193"/>
                <a:gd name="connsiteX39" fmla="*/ 83831 w 304138"/>
                <a:gd name="connsiteY39" fmla="*/ 83827 h 235193"/>
                <a:gd name="connsiteX40" fmla="*/ 83831 w 304138"/>
                <a:gd name="connsiteY40" fmla="*/ 123846 h 235193"/>
                <a:gd name="connsiteX41" fmla="*/ 110091 w 304138"/>
                <a:gd name="connsiteY41" fmla="*/ 123846 h 235193"/>
                <a:gd name="connsiteX42" fmla="*/ 110091 w 304138"/>
                <a:gd name="connsiteY42" fmla="*/ 28784 h 235193"/>
                <a:gd name="connsiteX43" fmla="*/ 96329 w 304138"/>
                <a:gd name="connsiteY43" fmla="*/ 28784 h 235193"/>
                <a:gd name="connsiteX44" fmla="*/ 96329 w 304138"/>
                <a:gd name="connsiteY44" fmla="*/ 0 h 235193"/>
                <a:gd name="connsiteX45" fmla="*/ 97592 w 304138"/>
                <a:gd name="connsiteY45" fmla="*/ 1262 h 235193"/>
                <a:gd name="connsiteX46" fmla="*/ 97592 w 304138"/>
                <a:gd name="connsiteY46" fmla="*/ 27522 h 235193"/>
                <a:gd name="connsiteX47" fmla="*/ 111354 w 304138"/>
                <a:gd name="connsiteY47" fmla="*/ 27522 h 235193"/>
                <a:gd name="connsiteX48" fmla="*/ 111354 w 304138"/>
                <a:gd name="connsiteY48" fmla="*/ 125108 h 235193"/>
                <a:gd name="connsiteX49" fmla="*/ 82568 w 304138"/>
                <a:gd name="connsiteY49" fmla="*/ 125108 h 235193"/>
                <a:gd name="connsiteX50" fmla="*/ 82568 w 304138"/>
                <a:gd name="connsiteY50" fmla="*/ 82564 h 235193"/>
                <a:gd name="connsiteX51" fmla="*/ 96329 w 304138"/>
                <a:gd name="connsiteY51" fmla="*/ 82564 h 235193"/>
                <a:gd name="connsiteX52" fmla="*/ 96329 w 304138"/>
                <a:gd name="connsiteY52" fmla="*/ 56305 h 235193"/>
                <a:gd name="connsiteX53" fmla="*/ 70069 w 304138"/>
                <a:gd name="connsiteY53" fmla="*/ 56305 h 235193"/>
                <a:gd name="connsiteX54" fmla="*/ 70069 w 304138"/>
                <a:gd name="connsiteY54" fmla="*/ 70066 h 235193"/>
                <a:gd name="connsiteX55" fmla="*/ 41284 w 304138"/>
                <a:gd name="connsiteY55" fmla="*/ 70066 h 235193"/>
                <a:gd name="connsiteX56" fmla="*/ 41284 w 304138"/>
                <a:gd name="connsiteY56" fmla="*/ 56305 h 235193"/>
                <a:gd name="connsiteX57" fmla="*/ 15024 w 304138"/>
                <a:gd name="connsiteY57" fmla="*/ 56305 h 235193"/>
                <a:gd name="connsiteX58" fmla="*/ 15024 w 304138"/>
                <a:gd name="connsiteY58" fmla="*/ 82564 h 235193"/>
                <a:gd name="connsiteX59" fmla="*/ 28785 w 304138"/>
                <a:gd name="connsiteY59" fmla="*/ 82564 h 235193"/>
                <a:gd name="connsiteX60" fmla="*/ 28785 w 304138"/>
                <a:gd name="connsiteY60" fmla="*/ 125108 h 235193"/>
                <a:gd name="connsiteX61" fmla="*/ 1263 w 304138"/>
                <a:gd name="connsiteY61" fmla="*/ 125108 h 235193"/>
                <a:gd name="connsiteX62" fmla="*/ 1263 w 304138"/>
                <a:gd name="connsiteY62" fmla="*/ 233931 h 235193"/>
                <a:gd name="connsiteX63" fmla="*/ 302876 w 304138"/>
                <a:gd name="connsiteY63" fmla="*/ 233931 h 235193"/>
                <a:gd name="connsiteX64" fmla="*/ 302876 w 304138"/>
                <a:gd name="connsiteY64" fmla="*/ 125108 h 235193"/>
                <a:gd name="connsiteX65" fmla="*/ 275354 w 304138"/>
                <a:gd name="connsiteY65" fmla="*/ 125108 h 235193"/>
                <a:gd name="connsiteX66" fmla="*/ 275354 w 304138"/>
                <a:gd name="connsiteY66" fmla="*/ 82564 h 235193"/>
                <a:gd name="connsiteX67" fmla="*/ 289115 w 304138"/>
                <a:gd name="connsiteY67" fmla="*/ 82564 h 235193"/>
                <a:gd name="connsiteX68" fmla="*/ 289115 w 304138"/>
                <a:gd name="connsiteY68" fmla="*/ 56305 h 235193"/>
                <a:gd name="connsiteX69" fmla="*/ 262729 w 304138"/>
                <a:gd name="connsiteY69" fmla="*/ 56305 h 235193"/>
                <a:gd name="connsiteX70" fmla="*/ 262729 w 304138"/>
                <a:gd name="connsiteY70" fmla="*/ 70066 h 235193"/>
                <a:gd name="connsiteX71" fmla="*/ 233943 w 304138"/>
                <a:gd name="connsiteY71" fmla="*/ 70066 h 235193"/>
                <a:gd name="connsiteX72" fmla="*/ 233943 w 304138"/>
                <a:gd name="connsiteY72" fmla="*/ 56305 h 235193"/>
                <a:gd name="connsiteX73" fmla="*/ 207683 w 304138"/>
                <a:gd name="connsiteY73" fmla="*/ 56305 h 235193"/>
                <a:gd name="connsiteX74" fmla="*/ 207683 w 304138"/>
                <a:gd name="connsiteY74" fmla="*/ 82564 h 235193"/>
                <a:gd name="connsiteX75" fmla="*/ 221444 w 304138"/>
                <a:gd name="connsiteY75" fmla="*/ 82564 h 235193"/>
                <a:gd name="connsiteX76" fmla="*/ 221444 w 304138"/>
                <a:gd name="connsiteY76" fmla="*/ 125108 h 235193"/>
                <a:gd name="connsiteX77" fmla="*/ 192659 w 304138"/>
                <a:gd name="connsiteY77" fmla="*/ 125108 h 235193"/>
                <a:gd name="connsiteX78" fmla="*/ 192659 w 304138"/>
                <a:gd name="connsiteY78" fmla="*/ 27522 h 235193"/>
                <a:gd name="connsiteX79" fmla="*/ 206421 w 304138"/>
                <a:gd name="connsiteY79" fmla="*/ 27522 h 235193"/>
                <a:gd name="connsiteX80" fmla="*/ 206421 w 304138"/>
                <a:gd name="connsiteY80" fmla="*/ 1262 h 235193"/>
                <a:gd name="connsiteX81" fmla="*/ 180161 w 304138"/>
                <a:gd name="connsiteY81" fmla="*/ 1262 h 235193"/>
                <a:gd name="connsiteX82" fmla="*/ 180161 w 304138"/>
                <a:gd name="connsiteY82" fmla="*/ 15024 h 235193"/>
                <a:gd name="connsiteX83" fmla="*/ 165136 w 304138"/>
                <a:gd name="connsiteY83" fmla="*/ 15024 h 235193"/>
                <a:gd name="connsiteX84" fmla="*/ 165136 w 304138"/>
                <a:gd name="connsiteY84" fmla="*/ 1262 h 235193"/>
                <a:gd name="connsiteX85" fmla="*/ 138876 w 304138"/>
                <a:gd name="connsiteY85" fmla="*/ 1262 h 235193"/>
                <a:gd name="connsiteX86" fmla="*/ 138876 w 304138"/>
                <a:gd name="connsiteY86" fmla="*/ 15024 h 235193"/>
                <a:gd name="connsiteX87" fmla="*/ 123852 w 304138"/>
                <a:gd name="connsiteY87" fmla="*/ 15024 h 235193"/>
                <a:gd name="connsiteX88" fmla="*/ 123852 w 304138"/>
                <a:gd name="connsiteY88" fmla="*/ 1262 h 235193"/>
                <a:gd name="connsiteX89" fmla="*/ 97592 w 304138"/>
                <a:gd name="connsiteY89" fmla="*/ 1262 h 23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04138" h="235193">
                  <a:moveTo>
                    <a:pt x="96329" y="0"/>
                  </a:moveTo>
                  <a:lnTo>
                    <a:pt x="125115" y="0"/>
                  </a:lnTo>
                  <a:lnTo>
                    <a:pt x="125115" y="13761"/>
                  </a:lnTo>
                  <a:lnTo>
                    <a:pt x="137614" y="13761"/>
                  </a:lnTo>
                  <a:lnTo>
                    <a:pt x="137614" y="0"/>
                  </a:lnTo>
                  <a:lnTo>
                    <a:pt x="166399" y="0"/>
                  </a:lnTo>
                  <a:lnTo>
                    <a:pt x="166399" y="13761"/>
                  </a:lnTo>
                  <a:lnTo>
                    <a:pt x="178898" y="13761"/>
                  </a:lnTo>
                  <a:lnTo>
                    <a:pt x="178898" y="0"/>
                  </a:lnTo>
                  <a:lnTo>
                    <a:pt x="207683" y="0"/>
                  </a:lnTo>
                  <a:lnTo>
                    <a:pt x="207683" y="28784"/>
                  </a:lnTo>
                  <a:lnTo>
                    <a:pt x="193922" y="28784"/>
                  </a:lnTo>
                  <a:lnTo>
                    <a:pt x="193922" y="123846"/>
                  </a:lnTo>
                  <a:lnTo>
                    <a:pt x="220182" y="123846"/>
                  </a:lnTo>
                  <a:lnTo>
                    <a:pt x="220182" y="83827"/>
                  </a:lnTo>
                  <a:lnTo>
                    <a:pt x="206421" y="83827"/>
                  </a:lnTo>
                  <a:lnTo>
                    <a:pt x="206421" y="55043"/>
                  </a:lnTo>
                  <a:lnTo>
                    <a:pt x="235206" y="55043"/>
                  </a:lnTo>
                  <a:lnTo>
                    <a:pt x="235206" y="68803"/>
                  </a:lnTo>
                  <a:lnTo>
                    <a:pt x="261466" y="68803"/>
                  </a:lnTo>
                  <a:lnTo>
                    <a:pt x="261466" y="55043"/>
                  </a:lnTo>
                  <a:lnTo>
                    <a:pt x="290378" y="55043"/>
                  </a:lnTo>
                  <a:lnTo>
                    <a:pt x="290378" y="83827"/>
                  </a:lnTo>
                  <a:lnTo>
                    <a:pt x="276616" y="83827"/>
                  </a:lnTo>
                  <a:lnTo>
                    <a:pt x="276616" y="123846"/>
                  </a:lnTo>
                  <a:lnTo>
                    <a:pt x="304139" y="123846"/>
                  </a:lnTo>
                  <a:lnTo>
                    <a:pt x="304139" y="235194"/>
                  </a:lnTo>
                  <a:lnTo>
                    <a:pt x="0" y="235194"/>
                  </a:lnTo>
                  <a:lnTo>
                    <a:pt x="0" y="123846"/>
                  </a:lnTo>
                  <a:lnTo>
                    <a:pt x="27522" y="123846"/>
                  </a:lnTo>
                  <a:lnTo>
                    <a:pt x="27522" y="83827"/>
                  </a:lnTo>
                  <a:lnTo>
                    <a:pt x="13761" y="83827"/>
                  </a:lnTo>
                  <a:lnTo>
                    <a:pt x="13761" y="55043"/>
                  </a:lnTo>
                  <a:lnTo>
                    <a:pt x="42547" y="55043"/>
                  </a:lnTo>
                  <a:lnTo>
                    <a:pt x="42547" y="68803"/>
                  </a:lnTo>
                  <a:lnTo>
                    <a:pt x="68807" y="68803"/>
                  </a:lnTo>
                  <a:lnTo>
                    <a:pt x="68807" y="55043"/>
                  </a:lnTo>
                  <a:lnTo>
                    <a:pt x="97592" y="55043"/>
                  </a:lnTo>
                  <a:lnTo>
                    <a:pt x="97592" y="83827"/>
                  </a:lnTo>
                  <a:lnTo>
                    <a:pt x="83831" y="83827"/>
                  </a:lnTo>
                  <a:lnTo>
                    <a:pt x="83831" y="123846"/>
                  </a:lnTo>
                  <a:lnTo>
                    <a:pt x="110091" y="123846"/>
                  </a:lnTo>
                  <a:lnTo>
                    <a:pt x="110091" y="28784"/>
                  </a:lnTo>
                  <a:lnTo>
                    <a:pt x="96329" y="28784"/>
                  </a:lnTo>
                  <a:lnTo>
                    <a:pt x="96329" y="0"/>
                  </a:lnTo>
                  <a:close/>
                  <a:moveTo>
                    <a:pt x="97592" y="1262"/>
                  </a:moveTo>
                  <a:lnTo>
                    <a:pt x="97592" y="27522"/>
                  </a:lnTo>
                  <a:lnTo>
                    <a:pt x="111354" y="27522"/>
                  </a:lnTo>
                  <a:lnTo>
                    <a:pt x="111354" y="125108"/>
                  </a:lnTo>
                  <a:lnTo>
                    <a:pt x="82568" y="125108"/>
                  </a:lnTo>
                  <a:lnTo>
                    <a:pt x="82568" y="82564"/>
                  </a:lnTo>
                  <a:lnTo>
                    <a:pt x="96329" y="82564"/>
                  </a:lnTo>
                  <a:lnTo>
                    <a:pt x="96329" y="56305"/>
                  </a:lnTo>
                  <a:lnTo>
                    <a:pt x="70069" y="56305"/>
                  </a:lnTo>
                  <a:lnTo>
                    <a:pt x="70069" y="70066"/>
                  </a:lnTo>
                  <a:lnTo>
                    <a:pt x="41284" y="70066"/>
                  </a:lnTo>
                  <a:lnTo>
                    <a:pt x="41284" y="56305"/>
                  </a:lnTo>
                  <a:lnTo>
                    <a:pt x="15024" y="56305"/>
                  </a:lnTo>
                  <a:lnTo>
                    <a:pt x="15024" y="82564"/>
                  </a:lnTo>
                  <a:lnTo>
                    <a:pt x="28785" y="82564"/>
                  </a:lnTo>
                  <a:lnTo>
                    <a:pt x="28785" y="125108"/>
                  </a:lnTo>
                  <a:lnTo>
                    <a:pt x="1263" y="125108"/>
                  </a:lnTo>
                  <a:lnTo>
                    <a:pt x="1263" y="233931"/>
                  </a:lnTo>
                  <a:lnTo>
                    <a:pt x="302876" y="233931"/>
                  </a:lnTo>
                  <a:lnTo>
                    <a:pt x="302876" y="125108"/>
                  </a:lnTo>
                  <a:lnTo>
                    <a:pt x="275354" y="125108"/>
                  </a:lnTo>
                  <a:lnTo>
                    <a:pt x="275354" y="82564"/>
                  </a:lnTo>
                  <a:lnTo>
                    <a:pt x="289115" y="82564"/>
                  </a:lnTo>
                  <a:lnTo>
                    <a:pt x="289115" y="56305"/>
                  </a:lnTo>
                  <a:lnTo>
                    <a:pt x="262729" y="56305"/>
                  </a:lnTo>
                  <a:lnTo>
                    <a:pt x="262729" y="70066"/>
                  </a:lnTo>
                  <a:lnTo>
                    <a:pt x="233943" y="70066"/>
                  </a:lnTo>
                  <a:lnTo>
                    <a:pt x="233943" y="56305"/>
                  </a:lnTo>
                  <a:lnTo>
                    <a:pt x="207683" y="56305"/>
                  </a:lnTo>
                  <a:lnTo>
                    <a:pt x="207683" y="82564"/>
                  </a:lnTo>
                  <a:lnTo>
                    <a:pt x="221444" y="82564"/>
                  </a:lnTo>
                  <a:lnTo>
                    <a:pt x="221444" y="125108"/>
                  </a:lnTo>
                  <a:lnTo>
                    <a:pt x="192659" y="125108"/>
                  </a:lnTo>
                  <a:lnTo>
                    <a:pt x="192659" y="27522"/>
                  </a:lnTo>
                  <a:lnTo>
                    <a:pt x="206421" y="27522"/>
                  </a:lnTo>
                  <a:lnTo>
                    <a:pt x="206421" y="1262"/>
                  </a:lnTo>
                  <a:lnTo>
                    <a:pt x="180161" y="1262"/>
                  </a:lnTo>
                  <a:lnTo>
                    <a:pt x="180161" y="15024"/>
                  </a:lnTo>
                  <a:lnTo>
                    <a:pt x="165136" y="15024"/>
                  </a:lnTo>
                  <a:lnTo>
                    <a:pt x="165136" y="1262"/>
                  </a:lnTo>
                  <a:lnTo>
                    <a:pt x="138876" y="1262"/>
                  </a:lnTo>
                  <a:lnTo>
                    <a:pt x="138876" y="15024"/>
                  </a:lnTo>
                  <a:lnTo>
                    <a:pt x="123852" y="15024"/>
                  </a:lnTo>
                  <a:lnTo>
                    <a:pt x="123852" y="1262"/>
                  </a:lnTo>
                  <a:lnTo>
                    <a:pt x="97592" y="1262"/>
                  </a:lnTo>
                  <a:close/>
                </a:path>
              </a:pathLst>
            </a:custGeom>
            <a:solidFill>
              <a:srgbClr val="000000"/>
            </a:solidFill>
            <a:ln w="1262" cap="flat">
              <a:noFill/>
              <a:prstDash val="solid"/>
              <a:miter/>
            </a:ln>
          </p:spPr>
          <p:txBody>
            <a:bodyPr rtlCol="0" anchor="ctr"/>
            <a:lstStyle/>
            <a:p>
              <a:endParaRPr lang="en-QA"/>
            </a:p>
          </p:txBody>
        </p:sp>
        <p:sp>
          <p:nvSpPr>
            <p:cNvPr id="9414" name="Freeform 9413">
              <a:extLst>
                <a:ext uri="{FF2B5EF4-FFF2-40B4-BE49-F238E27FC236}">
                  <a16:creationId xmlns:a16="http://schemas.microsoft.com/office/drawing/2014/main" id="{9A5E0E50-4E52-F2F7-BCF5-658607ABEE4C}"/>
                </a:ext>
              </a:extLst>
            </p:cNvPr>
            <p:cNvSpPr/>
            <p:nvPr/>
          </p:nvSpPr>
          <p:spPr>
            <a:xfrm>
              <a:off x="6474414" y="8382414"/>
              <a:ext cx="66281" cy="113620"/>
            </a:xfrm>
            <a:custGeom>
              <a:avLst/>
              <a:gdLst>
                <a:gd name="connsiteX0" fmla="*/ 35729 w 66281"/>
                <a:gd name="connsiteY0" fmla="*/ 0 h 113620"/>
                <a:gd name="connsiteX1" fmla="*/ 5176 w 66281"/>
                <a:gd name="connsiteY1" fmla="*/ 22976 h 113620"/>
                <a:gd name="connsiteX2" fmla="*/ 29290 w 66281"/>
                <a:gd name="connsiteY2" fmla="*/ 41029 h 113620"/>
                <a:gd name="connsiteX3" fmla="*/ 29290 w 66281"/>
                <a:gd name="connsiteY3" fmla="*/ 80544 h 113620"/>
                <a:gd name="connsiteX4" fmla="*/ 0 w 66281"/>
                <a:gd name="connsiteY4" fmla="*/ 80544 h 113620"/>
                <a:gd name="connsiteX5" fmla="*/ 0 w 66281"/>
                <a:gd name="connsiteY5" fmla="*/ 91906 h 113620"/>
                <a:gd name="connsiteX6" fmla="*/ 29038 w 66281"/>
                <a:gd name="connsiteY6" fmla="*/ 91906 h 113620"/>
                <a:gd name="connsiteX7" fmla="*/ 29038 w 66281"/>
                <a:gd name="connsiteY7" fmla="*/ 101879 h 113620"/>
                <a:gd name="connsiteX8" fmla="*/ 0 w 66281"/>
                <a:gd name="connsiteY8" fmla="*/ 101879 h 113620"/>
                <a:gd name="connsiteX9" fmla="*/ 0 w 66281"/>
                <a:gd name="connsiteY9" fmla="*/ 113620 h 113620"/>
                <a:gd name="connsiteX10" fmla="*/ 42168 w 66281"/>
                <a:gd name="connsiteY10" fmla="*/ 113620 h 113620"/>
                <a:gd name="connsiteX11" fmla="*/ 42168 w 66281"/>
                <a:gd name="connsiteY11" fmla="*/ 41029 h 113620"/>
                <a:gd name="connsiteX12" fmla="*/ 66282 w 66281"/>
                <a:gd name="connsiteY12" fmla="*/ 22976 h 113620"/>
                <a:gd name="connsiteX13" fmla="*/ 35729 w 66281"/>
                <a:gd name="connsiteY13" fmla="*/ 0 h 113620"/>
                <a:gd name="connsiteX14" fmla="*/ 35729 w 66281"/>
                <a:gd name="connsiteY14" fmla="*/ 31940 h 113620"/>
                <a:gd name="connsiteX15" fmla="*/ 22977 w 66281"/>
                <a:gd name="connsiteY15" fmla="*/ 22976 h 113620"/>
                <a:gd name="connsiteX16" fmla="*/ 35729 w 66281"/>
                <a:gd name="connsiteY16" fmla="*/ 14013 h 113620"/>
                <a:gd name="connsiteX17" fmla="*/ 48480 w 66281"/>
                <a:gd name="connsiteY17" fmla="*/ 22976 h 113620"/>
                <a:gd name="connsiteX18" fmla="*/ 35729 w 66281"/>
                <a:gd name="connsiteY18" fmla="*/ 31940 h 11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6281" h="113620">
                  <a:moveTo>
                    <a:pt x="35729" y="0"/>
                  </a:moveTo>
                  <a:lnTo>
                    <a:pt x="5176" y="22976"/>
                  </a:lnTo>
                  <a:lnTo>
                    <a:pt x="29290" y="41029"/>
                  </a:lnTo>
                  <a:lnTo>
                    <a:pt x="29290" y="80544"/>
                  </a:lnTo>
                  <a:lnTo>
                    <a:pt x="0" y="80544"/>
                  </a:lnTo>
                  <a:lnTo>
                    <a:pt x="0" y="91906"/>
                  </a:lnTo>
                  <a:lnTo>
                    <a:pt x="29038" y="91906"/>
                  </a:lnTo>
                  <a:lnTo>
                    <a:pt x="29038" y="101879"/>
                  </a:lnTo>
                  <a:lnTo>
                    <a:pt x="0" y="101879"/>
                  </a:lnTo>
                  <a:lnTo>
                    <a:pt x="0" y="113620"/>
                  </a:lnTo>
                  <a:lnTo>
                    <a:pt x="42168" y="113620"/>
                  </a:lnTo>
                  <a:lnTo>
                    <a:pt x="42168" y="41029"/>
                  </a:lnTo>
                  <a:lnTo>
                    <a:pt x="66282" y="22976"/>
                  </a:lnTo>
                  <a:lnTo>
                    <a:pt x="35729" y="0"/>
                  </a:lnTo>
                  <a:close/>
                  <a:moveTo>
                    <a:pt x="35729" y="31940"/>
                  </a:moveTo>
                  <a:lnTo>
                    <a:pt x="22977" y="22976"/>
                  </a:lnTo>
                  <a:lnTo>
                    <a:pt x="35729" y="14013"/>
                  </a:lnTo>
                  <a:lnTo>
                    <a:pt x="48480" y="22976"/>
                  </a:lnTo>
                  <a:lnTo>
                    <a:pt x="35729" y="31940"/>
                  </a:lnTo>
                  <a:close/>
                </a:path>
              </a:pathLst>
            </a:custGeom>
            <a:solidFill>
              <a:srgbClr val="FFDA44"/>
            </a:solidFill>
            <a:ln w="1262" cap="flat">
              <a:noFill/>
              <a:prstDash val="solid"/>
              <a:miter/>
            </a:ln>
          </p:spPr>
          <p:txBody>
            <a:bodyPr rtlCol="0" anchor="ctr"/>
            <a:lstStyle/>
            <a:p>
              <a:endParaRPr lang="en-QA"/>
            </a:p>
          </p:txBody>
        </p:sp>
        <p:sp>
          <p:nvSpPr>
            <p:cNvPr id="9415" name="Freeform 9414">
              <a:extLst>
                <a:ext uri="{FF2B5EF4-FFF2-40B4-BE49-F238E27FC236}">
                  <a16:creationId xmlns:a16="http://schemas.microsoft.com/office/drawing/2014/main" id="{CA052AF2-1616-5BB6-954F-60170D093CFF}"/>
                </a:ext>
              </a:extLst>
            </p:cNvPr>
            <p:cNvSpPr/>
            <p:nvPr/>
          </p:nvSpPr>
          <p:spPr>
            <a:xfrm>
              <a:off x="6473782" y="8381909"/>
              <a:ext cx="67961" cy="114756"/>
            </a:xfrm>
            <a:custGeom>
              <a:avLst/>
              <a:gdLst>
                <a:gd name="connsiteX0" fmla="*/ 36739 w 67961"/>
                <a:gd name="connsiteY0" fmla="*/ 0 h 114756"/>
                <a:gd name="connsiteX1" fmla="*/ 67961 w 67961"/>
                <a:gd name="connsiteY1" fmla="*/ 23481 h 114756"/>
                <a:gd name="connsiteX2" fmla="*/ 43430 w 67961"/>
                <a:gd name="connsiteY2" fmla="*/ 41850 h 114756"/>
                <a:gd name="connsiteX3" fmla="*/ 43430 w 67961"/>
                <a:gd name="connsiteY3" fmla="*/ 114756 h 114756"/>
                <a:gd name="connsiteX4" fmla="*/ 0 w 67961"/>
                <a:gd name="connsiteY4" fmla="*/ 114756 h 114756"/>
                <a:gd name="connsiteX5" fmla="*/ 0 w 67961"/>
                <a:gd name="connsiteY5" fmla="*/ 101753 h 114756"/>
                <a:gd name="connsiteX6" fmla="*/ 29038 w 67961"/>
                <a:gd name="connsiteY6" fmla="*/ 101753 h 114756"/>
                <a:gd name="connsiteX7" fmla="*/ 29038 w 67961"/>
                <a:gd name="connsiteY7" fmla="*/ 93042 h 114756"/>
                <a:gd name="connsiteX8" fmla="*/ 0 w 67961"/>
                <a:gd name="connsiteY8" fmla="*/ 93042 h 114756"/>
                <a:gd name="connsiteX9" fmla="*/ 0 w 67961"/>
                <a:gd name="connsiteY9" fmla="*/ 80417 h 114756"/>
                <a:gd name="connsiteX10" fmla="*/ 29290 w 67961"/>
                <a:gd name="connsiteY10" fmla="*/ 80417 h 114756"/>
                <a:gd name="connsiteX11" fmla="*/ 29290 w 67961"/>
                <a:gd name="connsiteY11" fmla="*/ 41850 h 114756"/>
                <a:gd name="connsiteX12" fmla="*/ 4760 w 67961"/>
                <a:gd name="connsiteY12" fmla="*/ 23481 h 114756"/>
                <a:gd name="connsiteX13" fmla="*/ 35982 w 67961"/>
                <a:gd name="connsiteY13" fmla="*/ 0 h 114756"/>
                <a:gd name="connsiteX14" fmla="*/ 36360 w 67961"/>
                <a:gd name="connsiteY14" fmla="*/ 505 h 114756"/>
                <a:gd name="connsiteX15" fmla="*/ 36739 w 67961"/>
                <a:gd name="connsiteY15" fmla="*/ 0 h 114756"/>
                <a:gd name="connsiteX16" fmla="*/ 36360 w 67961"/>
                <a:gd name="connsiteY16" fmla="*/ 1300 h 114756"/>
                <a:gd name="connsiteX17" fmla="*/ 6855 w 67961"/>
                <a:gd name="connsiteY17" fmla="*/ 23481 h 114756"/>
                <a:gd name="connsiteX18" fmla="*/ 30552 w 67961"/>
                <a:gd name="connsiteY18" fmla="*/ 41219 h 114756"/>
                <a:gd name="connsiteX19" fmla="*/ 30552 w 67961"/>
                <a:gd name="connsiteY19" fmla="*/ 81680 h 114756"/>
                <a:gd name="connsiteX20" fmla="*/ 1263 w 67961"/>
                <a:gd name="connsiteY20" fmla="*/ 81680 h 114756"/>
                <a:gd name="connsiteX21" fmla="*/ 1263 w 67961"/>
                <a:gd name="connsiteY21" fmla="*/ 91779 h 114756"/>
                <a:gd name="connsiteX22" fmla="*/ 30300 w 67961"/>
                <a:gd name="connsiteY22" fmla="*/ 91779 h 114756"/>
                <a:gd name="connsiteX23" fmla="*/ 30300 w 67961"/>
                <a:gd name="connsiteY23" fmla="*/ 103015 h 114756"/>
                <a:gd name="connsiteX24" fmla="*/ 1263 w 67961"/>
                <a:gd name="connsiteY24" fmla="*/ 103015 h 114756"/>
                <a:gd name="connsiteX25" fmla="*/ 1263 w 67961"/>
                <a:gd name="connsiteY25" fmla="*/ 113494 h 114756"/>
                <a:gd name="connsiteX26" fmla="*/ 42168 w 67961"/>
                <a:gd name="connsiteY26" fmla="*/ 113494 h 114756"/>
                <a:gd name="connsiteX27" fmla="*/ 42168 w 67961"/>
                <a:gd name="connsiteY27" fmla="*/ 41219 h 114756"/>
                <a:gd name="connsiteX28" fmla="*/ 65865 w 67961"/>
                <a:gd name="connsiteY28" fmla="*/ 23481 h 114756"/>
                <a:gd name="connsiteX29" fmla="*/ 36360 w 67961"/>
                <a:gd name="connsiteY29" fmla="*/ 1300 h 114756"/>
                <a:gd name="connsiteX30" fmla="*/ 36360 w 67961"/>
                <a:gd name="connsiteY30" fmla="*/ 13748 h 114756"/>
                <a:gd name="connsiteX31" fmla="*/ 50210 w 67961"/>
                <a:gd name="connsiteY31" fmla="*/ 23481 h 114756"/>
                <a:gd name="connsiteX32" fmla="*/ 36360 w 67961"/>
                <a:gd name="connsiteY32" fmla="*/ 33214 h 114756"/>
                <a:gd name="connsiteX33" fmla="*/ 22511 w 67961"/>
                <a:gd name="connsiteY33" fmla="*/ 23481 h 114756"/>
                <a:gd name="connsiteX34" fmla="*/ 36360 w 67961"/>
                <a:gd name="connsiteY34" fmla="*/ 13748 h 114756"/>
                <a:gd name="connsiteX35" fmla="*/ 24707 w 67961"/>
                <a:gd name="connsiteY35" fmla="*/ 23481 h 114756"/>
                <a:gd name="connsiteX36" fmla="*/ 36360 w 67961"/>
                <a:gd name="connsiteY36" fmla="*/ 31675 h 114756"/>
                <a:gd name="connsiteX37" fmla="*/ 48013 w 67961"/>
                <a:gd name="connsiteY37" fmla="*/ 23481 h 114756"/>
                <a:gd name="connsiteX38" fmla="*/ 36360 w 67961"/>
                <a:gd name="connsiteY38" fmla="*/ 15288 h 114756"/>
                <a:gd name="connsiteX39" fmla="*/ 24707 w 67961"/>
                <a:gd name="connsiteY39" fmla="*/ 23481 h 114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7961" h="114756">
                  <a:moveTo>
                    <a:pt x="36739" y="0"/>
                  </a:moveTo>
                  <a:lnTo>
                    <a:pt x="67961" y="23481"/>
                  </a:lnTo>
                  <a:lnTo>
                    <a:pt x="43430" y="41850"/>
                  </a:lnTo>
                  <a:lnTo>
                    <a:pt x="43430" y="114756"/>
                  </a:lnTo>
                  <a:lnTo>
                    <a:pt x="0" y="114756"/>
                  </a:lnTo>
                  <a:lnTo>
                    <a:pt x="0" y="101753"/>
                  </a:lnTo>
                  <a:lnTo>
                    <a:pt x="29038" y="101753"/>
                  </a:lnTo>
                  <a:lnTo>
                    <a:pt x="29038" y="93042"/>
                  </a:lnTo>
                  <a:lnTo>
                    <a:pt x="0" y="93042"/>
                  </a:lnTo>
                  <a:lnTo>
                    <a:pt x="0" y="80417"/>
                  </a:lnTo>
                  <a:lnTo>
                    <a:pt x="29290" y="80417"/>
                  </a:lnTo>
                  <a:lnTo>
                    <a:pt x="29290" y="41850"/>
                  </a:lnTo>
                  <a:lnTo>
                    <a:pt x="4760" y="23481"/>
                  </a:lnTo>
                  <a:lnTo>
                    <a:pt x="35982" y="0"/>
                  </a:lnTo>
                  <a:lnTo>
                    <a:pt x="36360" y="505"/>
                  </a:lnTo>
                  <a:lnTo>
                    <a:pt x="36739" y="0"/>
                  </a:lnTo>
                  <a:close/>
                  <a:moveTo>
                    <a:pt x="36360" y="1300"/>
                  </a:moveTo>
                  <a:lnTo>
                    <a:pt x="6855" y="23481"/>
                  </a:lnTo>
                  <a:lnTo>
                    <a:pt x="30552" y="41219"/>
                  </a:lnTo>
                  <a:lnTo>
                    <a:pt x="30552" y="81680"/>
                  </a:lnTo>
                  <a:lnTo>
                    <a:pt x="1263" y="81680"/>
                  </a:lnTo>
                  <a:lnTo>
                    <a:pt x="1263" y="91779"/>
                  </a:lnTo>
                  <a:lnTo>
                    <a:pt x="30300" y="91779"/>
                  </a:lnTo>
                  <a:lnTo>
                    <a:pt x="30300" y="103015"/>
                  </a:lnTo>
                  <a:lnTo>
                    <a:pt x="1263" y="103015"/>
                  </a:lnTo>
                  <a:lnTo>
                    <a:pt x="1263" y="113494"/>
                  </a:lnTo>
                  <a:lnTo>
                    <a:pt x="42168" y="113494"/>
                  </a:lnTo>
                  <a:lnTo>
                    <a:pt x="42168" y="41219"/>
                  </a:lnTo>
                  <a:lnTo>
                    <a:pt x="65865" y="23481"/>
                  </a:lnTo>
                  <a:lnTo>
                    <a:pt x="36360" y="1300"/>
                  </a:lnTo>
                  <a:close/>
                  <a:moveTo>
                    <a:pt x="36360" y="13748"/>
                  </a:moveTo>
                  <a:lnTo>
                    <a:pt x="50210" y="23481"/>
                  </a:lnTo>
                  <a:lnTo>
                    <a:pt x="36360" y="33214"/>
                  </a:lnTo>
                  <a:lnTo>
                    <a:pt x="22511" y="23481"/>
                  </a:lnTo>
                  <a:lnTo>
                    <a:pt x="36360" y="13748"/>
                  </a:lnTo>
                  <a:close/>
                  <a:moveTo>
                    <a:pt x="24707" y="23481"/>
                  </a:moveTo>
                  <a:lnTo>
                    <a:pt x="36360" y="31675"/>
                  </a:lnTo>
                  <a:lnTo>
                    <a:pt x="48013" y="23481"/>
                  </a:lnTo>
                  <a:lnTo>
                    <a:pt x="36360" y="15288"/>
                  </a:lnTo>
                  <a:lnTo>
                    <a:pt x="24707" y="23481"/>
                  </a:lnTo>
                  <a:close/>
                </a:path>
              </a:pathLst>
            </a:custGeom>
            <a:solidFill>
              <a:srgbClr val="000000"/>
            </a:solidFill>
            <a:ln w="1262" cap="flat">
              <a:noFill/>
              <a:prstDash val="solid"/>
              <a:miter/>
            </a:ln>
          </p:spPr>
          <p:txBody>
            <a:bodyPr rtlCol="0" anchor="ctr"/>
            <a:lstStyle/>
            <a:p>
              <a:endParaRPr lang="en-QA"/>
            </a:p>
          </p:txBody>
        </p:sp>
        <p:sp>
          <p:nvSpPr>
            <p:cNvPr id="9416" name="Freeform 9415">
              <a:extLst>
                <a:ext uri="{FF2B5EF4-FFF2-40B4-BE49-F238E27FC236}">
                  <a16:creationId xmlns:a16="http://schemas.microsoft.com/office/drawing/2014/main" id="{443E800D-C06B-8FD8-3B89-8EB19446C568}"/>
                </a:ext>
              </a:extLst>
            </p:cNvPr>
            <p:cNvSpPr/>
            <p:nvPr/>
          </p:nvSpPr>
          <p:spPr>
            <a:xfrm>
              <a:off x="6390962" y="8286468"/>
              <a:ext cx="151248" cy="63374"/>
            </a:xfrm>
            <a:custGeom>
              <a:avLst/>
              <a:gdLst>
                <a:gd name="connsiteX0" fmla="*/ 87240 w 151248"/>
                <a:gd name="connsiteY0" fmla="*/ 63374 h 63374"/>
                <a:gd name="connsiteX1" fmla="*/ 87240 w 151248"/>
                <a:gd name="connsiteY1" fmla="*/ 28152 h 63374"/>
                <a:gd name="connsiteX2" fmla="*/ 118802 w 151248"/>
                <a:gd name="connsiteY2" fmla="*/ 0 h 63374"/>
                <a:gd name="connsiteX3" fmla="*/ 151249 w 151248"/>
                <a:gd name="connsiteY3" fmla="*/ 27774 h 63374"/>
                <a:gd name="connsiteX4" fmla="*/ 151249 w 151248"/>
                <a:gd name="connsiteY4" fmla="*/ 63374 h 63374"/>
                <a:gd name="connsiteX5" fmla="*/ 87240 w 151248"/>
                <a:gd name="connsiteY5" fmla="*/ 63374 h 63374"/>
                <a:gd name="connsiteX6" fmla="*/ 0 w 151248"/>
                <a:gd name="connsiteY6" fmla="*/ 63374 h 63374"/>
                <a:gd name="connsiteX7" fmla="*/ 0 w 151248"/>
                <a:gd name="connsiteY7" fmla="*/ 32697 h 63374"/>
                <a:gd name="connsiteX8" fmla="*/ 24745 w 151248"/>
                <a:gd name="connsiteY8" fmla="*/ 9089 h 63374"/>
                <a:gd name="connsiteX9" fmla="*/ 50248 w 151248"/>
                <a:gd name="connsiteY9" fmla="*/ 32319 h 63374"/>
                <a:gd name="connsiteX10" fmla="*/ 50248 w 151248"/>
                <a:gd name="connsiteY10" fmla="*/ 63249 h 63374"/>
                <a:gd name="connsiteX11" fmla="*/ 0 w 151248"/>
                <a:gd name="connsiteY11" fmla="*/ 63249 h 63374"/>
                <a:gd name="connsiteX12" fmla="*/ 0 w 151248"/>
                <a:gd name="connsiteY12" fmla="*/ 63374 h 63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248" h="63374">
                  <a:moveTo>
                    <a:pt x="87240" y="63374"/>
                  </a:moveTo>
                  <a:lnTo>
                    <a:pt x="87240" y="28152"/>
                  </a:lnTo>
                  <a:cubicBezTo>
                    <a:pt x="87240" y="28152"/>
                    <a:pt x="87366" y="0"/>
                    <a:pt x="118802" y="0"/>
                  </a:cubicBezTo>
                  <a:cubicBezTo>
                    <a:pt x="150112" y="0"/>
                    <a:pt x="151249" y="27774"/>
                    <a:pt x="151249" y="27774"/>
                  </a:cubicBezTo>
                  <a:lnTo>
                    <a:pt x="151249" y="63374"/>
                  </a:lnTo>
                  <a:lnTo>
                    <a:pt x="87240" y="63374"/>
                  </a:lnTo>
                  <a:close/>
                  <a:moveTo>
                    <a:pt x="0" y="63374"/>
                  </a:moveTo>
                  <a:lnTo>
                    <a:pt x="0" y="32697"/>
                  </a:lnTo>
                  <a:cubicBezTo>
                    <a:pt x="0" y="32697"/>
                    <a:pt x="126" y="9089"/>
                    <a:pt x="24745" y="9089"/>
                  </a:cubicBezTo>
                  <a:cubicBezTo>
                    <a:pt x="49364" y="9089"/>
                    <a:pt x="50248" y="32319"/>
                    <a:pt x="50248" y="32319"/>
                  </a:cubicBezTo>
                  <a:lnTo>
                    <a:pt x="50248" y="63249"/>
                  </a:lnTo>
                  <a:lnTo>
                    <a:pt x="0" y="63249"/>
                  </a:lnTo>
                  <a:lnTo>
                    <a:pt x="0" y="63374"/>
                  </a:lnTo>
                  <a:close/>
                </a:path>
              </a:pathLst>
            </a:custGeom>
            <a:solidFill>
              <a:srgbClr val="000000"/>
            </a:solidFill>
            <a:ln w="1262" cap="flat">
              <a:noFill/>
              <a:prstDash val="solid"/>
              <a:miter/>
            </a:ln>
          </p:spPr>
          <p:txBody>
            <a:bodyPr rtlCol="0" anchor="ctr"/>
            <a:lstStyle/>
            <a:p>
              <a:endParaRPr lang="en-QA"/>
            </a:p>
          </p:txBody>
        </p:sp>
        <p:sp>
          <p:nvSpPr>
            <p:cNvPr id="9417" name="Freeform 9416">
              <a:extLst>
                <a:ext uri="{FF2B5EF4-FFF2-40B4-BE49-F238E27FC236}">
                  <a16:creationId xmlns:a16="http://schemas.microsoft.com/office/drawing/2014/main" id="{77D78948-CAD6-2D41-11BB-98EA60B6852F}"/>
                </a:ext>
              </a:extLst>
            </p:cNvPr>
            <p:cNvSpPr/>
            <p:nvPr/>
          </p:nvSpPr>
          <p:spPr>
            <a:xfrm>
              <a:off x="6389194" y="8198728"/>
              <a:ext cx="241897" cy="151114"/>
            </a:xfrm>
            <a:custGeom>
              <a:avLst/>
              <a:gdLst>
                <a:gd name="connsiteX0" fmla="*/ 0 w 241897"/>
                <a:gd name="connsiteY0" fmla="*/ 151114 h 151114"/>
                <a:gd name="connsiteX1" fmla="*/ 0 w 241897"/>
                <a:gd name="connsiteY1" fmla="*/ 120437 h 151114"/>
                <a:gd name="connsiteX2" fmla="*/ 24745 w 241897"/>
                <a:gd name="connsiteY2" fmla="*/ 96829 h 151114"/>
                <a:gd name="connsiteX3" fmla="*/ 50248 w 241897"/>
                <a:gd name="connsiteY3" fmla="*/ 120059 h 151114"/>
                <a:gd name="connsiteX4" fmla="*/ 50248 w 241897"/>
                <a:gd name="connsiteY4" fmla="*/ 150989 h 151114"/>
                <a:gd name="connsiteX5" fmla="*/ 0 w 241897"/>
                <a:gd name="connsiteY5" fmla="*/ 150989 h 151114"/>
                <a:gd name="connsiteX6" fmla="*/ 0 w 241897"/>
                <a:gd name="connsiteY6" fmla="*/ 151114 h 151114"/>
                <a:gd name="connsiteX7" fmla="*/ 191649 w 241897"/>
                <a:gd name="connsiteY7" fmla="*/ 151114 h 151114"/>
                <a:gd name="connsiteX8" fmla="*/ 191649 w 241897"/>
                <a:gd name="connsiteY8" fmla="*/ 120437 h 151114"/>
                <a:gd name="connsiteX9" fmla="*/ 216394 w 241897"/>
                <a:gd name="connsiteY9" fmla="*/ 96829 h 151114"/>
                <a:gd name="connsiteX10" fmla="*/ 241897 w 241897"/>
                <a:gd name="connsiteY10" fmla="*/ 120059 h 151114"/>
                <a:gd name="connsiteX11" fmla="*/ 241897 w 241897"/>
                <a:gd name="connsiteY11" fmla="*/ 150989 h 151114"/>
                <a:gd name="connsiteX12" fmla="*/ 191649 w 241897"/>
                <a:gd name="connsiteY12" fmla="*/ 150989 h 151114"/>
                <a:gd name="connsiteX13" fmla="*/ 191649 w 241897"/>
                <a:gd name="connsiteY13" fmla="*/ 151114 h 151114"/>
                <a:gd name="connsiteX14" fmla="*/ 202254 w 241897"/>
                <a:gd name="connsiteY14" fmla="*/ 53023 h 151114"/>
                <a:gd name="connsiteX15" fmla="*/ 202254 w 241897"/>
                <a:gd name="connsiteY15" fmla="*/ 33202 h 151114"/>
                <a:gd name="connsiteX16" fmla="*/ 216521 w 241897"/>
                <a:gd name="connsiteY16" fmla="*/ 17926 h 151114"/>
                <a:gd name="connsiteX17" fmla="*/ 231292 w 241897"/>
                <a:gd name="connsiteY17" fmla="*/ 32950 h 151114"/>
                <a:gd name="connsiteX18" fmla="*/ 231292 w 241897"/>
                <a:gd name="connsiteY18" fmla="*/ 53023 h 151114"/>
                <a:gd name="connsiteX19" fmla="*/ 202254 w 241897"/>
                <a:gd name="connsiteY19" fmla="*/ 53023 h 151114"/>
                <a:gd name="connsiteX20" fmla="*/ 102768 w 241897"/>
                <a:gd name="connsiteY20" fmla="*/ 53023 h 151114"/>
                <a:gd name="connsiteX21" fmla="*/ 102768 w 241897"/>
                <a:gd name="connsiteY21" fmla="*/ 23102 h 151114"/>
                <a:gd name="connsiteX22" fmla="*/ 120822 w 241897"/>
                <a:gd name="connsiteY22" fmla="*/ 0 h 151114"/>
                <a:gd name="connsiteX23" fmla="*/ 139381 w 241897"/>
                <a:gd name="connsiteY23" fmla="*/ 22724 h 151114"/>
                <a:gd name="connsiteX24" fmla="*/ 139381 w 241897"/>
                <a:gd name="connsiteY24" fmla="*/ 53023 h 151114"/>
                <a:gd name="connsiteX25" fmla="*/ 102768 w 241897"/>
                <a:gd name="connsiteY25" fmla="*/ 53023 h 151114"/>
                <a:gd name="connsiteX26" fmla="*/ 10605 w 241897"/>
                <a:gd name="connsiteY26" fmla="*/ 53023 h 151114"/>
                <a:gd name="connsiteX27" fmla="*/ 10605 w 241897"/>
                <a:gd name="connsiteY27" fmla="*/ 33202 h 151114"/>
                <a:gd name="connsiteX28" fmla="*/ 24871 w 241897"/>
                <a:gd name="connsiteY28" fmla="*/ 17926 h 151114"/>
                <a:gd name="connsiteX29" fmla="*/ 39643 w 241897"/>
                <a:gd name="connsiteY29" fmla="*/ 32950 h 151114"/>
                <a:gd name="connsiteX30" fmla="*/ 39643 w 241897"/>
                <a:gd name="connsiteY30" fmla="*/ 53023 h 151114"/>
                <a:gd name="connsiteX31" fmla="*/ 10605 w 241897"/>
                <a:gd name="connsiteY31" fmla="*/ 53023 h 1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1897" h="151114">
                  <a:moveTo>
                    <a:pt x="0" y="151114"/>
                  </a:moveTo>
                  <a:lnTo>
                    <a:pt x="0" y="120437"/>
                  </a:lnTo>
                  <a:cubicBezTo>
                    <a:pt x="0" y="120437"/>
                    <a:pt x="126" y="96829"/>
                    <a:pt x="24745" y="96829"/>
                  </a:cubicBezTo>
                  <a:cubicBezTo>
                    <a:pt x="49364" y="96829"/>
                    <a:pt x="50248" y="120059"/>
                    <a:pt x="50248" y="120059"/>
                  </a:cubicBezTo>
                  <a:lnTo>
                    <a:pt x="50248" y="150989"/>
                  </a:lnTo>
                  <a:lnTo>
                    <a:pt x="0" y="150989"/>
                  </a:lnTo>
                  <a:lnTo>
                    <a:pt x="0" y="151114"/>
                  </a:lnTo>
                  <a:close/>
                  <a:moveTo>
                    <a:pt x="191649" y="151114"/>
                  </a:moveTo>
                  <a:lnTo>
                    <a:pt x="191649" y="120437"/>
                  </a:lnTo>
                  <a:cubicBezTo>
                    <a:pt x="191649" y="120437"/>
                    <a:pt x="191775" y="96829"/>
                    <a:pt x="216394" y="96829"/>
                  </a:cubicBezTo>
                  <a:cubicBezTo>
                    <a:pt x="241013" y="96829"/>
                    <a:pt x="241897" y="120059"/>
                    <a:pt x="241897" y="120059"/>
                  </a:cubicBezTo>
                  <a:lnTo>
                    <a:pt x="241897" y="150989"/>
                  </a:lnTo>
                  <a:lnTo>
                    <a:pt x="191649" y="150989"/>
                  </a:lnTo>
                  <a:lnTo>
                    <a:pt x="191649" y="151114"/>
                  </a:lnTo>
                  <a:close/>
                  <a:moveTo>
                    <a:pt x="202254" y="53023"/>
                  </a:moveTo>
                  <a:lnTo>
                    <a:pt x="202254" y="33202"/>
                  </a:lnTo>
                  <a:cubicBezTo>
                    <a:pt x="202254" y="33202"/>
                    <a:pt x="202380" y="17926"/>
                    <a:pt x="216521" y="17926"/>
                  </a:cubicBezTo>
                  <a:cubicBezTo>
                    <a:pt x="230787" y="17926"/>
                    <a:pt x="231292" y="32950"/>
                    <a:pt x="231292" y="32950"/>
                  </a:cubicBezTo>
                  <a:lnTo>
                    <a:pt x="231292" y="53023"/>
                  </a:lnTo>
                  <a:lnTo>
                    <a:pt x="202254" y="53023"/>
                  </a:lnTo>
                  <a:close/>
                  <a:moveTo>
                    <a:pt x="102768" y="53023"/>
                  </a:moveTo>
                  <a:lnTo>
                    <a:pt x="102768" y="23102"/>
                  </a:lnTo>
                  <a:cubicBezTo>
                    <a:pt x="102768" y="23102"/>
                    <a:pt x="102895" y="0"/>
                    <a:pt x="120822" y="0"/>
                  </a:cubicBezTo>
                  <a:cubicBezTo>
                    <a:pt x="138750" y="0"/>
                    <a:pt x="139381" y="22724"/>
                    <a:pt x="139381" y="22724"/>
                  </a:cubicBezTo>
                  <a:lnTo>
                    <a:pt x="139381" y="53023"/>
                  </a:lnTo>
                  <a:lnTo>
                    <a:pt x="102768" y="53023"/>
                  </a:lnTo>
                  <a:close/>
                  <a:moveTo>
                    <a:pt x="10605" y="53023"/>
                  </a:moveTo>
                  <a:lnTo>
                    <a:pt x="10605" y="33202"/>
                  </a:lnTo>
                  <a:cubicBezTo>
                    <a:pt x="10605" y="33202"/>
                    <a:pt x="10731" y="17926"/>
                    <a:pt x="24871" y="17926"/>
                  </a:cubicBezTo>
                  <a:cubicBezTo>
                    <a:pt x="39011" y="17926"/>
                    <a:pt x="39643" y="32950"/>
                    <a:pt x="39643" y="32950"/>
                  </a:cubicBezTo>
                  <a:lnTo>
                    <a:pt x="39643" y="53023"/>
                  </a:lnTo>
                  <a:lnTo>
                    <a:pt x="10605" y="53023"/>
                  </a:lnTo>
                  <a:close/>
                </a:path>
              </a:pathLst>
            </a:custGeom>
            <a:solidFill>
              <a:srgbClr val="000000"/>
            </a:solidFill>
            <a:ln w="1262" cap="flat">
              <a:noFill/>
              <a:prstDash val="solid"/>
              <a:miter/>
            </a:ln>
          </p:spPr>
          <p:txBody>
            <a:bodyPr rtlCol="0" anchor="ctr"/>
            <a:lstStyle/>
            <a:p>
              <a:endParaRPr lang="en-QA"/>
            </a:p>
          </p:txBody>
        </p:sp>
      </p:grpSp>
      <p:grpSp>
        <p:nvGrpSpPr>
          <p:cNvPr id="9423" name="Graphic 2">
            <a:extLst>
              <a:ext uri="{FF2B5EF4-FFF2-40B4-BE49-F238E27FC236}">
                <a16:creationId xmlns:a16="http://schemas.microsoft.com/office/drawing/2014/main" id="{CF1FDD7B-9CEC-0D0A-D216-D153B718F657}"/>
              </a:ext>
            </a:extLst>
          </p:cNvPr>
          <p:cNvGrpSpPr/>
          <p:nvPr/>
        </p:nvGrpSpPr>
        <p:grpSpPr>
          <a:xfrm>
            <a:off x="7697008" y="4590899"/>
            <a:ext cx="855664" cy="570413"/>
            <a:chOff x="6175703" y="7274619"/>
            <a:chExt cx="647668" cy="431756"/>
          </a:xfrm>
        </p:grpSpPr>
        <p:sp>
          <p:nvSpPr>
            <p:cNvPr id="9424" name="Freeform 9423">
              <a:extLst>
                <a:ext uri="{FF2B5EF4-FFF2-40B4-BE49-F238E27FC236}">
                  <a16:creationId xmlns:a16="http://schemas.microsoft.com/office/drawing/2014/main" id="{5B577E39-A4AF-4B2A-0B1A-9A5CFF473611}"/>
                </a:ext>
              </a:extLst>
            </p:cNvPr>
            <p:cNvSpPr/>
            <p:nvPr/>
          </p:nvSpPr>
          <p:spPr>
            <a:xfrm>
              <a:off x="6175703" y="7274619"/>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425" name="Freeform 9424">
              <a:extLst>
                <a:ext uri="{FF2B5EF4-FFF2-40B4-BE49-F238E27FC236}">
                  <a16:creationId xmlns:a16="http://schemas.microsoft.com/office/drawing/2014/main" id="{55AEE0DE-E5C1-CB80-ED71-2DEF7DAC7BBE}"/>
                </a:ext>
              </a:extLst>
            </p:cNvPr>
            <p:cNvSpPr/>
            <p:nvPr/>
          </p:nvSpPr>
          <p:spPr>
            <a:xfrm>
              <a:off x="6175703" y="7274619"/>
              <a:ext cx="647668" cy="431756"/>
            </a:xfrm>
            <a:custGeom>
              <a:avLst/>
              <a:gdLst>
                <a:gd name="connsiteX0" fmla="*/ 388853 w 647668"/>
                <a:gd name="connsiteY0" fmla="*/ 0 h 431756"/>
                <a:gd name="connsiteX1" fmla="*/ 257552 w 647668"/>
                <a:gd name="connsiteY1" fmla="*/ 0 h 431756"/>
                <a:gd name="connsiteX2" fmla="*/ 257552 w 647668"/>
                <a:gd name="connsiteY2" fmla="*/ 149852 h 431756"/>
                <a:gd name="connsiteX3" fmla="*/ 0 w 647668"/>
                <a:gd name="connsiteY3" fmla="*/ 149852 h 431756"/>
                <a:gd name="connsiteX4" fmla="*/ 0 w 647668"/>
                <a:gd name="connsiteY4" fmla="*/ 281146 h 431756"/>
                <a:gd name="connsiteX5" fmla="*/ 257552 w 647668"/>
                <a:gd name="connsiteY5" fmla="*/ 281146 h 431756"/>
                <a:gd name="connsiteX6" fmla="*/ 257552 w 647668"/>
                <a:gd name="connsiteY6" fmla="*/ 431756 h 431756"/>
                <a:gd name="connsiteX7" fmla="*/ 388853 w 647668"/>
                <a:gd name="connsiteY7" fmla="*/ 431756 h 431756"/>
                <a:gd name="connsiteX8" fmla="*/ 388853 w 647668"/>
                <a:gd name="connsiteY8" fmla="*/ 281146 h 431756"/>
                <a:gd name="connsiteX9" fmla="*/ 647668 w 647668"/>
                <a:gd name="connsiteY9" fmla="*/ 281146 h 431756"/>
                <a:gd name="connsiteX10" fmla="*/ 647668 w 647668"/>
                <a:gd name="connsiteY10" fmla="*/ 149852 h 431756"/>
                <a:gd name="connsiteX11" fmla="*/ 388853 w 647668"/>
                <a:gd name="connsiteY11" fmla="*/ 149852 h 431756"/>
                <a:gd name="connsiteX12" fmla="*/ 388853 w 647668"/>
                <a:gd name="connsiteY12"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7668" h="431756">
                  <a:moveTo>
                    <a:pt x="388853" y="0"/>
                  </a:moveTo>
                  <a:lnTo>
                    <a:pt x="257552" y="0"/>
                  </a:lnTo>
                  <a:lnTo>
                    <a:pt x="257552" y="149852"/>
                  </a:lnTo>
                  <a:lnTo>
                    <a:pt x="0" y="149852"/>
                  </a:lnTo>
                  <a:lnTo>
                    <a:pt x="0" y="281146"/>
                  </a:lnTo>
                  <a:lnTo>
                    <a:pt x="257552" y="281146"/>
                  </a:lnTo>
                  <a:lnTo>
                    <a:pt x="257552" y="431756"/>
                  </a:lnTo>
                  <a:lnTo>
                    <a:pt x="388853" y="431756"/>
                  </a:lnTo>
                  <a:lnTo>
                    <a:pt x="388853" y="281146"/>
                  </a:lnTo>
                  <a:lnTo>
                    <a:pt x="647668" y="281146"/>
                  </a:lnTo>
                  <a:lnTo>
                    <a:pt x="647668" y="149852"/>
                  </a:lnTo>
                  <a:lnTo>
                    <a:pt x="388853" y="149852"/>
                  </a:lnTo>
                  <a:lnTo>
                    <a:pt x="388853" y="0"/>
                  </a:lnTo>
                  <a:close/>
                </a:path>
              </a:pathLst>
            </a:custGeom>
            <a:solidFill>
              <a:srgbClr val="D80027"/>
            </a:solidFill>
            <a:ln w="1262" cap="flat">
              <a:noFill/>
              <a:prstDash val="solid"/>
              <a:miter/>
            </a:ln>
          </p:spPr>
          <p:txBody>
            <a:bodyPr rtlCol="0" anchor="ctr"/>
            <a:lstStyle/>
            <a:p>
              <a:endParaRPr lang="en-QA"/>
            </a:p>
          </p:txBody>
        </p:sp>
        <p:sp>
          <p:nvSpPr>
            <p:cNvPr id="9426" name="Freeform 9425">
              <a:extLst>
                <a:ext uri="{FF2B5EF4-FFF2-40B4-BE49-F238E27FC236}">
                  <a16:creationId xmlns:a16="http://schemas.microsoft.com/office/drawing/2014/main" id="{8BAA4936-0C63-C448-773A-7CC3B99F17F5}"/>
                </a:ext>
              </a:extLst>
            </p:cNvPr>
            <p:cNvSpPr/>
            <p:nvPr/>
          </p:nvSpPr>
          <p:spPr>
            <a:xfrm>
              <a:off x="6323922" y="7315143"/>
              <a:ext cx="349968" cy="349823"/>
            </a:xfrm>
            <a:custGeom>
              <a:avLst/>
              <a:gdLst>
                <a:gd name="connsiteX0" fmla="*/ 317143 w 349968"/>
                <a:gd name="connsiteY0" fmla="*/ 196815 h 349823"/>
                <a:gd name="connsiteX1" fmla="*/ 349968 w 349968"/>
                <a:gd name="connsiteY1" fmla="*/ 218655 h 349823"/>
                <a:gd name="connsiteX2" fmla="*/ 349968 w 349968"/>
                <a:gd name="connsiteY2" fmla="*/ 131168 h 349823"/>
                <a:gd name="connsiteX3" fmla="*/ 317143 w 349968"/>
                <a:gd name="connsiteY3" fmla="*/ 153008 h 349823"/>
                <a:gd name="connsiteX4" fmla="*/ 196825 w 349968"/>
                <a:gd name="connsiteY4" fmla="*/ 153008 h 349823"/>
                <a:gd name="connsiteX5" fmla="*/ 196825 w 349968"/>
                <a:gd name="connsiteY5" fmla="*/ 32824 h 349823"/>
                <a:gd name="connsiteX6" fmla="*/ 218667 w 349968"/>
                <a:gd name="connsiteY6" fmla="*/ 0 h 349823"/>
                <a:gd name="connsiteX7" fmla="*/ 131301 w 349968"/>
                <a:gd name="connsiteY7" fmla="*/ 0 h 349823"/>
                <a:gd name="connsiteX8" fmla="*/ 153143 w 349968"/>
                <a:gd name="connsiteY8" fmla="*/ 32824 h 349823"/>
                <a:gd name="connsiteX9" fmla="*/ 153143 w 349968"/>
                <a:gd name="connsiteY9" fmla="*/ 153008 h 349823"/>
                <a:gd name="connsiteX10" fmla="*/ 32825 w 349968"/>
                <a:gd name="connsiteY10" fmla="*/ 153008 h 349823"/>
                <a:gd name="connsiteX11" fmla="*/ 0 w 349968"/>
                <a:gd name="connsiteY11" fmla="*/ 131168 h 349823"/>
                <a:gd name="connsiteX12" fmla="*/ 0 w 349968"/>
                <a:gd name="connsiteY12" fmla="*/ 218655 h 349823"/>
                <a:gd name="connsiteX13" fmla="*/ 32825 w 349968"/>
                <a:gd name="connsiteY13" fmla="*/ 196815 h 349823"/>
                <a:gd name="connsiteX14" fmla="*/ 153143 w 349968"/>
                <a:gd name="connsiteY14" fmla="*/ 196815 h 349823"/>
                <a:gd name="connsiteX15" fmla="*/ 153143 w 349968"/>
                <a:gd name="connsiteY15" fmla="*/ 316999 h 349823"/>
                <a:gd name="connsiteX16" fmla="*/ 131301 w 349968"/>
                <a:gd name="connsiteY16" fmla="*/ 349823 h 349823"/>
                <a:gd name="connsiteX17" fmla="*/ 218667 w 349968"/>
                <a:gd name="connsiteY17" fmla="*/ 349823 h 349823"/>
                <a:gd name="connsiteX18" fmla="*/ 196825 w 349968"/>
                <a:gd name="connsiteY18" fmla="*/ 316999 h 349823"/>
                <a:gd name="connsiteX19" fmla="*/ 196825 w 349968"/>
                <a:gd name="connsiteY19" fmla="*/ 196815 h 349823"/>
                <a:gd name="connsiteX20" fmla="*/ 317143 w 349968"/>
                <a:gd name="connsiteY20" fmla="*/ 196815 h 349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9968" h="349823">
                  <a:moveTo>
                    <a:pt x="317143" y="196815"/>
                  </a:moveTo>
                  <a:lnTo>
                    <a:pt x="349968" y="218655"/>
                  </a:lnTo>
                  <a:lnTo>
                    <a:pt x="349968" y="131168"/>
                  </a:lnTo>
                  <a:lnTo>
                    <a:pt x="317143" y="153008"/>
                  </a:lnTo>
                  <a:lnTo>
                    <a:pt x="196825" y="153008"/>
                  </a:lnTo>
                  <a:lnTo>
                    <a:pt x="196825" y="32824"/>
                  </a:lnTo>
                  <a:lnTo>
                    <a:pt x="218667" y="0"/>
                  </a:lnTo>
                  <a:lnTo>
                    <a:pt x="131301" y="0"/>
                  </a:lnTo>
                  <a:lnTo>
                    <a:pt x="153143" y="32824"/>
                  </a:lnTo>
                  <a:lnTo>
                    <a:pt x="153143" y="153008"/>
                  </a:lnTo>
                  <a:lnTo>
                    <a:pt x="32825" y="153008"/>
                  </a:lnTo>
                  <a:lnTo>
                    <a:pt x="0" y="131168"/>
                  </a:lnTo>
                  <a:lnTo>
                    <a:pt x="0" y="218655"/>
                  </a:lnTo>
                  <a:lnTo>
                    <a:pt x="32825" y="196815"/>
                  </a:lnTo>
                  <a:lnTo>
                    <a:pt x="153143" y="196815"/>
                  </a:lnTo>
                  <a:lnTo>
                    <a:pt x="153143" y="316999"/>
                  </a:lnTo>
                  <a:lnTo>
                    <a:pt x="131301" y="349823"/>
                  </a:lnTo>
                  <a:lnTo>
                    <a:pt x="218667" y="349823"/>
                  </a:lnTo>
                  <a:lnTo>
                    <a:pt x="196825" y="316999"/>
                  </a:lnTo>
                  <a:lnTo>
                    <a:pt x="196825" y="196815"/>
                  </a:lnTo>
                  <a:lnTo>
                    <a:pt x="317143" y="196815"/>
                  </a:lnTo>
                  <a:close/>
                </a:path>
              </a:pathLst>
            </a:custGeom>
            <a:solidFill>
              <a:srgbClr val="FFDA44"/>
            </a:solidFill>
            <a:ln w="1262" cap="flat">
              <a:noFill/>
              <a:prstDash val="solid"/>
              <a:miter/>
            </a:ln>
          </p:spPr>
          <p:txBody>
            <a:bodyPr rtlCol="0" anchor="ctr"/>
            <a:lstStyle/>
            <a:p>
              <a:endParaRPr lang="en-QA"/>
            </a:p>
          </p:txBody>
        </p:sp>
      </p:grpSp>
      <p:grpSp>
        <p:nvGrpSpPr>
          <p:cNvPr id="9427" name="Graphic 2">
            <a:extLst>
              <a:ext uri="{FF2B5EF4-FFF2-40B4-BE49-F238E27FC236}">
                <a16:creationId xmlns:a16="http://schemas.microsoft.com/office/drawing/2014/main" id="{66CB9036-80E6-F347-F04C-7B9435BD8076}"/>
              </a:ext>
            </a:extLst>
          </p:cNvPr>
          <p:cNvGrpSpPr/>
          <p:nvPr/>
        </p:nvGrpSpPr>
        <p:grpSpPr>
          <a:xfrm>
            <a:off x="7697008" y="9944777"/>
            <a:ext cx="855664" cy="570413"/>
            <a:chOff x="6175703" y="11327067"/>
            <a:chExt cx="647668" cy="431756"/>
          </a:xfrm>
        </p:grpSpPr>
        <p:sp>
          <p:nvSpPr>
            <p:cNvPr id="9428" name="Freeform 9427">
              <a:extLst>
                <a:ext uri="{FF2B5EF4-FFF2-40B4-BE49-F238E27FC236}">
                  <a16:creationId xmlns:a16="http://schemas.microsoft.com/office/drawing/2014/main" id="{63C1B07B-8090-2F8C-ED1C-E5FB687741F8}"/>
                </a:ext>
              </a:extLst>
            </p:cNvPr>
            <p:cNvSpPr/>
            <p:nvPr/>
          </p:nvSpPr>
          <p:spPr>
            <a:xfrm>
              <a:off x="6175703" y="11327067"/>
              <a:ext cx="647668" cy="431756"/>
            </a:xfrm>
            <a:custGeom>
              <a:avLst/>
              <a:gdLst>
                <a:gd name="connsiteX0" fmla="*/ 0 w 647668"/>
                <a:gd name="connsiteY0" fmla="*/ 0 h 431756"/>
                <a:gd name="connsiteX1" fmla="*/ 647668 w 647668"/>
                <a:gd name="connsiteY1" fmla="*/ 431756 h 431756"/>
                <a:gd name="connsiteX2" fmla="*/ 0 w 647668"/>
                <a:gd name="connsiteY2" fmla="*/ 431756 h 431756"/>
                <a:gd name="connsiteX3" fmla="*/ 0 w 647668"/>
                <a:gd name="connsiteY3" fmla="*/ 0 h 431756"/>
              </a:gdLst>
              <a:ahLst/>
              <a:cxnLst>
                <a:cxn ang="0">
                  <a:pos x="connsiteX0" y="connsiteY0"/>
                </a:cxn>
                <a:cxn ang="0">
                  <a:pos x="connsiteX1" y="connsiteY1"/>
                </a:cxn>
                <a:cxn ang="0">
                  <a:pos x="connsiteX2" y="connsiteY2"/>
                </a:cxn>
                <a:cxn ang="0">
                  <a:pos x="connsiteX3" y="connsiteY3"/>
                </a:cxn>
              </a:cxnLst>
              <a:rect l="l" t="t" r="r" b="b"/>
              <a:pathLst>
                <a:path w="647668" h="431756">
                  <a:moveTo>
                    <a:pt x="0" y="0"/>
                  </a:moveTo>
                  <a:lnTo>
                    <a:pt x="647668" y="431756"/>
                  </a:lnTo>
                  <a:lnTo>
                    <a:pt x="0" y="431756"/>
                  </a:lnTo>
                  <a:lnTo>
                    <a:pt x="0" y="0"/>
                  </a:lnTo>
                  <a:close/>
                </a:path>
              </a:pathLst>
            </a:custGeom>
            <a:solidFill>
              <a:srgbClr val="FDEB01"/>
            </a:solidFill>
            <a:ln w="1262" cap="flat">
              <a:noFill/>
              <a:prstDash val="solid"/>
              <a:miter/>
            </a:ln>
          </p:spPr>
          <p:txBody>
            <a:bodyPr rtlCol="0" anchor="ctr"/>
            <a:lstStyle/>
            <a:p>
              <a:endParaRPr lang="en-QA"/>
            </a:p>
          </p:txBody>
        </p:sp>
        <p:sp>
          <p:nvSpPr>
            <p:cNvPr id="9429" name="Freeform 9428">
              <a:extLst>
                <a:ext uri="{FF2B5EF4-FFF2-40B4-BE49-F238E27FC236}">
                  <a16:creationId xmlns:a16="http://schemas.microsoft.com/office/drawing/2014/main" id="{49A6AB09-1ABA-E866-4906-EFF7D96994FE}"/>
                </a:ext>
              </a:extLst>
            </p:cNvPr>
            <p:cNvSpPr/>
            <p:nvPr/>
          </p:nvSpPr>
          <p:spPr>
            <a:xfrm>
              <a:off x="6175703" y="11327067"/>
              <a:ext cx="647668" cy="431756"/>
            </a:xfrm>
            <a:custGeom>
              <a:avLst/>
              <a:gdLst>
                <a:gd name="connsiteX0" fmla="*/ 647668 w 647668"/>
                <a:gd name="connsiteY0" fmla="*/ 0 h 431756"/>
                <a:gd name="connsiteX1" fmla="*/ 647668 w 647668"/>
                <a:gd name="connsiteY1" fmla="*/ 431756 h 431756"/>
                <a:gd name="connsiteX2" fmla="*/ 0 w 647668"/>
                <a:gd name="connsiteY2" fmla="*/ 0 h 431756"/>
                <a:gd name="connsiteX3" fmla="*/ 647668 w 647668"/>
                <a:gd name="connsiteY3" fmla="*/ 0 h 431756"/>
              </a:gdLst>
              <a:ahLst/>
              <a:cxnLst>
                <a:cxn ang="0">
                  <a:pos x="connsiteX0" y="connsiteY0"/>
                </a:cxn>
                <a:cxn ang="0">
                  <a:pos x="connsiteX1" y="connsiteY1"/>
                </a:cxn>
                <a:cxn ang="0">
                  <a:pos x="connsiteX2" y="connsiteY2"/>
                </a:cxn>
                <a:cxn ang="0">
                  <a:pos x="connsiteX3" y="connsiteY3"/>
                </a:cxn>
              </a:cxnLst>
              <a:rect l="l" t="t" r="r" b="b"/>
              <a:pathLst>
                <a:path w="647668" h="431756">
                  <a:moveTo>
                    <a:pt x="647668" y="0"/>
                  </a:moveTo>
                  <a:lnTo>
                    <a:pt x="647668" y="431756"/>
                  </a:lnTo>
                  <a:lnTo>
                    <a:pt x="0" y="0"/>
                  </a:lnTo>
                  <a:lnTo>
                    <a:pt x="647668" y="0"/>
                  </a:lnTo>
                  <a:close/>
                </a:path>
              </a:pathLst>
            </a:custGeom>
            <a:solidFill>
              <a:srgbClr val="58A846"/>
            </a:solidFill>
            <a:ln w="1262" cap="flat">
              <a:noFill/>
              <a:prstDash val="solid"/>
              <a:miter/>
            </a:ln>
          </p:spPr>
          <p:txBody>
            <a:bodyPr rtlCol="0" anchor="ctr"/>
            <a:lstStyle/>
            <a:p>
              <a:endParaRPr lang="en-QA"/>
            </a:p>
          </p:txBody>
        </p:sp>
        <p:sp>
          <p:nvSpPr>
            <p:cNvPr id="9430" name="Freeform 9429">
              <a:extLst>
                <a:ext uri="{FF2B5EF4-FFF2-40B4-BE49-F238E27FC236}">
                  <a16:creationId xmlns:a16="http://schemas.microsoft.com/office/drawing/2014/main" id="{E1D29DDF-540C-D462-D2AF-5A403AEA2971}"/>
                </a:ext>
              </a:extLst>
            </p:cNvPr>
            <p:cNvSpPr/>
            <p:nvPr/>
          </p:nvSpPr>
          <p:spPr>
            <a:xfrm>
              <a:off x="6391593" y="11440043"/>
              <a:ext cx="215889" cy="205804"/>
            </a:xfrm>
            <a:custGeom>
              <a:avLst/>
              <a:gdLst>
                <a:gd name="connsiteX0" fmla="*/ 148964 w 215889"/>
                <a:gd name="connsiteY0" fmla="*/ 126649 h 205804"/>
                <a:gd name="connsiteX1" fmla="*/ 215889 w 215889"/>
                <a:gd name="connsiteY1" fmla="*/ 78436 h 205804"/>
                <a:gd name="connsiteX2" fmla="*/ 133132 w 215889"/>
                <a:gd name="connsiteY2" fmla="*/ 78436 h 205804"/>
                <a:gd name="connsiteX3" fmla="*/ 107945 w 215889"/>
                <a:gd name="connsiteY3" fmla="*/ 0 h 205804"/>
                <a:gd name="connsiteX4" fmla="*/ 82757 w 215889"/>
                <a:gd name="connsiteY4" fmla="*/ 78436 h 205804"/>
                <a:gd name="connsiteX5" fmla="*/ 0 w 215889"/>
                <a:gd name="connsiteY5" fmla="*/ 78436 h 205804"/>
                <a:gd name="connsiteX6" fmla="*/ 66925 w 215889"/>
                <a:gd name="connsiteY6" fmla="*/ 126649 h 205804"/>
                <a:gd name="connsiteX7" fmla="*/ 41019 w 215889"/>
                <a:gd name="connsiteY7" fmla="*/ 205804 h 205804"/>
                <a:gd name="connsiteX8" fmla="*/ 107945 w 215889"/>
                <a:gd name="connsiteY8" fmla="*/ 157591 h 205804"/>
                <a:gd name="connsiteX9" fmla="*/ 174870 w 215889"/>
                <a:gd name="connsiteY9" fmla="*/ 205804 h 205804"/>
                <a:gd name="connsiteX10" fmla="*/ 148964 w 215889"/>
                <a:gd name="connsiteY10" fmla="*/ 126649 h 20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889" h="205804">
                  <a:moveTo>
                    <a:pt x="148964" y="126649"/>
                  </a:moveTo>
                  <a:lnTo>
                    <a:pt x="215889" y="78436"/>
                  </a:lnTo>
                  <a:lnTo>
                    <a:pt x="133132" y="78436"/>
                  </a:lnTo>
                  <a:lnTo>
                    <a:pt x="107945" y="0"/>
                  </a:lnTo>
                  <a:lnTo>
                    <a:pt x="82757" y="78436"/>
                  </a:lnTo>
                  <a:lnTo>
                    <a:pt x="0" y="78436"/>
                  </a:lnTo>
                  <a:lnTo>
                    <a:pt x="66925" y="126649"/>
                  </a:lnTo>
                  <a:lnTo>
                    <a:pt x="41019" y="205804"/>
                  </a:lnTo>
                  <a:lnTo>
                    <a:pt x="107945" y="157591"/>
                  </a:lnTo>
                  <a:lnTo>
                    <a:pt x="174870" y="205804"/>
                  </a:lnTo>
                  <a:lnTo>
                    <a:pt x="148964" y="126649"/>
                  </a:lnTo>
                  <a:close/>
                </a:path>
              </a:pathLst>
            </a:custGeom>
            <a:solidFill>
              <a:srgbClr val="ED3D24"/>
            </a:solidFill>
            <a:ln w="1262" cap="flat">
              <a:noFill/>
              <a:prstDash val="solid"/>
              <a:miter/>
            </a:ln>
          </p:spPr>
          <p:txBody>
            <a:bodyPr rtlCol="0" anchor="ctr"/>
            <a:lstStyle/>
            <a:p>
              <a:endParaRPr lang="en-QA"/>
            </a:p>
          </p:txBody>
        </p:sp>
      </p:grpSp>
      <p:grpSp>
        <p:nvGrpSpPr>
          <p:cNvPr id="9431" name="Graphic 2">
            <a:extLst>
              <a:ext uri="{FF2B5EF4-FFF2-40B4-BE49-F238E27FC236}">
                <a16:creationId xmlns:a16="http://schemas.microsoft.com/office/drawing/2014/main" id="{F7997CEB-4DD2-6783-F450-42986A1D0C0B}"/>
              </a:ext>
            </a:extLst>
          </p:cNvPr>
          <p:cNvGrpSpPr/>
          <p:nvPr/>
        </p:nvGrpSpPr>
        <p:grpSpPr>
          <a:xfrm>
            <a:off x="7697008" y="8874000"/>
            <a:ext cx="855664" cy="570412"/>
            <a:chOff x="6175703" y="10516577"/>
            <a:chExt cx="647668" cy="431755"/>
          </a:xfrm>
        </p:grpSpPr>
        <p:sp>
          <p:nvSpPr>
            <p:cNvPr id="9432" name="Freeform 9431">
              <a:extLst>
                <a:ext uri="{FF2B5EF4-FFF2-40B4-BE49-F238E27FC236}">
                  <a16:creationId xmlns:a16="http://schemas.microsoft.com/office/drawing/2014/main" id="{503C8E0A-E4A2-83C0-0AF3-8D5C52F4882C}"/>
                </a:ext>
              </a:extLst>
            </p:cNvPr>
            <p:cNvSpPr/>
            <p:nvPr/>
          </p:nvSpPr>
          <p:spPr>
            <a:xfrm>
              <a:off x="6175703" y="10516577"/>
              <a:ext cx="647668" cy="431755"/>
            </a:xfrm>
            <a:custGeom>
              <a:avLst/>
              <a:gdLst>
                <a:gd name="connsiteX0" fmla="*/ 0 w 647668"/>
                <a:gd name="connsiteY0" fmla="*/ 0 h 431755"/>
                <a:gd name="connsiteX1" fmla="*/ 647668 w 647668"/>
                <a:gd name="connsiteY1" fmla="*/ 0 h 431755"/>
                <a:gd name="connsiteX2" fmla="*/ 647668 w 647668"/>
                <a:gd name="connsiteY2" fmla="*/ 431756 h 431755"/>
                <a:gd name="connsiteX3" fmla="*/ 0 w 647668"/>
                <a:gd name="connsiteY3" fmla="*/ 431756 h 431755"/>
                <a:gd name="connsiteX4" fmla="*/ 0 w 647668"/>
                <a:gd name="connsiteY4" fmla="*/ 0 h 431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5">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433" name="Freeform 9432">
              <a:extLst>
                <a:ext uri="{FF2B5EF4-FFF2-40B4-BE49-F238E27FC236}">
                  <a16:creationId xmlns:a16="http://schemas.microsoft.com/office/drawing/2014/main" id="{33583018-FE63-3483-355C-1884A376D713}"/>
                </a:ext>
              </a:extLst>
            </p:cNvPr>
            <p:cNvSpPr/>
            <p:nvPr/>
          </p:nvSpPr>
          <p:spPr>
            <a:xfrm>
              <a:off x="6175703" y="10660496"/>
              <a:ext cx="647668" cy="287837"/>
            </a:xfrm>
            <a:custGeom>
              <a:avLst/>
              <a:gdLst>
                <a:gd name="connsiteX0" fmla="*/ 0 w 647668"/>
                <a:gd name="connsiteY0" fmla="*/ 0 h 287837"/>
                <a:gd name="connsiteX1" fmla="*/ 647668 w 647668"/>
                <a:gd name="connsiteY1" fmla="*/ 0 h 287837"/>
                <a:gd name="connsiteX2" fmla="*/ 647668 w 647668"/>
                <a:gd name="connsiteY2" fmla="*/ 287837 h 287837"/>
                <a:gd name="connsiteX3" fmla="*/ 0 w 647668"/>
                <a:gd name="connsiteY3" fmla="*/ 287837 h 287837"/>
                <a:gd name="connsiteX4" fmla="*/ 0 w 647668"/>
                <a:gd name="connsiteY4" fmla="*/ 0 h 287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87837">
                  <a:moveTo>
                    <a:pt x="0" y="0"/>
                  </a:moveTo>
                  <a:lnTo>
                    <a:pt x="647668" y="0"/>
                  </a:lnTo>
                  <a:lnTo>
                    <a:pt x="647668" y="287837"/>
                  </a:lnTo>
                  <a:lnTo>
                    <a:pt x="0" y="287837"/>
                  </a:lnTo>
                  <a:lnTo>
                    <a:pt x="0" y="0"/>
                  </a:lnTo>
                  <a:close/>
                </a:path>
              </a:pathLst>
            </a:custGeom>
            <a:solidFill>
              <a:srgbClr val="FF0000"/>
            </a:solidFill>
            <a:ln w="1262" cap="flat">
              <a:noFill/>
              <a:prstDash val="solid"/>
              <a:miter/>
            </a:ln>
          </p:spPr>
          <p:txBody>
            <a:bodyPr rtlCol="0" anchor="ctr"/>
            <a:lstStyle/>
            <a:p>
              <a:endParaRPr lang="en-QA"/>
            </a:p>
          </p:txBody>
        </p:sp>
        <p:sp>
          <p:nvSpPr>
            <p:cNvPr id="9434" name="Freeform 9433">
              <a:extLst>
                <a:ext uri="{FF2B5EF4-FFF2-40B4-BE49-F238E27FC236}">
                  <a16:creationId xmlns:a16="http://schemas.microsoft.com/office/drawing/2014/main" id="{6A1EE650-D487-E718-85AB-B8CFDE0192C6}"/>
                </a:ext>
              </a:extLst>
            </p:cNvPr>
            <p:cNvSpPr/>
            <p:nvPr/>
          </p:nvSpPr>
          <p:spPr>
            <a:xfrm>
              <a:off x="6175703" y="10804414"/>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FFDF00"/>
            </a:solidFill>
            <a:ln w="1262" cap="flat">
              <a:noFill/>
              <a:prstDash val="solid"/>
              <a:miter/>
            </a:ln>
          </p:spPr>
          <p:txBody>
            <a:bodyPr rtlCol="0" anchor="ctr"/>
            <a:lstStyle/>
            <a:p>
              <a:endParaRPr lang="en-QA"/>
            </a:p>
          </p:txBody>
        </p:sp>
      </p:grpSp>
      <p:grpSp>
        <p:nvGrpSpPr>
          <p:cNvPr id="9447" name="Graphic 2">
            <a:extLst>
              <a:ext uri="{FF2B5EF4-FFF2-40B4-BE49-F238E27FC236}">
                <a16:creationId xmlns:a16="http://schemas.microsoft.com/office/drawing/2014/main" id="{6C18F1BB-8D02-4AC8-199E-75AAF2DAE334}"/>
              </a:ext>
            </a:extLst>
          </p:cNvPr>
          <p:cNvGrpSpPr/>
          <p:nvPr/>
        </p:nvGrpSpPr>
        <p:grpSpPr>
          <a:xfrm>
            <a:off x="7697008" y="11015551"/>
            <a:ext cx="859467" cy="570597"/>
            <a:chOff x="6175703" y="12137556"/>
            <a:chExt cx="650546" cy="431895"/>
          </a:xfrm>
        </p:grpSpPr>
        <p:sp>
          <p:nvSpPr>
            <p:cNvPr id="9448" name="Freeform 9447">
              <a:extLst>
                <a:ext uri="{FF2B5EF4-FFF2-40B4-BE49-F238E27FC236}">
                  <a16:creationId xmlns:a16="http://schemas.microsoft.com/office/drawing/2014/main" id="{A4AC9B23-5914-C308-F7AF-A514D52ED509}"/>
                </a:ext>
              </a:extLst>
            </p:cNvPr>
            <p:cNvSpPr/>
            <p:nvPr/>
          </p:nvSpPr>
          <p:spPr>
            <a:xfrm>
              <a:off x="6175703" y="1213769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449" name="Freeform 9448">
              <a:extLst>
                <a:ext uri="{FF2B5EF4-FFF2-40B4-BE49-F238E27FC236}">
                  <a16:creationId xmlns:a16="http://schemas.microsoft.com/office/drawing/2014/main" id="{5A0831DE-7B1A-A449-C427-0FF23CCB4DF6}"/>
                </a:ext>
              </a:extLst>
            </p:cNvPr>
            <p:cNvSpPr/>
            <p:nvPr/>
          </p:nvSpPr>
          <p:spPr>
            <a:xfrm>
              <a:off x="6175703" y="12137556"/>
              <a:ext cx="650546" cy="431756"/>
            </a:xfrm>
            <a:custGeom>
              <a:avLst/>
              <a:gdLst>
                <a:gd name="connsiteX0" fmla="*/ 282095 w 650546"/>
                <a:gd name="connsiteY0" fmla="*/ 172703 h 431756"/>
                <a:gd name="connsiteX1" fmla="*/ 0 w 650546"/>
                <a:gd name="connsiteY1" fmla="*/ 172703 h 431756"/>
                <a:gd name="connsiteX2" fmla="*/ 0 w 650546"/>
                <a:gd name="connsiteY2" fmla="*/ 259054 h 431756"/>
                <a:gd name="connsiteX3" fmla="*/ 282095 w 650546"/>
                <a:gd name="connsiteY3" fmla="*/ 259054 h 431756"/>
                <a:gd name="connsiteX4" fmla="*/ 282095 w 650546"/>
                <a:gd name="connsiteY4" fmla="*/ 431756 h 431756"/>
                <a:gd name="connsiteX5" fmla="*/ 368451 w 650546"/>
                <a:gd name="connsiteY5" fmla="*/ 431756 h 431756"/>
                <a:gd name="connsiteX6" fmla="*/ 368451 w 650546"/>
                <a:gd name="connsiteY6" fmla="*/ 259054 h 431756"/>
                <a:gd name="connsiteX7" fmla="*/ 650546 w 650546"/>
                <a:gd name="connsiteY7" fmla="*/ 259054 h 431756"/>
                <a:gd name="connsiteX8" fmla="*/ 650546 w 650546"/>
                <a:gd name="connsiteY8" fmla="*/ 172703 h 431756"/>
                <a:gd name="connsiteX9" fmla="*/ 368451 w 650546"/>
                <a:gd name="connsiteY9" fmla="*/ 172703 h 431756"/>
                <a:gd name="connsiteX10" fmla="*/ 368451 w 650546"/>
                <a:gd name="connsiteY10" fmla="*/ 0 h 431756"/>
                <a:gd name="connsiteX11" fmla="*/ 282095 w 650546"/>
                <a:gd name="connsiteY11" fmla="*/ 0 h 431756"/>
                <a:gd name="connsiteX12" fmla="*/ 282095 w 650546"/>
                <a:gd name="connsiteY12" fmla="*/ 172703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46" h="431756">
                  <a:moveTo>
                    <a:pt x="282095" y="172703"/>
                  </a:moveTo>
                  <a:lnTo>
                    <a:pt x="0" y="172703"/>
                  </a:lnTo>
                  <a:lnTo>
                    <a:pt x="0" y="259054"/>
                  </a:lnTo>
                  <a:lnTo>
                    <a:pt x="282095" y="259054"/>
                  </a:lnTo>
                  <a:lnTo>
                    <a:pt x="282095" y="431756"/>
                  </a:lnTo>
                  <a:lnTo>
                    <a:pt x="368451" y="431756"/>
                  </a:lnTo>
                  <a:lnTo>
                    <a:pt x="368451" y="259054"/>
                  </a:lnTo>
                  <a:lnTo>
                    <a:pt x="650546" y="259054"/>
                  </a:lnTo>
                  <a:lnTo>
                    <a:pt x="650546" y="172703"/>
                  </a:lnTo>
                  <a:lnTo>
                    <a:pt x="368451" y="172703"/>
                  </a:lnTo>
                  <a:lnTo>
                    <a:pt x="368451" y="0"/>
                  </a:lnTo>
                  <a:lnTo>
                    <a:pt x="282095" y="0"/>
                  </a:lnTo>
                  <a:lnTo>
                    <a:pt x="282095" y="172703"/>
                  </a:lnTo>
                  <a:close/>
                </a:path>
              </a:pathLst>
            </a:custGeom>
            <a:solidFill>
              <a:srgbClr val="EB000E"/>
            </a:solidFill>
            <a:ln w="1262" cap="flat">
              <a:noFill/>
              <a:prstDash val="solid"/>
              <a:miter/>
            </a:ln>
          </p:spPr>
          <p:txBody>
            <a:bodyPr rtlCol="0" anchor="ctr"/>
            <a:lstStyle/>
            <a:p>
              <a:endParaRPr lang="en-QA"/>
            </a:p>
          </p:txBody>
        </p:sp>
        <p:sp>
          <p:nvSpPr>
            <p:cNvPr id="9450" name="Freeform 9449">
              <a:extLst>
                <a:ext uri="{FF2B5EF4-FFF2-40B4-BE49-F238E27FC236}">
                  <a16:creationId xmlns:a16="http://schemas.microsoft.com/office/drawing/2014/main" id="{9CCDC0BF-1579-6277-09FC-E1E95963A092}"/>
                </a:ext>
              </a:extLst>
            </p:cNvPr>
            <p:cNvSpPr/>
            <p:nvPr/>
          </p:nvSpPr>
          <p:spPr>
            <a:xfrm>
              <a:off x="6273573" y="12180732"/>
              <a:ext cx="451928" cy="345405"/>
            </a:xfrm>
            <a:custGeom>
              <a:avLst/>
              <a:gdLst>
                <a:gd name="connsiteX0" fmla="*/ 400115 w 451928"/>
                <a:gd name="connsiteY0" fmla="*/ 34541 h 345405"/>
                <a:gd name="connsiteX1" fmla="*/ 394358 w 451928"/>
                <a:gd name="connsiteY1" fmla="*/ 0 h 345405"/>
                <a:gd name="connsiteX2" fmla="*/ 423143 w 451928"/>
                <a:gd name="connsiteY2" fmla="*/ 0 h 345405"/>
                <a:gd name="connsiteX3" fmla="*/ 417386 w 451928"/>
                <a:gd name="connsiteY3" fmla="*/ 34541 h 345405"/>
                <a:gd name="connsiteX4" fmla="*/ 451928 w 451928"/>
                <a:gd name="connsiteY4" fmla="*/ 28784 h 345405"/>
                <a:gd name="connsiteX5" fmla="*/ 451928 w 451928"/>
                <a:gd name="connsiteY5" fmla="*/ 57568 h 345405"/>
                <a:gd name="connsiteX6" fmla="*/ 417386 w 451928"/>
                <a:gd name="connsiteY6" fmla="*/ 51811 h 345405"/>
                <a:gd name="connsiteX7" fmla="*/ 423143 w 451928"/>
                <a:gd name="connsiteY7" fmla="*/ 86352 h 345405"/>
                <a:gd name="connsiteX8" fmla="*/ 394358 w 451928"/>
                <a:gd name="connsiteY8" fmla="*/ 86352 h 345405"/>
                <a:gd name="connsiteX9" fmla="*/ 400115 w 451928"/>
                <a:gd name="connsiteY9" fmla="*/ 51811 h 345405"/>
                <a:gd name="connsiteX10" fmla="*/ 365573 w 451928"/>
                <a:gd name="connsiteY10" fmla="*/ 57568 h 345405"/>
                <a:gd name="connsiteX11" fmla="*/ 365573 w 451928"/>
                <a:gd name="connsiteY11" fmla="*/ 28784 h 345405"/>
                <a:gd name="connsiteX12" fmla="*/ 400115 w 451928"/>
                <a:gd name="connsiteY12" fmla="*/ 34541 h 345405"/>
                <a:gd name="connsiteX13" fmla="*/ 34542 w 451928"/>
                <a:gd name="connsiteY13" fmla="*/ 34541 h 345405"/>
                <a:gd name="connsiteX14" fmla="*/ 28785 w 451928"/>
                <a:gd name="connsiteY14" fmla="*/ 0 h 345405"/>
                <a:gd name="connsiteX15" fmla="*/ 57571 w 451928"/>
                <a:gd name="connsiteY15" fmla="*/ 0 h 345405"/>
                <a:gd name="connsiteX16" fmla="*/ 51814 w 451928"/>
                <a:gd name="connsiteY16" fmla="*/ 34541 h 345405"/>
                <a:gd name="connsiteX17" fmla="*/ 86356 w 451928"/>
                <a:gd name="connsiteY17" fmla="*/ 28784 h 345405"/>
                <a:gd name="connsiteX18" fmla="*/ 86356 w 451928"/>
                <a:gd name="connsiteY18" fmla="*/ 57568 h 345405"/>
                <a:gd name="connsiteX19" fmla="*/ 51814 w 451928"/>
                <a:gd name="connsiteY19" fmla="*/ 51811 h 345405"/>
                <a:gd name="connsiteX20" fmla="*/ 57571 w 451928"/>
                <a:gd name="connsiteY20" fmla="*/ 86352 h 345405"/>
                <a:gd name="connsiteX21" fmla="*/ 28785 w 451928"/>
                <a:gd name="connsiteY21" fmla="*/ 86352 h 345405"/>
                <a:gd name="connsiteX22" fmla="*/ 34542 w 451928"/>
                <a:gd name="connsiteY22" fmla="*/ 51811 h 345405"/>
                <a:gd name="connsiteX23" fmla="*/ 0 w 451928"/>
                <a:gd name="connsiteY23" fmla="*/ 57568 h 345405"/>
                <a:gd name="connsiteX24" fmla="*/ 0 w 451928"/>
                <a:gd name="connsiteY24" fmla="*/ 28784 h 345405"/>
                <a:gd name="connsiteX25" fmla="*/ 34542 w 451928"/>
                <a:gd name="connsiteY25" fmla="*/ 34541 h 345405"/>
                <a:gd name="connsiteX26" fmla="*/ 34542 w 451928"/>
                <a:gd name="connsiteY26" fmla="*/ 293595 h 345405"/>
                <a:gd name="connsiteX27" fmla="*/ 28785 w 451928"/>
                <a:gd name="connsiteY27" fmla="*/ 259054 h 345405"/>
                <a:gd name="connsiteX28" fmla="*/ 57571 w 451928"/>
                <a:gd name="connsiteY28" fmla="*/ 259054 h 345405"/>
                <a:gd name="connsiteX29" fmla="*/ 51814 w 451928"/>
                <a:gd name="connsiteY29" fmla="*/ 293595 h 345405"/>
                <a:gd name="connsiteX30" fmla="*/ 86356 w 451928"/>
                <a:gd name="connsiteY30" fmla="*/ 287837 h 345405"/>
                <a:gd name="connsiteX31" fmla="*/ 86356 w 451928"/>
                <a:gd name="connsiteY31" fmla="*/ 316621 h 345405"/>
                <a:gd name="connsiteX32" fmla="*/ 51814 w 451928"/>
                <a:gd name="connsiteY32" fmla="*/ 310865 h 345405"/>
                <a:gd name="connsiteX33" fmla="*/ 57571 w 451928"/>
                <a:gd name="connsiteY33" fmla="*/ 345406 h 345405"/>
                <a:gd name="connsiteX34" fmla="*/ 28785 w 451928"/>
                <a:gd name="connsiteY34" fmla="*/ 345406 h 345405"/>
                <a:gd name="connsiteX35" fmla="*/ 34542 w 451928"/>
                <a:gd name="connsiteY35" fmla="*/ 310865 h 345405"/>
                <a:gd name="connsiteX36" fmla="*/ 0 w 451928"/>
                <a:gd name="connsiteY36" fmla="*/ 316621 h 345405"/>
                <a:gd name="connsiteX37" fmla="*/ 0 w 451928"/>
                <a:gd name="connsiteY37" fmla="*/ 287837 h 345405"/>
                <a:gd name="connsiteX38" fmla="*/ 34542 w 451928"/>
                <a:gd name="connsiteY38" fmla="*/ 293595 h 345405"/>
                <a:gd name="connsiteX39" fmla="*/ 400115 w 451928"/>
                <a:gd name="connsiteY39" fmla="*/ 293595 h 345405"/>
                <a:gd name="connsiteX40" fmla="*/ 394358 w 451928"/>
                <a:gd name="connsiteY40" fmla="*/ 259054 h 345405"/>
                <a:gd name="connsiteX41" fmla="*/ 423143 w 451928"/>
                <a:gd name="connsiteY41" fmla="*/ 259054 h 345405"/>
                <a:gd name="connsiteX42" fmla="*/ 417386 w 451928"/>
                <a:gd name="connsiteY42" fmla="*/ 293595 h 345405"/>
                <a:gd name="connsiteX43" fmla="*/ 451928 w 451928"/>
                <a:gd name="connsiteY43" fmla="*/ 287837 h 345405"/>
                <a:gd name="connsiteX44" fmla="*/ 451928 w 451928"/>
                <a:gd name="connsiteY44" fmla="*/ 316621 h 345405"/>
                <a:gd name="connsiteX45" fmla="*/ 417386 w 451928"/>
                <a:gd name="connsiteY45" fmla="*/ 310865 h 345405"/>
                <a:gd name="connsiteX46" fmla="*/ 423143 w 451928"/>
                <a:gd name="connsiteY46" fmla="*/ 345406 h 345405"/>
                <a:gd name="connsiteX47" fmla="*/ 394358 w 451928"/>
                <a:gd name="connsiteY47" fmla="*/ 345406 h 345405"/>
                <a:gd name="connsiteX48" fmla="*/ 400115 w 451928"/>
                <a:gd name="connsiteY48" fmla="*/ 310865 h 345405"/>
                <a:gd name="connsiteX49" fmla="*/ 365573 w 451928"/>
                <a:gd name="connsiteY49" fmla="*/ 316621 h 345405"/>
                <a:gd name="connsiteX50" fmla="*/ 365573 w 451928"/>
                <a:gd name="connsiteY50" fmla="*/ 287837 h 345405"/>
                <a:gd name="connsiteX51" fmla="*/ 400115 w 451928"/>
                <a:gd name="connsiteY51" fmla="*/ 293595 h 34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51928" h="345405">
                  <a:moveTo>
                    <a:pt x="400115" y="34541"/>
                  </a:moveTo>
                  <a:lnTo>
                    <a:pt x="394358" y="0"/>
                  </a:lnTo>
                  <a:lnTo>
                    <a:pt x="423143" y="0"/>
                  </a:lnTo>
                  <a:lnTo>
                    <a:pt x="417386" y="34541"/>
                  </a:lnTo>
                  <a:lnTo>
                    <a:pt x="451928" y="28784"/>
                  </a:lnTo>
                  <a:lnTo>
                    <a:pt x="451928" y="57568"/>
                  </a:lnTo>
                  <a:lnTo>
                    <a:pt x="417386" y="51811"/>
                  </a:lnTo>
                  <a:lnTo>
                    <a:pt x="423143" y="86352"/>
                  </a:lnTo>
                  <a:lnTo>
                    <a:pt x="394358" y="86352"/>
                  </a:lnTo>
                  <a:lnTo>
                    <a:pt x="400115" y="51811"/>
                  </a:lnTo>
                  <a:lnTo>
                    <a:pt x="365573" y="57568"/>
                  </a:lnTo>
                  <a:lnTo>
                    <a:pt x="365573" y="28784"/>
                  </a:lnTo>
                  <a:lnTo>
                    <a:pt x="400115" y="34541"/>
                  </a:lnTo>
                  <a:close/>
                  <a:moveTo>
                    <a:pt x="34542" y="34541"/>
                  </a:moveTo>
                  <a:lnTo>
                    <a:pt x="28785" y="0"/>
                  </a:lnTo>
                  <a:lnTo>
                    <a:pt x="57571" y="0"/>
                  </a:lnTo>
                  <a:lnTo>
                    <a:pt x="51814" y="34541"/>
                  </a:lnTo>
                  <a:lnTo>
                    <a:pt x="86356" y="28784"/>
                  </a:lnTo>
                  <a:lnTo>
                    <a:pt x="86356" y="57568"/>
                  </a:lnTo>
                  <a:lnTo>
                    <a:pt x="51814" y="51811"/>
                  </a:lnTo>
                  <a:lnTo>
                    <a:pt x="57571" y="86352"/>
                  </a:lnTo>
                  <a:lnTo>
                    <a:pt x="28785" y="86352"/>
                  </a:lnTo>
                  <a:lnTo>
                    <a:pt x="34542" y="51811"/>
                  </a:lnTo>
                  <a:lnTo>
                    <a:pt x="0" y="57568"/>
                  </a:lnTo>
                  <a:lnTo>
                    <a:pt x="0" y="28784"/>
                  </a:lnTo>
                  <a:lnTo>
                    <a:pt x="34542" y="34541"/>
                  </a:lnTo>
                  <a:close/>
                  <a:moveTo>
                    <a:pt x="34542" y="293595"/>
                  </a:moveTo>
                  <a:lnTo>
                    <a:pt x="28785" y="259054"/>
                  </a:lnTo>
                  <a:lnTo>
                    <a:pt x="57571" y="259054"/>
                  </a:lnTo>
                  <a:lnTo>
                    <a:pt x="51814" y="293595"/>
                  </a:lnTo>
                  <a:lnTo>
                    <a:pt x="86356" y="287837"/>
                  </a:lnTo>
                  <a:lnTo>
                    <a:pt x="86356" y="316621"/>
                  </a:lnTo>
                  <a:lnTo>
                    <a:pt x="51814" y="310865"/>
                  </a:lnTo>
                  <a:lnTo>
                    <a:pt x="57571" y="345406"/>
                  </a:lnTo>
                  <a:lnTo>
                    <a:pt x="28785" y="345406"/>
                  </a:lnTo>
                  <a:lnTo>
                    <a:pt x="34542" y="310865"/>
                  </a:lnTo>
                  <a:lnTo>
                    <a:pt x="0" y="316621"/>
                  </a:lnTo>
                  <a:lnTo>
                    <a:pt x="0" y="287837"/>
                  </a:lnTo>
                  <a:lnTo>
                    <a:pt x="34542" y="293595"/>
                  </a:lnTo>
                  <a:close/>
                  <a:moveTo>
                    <a:pt x="400115" y="293595"/>
                  </a:moveTo>
                  <a:lnTo>
                    <a:pt x="394358" y="259054"/>
                  </a:lnTo>
                  <a:lnTo>
                    <a:pt x="423143" y="259054"/>
                  </a:lnTo>
                  <a:lnTo>
                    <a:pt x="417386" y="293595"/>
                  </a:lnTo>
                  <a:lnTo>
                    <a:pt x="451928" y="287837"/>
                  </a:lnTo>
                  <a:lnTo>
                    <a:pt x="451928" y="316621"/>
                  </a:lnTo>
                  <a:lnTo>
                    <a:pt x="417386" y="310865"/>
                  </a:lnTo>
                  <a:lnTo>
                    <a:pt x="423143" y="345406"/>
                  </a:lnTo>
                  <a:lnTo>
                    <a:pt x="394358" y="345406"/>
                  </a:lnTo>
                  <a:lnTo>
                    <a:pt x="400115" y="310865"/>
                  </a:lnTo>
                  <a:lnTo>
                    <a:pt x="365573" y="316621"/>
                  </a:lnTo>
                  <a:lnTo>
                    <a:pt x="365573" y="287837"/>
                  </a:lnTo>
                  <a:lnTo>
                    <a:pt x="400115" y="293595"/>
                  </a:lnTo>
                  <a:close/>
                </a:path>
              </a:pathLst>
            </a:custGeom>
            <a:solidFill>
              <a:srgbClr val="EB000E"/>
            </a:solidFill>
            <a:ln w="1262" cap="flat">
              <a:noFill/>
              <a:prstDash val="solid"/>
              <a:miter/>
            </a:ln>
          </p:spPr>
          <p:txBody>
            <a:bodyPr rtlCol="0" anchor="ctr"/>
            <a:lstStyle/>
            <a:p>
              <a:endParaRPr lang="en-QA"/>
            </a:p>
          </p:txBody>
        </p:sp>
      </p:grpSp>
      <p:grpSp>
        <p:nvGrpSpPr>
          <p:cNvPr id="9485" name="Graphic 2">
            <a:extLst>
              <a:ext uri="{FF2B5EF4-FFF2-40B4-BE49-F238E27FC236}">
                <a16:creationId xmlns:a16="http://schemas.microsoft.com/office/drawing/2014/main" id="{1968289D-0713-DF50-5ABA-DB9ED58EA3A7}"/>
              </a:ext>
            </a:extLst>
          </p:cNvPr>
          <p:cNvGrpSpPr/>
          <p:nvPr/>
        </p:nvGrpSpPr>
        <p:grpSpPr>
          <a:xfrm>
            <a:off x="6340956" y="11015170"/>
            <a:ext cx="855664" cy="570361"/>
            <a:chOff x="5149282" y="12137267"/>
            <a:chExt cx="647668" cy="431717"/>
          </a:xfrm>
        </p:grpSpPr>
        <p:sp>
          <p:nvSpPr>
            <p:cNvPr id="9486" name="Freeform 9485">
              <a:extLst>
                <a:ext uri="{FF2B5EF4-FFF2-40B4-BE49-F238E27FC236}">
                  <a16:creationId xmlns:a16="http://schemas.microsoft.com/office/drawing/2014/main" id="{7A6E1D92-63C6-0B07-7A3C-174E0454DF87}"/>
                </a:ext>
              </a:extLst>
            </p:cNvPr>
            <p:cNvSpPr/>
            <p:nvPr/>
          </p:nvSpPr>
          <p:spPr>
            <a:xfrm>
              <a:off x="5149282" y="12137267"/>
              <a:ext cx="647668" cy="431717"/>
            </a:xfrm>
            <a:custGeom>
              <a:avLst/>
              <a:gdLst>
                <a:gd name="connsiteX0" fmla="*/ 0 w 647668"/>
                <a:gd name="connsiteY0" fmla="*/ 0 h 431717"/>
                <a:gd name="connsiteX1" fmla="*/ 647668 w 647668"/>
                <a:gd name="connsiteY1" fmla="*/ 0 h 431717"/>
                <a:gd name="connsiteX2" fmla="*/ 647668 w 647668"/>
                <a:gd name="connsiteY2" fmla="*/ 431718 h 431717"/>
                <a:gd name="connsiteX3" fmla="*/ 0 w 647668"/>
                <a:gd name="connsiteY3" fmla="*/ 431718 h 431717"/>
                <a:gd name="connsiteX4" fmla="*/ 0 w 647668"/>
                <a:gd name="connsiteY4" fmla="*/ 0 h 431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7">
                  <a:moveTo>
                    <a:pt x="0" y="0"/>
                  </a:moveTo>
                  <a:lnTo>
                    <a:pt x="647668" y="0"/>
                  </a:lnTo>
                  <a:lnTo>
                    <a:pt x="647668" y="431718"/>
                  </a:lnTo>
                  <a:lnTo>
                    <a:pt x="0" y="431718"/>
                  </a:lnTo>
                  <a:lnTo>
                    <a:pt x="0" y="0"/>
                  </a:lnTo>
                  <a:close/>
                </a:path>
              </a:pathLst>
            </a:custGeom>
            <a:solidFill>
              <a:srgbClr val="338AF3"/>
            </a:solidFill>
            <a:ln w="1262" cap="flat">
              <a:noFill/>
              <a:prstDash val="solid"/>
              <a:miter/>
            </a:ln>
          </p:spPr>
          <p:txBody>
            <a:bodyPr rtlCol="0" anchor="ctr"/>
            <a:lstStyle/>
            <a:p>
              <a:endParaRPr lang="en-QA"/>
            </a:p>
          </p:txBody>
        </p:sp>
        <p:sp>
          <p:nvSpPr>
            <p:cNvPr id="9487" name="Freeform 9486">
              <a:extLst>
                <a:ext uri="{FF2B5EF4-FFF2-40B4-BE49-F238E27FC236}">
                  <a16:creationId xmlns:a16="http://schemas.microsoft.com/office/drawing/2014/main" id="{B04EC669-697A-7FFE-E037-1B51CBB0B55C}"/>
                </a:ext>
              </a:extLst>
            </p:cNvPr>
            <p:cNvSpPr/>
            <p:nvPr/>
          </p:nvSpPr>
          <p:spPr>
            <a:xfrm>
              <a:off x="5305126" y="12185201"/>
              <a:ext cx="335979" cy="335962"/>
            </a:xfrm>
            <a:custGeom>
              <a:avLst/>
              <a:gdLst>
                <a:gd name="connsiteX0" fmla="*/ 167990 w 335979"/>
                <a:gd name="connsiteY0" fmla="*/ 0 h 335962"/>
                <a:gd name="connsiteX1" fmla="*/ 180767 w 335979"/>
                <a:gd name="connsiteY1" fmla="*/ 39464 h 335962"/>
                <a:gd name="connsiteX2" fmla="*/ 222379 w 335979"/>
                <a:gd name="connsiteY2" fmla="*/ 39464 h 335962"/>
                <a:gd name="connsiteX3" fmla="*/ 188733 w 335979"/>
                <a:gd name="connsiteY3" fmla="*/ 63880 h 335962"/>
                <a:gd name="connsiteX4" fmla="*/ 201636 w 335979"/>
                <a:gd name="connsiteY4" fmla="*/ 103344 h 335962"/>
                <a:gd name="connsiteX5" fmla="*/ 167990 w 335979"/>
                <a:gd name="connsiteY5" fmla="*/ 78929 h 335962"/>
                <a:gd name="connsiteX6" fmla="*/ 134344 w 335979"/>
                <a:gd name="connsiteY6" fmla="*/ 103344 h 335962"/>
                <a:gd name="connsiteX7" fmla="*/ 147247 w 335979"/>
                <a:gd name="connsiteY7" fmla="*/ 63880 h 335962"/>
                <a:gd name="connsiteX8" fmla="*/ 113601 w 335979"/>
                <a:gd name="connsiteY8" fmla="*/ 39464 h 335962"/>
                <a:gd name="connsiteX9" fmla="*/ 155213 w 335979"/>
                <a:gd name="connsiteY9" fmla="*/ 39464 h 335962"/>
                <a:gd name="connsiteX10" fmla="*/ 167990 w 335979"/>
                <a:gd name="connsiteY10" fmla="*/ 0 h 335962"/>
                <a:gd name="connsiteX11" fmla="*/ 0 w 335979"/>
                <a:gd name="connsiteY11" fmla="*/ 167982 h 335962"/>
                <a:gd name="connsiteX12" fmla="*/ 39466 w 335979"/>
                <a:gd name="connsiteY12" fmla="*/ 155079 h 335962"/>
                <a:gd name="connsiteX13" fmla="*/ 39466 w 335979"/>
                <a:gd name="connsiteY13" fmla="*/ 113595 h 335962"/>
                <a:gd name="connsiteX14" fmla="*/ 63883 w 335979"/>
                <a:gd name="connsiteY14" fmla="*/ 147239 h 335962"/>
                <a:gd name="connsiteX15" fmla="*/ 103349 w 335979"/>
                <a:gd name="connsiteY15" fmla="*/ 134337 h 335962"/>
                <a:gd name="connsiteX16" fmla="*/ 78932 w 335979"/>
                <a:gd name="connsiteY16" fmla="*/ 167982 h 335962"/>
                <a:gd name="connsiteX17" fmla="*/ 103349 w 335979"/>
                <a:gd name="connsiteY17" fmla="*/ 201499 h 335962"/>
                <a:gd name="connsiteX18" fmla="*/ 63883 w 335979"/>
                <a:gd name="connsiteY18" fmla="*/ 188723 h 335962"/>
                <a:gd name="connsiteX19" fmla="*/ 39466 w 335979"/>
                <a:gd name="connsiteY19" fmla="*/ 222253 h 335962"/>
                <a:gd name="connsiteX20" fmla="*/ 39466 w 335979"/>
                <a:gd name="connsiteY20" fmla="*/ 180756 h 335962"/>
                <a:gd name="connsiteX21" fmla="*/ 0 w 335979"/>
                <a:gd name="connsiteY21" fmla="*/ 167982 h 335962"/>
                <a:gd name="connsiteX22" fmla="*/ 167990 w 335979"/>
                <a:gd name="connsiteY22" fmla="*/ 335962 h 335962"/>
                <a:gd name="connsiteX23" fmla="*/ 155213 w 335979"/>
                <a:gd name="connsiteY23" fmla="*/ 296498 h 335962"/>
                <a:gd name="connsiteX24" fmla="*/ 113601 w 335979"/>
                <a:gd name="connsiteY24" fmla="*/ 296498 h 335962"/>
                <a:gd name="connsiteX25" fmla="*/ 147247 w 335979"/>
                <a:gd name="connsiteY25" fmla="*/ 272083 h 335962"/>
                <a:gd name="connsiteX26" fmla="*/ 134344 w 335979"/>
                <a:gd name="connsiteY26" fmla="*/ 232492 h 335962"/>
                <a:gd name="connsiteX27" fmla="*/ 167990 w 335979"/>
                <a:gd name="connsiteY27" fmla="*/ 256908 h 335962"/>
                <a:gd name="connsiteX28" fmla="*/ 201636 w 335979"/>
                <a:gd name="connsiteY28" fmla="*/ 232492 h 335962"/>
                <a:gd name="connsiteX29" fmla="*/ 188733 w 335979"/>
                <a:gd name="connsiteY29" fmla="*/ 272083 h 335962"/>
                <a:gd name="connsiteX30" fmla="*/ 222379 w 335979"/>
                <a:gd name="connsiteY30" fmla="*/ 296498 h 335962"/>
                <a:gd name="connsiteX31" fmla="*/ 180767 w 335979"/>
                <a:gd name="connsiteY31" fmla="*/ 296498 h 335962"/>
                <a:gd name="connsiteX32" fmla="*/ 167990 w 335979"/>
                <a:gd name="connsiteY32" fmla="*/ 335962 h 335962"/>
                <a:gd name="connsiteX33" fmla="*/ 335980 w 335979"/>
                <a:gd name="connsiteY33" fmla="*/ 167982 h 335962"/>
                <a:gd name="connsiteX34" fmla="*/ 296514 w 335979"/>
                <a:gd name="connsiteY34" fmla="*/ 180756 h 335962"/>
                <a:gd name="connsiteX35" fmla="*/ 296514 w 335979"/>
                <a:gd name="connsiteY35" fmla="*/ 222253 h 335962"/>
                <a:gd name="connsiteX36" fmla="*/ 272096 w 335979"/>
                <a:gd name="connsiteY36" fmla="*/ 188723 h 335962"/>
                <a:gd name="connsiteX37" fmla="*/ 232630 w 335979"/>
                <a:gd name="connsiteY37" fmla="*/ 201499 h 335962"/>
                <a:gd name="connsiteX38" fmla="*/ 257047 w 335979"/>
                <a:gd name="connsiteY38" fmla="*/ 167982 h 335962"/>
                <a:gd name="connsiteX39" fmla="*/ 232630 w 335979"/>
                <a:gd name="connsiteY39" fmla="*/ 134337 h 335962"/>
                <a:gd name="connsiteX40" fmla="*/ 272096 w 335979"/>
                <a:gd name="connsiteY40" fmla="*/ 147239 h 335962"/>
                <a:gd name="connsiteX41" fmla="*/ 296514 w 335979"/>
                <a:gd name="connsiteY41" fmla="*/ 113595 h 335962"/>
                <a:gd name="connsiteX42" fmla="*/ 296514 w 335979"/>
                <a:gd name="connsiteY42" fmla="*/ 155079 h 335962"/>
                <a:gd name="connsiteX43" fmla="*/ 335980 w 335979"/>
                <a:gd name="connsiteY43" fmla="*/ 167982 h 33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35979" h="335962">
                  <a:moveTo>
                    <a:pt x="167990" y="0"/>
                  </a:moveTo>
                  <a:lnTo>
                    <a:pt x="180767" y="39464"/>
                  </a:lnTo>
                  <a:lnTo>
                    <a:pt x="222379" y="39464"/>
                  </a:lnTo>
                  <a:lnTo>
                    <a:pt x="188733" y="63880"/>
                  </a:lnTo>
                  <a:lnTo>
                    <a:pt x="201636" y="103344"/>
                  </a:lnTo>
                  <a:lnTo>
                    <a:pt x="167990" y="78929"/>
                  </a:lnTo>
                  <a:lnTo>
                    <a:pt x="134344" y="103344"/>
                  </a:lnTo>
                  <a:lnTo>
                    <a:pt x="147247" y="63880"/>
                  </a:lnTo>
                  <a:lnTo>
                    <a:pt x="113601" y="39464"/>
                  </a:lnTo>
                  <a:lnTo>
                    <a:pt x="155213" y="39464"/>
                  </a:lnTo>
                  <a:lnTo>
                    <a:pt x="167990" y="0"/>
                  </a:lnTo>
                  <a:close/>
                  <a:moveTo>
                    <a:pt x="0" y="167982"/>
                  </a:moveTo>
                  <a:lnTo>
                    <a:pt x="39466" y="155079"/>
                  </a:lnTo>
                  <a:lnTo>
                    <a:pt x="39466" y="113595"/>
                  </a:lnTo>
                  <a:lnTo>
                    <a:pt x="63883" y="147239"/>
                  </a:lnTo>
                  <a:lnTo>
                    <a:pt x="103349" y="134337"/>
                  </a:lnTo>
                  <a:lnTo>
                    <a:pt x="78932" y="167982"/>
                  </a:lnTo>
                  <a:lnTo>
                    <a:pt x="103349" y="201499"/>
                  </a:lnTo>
                  <a:lnTo>
                    <a:pt x="63883" y="188723"/>
                  </a:lnTo>
                  <a:lnTo>
                    <a:pt x="39466" y="222253"/>
                  </a:lnTo>
                  <a:lnTo>
                    <a:pt x="39466" y="180756"/>
                  </a:lnTo>
                  <a:lnTo>
                    <a:pt x="0" y="167982"/>
                  </a:lnTo>
                  <a:close/>
                  <a:moveTo>
                    <a:pt x="167990" y="335962"/>
                  </a:moveTo>
                  <a:lnTo>
                    <a:pt x="155213" y="296498"/>
                  </a:lnTo>
                  <a:lnTo>
                    <a:pt x="113601" y="296498"/>
                  </a:lnTo>
                  <a:lnTo>
                    <a:pt x="147247" y="272083"/>
                  </a:lnTo>
                  <a:lnTo>
                    <a:pt x="134344" y="232492"/>
                  </a:lnTo>
                  <a:lnTo>
                    <a:pt x="167990" y="256908"/>
                  </a:lnTo>
                  <a:lnTo>
                    <a:pt x="201636" y="232492"/>
                  </a:lnTo>
                  <a:lnTo>
                    <a:pt x="188733" y="272083"/>
                  </a:lnTo>
                  <a:lnTo>
                    <a:pt x="222379" y="296498"/>
                  </a:lnTo>
                  <a:lnTo>
                    <a:pt x="180767" y="296498"/>
                  </a:lnTo>
                  <a:lnTo>
                    <a:pt x="167990" y="335962"/>
                  </a:lnTo>
                  <a:close/>
                  <a:moveTo>
                    <a:pt x="335980" y="167982"/>
                  </a:moveTo>
                  <a:lnTo>
                    <a:pt x="296514" y="180756"/>
                  </a:lnTo>
                  <a:lnTo>
                    <a:pt x="296514" y="222253"/>
                  </a:lnTo>
                  <a:lnTo>
                    <a:pt x="272096" y="188723"/>
                  </a:lnTo>
                  <a:lnTo>
                    <a:pt x="232630" y="201499"/>
                  </a:lnTo>
                  <a:lnTo>
                    <a:pt x="257047" y="167982"/>
                  </a:lnTo>
                  <a:lnTo>
                    <a:pt x="232630" y="134337"/>
                  </a:lnTo>
                  <a:lnTo>
                    <a:pt x="272096" y="147239"/>
                  </a:lnTo>
                  <a:lnTo>
                    <a:pt x="296514" y="113595"/>
                  </a:lnTo>
                  <a:lnTo>
                    <a:pt x="296514" y="155079"/>
                  </a:lnTo>
                  <a:lnTo>
                    <a:pt x="335980" y="167982"/>
                  </a:lnTo>
                  <a:close/>
                </a:path>
              </a:pathLst>
            </a:custGeom>
            <a:solidFill>
              <a:srgbClr val="FFFFFF"/>
            </a:solidFill>
            <a:ln w="1262" cap="flat">
              <a:noFill/>
              <a:prstDash val="solid"/>
              <a:miter/>
            </a:ln>
          </p:spPr>
          <p:txBody>
            <a:bodyPr rtlCol="0" anchor="ctr"/>
            <a:lstStyle/>
            <a:p>
              <a:endParaRPr lang="en-QA"/>
            </a:p>
          </p:txBody>
        </p:sp>
      </p:grpSp>
      <p:grpSp>
        <p:nvGrpSpPr>
          <p:cNvPr id="9488" name="Graphic 2">
            <a:extLst>
              <a:ext uri="{FF2B5EF4-FFF2-40B4-BE49-F238E27FC236}">
                <a16:creationId xmlns:a16="http://schemas.microsoft.com/office/drawing/2014/main" id="{ADAEE6F4-14E7-5EFB-A4C4-FC3B752D6981}"/>
              </a:ext>
            </a:extLst>
          </p:cNvPr>
          <p:cNvGrpSpPr/>
          <p:nvPr/>
        </p:nvGrpSpPr>
        <p:grpSpPr>
          <a:xfrm>
            <a:off x="6340956" y="9944444"/>
            <a:ext cx="855664" cy="570361"/>
            <a:chOff x="5149282" y="11326815"/>
            <a:chExt cx="647668" cy="431717"/>
          </a:xfrm>
        </p:grpSpPr>
        <p:sp>
          <p:nvSpPr>
            <p:cNvPr id="9489" name="Freeform 9488">
              <a:extLst>
                <a:ext uri="{FF2B5EF4-FFF2-40B4-BE49-F238E27FC236}">
                  <a16:creationId xmlns:a16="http://schemas.microsoft.com/office/drawing/2014/main" id="{C8A06B5F-F4DC-B00D-0545-C09250E43FBB}"/>
                </a:ext>
              </a:extLst>
            </p:cNvPr>
            <p:cNvSpPr/>
            <p:nvPr/>
          </p:nvSpPr>
          <p:spPr>
            <a:xfrm>
              <a:off x="5149282" y="11326815"/>
              <a:ext cx="647668" cy="431717"/>
            </a:xfrm>
            <a:custGeom>
              <a:avLst/>
              <a:gdLst>
                <a:gd name="connsiteX0" fmla="*/ 0 w 647668"/>
                <a:gd name="connsiteY0" fmla="*/ 0 h 431717"/>
                <a:gd name="connsiteX1" fmla="*/ 647668 w 647668"/>
                <a:gd name="connsiteY1" fmla="*/ 0 h 431717"/>
                <a:gd name="connsiteX2" fmla="*/ 647668 w 647668"/>
                <a:gd name="connsiteY2" fmla="*/ 431718 h 431717"/>
                <a:gd name="connsiteX3" fmla="*/ 0 w 647668"/>
                <a:gd name="connsiteY3" fmla="*/ 431718 h 431717"/>
                <a:gd name="connsiteX4" fmla="*/ 0 w 647668"/>
                <a:gd name="connsiteY4" fmla="*/ 0 h 431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7">
                  <a:moveTo>
                    <a:pt x="0" y="0"/>
                  </a:moveTo>
                  <a:lnTo>
                    <a:pt x="647668" y="0"/>
                  </a:lnTo>
                  <a:lnTo>
                    <a:pt x="647668" y="431718"/>
                  </a:lnTo>
                  <a:lnTo>
                    <a:pt x="0" y="431718"/>
                  </a:lnTo>
                  <a:lnTo>
                    <a:pt x="0" y="0"/>
                  </a:lnTo>
                  <a:close/>
                </a:path>
              </a:pathLst>
            </a:custGeom>
            <a:solidFill>
              <a:srgbClr val="0052B4"/>
            </a:solidFill>
            <a:ln w="1262" cap="flat">
              <a:noFill/>
              <a:prstDash val="solid"/>
              <a:miter/>
            </a:ln>
          </p:spPr>
          <p:txBody>
            <a:bodyPr rtlCol="0" anchor="ctr"/>
            <a:lstStyle/>
            <a:p>
              <a:endParaRPr lang="en-QA"/>
            </a:p>
          </p:txBody>
        </p:sp>
        <p:sp>
          <p:nvSpPr>
            <p:cNvPr id="9490" name="Freeform 9489">
              <a:extLst>
                <a:ext uri="{FF2B5EF4-FFF2-40B4-BE49-F238E27FC236}">
                  <a16:creationId xmlns:a16="http://schemas.microsoft.com/office/drawing/2014/main" id="{64126D6C-820A-BB93-3778-CE66DD9784ED}"/>
                </a:ext>
              </a:extLst>
            </p:cNvPr>
            <p:cNvSpPr/>
            <p:nvPr/>
          </p:nvSpPr>
          <p:spPr>
            <a:xfrm>
              <a:off x="5149282" y="11326815"/>
              <a:ext cx="323834" cy="215928"/>
            </a:xfrm>
            <a:custGeom>
              <a:avLst/>
              <a:gdLst>
                <a:gd name="connsiteX0" fmla="*/ 323834 w 323834"/>
                <a:gd name="connsiteY0" fmla="*/ 0 h 215928"/>
                <a:gd name="connsiteX1" fmla="*/ 323834 w 323834"/>
                <a:gd name="connsiteY1" fmla="*/ 38706 h 215928"/>
                <a:gd name="connsiteX2" fmla="*/ 266655 w 323834"/>
                <a:gd name="connsiteY2" fmla="*/ 70457 h 215928"/>
                <a:gd name="connsiteX3" fmla="*/ 323834 w 323834"/>
                <a:gd name="connsiteY3" fmla="*/ 70457 h 215928"/>
                <a:gd name="connsiteX4" fmla="*/ 323834 w 323834"/>
                <a:gd name="connsiteY4" fmla="*/ 145471 h 215928"/>
                <a:gd name="connsiteX5" fmla="*/ 249068 w 323834"/>
                <a:gd name="connsiteY5" fmla="*/ 145471 h 215928"/>
                <a:gd name="connsiteX6" fmla="*/ 323834 w 323834"/>
                <a:gd name="connsiteY6" fmla="*/ 186955 h 215928"/>
                <a:gd name="connsiteX7" fmla="*/ 323834 w 323834"/>
                <a:gd name="connsiteY7" fmla="*/ 215929 h 215928"/>
                <a:gd name="connsiteX8" fmla="*/ 290062 w 323834"/>
                <a:gd name="connsiteY8" fmla="*/ 215929 h 215928"/>
                <a:gd name="connsiteX9" fmla="*/ 197078 w 323834"/>
                <a:gd name="connsiteY9" fmla="*/ 164193 h 215928"/>
                <a:gd name="connsiteX10" fmla="*/ 197078 w 323834"/>
                <a:gd name="connsiteY10" fmla="*/ 215929 h 215928"/>
                <a:gd name="connsiteX11" fmla="*/ 126756 w 323834"/>
                <a:gd name="connsiteY11" fmla="*/ 215929 h 215928"/>
                <a:gd name="connsiteX12" fmla="*/ 126756 w 323834"/>
                <a:gd name="connsiteY12" fmla="*/ 154447 h 215928"/>
                <a:gd name="connsiteX13" fmla="*/ 16059 w 323834"/>
                <a:gd name="connsiteY13" fmla="*/ 215929 h 215928"/>
                <a:gd name="connsiteX14" fmla="*/ 0 w 323834"/>
                <a:gd name="connsiteY14" fmla="*/ 215929 h 215928"/>
                <a:gd name="connsiteX15" fmla="*/ 0 w 323834"/>
                <a:gd name="connsiteY15" fmla="*/ 177222 h 215928"/>
                <a:gd name="connsiteX16" fmla="*/ 57179 w 323834"/>
                <a:gd name="connsiteY16" fmla="*/ 145471 h 215928"/>
                <a:gd name="connsiteX17" fmla="*/ 0 w 323834"/>
                <a:gd name="connsiteY17" fmla="*/ 145471 h 215928"/>
                <a:gd name="connsiteX18" fmla="*/ 0 w 323834"/>
                <a:gd name="connsiteY18" fmla="*/ 70457 h 215928"/>
                <a:gd name="connsiteX19" fmla="*/ 74766 w 323834"/>
                <a:gd name="connsiteY19" fmla="*/ 70457 h 215928"/>
                <a:gd name="connsiteX20" fmla="*/ 0 w 323834"/>
                <a:gd name="connsiteY20" fmla="*/ 28846 h 215928"/>
                <a:gd name="connsiteX21" fmla="*/ 0 w 323834"/>
                <a:gd name="connsiteY21" fmla="*/ 0 h 215928"/>
                <a:gd name="connsiteX22" fmla="*/ 33772 w 323834"/>
                <a:gd name="connsiteY22" fmla="*/ 0 h 215928"/>
                <a:gd name="connsiteX23" fmla="*/ 126756 w 323834"/>
                <a:gd name="connsiteY23" fmla="*/ 51609 h 215928"/>
                <a:gd name="connsiteX24" fmla="*/ 126756 w 323834"/>
                <a:gd name="connsiteY24" fmla="*/ 0 h 215928"/>
                <a:gd name="connsiteX25" fmla="*/ 197078 w 323834"/>
                <a:gd name="connsiteY25" fmla="*/ 0 h 215928"/>
                <a:gd name="connsiteX26" fmla="*/ 197078 w 323834"/>
                <a:gd name="connsiteY26" fmla="*/ 61480 h 215928"/>
                <a:gd name="connsiteX27" fmla="*/ 307775 w 323834"/>
                <a:gd name="connsiteY27" fmla="*/ 0 h 215928"/>
                <a:gd name="connsiteX28" fmla="*/ 323834 w 323834"/>
                <a:gd name="connsiteY28" fmla="*/ 0 h 215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3834" h="215928">
                  <a:moveTo>
                    <a:pt x="323834" y="0"/>
                  </a:moveTo>
                  <a:lnTo>
                    <a:pt x="323834" y="38706"/>
                  </a:lnTo>
                  <a:lnTo>
                    <a:pt x="266655" y="70457"/>
                  </a:lnTo>
                  <a:lnTo>
                    <a:pt x="323834" y="70457"/>
                  </a:lnTo>
                  <a:lnTo>
                    <a:pt x="323834" y="145471"/>
                  </a:lnTo>
                  <a:lnTo>
                    <a:pt x="249068" y="145471"/>
                  </a:lnTo>
                  <a:lnTo>
                    <a:pt x="323834" y="186955"/>
                  </a:lnTo>
                  <a:lnTo>
                    <a:pt x="323834" y="215929"/>
                  </a:lnTo>
                  <a:lnTo>
                    <a:pt x="290062" y="215929"/>
                  </a:lnTo>
                  <a:lnTo>
                    <a:pt x="197078" y="164193"/>
                  </a:lnTo>
                  <a:lnTo>
                    <a:pt x="197078" y="215929"/>
                  </a:lnTo>
                  <a:lnTo>
                    <a:pt x="126756" y="215929"/>
                  </a:lnTo>
                  <a:lnTo>
                    <a:pt x="126756" y="154447"/>
                  </a:lnTo>
                  <a:lnTo>
                    <a:pt x="16059" y="215929"/>
                  </a:lnTo>
                  <a:lnTo>
                    <a:pt x="0" y="215929"/>
                  </a:lnTo>
                  <a:lnTo>
                    <a:pt x="0" y="177222"/>
                  </a:lnTo>
                  <a:lnTo>
                    <a:pt x="57179" y="145471"/>
                  </a:lnTo>
                  <a:lnTo>
                    <a:pt x="0" y="145471"/>
                  </a:lnTo>
                  <a:lnTo>
                    <a:pt x="0" y="70457"/>
                  </a:lnTo>
                  <a:lnTo>
                    <a:pt x="74766" y="70457"/>
                  </a:lnTo>
                  <a:lnTo>
                    <a:pt x="0" y="28846"/>
                  </a:lnTo>
                  <a:lnTo>
                    <a:pt x="0" y="0"/>
                  </a:lnTo>
                  <a:lnTo>
                    <a:pt x="33772" y="0"/>
                  </a:lnTo>
                  <a:lnTo>
                    <a:pt x="126756" y="51609"/>
                  </a:lnTo>
                  <a:lnTo>
                    <a:pt x="126756" y="0"/>
                  </a:lnTo>
                  <a:lnTo>
                    <a:pt x="197078" y="0"/>
                  </a:lnTo>
                  <a:lnTo>
                    <a:pt x="197078" y="61480"/>
                  </a:lnTo>
                  <a:lnTo>
                    <a:pt x="307775" y="0"/>
                  </a:lnTo>
                  <a:lnTo>
                    <a:pt x="323834" y="0"/>
                  </a:lnTo>
                  <a:close/>
                </a:path>
              </a:pathLst>
            </a:custGeom>
            <a:solidFill>
              <a:srgbClr val="FFFFFF"/>
            </a:solidFill>
            <a:ln w="1262" cap="flat">
              <a:noFill/>
              <a:prstDash val="solid"/>
              <a:miter/>
            </a:ln>
          </p:spPr>
          <p:txBody>
            <a:bodyPr rtlCol="0" anchor="ctr"/>
            <a:lstStyle/>
            <a:p>
              <a:endParaRPr lang="en-QA"/>
            </a:p>
          </p:txBody>
        </p:sp>
        <p:sp>
          <p:nvSpPr>
            <p:cNvPr id="9491" name="Freeform 9490">
              <a:extLst>
                <a:ext uri="{FF2B5EF4-FFF2-40B4-BE49-F238E27FC236}">
                  <a16:creationId xmlns:a16="http://schemas.microsoft.com/office/drawing/2014/main" id="{FA2D8184-2D31-7B4A-F059-94BC1522FF88}"/>
                </a:ext>
              </a:extLst>
            </p:cNvPr>
            <p:cNvSpPr/>
            <p:nvPr/>
          </p:nvSpPr>
          <p:spPr>
            <a:xfrm>
              <a:off x="5149282" y="11326815"/>
              <a:ext cx="323834" cy="215928"/>
            </a:xfrm>
            <a:custGeom>
              <a:avLst/>
              <a:gdLst>
                <a:gd name="connsiteX0" fmla="*/ 182155 w 323834"/>
                <a:gd name="connsiteY0" fmla="*/ 0 h 215928"/>
                <a:gd name="connsiteX1" fmla="*/ 141679 w 323834"/>
                <a:gd name="connsiteY1" fmla="*/ 0 h 215928"/>
                <a:gd name="connsiteX2" fmla="*/ 141679 w 323834"/>
                <a:gd name="connsiteY2" fmla="*/ 87663 h 215928"/>
                <a:gd name="connsiteX3" fmla="*/ 0 w 323834"/>
                <a:gd name="connsiteY3" fmla="*/ 87663 h 215928"/>
                <a:gd name="connsiteX4" fmla="*/ 0 w 323834"/>
                <a:gd name="connsiteY4" fmla="*/ 128138 h 215928"/>
                <a:gd name="connsiteX5" fmla="*/ 141679 w 323834"/>
                <a:gd name="connsiteY5" fmla="*/ 128138 h 215928"/>
                <a:gd name="connsiteX6" fmla="*/ 141679 w 323834"/>
                <a:gd name="connsiteY6" fmla="*/ 215929 h 215928"/>
                <a:gd name="connsiteX7" fmla="*/ 182155 w 323834"/>
                <a:gd name="connsiteY7" fmla="*/ 215929 h 215928"/>
                <a:gd name="connsiteX8" fmla="*/ 182155 w 323834"/>
                <a:gd name="connsiteY8" fmla="*/ 128138 h 215928"/>
                <a:gd name="connsiteX9" fmla="*/ 323834 w 323834"/>
                <a:gd name="connsiteY9" fmla="*/ 128138 h 215928"/>
                <a:gd name="connsiteX10" fmla="*/ 323834 w 323834"/>
                <a:gd name="connsiteY10" fmla="*/ 87663 h 215928"/>
                <a:gd name="connsiteX11" fmla="*/ 182155 w 323834"/>
                <a:gd name="connsiteY11" fmla="*/ 87663 h 215928"/>
                <a:gd name="connsiteX12" fmla="*/ 182155 w 323834"/>
                <a:gd name="connsiteY12" fmla="*/ 0 h 215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834" h="215928">
                  <a:moveTo>
                    <a:pt x="182155" y="0"/>
                  </a:moveTo>
                  <a:lnTo>
                    <a:pt x="141679" y="0"/>
                  </a:lnTo>
                  <a:lnTo>
                    <a:pt x="141679" y="87663"/>
                  </a:lnTo>
                  <a:lnTo>
                    <a:pt x="0" y="87663"/>
                  </a:lnTo>
                  <a:lnTo>
                    <a:pt x="0" y="128138"/>
                  </a:lnTo>
                  <a:lnTo>
                    <a:pt x="141679" y="128138"/>
                  </a:lnTo>
                  <a:lnTo>
                    <a:pt x="141679" y="215929"/>
                  </a:lnTo>
                  <a:lnTo>
                    <a:pt x="182155" y="215929"/>
                  </a:lnTo>
                  <a:lnTo>
                    <a:pt x="182155" y="128138"/>
                  </a:lnTo>
                  <a:lnTo>
                    <a:pt x="323834" y="128138"/>
                  </a:lnTo>
                  <a:lnTo>
                    <a:pt x="323834" y="87663"/>
                  </a:lnTo>
                  <a:lnTo>
                    <a:pt x="182155" y="87663"/>
                  </a:lnTo>
                  <a:lnTo>
                    <a:pt x="182155" y="0"/>
                  </a:lnTo>
                  <a:close/>
                </a:path>
              </a:pathLst>
            </a:custGeom>
            <a:solidFill>
              <a:srgbClr val="D80027"/>
            </a:solidFill>
            <a:ln w="1262" cap="flat">
              <a:noFill/>
              <a:prstDash val="solid"/>
              <a:miter/>
            </a:ln>
          </p:spPr>
          <p:txBody>
            <a:bodyPr rtlCol="0" anchor="ctr"/>
            <a:lstStyle/>
            <a:p>
              <a:endParaRPr lang="en-QA"/>
            </a:p>
          </p:txBody>
        </p:sp>
        <p:sp>
          <p:nvSpPr>
            <p:cNvPr id="9492" name="Freeform 9491">
              <a:extLst>
                <a:ext uri="{FF2B5EF4-FFF2-40B4-BE49-F238E27FC236}">
                  <a16:creationId xmlns:a16="http://schemas.microsoft.com/office/drawing/2014/main" id="{B587C5F5-5AB7-5AAA-9FF2-8EA061A18244}"/>
                </a:ext>
              </a:extLst>
            </p:cNvPr>
            <p:cNvSpPr/>
            <p:nvPr/>
          </p:nvSpPr>
          <p:spPr>
            <a:xfrm>
              <a:off x="5346360" y="11472286"/>
              <a:ext cx="126755" cy="70457"/>
            </a:xfrm>
            <a:custGeom>
              <a:avLst/>
              <a:gdLst>
                <a:gd name="connsiteX0" fmla="*/ 0 w 126755"/>
                <a:gd name="connsiteY0" fmla="*/ 0 h 70457"/>
                <a:gd name="connsiteX1" fmla="*/ 126756 w 126755"/>
                <a:gd name="connsiteY1" fmla="*/ 70458 h 70457"/>
                <a:gd name="connsiteX2" fmla="*/ 126756 w 126755"/>
                <a:gd name="connsiteY2" fmla="*/ 50460 h 70457"/>
                <a:gd name="connsiteX3" fmla="*/ 35931 w 126755"/>
                <a:gd name="connsiteY3" fmla="*/ 0 h 70457"/>
                <a:gd name="connsiteX4" fmla="*/ 0 w 126755"/>
                <a:gd name="connsiteY4" fmla="*/ 0 h 70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55" h="70457">
                  <a:moveTo>
                    <a:pt x="0" y="0"/>
                  </a:moveTo>
                  <a:lnTo>
                    <a:pt x="126756" y="70458"/>
                  </a:lnTo>
                  <a:lnTo>
                    <a:pt x="126756" y="50460"/>
                  </a:lnTo>
                  <a:lnTo>
                    <a:pt x="35931" y="0"/>
                  </a:lnTo>
                  <a:lnTo>
                    <a:pt x="0" y="0"/>
                  </a:lnTo>
                  <a:close/>
                </a:path>
              </a:pathLst>
            </a:custGeom>
            <a:solidFill>
              <a:srgbClr val="0052B4"/>
            </a:solidFill>
            <a:ln w="1262" cap="flat">
              <a:noFill/>
              <a:prstDash val="solid"/>
              <a:miter/>
            </a:ln>
          </p:spPr>
          <p:txBody>
            <a:bodyPr rtlCol="0" anchor="ctr"/>
            <a:lstStyle/>
            <a:p>
              <a:endParaRPr lang="en-QA"/>
            </a:p>
          </p:txBody>
        </p:sp>
        <p:sp>
          <p:nvSpPr>
            <p:cNvPr id="9493" name="Freeform 9492">
              <a:extLst>
                <a:ext uri="{FF2B5EF4-FFF2-40B4-BE49-F238E27FC236}">
                  <a16:creationId xmlns:a16="http://schemas.microsoft.com/office/drawing/2014/main" id="{FC915019-61CC-9C36-0F19-D3FE5BB9E5E9}"/>
                </a:ext>
              </a:extLst>
            </p:cNvPr>
            <p:cNvSpPr/>
            <p:nvPr/>
          </p:nvSpPr>
          <p:spPr>
            <a:xfrm>
              <a:off x="5346360" y="11472286"/>
              <a:ext cx="126755" cy="70457"/>
            </a:xfrm>
            <a:custGeom>
              <a:avLst/>
              <a:gdLst>
                <a:gd name="connsiteX0" fmla="*/ 0 w 126755"/>
                <a:gd name="connsiteY0" fmla="*/ 0 h 70457"/>
                <a:gd name="connsiteX1" fmla="*/ 126756 w 126755"/>
                <a:gd name="connsiteY1" fmla="*/ 70458 h 70457"/>
                <a:gd name="connsiteX2" fmla="*/ 126756 w 126755"/>
                <a:gd name="connsiteY2" fmla="*/ 50460 h 70457"/>
                <a:gd name="connsiteX3" fmla="*/ 35931 w 126755"/>
                <a:gd name="connsiteY3" fmla="*/ 0 h 70457"/>
                <a:gd name="connsiteX4" fmla="*/ 0 w 126755"/>
                <a:gd name="connsiteY4" fmla="*/ 0 h 70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55" h="70457">
                  <a:moveTo>
                    <a:pt x="0" y="0"/>
                  </a:moveTo>
                  <a:lnTo>
                    <a:pt x="126756" y="70458"/>
                  </a:lnTo>
                  <a:lnTo>
                    <a:pt x="126756" y="50460"/>
                  </a:lnTo>
                  <a:lnTo>
                    <a:pt x="35931" y="0"/>
                  </a:lnTo>
                  <a:lnTo>
                    <a:pt x="0" y="0"/>
                  </a:lnTo>
                  <a:close/>
                </a:path>
              </a:pathLst>
            </a:custGeom>
            <a:solidFill>
              <a:srgbClr val="FFFFFF"/>
            </a:solidFill>
            <a:ln w="1262" cap="flat">
              <a:noFill/>
              <a:prstDash val="solid"/>
              <a:miter/>
            </a:ln>
          </p:spPr>
          <p:txBody>
            <a:bodyPr rtlCol="0" anchor="ctr"/>
            <a:lstStyle/>
            <a:p>
              <a:endParaRPr lang="en-QA"/>
            </a:p>
          </p:txBody>
        </p:sp>
        <p:sp>
          <p:nvSpPr>
            <p:cNvPr id="9494" name="Freeform 9493">
              <a:extLst>
                <a:ext uri="{FF2B5EF4-FFF2-40B4-BE49-F238E27FC236}">
                  <a16:creationId xmlns:a16="http://schemas.microsoft.com/office/drawing/2014/main" id="{7A867A45-1863-745A-FBC7-341FCCFB3A05}"/>
                </a:ext>
              </a:extLst>
            </p:cNvPr>
            <p:cNvSpPr/>
            <p:nvPr/>
          </p:nvSpPr>
          <p:spPr>
            <a:xfrm>
              <a:off x="5149282" y="11472286"/>
              <a:ext cx="323834" cy="70457"/>
            </a:xfrm>
            <a:custGeom>
              <a:avLst/>
              <a:gdLst>
                <a:gd name="connsiteX0" fmla="*/ 197078 w 323834"/>
                <a:gd name="connsiteY0" fmla="*/ 0 h 70457"/>
                <a:gd name="connsiteX1" fmla="*/ 323834 w 323834"/>
                <a:gd name="connsiteY1" fmla="*/ 70458 h 70457"/>
                <a:gd name="connsiteX2" fmla="*/ 323834 w 323834"/>
                <a:gd name="connsiteY2" fmla="*/ 50460 h 70457"/>
                <a:gd name="connsiteX3" fmla="*/ 233009 w 323834"/>
                <a:gd name="connsiteY3" fmla="*/ 0 h 70457"/>
                <a:gd name="connsiteX4" fmla="*/ 197078 w 323834"/>
                <a:gd name="connsiteY4" fmla="*/ 0 h 70457"/>
                <a:gd name="connsiteX5" fmla="*/ 90825 w 323834"/>
                <a:gd name="connsiteY5" fmla="*/ 0 h 70457"/>
                <a:gd name="connsiteX6" fmla="*/ 0 w 323834"/>
                <a:gd name="connsiteY6" fmla="*/ 50460 h 70457"/>
                <a:gd name="connsiteX7" fmla="*/ 0 w 323834"/>
                <a:gd name="connsiteY7" fmla="*/ 70458 h 70457"/>
                <a:gd name="connsiteX8" fmla="*/ 126756 w 323834"/>
                <a:gd name="connsiteY8" fmla="*/ 0 h 70457"/>
                <a:gd name="connsiteX9" fmla="*/ 90825 w 323834"/>
                <a:gd name="connsiteY9" fmla="*/ 0 h 70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70457">
                  <a:moveTo>
                    <a:pt x="197078" y="0"/>
                  </a:moveTo>
                  <a:lnTo>
                    <a:pt x="323834" y="70458"/>
                  </a:lnTo>
                  <a:lnTo>
                    <a:pt x="323834" y="50460"/>
                  </a:lnTo>
                  <a:lnTo>
                    <a:pt x="233009" y="0"/>
                  </a:lnTo>
                  <a:lnTo>
                    <a:pt x="197078" y="0"/>
                  </a:lnTo>
                  <a:close/>
                  <a:moveTo>
                    <a:pt x="90825" y="0"/>
                  </a:moveTo>
                  <a:lnTo>
                    <a:pt x="0" y="50460"/>
                  </a:lnTo>
                  <a:lnTo>
                    <a:pt x="0" y="70458"/>
                  </a:lnTo>
                  <a:lnTo>
                    <a:pt x="126756" y="0"/>
                  </a:lnTo>
                  <a:lnTo>
                    <a:pt x="90825" y="0"/>
                  </a:lnTo>
                  <a:close/>
                </a:path>
              </a:pathLst>
            </a:custGeom>
            <a:solidFill>
              <a:srgbClr val="D80027"/>
            </a:solidFill>
            <a:ln w="1262" cap="flat">
              <a:noFill/>
              <a:prstDash val="solid"/>
              <a:miter/>
            </a:ln>
          </p:spPr>
          <p:txBody>
            <a:bodyPr rtlCol="0" anchor="ctr"/>
            <a:lstStyle/>
            <a:p>
              <a:endParaRPr lang="en-QA"/>
            </a:p>
          </p:txBody>
        </p:sp>
        <p:sp>
          <p:nvSpPr>
            <p:cNvPr id="9495" name="Freeform 9494">
              <a:extLst>
                <a:ext uri="{FF2B5EF4-FFF2-40B4-BE49-F238E27FC236}">
                  <a16:creationId xmlns:a16="http://schemas.microsoft.com/office/drawing/2014/main" id="{D48E8808-B031-0B8C-5951-E0EDF8DEEE7F}"/>
                </a:ext>
              </a:extLst>
            </p:cNvPr>
            <p:cNvSpPr/>
            <p:nvPr/>
          </p:nvSpPr>
          <p:spPr>
            <a:xfrm>
              <a:off x="5149282" y="11326815"/>
              <a:ext cx="126755" cy="70330"/>
            </a:xfrm>
            <a:custGeom>
              <a:avLst/>
              <a:gdLst>
                <a:gd name="connsiteX0" fmla="*/ 126756 w 126755"/>
                <a:gd name="connsiteY0" fmla="*/ 70331 h 70330"/>
                <a:gd name="connsiteX1" fmla="*/ 0 w 126755"/>
                <a:gd name="connsiteY1" fmla="*/ 0 h 70330"/>
                <a:gd name="connsiteX2" fmla="*/ 0 w 126755"/>
                <a:gd name="connsiteY2" fmla="*/ 19858 h 70330"/>
                <a:gd name="connsiteX3" fmla="*/ 90825 w 126755"/>
                <a:gd name="connsiteY3" fmla="*/ 70331 h 70330"/>
                <a:gd name="connsiteX4" fmla="*/ 126756 w 126755"/>
                <a:gd name="connsiteY4" fmla="*/ 70331 h 70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55" h="70330">
                  <a:moveTo>
                    <a:pt x="126756" y="70331"/>
                  </a:moveTo>
                  <a:lnTo>
                    <a:pt x="0" y="0"/>
                  </a:lnTo>
                  <a:lnTo>
                    <a:pt x="0" y="19858"/>
                  </a:lnTo>
                  <a:lnTo>
                    <a:pt x="90825" y="70331"/>
                  </a:lnTo>
                  <a:lnTo>
                    <a:pt x="126756" y="70331"/>
                  </a:lnTo>
                  <a:close/>
                </a:path>
              </a:pathLst>
            </a:custGeom>
            <a:solidFill>
              <a:srgbClr val="0052B4"/>
            </a:solidFill>
            <a:ln w="1262" cap="flat">
              <a:noFill/>
              <a:prstDash val="solid"/>
              <a:miter/>
            </a:ln>
          </p:spPr>
          <p:txBody>
            <a:bodyPr rtlCol="0" anchor="ctr"/>
            <a:lstStyle/>
            <a:p>
              <a:endParaRPr lang="en-QA"/>
            </a:p>
          </p:txBody>
        </p:sp>
        <p:sp>
          <p:nvSpPr>
            <p:cNvPr id="9496" name="Freeform 9495">
              <a:extLst>
                <a:ext uri="{FF2B5EF4-FFF2-40B4-BE49-F238E27FC236}">
                  <a16:creationId xmlns:a16="http://schemas.microsoft.com/office/drawing/2014/main" id="{8810D3FB-A8AC-9719-E887-3C74D18BF762}"/>
                </a:ext>
              </a:extLst>
            </p:cNvPr>
            <p:cNvSpPr/>
            <p:nvPr/>
          </p:nvSpPr>
          <p:spPr>
            <a:xfrm>
              <a:off x="5149282" y="11326815"/>
              <a:ext cx="126755" cy="70330"/>
            </a:xfrm>
            <a:custGeom>
              <a:avLst/>
              <a:gdLst>
                <a:gd name="connsiteX0" fmla="*/ 126756 w 126755"/>
                <a:gd name="connsiteY0" fmla="*/ 70331 h 70330"/>
                <a:gd name="connsiteX1" fmla="*/ 0 w 126755"/>
                <a:gd name="connsiteY1" fmla="*/ 0 h 70330"/>
                <a:gd name="connsiteX2" fmla="*/ 0 w 126755"/>
                <a:gd name="connsiteY2" fmla="*/ 19858 h 70330"/>
                <a:gd name="connsiteX3" fmla="*/ 90825 w 126755"/>
                <a:gd name="connsiteY3" fmla="*/ 70331 h 70330"/>
                <a:gd name="connsiteX4" fmla="*/ 126756 w 126755"/>
                <a:gd name="connsiteY4" fmla="*/ 70331 h 70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755" h="70330">
                  <a:moveTo>
                    <a:pt x="126756" y="70331"/>
                  </a:moveTo>
                  <a:lnTo>
                    <a:pt x="0" y="0"/>
                  </a:lnTo>
                  <a:lnTo>
                    <a:pt x="0" y="19858"/>
                  </a:lnTo>
                  <a:lnTo>
                    <a:pt x="90825" y="70331"/>
                  </a:lnTo>
                  <a:lnTo>
                    <a:pt x="126756" y="70331"/>
                  </a:lnTo>
                  <a:close/>
                </a:path>
              </a:pathLst>
            </a:custGeom>
            <a:solidFill>
              <a:srgbClr val="FFFFFF"/>
            </a:solidFill>
            <a:ln w="1262" cap="flat">
              <a:noFill/>
              <a:prstDash val="solid"/>
              <a:miter/>
            </a:ln>
          </p:spPr>
          <p:txBody>
            <a:bodyPr rtlCol="0" anchor="ctr"/>
            <a:lstStyle/>
            <a:p>
              <a:endParaRPr lang="en-QA"/>
            </a:p>
          </p:txBody>
        </p:sp>
        <p:sp>
          <p:nvSpPr>
            <p:cNvPr id="9497" name="Freeform 9496">
              <a:extLst>
                <a:ext uri="{FF2B5EF4-FFF2-40B4-BE49-F238E27FC236}">
                  <a16:creationId xmlns:a16="http://schemas.microsoft.com/office/drawing/2014/main" id="{A58FE938-8B89-BBA0-531D-90F7D8249388}"/>
                </a:ext>
              </a:extLst>
            </p:cNvPr>
            <p:cNvSpPr/>
            <p:nvPr/>
          </p:nvSpPr>
          <p:spPr>
            <a:xfrm>
              <a:off x="5149282" y="11326815"/>
              <a:ext cx="323834" cy="70330"/>
            </a:xfrm>
            <a:custGeom>
              <a:avLst/>
              <a:gdLst>
                <a:gd name="connsiteX0" fmla="*/ 126756 w 323834"/>
                <a:gd name="connsiteY0" fmla="*/ 70331 h 70330"/>
                <a:gd name="connsiteX1" fmla="*/ 0 w 323834"/>
                <a:gd name="connsiteY1" fmla="*/ 0 h 70330"/>
                <a:gd name="connsiteX2" fmla="*/ 0 w 323834"/>
                <a:gd name="connsiteY2" fmla="*/ 19858 h 70330"/>
                <a:gd name="connsiteX3" fmla="*/ 90825 w 323834"/>
                <a:gd name="connsiteY3" fmla="*/ 70331 h 70330"/>
                <a:gd name="connsiteX4" fmla="*/ 126756 w 323834"/>
                <a:gd name="connsiteY4" fmla="*/ 70331 h 70330"/>
                <a:gd name="connsiteX5" fmla="*/ 233009 w 323834"/>
                <a:gd name="connsiteY5" fmla="*/ 70331 h 70330"/>
                <a:gd name="connsiteX6" fmla="*/ 323834 w 323834"/>
                <a:gd name="connsiteY6" fmla="*/ 19858 h 70330"/>
                <a:gd name="connsiteX7" fmla="*/ 323834 w 323834"/>
                <a:gd name="connsiteY7" fmla="*/ 0 h 70330"/>
                <a:gd name="connsiteX8" fmla="*/ 197078 w 323834"/>
                <a:gd name="connsiteY8" fmla="*/ 70331 h 70330"/>
                <a:gd name="connsiteX9" fmla="*/ 233009 w 323834"/>
                <a:gd name="connsiteY9" fmla="*/ 70331 h 7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70330">
                  <a:moveTo>
                    <a:pt x="126756" y="70331"/>
                  </a:moveTo>
                  <a:lnTo>
                    <a:pt x="0" y="0"/>
                  </a:lnTo>
                  <a:lnTo>
                    <a:pt x="0" y="19858"/>
                  </a:lnTo>
                  <a:lnTo>
                    <a:pt x="90825" y="70331"/>
                  </a:lnTo>
                  <a:lnTo>
                    <a:pt x="126756" y="70331"/>
                  </a:lnTo>
                  <a:close/>
                  <a:moveTo>
                    <a:pt x="233009" y="70331"/>
                  </a:moveTo>
                  <a:lnTo>
                    <a:pt x="323834" y="19858"/>
                  </a:lnTo>
                  <a:lnTo>
                    <a:pt x="323834" y="0"/>
                  </a:lnTo>
                  <a:lnTo>
                    <a:pt x="197078" y="70331"/>
                  </a:lnTo>
                  <a:lnTo>
                    <a:pt x="233009" y="70331"/>
                  </a:lnTo>
                  <a:close/>
                </a:path>
              </a:pathLst>
            </a:custGeom>
            <a:solidFill>
              <a:srgbClr val="D80027"/>
            </a:solidFill>
            <a:ln w="1262" cap="flat">
              <a:noFill/>
              <a:prstDash val="solid"/>
              <a:miter/>
            </a:ln>
          </p:spPr>
          <p:txBody>
            <a:bodyPr rtlCol="0" anchor="ctr"/>
            <a:lstStyle/>
            <a:p>
              <a:endParaRPr lang="en-QA"/>
            </a:p>
          </p:txBody>
        </p:sp>
        <p:sp>
          <p:nvSpPr>
            <p:cNvPr id="9498" name="Freeform 9497">
              <a:extLst>
                <a:ext uri="{FF2B5EF4-FFF2-40B4-BE49-F238E27FC236}">
                  <a16:creationId xmlns:a16="http://schemas.microsoft.com/office/drawing/2014/main" id="{E334CAB9-163A-3463-CA79-372ACB6F48D2}"/>
                </a:ext>
              </a:extLst>
            </p:cNvPr>
            <p:cNvSpPr/>
            <p:nvPr/>
          </p:nvSpPr>
          <p:spPr>
            <a:xfrm>
              <a:off x="5544208" y="11439273"/>
              <a:ext cx="190374" cy="266389"/>
            </a:xfrm>
            <a:custGeom>
              <a:avLst/>
              <a:gdLst>
                <a:gd name="connsiteX0" fmla="*/ 0 w 190374"/>
                <a:gd name="connsiteY0" fmla="*/ 133188 h 266389"/>
                <a:gd name="connsiteX1" fmla="*/ 0 w 190374"/>
                <a:gd name="connsiteY1" fmla="*/ 19353 h 266389"/>
                <a:gd name="connsiteX2" fmla="*/ 18976 w 190374"/>
                <a:gd name="connsiteY2" fmla="*/ 0 h 266389"/>
                <a:gd name="connsiteX3" fmla="*/ 171399 w 190374"/>
                <a:gd name="connsiteY3" fmla="*/ 0 h 266389"/>
                <a:gd name="connsiteX4" fmla="*/ 190374 w 190374"/>
                <a:gd name="connsiteY4" fmla="*/ 19353 h 266389"/>
                <a:gd name="connsiteX5" fmla="*/ 190374 w 190374"/>
                <a:gd name="connsiteY5" fmla="*/ 133188 h 266389"/>
                <a:gd name="connsiteX6" fmla="*/ 95256 w 190374"/>
                <a:gd name="connsiteY6" fmla="*/ 266389 h 266389"/>
                <a:gd name="connsiteX7" fmla="*/ 0 w 190374"/>
                <a:gd name="connsiteY7" fmla="*/ 133188 h 26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374" h="266389">
                  <a:moveTo>
                    <a:pt x="0" y="133188"/>
                  </a:moveTo>
                  <a:lnTo>
                    <a:pt x="0" y="19353"/>
                  </a:lnTo>
                  <a:cubicBezTo>
                    <a:pt x="0" y="8598"/>
                    <a:pt x="8219" y="0"/>
                    <a:pt x="18976" y="0"/>
                  </a:cubicBezTo>
                  <a:lnTo>
                    <a:pt x="171399" y="0"/>
                  </a:lnTo>
                  <a:cubicBezTo>
                    <a:pt x="181902" y="0"/>
                    <a:pt x="190374" y="8598"/>
                    <a:pt x="190374" y="19353"/>
                  </a:cubicBezTo>
                  <a:lnTo>
                    <a:pt x="190374" y="133188"/>
                  </a:lnTo>
                  <a:cubicBezTo>
                    <a:pt x="190374" y="228314"/>
                    <a:pt x="95256" y="266389"/>
                    <a:pt x="95256" y="266389"/>
                  </a:cubicBezTo>
                  <a:cubicBezTo>
                    <a:pt x="95256" y="266389"/>
                    <a:pt x="0" y="228314"/>
                    <a:pt x="0" y="133188"/>
                  </a:cubicBezTo>
                  <a:close/>
                </a:path>
              </a:pathLst>
            </a:custGeom>
            <a:solidFill>
              <a:srgbClr val="1F8BDE"/>
            </a:solidFill>
            <a:ln w="1262" cap="flat">
              <a:noFill/>
              <a:prstDash val="solid"/>
              <a:miter/>
            </a:ln>
          </p:spPr>
          <p:txBody>
            <a:bodyPr rtlCol="0" anchor="ctr"/>
            <a:lstStyle/>
            <a:p>
              <a:endParaRPr lang="en-QA"/>
            </a:p>
          </p:txBody>
        </p:sp>
        <p:sp>
          <p:nvSpPr>
            <p:cNvPr id="9499" name="Freeform 9498">
              <a:extLst>
                <a:ext uri="{FF2B5EF4-FFF2-40B4-BE49-F238E27FC236}">
                  <a16:creationId xmlns:a16="http://schemas.microsoft.com/office/drawing/2014/main" id="{A334410F-1459-6735-4F7D-524B9E4AB70D}"/>
                </a:ext>
              </a:extLst>
            </p:cNvPr>
            <p:cNvSpPr/>
            <p:nvPr/>
          </p:nvSpPr>
          <p:spPr>
            <a:xfrm>
              <a:off x="5544208" y="11439273"/>
              <a:ext cx="190374" cy="266389"/>
            </a:xfrm>
            <a:custGeom>
              <a:avLst/>
              <a:gdLst>
                <a:gd name="connsiteX0" fmla="*/ 0 w 190374"/>
                <a:gd name="connsiteY0" fmla="*/ 133188 h 266389"/>
                <a:gd name="connsiteX1" fmla="*/ 0 w 190374"/>
                <a:gd name="connsiteY1" fmla="*/ 19353 h 266389"/>
                <a:gd name="connsiteX2" fmla="*/ 18976 w 190374"/>
                <a:gd name="connsiteY2" fmla="*/ 0 h 266389"/>
                <a:gd name="connsiteX3" fmla="*/ 171399 w 190374"/>
                <a:gd name="connsiteY3" fmla="*/ 0 h 266389"/>
                <a:gd name="connsiteX4" fmla="*/ 190374 w 190374"/>
                <a:gd name="connsiteY4" fmla="*/ 19353 h 266389"/>
                <a:gd name="connsiteX5" fmla="*/ 190374 w 190374"/>
                <a:gd name="connsiteY5" fmla="*/ 133188 h 266389"/>
                <a:gd name="connsiteX6" fmla="*/ 95256 w 190374"/>
                <a:gd name="connsiteY6" fmla="*/ 266389 h 266389"/>
                <a:gd name="connsiteX7" fmla="*/ 0 w 190374"/>
                <a:gd name="connsiteY7" fmla="*/ 133188 h 266389"/>
                <a:gd name="connsiteX8" fmla="*/ 100698 w 190374"/>
                <a:gd name="connsiteY8" fmla="*/ 242352 h 266389"/>
                <a:gd name="connsiteX9" fmla="*/ 130039 w 190374"/>
                <a:gd name="connsiteY9" fmla="*/ 221231 h 266389"/>
                <a:gd name="connsiteX10" fmla="*/ 171272 w 190374"/>
                <a:gd name="connsiteY10" fmla="*/ 133062 h 266389"/>
                <a:gd name="connsiteX11" fmla="*/ 171272 w 190374"/>
                <a:gd name="connsiteY11" fmla="*/ 19228 h 266389"/>
                <a:gd name="connsiteX12" fmla="*/ 18976 w 190374"/>
                <a:gd name="connsiteY12" fmla="*/ 18837 h 266389"/>
                <a:gd name="connsiteX13" fmla="*/ 18976 w 190374"/>
                <a:gd name="connsiteY13" fmla="*/ 133062 h 266389"/>
                <a:gd name="connsiteX14" fmla="*/ 60209 w 190374"/>
                <a:gd name="connsiteY14" fmla="*/ 221231 h 266389"/>
                <a:gd name="connsiteX15" fmla="*/ 95130 w 190374"/>
                <a:gd name="connsiteY15" fmla="*/ 245256 h 266389"/>
                <a:gd name="connsiteX16" fmla="*/ 100698 w 190374"/>
                <a:gd name="connsiteY16" fmla="*/ 242352 h 26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374" h="266389">
                  <a:moveTo>
                    <a:pt x="0" y="133188"/>
                  </a:moveTo>
                  <a:lnTo>
                    <a:pt x="0" y="19353"/>
                  </a:lnTo>
                  <a:cubicBezTo>
                    <a:pt x="0" y="8598"/>
                    <a:pt x="8219" y="0"/>
                    <a:pt x="18976" y="0"/>
                  </a:cubicBezTo>
                  <a:lnTo>
                    <a:pt x="171399" y="0"/>
                  </a:lnTo>
                  <a:cubicBezTo>
                    <a:pt x="181902" y="0"/>
                    <a:pt x="190374" y="8598"/>
                    <a:pt x="190374" y="19353"/>
                  </a:cubicBezTo>
                  <a:lnTo>
                    <a:pt x="190374" y="133188"/>
                  </a:lnTo>
                  <a:cubicBezTo>
                    <a:pt x="190374" y="228314"/>
                    <a:pt x="95256" y="266389"/>
                    <a:pt x="95256" y="266389"/>
                  </a:cubicBezTo>
                  <a:cubicBezTo>
                    <a:pt x="95256" y="266389"/>
                    <a:pt x="0" y="228314"/>
                    <a:pt x="0" y="133188"/>
                  </a:cubicBezTo>
                  <a:close/>
                  <a:moveTo>
                    <a:pt x="100698" y="242352"/>
                  </a:moveTo>
                  <a:cubicBezTo>
                    <a:pt x="110684" y="236659"/>
                    <a:pt x="120810" y="229702"/>
                    <a:pt x="130039" y="221231"/>
                  </a:cubicBezTo>
                  <a:cubicBezTo>
                    <a:pt x="155971" y="197825"/>
                    <a:pt x="171272" y="168866"/>
                    <a:pt x="171272" y="133062"/>
                  </a:cubicBezTo>
                  <a:lnTo>
                    <a:pt x="171272" y="19228"/>
                  </a:lnTo>
                  <a:cubicBezTo>
                    <a:pt x="171272" y="18837"/>
                    <a:pt x="18976" y="18837"/>
                    <a:pt x="18976" y="18837"/>
                  </a:cubicBezTo>
                  <a:lnTo>
                    <a:pt x="18976" y="133062"/>
                  </a:lnTo>
                  <a:cubicBezTo>
                    <a:pt x="18976" y="168866"/>
                    <a:pt x="34277" y="197825"/>
                    <a:pt x="60209" y="221231"/>
                  </a:cubicBezTo>
                  <a:cubicBezTo>
                    <a:pt x="70713" y="230712"/>
                    <a:pt x="82480" y="238804"/>
                    <a:pt x="95130" y="245256"/>
                  </a:cubicBezTo>
                  <a:cubicBezTo>
                    <a:pt x="96898" y="244499"/>
                    <a:pt x="98665" y="243488"/>
                    <a:pt x="100698" y="242352"/>
                  </a:cubicBezTo>
                  <a:close/>
                </a:path>
              </a:pathLst>
            </a:custGeom>
            <a:solidFill>
              <a:srgbClr val="FFFFFF"/>
            </a:solidFill>
            <a:ln w="1262" cap="flat">
              <a:noFill/>
              <a:prstDash val="solid"/>
              <a:miter/>
            </a:ln>
          </p:spPr>
          <p:txBody>
            <a:bodyPr rtlCol="0" anchor="ctr"/>
            <a:lstStyle/>
            <a:p>
              <a:endParaRPr lang="en-QA"/>
            </a:p>
          </p:txBody>
        </p:sp>
        <p:sp>
          <p:nvSpPr>
            <p:cNvPr id="9500" name="Freeform 9499">
              <a:extLst>
                <a:ext uri="{FF2B5EF4-FFF2-40B4-BE49-F238E27FC236}">
                  <a16:creationId xmlns:a16="http://schemas.microsoft.com/office/drawing/2014/main" id="{7952F151-0BCC-4778-0AA1-A8CB19601E10}"/>
                </a:ext>
              </a:extLst>
            </p:cNvPr>
            <p:cNvSpPr/>
            <p:nvPr/>
          </p:nvSpPr>
          <p:spPr>
            <a:xfrm>
              <a:off x="5587401" y="11553360"/>
              <a:ext cx="104020" cy="48269"/>
            </a:xfrm>
            <a:custGeom>
              <a:avLst/>
              <a:gdLst>
                <a:gd name="connsiteX0" fmla="*/ 957 w 104020"/>
                <a:gd name="connsiteY0" fmla="*/ 18091 h 48269"/>
                <a:gd name="connsiteX1" fmla="*/ 13734 w 104020"/>
                <a:gd name="connsiteY1" fmla="*/ 0 h 48269"/>
                <a:gd name="connsiteX2" fmla="*/ 90267 w 104020"/>
                <a:gd name="connsiteY2" fmla="*/ 0 h 48269"/>
                <a:gd name="connsiteX3" fmla="*/ 103044 w 104020"/>
                <a:gd name="connsiteY3" fmla="*/ 18091 h 48269"/>
                <a:gd name="connsiteX4" fmla="*/ 96075 w 104020"/>
                <a:gd name="connsiteY4" fmla="*/ 38959 h 48269"/>
                <a:gd name="connsiteX5" fmla="*/ 76090 w 104020"/>
                <a:gd name="connsiteY5" fmla="*/ 44022 h 48269"/>
                <a:gd name="connsiteX6" fmla="*/ 51938 w 104020"/>
                <a:gd name="connsiteY6" fmla="*/ 37950 h 48269"/>
                <a:gd name="connsiteX7" fmla="*/ 27773 w 104020"/>
                <a:gd name="connsiteY7" fmla="*/ 44022 h 48269"/>
                <a:gd name="connsiteX8" fmla="*/ 7788 w 104020"/>
                <a:gd name="connsiteY8" fmla="*/ 38959 h 48269"/>
                <a:gd name="connsiteX9" fmla="*/ 957 w 104020"/>
                <a:gd name="connsiteY9" fmla="*/ 18091 h 4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020" h="48269">
                  <a:moveTo>
                    <a:pt x="957" y="18091"/>
                  </a:moveTo>
                  <a:cubicBezTo>
                    <a:pt x="-2338" y="8105"/>
                    <a:pt x="3104" y="0"/>
                    <a:pt x="13734" y="0"/>
                  </a:cubicBezTo>
                  <a:lnTo>
                    <a:pt x="90267" y="0"/>
                  </a:lnTo>
                  <a:cubicBezTo>
                    <a:pt x="100633" y="0"/>
                    <a:pt x="106453" y="7967"/>
                    <a:pt x="103044" y="18091"/>
                  </a:cubicBezTo>
                  <a:lnTo>
                    <a:pt x="96075" y="38959"/>
                  </a:lnTo>
                  <a:cubicBezTo>
                    <a:pt x="92793" y="48958"/>
                    <a:pt x="84826" y="50599"/>
                    <a:pt x="76090" y="44022"/>
                  </a:cubicBezTo>
                  <a:cubicBezTo>
                    <a:pt x="76090" y="44022"/>
                    <a:pt x="79384" y="37950"/>
                    <a:pt x="51938" y="37950"/>
                  </a:cubicBezTo>
                  <a:cubicBezTo>
                    <a:pt x="24478" y="37950"/>
                    <a:pt x="27773" y="44022"/>
                    <a:pt x="27773" y="44022"/>
                  </a:cubicBezTo>
                  <a:cubicBezTo>
                    <a:pt x="20059" y="51230"/>
                    <a:pt x="11196" y="49084"/>
                    <a:pt x="7788" y="38959"/>
                  </a:cubicBezTo>
                  <a:cubicBezTo>
                    <a:pt x="7914" y="39085"/>
                    <a:pt x="957" y="18091"/>
                    <a:pt x="957" y="18091"/>
                  </a:cubicBezTo>
                  <a:close/>
                </a:path>
              </a:pathLst>
            </a:custGeom>
            <a:solidFill>
              <a:srgbClr val="187536"/>
            </a:solidFill>
            <a:ln w="1262" cap="flat">
              <a:noFill/>
              <a:prstDash val="solid"/>
              <a:miter/>
            </a:ln>
          </p:spPr>
          <p:txBody>
            <a:bodyPr rtlCol="0" anchor="ctr"/>
            <a:lstStyle/>
            <a:p>
              <a:endParaRPr lang="en-QA"/>
            </a:p>
          </p:txBody>
        </p:sp>
        <p:sp>
          <p:nvSpPr>
            <p:cNvPr id="9501" name="Freeform 9500">
              <a:extLst>
                <a:ext uri="{FF2B5EF4-FFF2-40B4-BE49-F238E27FC236}">
                  <a16:creationId xmlns:a16="http://schemas.microsoft.com/office/drawing/2014/main" id="{8FBB0031-426D-D019-2D60-38E4B4CCE699}"/>
                </a:ext>
              </a:extLst>
            </p:cNvPr>
            <p:cNvSpPr/>
            <p:nvPr/>
          </p:nvSpPr>
          <p:spPr>
            <a:xfrm>
              <a:off x="5553048" y="11477210"/>
              <a:ext cx="173181" cy="192075"/>
            </a:xfrm>
            <a:custGeom>
              <a:avLst/>
              <a:gdLst>
                <a:gd name="connsiteX0" fmla="*/ 48339 w 173181"/>
                <a:gd name="connsiteY0" fmla="*/ 76150 h 192075"/>
                <a:gd name="connsiteX1" fmla="*/ 86416 w 173181"/>
                <a:gd name="connsiteY1" fmla="*/ 57176 h 192075"/>
                <a:gd name="connsiteX2" fmla="*/ 124493 w 173181"/>
                <a:gd name="connsiteY2" fmla="*/ 76150 h 192075"/>
                <a:gd name="connsiteX3" fmla="*/ 143456 w 173181"/>
                <a:gd name="connsiteY3" fmla="*/ 38076 h 192075"/>
                <a:gd name="connsiteX4" fmla="*/ 86416 w 173181"/>
                <a:gd name="connsiteY4" fmla="*/ 0 h 192075"/>
                <a:gd name="connsiteX5" fmla="*/ 29363 w 173181"/>
                <a:gd name="connsiteY5" fmla="*/ 38076 h 192075"/>
                <a:gd name="connsiteX6" fmla="*/ 48339 w 173181"/>
                <a:gd name="connsiteY6" fmla="*/ 76150 h 192075"/>
                <a:gd name="connsiteX7" fmla="*/ 46571 w 173181"/>
                <a:gd name="connsiteY7" fmla="*/ 192017 h 192075"/>
                <a:gd name="connsiteX8" fmla="*/ 68324 w 173181"/>
                <a:gd name="connsiteY8" fmla="*/ 183799 h 192075"/>
                <a:gd name="connsiteX9" fmla="*/ 79712 w 173181"/>
                <a:gd name="connsiteY9" fmla="*/ 172411 h 192075"/>
                <a:gd name="connsiteX10" fmla="*/ 92868 w 173181"/>
                <a:gd name="connsiteY10" fmla="*/ 172411 h 192075"/>
                <a:gd name="connsiteX11" fmla="*/ 104242 w 173181"/>
                <a:gd name="connsiteY11" fmla="*/ 183799 h 192075"/>
                <a:gd name="connsiteX12" fmla="*/ 125882 w 173181"/>
                <a:gd name="connsiteY12" fmla="*/ 192017 h 192075"/>
                <a:gd name="connsiteX13" fmla="*/ 158392 w 173181"/>
                <a:gd name="connsiteY13" fmla="*/ 150786 h 192075"/>
                <a:gd name="connsiteX14" fmla="*/ 142320 w 173181"/>
                <a:gd name="connsiteY14" fmla="*/ 158752 h 192075"/>
                <a:gd name="connsiteX15" fmla="*/ 142194 w 173181"/>
                <a:gd name="connsiteY15" fmla="*/ 158878 h 192075"/>
                <a:gd name="connsiteX16" fmla="*/ 130818 w 173181"/>
                <a:gd name="connsiteY16" fmla="*/ 170266 h 192075"/>
                <a:gd name="connsiteX17" fmla="*/ 117663 w 173181"/>
                <a:gd name="connsiteY17" fmla="*/ 170266 h 192075"/>
                <a:gd name="connsiteX18" fmla="*/ 106275 w 173181"/>
                <a:gd name="connsiteY18" fmla="*/ 158878 h 192075"/>
                <a:gd name="connsiteX19" fmla="*/ 66178 w 173181"/>
                <a:gd name="connsiteY19" fmla="*/ 158752 h 192075"/>
                <a:gd name="connsiteX20" fmla="*/ 66052 w 173181"/>
                <a:gd name="connsiteY20" fmla="*/ 158878 h 192075"/>
                <a:gd name="connsiteX21" fmla="*/ 54664 w 173181"/>
                <a:gd name="connsiteY21" fmla="*/ 170266 h 192075"/>
                <a:gd name="connsiteX22" fmla="*/ 41508 w 173181"/>
                <a:gd name="connsiteY22" fmla="*/ 170266 h 192075"/>
                <a:gd name="connsiteX23" fmla="*/ 30121 w 173181"/>
                <a:gd name="connsiteY23" fmla="*/ 158878 h 192075"/>
                <a:gd name="connsiteX24" fmla="*/ 14567 w 173181"/>
                <a:gd name="connsiteY24" fmla="*/ 150913 h 192075"/>
                <a:gd name="connsiteX25" fmla="*/ 46571 w 173181"/>
                <a:gd name="connsiteY25" fmla="*/ 192017 h 192075"/>
                <a:gd name="connsiteX26" fmla="*/ 3684 w 173181"/>
                <a:gd name="connsiteY26" fmla="*/ 115235 h 192075"/>
                <a:gd name="connsiteX27" fmla="*/ 16839 w 173181"/>
                <a:gd name="connsiteY27" fmla="*/ 115235 h 192075"/>
                <a:gd name="connsiteX28" fmla="*/ 28227 w 173181"/>
                <a:gd name="connsiteY28" fmla="*/ 126623 h 192075"/>
                <a:gd name="connsiteX29" fmla="*/ 68324 w 173181"/>
                <a:gd name="connsiteY29" fmla="*/ 126623 h 192075"/>
                <a:gd name="connsiteX30" fmla="*/ 79712 w 173181"/>
                <a:gd name="connsiteY30" fmla="*/ 115235 h 192075"/>
                <a:gd name="connsiteX31" fmla="*/ 92868 w 173181"/>
                <a:gd name="connsiteY31" fmla="*/ 115235 h 192075"/>
                <a:gd name="connsiteX32" fmla="*/ 104242 w 173181"/>
                <a:gd name="connsiteY32" fmla="*/ 126623 h 192075"/>
                <a:gd name="connsiteX33" fmla="*/ 144352 w 173181"/>
                <a:gd name="connsiteY33" fmla="*/ 126623 h 192075"/>
                <a:gd name="connsiteX34" fmla="*/ 155728 w 173181"/>
                <a:gd name="connsiteY34" fmla="*/ 115235 h 192075"/>
                <a:gd name="connsiteX35" fmla="*/ 168883 w 173181"/>
                <a:gd name="connsiteY35" fmla="*/ 115235 h 192075"/>
                <a:gd name="connsiteX36" fmla="*/ 172052 w 173181"/>
                <a:gd name="connsiteY36" fmla="*/ 95125 h 192075"/>
                <a:gd name="connsiteX37" fmla="*/ 142320 w 173181"/>
                <a:gd name="connsiteY37" fmla="*/ 101702 h 192075"/>
                <a:gd name="connsiteX38" fmla="*/ 142194 w 173181"/>
                <a:gd name="connsiteY38" fmla="*/ 101829 h 192075"/>
                <a:gd name="connsiteX39" fmla="*/ 130818 w 173181"/>
                <a:gd name="connsiteY39" fmla="*/ 113216 h 192075"/>
                <a:gd name="connsiteX40" fmla="*/ 117663 w 173181"/>
                <a:gd name="connsiteY40" fmla="*/ 113216 h 192075"/>
                <a:gd name="connsiteX41" fmla="*/ 106275 w 173181"/>
                <a:gd name="connsiteY41" fmla="*/ 101829 h 192075"/>
                <a:gd name="connsiteX42" fmla="*/ 66178 w 173181"/>
                <a:gd name="connsiteY42" fmla="*/ 101702 h 192075"/>
                <a:gd name="connsiteX43" fmla="*/ 66052 w 173181"/>
                <a:gd name="connsiteY43" fmla="*/ 101829 h 192075"/>
                <a:gd name="connsiteX44" fmla="*/ 54664 w 173181"/>
                <a:gd name="connsiteY44" fmla="*/ 113216 h 192075"/>
                <a:gd name="connsiteX45" fmla="*/ 41508 w 173181"/>
                <a:gd name="connsiteY45" fmla="*/ 113216 h 192075"/>
                <a:gd name="connsiteX46" fmla="*/ 30121 w 173181"/>
                <a:gd name="connsiteY46" fmla="*/ 101829 h 192075"/>
                <a:gd name="connsiteX47" fmla="*/ 1285 w 173181"/>
                <a:gd name="connsiteY47" fmla="*/ 94872 h 192075"/>
                <a:gd name="connsiteX48" fmla="*/ 3684 w 173181"/>
                <a:gd name="connsiteY48" fmla="*/ 115235 h 19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73181" h="192075">
                  <a:moveTo>
                    <a:pt x="48339" y="76150"/>
                  </a:moveTo>
                  <a:cubicBezTo>
                    <a:pt x="58578" y="78171"/>
                    <a:pt x="70849" y="57176"/>
                    <a:pt x="86416" y="57176"/>
                  </a:cubicBezTo>
                  <a:cubicBezTo>
                    <a:pt x="102980" y="57176"/>
                    <a:pt x="113989" y="78814"/>
                    <a:pt x="124493" y="76150"/>
                  </a:cubicBezTo>
                  <a:cubicBezTo>
                    <a:pt x="133849" y="73878"/>
                    <a:pt x="143456" y="48074"/>
                    <a:pt x="143456" y="38076"/>
                  </a:cubicBezTo>
                  <a:cubicBezTo>
                    <a:pt x="143456" y="17080"/>
                    <a:pt x="117916" y="0"/>
                    <a:pt x="86416" y="0"/>
                  </a:cubicBezTo>
                  <a:cubicBezTo>
                    <a:pt x="54916" y="0"/>
                    <a:pt x="29363" y="17080"/>
                    <a:pt x="29363" y="38076"/>
                  </a:cubicBezTo>
                  <a:cubicBezTo>
                    <a:pt x="29237" y="48831"/>
                    <a:pt x="37708" y="74130"/>
                    <a:pt x="48339" y="76150"/>
                  </a:cubicBezTo>
                  <a:close/>
                  <a:moveTo>
                    <a:pt x="46571" y="192017"/>
                  </a:moveTo>
                  <a:cubicBezTo>
                    <a:pt x="54411" y="192523"/>
                    <a:pt x="62378" y="189745"/>
                    <a:pt x="68324" y="183799"/>
                  </a:cubicBezTo>
                  <a:lnTo>
                    <a:pt x="79712" y="172411"/>
                  </a:lnTo>
                  <a:cubicBezTo>
                    <a:pt x="83373" y="168739"/>
                    <a:pt x="89193" y="168739"/>
                    <a:pt x="92868" y="172411"/>
                  </a:cubicBezTo>
                  <a:lnTo>
                    <a:pt x="104242" y="183799"/>
                  </a:lnTo>
                  <a:cubicBezTo>
                    <a:pt x="110189" y="189745"/>
                    <a:pt x="118168" y="192523"/>
                    <a:pt x="125882" y="192017"/>
                  </a:cubicBezTo>
                  <a:cubicBezTo>
                    <a:pt x="132586" y="191639"/>
                    <a:pt x="166990" y="149650"/>
                    <a:pt x="158392" y="150786"/>
                  </a:cubicBezTo>
                  <a:cubicBezTo>
                    <a:pt x="152571" y="151544"/>
                    <a:pt x="146878" y="154320"/>
                    <a:pt x="142320" y="158752"/>
                  </a:cubicBezTo>
                  <a:lnTo>
                    <a:pt x="142194" y="158878"/>
                  </a:lnTo>
                  <a:lnTo>
                    <a:pt x="130818" y="170266"/>
                  </a:lnTo>
                  <a:cubicBezTo>
                    <a:pt x="127145" y="173926"/>
                    <a:pt x="121324" y="173926"/>
                    <a:pt x="117663" y="170266"/>
                  </a:cubicBezTo>
                  <a:lnTo>
                    <a:pt x="106275" y="158878"/>
                  </a:lnTo>
                  <a:cubicBezTo>
                    <a:pt x="95266" y="147743"/>
                    <a:pt x="77301" y="147743"/>
                    <a:pt x="66178" y="158752"/>
                  </a:cubicBezTo>
                  <a:lnTo>
                    <a:pt x="66052" y="158878"/>
                  </a:lnTo>
                  <a:lnTo>
                    <a:pt x="54664" y="170266"/>
                  </a:lnTo>
                  <a:cubicBezTo>
                    <a:pt x="50990" y="173926"/>
                    <a:pt x="45170" y="173926"/>
                    <a:pt x="41508" y="170266"/>
                  </a:cubicBezTo>
                  <a:lnTo>
                    <a:pt x="30121" y="158878"/>
                  </a:lnTo>
                  <a:cubicBezTo>
                    <a:pt x="25689" y="154447"/>
                    <a:pt x="20248" y="151795"/>
                    <a:pt x="14567" y="150913"/>
                  </a:cubicBezTo>
                  <a:cubicBezTo>
                    <a:pt x="6082" y="149523"/>
                    <a:pt x="39993" y="191639"/>
                    <a:pt x="46571" y="192017"/>
                  </a:cubicBezTo>
                  <a:close/>
                  <a:moveTo>
                    <a:pt x="3684" y="115235"/>
                  </a:moveTo>
                  <a:cubicBezTo>
                    <a:pt x="7345" y="111575"/>
                    <a:pt x="13165" y="111575"/>
                    <a:pt x="16839" y="115235"/>
                  </a:cubicBezTo>
                  <a:lnTo>
                    <a:pt x="28227" y="126623"/>
                  </a:lnTo>
                  <a:cubicBezTo>
                    <a:pt x="39350" y="137631"/>
                    <a:pt x="57189" y="137631"/>
                    <a:pt x="68324" y="126623"/>
                  </a:cubicBezTo>
                  <a:lnTo>
                    <a:pt x="79712" y="115235"/>
                  </a:lnTo>
                  <a:cubicBezTo>
                    <a:pt x="83373" y="111575"/>
                    <a:pt x="89193" y="111575"/>
                    <a:pt x="92868" y="115235"/>
                  </a:cubicBezTo>
                  <a:lnTo>
                    <a:pt x="104242" y="126623"/>
                  </a:lnTo>
                  <a:cubicBezTo>
                    <a:pt x="115378" y="137631"/>
                    <a:pt x="133217" y="137631"/>
                    <a:pt x="144352" y="126623"/>
                  </a:cubicBezTo>
                  <a:lnTo>
                    <a:pt x="155728" y="115235"/>
                  </a:lnTo>
                  <a:cubicBezTo>
                    <a:pt x="159402" y="111575"/>
                    <a:pt x="165222" y="111575"/>
                    <a:pt x="168883" y="115235"/>
                  </a:cubicBezTo>
                  <a:cubicBezTo>
                    <a:pt x="168883" y="115235"/>
                    <a:pt x="175840" y="96513"/>
                    <a:pt x="172052" y="95125"/>
                  </a:cubicBezTo>
                  <a:cubicBezTo>
                    <a:pt x="162053" y="91463"/>
                    <a:pt x="150299" y="93610"/>
                    <a:pt x="142320" y="101702"/>
                  </a:cubicBezTo>
                  <a:lnTo>
                    <a:pt x="142194" y="101829"/>
                  </a:lnTo>
                  <a:lnTo>
                    <a:pt x="130818" y="113216"/>
                  </a:lnTo>
                  <a:cubicBezTo>
                    <a:pt x="127145" y="116877"/>
                    <a:pt x="121324" y="116877"/>
                    <a:pt x="117663" y="113216"/>
                  </a:cubicBezTo>
                  <a:lnTo>
                    <a:pt x="106275" y="101829"/>
                  </a:lnTo>
                  <a:cubicBezTo>
                    <a:pt x="95266" y="90694"/>
                    <a:pt x="77301" y="90694"/>
                    <a:pt x="66178" y="101702"/>
                  </a:cubicBezTo>
                  <a:lnTo>
                    <a:pt x="66052" y="101829"/>
                  </a:lnTo>
                  <a:lnTo>
                    <a:pt x="54664" y="113216"/>
                  </a:lnTo>
                  <a:cubicBezTo>
                    <a:pt x="50990" y="116877"/>
                    <a:pt x="45170" y="116877"/>
                    <a:pt x="41508" y="113216"/>
                  </a:cubicBezTo>
                  <a:lnTo>
                    <a:pt x="30121" y="101829"/>
                  </a:lnTo>
                  <a:cubicBezTo>
                    <a:pt x="22280" y="93988"/>
                    <a:pt x="11019" y="91716"/>
                    <a:pt x="1285" y="94872"/>
                  </a:cubicBezTo>
                  <a:cubicBezTo>
                    <a:pt x="-2642" y="96261"/>
                    <a:pt x="3684" y="115235"/>
                    <a:pt x="3684" y="115235"/>
                  </a:cubicBezTo>
                  <a:close/>
                </a:path>
              </a:pathLst>
            </a:custGeom>
            <a:solidFill>
              <a:srgbClr val="FFFFFF"/>
            </a:solidFill>
            <a:ln w="1262" cap="flat">
              <a:noFill/>
              <a:prstDash val="solid"/>
              <a:miter/>
            </a:ln>
          </p:spPr>
          <p:txBody>
            <a:bodyPr rtlCol="0" anchor="ctr"/>
            <a:lstStyle/>
            <a:p>
              <a:endParaRPr lang="en-QA"/>
            </a:p>
          </p:txBody>
        </p:sp>
      </p:grpSp>
      <p:grpSp>
        <p:nvGrpSpPr>
          <p:cNvPr id="9502" name="Graphic 2">
            <a:extLst>
              <a:ext uri="{FF2B5EF4-FFF2-40B4-BE49-F238E27FC236}">
                <a16:creationId xmlns:a16="http://schemas.microsoft.com/office/drawing/2014/main" id="{EF63ADF2-BE12-77EA-FF8F-609E3A252EDD}"/>
              </a:ext>
            </a:extLst>
          </p:cNvPr>
          <p:cNvGrpSpPr/>
          <p:nvPr/>
        </p:nvGrpSpPr>
        <p:grpSpPr>
          <a:xfrm>
            <a:off x="6340956" y="8873734"/>
            <a:ext cx="855664" cy="570347"/>
            <a:chOff x="5149282" y="10516375"/>
            <a:chExt cx="647668" cy="431706"/>
          </a:xfrm>
        </p:grpSpPr>
        <p:sp>
          <p:nvSpPr>
            <p:cNvPr id="9503" name="Freeform 9502">
              <a:extLst>
                <a:ext uri="{FF2B5EF4-FFF2-40B4-BE49-F238E27FC236}">
                  <a16:creationId xmlns:a16="http://schemas.microsoft.com/office/drawing/2014/main" id="{61A7476F-2E8A-B44C-F215-39CAECA822CC}"/>
                </a:ext>
              </a:extLst>
            </p:cNvPr>
            <p:cNvSpPr/>
            <p:nvPr/>
          </p:nvSpPr>
          <p:spPr>
            <a:xfrm>
              <a:off x="5149282" y="10516375"/>
              <a:ext cx="647668" cy="431706"/>
            </a:xfrm>
            <a:custGeom>
              <a:avLst/>
              <a:gdLst>
                <a:gd name="connsiteX0" fmla="*/ 0 w 647668"/>
                <a:gd name="connsiteY0" fmla="*/ 0 h 431706"/>
                <a:gd name="connsiteX1" fmla="*/ 647668 w 647668"/>
                <a:gd name="connsiteY1" fmla="*/ 0 h 431706"/>
                <a:gd name="connsiteX2" fmla="*/ 647668 w 647668"/>
                <a:gd name="connsiteY2" fmla="*/ 431706 h 431706"/>
                <a:gd name="connsiteX3" fmla="*/ 0 w 647668"/>
                <a:gd name="connsiteY3" fmla="*/ 431706 h 431706"/>
                <a:gd name="connsiteX4" fmla="*/ 0 w 647668"/>
                <a:gd name="connsiteY4" fmla="*/ 0 h 4317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06">
                  <a:moveTo>
                    <a:pt x="0" y="0"/>
                  </a:moveTo>
                  <a:lnTo>
                    <a:pt x="647668" y="0"/>
                  </a:lnTo>
                  <a:lnTo>
                    <a:pt x="647668" y="431706"/>
                  </a:lnTo>
                  <a:lnTo>
                    <a:pt x="0" y="431706"/>
                  </a:lnTo>
                  <a:lnTo>
                    <a:pt x="0" y="0"/>
                  </a:lnTo>
                  <a:close/>
                </a:path>
              </a:pathLst>
            </a:custGeom>
            <a:solidFill>
              <a:srgbClr val="2E52B2"/>
            </a:solidFill>
            <a:ln w="1262" cap="flat">
              <a:noFill/>
              <a:prstDash val="solid"/>
              <a:miter/>
            </a:ln>
          </p:spPr>
          <p:txBody>
            <a:bodyPr rtlCol="0" anchor="ctr"/>
            <a:lstStyle/>
            <a:p>
              <a:endParaRPr lang="en-QA"/>
            </a:p>
          </p:txBody>
        </p:sp>
        <p:sp>
          <p:nvSpPr>
            <p:cNvPr id="9504" name="Freeform 9503">
              <a:extLst>
                <a:ext uri="{FF2B5EF4-FFF2-40B4-BE49-F238E27FC236}">
                  <a16:creationId xmlns:a16="http://schemas.microsoft.com/office/drawing/2014/main" id="{105EAE17-E00D-3C34-7E81-8E73EEE30486}"/>
                </a:ext>
              </a:extLst>
            </p:cNvPr>
            <p:cNvSpPr/>
            <p:nvPr/>
          </p:nvSpPr>
          <p:spPr>
            <a:xfrm>
              <a:off x="5149282" y="10516375"/>
              <a:ext cx="323834" cy="215915"/>
            </a:xfrm>
            <a:custGeom>
              <a:avLst/>
              <a:gdLst>
                <a:gd name="connsiteX0" fmla="*/ 323834 w 323834"/>
                <a:gd name="connsiteY0" fmla="*/ 0 h 215915"/>
                <a:gd name="connsiteX1" fmla="*/ 323834 w 323834"/>
                <a:gd name="connsiteY1" fmla="*/ 28582 h 215915"/>
                <a:gd name="connsiteX2" fmla="*/ 265519 w 323834"/>
                <a:gd name="connsiteY2" fmla="*/ 67414 h 215915"/>
                <a:gd name="connsiteX3" fmla="*/ 323834 w 323834"/>
                <a:gd name="connsiteY3" fmla="*/ 67414 h 215915"/>
                <a:gd name="connsiteX4" fmla="*/ 323834 w 323834"/>
                <a:gd name="connsiteY4" fmla="*/ 148375 h 215915"/>
                <a:gd name="connsiteX5" fmla="*/ 265519 w 323834"/>
                <a:gd name="connsiteY5" fmla="*/ 148375 h 215915"/>
                <a:gd name="connsiteX6" fmla="*/ 323834 w 323834"/>
                <a:gd name="connsiteY6" fmla="*/ 187207 h 215915"/>
                <a:gd name="connsiteX7" fmla="*/ 323834 w 323834"/>
                <a:gd name="connsiteY7" fmla="*/ 215916 h 215915"/>
                <a:gd name="connsiteX8" fmla="*/ 295251 w 323834"/>
                <a:gd name="connsiteY8" fmla="*/ 215916 h 215915"/>
                <a:gd name="connsiteX9" fmla="*/ 202393 w 323834"/>
                <a:gd name="connsiteY9" fmla="*/ 153930 h 215915"/>
                <a:gd name="connsiteX10" fmla="*/ 202393 w 323834"/>
                <a:gd name="connsiteY10" fmla="*/ 215916 h 215915"/>
                <a:gd name="connsiteX11" fmla="*/ 121441 w 323834"/>
                <a:gd name="connsiteY11" fmla="*/ 215916 h 215915"/>
                <a:gd name="connsiteX12" fmla="*/ 121441 w 323834"/>
                <a:gd name="connsiteY12" fmla="*/ 153930 h 215915"/>
                <a:gd name="connsiteX13" fmla="*/ 28583 w 323834"/>
                <a:gd name="connsiteY13" fmla="*/ 215916 h 215915"/>
                <a:gd name="connsiteX14" fmla="*/ 0 w 323834"/>
                <a:gd name="connsiteY14" fmla="*/ 215916 h 215915"/>
                <a:gd name="connsiteX15" fmla="*/ 0 w 323834"/>
                <a:gd name="connsiteY15" fmla="*/ 187207 h 215915"/>
                <a:gd name="connsiteX16" fmla="*/ 58315 w 323834"/>
                <a:gd name="connsiteY16" fmla="*/ 148375 h 215915"/>
                <a:gd name="connsiteX17" fmla="*/ 0 w 323834"/>
                <a:gd name="connsiteY17" fmla="*/ 148375 h 215915"/>
                <a:gd name="connsiteX18" fmla="*/ 0 w 323834"/>
                <a:gd name="connsiteY18" fmla="*/ 67414 h 215915"/>
                <a:gd name="connsiteX19" fmla="*/ 58315 w 323834"/>
                <a:gd name="connsiteY19" fmla="*/ 67414 h 215915"/>
                <a:gd name="connsiteX20" fmla="*/ 0 w 323834"/>
                <a:gd name="connsiteY20" fmla="*/ 28582 h 215915"/>
                <a:gd name="connsiteX21" fmla="*/ 0 w 323834"/>
                <a:gd name="connsiteY21" fmla="*/ 0 h 215915"/>
                <a:gd name="connsiteX22" fmla="*/ 28583 w 323834"/>
                <a:gd name="connsiteY22" fmla="*/ 0 h 215915"/>
                <a:gd name="connsiteX23" fmla="*/ 121441 w 323834"/>
                <a:gd name="connsiteY23" fmla="*/ 61847 h 215915"/>
                <a:gd name="connsiteX24" fmla="*/ 121441 w 323834"/>
                <a:gd name="connsiteY24" fmla="*/ 0 h 215915"/>
                <a:gd name="connsiteX25" fmla="*/ 202393 w 323834"/>
                <a:gd name="connsiteY25" fmla="*/ 0 h 215915"/>
                <a:gd name="connsiteX26" fmla="*/ 202393 w 323834"/>
                <a:gd name="connsiteY26" fmla="*/ 61847 h 215915"/>
                <a:gd name="connsiteX27" fmla="*/ 295251 w 323834"/>
                <a:gd name="connsiteY27" fmla="*/ 0 h 215915"/>
                <a:gd name="connsiteX28" fmla="*/ 323834 w 323834"/>
                <a:gd name="connsiteY28" fmla="*/ 0 h 215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3834" h="215915">
                  <a:moveTo>
                    <a:pt x="323834" y="0"/>
                  </a:moveTo>
                  <a:lnTo>
                    <a:pt x="323834" y="28582"/>
                  </a:lnTo>
                  <a:lnTo>
                    <a:pt x="265519" y="67414"/>
                  </a:lnTo>
                  <a:lnTo>
                    <a:pt x="323834" y="67414"/>
                  </a:lnTo>
                  <a:lnTo>
                    <a:pt x="323834" y="148375"/>
                  </a:lnTo>
                  <a:lnTo>
                    <a:pt x="265519" y="148375"/>
                  </a:lnTo>
                  <a:lnTo>
                    <a:pt x="323834" y="187207"/>
                  </a:lnTo>
                  <a:lnTo>
                    <a:pt x="323834" y="215916"/>
                  </a:lnTo>
                  <a:lnTo>
                    <a:pt x="295251" y="215916"/>
                  </a:lnTo>
                  <a:lnTo>
                    <a:pt x="202393" y="153930"/>
                  </a:lnTo>
                  <a:lnTo>
                    <a:pt x="202393" y="215916"/>
                  </a:lnTo>
                  <a:lnTo>
                    <a:pt x="121441" y="215916"/>
                  </a:lnTo>
                  <a:lnTo>
                    <a:pt x="121441" y="153930"/>
                  </a:lnTo>
                  <a:lnTo>
                    <a:pt x="28583" y="215916"/>
                  </a:lnTo>
                  <a:lnTo>
                    <a:pt x="0" y="215916"/>
                  </a:lnTo>
                  <a:lnTo>
                    <a:pt x="0" y="187207"/>
                  </a:lnTo>
                  <a:lnTo>
                    <a:pt x="58315" y="148375"/>
                  </a:lnTo>
                  <a:lnTo>
                    <a:pt x="0" y="148375"/>
                  </a:lnTo>
                  <a:lnTo>
                    <a:pt x="0" y="67414"/>
                  </a:lnTo>
                  <a:lnTo>
                    <a:pt x="58315" y="67414"/>
                  </a:lnTo>
                  <a:lnTo>
                    <a:pt x="0" y="28582"/>
                  </a:lnTo>
                  <a:lnTo>
                    <a:pt x="0" y="0"/>
                  </a:lnTo>
                  <a:lnTo>
                    <a:pt x="28583" y="0"/>
                  </a:lnTo>
                  <a:lnTo>
                    <a:pt x="121441" y="61847"/>
                  </a:lnTo>
                  <a:lnTo>
                    <a:pt x="121441" y="0"/>
                  </a:lnTo>
                  <a:lnTo>
                    <a:pt x="202393" y="0"/>
                  </a:lnTo>
                  <a:lnTo>
                    <a:pt x="202393" y="61847"/>
                  </a:lnTo>
                  <a:lnTo>
                    <a:pt x="295251" y="0"/>
                  </a:lnTo>
                  <a:lnTo>
                    <a:pt x="323834" y="0"/>
                  </a:lnTo>
                  <a:close/>
                </a:path>
              </a:pathLst>
            </a:custGeom>
            <a:solidFill>
              <a:srgbClr val="FFFFFF"/>
            </a:solidFill>
            <a:ln w="1262" cap="flat">
              <a:noFill/>
              <a:prstDash val="solid"/>
              <a:miter/>
            </a:ln>
          </p:spPr>
          <p:txBody>
            <a:bodyPr rtlCol="0" anchor="ctr"/>
            <a:lstStyle/>
            <a:p>
              <a:endParaRPr lang="en-QA"/>
            </a:p>
          </p:txBody>
        </p:sp>
        <p:sp>
          <p:nvSpPr>
            <p:cNvPr id="9505" name="Freeform 9504">
              <a:extLst>
                <a:ext uri="{FF2B5EF4-FFF2-40B4-BE49-F238E27FC236}">
                  <a16:creationId xmlns:a16="http://schemas.microsoft.com/office/drawing/2014/main" id="{2833B6A5-AADE-A226-9A0C-CB76AA1F66B7}"/>
                </a:ext>
              </a:extLst>
            </p:cNvPr>
            <p:cNvSpPr/>
            <p:nvPr/>
          </p:nvSpPr>
          <p:spPr>
            <a:xfrm>
              <a:off x="5149282" y="10516375"/>
              <a:ext cx="323834" cy="215915"/>
            </a:xfrm>
            <a:custGeom>
              <a:avLst/>
              <a:gdLst>
                <a:gd name="connsiteX0" fmla="*/ 182155 w 323834"/>
                <a:gd name="connsiteY0" fmla="*/ 0 h 215915"/>
                <a:gd name="connsiteX1" fmla="*/ 141679 w 323834"/>
                <a:gd name="connsiteY1" fmla="*/ 0 h 215915"/>
                <a:gd name="connsiteX2" fmla="*/ 141679 w 323834"/>
                <a:gd name="connsiteY2" fmla="*/ 87652 h 215915"/>
                <a:gd name="connsiteX3" fmla="*/ 0 w 323834"/>
                <a:gd name="connsiteY3" fmla="*/ 87652 h 215915"/>
                <a:gd name="connsiteX4" fmla="*/ 0 w 323834"/>
                <a:gd name="connsiteY4" fmla="*/ 128126 h 215915"/>
                <a:gd name="connsiteX5" fmla="*/ 141679 w 323834"/>
                <a:gd name="connsiteY5" fmla="*/ 128126 h 215915"/>
                <a:gd name="connsiteX6" fmla="*/ 141679 w 323834"/>
                <a:gd name="connsiteY6" fmla="*/ 215916 h 215915"/>
                <a:gd name="connsiteX7" fmla="*/ 182155 w 323834"/>
                <a:gd name="connsiteY7" fmla="*/ 215916 h 215915"/>
                <a:gd name="connsiteX8" fmla="*/ 182155 w 323834"/>
                <a:gd name="connsiteY8" fmla="*/ 128126 h 215915"/>
                <a:gd name="connsiteX9" fmla="*/ 323834 w 323834"/>
                <a:gd name="connsiteY9" fmla="*/ 128126 h 215915"/>
                <a:gd name="connsiteX10" fmla="*/ 323834 w 323834"/>
                <a:gd name="connsiteY10" fmla="*/ 87652 h 215915"/>
                <a:gd name="connsiteX11" fmla="*/ 182155 w 323834"/>
                <a:gd name="connsiteY11" fmla="*/ 87652 h 215915"/>
                <a:gd name="connsiteX12" fmla="*/ 182155 w 323834"/>
                <a:gd name="connsiteY12" fmla="*/ 0 h 215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834" h="215915">
                  <a:moveTo>
                    <a:pt x="182155" y="0"/>
                  </a:moveTo>
                  <a:lnTo>
                    <a:pt x="141679" y="0"/>
                  </a:lnTo>
                  <a:lnTo>
                    <a:pt x="141679" y="87652"/>
                  </a:lnTo>
                  <a:lnTo>
                    <a:pt x="0" y="87652"/>
                  </a:lnTo>
                  <a:lnTo>
                    <a:pt x="0" y="128126"/>
                  </a:lnTo>
                  <a:lnTo>
                    <a:pt x="141679" y="128126"/>
                  </a:lnTo>
                  <a:lnTo>
                    <a:pt x="141679" y="215916"/>
                  </a:lnTo>
                  <a:lnTo>
                    <a:pt x="182155" y="215916"/>
                  </a:lnTo>
                  <a:lnTo>
                    <a:pt x="182155" y="128126"/>
                  </a:lnTo>
                  <a:lnTo>
                    <a:pt x="323834" y="128126"/>
                  </a:lnTo>
                  <a:lnTo>
                    <a:pt x="323834" y="87652"/>
                  </a:lnTo>
                  <a:lnTo>
                    <a:pt x="182155" y="87652"/>
                  </a:lnTo>
                  <a:lnTo>
                    <a:pt x="182155" y="0"/>
                  </a:lnTo>
                  <a:close/>
                </a:path>
              </a:pathLst>
            </a:custGeom>
            <a:solidFill>
              <a:srgbClr val="D80027"/>
            </a:solidFill>
            <a:ln w="1262" cap="flat">
              <a:noFill/>
              <a:prstDash val="solid"/>
              <a:miter/>
            </a:ln>
          </p:spPr>
          <p:txBody>
            <a:bodyPr rtlCol="0" anchor="ctr"/>
            <a:lstStyle/>
            <a:p>
              <a:endParaRPr lang="en-QA"/>
            </a:p>
          </p:txBody>
        </p:sp>
        <p:sp>
          <p:nvSpPr>
            <p:cNvPr id="9506" name="Freeform 9505">
              <a:extLst>
                <a:ext uri="{FF2B5EF4-FFF2-40B4-BE49-F238E27FC236}">
                  <a16:creationId xmlns:a16="http://schemas.microsoft.com/office/drawing/2014/main" id="{C6312437-2B36-4C89-244A-699970B5E80C}"/>
                </a:ext>
              </a:extLst>
            </p:cNvPr>
            <p:cNvSpPr/>
            <p:nvPr/>
          </p:nvSpPr>
          <p:spPr>
            <a:xfrm>
              <a:off x="5149282" y="10516375"/>
              <a:ext cx="323834" cy="67414"/>
            </a:xfrm>
            <a:custGeom>
              <a:avLst/>
              <a:gdLst>
                <a:gd name="connsiteX0" fmla="*/ 0 w 323834"/>
                <a:gd name="connsiteY0" fmla="*/ 0 h 67414"/>
                <a:gd name="connsiteX1" fmla="*/ 0 w 323834"/>
                <a:gd name="connsiteY1" fmla="*/ 19101 h 67414"/>
                <a:gd name="connsiteX2" fmla="*/ 72607 w 323834"/>
                <a:gd name="connsiteY2" fmla="*/ 67414 h 67414"/>
                <a:gd name="connsiteX3" fmla="*/ 101203 w 323834"/>
                <a:gd name="connsiteY3" fmla="*/ 67414 h 67414"/>
                <a:gd name="connsiteX4" fmla="*/ 0 w 323834"/>
                <a:gd name="connsiteY4" fmla="*/ 0 h 67414"/>
                <a:gd name="connsiteX5" fmla="*/ 323834 w 323834"/>
                <a:gd name="connsiteY5" fmla="*/ 0 h 67414"/>
                <a:gd name="connsiteX6" fmla="*/ 323834 w 323834"/>
                <a:gd name="connsiteY6" fmla="*/ 19101 h 67414"/>
                <a:gd name="connsiteX7" fmla="*/ 251227 w 323834"/>
                <a:gd name="connsiteY7" fmla="*/ 67414 h 67414"/>
                <a:gd name="connsiteX8" fmla="*/ 222631 w 323834"/>
                <a:gd name="connsiteY8" fmla="*/ 67414 h 67414"/>
                <a:gd name="connsiteX9" fmla="*/ 323834 w 323834"/>
                <a:gd name="connsiteY9" fmla="*/ 0 h 6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34" h="67414">
                  <a:moveTo>
                    <a:pt x="0" y="0"/>
                  </a:moveTo>
                  <a:lnTo>
                    <a:pt x="0" y="19101"/>
                  </a:lnTo>
                  <a:lnTo>
                    <a:pt x="72607" y="67414"/>
                  </a:lnTo>
                  <a:lnTo>
                    <a:pt x="101203" y="67414"/>
                  </a:lnTo>
                  <a:lnTo>
                    <a:pt x="0" y="0"/>
                  </a:lnTo>
                  <a:close/>
                  <a:moveTo>
                    <a:pt x="323834" y="0"/>
                  </a:moveTo>
                  <a:lnTo>
                    <a:pt x="323834" y="19101"/>
                  </a:lnTo>
                  <a:lnTo>
                    <a:pt x="251227" y="67414"/>
                  </a:lnTo>
                  <a:lnTo>
                    <a:pt x="222631" y="67414"/>
                  </a:lnTo>
                  <a:lnTo>
                    <a:pt x="323834" y="0"/>
                  </a:lnTo>
                  <a:close/>
                </a:path>
              </a:pathLst>
            </a:custGeom>
            <a:solidFill>
              <a:srgbClr val="D80027"/>
            </a:solidFill>
            <a:ln w="1262" cap="flat">
              <a:noFill/>
              <a:prstDash val="solid"/>
              <a:miter/>
            </a:ln>
          </p:spPr>
          <p:txBody>
            <a:bodyPr rtlCol="0" anchor="ctr"/>
            <a:lstStyle/>
            <a:p>
              <a:endParaRPr lang="en-QA"/>
            </a:p>
          </p:txBody>
        </p:sp>
        <p:sp>
          <p:nvSpPr>
            <p:cNvPr id="9507" name="Freeform 9506">
              <a:extLst>
                <a:ext uri="{FF2B5EF4-FFF2-40B4-BE49-F238E27FC236}">
                  <a16:creationId xmlns:a16="http://schemas.microsoft.com/office/drawing/2014/main" id="{DF63EC93-0E3F-53BF-13B7-98C55C57205E}"/>
                </a:ext>
              </a:extLst>
            </p:cNvPr>
            <p:cNvSpPr/>
            <p:nvPr/>
          </p:nvSpPr>
          <p:spPr>
            <a:xfrm>
              <a:off x="5149282" y="10516375"/>
              <a:ext cx="323834" cy="215915"/>
            </a:xfrm>
            <a:custGeom>
              <a:avLst/>
              <a:gdLst>
                <a:gd name="connsiteX0" fmla="*/ 0 w 323834"/>
                <a:gd name="connsiteY0" fmla="*/ 0 h 215915"/>
                <a:gd name="connsiteX1" fmla="*/ 0 w 323834"/>
                <a:gd name="connsiteY1" fmla="*/ 19101 h 215915"/>
                <a:gd name="connsiteX2" fmla="*/ 72607 w 323834"/>
                <a:gd name="connsiteY2" fmla="*/ 67414 h 215915"/>
                <a:gd name="connsiteX3" fmla="*/ 101203 w 323834"/>
                <a:gd name="connsiteY3" fmla="*/ 67414 h 215915"/>
                <a:gd name="connsiteX4" fmla="*/ 0 w 323834"/>
                <a:gd name="connsiteY4" fmla="*/ 0 h 215915"/>
                <a:gd name="connsiteX5" fmla="*/ 323834 w 323834"/>
                <a:gd name="connsiteY5" fmla="*/ 0 h 215915"/>
                <a:gd name="connsiteX6" fmla="*/ 323834 w 323834"/>
                <a:gd name="connsiteY6" fmla="*/ 19101 h 215915"/>
                <a:gd name="connsiteX7" fmla="*/ 251227 w 323834"/>
                <a:gd name="connsiteY7" fmla="*/ 67414 h 215915"/>
                <a:gd name="connsiteX8" fmla="*/ 222631 w 323834"/>
                <a:gd name="connsiteY8" fmla="*/ 67414 h 215915"/>
                <a:gd name="connsiteX9" fmla="*/ 323834 w 323834"/>
                <a:gd name="connsiteY9" fmla="*/ 0 h 215915"/>
                <a:gd name="connsiteX10" fmla="*/ 0 w 323834"/>
                <a:gd name="connsiteY10" fmla="*/ 215916 h 215915"/>
                <a:gd name="connsiteX11" fmla="*/ 0 w 323834"/>
                <a:gd name="connsiteY11" fmla="*/ 196815 h 215915"/>
                <a:gd name="connsiteX12" fmla="*/ 72607 w 323834"/>
                <a:gd name="connsiteY12" fmla="*/ 148375 h 215915"/>
                <a:gd name="connsiteX13" fmla="*/ 101203 w 323834"/>
                <a:gd name="connsiteY13" fmla="*/ 148375 h 215915"/>
                <a:gd name="connsiteX14" fmla="*/ 0 w 323834"/>
                <a:gd name="connsiteY14" fmla="*/ 215916 h 215915"/>
                <a:gd name="connsiteX15" fmla="*/ 323834 w 323834"/>
                <a:gd name="connsiteY15" fmla="*/ 215916 h 215915"/>
                <a:gd name="connsiteX16" fmla="*/ 323834 w 323834"/>
                <a:gd name="connsiteY16" fmla="*/ 196815 h 215915"/>
                <a:gd name="connsiteX17" fmla="*/ 251227 w 323834"/>
                <a:gd name="connsiteY17" fmla="*/ 148375 h 215915"/>
                <a:gd name="connsiteX18" fmla="*/ 222631 w 323834"/>
                <a:gd name="connsiteY18" fmla="*/ 148375 h 215915"/>
                <a:gd name="connsiteX19" fmla="*/ 323834 w 323834"/>
                <a:gd name="connsiteY19" fmla="*/ 215916 h 215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3834" h="215915">
                  <a:moveTo>
                    <a:pt x="0" y="0"/>
                  </a:moveTo>
                  <a:lnTo>
                    <a:pt x="0" y="19101"/>
                  </a:lnTo>
                  <a:lnTo>
                    <a:pt x="72607" y="67414"/>
                  </a:lnTo>
                  <a:lnTo>
                    <a:pt x="101203" y="67414"/>
                  </a:lnTo>
                  <a:lnTo>
                    <a:pt x="0" y="0"/>
                  </a:lnTo>
                  <a:close/>
                  <a:moveTo>
                    <a:pt x="323834" y="0"/>
                  </a:moveTo>
                  <a:lnTo>
                    <a:pt x="323834" y="19101"/>
                  </a:lnTo>
                  <a:lnTo>
                    <a:pt x="251227" y="67414"/>
                  </a:lnTo>
                  <a:lnTo>
                    <a:pt x="222631" y="67414"/>
                  </a:lnTo>
                  <a:lnTo>
                    <a:pt x="323834" y="0"/>
                  </a:lnTo>
                  <a:close/>
                  <a:moveTo>
                    <a:pt x="0" y="215916"/>
                  </a:moveTo>
                  <a:lnTo>
                    <a:pt x="0" y="196815"/>
                  </a:lnTo>
                  <a:lnTo>
                    <a:pt x="72607" y="148375"/>
                  </a:lnTo>
                  <a:lnTo>
                    <a:pt x="101203" y="148375"/>
                  </a:lnTo>
                  <a:lnTo>
                    <a:pt x="0" y="215916"/>
                  </a:lnTo>
                  <a:close/>
                  <a:moveTo>
                    <a:pt x="323834" y="215916"/>
                  </a:moveTo>
                  <a:lnTo>
                    <a:pt x="323834" y="196815"/>
                  </a:lnTo>
                  <a:lnTo>
                    <a:pt x="251227" y="148375"/>
                  </a:lnTo>
                  <a:lnTo>
                    <a:pt x="222631" y="148375"/>
                  </a:lnTo>
                  <a:lnTo>
                    <a:pt x="323834" y="215916"/>
                  </a:lnTo>
                  <a:close/>
                </a:path>
              </a:pathLst>
            </a:custGeom>
            <a:solidFill>
              <a:srgbClr val="D80027"/>
            </a:solidFill>
            <a:ln w="1262" cap="flat">
              <a:noFill/>
              <a:prstDash val="solid"/>
              <a:miter/>
            </a:ln>
          </p:spPr>
          <p:txBody>
            <a:bodyPr rtlCol="0" anchor="ctr"/>
            <a:lstStyle/>
            <a:p>
              <a:endParaRPr lang="en-QA"/>
            </a:p>
          </p:txBody>
        </p:sp>
        <p:sp>
          <p:nvSpPr>
            <p:cNvPr id="9508" name="Freeform 9507">
              <a:extLst>
                <a:ext uri="{FF2B5EF4-FFF2-40B4-BE49-F238E27FC236}">
                  <a16:creationId xmlns:a16="http://schemas.microsoft.com/office/drawing/2014/main" id="{9D91232C-B02C-4ECF-50A6-08E1566BC776}"/>
                </a:ext>
              </a:extLst>
            </p:cNvPr>
            <p:cNvSpPr/>
            <p:nvPr/>
          </p:nvSpPr>
          <p:spPr>
            <a:xfrm>
              <a:off x="5537756" y="10647922"/>
              <a:ext cx="203529" cy="247414"/>
            </a:xfrm>
            <a:custGeom>
              <a:avLst/>
              <a:gdLst>
                <a:gd name="connsiteX0" fmla="*/ 0 w 203529"/>
                <a:gd name="connsiteY0" fmla="*/ 29214 h 247414"/>
                <a:gd name="connsiteX1" fmla="*/ 0 w 203529"/>
                <a:gd name="connsiteY1" fmla="*/ 145586 h 247414"/>
                <a:gd name="connsiteX2" fmla="*/ 101834 w 203529"/>
                <a:gd name="connsiteY2" fmla="*/ 247415 h 247414"/>
                <a:gd name="connsiteX3" fmla="*/ 203529 w 203529"/>
                <a:gd name="connsiteY3" fmla="*/ 145460 h 247414"/>
                <a:gd name="connsiteX4" fmla="*/ 203529 w 203529"/>
                <a:gd name="connsiteY4" fmla="*/ 29087 h 247414"/>
                <a:gd name="connsiteX5" fmla="*/ 101708 w 203529"/>
                <a:gd name="connsiteY5" fmla="*/ 0 h 247414"/>
                <a:gd name="connsiteX6" fmla="*/ 0 w 203529"/>
                <a:gd name="connsiteY6" fmla="*/ 29214 h 24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3529" h="247414">
                  <a:moveTo>
                    <a:pt x="0" y="29214"/>
                  </a:moveTo>
                  <a:lnTo>
                    <a:pt x="0" y="145586"/>
                  </a:lnTo>
                  <a:cubicBezTo>
                    <a:pt x="0" y="223503"/>
                    <a:pt x="101834" y="247415"/>
                    <a:pt x="101834" y="247415"/>
                  </a:cubicBezTo>
                  <a:cubicBezTo>
                    <a:pt x="101834" y="247415"/>
                    <a:pt x="203529" y="223378"/>
                    <a:pt x="203529" y="145460"/>
                  </a:cubicBezTo>
                  <a:lnTo>
                    <a:pt x="203529" y="29087"/>
                  </a:lnTo>
                  <a:lnTo>
                    <a:pt x="101708" y="0"/>
                  </a:lnTo>
                  <a:lnTo>
                    <a:pt x="0" y="29214"/>
                  </a:lnTo>
                  <a:close/>
                </a:path>
              </a:pathLst>
            </a:custGeom>
            <a:solidFill>
              <a:srgbClr val="F3F3F3"/>
            </a:solidFill>
            <a:ln w="1262" cap="flat">
              <a:noFill/>
              <a:prstDash val="solid"/>
              <a:miter/>
            </a:ln>
          </p:spPr>
          <p:txBody>
            <a:bodyPr rtlCol="0" anchor="ctr"/>
            <a:lstStyle/>
            <a:p>
              <a:endParaRPr lang="en-QA"/>
            </a:p>
          </p:txBody>
        </p:sp>
        <p:sp>
          <p:nvSpPr>
            <p:cNvPr id="9509" name="Freeform 9508">
              <a:extLst>
                <a:ext uri="{FF2B5EF4-FFF2-40B4-BE49-F238E27FC236}">
                  <a16:creationId xmlns:a16="http://schemas.microsoft.com/office/drawing/2014/main" id="{796EDFE7-1FCF-3E5F-2FDA-FB2501784E82}"/>
                </a:ext>
              </a:extLst>
            </p:cNvPr>
            <p:cNvSpPr/>
            <p:nvPr/>
          </p:nvSpPr>
          <p:spPr>
            <a:xfrm>
              <a:off x="5537756" y="10640714"/>
              <a:ext cx="203655" cy="254495"/>
            </a:xfrm>
            <a:custGeom>
              <a:avLst/>
              <a:gdLst>
                <a:gd name="connsiteX0" fmla="*/ 203529 w 203655"/>
                <a:gd name="connsiteY0" fmla="*/ 43643 h 254495"/>
                <a:gd name="connsiteX1" fmla="*/ 203529 w 203655"/>
                <a:gd name="connsiteY1" fmla="*/ 0 h 254495"/>
                <a:gd name="connsiteX2" fmla="*/ 0 w 203655"/>
                <a:gd name="connsiteY2" fmla="*/ 0 h 254495"/>
                <a:gd name="connsiteX3" fmla="*/ 0 w 203655"/>
                <a:gd name="connsiteY3" fmla="*/ 43643 h 254495"/>
                <a:gd name="connsiteX4" fmla="*/ 87278 w 203655"/>
                <a:gd name="connsiteY4" fmla="*/ 43643 h 254495"/>
                <a:gd name="connsiteX5" fmla="*/ 87278 w 203655"/>
                <a:gd name="connsiteY5" fmla="*/ 130915 h 254495"/>
                <a:gd name="connsiteX6" fmla="*/ 0 w 203655"/>
                <a:gd name="connsiteY6" fmla="*/ 130915 h 254495"/>
                <a:gd name="connsiteX7" fmla="*/ 0 w 203655"/>
                <a:gd name="connsiteY7" fmla="*/ 160014 h 254495"/>
                <a:gd name="connsiteX8" fmla="*/ 87278 w 203655"/>
                <a:gd name="connsiteY8" fmla="*/ 160014 h 254495"/>
                <a:gd name="connsiteX9" fmla="*/ 87278 w 203655"/>
                <a:gd name="connsiteY9" fmla="*/ 250065 h 254495"/>
                <a:gd name="connsiteX10" fmla="*/ 101834 w 203655"/>
                <a:gd name="connsiteY10" fmla="*/ 254495 h 254495"/>
                <a:gd name="connsiteX11" fmla="*/ 116378 w 203655"/>
                <a:gd name="connsiteY11" fmla="*/ 250065 h 254495"/>
                <a:gd name="connsiteX12" fmla="*/ 116378 w 203655"/>
                <a:gd name="connsiteY12" fmla="*/ 160014 h 254495"/>
                <a:gd name="connsiteX13" fmla="*/ 203656 w 203655"/>
                <a:gd name="connsiteY13" fmla="*/ 160014 h 254495"/>
                <a:gd name="connsiteX14" fmla="*/ 203656 w 203655"/>
                <a:gd name="connsiteY14" fmla="*/ 130915 h 254495"/>
                <a:gd name="connsiteX15" fmla="*/ 116378 w 203655"/>
                <a:gd name="connsiteY15" fmla="*/ 130915 h 254495"/>
                <a:gd name="connsiteX16" fmla="*/ 116378 w 203655"/>
                <a:gd name="connsiteY16" fmla="*/ 43643 h 254495"/>
                <a:gd name="connsiteX17" fmla="*/ 203529 w 203655"/>
                <a:gd name="connsiteY17" fmla="*/ 43643 h 254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3655" h="254495">
                  <a:moveTo>
                    <a:pt x="203529" y="43643"/>
                  </a:moveTo>
                  <a:lnTo>
                    <a:pt x="203529" y="0"/>
                  </a:lnTo>
                  <a:lnTo>
                    <a:pt x="0" y="0"/>
                  </a:lnTo>
                  <a:lnTo>
                    <a:pt x="0" y="43643"/>
                  </a:lnTo>
                  <a:lnTo>
                    <a:pt x="87278" y="43643"/>
                  </a:lnTo>
                  <a:lnTo>
                    <a:pt x="87278" y="130915"/>
                  </a:lnTo>
                  <a:lnTo>
                    <a:pt x="0" y="130915"/>
                  </a:lnTo>
                  <a:lnTo>
                    <a:pt x="0" y="160014"/>
                  </a:lnTo>
                  <a:lnTo>
                    <a:pt x="87278" y="160014"/>
                  </a:lnTo>
                  <a:lnTo>
                    <a:pt x="87278" y="250065"/>
                  </a:lnTo>
                  <a:cubicBezTo>
                    <a:pt x="96014" y="253233"/>
                    <a:pt x="101834" y="254495"/>
                    <a:pt x="101834" y="254495"/>
                  </a:cubicBezTo>
                  <a:cubicBezTo>
                    <a:pt x="101834" y="254495"/>
                    <a:pt x="107654" y="253107"/>
                    <a:pt x="116378" y="250065"/>
                  </a:cubicBezTo>
                  <a:lnTo>
                    <a:pt x="116378" y="160014"/>
                  </a:lnTo>
                  <a:lnTo>
                    <a:pt x="203656" y="160014"/>
                  </a:lnTo>
                  <a:lnTo>
                    <a:pt x="203656" y="130915"/>
                  </a:lnTo>
                  <a:lnTo>
                    <a:pt x="116378" y="130915"/>
                  </a:lnTo>
                  <a:lnTo>
                    <a:pt x="116378" y="43643"/>
                  </a:lnTo>
                  <a:lnTo>
                    <a:pt x="203529" y="43643"/>
                  </a:lnTo>
                  <a:close/>
                </a:path>
              </a:pathLst>
            </a:custGeom>
            <a:solidFill>
              <a:srgbClr val="D80027"/>
            </a:solidFill>
            <a:ln w="1262" cap="flat">
              <a:noFill/>
              <a:prstDash val="solid"/>
              <a:miter/>
            </a:ln>
          </p:spPr>
          <p:txBody>
            <a:bodyPr rtlCol="0" anchor="ctr"/>
            <a:lstStyle/>
            <a:p>
              <a:endParaRPr lang="en-QA"/>
            </a:p>
          </p:txBody>
        </p:sp>
      </p:grpSp>
      <p:grpSp>
        <p:nvGrpSpPr>
          <p:cNvPr id="9510" name="Graphic 2">
            <a:extLst>
              <a:ext uri="{FF2B5EF4-FFF2-40B4-BE49-F238E27FC236}">
                <a16:creationId xmlns:a16="http://schemas.microsoft.com/office/drawing/2014/main" id="{8EE687DA-0192-7139-BD63-C6D3463A6652}"/>
              </a:ext>
            </a:extLst>
          </p:cNvPr>
          <p:cNvGrpSpPr/>
          <p:nvPr/>
        </p:nvGrpSpPr>
        <p:grpSpPr>
          <a:xfrm>
            <a:off x="6340956" y="7803008"/>
            <a:ext cx="855664" cy="570363"/>
            <a:chOff x="5149282" y="9705923"/>
            <a:chExt cx="647668" cy="431718"/>
          </a:xfrm>
        </p:grpSpPr>
        <p:sp>
          <p:nvSpPr>
            <p:cNvPr id="9511" name="Freeform 9510">
              <a:extLst>
                <a:ext uri="{FF2B5EF4-FFF2-40B4-BE49-F238E27FC236}">
                  <a16:creationId xmlns:a16="http://schemas.microsoft.com/office/drawing/2014/main" id="{5026FBE1-E51A-CAC2-E3EC-B830DDE1D699}"/>
                </a:ext>
              </a:extLst>
            </p:cNvPr>
            <p:cNvSpPr/>
            <p:nvPr/>
          </p:nvSpPr>
          <p:spPr>
            <a:xfrm>
              <a:off x="5149282" y="9705923"/>
              <a:ext cx="647668" cy="431718"/>
            </a:xfrm>
            <a:custGeom>
              <a:avLst/>
              <a:gdLst>
                <a:gd name="connsiteX0" fmla="*/ 0 w 647668"/>
                <a:gd name="connsiteY0" fmla="*/ 0 h 431718"/>
                <a:gd name="connsiteX1" fmla="*/ 647668 w 647668"/>
                <a:gd name="connsiteY1" fmla="*/ 0 h 431718"/>
                <a:gd name="connsiteX2" fmla="*/ 647668 w 647668"/>
                <a:gd name="connsiteY2" fmla="*/ 431719 h 431718"/>
                <a:gd name="connsiteX3" fmla="*/ 0 w 647668"/>
                <a:gd name="connsiteY3" fmla="*/ 431719 h 431718"/>
                <a:gd name="connsiteX4" fmla="*/ 0 w 647668"/>
                <a:gd name="connsiteY4" fmla="*/ 0 h 431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8">
                  <a:moveTo>
                    <a:pt x="0" y="0"/>
                  </a:moveTo>
                  <a:lnTo>
                    <a:pt x="647668" y="0"/>
                  </a:lnTo>
                  <a:lnTo>
                    <a:pt x="647668" y="431719"/>
                  </a:lnTo>
                  <a:lnTo>
                    <a:pt x="0" y="431719"/>
                  </a:lnTo>
                  <a:lnTo>
                    <a:pt x="0" y="0"/>
                  </a:lnTo>
                  <a:close/>
                </a:path>
              </a:pathLst>
            </a:custGeom>
            <a:solidFill>
              <a:srgbClr val="FFFFFF"/>
            </a:solidFill>
            <a:ln w="1262" cap="flat">
              <a:noFill/>
              <a:prstDash val="solid"/>
              <a:miter/>
            </a:ln>
          </p:spPr>
          <p:txBody>
            <a:bodyPr rtlCol="0" anchor="ctr"/>
            <a:lstStyle/>
            <a:p>
              <a:endParaRPr lang="en-QA"/>
            </a:p>
          </p:txBody>
        </p:sp>
        <p:sp>
          <p:nvSpPr>
            <p:cNvPr id="9512" name="Freeform 9511">
              <a:extLst>
                <a:ext uri="{FF2B5EF4-FFF2-40B4-BE49-F238E27FC236}">
                  <a16:creationId xmlns:a16="http://schemas.microsoft.com/office/drawing/2014/main" id="{165F0792-EE51-97AD-F2A2-FC8CA3AD1DE7}"/>
                </a:ext>
              </a:extLst>
            </p:cNvPr>
            <p:cNvSpPr/>
            <p:nvPr/>
          </p:nvSpPr>
          <p:spPr>
            <a:xfrm>
              <a:off x="5149282" y="9705923"/>
              <a:ext cx="647668" cy="431718"/>
            </a:xfrm>
            <a:custGeom>
              <a:avLst/>
              <a:gdLst>
                <a:gd name="connsiteX0" fmla="*/ 647668 w 647668"/>
                <a:gd name="connsiteY0" fmla="*/ 163550 h 431718"/>
                <a:gd name="connsiteX1" fmla="*/ 647668 w 647668"/>
                <a:gd name="connsiteY1" fmla="*/ 268156 h 431718"/>
                <a:gd name="connsiteX2" fmla="*/ 257679 w 647668"/>
                <a:gd name="connsiteY2" fmla="*/ 268156 h 431718"/>
                <a:gd name="connsiteX3" fmla="*/ 257679 w 647668"/>
                <a:gd name="connsiteY3" fmla="*/ 431719 h 431718"/>
                <a:gd name="connsiteX4" fmla="*/ 153067 w 647668"/>
                <a:gd name="connsiteY4" fmla="*/ 431719 h 431718"/>
                <a:gd name="connsiteX5" fmla="*/ 153067 w 647668"/>
                <a:gd name="connsiteY5" fmla="*/ 268156 h 431718"/>
                <a:gd name="connsiteX6" fmla="*/ 0 w 647668"/>
                <a:gd name="connsiteY6" fmla="*/ 268156 h 431718"/>
                <a:gd name="connsiteX7" fmla="*/ 0 w 647668"/>
                <a:gd name="connsiteY7" fmla="*/ 163550 h 431718"/>
                <a:gd name="connsiteX8" fmla="*/ 153067 w 647668"/>
                <a:gd name="connsiteY8" fmla="*/ 163550 h 431718"/>
                <a:gd name="connsiteX9" fmla="*/ 153067 w 647668"/>
                <a:gd name="connsiteY9" fmla="*/ 0 h 431718"/>
                <a:gd name="connsiteX10" fmla="*/ 257679 w 647668"/>
                <a:gd name="connsiteY10" fmla="*/ 0 h 431718"/>
                <a:gd name="connsiteX11" fmla="*/ 257679 w 647668"/>
                <a:gd name="connsiteY11" fmla="*/ 163550 h 431718"/>
                <a:gd name="connsiteX12" fmla="*/ 647668 w 647668"/>
                <a:gd name="connsiteY12" fmla="*/ 163550 h 431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7668" h="431718">
                  <a:moveTo>
                    <a:pt x="647668" y="163550"/>
                  </a:moveTo>
                  <a:lnTo>
                    <a:pt x="647668" y="268156"/>
                  </a:lnTo>
                  <a:lnTo>
                    <a:pt x="257679" y="268156"/>
                  </a:lnTo>
                  <a:lnTo>
                    <a:pt x="257679" y="431719"/>
                  </a:lnTo>
                  <a:lnTo>
                    <a:pt x="153067" y="431719"/>
                  </a:lnTo>
                  <a:lnTo>
                    <a:pt x="153067" y="268156"/>
                  </a:lnTo>
                  <a:lnTo>
                    <a:pt x="0" y="268156"/>
                  </a:lnTo>
                  <a:lnTo>
                    <a:pt x="0" y="163550"/>
                  </a:lnTo>
                  <a:lnTo>
                    <a:pt x="153067" y="163550"/>
                  </a:lnTo>
                  <a:lnTo>
                    <a:pt x="153067" y="0"/>
                  </a:lnTo>
                  <a:lnTo>
                    <a:pt x="257679" y="0"/>
                  </a:lnTo>
                  <a:lnTo>
                    <a:pt x="257679" y="163550"/>
                  </a:lnTo>
                  <a:lnTo>
                    <a:pt x="647668" y="163550"/>
                  </a:lnTo>
                  <a:close/>
                </a:path>
              </a:pathLst>
            </a:custGeom>
            <a:solidFill>
              <a:srgbClr val="2E52B2"/>
            </a:solidFill>
            <a:ln w="1262" cap="flat">
              <a:noFill/>
              <a:prstDash val="solid"/>
              <a:miter/>
            </a:ln>
          </p:spPr>
          <p:txBody>
            <a:bodyPr rtlCol="0" anchor="ctr"/>
            <a:lstStyle/>
            <a:p>
              <a:endParaRPr lang="en-QA"/>
            </a:p>
          </p:txBody>
        </p:sp>
      </p:grpSp>
      <p:grpSp>
        <p:nvGrpSpPr>
          <p:cNvPr id="9513" name="Graphic 2">
            <a:extLst>
              <a:ext uri="{FF2B5EF4-FFF2-40B4-BE49-F238E27FC236}">
                <a16:creationId xmlns:a16="http://schemas.microsoft.com/office/drawing/2014/main" id="{BB3B50FD-EE6A-1687-7AA9-51381AAD8377}"/>
              </a:ext>
            </a:extLst>
          </p:cNvPr>
          <p:cNvGrpSpPr/>
          <p:nvPr/>
        </p:nvGrpSpPr>
        <p:grpSpPr>
          <a:xfrm>
            <a:off x="6340956" y="6732232"/>
            <a:ext cx="855664" cy="570413"/>
            <a:chOff x="5149282" y="8895433"/>
            <a:chExt cx="647668" cy="431756"/>
          </a:xfrm>
        </p:grpSpPr>
        <p:sp>
          <p:nvSpPr>
            <p:cNvPr id="9514" name="Freeform 9513">
              <a:extLst>
                <a:ext uri="{FF2B5EF4-FFF2-40B4-BE49-F238E27FC236}">
                  <a16:creationId xmlns:a16="http://schemas.microsoft.com/office/drawing/2014/main" id="{644EEAC3-49C4-EC43-9767-ADB0F41E2191}"/>
                </a:ext>
              </a:extLst>
            </p:cNvPr>
            <p:cNvSpPr/>
            <p:nvPr/>
          </p:nvSpPr>
          <p:spPr>
            <a:xfrm>
              <a:off x="5149282" y="8895433"/>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3399"/>
            </a:solidFill>
            <a:ln w="1262" cap="flat">
              <a:noFill/>
              <a:prstDash val="solid"/>
              <a:miter/>
            </a:ln>
          </p:spPr>
          <p:txBody>
            <a:bodyPr rtlCol="0" anchor="ctr"/>
            <a:lstStyle/>
            <a:p>
              <a:endParaRPr lang="en-QA"/>
            </a:p>
          </p:txBody>
        </p:sp>
        <p:sp>
          <p:nvSpPr>
            <p:cNvPr id="9515" name="Freeform 9514">
              <a:extLst>
                <a:ext uri="{FF2B5EF4-FFF2-40B4-BE49-F238E27FC236}">
                  <a16:creationId xmlns:a16="http://schemas.microsoft.com/office/drawing/2014/main" id="{B2FE263F-7164-250A-2C96-5F442826E503}"/>
                </a:ext>
              </a:extLst>
            </p:cNvPr>
            <p:cNvSpPr/>
            <p:nvPr/>
          </p:nvSpPr>
          <p:spPr>
            <a:xfrm>
              <a:off x="5306338" y="8943293"/>
              <a:ext cx="333555" cy="331227"/>
            </a:xfrm>
            <a:custGeom>
              <a:avLst/>
              <a:gdLst>
                <a:gd name="connsiteX0" fmla="*/ 166740 w 333555"/>
                <a:gd name="connsiteY0" fmla="*/ 0 h 331227"/>
                <a:gd name="connsiteX1" fmla="*/ 172118 w 333555"/>
                <a:gd name="connsiteY1" fmla="*/ 16576 h 331227"/>
                <a:gd name="connsiteX2" fmla="*/ 189629 w 333555"/>
                <a:gd name="connsiteY2" fmla="*/ 16576 h 331227"/>
                <a:gd name="connsiteX3" fmla="*/ 175527 w 333555"/>
                <a:gd name="connsiteY3" fmla="*/ 26815 h 331227"/>
                <a:gd name="connsiteX4" fmla="*/ 180842 w 333555"/>
                <a:gd name="connsiteY4" fmla="*/ 43390 h 331227"/>
                <a:gd name="connsiteX5" fmla="*/ 166740 w 333555"/>
                <a:gd name="connsiteY5" fmla="*/ 33152 h 331227"/>
                <a:gd name="connsiteX6" fmla="*/ 152638 w 333555"/>
                <a:gd name="connsiteY6" fmla="*/ 43390 h 331227"/>
                <a:gd name="connsiteX7" fmla="*/ 158029 w 333555"/>
                <a:gd name="connsiteY7" fmla="*/ 26827 h 331227"/>
                <a:gd name="connsiteX8" fmla="*/ 143926 w 333555"/>
                <a:gd name="connsiteY8" fmla="*/ 16576 h 331227"/>
                <a:gd name="connsiteX9" fmla="*/ 161349 w 333555"/>
                <a:gd name="connsiteY9" fmla="*/ 16576 h 331227"/>
                <a:gd name="connsiteX10" fmla="*/ 166740 w 333555"/>
                <a:gd name="connsiteY10" fmla="*/ 0 h 331227"/>
                <a:gd name="connsiteX11" fmla="*/ 94777 w 333555"/>
                <a:gd name="connsiteY11" fmla="*/ 19189 h 331227"/>
                <a:gd name="connsiteX12" fmla="*/ 100155 w 333555"/>
                <a:gd name="connsiteY12" fmla="*/ 35765 h 331227"/>
                <a:gd name="connsiteX13" fmla="*/ 117666 w 333555"/>
                <a:gd name="connsiteY13" fmla="*/ 35765 h 331227"/>
                <a:gd name="connsiteX14" fmla="*/ 103564 w 333555"/>
                <a:gd name="connsiteY14" fmla="*/ 46003 h 331227"/>
                <a:gd name="connsiteX15" fmla="*/ 108879 w 333555"/>
                <a:gd name="connsiteY15" fmla="*/ 62580 h 331227"/>
                <a:gd name="connsiteX16" fmla="*/ 94777 w 333555"/>
                <a:gd name="connsiteY16" fmla="*/ 52341 h 331227"/>
                <a:gd name="connsiteX17" fmla="*/ 80675 w 333555"/>
                <a:gd name="connsiteY17" fmla="*/ 62580 h 331227"/>
                <a:gd name="connsiteX18" fmla="*/ 86066 w 333555"/>
                <a:gd name="connsiteY18" fmla="*/ 46016 h 331227"/>
                <a:gd name="connsiteX19" fmla="*/ 71963 w 333555"/>
                <a:gd name="connsiteY19" fmla="*/ 35765 h 331227"/>
                <a:gd name="connsiteX20" fmla="*/ 89386 w 333555"/>
                <a:gd name="connsiteY20" fmla="*/ 35765 h 331227"/>
                <a:gd name="connsiteX21" fmla="*/ 94777 w 333555"/>
                <a:gd name="connsiteY21" fmla="*/ 19189 h 331227"/>
                <a:gd name="connsiteX22" fmla="*/ 42004 w 333555"/>
                <a:gd name="connsiteY22" fmla="*/ 71959 h 331227"/>
                <a:gd name="connsiteX23" fmla="*/ 47382 w 333555"/>
                <a:gd name="connsiteY23" fmla="*/ 88535 h 331227"/>
                <a:gd name="connsiteX24" fmla="*/ 64893 w 333555"/>
                <a:gd name="connsiteY24" fmla="*/ 88535 h 331227"/>
                <a:gd name="connsiteX25" fmla="*/ 50791 w 333555"/>
                <a:gd name="connsiteY25" fmla="*/ 98774 h 331227"/>
                <a:gd name="connsiteX26" fmla="*/ 56106 w 333555"/>
                <a:gd name="connsiteY26" fmla="*/ 115350 h 331227"/>
                <a:gd name="connsiteX27" fmla="*/ 42004 w 333555"/>
                <a:gd name="connsiteY27" fmla="*/ 105111 h 331227"/>
                <a:gd name="connsiteX28" fmla="*/ 27902 w 333555"/>
                <a:gd name="connsiteY28" fmla="*/ 115350 h 331227"/>
                <a:gd name="connsiteX29" fmla="*/ 33293 w 333555"/>
                <a:gd name="connsiteY29" fmla="*/ 98786 h 331227"/>
                <a:gd name="connsiteX30" fmla="*/ 19190 w 333555"/>
                <a:gd name="connsiteY30" fmla="*/ 88535 h 331227"/>
                <a:gd name="connsiteX31" fmla="*/ 36613 w 333555"/>
                <a:gd name="connsiteY31" fmla="*/ 88535 h 331227"/>
                <a:gd name="connsiteX32" fmla="*/ 42004 w 333555"/>
                <a:gd name="connsiteY32" fmla="*/ 71959 h 331227"/>
                <a:gd name="connsiteX33" fmla="*/ 22814 w 333555"/>
                <a:gd name="connsiteY33" fmla="*/ 143919 h 331227"/>
                <a:gd name="connsiteX34" fmla="*/ 28192 w 333555"/>
                <a:gd name="connsiteY34" fmla="*/ 160494 h 331227"/>
                <a:gd name="connsiteX35" fmla="*/ 45703 w 333555"/>
                <a:gd name="connsiteY35" fmla="*/ 160494 h 331227"/>
                <a:gd name="connsiteX36" fmla="*/ 31601 w 333555"/>
                <a:gd name="connsiteY36" fmla="*/ 170733 h 331227"/>
                <a:gd name="connsiteX37" fmla="*/ 36916 w 333555"/>
                <a:gd name="connsiteY37" fmla="*/ 187321 h 331227"/>
                <a:gd name="connsiteX38" fmla="*/ 22814 w 333555"/>
                <a:gd name="connsiteY38" fmla="*/ 177071 h 331227"/>
                <a:gd name="connsiteX39" fmla="*/ 8712 w 333555"/>
                <a:gd name="connsiteY39" fmla="*/ 187321 h 331227"/>
                <a:gd name="connsiteX40" fmla="*/ 14102 w 333555"/>
                <a:gd name="connsiteY40" fmla="*/ 170746 h 331227"/>
                <a:gd name="connsiteX41" fmla="*/ 0 w 333555"/>
                <a:gd name="connsiteY41" fmla="*/ 160494 h 331227"/>
                <a:gd name="connsiteX42" fmla="*/ 17423 w 333555"/>
                <a:gd name="connsiteY42" fmla="*/ 160494 h 331227"/>
                <a:gd name="connsiteX43" fmla="*/ 22814 w 333555"/>
                <a:gd name="connsiteY43" fmla="*/ 143919 h 331227"/>
                <a:gd name="connsiteX44" fmla="*/ 42004 w 333555"/>
                <a:gd name="connsiteY44" fmla="*/ 215878 h 331227"/>
                <a:gd name="connsiteX45" fmla="*/ 47382 w 333555"/>
                <a:gd name="connsiteY45" fmla="*/ 232454 h 331227"/>
                <a:gd name="connsiteX46" fmla="*/ 64893 w 333555"/>
                <a:gd name="connsiteY46" fmla="*/ 232454 h 331227"/>
                <a:gd name="connsiteX47" fmla="*/ 50791 w 333555"/>
                <a:gd name="connsiteY47" fmla="*/ 242693 h 331227"/>
                <a:gd name="connsiteX48" fmla="*/ 56106 w 333555"/>
                <a:gd name="connsiteY48" fmla="*/ 259268 h 331227"/>
                <a:gd name="connsiteX49" fmla="*/ 42004 w 333555"/>
                <a:gd name="connsiteY49" fmla="*/ 249030 h 331227"/>
                <a:gd name="connsiteX50" fmla="*/ 27902 w 333555"/>
                <a:gd name="connsiteY50" fmla="*/ 259268 h 331227"/>
                <a:gd name="connsiteX51" fmla="*/ 33293 w 333555"/>
                <a:gd name="connsiteY51" fmla="*/ 242705 h 331227"/>
                <a:gd name="connsiteX52" fmla="*/ 19190 w 333555"/>
                <a:gd name="connsiteY52" fmla="*/ 232454 h 331227"/>
                <a:gd name="connsiteX53" fmla="*/ 36613 w 333555"/>
                <a:gd name="connsiteY53" fmla="*/ 232454 h 331227"/>
                <a:gd name="connsiteX54" fmla="*/ 42004 w 333555"/>
                <a:gd name="connsiteY54" fmla="*/ 215878 h 331227"/>
                <a:gd name="connsiteX55" fmla="*/ 94777 w 333555"/>
                <a:gd name="connsiteY55" fmla="*/ 268649 h 331227"/>
                <a:gd name="connsiteX56" fmla="*/ 100155 w 333555"/>
                <a:gd name="connsiteY56" fmla="*/ 285224 h 331227"/>
                <a:gd name="connsiteX57" fmla="*/ 117666 w 333555"/>
                <a:gd name="connsiteY57" fmla="*/ 285224 h 331227"/>
                <a:gd name="connsiteX58" fmla="*/ 103564 w 333555"/>
                <a:gd name="connsiteY58" fmla="*/ 295463 h 331227"/>
                <a:gd name="connsiteX59" fmla="*/ 108879 w 333555"/>
                <a:gd name="connsiteY59" fmla="*/ 312038 h 331227"/>
                <a:gd name="connsiteX60" fmla="*/ 94777 w 333555"/>
                <a:gd name="connsiteY60" fmla="*/ 301800 h 331227"/>
                <a:gd name="connsiteX61" fmla="*/ 80675 w 333555"/>
                <a:gd name="connsiteY61" fmla="*/ 312038 h 331227"/>
                <a:gd name="connsiteX62" fmla="*/ 86066 w 333555"/>
                <a:gd name="connsiteY62" fmla="*/ 295476 h 331227"/>
                <a:gd name="connsiteX63" fmla="*/ 71963 w 333555"/>
                <a:gd name="connsiteY63" fmla="*/ 285224 h 331227"/>
                <a:gd name="connsiteX64" fmla="*/ 89386 w 333555"/>
                <a:gd name="connsiteY64" fmla="*/ 285224 h 331227"/>
                <a:gd name="connsiteX65" fmla="*/ 94777 w 333555"/>
                <a:gd name="connsiteY65" fmla="*/ 268649 h 331227"/>
                <a:gd name="connsiteX66" fmla="*/ 238703 w 333555"/>
                <a:gd name="connsiteY66" fmla="*/ 19189 h 331227"/>
                <a:gd name="connsiteX67" fmla="*/ 244081 w 333555"/>
                <a:gd name="connsiteY67" fmla="*/ 35765 h 331227"/>
                <a:gd name="connsiteX68" fmla="*/ 261593 w 333555"/>
                <a:gd name="connsiteY68" fmla="*/ 35765 h 331227"/>
                <a:gd name="connsiteX69" fmla="*/ 247490 w 333555"/>
                <a:gd name="connsiteY69" fmla="*/ 46003 h 331227"/>
                <a:gd name="connsiteX70" fmla="*/ 252805 w 333555"/>
                <a:gd name="connsiteY70" fmla="*/ 62580 h 331227"/>
                <a:gd name="connsiteX71" fmla="*/ 238703 w 333555"/>
                <a:gd name="connsiteY71" fmla="*/ 52341 h 331227"/>
                <a:gd name="connsiteX72" fmla="*/ 224601 w 333555"/>
                <a:gd name="connsiteY72" fmla="*/ 62580 h 331227"/>
                <a:gd name="connsiteX73" fmla="*/ 229992 w 333555"/>
                <a:gd name="connsiteY73" fmla="*/ 46016 h 331227"/>
                <a:gd name="connsiteX74" fmla="*/ 215889 w 333555"/>
                <a:gd name="connsiteY74" fmla="*/ 35765 h 331227"/>
                <a:gd name="connsiteX75" fmla="*/ 233312 w 333555"/>
                <a:gd name="connsiteY75" fmla="*/ 35765 h 331227"/>
                <a:gd name="connsiteX76" fmla="*/ 238703 w 333555"/>
                <a:gd name="connsiteY76" fmla="*/ 19189 h 331227"/>
                <a:gd name="connsiteX77" fmla="*/ 291476 w 333555"/>
                <a:gd name="connsiteY77" fmla="*/ 71959 h 331227"/>
                <a:gd name="connsiteX78" fmla="*/ 296854 w 333555"/>
                <a:gd name="connsiteY78" fmla="*/ 88535 h 331227"/>
                <a:gd name="connsiteX79" fmla="*/ 314365 w 333555"/>
                <a:gd name="connsiteY79" fmla="*/ 88535 h 331227"/>
                <a:gd name="connsiteX80" fmla="*/ 300263 w 333555"/>
                <a:gd name="connsiteY80" fmla="*/ 98774 h 331227"/>
                <a:gd name="connsiteX81" fmla="*/ 305578 w 333555"/>
                <a:gd name="connsiteY81" fmla="*/ 115350 h 331227"/>
                <a:gd name="connsiteX82" fmla="*/ 291476 w 333555"/>
                <a:gd name="connsiteY82" fmla="*/ 105111 h 331227"/>
                <a:gd name="connsiteX83" fmla="*/ 277374 w 333555"/>
                <a:gd name="connsiteY83" fmla="*/ 115350 h 331227"/>
                <a:gd name="connsiteX84" fmla="*/ 282765 w 333555"/>
                <a:gd name="connsiteY84" fmla="*/ 98786 h 331227"/>
                <a:gd name="connsiteX85" fmla="*/ 268662 w 333555"/>
                <a:gd name="connsiteY85" fmla="*/ 88535 h 331227"/>
                <a:gd name="connsiteX86" fmla="*/ 286085 w 333555"/>
                <a:gd name="connsiteY86" fmla="*/ 88535 h 331227"/>
                <a:gd name="connsiteX87" fmla="*/ 291476 w 333555"/>
                <a:gd name="connsiteY87" fmla="*/ 71959 h 331227"/>
                <a:gd name="connsiteX88" fmla="*/ 310666 w 333555"/>
                <a:gd name="connsiteY88" fmla="*/ 143919 h 331227"/>
                <a:gd name="connsiteX89" fmla="*/ 316045 w 333555"/>
                <a:gd name="connsiteY89" fmla="*/ 160494 h 331227"/>
                <a:gd name="connsiteX90" fmla="*/ 333556 w 333555"/>
                <a:gd name="connsiteY90" fmla="*/ 160494 h 331227"/>
                <a:gd name="connsiteX91" fmla="*/ 319453 w 333555"/>
                <a:gd name="connsiteY91" fmla="*/ 170733 h 331227"/>
                <a:gd name="connsiteX92" fmla="*/ 324768 w 333555"/>
                <a:gd name="connsiteY92" fmla="*/ 187321 h 331227"/>
                <a:gd name="connsiteX93" fmla="*/ 310666 w 333555"/>
                <a:gd name="connsiteY93" fmla="*/ 177071 h 331227"/>
                <a:gd name="connsiteX94" fmla="*/ 296564 w 333555"/>
                <a:gd name="connsiteY94" fmla="*/ 187321 h 331227"/>
                <a:gd name="connsiteX95" fmla="*/ 301955 w 333555"/>
                <a:gd name="connsiteY95" fmla="*/ 170746 h 331227"/>
                <a:gd name="connsiteX96" fmla="*/ 287853 w 333555"/>
                <a:gd name="connsiteY96" fmla="*/ 160494 h 331227"/>
                <a:gd name="connsiteX97" fmla="*/ 305275 w 333555"/>
                <a:gd name="connsiteY97" fmla="*/ 160494 h 331227"/>
                <a:gd name="connsiteX98" fmla="*/ 310666 w 333555"/>
                <a:gd name="connsiteY98" fmla="*/ 143919 h 331227"/>
                <a:gd name="connsiteX99" fmla="*/ 291476 w 333555"/>
                <a:gd name="connsiteY99" fmla="*/ 215878 h 331227"/>
                <a:gd name="connsiteX100" fmla="*/ 296854 w 333555"/>
                <a:gd name="connsiteY100" fmla="*/ 232454 h 331227"/>
                <a:gd name="connsiteX101" fmla="*/ 314365 w 333555"/>
                <a:gd name="connsiteY101" fmla="*/ 232454 h 331227"/>
                <a:gd name="connsiteX102" fmla="*/ 300263 w 333555"/>
                <a:gd name="connsiteY102" fmla="*/ 242693 h 331227"/>
                <a:gd name="connsiteX103" fmla="*/ 305578 w 333555"/>
                <a:gd name="connsiteY103" fmla="*/ 259268 h 331227"/>
                <a:gd name="connsiteX104" fmla="*/ 291476 w 333555"/>
                <a:gd name="connsiteY104" fmla="*/ 249030 h 331227"/>
                <a:gd name="connsiteX105" fmla="*/ 277374 w 333555"/>
                <a:gd name="connsiteY105" fmla="*/ 259268 h 331227"/>
                <a:gd name="connsiteX106" fmla="*/ 282765 w 333555"/>
                <a:gd name="connsiteY106" fmla="*/ 242705 h 331227"/>
                <a:gd name="connsiteX107" fmla="*/ 268662 w 333555"/>
                <a:gd name="connsiteY107" fmla="*/ 232454 h 331227"/>
                <a:gd name="connsiteX108" fmla="*/ 286085 w 333555"/>
                <a:gd name="connsiteY108" fmla="*/ 232454 h 331227"/>
                <a:gd name="connsiteX109" fmla="*/ 291476 w 333555"/>
                <a:gd name="connsiteY109" fmla="*/ 215878 h 331227"/>
                <a:gd name="connsiteX110" fmla="*/ 166740 w 333555"/>
                <a:gd name="connsiteY110" fmla="*/ 287837 h 331227"/>
                <a:gd name="connsiteX111" fmla="*/ 172118 w 333555"/>
                <a:gd name="connsiteY111" fmla="*/ 304413 h 331227"/>
                <a:gd name="connsiteX112" fmla="*/ 189629 w 333555"/>
                <a:gd name="connsiteY112" fmla="*/ 304413 h 331227"/>
                <a:gd name="connsiteX113" fmla="*/ 175527 w 333555"/>
                <a:gd name="connsiteY113" fmla="*/ 314652 h 331227"/>
                <a:gd name="connsiteX114" fmla="*/ 180842 w 333555"/>
                <a:gd name="connsiteY114" fmla="*/ 331228 h 331227"/>
                <a:gd name="connsiteX115" fmla="*/ 166740 w 333555"/>
                <a:gd name="connsiteY115" fmla="*/ 320990 h 331227"/>
                <a:gd name="connsiteX116" fmla="*/ 152638 w 333555"/>
                <a:gd name="connsiteY116" fmla="*/ 331228 h 331227"/>
                <a:gd name="connsiteX117" fmla="*/ 158029 w 333555"/>
                <a:gd name="connsiteY117" fmla="*/ 314664 h 331227"/>
                <a:gd name="connsiteX118" fmla="*/ 143926 w 333555"/>
                <a:gd name="connsiteY118" fmla="*/ 304413 h 331227"/>
                <a:gd name="connsiteX119" fmla="*/ 161349 w 333555"/>
                <a:gd name="connsiteY119" fmla="*/ 304413 h 331227"/>
                <a:gd name="connsiteX120" fmla="*/ 166740 w 333555"/>
                <a:gd name="connsiteY120" fmla="*/ 287837 h 331227"/>
                <a:gd name="connsiteX121" fmla="*/ 238703 w 333555"/>
                <a:gd name="connsiteY121" fmla="*/ 268649 h 331227"/>
                <a:gd name="connsiteX122" fmla="*/ 244081 w 333555"/>
                <a:gd name="connsiteY122" fmla="*/ 285224 h 331227"/>
                <a:gd name="connsiteX123" fmla="*/ 261593 w 333555"/>
                <a:gd name="connsiteY123" fmla="*/ 285224 h 331227"/>
                <a:gd name="connsiteX124" fmla="*/ 247490 w 333555"/>
                <a:gd name="connsiteY124" fmla="*/ 295463 h 331227"/>
                <a:gd name="connsiteX125" fmla="*/ 252805 w 333555"/>
                <a:gd name="connsiteY125" fmla="*/ 312038 h 331227"/>
                <a:gd name="connsiteX126" fmla="*/ 238703 w 333555"/>
                <a:gd name="connsiteY126" fmla="*/ 301800 h 331227"/>
                <a:gd name="connsiteX127" fmla="*/ 224601 w 333555"/>
                <a:gd name="connsiteY127" fmla="*/ 312038 h 331227"/>
                <a:gd name="connsiteX128" fmla="*/ 229992 w 333555"/>
                <a:gd name="connsiteY128" fmla="*/ 295476 h 331227"/>
                <a:gd name="connsiteX129" fmla="*/ 215889 w 333555"/>
                <a:gd name="connsiteY129" fmla="*/ 285224 h 331227"/>
                <a:gd name="connsiteX130" fmla="*/ 233312 w 333555"/>
                <a:gd name="connsiteY130" fmla="*/ 285224 h 331227"/>
                <a:gd name="connsiteX131" fmla="*/ 238703 w 333555"/>
                <a:gd name="connsiteY131" fmla="*/ 268649 h 331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333555" h="331227">
                  <a:moveTo>
                    <a:pt x="166740" y="0"/>
                  </a:moveTo>
                  <a:lnTo>
                    <a:pt x="172118" y="16576"/>
                  </a:lnTo>
                  <a:lnTo>
                    <a:pt x="189629" y="16576"/>
                  </a:lnTo>
                  <a:lnTo>
                    <a:pt x="175527" y="26815"/>
                  </a:lnTo>
                  <a:lnTo>
                    <a:pt x="180842" y="43390"/>
                  </a:lnTo>
                  <a:lnTo>
                    <a:pt x="166740" y="33152"/>
                  </a:lnTo>
                  <a:lnTo>
                    <a:pt x="152638" y="43390"/>
                  </a:lnTo>
                  <a:lnTo>
                    <a:pt x="158029" y="26827"/>
                  </a:lnTo>
                  <a:lnTo>
                    <a:pt x="143926" y="16576"/>
                  </a:lnTo>
                  <a:lnTo>
                    <a:pt x="161349" y="16576"/>
                  </a:lnTo>
                  <a:lnTo>
                    <a:pt x="166740" y="0"/>
                  </a:lnTo>
                  <a:close/>
                  <a:moveTo>
                    <a:pt x="94777" y="19189"/>
                  </a:moveTo>
                  <a:lnTo>
                    <a:pt x="100155" y="35765"/>
                  </a:lnTo>
                  <a:lnTo>
                    <a:pt x="117666" y="35765"/>
                  </a:lnTo>
                  <a:lnTo>
                    <a:pt x="103564" y="46003"/>
                  </a:lnTo>
                  <a:lnTo>
                    <a:pt x="108879" y="62580"/>
                  </a:lnTo>
                  <a:lnTo>
                    <a:pt x="94777" y="52341"/>
                  </a:lnTo>
                  <a:lnTo>
                    <a:pt x="80675" y="62580"/>
                  </a:lnTo>
                  <a:lnTo>
                    <a:pt x="86066" y="46016"/>
                  </a:lnTo>
                  <a:lnTo>
                    <a:pt x="71963" y="35765"/>
                  </a:lnTo>
                  <a:lnTo>
                    <a:pt x="89386" y="35765"/>
                  </a:lnTo>
                  <a:lnTo>
                    <a:pt x="94777" y="19189"/>
                  </a:lnTo>
                  <a:close/>
                  <a:moveTo>
                    <a:pt x="42004" y="71959"/>
                  </a:moveTo>
                  <a:lnTo>
                    <a:pt x="47382" y="88535"/>
                  </a:lnTo>
                  <a:lnTo>
                    <a:pt x="64893" y="88535"/>
                  </a:lnTo>
                  <a:lnTo>
                    <a:pt x="50791" y="98774"/>
                  </a:lnTo>
                  <a:lnTo>
                    <a:pt x="56106" y="115350"/>
                  </a:lnTo>
                  <a:lnTo>
                    <a:pt x="42004" y="105111"/>
                  </a:lnTo>
                  <a:lnTo>
                    <a:pt x="27902" y="115350"/>
                  </a:lnTo>
                  <a:lnTo>
                    <a:pt x="33293" y="98786"/>
                  </a:lnTo>
                  <a:lnTo>
                    <a:pt x="19190" y="88535"/>
                  </a:lnTo>
                  <a:lnTo>
                    <a:pt x="36613" y="88535"/>
                  </a:lnTo>
                  <a:lnTo>
                    <a:pt x="42004" y="71959"/>
                  </a:lnTo>
                  <a:close/>
                  <a:moveTo>
                    <a:pt x="22814" y="143919"/>
                  </a:moveTo>
                  <a:lnTo>
                    <a:pt x="28192" y="160494"/>
                  </a:lnTo>
                  <a:lnTo>
                    <a:pt x="45703" y="160494"/>
                  </a:lnTo>
                  <a:lnTo>
                    <a:pt x="31601" y="170733"/>
                  </a:lnTo>
                  <a:lnTo>
                    <a:pt x="36916" y="187321"/>
                  </a:lnTo>
                  <a:lnTo>
                    <a:pt x="22814" y="177071"/>
                  </a:lnTo>
                  <a:lnTo>
                    <a:pt x="8712" y="187321"/>
                  </a:lnTo>
                  <a:lnTo>
                    <a:pt x="14102" y="170746"/>
                  </a:lnTo>
                  <a:lnTo>
                    <a:pt x="0" y="160494"/>
                  </a:lnTo>
                  <a:lnTo>
                    <a:pt x="17423" y="160494"/>
                  </a:lnTo>
                  <a:lnTo>
                    <a:pt x="22814" y="143919"/>
                  </a:lnTo>
                  <a:close/>
                  <a:moveTo>
                    <a:pt x="42004" y="215878"/>
                  </a:moveTo>
                  <a:lnTo>
                    <a:pt x="47382" y="232454"/>
                  </a:lnTo>
                  <a:lnTo>
                    <a:pt x="64893" y="232454"/>
                  </a:lnTo>
                  <a:lnTo>
                    <a:pt x="50791" y="242693"/>
                  </a:lnTo>
                  <a:lnTo>
                    <a:pt x="56106" y="259268"/>
                  </a:lnTo>
                  <a:lnTo>
                    <a:pt x="42004" y="249030"/>
                  </a:lnTo>
                  <a:lnTo>
                    <a:pt x="27902" y="259268"/>
                  </a:lnTo>
                  <a:lnTo>
                    <a:pt x="33293" y="242705"/>
                  </a:lnTo>
                  <a:lnTo>
                    <a:pt x="19190" y="232454"/>
                  </a:lnTo>
                  <a:lnTo>
                    <a:pt x="36613" y="232454"/>
                  </a:lnTo>
                  <a:lnTo>
                    <a:pt x="42004" y="215878"/>
                  </a:lnTo>
                  <a:close/>
                  <a:moveTo>
                    <a:pt x="94777" y="268649"/>
                  </a:moveTo>
                  <a:lnTo>
                    <a:pt x="100155" y="285224"/>
                  </a:lnTo>
                  <a:lnTo>
                    <a:pt x="117666" y="285224"/>
                  </a:lnTo>
                  <a:lnTo>
                    <a:pt x="103564" y="295463"/>
                  </a:lnTo>
                  <a:lnTo>
                    <a:pt x="108879" y="312038"/>
                  </a:lnTo>
                  <a:lnTo>
                    <a:pt x="94777" y="301800"/>
                  </a:lnTo>
                  <a:lnTo>
                    <a:pt x="80675" y="312038"/>
                  </a:lnTo>
                  <a:lnTo>
                    <a:pt x="86066" y="295476"/>
                  </a:lnTo>
                  <a:lnTo>
                    <a:pt x="71963" y="285224"/>
                  </a:lnTo>
                  <a:lnTo>
                    <a:pt x="89386" y="285224"/>
                  </a:lnTo>
                  <a:lnTo>
                    <a:pt x="94777" y="268649"/>
                  </a:lnTo>
                  <a:close/>
                  <a:moveTo>
                    <a:pt x="238703" y="19189"/>
                  </a:moveTo>
                  <a:lnTo>
                    <a:pt x="244081" y="35765"/>
                  </a:lnTo>
                  <a:lnTo>
                    <a:pt x="261593" y="35765"/>
                  </a:lnTo>
                  <a:lnTo>
                    <a:pt x="247490" y="46003"/>
                  </a:lnTo>
                  <a:lnTo>
                    <a:pt x="252805" y="62580"/>
                  </a:lnTo>
                  <a:lnTo>
                    <a:pt x="238703" y="52341"/>
                  </a:lnTo>
                  <a:lnTo>
                    <a:pt x="224601" y="62580"/>
                  </a:lnTo>
                  <a:lnTo>
                    <a:pt x="229992" y="46016"/>
                  </a:lnTo>
                  <a:lnTo>
                    <a:pt x="215889" y="35765"/>
                  </a:lnTo>
                  <a:lnTo>
                    <a:pt x="233312" y="35765"/>
                  </a:lnTo>
                  <a:lnTo>
                    <a:pt x="238703" y="19189"/>
                  </a:lnTo>
                  <a:close/>
                  <a:moveTo>
                    <a:pt x="291476" y="71959"/>
                  </a:moveTo>
                  <a:lnTo>
                    <a:pt x="296854" y="88535"/>
                  </a:lnTo>
                  <a:lnTo>
                    <a:pt x="314365" y="88535"/>
                  </a:lnTo>
                  <a:lnTo>
                    <a:pt x="300263" y="98774"/>
                  </a:lnTo>
                  <a:lnTo>
                    <a:pt x="305578" y="115350"/>
                  </a:lnTo>
                  <a:lnTo>
                    <a:pt x="291476" y="105111"/>
                  </a:lnTo>
                  <a:lnTo>
                    <a:pt x="277374" y="115350"/>
                  </a:lnTo>
                  <a:lnTo>
                    <a:pt x="282765" y="98786"/>
                  </a:lnTo>
                  <a:lnTo>
                    <a:pt x="268662" y="88535"/>
                  </a:lnTo>
                  <a:lnTo>
                    <a:pt x="286085" y="88535"/>
                  </a:lnTo>
                  <a:lnTo>
                    <a:pt x="291476" y="71959"/>
                  </a:lnTo>
                  <a:close/>
                  <a:moveTo>
                    <a:pt x="310666" y="143919"/>
                  </a:moveTo>
                  <a:lnTo>
                    <a:pt x="316045" y="160494"/>
                  </a:lnTo>
                  <a:lnTo>
                    <a:pt x="333556" y="160494"/>
                  </a:lnTo>
                  <a:lnTo>
                    <a:pt x="319453" y="170733"/>
                  </a:lnTo>
                  <a:lnTo>
                    <a:pt x="324768" y="187321"/>
                  </a:lnTo>
                  <a:lnTo>
                    <a:pt x="310666" y="177071"/>
                  </a:lnTo>
                  <a:lnTo>
                    <a:pt x="296564" y="187321"/>
                  </a:lnTo>
                  <a:lnTo>
                    <a:pt x="301955" y="170746"/>
                  </a:lnTo>
                  <a:lnTo>
                    <a:pt x="287853" y="160494"/>
                  </a:lnTo>
                  <a:lnTo>
                    <a:pt x="305275" y="160494"/>
                  </a:lnTo>
                  <a:lnTo>
                    <a:pt x="310666" y="143919"/>
                  </a:lnTo>
                  <a:close/>
                  <a:moveTo>
                    <a:pt x="291476" y="215878"/>
                  </a:moveTo>
                  <a:lnTo>
                    <a:pt x="296854" y="232454"/>
                  </a:lnTo>
                  <a:lnTo>
                    <a:pt x="314365" y="232454"/>
                  </a:lnTo>
                  <a:lnTo>
                    <a:pt x="300263" y="242693"/>
                  </a:lnTo>
                  <a:lnTo>
                    <a:pt x="305578" y="259268"/>
                  </a:lnTo>
                  <a:lnTo>
                    <a:pt x="291476" y="249030"/>
                  </a:lnTo>
                  <a:lnTo>
                    <a:pt x="277374" y="259268"/>
                  </a:lnTo>
                  <a:lnTo>
                    <a:pt x="282765" y="242705"/>
                  </a:lnTo>
                  <a:lnTo>
                    <a:pt x="268662" y="232454"/>
                  </a:lnTo>
                  <a:lnTo>
                    <a:pt x="286085" y="232454"/>
                  </a:lnTo>
                  <a:lnTo>
                    <a:pt x="291476" y="215878"/>
                  </a:lnTo>
                  <a:close/>
                  <a:moveTo>
                    <a:pt x="166740" y="287837"/>
                  </a:moveTo>
                  <a:lnTo>
                    <a:pt x="172118" y="304413"/>
                  </a:lnTo>
                  <a:lnTo>
                    <a:pt x="189629" y="304413"/>
                  </a:lnTo>
                  <a:lnTo>
                    <a:pt x="175527" y="314652"/>
                  </a:lnTo>
                  <a:lnTo>
                    <a:pt x="180842" y="331228"/>
                  </a:lnTo>
                  <a:lnTo>
                    <a:pt x="166740" y="320990"/>
                  </a:lnTo>
                  <a:lnTo>
                    <a:pt x="152638" y="331228"/>
                  </a:lnTo>
                  <a:lnTo>
                    <a:pt x="158029" y="314664"/>
                  </a:lnTo>
                  <a:lnTo>
                    <a:pt x="143926" y="304413"/>
                  </a:lnTo>
                  <a:lnTo>
                    <a:pt x="161349" y="304413"/>
                  </a:lnTo>
                  <a:lnTo>
                    <a:pt x="166740" y="287837"/>
                  </a:lnTo>
                  <a:close/>
                  <a:moveTo>
                    <a:pt x="238703" y="268649"/>
                  </a:moveTo>
                  <a:lnTo>
                    <a:pt x="244081" y="285224"/>
                  </a:lnTo>
                  <a:lnTo>
                    <a:pt x="261593" y="285224"/>
                  </a:lnTo>
                  <a:lnTo>
                    <a:pt x="247490" y="295463"/>
                  </a:lnTo>
                  <a:lnTo>
                    <a:pt x="252805" y="312038"/>
                  </a:lnTo>
                  <a:lnTo>
                    <a:pt x="238703" y="301800"/>
                  </a:lnTo>
                  <a:lnTo>
                    <a:pt x="224601" y="312038"/>
                  </a:lnTo>
                  <a:lnTo>
                    <a:pt x="229992" y="295476"/>
                  </a:lnTo>
                  <a:lnTo>
                    <a:pt x="215889" y="285224"/>
                  </a:lnTo>
                  <a:lnTo>
                    <a:pt x="233312" y="285224"/>
                  </a:lnTo>
                  <a:lnTo>
                    <a:pt x="238703" y="268649"/>
                  </a:lnTo>
                  <a:close/>
                </a:path>
              </a:pathLst>
            </a:custGeom>
            <a:solidFill>
              <a:srgbClr val="FFCC00"/>
            </a:solidFill>
            <a:ln w="1262" cap="flat">
              <a:noFill/>
              <a:prstDash val="solid"/>
              <a:miter/>
            </a:ln>
          </p:spPr>
          <p:txBody>
            <a:bodyPr rtlCol="0" anchor="ctr"/>
            <a:lstStyle/>
            <a:p>
              <a:endParaRPr lang="en-QA"/>
            </a:p>
          </p:txBody>
        </p:sp>
      </p:grpSp>
      <p:grpSp>
        <p:nvGrpSpPr>
          <p:cNvPr id="9516" name="Graphic 2">
            <a:extLst>
              <a:ext uri="{FF2B5EF4-FFF2-40B4-BE49-F238E27FC236}">
                <a16:creationId xmlns:a16="http://schemas.microsoft.com/office/drawing/2014/main" id="{A89A5D5B-D8F9-5BEE-5AE4-DCCA8E8B890E}"/>
              </a:ext>
            </a:extLst>
          </p:cNvPr>
          <p:cNvGrpSpPr/>
          <p:nvPr/>
        </p:nvGrpSpPr>
        <p:grpSpPr>
          <a:xfrm>
            <a:off x="6340956" y="5661457"/>
            <a:ext cx="855664" cy="570413"/>
            <a:chOff x="5149282" y="8084944"/>
            <a:chExt cx="647668" cy="431756"/>
          </a:xfrm>
        </p:grpSpPr>
        <p:sp>
          <p:nvSpPr>
            <p:cNvPr id="9517" name="Freeform 9516">
              <a:extLst>
                <a:ext uri="{FF2B5EF4-FFF2-40B4-BE49-F238E27FC236}">
                  <a16:creationId xmlns:a16="http://schemas.microsoft.com/office/drawing/2014/main" id="{08858094-AD05-C778-403B-83ECE023D628}"/>
                </a:ext>
              </a:extLst>
            </p:cNvPr>
            <p:cNvSpPr/>
            <p:nvPr/>
          </p:nvSpPr>
          <p:spPr>
            <a:xfrm>
              <a:off x="5149282" y="8084944"/>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20AA46"/>
            </a:solidFill>
            <a:ln w="1262" cap="flat">
              <a:noFill/>
              <a:prstDash val="solid"/>
              <a:miter/>
            </a:ln>
          </p:spPr>
          <p:txBody>
            <a:bodyPr rtlCol="0" anchor="ctr"/>
            <a:lstStyle/>
            <a:p>
              <a:endParaRPr lang="en-QA"/>
            </a:p>
          </p:txBody>
        </p:sp>
        <p:sp>
          <p:nvSpPr>
            <p:cNvPr id="9518" name="Freeform 9517">
              <a:extLst>
                <a:ext uri="{FF2B5EF4-FFF2-40B4-BE49-F238E27FC236}">
                  <a16:creationId xmlns:a16="http://schemas.microsoft.com/office/drawing/2014/main" id="{3A585381-B2B6-9D86-8CE2-666E8385A593}"/>
                </a:ext>
              </a:extLst>
            </p:cNvPr>
            <p:cNvSpPr/>
            <p:nvPr/>
          </p:nvSpPr>
          <p:spPr>
            <a:xfrm>
              <a:off x="5149282" y="8372781"/>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E92F3B"/>
            </a:solidFill>
            <a:ln w="1262" cap="flat">
              <a:noFill/>
              <a:prstDash val="solid"/>
              <a:miter/>
            </a:ln>
          </p:spPr>
          <p:txBody>
            <a:bodyPr rtlCol="0" anchor="ctr"/>
            <a:lstStyle/>
            <a:p>
              <a:endParaRPr lang="en-QA"/>
            </a:p>
          </p:txBody>
        </p:sp>
        <p:sp>
          <p:nvSpPr>
            <p:cNvPr id="9519" name="Freeform 9518">
              <a:extLst>
                <a:ext uri="{FF2B5EF4-FFF2-40B4-BE49-F238E27FC236}">
                  <a16:creationId xmlns:a16="http://schemas.microsoft.com/office/drawing/2014/main" id="{47145430-AD29-29D1-A11B-9BC57C3E872F}"/>
                </a:ext>
              </a:extLst>
            </p:cNvPr>
            <p:cNvSpPr/>
            <p:nvPr/>
          </p:nvSpPr>
          <p:spPr>
            <a:xfrm>
              <a:off x="5149282" y="8228863"/>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FADF50"/>
            </a:solidFill>
            <a:ln w="1262" cap="flat">
              <a:noFill/>
              <a:prstDash val="solid"/>
              <a:miter/>
            </a:ln>
          </p:spPr>
          <p:txBody>
            <a:bodyPr rtlCol="0" anchor="ctr"/>
            <a:lstStyle/>
            <a:p>
              <a:endParaRPr lang="en-QA"/>
            </a:p>
          </p:txBody>
        </p:sp>
        <p:sp>
          <p:nvSpPr>
            <p:cNvPr id="9520" name="Freeform 9519">
              <a:extLst>
                <a:ext uri="{FF2B5EF4-FFF2-40B4-BE49-F238E27FC236}">
                  <a16:creationId xmlns:a16="http://schemas.microsoft.com/office/drawing/2014/main" id="{9E68B22B-0CA0-8FB2-1D02-01E457DE2F4E}"/>
                </a:ext>
              </a:extLst>
            </p:cNvPr>
            <p:cNvSpPr/>
            <p:nvPr/>
          </p:nvSpPr>
          <p:spPr>
            <a:xfrm>
              <a:off x="5324859" y="8151134"/>
              <a:ext cx="299366" cy="299351"/>
            </a:xfrm>
            <a:custGeom>
              <a:avLst/>
              <a:gdLst>
                <a:gd name="connsiteX0" fmla="*/ 149683 w 299366"/>
                <a:gd name="connsiteY0" fmla="*/ 299351 h 299351"/>
                <a:gd name="connsiteX1" fmla="*/ 299366 w 299366"/>
                <a:gd name="connsiteY1" fmla="*/ 149676 h 299351"/>
                <a:gd name="connsiteX2" fmla="*/ 149683 w 299366"/>
                <a:gd name="connsiteY2" fmla="*/ 0 h 299351"/>
                <a:gd name="connsiteX3" fmla="*/ 0 w 299366"/>
                <a:gd name="connsiteY3" fmla="*/ 149676 h 299351"/>
                <a:gd name="connsiteX4" fmla="*/ 149683 w 299366"/>
                <a:gd name="connsiteY4" fmla="*/ 299351 h 299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366" h="299351">
                  <a:moveTo>
                    <a:pt x="149683" y="299351"/>
                  </a:moveTo>
                  <a:cubicBezTo>
                    <a:pt x="232353" y="299351"/>
                    <a:pt x="299366" y="232340"/>
                    <a:pt x="299366" y="149676"/>
                  </a:cubicBezTo>
                  <a:cubicBezTo>
                    <a:pt x="299366" y="67023"/>
                    <a:pt x="232353" y="0"/>
                    <a:pt x="149683" y="0"/>
                  </a:cubicBezTo>
                  <a:cubicBezTo>
                    <a:pt x="67014" y="0"/>
                    <a:pt x="0" y="67023"/>
                    <a:pt x="0" y="149676"/>
                  </a:cubicBezTo>
                  <a:cubicBezTo>
                    <a:pt x="0" y="232340"/>
                    <a:pt x="67014" y="299351"/>
                    <a:pt x="149683" y="299351"/>
                  </a:cubicBezTo>
                  <a:close/>
                </a:path>
              </a:pathLst>
            </a:custGeom>
            <a:solidFill>
              <a:srgbClr val="205CCA"/>
            </a:solidFill>
            <a:ln w="1262" cap="flat">
              <a:noFill/>
              <a:prstDash val="solid"/>
              <a:miter/>
            </a:ln>
          </p:spPr>
          <p:txBody>
            <a:bodyPr rtlCol="0" anchor="ctr"/>
            <a:lstStyle/>
            <a:p>
              <a:endParaRPr lang="en-QA"/>
            </a:p>
          </p:txBody>
        </p:sp>
        <p:sp>
          <p:nvSpPr>
            <p:cNvPr id="9521" name="Freeform 9520">
              <a:extLst>
                <a:ext uri="{FF2B5EF4-FFF2-40B4-BE49-F238E27FC236}">
                  <a16:creationId xmlns:a16="http://schemas.microsoft.com/office/drawing/2014/main" id="{697E4912-88BB-2ECC-B9D1-47AD2477BECA}"/>
                </a:ext>
              </a:extLst>
            </p:cNvPr>
            <p:cNvSpPr/>
            <p:nvPr/>
          </p:nvSpPr>
          <p:spPr>
            <a:xfrm>
              <a:off x="5357975" y="8181054"/>
              <a:ext cx="236910" cy="219071"/>
            </a:xfrm>
            <a:custGeom>
              <a:avLst/>
              <a:gdLst>
                <a:gd name="connsiteX0" fmla="*/ 116580 w 236910"/>
                <a:gd name="connsiteY0" fmla="*/ 0 h 219071"/>
                <a:gd name="connsiteX1" fmla="*/ 144722 w 236910"/>
                <a:gd name="connsiteY1" fmla="*/ 80910 h 219071"/>
                <a:gd name="connsiteX2" fmla="*/ 236910 w 236910"/>
                <a:gd name="connsiteY2" fmla="*/ 80910 h 219071"/>
                <a:gd name="connsiteX3" fmla="*/ 162510 w 236910"/>
                <a:gd name="connsiteY3" fmla="*/ 134046 h 219071"/>
                <a:gd name="connsiteX4" fmla="*/ 190854 w 236910"/>
                <a:gd name="connsiteY4" fmla="*/ 219072 h 219071"/>
                <a:gd name="connsiteX5" fmla="*/ 116580 w 236910"/>
                <a:gd name="connsiteY5" fmla="*/ 166024 h 219071"/>
                <a:gd name="connsiteX6" fmla="*/ 42307 w 236910"/>
                <a:gd name="connsiteY6" fmla="*/ 219072 h 219071"/>
                <a:gd name="connsiteX7" fmla="*/ 70688 w 236910"/>
                <a:gd name="connsiteY7" fmla="*/ 133920 h 219071"/>
                <a:gd name="connsiteX8" fmla="*/ 0 w 236910"/>
                <a:gd name="connsiteY8" fmla="*/ 80910 h 219071"/>
                <a:gd name="connsiteX9" fmla="*/ 88363 w 236910"/>
                <a:gd name="connsiteY9" fmla="*/ 80910 h 219071"/>
                <a:gd name="connsiteX10" fmla="*/ 89600 w 236910"/>
                <a:gd name="connsiteY10" fmla="*/ 77185 h 219071"/>
                <a:gd name="connsiteX11" fmla="*/ 89714 w 236910"/>
                <a:gd name="connsiteY11" fmla="*/ 77224 h 219071"/>
                <a:gd name="connsiteX12" fmla="*/ 116580 w 236910"/>
                <a:gd name="connsiteY12" fmla="*/ 0 h 219071"/>
                <a:gd name="connsiteX13" fmla="*/ 83566 w 236910"/>
                <a:gd name="connsiteY13" fmla="*/ 95302 h 219071"/>
                <a:gd name="connsiteX14" fmla="*/ 75486 w 236910"/>
                <a:gd name="connsiteY14" fmla="*/ 119528 h 219071"/>
                <a:gd name="connsiteX15" fmla="*/ 43178 w 236910"/>
                <a:gd name="connsiteY15" fmla="*/ 95302 h 219071"/>
                <a:gd name="connsiteX16" fmla="*/ 83566 w 236910"/>
                <a:gd name="connsiteY16" fmla="*/ 95302 h 219071"/>
                <a:gd name="connsiteX17" fmla="*/ 82960 w 236910"/>
                <a:gd name="connsiteY17" fmla="*/ 142618 h 219071"/>
                <a:gd name="connsiteX18" fmla="*/ 69956 w 236910"/>
                <a:gd name="connsiteY18" fmla="*/ 181640 h 219071"/>
                <a:gd name="connsiteX19" fmla="*/ 103008 w 236910"/>
                <a:gd name="connsiteY19" fmla="*/ 158032 h 219071"/>
                <a:gd name="connsiteX20" fmla="*/ 82960 w 236910"/>
                <a:gd name="connsiteY20" fmla="*/ 142618 h 219071"/>
                <a:gd name="connsiteX21" fmla="*/ 128991 w 236910"/>
                <a:gd name="connsiteY21" fmla="*/ 157200 h 219071"/>
                <a:gd name="connsiteX22" fmla="*/ 163205 w 236910"/>
                <a:gd name="connsiteY22" fmla="*/ 181640 h 219071"/>
                <a:gd name="connsiteX23" fmla="*/ 150201 w 236910"/>
                <a:gd name="connsiteY23" fmla="*/ 142618 h 219071"/>
                <a:gd name="connsiteX24" fmla="*/ 128991 w 236910"/>
                <a:gd name="connsiteY24" fmla="*/ 157200 h 219071"/>
                <a:gd name="connsiteX25" fmla="*/ 158723 w 236910"/>
                <a:gd name="connsiteY25" fmla="*/ 119061 h 219071"/>
                <a:gd name="connsiteX26" fmla="*/ 191990 w 236910"/>
                <a:gd name="connsiteY26" fmla="*/ 95302 h 219071"/>
                <a:gd name="connsiteX27" fmla="*/ 149494 w 236910"/>
                <a:gd name="connsiteY27" fmla="*/ 95302 h 219071"/>
                <a:gd name="connsiteX28" fmla="*/ 158723 w 236910"/>
                <a:gd name="connsiteY28" fmla="*/ 119061 h 219071"/>
                <a:gd name="connsiteX29" fmla="*/ 129483 w 236910"/>
                <a:gd name="connsiteY29" fmla="*/ 80910 h 219071"/>
                <a:gd name="connsiteX30" fmla="*/ 116580 w 236910"/>
                <a:gd name="connsiteY30" fmla="*/ 43806 h 219071"/>
                <a:gd name="connsiteX31" fmla="*/ 103677 w 236910"/>
                <a:gd name="connsiteY31" fmla="*/ 80910 h 219071"/>
                <a:gd name="connsiteX32" fmla="*/ 129483 w 236910"/>
                <a:gd name="connsiteY32" fmla="*/ 80910 h 219071"/>
                <a:gd name="connsiteX33" fmla="*/ 98741 w 236910"/>
                <a:gd name="connsiteY33" fmla="*/ 95302 h 219071"/>
                <a:gd name="connsiteX34" fmla="*/ 87782 w 236910"/>
                <a:gd name="connsiteY34" fmla="*/ 128163 h 219071"/>
                <a:gd name="connsiteX35" fmla="*/ 115179 w 236910"/>
                <a:gd name="connsiteY35" fmla="*/ 149234 h 219071"/>
                <a:gd name="connsiteX36" fmla="*/ 146615 w 236910"/>
                <a:gd name="connsiteY36" fmla="*/ 127620 h 219071"/>
                <a:gd name="connsiteX37" fmla="*/ 134041 w 236910"/>
                <a:gd name="connsiteY37" fmla="*/ 95302 h 219071"/>
                <a:gd name="connsiteX38" fmla="*/ 98741 w 236910"/>
                <a:gd name="connsiteY38" fmla="*/ 95302 h 219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6910" h="219071">
                  <a:moveTo>
                    <a:pt x="116580" y="0"/>
                  </a:moveTo>
                  <a:lnTo>
                    <a:pt x="144722" y="80910"/>
                  </a:lnTo>
                  <a:lnTo>
                    <a:pt x="236910" y="80910"/>
                  </a:lnTo>
                  <a:lnTo>
                    <a:pt x="162510" y="134046"/>
                  </a:lnTo>
                  <a:lnTo>
                    <a:pt x="190854" y="219072"/>
                  </a:lnTo>
                  <a:lnTo>
                    <a:pt x="116580" y="166024"/>
                  </a:lnTo>
                  <a:lnTo>
                    <a:pt x="42307" y="219072"/>
                  </a:lnTo>
                  <a:lnTo>
                    <a:pt x="70688" y="133920"/>
                  </a:lnTo>
                  <a:lnTo>
                    <a:pt x="0" y="80910"/>
                  </a:lnTo>
                  <a:lnTo>
                    <a:pt x="88363" y="80910"/>
                  </a:lnTo>
                  <a:lnTo>
                    <a:pt x="89600" y="77185"/>
                  </a:lnTo>
                  <a:lnTo>
                    <a:pt x="89714" y="77224"/>
                  </a:lnTo>
                  <a:lnTo>
                    <a:pt x="116580" y="0"/>
                  </a:lnTo>
                  <a:close/>
                  <a:moveTo>
                    <a:pt x="83566" y="95302"/>
                  </a:moveTo>
                  <a:lnTo>
                    <a:pt x="75486" y="119528"/>
                  </a:lnTo>
                  <a:lnTo>
                    <a:pt x="43178" y="95302"/>
                  </a:lnTo>
                  <a:lnTo>
                    <a:pt x="83566" y="95302"/>
                  </a:lnTo>
                  <a:close/>
                  <a:moveTo>
                    <a:pt x="82960" y="142618"/>
                  </a:moveTo>
                  <a:lnTo>
                    <a:pt x="69956" y="181640"/>
                  </a:lnTo>
                  <a:lnTo>
                    <a:pt x="103008" y="158032"/>
                  </a:lnTo>
                  <a:lnTo>
                    <a:pt x="82960" y="142618"/>
                  </a:lnTo>
                  <a:close/>
                  <a:moveTo>
                    <a:pt x="128991" y="157200"/>
                  </a:moveTo>
                  <a:lnTo>
                    <a:pt x="163205" y="181640"/>
                  </a:lnTo>
                  <a:lnTo>
                    <a:pt x="150201" y="142618"/>
                  </a:lnTo>
                  <a:lnTo>
                    <a:pt x="128991" y="157200"/>
                  </a:lnTo>
                  <a:close/>
                  <a:moveTo>
                    <a:pt x="158723" y="119061"/>
                  </a:moveTo>
                  <a:lnTo>
                    <a:pt x="191990" y="95302"/>
                  </a:lnTo>
                  <a:lnTo>
                    <a:pt x="149494" y="95302"/>
                  </a:lnTo>
                  <a:lnTo>
                    <a:pt x="158723" y="119061"/>
                  </a:lnTo>
                  <a:close/>
                  <a:moveTo>
                    <a:pt x="129483" y="80910"/>
                  </a:moveTo>
                  <a:lnTo>
                    <a:pt x="116580" y="43806"/>
                  </a:lnTo>
                  <a:lnTo>
                    <a:pt x="103677" y="80910"/>
                  </a:lnTo>
                  <a:lnTo>
                    <a:pt x="129483" y="80910"/>
                  </a:lnTo>
                  <a:close/>
                  <a:moveTo>
                    <a:pt x="98741" y="95302"/>
                  </a:moveTo>
                  <a:lnTo>
                    <a:pt x="87782" y="128163"/>
                  </a:lnTo>
                  <a:lnTo>
                    <a:pt x="115179" y="149234"/>
                  </a:lnTo>
                  <a:lnTo>
                    <a:pt x="146615" y="127620"/>
                  </a:lnTo>
                  <a:lnTo>
                    <a:pt x="134041" y="95302"/>
                  </a:lnTo>
                  <a:lnTo>
                    <a:pt x="98741" y="95302"/>
                  </a:lnTo>
                  <a:close/>
                </a:path>
              </a:pathLst>
            </a:custGeom>
            <a:solidFill>
              <a:srgbClr val="FFDB3D"/>
            </a:solidFill>
            <a:ln w="1262" cap="flat">
              <a:noFill/>
              <a:prstDash val="solid"/>
              <a:miter/>
            </a:ln>
          </p:spPr>
          <p:txBody>
            <a:bodyPr rtlCol="0" anchor="ctr"/>
            <a:lstStyle/>
            <a:p>
              <a:endParaRPr lang="en-QA"/>
            </a:p>
          </p:txBody>
        </p:sp>
        <p:sp>
          <p:nvSpPr>
            <p:cNvPr id="9522" name="Freeform 9521">
              <a:extLst>
                <a:ext uri="{FF2B5EF4-FFF2-40B4-BE49-F238E27FC236}">
                  <a16:creationId xmlns:a16="http://schemas.microsoft.com/office/drawing/2014/main" id="{C0187206-5E11-DBE7-B81E-21CCD3E2F2DF}"/>
                </a:ext>
              </a:extLst>
            </p:cNvPr>
            <p:cNvSpPr/>
            <p:nvPr/>
          </p:nvSpPr>
          <p:spPr>
            <a:xfrm>
              <a:off x="5352357" y="8192403"/>
              <a:ext cx="244396" cy="237933"/>
            </a:xfrm>
            <a:custGeom>
              <a:avLst/>
              <a:gdLst>
                <a:gd name="connsiteX0" fmla="*/ 162321 w 244396"/>
                <a:gd name="connsiteY0" fmla="*/ 46054 h 237933"/>
                <a:gd name="connsiteX1" fmla="*/ 191106 w 244396"/>
                <a:gd name="connsiteY1" fmla="*/ 0 h 237933"/>
                <a:gd name="connsiteX2" fmla="*/ 197217 w 244396"/>
                <a:gd name="connsiteY2" fmla="*/ 3813 h 237933"/>
                <a:gd name="connsiteX3" fmla="*/ 168432 w 244396"/>
                <a:gd name="connsiteY3" fmla="*/ 49867 h 237933"/>
                <a:gd name="connsiteX4" fmla="*/ 162321 w 244396"/>
                <a:gd name="connsiteY4" fmla="*/ 46054 h 237933"/>
                <a:gd name="connsiteX5" fmla="*/ 76054 w 244396"/>
                <a:gd name="connsiteY5" fmla="*/ 52884 h 237933"/>
                <a:gd name="connsiteX6" fmla="*/ 44390 w 244396"/>
                <a:gd name="connsiteY6" fmla="*/ 6830 h 237933"/>
                <a:gd name="connsiteX7" fmla="*/ 50324 w 244396"/>
                <a:gd name="connsiteY7" fmla="*/ 2752 h 237933"/>
                <a:gd name="connsiteX8" fmla="*/ 81987 w 244396"/>
                <a:gd name="connsiteY8" fmla="*/ 48806 h 237933"/>
                <a:gd name="connsiteX9" fmla="*/ 76054 w 244396"/>
                <a:gd name="connsiteY9" fmla="*/ 52884 h 237933"/>
                <a:gd name="connsiteX10" fmla="*/ 0 w 244396"/>
                <a:gd name="connsiteY10" fmla="*/ 148236 h 237933"/>
                <a:gd name="connsiteX11" fmla="*/ 51813 w 244396"/>
                <a:gd name="connsiteY11" fmla="*/ 128088 h 237933"/>
                <a:gd name="connsiteX12" fmla="*/ 54414 w 244396"/>
                <a:gd name="connsiteY12" fmla="*/ 134791 h 237933"/>
                <a:gd name="connsiteX13" fmla="*/ 2601 w 244396"/>
                <a:gd name="connsiteY13" fmla="*/ 154940 h 237933"/>
                <a:gd name="connsiteX14" fmla="*/ 0 w 244396"/>
                <a:gd name="connsiteY14" fmla="*/ 148236 h 237933"/>
                <a:gd name="connsiteX15" fmla="*/ 192583 w 244396"/>
                <a:gd name="connsiteY15" fmla="*/ 128088 h 237933"/>
                <a:gd name="connsiteX16" fmla="*/ 244397 w 244396"/>
                <a:gd name="connsiteY16" fmla="*/ 148236 h 237933"/>
                <a:gd name="connsiteX17" fmla="*/ 241796 w 244396"/>
                <a:gd name="connsiteY17" fmla="*/ 154940 h 237933"/>
                <a:gd name="connsiteX18" fmla="*/ 189983 w 244396"/>
                <a:gd name="connsiteY18" fmla="*/ 134791 h 237933"/>
                <a:gd name="connsiteX19" fmla="*/ 192583 w 244396"/>
                <a:gd name="connsiteY19" fmla="*/ 128088 h 237933"/>
                <a:gd name="connsiteX20" fmla="*/ 118600 w 244396"/>
                <a:gd name="connsiteY20" fmla="*/ 237933 h 237933"/>
                <a:gd name="connsiteX21" fmla="*/ 118600 w 244396"/>
                <a:gd name="connsiteY21" fmla="*/ 183244 h 237933"/>
                <a:gd name="connsiteX22" fmla="*/ 125796 w 244396"/>
                <a:gd name="connsiteY22" fmla="*/ 183244 h 237933"/>
                <a:gd name="connsiteX23" fmla="*/ 125796 w 244396"/>
                <a:gd name="connsiteY23" fmla="*/ 237933 h 237933"/>
                <a:gd name="connsiteX24" fmla="*/ 118600 w 244396"/>
                <a:gd name="connsiteY24" fmla="*/ 237933 h 23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4396" h="237933">
                  <a:moveTo>
                    <a:pt x="162321" y="46054"/>
                  </a:moveTo>
                  <a:lnTo>
                    <a:pt x="191106" y="0"/>
                  </a:lnTo>
                  <a:lnTo>
                    <a:pt x="197217" y="3813"/>
                  </a:lnTo>
                  <a:lnTo>
                    <a:pt x="168432" y="49867"/>
                  </a:lnTo>
                  <a:lnTo>
                    <a:pt x="162321" y="46054"/>
                  </a:lnTo>
                  <a:close/>
                  <a:moveTo>
                    <a:pt x="76054" y="52884"/>
                  </a:moveTo>
                  <a:lnTo>
                    <a:pt x="44390" y="6830"/>
                  </a:lnTo>
                  <a:lnTo>
                    <a:pt x="50324" y="2752"/>
                  </a:lnTo>
                  <a:lnTo>
                    <a:pt x="81987" y="48806"/>
                  </a:lnTo>
                  <a:lnTo>
                    <a:pt x="76054" y="52884"/>
                  </a:lnTo>
                  <a:close/>
                  <a:moveTo>
                    <a:pt x="0" y="148236"/>
                  </a:moveTo>
                  <a:lnTo>
                    <a:pt x="51813" y="128088"/>
                  </a:lnTo>
                  <a:lnTo>
                    <a:pt x="54414" y="134791"/>
                  </a:lnTo>
                  <a:lnTo>
                    <a:pt x="2601" y="154940"/>
                  </a:lnTo>
                  <a:lnTo>
                    <a:pt x="0" y="148236"/>
                  </a:lnTo>
                  <a:close/>
                  <a:moveTo>
                    <a:pt x="192583" y="128088"/>
                  </a:moveTo>
                  <a:lnTo>
                    <a:pt x="244397" y="148236"/>
                  </a:lnTo>
                  <a:lnTo>
                    <a:pt x="241796" y="154940"/>
                  </a:lnTo>
                  <a:lnTo>
                    <a:pt x="189983" y="134791"/>
                  </a:lnTo>
                  <a:lnTo>
                    <a:pt x="192583" y="128088"/>
                  </a:lnTo>
                  <a:close/>
                  <a:moveTo>
                    <a:pt x="118600" y="237933"/>
                  </a:moveTo>
                  <a:lnTo>
                    <a:pt x="118600" y="183244"/>
                  </a:lnTo>
                  <a:lnTo>
                    <a:pt x="125796" y="183244"/>
                  </a:lnTo>
                  <a:lnTo>
                    <a:pt x="125796" y="237933"/>
                  </a:lnTo>
                  <a:lnTo>
                    <a:pt x="118600" y="237933"/>
                  </a:lnTo>
                  <a:close/>
                </a:path>
              </a:pathLst>
            </a:custGeom>
            <a:solidFill>
              <a:srgbClr val="FFDB3D"/>
            </a:solidFill>
            <a:ln w="1262" cap="flat">
              <a:noFill/>
              <a:prstDash val="solid"/>
              <a:miter/>
            </a:ln>
          </p:spPr>
          <p:txBody>
            <a:bodyPr rtlCol="0" anchor="ctr"/>
            <a:lstStyle/>
            <a:p>
              <a:endParaRPr lang="en-QA"/>
            </a:p>
          </p:txBody>
        </p:sp>
      </p:grpSp>
      <p:grpSp>
        <p:nvGrpSpPr>
          <p:cNvPr id="9523" name="Graphic 2">
            <a:extLst>
              <a:ext uri="{FF2B5EF4-FFF2-40B4-BE49-F238E27FC236}">
                <a16:creationId xmlns:a16="http://schemas.microsoft.com/office/drawing/2014/main" id="{9702E1E3-7A89-E60D-E028-2DD1602BABB0}"/>
              </a:ext>
            </a:extLst>
          </p:cNvPr>
          <p:cNvGrpSpPr/>
          <p:nvPr/>
        </p:nvGrpSpPr>
        <p:grpSpPr>
          <a:xfrm>
            <a:off x="6340956" y="4591081"/>
            <a:ext cx="853996" cy="570413"/>
            <a:chOff x="5149282" y="7274757"/>
            <a:chExt cx="646405" cy="431756"/>
          </a:xfrm>
        </p:grpSpPr>
        <p:sp>
          <p:nvSpPr>
            <p:cNvPr id="9524" name="Freeform 9523">
              <a:extLst>
                <a:ext uri="{FF2B5EF4-FFF2-40B4-BE49-F238E27FC236}">
                  <a16:creationId xmlns:a16="http://schemas.microsoft.com/office/drawing/2014/main" id="{F5398478-32FE-DF65-F3FD-AC5235AA9175}"/>
                </a:ext>
              </a:extLst>
            </p:cNvPr>
            <p:cNvSpPr/>
            <p:nvPr/>
          </p:nvSpPr>
          <p:spPr>
            <a:xfrm>
              <a:off x="5149282" y="7274757"/>
              <a:ext cx="646405" cy="431756"/>
            </a:xfrm>
            <a:custGeom>
              <a:avLst/>
              <a:gdLst>
                <a:gd name="connsiteX0" fmla="*/ 0 w 646405"/>
                <a:gd name="connsiteY0" fmla="*/ 0 h 431756"/>
                <a:gd name="connsiteX1" fmla="*/ 646406 w 646405"/>
                <a:gd name="connsiteY1" fmla="*/ 0 h 431756"/>
                <a:gd name="connsiteX2" fmla="*/ 646406 w 646405"/>
                <a:gd name="connsiteY2" fmla="*/ 431756 h 431756"/>
                <a:gd name="connsiteX3" fmla="*/ 0 w 646405"/>
                <a:gd name="connsiteY3" fmla="*/ 431756 h 431756"/>
                <a:gd name="connsiteX4" fmla="*/ 0 w 646405"/>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405" h="431756">
                  <a:moveTo>
                    <a:pt x="0" y="0"/>
                  </a:moveTo>
                  <a:lnTo>
                    <a:pt x="646406" y="0"/>
                  </a:lnTo>
                  <a:lnTo>
                    <a:pt x="646406"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525" name="Freeform 9524">
              <a:extLst>
                <a:ext uri="{FF2B5EF4-FFF2-40B4-BE49-F238E27FC236}">
                  <a16:creationId xmlns:a16="http://schemas.microsoft.com/office/drawing/2014/main" id="{DE87E34A-2D12-739B-54C5-DFBABA7C36F1}"/>
                </a:ext>
              </a:extLst>
            </p:cNvPr>
            <p:cNvSpPr/>
            <p:nvPr/>
          </p:nvSpPr>
          <p:spPr>
            <a:xfrm>
              <a:off x="5149282" y="7274757"/>
              <a:ext cx="646405" cy="431756"/>
            </a:xfrm>
            <a:custGeom>
              <a:avLst/>
              <a:gdLst>
                <a:gd name="connsiteX0" fmla="*/ 0 w 646405"/>
                <a:gd name="connsiteY0" fmla="*/ 0 h 431756"/>
                <a:gd name="connsiteX1" fmla="*/ 646406 w 646405"/>
                <a:gd name="connsiteY1" fmla="*/ 0 h 431756"/>
                <a:gd name="connsiteX2" fmla="*/ 646406 w 646405"/>
                <a:gd name="connsiteY2" fmla="*/ 115135 h 431756"/>
                <a:gd name="connsiteX3" fmla="*/ 0 w 646405"/>
                <a:gd name="connsiteY3" fmla="*/ 115135 h 431756"/>
                <a:gd name="connsiteX4" fmla="*/ 0 w 646405"/>
                <a:gd name="connsiteY4" fmla="*/ 0 h 431756"/>
                <a:gd name="connsiteX5" fmla="*/ 0 w 646405"/>
                <a:gd name="connsiteY5" fmla="*/ 316621 h 431756"/>
                <a:gd name="connsiteX6" fmla="*/ 646406 w 646405"/>
                <a:gd name="connsiteY6" fmla="*/ 316621 h 431756"/>
                <a:gd name="connsiteX7" fmla="*/ 646406 w 646405"/>
                <a:gd name="connsiteY7" fmla="*/ 431756 h 431756"/>
                <a:gd name="connsiteX8" fmla="*/ 0 w 646405"/>
                <a:gd name="connsiteY8" fmla="*/ 431756 h 431756"/>
                <a:gd name="connsiteX9" fmla="*/ 0 w 646405"/>
                <a:gd name="connsiteY9" fmla="*/ 316621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6405" h="431756">
                  <a:moveTo>
                    <a:pt x="0" y="0"/>
                  </a:moveTo>
                  <a:lnTo>
                    <a:pt x="646406" y="0"/>
                  </a:lnTo>
                  <a:lnTo>
                    <a:pt x="646406" y="115135"/>
                  </a:lnTo>
                  <a:lnTo>
                    <a:pt x="0" y="115135"/>
                  </a:lnTo>
                  <a:lnTo>
                    <a:pt x="0" y="0"/>
                  </a:lnTo>
                  <a:close/>
                  <a:moveTo>
                    <a:pt x="0" y="316621"/>
                  </a:moveTo>
                  <a:lnTo>
                    <a:pt x="646406" y="316621"/>
                  </a:lnTo>
                  <a:lnTo>
                    <a:pt x="646406" y="431756"/>
                  </a:lnTo>
                  <a:lnTo>
                    <a:pt x="0" y="431756"/>
                  </a:lnTo>
                  <a:lnTo>
                    <a:pt x="0" y="316621"/>
                  </a:lnTo>
                  <a:close/>
                </a:path>
              </a:pathLst>
            </a:custGeom>
            <a:solidFill>
              <a:srgbClr val="D03433"/>
            </a:solidFill>
            <a:ln w="1262" cap="flat">
              <a:noFill/>
              <a:prstDash val="solid"/>
              <a:miter/>
            </a:ln>
          </p:spPr>
          <p:txBody>
            <a:bodyPr rtlCol="0" anchor="ctr"/>
            <a:lstStyle/>
            <a:p>
              <a:endParaRPr lang="en-QA"/>
            </a:p>
          </p:txBody>
        </p:sp>
        <p:sp>
          <p:nvSpPr>
            <p:cNvPr id="9526" name="Freeform 9525">
              <a:extLst>
                <a:ext uri="{FF2B5EF4-FFF2-40B4-BE49-F238E27FC236}">
                  <a16:creationId xmlns:a16="http://schemas.microsoft.com/office/drawing/2014/main" id="{30FD5497-64F4-1FB6-D4D9-4165184B6ED2}"/>
                </a:ext>
              </a:extLst>
            </p:cNvPr>
            <p:cNvSpPr/>
            <p:nvPr/>
          </p:nvSpPr>
          <p:spPr>
            <a:xfrm>
              <a:off x="5149282" y="7389640"/>
              <a:ext cx="646405" cy="201991"/>
            </a:xfrm>
            <a:custGeom>
              <a:avLst/>
              <a:gdLst>
                <a:gd name="connsiteX0" fmla="*/ 0 w 646405"/>
                <a:gd name="connsiteY0" fmla="*/ 0 h 201991"/>
                <a:gd name="connsiteX1" fmla="*/ 646406 w 646405"/>
                <a:gd name="connsiteY1" fmla="*/ 0 h 201991"/>
                <a:gd name="connsiteX2" fmla="*/ 646406 w 646405"/>
                <a:gd name="connsiteY2" fmla="*/ 201991 h 201991"/>
                <a:gd name="connsiteX3" fmla="*/ 0 w 646405"/>
                <a:gd name="connsiteY3" fmla="*/ 201991 h 201991"/>
                <a:gd name="connsiteX4" fmla="*/ 0 w 646405"/>
                <a:gd name="connsiteY4" fmla="*/ 0 h 201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405" h="201991">
                  <a:moveTo>
                    <a:pt x="0" y="0"/>
                  </a:moveTo>
                  <a:lnTo>
                    <a:pt x="646406" y="0"/>
                  </a:lnTo>
                  <a:lnTo>
                    <a:pt x="646406" y="201991"/>
                  </a:lnTo>
                  <a:lnTo>
                    <a:pt x="0" y="201991"/>
                  </a:lnTo>
                  <a:lnTo>
                    <a:pt x="0" y="0"/>
                  </a:lnTo>
                  <a:close/>
                </a:path>
              </a:pathLst>
            </a:custGeom>
            <a:solidFill>
              <a:srgbClr val="FBCA46"/>
            </a:solidFill>
            <a:ln w="1262" cap="flat">
              <a:noFill/>
              <a:prstDash val="solid"/>
              <a:miter/>
            </a:ln>
          </p:spPr>
          <p:txBody>
            <a:bodyPr rtlCol="0" anchor="ctr"/>
            <a:lstStyle/>
            <a:p>
              <a:endParaRPr lang="en-QA"/>
            </a:p>
          </p:txBody>
        </p:sp>
        <p:sp>
          <p:nvSpPr>
            <p:cNvPr id="9527" name="Freeform 9526">
              <a:extLst>
                <a:ext uri="{FF2B5EF4-FFF2-40B4-BE49-F238E27FC236}">
                  <a16:creationId xmlns:a16="http://schemas.microsoft.com/office/drawing/2014/main" id="{6A7B52B4-ECC9-8880-FB23-17E6D3FD1641}"/>
                </a:ext>
              </a:extLst>
            </p:cNvPr>
            <p:cNvSpPr/>
            <p:nvPr/>
          </p:nvSpPr>
          <p:spPr>
            <a:xfrm>
              <a:off x="5373365" y="7476244"/>
              <a:ext cx="28734" cy="14391"/>
            </a:xfrm>
            <a:custGeom>
              <a:avLst/>
              <a:gdLst>
                <a:gd name="connsiteX0" fmla="*/ 0 w 28734"/>
                <a:gd name="connsiteY0" fmla="*/ 0 h 14391"/>
                <a:gd name="connsiteX1" fmla="*/ 28735 w 28734"/>
                <a:gd name="connsiteY1" fmla="*/ 0 h 14391"/>
                <a:gd name="connsiteX2" fmla="*/ 28735 w 28734"/>
                <a:gd name="connsiteY2" fmla="*/ 14392 h 14391"/>
                <a:gd name="connsiteX3" fmla="*/ 0 w 28734"/>
                <a:gd name="connsiteY3" fmla="*/ 14392 h 14391"/>
                <a:gd name="connsiteX4" fmla="*/ 0 w 28734"/>
                <a:gd name="connsiteY4" fmla="*/ 0 h 143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34" h="14391">
                  <a:moveTo>
                    <a:pt x="0" y="0"/>
                  </a:moveTo>
                  <a:lnTo>
                    <a:pt x="28735" y="0"/>
                  </a:lnTo>
                  <a:lnTo>
                    <a:pt x="28735" y="14392"/>
                  </a:lnTo>
                  <a:lnTo>
                    <a:pt x="0" y="14392"/>
                  </a:lnTo>
                  <a:lnTo>
                    <a:pt x="0" y="0"/>
                  </a:lnTo>
                  <a:close/>
                </a:path>
              </a:pathLst>
            </a:custGeom>
            <a:solidFill>
              <a:srgbClr val="FFFFFF"/>
            </a:solidFill>
            <a:ln w="1262" cap="flat">
              <a:noFill/>
              <a:prstDash val="solid"/>
              <a:miter/>
            </a:ln>
          </p:spPr>
          <p:txBody>
            <a:bodyPr rtlCol="0" anchor="ctr"/>
            <a:lstStyle/>
            <a:p>
              <a:endParaRPr lang="en-QA"/>
            </a:p>
          </p:txBody>
        </p:sp>
        <p:sp>
          <p:nvSpPr>
            <p:cNvPr id="9528" name="Freeform 9527">
              <a:extLst>
                <a:ext uri="{FF2B5EF4-FFF2-40B4-BE49-F238E27FC236}">
                  <a16:creationId xmlns:a16="http://schemas.microsoft.com/office/drawing/2014/main" id="{E99BAAEC-B844-67E4-2753-82F6108DD133}"/>
                </a:ext>
              </a:extLst>
            </p:cNvPr>
            <p:cNvSpPr/>
            <p:nvPr/>
          </p:nvSpPr>
          <p:spPr>
            <a:xfrm>
              <a:off x="5338898" y="7461852"/>
              <a:ext cx="68945" cy="86351"/>
            </a:xfrm>
            <a:custGeom>
              <a:avLst/>
              <a:gdLst>
                <a:gd name="connsiteX0" fmla="*/ 17233 w 68945"/>
                <a:gd name="connsiteY0" fmla="*/ 57567 h 86351"/>
                <a:gd name="connsiteX1" fmla="*/ 34467 w 68945"/>
                <a:gd name="connsiteY1" fmla="*/ 71959 h 86351"/>
                <a:gd name="connsiteX2" fmla="*/ 51712 w 68945"/>
                <a:gd name="connsiteY2" fmla="*/ 57567 h 86351"/>
                <a:gd name="connsiteX3" fmla="*/ 54578 w 68945"/>
                <a:gd name="connsiteY3" fmla="*/ 14392 h 86351"/>
                <a:gd name="connsiteX4" fmla="*/ 14355 w 68945"/>
                <a:gd name="connsiteY4" fmla="*/ 14392 h 86351"/>
                <a:gd name="connsiteX5" fmla="*/ 17233 w 68945"/>
                <a:gd name="connsiteY5" fmla="*/ 57567 h 86351"/>
                <a:gd name="connsiteX6" fmla="*/ 0 w 68945"/>
                <a:gd name="connsiteY6" fmla="*/ 14392 h 86351"/>
                <a:gd name="connsiteX7" fmla="*/ 11489 w 68945"/>
                <a:gd name="connsiteY7" fmla="*/ 0 h 86351"/>
                <a:gd name="connsiteX8" fmla="*/ 54578 w 68945"/>
                <a:gd name="connsiteY8" fmla="*/ 0 h 86351"/>
                <a:gd name="connsiteX9" fmla="*/ 68946 w 68945"/>
                <a:gd name="connsiteY9" fmla="*/ 11513 h 86351"/>
                <a:gd name="connsiteX10" fmla="*/ 68946 w 68945"/>
                <a:gd name="connsiteY10" fmla="*/ 14392 h 86351"/>
                <a:gd name="connsiteX11" fmla="*/ 66067 w 68945"/>
                <a:gd name="connsiteY11" fmla="*/ 57567 h 86351"/>
                <a:gd name="connsiteX12" fmla="*/ 34467 w 68945"/>
                <a:gd name="connsiteY12" fmla="*/ 86351 h 86351"/>
                <a:gd name="connsiteX13" fmla="*/ 2866 w 68945"/>
                <a:gd name="connsiteY13" fmla="*/ 57567 h 86351"/>
                <a:gd name="connsiteX14" fmla="*/ 0 w 68945"/>
                <a:gd name="connsiteY14" fmla="*/ 14392 h 86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8945" h="86351">
                  <a:moveTo>
                    <a:pt x="17233" y="57567"/>
                  </a:moveTo>
                  <a:cubicBezTo>
                    <a:pt x="17233" y="66203"/>
                    <a:pt x="25856" y="71959"/>
                    <a:pt x="34467" y="71959"/>
                  </a:cubicBezTo>
                  <a:cubicBezTo>
                    <a:pt x="43090" y="71959"/>
                    <a:pt x="51712" y="66203"/>
                    <a:pt x="51712" y="57567"/>
                  </a:cubicBezTo>
                  <a:lnTo>
                    <a:pt x="54578" y="14392"/>
                  </a:lnTo>
                  <a:lnTo>
                    <a:pt x="14355" y="14392"/>
                  </a:lnTo>
                  <a:lnTo>
                    <a:pt x="17233" y="57567"/>
                  </a:lnTo>
                  <a:close/>
                  <a:moveTo>
                    <a:pt x="0" y="14392"/>
                  </a:moveTo>
                  <a:cubicBezTo>
                    <a:pt x="0" y="5756"/>
                    <a:pt x="5744" y="0"/>
                    <a:pt x="11489" y="0"/>
                  </a:cubicBezTo>
                  <a:lnTo>
                    <a:pt x="54578" y="0"/>
                  </a:lnTo>
                  <a:cubicBezTo>
                    <a:pt x="63201" y="0"/>
                    <a:pt x="68946" y="5756"/>
                    <a:pt x="68946" y="11513"/>
                  </a:cubicBezTo>
                  <a:lnTo>
                    <a:pt x="68946" y="14392"/>
                  </a:lnTo>
                  <a:lnTo>
                    <a:pt x="66067" y="57567"/>
                  </a:lnTo>
                  <a:cubicBezTo>
                    <a:pt x="63201" y="74837"/>
                    <a:pt x="51712" y="86351"/>
                    <a:pt x="34467" y="86351"/>
                  </a:cubicBezTo>
                  <a:cubicBezTo>
                    <a:pt x="17233" y="86351"/>
                    <a:pt x="5744" y="74837"/>
                    <a:pt x="2866" y="57567"/>
                  </a:cubicBezTo>
                  <a:lnTo>
                    <a:pt x="0" y="14392"/>
                  </a:lnTo>
                  <a:close/>
                </a:path>
              </a:pathLst>
            </a:custGeom>
            <a:solidFill>
              <a:srgbClr val="A41517"/>
            </a:solidFill>
            <a:ln w="1262" cap="flat">
              <a:noFill/>
              <a:prstDash val="solid"/>
              <a:miter/>
            </a:ln>
          </p:spPr>
          <p:txBody>
            <a:bodyPr rtlCol="0" anchor="ctr"/>
            <a:lstStyle/>
            <a:p>
              <a:endParaRPr lang="en-QA"/>
            </a:p>
          </p:txBody>
        </p:sp>
        <p:sp>
          <p:nvSpPr>
            <p:cNvPr id="9529" name="Freeform 9528">
              <a:extLst>
                <a:ext uri="{FF2B5EF4-FFF2-40B4-BE49-F238E27FC236}">
                  <a16:creationId xmlns:a16="http://schemas.microsoft.com/office/drawing/2014/main" id="{C54852E9-0C1B-0B34-E83D-6359E68F217D}"/>
                </a:ext>
              </a:extLst>
            </p:cNvPr>
            <p:cNvSpPr/>
            <p:nvPr/>
          </p:nvSpPr>
          <p:spPr>
            <a:xfrm>
              <a:off x="5301541" y="7418676"/>
              <a:ext cx="143648" cy="129526"/>
            </a:xfrm>
            <a:custGeom>
              <a:avLst/>
              <a:gdLst>
                <a:gd name="connsiteX0" fmla="*/ 43102 w 143648"/>
                <a:gd name="connsiteY0" fmla="*/ 71959 h 129526"/>
                <a:gd name="connsiteX1" fmla="*/ 100559 w 143648"/>
                <a:gd name="connsiteY1" fmla="*/ 71959 h 129526"/>
                <a:gd name="connsiteX2" fmla="*/ 100559 w 143648"/>
                <a:gd name="connsiteY2" fmla="*/ 86351 h 129526"/>
                <a:gd name="connsiteX3" fmla="*/ 86192 w 143648"/>
                <a:gd name="connsiteY3" fmla="*/ 86351 h 129526"/>
                <a:gd name="connsiteX4" fmla="*/ 71824 w 143648"/>
                <a:gd name="connsiteY4" fmla="*/ 115135 h 129526"/>
                <a:gd name="connsiteX5" fmla="*/ 57470 w 143648"/>
                <a:gd name="connsiteY5" fmla="*/ 86351 h 129526"/>
                <a:gd name="connsiteX6" fmla="*/ 43102 w 143648"/>
                <a:gd name="connsiteY6" fmla="*/ 86351 h 129526"/>
                <a:gd name="connsiteX7" fmla="*/ 43102 w 143648"/>
                <a:gd name="connsiteY7" fmla="*/ 71959 h 129526"/>
                <a:gd name="connsiteX8" fmla="*/ 0 w 143648"/>
                <a:gd name="connsiteY8" fmla="*/ 28784 h 129526"/>
                <a:gd name="connsiteX9" fmla="*/ 28735 w 143648"/>
                <a:gd name="connsiteY9" fmla="*/ 28784 h 129526"/>
                <a:gd name="connsiteX10" fmla="*/ 28735 w 143648"/>
                <a:gd name="connsiteY10" fmla="*/ 129527 h 129526"/>
                <a:gd name="connsiteX11" fmla="*/ 0 w 143648"/>
                <a:gd name="connsiteY11" fmla="*/ 129527 h 129526"/>
                <a:gd name="connsiteX12" fmla="*/ 0 w 143648"/>
                <a:gd name="connsiteY12" fmla="*/ 28784 h 129526"/>
                <a:gd name="connsiteX13" fmla="*/ 114926 w 143648"/>
                <a:gd name="connsiteY13" fmla="*/ 28784 h 129526"/>
                <a:gd name="connsiteX14" fmla="*/ 143648 w 143648"/>
                <a:gd name="connsiteY14" fmla="*/ 28784 h 129526"/>
                <a:gd name="connsiteX15" fmla="*/ 143648 w 143648"/>
                <a:gd name="connsiteY15" fmla="*/ 129527 h 129526"/>
                <a:gd name="connsiteX16" fmla="*/ 114926 w 143648"/>
                <a:gd name="connsiteY16" fmla="*/ 129527 h 129526"/>
                <a:gd name="connsiteX17" fmla="*/ 114926 w 143648"/>
                <a:gd name="connsiteY17" fmla="*/ 28784 h 129526"/>
                <a:gd name="connsiteX18" fmla="*/ 43102 w 143648"/>
                <a:gd name="connsiteY18" fmla="*/ 14392 h 129526"/>
                <a:gd name="connsiteX19" fmla="*/ 57470 w 143648"/>
                <a:gd name="connsiteY19" fmla="*/ 0 h 129526"/>
                <a:gd name="connsiteX20" fmla="*/ 86192 w 143648"/>
                <a:gd name="connsiteY20" fmla="*/ 0 h 129526"/>
                <a:gd name="connsiteX21" fmla="*/ 100559 w 143648"/>
                <a:gd name="connsiteY21" fmla="*/ 14392 h 129526"/>
                <a:gd name="connsiteX22" fmla="*/ 100559 w 143648"/>
                <a:gd name="connsiteY22" fmla="*/ 20149 h 129526"/>
                <a:gd name="connsiteX23" fmla="*/ 91936 w 143648"/>
                <a:gd name="connsiteY23" fmla="*/ 28784 h 129526"/>
                <a:gd name="connsiteX24" fmla="*/ 48846 w 143648"/>
                <a:gd name="connsiteY24" fmla="*/ 28784 h 129526"/>
                <a:gd name="connsiteX25" fmla="*/ 43102 w 143648"/>
                <a:gd name="connsiteY25" fmla="*/ 23027 h 129526"/>
                <a:gd name="connsiteX26" fmla="*/ 43102 w 143648"/>
                <a:gd name="connsiteY26" fmla="*/ 14392 h 12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3648" h="129526">
                  <a:moveTo>
                    <a:pt x="43102" y="71959"/>
                  </a:moveTo>
                  <a:lnTo>
                    <a:pt x="100559" y="71959"/>
                  </a:lnTo>
                  <a:lnTo>
                    <a:pt x="100559" y="86351"/>
                  </a:lnTo>
                  <a:lnTo>
                    <a:pt x="86192" y="86351"/>
                  </a:lnTo>
                  <a:lnTo>
                    <a:pt x="71824" y="115135"/>
                  </a:lnTo>
                  <a:lnTo>
                    <a:pt x="57470" y="86351"/>
                  </a:lnTo>
                  <a:lnTo>
                    <a:pt x="43102" y="86351"/>
                  </a:lnTo>
                  <a:lnTo>
                    <a:pt x="43102" y="71959"/>
                  </a:lnTo>
                  <a:close/>
                  <a:moveTo>
                    <a:pt x="0" y="28784"/>
                  </a:moveTo>
                  <a:lnTo>
                    <a:pt x="28735" y="28784"/>
                  </a:lnTo>
                  <a:lnTo>
                    <a:pt x="28735" y="129527"/>
                  </a:lnTo>
                  <a:lnTo>
                    <a:pt x="0" y="129527"/>
                  </a:lnTo>
                  <a:lnTo>
                    <a:pt x="0" y="28784"/>
                  </a:lnTo>
                  <a:close/>
                  <a:moveTo>
                    <a:pt x="114926" y="28784"/>
                  </a:moveTo>
                  <a:lnTo>
                    <a:pt x="143648" y="28784"/>
                  </a:lnTo>
                  <a:lnTo>
                    <a:pt x="143648" y="129527"/>
                  </a:lnTo>
                  <a:lnTo>
                    <a:pt x="114926" y="129527"/>
                  </a:lnTo>
                  <a:lnTo>
                    <a:pt x="114926" y="28784"/>
                  </a:lnTo>
                  <a:close/>
                  <a:moveTo>
                    <a:pt x="43102" y="14392"/>
                  </a:moveTo>
                  <a:cubicBezTo>
                    <a:pt x="43102" y="5757"/>
                    <a:pt x="48846" y="0"/>
                    <a:pt x="57470" y="0"/>
                  </a:cubicBezTo>
                  <a:lnTo>
                    <a:pt x="86192" y="0"/>
                  </a:lnTo>
                  <a:cubicBezTo>
                    <a:pt x="94814" y="0"/>
                    <a:pt x="100559" y="5757"/>
                    <a:pt x="100559" y="14392"/>
                  </a:cubicBezTo>
                  <a:lnTo>
                    <a:pt x="100559" y="20149"/>
                  </a:lnTo>
                  <a:cubicBezTo>
                    <a:pt x="100559" y="25905"/>
                    <a:pt x="97680" y="28784"/>
                    <a:pt x="91936" y="28784"/>
                  </a:cubicBezTo>
                  <a:lnTo>
                    <a:pt x="48846" y="28784"/>
                  </a:lnTo>
                  <a:cubicBezTo>
                    <a:pt x="45968" y="28784"/>
                    <a:pt x="43102" y="25905"/>
                    <a:pt x="43102" y="23027"/>
                  </a:cubicBezTo>
                  <a:lnTo>
                    <a:pt x="43102" y="14392"/>
                  </a:lnTo>
                  <a:close/>
                </a:path>
              </a:pathLst>
            </a:custGeom>
            <a:solidFill>
              <a:srgbClr val="A41517"/>
            </a:solidFill>
            <a:ln w="1262" cap="flat">
              <a:noFill/>
              <a:prstDash val="solid"/>
              <a:miter/>
            </a:ln>
          </p:spPr>
          <p:txBody>
            <a:bodyPr rtlCol="0" anchor="ctr"/>
            <a:lstStyle/>
            <a:p>
              <a:endParaRPr lang="en-QA"/>
            </a:p>
          </p:txBody>
        </p:sp>
      </p:grpSp>
      <p:grpSp>
        <p:nvGrpSpPr>
          <p:cNvPr id="9553" name="Graphic 2">
            <a:extLst>
              <a:ext uri="{FF2B5EF4-FFF2-40B4-BE49-F238E27FC236}">
                <a16:creationId xmlns:a16="http://schemas.microsoft.com/office/drawing/2014/main" id="{0F62E519-575D-4E83-3BCE-A3073F491057}"/>
              </a:ext>
            </a:extLst>
          </p:cNvPr>
          <p:cNvGrpSpPr/>
          <p:nvPr/>
        </p:nvGrpSpPr>
        <p:grpSpPr>
          <a:xfrm>
            <a:off x="6340956" y="3519905"/>
            <a:ext cx="855664" cy="570413"/>
            <a:chOff x="5149282" y="6463964"/>
            <a:chExt cx="647668" cy="431756"/>
          </a:xfrm>
        </p:grpSpPr>
        <p:sp>
          <p:nvSpPr>
            <p:cNvPr id="9554" name="Freeform 9553">
              <a:extLst>
                <a:ext uri="{FF2B5EF4-FFF2-40B4-BE49-F238E27FC236}">
                  <a16:creationId xmlns:a16="http://schemas.microsoft.com/office/drawing/2014/main" id="{696DCD77-87D6-6FDB-821B-FBD34CDC9EDF}"/>
                </a:ext>
              </a:extLst>
            </p:cNvPr>
            <p:cNvSpPr/>
            <p:nvPr/>
          </p:nvSpPr>
          <p:spPr>
            <a:xfrm>
              <a:off x="5149282" y="646396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111111"/>
            </a:solidFill>
            <a:ln w="1262" cap="flat">
              <a:noFill/>
              <a:prstDash val="solid"/>
              <a:miter/>
            </a:ln>
          </p:spPr>
          <p:txBody>
            <a:bodyPr rtlCol="0" anchor="ctr"/>
            <a:lstStyle/>
            <a:p>
              <a:endParaRPr lang="en-QA"/>
            </a:p>
          </p:txBody>
        </p:sp>
        <p:sp>
          <p:nvSpPr>
            <p:cNvPr id="9555" name="Freeform 9554">
              <a:extLst>
                <a:ext uri="{FF2B5EF4-FFF2-40B4-BE49-F238E27FC236}">
                  <a16:creationId xmlns:a16="http://schemas.microsoft.com/office/drawing/2014/main" id="{3EF66ADF-090E-A208-858C-3C141A301A80}"/>
                </a:ext>
              </a:extLst>
            </p:cNvPr>
            <p:cNvSpPr/>
            <p:nvPr/>
          </p:nvSpPr>
          <p:spPr>
            <a:xfrm>
              <a:off x="5149282" y="6463964"/>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368FD8"/>
            </a:solidFill>
            <a:ln w="1262" cap="flat">
              <a:noFill/>
              <a:prstDash val="solid"/>
              <a:miter/>
            </a:ln>
          </p:spPr>
          <p:txBody>
            <a:bodyPr rtlCol="0" anchor="ctr"/>
            <a:lstStyle/>
            <a:p>
              <a:endParaRPr lang="en-QA"/>
            </a:p>
          </p:txBody>
        </p:sp>
        <p:sp>
          <p:nvSpPr>
            <p:cNvPr id="9556" name="Freeform 9555">
              <a:extLst>
                <a:ext uri="{FF2B5EF4-FFF2-40B4-BE49-F238E27FC236}">
                  <a16:creationId xmlns:a16="http://schemas.microsoft.com/office/drawing/2014/main" id="{01864517-79AF-C1AB-B689-DE1C4A23A2A2}"/>
                </a:ext>
              </a:extLst>
            </p:cNvPr>
            <p:cNvSpPr/>
            <p:nvPr/>
          </p:nvSpPr>
          <p:spPr>
            <a:xfrm>
              <a:off x="5149282" y="6751802"/>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FFFFFF"/>
            </a:solidFill>
            <a:ln w="1262" cap="flat">
              <a:noFill/>
              <a:prstDash val="solid"/>
              <a:miter/>
            </a:ln>
          </p:spPr>
          <p:txBody>
            <a:bodyPr rtlCol="0" anchor="ctr"/>
            <a:lstStyle/>
            <a:p>
              <a:endParaRPr lang="en-QA"/>
            </a:p>
          </p:txBody>
        </p:sp>
      </p:grpSp>
      <p:grpSp>
        <p:nvGrpSpPr>
          <p:cNvPr id="9595" name="Graphic 2">
            <a:extLst>
              <a:ext uri="{FF2B5EF4-FFF2-40B4-BE49-F238E27FC236}">
                <a16:creationId xmlns:a16="http://schemas.microsoft.com/office/drawing/2014/main" id="{78CBE826-244D-2B65-BBD0-A918AAE51498}"/>
              </a:ext>
            </a:extLst>
          </p:cNvPr>
          <p:cNvGrpSpPr/>
          <p:nvPr/>
        </p:nvGrpSpPr>
        <p:grpSpPr>
          <a:xfrm>
            <a:off x="4984902" y="11015551"/>
            <a:ext cx="855664" cy="570413"/>
            <a:chOff x="4122860" y="12137556"/>
            <a:chExt cx="647668" cy="431756"/>
          </a:xfrm>
        </p:grpSpPr>
        <p:sp>
          <p:nvSpPr>
            <p:cNvPr id="9596" name="Freeform 9595">
              <a:extLst>
                <a:ext uri="{FF2B5EF4-FFF2-40B4-BE49-F238E27FC236}">
                  <a16:creationId xmlns:a16="http://schemas.microsoft.com/office/drawing/2014/main" id="{F1B3A3B2-5439-21AC-40CD-32CB570CC8FC}"/>
                </a:ext>
              </a:extLst>
            </p:cNvPr>
            <p:cNvSpPr/>
            <p:nvPr/>
          </p:nvSpPr>
          <p:spPr>
            <a:xfrm>
              <a:off x="4122860" y="12137556"/>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C60C30"/>
            </a:solidFill>
            <a:ln w="1262" cap="flat">
              <a:noFill/>
              <a:prstDash val="solid"/>
              <a:miter/>
            </a:ln>
          </p:spPr>
          <p:txBody>
            <a:bodyPr rtlCol="0" anchor="ctr"/>
            <a:lstStyle/>
            <a:p>
              <a:endParaRPr lang="en-QA"/>
            </a:p>
          </p:txBody>
        </p:sp>
        <p:sp>
          <p:nvSpPr>
            <p:cNvPr id="9597" name="Freeform 9596">
              <a:extLst>
                <a:ext uri="{FF2B5EF4-FFF2-40B4-BE49-F238E27FC236}">
                  <a16:creationId xmlns:a16="http://schemas.microsoft.com/office/drawing/2014/main" id="{E0C9F45C-0226-8EDD-8589-27CB3D37C55D}"/>
                </a:ext>
              </a:extLst>
            </p:cNvPr>
            <p:cNvSpPr/>
            <p:nvPr/>
          </p:nvSpPr>
          <p:spPr>
            <a:xfrm>
              <a:off x="4122860" y="12137556"/>
              <a:ext cx="647668" cy="431756"/>
            </a:xfrm>
            <a:custGeom>
              <a:avLst/>
              <a:gdLst>
                <a:gd name="connsiteX0" fmla="*/ 239877 w 647668"/>
                <a:gd name="connsiteY0" fmla="*/ 0 h 431756"/>
                <a:gd name="connsiteX1" fmla="*/ 164126 w 647668"/>
                <a:gd name="connsiteY1" fmla="*/ 0 h 431756"/>
                <a:gd name="connsiteX2" fmla="*/ 164126 w 647668"/>
                <a:gd name="connsiteY2" fmla="*/ 176742 h 431756"/>
                <a:gd name="connsiteX3" fmla="*/ 0 w 647668"/>
                <a:gd name="connsiteY3" fmla="*/ 176742 h 431756"/>
                <a:gd name="connsiteX4" fmla="*/ 0 w 647668"/>
                <a:gd name="connsiteY4" fmla="*/ 252489 h 431756"/>
                <a:gd name="connsiteX5" fmla="*/ 164126 w 647668"/>
                <a:gd name="connsiteY5" fmla="*/ 252489 h 431756"/>
                <a:gd name="connsiteX6" fmla="*/ 164126 w 647668"/>
                <a:gd name="connsiteY6" fmla="*/ 431756 h 431756"/>
                <a:gd name="connsiteX7" fmla="*/ 239877 w 647668"/>
                <a:gd name="connsiteY7" fmla="*/ 431756 h 431756"/>
                <a:gd name="connsiteX8" fmla="*/ 239877 w 647668"/>
                <a:gd name="connsiteY8" fmla="*/ 252489 h 431756"/>
                <a:gd name="connsiteX9" fmla="*/ 647668 w 647668"/>
                <a:gd name="connsiteY9" fmla="*/ 252489 h 431756"/>
                <a:gd name="connsiteX10" fmla="*/ 647668 w 647668"/>
                <a:gd name="connsiteY10" fmla="*/ 176742 h 431756"/>
                <a:gd name="connsiteX11" fmla="*/ 239877 w 647668"/>
                <a:gd name="connsiteY11" fmla="*/ 176742 h 431756"/>
                <a:gd name="connsiteX12" fmla="*/ 239877 w 647668"/>
                <a:gd name="connsiteY12"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7668" h="431756">
                  <a:moveTo>
                    <a:pt x="239877" y="0"/>
                  </a:moveTo>
                  <a:lnTo>
                    <a:pt x="164126" y="0"/>
                  </a:lnTo>
                  <a:lnTo>
                    <a:pt x="164126" y="176742"/>
                  </a:lnTo>
                  <a:lnTo>
                    <a:pt x="0" y="176742"/>
                  </a:lnTo>
                  <a:lnTo>
                    <a:pt x="0" y="252489"/>
                  </a:lnTo>
                  <a:lnTo>
                    <a:pt x="164126" y="252489"/>
                  </a:lnTo>
                  <a:lnTo>
                    <a:pt x="164126" y="431756"/>
                  </a:lnTo>
                  <a:lnTo>
                    <a:pt x="239877" y="431756"/>
                  </a:lnTo>
                  <a:lnTo>
                    <a:pt x="239877" y="252489"/>
                  </a:lnTo>
                  <a:lnTo>
                    <a:pt x="647668" y="252489"/>
                  </a:lnTo>
                  <a:lnTo>
                    <a:pt x="647668" y="176742"/>
                  </a:lnTo>
                  <a:lnTo>
                    <a:pt x="239877" y="176742"/>
                  </a:lnTo>
                  <a:lnTo>
                    <a:pt x="239877" y="0"/>
                  </a:lnTo>
                  <a:close/>
                </a:path>
              </a:pathLst>
            </a:custGeom>
            <a:solidFill>
              <a:srgbClr val="FFFFFF"/>
            </a:solidFill>
            <a:ln w="1262" cap="flat">
              <a:noFill/>
              <a:prstDash val="solid"/>
              <a:miter/>
            </a:ln>
          </p:spPr>
          <p:txBody>
            <a:bodyPr rtlCol="0" anchor="ctr"/>
            <a:lstStyle/>
            <a:p>
              <a:endParaRPr lang="en-QA"/>
            </a:p>
          </p:txBody>
        </p:sp>
      </p:grpSp>
      <p:grpSp>
        <p:nvGrpSpPr>
          <p:cNvPr id="9598" name="Graphic 2">
            <a:extLst>
              <a:ext uri="{FF2B5EF4-FFF2-40B4-BE49-F238E27FC236}">
                <a16:creationId xmlns:a16="http://schemas.microsoft.com/office/drawing/2014/main" id="{827DAB68-3D1A-ADCA-E911-C4C37720451A}"/>
              </a:ext>
            </a:extLst>
          </p:cNvPr>
          <p:cNvGrpSpPr/>
          <p:nvPr/>
        </p:nvGrpSpPr>
        <p:grpSpPr>
          <a:xfrm>
            <a:off x="4984902" y="3520190"/>
            <a:ext cx="855664" cy="570346"/>
            <a:chOff x="4122860" y="6464180"/>
            <a:chExt cx="647668" cy="431705"/>
          </a:xfrm>
        </p:grpSpPr>
        <p:sp>
          <p:nvSpPr>
            <p:cNvPr id="9599" name="Freeform 9598">
              <a:extLst>
                <a:ext uri="{FF2B5EF4-FFF2-40B4-BE49-F238E27FC236}">
                  <a16:creationId xmlns:a16="http://schemas.microsoft.com/office/drawing/2014/main" id="{4379EE7D-9A47-85F6-8311-FD1E9A85789F}"/>
                </a:ext>
              </a:extLst>
            </p:cNvPr>
            <p:cNvSpPr/>
            <p:nvPr/>
          </p:nvSpPr>
          <p:spPr>
            <a:xfrm>
              <a:off x="4122860" y="6464180"/>
              <a:ext cx="647668" cy="431705"/>
            </a:xfrm>
            <a:custGeom>
              <a:avLst/>
              <a:gdLst>
                <a:gd name="connsiteX0" fmla="*/ 0 w 647668"/>
                <a:gd name="connsiteY0" fmla="*/ 0 h 431705"/>
                <a:gd name="connsiteX1" fmla="*/ 647668 w 647668"/>
                <a:gd name="connsiteY1" fmla="*/ 0 h 431705"/>
                <a:gd name="connsiteX2" fmla="*/ 647668 w 647668"/>
                <a:gd name="connsiteY2" fmla="*/ 431706 h 431705"/>
                <a:gd name="connsiteX3" fmla="*/ 0 w 647668"/>
                <a:gd name="connsiteY3" fmla="*/ 431706 h 431705"/>
                <a:gd name="connsiteX4" fmla="*/ 0 w 647668"/>
                <a:gd name="connsiteY4" fmla="*/ 0 h 43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05">
                  <a:moveTo>
                    <a:pt x="0" y="0"/>
                  </a:moveTo>
                  <a:lnTo>
                    <a:pt x="647668" y="0"/>
                  </a:lnTo>
                  <a:lnTo>
                    <a:pt x="647668" y="431706"/>
                  </a:lnTo>
                  <a:lnTo>
                    <a:pt x="0" y="431706"/>
                  </a:lnTo>
                  <a:lnTo>
                    <a:pt x="0" y="0"/>
                  </a:lnTo>
                  <a:close/>
                </a:path>
              </a:pathLst>
            </a:custGeom>
            <a:solidFill>
              <a:srgbClr val="12AD2B"/>
            </a:solidFill>
            <a:ln w="1262" cap="flat">
              <a:noFill/>
              <a:prstDash val="solid"/>
              <a:miter/>
            </a:ln>
          </p:spPr>
          <p:txBody>
            <a:bodyPr rtlCol="0" anchor="ctr"/>
            <a:lstStyle/>
            <a:p>
              <a:endParaRPr lang="en-QA"/>
            </a:p>
          </p:txBody>
        </p:sp>
        <p:sp>
          <p:nvSpPr>
            <p:cNvPr id="9600" name="Freeform 9599">
              <a:extLst>
                <a:ext uri="{FF2B5EF4-FFF2-40B4-BE49-F238E27FC236}">
                  <a16:creationId xmlns:a16="http://schemas.microsoft.com/office/drawing/2014/main" id="{78DE54FD-D63E-9A11-8E7D-A913BDFE6B60}"/>
                </a:ext>
              </a:extLst>
            </p:cNvPr>
            <p:cNvSpPr/>
            <p:nvPr/>
          </p:nvSpPr>
          <p:spPr>
            <a:xfrm>
              <a:off x="4122860" y="6464180"/>
              <a:ext cx="647668" cy="216042"/>
            </a:xfrm>
            <a:custGeom>
              <a:avLst/>
              <a:gdLst>
                <a:gd name="connsiteX0" fmla="*/ 647668 w 647668"/>
                <a:gd name="connsiteY0" fmla="*/ 0 h 216042"/>
                <a:gd name="connsiteX1" fmla="*/ 647668 w 647668"/>
                <a:gd name="connsiteY1" fmla="*/ 210854 h 216042"/>
                <a:gd name="connsiteX2" fmla="*/ 0 w 647668"/>
                <a:gd name="connsiteY2" fmla="*/ 216042 h 216042"/>
                <a:gd name="connsiteX3" fmla="*/ 0 w 647668"/>
                <a:gd name="connsiteY3" fmla="*/ 0 h 216042"/>
                <a:gd name="connsiteX4" fmla="*/ 647668 w 647668"/>
                <a:gd name="connsiteY4" fmla="*/ 0 h 216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6042">
                  <a:moveTo>
                    <a:pt x="647668" y="0"/>
                  </a:moveTo>
                  <a:lnTo>
                    <a:pt x="647668" y="210854"/>
                  </a:lnTo>
                  <a:lnTo>
                    <a:pt x="0" y="216042"/>
                  </a:lnTo>
                  <a:lnTo>
                    <a:pt x="0" y="0"/>
                  </a:lnTo>
                  <a:lnTo>
                    <a:pt x="647668" y="0"/>
                  </a:lnTo>
                  <a:close/>
                </a:path>
              </a:pathLst>
            </a:custGeom>
            <a:solidFill>
              <a:srgbClr val="6AB2E7"/>
            </a:solidFill>
            <a:ln w="1262" cap="flat">
              <a:noFill/>
              <a:prstDash val="solid"/>
              <a:miter/>
            </a:ln>
          </p:spPr>
          <p:txBody>
            <a:bodyPr rtlCol="0" anchor="ctr"/>
            <a:lstStyle/>
            <a:p>
              <a:endParaRPr lang="en-QA"/>
            </a:p>
          </p:txBody>
        </p:sp>
        <p:sp>
          <p:nvSpPr>
            <p:cNvPr id="9601" name="Freeform 9600">
              <a:extLst>
                <a:ext uri="{FF2B5EF4-FFF2-40B4-BE49-F238E27FC236}">
                  <a16:creationId xmlns:a16="http://schemas.microsoft.com/office/drawing/2014/main" id="{FAEC6158-B9C9-D4A3-26FA-4176EBA2282C}"/>
                </a:ext>
              </a:extLst>
            </p:cNvPr>
            <p:cNvSpPr/>
            <p:nvPr/>
          </p:nvSpPr>
          <p:spPr>
            <a:xfrm>
              <a:off x="4122860" y="6464180"/>
              <a:ext cx="323834" cy="431705"/>
            </a:xfrm>
            <a:custGeom>
              <a:avLst/>
              <a:gdLst>
                <a:gd name="connsiteX0" fmla="*/ 323834 w 323834"/>
                <a:gd name="connsiteY0" fmla="*/ 215916 h 431705"/>
                <a:gd name="connsiteX1" fmla="*/ 0 w 323834"/>
                <a:gd name="connsiteY1" fmla="*/ 431706 h 431705"/>
                <a:gd name="connsiteX2" fmla="*/ 0 w 323834"/>
                <a:gd name="connsiteY2" fmla="*/ 0 h 431705"/>
                <a:gd name="connsiteX3" fmla="*/ 323834 w 323834"/>
                <a:gd name="connsiteY3" fmla="*/ 215916 h 431705"/>
              </a:gdLst>
              <a:ahLst/>
              <a:cxnLst>
                <a:cxn ang="0">
                  <a:pos x="connsiteX0" y="connsiteY0"/>
                </a:cxn>
                <a:cxn ang="0">
                  <a:pos x="connsiteX1" y="connsiteY1"/>
                </a:cxn>
                <a:cxn ang="0">
                  <a:pos x="connsiteX2" y="connsiteY2"/>
                </a:cxn>
                <a:cxn ang="0">
                  <a:pos x="connsiteX3" y="connsiteY3"/>
                </a:cxn>
              </a:cxnLst>
              <a:rect l="l" t="t" r="r" b="b"/>
              <a:pathLst>
                <a:path w="323834" h="431705">
                  <a:moveTo>
                    <a:pt x="323834" y="215916"/>
                  </a:moveTo>
                  <a:lnTo>
                    <a:pt x="0" y="431706"/>
                  </a:lnTo>
                  <a:lnTo>
                    <a:pt x="0" y="0"/>
                  </a:lnTo>
                  <a:lnTo>
                    <a:pt x="323834" y="215916"/>
                  </a:lnTo>
                  <a:close/>
                </a:path>
              </a:pathLst>
            </a:custGeom>
            <a:solidFill>
              <a:srgbClr val="FFFFFF"/>
            </a:solidFill>
            <a:ln w="1262" cap="flat">
              <a:noFill/>
              <a:prstDash val="solid"/>
              <a:miter/>
            </a:ln>
          </p:spPr>
          <p:txBody>
            <a:bodyPr rtlCol="0" anchor="ctr"/>
            <a:lstStyle/>
            <a:p>
              <a:endParaRPr lang="en-QA"/>
            </a:p>
          </p:txBody>
        </p:sp>
        <p:sp>
          <p:nvSpPr>
            <p:cNvPr id="9602" name="Freeform 9601">
              <a:extLst>
                <a:ext uri="{FF2B5EF4-FFF2-40B4-BE49-F238E27FC236}">
                  <a16:creationId xmlns:a16="http://schemas.microsoft.com/office/drawing/2014/main" id="{77BC70D1-5991-493E-81EE-EDAA03E64186}"/>
                </a:ext>
              </a:extLst>
            </p:cNvPr>
            <p:cNvSpPr/>
            <p:nvPr/>
          </p:nvSpPr>
          <p:spPr>
            <a:xfrm>
              <a:off x="4145118" y="6581183"/>
              <a:ext cx="182672" cy="173674"/>
            </a:xfrm>
            <a:custGeom>
              <a:avLst/>
              <a:gdLst>
                <a:gd name="connsiteX0" fmla="*/ 91343 w 182672"/>
                <a:gd name="connsiteY0" fmla="*/ 0 h 173674"/>
                <a:gd name="connsiteX1" fmla="*/ 112843 w 182672"/>
                <a:gd name="connsiteY1" fmla="*/ 66278 h 173674"/>
                <a:gd name="connsiteX2" fmla="*/ 182673 w 182672"/>
                <a:gd name="connsiteY2" fmla="*/ 66278 h 173674"/>
                <a:gd name="connsiteX3" fmla="*/ 126251 w 182672"/>
                <a:gd name="connsiteY3" fmla="*/ 107384 h 173674"/>
                <a:gd name="connsiteX4" fmla="*/ 147752 w 182672"/>
                <a:gd name="connsiteY4" fmla="*/ 173675 h 173674"/>
                <a:gd name="connsiteX5" fmla="*/ 91343 w 182672"/>
                <a:gd name="connsiteY5" fmla="*/ 132683 h 173674"/>
                <a:gd name="connsiteX6" fmla="*/ 34921 w 182672"/>
                <a:gd name="connsiteY6" fmla="*/ 173675 h 173674"/>
                <a:gd name="connsiteX7" fmla="*/ 56422 w 182672"/>
                <a:gd name="connsiteY7" fmla="*/ 107384 h 173674"/>
                <a:gd name="connsiteX8" fmla="*/ 0 w 182672"/>
                <a:gd name="connsiteY8" fmla="*/ 66278 h 173674"/>
                <a:gd name="connsiteX9" fmla="*/ 69830 w 182672"/>
                <a:gd name="connsiteY9" fmla="*/ 66278 h 173674"/>
                <a:gd name="connsiteX10" fmla="*/ 91343 w 182672"/>
                <a:gd name="connsiteY10" fmla="*/ 0 h 173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672" h="173674">
                  <a:moveTo>
                    <a:pt x="91343" y="0"/>
                  </a:moveTo>
                  <a:lnTo>
                    <a:pt x="112843" y="66278"/>
                  </a:lnTo>
                  <a:lnTo>
                    <a:pt x="182673" y="66278"/>
                  </a:lnTo>
                  <a:lnTo>
                    <a:pt x="126251" y="107384"/>
                  </a:lnTo>
                  <a:lnTo>
                    <a:pt x="147752" y="173675"/>
                  </a:lnTo>
                  <a:lnTo>
                    <a:pt x="91343" y="132683"/>
                  </a:lnTo>
                  <a:lnTo>
                    <a:pt x="34921" y="173675"/>
                  </a:lnTo>
                  <a:lnTo>
                    <a:pt x="56422" y="107384"/>
                  </a:lnTo>
                  <a:lnTo>
                    <a:pt x="0" y="66278"/>
                  </a:lnTo>
                  <a:lnTo>
                    <a:pt x="69830" y="66278"/>
                  </a:lnTo>
                  <a:lnTo>
                    <a:pt x="91343" y="0"/>
                  </a:lnTo>
                  <a:close/>
                </a:path>
              </a:pathLst>
            </a:custGeom>
            <a:solidFill>
              <a:srgbClr val="D7141A"/>
            </a:solidFill>
            <a:ln w="1262" cap="flat">
              <a:noFill/>
              <a:prstDash val="solid"/>
              <a:miter/>
            </a:ln>
          </p:spPr>
          <p:txBody>
            <a:bodyPr rtlCol="0" anchor="ctr"/>
            <a:lstStyle/>
            <a:p>
              <a:endParaRPr lang="en-QA"/>
            </a:p>
          </p:txBody>
        </p:sp>
      </p:grpSp>
      <p:grpSp>
        <p:nvGrpSpPr>
          <p:cNvPr id="9603" name="Graphic 2">
            <a:extLst>
              <a:ext uri="{FF2B5EF4-FFF2-40B4-BE49-F238E27FC236}">
                <a16:creationId xmlns:a16="http://schemas.microsoft.com/office/drawing/2014/main" id="{EB9287C8-67C1-4EC0-7204-E79CF28BD439}"/>
              </a:ext>
            </a:extLst>
          </p:cNvPr>
          <p:cNvGrpSpPr/>
          <p:nvPr/>
        </p:nvGrpSpPr>
        <p:grpSpPr>
          <a:xfrm>
            <a:off x="4984902" y="6732450"/>
            <a:ext cx="855664" cy="570413"/>
            <a:chOff x="4122860" y="8895598"/>
            <a:chExt cx="647668" cy="431756"/>
          </a:xfrm>
        </p:grpSpPr>
        <p:sp>
          <p:nvSpPr>
            <p:cNvPr id="9604" name="Freeform 9603">
              <a:extLst>
                <a:ext uri="{FF2B5EF4-FFF2-40B4-BE49-F238E27FC236}">
                  <a16:creationId xmlns:a16="http://schemas.microsoft.com/office/drawing/2014/main" id="{0D7D60CF-F230-F2EA-7CAA-6EBE7EF60150}"/>
                </a:ext>
              </a:extLst>
            </p:cNvPr>
            <p:cNvSpPr/>
            <p:nvPr/>
          </p:nvSpPr>
          <p:spPr>
            <a:xfrm>
              <a:off x="4122860" y="8895598"/>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sp>
          <p:nvSpPr>
            <p:cNvPr id="9605" name="Freeform 9604">
              <a:extLst>
                <a:ext uri="{FF2B5EF4-FFF2-40B4-BE49-F238E27FC236}">
                  <a16:creationId xmlns:a16="http://schemas.microsoft.com/office/drawing/2014/main" id="{E003A113-1A7E-FC33-9AD6-7F8BACF7EDE6}"/>
                </a:ext>
              </a:extLst>
            </p:cNvPr>
            <p:cNvSpPr/>
            <p:nvPr/>
          </p:nvSpPr>
          <p:spPr>
            <a:xfrm>
              <a:off x="4122860" y="8895598"/>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000000"/>
            </a:solidFill>
            <a:ln w="1262" cap="flat">
              <a:noFill/>
              <a:prstDash val="solid"/>
              <a:miter/>
            </a:ln>
          </p:spPr>
          <p:txBody>
            <a:bodyPr rtlCol="0" anchor="ctr"/>
            <a:lstStyle/>
            <a:p>
              <a:endParaRPr lang="en-QA"/>
            </a:p>
          </p:txBody>
        </p:sp>
        <p:sp>
          <p:nvSpPr>
            <p:cNvPr id="9606" name="Freeform 9605">
              <a:extLst>
                <a:ext uri="{FF2B5EF4-FFF2-40B4-BE49-F238E27FC236}">
                  <a16:creationId xmlns:a16="http://schemas.microsoft.com/office/drawing/2014/main" id="{B72B037F-3C4B-401E-FBEA-11E5C9C05595}"/>
                </a:ext>
              </a:extLst>
            </p:cNvPr>
            <p:cNvSpPr/>
            <p:nvPr/>
          </p:nvSpPr>
          <p:spPr>
            <a:xfrm>
              <a:off x="4122860" y="9183436"/>
              <a:ext cx="647668" cy="143905"/>
            </a:xfrm>
            <a:custGeom>
              <a:avLst/>
              <a:gdLst>
                <a:gd name="connsiteX0" fmla="*/ 0 w 647668"/>
                <a:gd name="connsiteY0" fmla="*/ 0 h 143905"/>
                <a:gd name="connsiteX1" fmla="*/ 647668 w 647668"/>
                <a:gd name="connsiteY1" fmla="*/ 0 h 143905"/>
                <a:gd name="connsiteX2" fmla="*/ 647668 w 647668"/>
                <a:gd name="connsiteY2" fmla="*/ 143906 h 143905"/>
                <a:gd name="connsiteX3" fmla="*/ 0 w 647668"/>
                <a:gd name="connsiteY3" fmla="*/ 143906 h 143905"/>
                <a:gd name="connsiteX4" fmla="*/ 0 w 647668"/>
                <a:gd name="connsiteY4" fmla="*/ 0 h 143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05">
                  <a:moveTo>
                    <a:pt x="0" y="0"/>
                  </a:moveTo>
                  <a:lnTo>
                    <a:pt x="647668" y="0"/>
                  </a:lnTo>
                  <a:lnTo>
                    <a:pt x="647668" y="143906"/>
                  </a:lnTo>
                  <a:lnTo>
                    <a:pt x="0" y="143906"/>
                  </a:lnTo>
                  <a:lnTo>
                    <a:pt x="0" y="0"/>
                  </a:lnTo>
                  <a:close/>
                </a:path>
              </a:pathLst>
            </a:custGeom>
            <a:solidFill>
              <a:srgbClr val="FFDA44"/>
            </a:solidFill>
            <a:ln w="1262" cap="flat">
              <a:noFill/>
              <a:prstDash val="solid"/>
              <a:miter/>
            </a:ln>
          </p:spPr>
          <p:txBody>
            <a:bodyPr rtlCol="0" anchor="ctr"/>
            <a:lstStyle/>
            <a:p>
              <a:endParaRPr lang="en-QA"/>
            </a:p>
          </p:txBody>
        </p:sp>
      </p:grpSp>
      <p:grpSp>
        <p:nvGrpSpPr>
          <p:cNvPr id="9607" name="Graphic 2">
            <a:extLst>
              <a:ext uri="{FF2B5EF4-FFF2-40B4-BE49-F238E27FC236}">
                <a16:creationId xmlns:a16="http://schemas.microsoft.com/office/drawing/2014/main" id="{7A37BBA0-B356-3B0A-94CD-B4C47A6CCED7}"/>
              </a:ext>
            </a:extLst>
          </p:cNvPr>
          <p:cNvGrpSpPr/>
          <p:nvPr/>
        </p:nvGrpSpPr>
        <p:grpSpPr>
          <a:xfrm>
            <a:off x="4984902" y="5661691"/>
            <a:ext cx="855664" cy="570396"/>
            <a:chOff x="4122860" y="8085121"/>
            <a:chExt cx="647668" cy="431743"/>
          </a:xfrm>
        </p:grpSpPr>
        <p:sp>
          <p:nvSpPr>
            <p:cNvPr id="9608" name="Freeform 9607">
              <a:extLst>
                <a:ext uri="{FF2B5EF4-FFF2-40B4-BE49-F238E27FC236}">
                  <a16:creationId xmlns:a16="http://schemas.microsoft.com/office/drawing/2014/main" id="{18A41B92-C887-B0AF-5504-31B98B534CC9}"/>
                </a:ext>
              </a:extLst>
            </p:cNvPr>
            <p:cNvSpPr/>
            <p:nvPr/>
          </p:nvSpPr>
          <p:spPr>
            <a:xfrm>
              <a:off x="4122860" y="8085121"/>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11457E"/>
            </a:solidFill>
            <a:ln w="1262" cap="flat">
              <a:noFill/>
              <a:prstDash val="solid"/>
              <a:miter/>
            </a:ln>
          </p:spPr>
          <p:txBody>
            <a:bodyPr rtlCol="0" anchor="ctr"/>
            <a:lstStyle/>
            <a:p>
              <a:endParaRPr lang="en-QA"/>
            </a:p>
          </p:txBody>
        </p:sp>
        <p:sp>
          <p:nvSpPr>
            <p:cNvPr id="9609" name="Freeform 9608">
              <a:extLst>
                <a:ext uri="{FF2B5EF4-FFF2-40B4-BE49-F238E27FC236}">
                  <a16:creationId xmlns:a16="http://schemas.microsoft.com/office/drawing/2014/main" id="{121A7A49-9C90-FD52-1B08-EF79B44685B6}"/>
                </a:ext>
              </a:extLst>
            </p:cNvPr>
            <p:cNvSpPr/>
            <p:nvPr/>
          </p:nvSpPr>
          <p:spPr>
            <a:xfrm>
              <a:off x="4122860" y="8300986"/>
              <a:ext cx="647668" cy="215878"/>
            </a:xfrm>
            <a:custGeom>
              <a:avLst/>
              <a:gdLst>
                <a:gd name="connsiteX0" fmla="*/ 647668 w 647668"/>
                <a:gd name="connsiteY0" fmla="*/ 0 h 215878"/>
                <a:gd name="connsiteX1" fmla="*/ 647668 w 647668"/>
                <a:gd name="connsiteY1" fmla="*/ 215878 h 215878"/>
                <a:gd name="connsiteX2" fmla="*/ 0 w 647668"/>
                <a:gd name="connsiteY2" fmla="*/ 215878 h 215878"/>
                <a:gd name="connsiteX3" fmla="*/ 272210 w 647668"/>
                <a:gd name="connsiteY3" fmla="*/ 0 h 215878"/>
                <a:gd name="connsiteX4" fmla="*/ 647668 w 647668"/>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78">
                  <a:moveTo>
                    <a:pt x="647668" y="0"/>
                  </a:moveTo>
                  <a:lnTo>
                    <a:pt x="647668" y="215878"/>
                  </a:lnTo>
                  <a:lnTo>
                    <a:pt x="0" y="215878"/>
                  </a:lnTo>
                  <a:lnTo>
                    <a:pt x="272210" y="0"/>
                  </a:lnTo>
                  <a:lnTo>
                    <a:pt x="647668" y="0"/>
                  </a:lnTo>
                  <a:close/>
                </a:path>
              </a:pathLst>
            </a:custGeom>
            <a:solidFill>
              <a:srgbClr val="D7141A"/>
            </a:solidFill>
            <a:ln w="1262" cap="flat">
              <a:noFill/>
              <a:prstDash val="solid"/>
              <a:miter/>
            </a:ln>
          </p:spPr>
          <p:txBody>
            <a:bodyPr rtlCol="0" anchor="ctr"/>
            <a:lstStyle/>
            <a:p>
              <a:endParaRPr lang="en-QA"/>
            </a:p>
          </p:txBody>
        </p:sp>
        <p:sp>
          <p:nvSpPr>
            <p:cNvPr id="9610" name="Freeform 9609">
              <a:extLst>
                <a:ext uri="{FF2B5EF4-FFF2-40B4-BE49-F238E27FC236}">
                  <a16:creationId xmlns:a16="http://schemas.microsoft.com/office/drawing/2014/main" id="{50DB1359-8851-F746-DEDC-A872ACFB941F}"/>
                </a:ext>
              </a:extLst>
            </p:cNvPr>
            <p:cNvSpPr/>
            <p:nvPr/>
          </p:nvSpPr>
          <p:spPr>
            <a:xfrm>
              <a:off x="4122860" y="8085121"/>
              <a:ext cx="647668" cy="215865"/>
            </a:xfrm>
            <a:custGeom>
              <a:avLst/>
              <a:gdLst>
                <a:gd name="connsiteX0" fmla="*/ 647668 w 647668"/>
                <a:gd name="connsiteY0" fmla="*/ 0 h 215865"/>
                <a:gd name="connsiteX1" fmla="*/ 647668 w 647668"/>
                <a:gd name="connsiteY1" fmla="*/ 215866 h 215865"/>
                <a:gd name="connsiteX2" fmla="*/ 272210 w 647668"/>
                <a:gd name="connsiteY2" fmla="*/ 215866 h 215865"/>
                <a:gd name="connsiteX3" fmla="*/ 0 w 647668"/>
                <a:gd name="connsiteY3" fmla="*/ 0 h 215865"/>
                <a:gd name="connsiteX4" fmla="*/ 647668 w 647668"/>
                <a:gd name="connsiteY4" fmla="*/ 0 h 215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65">
                  <a:moveTo>
                    <a:pt x="647668" y="0"/>
                  </a:moveTo>
                  <a:lnTo>
                    <a:pt x="647668" y="215866"/>
                  </a:lnTo>
                  <a:lnTo>
                    <a:pt x="272210" y="215866"/>
                  </a:lnTo>
                  <a:lnTo>
                    <a:pt x="0" y="0"/>
                  </a:lnTo>
                  <a:lnTo>
                    <a:pt x="647668" y="0"/>
                  </a:lnTo>
                  <a:close/>
                </a:path>
              </a:pathLst>
            </a:custGeom>
            <a:solidFill>
              <a:srgbClr val="FFFFFF"/>
            </a:solidFill>
            <a:ln w="1262" cap="flat">
              <a:noFill/>
              <a:prstDash val="solid"/>
              <a:miter/>
            </a:ln>
          </p:spPr>
          <p:txBody>
            <a:bodyPr rtlCol="0" anchor="ctr"/>
            <a:lstStyle/>
            <a:p>
              <a:endParaRPr lang="en-QA"/>
            </a:p>
          </p:txBody>
        </p:sp>
      </p:grpSp>
      <p:grpSp>
        <p:nvGrpSpPr>
          <p:cNvPr id="9611" name="Graphic 2">
            <a:extLst>
              <a:ext uri="{FF2B5EF4-FFF2-40B4-BE49-F238E27FC236}">
                <a16:creationId xmlns:a16="http://schemas.microsoft.com/office/drawing/2014/main" id="{781EEDA2-936E-E251-92D9-715D55003632}"/>
              </a:ext>
            </a:extLst>
          </p:cNvPr>
          <p:cNvGrpSpPr/>
          <p:nvPr/>
        </p:nvGrpSpPr>
        <p:grpSpPr>
          <a:xfrm>
            <a:off x="4984902" y="9944777"/>
            <a:ext cx="855664" cy="570413"/>
            <a:chOff x="4122860" y="11327067"/>
            <a:chExt cx="647668" cy="431756"/>
          </a:xfrm>
        </p:grpSpPr>
        <p:sp>
          <p:nvSpPr>
            <p:cNvPr id="9612" name="Freeform 9611">
              <a:extLst>
                <a:ext uri="{FF2B5EF4-FFF2-40B4-BE49-F238E27FC236}">
                  <a16:creationId xmlns:a16="http://schemas.microsoft.com/office/drawing/2014/main" id="{7CA7C6A0-EEBA-0680-64BD-A8691D0688F6}"/>
                </a:ext>
              </a:extLst>
            </p:cNvPr>
            <p:cNvSpPr/>
            <p:nvPr/>
          </p:nvSpPr>
          <p:spPr>
            <a:xfrm>
              <a:off x="4122860" y="11327067"/>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613" name="Freeform 9612">
              <a:extLst>
                <a:ext uri="{FF2B5EF4-FFF2-40B4-BE49-F238E27FC236}">
                  <a16:creationId xmlns:a16="http://schemas.microsoft.com/office/drawing/2014/main" id="{7CACDF38-0176-0828-FB75-EFD2409F080C}"/>
                </a:ext>
              </a:extLst>
            </p:cNvPr>
            <p:cNvSpPr/>
            <p:nvPr/>
          </p:nvSpPr>
          <p:spPr>
            <a:xfrm>
              <a:off x="4289217" y="11369611"/>
              <a:ext cx="363518" cy="252741"/>
            </a:xfrm>
            <a:custGeom>
              <a:avLst/>
              <a:gdLst>
                <a:gd name="connsiteX0" fmla="*/ 12541 w 363518"/>
                <a:gd name="connsiteY0" fmla="*/ 152756 h 252741"/>
                <a:gd name="connsiteX1" fmla="*/ 106850 w 363518"/>
                <a:gd name="connsiteY1" fmla="*/ 235193 h 252741"/>
                <a:gd name="connsiteX2" fmla="*/ 112531 w 363518"/>
                <a:gd name="connsiteY2" fmla="*/ 252742 h 252741"/>
                <a:gd name="connsiteX3" fmla="*/ 123768 w 363518"/>
                <a:gd name="connsiteY3" fmla="*/ 252742 h 252741"/>
                <a:gd name="connsiteX4" fmla="*/ 199645 w 363518"/>
                <a:gd name="connsiteY4" fmla="*/ 200350 h 252741"/>
                <a:gd name="connsiteX5" fmla="*/ 234490 w 363518"/>
                <a:gd name="connsiteY5" fmla="*/ 165507 h 252741"/>
                <a:gd name="connsiteX6" fmla="*/ 286884 w 363518"/>
                <a:gd name="connsiteY6" fmla="*/ 165507 h 252741"/>
                <a:gd name="connsiteX7" fmla="*/ 361246 w 363518"/>
                <a:gd name="connsiteY7" fmla="*/ 16539 h 252741"/>
                <a:gd name="connsiteX8" fmla="*/ 363519 w 363518"/>
                <a:gd name="connsiteY8" fmla="*/ 0 h 252741"/>
                <a:gd name="connsiteX9" fmla="*/ 112405 w 363518"/>
                <a:gd name="connsiteY9" fmla="*/ 72212 h 252741"/>
                <a:gd name="connsiteX10" fmla="*/ 98770 w 363518"/>
                <a:gd name="connsiteY10" fmla="*/ 125866 h 252741"/>
                <a:gd name="connsiteX11" fmla="*/ 57991 w 363518"/>
                <a:gd name="connsiteY11" fmla="*/ 115641 h 252741"/>
                <a:gd name="connsiteX12" fmla="*/ 24787 w 363518"/>
                <a:gd name="connsiteY12" fmla="*/ 140258 h 252741"/>
                <a:gd name="connsiteX13" fmla="*/ 42 w 363518"/>
                <a:gd name="connsiteY13" fmla="*/ 127381 h 252741"/>
                <a:gd name="connsiteX14" fmla="*/ 12541 w 363518"/>
                <a:gd name="connsiteY14" fmla="*/ 152756 h 252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3518" h="252741">
                  <a:moveTo>
                    <a:pt x="12541" y="152756"/>
                  </a:moveTo>
                  <a:cubicBezTo>
                    <a:pt x="12541" y="152756"/>
                    <a:pt x="12793" y="237467"/>
                    <a:pt x="106850" y="235193"/>
                  </a:cubicBezTo>
                  <a:lnTo>
                    <a:pt x="112531" y="252742"/>
                  </a:lnTo>
                  <a:lnTo>
                    <a:pt x="123768" y="252742"/>
                  </a:lnTo>
                  <a:cubicBezTo>
                    <a:pt x="123768" y="252742"/>
                    <a:pt x="114425" y="200856"/>
                    <a:pt x="199645" y="200350"/>
                  </a:cubicBezTo>
                  <a:cubicBezTo>
                    <a:pt x="199645" y="200350"/>
                    <a:pt x="199645" y="165507"/>
                    <a:pt x="234490" y="165507"/>
                  </a:cubicBezTo>
                  <a:lnTo>
                    <a:pt x="286884" y="165507"/>
                  </a:lnTo>
                  <a:cubicBezTo>
                    <a:pt x="286884" y="165507"/>
                    <a:pt x="203559" y="100112"/>
                    <a:pt x="361246" y="16539"/>
                  </a:cubicBezTo>
                  <a:lnTo>
                    <a:pt x="363519" y="0"/>
                  </a:lnTo>
                  <a:cubicBezTo>
                    <a:pt x="363519" y="0"/>
                    <a:pt x="199519" y="89634"/>
                    <a:pt x="112405" y="72212"/>
                  </a:cubicBezTo>
                  <a:cubicBezTo>
                    <a:pt x="112405" y="72212"/>
                    <a:pt x="125914" y="125866"/>
                    <a:pt x="98770" y="125866"/>
                  </a:cubicBezTo>
                  <a:cubicBezTo>
                    <a:pt x="85135" y="125866"/>
                    <a:pt x="86524" y="115641"/>
                    <a:pt x="57991" y="115641"/>
                  </a:cubicBezTo>
                  <a:cubicBezTo>
                    <a:pt x="34382" y="115641"/>
                    <a:pt x="36150" y="140510"/>
                    <a:pt x="24787" y="140258"/>
                  </a:cubicBezTo>
                  <a:cubicBezTo>
                    <a:pt x="13551" y="140006"/>
                    <a:pt x="1052" y="124729"/>
                    <a:pt x="42" y="127381"/>
                  </a:cubicBezTo>
                  <a:cubicBezTo>
                    <a:pt x="-842" y="130032"/>
                    <a:pt x="12541" y="152756"/>
                    <a:pt x="12541" y="152756"/>
                  </a:cubicBezTo>
                  <a:close/>
                </a:path>
              </a:pathLst>
            </a:custGeom>
            <a:solidFill>
              <a:srgbClr val="DB7D00"/>
            </a:solidFill>
            <a:ln w="1262" cap="flat">
              <a:noFill/>
              <a:prstDash val="solid"/>
              <a:miter/>
            </a:ln>
          </p:spPr>
          <p:txBody>
            <a:bodyPr rtlCol="0" anchor="ctr"/>
            <a:lstStyle/>
            <a:p>
              <a:endParaRPr lang="en-QA"/>
            </a:p>
          </p:txBody>
        </p:sp>
        <p:sp>
          <p:nvSpPr>
            <p:cNvPr id="9614" name="Freeform 9613">
              <a:extLst>
                <a:ext uri="{FF2B5EF4-FFF2-40B4-BE49-F238E27FC236}">
                  <a16:creationId xmlns:a16="http://schemas.microsoft.com/office/drawing/2014/main" id="{6DB7748C-8FC0-E323-D989-1E7B7B38347A}"/>
                </a:ext>
              </a:extLst>
            </p:cNvPr>
            <p:cNvSpPr/>
            <p:nvPr/>
          </p:nvSpPr>
          <p:spPr>
            <a:xfrm>
              <a:off x="4422328" y="11614778"/>
              <a:ext cx="175994" cy="101248"/>
            </a:xfrm>
            <a:custGeom>
              <a:avLst/>
              <a:gdLst>
                <a:gd name="connsiteX0" fmla="*/ 0 w 175994"/>
                <a:gd name="connsiteY0" fmla="*/ 101248 h 101248"/>
                <a:gd name="connsiteX1" fmla="*/ 28280 w 175994"/>
                <a:gd name="connsiteY1" fmla="*/ 90770 h 101248"/>
                <a:gd name="connsiteX2" fmla="*/ 59338 w 175994"/>
                <a:gd name="connsiteY2" fmla="*/ 83447 h 101248"/>
                <a:gd name="connsiteX3" fmla="*/ 29669 w 175994"/>
                <a:gd name="connsiteY3" fmla="*/ 93926 h 101248"/>
                <a:gd name="connsiteX4" fmla="*/ 0 w 175994"/>
                <a:gd name="connsiteY4" fmla="*/ 101248 h 101248"/>
                <a:gd name="connsiteX5" fmla="*/ 47849 w 175994"/>
                <a:gd name="connsiteY5" fmla="*/ 82690 h 101248"/>
                <a:gd name="connsiteX6" fmla="*/ 64893 w 175994"/>
                <a:gd name="connsiteY6" fmla="*/ 45701 h 101248"/>
                <a:gd name="connsiteX7" fmla="*/ 47849 w 175994"/>
                <a:gd name="connsiteY7" fmla="*/ 82690 h 101248"/>
                <a:gd name="connsiteX8" fmla="*/ 70827 w 175994"/>
                <a:gd name="connsiteY8" fmla="*/ 74863 h 101248"/>
                <a:gd name="connsiteX9" fmla="*/ 84841 w 175994"/>
                <a:gd name="connsiteY9" fmla="*/ 38505 h 101248"/>
                <a:gd name="connsiteX10" fmla="*/ 70827 w 175994"/>
                <a:gd name="connsiteY10" fmla="*/ 74863 h 101248"/>
                <a:gd name="connsiteX11" fmla="*/ 92163 w 175994"/>
                <a:gd name="connsiteY11" fmla="*/ 65269 h 101248"/>
                <a:gd name="connsiteX12" fmla="*/ 103273 w 175994"/>
                <a:gd name="connsiteY12" fmla="*/ 28658 h 101248"/>
                <a:gd name="connsiteX13" fmla="*/ 92163 w 175994"/>
                <a:gd name="connsiteY13" fmla="*/ 65269 h 101248"/>
                <a:gd name="connsiteX14" fmla="*/ 113500 w 175994"/>
                <a:gd name="connsiteY14" fmla="*/ 51886 h 101248"/>
                <a:gd name="connsiteX15" fmla="*/ 121454 w 175994"/>
                <a:gd name="connsiteY15" fmla="*/ 16033 h 101248"/>
                <a:gd name="connsiteX16" fmla="*/ 113500 w 175994"/>
                <a:gd name="connsiteY16" fmla="*/ 51886 h 101248"/>
                <a:gd name="connsiteX17" fmla="*/ 130544 w 175994"/>
                <a:gd name="connsiteY17" fmla="*/ 38379 h 101248"/>
                <a:gd name="connsiteX18" fmla="*/ 141401 w 175994"/>
                <a:gd name="connsiteY18" fmla="*/ 0 h 101248"/>
                <a:gd name="connsiteX19" fmla="*/ 130544 w 175994"/>
                <a:gd name="connsiteY19" fmla="*/ 38379 h 101248"/>
                <a:gd name="connsiteX20" fmla="*/ 144179 w 175994"/>
                <a:gd name="connsiteY20" fmla="*/ 34843 h 101248"/>
                <a:gd name="connsiteX21" fmla="*/ 175994 w 175994"/>
                <a:gd name="connsiteY21" fmla="*/ 6565 h 101248"/>
                <a:gd name="connsiteX22" fmla="*/ 144179 w 175994"/>
                <a:gd name="connsiteY22" fmla="*/ 34843 h 101248"/>
                <a:gd name="connsiteX23" fmla="*/ 130922 w 175994"/>
                <a:gd name="connsiteY23" fmla="*/ 50245 h 101248"/>
                <a:gd name="connsiteX24" fmla="*/ 171449 w 175994"/>
                <a:gd name="connsiteY24" fmla="*/ 41155 h 101248"/>
                <a:gd name="connsiteX25" fmla="*/ 130922 w 175994"/>
                <a:gd name="connsiteY25" fmla="*/ 50245 h 10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5994" h="101248">
                  <a:moveTo>
                    <a:pt x="0" y="101248"/>
                  </a:moveTo>
                  <a:cubicBezTo>
                    <a:pt x="8712" y="94936"/>
                    <a:pt x="16413" y="92915"/>
                    <a:pt x="28280" y="90770"/>
                  </a:cubicBezTo>
                  <a:cubicBezTo>
                    <a:pt x="40148" y="88624"/>
                    <a:pt x="52773" y="85215"/>
                    <a:pt x="59338" y="83447"/>
                  </a:cubicBezTo>
                  <a:cubicBezTo>
                    <a:pt x="65903" y="81680"/>
                    <a:pt x="36992" y="91780"/>
                    <a:pt x="29669" y="93926"/>
                  </a:cubicBezTo>
                  <a:cubicBezTo>
                    <a:pt x="22346" y="95946"/>
                    <a:pt x="0" y="101248"/>
                    <a:pt x="0" y="101248"/>
                  </a:cubicBezTo>
                  <a:close/>
                  <a:moveTo>
                    <a:pt x="47849" y="82690"/>
                  </a:moveTo>
                  <a:cubicBezTo>
                    <a:pt x="45450" y="67667"/>
                    <a:pt x="51384" y="52013"/>
                    <a:pt x="64893" y="45701"/>
                  </a:cubicBezTo>
                  <a:cubicBezTo>
                    <a:pt x="68050" y="56557"/>
                    <a:pt x="58328" y="74990"/>
                    <a:pt x="47849" y="82690"/>
                  </a:cubicBezTo>
                  <a:close/>
                  <a:moveTo>
                    <a:pt x="70827" y="74863"/>
                  </a:moveTo>
                  <a:cubicBezTo>
                    <a:pt x="63504" y="62491"/>
                    <a:pt x="75877" y="46332"/>
                    <a:pt x="84841" y="38505"/>
                  </a:cubicBezTo>
                  <a:cubicBezTo>
                    <a:pt x="89007" y="46079"/>
                    <a:pt x="81684" y="68425"/>
                    <a:pt x="70827" y="74863"/>
                  </a:cubicBezTo>
                  <a:close/>
                  <a:moveTo>
                    <a:pt x="92163" y="65269"/>
                  </a:moveTo>
                  <a:cubicBezTo>
                    <a:pt x="84336" y="54664"/>
                    <a:pt x="93552" y="35980"/>
                    <a:pt x="103273" y="28658"/>
                  </a:cubicBezTo>
                  <a:cubicBezTo>
                    <a:pt x="107187" y="39010"/>
                    <a:pt x="103400" y="57947"/>
                    <a:pt x="92163" y="65269"/>
                  </a:cubicBezTo>
                  <a:close/>
                  <a:moveTo>
                    <a:pt x="113500" y="51886"/>
                  </a:moveTo>
                  <a:cubicBezTo>
                    <a:pt x="106430" y="41786"/>
                    <a:pt x="111353" y="26133"/>
                    <a:pt x="121454" y="16033"/>
                  </a:cubicBezTo>
                  <a:cubicBezTo>
                    <a:pt x="128776" y="24365"/>
                    <a:pt x="122590" y="42545"/>
                    <a:pt x="113500" y="51886"/>
                  </a:cubicBezTo>
                  <a:close/>
                  <a:moveTo>
                    <a:pt x="130544" y="38379"/>
                  </a:moveTo>
                  <a:cubicBezTo>
                    <a:pt x="124610" y="28910"/>
                    <a:pt x="131932" y="6312"/>
                    <a:pt x="141401" y="0"/>
                  </a:cubicBezTo>
                  <a:cubicBezTo>
                    <a:pt x="145568" y="8332"/>
                    <a:pt x="142411" y="32067"/>
                    <a:pt x="130544" y="38379"/>
                  </a:cubicBezTo>
                  <a:close/>
                  <a:moveTo>
                    <a:pt x="144179" y="34843"/>
                  </a:moveTo>
                  <a:cubicBezTo>
                    <a:pt x="142411" y="21209"/>
                    <a:pt x="166147" y="6186"/>
                    <a:pt x="175994" y="6565"/>
                  </a:cubicBezTo>
                  <a:cubicBezTo>
                    <a:pt x="174858" y="17800"/>
                    <a:pt x="164758" y="30046"/>
                    <a:pt x="144179" y="34843"/>
                  </a:cubicBezTo>
                  <a:close/>
                  <a:moveTo>
                    <a:pt x="130922" y="50245"/>
                  </a:moveTo>
                  <a:cubicBezTo>
                    <a:pt x="142033" y="38757"/>
                    <a:pt x="163748" y="38757"/>
                    <a:pt x="171449" y="41155"/>
                  </a:cubicBezTo>
                  <a:cubicBezTo>
                    <a:pt x="169303" y="47847"/>
                    <a:pt x="143800" y="62491"/>
                    <a:pt x="130922" y="50245"/>
                  </a:cubicBezTo>
                  <a:close/>
                </a:path>
              </a:pathLst>
            </a:custGeom>
            <a:solidFill>
              <a:srgbClr val="006651"/>
            </a:solidFill>
            <a:ln w="1262" cap="flat">
              <a:noFill/>
              <a:prstDash val="solid"/>
              <a:miter/>
            </a:ln>
          </p:spPr>
          <p:txBody>
            <a:bodyPr rtlCol="0" anchor="ctr"/>
            <a:lstStyle/>
            <a:p>
              <a:endParaRPr lang="en-QA"/>
            </a:p>
          </p:txBody>
        </p:sp>
        <p:sp>
          <p:nvSpPr>
            <p:cNvPr id="9615" name="Freeform 9614">
              <a:extLst>
                <a:ext uri="{FF2B5EF4-FFF2-40B4-BE49-F238E27FC236}">
                  <a16:creationId xmlns:a16="http://schemas.microsoft.com/office/drawing/2014/main" id="{541220F0-8E1F-CB90-B3D3-D002C856BE56}"/>
                </a:ext>
              </a:extLst>
            </p:cNvPr>
            <p:cNvSpPr/>
            <p:nvPr/>
          </p:nvSpPr>
          <p:spPr>
            <a:xfrm>
              <a:off x="4295067" y="11614778"/>
              <a:ext cx="278005" cy="106643"/>
            </a:xfrm>
            <a:custGeom>
              <a:avLst/>
              <a:gdLst>
                <a:gd name="connsiteX0" fmla="*/ 242781 w 278005"/>
                <a:gd name="connsiteY0" fmla="*/ 61734 h 106643"/>
                <a:gd name="connsiteX1" fmla="*/ 278005 w 278005"/>
                <a:gd name="connsiteY1" fmla="*/ 63879 h 106643"/>
                <a:gd name="connsiteX2" fmla="*/ 242781 w 278005"/>
                <a:gd name="connsiteY2" fmla="*/ 61734 h 106643"/>
                <a:gd name="connsiteX3" fmla="*/ 220435 w 278005"/>
                <a:gd name="connsiteY3" fmla="*/ 71834 h 106643"/>
                <a:gd name="connsiteX4" fmla="*/ 256416 w 278005"/>
                <a:gd name="connsiteY4" fmla="*/ 82690 h 106643"/>
                <a:gd name="connsiteX5" fmla="*/ 220435 w 278005"/>
                <a:gd name="connsiteY5" fmla="*/ 71834 h 106643"/>
                <a:gd name="connsiteX6" fmla="*/ 199856 w 278005"/>
                <a:gd name="connsiteY6" fmla="*/ 83447 h 106643"/>
                <a:gd name="connsiteX7" fmla="*/ 235458 w 278005"/>
                <a:gd name="connsiteY7" fmla="*/ 92915 h 106643"/>
                <a:gd name="connsiteX8" fmla="*/ 199856 w 278005"/>
                <a:gd name="connsiteY8" fmla="*/ 83447 h 106643"/>
                <a:gd name="connsiteX9" fmla="*/ 181044 w 278005"/>
                <a:gd name="connsiteY9" fmla="*/ 89381 h 106643"/>
                <a:gd name="connsiteX10" fmla="*/ 215132 w 278005"/>
                <a:gd name="connsiteY10" fmla="*/ 106298 h 106643"/>
                <a:gd name="connsiteX11" fmla="*/ 181044 w 278005"/>
                <a:gd name="connsiteY11" fmla="*/ 89381 h 106643"/>
                <a:gd name="connsiteX12" fmla="*/ 175994 w 278005"/>
                <a:gd name="connsiteY12" fmla="*/ 101248 h 106643"/>
                <a:gd name="connsiteX13" fmla="*/ 147714 w 278005"/>
                <a:gd name="connsiteY13" fmla="*/ 90770 h 106643"/>
                <a:gd name="connsiteX14" fmla="*/ 116656 w 278005"/>
                <a:gd name="connsiteY14" fmla="*/ 83447 h 106643"/>
                <a:gd name="connsiteX15" fmla="*/ 146325 w 278005"/>
                <a:gd name="connsiteY15" fmla="*/ 93926 h 106643"/>
                <a:gd name="connsiteX16" fmla="*/ 175994 w 278005"/>
                <a:gd name="connsiteY16" fmla="*/ 101248 h 106643"/>
                <a:gd name="connsiteX17" fmla="*/ 128145 w 278005"/>
                <a:gd name="connsiteY17" fmla="*/ 82690 h 106643"/>
                <a:gd name="connsiteX18" fmla="*/ 111101 w 278005"/>
                <a:gd name="connsiteY18" fmla="*/ 45701 h 106643"/>
                <a:gd name="connsiteX19" fmla="*/ 128145 w 278005"/>
                <a:gd name="connsiteY19" fmla="*/ 82690 h 106643"/>
                <a:gd name="connsiteX20" fmla="*/ 105167 w 278005"/>
                <a:gd name="connsiteY20" fmla="*/ 74863 h 106643"/>
                <a:gd name="connsiteX21" fmla="*/ 91154 w 278005"/>
                <a:gd name="connsiteY21" fmla="*/ 38505 h 106643"/>
                <a:gd name="connsiteX22" fmla="*/ 105167 w 278005"/>
                <a:gd name="connsiteY22" fmla="*/ 74863 h 106643"/>
                <a:gd name="connsiteX23" fmla="*/ 83831 w 278005"/>
                <a:gd name="connsiteY23" fmla="*/ 65269 h 106643"/>
                <a:gd name="connsiteX24" fmla="*/ 72721 w 278005"/>
                <a:gd name="connsiteY24" fmla="*/ 28658 h 106643"/>
                <a:gd name="connsiteX25" fmla="*/ 83831 w 278005"/>
                <a:gd name="connsiteY25" fmla="*/ 65269 h 106643"/>
                <a:gd name="connsiteX26" fmla="*/ 62494 w 278005"/>
                <a:gd name="connsiteY26" fmla="*/ 51886 h 106643"/>
                <a:gd name="connsiteX27" fmla="*/ 54541 w 278005"/>
                <a:gd name="connsiteY27" fmla="*/ 16033 h 106643"/>
                <a:gd name="connsiteX28" fmla="*/ 62494 w 278005"/>
                <a:gd name="connsiteY28" fmla="*/ 51886 h 106643"/>
                <a:gd name="connsiteX29" fmla="*/ 45450 w 278005"/>
                <a:gd name="connsiteY29" fmla="*/ 38379 h 106643"/>
                <a:gd name="connsiteX30" fmla="*/ 34593 w 278005"/>
                <a:gd name="connsiteY30" fmla="*/ 0 h 106643"/>
                <a:gd name="connsiteX31" fmla="*/ 45450 w 278005"/>
                <a:gd name="connsiteY31" fmla="*/ 38379 h 106643"/>
                <a:gd name="connsiteX32" fmla="*/ 31816 w 278005"/>
                <a:gd name="connsiteY32" fmla="*/ 34843 h 106643"/>
                <a:gd name="connsiteX33" fmla="*/ 0 w 278005"/>
                <a:gd name="connsiteY33" fmla="*/ 6565 h 106643"/>
                <a:gd name="connsiteX34" fmla="*/ 31816 w 278005"/>
                <a:gd name="connsiteY34" fmla="*/ 34843 h 106643"/>
                <a:gd name="connsiteX35" fmla="*/ 45072 w 278005"/>
                <a:gd name="connsiteY35" fmla="*/ 50245 h 106643"/>
                <a:gd name="connsiteX36" fmla="*/ 4545 w 278005"/>
                <a:gd name="connsiteY36" fmla="*/ 41155 h 106643"/>
                <a:gd name="connsiteX37" fmla="*/ 45072 w 278005"/>
                <a:gd name="connsiteY37" fmla="*/ 50245 h 106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78005" h="106643">
                  <a:moveTo>
                    <a:pt x="242781" y="61734"/>
                  </a:moveTo>
                  <a:cubicBezTo>
                    <a:pt x="258436" y="57567"/>
                    <a:pt x="268662" y="54032"/>
                    <a:pt x="278005" y="63879"/>
                  </a:cubicBezTo>
                  <a:cubicBezTo>
                    <a:pt x="271440" y="72212"/>
                    <a:pt x="245937" y="69813"/>
                    <a:pt x="242781" y="61734"/>
                  </a:cubicBezTo>
                  <a:close/>
                  <a:moveTo>
                    <a:pt x="220435" y="71834"/>
                  </a:moveTo>
                  <a:cubicBezTo>
                    <a:pt x="235458" y="63753"/>
                    <a:pt x="253639" y="75621"/>
                    <a:pt x="256416" y="82690"/>
                  </a:cubicBezTo>
                  <a:cubicBezTo>
                    <a:pt x="239625" y="89634"/>
                    <a:pt x="220182" y="73600"/>
                    <a:pt x="220435" y="71834"/>
                  </a:cubicBezTo>
                  <a:close/>
                  <a:moveTo>
                    <a:pt x="199856" y="83447"/>
                  </a:moveTo>
                  <a:cubicBezTo>
                    <a:pt x="213491" y="78272"/>
                    <a:pt x="229146" y="85215"/>
                    <a:pt x="235458" y="92915"/>
                  </a:cubicBezTo>
                  <a:cubicBezTo>
                    <a:pt x="228136" y="96324"/>
                    <a:pt x="208946" y="100112"/>
                    <a:pt x="199856" y="83447"/>
                  </a:cubicBezTo>
                  <a:close/>
                  <a:moveTo>
                    <a:pt x="181044" y="89381"/>
                  </a:moveTo>
                  <a:cubicBezTo>
                    <a:pt x="196699" y="87614"/>
                    <a:pt x="211849" y="99480"/>
                    <a:pt x="215132" y="106298"/>
                  </a:cubicBezTo>
                  <a:cubicBezTo>
                    <a:pt x="195058" y="108192"/>
                    <a:pt x="187357" y="102258"/>
                    <a:pt x="181044" y="89381"/>
                  </a:cubicBezTo>
                  <a:close/>
                  <a:moveTo>
                    <a:pt x="175994" y="101248"/>
                  </a:moveTo>
                  <a:cubicBezTo>
                    <a:pt x="167283" y="94936"/>
                    <a:pt x="159582" y="92915"/>
                    <a:pt x="147714" y="90770"/>
                  </a:cubicBezTo>
                  <a:cubicBezTo>
                    <a:pt x="135846" y="88624"/>
                    <a:pt x="123221" y="85215"/>
                    <a:pt x="116656" y="83447"/>
                  </a:cubicBezTo>
                  <a:cubicBezTo>
                    <a:pt x="109965" y="81680"/>
                    <a:pt x="139003" y="91780"/>
                    <a:pt x="146325" y="93926"/>
                  </a:cubicBezTo>
                  <a:cubicBezTo>
                    <a:pt x="153648" y="95946"/>
                    <a:pt x="175994" y="101248"/>
                    <a:pt x="175994" y="101248"/>
                  </a:cubicBezTo>
                  <a:close/>
                  <a:moveTo>
                    <a:pt x="128145" y="82690"/>
                  </a:moveTo>
                  <a:cubicBezTo>
                    <a:pt x="130544" y="67667"/>
                    <a:pt x="124610" y="52013"/>
                    <a:pt x="111101" y="45701"/>
                  </a:cubicBezTo>
                  <a:cubicBezTo>
                    <a:pt x="107945" y="56557"/>
                    <a:pt x="117666" y="74990"/>
                    <a:pt x="128145" y="82690"/>
                  </a:cubicBezTo>
                  <a:close/>
                  <a:moveTo>
                    <a:pt x="105167" y="74863"/>
                  </a:moveTo>
                  <a:cubicBezTo>
                    <a:pt x="112490" y="62491"/>
                    <a:pt x="100117" y="46332"/>
                    <a:pt x="91154" y="38505"/>
                  </a:cubicBezTo>
                  <a:cubicBezTo>
                    <a:pt x="86987" y="46079"/>
                    <a:pt x="94310" y="68425"/>
                    <a:pt x="105167" y="74863"/>
                  </a:cubicBezTo>
                  <a:close/>
                  <a:moveTo>
                    <a:pt x="83831" y="65269"/>
                  </a:moveTo>
                  <a:cubicBezTo>
                    <a:pt x="91658" y="54664"/>
                    <a:pt x="82442" y="35980"/>
                    <a:pt x="72721" y="28658"/>
                  </a:cubicBezTo>
                  <a:cubicBezTo>
                    <a:pt x="68807" y="39010"/>
                    <a:pt x="72594" y="57947"/>
                    <a:pt x="83831" y="65269"/>
                  </a:cubicBezTo>
                  <a:close/>
                  <a:moveTo>
                    <a:pt x="62494" y="51886"/>
                  </a:moveTo>
                  <a:cubicBezTo>
                    <a:pt x="69564" y="41786"/>
                    <a:pt x="64641" y="26133"/>
                    <a:pt x="54541" y="16033"/>
                  </a:cubicBezTo>
                  <a:cubicBezTo>
                    <a:pt x="47218" y="24365"/>
                    <a:pt x="53404" y="42545"/>
                    <a:pt x="62494" y="51886"/>
                  </a:cubicBezTo>
                  <a:close/>
                  <a:moveTo>
                    <a:pt x="45450" y="38379"/>
                  </a:moveTo>
                  <a:cubicBezTo>
                    <a:pt x="51384" y="28910"/>
                    <a:pt x="44062" y="6312"/>
                    <a:pt x="34593" y="0"/>
                  </a:cubicBezTo>
                  <a:cubicBezTo>
                    <a:pt x="30427" y="8332"/>
                    <a:pt x="33583" y="32067"/>
                    <a:pt x="45450" y="38379"/>
                  </a:cubicBezTo>
                  <a:close/>
                  <a:moveTo>
                    <a:pt x="31816" y="34843"/>
                  </a:moveTo>
                  <a:cubicBezTo>
                    <a:pt x="33583" y="21209"/>
                    <a:pt x="9848" y="6186"/>
                    <a:pt x="0" y="6565"/>
                  </a:cubicBezTo>
                  <a:cubicBezTo>
                    <a:pt x="1136" y="17800"/>
                    <a:pt x="11237" y="30046"/>
                    <a:pt x="31816" y="34843"/>
                  </a:cubicBezTo>
                  <a:close/>
                  <a:moveTo>
                    <a:pt x="45072" y="50245"/>
                  </a:moveTo>
                  <a:cubicBezTo>
                    <a:pt x="33962" y="38757"/>
                    <a:pt x="12247" y="38757"/>
                    <a:pt x="4545" y="41155"/>
                  </a:cubicBezTo>
                  <a:cubicBezTo>
                    <a:pt x="6691" y="47847"/>
                    <a:pt x="32194" y="62491"/>
                    <a:pt x="45072" y="50245"/>
                  </a:cubicBezTo>
                  <a:close/>
                </a:path>
              </a:pathLst>
            </a:custGeom>
            <a:solidFill>
              <a:srgbClr val="006651"/>
            </a:solidFill>
            <a:ln w="1262" cap="flat">
              <a:noFill/>
              <a:prstDash val="solid"/>
              <a:miter/>
            </a:ln>
          </p:spPr>
          <p:txBody>
            <a:bodyPr rtlCol="0" anchor="ctr"/>
            <a:lstStyle/>
            <a:p>
              <a:endParaRPr lang="en-QA"/>
            </a:p>
          </p:txBody>
        </p:sp>
        <p:sp>
          <p:nvSpPr>
            <p:cNvPr id="9616" name="Freeform 9615">
              <a:extLst>
                <a:ext uri="{FF2B5EF4-FFF2-40B4-BE49-F238E27FC236}">
                  <a16:creationId xmlns:a16="http://schemas.microsoft.com/office/drawing/2014/main" id="{B7148064-F19B-57F8-C746-33D292849EE2}"/>
                </a:ext>
              </a:extLst>
            </p:cNvPr>
            <p:cNvSpPr/>
            <p:nvPr/>
          </p:nvSpPr>
          <p:spPr>
            <a:xfrm>
              <a:off x="4320317" y="11672317"/>
              <a:ext cx="96960" cy="49104"/>
            </a:xfrm>
            <a:custGeom>
              <a:avLst/>
              <a:gdLst>
                <a:gd name="connsiteX0" fmla="*/ 35224 w 96960"/>
                <a:gd name="connsiteY0" fmla="*/ 4195 h 49104"/>
                <a:gd name="connsiteX1" fmla="*/ 0 w 96960"/>
                <a:gd name="connsiteY1" fmla="*/ 6341 h 49104"/>
                <a:gd name="connsiteX2" fmla="*/ 35224 w 96960"/>
                <a:gd name="connsiteY2" fmla="*/ 4195 h 49104"/>
                <a:gd name="connsiteX3" fmla="*/ 57571 w 96960"/>
                <a:gd name="connsiteY3" fmla="*/ 14295 h 49104"/>
                <a:gd name="connsiteX4" fmla="*/ 21589 w 96960"/>
                <a:gd name="connsiteY4" fmla="*/ 25151 h 49104"/>
                <a:gd name="connsiteX5" fmla="*/ 57571 w 96960"/>
                <a:gd name="connsiteY5" fmla="*/ 14295 h 49104"/>
                <a:gd name="connsiteX6" fmla="*/ 78150 w 96960"/>
                <a:gd name="connsiteY6" fmla="*/ 25908 h 49104"/>
                <a:gd name="connsiteX7" fmla="*/ 42547 w 96960"/>
                <a:gd name="connsiteY7" fmla="*/ 35377 h 49104"/>
                <a:gd name="connsiteX8" fmla="*/ 78150 w 96960"/>
                <a:gd name="connsiteY8" fmla="*/ 25908 h 49104"/>
                <a:gd name="connsiteX9" fmla="*/ 96961 w 96960"/>
                <a:gd name="connsiteY9" fmla="*/ 31842 h 49104"/>
                <a:gd name="connsiteX10" fmla="*/ 62873 w 96960"/>
                <a:gd name="connsiteY10" fmla="*/ 48759 h 49104"/>
                <a:gd name="connsiteX11" fmla="*/ 96961 w 96960"/>
                <a:gd name="connsiteY11" fmla="*/ 31842 h 49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6960" h="49104">
                  <a:moveTo>
                    <a:pt x="35224" y="4195"/>
                  </a:moveTo>
                  <a:cubicBezTo>
                    <a:pt x="19569" y="28"/>
                    <a:pt x="9343" y="-3506"/>
                    <a:pt x="0" y="6341"/>
                  </a:cubicBezTo>
                  <a:cubicBezTo>
                    <a:pt x="6565" y="14673"/>
                    <a:pt x="32068" y="12274"/>
                    <a:pt x="35224" y="4195"/>
                  </a:cubicBezTo>
                  <a:close/>
                  <a:moveTo>
                    <a:pt x="57571" y="14295"/>
                  </a:moveTo>
                  <a:cubicBezTo>
                    <a:pt x="42547" y="6215"/>
                    <a:pt x="24367" y="18082"/>
                    <a:pt x="21589" y="25151"/>
                  </a:cubicBezTo>
                  <a:cubicBezTo>
                    <a:pt x="38381" y="32095"/>
                    <a:pt x="57823" y="16062"/>
                    <a:pt x="57571" y="14295"/>
                  </a:cubicBezTo>
                  <a:close/>
                  <a:moveTo>
                    <a:pt x="78150" y="25908"/>
                  </a:moveTo>
                  <a:cubicBezTo>
                    <a:pt x="64514" y="20733"/>
                    <a:pt x="48859" y="27676"/>
                    <a:pt x="42547" y="35377"/>
                  </a:cubicBezTo>
                  <a:cubicBezTo>
                    <a:pt x="49869" y="38786"/>
                    <a:pt x="69060" y="42573"/>
                    <a:pt x="78150" y="25908"/>
                  </a:cubicBezTo>
                  <a:close/>
                  <a:moveTo>
                    <a:pt x="96961" y="31842"/>
                  </a:moveTo>
                  <a:cubicBezTo>
                    <a:pt x="81306" y="30075"/>
                    <a:pt x="66156" y="41942"/>
                    <a:pt x="62873" y="48759"/>
                  </a:cubicBezTo>
                  <a:cubicBezTo>
                    <a:pt x="82947" y="50653"/>
                    <a:pt x="90648" y="44719"/>
                    <a:pt x="96961" y="31842"/>
                  </a:cubicBezTo>
                  <a:close/>
                </a:path>
              </a:pathLst>
            </a:custGeom>
            <a:solidFill>
              <a:srgbClr val="006651"/>
            </a:solidFill>
            <a:ln w="1262" cap="flat">
              <a:noFill/>
              <a:prstDash val="solid"/>
              <a:miter/>
            </a:ln>
          </p:spPr>
          <p:txBody>
            <a:bodyPr rtlCol="0" anchor="ctr"/>
            <a:lstStyle/>
            <a:p>
              <a:endParaRPr lang="en-QA"/>
            </a:p>
          </p:txBody>
        </p:sp>
      </p:grpSp>
      <p:grpSp>
        <p:nvGrpSpPr>
          <p:cNvPr id="9624" name="Graphic 2">
            <a:extLst>
              <a:ext uri="{FF2B5EF4-FFF2-40B4-BE49-F238E27FC236}">
                <a16:creationId xmlns:a16="http://schemas.microsoft.com/office/drawing/2014/main" id="{EE193529-74AD-BA81-CE06-920D7BFFA511}"/>
              </a:ext>
            </a:extLst>
          </p:cNvPr>
          <p:cNvGrpSpPr/>
          <p:nvPr/>
        </p:nvGrpSpPr>
        <p:grpSpPr>
          <a:xfrm>
            <a:off x="4984902" y="8874000"/>
            <a:ext cx="855664" cy="570412"/>
            <a:chOff x="4122860" y="10516577"/>
            <a:chExt cx="647668" cy="431755"/>
          </a:xfrm>
        </p:grpSpPr>
        <p:sp>
          <p:nvSpPr>
            <p:cNvPr id="9625" name="Freeform 9624">
              <a:extLst>
                <a:ext uri="{FF2B5EF4-FFF2-40B4-BE49-F238E27FC236}">
                  <a16:creationId xmlns:a16="http://schemas.microsoft.com/office/drawing/2014/main" id="{ECDC95B2-1CF4-E089-E794-326C35E1B0AF}"/>
                </a:ext>
              </a:extLst>
            </p:cNvPr>
            <p:cNvSpPr/>
            <p:nvPr/>
          </p:nvSpPr>
          <p:spPr>
            <a:xfrm>
              <a:off x="4122860" y="10516577"/>
              <a:ext cx="647668" cy="431755"/>
            </a:xfrm>
            <a:custGeom>
              <a:avLst/>
              <a:gdLst>
                <a:gd name="connsiteX0" fmla="*/ 0 w 647668"/>
                <a:gd name="connsiteY0" fmla="*/ 0 h 431755"/>
                <a:gd name="connsiteX1" fmla="*/ 647668 w 647668"/>
                <a:gd name="connsiteY1" fmla="*/ 0 h 431755"/>
                <a:gd name="connsiteX2" fmla="*/ 647668 w 647668"/>
                <a:gd name="connsiteY2" fmla="*/ 431756 h 431755"/>
                <a:gd name="connsiteX3" fmla="*/ 0 w 647668"/>
                <a:gd name="connsiteY3" fmla="*/ 431756 h 431755"/>
                <a:gd name="connsiteX4" fmla="*/ 0 w 647668"/>
                <a:gd name="connsiteY4" fmla="*/ 0 h 431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5">
                  <a:moveTo>
                    <a:pt x="0" y="0"/>
                  </a:moveTo>
                  <a:lnTo>
                    <a:pt x="647668" y="0"/>
                  </a:lnTo>
                  <a:lnTo>
                    <a:pt x="647668" y="431756"/>
                  </a:lnTo>
                  <a:lnTo>
                    <a:pt x="0" y="431756"/>
                  </a:lnTo>
                  <a:lnTo>
                    <a:pt x="0" y="0"/>
                  </a:lnTo>
                  <a:close/>
                </a:path>
              </a:pathLst>
            </a:custGeom>
            <a:solidFill>
              <a:srgbClr val="002B7F"/>
            </a:solidFill>
            <a:ln w="1262" cap="flat">
              <a:noFill/>
              <a:prstDash val="solid"/>
              <a:miter/>
            </a:ln>
          </p:spPr>
          <p:txBody>
            <a:bodyPr rtlCol="0" anchor="ctr"/>
            <a:lstStyle/>
            <a:p>
              <a:endParaRPr lang="en-QA"/>
            </a:p>
          </p:txBody>
        </p:sp>
        <p:sp>
          <p:nvSpPr>
            <p:cNvPr id="9626" name="Freeform 9625">
              <a:extLst>
                <a:ext uri="{FF2B5EF4-FFF2-40B4-BE49-F238E27FC236}">
                  <a16:creationId xmlns:a16="http://schemas.microsoft.com/office/drawing/2014/main" id="{BB8F8C60-9F05-0302-8213-A8EAAEEB1219}"/>
                </a:ext>
              </a:extLst>
            </p:cNvPr>
            <p:cNvSpPr/>
            <p:nvPr/>
          </p:nvSpPr>
          <p:spPr>
            <a:xfrm>
              <a:off x="4122860" y="10811358"/>
              <a:ext cx="647668" cy="64384"/>
            </a:xfrm>
            <a:custGeom>
              <a:avLst/>
              <a:gdLst>
                <a:gd name="connsiteX0" fmla="*/ 0 w 647668"/>
                <a:gd name="connsiteY0" fmla="*/ 0 h 64384"/>
                <a:gd name="connsiteX1" fmla="*/ 647668 w 647668"/>
                <a:gd name="connsiteY1" fmla="*/ 0 h 64384"/>
                <a:gd name="connsiteX2" fmla="*/ 647668 w 647668"/>
                <a:gd name="connsiteY2" fmla="*/ 64385 h 64384"/>
                <a:gd name="connsiteX3" fmla="*/ 0 w 647668"/>
                <a:gd name="connsiteY3" fmla="*/ 64385 h 64384"/>
                <a:gd name="connsiteX4" fmla="*/ 0 w 647668"/>
                <a:gd name="connsiteY4" fmla="*/ 0 h 64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64384">
                  <a:moveTo>
                    <a:pt x="0" y="0"/>
                  </a:moveTo>
                  <a:lnTo>
                    <a:pt x="647668" y="0"/>
                  </a:lnTo>
                  <a:lnTo>
                    <a:pt x="647668" y="64385"/>
                  </a:lnTo>
                  <a:lnTo>
                    <a:pt x="0" y="64385"/>
                  </a:lnTo>
                  <a:lnTo>
                    <a:pt x="0" y="0"/>
                  </a:lnTo>
                  <a:close/>
                </a:path>
              </a:pathLst>
            </a:custGeom>
            <a:solidFill>
              <a:srgbClr val="F9E814"/>
            </a:solidFill>
            <a:ln w="1262" cap="flat">
              <a:noFill/>
              <a:prstDash val="solid"/>
              <a:miter/>
            </a:ln>
          </p:spPr>
          <p:txBody>
            <a:bodyPr rtlCol="0" anchor="ctr"/>
            <a:lstStyle/>
            <a:p>
              <a:endParaRPr lang="en-QA"/>
            </a:p>
          </p:txBody>
        </p:sp>
        <p:sp>
          <p:nvSpPr>
            <p:cNvPr id="9627" name="Freeform 9626">
              <a:extLst>
                <a:ext uri="{FF2B5EF4-FFF2-40B4-BE49-F238E27FC236}">
                  <a16:creationId xmlns:a16="http://schemas.microsoft.com/office/drawing/2014/main" id="{D40A9C97-9A6D-6065-DB92-35BD9F103328}"/>
                </a:ext>
              </a:extLst>
            </p:cNvPr>
            <p:cNvSpPr/>
            <p:nvPr/>
          </p:nvSpPr>
          <p:spPr>
            <a:xfrm>
              <a:off x="4189269" y="10557607"/>
              <a:ext cx="215636" cy="199465"/>
            </a:xfrm>
            <a:custGeom>
              <a:avLst/>
              <a:gdLst>
                <a:gd name="connsiteX0" fmla="*/ 146577 w 215636"/>
                <a:gd name="connsiteY0" fmla="*/ 68172 h 199465"/>
                <a:gd name="connsiteX1" fmla="*/ 162864 w 215636"/>
                <a:gd name="connsiteY1" fmla="*/ 118418 h 199465"/>
                <a:gd name="connsiteX2" fmla="*/ 215637 w 215636"/>
                <a:gd name="connsiteY2" fmla="*/ 118418 h 199465"/>
                <a:gd name="connsiteX3" fmla="*/ 172964 w 215636"/>
                <a:gd name="connsiteY3" fmla="*/ 149348 h 199465"/>
                <a:gd name="connsiteX4" fmla="*/ 189250 w 215636"/>
                <a:gd name="connsiteY4" fmla="*/ 199466 h 199465"/>
                <a:gd name="connsiteX5" fmla="*/ 146577 w 215636"/>
                <a:gd name="connsiteY5" fmla="*/ 168536 h 199465"/>
                <a:gd name="connsiteX6" fmla="*/ 103904 w 215636"/>
                <a:gd name="connsiteY6" fmla="*/ 199466 h 199465"/>
                <a:gd name="connsiteX7" fmla="*/ 120191 w 215636"/>
                <a:gd name="connsiteY7" fmla="*/ 149348 h 199465"/>
                <a:gd name="connsiteX8" fmla="*/ 77518 w 215636"/>
                <a:gd name="connsiteY8" fmla="*/ 118418 h 199465"/>
                <a:gd name="connsiteX9" fmla="*/ 130291 w 215636"/>
                <a:gd name="connsiteY9" fmla="*/ 118418 h 199465"/>
                <a:gd name="connsiteX10" fmla="*/ 146577 w 215636"/>
                <a:gd name="connsiteY10" fmla="*/ 68172 h 199465"/>
                <a:gd name="connsiteX11" fmla="*/ 41410 w 215636"/>
                <a:gd name="connsiteY11" fmla="*/ 0 h 199465"/>
                <a:gd name="connsiteX12" fmla="*/ 51258 w 215636"/>
                <a:gd name="connsiteY12" fmla="*/ 30172 h 199465"/>
                <a:gd name="connsiteX13" fmla="*/ 82821 w 215636"/>
                <a:gd name="connsiteY13" fmla="*/ 30172 h 199465"/>
                <a:gd name="connsiteX14" fmla="*/ 57192 w 215636"/>
                <a:gd name="connsiteY14" fmla="*/ 48731 h 199465"/>
                <a:gd name="connsiteX15" fmla="*/ 67039 w 215636"/>
                <a:gd name="connsiteY15" fmla="*/ 78776 h 199465"/>
                <a:gd name="connsiteX16" fmla="*/ 41410 w 215636"/>
                <a:gd name="connsiteY16" fmla="*/ 60218 h 199465"/>
                <a:gd name="connsiteX17" fmla="*/ 15781 w 215636"/>
                <a:gd name="connsiteY17" fmla="*/ 78776 h 199465"/>
                <a:gd name="connsiteX18" fmla="*/ 25629 w 215636"/>
                <a:gd name="connsiteY18" fmla="*/ 48731 h 199465"/>
                <a:gd name="connsiteX19" fmla="*/ 0 w 215636"/>
                <a:gd name="connsiteY19" fmla="*/ 30172 h 199465"/>
                <a:gd name="connsiteX20" fmla="*/ 31689 w 215636"/>
                <a:gd name="connsiteY20" fmla="*/ 30172 h 199465"/>
                <a:gd name="connsiteX21" fmla="*/ 41410 w 215636"/>
                <a:gd name="connsiteY21" fmla="*/ 0 h 199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5636" h="199465">
                  <a:moveTo>
                    <a:pt x="146577" y="68172"/>
                  </a:moveTo>
                  <a:lnTo>
                    <a:pt x="162864" y="118418"/>
                  </a:lnTo>
                  <a:lnTo>
                    <a:pt x="215637" y="118418"/>
                  </a:lnTo>
                  <a:lnTo>
                    <a:pt x="172964" y="149348"/>
                  </a:lnTo>
                  <a:lnTo>
                    <a:pt x="189250" y="199466"/>
                  </a:lnTo>
                  <a:lnTo>
                    <a:pt x="146577" y="168536"/>
                  </a:lnTo>
                  <a:lnTo>
                    <a:pt x="103904" y="199466"/>
                  </a:lnTo>
                  <a:lnTo>
                    <a:pt x="120191" y="149348"/>
                  </a:lnTo>
                  <a:lnTo>
                    <a:pt x="77518" y="118418"/>
                  </a:lnTo>
                  <a:lnTo>
                    <a:pt x="130291" y="118418"/>
                  </a:lnTo>
                  <a:lnTo>
                    <a:pt x="146577" y="68172"/>
                  </a:lnTo>
                  <a:close/>
                  <a:moveTo>
                    <a:pt x="41410" y="0"/>
                  </a:moveTo>
                  <a:lnTo>
                    <a:pt x="51258" y="30172"/>
                  </a:lnTo>
                  <a:lnTo>
                    <a:pt x="82821" y="30172"/>
                  </a:lnTo>
                  <a:lnTo>
                    <a:pt x="57192" y="48731"/>
                  </a:lnTo>
                  <a:lnTo>
                    <a:pt x="67039" y="78776"/>
                  </a:lnTo>
                  <a:lnTo>
                    <a:pt x="41410" y="60218"/>
                  </a:lnTo>
                  <a:lnTo>
                    <a:pt x="15781" y="78776"/>
                  </a:lnTo>
                  <a:lnTo>
                    <a:pt x="25629" y="48731"/>
                  </a:lnTo>
                  <a:lnTo>
                    <a:pt x="0" y="30172"/>
                  </a:lnTo>
                  <a:lnTo>
                    <a:pt x="31689" y="30172"/>
                  </a:lnTo>
                  <a:lnTo>
                    <a:pt x="41410" y="0"/>
                  </a:lnTo>
                  <a:close/>
                </a:path>
              </a:pathLst>
            </a:custGeom>
            <a:solidFill>
              <a:srgbClr val="FFFFFF"/>
            </a:solidFill>
            <a:ln w="1262" cap="flat">
              <a:noFill/>
              <a:prstDash val="solid"/>
              <a:miter/>
            </a:ln>
          </p:spPr>
          <p:txBody>
            <a:bodyPr rtlCol="0" anchor="ctr"/>
            <a:lstStyle/>
            <a:p>
              <a:endParaRPr lang="en-QA"/>
            </a:p>
          </p:txBody>
        </p:sp>
      </p:grpSp>
      <p:grpSp>
        <p:nvGrpSpPr>
          <p:cNvPr id="9628" name="Graphic 2">
            <a:extLst>
              <a:ext uri="{FF2B5EF4-FFF2-40B4-BE49-F238E27FC236}">
                <a16:creationId xmlns:a16="http://schemas.microsoft.com/office/drawing/2014/main" id="{9F6BA443-F102-5B53-E4E1-D8CC8E6556E2}"/>
              </a:ext>
            </a:extLst>
          </p:cNvPr>
          <p:cNvGrpSpPr/>
          <p:nvPr/>
        </p:nvGrpSpPr>
        <p:grpSpPr>
          <a:xfrm>
            <a:off x="4984902" y="7803226"/>
            <a:ext cx="855664" cy="570413"/>
            <a:chOff x="4122860" y="9706088"/>
            <a:chExt cx="647668" cy="431756"/>
          </a:xfrm>
        </p:grpSpPr>
        <p:sp>
          <p:nvSpPr>
            <p:cNvPr id="9629" name="Freeform 9628">
              <a:extLst>
                <a:ext uri="{FF2B5EF4-FFF2-40B4-BE49-F238E27FC236}">
                  <a16:creationId xmlns:a16="http://schemas.microsoft.com/office/drawing/2014/main" id="{A2A39542-DF3E-E899-BE40-AAF42B098F37}"/>
                </a:ext>
              </a:extLst>
            </p:cNvPr>
            <p:cNvSpPr/>
            <p:nvPr/>
          </p:nvSpPr>
          <p:spPr>
            <a:xfrm>
              <a:off x="4122860" y="9706088"/>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3893"/>
            </a:solidFill>
            <a:ln w="1262" cap="flat">
              <a:noFill/>
              <a:prstDash val="solid"/>
              <a:miter/>
            </a:ln>
          </p:spPr>
          <p:txBody>
            <a:bodyPr rtlCol="0" anchor="ctr"/>
            <a:lstStyle/>
            <a:p>
              <a:endParaRPr lang="en-QA"/>
            </a:p>
          </p:txBody>
        </p:sp>
        <p:sp>
          <p:nvSpPr>
            <p:cNvPr id="9630" name="Freeform 9629">
              <a:extLst>
                <a:ext uri="{FF2B5EF4-FFF2-40B4-BE49-F238E27FC236}">
                  <a16:creationId xmlns:a16="http://schemas.microsoft.com/office/drawing/2014/main" id="{EF533AAE-75C5-912B-C160-59B2A7C6224A}"/>
                </a:ext>
              </a:extLst>
            </p:cNvPr>
            <p:cNvSpPr/>
            <p:nvPr/>
          </p:nvSpPr>
          <p:spPr>
            <a:xfrm>
              <a:off x="4122860" y="9936105"/>
              <a:ext cx="647668" cy="52265"/>
            </a:xfrm>
            <a:custGeom>
              <a:avLst/>
              <a:gdLst>
                <a:gd name="connsiteX0" fmla="*/ 0 w 647668"/>
                <a:gd name="connsiteY0" fmla="*/ 0 h 52265"/>
                <a:gd name="connsiteX1" fmla="*/ 647668 w 647668"/>
                <a:gd name="connsiteY1" fmla="*/ 0 h 52265"/>
                <a:gd name="connsiteX2" fmla="*/ 647668 w 647668"/>
                <a:gd name="connsiteY2" fmla="*/ 52266 h 52265"/>
                <a:gd name="connsiteX3" fmla="*/ 0 w 647668"/>
                <a:gd name="connsiteY3" fmla="*/ 52266 h 52265"/>
                <a:gd name="connsiteX4" fmla="*/ 0 w 647668"/>
                <a:gd name="connsiteY4" fmla="*/ 0 h 5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52265">
                  <a:moveTo>
                    <a:pt x="0" y="0"/>
                  </a:moveTo>
                  <a:lnTo>
                    <a:pt x="647668" y="0"/>
                  </a:lnTo>
                  <a:lnTo>
                    <a:pt x="647668" y="52266"/>
                  </a:lnTo>
                  <a:lnTo>
                    <a:pt x="0" y="52266"/>
                  </a:lnTo>
                  <a:lnTo>
                    <a:pt x="0" y="0"/>
                  </a:lnTo>
                  <a:close/>
                </a:path>
              </a:pathLst>
            </a:custGeom>
            <a:solidFill>
              <a:srgbClr val="CF2027"/>
            </a:solidFill>
            <a:ln w="1262" cap="flat">
              <a:noFill/>
              <a:prstDash val="solid"/>
              <a:miter/>
            </a:ln>
          </p:spPr>
          <p:txBody>
            <a:bodyPr rtlCol="0" anchor="ctr"/>
            <a:lstStyle/>
            <a:p>
              <a:endParaRPr lang="en-QA"/>
            </a:p>
          </p:txBody>
        </p:sp>
        <p:sp>
          <p:nvSpPr>
            <p:cNvPr id="9631" name="Freeform 9630">
              <a:extLst>
                <a:ext uri="{FF2B5EF4-FFF2-40B4-BE49-F238E27FC236}">
                  <a16:creationId xmlns:a16="http://schemas.microsoft.com/office/drawing/2014/main" id="{C9C294C8-A164-1EBC-9E32-A929C9AB317E}"/>
                </a:ext>
              </a:extLst>
            </p:cNvPr>
            <p:cNvSpPr/>
            <p:nvPr/>
          </p:nvSpPr>
          <p:spPr>
            <a:xfrm>
              <a:off x="4122860" y="9883840"/>
              <a:ext cx="647668" cy="156795"/>
            </a:xfrm>
            <a:custGeom>
              <a:avLst/>
              <a:gdLst>
                <a:gd name="connsiteX0" fmla="*/ 0 w 647668"/>
                <a:gd name="connsiteY0" fmla="*/ 0 h 156795"/>
                <a:gd name="connsiteX1" fmla="*/ 647668 w 647668"/>
                <a:gd name="connsiteY1" fmla="*/ 0 h 156795"/>
                <a:gd name="connsiteX2" fmla="*/ 647668 w 647668"/>
                <a:gd name="connsiteY2" fmla="*/ 52265 h 156795"/>
                <a:gd name="connsiteX3" fmla="*/ 0 w 647668"/>
                <a:gd name="connsiteY3" fmla="*/ 52265 h 156795"/>
                <a:gd name="connsiteX4" fmla="*/ 0 w 647668"/>
                <a:gd name="connsiteY4" fmla="*/ 0 h 156795"/>
                <a:gd name="connsiteX5" fmla="*/ 0 w 647668"/>
                <a:gd name="connsiteY5" fmla="*/ 104531 h 156795"/>
                <a:gd name="connsiteX6" fmla="*/ 647668 w 647668"/>
                <a:gd name="connsiteY6" fmla="*/ 104531 h 156795"/>
                <a:gd name="connsiteX7" fmla="*/ 647668 w 647668"/>
                <a:gd name="connsiteY7" fmla="*/ 156796 h 156795"/>
                <a:gd name="connsiteX8" fmla="*/ 0 w 647668"/>
                <a:gd name="connsiteY8" fmla="*/ 156796 h 156795"/>
                <a:gd name="connsiteX9" fmla="*/ 0 w 647668"/>
                <a:gd name="connsiteY9" fmla="*/ 104531 h 156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156795">
                  <a:moveTo>
                    <a:pt x="0" y="0"/>
                  </a:moveTo>
                  <a:lnTo>
                    <a:pt x="647668" y="0"/>
                  </a:lnTo>
                  <a:lnTo>
                    <a:pt x="647668" y="52265"/>
                  </a:lnTo>
                  <a:lnTo>
                    <a:pt x="0" y="52265"/>
                  </a:lnTo>
                  <a:lnTo>
                    <a:pt x="0" y="0"/>
                  </a:lnTo>
                  <a:close/>
                  <a:moveTo>
                    <a:pt x="0" y="104531"/>
                  </a:moveTo>
                  <a:lnTo>
                    <a:pt x="647668" y="104531"/>
                  </a:lnTo>
                  <a:lnTo>
                    <a:pt x="647668" y="156796"/>
                  </a:lnTo>
                  <a:lnTo>
                    <a:pt x="0" y="156796"/>
                  </a:lnTo>
                  <a:lnTo>
                    <a:pt x="0" y="104531"/>
                  </a:lnTo>
                  <a:close/>
                </a:path>
              </a:pathLst>
            </a:custGeom>
            <a:solidFill>
              <a:srgbClr val="FFFFFF"/>
            </a:solidFill>
            <a:ln w="1262" cap="flat">
              <a:noFill/>
              <a:prstDash val="solid"/>
              <a:miter/>
            </a:ln>
          </p:spPr>
          <p:txBody>
            <a:bodyPr rtlCol="0" anchor="ctr"/>
            <a:lstStyle/>
            <a:p>
              <a:endParaRPr lang="en-QA"/>
            </a:p>
          </p:txBody>
        </p:sp>
        <p:sp>
          <p:nvSpPr>
            <p:cNvPr id="9632" name="Freeform 9631">
              <a:extLst>
                <a:ext uri="{FF2B5EF4-FFF2-40B4-BE49-F238E27FC236}">
                  <a16:creationId xmlns:a16="http://schemas.microsoft.com/office/drawing/2014/main" id="{449EC677-2FED-14B6-F3DE-F97F14C99E90}"/>
                </a:ext>
              </a:extLst>
            </p:cNvPr>
            <p:cNvSpPr/>
            <p:nvPr/>
          </p:nvSpPr>
          <p:spPr>
            <a:xfrm>
              <a:off x="4152908" y="9794459"/>
              <a:ext cx="319794" cy="334547"/>
            </a:xfrm>
            <a:custGeom>
              <a:avLst/>
              <a:gdLst>
                <a:gd name="connsiteX0" fmla="*/ 159834 w 319794"/>
                <a:gd name="connsiteY0" fmla="*/ 0 h 334547"/>
                <a:gd name="connsiteX1" fmla="*/ 168545 w 319794"/>
                <a:gd name="connsiteY1" fmla="*/ 26638 h 334547"/>
                <a:gd name="connsiteX2" fmla="*/ 196573 w 319794"/>
                <a:gd name="connsiteY2" fmla="*/ 26638 h 334547"/>
                <a:gd name="connsiteX3" fmla="*/ 173848 w 319794"/>
                <a:gd name="connsiteY3" fmla="*/ 43175 h 334547"/>
                <a:gd name="connsiteX4" fmla="*/ 182559 w 319794"/>
                <a:gd name="connsiteY4" fmla="*/ 69813 h 334547"/>
                <a:gd name="connsiteX5" fmla="*/ 159834 w 319794"/>
                <a:gd name="connsiteY5" fmla="*/ 53275 h 334547"/>
                <a:gd name="connsiteX6" fmla="*/ 137235 w 319794"/>
                <a:gd name="connsiteY6" fmla="*/ 69813 h 334547"/>
                <a:gd name="connsiteX7" fmla="*/ 145820 w 319794"/>
                <a:gd name="connsiteY7" fmla="*/ 43175 h 334547"/>
                <a:gd name="connsiteX8" fmla="*/ 123221 w 319794"/>
                <a:gd name="connsiteY8" fmla="*/ 26638 h 334547"/>
                <a:gd name="connsiteX9" fmla="*/ 151249 w 319794"/>
                <a:gd name="connsiteY9" fmla="*/ 26638 h 334547"/>
                <a:gd name="connsiteX10" fmla="*/ 159834 w 319794"/>
                <a:gd name="connsiteY10" fmla="*/ 0 h 334547"/>
                <a:gd name="connsiteX11" fmla="*/ 159834 w 319794"/>
                <a:gd name="connsiteY11" fmla="*/ 264734 h 334547"/>
                <a:gd name="connsiteX12" fmla="*/ 168545 w 319794"/>
                <a:gd name="connsiteY12" fmla="*/ 291372 h 334547"/>
                <a:gd name="connsiteX13" fmla="*/ 196573 w 319794"/>
                <a:gd name="connsiteY13" fmla="*/ 291372 h 334547"/>
                <a:gd name="connsiteX14" fmla="*/ 173848 w 319794"/>
                <a:gd name="connsiteY14" fmla="*/ 307784 h 334547"/>
                <a:gd name="connsiteX15" fmla="*/ 182559 w 319794"/>
                <a:gd name="connsiteY15" fmla="*/ 334548 h 334547"/>
                <a:gd name="connsiteX16" fmla="*/ 159834 w 319794"/>
                <a:gd name="connsiteY16" fmla="*/ 318010 h 334547"/>
                <a:gd name="connsiteX17" fmla="*/ 137235 w 319794"/>
                <a:gd name="connsiteY17" fmla="*/ 334548 h 334547"/>
                <a:gd name="connsiteX18" fmla="*/ 145820 w 319794"/>
                <a:gd name="connsiteY18" fmla="*/ 307784 h 334547"/>
                <a:gd name="connsiteX19" fmla="*/ 123221 w 319794"/>
                <a:gd name="connsiteY19" fmla="*/ 291372 h 334547"/>
                <a:gd name="connsiteX20" fmla="*/ 151249 w 319794"/>
                <a:gd name="connsiteY20" fmla="*/ 291372 h 334547"/>
                <a:gd name="connsiteX21" fmla="*/ 159834 w 319794"/>
                <a:gd name="connsiteY21" fmla="*/ 264734 h 334547"/>
                <a:gd name="connsiteX22" fmla="*/ 36613 w 319794"/>
                <a:gd name="connsiteY22" fmla="*/ 175227 h 334547"/>
                <a:gd name="connsiteX23" fmla="*/ 45324 w 319794"/>
                <a:gd name="connsiteY23" fmla="*/ 201865 h 334547"/>
                <a:gd name="connsiteX24" fmla="*/ 73352 w 319794"/>
                <a:gd name="connsiteY24" fmla="*/ 201865 h 334547"/>
                <a:gd name="connsiteX25" fmla="*/ 50627 w 319794"/>
                <a:gd name="connsiteY25" fmla="*/ 218277 h 334547"/>
                <a:gd name="connsiteX26" fmla="*/ 59338 w 319794"/>
                <a:gd name="connsiteY26" fmla="*/ 245041 h 334547"/>
                <a:gd name="connsiteX27" fmla="*/ 36613 w 319794"/>
                <a:gd name="connsiteY27" fmla="*/ 228503 h 334547"/>
                <a:gd name="connsiteX28" fmla="*/ 14014 w 319794"/>
                <a:gd name="connsiteY28" fmla="*/ 245041 h 334547"/>
                <a:gd name="connsiteX29" fmla="*/ 22599 w 319794"/>
                <a:gd name="connsiteY29" fmla="*/ 218277 h 334547"/>
                <a:gd name="connsiteX30" fmla="*/ 0 w 319794"/>
                <a:gd name="connsiteY30" fmla="*/ 201865 h 334547"/>
                <a:gd name="connsiteX31" fmla="*/ 28028 w 319794"/>
                <a:gd name="connsiteY31" fmla="*/ 201865 h 334547"/>
                <a:gd name="connsiteX32" fmla="*/ 36613 w 319794"/>
                <a:gd name="connsiteY32" fmla="*/ 175227 h 334547"/>
                <a:gd name="connsiteX33" fmla="*/ 83705 w 319794"/>
                <a:gd name="connsiteY33" fmla="*/ 26511 h 334547"/>
                <a:gd name="connsiteX34" fmla="*/ 92416 w 319794"/>
                <a:gd name="connsiteY34" fmla="*/ 53149 h 334547"/>
                <a:gd name="connsiteX35" fmla="*/ 120443 w 319794"/>
                <a:gd name="connsiteY35" fmla="*/ 53149 h 334547"/>
                <a:gd name="connsiteX36" fmla="*/ 97718 w 319794"/>
                <a:gd name="connsiteY36" fmla="*/ 69561 h 334547"/>
                <a:gd name="connsiteX37" fmla="*/ 106430 w 319794"/>
                <a:gd name="connsiteY37" fmla="*/ 96324 h 334547"/>
                <a:gd name="connsiteX38" fmla="*/ 83705 w 319794"/>
                <a:gd name="connsiteY38" fmla="*/ 79786 h 334547"/>
                <a:gd name="connsiteX39" fmla="*/ 61105 w 319794"/>
                <a:gd name="connsiteY39" fmla="*/ 96324 h 334547"/>
                <a:gd name="connsiteX40" fmla="*/ 69691 w 319794"/>
                <a:gd name="connsiteY40" fmla="*/ 69561 h 334547"/>
                <a:gd name="connsiteX41" fmla="*/ 46965 w 319794"/>
                <a:gd name="connsiteY41" fmla="*/ 53149 h 334547"/>
                <a:gd name="connsiteX42" fmla="*/ 75119 w 319794"/>
                <a:gd name="connsiteY42" fmla="*/ 53149 h 334547"/>
                <a:gd name="connsiteX43" fmla="*/ 83705 w 319794"/>
                <a:gd name="connsiteY43" fmla="*/ 26511 h 334547"/>
                <a:gd name="connsiteX44" fmla="*/ 0 w 319794"/>
                <a:gd name="connsiteY44" fmla="*/ 116145 h 334547"/>
                <a:gd name="connsiteX45" fmla="*/ 28028 w 319794"/>
                <a:gd name="connsiteY45" fmla="*/ 116145 h 334547"/>
                <a:gd name="connsiteX46" fmla="*/ 36613 w 319794"/>
                <a:gd name="connsiteY46" fmla="*/ 89507 h 334547"/>
                <a:gd name="connsiteX47" fmla="*/ 45324 w 319794"/>
                <a:gd name="connsiteY47" fmla="*/ 116145 h 334547"/>
                <a:gd name="connsiteX48" fmla="*/ 73352 w 319794"/>
                <a:gd name="connsiteY48" fmla="*/ 116145 h 334547"/>
                <a:gd name="connsiteX49" fmla="*/ 50627 w 319794"/>
                <a:gd name="connsiteY49" fmla="*/ 132683 h 334547"/>
                <a:gd name="connsiteX50" fmla="*/ 59338 w 319794"/>
                <a:gd name="connsiteY50" fmla="*/ 159320 h 334547"/>
                <a:gd name="connsiteX51" fmla="*/ 36613 w 319794"/>
                <a:gd name="connsiteY51" fmla="*/ 142908 h 334547"/>
                <a:gd name="connsiteX52" fmla="*/ 14014 w 319794"/>
                <a:gd name="connsiteY52" fmla="*/ 159320 h 334547"/>
                <a:gd name="connsiteX53" fmla="*/ 22599 w 319794"/>
                <a:gd name="connsiteY53" fmla="*/ 132683 h 334547"/>
                <a:gd name="connsiteX54" fmla="*/ 0 w 319794"/>
                <a:gd name="connsiteY54" fmla="*/ 116145 h 334547"/>
                <a:gd name="connsiteX55" fmla="*/ 61105 w 319794"/>
                <a:gd name="connsiteY55" fmla="*/ 304123 h 334547"/>
                <a:gd name="connsiteX56" fmla="*/ 69691 w 319794"/>
                <a:gd name="connsiteY56" fmla="*/ 277485 h 334547"/>
                <a:gd name="connsiteX57" fmla="*/ 46965 w 319794"/>
                <a:gd name="connsiteY57" fmla="*/ 261073 h 334547"/>
                <a:gd name="connsiteX58" fmla="*/ 75119 w 319794"/>
                <a:gd name="connsiteY58" fmla="*/ 261073 h 334547"/>
                <a:gd name="connsiteX59" fmla="*/ 83705 w 319794"/>
                <a:gd name="connsiteY59" fmla="*/ 234310 h 334547"/>
                <a:gd name="connsiteX60" fmla="*/ 92416 w 319794"/>
                <a:gd name="connsiteY60" fmla="*/ 261073 h 334547"/>
                <a:gd name="connsiteX61" fmla="*/ 120443 w 319794"/>
                <a:gd name="connsiteY61" fmla="*/ 261073 h 334547"/>
                <a:gd name="connsiteX62" fmla="*/ 97718 w 319794"/>
                <a:gd name="connsiteY62" fmla="*/ 277485 h 334547"/>
                <a:gd name="connsiteX63" fmla="*/ 106430 w 319794"/>
                <a:gd name="connsiteY63" fmla="*/ 304123 h 334547"/>
                <a:gd name="connsiteX64" fmla="*/ 83705 w 319794"/>
                <a:gd name="connsiteY64" fmla="*/ 287711 h 334547"/>
                <a:gd name="connsiteX65" fmla="*/ 61105 w 319794"/>
                <a:gd name="connsiteY65" fmla="*/ 304123 h 334547"/>
                <a:gd name="connsiteX66" fmla="*/ 283055 w 319794"/>
                <a:gd name="connsiteY66" fmla="*/ 175227 h 334547"/>
                <a:gd name="connsiteX67" fmla="*/ 274344 w 319794"/>
                <a:gd name="connsiteY67" fmla="*/ 201865 h 334547"/>
                <a:gd name="connsiteX68" fmla="*/ 246316 w 319794"/>
                <a:gd name="connsiteY68" fmla="*/ 201865 h 334547"/>
                <a:gd name="connsiteX69" fmla="*/ 269041 w 319794"/>
                <a:gd name="connsiteY69" fmla="*/ 218277 h 334547"/>
                <a:gd name="connsiteX70" fmla="*/ 260330 w 319794"/>
                <a:gd name="connsiteY70" fmla="*/ 245041 h 334547"/>
                <a:gd name="connsiteX71" fmla="*/ 283055 w 319794"/>
                <a:gd name="connsiteY71" fmla="*/ 228503 h 334547"/>
                <a:gd name="connsiteX72" fmla="*/ 305780 w 319794"/>
                <a:gd name="connsiteY72" fmla="*/ 245041 h 334547"/>
                <a:gd name="connsiteX73" fmla="*/ 297069 w 319794"/>
                <a:gd name="connsiteY73" fmla="*/ 218277 h 334547"/>
                <a:gd name="connsiteX74" fmla="*/ 319794 w 319794"/>
                <a:gd name="connsiteY74" fmla="*/ 201865 h 334547"/>
                <a:gd name="connsiteX75" fmla="*/ 291766 w 319794"/>
                <a:gd name="connsiteY75" fmla="*/ 201865 h 334547"/>
                <a:gd name="connsiteX76" fmla="*/ 283055 w 319794"/>
                <a:gd name="connsiteY76" fmla="*/ 175227 h 334547"/>
                <a:gd name="connsiteX77" fmla="*/ 235963 w 319794"/>
                <a:gd name="connsiteY77" fmla="*/ 26511 h 334547"/>
                <a:gd name="connsiteX78" fmla="*/ 227378 w 319794"/>
                <a:gd name="connsiteY78" fmla="*/ 53149 h 334547"/>
                <a:gd name="connsiteX79" fmla="*/ 199350 w 319794"/>
                <a:gd name="connsiteY79" fmla="*/ 53149 h 334547"/>
                <a:gd name="connsiteX80" fmla="*/ 221950 w 319794"/>
                <a:gd name="connsiteY80" fmla="*/ 69561 h 334547"/>
                <a:gd name="connsiteX81" fmla="*/ 213364 w 319794"/>
                <a:gd name="connsiteY81" fmla="*/ 96324 h 334547"/>
                <a:gd name="connsiteX82" fmla="*/ 235963 w 319794"/>
                <a:gd name="connsiteY82" fmla="*/ 79786 h 334547"/>
                <a:gd name="connsiteX83" fmla="*/ 258688 w 319794"/>
                <a:gd name="connsiteY83" fmla="*/ 96324 h 334547"/>
                <a:gd name="connsiteX84" fmla="*/ 249977 w 319794"/>
                <a:gd name="connsiteY84" fmla="*/ 69561 h 334547"/>
                <a:gd name="connsiteX85" fmla="*/ 272702 w 319794"/>
                <a:gd name="connsiteY85" fmla="*/ 53149 h 334547"/>
                <a:gd name="connsiteX86" fmla="*/ 244675 w 319794"/>
                <a:gd name="connsiteY86" fmla="*/ 53149 h 334547"/>
                <a:gd name="connsiteX87" fmla="*/ 235963 w 319794"/>
                <a:gd name="connsiteY87" fmla="*/ 26511 h 334547"/>
                <a:gd name="connsiteX88" fmla="*/ 319794 w 319794"/>
                <a:gd name="connsiteY88" fmla="*/ 116145 h 334547"/>
                <a:gd name="connsiteX89" fmla="*/ 291766 w 319794"/>
                <a:gd name="connsiteY89" fmla="*/ 116145 h 334547"/>
                <a:gd name="connsiteX90" fmla="*/ 283055 w 319794"/>
                <a:gd name="connsiteY90" fmla="*/ 89507 h 334547"/>
                <a:gd name="connsiteX91" fmla="*/ 274344 w 319794"/>
                <a:gd name="connsiteY91" fmla="*/ 116145 h 334547"/>
                <a:gd name="connsiteX92" fmla="*/ 246316 w 319794"/>
                <a:gd name="connsiteY92" fmla="*/ 116145 h 334547"/>
                <a:gd name="connsiteX93" fmla="*/ 269041 w 319794"/>
                <a:gd name="connsiteY93" fmla="*/ 132683 h 334547"/>
                <a:gd name="connsiteX94" fmla="*/ 260330 w 319794"/>
                <a:gd name="connsiteY94" fmla="*/ 159320 h 334547"/>
                <a:gd name="connsiteX95" fmla="*/ 283055 w 319794"/>
                <a:gd name="connsiteY95" fmla="*/ 142908 h 334547"/>
                <a:gd name="connsiteX96" fmla="*/ 305780 w 319794"/>
                <a:gd name="connsiteY96" fmla="*/ 159320 h 334547"/>
                <a:gd name="connsiteX97" fmla="*/ 297069 w 319794"/>
                <a:gd name="connsiteY97" fmla="*/ 132683 h 334547"/>
                <a:gd name="connsiteX98" fmla="*/ 319794 w 319794"/>
                <a:gd name="connsiteY98" fmla="*/ 116145 h 334547"/>
                <a:gd name="connsiteX99" fmla="*/ 258688 w 319794"/>
                <a:gd name="connsiteY99" fmla="*/ 304123 h 334547"/>
                <a:gd name="connsiteX100" fmla="*/ 249977 w 319794"/>
                <a:gd name="connsiteY100" fmla="*/ 277485 h 334547"/>
                <a:gd name="connsiteX101" fmla="*/ 272702 w 319794"/>
                <a:gd name="connsiteY101" fmla="*/ 261073 h 334547"/>
                <a:gd name="connsiteX102" fmla="*/ 244675 w 319794"/>
                <a:gd name="connsiteY102" fmla="*/ 261073 h 334547"/>
                <a:gd name="connsiteX103" fmla="*/ 235963 w 319794"/>
                <a:gd name="connsiteY103" fmla="*/ 234310 h 334547"/>
                <a:gd name="connsiteX104" fmla="*/ 227378 w 319794"/>
                <a:gd name="connsiteY104" fmla="*/ 261073 h 334547"/>
                <a:gd name="connsiteX105" fmla="*/ 199350 w 319794"/>
                <a:gd name="connsiteY105" fmla="*/ 261073 h 334547"/>
                <a:gd name="connsiteX106" fmla="*/ 221950 w 319794"/>
                <a:gd name="connsiteY106" fmla="*/ 277485 h 334547"/>
                <a:gd name="connsiteX107" fmla="*/ 213364 w 319794"/>
                <a:gd name="connsiteY107" fmla="*/ 304123 h 334547"/>
                <a:gd name="connsiteX108" fmla="*/ 235963 w 319794"/>
                <a:gd name="connsiteY108" fmla="*/ 287711 h 334547"/>
                <a:gd name="connsiteX109" fmla="*/ 258688 w 319794"/>
                <a:gd name="connsiteY109" fmla="*/ 304123 h 33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19794" h="334547">
                  <a:moveTo>
                    <a:pt x="159834" y="0"/>
                  </a:moveTo>
                  <a:lnTo>
                    <a:pt x="168545" y="26638"/>
                  </a:lnTo>
                  <a:lnTo>
                    <a:pt x="196573" y="26638"/>
                  </a:lnTo>
                  <a:lnTo>
                    <a:pt x="173848" y="43175"/>
                  </a:lnTo>
                  <a:lnTo>
                    <a:pt x="182559" y="69813"/>
                  </a:lnTo>
                  <a:lnTo>
                    <a:pt x="159834" y="53275"/>
                  </a:lnTo>
                  <a:lnTo>
                    <a:pt x="137235" y="69813"/>
                  </a:lnTo>
                  <a:lnTo>
                    <a:pt x="145820" y="43175"/>
                  </a:lnTo>
                  <a:lnTo>
                    <a:pt x="123221" y="26638"/>
                  </a:lnTo>
                  <a:lnTo>
                    <a:pt x="151249" y="26638"/>
                  </a:lnTo>
                  <a:lnTo>
                    <a:pt x="159834" y="0"/>
                  </a:lnTo>
                  <a:close/>
                  <a:moveTo>
                    <a:pt x="159834" y="264734"/>
                  </a:moveTo>
                  <a:lnTo>
                    <a:pt x="168545" y="291372"/>
                  </a:lnTo>
                  <a:lnTo>
                    <a:pt x="196573" y="291372"/>
                  </a:lnTo>
                  <a:lnTo>
                    <a:pt x="173848" y="307784"/>
                  </a:lnTo>
                  <a:lnTo>
                    <a:pt x="182559" y="334548"/>
                  </a:lnTo>
                  <a:lnTo>
                    <a:pt x="159834" y="318010"/>
                  </a:lnTo>
                  <a:lnTo>
                    <a:pt x="137235" y="334548"/>
                  </a:lnTo>
                  <a:lnTo>
                    <a:pt x="145820" y="307784"/>
                  </a:lnTo>
                  <a:lnTo>
                    <a:pt x="123221" y="291372"/>
                  </a:lnTo>
                  <a:lnTo>
                    <a:pt x="151249" y="291372"/>
                  </a:lnTo>
                  <a:lnTo>
                    <a:pt x="159834" y="264734"/>
                  </a:lnTo>
                  <a:close/>
                  <a:moveTo>
                    <a:pt x="36613" y="175227"/>
                  </a:moveTo>
                  <a:lnTo>
                    <a:pt x="45324" y="201865"/>
                  </a:lnTo>
                  <a:lnTo>
                    <a:pt x="73352" y="201865"/>
                  </a:lnTo>
                  <a:lnTo>
                    <a:pt x="50627" y="218277"/>
                  </a:lnTo>
                  <a:lnTo>
                    <a:pt x="59338" y="245041"/>
                  </a:lnTo>
                  <a:lnTo>
                    <a:pt x="36613" y="228503"/>
                  </a:lnTo>
                  <a:lnTo>
                    <a:pt x="14014" y="245041"/>
                  </a:lnTo>
                  <a:lnTo>
                    <a:pt x="22599" y="218277"/>
                  </a:lnTo>
                  <a:lnTo>
                    <a:pt x="0" y="201865"/>
                  </a:lnTo>
                  <a:lnTo>
                    <a:pt x="28028" y="201865"/>
                  </a:lnTo>
                  <a:lnTo>
                    <a:pt x="36613" y="175227"/>
                  </a:lnTo>
                  <a:close/>
                  <a:moveTo>
                    <a:pt x="83705" y="26511"/>
                  </a:moveTo>
                  <a:lnTo>
                    <a:pt x="92416" y="53149"/>
                  </a:lnTo>
                  <a:lnTo>
                    <a:pt x="120443" y="53149"/>
                  </a:lnTo>
                  <a:lnTo>
                    <a:pt x="97718" y="69561"/>
                  </a:lnTo>
                  <a:lnTo>
                    <a:pt x="106430" y="96324"/>
                  </a:lnTo>
                  <a:lnTo>
                    <a:pt x="83705" y="79786"/>
                  </a:lnTo>
                  <a:lnTo>
                    <a:pt x="61105" y="96324"/>
                  </a:lnTo>
                  <a:lnTo>
                    <a:pt x="69691" y="69561"/>
                  </a:lnTo>
                  <a:lnTo>
                    <a:pt x="46965" y="53149"/>
                  </a:lnTo>
                  <a:lnTo>
                    <a:pt x="75119" y="53149"/>
                  </a:lnTo>
                  <a:lnTo>
                    <a:pt x="83705" y="26511"/>
                  </a:lnTo>
                  <a:close/>
                  <a:moveTo>
                    <a:pt x="0" y="116145"/>
                  </a:moveTo>
                  <a:lnTo>
                    <a:pt x="28028" y="116145"/>
                  </a:lnTo>
                  <a:lnTo>
                    <a:pt x="36613" y="89507"/>
                  </a:lnTo>
                  <a:lnTo>
                    <a:pt x="45324" y="116145"/>
                  </a:lnTo>
                  <a:lnTo>
                    <a:pt x="73352" y="116145"/>
                  </a:lnTo>
                  <a:lnTo>
                    <a:pt x="50627" y="132683"/>
                  </a:lnTo>
                  <a:lnTo>
                    <a:pt x="59338" y="159320"/>
                  </a:lnTo>
                  <a:lnTo>
                    <a:pt x="36613" y="142908"/>
                  </a:lnTo>
                  <a:lnTo>
                    <a:pt x="14014" y="159320"/>
                  </a:lnTo>
                  <a:lnTo>
                    <a:pt x="22599" y="132683"/>
                  </a:lnTo>
                  <a:lnTo>
                    <a:pt x="0" y="116145"/>
                  </a:lnTo>
                  <a:close/>
                  <a:moveTo>
                    <a:pt x="61105" y="304123"/>
                  </a:moveTo>
                  <a:lnTo>
                    <a:pt x="69691" y="277485"/>
                  </a:lnTo>
                  <a:lnTo>
                    <a:pt x="46965" y="261073"/>
                  </a:lnTo>
                  <a:lnTo>
                    <a:pt x="75119" y="261073"/>
                  </a:lnTo>
                  <a:lnTo>
                    <a:pt x="83705" y="234310"/>
                  </a:lnTo>
                  <a:lnTo>
                    <a:pt x="92416" y="261073"/>
                  </a:lnTo>
                  <a:lnTo>
                    <a:pt x="120443" y="261073"/>
                  </a:lnTo>
                  <a:lnTo>
                    <a:pt x="97718" y="277485"/>
                  </a:lnTo>
                  <a:lnTo>
                    <a:pt x="106430" y="304123"/>
                  </a:lnTo>
                  <a:lnTo>
                    <a:pt x="83705" y="287711"/>
                  </a:lnTo>
                  <a:lnTo>
                    <a:pt x="61105" y="304123"/>
                  </a:lnTo>
                  <a:close/>
                  <a:moveTo>
                    <a:pt x="283055" y="175227"/>
                  </a:moveTo>
                  <a:lnTo>
                    <a:pt x="274344" y="201865"/>
                  </a:lnTo>
                  <a:lnTo>
                    <a:pt x="246316" y="201865"/>
                  </a:lnTo>
                  <a:lnTo>
                    <a:pt x="269041" y="218277"/>
                  </a:lnTo>
                  <a:lnTo>
                    <a:pt x="260330" y="245041"/>
                  </a:lnTo>
                  <a:lnTo>
                    <a:pt x="283055" y="228503"/>
                  </a:lnTo>
                  <a:lnTo>
                    <a:pt x="305780" y="245041"/>
                  </a:lnTo>
                  <a:lnTo>
                    <a:pt x="297069" y="218277"/>
                  </a:lnTo>
                  <a:lnTo>
                    <a:pt x="319794" y="201865"/>
                  </a:lnTo>
                  <a:lnTo>
                    <a:pt x="291766" y="201865"/>
                  </a:lnTo>
                  <a:lnTo>
                    <a:pt x="283055" y="175227"/>
                  </a:lnTo>
                  <a:close/>
                  <a:moveTo>
                    <a:pt x="235963" y="26511"/>
                  </a:moveTo>
                  <a:lnTo>
                    <a:pt x="227378" y="53149"/>
                  </a:lnTo>
                  <a:lnTo>
                    <a:pt x="199350" y="53149"/>
                  </a:lnTo>
                  <a:lnTo>
                    <a:pt x="221950" y="69561"/>
                  </a:lnTo>
                  <a:lnTo>
                    <a:pt x="213364" y="96324"/>
                  </a:lnTo>
                  <a:lnTo>
                    <a:pt x="235963" y="79786"/>
                  </a:lnTo>
                  <a:lnTo>
                    <a:pt x="258688" y="96324"/>
                  </a:lnTo>
                  <a:lnTo>
                    <a:pt x="249977" y="69561"/>
                  </a:lnTo>
                  <a:lnTo>
                    <a:pt x="272702" y="53149"/>
                  </a:lnTo>
                  <a:lnTo>
                    <a:pt x="244675" y="53149"/>
                  </a:lnTo>
                  <a:lnTo>
                    <a:pt x="235963" y="26511"/>
                  </a:lnTo>
                  <a:close/>
                  <a:moveTo>
                    <a:pt x="319794" y="116145"/>
                  </a:moveTo>
                  <a:lnTo>
                    <a:pt x="291766" y="116145"/>
                  </a:lnTo>
                  <a:lnTo>
                    <a:pt x="283055" y="89507"/>
                  </a:lnTo>
                  <a:lnTo>
                    <a:pt x="274344" y="116145"/>
                  </a:lnTo>
                  <a:lnTo>
                    <a:pt x="246316" y="116145"/>
                  </a:lnTo>
                  <a:lnTo>
                    <a:pt x="269041" y="132683"/>
                  </a:lnTo>
                  <a:lnTo>
                    <a:pt x="260330" y="159320"/>
                  </a:lnTo>
                  <a:lnTo>
                    <a:pt x="283055" y="142908"/>
                  </a:lnTo>
                  <a:lnTo>
                    <a:pt x="305780" y="159320"/>
                  </a:lnTo>
                  <a:lnTo>
                    <a:pt x="297069" y="132683"/>
                  </a:lnTo>
                  <a:lnTo>
                    <a:pt x="319794" y="116145"/>
                  </a:lnTo>
                  <a:close/>
                  <a:moveTo>
                    <a:pt x="258688" y="304123"/>
                  </a:moveTo>
                  <a:lnTo>
                    <a:pt x="249977" y="277485"/>
                  </a:lnTo>
                  <a:lnTo>
                    <a:pt x="272702" y="261073"/>
                  </a:lnTo>
                  <a:lnTo>
                    <a:pt x="244675" y="261073"/>
                  </a:lnTo>
                  <a:lnTo>
                    <a:pt x="235963" y="234310"/>
                  </a:lnTo>
                  <a:lnTo>
                    <a:pt x="227378" y="261073"/>
                  </a:lnTo>
                  <a:lnTo>
                    <a:pt x="199350" y="261073"/>
                  </a:lnTo>
                  <a:lnTo>
                    <a:pt x="221950" y="277485"/>
                  </a:lnTo>
                  <a:lnTo>
                    <a:pt x="213364" y="304123"/>
                  </a:lnTo>
                  <a:lnTo>
                    <a:pt x="235963" y="287711"/>
                  </a:lnTo>
                  <a:lnTo>
                    <a:pt x="258688" y="304123"/>
                  </a:lnTo>
                  <a:close/>
                </a:path>
              </a:pathLst>
            </a:custGeom>
            <a:solidFill>
              <a:srgbClr val="F7D116"/>
            </a:solidFill>
            <a:ln w="1262" cap="flat">
              <a:noFill/>
              <a:prstDash val="solid"/>
              <a:miter/>
            </a:ln>
          </p:spPr>
          <p:txBody>
            <a:bodyPr rtlCol="0" anchor="ctr"/>
            <a:lstStyle/>
            <a:p>
              <a:endParaRPr lang="en-QA"/>
            </a:p>
          </p:txBody>
        </p:sp>
        <p:sp>
          <p:nvSpPr>
            <p:cNvPr id="9633" name="Freeform 9632">
              <a:extLst>
                <a:ext uri="{FF2B5EF4-FFF2-40B4-BE49-F238E27FC236}">
                  <a16:creationId xmlns:a16="http://schemas.microsoft.com/office/drawing/2014/main" id="{E778ED7D-942F-794E-5B3C-6BD599B213CF}"/>
                </a:ext>
              </a:extLst>
            </p:cNvPr>
            <p:cNvSpPr/>
            <p:nvPr/>
          </p:nvSpPr>
          <p:spPr>
            <a:xfrm>
              <a:off x="4150964" y="9792414"/>
              <a:ext cx="323695" cy="338247"/>
            </a:xfrm>
            <a:custGeom>
              <a:avLst/>
              <a:gdLst>
                <a:gd name="connsiteX0" fmla="*/ 161778 w 323695"/>
                <a:gd name="connsiteY0" fmla="*/ 0 h 338247"/>
                <a:gd name="connsiteX1" fmla="*/ 170944 w 323695"/>
                <a:gd name="connsiteY1" fmla="*/ 28052 h 338247"/>
                <a:gd name="connsiteX2" fmla="*/ 200462 w 323695"/>
                <a:gd name="connsiteY2" fmla="*/ 28052 h 338247"/>
                <a:gd name="connsiteX3" fmla="*/ 176537 w 323695"/>
                <a:gd name="connsiteY3" fmla="*/ 45460 h 338247"/>
                <a:gd name="connsiteX4" fmla="*/ 185716 w 323695"/>
                <a:gd name="connsiteY4" fmla="*/ 73524 h 338247"/>
                <a:gd name="connsiteX5" fmla="*/ 161778 w 323695"/>
                <a:gd name="connsiteY5" fmla="*/ 56103 h 338247"/>
                <a:gd name="connsiteX6" fmla="*/ 137980 w 323695"/>
                <a:gd name="connsiteY6" fmla="*/ 73524 h 338247"/>
                <a:gd name="connsiteX7" fmla="*/ 147019 w 323695"/>
                <a:gd name="connsiteY7" fmla="*/ 45460 h 338247"/>
                <a:gd name="connsiteX8" fmla="*/ 123234 w 323695"/>
                <a:gd name="connsiteY8" fmla="*/ 28052 h 338247"/>
                <a:gd name="connsiteX9" fmla="*/ 152739 w 323695"/>
                <a:gd name="connsiteY9" fmla="*/ 28052 h 338247"/>
                <a:gd name="connsiteX10" fmla="*/ 161778 w 323695"/>
                <a:gd name="connsiteY10" fmla="*/ 0 h 338247"/>
                <a:gd name="connsiteX11" fmla="*/ 161778 w 323695"/>
                <a:gd name="connsiteY11" fmla="*/ 4090 h 338247"/>
                <a:gd name="connsiteX12" fmla="*/ 153648 w 323695"/>
                <a:gd name="connsiteY12" fmla="*/ 29314 h 338247"/>
                <a:gd name="connsiteX13" fmla="*/ 127097 w 323695"/>
                <a:gd name="connsiteY13" fmla="*/ 29314 h 338247"/>
                <a:gd name="connsiteX14" fmla="*/ 148509 w 323695"/>
                <a:gd name="connsiteY14" fmla="*/ 44981 h 338247"/>
                <a:gd name="connsiteX15" fmla="*/ 140379 w 323695"/>
                <a:gd name="connsiteY15" fmla="*/ 70204 h 338247"/>
                <a:gd name="connsiteX16" fmla="*/ 161778 w 323695"/>
                <a:gd name="connsiteY16" fmla="*/ 54538 h 338247"/>
                <a:gd name="connsiteX17" fmla="*/ 183291 w 323695"/>
                <a:gd name="connsiteY17" fmla="*/ 70204 h 338247"/>
                <a:gd name="connsiteX18" fmla="*/ 175047 w 323695"/>
                <a:gd name="connsiteY18" fmla="*/ 44981 h 338247"/>
                <a:gd name="connsiteX19" fmla="*/ 196573 w 323695"/>
                <a:gd name="connsiteY19" fmla="*/ 29314 h 338247"/>
                <a:gd name="connsiteX20" fmla="*/ 170035 w 323695"/>
                <a:gd name="connsiteY20" fmla="*/ 29314 h 338247"/>
                <a:gd name="connsiteX21" fmla="*/ 161778 w 323695"/>
                <a:gd name="connsiteY21" fmla="*/ 4090 h 338247"/>
                <a:gd name="connsiteX22" fmla="*/ 85649 w 323695"/>
                <a:gd name="connsiteY22" fmla="*/ 26511 h 338247"/>
                <a:gd name="connsiteX23" fmla="*/ 94815 w 323695"/>
                <a:gd name="connsiteY23" fmla="*/ 54563 h 338247"/>
                <a:gd name="connsiteX24" fmla="*/ 124345 w 323695"/>
                <a:gd name="connsiteY24" fmla="*/ 54563 h 338247"/>
                <a:gd name="connsiteX25" fmla="*/ 100408 w 323695"/>
                <a:gd name="connsiteY25" fmla="*/ 71846 h 338247"/>
                <a:gd name="connsiteX26" fmla="*/ 109573 w 323695"/>
                <a:gd name="connsiteY26" fmla="*/ 100023 h 338247"/>
                <a:gd name="connsiteX27" fmla="*/ 85649 w 323695"/>
                <a:gd name="connsiteY27" fmla="*/ 82614 h 338247"/>
                <a:gd name="connsiteX28" fmla="*/ 61850 w 323695"/>
                <a:gd name="connsiteY28" fmla="*/ 100023 h 338247"/>
                <a:gd name="connsiteX29" fmla="*/ 70890 w 323695"/>
                <a:gd name="connsiteY29" fmla="*/ 71858 h 338247"/>
                <a:gd name="connsiteX30" fmla="*/ 46953 w 323695"/>
                <a:gd name="connsiteY30" fmla="*/ 54563 h 338247"/>
                <a:gd name="connsiteX31" fmla="*/ 76609 w 323695"/>
                <a:gd name="connsiteY31" fmla="*/ 54563 h 338247"/>
                <a:gd name="connsiteX32" fmla="*/ 85649 w 323695"/>
                <a:gd name="connsiteY32" fmla="*/ 26511 h 338247"/>
                <a:gd name="connsiteX33" fmla="*/ 237908 w 323695"/>
                <a:gd name="connsiteY33" fmla="*/ 26511 h 338247"/>
                <a:gd name="connsiteX34" fmla="*/ 247073 w 323695"/>
                <a:gd name="connsiteY34" fmla="*/ 54563 h 338247"/>
                <a:gd name="connsiteX35" fmla="*/ 276604 w 323695"/>
                <a:gd name="connsiteY35" fmla="*/ 54563 h 338247"/>
                <a:gd name="connsiteX36" fmla="*/ 252666 w 323695"/>
                <a:gd name="connsiteY36" fmla="*/ 71846 h 338247"/>
                <a:gd name="connsiteX37" fmla="*/ 261832 w 323695"/>
                <a:gd name="connsiteY37" fmla="*/ 100023 h 338247"/>
                <a:gd name="connsiteX38" fmla="*/ 237908 w 323695"/>
                <a:gd name="connsiteY38" fmla="*/ 82614 h 338247"/>
                <a:gd name="connsiteX39" fmla="*/ 214109 w 323695"/>
                <a:gd name="connsiteY39" fmla="*/ 100023 h 338247"/>
                <a:gd name="connsiteX40" fmla="*/ 223149 w 323695"/>
                <a:gd name="connsiteY40" fmla="*/ 71846 h 338247"/>
                <a:gd name="connsiteX41" fmla="*/ 199350 w 323695"/>
                <a:gd name="connsiteY41" fmla="*/ 54563 h 338247"/>
                <a:gd name="connsiteX42" fmla="*/ 228868 w 323695"/>
                <a:gd name="connsiteY42" fmla="*/ 54563 h 338247"/>
                <a:gd name="connsiteX43" fmla="*/ 237908 w 323695"/>
                <a:gd name="connsiteY43" fmla="*/ 26511 h 338247"/>
                <a:gd name="connsiteX44" fmla="*/ 85649 w 323695"/>
                <a:gd name="connsiteY44" fmla="*/ 30601 h 338247"/>
                <a:gd name="connsiteX45" fmla="*/ 77518 w 323695"/>
                <a:gd name="connsiteY45" fmla="*/ 55826 h 338247"/>
                <a:gd name="connsiteX46" fmla="*/ 50867 w 323695"/>
                <a:gd name="connsiteY46" fmla="*/ 55826 h 338247"/>
                <a:gd name="connsiteX47" fmla="*/ 72380 w 323695"/>
                <a:gd name="connsiteY47" fmla="*/ 71366 h 338247"/>
                <a:gd name="connsiteX48" fmla="*/ 64249 w 323695"/>
                <a:gd name="connsiteY48" fmla="*/ 96716 h 338247"/>
                <a:gd name="connsiteX49" fmla="*/ 85649 w 323695"/>
                <a:gd name="connsiteY49" fmla="*/ 81049 h 338247"/>
                <a:gd name="connsiteX50" fmla="*/ 107174 w 323695"/>
                <a:gd name="connsiteY50" fmla="*/ 96716 h 338247"/>
                <a:gd name="connsiteX51" fmla="*/ 98918 w 323695"/>
                <a:gd name="connsiteY51" fmla="*/ 71366 h 338247"/>
                <a:gd name="connsiteX52" fmla="*/ 120431 w 323695"/>
                <a:gd name="connsiteY52" fmla="*/ 55826 h 338247"/>
                <a:gd name="connsiteX53" fmla="*/ 93905 w 323695"/>
                <a:gd name="connsiteY53" fmla="*/ 55826 h 338247"/>
                <a:gd name="connsiteX54" fmla="*/ 85649 w 323695"/>
                <a:gd name="connsiteY54" fmla="*/ 30601 h 338247"/>
                <a:gd name="connsiteX55" fmla="*/ 237908 w 323695"/>
                <a:gd name="connsiteY55" fmla="*/ 30601 h 338247"/>
                <a:gd name="connsiteX56" fmla="*/ 229777 w 323695"/>
                <a:gd name="connsiteY56" fmla="*/ 55826 h 338247"/>
                <a:gd name="connsiteX57" fmla="*/ 203239 w 323695"/>
                <a:gd name="connsiteY57" fmla="*/ 55826 h 338247"/>
                <a:gd name="connsiteX58" fmla="*/ 224639 w 323695"/>
                <a:gd name="connsiteY58" fmla="*/ 71366 h 338247"/>
                <a:gd name="connsiteX59" fmla="*/ 216508 w 323695"/>
                <a:gd name="connsiteY59" fmla="*/ 96716 h 338247"/>
                <a:gd name="connsiteX60" fmla="*/ 237908 w 323695"/>
                <a:gd name="connsiteY60" fmla="*/ 81049 h 338247"/>
                <a:gd name="connsiteX61" fmla="*/ 259433 w 323695"/>
                <a:gd name="connsiteY61" fmla="*/ 96716 h 338247"/>
                <a:gd name="connsiteX62" fmla="*/ 251177 w 323695"/>
                <a:gd name="connsiteY62" fmla="*/ 71366 h 338247"/>
                <a:gd name="connsiteX63" fmla="*/ 272690 w 323695"/>
                <a:gd name="connsiteY63" fmla="*/ 55826 h 338247"/>
                <a:gd name="connsiteX64" fmla="*/ 246164 w 323695"/>
                <a:gd name="connsiteY64" fmla="*/ 55826 h 338247"/>
                <a:gd name="connsiteX65" fmla="*/ 237908 w 323695"/>
                <a:gd name="connsiteY65" fmla="*/ 30601 h 338247"/>
                <a:gd name="connsiteX66" fmla="*/ 38557 w 323695"/>
                <a:gd name="connsiteY66" fmla="*/ 89507 h 338247"/>
                <a:gd name="connsiteX67" fmla="*/ 47723 w 323695"/>
                <a:gd name="connsiteY67" fmla="*/ 117559 h 338247"/>
                <a:gd name="connsiteX68" fmla="*/ 77240 w 323695"/>
                <a:gd name="connsiteY68" fmla="*/ 117559 h 338247"/>
                <a:gd name="connsiteX69" fmla="*/ 53316 w 323695"/>
                <a:gd name="connsiteY69" fmla="*/ 134968 h 338247"/>
                <a:gd name="connsiteX70" fmla="*/ 62482 w 323695"/>
                <a:gd name="connsiteY70" fmla="*/ 163019 h 338247"/>
                <a:gd name="connsiteX71" fmla="*/ 38557 w 323695"/>
                <a:gd name="connsiteY71" fmla="*/ 145737 h 338247"/>
                <a:gd name="connsiteX72" fmla="*/ 14759 w 323695"/>
                <a:gd name="connsiteY72" fmla="*/ 163019 h 338247"/>
                <a:gd name="connsiteX73" fmla="*/ 23798 w 323695"/>
                <a:gd name="connsiteY73" fmla="*/ 134968 h 338247"/>
                <a:gd name="connsiteX74" fmla="*/ 13 w 323695"/>
                <a:gd name="connsiteY74" fmla="*/ 117559 h 338247"/>
                <a:gd name="connsiteX75" fmla="*/ 29517 w 323695"/>
                <a:gd name="connsiteY75" fmla="*/ 117559 h 338247"/>
                <a:gd name="connsiteX76" fmla="*/ 38557 w 323695"/>
                <a:gd name="connsiteY76" fmla="*/ 89507 h 338247"/>
                <a:gd name="connsiteX77" fmla="*/ 284999 w 323695"/>
                <a:gd name="connsiteY77" fmla="*/ 89520 h 338247"/>
                <a:gd name="connsiteX78" fmla="*/ 294165 w 323695"/>
                <a:gd name="connsiteY78" fmla="*/ 117559 h 338247"/>
                <a:gd name="connsiteX79" fmla="*/ 323682 w 323695"/>
                <a:gd name="connsiteY79" fmla="*/ 117559 h 338247"/>
                <a:gd name="connsiteX80" fmla="*/ 299758 w 323695"/>
                <a:gd name="connsiteY80" fmla="*/ 134968 h 338247"/>
                <a:gd name="connsiteX81" fmla="*/ 308924 w 323695"/>
                <a:gd name="connsiteY81" fmla="*/ 163019 h 338247"/>
                <a:gd name="connsiteX82" fmla="*/ 284999 w 323695"/>
                <a:gd name="connsiteY82" fmla="*/ 145737 h 338247"/>
                <a:gd name="connsiteX83" fmla="*/ 261075 w 323695"/>
                <a:gd name="connsiteY83" fmla="*/ 163019 h 338247"/>
                <a:gd name="connsiteX84" fmla="*/ 270241 w 323695"/>
                <a:gd name="connsiteY84" fmla="*/ 134968 h 338247"/>
                <a:gd name="connsiteX85" fmla="*/ 246316 w 323695"/>
                <a:gd name="connsiteY85" fmla="*/ 117559 h 338247"/>
                <a:gd name="connsiteX86" fmla="*/ 275833 w 323695"/>
                <a:gd name="connsiteY86" fmla="*/ 117559 h 338247"/>
                <a:gd name="connsiteX87" fmla="*/ 284999 w 323695"/>
                <a:gd name="connsiteY87" fmla="*/ 89520 h 338247"/>
                <a:gd name="connsiteX88" fmla="*/ 38557 w 323695"/>
                <a:gd name="connsiteY88" fmla="*/ 93598 h 338247"/>
                <a:gd name="connsiteX89" fmla="*/ 30427 w 323695"/>
                <a:gd name="connsiteY89" fmla="*/ 118821 h 338247"/>
                <a:gd name="connsiteX90" fmla="*/ 3876 w 323695"/>
                <a:gd name="connsiteY90" fmla="*/ 118821 h 338247"/>
                <a:gd name="connsiteX91" fmla="*/ 25288 w 323695"/>
                <a:gd name="connsiteY91" fmla="*/ 134488 h 338247"/>
                <a:gd name="connsiteX92" fmla="*/ 17158 w 323695"/>
                <a:gd name="connsiteY92" fmla="*/ 159725 h 338247"/>
                <a:gd name="connsiteX93" fmla="*/ 38557 w 323695"/>
                <a:gd name="connsiteY93" fmla="*/ 144184 h 338247"/>
                <a:gd name="connsiteX94" fmla="*/ 60083 w 323695"/>
                <a:gd name="connsiteY94" fmla="*/ 159725 h 338247"/>
                <a:gd name="connsiteX95" fmla="*/ 51826 w 323695"/>
                <a:gd name="connsiteY95" fmla="*/ 134488 h 338247"/>
                <a:gd name="connsiteX96" fmla="*/ 73352 w 323695"/>
                <a:gd name="connsiteY96" fmla="*/ 118821 h 338247"/>
                <a:gd name="connsiteX97" fmla="*/ 46814 w 323695"/>
                <a:gd name="connsiteY97" fmla="*/ 118821 h 338247"/>
                <a:gd name="connsiteX98" fmla="*/ 38557 w 323695"/>
                <a:gd name="connsiteY98" fmla="*/ 93598 h 338247"/>
                <a:gd name="connsiteX99" fmla="*/ 284999 w 323695"/>
                <a:gd name="connsiteY99" fmla="*/ 93585 h 338247"/>
                <a:gd name="connsiteX100" fmla="*/ 276742 w 323695"/>
                <a:gd name="connsiteY100" fmla="*/ 118821 h 338247"/>
                <a:gd name="connsiteX101" fmla="*/ 250204 w 323695"/>
                <a:gd name="connsiteY101" fmla="*/ 118821 h 338247"/>
                <a:gd name="connsiteX102" fmla="*/ 271730 w 323695"/>
                <a:gd name="connsiteY102" fmla="*/ 134488 h 338247"/>
                <a:gd name="connsiteX103" fmla="*/ 263473 w 323695"/>
                <a:gd name="connsiteY103" fmla="*/ 159725 h 338247"/>
                <a:gd name="connsiteX104" fmla="*/ 284999 w 323695"/>
                <a:gd name="connsiteY104" fmla="*/ 144184 h 338247"/>
                <a:gd name="connsiteX105" fmla="*/ 306525 w 323695"/>
                <a:gd name="connsiteY105" fmla="*/ 159725 h 338247"/>
                <a:gd name="connsiteX106" fmla="*/ 298268 w 323695"/>
                <a:gd name="connsiteY106" fmla="*/ 134488 h 338247"/>
                <a:gd name="connsiteX107" fmla="*/ 319794 w 323695"/>
                <a:gd name="connsiteY107" fmla="*/ 118821 h 338247"/>
                <a:gd name="connsiteX108" fmla="*/ 293256 w 323695"/>
                <a:gd name="connsiteY108" fmla="*/ 118821 h 338247"/>
                <a:gd name="connsiteX109" fmla="*/ 284999 w 323695"/>
                <a:gd name="connsiteY109" fmla="*/ 93585 h 338247"/>
                <a:gd name="connsiteX110" fmla="*/ 38557 w 323695"/>
                <a:gd name="connsiteY110" fmla="*/ 175227 h 338247"/>
                <a:gd name="connsiteX111" fmla="*/ 47723 w 323695"/>
                <a:gd name="connsiteY111" fmla="*/ 203279 h 338247"/>
                <a:gd name="connsiteX112" fmla="*/ 77253 w 323695"/>
                <a:gd name="connsiteY112" fmla="*/ 203279 h 338247"/>
                <a:gd name="connsiteX113" fmla="*/ 53316 w 323695"/>
                <a:gd name="connsiteY113" fmla="*/ 220562 h 338247"/>
                <a:gd name="connsiteX114" fmla="*/ 62482 w 323695"/>
                <a:gd name="connsiteY114" fmla="*/ 248739 h 338247"/>
                <a:gd name="connsiteX115" fmla="*/ 38557 w 323695"/>
                <a:gd name="connsiteY115" fmla="*/ 231330 h 338247"/>
                <a:gd name="connsiteX116" fmla="*/ 14759 w 323695"/>
                <a:gd name="connsiteY116" fmla="*/ 248739 h 338247"/>
                <a:gd name="connsiteX117" fmla="*/ 23798 w 323695"/>
                <a:gd name="connsiteY117" fmla="*/ 220562 h 338247"/>
                <a:gd name="connsiteX118" fmla="*/ 0 w 323695"/>
                <a:gd name="connsiteY118" fmla="*/ 203279 h 338247"/>
                <a:gd name="connsiteX119" fmla="*/ 29517 w 323695"/>
                <a:gd name="connsiteY119" fmla="*/ 203279 h 338247"/>
                <a:gd name="connsiteX120" fmla="*/ 38557 w 323695"/>
                <a:gd name="connsiteY120" fmla="*/ 175227 h 338247"/>
                <a:gd name="connsiteX121" fmla="*/ 284999 w 323695"/>
                <a:gd name="connsiteY121" fmla="*/ 175240 h 338247"/>
                <a:gd name="connsiteX122" fmla="*/ 294165 w 323695"/>
                <a:gd name="connsiteY122" fmla="*/ 203279 h 338247"/>
                <a:gd name="connsiteX123" fmla="*/ 323695 w 323695"/>
                <a:gd name="connsiteY123" fmla="*/ 203279 h 338247"/>
                <a:gd name="connsiteX124" fmla="*/ 299758 w 323695"/>
                <a:gd name="connsiteY124" fmla="*/ 220562 h 338247"/>
                <a:gd name="connsiteX125" fmla="*/ 308924 w 323695"/>
                <a:gd name="connsiteY125" fmla="*/ 248739 h 338247"/>
                <a:gd name="connsiteX126" fmla="*/ 284999 w 323695"/>
                <a:gd name="connsiteY126" fmla="*/ 231330 h 338247"/>
                <a:gd name="connsiteX127" fmla="*/ 261075 w 323695"/>
                <a:gd name="connsiteY127" fmla="*/ 248739 h 338247"/>
                <a:gd name="connsiteX128" fmla="*/ 270241 w 323695"/>
                <a:gd name="connsiteY128" fmla="*/ 220562 h 338247"/>
                <a:gd name="connsiteX129" fmla="*/ 246303 w 323695"/>
                <a:gd name="connsiteY129" fmla="*/ 203279 h 338247"/>
                <a:gd name="connsiteX130" fmla="*/ 275833 w 323695"/>
                <a:gd name="connsiteY130" fmla="*/ 203279 h 338247"/>
                <a:gd name="connsiteX131" fmla="*/ 284999 w 323695"/>
                <a:gd name="connsiteY131" fmla="*/ 175240 h 338247"/>
                <a:gd name="connsiteX132" fmla="*/ 38557 w 323695"/>
                <a:gd name="connsiteY132" fmla="*/ 179318 h 338247"/>
                <a:gd name="connsiteX133" fmla="*/ 30427 w 323695"/>
                <a:gd name="connsiteY133" fmla="*/ 204541 h 338247"/>
                <a:gd name="connsiteX134" fmla="*/ 3889 w 323695"/>
                <a:gd name="connsiteY134" fmla="*/ 204541 h 338247"/>
                <a:gd name="connsiteX135" fmla="*/ 25288 w 323695"/>
                <a:gd name="connsiteY135" fmla="*/ 220082 h 338247"/>
                <a:gd name="connsiteX136" fmla="*/ 17158 w 323695"/>
                <a:gd name="connsiteY136" fmla="*/ 245432 h 338247"/>
                <a:gd name="connsiteX137" fmla="*/ 38557 w 323695"/>
                <a:gd name="connsiteY137" fmla="*/ 229765 h 338247"/>
                <a:gd name="connsiteX138" fmla="*/ 60083 w 323695"/>
                <a:gd name="connsiteY138" fmla="*/ 245432 h 338247"/>
                <a:gd name="connsiteX139" fmla="*/ 51826 w 323695"/>
                <a:gd name="connsiteY139" fmla="*/ 220082 h 338247"/>
                <a:gd name="connsiteX140" fmla="*/ 73339 w 323695"/>
                <a:gd name="connsiteY140" fmla="*/ 204541 h 338247"/>
                <a:gd name="connsiteX141" fmla="*/ 46814 w 323695"/>
                <a:gd name="connsiteY141" fmla="*/ 204541 h 338247"/>
                <a:gd name="connsiteX142" fmla="*/ 38557 w 323695"/>
                <a:gd name="connsiteY142" fmla="*/ 179318 h 338247"/>
                <a:gd name="connsiteX143" fmla="*/ 284999 w 323695"/>
                <a:gd name="connsiteY143" fmla="*/ 179305 h 338247"/>
                <a:gd name="connsiteX144" fmla="*/ 276742 w 323695"/>
                <a:gd name="connsiteY144" fmla="*/ 204541 h 338247"/>
                <a:gd name="connsiteX145" fmla="*/ 250217 w 323695"/>
                <a:gd name="connsiteY145" fmla="*/ 204541 h 338247"/>
                <a:gd name="connsiteX146" fmla="*/ 271730 w 323695"/>
                <a:gd name="connsiteY146" fmla="*/ 220082 h 338247"/>
                <a:gd name="connsiteX147" fmla="*/ 263473 w 323695"/>
                <a:gd name="connsiteY147" fmla="*/ 245432 h 338247"/>
                <a:gd name="connsiteX148" fmla="*/ 284999 w 323695"/>
                <a:gd name="connsiteY148" fmla="*/ 229765 h 338247"/>
                <a:gd name="connsiteX149" fmla="*/ 306525 w 323695"/>
                <a:gd name="connsiteY149" fmla="*/ 245432 h 338247"/>
                <a:gd name="connsiteX150" fmla="*/ 298268 w 323695"/>
                <a:gd name="connsiteY150" fmla="*/ 220082 h 338247"/>
                <a:gd name="connsiteX151" fmla="*/ 319781 w 323695"/>
                <a:gd name="connsiteY151" fmla="*/ 204541 h 338247"/>
                <a:gd name="connsiteX152" fmla="*/ 293256 w 323695"/>
                <a:gd name="connsiteY152" fmla="*/ 204541 h 338247"/>
                <a:gd name="connsiteX153" fmla="*/ 284999 w 323695"/>
                <a:gd name="connsiteY153" fmla="*/ 179305 h 338247"/>
                <a:gd name="connsiteX154" fmla="*/ 85649 w 323695"/>
                <a:gd name="connsiteY154" fmla="*/ 234310 h 338247"/>
                <a:gd name="connsiteX155" fmla="*/ 94815 w 323695"/>
                <a:gd name="connsiteY155" fmla="*/ 262487 h 338247"/>
                <a:gd name="connsiteX156" fmla="*/ 124345 w 323695"/>
                <a:gd name="connsiteY156" fmla="*/ 262487 h 338247"/>
                <a:gd name="connsiteX157" fmla="*/ 100408 w 323695"/>
                <a:gd name="connsiteY157" fmla="*/ 279770 h 338247"/>
                <a:gd name="connsiteX158" fmla="*/ 109573 w 323695"/>
                <a:gd name="connsiteY158" fmla="*/ 307822 h 338247"/>
                <a:gd name="connsiteX159" fmla="*/ 85649 w 323695"/>
                <a:gd name="connsiteY159" fmla="*/ 290539 h 338247"/>
                <a:gd name="connsiteX160" fmla="*/ 61850 w 323695"/>
                <a:gd name="connsiteY160" fmla="*/ 307822 h 338247"/>
                <a:gd name="connsiteX161" fmla="*/ 70890 w 323695"/>
                <a:gd name="connsiteY161" fmla="*/ 279783 h 338247"/>
                <a:gd name="connsiteX162" fmla="*/ 46953 w 323695"/>
                <a:gd name="connsiteY162" fmla="*/ 262487 h 338247"/>
                <a:gd name="connsiteX163" fmla="*/ 76609 w 323695"/>
                <a:gd name="connsiteY163" fmla="*/ 262487 h 338247"/>
                <a:gd name="connsiteX164" fmla="*/ 85649 w 323695"/>
                <a:gd name="connsiteY164" fmla="*/ 234310 h 338247"/>
                <a:gd name="connsiteX165" fmla="*/ 237908 w 323695"/>
                <a:gd name="connsiteY165" fmla="*/ 234310 h 338247"/>
                <a:gd name="connsiteX166" fmla="*/ 247073 w 323695"/>
                <a:gd name="connsiteY166" fmla="*/ 262487 h 338247"/>
                <a:gd name="connsiteX167" fmla="*/ 276604 w 323695"/>
                <a:gd name="connsiteY167" fmla="*/ 262487 h 338247"/>
                <a:gd name="connsiteX168" fmla="*/ 252666 w 323695"/>
                <a:gd name="connsiteY168" fmla="*/ 279770 h 338247"/>
                <a:gd name="connsiteX169" fmla="*/ 261832 w 323695"/>
                <a:gd name="connsiteY169" fmla="*/ 307822 h 338247"/>
                <a:gd name="connsiteX170" fmla="*/ 237908 w 323695"/>
                <a:gd name="connsiteY170" fmla="*/ 290539 h 338247"/>
                <a:gd name="connsiteX171" fmla="*/ 214109 w 323695"/>
                <a:gd name="connsiteY171" fmla="*/ 307822 h 338247"/>
                <a:gd name="connsiteX172" fmla="*/ 223149 w 323695"/>
                <a:gd name="connsiteY172" fmla="*/ 279770 h 338247"/>
                <a:gd name="connsiteX173" fmla="*/ 199350 w 323695"/>
                <a:gd name="connsiteY173" fmla="*/ 262487 h 338247"/>
                <a:gd name="connsiteX174" fmla="*/ 228868 w 323695"/>
                <a:gd name="connsiteY174" fmla="*/ 262487 h 338247"/>
                <a:gd name="connsiteX175" fmla="*/ 237908 w 323695"/>
                <a:gd name="connsiteY175" fmla="*/ 234310 h 338247"/>
                <a:gd name="connsiteX176" fmla="*/ 85649 w 323695"/>
                <a:gd name="connsiteY176" fmla="*/ 238413 h 338247"/>
                <a:gd name="connsiteX177" fmla="*/ 77518 w 323695"/>
                <a:gd name="connsiteY177" fmla="*/ 263750 h 338247"/>
                <a:gd name="connsiteX178" fmla="*/ 50867 w 323695"/>
                <a:gd name="connsiteY178" fmla="*/ 263750 h 338247"/>
                <a:gd name="connsiteX179" fmla="*/ 72380 w 323695"/>
                <a:gd name="connsiteY179" fmla="*/ 279291 h 338247"/>
                <a:gd name="connsiteX180" fmla="*/ 64249 w 323695"/>
                <a:gd name="connsiteY180" fmla="*/ 304527 h 338247"/>
                <a:gd name="connsiteX181" fmla="*/ 85649 w 323695"/>
                <a:gd name="connsiteY181" fmla="*/ 288986 h 338247"/>
                <a:gd name="connsiteX182" fmla="*/ 107174 w 323695"/>
                <a:gd name="connsiteY182" fmla="*/ 304527 h 338247"/>
                <a:gd name="connsiteX183" fmla="*/ 98918 w 323695"/>
                <a:gd name="connsiteY183" fmla="*/ 279291 h 338247"/>
                <a:gd name="connsiteX184" fmla="*/ 120431 w 323695"/>
                <a:gd name="connsiteY184" fmla="*/ 263750 h 338247"/>
                <a:gd name="connsiteX185" fmla="*/ 93905 w 323695"/>
                <a:gd name="connsiteY185" fmla="*/ 263750 h 338247"/>
                <a:gd name="connsiteX186" fmla="*/ 85649 w 323695"/>
                <a:gd name="connsiteY186" fmla="*/ 238413 h 338247"/>
                <a:gd name="connsiteX187" fmla="*/ 237908 w 323695"/>
                <a:gd name="connsiteY187" fmla="*/ 238413 h 338247"/>
                <a:gd name="connsiteX188" fmla="*/ 229777 w 323695"/>
                <a:gd name="connsiteY188" fmla="*/ 263750 h 338247"/>
                <a:gd name="connsiteX189" fmla="*/ 203239 w 323695"/>
                <a:gd name="connsiteY189" fmla="*/ 263750 h 338247"/>
                <a:gd name="connsiteX190" fmla="*/ 224639 w 323695"/>
                <a:gd name="connsiteY190" fmla="*/ 279291 h 338247"/>
                <a:gd name="connsiteX191" fmla="*/ 216508 w 323695"/>
                <a:gd name="connsiteY191" fmla="*/ 304527 h 338247"/>
                <a:gd name="connsiteX192" fmla="*/ 237908 w 323695"/>
                <a:gd name="connsiteY192" fmla="*/ 288986 h 338247"/>
                <a:gd name="connsiteX193" fmla="*/ 259433 w 323695"/>
                <a:gd name="connsiteY193" fmla="*/ 304527 h 338247"/>
                <a:gd name="connsiteX194" fmla="*/ 251177 w 323695"/>
                <a:gd name="connsiteY194" fmla="*/ 279291 h 338247"/>
                <a:gd name="connsiteX195" fmla="*/ 272690 w 323695"/>
                <a:gd name="connsiteY195" fmla="*/ 263750 h 338247"/>
                <a:gd name="connsiteX196" fmla="*/ 246164 w 323695"/>
                <a:gd name="connsiteY196" fmla="*/ 263750 h 338247"/>
                <a:gd name="connsiteX197" fmla="*/ 237908 w 323695"/>
                <a:gd name="connsiteY197" fmla="*/ 238413 h 338247"/>
                <a:gd name="connsiteX198" fmla="*/ 161778 w 323695"/>
                <a:gd name="connsiteY198" fmla="*/ 264735 h 338247"/>
                <a:gd name="connsiteX199" fmla="*/ 170944 w 323695"/>
                <a:gd name="connsiteY199" fmla="*/ 292786 h 338247"/>
                <a:gd name="connsiteX200" fmla="*/ 200474 w 323695"/>
                <a:gd name="connsiteY200" fmla="*/ 292786 h 338247"/>
                <a:gd name="connsiteX201" fmla="*/ 176537 w 323695"/>
                <a:gd name="connsiteY201" fmla="*/ 310069 h 338247"/>
                <a:gd name="connsiteX202" fmla="*/ 185703 w 323695"/>
                <a:gd name="connsiteY202" fmla="*/ 338247 h 338247"/>
                <a:gd name="connsiteX203" fmla="*/ 161778 w 323695"/>
                <a:gd name="connsiteY203" fmla="*/ 320838 h 338247"/>
                <a:gd name="connsiteX204" fmla="*/ 137980 w 323695"/>
                <a:gd name="connsiteY204" fmla="*/ 338247 h 338247"/>
                <a:gd name="connsiteX205" fmla="*/ 147019 w 323695"/>
                <a:gd name="connsiteY205" fmla="*/ 310069 h 338247"/>
                <a:gd name="connsiteX206" fmla="*/ 123221 w 323695"/>
                <a:gd name="connsiteY206" fmla="*/ 292786 h 338247"/>
                <a:gd name="connsiteX207" fmla="*/ 152739 w 323695"/>
                <a:gd name="connsiteY207" fmla="*/ 292786 h 338247"/>
                <a:gd name="connsiteX208" fmla="*/ 161778 w 323695"/>
                <a:gd name="connsiteY208" fmla="*/ 264735 h 338247"/>
                <a:gd name="connsiteX209" fmla="*/ 161778 w 323695"/>
                <a:gd name="connsiteY209" fmla="*/ 268825 h 338247"/>
                <a:gd name="connsiteX210" fmla="*/ 153648 w 323695"/>
                <a:gd name="connsiteY210" fmla="*/ 294049 h 338247"/>
                <a:gd name="connsiteX211" fmla="*/ 127110 w 323695"/>
                <a:gd name="connsiteY211" fmla="*/ 294049 h 338247"/>
                <a:gd name="connsiteX212" fmla="*/ 148509 w 323695"/>
                <a:gd name="connsiteY212" fmla="*/ 309589 h 338247"/>
                <a:gd name="connsiteX213" fmla="*/ 140379 w 323695"/>
                <a:gd name="connsiteY213" fmla="*/ 334939 h 338247"/>
                <a:gd name="connsiteX214" fmla="*/ 161778 w 323695"/>
                <a:gd name="connsiteY214" fmla="*/ 319272 h 338247"/>
                <a:gd name="connsiteX215" fmla="*/ 183304 w 323695"/>
                <a:gd name="connsiteY215" fmla="*/ 334939 h 338247"/>
                <a:gd name="connsiteX216" fmla="*/ 175047 w 323695"/>
                <a:gd name="connsiteY216" fmla="*/ 309589 h 338247"/>
                <a:gd name="connsiteX217" fmla="*/ 196560 w 323695"/>
                <a:gd name="connsiteY217" fmla="*/ 294049 h 338247"/>
                <a:gd name="connsiteX218" fmla="*/ 170035 w 323695"/>
                <a:gd name="connsiteY218" fmla="*/ 294049 h 338247"/>
                <a:gd name="connsiteX219" fmla="*/ 161778 w 323695"/>
                <a:gd name="connsiteY219" fmla="*/ 268825 h 338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323695" h="338247">
                  <a:moveTo>
                    <a:pt x="161778" y="0"/>
                  </a:moveTo>
                  <a:lnTo>
                    <a:pt x="170944" y="28052"/>
                  </a:lnTo>
                  <a:lnTo>
                    <a:pt x="200462" y="28052"/>
                  </a:lnTo>
                  <a:lnTo>
                    <a:pt x="176537" y="45460"/>
                  </a:lnTo>
                  <a:lnTo>
                    <a:pt x="185716" y="73524"/>
                  </a:lnTo>
                  <a:lnTo>
                    <a:pt x="161778" y="56103"/>
                  </a:lnTo>
                  <a:lnTo>
                    <a:pt x="137980" y="73524"/>
                  </a:lnTo>
                  <a:lnTo>
                    <a:pt x="147019" y="45460"/>
                  </a:lnTo>
                  <a:lnTo>
                    <a:pt x="123234" y="28052"/>
                  </a:lnTo>
                  <a:lnTo>
                    <a:pt x="152739" y="28052"/>
                  </a:lnTo>
                  <a:lnTo>
                    <a:pt x="161778" y="0"/>
                  </a:lnTo>
                  <a:close/>
                  <a:moveTo>
                    <a:pt x="161778" y="4090"/>
                  </a:moveTo>
                  <a:lnTo>
                    <a:pt x="153648" y="29314"/>
                  </a:lnTo>
                  <a:lnTo>
                    <a:pt x="127097" y="29314"/>
                  </a:lnTo>
                  <a:lnTo>
                    <a:pt x="148509" y="44981"/>
                  </a:lnTo>
                  <a:lnTo>
                    <a:pt x="140379" y="70204"/>
                  </a:lnTo>
                  <a:lnTo>
                    <a:pt x="161778" y="54538"/>
                  </a:lnTo>
                  <a:lnTo>
                    <a:pt x="183291" y="70204"/>
                  </a:lnTo>
                  <a:lnTo>
                    <a:pt x="175047" y="44981"/>
                  </a:lnTo>
                  <a:lnTo>
                    <a:pt x="196573" y="29314"/>
                  </a:lnTo>
                  <a:lnTo>
                    <a:pt x="170035" y="29314"/>
                  </a:lnTo>
                  <a:lnTo>
                    <a:pt x="161778" y="4090"/>
                  </a:lnTo>
                  <a:close/>
                  <a:moveTo>
                    <a:pt x="85649" y="26511"/>
                  </a:moveTo>
                  <a:lnTo>
                    <a:pt x="94815" y="54563"/>
                  </a:lnTo>
                  <a:lnTo>
                    <a:pt x="124345" y="54563"/>
                  </a:lnTo>
                  <a:lnTo>
                    <a:pt x="100408" y="71846"/>
                  </a:lnTo>
                  <a:lnTo>
                    <a:pt x="109573" y="100023"/>
                  </a:lnTo>
                  <a:lnTo>
                    <a:pt x="85649" y="82614"/>
                  </a:lnTo>
                  <a:lnTo>
                    <a:pt x="61850" y="100023"/>
                  </a:lnTo>
                  <a:lnTo>
                    <a:pt x="70890" y="71858"/>
                  </a:lnTo>
                  <a:lnTo>
                    <a:pt x="46953" y="54563"/>
                  </a:lnTo>
                  <a:lnTo>
                    <a:pt x="76609" y="54563"/>
                  </a:lnTo>
                  <a:lnTo>
                    <a:pt x="85649" y="26511"/>
                  </a:lnTo>
                  <a:close/>
                  <a:moveTo>
                    <a:pt x="237908" y="26511"/>
                  </a:moveTo>
                  <a:lnTo>
                    <a:pt x="247073" y="54563"/>
                  </a:lnTo>
                  <a:lnTo>
                    <a:pt x="276604" y="54563"/>
                  </a:lnTo>
                  <a:lnTo>
                    <a:pt x="252666" y="71846"/>
                  </a:lnTo>
                  <a:lnTo>
                    <a:pt x="261832" y="100023"/>
                  </a:lnTo>
                  <a:lnTo>
                    <a:pt x="237908" y="82614"/>
                  </a:lnTo>
                  <a:lnTo>
                    <a:pt x="214109" y="100023"/>
                  </a:lnTo>
                  <a:lnTo>
                    <a:pt x="223149" y="71846"/>
                  </a:lnTo>
                  <a:lnTo>
                    <a:pt x="199350" y="54563"/>
                  </a:lnTo>
                  <a:lnTo>
                    <a:pt x="228868" y="54563"/>
                  </a:lnTo>
                  <a:lnTo>
                    <a:pt x="237908" y="26511"/>
                  </a:lnTo>
                  <a:close/>
                  <a:moveTo>
                    <a:pt x="85649" y="30601"/>
                  </a:moveTo>
                  <a:lnTo>
                    <a:pt x="77518" y="55826"/>
                  </a:lnTo>
                  <a:lnTo>
                    <a:pt x="50867" y="55826"/>
                  </a:lnTo>
                  <a:lnTo>
                    <a:pt x="72380" y="71366"/>
                  </a:lnTo>
                  <a:lnTo>
                    <a:pt x="64249" y="96716"/>
                  </a:lnTo>
                  <a:lnTo>
                    <a:pt x="85649" y="81049"/>
                  </a:lnTo>
                  <a:lnTo>
                    <a:pt x="107174" y="96716"/>
                  </a:lnTo>
                  <a:lnTo>
                    <a:pt x="98918" y="71366"/>
                  </a:lnTo>
                  <a:lnTo>
                    <a:pt x="120431" y="55826"/>
                  </a:lnTo>
                  <a:lnTo>
                    <a:pt x="93905" y="55826"/>
                  </a:lnTo>
                  <a:lnTo>
                    <a:pt x="85649" y="30601"/>
                  </a:lnTo>
                  <a:close/>
                  <a:moveTo>
                    <a:pt x="237908" y="30601"/>
                  </a:moveTo>
                  <a:lnTo>
                    <a:pt x="229777" y="55826"/>
                  </a:lnTo>
                  <a:lnTo>
                    <a:pt x="203239" y="55826"/>
                  </a:lnTo>
                  <a:lnTo>
                    <a:pt x="224639" y="71366"/>
                  </a:lnTo>
                  <a:lnTo>
                    <a:pt x="216508" y="96716"/>
                  </a:lnTo>
                  <a:lnTo>
                    <a:pt x="237908" y="81049"/>
                  </a:lnTo>
                  <a:lnTo>
                    <a:pt x="259433" y="96716"/>
                  </a:lnTo>
                  <a:lnTo>
                    <a:pt x="251177" y="71366"/>
                  </a:lnTo>
                  <a:lnTo>
                    <a:pt x="272690" y="55826"/>
                  </a:lnTo>
                  <a:lnTo>
                    <a:pt x="246164" y="55826"/>
                  </a:lnTo>
                  <a:lnTo>
                    <a:pt x="237908" y="30601"/>
                  </a:lnTo>
                  <a:close/>
                  <a:moveTo>
                    <a:pt x="38557" y="89507"/>
                  </a:moveTo>
                  <a:lnTo>
                    <a:pt x="47723" y="117559"/>
                  </a:lnTo>
                  <a:lnTo>
                    <a:pt x="77240" y="117559"/>
                  </a:lnTo>
                  <a:lnTo>
                    <a:pt x="53316" y="134968"/>
                  </a:lnTo>
                  <a:lnTo>
                    <a:pt x="62482" y="163019"/>
                  </a:lnTo>
                  <a:lnTo>
                    <a:pt x="38557" y="145737"/>
                  </a:lnTo>
                  <a:lnTo>
                    <a:pt x="14759" y="163019"/>
                  </a:lnTo>
                  <a:lnTo>
                    <a:pt x="23798" y="134968"/>
                  </a:lnTo>
                  <a:lnTo>
                    <a:pt x="13" y="117559"/>
                  </a:lnTo>
                  <a:lnTo>
                    <a:pt x="29517" y="117559"/>
                  </a:lnTo>
                  <a:lnTo>
                    <a:pt x="38557" y="89507"/>
                  </a:lnTo>
                  <a:close/>
                  <a:moveTo>
                    <a:pt x="284999" y="89520"/>
                  </a:moveTo>
                  <a:lnTo>
                    <a:pt x="294165" y="117559"/>
                  </a:lnTo>
                  <a:lnTo>
                    <a:pt x="323682" y="117559"/>
                  </a:lnTo>
                  <a:lnTo>
                    <a:pt x="299758" y="134968"/>
                  </a:lnTo>
                  <a:lnTo>
                    <a:pt x="308924" y="163019"/>
                  </a:lnTo>
                  <a:lnTo>
                    <a:pt x="284999" y="145737"/>
                  </a:lnTo>
                  <a:lnTo>
                    <a:pt x="261075" y="163019"/>
                  </a:lnTo>
                  <a:lnTo>
                    <a:pt x="270241" y="134968"/>
                  </a:lnTo>
                  <a:lnTo>
                    <a:pt x="246316" y="117559"/>
                  </a:lnTo>
                  <a:lnTo>
                    <a:pt x="275833" y="117559"/>
                  </a:lnTo>
                  <a:lnTo>
                    <a:pt x="284999" y="89520"/>
                  </a:lnTo>
                  <a:close/>
                  <a:moveTo>
                    <a:pt x="38557" y="93598"/>
                  </a:moveTo>
                  <a:lnTo>
                    <a:pt x="30427" y="118821"/>
                  </a:lnTo>
                  <a:lnTo>
                    <a:pt x="3876" y="118821"/>
                  </a:lnTo>
                  <a:lnTo>
                    <a:pt x="25288" y="134488"/>
                  </a:lnTo>
                  <a:lnTo>
                    <a:pt x="17158" y="159725"/>
                  </a:lnTo>
                  <a:lnTo>
                    <a:pt x="38557" y="144184"/>
                  </a:lnTo>
                  <a:lnTo>
                    <a:pt x="60083" y="159725"/>
                  </a:lnTo>
                  <a:lnTo>
                    <a:pt x="51826" y="134488"/>
                  </a:lnTo>
                  <a:lnTo>
                    <a:pt x="73352" y="118821"/>
                  </a:lnTo>
                  <a:lnTo>
                    <a:pt x="46814" y="118821"/>
                  </a:lnTo>
                  <a:lnTo>
                    <a:pt x="38557" y="93598"/>
                  </a:lnTo>
                  <a:close/>
                  <a:moveTo>
                    <a:pt x="284999" y="93585"/>
                  </a:moveTo>
                  <a:lnTo>
                    <a:pt x="276742" y="118821"/>
                  </a:lnTo>
                  <a:lnTo>
                    <a:pt x="250204" y="118821"/>
                  </a:lnTo>
                  <a:lnTo>
                    <a:pt x="271730" y="134488"/>
                  </a:lnTo>
                  <a:lnTo>
                    <a:pt x="263473" y="159725"/>
                  </a:lnTo>
                  <a:lnTo>
                    <a:pt x="284999" y="144184"/>
                  </a:lnTo>
                  <a:lnTo>
                    <a:pt x="306525" y="159725"/>
                  </a:lnTo>
                  <a:lnTo>
                    <a:pt x="298268" y="134488"/>
                  </a:lnTo>
                  <a:lnTo>
                    <a:pt x="319794" y="118821"/>
                  </a:lnTo>
                  <a:lnTo>
                    <a:pt x="293256" y="118821"/>
                  </a:lnTo>
                  <a:lnTo>
                    <a:pt x="284999" y="93585"/>
                  </a:lnTo>
                  <a:close/>
                  <a:moveTo>
                    <a:pt x="38557" y="175227"/>
                  </a:moveTo>
                  <a:lnTo>
                    <a:pt x="47723" y="203279"/>
                  </a:lnTo>
                  <a:lnTo>
                    <a:pt x="77253" y="203279"/>
                  </a:lnTo>
                  <a:lnTo>
                    <a:pt x="53316" y="220562"/>
                  </a:lnTo>
                  <a:lnTo>
                    <a:pt x="62482" y="248739"/>
                  </a:lnTo>
                  <a:lnTo>
                    <a:pt x="38557" y="231330"/>
                  </a:lnTo>
                  <a:lnTo>
                    <a:pt x="14759" y="248739"/>
                  </a:lnTo>
                  <a:lnTo>
                    <a:pt x="23798" y="220562"/>
                  </a:lnTo>
                  <a:lnTo>
                    <a:pt x="0" y="203279"/>
                  </a:lnTo>
                  <a:lnTo>
                    <a:pt x="29517" y="203279"/>
                  </a:lnTo>
                  <a:lnTo>
                    <a:pt x="38557" y="175227"/>
                  </a:lnTo>
                  <a:close/>
                  <a:moveTo>
                    <a:pt x="284999" y="175240"/>
                  </a:moveTo>
                  <a:lnTo>
                    <a:pt x="294165" y="203279"/>
                  </a:lnTo>
                  <a:lnTo>
                    <a:pt x="323695" y="203279"/>
                  </a:lnTo>
                  <a:lnTo>
                    <a:pt x="299758" y="220562"/>
                  </a:lnTo>
                  <a:lnTo>
                    <a:pt x="308924" y="248739"/>
                  </a:lnTo>
                  <a:lnTo>
                    <a:pt x="284999" y="231330"/>
                  </a:lnTo>
                  <a:lnTo>
                    <a:pt x="261075" y="248739"/>
                  </a:lnTo>
                  <a:lnTo>
                    <a:pt x="270241" y="220562"/>
                  </a:lnTo>
                  <a:lnTo>
                    <a:pt x="246303" y="203279"/>
                  </a:lnTo>
                  <a:lnTo>
                    <a:pt x="275833" y="203279"/>
                  </a:lnTo>
                  <a:lnTo>
                    <a:pt x="284999" y="175240"/>
                  </a:lnTo>
                  <a:close/>
                  <a:moveTo>
                    <a:pt x="38557" y="179318"/>
                  </a:moveTo>
                  <a:lnTo>
                    <a:pt x="30427" y="204541"/>
                  </a:lnTo>
                  <a:lnTo>
                    <a:pt x="3889" y="204541"/>
                  </a:lnTo>
                  <a:lnTo>
                    <a:pt x="25288" y="220082"/>
                  </a:lnTo>
                  <a:lnTo>
                    <a:pt x="17158" y="245432"/>
                  </a:lnTo>
                  <a:lnTo>
                    <a:pt x="38557" y="229765"/>
                  </a:lnTo>
                  <a:lnTo>
                    <a:pt x="60083" y="245432"/>
                  </a:lnTo>
                  <a:lnTo>
                    <a:pt x="51826" y="220082"/>
                  </a:lnTo>
                  <a:lnTo>
                    <a:pt x="73339" y="204541"/>
                  </a:lnTo>
                  <a:lnTo>
                    <a:pt x="46814" y="204541"/>
                  </a:lnTo>
                  <a:lnTo>
                    <a:pt x="38557" y="179318"/>
                  </a:lnTo>
                  <a:close/>
                  <a:moveTo>
                    <a:pt x="284999" y="179305"/>
                  </a:moveTo>
                  <a:lnTo>
                    <a:pt x="276742" y="204541"/>
                  </a:lnTo>
                  <a:lnTo>
                    <a:pt x="250217" y="204541"/>
                  </a:lnTo>
                  <a:lnTo>
                    <a:pt x="271730" y="220082"/>
                  </a:lnTo>
                  <a:lnTo>
                    <a:pt x="263473" y="245432"/>
                  </a:lnTo>
                  <a:lnTo>
                    <a:pt x="284999" y="229765"/>
                  </a:lnTo>
                  <a:lnTo>
                    <a:pt x="306525" y="245432"/>
                  </a:lnTo>
                  <a:lnTo>
                    <a:pt x="298268" y="220082"/>
                  </a:lnTo>
                  <a:lnTo>
                    <a:pt x="319781" y="204541"/>
                  </a:lnTo>
                  <a:lnTo>
                    <a:pt x="293256" y="204541"/>
                  </a:lnTo>
                  <a:lnTo>
                    <a:pt x="284999" y="179305"/>
                  </a:lnTo>
                  <a:close/>
                  <a:moveTo>
                    <a:pt x="85649" y="234310"/>
                  </a:moveTo>
                  <a:lnTo>
                    <a:pt x="94815" y="262487"/>
                  </a:lnTo>
                  <a:lnTo>
                    <a:pt x="124345" y="262487"/>
                  </a:lnTo>
                  <a:lnTo>
                    <a:pt x="100408" y="279770"/>
                  </a:lnTo>
                  <a:lnTo>
                    <a:pt x="109573" y="307822"/>
                  </a:lnTo>
                  <a:lnTo>
                    <a:pt x="85649" y="290539"/>
                  </a:lnTo>
                  <a:lnTo>
                    <a:pt x="61850" y="307822"/>
                  </a:lnTo>
                  <a:lnTo>
                    <a:pt x="70890" y="279783"/>
                  </a:lnTo>
                  <a:lnTo>
                    <a:pt x="46953" y="262487"/>
                  </a:lnTo>
                  <a:lnTo>
                    <a:pt x="76609" y="262487"/>
                  </a:lnTo>
                  <a:lnTo>
                    <a:pt x="85649" y="234310"/>
                  </a:lnTo>
                  <a:close/>
                  <a:moveTo>
                    <a:pt x="237908" y="234310"/>
                  </a:moveTo>
                  <a:lnTo>
                    <a:pt x="247073" y="262487"/>
                  </a:lnTo>
                  <a:lnTo>
                    <a:pt x="276604" y="262487"/>
                  </a:lnTo>
                  <a:lnTo>
                    <a:pt x="252666" y="279770"/>
                  </a:lnTo>
                  <a:lnTo>
                    <a:pt x="261832" y="307822"/>
                  </a:lnTo>
                  <a:lnTo>
                    <a:pt x="237908" y="290539"/>
                  </a:lnTo>
                  <a:lnTo>
                    <a:pt x="214109" y="307822"/>
                  </a:lnTo>
                  <a:lnTo>
                    <a:pt x="223149" y="279770"/>
                  </a:lnTo>
                  <a:lnTo>
                    <a:pt x="199350" y="262487"/>
                  </a:lnTo>
                  <a:lnTo>
                    <a:pt x="228868" y="262487"/>
                  </a:lnTo>
                  <a:lnTo>
                    <a:pt x="237908" y="234310"/>
                  </a:lnTo>
                  <a:close/>
                  <a:moveTo>
                    <a:pt x="85649" y="238413"/>
                  </a:moveTo>
                  <a:lnTo>
                    <a:pt x="77518" y="263750"/>
                  </a:lnTo>
                  <a:lnTo>
                    <a:pt x="50867" y="263750"/>
                  </a:lnTo>
                  <a:lnTo>
                    <a:pt x="72380" y="279291"/>
                  </a:lnTo>
                  <a:lnTo>
                    <a:pt x="64249" y="304527"/>
                  </a:lnTo>
                  <a:lnTo>
                    <a:pt x="85649" y="288986"/>
                  </a:lnTo>
                  <a:lnTo>
                    <a:pt x="107174" y="304527"/>
                  </a:lnTo>
                  <a:lnTo>
                    <a:pt x="98918" y="279291"/>
                  </a:lnTo>
                  <a:lnTo>
                    <a:pt x="120431" y="263750"/>
                  </a:lnTo>
                  <a:lnTo>
                    <a:pt x="93905" y="263750"/>
                  </a:lnTo>
                  <a:lnTo>
                    <a:pt x="85649" y="238413"/>
                  </a:lnTo>
                  <a:close/>
                  <a:moveTo>
                    <a:pt x="237908" y="238413"/>
                  </a:moveTo>
                  <a:lnTo>
                    <a:pt x="229777" y="263750"/>
                  </a:lnTo>
                  <a:lnTo>
                    <a:pt x="203239" y="263750"/>
                  </a:lnTo>
                  <a:lnTo>
                    <a:pt x="224639" y="279291"/>
                  </a:lnTo>
                  <a:lnTo>
                    <a:pt x="216508" y="304527"/>
                  </a:lnTo>
                  <a:lnTo>
                    <a:pt x="237908" y="288986"/>
                  </a:lnTo>
                  <a:lnTo>
                    <a:pt x="259433" y="304527"/>
                  </a:lnTo>
                  <a:lnTo>
                    <a:pt x="251177" y="279291"/>
                  </a:lnTo>
                  <a:lnTo>
                    <a:pt x="272690" y="263750"/>
                  </a:lnTo>
                  <a:lnTo>
                    <a:pt x="246164" y="263750"/>
                  </a:lnTo>
                  <a:lnTo>
                    <a:pt x="237908" y="238413"/>
                  </a:lnTo>
                  <a:close/>
                  <a:moveTo>
                    <a:pt x="161778" y="264735"/>
                  </a:moveTo>
                  <a:lnTo>
                    <a:pt x="170944" y="292786"/>
                  </a:lnTo>
                  <a:lnTo>
                    <a:pt x="200474" y="292786"/>
                  </a:lnTo>
                  <a:lnTo>
                    <a:pt x="176537" y="310069"/>
                  </a:lnTo>
                  <a:lnTo>
                    <a:pt x="185703" y="338247"/>
                  </a:lnTo>
                  <a:lnTo>
                    <a:pt x="161778" y="320838"/>
                  </a:lnTo>
                  <a:lnTo>
                    <a:pt x="137980" y="338247"/>
                  </a:lnTo>
                  <a:lnTo>
                    <a:pt x="147019" y="310069"/>
                  </a:lnTo>
                  <a:lnTo>
                    <a:pt x="123221" y="292786"/>
                  </a:lnTo>
                  <a:lnTo>
                    <a:pt x="152739" y="292786"/>
                  </a:lnTo>
                  <a:lnTo>
                    <a:pt x="161778" y="264735"/>
                  </a:lnTo>
                  <a:close/>
                  <a:moveTo>
                    <a:pt x="161778" y="268825"/>
                  </a:moveTo>
                  <a:lnTo>
                    <a:pt x="153648" y="294049"/>
                  </a:lnTo>
                  <a:lnTo>
                    <a:pt x="127110" y="294049"/>
                  </a:lnTo>
                  <a:lnTo>
                    <a:pt x="148509" y="309589"/>
                  </a:lnTo>
                  <a:lnTo>
                    <a:pt x="140379" y="334939"/>
                  </a:lnTo>
                  <a:lnTo>
                    <a:pt x="161778" y="319272"/>
                  </a:lnTo>
                  <a:lnTo>
                    <a:pt x="183304" y="334939"/>
                  </a:lnTo>
                  <a:lnTo>
                    <a:pt x="175047" y="309589"/>
                  </a:lnTo>
                  <a:lnTo>
                    <a:pt x="196560" y="294049"/>
                  </a:lnTo>
                  <a:lnTo>
                    <a:pt x="170035" y="294049"/>
                  </a:lnTo>
                  <a:lnTo>
                    <a:pt x="161778" y="268825"/>
                  </a:lnTo>
                  <a:close/>
                </a:path>
              </a:pathLst>
            </a:custGeom>
            <a:solidFill>
              <a:srgbClr val="000000"/>
            </a:solidFill>
            <a:ln w="1262" cap="flat">
              <a:noFill/>
              <a:prstDash val="solid"/>
              <a:miter/>
            </a:ln>
          </p:spPr>
          <p:txBody>
            <a:bodyPr rtlCol="0" anchor="ctr"/>
            <a:lstStyle/>
            <a:p>
              <a:endParaRPr lang="en-QA"/>
            </a:p>
          </p:txBody>
        </p:sp>
      </p:grpSp>
      <p:grpSp>
        <p:nvGrpSpPr>
          <p:cNvPr id="9639" name="Graphic 2">
            <a:extLst>
              <a:ext uri="{FF2B5EF4-FFF2-40B4-BE49-F238E27FC236}">
                <a16:creationId xmlns:a16="http://schemas.microsoft.com/office/drawing/2014/main" id="{A0148AC4-72A5-BC0B-B75F-DE66FD8EBBAA}"/>
              </a:ext>
            </a:extLst>
          </p:cNvPr>
          <p:cNvGrpSpPr/>
          <p:nvPr/>
        </p:nvGrpSpPr>
        <p:grpSpPr>
          <a:xfrm>
            <a:off x="4984902" y="4590899"/>
            <a:ext cx="855664" cy="570429"/>
            <a:chOff x="4122860" y="7274619"/>
            <a:chExt cx="647668" cy="431768"/>
          </a:xfrm>
        </p:grpSpPr>
        <p:sp>
          <p:nvSpPr>
            <p:cNvPr id="9640" name="Freeform 9639">
              <a:extLst>
                <a:ext uri="{FF2B5EF4-FFF2-40B4-BE49-F238E27FC236}">
                  <a16:creationId xmlns:a16="http://schemas.microsoft.com/office/drawing/2014/main" id="{263DA7EF-CCE3-31B0-B876-D6CB64C44ED4}"/>
                </a:ext>
              </a:extLst>
            </p:cNvPr>
            <p:cNvSpPr/>
            <p:nvPr/>
          </p:nvSpPr>
          <p:spPr>
            <a:xfrm>
              <a:off x="4122860" y="7274619"/>
              <a:ext cx="647668" cy="431743"/>
            </a:xfrm>
            <a:custGeom>
              <a:avLst/>
              <a:gdLst>
                <a:gd name="connsiteX0" fmla="*/ 0 w 647668"/>
                <a:gd name="connsiteY0" fmla="*/ 0 h 431743"/>
                <a:gd name="connsiteX1" fmla="*/ 647668 w 647668"/>
                <a:gd name="connsiteY1" fmla="*/ 0 h 431743"/>
                <a:gd name="connsiteX2" fmla="*/ 647668 w 647668"/>
                <a:gd name="connsiteY2" fmla="*/ 431743 h 431743"/>
                <a:gd name="connsiteX3" fmla="*/ 0 w 647668"/>
                <a:gd name="connsiteY3" fmla="*/ 431743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3"/>
                  </a:lnTo>
                  <a:lnTo>
                    <a:pt x="0" y="431743"/>
                  </a:lnTo>
                  <a:lnTo>
                    <a:pt x="0" y="0"/>
                  </a:lnTo>
                  <a:close/>
                </a:path>
              </a:pathLst>
            </a:custGeom>
            <a:solidFill>
              <a:srgbClr val="FFFFFF"/>
            </a:solidFill>
            <a:ln w="1262" cap="flat">
              <a:noFill/>
              <a:prstDash val="solid"/>
              <a:miter/>
            </a:ln>
          </p:spPr>
          <p:txBody>
            <a:bodyPr rtlCol="0" anchor="ctr"/>
            <a:lstStyle/>
            <a:p>
              <a:endParaRPr lang="en-QA"/>
            </a:p>
          </p:txBody>
        </p:sp>
        <p:sp>
          <p:nvSpPr>
            <p:cNvPr id="9641" name="Freeform 9640">
              <a:extLst>
                <a:ext uri="{FF2B5EF4-FFF2-40B4-BE49-F238E27FC236}">
                  <a16:creationId xmlns:a16="http://schemas.microsoft.com/office/drawing/2014/main" id="{7C050E83-AB1E-12D8-8207-988AB29B6AC2}"/>
                </a:ext>
              </a:extLst>
            </p:cNvPr>
            <p:cNvSpPr/>
            <p:nvPr/>
          </p:nvSpPr>
          <p:spPr>
            <a:xfrm>
              <a:off x="4122860" y="7434179"/>
              <a:ext cx="647668" cy="112635"/>
            </a:xfrm>
            <a:custGeom>
              <a:avLst/>
              <a:gdLst>
                <a:gd name="connsiteX0" fmla="*/ 0 w 647668"/>
                <a:gd name="connsiteY0" fmla="*/ 0 h 112635"/>
                <a:gd name="connsiteX1" fmla="*/ 647668 w 647668"/>
                <a:gd name="connsiteY1" fmla="*/ 0 h 112635"/>
                <a:gd name="connsiteX2" fmla="*/ 647668 w 647668"/>
                <a:gd name="connsiteY2" fmla="*/ 112636 h 112635"/>
                <a:gd name="connsiteX3" fmla="*/ 0 w 647668"/>
                <a:gd name="connsiteY3" fmla="*/ 112636 h 112635"/>
                <a:gd name="connsiteX4" fmla="*/ 0 w 647668"/>
                <a:gd name="connsiteY4" fmla="*/ 0 h 112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12635">
                  <a:moveTo>
                    <a:pt x="0" y="0"/>
                  </a:moveTo>
                  <a:lnTo>
                    <a:pt x="647668" y="0"/>
                  </a:lnTo>
                  <a:lnTo>
                    <a:pt x="647668" y="112636"/>
                  </a:lnTo>
                  <a:lnTo>
                    <a:pt x="0" y="112636"/>
                  </a:lnTo>
                  <a:lnTo>
                    <a:pt x="0" y="0"/>
                  </a:lnTo>
                  <a:close/>
                </a:path>
              </a:pathLst>
            </a:custGeom>
            <a:solidFill>
              <a:srgbClr val="D80027"/>
            </a:solidFill>
            <a:ln w="1262" cap="flat">
              <a:noFill/>
              <a:prstDash val="solid"/>
              <a:miter/>
            </a:ln>
          </p:spPr>
          <p:txBody>
            <a:bodyPr rtlCol="0" anchor="ctr"/>
            <a:lstStyle/>
            <a:p>
              <a:endParaRPr lang="en-QA"/>
            </a:p>
          </p:txBody>
        </p:sp>
        <p:sp>
          <p:nvSpPr>
            <p:cNvPr id="9642" name="Freeform 9641">
              <a:extLst>
                <a:ext uri="{FF2B5EF4-FFF2-40B4-BE49-F238E27FC236}">
                  <a16:creationId xmlns:a16="http://schemas.microsoft.com/office/drawing/2014/main" id="{70AC422E-EA5F-304A-2998-3D9933959026}"/>
                </a:ext>
              </a:extLst>
            </p:cNvPr>
            <p:cNvSpPr/>
            <p:nvPr/>
          </p:nvSpPr>
          <p:spPr>
            <a:xfrm>
              <a:off x="4122860" y="7274619"/>
              <a:ext cx="647668" cy="431768"/>
            </a:xfrm>
            <a:custGeom>
              <a:avLst/>
              <a:gdLst>
                <a:gd name="connsiteX0" fmla="*/ 0 w 647668"/>
                <a:gd name="connsiteY0" fmla="*/ 337893 h 431768"/>
                <a:gd name="connsiteX1" fmla="*/ 647668 w 647668"/>
                <a:gd name="connsiteY1" fmla="*/ 337893 h 431768"/>
                <a:gd name="connsiteX2" fmla="*/ 647668 w 647668"/>
                <a:gd name="connsiteY2" fmla="*/ 431769 h 431768"/>
                <a:gd name="connsiteX3" fmla="*/ 0 w 647668"/>
                <a:gd name="connsiteY3" fmla="*/ 431769 h 431768"/>
                <a:gd name="connsiteX4" fmla="*/ 0 w 647668"/>
                <a:gd name="connsiteY4" fmla="*/ 337893 h 431768"/>
                <a:gd name="connsiteX5" fmla="*/ 0 w 647668"/>
                <a:gd name="connsiteY5" fmla="*/ 0 h 431768"/>
                <a:gd name="connsiteX6" fmla="*/ 647668 w 647668"/>
                <a:gd name="connsiteY6" fmla="*/ 0 h 431768"/>
                <a:gd name="connsiteX7" fmla="*/ 647668 w 647668"/>
                <a:gd name="connsiteY7" fmla="*/ 93863 h 431768"/>
                <a:gd name="connsiteX8" fmla="*/ 0 w 647668"/>
                <a:gd name="connsiteY8" fmla="*/ 93863 h 431768"/>
                <a:gd name="connsiteX9" fmla="*/ 0 w 647668"/>
                <a:gd name="connsiteY9" fmla="*/ 0 h 431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68">
                  <a:moveTo>
                    <a:pt x="0" y="337893"/>
                  </a:moveTo>
                  <a:lnTo>
                    <a:pt x="647668" y="337893"/>
                  </a:lnTo>
                  <a:lnTo>
                    <a:pt x="647668" y="431769"/>
                  </a:lnTo>
                  <a:lnTo>
                    <a:pt x="0" y="431769"/>
                  </a:lnTo>
                  <a:lnTo>
                    <a:pt x="0" y="337893"/>
                  </a:lnTo>
                  <a:close/>
                  <a:moveTo>
                    <a:pt x="0" y="0"/>
                  </a:moveTo>
                  <a:lnTo>
                    <a:pt x="647668" y="0"/>
                  </a:lnTo>
                  <a:lnTo>
                    <a:pt x="647668" y="93863"/>
                  </a:lnTo>
                  <a:lnTo>
                    <a:pt x="0" y="93863"/>
                  </a:lnTo>
                  <a:lnTo>
                    <a:pt x="0" y="0"/>
                  </a:lnTo>
                  <a:close/>
                </a:path>
              </a:pathLst>
            </a:custGeom>
            <a:solidFill>
              <a:srgbClr val="0052B4"/>
            </a:solidFill>
            <a:ln w="1262" cap="flat">
              <a:noFill/>
              <a:prstDash val="solid"/>
              <a:miter/>
            </a:ln>
          </p:spPr>
          <p:txBody>
            <a:bodyPr rtlCol="0" anchor="ctr"/>
            <a:lstStyle/>
            <a:p>
              <a:endParaRPr lang="en-QA"/>
            </a:p>
          </p:txBody>
        </p:sp>
      </p:grpSp>
      <p:grpSp>
        <p:nvGrpSpPr>
          <p:cNvPr id="9643" name="Graphic 2">
            <a:extLst>
              <a:ext uri="{FF2B5EF4-FFF2-40B4-BE49-F238E27FC236}">
                <a16:creationId xmlns:a16="http://schemas.microsoft.com/office/drawing/2014/main" id="{328FF726-8204-7EFE-F199-3678DCEF70A0}"/>
              </a:ext>
            </a:extLst>
          </p:cNvPr>
          <p:cNvGrpSpPr/>
          <p:nvPr/>
        </p:nvGrpSpPr>
        <p:grpSpPr>
          <a:xfrm>
            <a:off x="3628849" y="9944626"/>
            <a:ext cx="855664" cy="570396"/>
            <a:chOff x="3096439" y="11326953"/>
            <a:chExt cx="647668" cy="431743"/>
          </a:xfrm>
        </p:grpSpPr>
        <p:sp>
          <p:nvSpPr>
            <p:cNvPr id="9644" name="Freeform 9643">
              <a:extLst>
                <a:ext uri="{FF2B5EF4-FFF2-40B4-BE49-F238E27FC236}">
                  <a16:creationId xmlns:a16="http://schemas.microsoft.com/office/drawing/2014/main" id="{A023824C-8CC9-58C1-1B5A-7E85EDD46A0C}"/>
                </a:ext>
              </a:extLst>
            </p:cNvPr>
            <p:cNvSpPr/>
            <p:nvPr/>
          </p:nvSpPr>
          <p:spPr>
            <a:xfrm>
              <a:off x="3096439" y="11326953"/>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DA44"/>
            </a:solidFill>
            <a:ln w="1262" cap="flat">
              <a:noFill/>
              <a:prstDash val="solid"/>
              <a:miter/>
            </a:ln>
          </p:spPr>
          <p:txBody>
            <a:bodyPr rtlCol="0" anchor="ctr"/>
            <a:lstStyle/>
            <a:p>
              <a:endParaRPr lang="en-QA"/>
            </a:p>
          </p:txBody>
        </p:sp>
        <p:sp>
          <p:nvSpPr>
            <p:cNvPr id="9645" name="Freeform 9644">
              <a:extLst>
                <a:ext uri="{FF2B5EF4-FFF2-40B4-BE49-F238E27FC236}">
                  <a16:creationId xmlns:a16="http://schemas.microsoft.com/office/drawing/2014/main" id="{5A4F34E1-77A8-5E95-9B96-C6027092BC38}"/>
                </a:ext>
              </a:extLst>
            </p:cNvPr>
            <p:cNvSpPr/>
            <p:nvPr/>
          </p:nvSpPr>
          <p:spPr>
            <a:xfrm>
              <a:off x="3096439" y="11652992"/>
              <a:ext cx="647668" cy="105705"/>
            </a:xfrm>
            <a:custGeom>
              <a:avLst/>
              <a:gdLst>
                <a:gd name="connsiteX0" fmla="*/ 0 w 647668"/>
                <a:gd name="connsiteY0" fmla="*/ 0 h 105705"/>
                <a:gd name="connsiteX1" fmla="*/ 647668 w 647668"/>
                <a:gd name="connsiteY1" fmla="*/ 0 h 105705"/>
                <a:gd name="connsiteX2" fmla="*/ 647668 w 647668"/>
                <a:gd name="connsiteY2" fmla="*/ 105705 h 105705"/>
                <a:gd name="connsiteX3" fmla="*/ 0 w 647668"/>
                <a:gd name="connsiteY3" fmla="*/ 105705 h 105705"/>
                <a:gd name="connsiteX4" fmla="*/ 0 w 647668"/>
                <a:gd name="connsiteY4" fmla="*/ 0 h 105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05705">
                  <a:moveTo>
                    <a:pt x="0" y="0"/>
                  </a:moveTo>
                  <a:lnTo>
                    <a:pt x="647668" y="0"/>
                  </a:lnTo>
                  <a:lnTo>
                    <a:pt x="647668" y="105705"/>
                  </a:lnTo>
                  <a:lnTo>
                    <a:pt x="0" y="105705"/>
                  </a:lnTo>
                  <a:lnTo>
                    <a:pt x="0" y="0"/>
                  </a:lnTo>
                  <a:close/>
                </a:path>
              </a:pathLst>
            </a:custGeom>
            <a:solidFill>
              <a:srgbClr val="D80027"/>
            </a:solidFill>
            <a:ln w="1262" cap="flat">
              <a:noFill/>
              <a:prstDash val="solid"/>
              <a:miter/>
            </a:ln>
          </p:spPr>
          <p:txBody>
            <a:bodyPr rtlCol="0" anchor="ctr"/>
            <a:lstStyle/>
            <a:p>
              <a:endParaRPr lang="en-QA"/>
            </a:p>
          </p:txBody>
        </p:sp>
        <p:sp>
          <p:nvSpPr>
            <p:cNvPr id="9646" name="Freeform 9645">
              <a:extLst>
                <a:ext uri="{FF2B5EF4-FFF2-40B4-BE49-F238E27FC236}">
                  <a16:creationId xmlns:a16="http://schemas.microsoft.com/office/drawing/2014/main" id="{9D560715-065A-2DED-9365-47E7915BEA8F}"/>
                </a:ext>
              </a:extLst>
            </p:cNvPr>
            <p:cNvSpPr/>
            <p:nvPr/>
          </p:nvSpPr>
          <p:spPr>
            <a:xfrm>
              <a:off x="3096439" y="11542819"/>
              <a:ext cx="647668" cy="110172"/>
            </a:xfrm>
            <a:custGeom>
              <a:avLst/>
              <a:gdLst>
                <a:gd name="connsiteX0" fmla="*/ 0 w 647668"/>
                <a:gd name="connsiteY0" fmla="*/ 0 h 110172"/>
                <a:gd name="connsiteX1" fmla="*/ 647668 w 647668"/>
                <a:gd name="connsiteY1" fmla="*/ 0 h 110172"/>
                <a:gd name="connsiteX2" fmla="*/ 647668 w 647668"/>
                <a:gd name="connsiteY2" fmla="*/ 110173 h 110172"/>
                <a:gd name="connsiteX3" fmla="*/ 0 w 647668"/>
                <a:gd name="connsiteY3" fmla="*/ 110173 h 110172"/>
                <a:gd name="connsiteX4" fmla="*/ 0 w 647668"/>
                <a:gd name="connsiteY4" fmla="*/ 0 h 110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10172">
                  <a:moveTo>
                    <a:pt x="0" y="0"/>
                  </a:moveTo>
                  <a:lnTo>
                    <a:pt x="647668" y="0"/>
                  </a:lnTo>
                  <a:lnTo>
                    <a:pt x="647668" y="110173"/>
                  </a:lnTo>
                  <a:lnTo>
                    <a:pt x="0" y="110173"/>
                  </a:lnTo>
                  <a:lnTo>
                    <a:pt x="0" y="0"/>
                  </a:lnTo>
                  <a:close/>
                </a:path>
              </a:pathLst>
            </a:custGeom>
            <a:solidFill>
              <a:srgbClr val="0052B4"/>
            </a:solidFill>
            <a:ln w="1262" cap="flat">
              <a:noFill/>
              <a:prstDash val="solid"/>
              <a:miter/>
            </a:ln>
          </p:spPr>
          <p:txBody>
            <a:bodyPr rtlCol="0" anchor="ctr"/>
            <a:lstStyle/>
            <a:p>
              <a:endParaRPr lang="en-QA"/>
            </a:p>
          </p:txBody>
        </p:sp>
      </p:grpSp>
      <p:grpSp>
        <p:nvGrpSpPr>
          <p:cNvPr id="9664" name="Graphic 2">
            <a:extLst>
              <a:ext uri="{FF2B5EF4-FFF2-40B4-BE49-F238E27FC236}">
                <a16:creationId xmlns:a16="http://schemas.microsoft.com/office/drawing/2014/main" id="{18A21E4D-2579-942E-0E6C-FC5902F59664}"/>
              </a:ext>
            </a:extLst>
          </p:cNvPr>
          <p:cNvGrpSpPr/>
          <p:nvPr/>
        </p:nvGrpSpPr>
        <p:grpSpPr>
          <a:xfrm>
            <a:off x="3628849" y="8873834"/>
            <a:ext cx="855664" cy="570429"/>
            <a:chOff x="3096439" y="10516451"/>
            <a:chExt cx="647668" cy="431768"/>
          </a:xfrm>
        </p:grpSpPr>
        <p:sp>
          <p:nvSpPr>
            <p:cNvPr id="9665" name="Freeform 9664">
              <a:extLst>
                <a:ext uri="{FF2B5EF4-FFF2-40B4-BE49-F238E27FC236}">
                  <a16:creationId xmlns:a16="http://schemas.microsoft.com/office/drawing/2014/main" id="{896AAA67-87C0-BC62-6D7A-86CA6A5D21D3}"/>
                </a:ext>
              </a:extLst>
            </p:cNvPr>
            <p:cNvSpPr/>
            <p:nvPr/>
          </p:nvSpPr>
          <p:spPr>
            <a:xfrm>
              <a:off x="3096439" y="10516451"/>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FFFF"/>
            </a:solidFill>
            <a:ln w="1262" cap="flat">
              <a:noFill/>
              <a:prstDash val="solid"/>
              <a:miter/>
            </a:ln>
          </p:spPr>
          <p:txBody>
            <a:bodyPr rtlCol="0" anchor="ctr"/>
            <a:lstStyle/>
            <a:p>
              <a:endParaRPr lang="en-QA"/>
            </a:p>
          </p:txBody>
        </p:sp>
        <p:sp>
          <p:nvSpPr>
            <p:cNvPr id="9666" name="Freeform 9665">
              <a:extLst>
                <a:ext uri="{FF2B5EF4-FFF2-40B4-BE49-F238E27FC236}">
                  <a16:creationId xmlns:a16="http://schemas.microsoft.com/office/drawing/2014/main" id="{508BF073-57CD-45C6-EC8F-B019955461F7}"/>
                </a:ext>
              </a:extLst>
            </p:cNvPr>
            <p:cNvSpPr/>
            <p:nvPr/>
          </p:nvSpPr>
          <p:spPr>
            <a:xfrm>
              <a:off x="3514141" y="10516451"/>
              <a:ext cx="229966" cy="431768"/>
            </a:xfrm>
            <a:custGeom>
              <a:avLst/>
              <a:gdLst>
                <a:gd name="connsiteX0" fmla="*/ 0 w 229966"/>
                <a:gd name="connsiteY0" fmla="*/ 0 h 431768"/>
                <a:gd name="connsiteX1" fmla="*/ 229966 w 229966"/>
                <a:gd name="connsiteY1" fmla="*/ 0 h 431768"/>
                <a:gd name="connsiteX2" fmla="*/ 229966 w 229966"/>
                <a:gd name="connsiteY2" fmla="*/ 431769 h 431768"/>
                <a:gd name="connsiteX3" fmla="*/ 0 w 229966"/>
                <a:gd name="connsiteY3" fmla="*/ 431769 h 431768"/>
                <a:gd name="connsiteX4" fmla="*/ 0 w 229966"/>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966" h="431768">
                  <a:moveTo>
                    <a:pt x="0" y="0"/>
                  </a:moveTo>
                  <a:lnTo>
                    <a:pt x="229966" y="0"/>
                  </a:lnTo>
                  <a:lnTo>
                    <a:pt x="229966" y="431769"/>
                  </a:lnTo>
                  <a:lnTo>
                    <a:pt x="0" y="431769"/>
                  </a:lnTo>
                  <a:lnTo>
                    <a:pt x="0" y="0"/>
                  </a:lnTo>
                  <a:close/>
                </a:path>
              </a:pathLst>
            </a:custGeom>
            <a:solidFill>
              <a:srgbClr val="009E60"/>
            </a:solidFill>
            <a:ln w="1262" cap="flat">
              <a:noFill/>
              <a:prstDash val="solid"/>
              <a:miter/>
            </a:ln>
          </p:spPr>
          <p:txBody>
            <a:bodyPr rtlCol="0" anchor="ctr"/>
            <a:lstStyle/>
            <a:p>
              <a:endParaRPr lang="en-QA"/>
            </a:p>
          </p:txBody>
        </p:sp>
        <p:sp>
          <p:nvSpPr>
            <p:cNvPr id="9667" name="Freeform 9666">
              <a:extLst>
                <a:ext uri="{FF2B5EF4-FFF2-40B4-BE49-F238E27FC236}">
                  <a16:creationId xmlns:a16="http://schemas.microsoft.com/office/drawing/2014/main" id="{D4560119-56CD-D2A7-0AC5-0DF95BF77B1E}"/>
                </a:ext>
              </a:extLst>
            </p:cNvPr>
            <p:cNvSpPr/>
            <p:nvPr/>
          </p:nvSpPr>
          <p:spPr>
            <a:xfrm>
              <a:off x="3096439" y="10516451"/>
              <a:ext cx="229966" cy="431768"/>
            </a:xfrm>
            <a:custGeom>
              <a:avLst/>
              <a:gdLst>
                <a:gd name="connsiteX0" fmla="*/ 0 w 229966"/>
                <a:gd name="connsiteY0" fmla="*/ 0 h 431768"/>
                <a:gd name="connsiteX1" fmla="*/ 229966 w 229966"/>
                <a:gd name="connsiteY1" fmla="*/ 0 h 431768"/>
                <a:gd name="connsiteX2" fmla="*/ 229966 w 229966"/>
                <a:gd name="connsiteY2" fmla="*/ 431769 h 431768"/>
                <a:gd name="connsiteX3" fmla="*/ 0 w 229966"/>
                <a:gd name="connsiteY3" fmla="*/ 431769 h 431768"/>
                <a:gd name="connsiteX4" fmla="*/ 0 w 229966"/>
                <a:gd name="connsiteY4" fmla="*/ 0 h 431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966" h="431768">
                  <a:moveTo>
                    <a:pt x="0" y="0"/>
                  </a:moveTo>
                  <a:lnTo>
                    <a:pt x="229966" y="0"/>
                  </a:lnTo>
                  <a:lnTo>
                    <a:pt x="229966" y="431769"/>
                  </a:lnTo>
                  <a:lnTo>
                    <a:pt x="0" y="431769"/>
                  </a:lnTo>
                  <a:lnTo>
                    <a:pt x="0" y="0"/>
                  </a:lnTo>
                  <a:close/>
                </a:path>
              </a:pathLst>
            </a:custGeom>
            <a:solidFill>
              <a:srgbClr val="F77F00"/>
            </a:solidFill>
            <a:ln w="1262" cap="flat">
              <a:noFill/>
              <a:prstDash val="solid"/>
              <a:miter/>
            </a:ln>
          </p:spPr>
          <p:txBody>
            <a:bodyPr rtlCol="0" anchor="ctr"/>
            <a:lstStyle/>
            <a:p>
              <a:endParaRPr lang="en-QA"/>
            </a:p>
          </p:txBody>
        </p:sp>
      </p:grpSp>
      <p:grpSp>
        <p:nvGrpSpPr>
          <p:cNvPr id="9671" name="Graphic 2">
            <a:extLst>
              <a:ext uri="{FF2B5EF4-FFF2-40B4-BE49-F238E27FC236}">
                <a16:creationId xmlns:a16="http://schemas.microsoft.com/office/drawing/2014/main" id="{499649F6-3D33-2752-9ECC-BC6FAD2528A0}"/>
              </a:ext>
            </a:extLst>
          </p:cNvPr>
          <p:cNvGrpSpPr/>
          <p:nvPr/>
        </p:nvGrpSpPr>
        <p:grpSpPr>
          <a:xfrm>
            <a:off x="3628849" y="11015385"/>
            <a:ext cx="855664" cy="570413"/>
            <a:chOff x="3096439" y="12137430"/>
            <a:chExt cx="647668" cy="431756"/>
          </a:xfrm>
        </p:grpSpPr>
        <p:sp>
          <p:nvSpPr>
            <p:cNvPr id="9672" name="Freeform 9671">
              <a:extLst>
                <a:ext uri="{FF2B5EF4-FFF2-40B4-BE49-F238E27FC236}">
                  <a16:creationId xmlns:a16="http://schemas.microsoft.com/office/drawing/2014/main" id="{F32EC8AA-0964-5571-0C7B-1D2AA939A260}"/>
                </a:ext>
              </a:extLst>
            </p:cNvPr>
            <p:cNvSpPr/>
            <p:nvPr/>
          </p:nvSpPr>
          <p:spPr>
            <a:xfrm>
              <a:off x="3096439" y="12137430"/>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A1A35"/>
            </a:solidFill>
            <a:ln w="1262" cap="flat">
              <a:noFill/>
              <a:prstDash val="solid"/>
              <a:miter/>
            </a:ln>
          </p:spPr>
          <p:txBody>
            <a:bodyPr rtlCol="0" anchor="ctr"/>
            <a:lstStyle/>
            <a:p>
              <a:endParaRPr lang="en-QA"/>
            </a:p>
          </p:txBody>
        </p:sp>
        <p:sp>
          <p:nvSpPr>
            <p:cNvPr id="9673" name="Freeform 9672">
              <a:extLst>
                <a:ext uri="{FF2B5EF4-FFF2-40B4-BE49-F238E27FC236}">
                  <a16:creationId xmlns:a16="http://schemas.microsoft.com/office/drawing/2014/main" id="{0F19D19C-11D2-886D-B6AE-F40B373ED060}"/>
                </a:ext>
              </a:extLst>
            </p:cNvPr>
            <p:cNvSpPr/>
            <p:nvPr/>
          </p:nvSpPr>
          <p:spPr>
            <a:xfrm>
              <a:off x="3096439" y="12137430"/>
              <a:ext cx="560214" cy="430910"/>
            </a:xfrm>
            <a:custGeom>
              <a:avLst/>
              <a:gdLst>
                <a:gd name="connsiteX0" fmla="*/ 560214 w 560214"/>
                <a:gd name="connsiteY0" fmla="*/ 0 h 430910"/>
                <a:gd name="connsiteX1" fmla="*/ 129281 w 560214"/>
                <a:gd name="connsiteY1" fmla="*/ 430910 h 430910"/>
                <a:gd name="connsiteX2" fmla="*/ 0 w 560214"/>
                <a:gd name="connsiteY2" fmla="*/ 430910 h 430910"/>
                <a:gd name="connsiteX3" fmla="*/ 0 w 560214"/>
                <a:gd name="connsiteY3" fmla="*/ 0 h 430910"/>
                <a:gd name="connsiteX4" fmla="*/ 560214 w 560214"/>
                <a:gd name="connsiteY4" fmla="*/ 0 h 430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0214" h="430910">
                  <a:moveTo>
                    <a:pt x="560214" y="0"/>
                  </a:moveTo>
                  <a:lnTo>
                    <a:pt x="129281" y="430910"/>
                  </a:lnTo>
                  <a:lnTo>
                    <a:pt x="0" y="430910"/>
                  </a:lnTo>
                  <a:lnTo>
                    <a:pt x="0" y="0"/>
                  </a:lnTo>
                  <a:lnTo>
                    <a:pt x="560214" y="0"/>
                  </a:lnTo>
                  <a:close/>
                </a:path>
              </a:pathLst>
            </a:custGeom>
            <a:solidFill>
              <a:srgbClr val="009543"/>
            </a:solidFill>
            <a:ln w="1262" cap="flat">
              <a:noFill/>
              <a:prstDash val="solid"/>
              <a:miter/>
            </a:ln>
          </p:spPr>
          <p:txBody>
            <a:bodyPr rtlCol="0" anchor="ctr"/>
            <a:lstStyle/>
            <a:p>
              <a:endParaRPr lang="en-QA"/>
            </a:p>
          </p:txBody>
        </p:sp>
        <p:sp>
          <p:nvSpPr>
            <p:cNvPr id="9674" name="Freeform 9673">
              <a:extLst>
                <a:ext uri="{FF2B5EF4-FFF2-40B4-BE49-F238E27FC236}">
                  <a16:creationId xmlns:a16="http://schemas.microsoft.com/office/drawing/2014/main" id="{B0CF52FF-1C0C-19DC-9C33-6189BE767234}"/>
                </a:ext>
              </a:extLst>
            </p:cNvPr>
            <p:cNvSpPr/>
            <p:nvPr/>
          </p:nvSpPr>
          <p:spPr>
            <a:xfrm>
              <a:off x="3111438" y="12137430"/>
              <a:ext cx="616408" cy="430910"/>
            </a:xfrm>
            <a:custGeom>
              <a:avLst/>
              <a:gdLst>
                <a:gd name="connsiteX0" fmla="*/ 616409 w 616408"/>
                <a:gd name="connsiteY0" fmla="*/ 0 h 430910"/>
                <a:gd name="connsiteX1" fmla="*/ 185488 w 616408"/>
                <a:gd name="connsiteY1" fmla="*/ 430910 h 430910"/>
                <a:gd name="connsiteX2" fmla="*/ 0 w 616408"/>
                <a:gd name="connsiteY2" fmla="*/ 430910 h 430910"/>
                <a:gd name="connsiteX3" fmla="*/ 430920 w 616408"/>
                <a:gd name="connsiteY3" fmla="*/ 0 h 430910"/>
                <a:gd name="connsiteX4" fmla="*/ 616409 w 616408"/>
                <a:gd name="connsiteY4" fmla="*/ 0 h 430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408" h="430910">
                  <a:moveTo>
                    <a:pt x="616409" y="0"/>
                  </a:moveTo>
                  <a:lnTo>
                    <a:pt x="185488" y="430910"/>
                  </a:lnTo>
                  <a:lnTo>
                    <a:pt x="0" y="430910"/>
                  </a:lnTo>
                  <a:lnTo>
                    <a:pt x="430920" y="0"/>
                  </a:lnTo>
                  <a:lnTo>
                    <a:pt x="616409" y="0"/>
                  </a:lnTo>
                  <a:close/>
                </a:path>
              </a:pathLst>
            </a:custGeom>
            <a:solidFill>
              <a:srgbClr val="FBDE4A"/>
            </a:solidFill>
            <a:ln w="1262" cap="flat">
              <a:noFill/>
              <a:prstDash val="solid"/>
              <a:miter/>
            </a:ln>
          </p:spPr>
          <p:txBody>
            <a:bodyPr rtlCol="0" anchor="ctr"/>
            <a:lstStyle/>
            <a:p>
              <a:endParaRPr lang="en-QA"/>
            </a:p>
          </p:txBody>
        </p:sp>
      </p:grpSp>
      <p:grpSp>
        <p:nvGrpSpPr>
          <p:cNvPr id="9675" name="Graphic 2">
            <a:extLst>
              <a:ext uri="{FF2B5EF4-FFF2-40B4-BE49-F238E27FC236}">
                <a16:creationId xmlns:a16="http://schemas.microsoft.com/office/drawing/2014/main" id="{5B5FFD3A-4DF4-D16A-A9D4-A07EEFC8A91F}"/>
              </a:ext>
            </a:extLst>
          </p:cNvPr>
          <p:cNvGrpSpPr/>
          <p:nvPr/>
        </p:nvGrpSpPr>
        <p:grpSpPr>
          <a:xfrm>
            <a:off x="3628849" y="7803125"/>
            <a:ext cx="855664" cy="570346"/>
            <a:chOff x="3096439" y="9706012"/>
            <a:chExt cx="647668" cy="431705"/>
          </a:xfrm>
        </p:grpSpPr>
        <p:sp>
          <p:nvSpPr>
            <p:cNvPr id="9676" name="Freeform 9675">
              <a:extLst>
                <a:ext uri="{FF2B5EF4-FFF2-40B4-BE49-F238E27FC236}">
                  <a16:creationId xmlns:a16="http://schemas.microsoft.com/office/drawing/2014/main" id="{0E069995-FF6A-08DB-2D90-0AEFF6A4ED3C}"/>
                </a:ext>
              </a:extLst>
            </p:cNvPr>
            <p:cNvSpPr/>
            <p:nvPr/>
          </p:nvSpPr>
          <p:spPr>
            <a:xfrm>
              <a:off x="3096439" y="9706012"/>
              <a:ext cx="647668" cy="431705"/>
            </a:xfrm>
            <a:custGeom>
              <a:avLst/>
              <a:gdLst>
                <a:gd name="connsiteX0" fmla="*/ 0 w 647668"/>
                <a:gd name="connsiteY0" fmla="*/ 0 h 431705"/>
                <a:gd name="connsiteX1" fmla="*/ 647668 w 647668"/>
                <a:gd name="connsiteY1" fmla="*/ 0 h 431705"/>
                <a:gd name="connsiteX2" fmla="*/ 647668 w 647668"/>
                <a:gd name="connsiteY2" fmla="*/ 431706 h 431705"/>
                <a:gd name="connsiteX3" fmla="*/ 0 w 647668"/>
                <a:gd name="connsiteY3" fmla="*/ 431706 h 431705"/>
                <a:gd name="connsiteX4" fmla="*/ 0 w 647668"/>
                <a:gd name="connsiteY4" fmla="*/ 0 h 431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05">
                  <a:moveTo>
                    <a:pt x="0" y="0"/>
                  </a:moveTo>
                  <a:lnTo>
                    <a:pt x="647668" y="0"/>
                  </a:lnTo>
                  <a:lnTo>
                    <a:pt x="647668" y="431706"/>
                  </a:lnTo>
                  <a:lnTo>
                    <a:pt x="0" y="431706"/>
                  </a:lnTo>
                  <a:lnTo>
                    <a:pt x="0" y="0"/>
                  </a:lnTo>
                  <a:close/>
                </a:path>
              </a:pathLst>
            </a:custGeom>
            <a:solidFill>
              <a:srgbClr val="D21034"/>
            </a:solidFill>
            <a:ln w="1262" cap="flat">
              <a:noFill/>
              <a:prstDash val="solid"/>
              <a:miter/>
            </a:ln>
          </p:spPr>
          <p:txBody>
            <a:bodyPr rtlCol="0" anchor="ctr"/>
            <a:lstStyle/>
            <a:p>
              <a:endParaRPr lang="en-QA"/>
            </a:p>
          </p:txBody>
        </p:sp>
        <p:sp>
          <p:nvSpPr>
            <p:cNvPr id="9677" name="Freeform 9676">
              <a:extLst>
                <a:ext uri="{FF2B5EF4-FFF2-40B4-BE49-F238E27FC236}">
                  <a16:creationId xmlns:a16="http://schemas.microsoft.com/office/drawing/2014/main" id="{92BC88D9-300B-C47D-C49F-66D898CBE05D}"/>
                </a:ext>
              </a:extLst>
            </p:cNvPr>
            <p:cNvSpPr/>
            <p:nvPr/>
          </p:nvSpPr>
          <p:spPr>
            <a:xfrm>
              <a:off x="3096439" y="9921928"/>
              <a:ext cx="647668" cy="107901"/>
            </a:xfrm>
            <a:custGeom>
              <a:avLst/>
              <a:gdLst>
                <a:gd name="connsiteX0" fmla="*/ 0 w 647668"/>
                <a:gd name="connsiteY0" fmla="*/ 0 h 107901"/>
                <a:gd name="connsiteX1" fmla="*/ 267539 w 647668"/>
                <a:gd name="connsiteY1" fmla="*/ 0 h 107901"/>
                <a:gd name="connsiteX2" fmla="*/ 267539 w 647668"/>
                <a:gd name="connsiteY2" fmla="*/ 107901 h 107901"/>
                <a:gd name="connsiteX3" fmla="*/ 0 w 647668"/>
                <a:gd name="connsiteY3" fmla="*/ 107901 h 107901"/>
                <a:gd name="connsiteX4" fmla="*/ 0 w 647668"/>
                <a:gd name="connsiteY4" fmla="*/ 0 h 107901"/>
                <a:gd name="connsiteX5" fmla="*/ 380130 w 647668"/>
                <a:gd name="connsiteY5" fmla="*/ 0 h 107901"/>
                <a:gd name="connsiteX6" fmla="*/ 647668 w 647668"/>
                <a:gd name="connsiteY6" fmla="*/ 0 h 107901"/>
                <a:gd name="connsiteX7" fmla="*/ 647668 w 647668"/>
                <a:gd name="connsiteY7" fmla="*/ 107901 h 107901"/>
                <a:gd name="connsiteX8" fmla="*/ 380130 w 647668"/>
                <a:gd name="connsiteY8" fmla="*/ 107901 h 107901"/>
                <a:gd name="connsiteX9" fmla="*/ 380130 w 647668"/>
                <a:gd name="connsiteY9" fmla="*/ 0 h 107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107901">
                  <a:moveTo>
                    <a:pt x="0" y="0"/>
                  </a:moveTo>
                  <a:lnTo>
                    <a:pt x="267539" y="0"/>
                  </a:lnTo>
                  <a:lnTo>
                    <a:pt x="267539" y="107901"/>
                  </a:lnTo>
                  <a:lnTo>
                    <a:pt x="0" y="107901"/>
                  </a:lnTo>
                  <a:lnTo>
                    <a:pt x="0" y="0"/>
                  </a:lnTo>
                  <a:close/>
                  <a:moveTo>
                    <a:pt x="380130" y="0"/>
                  </a:moveTo>
                  <a:lnTo>
                    <a:pt x="647668" y="0"/>
                  </a:lnTo>
                  <a:lnTo>
                    <a:pt x="647668" y="107901"/>
                  </a:lnTo>
                  <a:lnTo>
                    <a:pt x="380130" y="107901"/>
                  </a:lnTo>
                  <a:lnTo>
                    <a:pt x="380130" y="0"/>
                  </a:lnTo>
                  <a:close/>
                </a:path>
              </a:pathLst>
            </a:custGeom>
            <a:solidFill>
              <a:srgbClr val="3A9927"/>
            </a:solidFill>
            <a:ln w="1262" cap="flat">
              <a:noFill/>
              <a:prstDash val="solid"/>
              <a:miter/>
            </a:ln>
          </p:spPr>
          <p:txBody>
            <a:bodyPr rtlCol="0" anchor="ctr"/>
            <a:lstStyle/>
            <a:p>
              <a:endParaRPr lang="en-QA"/>
            </a:p>
          </p:txBody>
        </p:sp>
        <p:sp>
          <p:nvSpPr>
            <p:cNvPr id="9678" name="Freeform 9677">
              <a:extLst>
                <a:ext uri="{FF2B5EF4-FFF2-40B4-BE49-F238E27FC236}">
                  <a16:creationId xmlns:a16="http://schemas.microsoft.com/office/drawing/2014/main" id="{2FE1607C-6862-307E-323B-B1B25DDA0453}"/>
                </a:ext>
              </a:extLst>
            </p:cNvPr>
            <p:cNvSpPr/>
            <p:nvPr/>
          </p:nvSpPr>
          <p:spPr>
            <a:xfrm>
              <a:off x="3096439" y="9706012"/>
              <a:ext cx="647668" cy="107888"/>
            </a:xfrm>
            <a:custGeom>
              <a:avLst/>
              <a:gdLst>
                <a:gd name="connsiteX0" fmla="*/ 0 w 647668"/>
                <a:gd name="connsiteY0" fmla="*/ 0 h 107888"/>
                <a:gd name="connsiteX1" fmla="*/ 0 w 647668"/>
                <a:gd name="connsiteY1" fmla="*/ 107889 h 107888"/>
                <a:gd name="connsiteX2" fmla="*/ 267539 w 647668"/>
                <a:gd name="connsiteY2" fmla="*/ 107889 h 107888"/>
                <a:gd name="connsiteX3" fmla="*/ 267539 w 647668"/>
                <a:gd name="connsiteY3" fmla="*/ 0 h 107888"/>
                <a:gd name="connsiteX4" fmla="*/ 380130 w 647668"/>
                <a:gd name="connsiteY4" fmla="*/ 0 h 107888"/>
                <a:gd name="connsiteX5" fmla="*/ 380130 w 647668"/>
                <a:gd name="connsiteY5" fmla="*/ 107889 h 107888"/>
                <a:gd name="connsiteX6" fmla="*/ 647668 w 647668"/>
                <a:gd name="connsiteY6" fmla="*/ 107889 h 107888"/>
                <a:gd name="connsiteX7" fmla="*/ 647668 w 647668"/>
                <a:gd name="connsiteY7" fmla="*/ 0 h 107888"/>
                <a:gd name="connsiteX8" fmla="*/ 0 w 647668"/>
                <a:gd name="connsiteY8" fmla="*/ 0 h 107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668" h="107888">
                  <a:moveTo>
                    <a:pt x="0" y="0"/>
                  </a:moveTo>
                  <a:lnTo>
                    <a:pt x="0" y="107889"/>
                  </a:lnTo>
                  <a:lnTo>
                    <a:pt x="267539" y="107889"/>
                  </a:lnTo>
                  <a:lnTo>
                    <a:pt x="267539" y="0"/>
                  </a:lnTo>
                  <a:lnTo>
                    <a:pt x="380130" y="0"/>
                  </a:lnTo>
                  <a:lnTo>
                    <a:pt x="380130" y="107889"/>
                  </a:lnTo>
                  <a:lnTo>
                    <a:pt x="647668" y="107889"/>
                  </a:lnTo>
                  <a:lnTo>
                    <a:pt x="647668" y="0"/>
                  </a:lnTo>
                  <a:lnTo>
                    <a:pt x="0" y="0"/>
                  </a:lnTo>
                  <a:close/>
                </a:path>
              </a:pathLst>
            </a:custGeom>
            <a:solidFill>
              <a:srgbClr val="003082"/>
            </a:solidFill>
            <a:ln w="1262" cap="flat">
              <a:noFill/>
              <a:prstDash val="solid"/>
              <a:miter/>
            </a:ln>
          </p:spPr>
          <p:txBody>
            <a:bodyPr rtlCol="0" anchor="ctr"/>
            <a:lstStyle/>
            <a:p>
              <a:endParaRPr lang="en-QA"/>
            </a:p>
          </p:txBody>
        </p:sp>
        <p:sp>
          <p:nvSpPr>
            <p:cNvPr id="9679" name="Freeform 9678">
              <a:extLst>
                <a:ext uri="{FF2B5EF4-FFF2-40B4-BE49-F238E27FC236}">
                  <a16:creationId xmlns:a16="http://schemas.microsoft.com/office/drawing/2014/main" id="{316D8C67-D321-DA76-90C9-84BBBF54486C}"/>
                </a:ext>
              </a:extLst>
            </p:cNvPr>
            <p:cNvSpPr/>
            <p:nvPr/>
          </p:nvSpPr>
          <p:spPr>
            <a:xfrm>
              <a:off x="3096439" y="9813900"/>
              <a:ext cx="647668" cy="107900"/>
            </a:xfrm>
            <a:custGeom>
              <a:avLst/>
              <a:gdLst>
                <a:gd name="connsiteX0" fmla="*/ 380130 w 647668"/>
                <a:gd name="connsiteY0" fmla="*/ 0 h 107900"/>
                <a:gd name="connsiteX1" fmla="*/ 647668 w 647668"/>
                <a:gd name="connsiteY1" fmla="*/ 0 h 107900"/>
                <a:gd name="connsiteX2" fmla="*/ 647668 w 647668"/>
                <a:gd name="connsiteY2" fmla="*/ 107901 h 107900"/>
                <a:gd name="connsiteX3" fmla="*/ 380130 w 647668"/>
                <a:gd name="connsiteY3" fmla="*/ 107901 h 107900"/>
                <a:gd name="connsiteX4" fmla="*/ 380130 w 647668"/>
                <a:gd name="connsiteY4" fmla="*/ 0 h 107900"/>
                <a:gd name="connsiteX5" fmla="*/ 0 w 647668"/>
                <a:gd name="connsiteY5" fmla="*/ 0 h 107900"/>
                <a:gd name="connsiteX6" fmla="*/ 267539 w 647668"/>
                <a:gd name="connsiteY6" fmla="*/ 0 h 107900"/>
                <a:gd name="connsiteX7" fmla="*/ 267539 w 647668"/>
                <a:gd name="connsiteY7" fmla="*/ 107901 h 107900"/>
                <a:gd name="connsiteX8" fmla="*/ 0 w 647668"/>
                <a:gd name="connsiteY8" fmla="*/ 107901 h 107900"/>
                <a:gd name="connsiteX9" fmla="*/ 0 w 647668"/>
                <a:gd name="connsiteY9" fmla="*/ 0 h 107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107900">
                  <a:moveTo>
                    <a:pt x="380130" y="0"/>
                  </a:moveTo>
                  <a:lnTo>
                    <a:pt x="647668" y="0"/>
                  </a:lnTo>
                  <a:lnTo>
                    <a:pt x="647668" y="107901"/>
                  </a:lnTo>
                  <a:lnTo>
                    <a:pt x="380130" y="107901"/>
                  </a:lnTo>
                  <a:lnTo>
                    <a:pt x="380130" y="0"/>
                  </a:lnTo>
                  <a:close/>
                  <a:moveTo>
                    <a:pt x="0" y="0"/>
                  </a:moveTo>
                  <a:lnTo>
                    <a:pt x="267539" y="0"/>
                  </a:lnTo>
                  <a:lnTo>
                    <a:pt x="267539" y="107901"/>
                  </a:lnTo>
                  <a:lnTo>
                    <a:pt x="0" y="107901"/>
                  </a:lnTo>
                  <a:lnTo>
                    <a:pt x="0" y="0"/>
                  </a:lnTo>
                  <a:close/>
                </a:path>
              </a:pathLst>
            </a:custGeom>
            <a:solidFill>
              <a:srgbClr val="FFFFFF"/>
            </a:solidFill>
            <a:ln w="1262" cap="flat">
              <a:noFill/>
              <a:prstDash val="solid"/>
              <a:miter/>
            </a:ln>
          </p:spPr>
          <p:txBody>
            <a:bodyPr rtlCol="0" anchor="ctr"/>
            <a:lstStyle/>
            <a:p>
              <a:endParaRPr lang="en-QA"/>
            </a:p>
          </p:txBody>
        </p:sp>
        <p:sp>
          <p:nvSpPr>
            <p:cNvPr id="9680" name="Freeform 9679">
              <a:extLst>
                <a:ext uri="{FF2B5EF4-FFF2-40B4-BE49-F238E27FC236}">
                  <a16:creationId xmlns:a16="http://schemas.microsoft.com/office/drawing/2014/main" id="{910CA3D5-7F24-A882-5626-3C72F7BCBBB7}"/>
                </a:ext>
              </a:extLst>
            </p:cNvPr>
            <p:cNvSpPr/>
            <p:nvPr/>
          </p:nvSpPr>
          <p:spPr>
            <a:xfrm>
              <a:off x="3096439" y="9716881"/>
              <a:ext cx="647668" cy="420836"/>
            </a:xfrm>
            <a:custGeom>
              <a:avLst/>
              <a:gdLst>
                <a:gd name="connsiteX0" fmla="*/ 380130 w 647668"/>
                <a:gd name="connsiteY0" fmla="*/ 420836 h 420836"/>
                <a:gd name="connsiteX1" fmla="*/ 267539 w 647668"/>
                <a:gd name="connsiteY1" fmla="*/ 420836 h 420836"/>
                <a:gd name="connsiteX2" fmla="*/ 267539 w 647668"/>
                <a:gd name="connsiteY2" fmla="*/ 312948 h 420836"/>
                <a:gd name="connsiteX3" fmla="*/ 0 w 647668"/>
                <a:gd name="connsiteY3" fmla="*/ 312948 h 420836"/>
                <a:gd name="connsiteX4" fmla="*/ 0 w 647668"/>
                <a:gd name="connsiteY4" fmla="*/ 420836 h 420836"/>
                <a:gd name="connsiteX5" fmla="*/ 647668 w 647668"/>
                <a:gd name="connsiteY5" fmla="*/ 420836 h 420836"/>
                <a:gd name="connsiteX6" fmla="*/ 647668 w 647668"/>
                <a:gd name="connsiteY6" fmla="*/ 312948 h 420836"/>
                <a:gd name="connsiteX7" fmla="*/ 380130 w 647668"/>
                <a:gd name="connsiteY7" fmla="*/ 312948 h 420836"/>
                <a:gd name="connsiteX8" fmla="*/ 380130 w 647668"/>
                <a:gd name="connsiteY8" fmla="*/ 420836 h 420836"/>
                <a:gd name="connsiteX9" fmla="*/ 133713 w 647668"/>
                <a:gd name="connsiteY9" fmla="*/ 0 h 420836"/>
                <a:gd name="connsiteX10" fmla="*/ 144583 w 647668"/>
                <a:gd name="connsiteY10" fmla="*/ 33152 h 420836"/>
                <a:gd name="connsiteX11" fmla="*/ 179378 w 647668"/>
                <a:gd name="connsiteY11" fmla="*/ 33152 h 420836"/>
                <a:gd name="connsiteX12" fmla="*/ 151160 w 647668"/>
                <a:gd name="connsiteY12" fmla="*/ 53642 h 420836"/>
                <a:gd name="connsiteX13" fmla="*/ 162043 w 647668"/>
                <a:gd name="connsiteY13" fmla="*/ 86781 h 420836"/>
                <a:gd name="connsiteX14" fmla="*/ 133713 w 647668"/>
                <a:gd name="connsiteY14" fmla="*/ 66291 h 420836"/>
                <a:gd name="connsiteX15" fmla="*/ 105496 w 647668"/>
                <a:gd name="connsiteY15" fmla="*/ 86781 h 420836"/>
                <a:gd name="connsiteX16" fmla="*/ 116252 w 647668"/>
                <a:gd name="connsiteY16" fmla="*/ 53642 h 420836"/>
                <a:gd name="connsiteX17" fmla="*/ 88048 w 647668"/>
                <a:gd name="connsiteY17" fmla="*/ 33152 h 420836"/>
                <a:gd name="connsiteX18" fmla="*/ 122956 w 647668"/>
                <a:gd name="connsiteY18" fmla="*/ 33152 h 420836"/>
                <a:gd name="connsiteX19" fmla="*/ 133713 w 647668"/>
                <a:gd name="connsiteY19" fmla="*/ 0 h 42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7668" h="420836">
                  <a:moveTo>
                    <a:pt x="380130" y="420836"/>
                  </a:moveTo>
                  <a:lnTo>
                    <a:pt x="267539" y="420836"/>
                  </a:lnTo>
                  <a:lnTo>
                    <a:pt x="267539" y="312948"/>
                  </a:lnTo>
                  <a:lnTo>
                    <a:pt x="0" y="312948"/>
                  </a:lnTo>
                  <a:lnTo>
                    <a:pt x="0" y="420836"/>
                  </a:lnTo>
                  <a:lnTo>
                    <a:pt x="647668" y="420836"/>
                  </a:lnTo>
                  <a:lnTo>
                    <a:pt x="647668" y="312948"/>
                  </a:lnTo>
                  <a:lnTo>
                    <a:pt x="380130" y="312948"/>
                  </a:lnTo>
                  <a:lnTo>
                    <a:pt x="380130" y="420836"/>
                  </a:lnTo>
                  <a:close/>
                  <a:moveTo>
                    <a:pt x="133713" y="0"/>
                  </a:moveTo>
                  <a:lnTo>
                    <a:pt x="144583" y="33152"/>
                  </a:lnTo>
                  <a:lnTo>
                    <a:pt x="179378" y="33152"/>
                  </a:lnTo>
                  <a:lnTo>
                    <a:pt x="151160" y="53642"/>
                  </a:lnTo>
                  <a:lnTo>
                    <a:pt x="162043" y="86781"/>
                  </a:lnTo>
                  <a:lnTo>
                    <a:pt x="133713" y="66291"/>
                  </a:lnTo>
                  <a:lnTo>
                    <a:pt x="105496" y="86781"/>
                  </a:lnTo>
                  <a:lnTo>
                    <a:pt x="116252" y="53642"/>
                  </a:lnTo>
                  <a:lnTo>
                    <a:pt x="88048" y="33152"/>
                  </a:lnTo>
                  <a:lnTo>
                    <a:pt x="122956" y="33152"/>
                  </a:lnTo>
                  <a:lnTo>
                    <a:pt x="133713" y="0"/>
                  </a:lnTo>
                  <a:close/>
                </a:path>
              </a:pathLst>
            </a:custGeom>
            <a:solidFill>
              <a:srgbClr val="FFCE00"/>
            </a:solidFill>
            <a:ln w="1262" cap="flat">
              <a:noFill/>
              <a:prstDash val="solid"/>
              <a:miter/>
            </a:ln>
          </p:spPr>
          <p:txBody>
            <a:bodyPr rtlCol="0" anchor="ctr"/>
            <a:lstStyle/>
            <a:p>
              <a:endParaRPr lang="en-QA"/>
            </a:p>
          </p:txBody>
        </p:sp>
      </p:grpSp>
      <p:grpSp>
        <p:nvGrpSpPr>
          <p:cNvPr id="9681" name="Graphic 2">
            <a:extLst>
              <a:ext uri="{FF2B5EF4-FFF2-40B4-BE49-F238E27FC236}">
                <a16:creationId xmlns:a16="http://schemas.microsoft.com/office/drawing/2014/main" id="{B509F429-52A8-E915-6630-3AB8D7E18349}"/>
              </a:ext>
            </a:extLst>
          </p:cNvPr>
          <p:cNvGrpSpPr/>
          <p:nvPr/>
        </p:nvGrpSpPr>
        <p:grpSpPr>
          <a:xfrm>
            <a:off x="3628849" y="6732399"/>
            <a:ext cx="855664" cy="570363"/>
            <a:chOff x="3096439" y="8895560"/>
            <a:chExt cx="647668" cy="431718"/>
          </a:xfrm>
        </p:grpSpPr>
        <p:sp>
          <p:nvSpPr>
            <p:cNvPr id="9682" name="Freeform 9681">
              <a:extLst>
                <a:ext uri="{FF2B5EF4-FFF2-40B4-BE49-F238E27FC236}">
                  <a16:creationId xmlns:a16="http://schemas.microsoft.com/office/drawing/2014/main" id="{D908A85F-01BD-8936-B9DC-5585F5F47D6D}"/>
                </a:ext>
              </a:extLst>
            </p:cNvPr>
            <p:cNvSpPr/>
            <p:nvPr/>
          </p:nvSpPr>
          <p:spPr>
            <a:xfrm>
              <a:off x="3096439" y="8895560"/>
              <a:ext cx="647668" cy="431718"/>
            </a:xfrm>
            <a:custGeom>
              <a:avLst/>
              <a:gdLst>
                <a:gd name="connsiteX0" fmla="*/ 0 w 647668"/>
                <a:gd name="connsiteY0" fmla="*/ 0 h 431718"/>
                <a:gd name="connsiteX1" fmla="*/ 647668 w 647668"/>
                <a:gd name="connsiteY1" fmla="*/ 0 h 431718"/>
                <a:gd name="connsiteX2" fmla="*/ 647668 w 647668"/>
                <a:gd name="connsiteY2" fmla="*/ 431719 h 431718"/>
                <a:gd name="connsiteX3" fmla="*/ 0 w 647668"/>
                <a:gd name="connsiteY3" fmla="*/ 431719 h 431718"/>
                <a:gd name="connsiteX4" fmla="*/ 0 w 647668"/>
                <a:gd name="connsiteY4" fmla="*/ 0 h 4317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18">
                  <a:moveTo>
                    <a:pt x="0" y="0"/>
                  </a:moveTo>
                  <a:lnTo>
                    <a:pt x="647668" y="0"/>
                  </a:lnTo>
                  <a:lnTo>
                    <a:pt x="647668" y="431719"/>
                  </a:lnTo>
                  <a:lnTo>
                    <a:pt x="0" y="431719"/>
                  </a:lnTo>
                  <a:lnTo>
                    <a:pt x="0" y="0"/>
                  </a:lnTo>
                  <a:close/>
                </a:path>
              </a:pathLst>
            </a:custGeom>
            <a:solidFill>
              <a:srgbClr val="338AF3"/>
            </a:solidFill>
            <a:ln w="1262" cap="flat">
              <a:noFill/>
              <a:prstDash val="solid"/>
              <a:miter/>
            </a:ln>
          </p:spPr>
          <p:txBody>
            <a:bodyPr rtlCol="0" anchor="ctr"/>
            <a:lstStyle/>
            <a:p>
              <a:endParaRPr lang="en-QA"/>
            </a:p>
          </p:txBody>
        </p:sp>
        <p:sp>
          <p:nvSpPr>
            <p:cNvPr id="9683" name="Freeform 9682">
              <a:extLst>
                <a:ext uri="{FF2B5EF4-FFF2-40B4-BE49-F238E27FC236}">
                  <a16:creationId xmlns:a16="http://schemas.microsoft.com/office/drawing/2014/main" id="{8F2AFD68-36B8-EDE8-571B-0EE8A715E5A9}"/>
                </a:ext>
              </a:extLst>
            </p:cNvPr>
            <p:cNvSpPr/>
            <p:nvPr/>
          </p:nvSpPr>
          <p:spPr>
            <a:xfrm>
              <a:off x="3096439" y="8895560"/>
              <a:ext cx="647668" cy="431718"/>
            </a:xfrm>
            <a:custGeom>
              <a:avLst/>
              <a:gdLst>
                <a:gd name="connsiteX0" fmla="*/ 647668 w 647668"/>
                <a:gd name="connsiteY0" fmla="*/ 84622 h 431718"/>
                <a:gd name="connsiteX1" fmla="*/ 647668 w 647668"/>
                <a:gd name="connsiteY1" fmla="*/ 0 h 431718"/>
                <a:gd name="connsiteX2" fmla="*/ 520786 w 647668"/>
                <a:gd name="connsiteY2" fmla="*/ 0 h 431718"/>
                <a:gd name="connsiteX3" fmla="*/ 0 w 647668"/>
                <a:gd name="connsiteY3" fmla="*/ 347097 h 431718"/>
                <a:gd name="connsiteX4" fmla="*/ 0 w 647668"/>
                <a:gd name="connsiteY4" fmla="*/ 431719 h 431718"/>
                <a:gd name="connsiteX5" fmla="*/ 126882 w 647668"/>
                <a:gd name="connsiteY5" fmla="*/ 431719 h 431718"/>
                <a:gd name="connsiteX6" fmla="*/ 647668 w 647668"/>
                <a:gd name="connsiteY6" fmla="*/ 84622 h 431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68" h="431718">
                  <a:moveTo>
                    <a:pt x="647668" y="84622"/>
                  </a:moveTo>
                  <a:lnTo>
                    <a:pt x="647668" y="0"/>
                  </a:lnTo>
                  <a:lnTo>
                    <a:pt x="520786" y="0"/>
                  </a:lnTo>
                  <a:lnTo>
                    <a:pt x="0" y="347097"/>
                  </a:lnTo>
                  <a:lnTo>
                    <a:pt x="0" y="431719"/>
                  </a:lnTo>
                  <a:lnTo>
                    <a:pt x="126882" y="431719"/>
                  </a:lnTo>
                  <a:lnTo>
                    <a:pt x="647668" y="84622"/>
                  </a:lnTo>
                  <a:close/>
                </a:path>
              </a:pathLst>
            </a:custGeom>
            <a:solidFill>
              <a:srgbClr val="FFDA44"/>
            </a:solidFill>
            <a:ln w="1262" cap="flat">
              <a:noFill/>
              <a:prstDash val="solid"/>
              <a:miter/>
            </a:ln>
          </p:spPr>
          <p:txBody>
            <a:bodyPr rtlCol="0" anchor="ctr"/>
            <a:lstStyle/>
            <a:p>
              <a:endParaRPr lang="en-QA"/>
            </a:p>
          </p:txBody>
        </p:sp>
        <p:sp>
          <p:nvSpPr>
            <p:cNvPr id="9684" name="Freeform 9683">
              <a:extLst>
                <a:ext uri="{FF2B5EF4-FFF2-40B4-BE49-F238E27FC236}">
                  <a16:creationId xmlns:a16="http://schemas.microsoft.com/office/drawing/2014/main" id="{9685BB0E-ECA7-3A42-C564-7531810D964A}"/>
                </a:ext>
              </a:extLst>
            </p:cNvPr>
            <p:cNvSpPr/>
            <p:nvPr/>
          </p:nvSpPr>
          <p:spPr>
            <a:xfrm>
              <a:off x="3096439" y="8895560"/>
              <a:ext cx="647668" cy="431718"/>
            </a:xfrm>
            <a:custGeom>
              <a:avLst/>
              <a:gdLst>
                <a:gd name="connsiteX0" fmla="*/ 647668 w 647668"/>
                <a:gd name="connsiteY0" fmla="*/ 0 h 431718"/>
                <a:gd name="connsiteX1" fmla="*/ 647668 w 647668"/>
                <a:gd name="connsiteY1" fmla="*/ 50725 h 431718"/>
                <a:gd name="connsiteX2" fmla="*/ 76155 w 647668"/>
                <a:gd name="connsiteY2" fmla="*/ 431719 h 431718"/>
                <a:gd name="connsiteX3" fmla="*/ 0 w 647668"/>
                <a:gd name="connsiteY3" fmla="*/ 431719 h 431718"/>
                <a:gd name="connsiteX4" fmla="*/ 0 w 647668"/>
                <a:gd name="connsiteY4" fmla="*/ 380993 h 431718"/>
                <a:gd name="connsiteX5" fmla="*/ 571513 w 647668"/>
                <a:gd name="connsiteY5" fmla="*/ 0 h 431718"/>
                <a:gd name="connsiteX6" fmla="*/ 647668 w 647668"/>
                <a:gd name="connsiteY6" fmla="*/ 0 h 431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68" h="431718">
                  <a:moveTo>
                    <a:pt x="647668" y="0"/>
                  </a:moveTo>
                  <a:lnTo>
                    <a:pt x="647668" y="50725"/>
                  </a:lnTo>
                  <a:lnTo>
                    <a:pt x="76155" y="431719"/>
                  </a:lnTo>
                  <a:lnTo>
                    <a:pt x="0" y="431719"/>
                  </a:lnTo>
                  <a:lnTo>
                    <a:pt x="0" y="380993"/>
                  </a:lnTo>
                  <a:lnTo>
                    <a:pt x="571513" y="0"/>
                  </a:lnTo>
                  <a:lnTo>
                    <a:pt x="647668" y="0"/>
                  </a:lnTo>
                  <a:close/>
                </a:path>
              </a:pathLst>
            </a:custGeom>
            <a:solidFill>
              <a:srgbClr val="D80027"/>
            </a:solidFill>
            <a:ln w="1262" cap="flat">
              <a:noFill/>
              <a:prstDash val="solid"/>
              <a:miter/>
            </a:ln>
          </p:spPr>
          <p:txBody>
            <a:bodyPr rtlCol="0" anchor="ctr"/>
            <a:lstStyle/>
            <a:p>
              <a:endParaRPr lang="en-QA"/>
            </a:p>
          </p:txBody>
        </p:sp>
        <p:sp>
          <p:nvSpPr>
            <p:cNvPr id="9685" name="Freeform 9684">
              <a:extLst>
                <a:ext uri="{FF2B5EF4-FFF2-40B4-BE49-F238E27FC236}">
                  <a16:creationId xmlns:a16="http://schemas.microsoft.com/office/drawing/2014/main" id="{78EB5CA7-55A8-7F6F-6045-5697E9A047C9}"/>
                </a:ext>
              </a:extLst>
            </p:cNvPr>
            <p:cNvSpPr/>
            <p:nvPr/>
          </p:nvSpPr>
          <p:spPr>
            <a:xfrm>
              <a:off x="3126929" y="8935024"/>
              <a:ext cx="175703" cy="167097"/>
            </a:xfrm>
            <a:custGeom>
              <a:avLst/>
              <a:gdLst>
                <a:gd name="connsiteX0" fmla="*/ 87909 w 175703"/>
                <a:gd name="connsiteY0" fmla="*/ 0 h 167097"/>
                <a:gd name="connsiteX1" fmla="*/ 108525 w 175703"/>
                <a:gd name="connsiteY1" fmla="*/ 63753 h 167097"/>
                <a:gd name="connsiteX2" fmla="*/ 175704 w 175703"/>
                <a:gd name="connsiteY2" fmla="*/ 63753 h 167097"/>
                <a:gd name="connsiteX3" fmla="*/ 121428 w 175703"/>
                <a:gd name="connsiteY3" fmla="*/ 103217 h 167097"/>
                <a:gd name="connsiteX4" fmla="*/ 142184 w 175703"/>
                <a:gd name="connsiteY4" fmla="*/ 167097 h 167097"/>
                <a:gd name="connsiteX5" fmla="*/ 87909 w 175703"/>
                <a:gd name="connsiteY5" fmla="*/ 127633 h 167097"/>
                <a:gd name="connsiteX6" fmla="*/ 33520 w 175703"/>
                <a:gd name="connsiteY6" fmla="*/ 167097 h 167097"/>
                <a:gd name="connsiteX7" fmla="*/ 54263 w 175703"/>
                <a:gd name="connsiteY7" fmla="*/ 103217 h 167097"/>
                <a:gd name="connsiteX8" fmla="*/ 0 w 175703"/>
                <a:gd name="connsiteY8" fmla="*/ 63753 h 167097"/>
                <a:gd name="connsiteX9" fmla="*/ 67166 w 175703"/>
                <a:gd name="connsiteY9" fmla="*/ 63753 h 167097"/>
                <a:gd name="connsiteX10" fmla="*/ 87909 w 175703"/>
                <a:gd name="connsiteY10" fmla="*/ 0 h 16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5703" h="167097">
                  <a:moveTo>
                    <a:pt x="87909" y="0"/>
                  </a:moveTo>
                  <a:lnTo>
                    <a:pt x="108525" y="63753"/>
                  </a:lnTo>
                  <a:lnTo>
                    <a:pt x="175704" y="63753"/>
                  </a:lnTo>
                  <a:lnTo>
                    <a:pt x="121428" y="103217"/>
                  </a:lnTo>
                  <a:lnTo>
                    <a:pt x="142184" y="167097"/>
                  </a:lnTo>
                  <a:lnTo>
                    <a:pt x="87909" y="127633"/>
                  </a:lnTo>
                  <a:lnTo>
                    <a:pt x="33520" y="167097"/>
                  </a:lnTo>
                  <a:lnTo>
                    <a:pt x="54263" y="103217"/>
                  </a:lnTo>
                  <a:lnTo>
                    <a:pt x="0" y="63753"/>
                  </a:lnTo>
                  <a:lnTo>
                    <a:pt x="67166" y="63753"/>
                  </a:lnTo>
                  <a:lnTo>
                    <a:pt x="87909" y="0"/>
                  </a:lnTo>
                  <a:close/>
                </a:path>
              </a:pathLst>
            </a:custGeom>
            <a:solidFill>
              <a:srgbClr val="FFDA44"/>
            </a:solidFill>
            <a:ln w="1262" cap="flat">
              <a:noFill/>
              <a:prstDash val="solid"/>
              <a:miter/>
            </a:ln>
          </p:spPr>
          <p:txBody>
            <a:bodyPr rtlCol="0" anchor="ctr"/>
            <a:lstStyle/>
            <a:p>
              <a:endParaRPr lang="en-QA"/>
            </a:p>
          </p:txBody>
        </p:sp>
      </p:grpSp>
      <p:grpSp>
        <p:nvGrpSpPr>
          <p:cNvPr id="9691" name="Graphic 2">
            <a:extLst>
              <a:ext uri="{FF2B5EF4-FFF2-40B4-BE49-F238E27FC236}">
                <a16:creationId xmlns:a16="http://schemas.microsoft.com/office/drawing/2014/main" id="{A1FAA794-75D7-3B4B-EB11-6AB04DB81037}"/>
              </a:ext>
            </a:extLst>
          </p:cNvPr>
          <p:cNvGrpSpPr/>
          <p:nvPr/>
        </p:nvGrpSpPr>
        <p:grpSpPr>
          <a:xfrm>
            <a:off x="3628849" y="5661623"/>
            <a:ext cx="855664" cy="570413"/>
            <a:chOff x="3096439" y="8085070"/>
            <a:chExt cx="647668" cy="431756"/>
          </a:xfrm>
        </p:grpSpPr>
        <p:sp>
          <p:nvSpPr>
            <p:cNvPr id="9692" name="Freeform 9691">
              <a:extLst>
                <a:ext uri="{FF2B5EF4-FFF2-40B4-BE49-F238E27FC236}">
                  <a16:creationId xmlns:a16="http://schemas.microsoft.com/office/drawing/2014/main" id="{ED8EBFB5-0631-0FED-B412-346DCA44A39F}"/>
                </a:ext>
              </a:extLst>
            </p:cNvPr>
            <p:cNvSpPr/>
            <p:nvPr/>
          </p:nvSpPr>
          <p:spPr>
            <a:xfrm>
              <a:off x="3096439" y="8085070"/>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693" name="Freeform 9692">
              <a:extLst>
                <a:ext uri="{FF2B5EF4-FFF2-40B4-BE49-F238E27FC236}">
                  <a16:creationId xmlns:a16="http://schemas.microsoft.com/office/drawing/2014/main" id="{741E4391-C69E-8447-9154-AA545FDC7DE4}"/>
                </a:ext>
              </a:extLst>
            </p:cNvPr>
            <p:cNvSpPr/>
            <p:nvPr/>
          </p:nvSpPr>
          <p:spPr>
            <a:xfrm>
              <a:off x="3096439" y="8085070"/>
              <a:ext cx="647668" cy="431756"/>
            </a:xfrm>
            <a:custGeom>
              <a:avLst/>
              <a:gdLst>
                <a:gd name="connsiteX0" fmla="*/ 0 w 647668"/>
                <a:gd name="connsiteY0" fmla="*/ 0 h 431756"/>
                <a:gd name="connsiteX1" fmla="*/ 179277 w 647668"/>
                <a:gd name="connsiteY1" fmla="*/ 0 h 431756"/>
                <a:gd name="connsiteX2" fmla="*/ 179277 w 647668"/>
                <a:gd name="connsiteY2" fmla="*/ 431756 h 431756"/>
                <a:gd name="connsiteX3" fmla="*/ 0 w 647668"/>
                <a:gd name="connsiteY3" fmla="*/ 431756 h 431756"/>
                <a:gd name="connsiteX4" fmla="*/ 0 w 647668"/>
                <a:gd name="connsiteY4" fmla="*/ 0 h 431756"/>
                <a:gd name="connsiteX5" fmla="*/ 468392 w 647668"/>
                <a:gd name="connsiteY5" fmla="*/ 0 h 431756"/>
                <a:gd name="connsiteX6" fmla="*/ 647668 w 647668"/>
                <a:gd name="connsiteY6" fmla="*/ 0 h 431756"/>
                <a:gd name="connsiteX7" fmla="*/ 647668 w 647668"/>
                <a:gd name="connsiteY7" fmla="*/ 431756 h 431756"/>
                <a:gd name="connsiteX8" fmla="*/ 468392 w 647668"/>
                <a:gd name="connsiteY8" fmla="*/ 431756 h 431756"/>
                <a:gd name="connsiteX9" fmla="*/ 468392 w 647668"/>
                <a:gd name="connsiteY9" fmla="*/ 0 h 431756"/>
                <a:gd name="connsiteX10" fmla="*/ 386960 w 647668"/>
                <a:gd name="connsiteY10" fmla="*/ 260064 h 431756"/>
                <a:gd name="connsiteX11" fmla="*/ 450590 w 647668"/>
                <a:gd name="connsiteY11" fmla="*/ 228250 h 431756"/>
                <a:gd name="connsiteX12" fmla="*/ 418775 w 647668"/>
                <a:gd name="connsiteY12" fmla="*/ 212344 h 431756"/>
                <a:gd name="connsiteX13" fmla="*/ 418775 w 647668"/>
                <a:gd name="connsiteY13" fmla="*/ 180530 h 431756"/>
                <a:gd name="connsiteX14" fmla="*/ 355144 w 647668"/>
                <a:gd name="connsiteY14" fmla="*/ 212344 h 431756"/>
                <a:gd name="connsiteX15" fmla="*/ 386960 w 647668"/>
                <a:gd name="connsiteY15" fmla="*/ 148716 h 431756"/>
                <a:gd name="connsiteX16" fmla="*/ 355144 w 647668"/>
                <a:gd name="connsiteY16" fmla="*/ 148716 h 431756"/>
                <a:gd name="connsiteX17" fmla="*/ 323329 w 647668"/>
                <a:gd name="connsiteY17" fmla="*/ 100996 h 431756"/>
                <a:gd name="connsiteX18" fmla="*/ 291514 w 647668"/>
                <a:gd name="connsiteY18" fmla="*/ 148716 h 431756"/>
                <a:gd name="connsiteX19" fmla="*/ 259698 w 647668"/>
                <a:gd name="connsiteY19" fmla="*/ 148716 h 431756"/>
                <a:gd name="connsiteX20" fmla="*/ 291514 w 647668"/>
                <a:gd name="connsiteY20" fmla="*/ 212344 h 431756"/>
                <a:gd name="connsiteX21" fmla="*/ 227883 w 647668"/>
                <a:gd name="connsiteY21" fmla="*/ 180530 h 431756"/>
                <a:gd name="connsiteX22" fmla="*/ 227883 w 647668"/>
                <a:gd name="connsiteY22" fmla="*/ 212344 h 431756"/>
                <a:gd name="connsiteX23" fmla="*/ 196068 w 647668"/>
                <a:gd name="connsiteY23" fmla="*/ 228250 h 431756"/>
                <a:gd name="connsiteX24" fmla="*/ 259698 w 647668"/>
                <a:gd name="connsiteY24" fmla="*/ 260064 h 431756"/>
                <a:gd name="connsiteX25" fmla="*/ 243791 w 647668"/>
                <a:gd name="connsiteY25" fmla="*/ 291878 h 431756"/>
                <a:gd name="connsiteX26" fmla="*/ 307421 w 647668"/>
                <a:gd name="connsiteY26" fmla="*/ 291878 h 431756"/>
                <a:gd name="connsiteX27" fmla="*/ 307421 w 647668"/>
                <a:gd name="connsiteY27" fmla="*/ 339598 h 431756"/>
                <a:gd name="connsiteX28" fmla="*/ 339237 w 647668"/>
                <a:gd name="connsiteY28" fmla="*/ 339598 h 431756"/>
                <a:gd name="connsiteX29" fmla="*/ 339237 w 647668"/>
                <a:gd name="connsiteY29" fmla="*/ 291878 h 431756"/>
                <a:gd name="connsiteX30" fmla="*/ 402867 w 647668"/>
                <a:gd name="connsiteY30" fmla="*/ 291878 h 431756"/>
                <a:gd name="connsiteX31" fmla="*/ 386960 w 647668"/>
                <a:gd name="connsiteY31" fmla="*/ 260064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47668" h="431756">
                  <a:moveTo>
                    <a:pt x="0" y="0"/>
                  </a:moveTo>
                  <a:lnTo>
                    <a:pt x="179277" y="0"/>
                  </a:lnTo>
                  <a:lnTo>
                    <a:pt x="179277" y="431756"/>
                  </a:lnTo>
                  <a:lnTo>
                    <a:pt x="0" y="431756"/>
                  </a:lnTo>
                  <a:lnTo>
                    <a:pt x="0" y="0"/>
                  </a:lnTo>
                  <a:close/>
                  <a:moveTo>
                    <a:pt x="468392" y="0"/>
                  </a:moveTo>
                  <a:lnTo>
                    <a:pt x="647668" y="0"/>
                  </a:lnTo>
                  <a:lnTo>
                    <a:pt x="647668" y="431756"/>
                  </a:lnTo>
                  <a:lnTo>
                    <a:pt x="468392" y="431756"/>
                  </a:lnTo>
                  <a:lnTo>
                    <a:pt x="468392" y="0"/>
                  </a:lnTo>
                  <a:close/>
                  <a:moveTo>
                    <a:pt x="386960" y="260064"/>
                  </a:moveTo>
                  <a:lnTo>
                    <a:pt x="450590" y="228250"/>
                  </a:lnTo>
                  <a:lnTo>
                    <a:pt x="418775" y="212344"/>
                  </a:lnTo>
                  <a:lnTo>
                    <a:pt x="418775" y="180530"/>
                  </a:lnTo>
                  <a:lnTo>
                    <a:pt x="355144" y="212344"/>
                  </a:lnTo>
                  <a:lnTo>
                    <a:pt x="386960" y="148716"/>
                  </a:lnTo>
                  <a:lnTo>
                    <a:pt x="355144" y="148716"/>
                  </a:lnTo>
                  <a:lnTo>
                    <a:pt x="323329" y="100996"/>
                  </a:lnTo>
                  <a:lnTo>
                    <a:pt x="291514" y="148716"/>
                  </a:lnTo>
                  <a:lnTo>
                    <a:pt x="259698" y="148716"/>
                  </a:lnTo>
                  <a:lnTo>
                    <a:pt x="291514" y="212344"/>
                  </a:lnTo>
                  <a:lnTo>
                    <a:pt x="227883" y="180530"/>
                  </a:lnTo>
                  <a:lnTo>
                    <a:pt x="227883" y="212344"/>
                  </a:lnTo>
                  <a:lnTo>
                    <a:pt x="196068" y="228250"/>
                  </a:lnTo>
                  <a:lnTo>
                    <a:pt x="259698" y="260064"/>
                  </a:lnTo>
                  <a:lnTo>
                    <a:pt x="243791" y="291878"/>
                  </a:lnTo>
                  <a:lnTo>
                    <a:pt x="307421" y="291878"/>
                  </a:lnTo>
                  <a:lnTo>
                    <a:pt x="307421" y="339598"/>
                  </a:lnTo>
                  <a:lnTo>
                    <a:pt x="339237" y="339598"/>
                  </a:lnTo>
                  <a:lnTo>
                    <a:pt x="339237" y="291878"/>
                  </a:lnTo>
                  <a:lnTo>
                    <a:pt x="402867" y="291878"/>
                  </a:lnTo>
                  <a:lnTo>
                    <a:pt x="386960" y="260064"/>
                  </a:lnTo>
                  <a:close/>
                </a:path>
              </a:pathLst>
            </a:custGeom>
            <a:solidFill>
              <a:srgbClr val="FF0000"/>
            </a:solidFill>
            <a:ln w="1262" cap="flat">
              <a:noFill/>
              <a:prstDash val="solid"/>
              <a:miter/>
            </a:ln>
          </p:spPr>
          <p:txBody>
            <a:bodyPr rtlCol="0" anchor="ctr"/>
            <a:lstStyle/>
            <a:p>
              <a:endParaRPr lang="en-QA"/>
            </a:p>
          </p:txBody>
        </p:sp>
      </p:grpSp>
      <p:grpSp>
        <p:nvGrpSpPr>
          <p:cNvPr id="9703" name="Graphic 2">
            <a:extLst>
              <a:ext uri="{FF2B5EF4-FFF2-40B4-BE49-F238E27FC236}">
                <a16:creationId xmlns:a16="http://schemas.microsoft.com/office/drawing/2014/main" id="{E4477A30-F90E-F049-B94F-7492020EE772}"/>
              </a:ext>
            </a:extLst>
          </p:cNvPr>
          <p:cNvGrpSpPr/>
          <p:nvPr/>
        </p:nvGrpSpPr>
        <p:grpSpPr>
          <a:xfrm>
            <a:off x="3628849" y="4590847"/>
            <a:ext cx="855664" cy="570413"/>
            <a:chOff x="3096439" y="7274580"/>
            <a:chExt cx="647668" cy="431756"/>
          </a:xfrm>
        </p:grpSpPr>
        <p:sp>
          <p:nvSpPr>
            <p:cNvPr id="9704" name="Freeform 9703">
              <a:extLst>
                <a:ext uri="{FF2B5EF4-FFF2-40B4-BE49-F238E27FC236}">
                  <a16:creationId xmlns:a16="http://schemas.microsoft.com/office/drawing/2014/main" id="{917A91F8-1622-B0EE-61C6-38004276EFB9}"/>
                </a:ext>
              </a:extLst>
            </p:cNvPr>
            <p:cNvSpPr/>
            <p:nvPr/>
          </p:nvSpPr>
          <p:spPr>
            <a:xfrm>
              <a:off x="3096439" y="7274580"/>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7C30"/>
            </a:solidFill>
            <a:ln w="1262" cap="flat">
              <a:noFill/>
              <a:prstDash val="solid"/>
              <a:miter/>
            </a:ln>
          </p:spPr>
          <p:txBody>
            <a:bodyPr rtlCol="0" anchor="ctr"/>
            <a:lstStyle/>
            <a:p>
              <a:endParaRPr lang="en-QA"/>
            </a:p>
          </p:txBody>
        </p:sp>
        <p:sp>
          <p:nvSpPr>
            <p:cNvPr id="9705" name="Freeform 9704">
              <a:extLst>
                <a:ext uri="{FF2B5EF4-FFF2-40B4-BE49-F238E27FC236}">
                  <a16:creationId xmlns:a16="http://schemas.microsoft.com/office/drawing/2014/main" id="{945DF9C0-D274-38EB-8998-82846CEA548D}"/>
                </a:ext>
              </a:extLst>
            </p:cNvPr>
            <p:cNvSpPr/>
            <p:nvPr/>
          </p:nvSpPr>
          <p:spPr>
            <a:xfrm>
              <a:off x="3096439" y="7274580"/>
              <a:ext cx="647668" cy="290362"/>
            </a:xfrm>
            <a:custGeom>
              <a:avLst/>
              <a:gdLst>
                <a:gd name="connsiteX0" fmla="*/ 0 w 647668"/>
                <a:gd name="connsiteY0" fmla="*/ 290362 h 290362"/>
                <a:gd name="connsiteX1" fmla="*/ 647668 w 647668"/>
                <a:gd name="connsiteY1" fmla="*/ 290362 h 290362"/>
                <a:gd name="connsiteX2" fmla="*/ 647668 w 647668"/>
                <a:gd name="connsiteY2" fmla="*/ 0 h 290362"/>
                <a:gd name="connsiteX3" fmla="*/ 0 w 647668"/>
                <a:gd name="connsiteY3" fmla="*/ 0 h 290362"/>
              </a:gdLst>
              <a:ahLst/>
              <a:cxnLst>
                <a:cxn ang="0">
                  <a:pos x="connsiteX0" y="connsiteY0"/>
                </a:cxn>
                <a:cxn ang="0">
                  <a:pos x="connsiteX1" y="connsiteY1"/>
                </a:cxn>
                <a:cxn ang="0">
                  <a:pos x="connsiteX2" y="connsiteY2"/>
                </a:cxn>
                <a:cxn ang="0">
                  <a:pos x="connsiteX3" y="connsiteY3"/>
                </a:cxn>
              </a:cxnLst>
              <a:rect l="l" t="t" r="r" b="b"/>
              <a:pathLst>
                <a:path w="647668" h="290362">
                  <a:moveTo>
                    <a:pt x="0" y="290362"/>
                  </a:moveTo>
                  <a:lnTo>
                    <a:pt x="647668" y="290362"/>
                  </a:lnTo>
                  <a:lnTo>
                    <a:pt x="647668" y="0"/>
                  </a:lnTo>
                  <a:lnTo>
                    <a:pt x="0" y="0"/>
                  </a:lnTo>
                </a:path>
              </a:pathLst>
            </a:custGeom>
            <a:solidFill>
              <a:srgbClr val="CE1720"/>
            </a:solidFill>
            <a:ln w="1262" cap="flat">
              <a:noFill/>
              <a:prstDash val="solid"/>
              <a:miter/>
            </a:ln>
          </p:spPr>
          <p:txBody>
            <a:bodyPr rtlCol="0" anchor="ctr"/>
            <a:lstStyle/>
            <a:p>
              <a:endParaRPr lang="en-QA"/>
            </a:p>
          </p:txBody>
        </p:sp>
        <p:sp>
          <p:nvSpPr>
            <p:cNvPr id="9706" name="Freeform 9705">
              <a:extLst>
                <a:ext uri="{FF2B5EF4-FFF2-40B4-BE49-F238E27FC236}">
                  <a16:creationId xmlns:a16="http://schemas.microsoft.com/office/drawing/2014/main" id="{8A68F15A-0793-3D23-9F52-E8C83CD94F88}"/>
                </a:ext>
              </a:extLst>
            </p:cNvPr>
            <p:cNvSpPr/>
            <p:nvPr/>
          </p:nvSpPr>
          <p:spPr>
            <a:xfrm>
              <a:off x="3096439" y="7274580"/>
              <a:ext cx="647668" cy="431756"/>
            </a:xfrm>
            <a:custGeom>
              <a:avLst/>
              <a:gdLst>
                <a:gd name="connsiteX0" fmla="*/ 126251 w 647668"/>
                <a:gd name="connsiteY0" fmla="*/ 290362 h 431756"/>
                <a:gd name="connsiteX1" fmla="*/ 126251 w 647668"/>
                <a:gd name="connsiteY1" fmla="*/ 0 h 431756"/>
                <a:gd name="connsiteX2" fmla="*/ 0 w 647668"/>
                <a:gd name="connsiteY2" fmla="*/ 0 h 431756"/>
                <a:gd name="connsiteX3" fmla="*/ 0 w 647668"/>
                <a:gd name="connsiteY3" fmla="*/ 431756 h 431756"/>
                <a:gd name="connsiteX4" fmla="*/ 647668 w 647668"/>
                <a:gd name="connsiteY4" fmla="*/ 431756 h 431756"/>
                <a:gd name="connsiteX5" fmla="*/ 126251 w 647668"/>
                <a:gd name="connsiteY5" fmla="*/ 431756 h 431756"/>
                <a:gd name="connsiteX6" fmla="*/ 126251 w 647668"/>
                <a:gd name="connsiteY6" fmla="*/ 290362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68" h="431756">
                  <a:moveTo>
                    <a:pt x="126251" y="290362"/>
                  </a:moveTo>
                  <a:lnTo>
                    <a:pt x="126251" y="0"/>
                  </a:lnTo>
                  <a:lnTo>
                    <a:pt x="0" y="0"/>
                  </a:lnTo>
                  <a:lnTo>
                    <a:pt x="0" y="431756"/>
                  </a:lnTo>
                  <a:lnTo>
                    <a:pt x="647668" y="431756"/>
                  </a:lnTo>
                  <a:lnTo>
                    <a:pt x="126251" y="431756"/>
                  </a:lnTo>
                  <a:lnTo>
                    <a:pt x="126251" y="290362"/>
                  </a:lnTo>
                  <a:close/>
                </a:path>
              </a:pathLst>
            </a:custGeom>
            <a:solidFill>
              <a:srgbClr val="FFFFFF"/>
            </a:solidFill>
            <a:ln w="1262" cap="flat">
              <a:noFill/>
              <a:prstDash val="solid"/>
              <a:miter/>
            </a:ln>
          </p:spPr>
          <p:txBody>
            <a:bodyPr rtlCol="0" anchor="ctr"/>
            <a:lstStyle/>
            <a:p>
              <a:endParaRPr lang="en-QA"/>
            </a:p>
          </p:txBody>
        </p:sp>
        <p:sp>
          <p:nvSpPr>
            <p:cNvPr id="9707" name="Freeform 9706">
              <a:extLst>
                <a:ext uri="{FF2B5EF4-FFF2-40B4-BE49-F238E27FC236}">
                  <a16:creationId xmlns:a16="http://schemas.microsoft.com/office/drawing/2014/main" id="{72FE184B-8B54-A592-EAD8-BDB608027B1E}"/>
                </a:ext>
              </a:extLst>
            </p:cNvPr>
            <p:cNvSpPr/>
            <p:nvPr/>
          </p:nvSpPr>
          <p:spPr>
            <a:xfrm>
              <a:off x="3107296" y="7397542"/>
              <a:ext cx="105293" cy="181539"/>
            </a:xfrm>
            <a:custGeom>
              <a:avLst/>
              <a:gdLst>
                <a:gd name="connsiteX0" fmla="*/ 24493 w 105293"/>
                <a:gd name="connsiteY0" fmla="*/ 78524 h 181539"/>
                <a:gd name="connsiteX1" fmla="*/ 0 w 105293"/>
                <a:gd name="connsiteY1" fmla="*/ 38884 h 181539"/>
                <a:gd name="connsiteX2" fmla="*/ 24493 w 105293"/>
                <a:gd name="connsiteY2" fmla="*/ 0 h 181539"/>
                <a:gd name="connsiteX3" fmla="*/ 48859 w 105293"/>
                <a:gd name="connsiteY3" fmla="*/ 38884 h 181539"/>
                <a:gd name="connsiteX4" fmla="*/ 24493 w 105293"/>
                <a:gd name="connsiteY4" fmla="*/ 78524 h 181539"/>
                <a:gd name="connsiteX5" fmla="*/ 80801 w 105293"/>
                <a:gd name="connsiteY5" fmla="*/ 78524 h 181539"/>
                <a:gd name="connsiteX6" fmla="*/ 56434 w 105293"/>
                <a:gd name="connsiteY6" fmla="*/ 38884 h 181539"/>
                <a:gd name="connsiteX7" fmla="*/ 80801 w 105293"/>
                <a:gd name="connsiteY7" fmla="*/ 0 h 181539"/>
                <a:gd name="connsiteX8" fmla="*/ 105293 w 105293"/>
                <a:gd name="connsiteY8" fmla="*/ 38884 h 181539"/>
                <a:gd name="connsiteX9" fmla="*/ 80801 w 105293"/>
                <a:gd name="connsiteY9" fmla="*/ 78524 h 181539"/>
                <a:gd name="connsiteX10" fmla="*/ 24493 w 105293"/>
                <a:gd name="connsiteY10" fmla="*/ 181540 h 181539"/>
                <a:gd name="connsiteX11" fmla="*/ 0 w 105293"/>
                <a:gd name="connsiteY11" fmla="*/ 141899 h 181539"/>
                <a:gd name="connsiteX12" fmla="*/ 24493 w 105293"/>
                <a:gd name="connsiteY12" fmla="*/ 103016 h 181539"/>
                <a:gd name="connsiteX13" fmla="*/ 48859 w 105293"/>
                <a:gd name="connsiteY13" fmla="*/ 141899 h 181539"/>
                <a:gd name="connsiteX14" fmla="*/ 24493 w 105293"/>
                <a:gd name="connsiteY14" fmla="*/ 181540 h 181539"/>
                <a:gd name="connsiteX15" fmla="*/ 80801 w 105293"/>
                <a:gd name="connsiteY15" fmla="*/ 181540 h 181539"/>
                <a:gd name="connsiteX16" fmla="*/ 56434 w 105293"/>
                <a:gd name="connsiteY16" fmla="*/ 141899 h 181539"/>
                <a:gd name="connsiteX17" fmla="*/ 80801 w 105293"/>
                <a:gd name="connsiteY17" fmla="*/ 103016 h 181539"/>
                <a:gd name="connsiteX18" fmla="*/ 105293 w 105293"/>
                <a:gd name="connsiteY18" fmla="*/ 141899 h 181539"/>
                <a:gd name="connsiteX19" fmla="*/ 80801 w 105293"/>
                <a:gd name="connsiteY19" fmla="*/ 181540 h 181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5293" h="181539">
                  <a:moveTo>
                    <a:pt x="24493" y="78524"/>
                  </a:moveTo>
                  <a:lnTo>
                    <a:pt x="0" y="38884"/>
                  </a:lnTo>
                  <a:lnTo>
                    <a:pt x="24493" y="0"/>
                  </a:lnTo>
                  <a:lnTo>
                    <a:pt x="48859" y="38884"/>
                  </a:lnTo>
                  <a:lnTo>
                    <a:pt x="24493" y="78524"/>
                  </a:lnTo>
                  <a:close/>
                  <a:moveTo>
                    <a:pt x="80801" y="78524"/>
                  </a:moveTo>
                  <a:lnTo>
                    <a:pt x="56434" y="38884"/>
                  </a:lnTo>
                  <a:lnTo>
                    <a:pt x="80801" y="0"/>
                  </a:lnTo>
                  <a:lnTo>
                    <a:pt x="105293" y="38884"/>
                  </a:lnTo>
                  <a:lnTo>
                    <a:pt x="80801" y="78524"/>
                  </a:lnTo>
                  <a:close/>
                  <a:moveTo>
                    <a:pt x="24493" y="181540"/>
                  </a:moveTo>
                  <a:lnTo>
                    <a:pt x="0" y="141899"/>
                  </a:lnTo>
                  <a:lnTo>
                    <a:pt x="24493" y="103016"/>
                  </a:lnTo>
                  <a:lnTo>
                    <a:pt x="48859" y="141899"/>
                  </a:lnTo>
                  <a:lnTo>
                    <a:pt x="24493" y="181540"/>
                  </a:lnTo>
                  <a:close/>
                  <a:moveTo>
                    <a:pt x="80801" y="181540"/>
                  </a:moveTo>
                  <a:lnTo>
                    <a:pt x="56434" y="141899"/>
                  </a:lnTo>
                  <a:lnTo>
                    <a:pt x="80801" y="103016"/>
                  </a:lnTo>
                  <a:lnTo>
                    <a:pt x="105293" y="141899"/>
                  </a:lnTo>
                  <a:lnTo>
                    <a:pt x="80801" y="181540"/>
                  </a:lnTo>
                  <a:close/>
                </a:path>
              </a:pathLst>
            </a:custGeom>
            <a:solidFill>
              <a:srgbClr val="CE1720"/>
            </a:solidFill>
            <a:ln w="1262" cap="flat">
              <a:noFill/>
              <a:prstDash val="solid"/>
              <a:miter/>
            </a:ln>
          </p:spPr>
          <p:txBody>
            <a:bodyPr rtlCol="0" anchor="ctr"/>
            <a:lstStyle/>
            <a:p>
              <a:endParaRPr lang="en-QA"/>
            </a:p>
          </p:txBody>
        </p:sp>
        <p:sp>
          <p:nvSpPr>
            <p:cNvPr id="9708" name="Freeform 9707">
              <a:extLst>
                <a:ext uri="{FF2B5EF4-FFF2-40B4-BE49-F238E27FC236}">
                  <a16:creationId xmlns:a16="http://schemas.microsoft.com/office/drawing/2014/main" id="{FC45E0CB-A188-AA14-0C55-EC4A2B6E9B12}"/>
                </a:ext>
              </a:extLst>
            </p:cNvPr>
            <p:cNvSpPr/>
            <p:nvPr/>
          </p:nvSpPr>
          <p:spPr>
            <a:xfrm>
              <a:off x="3106249" y="7294288"/>
              <a:ext cx="107389" cy="390183"/>
            </a:xfrm>
            <a:custGeom>
              <a:avLst/>
              <a:gdLst>
                <a:gd name="connsiteX0" fmla="*/ 25553 w 107389"/>
                <a:gd name="connsiteY0" fmla="*/ 0 h 390183"/>
                <a:gd name="connsiteX1" fmla="*/ 50942 w 107389"/>
                <a:gd name="connsiteY1" fmla="*/ 40625 h 390183"/>
                <a:gd name="connsiteX2" fmla="*/ 25553 w 107389"/>
                <a:gd name="connsiteY2" fmla="*/ 81869 h 390183"/>
                <a:gd name="connsiteX3" fmla="*/ 0 w 107389"/>
                <a:gd name="connsiteY3" fmla="*/ 40625 h 390183"/>
                <a:gd name="connsiteX4" fmla="*/ 25553 w 107389"/>
                <a:gd name="connsiteY4" fmla="*/ 0 h 390183"/>
                <a:gd name="connsiteX5" fmla="*/ 81836 w 107389"/>
                <a:gd name="connsiteY5" fmla="*/ 0 h 390183"/>
                <a:gd name="connsiteX6" fmla="*/ 107389 w 107389"/>
                <a:gd name="connsiteY6" fmla="*/ 40625 h 390183"/>
                <a:gd name="connsiteX7" fmla="*/ 81836 w 107389"/>
                <a:gd name="connsiteY7" fmla="*/ 81869 h 390183"/>
                <a:gd name="connsiteX8" fmla="*/ 56447 w 107389"/>
                <a:gd name="connsiteY8" fmla="*/ 40625 h 390183"/>
                <a:gd name="connsiteX9" fmla="*/ 81836 w 107389"/>
                <a:gd name="connsiteY9" fmla="*/ 0 h 390183"/>
                <a:gd name="connsiteX10" fmla="*/ 10428 w 107389"/>
                <a:gd name="connsiteY10" fmla="*/ 40650 h 390183"/>
                <a:gd name="connsiteX11" fmla="*/ 25528 w 107389"/>
                <a:gd name="connsiteY11" fmla="*/ 65054 h 390183"/>
                <a:gd name="connsiteX12" fmla="*/ 40539 w 107389"/>
                <a:gd name="connsiteY12" fmla="*/ 40650 h 390183"/>
                <a:gd name="connsiteX13" fmla="*/ 25528 w 107389"/>
                <a:gd name="connsiteY13" fmla="*/ 16639 h 390183"/>
                <a:gd name="connsiteX14" fmla="*/ 10428 w 107389"/>
                <a:gd name="connsiteY14" fmla="*/ 40650 h 390183"/>
                <a:gd name="connsiteX15" fmla="*/ 81861 w 107389"/>
                <a:gd name="connsiteY15" fmla="*/ 16639 h 390183"/>
                <a:gd name="connsiteX16" fmla="*/ 66850 w 107389"/>
                <a:gd name="connsiteY16" fmla="*/ 40650 h 390183"/>
                <a:gd name="connsiteX17" fmla="*/ 81861 w 107389"/>
                <a:gd name="connsiteY17" fmla="*/ 65054 h 390183"/>
                <a:gd name="connsiteX18" fmla="*/ 96961 w 107389"/>
                <a:gd name="connsiteY18" fmla="*/ 40650 h 390183"/>
                <a:gd name="connsiteX19" fmla="*/ 81861 w 107389"/>
                <a:gd name="connsiteY19" fmla="*/ 16639 h 390183"/>
                <a:gd name="connsiteX20" fmla="*/ 25553 w 107389"/>
                <a:gd name="connsiteY20" fmla="*/ 308162 h 390183"/>
                <a:gd name="connsiteX21" fmla="*/ 50942 w 107389"/>
                <a:gd name="connsiteY21" fmla="*/ 348776 h 390183"/>
                <a:gd name="connsiteX22" fmla="*/ 25553 w 107389"/>
                <a:gd name="connsiteY22" fmla="*/ 390184 h 390183"/>
                <a:gd name="connsiteX23" fmla="*/ 13 w 107389"/>
                <a:gd name="connsiteY23" fmla="*/ 348776 h 390183"/>
                <a:gd name="connsiteX24" fmla="*/ 25553 w 107389"/>
                <a:gd name="connsiteY24" fmla="*/ 308162 h 390183"/>
                <a:gd name="connsiteX25" fmla="*/ 81836 w 107389"/>
                <a:gd name="connsiteY25" fmla="*/ 308162 h 390183"/>
                <a:gd name="connsiteX26" fmla="*/ 107376 w 107389"/>
                <a:gd name="connsiteY26" fmla="*/ 348776 h 390183"/>
                <a:gd name="connsiteX27" fmla="*/ 81836 w 107389"/>
                <a:gd name="connsiteY27" fmla="*/ 390184 h 390183"/>
                <a:gd name="connsiteX28" fmla="*/ 56447 w 107389"/>
                <a:gd name="connsiteY28" fmla="*/ 348776 h 390183"/>
                <a:gd name="connsiteX29" fmla="*/ 81836 w 107389"/>
                <a:gd name="connsiteY29" fmla="*/ 308162 h 390183"/>
                <a:gd name="connsiteX30" fmla="*/ 10416 w 107389"/>
                <a:gd name="connsiteY30" fmla="*/ 348826 h 390183"/>
                <a:gd name="connsiteX31" fmla="*/ 25528 w 107389"/>
                <a:gd name="connsiteY31" fmla="*/ 373318 h 390183"/>
                <a:gd name="connsiteX32" fmla="*/ 40539 w 107389"/>
                <a:gd name="connsiteY32" fmla="*/ 348826 h 390183"/>
                <a:gd name="connsiteX33" fmla="*/ 25528 w 107389"/>
                <a:gd name="connsiteY33" fmla="*/ 324802 h 390183"/>
                <a:gd name="connsiteX34" fmla="*/ 10416 w 107389"/>
                <a:gd name="connsiteY34" fmla="*/ 348826 h 390183"/>
                <a:gd name="connsiteX35" fmla="*/ 81861 w 107389"/>
                <a:gd name="connsiteY35" fmla="*/ 324802 h 390183"/>
                <a:gd name="connsiteX36" fmla="*/ 66850 w 107389"/>
                <a:gd name="connsiteY36" fmla="*/ 348826 h 390183"/>
                <a:gd name="connsiteX37" fmla="*/ 81861 w 107389"/>
                <a:gd name="connsiteY37" fmla="*/ 373318 h 390183"/>
                <a:gd name="connsiteX38" fmla="*/ 96973 w 107389"/>
                <a:gd name="connsiteY38" fmla="*/ 348826 h 390183"/>
                <a:gd name="connsiteX39" fmla="*/ 81861 w 107389"/>
                <a:gd name="connsiteY39" fmla="*/ 324802 h 390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7389" h="390183">
                  <a:moveTo>
                    <a:pt x="25553" y="0"/>
                  </a:moveTo>
                  <a:lnTo>
                    <a:pt x="50942" y="40625"/>
                  </a:lnTo>
                  <a:lnTo>
                    <a:pt x="25553" y="81869"/>
                  </a:lnTo>
                  <a:lnTo>
                    <a:pt x="0" y="40625"/>
                  </a:lnTo>
                  <a:lnTo>
                    <a:pt x="25553" y="0"/>
                  </a:lnTo>
                  <a:close/>
                  <a:moveTo>
                    <a:pt x="81836" y="0"/>
                  </a:moveTo>
                  <a:lnTo>
                    <a:pt x="107389" y="40625"/>
                  </a:lnTo>
                  <a:lnTo>
                    <a:pt x="81836" y="81869"/>
                  </a:lnTo>
                  <a:lnTo>
                    <a:pt x="56447" y="40625"/>
                  </a:lnTo>
                  <a:lnTo>
                    <a:pt x="81836" y="0"/>
                  </a:lnTo>
                  <a:close/>
                  <a:moveTo>
                    <a:pt x="10428" y="40650"/>
                  </a:moveTo>
                  <a:lnTo>
                    <a:pt x="25528" y="65054"/>
                  </a:lnTo>
                  <a:lnTo>
                    <a:pt x="40539" y="40650"/>
                  </a:lnTo>
                  <a:lnTo>
                    <a:pt x="25528" y="16639"/>
                  </a:lnTo>
                  <a:lnTo>
                    <a:pt x="10428" y="40650"/>
                  </a:lnTo>
                  <a:close/>
                  <a:moveTo>
                    <a:pt x="81861" y="16639"/>
                  </a:moveTo>
                  <a:lnTo>
                    <a:pt x="66850" y="40650"/>
                  </a:lnTo>
                  <a:lnTo>
                    <a:pt x="81861" y="65054"/>
                  </a:lnTo>
                  <a:lnTo>
                    <a:pt x="96961" y="40650"/>
                  </a:lnTo>
                  <a:lnTo>
                    <a:pt x="81861" y="16639"/>
                  </a:lnTo>
                  <a:close/>
                  <a:moveTo>
                    <a:pt x="25553" y="308162"/>
                  </a:moveTo>
                  <a:lnTo>
                    <a:pt x="50942" y="348776"/>
                  </a:lnTo>
                  <a:lnTo>
                    <a:pt x="25553" y="390184"/>
                  </a:lnTo>
                  <a:lnTo>
                    <a:pt x="13" y="348776"/>
                  </a:lnTo>
                  <a:lnTo>
                    <a:pt x="25553" y="308162"/>
                  </a:lnTo>
                  <a:close/>
                  <a:moveTo>
                    <a:pt x="81836" y="308162"/>
                  </a:moveTo>
                  <a:lnTo>
                    <a:pt x="107376" y="348776"/>
                  </a:lnTo>
                  <a:lnTo>
                    <a:pt x="81836" y="390184"/>
                  </a:lnTo>
                  <a:lnTo>
                    <a:pt x="56447" y="348776"/>
                  </a:lnTo>
                  <a:lnTo>
                    <a:pt x="81836" y="308162"/>
                  </a:lnTo>
                  <a:close/>
                  <a:moveTo>
                    <a:pt x="10416" y="348826"/>
                  </a:moveTo>
                  <a:lnTo>
                    <a:pt x="25528" y="373318"/>
                  </a:lnTo>
                  <a:lnTo>
                    <a:pt x="40539" y="348826"/>
                  </a:lnTo>
                  <a:lnTo>
                    <a:pt x="25528" y="324802"/>
                  </a:lnTo>
                  <a:lnTo>
                    <a:pt x="10416" y="348826"/>
                  </a:lnTo>
                  <a:close/>
                  <a:moveTo>
                    <a:pt x="81861" y="324802"/>
                  </a:moveTo>
                  <a:lnTo>
                    <a:pt x="66850" y="348826"/>
                  </a:lnTo>
                  <a:lnTo>
                    <a:pt x="81861" y="373318"/>
                  </a:lnTo>
                  <a:lnTo>
                    <a:pt x="96973" y="348826"/>
                  </a:lnTo>
                  <a:lnTo>
                    <a:pt x="81861" y="324802"/>
                  </a:lnTo>
                  <a:close/>
                </a:path>
              </a:pathLst>
            </a:custGeom>
            <a:solidFill>
              <a:srgbClr val="CE1720"/>
            </a:solidFill>
            <a:ln w="1262" cap="flat">
              <a:noFill/>
              <a:prstDash val="solid"/>
              <a:miter/>
            </a:ln>
          </p:spPr>
          <p:txBody>
            <a:bodyPr rtlCol="0" anchor="ctr"/>
            <a:lstStyle/>
            <a:p>
              <a:endParaRPr lang="en-QA"/>
            </a:p>
          </p:txBody>
        </p:sp>
      </p:grpSp>
      <p:grpSp>
        <p:nvGrpSpPr>
          <p:cNvPr id="9709" name="Graphic 2">
            <a:extLst>
              <a:ext uri="{FF2B5EF4-FFF2-40B4-BE49-F238E27FC236}">
                <a16:creationId xmlns:a16="http://schemas.microsoft.com/office/drawing/2014/main" id="{C5D8969F-AA7D-22AB-B7F7-383A64B1EA30}"/>
              </a:ext>
            </a:extLst>
          </p:cNvPr>
          <p:cNvGrpSpPr/>
          <p:nvPr/>
        </p:nvGrpSpPr>
        <p:grpSpPr>
          <a:xfrm>
            <a:off x="3628849" y="3520072"/>
            <a:ext cx="855664" cy="570413"/>
            <a:chOff x="3096439" y="6464091"/>
            <a:chExt cx="647668" cy="431756"/>
          </a:xfrm>
        </p:grpSpPr>
        <p:sp>
          <p:nvSpPr>
            <p:cNvPr id="9710" name="Freeform 9709">
              <a:extLst>
                <a:ext uri="{FF2B5EF4-FFF2-40B4-BE49-F238E27FC236}">
                  <a16:creationId xmlns:a16="http://schemas.microsoft.com/office/drawing/2014/main" id="{A2D920AB-9E11-6FE3-78AF-7CB6DE31C716}"/>
                </a:ext>
              </a:extLst>
            </p:cNvPr>
            <p:cNvSpPr/>
            <p:nvPr/>
          </p:nvSpPr>
          <p:spPr>
            <a:xfrm>
              <a:off x="3096439" y="6464091"/>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711" name="Freeform 9710">
              <a:extLst>
                <a:ext uri="{FF2B5EF4-FFF2-40B4-BE49-F238E27FC236}">
                  <a16:creationId xmlns:a16="http://schemas.microsoft.com/office/drawing/2014/main" id="{21D3C8B7-D6B8-93FD-5026-FADF22DA83CF}"/>
                </a:ext>
              </a:extLst>
            </p:cNvPr>
            <p:cNvSpPr/>
            <p:nvPr/>
          </p:nvSpPr>
          <p:spPr>
            <a:xfrm>
              <a:off x="3096439" y="6464091"/>
              <a:ext cx="647668" cy="431756"/>
            </a:xfrm>
            <a:custGeom>
              <a:avLst/>
              <a:gdLst>
                <a:gd name="connsiteX0" fmla="*/ 0 w 647668"/>
                <a:gd name="connsiteY0" fmla="*/ 300462 h 431756"/>
                <a:gd name="connsiteX1" fmla="*/ 647668 w 647668"/>
                <a:gd name="connsiteY1" fmla="*/ 300462 h 431756"/>
                <a:gd name="connsiteX2" fmla="*/ 647668 w 647668"/>
                <a:gd name="connsiteY2" fmla="*/ 431756 h 431756"/>
                <a:gd name="connsiteX3" fmla="*/ 0 w 647668"/>
                <a:gd name="connsiteY3" fmla="*/ 431756 h 431756"/>
                <a:gd name="connsiteX4" fmla="*/ 0 w 647668"/>
                <a:gd name="connsiteY4" fmla="*/ 300462 h 431756"/>
                <a:gd name="connsiteX5" fmla="*/ 0 w 647668"/>
                <a:gd name="connsiteY5" fmla="*/ 0 h 431756"/>
                <a:gd name="connsiteX6" fmla="*/ 647668 w 647668"/>
                <a:gd name="connsiteY6" fmla="*/ 0 h 431756"/>
                <a:gd name="connsiteX7" fmla="*/ 647668 w 647668"/>
                <a:gd name="connsiteY7" fmla="*/ 131294 h 431756"/>
                <a:gd name="connsiteX8" fmla="*/ 0 w 647668"/>
                <a:gd name="connsiteY8" fmla="*/ 131294 h 431756"/>
                <a:gd name="connsiteX9" fmla="*/ 0 w 647668"/>
                <a:gd name="connsiteY9" fmla="*/ 0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56">
                  <a:moveTo>
                    <a:pt x="0" y="300462"/>
                  </a:moveTo>
                  <a:lnTo>
                    <a:pt x="647668" y="300462"/>
                  </a:lnTo>
                  <a:lnTo>
                    <a:pt x="647668" y="431756"/>
                  </a:lnTo>
                  <a:lnTo>
                    <a:pt x="0" y="431756"/>
                  </a:lnTo>
                  <a:lnTo>
                    <a:pt x="0" y="300462"/>
                  </a:lnTo>
                  <a:close/>
                  <a:moveTo>
                    <a:pt x="0" y="0"/>
                  </a:moveTo>
                  <a:lnTo>
                    <a:pt x="647668" y="0"/>
                  </a:lnTo>
                  <a:lnTo>
                    <a:pt x="647668" y="131294"/>
                  </a:lnTo>
                  <a:lnTo>
                    <a:pt x="0" y="131294"/>
                  </a:lnTo>
                  <a:lnTo>
                    <a:pt x="0" y="0"/>
                  </a:lnTo>
                  <a:close/>
                </a:path>
              </a:pathLst>
            </a:custGeom>
            <a:solidFill>
              <a:srgbClr val="6DA9D2"/>
            </a:solidFill>
            <a:ln w="1262" cap="flat">
              <a:noFill/>
              <a:prstDash val="solid"/>
              <a:miter/>
            </a:ln>
          </p:spPr>
          <p:txBody>
            <a:bodyPr rtlCol="0" anchor="ctr"/>
            <a:lstStyle/>
            <a:p>
              <a:endParaRPr lang="en-QA"/>
            </a:p>
          </p:txBody>
        </p:sp>
        <p:sp>
          <p:nvSpPr>
            <p:cNvPr id="9712" name="Freeform 9711">
              <a:extLst>
                <a:ext uri="{FF2B5EF4-FFF2-40B4-BE49-F238E27FC236}">
                  <a16:creationId xmlns:a16="http://schemas.microsoft.com/office/drawing/2014/main" id="{4BC00506-0E8D-C734-A88B-44B6F5B4F203}"/>
                </a:ext>
              </a:extLst>
            </p:cNvPr>
            <p:cNvSpPr/>
            <p:nvPr/>
          </p:nvSpPr>
          <p:spPr>
            <a:xfrm>
              <a:off x="3096439" y="6622528"/>
              <a:ext cx="647668" cy="113191"/>
            </a:xfrm>
            <a:custGeom>
              <a:avLst/>
              <a:gdLst>
                <a:gd name="connsiteX0" fmla="*/ 0 w 647668"/>
                <a:gd name="connsiteY0" fmla="*/ 0 h 113191"/>
                <a:gd name="connsiteX1" fmla="*/ 647668 w 647668"/>
                <a:gd name="connsiteY1" fmla="*/ 0 h 113191"/>
                <a:gd name="connsiteX2" fmla="*/ 647668 w 647668"/>
                <a:gd name="connsiteY2" fmla="*/ 113191 h 113191"/>
                <a:gd name="connsiteX3" fmla="*/ 0 w 647668"/>
                <a:gd name="connsiteY3" fmla="*/ 113191 h 113191"/>
                <a:gd name="connsiteX4" fmla="*/ 0 w 647668"/>
                <a:gd name="connsiteY4" fmla="*/ 0 h 113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13191">
                  <a:moveTo>
                    <a:pt x="0" y="0"/>
                  </a:moveTo>
                  <a:lnTo>
                    <a:pt x="647668" y="0"/>
                  </a:lnTo>
                  <a:lnTo>
                    <a:pt x="647668" y="113191"/>
                  </a:lnTo>
                  <a:lnTo>
                    <a:pt x="0" y="113191"/>
                  </a:lnTo>
                  <a:lnTo>
                    <a:pt x="0" y="0"/>
                  </a:lnTo>
                  <a:close/>
                </a:path>
              </a:pathLst>
            </a:custGeom>
            <a:solidFill>
              <a:srgbClr val="000000"/>
            </a:solidFill>
            <a:ln w="1262" cap="flat">
              <a:noFill/>
              <a:prstDash val="solid"/>
              <a:miter/>
            </a:ln>
          </p:spPr>
          <p:txBody>
            <a:bodyPr rtlCol="0" anchor="ctr"/>
            <a:lstStyle/>
            <a:p>
              <a:endParaRPr lang="en-QA"/>
            </a:p>
          </p:txBody>
        </p:sp>
      </p:grpSp>
      <p:grpSp>
        <p:nvGrpSpPr>
          <p:cNvPr id="9738" name="Graphic 2">
            <a:extLst>
              <a:ext uri="{FF2B5EF4-FFF2-40B4-BE49-F238E27FC236}">
                <a16:creationId xmlns:a16="http://schemas.microsoft.com/office/drawing/2014/main" id="{1B02C1E8-439E-AE4B-8059-7EF3E5A308DA}"/>
              </a:ext>
            </a:extLst>
          </p:cNvPr>
          <p:cNvGrpSpPr/>
          <p:nvPr/>
        </p:nvGrpSpPr>
        <p:grpSpPr>
          <a:xfrm>
            <a:off x="2272795" y="11015653"/>
            <a:ext cx="855664" cy="570413"/>
            <a:chOff x="2070017" y="12137633"/>
            <a:chExt cx="647668" cy="431756"/>
          </a:xfrm>
        </p:grpSpPr>
        <p:sp>
          <p:nvSpPr>
            <p:cNvPr id="9739" name="Freeform 9738">
              <a:extLst>
                <a:ext uri="{FF2B5EF4-FFF2-40B4-BE49-F238E27FC236}">
                  <a16:creationId xmlns:a16="http://schemas.microsoft.com/office/drawing/2014/main" id="{280C14D0-88F2-D92B-5599-93E598DF148F}"/>
                </a:ext>
              </a:extLst>
            </p:cNvPr>
            <p:cNvSpPr/>
            <p:nvPr/>
          </p:nvSpPr>
          <p:spPr>
            <a:xfrm>
              <a:off x="2070017" y="12137633"/>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D52B1E"/>
            </a:solidFill>
            <a:ln w="1262" cap="flat">
              <a:noFill/>
              <a:prstDash val="solid"/>
              <a:miter/>
            </a:ln>
          </p:spPr>
          <p:txBody>
            <a:bodyPr rtlCol="0" anchor="ctr"/>
            <a:lstStyle/>
            <a:p>
              <a:endParaRPr lang="en-QA"/>
            </a:p>
          </p:txBody>
        </p:sp>
        <p:sp>
          <p:nvSpPr>
            <p:cNvPr id="9740" name="Freeform 9739">
              <a:extLst>
                <a:ext uri="{FF2B5EF4-FFF2-40B4-BE49-F238E27FC236}">
                  <a16:creationId xmlns:a16="http://schemas.microsoft.com/office/drawing/2014/main" id="{D986A51B-8068-9743-C213-0683E18BBDFA}"/>
                </a:ext>
              </a:extLst>
            </p:cNvPr>
            <p:cNvSpPr/>
            <p:nvPr/>
          </p:nvSpPr>
          <p:spPr>
            <a:xfrm>
              <a:off x="2070017" y="12281551"/>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F9E300"/>
            </a:solidFill>
            <a:ln w="1262" cap="flat">
              <a:noFill/>
              <a:prstDash val="solid"/>
              <a:miter/>
            </a:ln>
          </p:spPr>
          <p:txBody>
            <a:bodyPr rtlCol="0" anchor="ctr"/>
            <a:lstStyle/>
            <a:p>
              <a:endParaRPr lang="en-QA"/>
            </a:p>
          </p:txBody>
        </p:sp>
        <p:sp>
          <p:nvSpPr>
            <p:cNvPr id="9741" name="Freeform 9740">
              <a:extLst>
                <a:ext uri="{FF2B5EF4-FFF2-40B4-BE49-F238E27FC236}">
                  <a16:creationId xmlns:a16="http://schemas.microsoft.com/office/drawing/2014/main" id="{ADDA5414-3952-8379-B94F-AD09CDE7DFDB}"/>
                </a:ext>
              </a:extLst>
            </p:cNvPr>
            <p:cNvSpPr/>
            <p:nvPr/>
          </p:nvSpPr>
          <p:spPr>
            <a:xfrm>
              <a:off x="2070017" y="12425470"/>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007934"/>
            </a:solidFill>
            <a:ln w="1262" cap="flat">
              <a:noFill/>
              <a:prstDash val="solid"/>
              <a:miter/>
            </a:ln>
          </p:spPr>
          <p:txBody>
            <a:bodyPr rtlCol="0" anchor="ctr"/>
            <a:lstStyle/>
            <a:p>
              <a:endParaRPr lang="en-QA"/>
            </a:p>
          </p:txBody>
        </p:sp>
      </p:grpSp>
      <p:grpSp>
        <p:nvGrpSpPr>
          <p:cNvPr id="9742" name="Graphic 2">
            <a:extLst>
              <a:ext uri="{FF2B5EF4-FFF2-40B4-BE49-F238E27FC236}">
                <a16:creationId xmlns:a16="http://schemas.microsoft.com/office/drawing/2014/main" id="{C8333E2D-3408-CCCC-627B-AB037E256C83}"/>
              </a:ext>
            </a:extLst>
          </p:cNvPr>
          <p:cNvGrpSpPr/>
          <p:nvPr/>
        </p:nvGrpSpPr>
        <p:grpSpPr>
          <a:xfrm>
            <a:off x="2272795" y="3520239"/>
            <a:ext cx="855664" cy="570396"/>
            <a:chOff x="2070017" y="6464217"/>
            <a:chExt cx="647668" cy="431743"/>
          </a:xfrm>
        </p:grpSpPr>
        <p:sp>
          <p:nvSpPr>
            <p:cNvPr id="9743" name="Freeform 9742">
              <a:extLst>
                <a:ext uri="{FF2B5EF4-FFF2-40B4-BE49-F238E27FC236}">
                  <a16:creationId xmlns:a16="http://schemas.microsoft.com/office/drawing/2014/main" id="{B6339841-8330-3F3E-F4EF-512C196DBD5D}"/>
                </a:ext>
              </a:extLst>
            </p:cNvPr>
            <p:cNvSpPr/>
            <p:nvPr/>
          </p:nvSpPr>
          <p:spPr>
            <a:xfrm>
              <a:off x="2070017" y="6464217"/>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FFDA44"/>
            </a:solidFill>
            <a:ln w="1262" cap="flat">
              <a:noFill/>
              <a:prstDash val="solid"/>
              <a:miter/>
            </a:ln>
          </p:spPr>
          <p:txBody>
            <a:bodyPr rtlCol="0" anchor="ctr"/>
            <a:lstStyle/>
            <a:p>
              <a:endParaRPr lang="en-QA"/>
            </a:p>
          </p:txBody>
        </p:sp>
        <p:sp>
          <p:nvSpPr>
            <p:cNvPr id="9744" name="Freeform 9743">
              <a:extLst>
                <a:ext uri="{FF2B5EF4-FFF2-40B4-BE49-F238E27FC236}">
                  <a16:creationId xmlns:a16="http://schemas.microsoft.com/office/drawing/2014/main" id="{DF43CC8B-87FC-7793-322B-F7FD8E38143A}"/>
                </a:ext>
              </a:extLst>
            </p:cNvPr>
            <p:cNvSpPr/>
            <p:nvPr/>
          </p:nvSpPr>
          <p:spPr>
            <a:xfrm>
              <a:off x="2070017" y="6587015"/>
              <a:ext cx="647668" cy="283140"/>
            </a:xfrm>
            <a:custGeom>
              <a:avLst/>
              <a:gdLst>
                <a:gd name="connsiteX0" fmla="*/ 0 w 647668"/>
                <a:gd name="connsiteY0" fmla="*/ 122268 h 283140"/>
                <a:gd name="connsiteX1" fmla="*/ 647668 w 647668"/>
                <a:gd name="connsiteY1" fmla="*/ 283141 h 283140"/>
                <a:gd name="connsiteX2" fmla="*/ 647668 w 647668"/>
                <a:gd name="connsiteY2" fmla="*/ 148224 h 283140"/>
                <a:gd name="connsiteX3" fmla="*/ 0 w 647668"/>
                <a:gd name="connsiteY3" fmla="*/ 0 h 283140"/>
                <a:gd name="connsiteX4" fmla="*/ 0 w 647668"/>
                <a:gd name="connsiteY4" fmla="*/ 122268 h 283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83140">
                  <a:moveTo>
                    <a:pt x="0" y="122268"/>
                  </a:moveTo>
                  <a:lnTo>
                    <a:pt x="647668" y="283141"/>
                  </a:lnTo>
                  <a:lnTo>
                    <a:pt x="647668" y="148224"/>
                  </a:lnTo>
                  <a:lnTo>
                    <a:pt x="0" y="0"/>
                  </a:lnTo>
                  <a:lnTo>
                    <a:pt x="0" y="122268"/>
                  </a:lnTo>
                  <a:close/>
                </a:path>
              </a:pathLst>
            </a:custGeom>
            <a:solidFill>
              <a:srgbClr val="000000"/>
            </a:solidFill>
            <a:ln w="1262" cap="flat">
              <a:noFill/>
              <a:prstDash val="solid"/>
              <a:miter/>
            </a:ln>
          </p:spPr>
          <p:txBody>
            <a:bodyPr rtlCol="0" anchor="ctr"/>
            <a:lstStyle/>
            <a:p>
              <a:endParaRPr lang="en-QA"/>
            </a:p>
          </p:txBody>
        </p:sp>
        <p:sp>
          <p:nvSpPr>
            <p:cNvPr id="9745" name="Freeform 9744">
              <a:extLst>
                <a:ext uri="{FF2B5EF4-FFF2-40B4-BE49-F238E27FC236}">
                  <a16:creationId xmlns:a16="http://schemas.microsoft.com/office/drawing/2014/main" id="{BF28D8CF-D367-33A5-184C-9C1E4362A447}"/>
                </a:ext>
              </a:extLst>
            </p:cNvPr>
            <p:cNvSpPr/>
            <p:nvPr/>
          </p:nvSpPr>
          <p:spPr>
            <a:xfrm>
              <a:off x="2070017" y="6490034"/>
              <a:ext cx="647668" cy="270491"/>
            </a:xfrm>
            <a:custGeom>
              <a:avLst/>
              <a:gdLst>
                <a:gd name="connsiteX0" fmla="*/ 647668 w 647668"/>
                <a:gd name="connsiteY0" fmla="*/ 270491 h 270491"/>
                <a:gd name="connsiteX1" fmla="*/ 647668 w 647668"/>
                <a:gd name="connsiteY1" fmla="*/ 160873 h 270491"/>
                <a:gd name="connsiteX2" fmla="*/ 0 w 647668"/>
                <a:gd name="connsiteY2" fmla="*/ 0 h 270491"/>
                <a:gd name="connsiteX3" fmla="*/ 0 w 647668"/>
                <a:gd name="connsiteY3" fmla="*/ 109631 h 270491"/>
              </a:gdLst>
              <a:ahLst/>
              <a:cxnLst>
                <a:cxn ang="0">
                  <a:pos x="connsiteX0" y="connsiteY0"/>
                </a:cxn>
                <a:cxn ang="0">
                  <a:pos x="connsiteX1" y="connsiteY1"/>
                </a:cxn>
                <a:cxn ang="0">
                  <a:pos x="connsiteX2" y="connsiteY2"/>
                </a:cxn>
                <a:cxn ang="0">
                  <a:pos x="connsiteX3" y="connsiteY3"/>
                </a:cxn>
              </a:cxnLst>
              <a:rect l="l" t="t" r="r" b="b"/>
              <a:pathLst>
                <a:path w="647668" h="270491">
                  <a:moveTo>
                    <a:pt x="647668" y="270491"/>
                  </a:moveTo>
                  <a:lnTo>
                    <a:pt x="647668" y="160873"/>
                  </a:lnTo>
                  <a:lnTo>
                    <a:pt x="0" y="0"/>
                  </a:lnTo>
                  <a:lnTo>
                    <a:pt x="0" y="109631"/>
                  </a:lnTo>
                </a:path>
              </a:pathLst>
            </a:custGeom>
            <a:solidFill>
              <a:srgbClr val="FFFFFF"/>
            </a:solidFill>
            <a:ln w="1262" cap="flat">
              <a:noFill/>
              <a:prstDash val="solid"/>
              <a:miter/>
            </a:ln>
          </p:spPr>
          <p:txBody>
            <a:bodyPr rtlCol="0" anchor="ctr"/>
            <a:lstStyle/>
            <a:p>
              <a:endParaRPr lang="en-QA"/>
            </a:p>
          </p:txBody>
        </p:sp>
        <p:sp>
          <p:nvSpPr>
            <p:cNvPr id="9746" name="Freeform 9745">
              <a:extLst>
                <a:ext uri="{FF2B5EF4-FFF2-40B4-BE49-F238E27FC236}">
                  <a16:creationId xmlns:a16="http://schemas.microsoft.com/office/drawing/2014/main" id="{43F6E92E-FFF6-3547-EC89-AA182C7D3403}"/>
                </a:ext>
              </a:extLst>
            </p:cNvPr>
            <p:cNvSpPr/>
            <p:nvPr/>
          </p:nvSpPr>
          <p:spPr>
            <a:xfrm>
              <a:off x="2322785" y="6526026"/>
              <a:ext cx="157233" cy="241265"/>
            </a:xfrm>
            <a:custGeom>
              <a:avLst/>
              <a:gdLst>
                <a:gd name="connsiteX0" fmla="*/ 134824 w 157233"/>
                <a:gd name="connsiteY0" fmla="*/ 107699 h 241265"/>
                <a:gd name="connsiteX1" fmla="*/ 142500 w 157233"/>
                <a:gd name="connsiteY1" fmla="*/ 138086 h 241265"/>
                <a:gd name="connsiteX2" fmla="*/ 101367 w 157233"/>
                <a:gd name="connsiteY2" fmla="*/ 197775 h 241265"/>
                <a:gd name="connsiteX3" fmla="*/ 101367 w 157233"/>
                <a:gd name="connsiteY3" fmla="*/ 122495 h 241265"/>
                <a:gd name="connsiteX4" fmla="*/ 114017 w 157233"/>
                <a:gd name="connsiteY4" fmla="*/ 106576 h 241265"/>
                <a:gd name="connsiteX5" fmla="*/ 129824 w 157233"/>
                <a:gd name="connsiteY5" fmla="*/ 90315 h 241265"/>
                <a:gd name="connsiteX6" fmla="*/ 129294 w 157233"/>
                <a:gd name="connsiteY6" fmla="*/ 90315 h 241265"/>
                <a:gd name="connsiteX7" fmla="*/ 145631 w 157233"/>
                <a:gd name="connsiteY7" fmla="*/ 74068 h 241265"/>
                <a:gd name="connsiteX8" fmla="*/ 101367 w 157233"/>
                <a:gd name="connsiteY8" fmla="*/ 74068 h 241265"/>
                <a:gd name="connsiteX9" fmla="*/ 101367 w 157233"/>
                <a:gd name="connsiteY9" fmla="*/ 35058 h 241265"/>
                <a:gd name="connsiteX10" fmla="*/ 82404 w 157233"/>
                <a:gd name="connsiteY10" fmla="*/ 0 h 241265"/>
                <a:gd name="connsiteX11" fmla="*/ 63429 w 157233"/>
                <a:gd name="connsiteY11" fmla="*/ 35058 h 241265"/>
                <a:gd name="connsiteX12" fmla="*/ 63429 w 157233"/>
                <a:gd name="connsiteY12" fmla="*/ 74068 h 241265"/>
                <a:gd name="connsiteX13" fmla="*/ 19165 w 157233"/>
                <a:gd name="connsiteY13" fmla="*/ 74068 h 241265"/>
                <a:gd name="connsiteX14" fmla="*/ 35502 w 157233"/>
                <a:gd name="connsiteY14" fmla="*/ 90315 h 241265"/>
                <a:gd name="connsiteX15" fmla="*/ 34959 w 157233"/>
                <a:gd name="connsiteY15" fmla="*/ 90315 h 241265"/>
                <a:gd name="connsiteX16" fmla="*/ 50778 w 157233"/>
                <a:gd name="connsiteY16" fmla="*/ 106576 h 241265"/>
                <a:gd name="connsiteX17" fmla="*/ 63416 w 157233"/>
                <a:gd name="connsiteY17" fmla="*/ 122495 h 241265"/>
                <a:gd name="connsiteX18" fmla="*/ 63416 w 157233"/>
                <a:gd name="connsiteY18" fmla="*/ 200123 h 241265"/>
                <a:gd name="connsiteX19" fmla="*/ 14734 w 157233"/>
                <a:gd name="connsiteY19" fmla="*/ 138086 h 241265"/>
                <a:gd name="connsiteX20" fmla="*/ 22410 w 157233"/>
                <a:gd name="connsiteY20" fmla="*/ 107699 h 241265"/>
                <a:gd name="connsiteX21" fmla="*/ 0 w 157233"/>
                <a:gd name="connsiteY21" fmla="*/ 162641 h 241265"/>
                <a:gd name="connsiteX22" fmla="*/ 78617 w 157233"/>
                <a:gd name="connsiteY22" fmla="*/ 241266 h 241265"/>
                <a:gd name="connsiteX23" fmla="*/ 157233 w 157233"/>
                <a:gd name="connsiteY23" fmla="*/ 162641 h 241265"/>
                <a:gd name="connsiteX24" fmla="*/ 134824 w 157233"/>
                <a:gd name="connsiteY24" fmla="*/ 107699 h 241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7233" h="241265">
                  <a:moveTo>
                    <a:pt x="134824" y="107699"/>
                  </a:moveTo>
                  <a:cubicBezTo>
                    <a:pt x="139874" y="117029"/>
                    <a:pt x="142512" y="127469"/>
                    <a:pt x="142500" y="138086"/>
                  </a:cubicBezTo>
                  <a:cubicBezTo>
                    <a:pt x="142500" y="165343"/>
                    <a:pt x="125405" y="188597"/>
                    <a:pt x="101367" y="197775"/>
                  </a:cubicBezTo>
                  <a:lnTo>
                    <a:pt x="101367" y="122495"/>
                  </a:lnTo>
                  <a:cubicBezTo>
                    <a:pt x="108576" y="120993"/>
                    <a:pt x="114017" y="114441"/>
                    <a:pt x="114017" y="106576"/>
                  </a:cubicBezTo>
                  <a:cubicBezTo>
                    <a:pt x="122741" y="106576"/>
                    <a:pt x="129824" y="99304"/>
                    <a:pt x="129824" y="90315"/>
                  </a:cubicBezTo>
                  <a:lnTo>
                    <a:pt x="129294" y="90315"/>
                  </a:lnTo>
                  <a:cubicBezTo>
                    <a:pt x="138018" y="90315"/>
                    <a:pt x="145631" y="83044"/>
                    <a:pt x="145631" y="74068"/>
                  </a:cubicBezTo>
                  <a:lnTo>
                    <a:pt x="101367" y="74068"/>
                  </a:lnTo>
                  <a:lnTo>
                    <a:pt x="101367" y="35058"/>
                  </a:lnTo>
                  <a:lnTo>
                    <a:pt x="82404" y="0"/>
                  </a:lnTo>
                  <a:lnTo>
                    <a:pt x="63429" y="35058"/>
                  </a:lnTo>
                  <a:lnTo>
                    <a:pt x="63429" y="74068"/>
                  </a:lnTo>
                  <a:lnTo>
                    <a:pt x="19165" y="74068"/>
                  </a:lnTo>
                  <a:cubicBezTo>
                    <a:pt x="19165" y="83044"/>
                    <a:pt x="26765" y="90315"/>
                    <a:pt x="35502" y="90315"/>
                  </a:cubicBezTo>
                  <a:lnTo>
                    <a:pt x="34959" y="90315"/>
                  </a:lnTo>
                  <a:cubicBezTo>
                    <a:pt x="34959" y="99304"/>
                    <a:pt x="42054" y="106576"/>
                    <a:pt x="50778" y="106576"/>
                  </a:cubicBezTo>
                  <a:cubicBezTo>
                    <a:pt x="50778" y="114441"/>
                    <a:pt x="56207" y="120993"/>
                    <a:pt x="63416" y="122495"/>
                  </a:cubicBezTo>
                  <a:lnTo>
                    <a:pt x="63416" y="200123"/>
                  </a:lnTo>
                  <a:cubicBezTo>
                    <a:pt x="35464" y="193306"/>
                    <a:pt x="14734" y="168120"/>
                    <a:pt x="14734" y="138086"/>
                  </a:cubicBezTo>
                  <a:cubicBezTo>
                    <a:pt x="14734" y="127078"/>
                    <a:pt x="17524" y="116726"/>
                    <a:pt x="22410" y="107699"/>
                  </a:cubicBezTo>
                  <a:cubicBezTo>
                    <a:pt x="8547" y="121876"/>
                    <a:pt x="0" y="141255"/>
                    <a:pt x="0" y="162641"/>
                  </a:cubicBezTo>
                  <a:cubicBezTo>
                    <a:pt x="0" y="206057"/>
                    <a:pt x="35186" y="241266"/>
                    <a:pt x="78617" y="241266"/>
                  </a:cubicBezTo>
                  <a:cubicBezTo>
                    <a:pt x="122047" y="241266"/>
                    <a:pt x="157233" y="206057"/>
                    <a:pt x="157233" y="162641"/>
                  </a:cubicBezTo>
                  <a:cubicBezTo>
                    <a:pt x="157233" y="141255"/>
                    <a:pt x="148673" y="121864"/>
                    <a:pt x="134824" y="107699"/>
                  </a:cubicBezTo>
                  <a:close/>
                </a:path>
              </a:pathLst>
            </a:custGeom>
            <a:solidFill>
              <a:srgbClr val="D80027"/>
            </a:solidFill>
            <a:ln w="1262" cap="flat">
              <a:noFill/>
              <a:prstDash val="solid"/>
              <a:miter/>
            </a:ln>
          </p:spPr>
          <p:txBody>
            <a:bodyPr rtlCol="0" anchor="ctr"/>
            <a:lstStyle/>
            <a:p>
              <a:endParaRPr lang="en-QA"/>
            </a:p>
          </p:txBody>
        </p:sp>
        <p:sp>
          <p:nvSpPr>
            <p:cNvPr id="9747" name="Freeform 9746">
              <a:extLst>
                <a:ext uri="{FF2B5EF4-FFF2-40B4-BE49-F238E27FC236}">
                  <a16:creationId xmlns:a16="http://schemas.microsoft.com/office/drawing/2014/main" id="{0E2E8C8A-4516-6DA3-93AA-BC6254000FA3}"/>
                </a:ext>
              </a:extLst>
            </p:cNvPr>
            <p:cNvSpPr/>
            <p:nvPr/>
          </p:nvSpPr>
          <p:spPr>
            <a:xfrm>
              <a:off x="2320891" y="6522050"/>
              <a:ext cx="161020" cy="247135"/>
            </a:xfrm>
            <a:custGeom>
              <a:avLst/>
              <a:gdLst>
                <a:gd name="connsiteX0" fmla="*/ 84298 w 161020"/>
                <a:gd name="connsiteY0" fmla="*/ 0 h 247135"/>
                <a:gd name="connsiteX1" fmla="*/ 105155 w 161020"/>
                <a:gd name="connsiteY1" fmla="*/ 38555 h 247135"/>
                <a:gd name="connsiteX2" fmla="*/ 105155 w 161020"/>
                <a:gd name="connsiteY2" fmla="*/ 76150 h 247135"/>
                <a:gd name="connsiteX3" fmla="*/ 149418 w 161020"/>
                <a:gd name="connsiteY3" fmla="*/ 76150 h 247135"/>
                <a:gd name="connsiteX4" fmla="*/ 149418 w 161020"/>
                <a:gd name="connsiteY4" fmla="*/ 78044 h 247135"/>
                <a:gd name="connsiteX5" fmla="*/ 133536 w 161020"/>
                <a:gd name="connsiteY5" fmla="*/ 96034 h 247135"/>
                <a:gd name="connsiteX6" fmla="*/ 117717 w 161020"/>
                <a:gd name="connsiteY6" fmla="*/ 112345 h 247135"/>
                <a:gd name="connsiteX7" fmla="*/ 105155 w 161020"/>
                <a:gd name="connsiteY7" fmla="*/ 127936 h 247135"/>
                <a:gd name="connsiteX8" fmla="*/ 105155 w 161020"/>
                <a:gd name="connsiteY8" fmla="*/ 198936 h 247135"/>
                <a:gd name="connsiteX9" fmla="*/ 142500 w 161020"/>
                <a:gd name="connsiteY9" fmla="*/ 142063 h 247135"/>
                <a:gd name="connsiteX10" fmla="*/ 142500 w 161020"/>
                <a:gd name="connsiteY10" fmla="*/ 142050 h 247135"/>
                <a:gd name="connsiteX11" fmla="*/ 135051 w 161020"/>
                <a:gd name="connsiteY11" fmla="*/ 112572 h 247135"/>
                <a:gd name="connsiteX12" fmla="*/ 136717 w 161020"/>
                <a:gd name="connsiteY12" fmla="*/ 111676 h 247135"/>
                <a:gd name="connsiteX13" fmla="*/ 138068 w 161020"/>
                <a:gd name="connsiteY13" fmla="*/ 110351 h 247135"/>
                <a:gd name="connsiteX14" fmla="*/ 161021 w 161020"/>
                <a:gd name="connsiteY14" fmla="*/ 166617 h 247135"/>
                <a:gd name="connsiteX15" fmla="*/ 80510 w 161020"/>
                <a:gd name="connsiteY15" fmla="*/ 247136 h 247135"/>
                <a:gd name="connsiteX16" fmla="*/ 0 w 161020"/>
                <a:gd name="connsiteY16" fmla="*/ 166617 h 247135"/>
                <a:gd name="connsiteX17" fmla="*/ 22953 w 161020"/>
                <a:gd name="connsiteY17" fmla="*/ 110351 h 247135"/>
                <a:gd name="connsiteX18" fmla="*/ 32434 w 161020"/>
                <a:gd name="connsiteY18" fmla="*/ 100655 h 247135"/>
                <a:gd name="connsiteX19" fmla="*/ 25970 w 161020"/>
                <a:gd name="connsiteY19" fmla="*/ 112572 h 247135"/>
                <a:gd name="connsiteX20" fmla="*/ 18521 w 161020"/>
                <a:gd name="connsiteY20" fmla="*/ 142063 h 247135"/>
                <a:gd name="connsiteX21" fmla="*/ 63416 w 161020"/>
                <a:gd name="connsiteY21" fmla="*/ 201638 h 247135"/>
                <a:gd name="connsiteX22" fmla="*/ 63416 w 161020"/>
                <a:gd name="connsiteY22" fmla="*/ 127936 h 247135"/>
                <a:gd name="connsiteX23" fmla="*/ 50867 w 161020"/>
                <a:gd name="connsiteY23" fmla="*/ 112345 h 247135"/>
                <a:gd name="connsiteX24" fmla="*/ 35047 w 161020"/>
                <a:gd name="connsiteY24" fmla="*/ 96034 h 247135"/>
                <a:gd name="connsiteX25" fmla="*/ 19165 w 161020"/>
                <a:gd name="connsiteY25" fmla="*/ 78044 h 247135"/>
                <a:gd name="connsiteX26" fmla="*/ 19165 w 161020"/>
                <a:gd name="connsiteY26" fmla="*/ 76150 h 247135"/>
                <a:gd name="connsiteX27" fmla="*/ 63429 w 161020"/>
                <a:gd name="connsiteY27" fmla="*/ 76150 h 247135"/>
                <a:gd name="connsiteX28" fmla="*/ 63429 w 161020"/>
                <a:gd name="connsiteY28" fmla="*/ 38555 h 247135"/>
                <a:gd name="connsiteX29" fmla="*/ 84298 w 161020"/>
                <a:gd name="connsiteY29" fmla="*/ 0 h 247135"/>
                <a:gd name="connsiteX30" fmla="*/ 37396 w 161020"/>
                <a:gd name="connsiteY30" fmla="*/ 92398 h 247135"/>
                <a:gd name="connsiteX31" fmla="*/ 37396 w 161020"/>
                <a:gd name="connsiteY31" fmla="*/ 94292 h 247135"/>
                <a:gd name="connsiteX32" fmla="*/ 38747 w 161020"/>
                <a:gd name="connsiteY32" fmla="*/ 94292 h 247135"/>
                <a:gd name="connsiteX33" fmla="*/ 52672 w 161020"/>
                <a:gd name="connsiteY33" fmla="*/ 108658 h 247135"/>
                <a:gd name="connsiteX34" fmla="*/ 54566 w 161020"/>
                <a:gd name="connsiteY34" fmla="*/ 108658 h 247135"/>
                <a:gd name="connsiteX35" fmla="*/ 54566 w 161020"/>
                <a:gd name="connsiteY35" fmla="*/ 110552 h 247135"/>
                <a:gd name="connsiteX36" fmla="*/ 65688 w 161020"/>
                <a:gd name="connsiteY36" fmla="*/ 124616 h 247135"/>
                <a:gd name="connsiteX37" fmla="*/ 67203 w 161020"/>
                <a:gd name="connsiteY37" fmla="*/ 124932 h 247135"/>
                <a:gd name="connsiteX38" fmla="*/ 67203 w 161020"/>
                <a:gd name="connsiteY38" fmla="*/ 206511 h 247135"/>
                <a:gd name="connsiteX39" fmla="*/ 64855 w 161020"/>
                <a:gd name="connsiteY39" fmla="*/ 205943 h 247135"/>
                <a:gd name="connsiteX40" fmla="*/ 14734 w 161020"/>
                <a:gd name="connsiteY40" fmla="*/ 142063 h 247135"/>
                <a:gd name="connsiteX41" fmla="*/ 17650 w 161020"/>
                <a:gd name="connsiteY41" fmla="*/ 122646 h 247135"/>
                <a:gd name="connsiteX42" fmla="*/ 3788 w 161020"/>
                <a:gd name="connsiteY42" fmla="*/ 166617 h 247135"/>
                <a:gd name="connsiteX43" fmla="*/ 80510 w 161020"/>
                <a:gd name="connsiteY43" fmla="*/ 243349 h 247135"/>
                <a:gd name="connsiteX44" fmla="*/ 157233 w 161020"/>
                <a:gd name="connsiteY44" fmla="*/ 166617 h 247135"/>
                <a:gd name="connsiteX45" fmla="*/ 143371 w 161020"/>
                <a:gd name="connsiteY45" fmla="*/ 122646 h 247135"/>
                <a:gd name="connsiteX46" fmla="*/ 146287 w 161020"/>
                <a:gd name="connsiteY46" fmla="*/ 142063 h 247135"/>
                <a:gd name="connsiteX47" fmla="*/ 103930 w 161020"/>
                <a:gd name="connsiteY47" fmla="*/ 203519 h 247135"/>
                <a:gd name="connsiteX48" fmla="*/ 101367 w 161020"/>
                <a:gd name="connsiteY48" fmla="*/ 204503 h 247135"/>
                <a:gd name="connsiteX49" fmla="*/ 101367 w 161020"/>
                <a:gd name="connsiteY49" fmla="*/ 124932 h 247135"/>
                <a:gd name="connsiteX50" fmla="*/ 102869 w 161020"/>
                <a:gd name="connsiteY50" fmla="*/ 124616 h 247135"/>
                <a:gd name="connsiteX51" fmla="*/ 114017 w 161020"/>
                <a:gd name="connsiteY51" fmla="*/ 110552 h 247135"/>
                <a:gd name="connsiteX52" fmla="*/ 114017 w 161020"/>
                <a:gd name="connsiteY52" fmla="*/ 108658 h 247135"/>
                <a:gd name="connsiteX53" fmla="*/ 115911 w 161020"/>
                <a:gd name="connsiteY53" fmla="*/ 108658 h 247135"/>
                <a:gd name="connsiteX54" fmla="*/ 129824 w 161020"/>
                <a:gd name="connsiteY54" fmla="*/ 94292 h 247135"/>
                <a:gd name="connsiteX55" fmla="*/ 131188 w 161020"/>
                <a:gd name="connsiteY55" fmla="*/ 94292 h 247135"/>
                <a:gd name="connsiteX56" fmla="*/ 131188 w 161020"/>
                <a:gd name="connsiteY56" fmla="*/ 92398 h 247135"/>
                <a:gd name="connsiteX57" fmla="*/ 145492 w 161020"/>
                <a:gd name="connsiteY57" fmla="*/ 79938 h 247135"/>
                <a:gd name="connsiteX58" fmla="*/ 101367 w 161020"/>
                <a:gd name="connsiteY58" fmla="*/ 79938 h 247135"/>
                <a:gd name="connsiteX59" fmla="*/ 101367 w 161020"/>
                <a:gd name="connsiteY59" fmla="*/ 39514 h 247135"/>
                <a:gd name="connsiteX60" fmla="*/ 84298 w 161020"/>
                <a:gd name="connsiteY60" fmla="*/ 7953 h 247135"/>
                <a:gd name="connsiteX61" fmla="*/ 67216 w 161020"/>
                <a:gd name="connsiteY61" fmla="*/ 39514 h 247135"/>
                <a:gd name="connsiteX62" fmla="*/ 67216 w 161020"/>
                <a:gd name="connsiteY62" fmla="*/ 79938 h 247135"/>
                <a:gd name="connsiteX63" fmla="*/ 23079 w 161020"/>
                <a:gd name="connsiteY63" fmla="*/ 79938 h 247135"/>
                <a:gd name="connsiteX64" fmla="*/ 37396 w 161020"/>
                <a:gd name="connsiteY64" fmla="*/ 92398 h 24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61020" h="247135">
                  <a:moveTo>
                    <a:pt x="84298" y="0"/>
                  </a:moveTo>
                  <a:lnTo>
                    <a:pt x="105155" y="38555"/>
                  </a:lnTo>
                  <a:lnTo>
                    <a:pt x="105155" y="76150"/>
                  </a:lnTo>
                  <a:lnTo>
                    <a:pt x="149418" y="76150"/>
                  </a:lnTo>
                  <a:lnTo>
                    <a:pt x="149418" y="78044"/>
                  </a:lnTo>
                  <a:cubicBezTo>
                    <a:pt x="149418" y="87286"/>
                    <a:pt x="142247" y="94860"/>
                    <a:pt x="133536" y="96034"/>
                  </a:cubicBezTo>
                  <a:cubicBezTo>
                    <a:pt x="132740" y="104594"/>
                    <a:pt x="126112" y="111474"/>
                    <a:pt x="117717" y="112345"/>
                  </a:cubicBezTo>
                  <a:cubicBezTo>
                    <a:pt x="116997" y="119755"/>
                    <a:pt x="111947" y="125866"/>
                    <a:pt x="105155" y="127936"/>
                  </a:cubicBezTo>
                  <a:lnTo>
                    <a:pt x="105155" y="198936"/>
                  </a:lnTo>
                  <a:cubicBezTo>
                    <a:pt x="127122" y="189404"/>
                    <a:pt x="142500" y="167527"/>
                    <a:pt x="142500" y="142063"/>
                  </a:cubicBezTo>
                  <a:lnTo>
                    <a:pt x="142500" y="142050"/>
                  </a:lnTo>
                  <a:cubicBezTo>
                    <a:pt x="142512" y="131762"/>
                    <a:pt x="139949" y="121624"/>
                    <a:pt x="135051" y="112572"/>
                  </a:cubicBezTo>
                  <a:lnTo>
                    <a:pt x="136717" y="111676"/>
                  </a:lnTo>
                  <a:lnTo>
                    <a:pt x="138068" y="110351"/>
                  </a:lnTo>
                  <a:cubicBezTo>
                    <a:pt x="152246" y="124856"/>
                    <a:pt x="161021" y="144714"/>
                    <a:pt x="161021" y="166617"/>
                  </a:cubicBezTo>
                  <a:cubicBezTo>
                    <a:pt x="161021" y="211081"/>
                    <a:pt x="124989" y="247136"/>
                    <a:pt x="80510" y="247136"/>
                  </a:cubicBezTo>
                  <a:cubicBezTo>
                    <a:pt x="36045" y="247136"/>
                    <a:pt x="0" y="211081"/>
                    <a:pt x="0" y="166617"/>
                  </a:cubicBezTo>
                  <a:cubicBezTo>
                    <a:pt x="0" y="144714"/>
                    <a:pt x="8762" y="124869"/>
                    <a:pt x="22953" y="110351"/>
                  </a:cubicBezTo>
                  <a:lnTo>
                    <a:pt x="32434" y="100655"/>
                  </a:lnTo>
                  <a:lnTo>
                    <a:pt x="25970" y="112572"/>
                  </a:lnTo>
                  <a:cubicBezTo>
                    <a:pt x="21223" y="121333"/>
                    <a:pt x="18521" y="131370"/>
                    <a:pt x="18521" y="142063"/>
                  </a:cubicBezTo>
                  <a:cubicBezTo>
                    <a:pt x="18521" y="170354"/>
                    <a:pt x="37497" y="194227"/>
                    <a:pt x="63416" y="201638"/>
                  </a:cubicBezTo>
                  <a:lnTo>
                    <a:pt x="63416" y="127936"/>
                  </a:lnTo>
                  <a:cubicBezTo>
                    <a:pt x="56624" y="125866"/>
                    <a:pt x="51574" y="119755"/>
                    <a:pt x="50867" y="112345"/>
                  </a:cubicBezTo>
                  <a:cubicBezTo>
                    <a:pt x="42458" y="111474"/>
                    <a:pt x="35843" y="104594"/>
                    <a:pt x="35047" y="96034"/>
                  </a:cubicBezTo>
                  <a:cubicBezTo>
                    <a:pt x="26323" y="94860"/>
                    <a:pt x="19165" y="87286"/>
                    <a:pt x="19165" y="78044"/>
                  </a:cubicBezTo>
                  <a:lnTo>
                    <a:pt x="19165" y="76150"/>
                  </a:lnTo>
                  <a:lnTo>
                    <a:pt x="63429" y="76150"/>
                  </a:lnTo>
                  <a:lnTo>
                    <a:pt x="63429" y="38555"/>
                  </a:lnTo>
                  <a:lnTo>
                    <a:pt x="84298" y="0"/>
                  </a:lnTo>
                  <a:close/>
                  <a:moveTo>
                    <a:pt x="37396" y="92398"/>
                  </a:moveTo>
                  <a:lnTo>
                    <a:pt x="37396" y="94292"/>
                  </a:lnTo>
                  <a:lnTo>
                    <a:pt x="38747" y="94292"/>
                  </a:lnTo>
                  <a:cubicBezTo>
                    <a:pt x="38747" y="102283"/>
                    <a:pt x="45034" y="108658"/>
                    <a:pt x="52672" y="108658"/>
                  </a:cubicBezTo>
                  <a:lnTo>
                    <a:pt x="54566" y="108658"/>
                  </a:lnTo>
                  <a:lnTo>
                    <a:pt x="54566" y="110552"/>
                  </a:lnTo>
                  <a:cubicBezTo>
                    <a:pt x="54566" y="117534"/>
                    <a:pt x="59376" y="123303"/>
                    <a:pt x="65688" y="124616"/>
                  </a:cubicBezTo>
                  <a:lnTo>
                    <a:pt x="67203" y="124932"/>
                  </a:lnTo>
                  <a:lnTo>
                    <a:pt x="67203" y="206511"/>
                  </a:lnTo>
                  <a:lnTo>
                    <a:pt x="64855" y="205943"/>
                  </a:lnTo>
                  <a:cubicBezTo>
                    <a:pt x="36083" y="198923"/>
                    <a:pt x="14734" y="172993"/>
                    <a:pt x="14734" y="142063"/>
                  </a:cubicBezTo>
                  <a:cubicBezTo>
                    <a:pt x="14734" y="135296"/>
                    <a:pt x="15756" y="128782"/>
                    <a:pt x="17650" y="122646"/>
                  </a:cubicBezTo>
                  <a:cubicBezTo>
                    <a:pt x="8913" y="135107"/>
                    <a:pt x="3788" y="150256"/>
                    <a:pt x="3788" y="166617"/>
                  </a:cubicBezTo>
                  <a:cubicBezTo>
                    <a:pt x="3788" y="208985"/>
                    <a:pt x="38128" y="243349"/>
                    <a:pt x="80510" y="243349"/>
                  </a:cubicBezTo>
                  <a:cubicBezTo>
                    <a:pt x="122893" y="243349"/>
                    <a:pt x="157233" y="208985"/>
                    <a:pt x="157233" y="166617"/>
                  </a:cubicBezTo>
                  <a:cubicBezTo>
                    <a:pt x="157233" y="150256"/>
                    <a:pt x="152107" y="135094"/>
                    <a:pt x="143371" y="122646"/>
                  </a:cubicBezTo>
                  <a:cubicBezTo>
                    <a:pt x="145303" y="128908"/>
                    <a:pt x="146300" y="135460"/>
                    <a:pt x="146287" y="142063"/>
                  </a:cubicBezTo>
                  <a:cubicBezTo>
                    <a:pt x="146287" y="170127"/>
                    <a:pt x="128688" y="194076"/>
                    <a:pt x="103930" y="203519"/>
                  </a:cubicBezTo>
                  <a:lnTo>
                    <a:pt x="101367" y="204503"/>
                  </a:lnTo>
                  <a:lnTo>
                    <a:pt x="101367" y="124932"/>
                  </a:lnTo>
                  <a:lnTo>
                    <a:pt x="102869" y="124616"/>
                  </a:lnTo>
                  <a:cubicBezTo>
                    <a:pt x="109182" y="123303"/>
                    <a:pt x="114017" y="117534"/>
                    <a:pt x="114017" y="110552"/>
                  </a:cubicBezTo>
                  <a:lnTo>
                    <a:pt x="114017" y="108658"/>
                  </a:lnTo>
                  <a:lnTo>
                    <a:pt x="115911" y="108658"/>
                  </a:lnTo>
                  <a:cubicBezTo>
                    <a:pt x="123537" y="108658"/>
                    <a:pt x="129824" y="102283"/>
                    <a:pt x="129824" y="94292"/>
                  </a:cubicBezTo>
                  <a:lnTo>
                    <a:pt x="131188" y="94292"/>
                  </a:lnTo>
                  <a:lnTo>
                    <a:pt x="131188" y="92398"/>
                  </a:lnTo>
                  <a:cubicBezTo>
                    <a:pt x="138270" y="92398"/>
                    <a:pt x="144532" y="86957"/>
                    <a:pt x="145492" y="79938"/>
                  </a:cubicBezTo>
                  <a:lnTo>
                    <a:pt x="101367" y="79938"/>
                  </a:lnTo>
                  <a:lnTo>
                    <a:pt x="101367" y="39514"/>
                  </a:lnTo>
                  <a:lnTo>
                    <a:pt x="84298" y="7953"/>
                  </a:lnTo>
                  <a:lnTo>
                    <a:pt x="67216" y="39514"/>
                  </a:lnTo>
                  <a:lnTo>
                    <a:pt x="67216" y="79938"/>
                  </a:lnTo>
                  <a:lnTo>
                    <a:pt x="23079" y="79938"/>
                  </a:lnTo>
                  <a:cubicBezTo>
                    <a:pt x="24051" y="86957"/>
                    <a:pt x="30300" y="92398"/>
                    <a:pt x="37396" y="92398"/>
                  </a:cubicBezTo>
                  <a:close/>
                </a:path>
              </a:pathLst>
            </a:custGeom>
            <a:solidFill>
              <a:srgbClr val="231F20"/>
            </a:solidFill>
            <a:ln w="1262" cap="flat">
              <a:noFill/>
              <a:prstDash val="solid"/>
              <a:miter/>
            </a:ln>
          </p:spPr>
          <p:txBody>
            <a:bodyPr rtlCol="0" anchor="ctr"/>
            <a:lstStyle/>
            <a:p>
              <a:endParaRPr lang="en-QA"/>
            </a:p>
          </p:txBody>
        </p:sp>
        <p:sp>
          <p:nvSpPr>
            <p:cNvPr id="9748" name="Freeform 9747">
              <a:extLst>
                <a:ext uri="{FF2B5EF4-FFF2-40B4-BE49-F238E27FC236}">
                  <a16:creationId xmlns:a16="http://schemas.microsoft.com/office/drawing/2014/main" id="{4CC303EC-A859-41A9-073F-676718508C5F}"/>
                </a:ext>
              </a:extLst>
            </p:cNvPr>
            <p:cNvSpPr/>
            <p:nvPr/>
          </p:nvSpPr>
          <p:spPr>
            <a:xfrm>
              <a:off x="2233500" y="6632678"/>
              <a:ext cx="342506" cy="189366"/>
            </a:xfrm>
            <a:custGeom>
              <a:avLst/>
              <a:gdLst>
                <a:gd name="connsiteX0" fmla="*/ 87568 w 342506"/>
                <a:gd name="connsiteY0" fmla="*/ 118430 h 189366"/>
                <a:gd name="connsiteX1" fmla="*/ 171689 w 342506"/>
                <a:gd name="connsiteY1" fmla="*/ 153476 h 189366"/>
                <a:gd name="connsiteX2" fmla="*/ 255810 w 342506"/>
                <a:gd name="connsiteY2" fmla="*/ 118430 h 189366"/>
                <a:gd name="connsiteX3" fmla="*/ 272841 w 342506"/>
                <a:gd name="connsiteY3" fmla="*/ 154322 h 189366"/>
                <a:gd name="connsiteX4" fmla="*/ 171689 w 342506"/>
                <a:gd name="connsiteY4" fmla="*/ 189367 h 189366"/>
                <a:gd name="connsiteX5" fmla="*/ 70524 w 342506"/>
                <a:gd name="connsiteY5" fmla="*/ 154322 h 189366"/>
                <a:gd name="connsiteX6" fmla="*/ 87568 w 342506"/>
                <a:gd name="connsiteY6" fmla="*/ 118430 h 189366"/>
                <a:gd name="connsiteX7" fmla="*/ 0 w 342506"/>
                <a:gd name="connsiteY7" fmla="*/ 0 h 189366"/>
                <a:gd name="connsiteX8" fmla="*/ 26412 w 342506"/>
                <a:gd name="connsiteY8" fmla="*/ 0 h 189366"/>
                <a:gd name="connsiteX9" fmla="*/ 57949 w 342506"/>
                <a:gd name="connsiteY9" fmla="*/ 34477 h 189366"/>
                <a:gd name="connsiteX10" fmla="*/ 57949 w 342506"/>
                <a:gd name="connsiteY10" fmla="*/ 127381 h 189366"/>
                <a:gd name="connsiteX11" fmla="*/ 24707 w 342506"/>
                <a:gd name="connsiteY11" fmla="*/ 127381 h 189366"/>
                <a:gd name="connsiteX12" fmla="*/ 24707 w 342506"/>
                <a:gd name="connsiteY12" fmla="*/ 40903 h 189366"/>
                <a:gd name="connsiteX13" fmla="*/ 0 w 342506"/>
                <a:gd name="connsiteY13" fmla="*/ 0 h 189366"/>
                <a:gd name="connsiteX14" fmla="*/ 342507 w 342506"/>
                <a:gd name="connsiteY14" fmla="*/ 0 h 189366"/>
                <a:gd name="connsiteX15" fmla="*/ 316095 w 342506"/>
                <a:gd name="connsiteY15" fmla="*/ 0 h 189366"/>
                <a:gd name="connsiteX16" fmla="*/ 284557 w 342506"/>
                <a:gd name="connsiteY16" fmla="*/ 34477 h 189366"/>
                <a:gd name="connsiteX17" fmla="*/ 284557 w 342506"/>
                <a:gd name="connsiteY17" fmla="*/ 127381 h 189366"/>
                <a:gd name="connsiteX18" fmla="*/ 317787 w 342506"/>
                <a:gd name="connsiteY18" fmla="*/ 127381 h 189366"/>
                <a:gd name="connsiteX19" fmla="*/ 317787 w 342506"/>
                <a:gd name="connsiteY19" fmla="*/ 40903 h 189366"/>
                <a:gd name="connsiteX20" fmla="*/ 342507 w 342506"/>
                <a:gd name="connsiteY20" fmla="*/ 0 h 18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2506" h="189366">
                  <a:moveTo>
                    <a:pt x="87568" y="118430"/>
                  </a:moveTo>
                  <a:cubicBezTo>
                    <a:pt x="87568" y="118430"/>
                    <a:pt x="113740" y="153476"/>
                    <a:pt x="171689" y="153476"/>
                  </a:cubicBezTo>
                  <a:cubicBezTo>
                    <a:pt x="229638" y="153476"/>
                    <a:pt x="255810" y="118430"/>
                    <a:pt x="255810" y="118430"/>
                  </a:cubicBezTo>
                  <a:lnTo>
                    <a:pt x="272841" y="154322"/>
                  </a:lnTo>
                  <a:cubicBezTo>
                    <a:pt x="272841" y="154322"/>
                    <a:pt x="246240" y="189367"/>
                    <a:pt x="171689" y="189367"/>
                  </a:cubicBezTo>
                  <a:cubicBezTo>
                    <a:pt x="97125" y="189367"/>
                    <a:pt x="70524" y="154322"/>
                    <a:pt x="70524" y="154322"/>
                  </a:cubicBezTo>
                  <a:lnTo>
                    <a:pt x="87568" y="118430"/>
                  </a:lnTo>
                  <a:close/>
                  <a:moveTo>
                    <a:pt x="0" y="0"/>
                  </a:moveTo>
                  <a:lnTo>
                    <a:pt x="26412" y="0"/>
                  </a:lnTo>
                  <a:lnTo>
                    <a:pt x="57949" y="34477"/>
                  </a:lnTo>
                  <a:lnTo>
                    <a:pt x="57949" y="127381"/>
                  </a:lnTo>
                  <a:lnTo>
                    <a:pt x="24707" y="127381"/>
                  </a:lnTo>
                  <a:lnTo>
                    <a:pt x="24707" y="40903"/>
                  </a:lnTo>
                  <a:lnTo>
                    <a:pt x="0" y="0"/>
                  </a:lnTo>
                  <a:close/>
                  <a:moveTo>
                    <a:pt x="342507" y="0"/>
                  </a:moveTo>
                  <a:lnTo>
                    <a:pt x="316095" y="0"/>
                  </a:lnTo>
                  <a:lnTo>
                    <a:pt x="284557" y="34477"/>
                  </a:lnTo>
                  <a:lnTo>
                    <a:pt x="284557" y="127381"/>
                  </a:lnTo>
                  <a:lnTo>
                    <a:pt x="317787" y="127381"/>
                  </a:lnTo>
                  <a:lnTo>
                    <a:pt x="317787" y="40903"/>
                  </a:lnTo>
                  <a:lnTo>
                    <a:pt x="342507" y="0"/>
                  </a:lnTo>
                  <a:close/>
                </a:path>
              </a:pathLst>
            </a:custGeom>
            <a:solidFill>
              <a:srgbClr val="D80027"/>
            </a:solidFill>
            <a:ln w="1262" cap="flat">
              <a:noFill/>
              <a:prstDash val="solid"/>
              <a:miter/>
            </a:ln>
          </p:spPr>
          <p:txBody>
            <a:bodyPr rtlCol="0" anchor="ctr"/>
            <a:lstStyle/>
            <a:p>
              <a:endParaRPr lang="en-QA"/>
            </a:p>
          </p:txBody>
        </p:sp>
        <p:sp>
          <p:nvSpPr>
            <p:cNvPr id="9749" name="Freeform 9748">
              <a:extLst>
                <a:ext uri="{FF2B5EF4-FFF2-40B4-BE49-F238E27FC236}">
                  <a16:creationId xmlns:a16="http://schemas.microsoft.com/office/drawing/2014/main" id="{B56C0F70-7A33-2D43-270E-62ADAF3EFFE8}"/>
                </a:ext>
              </a:extLst>
            </p:cNvPr>
            <p:cNvSpPr/>
            <p:nvPr/>
          </p:nvSpPr>
          <p:spPr>
            <a:xfrm>
              <a:off x="2230142" y="6630784"/>
              <a:ext cx="349223" cy="193154"/>
            </a:xfrm>
            <a:custGeom>
              <a:avLst/>
              <a:gdLst>
                <a:gd name="connsiteX0" fmla="*/ 0 w 349223"/>
                <a:gd name="connsiteY0" fmla="*/ 0 h 193154"/>
                <a:gd name="connsiteX1" fmla="*/ 30603 w 349223"/>
                <a:gd name="connsiteY1" fmla="*/ 0 h 193154"/>
                <a:gd name="connsiteX2" fmla="*/ 63201 w 349223"/>
                <a:gd name="connsiteY2" fmla="*/ 35639 h 193154"/>
                <a:gd name="connsiteX3" fmla="*/ 63201 w 349223"/>
                <a:gd name="connsiteY3" fmla="*/ 131168 h 193154"/>
                <a:gd name="connsiteX4" fmla="*/ 26172 w 349223"/>
                <a:gd name="connsiteY4" fmla="*/ 131168 h 193154"/>
                <a:gd name="connsiteX5" fmla="*/ 26172 w 349223"/>
                <a:gd name="connsiteY5" fmla="*/ 43328 h 193154"/>
                <a:gd name="connsiteX6" fmla="*/ 0 w 349223"/>
                <a:gd name="connsiteY6" fmla="*/ 0 h 193154"/>
                <a:gd name="connsiteX7" fmla="*/ 6717 w 349223"/>
                <a:gd name="connsiteY7" fmla="*/ 3787 h 193154"/>
                <a:gd name="connsiteX8" fmla="*/ 29960 w 349223"/>
                <a:gd name="connsiteY8" fmla="*/ 42267 h 193154"/>
                <a:gd name="connsiteX9" fmla="*/ 29960 w 349223"/>
                <a:gd name="connsiteY9" fmla="*/ 127381 h 193154"/>
                <a:gd name="connsiteX10" fmla="*/ 59414 w 349223"/>
                <a:gd name="connsiteY10" fmla="*/ 127381 h 193154"/>
                <a:gd name="connsiteX11" fmla="*/ 59414 w 349223"/>
                <a:gd name="connsiteY11" fmla="*/ 37103 h 193154"/>
                <a:gd name="connsiteX12" fmla="*/ 28937 w 349223"/>
                <a:gd name="connsiteY12" fmla="*/ 3787 h 193154"/>
                <a:gd name="connsiteX13" fmla="*/ 6717 w 349223"/>
                <a:gd name="connsiteY13" fmla="*/ 3787 h 193154"/>
                <a:gd name="connsiteX14" fmla="*/ 318620 w 349223"/>
                <a:gd name="connsiteY14" fmla="*/ 0 h 193154"/>
                <a:gd name="connsiteX15" fmla="*/ 349223 w 349223"/>
                <a:gd name="connsiteY15" fmla="*/ 0 h 193154"/>
                <a:gd name="connsiteX16" fmla="*/ 323039 w 349223"/>
                <a:gd name="connsiteY16" fmla="*/ 43328 h 193154"/>
                <a:gd name="connsiteX17" fmla="*/ 323039 w 349223"/>
                <a:gd name="connsiteY17" fmla="*/ 131168 h 193154"/>
                <a:gd name="connsiteX18" fmla="*/ 286022 w 349223"/>
                <a:gd name="connsiteY18" fmla="*/ 131168 h 193154"/>
                <a:gd name="connsiteX19" fmla="*/ 286022 w 349223"/>
                <a:gd name="connsiteY19" fmla="*/ 35639 h 193154"/>
                <a:gd name="connsiteX20" fmla="*/ 318620 w 349223"/>
                <a:gd name="connsiteY20" fmla="*/ 0 h 193154"/>
                <a:gd name="connsiteX21" fmla="*/ 320287 w 349223"/>
                <a:gd name="connsiteY21" fmla="*/ 3787 h 193154"/>
                <a:gd name="connsiteX22" fmla="*/ 289809 w 349223"/>
                <a:gd name="connsiteY22" fmla="*/ 37103 h 193154"/>
                <a:gd name="connsiteX23" fmla="*/ 289809 w 349223"/>
                <a:gd name="connsiteY23" fmla="*/ 127381 h 193154"/>
                <a:gd name="connsiteX24" fmla="*/ 319251 w 349223"/>
                <a:gd name="connsiteY24" fmla="*/ 127381 h 193154"/>
                <a:gd name="connsiteX25" fmla="*/ 319251 w 349223"/>
                <a:gd name="connsiteY25" fmla="*/ 42267 h 193154"/>
                <a:gd name="connsiteX26" fmla="*/ 342507 w 349223"/>
                <a:gd name="connsiteY26" fmla="*/ 3787 h 193154"/>
                <a:gd name="connsiteX27" fmla="*/ 320287 w 349223"/>
                <a:gd name="connsiteY27" fmla="*/ 3787 h 193154"/>
                <a:gd name="connsiteX28" fmla="*/ 259522 w 349223"/>
                <a:gd name="connsiteY28" fmla="*/ 116675 h 193154"/>
                <a:gd name="connsiteX29" fmla="*/ 278409 w 349223"/>
                <a:gd name="connsiteY29" fmla="*/ 156442 h 193154"/>
                <a:gd name="connsiteX30" fmla="*/ 277715 w 349223"/>
                <a:gd name="connsiteY30" fmla="*/ 157351 h 193154"/>
                <a:gd name="connsiteX31" fmla="*/ 276200 w 349223"/>
                <a:gd name="connsiteY31" fmla="*/ 156215 h 193154"/>
                <a:gd name="connsiteX32" fmla="*/ 277715 w 349223"/>
                <a:gd name="connsiteY32" fmla="*/ 157351 h 193154"/>
                <a:gd name="connsiteX33" fmla="*/ 277715 w 349223"/>
                <a:gd name="connsiteY33" fmla="*/ 157364 h 193154"/>
                <a:gd name="connsiteX34" fmla="*/ 277702 w 349223"/>
                <a:gd name="connsiteY34" fmla="*/ 157364 h 193154"/>
                <a:gd name="connsiteX35" fmla="*/ 277677 w 349223"/>
                <a:gd name="connsiteY35" fmla="*/ 157402 h 193154"/>
                <a:gd name="connsiteX36" fmla="*/ 277614 w 349223"/>
                <a:gd name="connsiteY36" fmla="*/ 157490 h 193154"/>
                <a:gd name="connsiteX37" fmla="*/ 277349 w 349223"/>
                <a:gd name="connsiteY37" fmla="*/ 157819 h 193154"/>
                <a:gd name="connsiteX38" fmla="*/ 276313 w 349223"/>
                <a:gd name="connsiteY38" fmla="*/ 158992 h 193154"/>
                <a:gd name="connsiteX39" fmla="*/ 272147 w 349223"/>
                <a:gd name="connsiteY39" fmla="*/ 163095 h 193154"/>
                <a:gd name="connsiteX40" fmla="*/ 254497 w 349223"/>
                <a:gd name="connsiteY40" fmla="*/ 175392 h 193154"/>
                <a:gd name="connsiteX41" fmla="*/ 175047 w 349223"/>
                <a:gd name="connsiteY41" fmla="*/ 193154 h 193154"/>
                <a:gd name="connsiteX42" fmla="*/ 95597 w 349223"/>
                <a:gd name="connsiteY42" fmla="*/ 175392 h 193154"/>
                <a:gd name="connsiteX43" fmla="*/ 77935 w 349223"/>
                <a:gd name="connsiteY43" fmla="*/ 163095 h 193154"/>
                <a:gd name="connsiteX44" fmla="*/ 73769 w 349223"/>
                <a:gd name="connsiteY44" fmla="*/ 158992 h 193154"/>
                <a:gd name="connsiteX45" fmla="*/ 72746 w 349223"/>
                <a:gd name="connsiteY45" fmla="*/ 157819 h 193154"/>
                <a:gd name="connsiteX46" fmla="*/ 72481 w 349223"/>
                <a:gd name="connsiteY46" fmla="*/ 157490 h 193154"/>
                <a:gd name="connsiteX47" fmla="*/ 72430 w 349223"/>
                <a:gd name="connsiteY47" fmla="*/ 157427 h 193154"/>
                <a:gd name="connsiteX48" fmla="*/ 72405 w 349223"/>
                <a:gd name="connsiteY48" fmla="*/ 157402 h 193154"/>
                <a:gd name="connsiteX49" fmla="*/ 72393 w 349223"/>
                <a:gd name="connsiteY49" fmla="*/ 157364 h 193154"/>
                <a:gd name="connsiteX50" fmla="*/ 72380 w 349223"/>
                <a:gd name="connsiteY50" fmla="*/ 157364 h 193154"/>
                <a:gd name="connsiteX51" fmla="*/ 72380 w 349223"/>
                <a:gd name="connsiteY51" fmla="*/ 157351 h 193154"/>
                <a:gd name="connsiteX52" fmla="*/ 73882 w 349223"/>
                <a:gd name="connsiteY52" fmla="*/ 156215 h 193154"/>
                <a:gd name="connsiteX53" fmla="*/ 72380 w 349223"/>
                <a:gd name="connsiteY53" fmla="*/ 157351 h 193154"/>
                <a:gd name="connsiteX54" fmla="*/ 71685 w 349223"/>
                <a:gd name="connsiteY54" fmla="*/ 156442 h 193154"/>
                <a:gd name="connsiteX55" fmla="*/ 89209 w 349223"/>
                <a:gd name="connsiteY55" fmla="*/ 119516 h 193154"/>
                <a:gd name="connsiteX56" fmla="*/ 90926 w 349223"/>
                <a:gd name="connsiteY56" fmla="*/ 120324 h 193154"/>
                <a:gd name="connsiteX57" fmla="*/ 92441 w 349223"/>
                <a:gd name="connsiteY57" fmla="*/ 119188 h 193154"/>
                <a:gd name="connsiteX58" fmla="*/ 92441 w 349223"/>
                <a:gd name="connsiteY58" fmla="*/ 119188 h 193154"/>
                <a:gd name="connsiteX59" fmla="*/ 92454 w 349223"/>
                <a:gd name="connsiteY59" fmla="*/ 119200 h 193154"/>
                <a:gd name="connsiteX60" fmla="*/ 92466 w 349223"/>
                <a:gd name="connsiteY60" fmla="*/ 119225 h 193154"/>
                <a:gd name="connsiteX61" fmla="*/ 92504 w 349223"/>
                <a:gd name="connsiteY61" fmla="*/ 119263 h 193154"/>
                <a:gd name="connsiteX62" fmla="*/ 92605 w 349223"/>
                <a:gd name="connsiteY62" fmla="*/ 119402 h 193154"/>
                <a:gd name="connsiteX63" fmla="*/ 92706 w 349223"/>
                <a:gd name="connsiteY63" fmla="*/ 119529 h 193154"/>
                <a:gd name="connsiteX64" fmla="*/ 93590 w 349223"/>
                <a:gd name="connsiteY64" fmla="*/ 120589 h 193154"/>
                <a:gd name="connsiteX65" fmla="*/ 97239 w 349223"/>
                <a:gd name="connsiteY65" fmla="*/ 124452 h 193154"/>
                <a:gd name="connsiteX66" fmla="*/ 112263 w 349223"/>
                <a:gd name="connsiteY66" fmla="*/ 136256 h 193154"/>
                <a:gd name="connsiteX67" fmla="*/ 175047 w 349223"/>
                <a:gd name="connsiteY67" fmla="*/ 153476 h 193154"/>
                <a:gd name="connsiteX68" fmla="*/ 237819 w 349223"/>
                <a:gd name="connsiteY68" fmla="*/ 136256 h 193154"/>
                <a:gd name="connsiteX69" fmla="*/ 252843 w 349223"/>
                <a:gd name="connsiteY69" fmla="*/ 124452 h 193154"/>
                <a:gd name="connsiteX70" fmla="*/ 256492 w 349223"/>
                <a:gd name="connsiteY70" fmla="*/ 120589 h 193154"/>
                <a:gd name="connsiteX71" fmla="*/ 257375 w 349223"/>
                <a:gd name="connsiteY71" fmla="*/ 119529 h 193154"/>
                <a:gd name="connsiteX72" fmla="*/ 257590 w 349223"/>
                <a:gd name="connsiteY72" fmla="*/ 119263 h 193154"/>
                <a:gd name="connsiteX73" fmla="*/ 257641 w 349223"/>
                <a:gd name="connsiteY73" fmla="*/ 119200 h 193154"/>
                <a:gd name="connsiteX74" fmla="*/ 257653 w 349223"/>
                <a:gd name="connsiteY74" fmla="*/ 119188 h 193154"/>
                <a:gd name="connsiteX75" fmla="*/ 257653 w 349223"/>
                <a:gd name="connsiteY75" fmla="*/ 119188 h 193154"/>
                <a:gd name="connsiteX76" fmla="*/ 259522 w 349223"/>
                <a:gd name="connsiteY76" fmla="*/ 116675 h 193154"/>
                <a:gd name="connsiteX77" fmla="*/ 258714 w 349223"/>
                <a:gd name="connsiteY77" fmla="*/ 123795 h 193154"/>
                <a:gd name="connsiteX78" fmla="*/ 255494 w 349223"/>
                <a:gd name="connsiteY78" fmla="*/ 127154 h 193154"/>
                <a:gd name="connsiteX79" fmla="*/ 239852 w 349223"/>
                <a:gd name="connsiteY79" fmla="*/ 139450 h 193154"/>
                <a:gd name="connsiteX80" fmla="*/ 175047 w 349223"/>
                <a:gd name="connsiteY80" fmla="*/ 157263 h 193154"/>
                <a:gd name="connsiteX81" fmla="*/ 110243 w 349223"/>
                <a:gd name="connsiteY81" fmla="*/ 139450 h 193154"/>
                <a:gd name="connsiteX82" fmla="*/ 94587 w 349223"/>
                <a:gd name="connsiteY82" fmla="*/ 127154 h 193154"/>
                <a:gd name="connsiteX83" fmla="*/ 91368 w 349223"/>
                <a:gd name="connsiteY83" fmla="*/ 123795 h 193154"/>
                <a:gd name="connsiteX84" fmla="*/ 76117 w 349223"/>
                <a:gd name="connsiteY84" fmla="*/ 155925 h 193154"/>
                <a:gd name="connsiteX85" fmla="*/ 76571 w 349223"/>
                <a:gd name="connsiteY85" fmla="*/ 156442 h 193154"/>
                <a:gd name="connsiteX86" fmla="*/ 80472 w 349223"/>
                <a:gd name="connsiteY86" fmla="*/ 160280 h 193154"/>
                <a:gd name="connsiteX87" fmla="*/ 97415 w 349223"/>
                <a:gd name="connsiteY87" fmla="*/ 172072 h 193154"/>
                <a:gd name="connsiteX88" fmla="*/ 175047 w 349223"/>
                <a:gd name="connsiteY88" fmla="*/ 189367 h 193154"/>
                <a:gd name="connsiteX89" fmla="*/ 252666 w 349223"/>
                <a:gd name="connsiteY89" fmla="*/ 172072 h 193154"/>
                <a:gd name="connsiteX90" fmla="*/ 269622 w 349223"/>
                <a:gd name="connsiteY90" fmla="*/ 160280 h 193154"/>
                <a:gd name="connsiteX91" fmla="*/ 273510 w 349223"/>
                <a:gd name="connsiteY91" fmla="*/ 156442 h 193154"/>
                <a:gd name="connsiteX92" fmla="*/ 273978 w 349223"/>
                <a:gd name="connsiteY92" fmla="*/ 155925 h 193154"/>
                <a:gd name="connsiteX93" fmla="*/ 258714 w 349223"/>
                <a:gd name="connsiteY93" fmla="*/ 123795 h 193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349223" h="193154">
                  <a:moveTo>
                    <a:pt x="0" y="0"/>
                  </a:moveTo>
                  <a:lnTo>
                    <a:pt x="30603" y="0"/>
                  </a:lnTo>
                  <a:lnTo>
                    <a:pt x="63201" y="35639"/>
                  </a:lnTo>
                  <a:lnTo>
                    <a:pt x="63201" y="131168"/>
                  </a:lnTo>
                  <a:lnTo>
                    <a:pt x="26172" y="131168"/>
                  </a:lnTo>
                  <a:lnTo>
                    <a:pt x="26172" y="43328"/>
                  </a:lnTo>
                  <a:lnTo>
                    <a:pt x="0" y="0"/>
                  </a:lnTo>
                  <a:close/>
                  <a:moveTo>
                    <a:pt x="6717" y="3787"/>
                  </a:moveTo>
                  <a:lnTo>
                    <a:pt x="29960" y="42267"/>
                  </a:lnTo>
                  <a:lnTo>
                    <a:pt x="29960" y="127381"/>
                  </a:lnTo>
                  <a:lnTo>
                    <a:pt x="59414" y="127381"/>
                  </a:lnTo>
                  <a:lnTo>
                    <a:pt x="59414" y="37103"/>
                  </a:lnTo>
                  <a:lnTo>
                    <a:pt x="28937" y="3787"/>
                  </a:lnTo>
                  <a:lnTo>
                    <a:pt x="6717" y="3787"/>
                  </a:lnTo>
                  <a:close/>
                  <a:moveTo>
                    <a:pt x="318620" y="0"/>
                  </a:moveTo>
                  <a:lnTo>
                    <a:pt x="349223" y="0"/>
                  </a:lnTo>
                  <a:lnTo>
                    <a:pt x="323039" y="43328"/>
                  </a:lnTo>
                  <a:lnTo>
                    <a:pt x="323039" y="131168"/>
                  </a:lnTo>
                  <a:lnTo>
                    <a:pt x="286022" y="131168"/>
                  </a:lnTo>
                  <a:lnTo>
                    <a:pt x="286022" y="35639"/>
                  </a:lnTo>
                  <a:lnTo>
                    <a:pt x="318620" y="0"/>
                  </a:lnTo>
                  <a:close/>
                  <a:moveTo>
                    <a:pt x="320287" y="3787"/>
                  </a:moveTo>
                  <a:lnTo>
                    <a:pt x="289809" y="37103"/>
                  </a:lnTo>
                  <a:lnTo>
                    <a:pt x="289809" y="127381"/>
                  </a:lnTo>
                  <a:lnTo>
                    <a:pt x="319251" y="127381"/>
                  </a:lnTo>
                  <a:lnTo>
                    <a:pt x="319251" y="42267"/>
                  </a:lnTo>
                  <a:lnTo>
                    <a:pt x="342507" y="3787"/>
                  </a:lnTo>
                  <a:lnTo>
                    <a:pt x="320287" y="3787"/>
                  </a:lnTo>
                  <a:close/>
                  <a:moveTo>
                    <a:pt x="259522" y="116675"/>
                  </a:moveTo>
                  <a:lnTo>
                    <a:pt x="278409" y="156442"/>
                  </a:lnTo>
                  <a:lnTo>
                    <a:pt x="277715" y="157351"/>
                  </a:lnTo>
                  <a:lnTo>
                    <a:pt x="276200" y="156215"/>
                  </a:lnTo>
                  <a:cubicBezTo>
                    <a:pt x="277715" y="157351"/>
                    <a:pt x="277715" y="157351"/>
                    <a:pt x="277715" y="157351"/>
                  </a:cubicBezTo>
                  <a:lnTo>
                    <a:pt x="277715" y="157364"/>
                  </a:lnTo>
                  <a:lnTo>
                    <a:pt x="277702" y="157364"/>
                  </a:lnTo>
                  <a:lnTo>
                    <a:pt x="277677" y="157402"/>
                  </a:lnTo>
                  <a:cubicBezTo>
                    <a:pt x="277664" y="157414"/>
                    <a:pt x="277639" y="157452"/>
                    <a:pt x="277614" y="157490"/>
                  </a:cubicBezTo>
                  <a:cubicBezTo>
                    <a:pt x="277551" y="157566"/>
                    <a:pt x="277462" y="157679"/>
                    <a:pt x="277349" y="157819"/>
                  </a:cubicBezTo>
                  <a:cubicBezTo>
                    <a:pt x="277109" y="158096"/>
                    <a:pt x="276768" y="158487"/>
                    <a:pt x="276313" y="158992"/>
                  </a:cubicBezTo>
                  <a:cubicBezTo>
                    <a:pt x="275404" y="159990"/>
                    <a:pt x="274028" y="161404"/>
                    <a:pt x="272147" y="163095"/>
                  </a:cubicBezTo>
                  <a:cubicBezTo>
                    <a:pt x="268385" y="166466"/>
                    <a:pt x="262615" y="170935"/>
                    <a:pt x="254497" y="175392"/>
                  </a:cubicBezTo>
                  <a:cubicBezTo>
                    <a:pt x="238236" y="184317"/>
                    <a:pt x="212632" y="193154"/>
                    <a:pt x="175047" y="193154"/>
                  </a:cubicBezTo>
                  <a:cubicBezTo>
                    <a:pt x="137450" y="193154"/>
                    <a:pt x="111846" y="184317"/>
                    <a:pt x="95597" y="175392"/>
                  </a:cubicBezTo>
                  <a:cubicBezTo>
                    <a:pt x="87467" y="170935"/>
                    <a:pt x="81697" y="166466"/>
                    <a:pt x="77935" y="163095"/>
                  </a:cubicBezTo>
                  <a:cubicBezTo>
                    <a:pt x="76066" y="161404"/>
                    <a:pt x="74690" y="159990"/>
                    <a:pt x="73769" y="158992"/>
                  </a:cubicBezTo>
                  <a:cubicBezTo>
                    <a:pt x="73314" y="158487"/>
                    <a:pt x="72973" y="158096"/>
                    <a:pt x="72746" y="157819"/>
                  </a:cubicBezTo>
                  <a:cubicBezTo>
                    <a:pt x="72632" y="157679"/>
                    <a:pt x="72544" y="157566"/>
                    <a:pt x="72481" y="157490"/>
                  </a:cubicBezTo>
                  <a:cubicBezTo>
                    <a:pt x="72456" y="157465"/>
                    <a:pt x="72443" y="157439"/>
                    <a:pt x="72430" y="157427"/>
                  </a:cubicBezTo>
                  <a:cubicBezTo>
                    <a:pt x="72418" y="157414"/>
                    <a:pt x="72418" y="157402"/>
                    <a:pt x="72405" y="157402"/>
                  </a:cubicBezTo>
                  <a:lnTo>
                    <a:pt x="72393" y="157364"/>
                  </a:lnTo>
                  <a:lnTo>
                    <a:pt x="72380" y="157364"/>
                  </a:lnTo>
                  <a:lnTo>
                    <a:pt x="72380" y="157351"/>
                  </a:lnTo>
                  <a:cubicBezTo>
                    <a:pt x="72380" y="157351"/>
                    <a:pt x="72380" y="157351"/>
                    <a:pt x="73882" y="156215"/>
                  </a:cubicBezTo>
                  <a:lnTo>
                    <a:pt x="72380" y="157351"/>
                  </a:lnTo>
                  <a:lnTo>
                    <a:pt x="71685" y="156442"/>
                  </a:lnTo>
                  <a:lnTo>
                    <a:pt x="89209" y="119516"/>
                  </a:lnTo>
                  <a:lnTo>
                    <a:pt x="90926" y="120324"/>
                  </a:lnTo>
                  <a:cubicBezTo>
                    <a:pt x="92441" y="119188"/>
                    <a:pt x="92441" y="119188"/>
                    <a:pt x="92441" y="119188"/>
                  </a:cubicBezTo>
                  <a:lnTo>
                    <a:pt x="92441" y="119188"/>
                  </a:lnTo>
                  <a:lnTo>
                    <a:pt x="92454" y="119200"/>
                  </a:lnTo>
                  <a:cubicBezTo>
                    <a:pt x="92454" y="119213"/>
                    <a:pt x="92466" y="119225"/>
                    <a:pt x="92466" y="119225"/>
                  </a:cubicBezTo>
                  <a:cubicBezTo>
                    <a:pt x="92479" y="119238"/>
                    <a:pt x="92492" y="119251"/>
                    <a:pt x="92504" y="119263"/>
                  </a:cubicBezTo>
                  <a:cubicBezTo>
                    <a:pt x="92529" y="119301"/>
                    <a:pt x="92567" y="119352"/>
                    <a:pt x="92605" y="119402"/>
                  </a:cubicBezTo>
                  <a:cubicBezTo>
                    <a:pt x="92643" y="119440"/>
                    <a:pt x="92668" y="119490"/>
                    <a:pt x="92706" y="119529"/>
                  </a:cubicBezTo>
                  <a:cubicBezTo>
                    <a:pt x="92896" y="119768"/>
                    <a:pt x="93199" y="120134"/>
                    <a:pt x="93590" y="120589"/>
                  </a:cubicBezTo>
                  <a:cubicBezTo>
                    <a:pt x="94385" y="121510"/>
                    <a:pt x="95597" y="122849"/>
                    <a:pt x="97239" y="124452"/>
                  </a:cubicBezTo>
                  <a:cubicBezTo>
                    <a:pt x="100521" y="127659"/>
                    <a:pt x="105496" y="131951"/>
                    <a:pt x="112263" y="136256"/>
                  </a:cubicBezTo>
                  <a:cubicBezTo>
                    <a:pt x="125797" y="144840"/>
                    <a:pt x="146477" y="153476"/>
                    <a:pt x="175047" y="153476"/>
                  </a:cubicBezTo>
                  <a:cubicBezTo>
                    <a:pt x="203618" y="153476"/>
                    <a:pt x="224298" y="144840"/>
                    <a:pt x="237819" y="136256"/>
                  </a:cubicBezTo>
                  <a:cubicBezTo>
                    <a:pt x="244586" y="131951"/>
                    <a:pt x="249561" y="127659"/>
                    <a:pt x="252843" y="124452"/>
                  </a:cubicBezTo>
                  <a:cubicBezTo>
                    <a:pt x="254484" y="122849"/>
                    <a:pt x="255696" y="121510"/>
                    <a:pt x="256492" y="120589"/>
                  </a:cubicBezTo>
                  <a:cubicBezTo>
                    <a:pt x="256896" y="120134"/>
                    <a:pt x="257186" y="119768"/>
                    <a:pt x="257375" y="119529"/>
                  </a:cubicBezTo>
                  <a:cubicBezTo>
                    <a:pt x="257477" y="119415"/>
                    <a:pt x="257540" y="119326"/>
                    <a:pt x="257590" y="119263"/>
                  </a:cubicBezTo>
                  <a:cubicBezTo>
                    <a:pt x="257615" y="119238"/>
                    <a:pt x="257628" y="119213"/>
                    <a:pt x="257641" y="119200"/>
                  </a:cubicBezTo>
                  <a:lnTo>
                    <a:pt x="257653" y="119188"/>
                  </a:lnTo>
                  <a:lnTo>
                    <a:pt x="257653" y="119188"/>
                  </a:lnTo>
                  <a:lnTo>
                    <a:pt x="259522" y="116675"/>
                  </a:lnTo>
                  <a:close/>
                  <a:moveTo>
                    <a:pt x="258714" y="123795"/>
                  </a:moveTo>
                  <a:cubicBezTo>
                    <a:pt x="257906" y="124705"/>
                    <a:pt x="256833" y="125853"/>
                    <a:pt x="255494" y="127154"/>
                  </a:cubicBezTo>
                  <a:cubicBezTo>
                    <a:pt x="252060" y="130524"/>
                    <a:pt x="246871" y="134981"/>
                    <a:pt x="239852" y="139450"/>
                  </a:cubicBezTo>
                  <a:cubicBezTo>
                    <a:pt x="225800" y="148376"/>
                    <a:pt x="204426" y="157263"/>
                    <a:pt x="175047" y="157263"/>
                  </a:cubicBezTo>
                  <a:cubicBezTo>
                    <a:pt x="145669" y="157263"/>
                    <a:pt x="124282" y="148376"/>
                    <a:pt x="110243" y="139450"/>
                  </a:cubicBezTo>
                  <a:cubicBezTo>
                    <a:pt x="103223" y="134981"/>
                    <a:pt x="98034" y="130524"/>
                    <a:pt x="94587" y="127154"/>
                  </a:cubicBezTo>
                  <a:cubicBezTo>
                    <a:pt x="93262" y="125853"/>
                    <a:pt x="92189" y="124705"/>
                    <a:pt x="91368" y="123795"/>
                  </a:cubicBezTo>
                  <a:lnTo>
                    <a:pt x="76117" y="155925"/>
                  </a:lnTo>
                  <a:cubicBezTo>
                    <a:pt x="76243" y="156076"/>
                    <a:pt x="76395" y="156253"/>
                    <a:pt x="76571" y="156442"/>
                  </a:cubicBezTo>
                  <a:cubicBezTo>
                    <a:pt x="77405" y="157351"/>
                    <a:pt x="78692" y="158677"/>
                    <a:pt x="80472" y="160280"/>
                  </a:cubicBezTo>
                  <a:cubicBezTo>
                    <a:pt x="84033" y="163474"/>
                    <a:pt x="89563" y="167766"/>
                    <a:pt x="97415" y="172072"/>
                  </a:cubicBezTo>
                  <a:cubicBezTo>
                    <a:pt x="113096" y="180681"/>
                    <a:pt x="138081" y="189367"/>
                    <a:pt x="175047" y="189367"/>
                  </a:cubicBezTo>
                  <a:cubicBezTo>
                    <a:pt x="212014" y="189367"/>
                    <a:pt x="236986" y="180681"/>
                    <a:pt x="252666" y="172072"/>
                  </a:cubicBezTo>
                  <a:cubicBezTo>
                    <a:pt x="260519" y="167766"/>
                    <a:pt x="266062" y="163474"/>
                    <a:pt x="269622" y="160280"/>
                  </a:cubicBezTo>
                  <a:cubicBezTo>
                    <a:pt x="271402" y="158677"/>
                    <a:pt x="272677" y="157351"/>
                    <a:pt x="273510" y="156442"/>
                  </a:cubicBezTo>
                  <a:cubicBezTo>
                    <a:pt x="273687" y="156253"/>
                    <a:pt x="273839" y="156076"/>
                    <a:pt x="273978" y="155925"/>
                  </a:cubicBezTo>
                  <a:lnTo>
                    <a:pt x="258714" y="123795"/>
                  </a:lnTo>
                  <a:close/>
                </a:path>
              </a:pathLst>
            </a:custGeom>
            <a:solidFill>
              <a:srgbClr val="231F20"/>
            </a:solidFill>
            <a:ln w="1262" cap="flat">
              <a:noFill/>
              <a:prstDash val="solid"/>
              <a:miter/>
            </a:ln>
          </p:spPr>
          <p:txBody>
            <a:bodyPr rtlCol="0" anchor="ctr"/>
            <a:lstStyle/>
            <a:p>
              <a:endParaRPr lang="en-QA"/>
            </a:p>
          </p:txBody>
        </p:sp>
      </p:grpSp>
      <p:grpSp>
        <p:nvGrpSpPr>
          <p:cNvPr id="9750" name="Graphic 2">
            <a:extLst>
              <a:ext uri="{FF2B5EF4-FFF2-40B4-BE49-F238E27FC236}">
                <a16:creationId xmlns:a16="http://schemas.microsoft.com/office/drawing/2014/main" id="{4487C3D8-22E7-1A29-E7E0-FBC272452B86}"/>
              </a:ext>
            </a:extLst>
          </p:cNvPr>
          <p:cNvGrpSpPr/>
          <p:nvPr/>
        </p:nvGrpSpPr>
        <p:grpSpPr>
          <a:xfrm>
            <a:off x="2272795" y="9944877"/>
            <a:ext cx="855664" cy="570413"/>
            <a:chOff x="2070017" y="11327143"/>
            <a:chExt cx="647668" cy="431756"/>
          </a:xfrm>
        </p:grpSpPr>
        <p:sp>
          <p:nvSpPr>
            <p:cNvPr id="9751" name="Freeform 9750">
              <a:extLst>
                <a:ext uri="{FF2B5EF4-FFF2-40B4-BE49-F238E27FC236}">
                  <a16:creationId xmlns:a16="http://schemas.microsoft.com/office/drawing/2014/main" id="{8F5F3562-9B03-A1A3-60C2-6FAF7E14C0CF}"/>
                </a:ext>
              </a:extLst>
            </p:cNvPr>
            <p:cNvSpPr/>
            <p:nvPr/>
          </p:nvSpPr>
          <p:spPr>
            <a:xfrm>
              <a:off x="2070017" y="11327143"/>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C8102E"/>
            </a:solidFill>
            <a:ln w="1262" cap="flat">
              <a:noFill/>
              <a:prstDash val="solid"/>
              <a:miter/>
            </a:ln>
          </p:spPr>
          <p:txBody>
            <a:bodyPr rtlCol="0" anchor="ctr"/>
            <a:lstStyle/>
            <a:p>
              <a:endParaRPr lang="en-QA"/>
            </a:p>
          </p:txBody>
        </p:sp>
        <p:sp>
          <p:nvSpPr>
            <p:cNvPr id="9752" name="Freeform 9751">
              <a:extLst>
                <a:ext uri="{FF2B5EF4-FFF2-40B4-BE49-F238E27FC236}">
                  <a16:creationId xmlns:a16="http://schemas.microsoft.com/office/drawing/2014/main" id="{B5AE0D29-94FD-FF14-59C6-4B2AD941DF57}"/>
                </a:ext>
              </a:extLst>
            </p:cNvPr>
            <p:cNvSpPr/>
            <p:nvPr/>
          </p:nvSpPr>
          <p:spPr>
            <a:xfrm>
              <a:off x="2070017" y="11327269"/>
              <a:ext cx="323834" cy="215878"/>
            </a:xfrm>
            <a:custGeom>
              <a:avLst/>
              <a:gdLst>
                <a:gd name="connsiteX0" fmla="*/ 0 w 323834"/>
                <a:gd name="connsiteY0" fmla="*/ 0 h 215878"/>
                <a:gd name="connsiteX1" fmla="*/ 323834 w 323834"/>
                <a:gd name="connsiteY1" fmla="*/ 0 h 215878"/>
                <a:gd name="connsiteX2" fmla="*/ 323834 w 323834"/>
                <a:gd name="connsiteY2" fmla="*/ 215878 h 215878"/>
                <a:gd name="connsiteX3" fmla="*/ 0 w 323834"/>
                <a:gd name="connsiteY3" fmla="*/ 215878 h 215878"/>
                <a:gd name="connsiteX4" fmla="*/ 0 w 323834"/>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34" h="215878">
                  <a:moveTo>
                    <a:pt x="0" y="0"/>
                  </a:moveTo>
                  <a:lnTo>
                    <a:pt x="323834" y="0"/>
                  </a:lnTo>
                  <a:lnTo>
                    <a:pt x="323834" y="215878"/>
                  </a:lnTo>
                  <a:lnTo>
                    <a:pt x="0" y="215878"/>
                  </a:lnTo>
                  <a:lnTo>
                    <a:pt x="0" y="0"/>
                  </a:lnTo>
                  <a:close/>
                </a:path>
              </a:pathLst>
            </a:custGeom>
            <a:solidFill>
              <a:srgbClr val="012169"/>
            </a:solidFill>
            <a:ln w="1262" cap="flat">
              <a:noFill/>
              <a:prstDash val="solid"/>
              <a:miter/>
            </a:ln>
          </p:spPr>
          <p:txBody>
            <a:bodyPr rtlCol="0" anchor="ctr"/>
            <a:lstStyle/>
            <a:p>
              <a:endParaRPr lang="en-QA"/>
            </a:p>
          </p:txBody>
        </p:sp>
        <p:sp>
          <p:nvSpPr>
            <p:cNvPr id="9753" name="Freeform 9752">
              <a:extLst>
                <a:ext uri="{FF2B5EF4-FFF2-40B4-BE49-F238E27FC236}">
                  <a16:creationId xmlns:a16="http://schemas.microsoft.com/office/drawing/2014/main" id="{EFF9E002-D77F-C33D-829E-2C71FEC9497E}"/>
                </a:ext>
              </a:extLst>
            </p:cNvPr>
            <p:cNvSpPr/>
            <p:nvPr/>
          </p:nvSpPr>
          <p:spPr>
            <a:xfrm>
              <a:off x="2070017" y="11327143"/>
              <a:ext cx="323202" cy="215499"/>
            </a:xfrm>
            <a:custGeom>
              <a:avLst/>
              <a:gdLst>
                <a:gd name="connsiteX0" fmla="*/ 323203 w 323202"/>
                <a:gd name="connsiteY0" fmla="*/ 0 h 215499"/>
                <a:gd name="connsiteX1" fmla="*/ 294670 w 323202"/>
                <a:gd name="connsiteY1" fmla="*/ 0 h 215499"/>
                <a:gd name="connsiteX2" fmla="*/ 202002 w 323202"/>
                <a:gd name="connsiteY2" fmla="*/ 61733 h 215499"/>
                <a:gd name="connsiteX3" fmla="*/ 202002 w 323202"/>
                <a:gd name="connsiteY3" fmla="*/ 0 h 215499"/>
                <a:gd name="connsiteX4" fmla="*/ 121201 w 323202"/>
                <a:gd name="connsiteY4" fmla="*/ 0 h 215499"/>
                <a:gd name="connsiteX5" fmla="*/ 121201 w 323202"/>
                <a:gd name="connsiteY5" fmla="*/ 61733 h 215499"/>
                <a:gd name="connsiteX6" fmla="*/ 28533 w 323202"/>
                <a:gd name="connsiteY6" fmla="*/ 0 h 215499"/>
                <a:gd name="connsiteX7" fmla="*/ 0 w 323202"/>
                <a:gd name="connsiteY7" fmla="*/ 0 h 215499"/>
                <a:gd name="connsiteX8" fmla="*/ 0 w 323202"/>
                <a:gd name="connsiteY8" fmla="*/ 28658 h 215499"/>
                <a:gd name="connsiteX9" fmla="*/ 58202 w 323202"/>
                <a:gd name="connsiteY9" fmla="*/ 67414 h 215499"/>
                <a:gd name="connsiteX10" fmla="*/ 0 w 323202"/>
                <a:gd name="connsiteY10" fmla="*/ 67414 h 215499"/>
                <a:gd name="connsiteX11" fmla="*/ 0 w 323202"/>
                <a:gd name="connsiteY11" fmla="*/ 148210 h 215499"/>
                <a:gd name="connsiteX12" fmla="*/ 58202 w 323202"/>
                <a:gd name="connsiteY12" fmla="*/ 148210 h 215499"/>
                <a:gd name="connsiteX13" fmla="*/ 0 w 323202"/>
                <a:gd name="connsiteY13" fmla="*/ 186968 h 215499"/>
                <a:gd name="connsiteX14" fmla="*/ 0 w 323202"/>
                <a:gd name="connsiteY14" fmla="*/ 215500 h 215499"/>
                <a:gd name="connsiteX15" fmla="*/ 28533 w 323202"/>
                <a:gd name="connsiteY15" fmla="*/ 215500 h 215499"/>
                <a:gd name="connsiteX16" fmla="*/ 121201 w 323202"/>
                <a:gd name="connsiteY16" fmla="*/ 153766 h 215499"/>
                <a:gd name="connsiteX17" fmla="*/ 121201 w 323202"/>
                <a:gd name="connsiteY17" fmla="*/ 215500 h 215499"/>
                <a:gd name="connsiteX18" fmla="*/ 202002 w 323202"/>
                <a:gd name="connsiteY18" fmla="*/ 215500 h 215499"/>
                <a:gd name="connsiteX19" fmla="*/ 202002 w 323202"/>
                <a:gd name="connsiteY19" fmla="*/ 153766 h 215499"/>
                <a:gd name="connsiteX20" fmla="*/ 294670 w 323202"/>
                <a:gd name="connsiteY20" fmla="*/ 215500 h 215499"/>
                <a:gd name="connsiteX21" fmla="*/ 323203 w 323202"/>
                <a:gd name="connsiteY21" fmla="*/ 215500 h 215499"/>
                <a:gd name="connsiteX22" fmla="*/ 323203 w 323202"/>
                <a:gd name="connsiteY22" fmla="*/ 186968 h 215499"/>
                <a:gd name="connsiteX23" fmla="*/ 265001 w 323202"/>
                <a:gd name="connsiteY23" fmla="*/ 148210 h 215499"/>
                <a:gd name="connsiteX24" fmla="*/ 323203 w 323202"/>
                <a:gd name="connsiteY24" fmla="*/ 148210 h 215499"/>
                <a:gd name="connsiteX25" fmla="*/ 323203 w 323202"/>
                <a:gd name="connsiteY25" fmla="*/ 67414 h 215499"/>
                <a:gd name="connsiteX26" fmla="*/ 265001 w 323202"/>
                <a:gd name="connsiteY26" fmla="*/ 67414 h 215499"/>
                <a:gd name="connsiteX27" fmla="*/ 323203 w 323202"/>
                <a:gd name="connsiteY27" fmla="*/ 28658 h 215499"/>
                <a:gd name="connsiteX28" fmla="*/ 323203 w 323202"/>
                <a:gd name="connsiteY28" fmla="*/ 0 h 2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3202" h="215499">
                  <a:moveTo>
                    <a:pt x="323203" y="0"/>
                  </a:moveTo>
                  <a:lnTo>
                    <a:pt x="294670" y="0"/>
                  </a:lnTo>
                  <a:lnTo>
                    <a:pt x="202002" y="61733"/>
                  </a:lnTo>
                  <a:lnTo>
                    <a:pt x="202002" y="0"/>
                  </a:lnTo>
                  <a:lnTo>
                    <a:pt x="121201" y="0"/>
                  </a:lnTo>
                  <a:lnTo>
                    <a:pt x="121201" y="61733"/>
                  </a:lnTo>
                  <a:lnTo>
                    <a:pt x="28533" y="0"/>
                  </a:lnTo>
                  <a:lnTo>
                    <a:pt x="0" y="0"/>
                  </a:lnTo>
                  <a:lnTo>
                    <a:pt x="0" y="28658"/>
                  </a:lnTo>
                  <a:lnTo>
                    <a:pt x="58202" y="67414"/>
                  </a:lnTo>
                  <a:lnTo>
                    <a:pt x="0" y="67414"/>
                  </a:lnTo>
                  <a:lnTo>
                    <a:pt x="0" y="148210"/>
                  </a:lnTo>
                  <a:lnTo>
                    <a:pt x="58202" y="148210"/>
                  </a:lnTo>
                  <a:lnTo>
                    <a:pt x="0" y="186968"/>
                  </a:lnTo>
                  <a:lnTo>
                    <a:pt x="0" y="215500"/>
                  </a:lnTo>
                  <a:lnTo>
                    <a:pt x="28533" y="215500"/>
                  </a:lnTo>
                  <a:lnTo>
                    <a:pt x="121201" y="153766"/>
                  </a:lnTo>
                  <a:lnTo>
                    <a:pt x="121201" y="215500"/>
                  </a:lnTo>
                  <a:lnTo>
                    <a:pt x="202002" y="215500"/>
                  </a:lnTo>
                  <a:lnTo>
                    <a:pt x="202002" y="153766"/>
                  </a:lnTo>
                  <a:lnTo>
                    <a:pt x="294670" y="215500"/>
                  </a:lnTo>
                  <a:lnTo>
                    <a:pt x="323203" y="215500"/>
                  </a:lnTo>
                  <a:lnTo>
                    <a:pt x="323203" y="186968"/>
                  </a:lnTo>
                  <a:lnTo>
                    <a:pt x="265001" y="148210"/>
                  </a:lnTo>
                  <a:lnTo>
                    <a:pt x="323203" y="148210"/>
                  </a:lnTo>
                  <a:lnTo>
                    <a:pt x="323203" y="67414"/>
                  </a:lnTo>
                  <a:lnTo>
                    <a:pt x="265001" y="67414"/>
                  </a:lnTo>
                  <a:lnTo>
                    <a:pt x="323203" y="28658"/>
                  </a:lnTo>
                  <a:lnTo>
                    <a:pt x="323203" y="0"/>
                  </a:lnTo>
                  <a:close/>
                </a:path>
              </a:pathLst>
            </a:custGeom>
            <a:solidFill>
              <a:srgbClr val="FFFFFF"/>
            </a:solidFill>
            <a:ln w="1262" cap="flat">
              <a:noFill/>
              <a:prstDash val="solid"/>
              <a:miter/>
            </a:ln>
          </p:spPr>
          <p:txBody>
            <a:bodyPr rtlCol="0" anchor="ctr"/>
            <a:lstStyle/>
            <a:p>
              <a:endParaRPr lang="en-QA"/>
            </a:p>
          </p:txBody>
        </p:sp>
        <p:sp>
          <p:nvSpPr>
            <p:cNvPr id="9754" name="Freeform 9753">
              <a:extLst>
                <a:ext uri="{FF2B5EF4-FFF2-40B4-BE49-F238E27FC236}">
                  <a16:creationId xmlns:a16="http://schemas.microsoft.com/office/drawing/2014/main" id="{BB2ACEFB-BEE4-0BD4-2BEF-AD06CC4D98E9}"/>
                </a:ext>
              </a:extLst>
            </p:cNvPr>
            <p:cNvSpPr/>
            <p:nvPr/>
          </p:nvSpPr>
          <p:spPr>
            <a:xfrm>
              <a:off x="2070017" y="11327143"/>
              <a:ext cx="323202" cy="215499"/>
            </a:xfrm>
            <a:custGeom>
              <a:avLst/>
              <a:gdLst>
                <a:gd name="connsiteX0" fmla="*/ 181802 w 323202"/>
                <a:gd name="connsiteY0" fmla="*/ 0 h 215499"/>
                <a:gd name="connsiteX1" fmla="*/ 141401 w 323202"/>
                <a:gd name="connsiteY1" fmla="*/ 0 h 215499"/>
                <a:gd name="connsiteX2" fmla="*/ 141401 w 323202"/>
                <a:gd name="connsiteY2" fmla="*/ 87613 h 215499"/>
                <a:gd name="connsiteX3" fmla="*/ 0 w 323202"/>
                <a:gd name="connsiteY3" fmla="*/ 87613 h 215499"/>
                <a:gd name="connsiteX4" fmla="*/ 0 w 323202"/>
                <a:gd name="connsiteY4" fmla="*/ 128011 h 215499"/>
                <a:gd name="connsiteX5" fmla="*/ 141401 w 323202"/>
                <a:gd name="connsiteY5" fmla="*/ 128011 h 215499"/>
                <a:gd name="connsiteX6" fmla="*/ 141401 w 323202"/>
                <a:gd name="connsiteY6" fmla="*/ 215500 h 215499"/>
                <a:gd name="connsiteX7" fmla="*/ 181802 w 323202"/>
                <a:gd name="connsiteY7" fmla="*/ 215500 h 215499"/>
                <a:gd name="connsiteX8" fmla="*/ 181802 w 323202"/>
                <a:gd name="connsiteY8" fmla="*/ 128011 h 215499"/>
                <a:gd name="connsiteX9" fmla="*/ 323203 w 323202"/>
                <a:gd name="connsiteY9" fmla="*/ 128011 h 215499"/>
                <a:gd name="connsiteX10" fmla="*/ 323203 w 323202"/>
                <a:gd name="connsiteY10" fmla="*/ 87613 h 215499"/>
                <a:gd name="connsiteX11" fmla="*/ 181802 w 323202"/>
                <a:gd name="connsiteY11" fmla="*/ 87613 h 215499"/>
                <a:gd name="connsiteX12" fmla="*/ 181802 w 323202"/>
                <a:gd name="connsiteY12" fmla="*/ 0 h 2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202" h="215499">
                  <a:moveTo>
                    <a:pt x="181802" y="0"/>
                  </a:moveTo>
                  <a:lnTo>
                    <a:pt x="141401" y="0"/>
                  </a:lnTo>
                  <a:lnTo>
                    <a:pt x="141401" y="87613"/>
                  </a:lnTo>
                  <a:lnTo>
                    <a:pt x="0" y="87613"/>
                  </a:lnTo>
                  <a:lnTo>
                    <a:pt x="0" y="128011"/>
                  </a:lnTo>
                  <a:lnTo>
                    <a:pt x="141401" y="128011"/>
                  </a:lnTo>
                  <a:lnTo>
                    <a:pt x="141401" y="215500"/>
                  </a:lnTo>
                  <a:lnTo>
                    <a:pt x="181802" y="215500"/>
                  </a:lnTo>
                  <a:lnTo>
                    <a:pt x="181802" y="128011"/>
                  </a:lnTo>
                  <a:lnTo>
                    <a:pt x="323203" y="128011"/>
                  </a:lnTo>
                  <a:lnTo>
                    <a:pt x="323203" y="87613"/>
                  </a:lnTo>
                  <a:lnTo>
                    <a:pt x="181802" y="87613"/>
                  </a:lnTo>
                  <a:lnTo>
                    <a:pt x="181802" y="0"/>
                  </a:lnTo>
                  <a:close/>
                </a:path>
              </a:pathLst>
            </a:custGeom>
            <a:solidFill>
              <a:srgbClr val="C8102E"/>
            </a:solidFill>
            <a:ln w="1262" cap="flat">
              <a:noFill/>
              <a:prstDash val="solid"/>
              <a:miter/>
            </a:ln>
          </p:spPr>
          <p:txBody>
            <a:bodyPr rtlCol="0" anchor="ctr"/>
            <a:lstStyle/>
            <a:p>
              <a:endParaRPr lang="en-QA"/>
            </a:p>
          </p:txBody>
        </p:sp>
        <p:sp>
          <p:nvSpPr>
            <p:cNvPr id="9755" name="Freeform 9754">
              <a:extLst>
                <a:ext uri="{FF2B5EF4-FFF2-40B4-BE49-F238E27FC236}">
                  <a16:creationId xmlns:a16="http://schemas.microsoft.com/office/drawing/2014/main" id="{BE6DFC8D-357B-566E-6298-A8369772DC26}"/>
                </a:ext>
              </a:extLst>
            </p:cNvPr>
            <p:cNvSpPr/>
            <p:nvPr/>
          </p:nvSpPr>
          <p:spPr>
            <a:xfrm>
              <a:off x="2070017" y="11327269"/>
              <a:ext cx="323202" cy="215373"/>
            </a:xfrm>
            <a:custGeom>
              <a:avLst/>
              <a:gdLst>
                <a:gd name="connsiteX0" fmla="*/ 0 w 323202"/>
                <a:gd name="connsiteY0" fmla="*/ 215374 h 215373"/>
                <a:gd name="connsiteX1" fmla="*/ 0 w 323202"/>
                <a:gd name="connsiteY1" fmla="*/ 201487 h 215373"/>
                <a:gd name="connsiteX2" fmla="*/ 78907 w 323202"/>
                <a:gd name="connsiteY2" fmla="*/ 148085 h 215373"/>
                <a:gd name="connsiteX3" fmla="*/ 107440 w 323202"/>
                <a:gd name="connsiteY3" fmla="*/ 148085 h 215373"/>
                <a:gd name="connsiteX4" fmla="*/ 9216 w 323202"/>
                <a:gd name="connsiteY4" fmla="*/ 215374 h 215373"/>
                <a:gd name="connsiteX5" fmla="*/ 0 w 323202"/>
                <a:gd name="connsiteY5" fmla="*/ 215374 h 215373"/>
                <a:gd name="connsiteX6" fmla="*/ 9216 w 323202"/>
                <a:gd name="connsiteY6" fmla="*/ 0 h 215373"/>
                <a:gd name="connsiteX7" fmla="*/ 107440 w 323202"/>
                <a:gd name="connsiteY7" fmla="*/ 67162 h 215373"/>
                <a:gd name="connsiteX8" fmla="*/ 78907 w 323202"/>
                <a:gd name="connsiteY8" fmla="*/ 67162 h 215373"/>
                <a:gd name="connsiteX9" fmla="*/ 0 w 323202"/>
                <a:gd name="connsiteY9" fmla="*/ 13887 h 215373"/>
                <a:gd name="connsiteX10" fmla="*/ 0 w 323202"/>
                <a:gd name="connsiteY10" fmla="*/ 0 h 215373"/>
                <a:gd name="connsiteX11" fmla="*/ 9216 w 323202"/>
                <a:gd name="connsiteY11" fmla="*/ 0 h 215373"/>
                <a:gd name="connsiteX12" fmla="*/ 323203 w 323202"/>
                <a:gd name="connsiteY12" fmla="*/ 0 h 215373"/>
                <a:gd name="connsiteX13" fmla="*/ 323203 w 323202"/>
                <a:gd name="connsiteY13" fmla="*/ 13887 h 215373"/>
                <a:gd name="connsiteX14" fmla="*/ 244296 w 323202"/>
                <a:gd name="connsiteY14" fmla="*/ 67288 h 215373"/>
                <a:gd name="connsiteX15" fmla="*/ 215763 w 323202"/>
                <a:gd name="connsiteY15" fmla="*/ 67288 h 215373"/>
                <a:gd name="connsiteX16" fmla="*/ 313986 w 323202"/>
                <a:gd name="connsiteY16" fmla="*/ 0 h 215373"/>
                <a:gd name="connsiteX17" fmla="*/ 323203 w 323202"/>
                <a:gd name="connsiteY17" fmla="*/ 0 h 215373"/>
                <a:gd name="connsiteX18" fmla="*/ 313986 w 323202"/>
                <a:gd name="connsiteY18" fmla="*/ 215374 h 215373"/>
                <a:gd name="connsiteX19" fmla="*/ 215763 w 323202"/>
                <a:gd name="connsiteY19" fmla="*/ 148085 h 215373"/>
                <a:gd name="connsiteX20" fmla="*/ 244296 w 323202"/>
                <a:gd name="connsiteY20" fmla="*/ 148085 h 215373"/>
                <a:gd name="connsiteX21" fmla="*/ 323203 w 323202"/>
                <a:gd name="connsiteY21" fmla="*/ 201487 h 215373"/>
                <a:gd name="connsiteX22" fmla="*/ 323203 w 323202"/>
                <a:gd name="connsiteY22" fmla="*/ 215374 h 215373"/>
                <a:gd name="connsiteX23" fmla="*/ 313986 w 323202"/>
                <a:gd name="connsiteY23" fmla="*/ 215374 h 21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202" h="215373">
                  <a:moveTo>
                    <a:pt x="0" y="215374"/>
                  </a:moveTo>
                  <a:lnTo>
                    <a:pt x="0" y="201487"/>
                  </a:lnTo>
                  <a:lnTo>
                    <a:pt x="78907" y="148085"/>
                  </a:lnTo>
                  <a:lnTo>
                    <a:pt x="107440" y="148085"/>
                  </a:lnTo>
                  <a:lnTo>
                    <a:pt x="9216" y="215374"/>
                  </a:lnTo>
                  <a:lnTo>
                    <a:pt x="0" y="215374"/>
                  </a:lnTo>
                  <a:close/>
                  <a:moveTo>
                    <a:pt x="9216" y="0"/>
                  </a:moveTo>
                  <a:lnTo>
                    <a:pt x="107440" y="67162"/>
                  </a:lnTo>
                  <a:lnTo>
                    <a:pt x="78907" y="67162"/>
                  </a:lnTo>
                  <a:lnTo>
                    <a:pt x="0" y="13887"/>
                  </a:lnTo>
                  <a:lnTo>
                    <a:pt x="0" y="0"/>
                  </a:lnTo>
                  <a:lnTo>
                    <a:pt x="9216" y="0"/>
                  </a:lnTo>
                  <a:close/>
                  <a:moveTo>
                    <a:pt x="323203" y="0"/>
                  </a:moveTo>
                  <a:lnTo>
                    <a:pt x="323203" y="13887"/>
                  </a:lnTo>
                  <a:lnTo>
                    <a:pt x="244296" y="67288"/>
                  </a:lnTo>
                  <a:lnTo>
                    <a:pt x="215763" y="67288"/>
                  </a:lnTo>
                  <a:lnTo>
                    <a:pt x="313986" y="0"/>
                  </a:lnTo>
                  <a:lnTo>
                    <a:pt x="323203" y="0"/>
                  </a:lnTo>
                  <a:close/>
                  <a:moveTo>
                    <a:pt x="313986" y="215374"/>
                  </a:moveTo>
                  <a:lnTo>
                    <a:pt x="215763" y="148085"/>
                  </a:lnTo>
                  <a:lnTo>
                    <a:pt x="244296" y="148085"/>
                  </a:lnTo>
                  <a:lnTo>
                    <a:pt x="323203" y="201487"/>
                  </a:lnTo>
                  <a:lnTo>
                    <a:pt x="323203" y="215374"/>
                  </a:lnTo>
                  <a:lnTo>
                    <a:pt x="313986" y="215374"/>
                  </a:lnTo>
                  <a:close/>
                </a:path>
              </a:pathLst>
            </a:custGeom>
            <a:solidFill>
              <a:srgbClr val="C8102E"/>
            </a:solidFill>
            <a:ln w="1262" cap="flat">
              <a:noFill/>
              <a:prstDash val="solid"/>
              <a:miter/>
            </a:ln>
          </p:spPr>
          <p:txBody>
            <a:bodyPr rtlCol="0" anchor="ctr"/>
            <a:lstStyle/>
            <a:p>
              <a:endParaRPr lang="en-QA"/>
            </a:p>
          </p:txBody>
        </p:sp>
        <p:sp>
          <p:nvSpPr>
            <p:cNvPr id="9756" name="Freeform 9755">
              <a:extLst>
                <a:ext uri="{FF2B5EF4-FFF2-40B4-BE49-F238E27FC236}">
                  <a16:creationId xmlns:a16="http://schemas.microsoft.com/office/drawing/2014/main" id="{FF30D4C8-B63C-E46D-FB83-364569BDF47E}"/>
                </a:ext>
              </a:extLst>
            </p:cNvPr>
            <p:cNvSpPr/>
            <p:nvPr/>
          </p:nvSpPr>
          <p:spPr>
            <a:xfrm>
              <a:off x="2470107" y="11453311"/>
              <a:ext cx="201370" cy="251706"/>
            </a:xfrm>
            <a:custGeom>
              <a:avLst/>
              <a:gdLst>
                <a:gd name="connsiteX0" fmla="*/ 0 w 201370"/>
                <a:gd name="connsiteY0" fmla="*/ 0 h 251706"/>
                <a:gd name="connsiteX1" fmla="*/ 0 w 201370"/>
                <a:gd name="connsiteY1" fmla="*/ 125854 h 251706"/>
                <a:gd name="connsiteX2" fmla="*/ 100685 w 201370"/>
                <a:gd name="connsiteY2" fmla="*/ 251706 h 251706"/>
                <a:gd name="connsiteX3" fmla="*/ 201371 w 201370"/>
                <a:gd name="connsiteY3" fmla="*/ 125854 h 251706"/>
                <a:gd name="connsiteX4" fmla="*/ 201371 w 201370"/>
                <a:gd name="connsiteY4" fmla="*/ 0 h 251706"/>
                <a:gd name="connsiteX5" fmla="*/ 0 w 201370"/>
                <a:gd name="connsiteY5" fmla="*/ 0 h 251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370" h="251706">
                  <a:moveTo>
                    <a:pt x="0" y="0"/>
                  </a:moveTo>
                  <a:lnTo>
                    <a:pt x="0" y="125854"/>
                  </a:lnTo>
                  <a:cubicBezTo>
                    <a:pt x="0" y="201360"/>
                    <a:pt x="100685" y="251706"/>
                    <a:pt x="100685" y="251706"/>
                  </a:cubicBezTo>
                  <a:cubicBezTo>
                    <a:pt x="100685" y="251706"/>
                    <a:pt x="201371" y="201360"/>
                    <a:pt x="201371" y="125854"/>
                  </a:cubicBezTo>
                  <a:lnTo>
                    <a:pt x="201371" y="0"/>
                  </a:lnTo>
                  <a:lnTo>
                    <a:pt x="0" y="0"/>
                  </a:lnTo>
                  <a:close/>
                </a:path>
              </a:pathLst>
            </a:custGeom>
            <a:solidFill>
              <a:srgbClr val="FFFFFF"/>
            </a:solidFill>
            <a:ln w="1262" cap="flat">
              <a:noFill/>
              <a:prstDash val="solid"/>
              <a:miter/>
            </a:ln>
          </p:spPr>
          <p:txBody>
            <a:bodyPr rtlCol="0" anchor="ctr"/>
            <a:lstStyle/>
            <a:p>
              <a:endParaRPr lang="en-QA"/>
            </a:p>
          </p:txBody>
        </p:sp>
        <p:sp>
          <p:nvSpPr>
            <p:cNvPr id="9757" name="Freeform 9756">
              <a:extLst>
                <a:ext uri="{FF2B5EF4-FFF2-40B4-BE49-F238E27FC236}">
                  <a16:creationId xmlns:a16="http://schemas.microsoft.com/office/drawing/2014/main" id="{508A90F7-7520-AB1D-D6C0-C059C01805FC}"/>
                </a:ext>
              </a:extLst>
            </p:cNvPr>
            <p:cNvSpPr/>
            <p:nvPr/>
          </p:nvSpPr>
          <p:spPr>
            <a:xfrm>
              <a:off x="2504233" y="11654671"/>
              <a:ext cx="133119" cy="50346"/>
            </a:xfrm>
            <a:custGeom>
              <a:avLst/>
              <a:gdLst>
                <a:gd name="connsiteX0" fmla="*/ 133119 w 133119"/>
                <a:gd name="connsiteY0" fmla="*/ 0 h 50346"/>
                <a:gd name="connsiteX1" fmla="*/ 0 w 133119"/>
                <a:gd name="connsiteY1" fmla="*/ 0 h 50346"/>
                <a:gd name="connsiteX2" fmla="*/ 66560 w 133119"/>
                <a:gd name="connsiteY2" fmla="*/ 50346 h 50346"/>
                <a:gd name="connsiteX3" fmla="*/ 133119 w 133119"/>
                <a:gd name="connsiteY3" fmla="*/ 0 h 50346"/>
              </a:gdLst>
              <a:ahLst/>
              <a:cxnLst>
                <a:cxn ang="0">
                  <a:pos x="connsiteX0" y="connsiteY0"/>
                </a:cxn>
                <a:cxn ang="0">
                  <a:pos x="connsiteX1" y="connsiteY1"/>
                </a:cxn>
                <a:cxn ang="0">
                  <a:pos x="connsiteX2" y="connsiteY2"/>
                </a:cxn>
                <a:cxn ang="0">
                  <a:pos x="connsiteX3" y="connsiteY3"/>
                </a:cxn>
              </a:cxnLst>
              <a:rect l="l" t="t" r="r" b="b"/>
              <a:pathLst>
                <a:path w="133119" h="50346">
                  <a:moveTo>
                    <a:pt x="133119" y="0"/>
                  </a:moveTo>
                  <a:lnTo>
                    <a:pt x="0" y="0"/>
                  </a:lnTo>
                  <a:cubicBezTo>
                    <a:pt x="29202" y="31662"/>
                    <a:pt x="66560" y="50346"/>
                    <a:pt x="66560" y="50346"/>
                  </a:cubicBezTo>
                  <a:cubicBezTo>
                    <a:pt x="66560" y="50346"/>
                    <a:pt x="103917" y="31662"/>
                    <a:pt x="133119" y="0"/>
                  </a:cubicBezTo>
                  <a:close/>
                </a:path>
              </a:pathLst>
            </a:custGeom>
            <a:solidFill>
              <a:srgbClr val="2F8F22"/>
            </a:solidFill>
            <a:ln w="1262" cap="flat">
              <a:noFill/>
              <a:prstDash val="solid"/>
              <a:miter/>
            </a:ln>
          </p:spPr>
          <p:txBody>
            <a:bodyPr rtlCol="0" anchor="ctr"/>
            <a:lstStyle/>
            <a:p>
              <a:endParaRPr lang="en-QA"/>
            </a:p>
          </p:txBody>
        </p:sp>
        <p:sp>
          <p:nvSpPr>
            <p:cNvPr id="9758" name="Freeform 9757">
              <a:extLst>
                <a:ext uri="{FF2B5EF4-FFF2-40B4-BE49-F238E27FC236}">
                  <a16:creationId xmlns:a16="http://schemas.microsoft.com/office/drawing/2014/main" id="{C93EC7CA-2902-7D8F-6346-F14E7120324F}"/>
                </a:ext>
              </a:extLst>
            </p:cNvPr>
            <p:cNvSpPr/>
            <p:nvPr/>
          </p:nvSpPr>
          <p:spPr>
            <a:xfrm>
              <a:off x="2520443" y="11553979"/>
              <a:ext cx="100697" cy="100692"/>
            </a:xfrm>
            <a:custGeom>
              <a:avLst/>
              <a:gdLst>
                <a:gd name="connsiteX0" fmla="*/ 50349 w 100697"/>
                <a:gd name="connsiteY0" fmla="*/ 100692 h 100692"/>
                <a:gd name="connsiteX1" fmla="*/ 100698 w 100697"/>
                <a:gd name="connsiteY1" fmla="*/ 50346 h 100692"/>
                <a:gd name="connsiteX2" fmla="*/ 50349 w 100697"/>
                <a:gd name="connsiteY2" fmla="*/ 0 h 100692"/>
                <a:gd name="connsiteX3" fmla="*/ 0 w 100697"/>
                <a:gd name="connsiteY3" fmla="*/ 50346 h 100692"/>
                <a:gd name="connsiteX4" fmla="*/ 50349 w 100697"/>
                <a:gd name="connsiteY4" fmla="*/ 100692 h 100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97" h="100692">
                  <a:moveTo>
                    <a:pt x="50349" y="100692"/>
                  </a:moveTo>
                  <a:cubicBezTo>
                    <a:pt x="78162" y="100692"/>
                    <a:pt x="100698" y="78158"/>
                    <a:pt x="100698" y="50346"/>
                  </a:cubicBezTo>
                  <a:cubicBezTo>
                    <a:pt x="100698" y="22548"/>
                    <a:pt x="78162" y="0"/>
                    <a:pt x="50349" y="0"/>
                  </a:cubicBezTo>
                  <a:cubicBezTo>
                    <a:pt x="22536" y="0"/>
                    <a:pt x="0" y="22548"/>
                    <a:pt x="0" y="50346"/>
                  </a:cubicBezTo>
                  <a:cubicBezTo>
                    <a:pt x="0" y="78158"/>
                    <a:pt x="22536" y="100692"/>
                    <a:pt x="50349" y="100692"/>
                  </a:cubicBezTo>
                  <a:close/>
                </a:path>
              </a:pathLst>
            </a:custGeom>
            <a:solidFill>
              <a:srgbClr val="65B5D2"/>
            </a:solidFill>
            <a:ln w="1262" cap="flat">
              <a:noFill/>
              <a:prstDash val="solid"/>
              <a:miter/>
            </a:ln>
          </p:spPr>
          <p:txBody>
            <a:bodyPr rtlCol="0" anchor="ctr"/>
            <a:lstStyle/>
            <a:p>
              <a:endParaRPr lang="en-QA"/>
            </a:p>
          </p:txBody>
        </p:sp>
        <p:sp>
          <p:nvSpPr>
            <p:cNvPr id="9759" name="Freeform 9758">
              <a:extLst>
                <a:ext uri="{FF2B5EF4-FFF2-40B4-BE49-F238E27FC236}">
                  <a16:creationId xmlns:a16="http://schemas.microsoft.com/office/drawing/2014/main" id="{A4BC183D-0B22-85D4-EA1F-60A7F7538711}"/>
                </a:ext>
              </a:extLst>
            </p:cNvPr>
            <p:cNvSpPr/>
            <p:nvPr/>
          </p:nvSpPr>
          <p:spPr>
            <a:xfrm>
              <a:off x="2495269" y="11553991"/>
              <a:ext cx="50348" cy="50346"/>
            </a:xfrm>
            <a:custGeom>
              <a:avLst/>
              <a:gdLst>
                <a:gd name="connsiteX0" fmla="*/ 25175 w 50348"/>
                <a:gd name="connsiteY0" fmla="*/ 50346 h 50346"/>
                <a:gd name="connsiteX1" fmla="*/ 50349 w 50348"/>
                <a:gd name="connsiteY1" fmla="*/ 25174 h 50346"/>
                <a:gd name="connsiteX2" fmla="*/ 25175 w 50348"/>
                <a:gd name="connsiteY2" fmla="*/ 0 h 50346"/>
                <a:gd name="connsiteX3" fmla="*/ 0 w 50348"/>
                <a:gd name="connsiteY3" fmla="*/ 25174 h 50346"/>
                <a:gd name="connsiteX4" fmla="*/ 25175 w 50348"/>
                <a:gd name="connsiteY4" fmla="*/ 50346 h 50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48" h="50346">
                  <a:moveTo>
                    <a:pt x="25175" y="50346"/>
                  </a:moveTo>
                  <a:cubicBezTo>
                    <a:pt x="39075" y="50346"/>
                    <a:pt x="50349" y="39085"/>
                    <a:pt x="50349" y="25174"/>
                  </a:cubicBezTo>
                  <a:cubicBezTo>
                    <a:pt x="50349" y="11274"/>
                    <a:pt x="39075" y="0"/>
                    <a:pt x="25175" y="0"/>
                  </a:cubicBezTo>
                  <a:cubicBezTo>
                    <a:pt x="11274" y="0"/>
                    <a:pt x="0" y="11274"/>
                    <a:pt x="0" y="25174"/>
                  </a:cubicBezTo>
                  <a:cubicBezTo>
                    <a:pt x="0" y="39085"/>
                    <a:pt x="11274" y="50346"/>
                    <a:pt x="25175" y="50346"/>
                  </a:cubicBezTo>
                  <a:close/>
                </a:path>
              </a:pathLst>
            </a:custGeom>
            <a:solidFill>
              <a:srgbClr val="C8102E"/>
            </a:solidFill>
            <a:ln w="1262" cap="flat">
              <a:noFill/>
              <a:prstDash val="solid"/>
              <a:miter/>
            </a:ln>
          </p:spPr>
          <p:txBody>
            <a:bodyPr rtlCol="0" anchor="ctr"/>
            <a:lstStyle/>
            <a:p>
              <a:endParaRPr lang="en-QA"/>
            </a:p>
          </p:txBody>
        </p:sp>
        <p:sp>
          <p:nvSpPr>
            <p:cNvPr id="9760" name="Freeform 9759">
              <a:extLst>
                <a:ext uri="{FF2B5EF4-FFF2-40B4-BE49-F238E27FC236}">
                  <a16:creationId xmlns:a16="http://schemas.microsoft.com/office/drawing/2014/main" id="{AD204266-9DD4-F759-5744-AC36DD2883D6}"/>
                </a:ext>
              </a:extLst>
            </p:cNvPr>
            <p:cNvSpPr/>
            <p:nvPr/>
          </p:nvSpPr>
          <p:spPr>
            <a:xfrm>
              <a:off x="2595954" y="11553991"/>
              <a:ext cx="50348" cy="50346"/>
            </a:xfrm>
            <a:custGeom>
              <a:avLst/>
              <a:gdLst>
                <a:gd name="connsiteX0" fmla="*/ 25175 w 50348"/>
                <a:gd name="connsiteY0" fmla="*/ 50346 h 50346"/>
                <a:gd name="connsiteX1" fmla="*/ 50349 w 50348"/>
                <a:gd name="connsiteY1" fmla="*/ 25174 h 50346"/>
                <a:gd name="connsiteX2" fmla="*/ 25175 w 50348"/>
                <a:gd name="connsiteY2" fmla="*/ 0 h 50346"/>
                <a:gd name="connsiteX3" fmla="*/ 0 w 50348"/>
                <a:gd name="connsiteY3" fmla="*/ 25174 h 50346"/>
                <a:gd name="connsiteX4" fmla="*/ 25175 w 50348"/>
                <a:gd name="connsiteY4" fmla="*/ 50346 h 50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48" h="50346">
                  <a:moveTo>
                    <a:pt x="25175" y="50346"/>
                  </a:moveTo>
                  <a:cubicBezTo>
                    <a:pt x="39075" y="50346"/>
                    <a:pt x="50349" y="39085"/>
                    <a:pt x="50349" y="25174"/>
                  </a:cubicBezTo>
                  <a:cubicBezTo>
                    <a:pt x="50349" y="11274"/>
                    <a:pt x="39075" y="0"/>
                    <a:pt x="25175" y="0"/>
                  </a:cubicBezTo>
                  <a:cubicBezTo>
                    <a:pt x="11274" y="0"/>
                    <a:pt x="0" y="11274"/>
                    <a:pt x="0" y="25174"/>
                  </a:cubicBezTo>
                  <a:cubicBezTo>
                    <a:pt x="0" y="39085"/>
                    <a:pt x="11274" y="50346"/>
                    <a:pt x="25175" y="50346"/>
                  </a:cubicBezTo>
                  <a:close/>
                </a:path>
              </a:pathLst>
            </a:custGeom>
            <a:solidFill>
              <a:srgbClr val="C8102E"/>
            </a:solidFill>
            <a:ln w="1262" cap="flat">
              <a:noFill/>
              <a:prstDash val="solid"/>
              <a:miter/>
            </a:ln>
          </p:spPr>
          <p:txBody>
            <a:bodyPr rtlCol="0" anchor="ctr"/>
            <a:lstStyle/>
            <a:p>
              <a:endParaRPr lang="en-QA"/>
            </a:p>
          </p:txBody>
        </p:sp>
        <p:sp>
          <p:nvSpPr>
            <p:cNvPr id="9761" name="Freeform 9760">
              <a:extLst>
                <a:ext uri="{FF2B5EF4-FFF2-40B4-BE49-F238E27FC236}">
                  <a16:creationId xmlns:a16="http://schemas.microsoft.com/office/drawing/2014/main" id="{F52894E1-0828-CF63-CB07-AEA49C2AE197}"/>
                </a:ext>
              </a:extLst>
            </p:cNvPr>
            <p:cNvSpPr/>
            <p:nvPr/>
          </p:nvSpPr>
          <p:spPr>
            <a:xfrm>
              <a:off x="2545618" y="11503645"/>
              <a:ext cx="50348" cy="50346"/>
            </a:xfrm>
            <a:custGeom>
              <a:avLst/>
              <a:gdLst>
                <a:gd name="connsiteX0" fmla="*/ 25175 w 50348"/>
                <a:gd name="connsiteY0" fmla="*/ 50346 h 50346"/>
                <a:gd name="connsiteX1" fmla="*/ 50349 w 50348"/>
                <a:gd name="connsiteY1" fmla="*/ 25174 h 50346"/>
                <a:gd name="connsiteX2" fmla="*/ 25175 w 50348"/>
                <a:gd name="connsiteY2" fmla="*/ 0 h 50346"/>
                <a:gd name="connsiteX3" fmla="*/ 0 w 50348"/>
                <a:gd name="connsiteY3" fmla="*/ 25174 h 50346"/>
                <a:gd name="connsiteX4" fmla="*/ 25175 w 50348"/>
                <a:gd name="connsiteY4" fmla="*/ 50346 h 50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48" h="50346">
                  <a:moveTo>
                    <a:pt x="25175" y="50346"/>
                  </a:moveTo>
                  <a:cubicBezTo>
                    <a:pt x="39075" y="50346"/>
                    <a:pt x="50349" y="39085"/>
                    <a:pt x="50349" y="25174"/>
                  </a:cubicBezTo>
                  <a:cubicBezTo>
                    <a:pt x="50349" y="11274"/>
                    <a:pt x="39075" y="0"/>
                    <a:pt x="25175" y="0"/>
                  </a:cubicBezTo>
                  <a:cubicBezTo>
                    <a:pt x="11274" y="0"/>
                    <a:pt x="0" y="11274"/>
                    <a:pt x="0" y="25174"/>
                  </a:cubicBezTo>
                  <a:cubicBezTo>
                    <a:pt x="0" y="39085"/>
                    <a:pt x="11274" y="50346"/>
                    <a:pt x="25175" y="50346"/>
                  </a:cubicBezTo>
                  <a:close/>
                </a:path>
              </a:pathLst>
            </a:custGeom>
            <a:solidFill>
              <a:srgbClr val="C8102E"/>
            </a:solidFill>
            <a:ln w="1262" cap="flat">
              <a:noFill/>
              <a:prstDash val="solid"/>
              <a:miter/>
            </a:ln>
          </p:spPr>
          <p:txBody>
            <a:bodyPr rtlCol="0" anchor="ctr"/>
            <a:lstStyle/>
            <a:p>
              <a:endParaRPr lang="en-QA"/>
            </a:p>
          </p:txBody>
        </p:sp>
      </p:grpSp>
      <p:grpSp>
        <p:nvGrpSpPr>
          <p:cNvPr id="9774" name="Graphic 2">
            <a:extLst>
              <a:ext uri="{FF2B5EF4-FFF2-40B4-BE49-F238E27FC236}">
                <a16:creationId xmlns:a16="http://schemas.microsoft.com/office/drawing/2014/main" id="{1D79D132-5D9F-E794-A33E-F19FC462D456}"/>
              </a:ext>
            </a:extLst>
          </p:cNvPr>
          <p:cNvGrpSpPr/>
          <p:nvPr/>
        </p:nvGrpSpPr>
        <p:grpSpPr>
          <a:xfrm>
            <a:off x="2272795" y="8874101"/>
            <a:ext cx="855664" cy="570413"/>
            <a:chOff x="2070017" y="10516653"/>
            <a:chExt cx="647668" cy="431756"/>
          </a:xfrm>
        </p:grpSpPr>
        <p:sp>
          <p:nvSpPr>
            <p:cNvPr id="9775" name="Freeform 9774">
              <a:extLst>
                <a:ext uri="{FF2B5EF4-FFF2-40B4-BE49-F238E27FC236}">
                  <a16:creationId xmlns:a16="http://schemas.microsoft.com/office/drawing/2014/main" id="{2BB1AAE3-71F3-F662-E850-A1E9897D85B8}"/>
                </a:ext>
              </a:extLst>
            </p:cNvPr>
            <p:cNvSpPr/>
            <p:nvPr/>
          </p:nvSpPr>
          <p:spPr>
            <a:xfrm>
              <a:off x="2070017" y="10516653"/>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8751"/>
            </a:solidFill>
            <a:ln w="1262" cap="flat">
              <a:noFill/>
              <a:prstDash val="solid"/>
              <a:miter/>
            </a:ln>
          </p:spPr>
          <p:txBody>
            <a:bodyPr rtlCol="0" anchor="ctr"/>
            <a:lstStyle/>
            <a:p>
              <a:endParaRPr lang="en-QA"/>
            </a:p>
          </p:txBody>
        </p:sp>
        <p:sp>
          <p:nvSpPr>
            <p:cNvPr id="9776" name="Freeform 9775">
              <a:extLst>
                <a:ext uri="{FF2B5EF4-FFF2-40B4-BE49-F238E27FC236}">
                  <a16:creationId xmlns:a16="http://schemas.microsoft.com/office/drawing/2014/main" id="{68FD7353-2A3E-2B48-2843-337BCA91B25E}"/>
                </a:ext>
              </a:extLst>
            </p:cNvPr>
            <p:cNvSpPr/>
            <p:nvPr/>
          </p:nvSpPr>
          <p:spPr>
            <a:xfrm>
              <a:off x="2318315" y="10516653"/>
              <a:ext cx="399370" cy="215878"/>
            </a:xfrm>
            <a:custGeom>
              <a:avLst/>
              <a:gdLst>
                <a:gd name="connsiteX0" fmla="*/ 0 w 399370"/>
                <a:gd name="connsiteY0" fmla="*/ 0 h 215878"/>
                <a:gd name="connsiteX1" fmla="*/ 399370 w 399370"/>
                <a:gd name="connsiteY1" fmla="*/ 0 h 215878"/>
                <a:gd name="connsiteX2" fmla="*/ 399370 w 399370"/>
                <a:gd name="connsiteY2" fmla="*/ 215878 h 215878"/>
                <a:gd name="connsiteX3" fmla="*/ 0 w 399370"/>
                <a:gd name="connsiteY3" fmla="*/ 215878 h 215878"/>
                <a:gd name="connsiteX4" fmla="*/ 0 w 399370"/>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370" h="215878">
                  <a:moveTo>
                    <a:pt x="0" y="0"/>
                  </a:moveTo>
                  <a:lnTo>
                    <a:pt x="399370" y="0"/>
                  </a:lnTo>
                  <a:lnTo>
                    <a:pt x="399370" y="215878"/>
                  </a:lnTo>
                  <a:lnTo>
                    <a:pt x="0" y="215878"/>
                  </a:lnTo>
                  <a:lnTo>
                    <a:pt x="0" y="0"/>
                  </a:lnTo>
                  <a:close/>
                </a:path>
              </a:pathLst>
            </a:custGeom>
            <a:solidFill>
              <a:srgbClr val="FCD116"/>
            </a:solidFill>
            <a:ln w="1262" cap="flat">
              <a:noFill/>
              <a:prstDash val="solid"/>
              <a:miter/>
            </a:ln>
          </p:spPr>
          <p:txBody>
            <a:bodyPr rtlCol="0" anchor="ctr"/>
            <a:lstStyle/>
            <a:p>
              <a:endParaRPr lang="en-QA"/>
            </a:p>
          </p:txBody>
        </p:sp>
        <p:sp>
          <p:nvSpPr>
            <p:cNvPr id="9777" name="Freeform 9776">
              <a:extLst>
                <a:ext uri="{FF2B5EF4-FFF2-40B4-BE49-F238E27FC236}">
                  <a16:creationId xmlns:a16="http://schemas.microsoft.com/office/drawing/2014/main" id="{6E266518-371C-5527-928B-016C80AFD38D}"/>
                </a:ext>
              </a:extLst>
            </p:cNvPr>
            <p:cNvSpPr/>
            <p:nvPr/>
          </p:nvSpPr>
          <p:spPr>
            <a:xfrm>
              <a:off x="2318315" y="10732115"/>
              <a:ext cx="399370" cy="215878"/>
            </a:xfrm>
            <a:custGeom>
              <a:avLst/>
              <a:gdLst>
                <a:gd name="connsiteX0" fmla="*/ 0 w 399370"/>
                <a:gd name="connsiteY0" fmla="*/ 0 h 215878"/>
                <a:gd name="connsiteX1" fmla="*/ 399370 w 399370"/>
                <a:gd name="connsiteY1" fmla="*/ 0 h 215878"/>
                <a:gd name="connsiteX2" fmla="*/ 399370 w 399370"/>
                <a:gd name="connsiteY2" fmla="*/ 215878 h 215878"/>
                <a:gd name="connsiteX3" fmla="*/ 0 w 399370"/>
                <a:gd name="connsiteY3" fmla="*/ 215878 h 215878"/>
                <a:gd name="connsiteX4" fmla="*/ 0 w 399370"/>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370" h="215878">
                  <a:moveTo>
                    <a:pt x="0" y="0"/>
                  </a:moveTo>
                  <a:lnTo>
                    <a:pt x="399370" y="0"/>
                  </a:lnTo>
                  <a:lnTo>
                    <a:pt x="399370" y="215878"/>
                  </a:lnTo>
                  <a:lnTo>
                    <a:pt x="0" y="215878"/>
                  </a:lnTo>
                  <a:lnTo>
                    <a:pt x="0" y="0"/>
                  </a:lnTo>
                  <a:close/>
                </a:path>
              </a:pathLst>
            </a:custGeom>
            <a:solidFill>
              <a:srgbClr val="E8112D"/>
            </a:solidFill>
            <a:ln w="1262" cap="flat">
              <a:noFill/>
              <a:prstDash val="solid"/>
              <a:miter/>
            </a:ln>
          </p:spPr>
          <p:txBody>
            <a:bodyPr rtlCol="0" anchor="ctr"/>
            <a:lstStyle/>
            <a:p>
              <a:endParaRPr lang="en-QA"/>
            </a:p>
          </p:txBody>
        </p:sp>
      </p:grpSp>
      <p:grpSp>
        <p:nvGrpSpPr>
          <p:cNvPr id="9778" name="Graphic 2">
            <a:extLst>
              <a:ext uri="{FF2B5EF4-FFF2-40B4-BE49-F238E27FC236}">
                <a16:creationId xmlns:a16="http://schemas.microsoft.com/office/drawing/2014/main" id="{07288551-AFEC-275E-CDDE-3E9DA76A66E2}"/>
              </a:ext>
            </a:extLst>
          </p:cNvPr>
          <p:cNvGrpSpPr/>
          <p:nvPr/>
        </p:nvGrpSpPr>
        <p:grpSpPr>
          <a:xfrm>
            <a:off x="2272795" y="7803326"/>
            <a:ext cx="855664" cy="570413"/>
            <a:chOff x="2070017" y="9706164"/>
            <a:chExt cx="647668" cy="431756"/>
          </a:xfrm>
        </p:grpSpPr>
        <p:sp>
          <p:nvSpPr>
            <p:cNvPr id="9779" name="Freeform 9778">
              <a:extLst>
                <a:ext uri="{FF2B5EF4-FFF2-40B4-BE49-F238E27FC236}">
                  <a16:creationId xmlns:a16="http://schemas.microsoft.com/office/drawing/2014/main" id="{11323CD4-4C4B-44FF-746A-09F86A5607AC}"/>
                </a:ext>
              </a:extLst>
            </p:cNvPr>
            <p:cNvSpPr/>
            <p:nvPr/>
          </p:nvSpPr>
          <p:spPr>
            <a:xfrm>
              <a:off x="2070017" y="970616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D80027"/>
            </a:solidFill>
            <a:ln w="1262" cap="flat">
              <a:noFill/>
              <a:prstDash val="solid"/>
              <a:miter/>
            </a:ln>
          </p:spPr>
          <p:txBody>
            <a:bodyPr rtlCol="0" anchor="ctr"/>
            <a:lstStyle/>
            <a:p>
              <a:endParaRPr lang="en-QA"/>
            </a:p>
          </p:txBody>
        </p:sp>
        <p:sp>
          <p:nvSpPr>
            <p:cNvPr id="9780" name="Freeform 9779">
              <a:extLst>
                <a:ext uri="{FF2B5EF4-FFF2-40B4-BE49-F238E27FC236}">
                  <a16:creationId xmlns:a16="http://schemas.microsoft.com/office/drawing/2014/main" id="{8E86AA53-7286-951F-0567-B9D7BB3D0C18}"/>
                </a:ext>
              </a:extLst>
            </p:cNvPr>
            <p:cNvSpPr/>
            <p:nvPr/>
          </p:nvSpPr>
          <p:spPr>
            <a:xfrm>
              <a:off x="2070017" y="9739997"/>
              <a:ext cx="647668" cy="363331"/>
            </a:xfrm>
            <a:custGeom>
              <a:avLst/>
              <a:gdLst>
                <a:gd name="connsiteX0" fmla="*/ 272576 w 647668"/>
                <a:gd name="connsiteY0" fmla="*/ 181666 h 363331"/>
                <a:gd name="connsiteX1" fmla="*/ 0 w 647668"/>
                <a:gd name="connsiteY1" fmla="*/ 363331 h 363331"/>
                <a:gd name="connsiteX2" fmla="*/ 0 w 647668"/>
                <a:gd name="connsiteY2" fmla="*/ 0 h 363331"/>
                <a:gd name="connsiteX3" fmla="*/ 272576 w 647668"/>
                <a:gd name="connsiteY3" fmla="*/ 181666 h 363331"/>
                <a:gd name="connsiteX4" fmla="*/ 647668 w 647668"/>
                <a:gd name="connsiteY4" fmla="*/ 0 h 363331"/>
                <a:gd name="connsiteX5" fmla="*/ 647668 w 647668"/>
                <a:gd name="connsiteY5" fmla="*/ 363331 h 363331"/>
                <a:gd name="connsiteX6" fmla="*/ 375092 w 647668"/>
                <a:gd name="connsiteY6" fmla="*/ 181666 h 363331"/>
                <a:gd name="connsiteX7" fmla="*/ 647668 w 647668"/>
                <a:gd name="connsiteY7" fmla="*/ 0 h 363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668" h="363331">
                  <a:moveTo>
                    <a:pt x="272576" y="181666"/>
                  </a:moveTo>
                  <a:lnTo>
                    <a:pt x="0" y="363331"/>
                  </a:lnTo>
                  <a:lnTo>
                    <a:pt x="0" y="0"/>
                  </a:lnTo>
                  <a:lnTo>
                    <a:pt x="272576" y="181666"/>
                  </a:lnTo>
                  <a:close/>
                  <a:moveTo>
                    <a:pt x="647668" y="0"/>
                  </a:moveTo>
                  <a:lnTo>
                    <a:pt x="647668" y="363331"/>
                  </a:lnTo>
                  <a:lnTo>
                    <a:pt x="375092" y="181666"/>
                  </a:lnTo>
                  <a:lnTo>
                    <a:pt x="647668" y="0"/>
                  </a:lnTo>
                  <a:close/>
                </a:path>
              </a:pathLst>
            </a:custGeom>
            <a:solidFill>
              <a:srgbClr val="47A644"/>
            </a:solidFill>
            <a:ln w="1262" cap="flat">
              <a:noFill/>
              <a:prstDash val="solid"/>
              <a:miter/>
            </a:ln>
          </p:spPr>
          <p:txBody>
            <a:bodyPr rtlCol="0" anchor="ctr"/>
            <a:lstStyle/>
            <a:p>
              <a:endParaRPr lang="en-QA"/>
            </a:p>
          </p:txBody>
        </p:sp>
        <p:sp>
          <p:nvSpPr>
            <p:cNvPr id="9781" name="Freeform 9780">
              <a:extLst>
                <a:ext uri="{FF2B5EF4-FFF2-40B4-BE49-F238E27FC236}">
                  <a16:creationId xmlns:a16="http://schemas.microsoft.com/office/drawing/2014/main" id="{308FE51E-5B6A-46C6-CCD7-A18D8EAF9C56}"/>
                </a:ext>
              </a:extLst>
            </p:cNvPr>
            <p:cNvSpPr/>
            <p:nvPr/>
          </p:nvSpPr>
          <p:spPr>
            <a:xfrm>
              <a:off x="2070017" y="9706164"/>
              <a:ext cx="646405" cy="430872"/>
            </a:xfrm>
            <a:custGeom>
              <a:avLst/>
              <a:gdLst>
                <a:gd name="connsiteX0" fmla="*/ 646406 w 646405"/>
                <a:gd name="connsiteY0" fmla="*/ 33833 h 430872"/>
                <a:gd name="connsiteX1" fmla="*/ 373830 w 646405"/>
                <a:gd name="connsiteY1" fmla="*/ 215499 h 430872"/>
                <a:gd name="connsiteX2" fmla="*/ 646406 w 646405"/>
                <a:gd name="connsiteY2" fmla="*/ 397165 h 430872"/>
                <a:gd name="connsiteX3" fmla="*/ 646406 w 646405"/>
                <a:gd name="connsiteY3" fmla="*/ 430872 h 430872"/>
                <a:gd name="connsiteX4" fmla="*/ 595779 w 646405"/>
                <a:gd name="connsiteY4" fmla="*/ 430872 h 430872"/>
                <a:gd name="connsiteX5" fmla="*/ 323203 w 646405"/>
                <a:gd name="connsiteY5" fmla="*/ 249207 h 430872"/>
                <a:gd name="connsiteX6" fmla="*/ 50627 w 646405"/>
                <a:gd name="connsiteY6" fmla="*/ 430872 h 430872"/>
                <a:gd name="connsiteX7" fmla="*/ 0 w 646405"/>
                <a:gd name="connsiteY7" fmla="*/ 430872 h 430872"/>
                <a:gd name="connsiteX8" fmla="*/ 0 w 646405"/>
                <a:gd name="connsiteY8" fmla="*/ 397165 h 430872"/>
                <a:gd name="connsiteX9" fmla="*/ 272576 w 646405"/>
                <a:gd name="connsiteY9" fmla="*/ 215499 h 430872"/>
                <a:gd name="connsiteX10" fmla="*/ 0 w 646405"/>
                <a:gd name="connsiteY10" fmla="*/ 33833 h 430872"/>
                <a:gd name="connsiteX11" fmla="*/ 0 w 646405"/>
                <a:gd name="connsiteY11" fmla="*/ 0 h 430872"/>
                <a:gd name="connsiteX12" fmla="*/ 50627 w 646405"/>
                <a:gd name="connsiteY12" fmla="*/ 0 h 430872"/>
                <a:gd name="connsiteX13" fmla="*/ 323203 w 646405"/>
                <a:gd name="connsiteY13" fmla="*/ 181666 h 430872"/>
                <a:gd name="connsiteX14" fmla="*/ 595779 w 646405"/>
                <a:gd name="connsiteY14" fmla="*/ 0 h 430872"/>
                <a:gd name="connsiteX15" fmla="*/ 646406 w 646405"/>
                <a:gd name="connsiteY15" fmla="*/ 0 h 430872"/>
                <a:gd name="connsiteX16" fmla="*/ 646406 w 646405"/>
                <a:gd name="connsiteY16" fmla="*/ 33833 h 430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405" h="430872">
                  <a:moveTo>
                    <a:pt x="646406" y="33833"/>
                  </a:moveTo>
                  <a:lnTo>
                    <a:pt x="373830" y="215499"/>
                  </a:lnTo>
                  <a:lnTo>
                    <a:pt x="646406" y="397165"/>
                  </a:lnTo>
                  <a:lnTo>
                    <a:pt x="646406" y="430872"/>
                  </a:lnTo>
                  <a:lnTo>
                    <a:pt x="595779" y="430872"/>
                  </a:lnTo>
                  <a:lnTo>
                    <a:pt x="323203" y="249207"/>
                  </a:lnTo>
                  <a:lnTo>
                    <a:pt x="50627" y="430872"/>
                  </a:lnTo>
                  <a:lnTo>
                    <a:pt x="0" y="430872"/>
                  </a:lnTo>
                  <a:lnTo>
                    <a:pt x="0" y="397165"/>
                  </a:lnTo>
                  <a:lnTo>
                    <a:pt x="272576" y="215499"/>
                  </a:lnTo>
                  <a:lnTo>
                    <a:pt x="0" y="33833"/>
                  </a:lnTo>
                  <a:lnTo>
                    <a:pt x="0" y="0"/>
                  </a:lnTo>
                  <a:lnTo>
                    <a:pt x="50627" y="0"/>
                  </a:lnTo>
                  <a:lnTo>
                    <a:pt x="323203" y="181666"/>
                  </a:lnTo>
                  <a:lnTo>
                    <a:pt x="595779" y="0"/>
                  </a:lnTo>
                  <a:lnTo>
                    <a:pt x="646406" y="0"/>
                  </a:lnTo>
                  <a:lnTo>
                    <a:pt x="646406" y="33833"/>
                  </a:lnTo>
                  <a:close/>
                </a:path>
              </a:pathLst>
            </a:custGeom>
            <a:solidFill>
              <a:srgbClr val="0052B4"/>
            </a:solidFill>
            <a:ln w="1262" cap="flat">
              <a:noFill/>
              <a:prstDash val="solid"/>
              <a:miter/>
            </a:ln>
          </p:spPr>
          <p:txBody>
            <a:bodyPr rtlCol="0" anchor="ctr"/>
            <a:lstStyle/>
            <a:p>
              <a:endParaRPr lang="en-QA"/>
            </a:p>
          </p:txBody>
        </p:sp>
        <p:sp>
          <p:nvSpPr>
            <p:cNvPr id="9782" name="Freeform 9781">
              <a:extLst>
                <a:ext uri="{FF2B5EF4-FFF2-40B4-BE49-F238E27FC236}">
                  <a16:creationId xmlns:a16="http://schemas.microsoft.com/office/drawing/2014/main" id="{CC2251B7-7912-E6A6-25A8-998F604853D3}"/>
                </a:ext>
              </a:extLst>
            </p:cNvPr>
            <p:cNvSpPr/>
            <p:nvPr/>
          </p:nvSpPr>
          <p:spPr>
            <a:xfrm>
              <a:off x="2070017" y="9706164"/>
              <a:ext cx="647668" cy="431756"/>
            </a:xfrm>
            <a:custGeom>
              <a:avLst/>
              <a:gdLst>
                <a:gd name="connsiteX0" fmla="*/ 647668 w 647668"/>
                <a:gd name="connsiteY0" fmla="*/ 33833 h 431756"/>
                <a:gd name="connsiteX1" fmla="*/ 375092 w 647668"/>
                <a:gd name="connsiteY1" fmla="*/ 215499 h 431756"/>
                <a:gd name="connsiteX2" fmla="*/ 647668 w 647668"/>
                <a:gd name="connsiteY2" fmla="*/ 397165 h 431756"/>
                <a:gd name="connsiteX3" fmla="*/ 647668 w 647668"/>
                <a:gd name="connsiteY3" fmla="*/ 431756 h 431756"/>
                <a:gd name="connsiteX4" fmla="*/ 597168 w 647668"/>
                <a:gd name="connsiteY4" fmla="*/ 431756 h 431756"/>
                <a:gd name="connsiteX5" fmla="*/ 323203 w 647668"/>
                <a:gd name="connsiteY5" fmla="*/ 249207 h 431756"/>
                <a:gd name="connsiteX6" fmla="*/ 49238 w 647668"/>
                <a:gd name="connsiteY6" fmla="*/ 431756 h 431756"/>
                <a:gd name="connsiteX7" fmla="*/ 0 w 647668"/>
                <a:gd name="connsiteY7" fmla="*/ 431756 h 431756"/>
                <a:gd name="connsiteX8" fmla="*/ 0 w 647668"/>
                <a:gd name="connsiteY8" fmla="*/ 397165 h 431756"/>
                <a:gd name="connsiteX9" fmla="*/ 272576 w 647668"/>
                <a:gd name="connsiteY9" fmla="*/ 215499 h 431756"/>
                <a:gd name="connsiteX10" fmla="*/ 0 w 647668"/>
                <a:gd name="connsiteY10" fmla="*/ 33833 h 431756"/>
                <a:gd name="connsiteX11" fmla="*/ 0 w 647668"/>
                <a:gd name="connsiteY11" fmla="*/ 0 h 431756"/>
                <a:gd name="connsiteX12" fmla="*/ 50627 w 647668"/>
                <a:gd name="connsiteY12" fmla="*/ 0 h 431756"/>
                <a:gd name="connsiteX13" fmla="*/ 323203 w 647668"/>
                <a:gd name="connsiteY13" fmla="*/ 181666 h 431756"/>
                <a:gd name="connsiteX14" fmla="*/ 595779 w 647668"/>
                <a:gd name="connsiteY14" fmla="*/ 0 h 431756"/>
                <a:gd name="connsiteX15" fmla="*/ 647668 w 647668"/>
                <a:gd name="connsiteY15" fmla="*/ 0 h 431756"/>
                <a:gd name="connsiteX16" fmla="*/ 647668 w 647668"/>
                <a:gd name="connsiteY16" fmla="*/ 33833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7668" h="431756">
                  <a:moveTo>
                    <a:pt x="647668" y="33833"/>
                  </a:moveTo>
                  <a:lnTo>
                    <a:pt x="375092" y="215499"/>
                  </a:lnTo>
                  <a:lnTo>
                    <a:pt x="647668" y="397165"/>
                  </a:lnTo>
                  <a:lnTo>
                    <a:pt x="647668" y="431756"/>
                  </a:lnTo>
                  <a:lnTo>
                    <a:pt x="597168" y="431756"/>
                  </a:lnTo>
                  <a:lnTo>
                    <a:pt x="323203" y="249207"/>
                  </a:lnTo>
                  <a:lnTo>
                    <a:pt x="49238" y="431756"/>
                  </a:lnTo>
                  <a:lnTo>
                    <a:pt x="0" y="431756"/>
                  </a:lnTo>
                  <a:lnTo>
                    <a:pt x="0" y="397165"/>
                  </a:lnTo>
                  <a:lnTo>
                    <a:pt x="272576" y="215499"/>
                  </a:lnTo>
                  <a:lnTo>
                    <a:pt x="0" y="33833"/>
                  </a:lnTo>
                  <a:lnTo>
                    <a:pt x="0" y="0"/>
                  </a:lnTo>
                  <a:lnTo>
                    <a:pt x="50627" y="0"/>
                  </a:lnTo>
                  <a:lnTo>
                    <a:pt x="323203" y="181666"/>
                  </a:lnTo>
                  <a:lnTo>
                    <a:pt x="595779" y="0"/>
                  </a:lnTo>
                  <a:lnTo>
                    <a:pt x="647668" y="0"/>
                  </a:lnTo>
                  <a:lnTo>
                    <a:pt x="647668" y="33833"/>
                  </a:lnTo>
                  <a:close/>
                </a:path>
              </a:pathLst>
            </a:custGeom>
            <a:solidFill>
              <a:srgbClr val="FFFFFF"/>
            </a:solidFill>
            <a:ln w="1262" cap="flat">
              <a:noFill/>
              <a:prstDash val="solid"/>
              <a:miter/>
            </a:ln>
          </p:spPr>
          <p:txBody>
            <a:bodyPr rtlCol="0" anchor="ctr"/>
            <a:lstStyle/>
            <a:p>
              <a:endParaRPr lang="en-QA"/>
            </a:p>
          </p:txBody>
        </p:sp>
        <p:sp>
          <p:nvSpPr>
            <p:cNvPr id="9783" name="Freeform 9782">
              <a:extLst>
                <a:ext uri="{FF2B5EF4-FFF2-40B4-BE49-F238E27FC236}">
                  <a16:creationId xmlns:a16="http://schemas.microsoft.com/office/drawing/2014/main" id="{15179107-227C-4D2B-53CA-C6AD8548D18E}"/>
                </a:ext>
              </a:extLst>
            </p:cNvPr>
            <p:cNvSpPr/>
            <p:nvPr/>
          </p:nvSpPr>
          <p:spPr>
            <a:xfrm>
              <a:off x="2261162" y="9795166"/>
              <a:ext cx="253007" cy="252993"/>
            </a:xfrm>
            <a:custGeom>
              <a:avLst/>
              <a:gdLst>
                <a:gd name="connsiteX0" fmla="*/ 126504 w 253007"/>
                <a:gd name="connsiteY0" fmla="*/ 252994 h 252993"/>
                <a:gd name="connsiteX1" fmla="*/ 253007 w 253007"/>
                <a:gd name="connsiteY1" fmla="*/ 126497 h 252993"/>
                <a:gd name="connsiteX2" fmla="*/ 126504 w 253007"/>
                <a:gd name="connsiteY2" fmla="*/ 0 h 252993"/>
                <a:gd name="connsiteX3" fmla="*/ 0 w 253007"/>
                <a:gd name="connsiteY3" fmla="*/ 126497 h 252993"/>
                <a:gd name="connsiteX4" fmla="*/ 126504 w 253007"/>
                <a:gd name="connsiteY4" fmla="*/ 252994 h 252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007" h="252993">
                  <a:moveTo>
                    <a:pt x="126504" y="252994"/>
                  </a:moveTo>
                  <a:cubicBezTo>
                    <a:pt x="196371" y="252994"/>
                    <a:pt x="253007" y="196361"/>
                    <a:pt x="253007" y="126497"/>
                  </a:cubicBezTo>
                  <a:cubicBezTo>
                    <a:pt x="253007" y="56633"/>
                    <a:pt x="196371" y="0"/>
                    <a:pt x="126504" y="0"/>
                  </a:cubicBezTo>
                  <a:cubicBezTo>
                    <a:pt x="56636" y="0"/>
                    <a:pt x="0" y="56633"/>
                    <a:pt x="0" y="126497"/>
                  </a:cubicBezTo>
                  <a:cubicBezTo>
                    <a:pt x="0" y="196361"/>
                    <a:pt x="56636" y="252994"/>
                    <a:pt x="126504" y="252994"/>
                  </a:cubicBezTo>
                  <a:close/>
                </a:path>
              </a:pathLst>
            </a:custGeom>
            <a:solidFill>
              <a:srgbClr val="FFFFFF"/>
            </a:solidFill>
            <a:ln w="1262" cap="flat">
              <a:noFill/>
              <a:prstDash val="solid"/>
              <a:miter/>
            </a:ln>
          </p:spPr>
          <p:txBody>
            <a:bodyPr rtlCol="0" anchor="ctr"/>
            <a:lstStyle/>
            <a:p>
              <a:endParaRPr lang="en-QA"/>
            </a:p>
          </p:txBody>
        </p:sp>
        <p:sp>
          <p:nvSpPr>
            <p:cNvPr id="9784" name="Freeform 9783">
              <a:extLst>
                <a:ext uri="{FF2B5EF4-FFF2-40B4-BE49-F238E27FC236}">
                  <a16:creationId xmlns:a16="http://schemas.microsoft.com/office/drawing/2014/main" id="{64953400-08A0-1468-7EC4-A40C984A7F58}"/>
                </a:ext>
              </a:extLst>
            </p:cNvPr>
            <p:cNvSpPr/>
            <p:nvPr/>
          </p:nvSpPr>
          <p:spPr>
            <a:xfrm>
              <a:off x="2310905" y="9836952"/>
              <a:ext cx="153521" cy="149094"/>
            </a:xfrm>
            <a:custGeom>
              <a:avLst/>
              <a:gdLst>
                <a:gd name="connsiteX0" fmla="*/ 76508 w 153521"/>
                <a:gd name="connsiteY0" fmla="*/ 0 h 149094"/>
                <a:gd name="connsiteX1" fmla="*/ 85851 w 153521"/>
                <a:gd name="connsiteY1" fmla="*/ 16286 h 149094"/>
                <a:gd name="connsiteX2" fmla="*/ 104536 w 153521"/>
                <a:gd name="connsiteY2" fmla="*/ 16286 h 149094"/>
                <a:gd name="connsiteX3" fmla="*/ 95193 w 153521"/>
                <a:gd name="connsiteY3" fmla="*/ 32445 h 149094"/>
                <a:gd name="connsiteX4" fmla="*/ 104536 w 153521"/>
                <a:gd name="connsiteY4" fmla="*/ 48604 h 149094"/>
                <a:gd name="connsiteX5" fmla="*/ 85851 w 153521"/>
                <a:gd name="connsiteY5" fmla="*/ 48604 h 149094"/>
                <a:gd name="connsiteX6" fmla="*/ 76508 w 153521"/>
                <a:gd name="connsiteY6" fmla="*/ 64890 h 149094"/>
                <a:gd name="connsiteX7" fmla="*/ 67166 w 153521"/>
                <a:gd name="connsiteY7" fmla="*/ 48604 h 149094"/>
                <a:gd name="connsiteX8" fmla="*/ 48480 w 153521"/>
                <a:gd name="connsiteY8" fmla="*/ 48604 h 149094"/>
                <a:gd name="connsiteX9" fmla="*/ 57823 w 153521"/>
                <a:gd name="connsiteY9" fmla="*/ 32445 h 149094"/>
                <a:gd name="connsiteX10" fmla="*/ 48480 w 153521"/>
                <a:gd name="connsiteY10" fmla="*/ 16286 h 149094"/>
                <a:gd name="connsiteX11" fmla="*/ 67166 w 153521"/>
                <a:gd name="connsiteY11" fmla="*/ 16286 h 149094"/>
                <a:gd name="connsiteX12" fmla="*/ 76508 w 153521"/>
                <a:gd name="connsiteY12" fmla="*/ 0 h 149094"/>
                <a:gd name="connsiteX13" fmla="*/ 125493 w 153521"/>
                <a:gd name="connsiteY13" fmla="*/ 84205 h 149094"/>
                <a:gd name="connsiteX14" fmla="*/ 134836 w 153521"/>
                <a:gd name="connsiteY14" fmla="*/ 100491 h 149094"/>
                <a:gd name="connsiteX15" fmla="*/ 153521 w 153521"/>
                <a:gd name="connsiteY15" fmla="*/ 100491 h 149094"/>
                <a:gd name="connsiteX16" fmla="*/ 144179 w 153521"/>
                <a:gd name="connsiteY16" fmla="*/ 116650 h 149094"/>
                <a:gd name="connsiteX17" fmla="*/ 153521 w 153521"/>
                <a:gd name="connsiteY17" fmla="*/ 132809 h 149094"/>
                <a:gd name="connsiteX18" fmla="*/ 134836 w 153521"/>
                <a:gd name="connsiteY18" fmla="*/ 132809 h 149094"/>
                <a:gd name="connsiteX19" fmla="*/ 125493 w 153521"/>
                <a:gd name="connsiteY19" fmla="*/ 149095 h 149094"/>
                <a:gd name="connsiteX20" fmla="*/ 116151 w 153521"/>
                <a:gd name="connsiteY20" fmla="*/ 132809 h 149094"/>
                <a:gd name="connsiteX21" fmla="*/ 97340 w 153521"/>
                <a:gd name="connsiteY21" fmla="*/ 132809 h 149094"/>
                <a:gd name="connsiteX22" fmla="*/ 106682 w 153521"/>
                <a:gd name="connsiteY22" fmla="*/ 116650 h 149094"/>
                <a:gd name="connsiteX23" fmla="*/ 97340 w 153521"/>
                <a:gd name="connsiteY23" fmla="*/ 100491 h 149094"/>
                <a:gd name="connsiteX24" fmla="*/ 116151 w 153521"/>
                <a:gd name="connsiteY24" fmla="*/ 100491 h 149094"/>
                <a:gd name="connsiteX25" fmla="*/ 125493 w 153521"/>
                <a:gd name="connsiteY25" fmla="*/ 84205 h 149094"/>
                <a:gd name="connsiteX26" fmla="*/ 28028 w 153521"/>
                <a:gd name="connsiteY26" fmla="*/ 84205 h 149094"/>
                <a:gd name="connsiteX27" fmla="*/ 37370 w 153521"/>
                <a:gd name="connsiteY27" fmla="*/ 100491 h 149094"/>
                <a:gd name="connsiteX28" fmla="*/ 56182 w 153521"/>
                <a:gd name="connsiteY28" fmla="*/ 100491 h 149094"/>
                <a:gd name="connsiteX29" fmla="*/ 46839 w 153521"/>
                <a:gd name="connsiteY29" fmla="*/ 116650 h 149094"/>
                <a:gd name="connsiteX30" fmla="*/ 56182 w 153521"/>
                <a:gd name="connsiteY30" fmla="*/ 132809 h 149094"/>
                <a:gd name="connsiteX31" fmla="*/ 37370 w 153521"/>
                <a:gd name="connsiteY31" fmla="*/ 132809 h 149094"/>
                <a:gd name="connsiteX32" fmla="*/ 28028 w 153521"/>
                <a:gd name="connsiteY32" fmla="*/ 149095 h 149094"/>
                <a:gd name="connsiteX33" fmla="*/ 18685 w 153521"/>
                <a:gd name="connsiteY33" fmla="*/ 132809 h 149094"/>
                <a:gd name="connsiteX34" fmla="*/ 0 w 153521"/>
                <a:gd name="connsiteY34" fmla="*/ 132809 h 149094"/>
                <a:gd name="connsiteX35" fmla="*/ 9342 w 153521"/>
                <a:gd name="connsiteY35" fmla="*/ 116650 h 149094"/>
                <a:gd name="connsiteX36" fmla="*/ 0 w 153521"/>
                <a:gd name="connsiteY36" fmla="*/ 100491 h 149094"/>
                <a:gd name="connsiteX37" fmla="*/ 18685 w 153521"/>
                <a:gd name="connsiteY37" fmla="*/ 100491 h 149094"/>
                <a:gd name="connsiteX38" fmla="*/ 28028 w 153521"/>
                <a:gd name="connsiteY38" fmla="*/ 84205 h 14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3521" h="149094">
                  <a:moveTo>
                    <a:pt x="76508" y="0"/>
                  </a:moveTo>
                  <a:lnTo>
                    <a:pt x="85851" y="16286"/>
                  </a:lnTo>
                  <a:lnTo>
                    <a:pt x="104536" y="16286"/>
                  </a:lnTo>
                  <a:lnTo>
                    <a:pt x="95193" y="32445"/>
                  </a:lnTo>
                  <a:lnTo>
                    <a:pt x="104536" y="48604"/>
                  </a:lnTo>
                  <a:lnTo>
                    <a:pt x="85851" y="48604"/>
                  </a:lnTo>
                  <a:lnTo>
                    <a:pt x="76508" y="64890"/>
                  </a:lnTo>
                  <a:lnTo>
                    <a:pt x="67166" y="48604"/>
                  </a:lnTo>
                  <a:lnTo>
                    <a:pt x="48480" y="48604"/>
                  </a:lnTo>
                  <a:lnTo>
                    <a:pt x="57823" y="32445"/>
                  </a:lnTo>
                  <a:lnTo>
                    <a:pt x="48480" y="16286"/>
                  </a:lnTo>
                  <a:lnTo>
                    <a:pt x="67166" y="16286"/>
                  </a:lnTo>
                  <a:lnTo>
                    <a:pt x="76508" y="0"/>
                  </a:lnTo>
                  <a:close/>
                  <a:moveTo>
                    <a:pt x="125493" y="84205"/>
                  </a:moveTo>
                  <a:lnTo>
                    <a:pt x="134836" y="100491"/>
                  </a:lnTo>
                  <a:lnTo>
                    <a:pt x="153521" y="100491"/>
                  </a:lnTo>
                  <a:lnTo>
                    <a:pt x="144179" y="116650"/>
                  </a:lnTo>
                  <a:lnTo>
                    <a:pt x="153521" y="132809"/>
                  </a:lnTo>
                  <a:lnTo>
                    <a:pt x="134836" y="132809"/>
                  </a:lnTo>
                  <a:lnTo>
                    <a:pt x="125493" y="149095"/>
                  </a:lnTo>
                  <a:lnTo>
                    <a:pt x="116151" y="132809"/>
                  </a:lnTo>
                  <a:lnTo>
                    <a:pt x="97340" y="132809"/>
                  </a:lnTo>
                  <a:lnTo>
                    <a:pt x="106682" y="116650"/>
                  </a:lnTo>
                  <a:lnTo>
                    <a:pt x="97340" y="100491"/>
                  </a:lnTo>
                  <a:lnTo>
                    <a:pt x="116151" y="100491"/>
                  </a:lnTo>
                  <a:lnTo>
                    <a:pt x="125493" y="84205"/>
                  </a:lnTo>
                  <a:close/>
                  <a:moveTo>
                    <a:pt x="28028" y="84205"/>
                  </a:moveTo>
                  <a:lnTo>
                    <a:pt x="37370" y="100491"/>
                  </a:lnTo>
                  <a:lnTo>
                    <a:pt x="56182" y="100491"/>
                  </a:lnTo>
                  <a:lnTo>
                    <a:pt x="46839" y="116650"/>
                  </a:lnTo>
                  <a:lnTo>
                    <a:pt x="56182" y="132809"/>
                  </a:lnTo>
                  <a:lnTo>
                    <a:pt x="37370" y="132809"/>
                  </a:lnTo>
                  <a:lnTo>
                    <a:pt x="28028" y="149095"/>
                  </a:lnTo>
                  <a:lnTo>
                    <a:pt x="18685" y="132809"/>
                  </a:lnTo>
                  <a:lnTo>
                    <a:pt x="0" y="132809"/>
                  </a:lnTo>
                  <a:lnTo>
                    <a:pt x="9342" y="116650"/>
                  </a:lnTo>
                  <a:lnTo>
                    <a:pt x="0" y="100491"/>
                  </a:lnTo>
                  <a:lnTo>
                    <a:pt x="18685" y="100491"/>
                  </a:lnTo>
                  <a:lnTo>
                    <a:pt x="28028" y="84205"/>
                  </a:lnTo>
                  <a:close/>
                </a:path>
              </a:pathLst>
            </a:custGeom>
            <a:solidFill>
              <a:srgbClr val="D80027"/>
            </a:solidFill>
            <a:ln w="1262" cap="flat">
              <a:noFill/>
              <a:prstDash val="solid"/>
              <a:miter/>
            </a:ln>
          </p:spPr>
          <p:txBody>
            <a:bodyPr rtlCol="0" anchor="ctr"/>
            <a:lstStyle/>
            <a:p>
              <a:endParaRPr lang="en-QA"/>
            </a:p>
          </p:txBody>
        </p:sp>
        <p:sp>
          <p:nvSpPr>
            <p:cNvPr id="9785" name="Freeform 9784">
              <a:extLst>
                <a:ext uri="{FF2B5EF4-FFF2-40B4-BE49-F238E27FC236}">
                  <a16:creationId xmlns:a16="http://schemas.microsoft.com/office/drawing/2014/main" id="{0AA5EB55-15EF-4DCC-5F38-D282CAC62F6E}"/>
                </a:ext>
              </a:extLst>
            </p:cNvPr>
            <p:cNvSpPr/>
            <p:nvPr/>
          </p:nvSpPr>
          <p:spPr>
            <a:xfrm>
              <a:off x="2307622" y="9833153"/>
              <a:ext cx="160086" cy="156707"/>
            </a:xfrm>
            <a:custGeom>
              <a:avLst/>
              <a:gdLst>
                <a:gd name="connsiteX0" fmla="*/ 79791 w 160086"/>
                <a:gd name="connsiteY0" fmla="*/ 0 h 156707"/>
                <a:gd name="connsiteX1" fmla="*/ 90232 w 160086"/>
                <a:gd name="connsiteY1" fmla="*/ 18192 h 156707"/>
                <a:gd name="connsiteX2" fmla="*/ 111101 w 160086"/>
                <a:gd name="connsiteY2" fmla="*/ 18192 h 156707"/>
                <a:gd name="connsiteX3" fmla="*/ 100660 w 160086"/>
                <a:gd name="connsiteY3" fmla="*/ 36245 h 156707"/>
                <a:gd name="connsiteX4" fmla="*/ 111101 w 160086"/>
                <a:gd name="connsiteY4" fmla="*/ 54297 h 156707"/>
                <a:gd name="connsiteX5" fmla="*/ 90232 w 160086"/>
                <a:gd name="connsiteY5" fmla="*/ 54297 h 156707"/>
                <a:gd name="connsiteX6" fmla="*/ 79791 w 160086"/>
                <a:gd name="connsiteY6" fmla="*/ 72502 h 156707"/>
                <a:gd name="connsiteX7" fmla="*/ 69350 w 160086"/>
                <a:gd name="connsiteY7" fmla="*/ 54297 h 156707"/>
                <a:gd name="connsiteX8" fmla="*/ 48480 w 160086"/>
                <a:gd name="connsiteY8" fmla="*/ 54297 h 156707"/>
                <a:gd name="connsiteX9" fmla="*/ 58921 w 160086"/>
                <a:gd name="connsiteY9" fmla="*/ 36245 h 156707"/>
                <a:gd name="connsiteX10" fmla="*/ 48480 w 160086"/>
                <a:gd name="connsiteY10" fmla="*/ 18192 h 156707"/>
                <a:gd name="connsiteX11" fmla="*/ 69350 w 160086"/>
                <a:gd name="connsiteY11" fmla="*/ 18192 h 156707"/>
                <a:gd name="connsiteX12" fmla="*/ 79791 w 160086"/>
                <a:gd name="connsiteY12" fmla="*/ 0 h 156707"/>
                <a:gd name="connsiteX13" fmla="*/ 79791 w 160086"/>
                <a:gd name="connsiteY13" fmla="*/ 7612 h 156707"/>
                <a:gd name="connsiteX14" fmla="*/ 71547 w 160086"/>
                <a:gd name="connsiteY14" fmla="*/ 21979 h 156707"/>
                <a:gd name="connsiteX15" fmla="*/ 55046 w 160086"/>
                <a:gd name="connsiteY15" fmla="*/ 21979 h 156707"/>
                <a:gd name="connsiteX16" fmla="*/ 63290 w 160086"/>
                <a:gd name="connsiteY16" fmla="*/ 36245 h 156707"/>
                <a:gd name="connsiteX17" fmla="*/ 55046 w 160086"/>
                <a:gd name="connsiteY17" fmla="*/ 50510 h 156707"/>
                <a:gd name="connsiteX18" fmla="*/ 71547 w 160086"/>
                <a:gd name="connsiteY18" fmla="*/ 50510 h 156707"/>
                <a:gd name="connsiteX19" fmla="*/ 79791 w 160086"/>
                <a:gd name="connsiteY19" fmla="*/ 64890 h 156707"/>
                <a:gd name="connsiteX20" fmla="*/ 88035 w 160086"/>
                <a:gd name="connsiteY20" fmla="*/ 50510 h 156707"/>
                <a:gd name="connsiteX21" fmla="*/ 104536 w 160086"/>
                <a:gd name="connsiteY21" fmla="*/ 50510 h 156707"/>
                <a:gd name="connsiteX22" fmla="*/ 96292 w 160086"/>
                <a:gd name="connsiteY22" fmla="*/ 36245 h 156707"/>
                <a:gd name="connsiteX23" fmla="*/ 104536 w 160086"/>
                <a:gd name="connsiteY23" fmla="*/ 21979 h 156707"/>
                <a:gd name="connsiteX24" fmla="*/ 88035 w 160086"/>
                <a:gd name="connsiteY24" fmla="*/ 21979 h 156707"/>
                <a:gd name="connsiteX25" fmla="*/ 79791 w 160086"/>
                <a:gd name="connsiteY25" fmla="*/ 7612 h 156707"/>
                <a:gd name="connsiteX26" fmla="*/ 31310 w 160086"/>
                <a:gd name="connsiteY26" fmla="*/ 84205 h 156707"/>
                <a:gd name="connsiteX27" fmla="*/ 41751 w 160086"/>
                <a:gd name="connsiteY27" fmla="*/ 102397 h 156707"/>
                <a:gd name="connsiteX28" fmla="*/ 62747 w 160086"/>
                <a:gd name="connsiteY28" fmla="*/ 102397 h 156707"/>
                <a:gd name="connsiteX29" fmla="*/ 52306 w 160086"/>
                <a:gd name="connsiteY29" fmla="*/ 120450 h 156707"/>
                <a:gd name="connsiteX30" fmla="*/ 62747 w 160086"/>
                <a:gd name="connsiteY30" fmla="*/ 138503 h 156707"/>
                <a:gd name="connsiteX31" fmla="*/ 41751 w 160086"/>
                <a:gd name="connsiteY31" fmla="*/ 138503 h 156707"/>
                <a:gd name="connsiteX32" fmla="*/ 31310 w 160086"/>
                <a:gd name="connsiteY32" fmla="*/ 156707 h 156707"/>
                <a:gd name="connsiteX33" fmla="*/ 20869 w 160086"/>
                <a:gd name="connsiteY33" fmla="*/ 138503 h 156707"/>
                <a:gd name="connsiteX34" fmla="*/ 0 w 160086"/>
                <a:gd name="connsiteY34" fmla="*/ 138503 h 156707"/>
                <a:gd name="connsiteX35" fmla="*/ 10441 w 160086"/>
                <a:gd name="connsiteY35" fmla="*/ 120450 h 156707"/>
                <a:gd name="connsiteX36" fmla="*/ 0 w 160086"/>
                <a:gd name="connsiteY36" fmla="*/ 102397 h 156707"/>
                <a:gd name="connsiteX37" fmla="*/ 20869 w 160086"/>
                <a:gd name="connsiteY37" fmla="*/ 102397 h 156707"/>
                <a:gd name="connsiteX38" fmla="*/ 31310 w 160086"/>
                <a:gd name="connsiteY38" fmla="*/ 84205 h 156707"/>
                <a:gd name="connsiteX39" fmla="*/ 128776 w 160086"/>
                <a:gd name="connsiteY39" fmla="*/ 84205 h 156707"/>
                <a:gd name="connsiteX40" fmla="*/ 139217 w 160086"/>
                <a:gd name="connsiteY40" fmla="*/ 102397 h 156707"/>
                <a:gd name="connsiteX41" fmla="*/ 160086 w 160086"/>
                <a:gd name="connsiteY41" fmla="*/ 102397 h 156707"/>
                <a:gd name="connsiteX42" fmla="*/ 149645 w 160086"/>
                <a:gd name="connsiteY42" fmla="*/ 120450 h 156707"/>
                <a:gd name="connsiteX43" fmla="*/ 160086 w 160086"/>
                <a:gd name="connsiteY43" fmla="*/ 138503 h 156707"/>
                <a:gd name="connsiteX44" fmla="*/ 139217 w 160086"/>
                <a:gd name="connsiteY44" fmla="*/ 138503 h 156707"/>
                <a:gd name="connsiteX45" fmla="*/ 128776 w 160086"/>
                <a:gd name="connsiteY45" fmla="*/ 156707 h 156707"/>
                <a:gd name="connsiteX46" fmla="*/ 118335 w 160086"/>
                <a:gd name="connsiteY46" fmla="*/ 138503 h 156707"/>
                <a:gd name="connsiteX47" fmla="*/ 97340 w 160086"/>
                <a:gd name="connsiteY47" fmla="*/ 138503 h 156707"/>
                <a:gd name="connsiteX48" fmla="*/ 107781 w 160086"/>
                <a:gd name="connsiteY48" fmla="*/ 120450 h 156707"/>
                <a:gd name="connsiteX49" fmla="*/ 97340 w 160086"/>
                <a:gd name="connsiteY49" fmla="*/ 102397 h 156707"/>
                <a:gd name="connsiteX50" fmla="*/ 118335 w 160086"/>
                <a:gd name="connsiteY50" fmla="*/ 102397 h 156707"/>
                <a:gd name="connsiteX51" fmla="*/ 128776 w 160086"/>
                <a:gd name="connsiteY51" fmla="*/ 84205 h 156707"/>
                <a:gd name="connsiteX52" fmla="*/ 128776 w 160086"/>
                <a:gd name="connsiteY52" fmla="*/ 91818 h 156707"/>
                <a:gd name="connsiteX53" fmla="*/ 120532 w 160086"/>
                <a:gd name="connsiteY53" fmla="*/ 106184 h 156707"/>
                <a:gd name="connsiteX54" fmla="*/ 103905 w 160086"/>
                <a:gd name="connsiteY54" fmla="*/ 106184 h 156707"/>
                <a:gd name="connsiteX55" fmla="*/ 112149 w 160086"/>
                <a:gd name="connsiteY55" fmla="*/ 120450 h 156707"/>
                <a:gd name="connsiteX56" fmla="*/ 103905 w 160086"/>
                <a:gd name="connsiteY56" fmla="*/ 134715 h 156707"/>
                <a:gd name="connsiteX57" fmla="*/ 120532 w 160086"/>
                <a:gd name="connsiteY57" fmla="*/ 134715 h 156707"/>
                <a:gd name="connsiteX58" fmla="*/ 128776 w 160086"/>
                <a:gd name="connsiteY58" fmla="*/ 149095 h 156707"/>
                <a:gd name="connsiteX59" fmla="*/ 137020 w 160086"/>
                <a:gd name="connsiteY59" fmla="*/ 134715 h 156707"/>
                <a:gd name="connsiteX60" fmla="*/ 153521 w 160086"/>
                <a:gd name="connsiteY60" fmla="*/ 134715 h 156707"/>
                <a:gd name="connsiteX61" fmla="*/ 145277 w 160086"/>
                <a:gd name="connsiteY61" fmla="*/ 120450 h 156707"/>
                <a:gd name="connsiteX62" fmla="*/ 153521 w 160086"/>
                <a:gd name="connsiteY62" fmla="*/ 106184 h 156707"/>
                <a:gd name="connsiteX63" fmla="*/ 137020 w 160086"/>
                <a:gd name="connsiteY63" fmla="*/ 106184 h 156707"/>
                <a:gd name="connsiteX64" fmla="*/ 128776 w 160086"/>
                <a:gd name="connsiteY64" fmla="*/ 91818 h 156707"/>
                <a:gd name="connsiteX65" fmla="*/ 31310 w 160086"/>
                <a:gd name="connsiteY65" fmla="*/ 91818 h 156707"/>
                <a:gd name="connsiteX66" fmla="*/ 23066 w 160086"/>
                <a:gd name="connsiteY66" fmla="*/ 106184 h 156707"/>
                <a:gd name="connsiteX67" fmla="*/ 6565 w 160086"/>
                <a:gd name="connsiteY67" fmla="*/ 106184 h 156707"/>
                <a:gd name="connsiteX68" fmla="*/ 14809 w 160086"/>
                <a:gd name="connsiteY68" fmla="*/ 120450 h 156707"/>
                <a:gd name="connsiteX69" fmla="*/ 6565 w 160086"/>
                <a:gd name="connsiteY69" fmla="*/ 134715 h 156707"/>
                <a:gd name="connsiteX70" fmla="*/ 23066 w 160086"/>
                <a:gd name="connsiteY70" fmla="*/ 134715 h 156707"/>
                <a:gd name="connsiteX71" fmla="*/ 31310 w 160086"/>
                <a:gd name="connsiteY71" fmla="*/ 149095 h 156707"/>
                <a:gd name="connsiteX72" fmla="*/ 39555 w 160086"/>
                <a:gd name="connsiteY72" fmla="*/ 134715 h 156707"/>
                <a:gd name="connsiteX73" fmla="*/ 56182 w 160086"/>
                <a:gd name="connsiteY73" fmla="*/ 134715 h 156707"/>
                <a:gd name="connsiteX74" fmla="*/ 47938 w 160086"/>
                <a:gd name="connsiteY74" fmla="*/ 120450 h 156707"/>
                <a:gd name="connsiteX75" fmla="*/ 56182 w 160086"/>
                <a:gd name="connsiteY75" fmla="*/ 106184 h 156707"/>
                <a:gd name="connsiteX76" fmla="*/ 39555 w 160086"/>
                <a:gd name="connsiteY76" fmla="*/ 106184 h 156707"/>
                <a:gd name="connsiteX77" fmla="*/ 31310 w 160086"/>
                <a:gd name="connsiteY77" fmla="*/ 91818 h 156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60086" h="156707">
                  <a:moveTo>
                    <a:pt x="79791" y="0"/>
                  </a:moveTo>
                  <a:lnTo>
                    <a:pt x="90232" y="18192"/>
                  </a:lnTo>
                  <a:lnTo>
                    <a:pt x="111101" y="18192"/>
                  </a:lnTo>
                  <a:lnTo>
                    <a:pt x="100660" y="36245"/>
                  </a:lnTo>
                  <a:lnTo>
                    <a:pt x="111101" y="54297"/>
                  </a:lnTo>
                  <a:lnTo>
                    <a:pt x="90232" y="54297"/>
                  </a:lnTo>
                  <a:lnTo>
                    <a:pt x="79791" y="72502"/>
                  </a:lnTo>
                  <a:lnTo>
                    <a:pt x="69350" y="54297"/>
                  </a:lnTo>
                  <a:lnTo>
                    <a:pt x="48480" y="54297"/>
                  </a:lnTo>
                  <a:lnTo>
                    <a:pt x="58921" y="36245"/>
                  </a:lnTo>
                  <a:lnTo>
                    <a:pt x="48480" y="18192"/>
                  </a:lnTo>
                  <a:lnTo>
                    <a:pt x="69350" y="18192"/>
                  </a:lnTo>
                  <a:lnTo>
                    <a:pt x="79791" y="0"/>
                  </a:lnTo>
                  <a:close/>
                  <a:moveTo>
                    <a:pt x="79791" y="7612"/>
                  </a:moveTo>
                  <a:lnTo>
                    <a:pt x="71547" y="21979"/>
                  </a:lnTo>
                  <a:lnTo>
                    <a:pt x="55046" y="21979"/>
                  </a:lnTo>
                  <a:lnTo>
                    <a:pt x="63290" y="36245"/>
                  </a:lnTo>
                  <a:lnTo>
                    <a:pt x="55046" y="50510"/>
                  </a:lnTo>
                  <a:lnTo>
                    <a:pt x="71547" y="50510"/>
                  </a:lnTo>
                  <a:lnTo>
                    <a:pt x="79791" y="64890"/>
                  </a:lnTo>
                  <a:lnTo>
                    <a:pt x="88035" y="50510"/>
                  </a:lnTo>
                  <a:lnTo>
                    <a:pt x="104536" y="50510"/>
                  </a:lnTo>
                  <a:lnTo>
                    <a:pt x="96292" y="36245"/>
                  </a:lnTo>
                  <a:lnTo>
                    <a:pt x="104536" y="21979"/>
                  </a:lnTo>
                  <a:lnTo>
                    <a:pt x="88035" y="21979"/>
                  </a:lnTo>
                  <a:lnTo>
                    <a:pt x="79791" y="7612"/>
                  </a:lnTo>
                  <a:close/>
                  <a:moveTo>
                    <a:pt x="31310" y="84205"/>
                  </a:moveTo>
                  <a:lnTo>
                    <a:pt x="41751" y="102397"/>
                  </a:lnTo>
                  <a:lnTo>
                    <a:pt x="62747" y="102397"/>
                  </a:lnTo>
                  <a:lnTo>
                    <a:pt x="52306" y="120450"/>
                  </a:lnTo>
                  <a:lnTo>
                    <a:pt x="62747" y="138503"/>
                  </a:lnTo>
                  <a:lnTo>
                    <a:pt x="41751" y="138503"/>
                  </a:lnTo>
                  <a:lnTo>
                    <a:pt x="31310" y="156707"/>
                  </a:lnTo>
                  <a:lnTo>
                    <a:pt x="20869" y="138503"/>
                  </a:lnTo>
                  <a:lnTo>
                    <a:pt x="0" y="138503"/>
                  </a:lnTo>
                  <a:lnTo>
                    <a:pt x="10441" y="120450"/>
                  </a:lnTo>
                  <a:lnTo>
                    <a:pt x="0" y="102397"/>
                  </a:lnTo>
                  <a:lnTo>
                    <a:pt x="20869" y="102397"/>
                  </a:lnTo>
                  <a:lnTo>
                    <a:pt x="31310" y="84205"/>
                  </a:lnTo>
                  <a:close/>
                  <a:moveTo>
                    <a:pt x="128776" y="84205"/>
                  </a:moveTo>
                  <a:lnTo>
                    <a:pt x="139217" y="102397"/>
                  </a:lnTo>
                  <a:lnTo>
                    <a:pt x="160086" y="102397"/>
                  </a:lnTo>
                  <a:lnTo>
                    <a:pt x="149645" y="120450"/>
                  </a:lnTo>
                  <a:lnTo>
                    <a:pt x="160086" y="138503"/>
                  </a:lnTo>
                  <a:lnTo>
                    <a:pt x="139217" y="138503"/>
                  </a:lnTo>
                  <a:lnTo>
                    <a:pt x="128776" y="156707"/>
                  </a:lnTo>
                  <a:lnTo>
                    <a:pt x="118335" y="138503"/>
                  </a:lnTo>
                  <a:lnTo>
                    <a:pt x="97340" y="138503"/>
                  </a:lnTo>
                  <a:lnTo>
                    <a:pt x="107781" y="120450"/>
                  </a:lnTo>
                  <a:lnTo>
                    <a:pt x="97340" y="102397"/>
                  </a:lnTo>
                  <a:lnTo>
                    <a:pt x="118335" y="102397"/>
                  </a:lnTo>
                  <a:lnTo>
                    <a:pt x="128776" y="84205"/>
                  </a:lnTo>
                  <a:close/>
                  <a:moveTo>
                    <a:pt x="128776" y="91818"/>
                  </a:moveTo>
                  <a:lnTo>
                    <a:pt x="120532" y="106184"/>
                  </a:lnTo>
                  <a:lnTo>
                    <a:pt x="103905" y="106184"/>
                  </a:lnTo>
                  <a:lnTo>
                    <a:pt x="112149" y="120450"/>
                  </a:lnTo>
                  <a:lnTo>
                    <a:pt x="103905" y="134715"/>
                  </a:lnTo>
                  <a:lnTo>
                    <a:pt x="120532" y="134715"/>
                  </a:lnTo>
                  <a:lnTo>
                    <a:pt x="128776" y="149095"/>
                  </a:lnTo>
                  <a:lnTo>
                    <a:pt x="137020" y="134715"/>
                  </a:lnTo>
                  <a:lnTo>
                    <a:pt x="153521" y="134715"/>
                  </a:lnTo>
                  <a:lnTo>
                    <a:pt x="145277" y="120450"/>
                  </a:lnTo>
                  <a:lnTo>
                    <a:pt x="153521" y="106184"/>
                  </a:lnTo>
                  <a:lnTo>
                    <a:pt x="137020" y="106184"/>
                  </a:lnTo>
                  <a:lnTo>
                    <a:pt x="128776" y="91818"/>
                  </a:lnTo>
                  <a:close/>
                  <a:moveTo>
                    <a:pt x="31310" y="91818"/>
                  </a:moveTo>
                  <a:lnTo>
                    <a:pt x="23066" y="106184"/>
                  </a:lnTo>
                  <a:lnTo>
                    <a:pt x="6565" y="106184"/>
                  </a:lnTo>
                  <a:lnTo>
                    <a:pt x="14809" y="120450"/>
                  </a:lnTo>
                  <a:lnTo>
                    <a:pt x="6565" y="134715"/>
                  </a:lnTo>
                  <a:lnTo>
                    <a:pt x="23066" y="134715"/>
                  </a:lnTo>
                  <a:lnTo>
                    <a:pt x="31310" y="149095"/>
                  </a:lnTo>
                  <a:lnTo>
                    <a:pt x="39555" y="134715"/>
                  </a:lnTo>
                  <a:lnTo>
                    <a:pt x="56182" y="134715"/>
                  </a:lnTo>
                  <a:lnTo>
                    <a:pt x="47938" y="120450"/>
                  </a:lnTo>
                  <a:lnTo>
                    <a:pt x="56182" y="106184"/>
                  </a:lnTo>
                  <a:lnTo>
                    <a:pt x="39555" y="106184"/>
                  </a:lnTo>
                  <a:lnTo>
                    <a:pt x="31310" y="91818"/>
                  </a:lnTo>
                  <a:close/>
                </a:path>
              </a:pathLst>
            </a:custGeom>
            <a:solidFill>
              <a:srgbClr val="47A644"/>
            </a:solidFill>
            <a:ln w="1262" cap="flat">
              <a:noFill/>
              <a:prstDash val="solid"/>
              <a:miter/>
            </a:ln>
          </p:spPr>
          <p:txBody>
            <a:bodyPr rtlCol="0" anchor="ctr"/>
            <a:lstStyle/>
            <a:p>
              <a:endParaRPr lang="en-QA"/>
            </a:p>
          </p:txBody>
        </p:sp>
      </p:grpSp>
      <p:grpSp>
        <p:nvGrpSpPr>
          <p:cNvPr id="9789" name="Graphic 2">
            <a:extLst>
              <a:ext uri="{FF2B5EF4-FFF2-40B4-BE49-F238E27FC236}">
                <a16:creationId xmlns:a16="http://schemas.microsoft.com/office/drawing/2014/main" id="{C6454B6C-4083-707E-B44D-2D9EEBE1C1C3}"/>
              </a:ext>
            </a:extLst>
          </p:cNvPr>
          <p:cNvGrpSpPr/>
          <p:nvPr/>
        </p:nvGrpSpPr>
        <p:grpSpPr>
          <a:xfrm>
            <a:off x="2272795" y="4591015"/>
            <a:ext cx="855664" cy="570396"/>
            <a:chOff x="2070017" y="7274707"/>
            <a:chExt cx="647668" cy="431743"/>
          </a:xfrm>
        </p:grpSpPr>
        <p:sp>
          <p:nvSpPr>
            <p:cNvPr id="9790" name="Freeform 9789">
              <a:extLst>
                <a:ext uri="{FF2B5EF4-FFF2-40B4-BE49-F238E27FC236}">
                  <a16:creationId xmlns:a16="http://schemas.microsoft.com/office/drawing/2014/main" id="{EA94DC90-1AAF-AFC6-80A0-A7FF0D6578E0}"/>
                </a:ext>
              </a:extLst>
            </p:cNvPr>
            <p:cNvSpPr/>
            <p:nvPr/>
          </p:nvSpPr>
          <p:spPr>
            <a:xfrm>
              <a:off x="2070017" y="7274707"/>
              <a:ext cx="647668" cy="431743"/>
            </a:xfrm>
            <a:custGeom>
              <a:avLst/>
              <a:gdLst>
                <a:gd name="connsiteX0" fmla="*/ 0 w 647668"/>
                <a:gd name="connsiteY0" fmla="*/ 0 h 431743"/>
                <a:gd name="connsiteX1" fmla="*/ 647668 w 647668"/>
                <a:gd name="connsiteY1" fmla="*/ 0 h 431743"/>
                <a:gd name="connsiteX2" fmla="*/ 647668 w 647668"/>
                <a:gd name="connsiteY2" fmla="*/ 431744 h 431743"/>
                <a:gd name="connsiteX3" fmla="*/ 0 w 647668"/>
                <a:gd name="connsiteY3" fmla="*/ 431744 h 431743"/>
                <a:gd name="connsiteX4" fmla="*/ 0 w 647668"/>
                <a:gd name="connsiteY4" fmla="*/ 0 h 431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43">
                  <a:moveTo>
                    <a:pt x="0" y="0"/>
                  </a:moveTo>
                  <a:lnTo>
                    <a:pt x="647668" y="0"/>
                  </a:lnTo>
                  <a:lnTo>
                    <a:pt x="647668" y="431744"/>
                  </a:lnTo>
                  <a:lnTo>
                    <a:pt x="0" y="431744"/>
                  </a:lnTo>
                  <a:lnTo>
                    <a:pt x="0" y="0"/>
                  </a:lnTo>
                  <a:close/>
                </a:path>
              </a:pathLst>
            </a:custGeom>
            <a:solidFill>
              <a:srgbClr val="00966E"/>
            </a:solidFill>
            <a:ln w="1262" cap="flat">
              <a:noFill/>
              <a:prstDash val="solid"/>
              <a:miter/>
            </a:ln>
          </p:spPr>
          <p:txBody>
            <a:bodyPr rtlCol="0" anchor="ctr"/>
            <a:lstStyle/>
            <a:p>
              <a:endParaRPr lang="en-QA"/>
            </a:p>
          </p:txBody>
        </p:sp>
        <p:sp>
          <p:nvSpPr>
            <p:cNvPr id="9791" name="Freeform 9790">
              <a:extLst>
                <a:ext uri="{FF2B5EF4-FFF2-40B4-BE49-F238E27FC236}">
                  <a16:creationId xmlns:a16="http://schemas.microsoft.com/office/drawing/2014/main" id="{5369B194-ED85-044D-9E43-6DB04E58C94E}"/>
                </a:ext>
              </a:extLst>
            </p:cNvPr>
            <p:cNvSpPr/>
            <p:nvPr/>
          </p:nvSpPr>
          <p:spPr>
            <a:xfrm>
              <a:off x="2070017" y="7274707"/>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FFFFFF"/>
            </a:solidFill>
            <a:ln w="1262" cap="flat">
              <a:noFill/>
              <a:prstDash val="solid"/>
              <a:miter/>
            </a:ln>
          </p:spPr>
          <p:txBody>
            <a:bodyPr rtlCol="0" anchor="ctr"/>
            <a:lstStyle/>
            <a:p>
              <a:endParaRPr lang="en-QA"/>
            </a:p>
          </p:txBody>
        </p:sp>
        <p:sp>
          <p:nvSpPr>
            <p:cNvPr id="9792" name="Freeform 9791">
              <a:extLst>
                <a:ext uri="{FF2B5EF4-FFF2-40B4-BE49-F238E27FC236}">
                  <a16:creationId xmlns:a16="http://schemas.microsoft.com/office/drawing/2014/main" id="{494574E7-56AF-F299-6717-1240719E728D}"/>
                </a:ext>
              </a:extLst>
            </p:cNvPr>
            <p:cNvSpPr/>
            <p:nvPr/>
          </p:nvSpPr>
          <p:spPr>
            <a:xfrm>
              <a:off x="2070017" y="7562532"/>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D62612"/>
            </a:solidFill>
            <a:ln w="1262" cap="flat">
              <a:noFill/>
              <a:prstDash val="solid"/>
              <a:miter/>
            </a:ln>
          </p:spPr>
          <p:txBody>
            <a:bodyPr rtlCol="0" anchor="ctr"/>
            <a:lstStyle/>
            <a:p>
              <a:endParaRPr lang="en-QA"/>
            </a:p>
          </p:txBody>
        </p:sp>
      </p:grpSp>
      <p:grpSp>
        <p:nvGrpSpPr>
          <p:cNvPr id="9793" name="Graphic 2">
            <a:extLst>
              <a:ext uri="{FF2B5EF4-FFF2-40B4-BE49-F238E27FC236}">
                <a16:creationId xmlns:a16="http://schemas.microsoft.com/office/drawing/2014/main" id="{F2B1F86B-9447-357E-6754-637941E058E2}"/>
              </a:ext>
            </a:extLst>
          </p:cNvPr>
          <p:cNvGrpSpPr/>
          <p:nvPr/>
        </p:nvGrpSpPr>
        <p:grpSpPr>
          <a:xfrm>
            <a:off x="2272795" y="6732550"/>
            <a:ext cx="855664" cy="570413"/>
            <a:chOff x="2070017" y="8895674"/>
            <a:chExt cx="647668" cy="431756"/>
          </a:xfrm>
        </p:grpSpPr>
        <p:sp>
          <p:nvSpPr>
            <p:cNvPr id="9794" name="Freeform 9793">
              <a:extLst>
                <a:ext uri="{FF2B5EF4-FFF2-40B4-BE49-F238E27FC236}">
                  <a16:creationId xmlns:a16="http://schemas.microsoft.com/office/drawing/2014/main" id="{0E520650-8F2F-47FD-0345-6601C05BA4C7}"/>
                </a:ext>
              </a:extLst>
            </p:cNvPr>
            <p:cNvSpPr/>
            <p:nvPr/>
          </p:nvSpPr>
          <p:spPr>
            <a:xfrm>
              <a:off x="2070017" y="889567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3D944F"/>
            </a:solidFill>
            <a:ln w="1262" cap="flat">
              <a:noFill/>
              <a:prstDash val="solid"/>
              <a:miter/>
            </a:ln>
          </p:spPr>
          <p:txBody>
            <a:bodyPr rtlCol="0" anchor="ctr"/>
            <a:lstStyle/>
            <a:p>
              <a:endParaRPr lang="en-QA"/>
            </a:p>
          </p:txBody>
        </p:sp>
        <p:sp>
          <p:nvSpPr>
            <p:cNvPr id="9795" name="Freeform 9794">
              <a:extLst>
                <a:ext uri="{FF2B5EF4-FFF2-40B4-BE49-F238E27FC236}">
                  <a16:creationId xmlns:a16="http://schemas.microsoft.com/office/drawing/2014/main" id="{52528494-7680-E6D6-FD3E-6E1FA17DD6A6}"/>
                </a:ext>
              </a:extLst>
            </p:cNvPr>
            <p:cNvSpPr/>
            <p:nvPr/>
          </p:nvSpPr>
          <p:spPr>
            <a:xfrm>
              <a:off x="2070017" y="8895674"/>
              <a:ext cx="647668" cy="215878"/>
            </a:xfrm>
            <a:custGeom>
              <a:avLst/>
              <a:gdLst>
                <a:gd name="connsiteX0" fmla="*/ 0 w 647668"/>
                <a:gd name="connsiteY0" fmla="*/ 0 h 215878"/>
                <a:gd name="connsiteX1" fmla="*/ 647668 w 647668"/>
                <a:gd name="connsiteY1" fmla="*/ 0 h 215878"/>
                <a:gd name="connsiteX2" fmla="*/ 647668 w 647668"/>
                <a:gd name="connsiteY2" fmla="*/ 215878 h 215878"/>
                <a:gd name="connsiteX3" fmla="*/ 0 w 647668"/>
                <a:gd name="connsiteY3" fmla="*/ 215878 h 215878"/>
                <a:gd name="connsiteX4" fmla="*/ 0 w 647668"/>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78">
                  <a:moveTo>
                    <a:pt x="0" y="0"/>
                  </a:moveTo>
                  <a:lnTo>
                    <a:pt x="647668" y="0"/>
                  </a:lnTo>
                  <a:lnTo>
                    <a:pt x="647668" y="215878"/>
                  </a:lnTo>
                  <a:lnTo>
                    <a:pt x="0" y="215878"/>
                  </a:lnTo>
                  <a:lnTo>
                    <a:pt x="0" y="0"/>
                  </a:lnTo>
                  <a:close/>
                </a:path>
              </a:pathLst>
            </a:custGeom>
            <a:solidFill>
              <a:srgbClr val="EF2B2D"/>
            </a:solidFill>
            <a:ln w="1262" cap="flat">
              <a:noFill/>
              <a:prstDash val="solid"/>
              <a:miter/>
            </a:ln>
          </p:spPr>
          <p:txBody>
            <a:bodyPr rtlCol="0" anchor="ctr"/>
            <a:lstStyle/>
            <a:p>
              <a:endParaRPr lang="en-QA"/>
            </a:p>
          </p:txBody>
        </p:sp>
        <p:sp>
          <p:nvSpPr>
            <p:cNvPr id="9796" name="Freeform 9795">
              <a:extLst>
                <a:ext uri="{FF2B5EF4-FFF2-40B4-BE49-F238E27FC236}">
                  <a16:creationId xmlns:a16="http://schemas.microsoft.com/office/drawing/2014/main" id="{8AD20AF3-57B7-E0CF-EDDA-F8B49E925FCF}"/>
                </a:ext>
              </a:extLst>
            </p:cNvPr>
            <p:cNvSpPr/>
            <p:nvPr/>
          </p:nvSpPr>
          <p:spPr>
            <a:xfrm>
              <a:off x="2302824" y="9025200"/>
              <a:ext cx="180791" cy="171945"/>
            </a:xfrm>
            <a:custGeom>
              <a:avLst/>
              <a:gdLst>
                <a:gd name="connsiteX0" fmla="*/ 90396 w 180791"/>
                <a:gd name="connsiteY0" fmla="*/ 0 h 171945"/>
                <a:gd name="connsiteX1" fmla="*/ 111732 w 180791"/>
                <a:gd name="connsiteY1" fmla="*/ 65647 h 171945"/>
                <a:gd name="connsiteX2" fmla="*/ 180792 w 180791"/>
                <a:gd name="connsiteY2" fmla="*/ 65647 h 171945"/>
                <a:gd name="connsiteX3" fmla="*/ 124989 w 180791"/>
                <a:gd name="connsiteY3" fmla="*/ 106298 h 171945"/>
                <a:gd name="connsiteX4" fmla="*/ 146199 w 180791"/>
                <a:gd name="connsiteY4" fmla="*/ 171945 h 171945"/>
                <a:gd name="connsiteX5" fmla="*/ 90396 w 180791"/>
                <a:gd name="connsiteY5" fmla="*/ 131421 h 171945"/>
                <a:gd name="connsiteX6" fmla="*/ 34593 w 180791"/>
                <a:gd name="connsiteY6" fmla="*/ 171945 h 171945"/>
                <a:gd name="connsiteX7" fmla="*/ 55803 w 180791"/>
                <a:gd name="connsiteY7" fmla="*/ 106298 h 171945"/>
                <a:gd name="connsiteX8" fmla="*/ 0 w 180791"/>
                <a:gd name="connsiteY8" fmla="*/ 65647 h 171945"/>
                <a:gd name="connsiteX9" fmla="*/ 69059 w 180791"/>
                <a:gd name="connsiteY9" fmla="*/ 65647 h 171945"/>
                <a:gd name="connsiteX10" fmla="*/ 90396 w 180791"/>
                <a:gd name="connsiteY10" fmla="*/ 0 h 17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0791" h="171945">
                  <a:moveTo>
                    <a:pt x="90396" y="0"/>
                  </a:moveTo>
                  <a:lnTo>
                    <a:pt x="111732" y="65647"/>
                  </a:lnTo>
                  <a:lnTo>
                    <a:pt x="180792" y="65647"/>
                  </a:lnTo>
                  <a:lnTo>
                    <a:pt x="124989" y="106298"/>
                  </a:lnTo>
                  <a:lnTo>
                    <a:pt x="146199" y="171945"/>
                  </a:lnTo>
                  <a:lnTo>
                    <a:pt x="90396" y="131421"/>
                  </a:lnTo>
                  <a:lnTo>
                    <a:pt x="34593" y="171945"/>
                  </a:lnTo>
                  <a:lnTo>
                    <a:pt x="55803" y="106298"/>
                  </a:lnTo>
                  <a:lnTo>
                    <a:pt x="0" y="65647"/>
                  </a:lnTo>
                  <a:lnTo>
                    <a:pt x="69059" y="65647"/>
                  </a:lnTo>
                  <a:lnTo>
                    <a:pt x="90396" y="0"/>
                  </a:lnTo>
                  <a:close/>
                </a:path>
              </a:pathLst>
            </a:custGeom>
            <a:solidFill>
              <a:srgbClr val="FFDA44"/>
            </a:solidFill>
            <a:ln w="1262" cap="flat">
              <a:noFill/>
              <a:prstDash val="solid"/>
              <a:miter/>
            </a:ln>
          </p:spPr>
          <p:txBody>
            <a:bodyPr rtlCol="0" anchor="ctr"/>
            <a:lstStyle/>
            <a:p>
              <a:endParaRPr lang="en-QA"/>
            </a:p>
          </p:txBody>
        </p:sp>
      </p:grpSp>
      <p:grpSp>
        <p:nvGrpSpPr>
          <p:cNvPr id="9797" name="Graphic 2">
            <a:extLst>
              <a:ext uri="{FF2B5EF4-FFF2-40B4-BE49-F238E27FC236}">
                <a16:creationId xmlns:a16="http://schemas.microsoft.com/office/drawing/2014/main" id="{5095EDBF-9C1C-EE77-9D09-1CB34BC897BF}"/>
              </a:ext>
            </a:extLst>
          </p:cNvPr>
          <p:cNvGrpSpPr/>
          <p:nvPr/>
        </p:nvGrpSpPr>
        <p:grpSpPr>
          <a:xfrm>
            <a:off x="2272795" y="5661774"/>
            <a:ext cx="855664" cy="570413"/>
            <a:chOff x="2070017" y="8085184"/>
            <a:chExt cx="647668" cy="431756"/>
          </a:xfrm>
        </p:grpSpPr>
        <p:sp>
          <p:nvSpPr>
            <p:cNvPr id="9798" name="Freeform 9797">
              <a:extLst>
                <a:ext uri="{FF2B5EF4-FFF2-40B4-BE49-F238E27FC236}">
                  <a16:creationId xmlns:a16="http://schemas.microsoft.com/office/drawing/2014/main" id="{5AAE6747-3FA8-CD84-3268-066C18ED82E0}"/>
                </a:ext>
              </a:extLst>
            </p:cNvPr>
            <p:cNvSpPr/>
            <p:nvPr/>
          </p:nvSpPr>
          <p:spPr>
            <a:xfrm>
              <a:off x="2070017" y="808518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FDDA25"/>
            </a:solidFill>
            <a:ln w="1262" cap="flat">
              <a:noFill/>
              <a:prstDash val="solid"/>
              <a:miter/>
            </a:ln>
          </p:spPr>
          <p:txBody>
            <a:bodyPr rtlCol="0" anchor="ctr"/>
            <a:lstStyle/>
            <a:p>
              <a:endParaRPr lang="en-QA"/>
            </a:p>
          </p:txBody>
        </p:sp>
        <p:sp>
          <p:nvSpPr>
            <p:cNvPr id="9799" name="Freeform 9798">
              <a:extLst>
                <a:ext uri="{FF2B5EF4-FFF2-40B4-BE49-F238E27FC236}">
                  <a16:creationId xmlns:a16="http://schemas.microsoft.com/office/drawing/2014/main" id="{F171929F-14B7-A494-F088-5AFA4F1FA4A9}"/>
                </a:ext>
              </a:extLst>
            </p:cNvPr>
            <p:cNvSpPr/>
            <p:nvPr/>
          </p:nvSpPr>
          <p:spPr>
            <a:xfrm>
              <a:off x="2070017" y="8085184"/>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000000"/>
            </a:solidFill>
            <a:ln w="1262" cap="flat">
              <a:noFill/>
              <a:prstDash val="solid"/>
              <a:miter/>
            </a:ln>
          </p:spPr>
          <p:txBody>
            <a:bodyPr rtlCol="0" anchor="ctr"/>
            <a:lstStyle/>
            <a:p>
              <a:endParaRPr lang="en-QA"/>
            </a:p>
          </p:txBody>
        </p:sp>
        <p:sp>
          <p:nvSpPr>
            <p:cNvPr id="9800" name="Freeform 9799">
              <a:extLst>
                <a:ext uri="{FF2B5EF4-FFF2-40B4-BE49-F238E27FC236}">
                  <a16:creationId xmlns:a16="http://schemas.microsoft.com/office/drawing/2014/main" id="{48225907-8822-A89B-DE64-F8E570AEC60F}"/>
                </a:ext>
              </a:extLst>
            </p:cNvPr>
            <p:cNvSpPr/>
            <p:nvPr/>
          </p:nvSpPr>
          <p:spPr>
            <a:xfrm>
              <a:off x="2501796" y="8085184"/>
              <a:ext cx="215889" cy="431756"/>
            </a:xfrm>
            <a:custGeom>
              <a:avLst/>
              <a:gdLst>
                <a:gd name="connsiteX0" fmla="*/ 0 w 215889"/>
                <a:gd name="connsiteY0" fmla="*/ 0 h 431756"/>
                <a:gd name="connsiteX1" fmla="*/ 215889 w 215889"/>
                <a:gd name="connsiteY1" fmla="*/ 0 h 431756"/>
                <a:gd name="connsiteX2" fmla="*/ 215889 w 215889"/>
                <a:gd name="connsiteY2" fmla="*/ 431756 h 431756"/>
                <a:gd name="connsiteX3" fmla="*/ 0 w 215889"/>
                <a:gd name="connsiteY3" fmla="*/ 431756 h 431756"/>
                <a:gd name="connsiteX4" fmla="*/ 0 w 215889"/>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89" h="431756">
                  <a:moveTo>
                    <a:pt x="0" y="0"/>
                  </a:moveTo>
                  <a:lnTo>
                    <a:pt x="215889" y="0"/>
                  </a:lnTo>
                  <a:lnTo>
                    <a:pt x="215889" y="431756"/>
                  </a:lnTo>
                  <a:lnTo>
                    <a:pt x="0" y="431756"/>
                  </a:lnTo>
                  <a:lnTo>
                    <a:pt x="0" y="0"/>
                  </a:lnTo>
                  <a:close/>
                </a:path>
              </a:pathLst>
            </a:custGeom>
            <a:solidFill>
              <a:srgbClr val="EF3340"/>
            </a:solidFill>
            <a:ln w="1262" cap="flat">
              <a:noFill/>
              <a:prstDash val="solid"/>
              <a:miter/>
            </a:ln>
          </p:spPr>
          <p:txBody>
            <a:bodyPr rtlCol="0" anchor="ctr"/>
            <a:lstStyle/>
            <a:p>
              <a:endParaRPr lang="en-QA"/>
            </a:p>
          </p:txBody>
        </p:sp>
      </p:grpSp>
      <p:grpSp>
        <p:nvGrpSpPr>
          <p:cNvPr id="9826" name="Graphic 2">
            <a:extLst>
              <a:ext uri="{FF2B5EF4-FFF2-40B4-BE49-F238E27FC236}">
                <a16:creationId xmlns:a16="http://schemas.microsoft.com/office/drawing/2014/main" id="{8E88F237-FB8F-F7EF-5A4A-8089C679737B}"/>
              </a:ext>
            </a:extLst>
          </p:cNvPr>
          <p:cNvGrpSpPr/>
          <p:nvPr/>
        </p:nvGrpSpPr>
        <p:grpSpPr>
          <a:xfrm>
            <a:off x="916743" y="11015719"/>
            <a:ext cx="855664" cy="570413"/>
            <a:chOff x="1043596" y="12137683"/>
            <a:chExt cx="647668" cy="431756"/>
          </a:xfrm>
        </p:grpSpPr>
        <p:sp>
          <p:nvSpPr>
            <p:cNvPr id="9827" name="Freeform 9826">
              <a:extLst>
                <a:ext uri="{FF2B5EF4-FFF2-40B4-BE49-F238E27FC236}">
                  <a16:creationId xmlns:a16="http://schemas.microsoft.com/office/drawing/2014/main" id="{2889A122-752F-2344-E21F-AD40D33929BA}"/>
                </a:ext>
              </a:extLst>
            </p:cNvPr>
            <p:cNvSpPr/>
            <p:nvPr/>
          </p:nvSpPr>
          <p:spPr>
            <a:xfrm>
              <a:off x="1043596" y="12137683"/>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0052B4"/>
            </a:solidFill>
            <a:ln w="1262" cap="flat">
              <a:noFill/>
              <a:prstDash val="solid"/>
              <a:miter/>
            </a:ln>
          </p:spPr>
          <p:txBody>
            <a:bodyPr rtlCol="0" anchor="ctr"/>
            <a:lstStyle/>
            <a:p>
              <a:endParaRPr lang="en-QA"/>
            </a:p>
          </p:txBody>
        </p:sp>
        <p:sp>
          <p:nvSpPr>
            <p:cNvPr id="9828" name="Freeform 9827">
              <a:extLst>
                <a:ext uri="{FF2B5EF4-FFF2-40B4-BE49-F238E27FC236}">
                  <a16:creationId xmlns:a16="http://schemas.microsoft.com/office/drawing/2014/main" id="{19EDF80C-AA48-E3B6-69A5-97A8B9C63861}"/>
                </a:ext>
              </a:extLst>
            </p:cNvPr>
            <p:cNvSpPr/>
            <p:nvPr/>
          </p:nvSpPr>
          <p:spPr>
            <a:xfrm>
              <a:off x="1043596" y="12137683"/>
              <a:ext cx="647668" cy="431756"/>
            </a:xfrm>
            <a:custGeom>
              <a:avLst/>
              <a:gdLst>
                <a:gd name="connsiteX0" fmla="*/ 647668 w 647668"/>
                <a:gd name="connsiteY0" fmla="*/ 266249 h 431756"/>
                <a:gd name="connsiteX1" fmla="*/ 255280 w 647668"/>
                <a:gd name="connsiteY1" fmla="*/ 266249 h 431756"/>
                <a:gd name="connsiteX2" fmla="*/ 255280 w 647668"/>
                <a:gd name="connsiteY2" fmla="*/ 431756 h 431756"/>
                <a:gd name="connsiteX3" fmla="*/ 154531 w 647668"/>
                <a:gd name="connsiteY3" fmla="*/ 431756 h 431756"/>
                <a:gd name="connsiteX4" fmla="*/ 154531 w 647668"/>
                <a:gd name="connsiteY4" fmla="*/ 266249 h 431756"/>
                <a:gd name="connsiteX5" fmla="*/ 0 w 647668"/>
                <a:gd name="connsiteY5" fmla="*/ 266249 h 431756"/>
                <a:gd name="connsiteX6" fmla="*/ 0 w 647668"/>
                <a:gd name="connsiteY6" fmla="*/ 165506 h 431756"/>
                <a:gd name="connsiteX7" fmla="*/ 154531 w 647668"/>
                <a:gd name="connsiteY7" fmla="*/ 165506 h 431756"/>
                <a:gd name="connsiteX8" fmla="*/ 154531 w 647668"/>
                <a:gd name="connsiteY8" fmla="*/ 0 h 431756"/>
                <a:gd name="connsiteX9" fmla="*/ 255280 w 647668"/>
                <a:gd name="connsiteY9" fmla="*/ 0 h 431756"/>
                <a:gd name="connsiteX10" fmla="*/ 255280 w 647668"/>
                <a:gd name="connsiteY10" fmla="*/ 165506 h 431756"/>
                <a:gd name="connsiteX11" fmla="*/ 647668 w 647668"/>
                <a:gd name="connsiteY11" fmla="*/ 165506 h 431756"/>
                <a:gd name="connsiteX12" fmla="*/ 647668 w 647668"/>
                <a:gd name="connsiteY12" fmla="*/ 242768 h 431756"/>
                <a:gd name="connsiteX13" fmla="*/ 647668 w 647668"/>
                <a:gd name="connsiteY13" fmla="*/ 266249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7668" h="431756">
                  <a:moveTo>
                    <a:pt x="647668" y="266249"/>
                  </a:moveTo>
                  <a:lnTo>
                    <a:pt x="255280" y="266249"/>
                  </a:lnTo>
                  <a:lnTo>
                    <a:pt x="255280" y="431756"/>
                  </a:lnTo>
                  <a:lnTo>
                    <a:pt x="154531" y="431756"/>
                  </a:lnTo>
                  <a:lnTo>
                    <a:pt x="154531" y="266249"/>
                  </a:lnTo>
                  <a:lnTo>
                    <a:pt x="0" y="266249"/>
                  </a:lnTo>
                  <a:lnTo>
                    <a:pt x="0" y="165506"/>
                  </a:lnTo>
                  <a:lnTo>
                    <a:pt x="154531" y="165506"/>
                  </a:lnTo>
                  <a:lnTo>
                    <a:pt x="154531" y="0"/>
                  </a:lnTo>
                  <a:lnTo>
                    <a:pt x="255280" y="0"/>
                  </a:lnTo>
                  <a:lnTo>
                    <a:pt x="255280" y="165506"/>
                  </a:lnTo>
                  <a:lnTo>
                    <a:pt x="647668" y="165506"/>
                  </a:lnTo>
                  <a:lnTo>
                    <a:pt x="647668" y="242768"/>
                  </a:lnTo>
                  <a:lnTo>
                    <a:pt x="647668" y="266249"/>
                  </a:lnTo>
                  <a:close/>
                </a:path>
              </a:pathLst>
            </a:custGeom>
            <a:solidFill>
              <a:srgbClr val="FFDA44"/>
            </a:solidFill>
            <a:ln w="1262" cap="flat">
              <a:noFill/>
              <a:prstDash val="solid"/>
              <a:miter/>
            </a:ln>
          </p:spPr>
          <p:txBody>
            <a:bodyPr rtlCol="0" anchor="ctr"/>
            <a:lstStyle/>
            <a:p>
              <a:endParaRPr lang="en-QA"/>
            </a:p>
          </p:txBody>
        </p:sp>
        <p:sp>
          <p:nvSpPr>
            <p:cNvPr id="9829" name="Freeform 9828">
              <a:extLst>
                <a:ext uri="{FF2B5EF4-FFF2-40B4-BE49-F238E27FC236}">
                  <a16:creationId xmlns:a16="http://schemas.microsoft.com/office/drawing/2014/main" id="{60779094-B12F-9598-1CBB-FB9E0190D55E}"/>
                </a:ext>
              </a:extLst>
            </p:cNvPr>
            <p:cNvSpPr/>
            <p:nvPr/>
          </p:nvSpPr>
          <p:spPr>
            <a:xfrm>
              <a:off x="1043596" y="12137683"/>
              <a:ext cx="647668" cy="431756"/>
            </a:xfrm>
            <a:custGeom>
              <a:avLst/>
              <a:gdLst>
                <a:gd name="connsiteX0" fmla="*/ 647668 w 647668"/>
                <a:gd name="connsiteY0" fmla="*/ 188988 h 431756"/>
                <a:gd name="connsiteX1" fmla="*/ 647668 w 647668"/>
                <a:gd name="connsiteY1" fmla="*/ 242768 h 431756"/>
                <a:gd name="connsiteX2" fmla="*/ 231923 w 647668"/>
                <a:gd name="connsiteY2" fmla="*/ 242768 h 431756"/>
                <a:gd name="connsiteX3" fmla="*/ 231923 w 647668"/>
                <a:gd name="connsiteY3" fmla="*/ 431756 h 431756"/>
                <a:gd name="connsiteX4" fmla="*/ 178014 w 647668"/>
                <a:gd name="connsiteY4" fmla="*/ 431756 h 431756"/>
                <a:gd name="connsiteX5" fmla="*/ 178014 w 647668"/>
                <a:gd name="connsiteY5" fmla="*/ 242768 h 431756"/>
                <a:gd name="connsiteX6" fmla="*/ 0 w 647668"/>
                <a:gd name="connsiteY6" fmla="*/ 242768 h 431756"/>
                <a:gd name="connsiteX7" fmla="*/ 0 w 647668"/>
                <a:gd name="connsiteY7" fmla="*/ 188988 h 431756"/>
                <a:gd name="connsiteX8" fmla="*/ 178014 w 647668"/>
                <a:gd name="connsiteY8" fmla="*/ 188988 h 431756"/>
                <a:gd name="connsiteX9" fmla="*/ 178014 w 647668"/>
                <a:gd name="connsiteY9" fmla="*/ 0 h 431756"/>
                <a:gd name="connsiteX10" fmla="*/ 231923 w 647668"/>
                <a:gd name="connsiteY10" fmla="*/ 0 h 431756"/>
                <a:gd name="connsiteX11" fmla="*/ 231923 w 647668"/>
                <a:gd name="connsiteY11" fmla="*/ 188988 h 431756"/>
                <a:gd name="connsiteX12" fmla="*/ 647668 w 647668"/>
                <a:gd name="connsiteY12" fmla="*/ 188988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7668" h="431756">
                  <a:moveTo>
                    <a:pt x="647668" y="188988"/>
                  </a:moveTo>
                  <a:lnTo>
                    <a:pt x="647668" y="242768"/>
                  </a:lnTo>
                  <a:lnTo>
                    <a:pt x="231923" y="242768"/>
                  </a:lnTo>
                  <a:lnTo>
                    <a:pt x="231923" y="431756"/>
                  </a:lnTo>
                  <a:lnTo>
                    <a:pt x="178014" y="431756"/>
                  </a:lnTo>
                  <a:lnTo>
                    <a:pt x="178014" y="242768"/>
                  </a:lnTo>
                  <a:lnTo>
                    <a:pt x="0" y="242768"/>
                  </a:lnTo>
                  <a:lnTo>
                    <a:pt x="0" y="188988"/>
                  </a:lnTo>
                  <a:lnTo>
                    <a:pt x="178014" y="188988"/>
                  </a:lnTo>
                  <a:lnTo>
                    <a:pt x="178014" y="0"/>
                  </a:lnTo>
                  <a:lnTo>
                    <a:pt x="231923" y="0"/>
                  </a:lnTo>
                  <a:lnTo>
                    <a:pt x="231923" y="188988"/>
                  </a:lnTo>
                  <a:lnTo>
                    <a:pt x="647668" y="188988"/>
                  </a:lnTo>
                  <a:close/>
                </a:path>
              </a:pathLst>
            </a:custGeom>
            <a:solidFill>
              <a:srgbClr val="D80027"/>
            </a:solidFill>
            <a:ln w="1262" cap="flat">
              <a:noFill/>
              <a:prstDash val="solid"/>
              <a:miter/>
            </a:ln>
          </p:spPr>
          <p:txBody>
            <a:bodyPr rtlCol="0" anchor="ctr"/>
            <a:lstStyle/>
            <a:p>
              <a:endParaRPr lang="en-QA"/>
            </a:p>
          </p:txBody>
        </p:sp>
      </p:grpSp>
      <p:grpSp>
        <p:nvGrpSpPr>
          <p:cNvPr id="9835" name="Graphic 2">
            <a:extLst>
              <a:ext uri="{FF2B5EF4-FFF2-40B4-BE49-F238E27FC236}">
                <a16:creationId xmlns:a16="http://schemas.microsoft.com/office/drawing/2014/main" id="{0EBDFF9C-200D-62FA-3352-5D5D080C2889}"/>
              </a:ext>
            </a:extLst>
          </p:cNvPr>
          <p:cNvGrpSpPr/>
          <p:nvPr/>
        </p:nvGrpSpPr>
        <p:grpSpPr>
          <a:xfrm>
            <a:off x="914741" y="9944944"/>
            <a:ext cx="857666" cy="570413"/>
            <a:chOff x="1042081" y="11327194"/>
            <a:chExt cx="649183" cy="431756"/>
          </a:xfrm>
        </p:grpSpPr>
        <p:sp>
          <p:nvSpPr>
            <p:cNvPr id="9836" name="Freeform 9835">
              <a:extLst>
                <a:ext uri="{FF2B5EF4-FFF2-40B4-BE49-F238E27FC236}">
                  <a16:creationId xmlns:a16="http://schemas.microsoft.com/office/drawing/2014/main" id="{E793F744-611B-3287-821F-CC490538D7FE}"/>
                </a:ext>
              </a:extLst>
            </p:cNvPr>
            <p:cNvSpPr/>
            <p:nvPr/>
          </p:nvSpPr>
          <p:spPr>
            <a:xfrm>
              <a:off x="1043596" y="1132719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10338C"/>
            </a:solidFill>
            <a:ln w="1262" cap="flat">
              <a:noFill/>
              <a:prstDash val="solid"/>
              <a:miter/>
            </a:ln>
          </p:spPr>
          <p:txBody>
            <a:bodyPr rtlCol="0" anchor="ctr"/>
            <a:lstStyle/>
            <a:p>
              <a:endParaRPr lang="en-QA"/>
            </a:p>
          </p:txBody>
        </p:sp>
        <p:sp>
          <p:nvSpPr>
            <p:cNvPr id="9837" name="Freeform 9836">
              <a:extLst>
                <a:ext uri="{FF2B5EF4-FFF2-40B4-BE49-F238E27FC236}">
                  <a16:creationId xmlns:a16="http://schemas.microsoft.com/office/drawing/2014/main" id="{C38A42EA-F406-6E2B-6BC9-E985BEE027A5}"/>
                </a:ext>
              </a:extLst>
            </p:cNvPr>
            <p:cNvSpPr/>
            <p:nvPr/>
          </p:nvSpPr>
          <p:spPr>
            <a:xfrm>
              <a:off x="1224766" y="11401551"/>
              <a:ext cx="386454" cy="303618"/>
            </a:xfrm>
            <a:custGeom>
              <a:avLst/>
              <a:gdLst>
                <a:gd name="connsiteX0" fmla="*/ 99360 w 386454"/>
                <a:gd name="connsiteY0" fmla="*/ 141142 h 303618"/>
                <a:gd name="connsiteX1" fmla="*/ 100370 w 386454"/>
                <a:gd name="connsiteY1" fmla="*/ 140006 h 303618"/>
                <a:gd name="connsiteX2" fmla="*/ 99360 w 386454"/>
                <a:gd name="connsiteY2" fmla="*/ 141142 h 303618"/>
                <a:gd name="connsiteX3" fmla="*/ 56182 w 386454"/>
                <a:gd name="connsiteY3" fmla="*/ 194038 h 303618"/>
                <a:gd name="connsiteX4" fmla="*/ 70069 w 386454"/>
                <a:gd name="connsiteY4" fmla="*/ 222949 h 303618"/>
                <a:gd name="connsiteX5" fmla="*/ 101253 w 386454"/>
                <a:gd name="connsiteY5" fmla="*/ 215752 h 303618"/>
                <a:gd name="connsiteX6" fmla="*/ 87366 w 386454"/>
                <a:gd name="connsiteY6" fmla="*/ 244536 h 303618"/>
                <a:gd name="connsiteX7" fmla="*/ 112490 w 386454"/>
                <a:gd name="connsiteY7" fmla="*/ 264482 h 303618"/>
                <a:gd name="connsiteX8" fmla="*/ 81179 w 386454"/>
                <a:gd name="connsiteY8" fmla="*/ 271553 h 303618"/>
                <a:gd name="connsiteX9" fmla="*/ 81306 w 386454"/>
                <a:gd name="connsiteY9" fmla="*/ 303618 h 303618"/>
                <a:gd name="connsiteX10" fmla="*/ 56182 w 386454"/>
                <a:gd name="connsiteY10" fmla="*/ 283546 h 303618"/>
                <a:gd name="connsiteX11" fmla="*/ 31184 w 386454"/>
                <a:gd name="connsiteY11" fmla="*/ 303618 h 303618"/>
                <a:gd name="connsiteX12" fmla="*/ 31310 w 386454"/>
                <a:gd name="connsiteY12" fmla="*/ 271553 h 303618"/>
                <a:gd name="connsiteX13" fmla="*/ 0 w 386454"/>
                <a:gd name="connsiteY13" fmla="*/ 264482 h 303618"/>
                <a:gd name="connsiteX14" fmla="*/ 25124 w 386454"/>
                <a:gd name="connsiteY14" fmla="*/ 244536 h 303618"/>
                <a:gd name="connsiteX15" fmla="*/ 11110 w 386454"/>
                <a:gd name="connsiteY15" fmla="*/ 215752 h 303618"/>
                <a:gd name="connsiteX16" fmla="*/ 42420 w 386454"/>
                <a:gd name="connsiteY16" fmla="*/ 222949 h 303618"/>
                <a:gd name="connsiteX17" fmla="*/ 56182 w 386454"/>
                <a:gd name="connsiteY17" fmla="*/ 194038 h 303618"/>
                <a:gd name="connsiteX18" fmla="*/ 306033 w 386454"/>
                <a:gd name="connsiteY18" fmla="*/ 230018 h 303618"/>
                <a:gd name="connsiteX19" fmla="*/ 312598 w 386454"/>
                <a:gd name="connsiteY19" fmla="*/ 243779 h 303618"/>
                <a:gd name="connsiteX20" fmla="*/ 327495 w 386454"/>
                <a:gd name="connsiteY20" fmla="*/ 240370 h 303618"/>
                <a:gd name="connsiteX21" fmla="*/ 320804 w 386454"/>
                <a:gd name="connsiteY21" fmla="*/ 254131 h 303618"/>
                <a:gd name="connsiteX22" fmla="*/ 332798 w 386454"/>
                <a:gd name="connsiteY22" fmla="*/ 263600 h 303618"/>
                <a:gd name="connsiteX23" fmla="*/ 317900 w 386454"/>
                <a:gd name="connsiteY23" fmla="*/ 266881 h 303618"/>
                <a:gd name="connsiteX24" fmla="*/ 317900 w 386454"/>
                <a:gd name="connsiteY24" fmla="*/ 282283 h 303618"/>
                <a:gd name="connsiteX25" fmla="*/ 306033 w 386454"/>
                <a:gd name="connsiteY25" fmla="*/ 272688 h 303618"/>
                <a:gd name="connsiteX26" fmla="*/ 294039 w 386454"/>
                <a:gd name="connsiteY26" fmla="*/ 282283 h 303618"/>
                <a:gd name="connsiteX27" fmla="*/ 294165 w 386454"/>
                <a:gd name="connsiteY27" fmla="*/ 266881 h 303618"/>
                <a:gd name="connsiteX28" fmla="*/ 279267 w 386454"/>
                <a:gd name="connsiteY28" fmla="*/ 263600 h 303618"/>
                <a:gd name="connsiteX29" fmla="*/ 291261 w 386454"/>
                <a:gd name="connsiteY29" fmla="*/ 254131 h 303618"/>
                <a:gd name="connsiteX30" fmla="*/ 284570 w 386454"/>
                <a:gd name="connsiteY30" fmla="*/ 240370 h 303618"/>
                <a:gd name="connsiteX31" fmla="*/ 299468 w 386454"/>
                <a:gd name="connsiteY31" fmla="*/ 243779 h 303618"/>
                <a:gd name="connsiteX32" fmla="*/ 306033 w 386454"/>
                <a:gd name="connsiteY32" fmla="*/ 230018 h 303618"/>
                <a:gd name="connsiteX33" fmla="*/ 244675 w 386454"/>
                <a:gd name="connsiteY33" fmla="*/ 83574 h 303618"/>
                <a:gd name="connsiteX34" fmla="*/ 251240 w 386454"/>
                <a:gd name="connsiteY34" fmla="*/ 97335 h 303618"/>
                <a:gd name="connsiteX35" fmla="*/ 266137 w 386454"/>
                <a:gd name="connsiteY35" fmla="*/ 93926 h 303618"/>
                <a:gd name="connsiteX36" fmla="*/ 259446 w 386454"/>
                <a:gd name="connsiteY36" fmla="*/ 107688 h 303618"/>
                <a:gd name="connsiteX37" fmla="*/ 271440 w 386454"/>
                <a:gd name="connsiteY37" fmla="*/ 117156 h 303618"/>
                <a:gd name="connsiteX38" fmla="*/ 256542 w 386454"/>
                <a:gd name="connsiteY38" fmla="*/ 120564 h 303618"/>
                <a:gd name="connsiteX39" fmla="*/ 256542 w 386454"/>
                <a:gd name="connsiteY39" fmla="*/ 135840 h 303618"/>
                <a:gd name="connsiteX40" fmla="*/ 244675 w 386454"/>
                <a:gd name="connsiteY40" fmla="*/ 126245 h 303618"/>
                <a:gd name="connsiteX41" fmla="*/ 232681 w 386454"/>
                <a:gd name="connsiteY41" fmla="*/ 135840 h 303618"/>
                <a:gd name="connsiteX42" fmla="*/ 232807 w 386454"/>
                <a:gd name="connsiteY42" fmla="*/ 120564 h 303618"/>
                <a:gd name="connsiteX43" fmla="*/ 217783 w 386454"/>
                <a:gd name="connsiteY43" fmla="*/ 117156 h 303618"/>
                <a:gd name="connsiteX44" fmla="*/ 229777 w 386454"/>
                <a:gd name="connsiteY44" fmla="*/ 107688 h 303618"/>
                <a:gd name="connsiteX45" fmla="*/ 223086 w 386454"/>
                <a:gd name="connsiteY45" fmla="*/ 93926 h 303618"/>
                <a:gd name="connsiteX46" fmla="*/ 237983 w 386454"/>
                <a:gd name="connsiteY46" fmla="*/ 97335 h 303618"/>
                <a:gd name="connsiteX47" fmla="*/ 244675 w 386454"/>
                <a:gd name="connsiteY47" fmla="*/ 83574 h 303618"/>
                <a:gd name="connsiteX48" fmla="*/ 306033 w 386454"/>
                <a:gd name="connsiteY48" fmla="*/ 0 h 303618"/>
                <a:gd name="connsiteX49" fmla="*/ 312598 w 386454"/>
                <a:gd name="connsiteY49" fmla="*/ 13761 h 303618"/>
                <a:gd name="connsiteX50" fmla="*/ 327495 w 386454"/>
                <a:gd name="connsiteY50" fmla="*/ 10352 h 303618"/>
                <a:gd name="connsiteX51" fmla="*/ 320804 w 386454"/>
                <a:gd name="connsiteY51" fmla="*/ 24113 h 303618"/>
                <a:gd name="connsiteX52" fmla="*/ 332798 w 386454"/>
                <a:gd name="connsiteY52" fmla="*/ 33582 h 303618"/>
                <a:gd name="connsiteX53" fmla="*/ 317900 w 386454"/>
                <a:gd name="connsiteY53" fmla="*/ 36991 h 303618"/>
                <a:gd name="connsiteX54" fmla="*/ 317900 w 386454"/>
                <a:gd name="connsiteY54" fmla="*/ 52266 h 303618"/>
                <a:gd name="connsiteX55" fmla="*/ 306033 w 386454"/>
                <a:gd name="connsiteY55" fmla="*/ 42672 h 303618"/>
                <a:gd name="connsiteX56" fmla="*/ 294039 w 386454"/>
                <a:gd name="connsiteY56" fmla="*/ 52266 h 303618"/>
                <a:gd name="connsiteX57" fmla="*/ 294165 w 386454"/>
                <a:gd name="connsiteY57" fmla="*/ 36991 h 303618"/>
                <a:gd name="connsiteX58" fmla="*/ 279267 w 386454"/>
                <a:gd name="connsiteY58" fmla="*/ 33582 h 303618"/>
                <a:gd name="connsiteX59" fmla="*/ 291261 w 386454"/>
                <a:gd name="connsiteY59" fmla="*/ 24113 h 303618"/>
                <a:gd name="connsiteX60" fmla="*/ 284570 w 386454"/>
                <a:gd name="connsiteY60" fmla="*/ 10352 h 303618"/>
                <a:gd name="connsiteX61" fmla="*/ 299468 w 386454"/>
                <a:gd name="connsiteY61" fmla="*/ 13761 h 303618"/>
                <a:gd name="connsiteX62" fmla="*/ 306033 w 386454"/>
                <a:gd name="connsiteY62" fmla="*/ 0 h 303618"/>
                <a:gd name="connsiteX63" fmla="*/ 359689 w 386454"/>
                <a:gd name="connsiteY63" fmla="*/ 62744 h 303618"/>
                <a:gd name="connsiteX64" fmla="*/ 366254 w 386454"/>
                <a:gd name="connsiteY64" fmla="*/ 76505 h 303618"/>
                <a:gd name="connsiteX65" fmla="*/ 381152 w 386454"/>
                <a:gd name="connsiteY65" fmla="*/ 73096 h 303618"/>
                <a:gd name="connsiteX66" fmla="*/ 374461 w 386454"/>
                <a:gd name="connsiteY66" fmla="*/ 86857 h 303618"/>
                <a:gd name="connsiteX67" fmla="*/ 386455 w 386454"/>
                <a:gd name="connsiteY67" fmla="*/ 96326 h 303618"/>
                <a:gd name="connsiteX68" fmla="*/ 371557 w 386454"/>
                <a:gd name="connsiteY68" fmla="*/ 99607 h 303618"/>
                <a:gd name="connsiteX69" fmla="*/ 371557 w 386454"/>
                <a:gd name="connsiteY69" fmla="*/ 115009 h 303618"/>
                <a:gd name="connsiteX70" fmla="*/ 359689 w 386454"/>
                <a:gd name="connsiteY70" fmla="*/ 105414 h 303618"/>
                <a:gd name="connsiteX71" fmla="*/ 347696 w 386454"/>
                <a:gd name="connsiteY71" fmla="*/ 115009 h 303618"/>
                <a:gd name="connsiteX72" fmla="*/ 347696 w 386454"/>
                <a:gd name="connsiteY72" fmla="*/ 99607 h 303618"/>
                <a:gd name="connsiteX73" fmla="*/ 332798 w 386454"/>
                <a:gd name="connsiteY73" fmla="*/ 96326 h 303618"/>
                <a:gd name="connsiteX74" fmla="*/ 344792 w 386454"/>
                <a:gd name="connsiteY74" fmla="*/ 86857 h 303618"/>
                <a:gd name="connsiteX75" fmla="*/ 338100 w 386454"/>
                <a:gd name="connsiteY75" fmla="*/ 73096 h 303618"/>
                <a:gd name="connsiteX76" fmla="*/ 352998 w 386454"/>
                <a:gd name="connsiteY76" fmla="*/ 76505 h 303618"/>
                <a:gd name="connsiteX77" fmla="*/ 359689 w 386454"/>
                <a:gd name="connsiteY77" fmla="*/ 62744 h 303618"/>
                <a:gd name="connsiteX78" fmla="*/ 321309 w 386454"/>
                <a:gd name="connsiteY78" fmla="*/ 135840 h 303618"/>
                <a:gd name="connsiteX79" fmla="*/ 326485 w 386454"/>
                <a:gd name="connsiteY79" fmla="*/ 151873 h 303618"/>
                <a:gd name="connsiteX80" fmla="*/ 343277 w 386454"/>
                <a:gd name="connsiteY80" fmla="*/ 151873 h 303618"/>
                <a:gd name="connsiteX81" fmla="*/ 329642 w 386454"/>
                <a:gd name="connsiteY81" fmla="*/ 161720 h 303618"/>
                <a:gd name="connsiteX82" fmla="*/ 334944 w 386454"/>
                <a:gd name="connsiteY82" fmla="*/ 177753 h 303618"/>
                <a:gd name="connsiteX83" fmla="*/ 321309 w 386454"/>
                <a:gd name="connsiteY83" fmla="*/ 167779 h 303618"/>
                <a:gd name="connsiteX84" fmla="*/ 307674 w 386454"/>
                <a:gd name="connsiteY84" fmla="*/ 177753 h 303618"/>
                <a:gd name="connsiteX85" fmla="*/ 312850 w 386454"/>
                <a:gd name="connsiteY85" fmla="*/ 161720 h 303618"/>
                <a:gd name="connsiteX86" fmla="*/ 299341 w 386454"/>
                <a:gd name="connsiteY86" fmla="*/ 151873 h 303618"/>
                <a:gd name="connsiteX87" fmla="*/ 316133 w 386454"/>
                <a:gd name="connsiteY87" fmla="*/ 151873 h 303618"/>
                <a:gd name="connsiteX88" fmla="*/ 321309 w 386454"/>
                <a:gd name="connsiteY88" fmla="*/ 135840 h 303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86454" h="303618">
                  <a:moveTo>
                    <a:pt x="99360" y="141142"/>
                  </a:moveTo>
                  <a:cubicBezTo>
                    <a:pt x="99738" y="140763"/>
                    <a:pt x="99991" y="140384"/>
                    <a:pt x="100370" y="140006"/>
                  </a:cubicBezTo>
                  <a:cubicBezTo>
                    <a:pt x="100117" y="140384"/>
                    <a:pt x="99738" y="140763"/>
                    <a:pt x="99360" y="141142"/>
                  </a:cubicBezTo>
                  <a:close/>
                  <a:moveTo>
                    <a:pt x="56182" y="194038"/>
                  </a:moveTo>
                  <a:lnTo>
                    <a:pt x="70069" y="222949"/>
                  </a:lnTo>
                  <a:lnTo>
                    <a:pt x="101253" y="215752"/>
                  </a:lnTo>
                  <a:lnTo>
                    <a:pt x="87366" y="244536"/>
                  </a:lnTo>
                  <a:lnTo>
                    <a:pt x="112490" y="264482"/>
                  </a:lnTo>
                  <a:lnTo>
                    <a:pt x="81179" y="271553"/>
                  </a:lnTo>
                  <a:lnTo>
                    <a:pt x="81306" y="303618"/>
                  </a:lnTo>
                  <a:lnTo>
                    <a:pt x="56182" y="283546"/>
                  </a:lnTo>
                  <a:lnTo>
                    <a:pt x="31184" y="303618"/>
                  </a:lnTo>
                  <a:lnTo>
                    <a:pt x="31310" y="271553"/>
                  </a:lnTo>
                  <a:lnTo>
                    <a:pt x="0" y="264482"/>
                  </a:lnTo>
                  <a:lnTo>
                    <a:pt x="25124" y="244536"/>
                  </a:lnTo>
                  <a:lnTo>
                    <a:pt x="11110" y="215752"/>
                  </a:lnTo>
                  <a:lnTo>
                    <a:pt x="42420" y="222949"/>
                  </a:lnTo>
                  <a:lnTo>
                    <a:pt x="56182" y="194038"/>
                  </a:lnTo>
                  <a:close/>
                  <a:moveTo>
                    <a:pt x="306033" y="230018"/>
                  </a:moveTo>
                  <a:lnTo>
                    <a:pt x="312598" y="243779"/>
                  </a:lnTo>
                  <a:lnTo>
                    <a:pt x="327495" y="240370"/>
                  </a:lnTo>
                  <a:lnTo>
                    <a:pt x="320804" y="254131"/>
                  </a:lnTo>
                  <a:lnTo>
                    <a:pt x="332798" y="263600"/>
                  </a:lnTo>
                  <a:lnTo>
                    <a:pt x="317900" y="266881"/>
                  </a:lnTo>
                  <a:lnTo>
                    <a:pt x="317900" y="282283"/>
                  </a:lnTo>
                  <a:lnTo>
                    <a:pt x="306033" y="272688"/>
                  </a:lnTo>
                  <a:lnTo>
                    <a:pt x="294039" y="282283"/>
                  </a:lnTo>
                  <a:lnTo>
                    <a:pt x="294165" y="266881"/>
                  </a:lnTo>
                  <a:lnTo>
                    <a:pt x="279267" y="263600"/>
                  </a:lnTo>
                  <a:lnTo>
                    <a:pt x="291261" y="254131"/>
                  </a:lnTo>
                  <a:lnTo>
                    <a:pt x="284570" y="240370"/>
                  </a:lnTo>
                  <a:lnTo>
                    <a:pt x="299468" y="243779"/>
                  </a:lnTo>
                  <a:lnTo>
                    <a:pt x="306033" y="230018"/>
                  </a:lnTo>
                  <a:close/>
                  <a:moveTo>
                    <a:pt x="244675" y="83574"/>
                  </a:moveTo>
                  <a:lnTo>
                    <a:pt x="251240" y="97335"/>
                  </a:lnTo>
                  <a:lnTo>
                    <a:pt x="266137" y="93926"/>
                  </a:lnTo>
                  <a:lnTo>
                    <a:pt x="259446" y="107688"/>
                  </a:lnTo>
                  <a:lnTo>
                    <a:pt x="271440" y="117156"/>
                  </a:lnTo>
                  <a:lnTo>
                    <a:pt x="256542" y="120564"/>
                  </a:lnTo>
                  <a:lnTo>
                    <a:pt x="256542" y="135840"/>
                  </a:lnTo>
                  <a:lnTo>
                    <a:pt x="244675" y="126245"/>
                  </a:lnTo>
                  <a:lnTo>
                    <a:pt x="232681" y="135840"/>
                  </a:lnTo>
                  <a:lnTo>
                    <a:pt x="232807" y="120564"/>
                  </a:lnTo>
                  <a:lnTo>
                    <a:pt x="217783" y="117156"/>
                  </a:lnTo>
                  <a:lnTo>
                    <a:pt x="229777" y="107688"/>
                  </a:lnTo>
                  <a:lnTo>
                    <a:pt x="223086" y="93926"/>
                  </a:lnTo>
                  <a:lnTo>
                    <a:pt x="237983" y="97335"/>
                  </a:lnTo>
                  <a:lnTo>
                    <a:pt x="244675" y="83574"/>
                  </a:lnTo>
                  <a:close/>
                  <a:moveTo>
                    <a:pt x="306033" y="0"/>
                  </a:moveTo>
                  <a:lnTo>
                    <a:pt x="312598" y="13761"/>
                  </a:lnTo>
                  <a:lnTo>
                    <a:pt x="327495" y="10352"/>
                  </a:lnTo>
                  <a:lnTo>
                    <a:pt x="320804" y="24113"/>
                  </a:lnTo>
                  <a:lnTo>
                    <a:pt x="332798" y="33582"/>
                  </a:lnTo>
                  <a:lnTo>
                    <a:pt x="317900" y="36991"/>
                  </a:lnTo>
                  <a:lnTo>
                    <a:pt x="317900" y="52266"/>
                  </a:lnTo>
                  <a:lnTo>
                    <a:pt x="306033" y="42672"/>
                  </a:lnTo>
                  <a:lnTo>
                    <a:pt x="294039" y="52266"/>
                  </a:lnTo>
                  <a:lnTo>
                    <a:pt x="294165" y="36991"/>
                  </a:lnTo>
                  <a:lnTo>
                    <a:pt x="279267" y="33582"/>
                  </a:lnTo>
                  <a:lnTo>
                    <a:pt x="291261" y="24113"/>
                  </a:lnTo>
                  <a:lnTo>
                    <a:pt x="284570" y="10352"/>
                  </a:lnTo>
                  <a:lnTo>
                    <a:pt x="299468" y="13761"/>
                  </a:lnTo>
                  <a:lnTo>
                    <a:pt x="306033" y="0"/>
                  </a:lnTo>
                  <a:close/>
                  <a:moveTo>
                    <a:pt x="359689" y="62744"/>
                  </a:moveTo>
                  <a:lnTo>
                    <a:pt x="366254" y="76505"/>
                  </a:lnTo>
                  <a:lnTo>
                    <a:pt x="381152" y="73096"/>
                  </a:lnTo>
                  <a:lnTo>
                    <a:pt x="374461" y="86857"/>
                  </a:lnTo>
                  <a:lnTo>
                    <a:pt x="386455" y="96326"/>
                  </a:lnTo>
                  <a:lnTo>
                    <a:pt x="371557" y="99607"/>
                  </a:lnTo>
                  <a:lnTo>
                    <a:pt x="371557" y="115009"/>
                  </a:lnTo>
                  <a:lnTo>
                    <a:pt x="359689" y="105414"/>
                  </a:lnTo>
                  <a:lnTo>
                    <a:pt x="347696" y="115009"/>
                  </a:lnTo>
                  <a:lnTo>
                    <a:pt x="347696" y="99607"/>
                  </a:lnTo>
                  <a:lnTo>
                    <a:pt x="332798" y="96326"/>
                  </a:lnTo>
                  <a:lnTo>
                    <a:pt x="344792" y="86857"/>
                  </a:lnTo>
                  <a:lnTo>
                    <a:pt x="338100" y="73096"/>
                  </a:lnTo>
                  <a:lnTo>
                    <a:pt x="352998" y="76505"/>
                  </a:lnTo>
                  <a:lnTo>
                    <a:pt x="359689" y="62744"/>
                  </a:lnTo>
                  <a:close/>
                  <a:moveTo>
                    <a:pt x="321309" y="135840"/>
                  </a:moveTo>
                  <a:lnTo>
                    <a:pt x="326485" y="151873"/>
                  </a:lnTo>
                  <a:lnTo>
                    <a:pt x="343277" y="151873"/>
                  </a:lnTo>
                  <a:lnTo>
                    <a:pt x="329642" y="161720"/>
                  </a:lnTo>
                  <a:lnTo>
                    <a:pt x="334944" y="177753"/>
                  </a:lnTo>
                  <a:lnTo>
                    <a:pt x="321309" y="167779"/>
                  </a:lnTo>
                  <a:lnTo>
                    <a:pt x="307674" y="177753"/>
                  </a:lnTo>
                  <a:lnTo>
                    <a:pt x="312850" y="161720"/>
                  </a:lnTo>
                  <a:lnTo>
                    <a:pt x="299341" y="151873"/>
                  </a:lnTo>
                  <a:lnTo>
                    <a:pt x="316133" y="151873"/>
                  </a:lnTo>
                  <a:lnTo>
                    <a:pt x="321309" y="135840"/>
                  </a:lnTo>
                  <a:close/>
                </a:path>
              </a:pathLst>
            </a:custGeom>
            <a:solidFill>
              <a:srgbClr val="FFFFFF"/>
            </a:solidFill>
            <a:ln w="1262" cap="flat">
              <a:noFill/>
              <a:prstDash val="solid"/>
              <a:miter/>
            </a:ln>
          </p:spPr>
          <p:txBody>
            <a:bodyPr rtlCol="0" anchor="ctr"/>
            <a:lstStyle/>
            <a:p>
              <a:endParaRPr lang="en-QA"/>
            </a:p>
          </p:txBody>
        </p:sp>
        <p:sp>
          <p:nvSpPr>
            <p:cNvPr id="9838" name="Freeform 9837">
              <a:extLst>
                <a:ext uri="{FF2B5EF4-FFF2-40B4-BE49-F238E27FC236}">
                  <a16:creationId xmlns:a16="http://schemas.microsoft.com/office/drawing/2014/main" id="{877B97F3-108B-A1C1-878C-40A18037AB76}"/>
                </a:ext>
              </a:extLst>
            </p:cNvPr>
            <p:cNvSpPr/>
            <p:nvPr/>
          </p:nvSpPr>
          <p:spPr>
            <a:xfrm>
              <a:off x="1042081" y="11327194"/>
              <a:ext cx="323202" cy="215499"/>
            </a:xfrm>
            <a:custGeom>
              <a:avLst/>
              <a:gdLst>
                <a:gd name="connsiteX0" fmla="*/ 323203 w 323202"/>
                <a:gd name="connsiteY0" fmla="*/ 0 h 215499"/>
                <a:gd name="connsiteX1" fmla="*/ 323203 w 323202"/>
                <a:gd name="connsiteY1" fmla="*/ 38630 h 215499"/>
                <a:gd name="connsiteX2" fmla="*/ 266264 w 323202"/>
                <a:gd name="connsiteY2" fmla="*/ 70318 h 215499"/>
                <a:gd name="connsiteX3" fmla="*/ 323203 w 323202"/>
                <a:gd name="connsiteY3" fmla="*/ 70318 h 215499"/>
                <a:gd name="connsiteX4" fmla="*/ 323203 w 323202"/>
                <a:gd name="connsiteY4" fmla="*/ 145181 h 215499"/>
                <a:gd name="connsiteX5" fmla="*/ 248588 w 323202"/>
                <a:gd name="connsiteY5" fmla="*/ 145181 h 215499"/>
                <a:gd name="connsiteX6" fmla="*/ 323203 w 323202"/>
                <a:gd name="connsiteY6" fmla="*/ 186589 h 215499"/>
                <a:gd name="connsiteX7" fmla="*/ 323203 w 323202"/>
                <a:gd name="connsiteY7" fmla="*/ 215500 h 215499"/>
                <a:gd name="connsiteX8" fmla="*/ 289494 w 323202"/>
                <a:gd name="connsiteY8" fmla="*/ 215500 h 215499"/>
                <a:gd name="connsiteX9" fmla="*/ 196699 w 323202"/>
                <a:gd name="connsiteY9" fmla="*/ 163865 h 215499"/>
                <a:gd name="connsiteX10" fmla="*/ 196699 w 323202"/>
                <a:gd name="connsiteY10" fmla="*/ 215500 h 215499"/>
                <a:gd name="connsiteX11" fmla="*/ 126504 w 323202"/>
                <a:gd name="connsiteY11" fmla="*/ 215500 h 215499"/>
                <a:gd name="connsiteX12" fmla="*/ 126504 w 323202"/>
                <a:gd name="connsiteY12" fmla="*/ 154144 h 215499"/>
                <a:gd name="connsiteX13" fmla="*/ 16160 w 323202"/>
                <a:gd name="connsiteY13" fmla="*/ 215500 h 215499"/>
                <a:gd name="connsiteX14" fmla="*/ 0 w 323202"/>
                <a:gd name="connsiteY14" fmla="*/ 215500 h 215499"/>
                <a:gd name="connsiteX15" fmla="*/ 0 w 323202"/>
                <a:gd name="connsiteY15" fmla="*/ 176868 h 215499"/>
                <a:gd name="connsiteX16" fmla="*/ 57066 w 323202"/>
                <a:gd name="connsiteY16" fmla="*/ 145181 h 215499"/>
                <a:gd name="connsiteX17" fmla="*/ 0 w 323202"/>
                <a:gd name="connsiteY17" fmla="*/ 145181 h 215499"/>
                <a:gd name="connsiteX18" fmla="*/ 0 w 323202"/>
                <a:gd name="connsiteY18" fmla="*/ 70318 h 215499"/>
                <a:gd name="connsiteX19" fmla="*/ 74614 w 323202"/>
                <a:gd name="connsiteY19" fmla="*/ 70318 h 215499"/>
                <a:gd name="connsiteX20" fmla="*/ 0 w 323202"/>
                <a:gd name="connsiteY20" fmla="*/ 28784 h 215499"/>
                <a:gd name="connsiteX21" fmla="*/ 0 w 323202"/>
                <a:gd name="connsiteY21" fmla="*/ 0 h 215499"/>
                <a:gd name="connsiteX22" fmla="*/ 33709 w 323202"/>
                <a:gd name="connsiteY22" fmla="*/ 0 h 215499"/>
                <a:gd name="connsiteX23" fmla="*/ 126504 w 323202"/>
                <a:gd name="connsiteY23" fmla="*/ 51508 h 215499"/>
                <a:gd name="connsiteX24" fmla="*/ 126504 w 323202"/>
                <a:gd name="connsiteY24" fmla="*/ 0 h 215499"/>
                <a:gd name="connsiteX25" fmla="*/ 196699 w 323202"/>
                <a:gd name="connsiteY25" fmla="*/ 0 h 215499"/>
                <a:gd name="connsiteX26" fmla="*/ 196699 w 323202"/>
                <a:gd name="connsiteY26" fmla="*/ 61354 h 215499"/>
                <a:gd name="connsiteX27" fmla="*/ 307169 w 323202"/>
                <a:gd name="connsiteY27" fmla="*/ 0 h 215499"/>
                <a:gd name="connsiteX28" fmla="*/ 323203 w 323202"/>
                <a:gd name="connsiteY28" fmla="*/ 0 h 2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3202" h="215499">
                  <a:moveTo>
                    <a:pt x="323203" y="0"/>
                  </a:moveTo>
                  <a:lnTo>
                    <a:pt x="323203" y="38630"/>
                  </a:lnTo>
                  <a:lnTo>
                    <a:pt x="266264" y="70318"/>
                  </a:lnTo>
                  <a:lnTo>
                    <a:pt x="323203" y="70318"/>
                  </a:lnTo>
                  <a:lnTo>
                    <a:pt x="323203" y="145181"/>
                  </a:lnTo>
                  <a:lnTo>
                    <a:pt x="248588" y="145181"/>
                  </a:lnTo>
                  <a:lnTo>
                    <a:pt x="323203" y="186589"/>
                  </a:lnTo>
                  <a:lnTo>
                    <a:pt x="323203" y="215500"/>
                  </a:lnTo>
                  <a:lnTo>
                    <a:pt x="289494" y="215500"/>
                  </a:lnTo>
                  <a:lnTo>
                    <a:pt x="196699" y="163865"/>
                  </a:lnTo>
                  <a:lnTo>
                    <a:pt x="196699" y="215500"/>
                  </a:lnTo>
                  <a:lnTo>
                    <a:pt x="126504" y="215500"/>
                  </a:lnTo>
                  <a:lnTo>
                    <a:pt x="126504" y="154144"/>
                  </a:lnTo>
                  <a:lnTo>
                    <a:pt x="16160" y="215500"/>
                  </a:lnTo>
                  <a:lnTo>
                    <a:pt x="0" y="215500"/>
                  </a:lnTo>
                  <a:lnTo>
                    <a:pt x="0" y="176868"/>
                  </a:lnTo>
                  <a:lnTo>
                    <a:pt x="57066" y="145181"/>
                  </a:lnTo>
                  <a:lnTo>
                    <a:pt x="0" y="145181"/>
                  </a:lnTo>
                  <a:lnTo>
                    <a:pt x="0" y="70318"/>
                  </a:lnTo>
                  <a:lnTo>
                    <a:pt x="74614" y="70318"/>
                  </a:lnTo>
                  <a:lnTo>
                    <a:pt x="0" y="28784"/>
                  </a:lnTo>
                  <a:lnTo>
                    <a:pt x="0" y="0"/>
                  </a:lnTo>
                  <a:lnTo>
                    <a:pt x="33709" y="0"/>
                  </a:lnTo>
                  <a:lnTo>
                    <a:pt x="126504" y="51508"/>
                  </a:lnTo>
                  <a:lnTo>
                    <a:pt x="126504" y="0"/>
                  </a:lnTo>
                  <a:lnTo>
                    <a:pt x="196699" y="0"/>
                  </a:lnTo>
                  <a:lnTo>
                    <a:pt x="196699" y="61354"/>
                  </a:lnTo>
                  <a:lnTo>
                    <a:pt x="307169" y="0"/>
                  </a:lnTo>
                  <a:lnTo>
                    <a:pt x="323203" y="0"/>
                  </a:lnTo>
                  <a:close/>
                </a:path>
              </a:pathLst>
            </a:custGeom>
            <a:solidFill>
              <a:srgbClr val="FFFFFF"/>
            </a:solidFill>
            <a:ln w="1262" cap="flat">
              <a:noFill/>
              <a:prstDash val="solid"/>
              <a:miter/>
            </a:ln>
          </p:spPr>
          <p:txBody>
            <a:bodyPr rtlCol="0" anchor="ctr"/>
            <a:lstStyle/>
            <a:p>
              <a:endParaRPr lang="en-QA"/>
            </a:p>
          </p:txBody>
        </p:sp>
        <p:sp>
          <p:nvSpPr>
            <p:cNvPr id="9839" name="Freeform 9838">
              <a:extLst>
                <a:ext uri="{FF2B5EF4-FFF2-40B4-BE49-F238E27FC236}">
                  <a16:creationId xmlns:a16="http://schemas.microsoft.com/office/drawing/2014/main" id="{F255A705-1583-C657-FA55-A6773739A3DD}"/>
                </a:ext>
              </a:extLst>
            </p:cNvPr>
            <p:cNvSpPr/>
            <p:nvPr/>
          </p:nvSpPr>
          <p:spPr>
            <a:xfrm>
              <a:off x="1042081" y="11327194"/>
              <a:ext cx="323202" cy="215499"/>
            </a:xfrm>
            <a:custGeom>
              <a:avLst/>
              <a:gdLst>
                <a:gd name="connsiteX0" fmla="*/ 181802 w 323202"/>
                <a:gd name="connsiteY0" fmla="*/ 0 h 215499"/>
                <a:gd name="connsiteX1" fmla="*/ 141401 w 323202"/>
                <a:gd name="connsiteY1" fmla="*/ 0 h 215499"/>
                <a:gd name="connsiteX2" fmla="*/ 141401 w 323202"/>
                <a:gd name="connsiteY2" fmla="*/ 87487 h 215499"/>
                <a:gd name="connsiteX3" fmla="*/ 0 w 323202"/>
                <a:gd name="connsiteY3" fmla="*/ 87487 h 215499"/>
                <a:gd name="connsiteX4" fmla="*/ 0 w 323202"/>
                <a:gd name="connsiteY4" fmla="*/ 127885 h 215499"/>
                <a:gd name="connsiteX5" fmla="*/ 141401 w 323202"/>
                <a:gd name="connsiteY5" fmla="*/ 127885 h 215499"/>
                <a:gd name="connsiteX6" fmla="*/ 141401 w 323202"/>
                <a:gd name="connsiteY6" fmla="*/ 215500 h 215499"/>
                <a:gd name="connsiteX7" fmla="*/ 181802 w 323202"/>
                <a:gd name="connsiteY7" fmla="*/ 215500 h 215499"/>
                <a:gd name="connsiteX8" fmla="*/ 181802 w 323202"/>
                <a:gd name="connsiteY8" fmla="*/ 127885 h 215499"/>
                <a:gd name="connsiteX9" fmla="*/ 323203 w 323202"/>
                <a:gd name="connsiteY9" fmla="*/ 127885 h 215499"/>
                <a:gd name="connsiteX10" fmla="*/ 323203 w 323202"/>
                <a:gd name="connsiteY10" fmla="*/ 87487 h 215499"/>
                <a:gd name="connsiteX11" fmla="*/ 181802 w 323202"/>
                <a:gd name="connsiteY11" fmla="*/ 87487 h 215499"/>
                <a:gd name="connsiteX12" fmla="*/ 181802 w 323202"/>
                <a:gd name="connsiteY12" fmla="*/ 0 h 2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202" h="215499">
                  <a:moveTo>
                    <a:pt x="181802" y="0"/>
                  </a:moveTo>
                  <a:lnTo>
                    <a:pt x="141401" y="0"/>
                  </a:lnTo>
                  <a:lnTo>
                    <a:pt x="141401" y="87487"/>
                  </a:lnTo>
                  <a:lnTo>
                    <a:pt x="0" y="87487"/>
                  </a:lnTo>
                  <a:lnTo>
                    <a:pt x="0" y="127885"/>
                  </a:lnTo>
                  <a:lnTo>
                    <a:pt x="141401" y="127885"/>
                  </a:lnTo>
                  <a:lnTo>
                    <a:pt x="141401" y="215500"/>
                  </a:lnTo>
                  <a:lnTo>
                    <a:pt x="181802" y="215500"/>
                  </a:lnTo>
                  <a:lnTo>
                    <a:pt x="181802" y="127885"/>
                  </a:lnTo>
                  <a:lnTo>
                    <a:pt x="323203" y="127885"/>
                  </a:lnTo>
                  <a:lnTo>
                    <a:pt x="323203" y="87487"/>
                  </a:lnTo>
                  <a:lnTo>
                    <a:pt x="181802" y="87487"/>
                  </a:lnTo>
                  <a:lnTo>
                    <a:pt x="181802" y="0"/>
                  </a:lnTo>
                  <a:close/>
                </a:path>
              </a:pathLst>
            </a:custGeom>
            <a:solidFill>
              <a:srgbClr val="D80027"/>
            </a:solidFill>
            <a:ln w="1262" cap="flat">
              <a:noFill/>
              <a:prstDash val="solid"/>
              <a:miter/>
            </a:ln>
          </p:spPr>
          <p:txBody>
            <a:bodyPr rtlCol="0" anchor="ctr"/>
            <a:lstStyle/>
            <a:p>
              <a:endParaRPr lang="en-QA"/>
            </a:p>
          </p:txBody>
        </p:sp>
        <p:sp>
          <p:nvSpPr>
            <p:cNvPr id="9840" name="Freeform 9839">
              <a:extLst>
                <a:ext uri="{FF2B5EF4-FFF2-40B4-BE49-F238E27FC236}">
                  <a16:creationId xmlns:a16="http://schemas.microsoft.com/office/drawing/2014/main" id="{F0A91205-E1EB-7487-57DC-3A61DD9A5108}"/>
                </a:ext>
              </a:extLst>
            </p:cNvPr>
            <p:cNvSpPr/>
            <p:nvPr/>
          </p:nvSpPr>
          <p:spPr>
            <a:xfrm>
              <a:off x="1238780" y="11472375"/>
              <a:ext cx="126503" cy="70318"/>
            </a:xfrm>
            <a:custGeom>
              <a:avLst/>
              <a:gdLst>
                <a:gd name="connsiteX0" fmla="*/ 0 w 126503"/>
                <a:gd name="connsiteY0" fmla="*/ 0 h 70318"/>
                <a:gd name="connsiteX1" fmla="*/ 126504 w 126503"/>
                <a:gd name="connsiteY1" fmla="*/ 70318 h 70318"/>
                <a:gd name="connsiteX2" fmla="*/ 126504 w 126503"/>
                <a:gd name="connsiteY2" fmla="*/ 50371 h 70318"/>
                <a:gd name="connsiteX3" fmla="*/ 35855 w 126503"/>
                <a:gd name="connsiteY3" fmla="*/ 0 h 70318"/>
                <a:gd name="connsiteX4" fmla="*/ 0 w 126503"/>
                <a:gd name="connsiteY4" fmla="*/ 0 h 70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03" h="70318">
                  <a:moveTo>
                    <a:pt x="0" y="0"/>
                  </a:moveTo>
                  <a:lnTo>
                    <a:pt x="126504" y="70318"/>
                  </a:lnTo>
                  <a:lnTo>
                    <a:pt x="126504" y="50371"/>
                  </a:lnTo>
                  <a:lnTo>
                    <a:pt x="35855" y="0"/>
                  </a:lnTo>
                  <a:lnTo>
                    <a:pt x="0" y="0"/>
                  </a:lnTo>
                  <a:close/>
                </a:path>
              </a:pathLst>
            </a:custGeom>
            <a:solidFill>
              <a:srgbClr val="0052B4"/>
            </a:solidFill>
            <a:ln w="1262" cap="flat">
              <a:noFill/>
              <a:prstDash val="solid"/>
              <a:miter/>
            </a:ln>
          </p:spPr>
          <p:txBody>
            <a:bodyPr rtlCol="0" anchor="ctr"/>
            <a:lstStyle/>
            <a:p>
              <a:endParaRPr lang="en-QA"/>
            </a:p>
          </p:txBody>
        </p:sp>
        <p:sp>
          <p:nvSpPr>
            <p:cNvPr id="9841" name="Freeform 9840">
              <a:extLst>
                <a:ext uri="{FF2B5EF4-FFF2-40B4-BE49-F238E27FC236}">
                  <a16:creationId xmlns:a16="http://schemas.microsoft.com/office/drawing/2014/main" id="{4A18B892-DE87-9A82-4D01-3F376EE4FB4F}"/>
                </a:ext>
              </a:extLst>
            </p:cNvPr>
            <p:cNvSpPr/>
            <p:nvPr/>
          </p:nvSpPr>
          <p:spPr>
            <a:xfrm>
              <a:off x="1238780" y="11472375"/>
              <a:ext cx="126503" cy="70318"/>
            </a:xfrm>
            <a:custGeom>
              <a:avLst/>
              <a:gdLst>
                <a:gd name="connsiteX0" fmla="*/ 0 w 126503"/>
                <a:gd name="connsiteY0" fmla="*/ 0 h 70318"/>
                <a:gd name="connsiteX1" fmla="*/ 126504 w 126503"/>
                <a:gd name="connsiteY1" fmla="*/ 70318 h 70318"/>
                <a:gd name="connsiteX2" fmla="*/ 126504 w 126503"/>
                <a:gd name="connsiteY2" fmla="*/ 50371 h 70318"/>
                <a:gd name="connsiteX3" fmla="*/ 35855 w 126503"/>
                <a:gd name="connsiteY3" fmla="*/ 0 h 70318"/>
                <a:gd name="connsiteX4" fmla="*/ 0 w 126503"/>
                <a:gd name="connsiteY4" fmla="*/ 0 h 70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03" h="70318">
                  <a:moveTo>
                    <a:pt x="0" y="0"/>
                  </a:moveTo>
                  <a:lnTo>
                    <a:pt x="126504" y="70318"/>
                  </a:lnTo>
                  <a:lnTo>
                    <a:pt x="126504" y="50371"/>
                  </a:lnTo>
                  <a:lnTo>
                    <a:pt x="35855" y="0"/>
                  </a:lnTo>
                  <a:lnTo>
                    <a:pt x="0" y="0"/>
                  </a:lnTo>
                  <a:close/>
                </a:path>
              </a:pathLst>
            </a:custGeom>
            <a:solidFill>
              <a:srgbClr val="FFFFFF"/>
            </a:solidFill>
            <a:ln w="1262" cap="flat">
              <a:noFill/>
              <a:prstDash val="solid"/>
              <a:miter/>
            </a:ln>
          </p:spPr>
          <p:txBody>
            <a:bodyPr rtlCol="0" anchor="ctr"/>
            <a:lstStyle/>
            <a:p>
              <a:endParaRPr lang="en-QA"/>
            </a:p>
          </p:txBody>
        </p:sp>
        <p:sp>
          <p:nvSpPr>
            <p:cNvPr id="9842" name="Freeform 9841">
              <a:extLst>
                <a:ext uri="{FF2B5EF4-FFF2-40B4-BE49-F238E27FC236}">
                  <a16:creationId xmlns:a16="http://schemas.microsoft.com/office/drawing/2014/main" id="{BCDF269A-B6AE-DEB9-131C-E93182982FB2}"/>
                </a:ext>
              </a:extLst>
            </p:cNvPr>
            <p:cNvSpPr/>
            <p:nvPr/>
          </p:nvSpPr>
          <p:spPr>
            <a:xfrm>
              <a:off x="1042081" y="11472375"/>
              <a:ext cx="323202" cy="70318"/>
            </a:xfrm>
            <a:custGeom>
              <a:avLst/>
              <a:gdLst>
                <a:gd name="connsiteX0" fmla="*/ 196699 w 323202"/>
                <a:gd name="connsiteY0" fmla="*/ 0 h 70318"/>
                <a:gd name="connsiteX1" fmla="*/ 323203 w 323202"/>
                <a:gd name="connsiteY1" fmla="*/ 70318 h 70318"/>
                <a:gd name="connsiteX2" fmla="*/ 323203 w 323202"/>
                <a:gd name="connsiteY2" fmla="*/ 50371 h 70318"/>
                <a:gd name="connsiteX3" fmla="*/ 232555 w 323202"/>
                <a:gd name="connsiteY3" fmla="*/ 0 h 70318"/>
                <a:gd name="connsiteX4" fmla="*/ 196699 w 323202"/>
                <a:gd name="connsiteY4" fmla="*/ 0 h 70318"/>
                <a:gd name="connsiteX5" fmla="*/ 90775 w 323202"/>
                <a:gd name="connsiteY5" fmla="*/ 0 h 70318"/>
                <a:gd name="connsiteX6" fmla="*/ 0 w 323202"/>
                <a:gd name="connsiteY6" fmla="*/ 50371 h 70318"/>
                <a:gd name="connsiteX7" fmla="*/ 0 w 323202"/>
                <a:gd name="connsiteY7" fmla="*/ 70318 h 70318"/>
                <a:gd name="connsiteX8" fmla="*/ 126504 w 323202"/>
                <a:gd name="connsiteY8" fmla="*/ 0 h 70318"/>
                <a:gd name="connsiteX9" fmla="*/ 90775 w 323202"/>
                <a:gd name="connsiteY9" fmla="*/ 0 h 70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202" h="70318">
                  <a:moveTo>
                    <a:pt x="196699" y="0"/>
                  </a:moveTo>
                  <a:lnTo>
                    <a:pt x="323203" y="70318"/>
                  </a:lnTo>
                  <a:lnTo>
                    <a:pt x="323203" y="50371"/>
                  </a:lnTo>
                  <a:lnTo>
                    <a:pt x="232555" y="0"/>
                  </a:lnTo>
                  <a:lnTo>
                    <a:pt x="196699" y="0"/>
                  </a:lnTo>
                  <a:close/>
                  <a:moveTo>
                    <a:pt x="90775" y="0"/>
                  </a:moveTo>
                  <a:lnTo>
                    <a:pt x="0" y="50371"/>
                  </a:lnTo>
                  <a:lnTo>
                    <a:pt x="0" y="70318"/>
                  </a:lnTo>
                  <a:lnTo>
                    <a:pt x="126504" y="0"/>
                  </a:lnTo>
                  <a:lnTo>
                    <a:pt x="90775" y="0"/>
                  </a:lnTo>
                  <a:close/>
                </a:path>
              </a:pathLst>
            </a:custGeom>
            <a:solidFill>
              <a:srgbClr val="D80027"/>
            </a:solidFill>
            <a:ln w="1262" cap="flat">
              <a:noFill/>
              <a:prstDash val="solid"/>
              <a:miter/>
            </a:ln>
          </p:spPr>
          <p:txBody>
            <a:bodyPr rtlCol="0" anchor="ctr"/>
            <a:lstStyle/>
            <a:p>
              <a:endParaRPr lang="en-QA"/>
            </a:p>
          </p:txBody>
        </p:sp>
        <p:sp>
          <p:nvSpPr>
            <p:cNvPr id="9843" name="Freeform 9842">
              <a:extLst>
                <a:ext uri="{FF2B5EF4-FFF2-40B4-BE49-F238E27FC236}">
                  <a16:creationId xmlns:a16="http://schemas.microsoft.com/office/drawing/2014/main" id="{40D111C6-6AD8-BB4F-691D-6CDA3F15E216}"/>
                </a:ext>
              </a:extLst>
            </p:cNvPr>
            <p:cNvSpPr/>
            <p:nvPr/>
          </p:nvSpPr>
          <p:spPr>
            <a:xfrm>
              <a:off x="1042081" y="11327194"/>
              <a:ext cx="126503" cy="70318"/>
            </a:xfrm>
            <a:custGeom>
              <a:avLst/>
              <a:gdLst>
                <a:gd name="connsiteX0" fmla="*/ 126504 w 126503"/>
                <a:gd name="connsiteY0" fmla="*/ 70318 h 70318"/>
                <a:gd name="connsiteX1" fmla="*/ 0 w 126503"/>
                <a:gd name="connsiteY1" fmla="*/ 0 h 70318"/>
                <a:gd name="connsiteX2" fmla="*/ 0 w 126503"/>
                <a:gd name="connsiteY2" fmla="*/ 19821 h 70318"/>
                <a:gd name="connsiteX3" fmla="*/ 90775 w 126503"/>
                <a:gd name="connsiteY3" fmla="*/ 70318 h 70318"/>
                <a:gd name="connsiteX4" fmla="*/ 126504 w 126503"/>
                <a:gd name="connsiteY4" fmla="*/ 70318 h 70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03" h="70318">
                  <a:moveTo>
                    <a:pt x="126504" y="70318"/>
                  </a:moveTo>
                  <a:lnTo>
                    <a:pt x="0" y="0"/>
                  </a:lnTo>
                  <a:lnTo>
                    <a:pt x="0" y="19821"/>
                  </a:lnTo>
                  <a:lnTo>
                    <a:pt x="90775" y="70318"/>
                  </a:lnTo>
                  <a:lnTo>
                    <a:pt x="126504" y="70318"/>
                  </a:lnTo>
                  <a:close/>
                </a:path>
              </a:pathLst>
            </a:custGeom>
            <a:solidFill>
              <a:srgbClr val="0052B4"/>
            </a:solidFill>
            <a:ln w="1262" cap="flat">
              <a:noFill/>
              <a:prstDash val="solid"/>
              <a:miter/>
            </a:ln>
          </p:spPr>
          <p:txBody>
            <a:bodyPr rtlCol="0" anchor="ctr"/>
            <a:lstStyle/>
            <a:p>
              <a:endParaRPr lang="en-QA"/>
            </a:p>
          </p:txBody>
        </p:sp>
        <p:sp>
          <p:nvSpPr>
            <p:cNvPr id="9844" name="Freeform 9843">
              <a:extLst>
                <a:ext uri="{FF2B5EF4-FFF2-40B4-BE49-F238E27FC236}">
                  <a16:creationId xmlns:a16="http://schemas.microsoft.com/office/drawing/2014/main" id="{BF6C6674-B8D2-B78C-8336-EBBC07C6BF17}"/>
                </a:ext>
              </a:extLst>
            </p:cNvPr>
            <p:cNvSpPr/>
            <p:nvPr/>
          </p:nvSpPr>
          <p:spPr>
            <a:xfrm>
              <a:off x="1042081" y="11327194"/>
              <a:ext cx="126503" cy="70318"/>
            </a:xfrm>
            <a:custGeom>
              <a:avLst/>
              <a:gdLst>
                <a:gd name="connsiteX0" fmla="*/ 126504 w 126503"/>
                <a:gd name="connsiteY0" fmla="*/ 70318 h 70318"/>
                <a:gd name="connsiteX1" fmla="*/ 0 w 126503"/>
                <a:gd name="connsiteY1" fmla="*/ 0 h 70318"/>
                <a:gd name="connsiteX2" fmla="*/ 0 w 126503"/>
                <a:gd name="connsiteY2" fmla="*/ 19821 h 70318"/>
                <a:gd name="connsiteX3" fmla="*/ 90775 w 126503"/>
                <a:gd name="connsiteY3" fmla="*/ 70318 h 70318"/>
                <a:gd name="connsiteX4" fmla="*/ 126504 w 126503"/>
                <a:gd name="connsiteY4" fmla="*/ 70318 h 70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03" h="70318">
                  <a:moveTo>
                    <a:pt x="126504" y="70318"/>
                  </a:moveTo>
                  <a:lnTo>
                    <a:pt x="0" y="0"/>
                  </a:lnTo>
                  <a:lnTo>
                    <a:pt x="0" y="19821"/>
                  </a:lnTo>
                  <a:lnTo>
                    <a:pt x="90775" y="70318"/>
                  </a:lnTo>
                  <a:lnTo>
                    <a:pt x="126504" y="70318"/>
                  </a:lnTo>
                  <a:close/>
                </a:path>
              </a:pathLst>
            </a:custGeom>
            <a:solidFill>
              <a:srgbClr val="FFFFFF"/>
            </a:solidFill>
            <a:ln w="1262" cap="flat">
              <a:noFill/>
              <a:prstDash val="solid"/>
              <a:miter/>
            </a:ln>
          </p:spPr>
          <p:txBody>
            <a:bodyPr rtlCol="0" anchor="ctr"/>
            <a:lstStyle/>
            <a:p>
              <a:endParaRPr lang="en-QA"/>
            </a:p>
          </p:txBody>
        </p:sp>
        <p:sp>
          <p:nvSpPr>
            <p:cNvPr id="9845" name="Freeform 9844">
              <a:extLst>
                <a:ext uri="{FF2B5EF4-FFF2-40B4-BE49-F238E27FC236}">
                  <a16:creationId xmlns:a16="http://schemas.microsoft.com/office/drawing/2014/main" id="{9B49A108-31B9-E56B-46DA-7EBE76B85D29}"/>
                </a:ext>
              </a:extLst>
            </p:cNvPr>
            <p:cNvSpPr/>
            <p:nvPr/>
          </p:nvSpPr>
          <p:spPr>
            <a:xfrm>
              <a:off x="1042081" y="11327194"/>
              <a:ext cx="323202" cy="70318"/>
            </a:xfrm>
            <a:custGeom>
              <a:avLst/>
              <a:gdLst>
                <a:gd name="connsiteX0" fmla="*/ 126504 w 323202"/>
                <a:gd name="connsiteY0" fmla="*/ 70318 h 70318"/>
                <a:gd name="connsiteX1" fmla="*/ 0 w 323202"/>
                <a:gd name="connsiteY1" fmla="*/ 0 h 70318"/>
                <a:gd name="connsiteX2" fmla="*/ 0 w 323202"/>
                <a:gd name="connsiteY2" fmla="*/ 19821 h 70318"/>
                <a:gd name="connsiteX3" fmla="*/ 90775 w 323202"/>
                <a:gd name="connsiteY3" fmla="*/ 70318 h 70318"/>
                <a:gd name="connsiteX4" fmla="*/ 126504 w 323202"/>
                <a:gd name="connsiteY4" fmla="*/ 70318 h 70318"/>
                <a:gd name="connsiteX5" fmla="*/ 232555 w 323202"/>
                <a:gd name="connsiteY5" fmla="*/ 70318 h 70318"/>
                <a:gd name="connsiteX6" fmla="*/ 323203 w 323202"/>
                <a:gd name="connsiteY6" fmla="*/ 19821 h 70318"/>
                <a:gd name="connsiteX7" fmla="*/ 323203 w 323202"/>
                <a:gd name="connsiteY7" fmla="*/ 0 h 70318"/>
                <a:gd name="connsiteX8" fmla="*/ 196699 w 323202"/>
                <a:gd name="connsiteY8" fmla="*/ 70318 h 70318"/>
                <a:gd name="connsiteX9" fmla="*/ 232555 w 323202"/>
                <a:gd name="connsiteY9" fmla="*/ 70318 h 70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202" h="70318">
                  <a:moveTo>
                    <a:pt x="126504" y="70318"/>
                  </a:moveTo>
                  <a:lnTo>
                    <a:pt x="0" y="0"/>
                  </a:lnTo>
                  <a:lnTo>
                    <a:pt x="0" y="19821"/>
                  </a:lnTo>
                  <a:lnTo>
                    <a:pt x="90775" y="70318"/>
                  </a:lnTo>
                  <a:lnTo>
                    <a:pt x="126504" y="70318"/>
                  </a:lnTo>
                  <a:close/>
                  <a:moveTo>
                    <a:pt x="232555" y="70318"/>
                  </a:moveTo>
                  <a:lnTo>
                    <a:pt x="323203" y="19821"/>
                  </a:lnTo>
                  <a:lnTo>
                    <a:pt x="323203" y="0"/>
                  </a:lnTo>
                  <a:lnTo>
                    <a:pt x="196699" y="70318"/>
                  </a:lnTo>
                  <a:lnTo>
                    <a:pt x="232555" y="70318"/>
                  </a:lnTo>
                  <a:close/>
                </a:path>
              </a:pathLst>
            </a:custGeom>
            <a:solidFill>
              <a:srgbClr val="D80027"/>
            </a:solidFill>
            <a:ln w="1262" cap="flat">
              <a:noFill/>
              <a:prstDash val="solid"/>
              <a:miter/>
            </a:ln>
          </p:spPr>
          <p:txBody>
            <a:bodyPr rtlCol="0" anchor="ctr"/>
            <a:lstStyle/>
            <a:p>
              <a:endParaRPr lang="en-QA"/>
            </a:p>
          </p:txBody>
        </p:sp>
      </p:grpSp>
      <p:grpSp>
        <p:nvGrpSpPr>
          <p:cNvPr id="9846" name="Graphic 2">
            <a:extLst>
              <a:ext uri="{FF2B5EF4-FFF2-40B4-BE49-F238E27FC236}">
                <a16:creationId xmlns:a16="http://schemas.microsoft.com/office/drawing/2014/main" id="{2991D820-2840-D692-8F6B-36A0B349EB1A}"/>
              </a:ext>
            </a:extLst>
          </p:cNvPr>
          <p:cNvGrpSpPr/>
          <p:nvPr/>
        </p:nvGrpSpPr>
        <p:grpSpPr>
          <a:xfrm>
            <a:off x="916743" y="8874168"/>
            <a:ext cx="855664" cy="570413"/>
            <a:chOff x="1043596" y="10516704"/>
            <a:chExt cx="647668" cy="431756"/>
          </a:xfrm>
        </p:grpSpPr>
        <p:sp>
          <p:nvSpPr>
            <p:cNvPr id="9847" name="Freeform 9846">
              <a:extLst>
                <a:ext uri="{FF2B5EF4-FFF2-40B4-BE49-F238E27FC236}">
                  <a16:creationId xmlns:a16="http://schemas.microsoft.com/office/drawing/2014/main" id="{52CFE901-8615-DB4A-3750-1610225F850D}"/>
                </a:ext>
              </a:extLst>
            </p:cNvPr>
            <p:cNvSpPr/>
            <p:nvPr/>
          </p:nvSpPr>
          <p:spPr>
            <a:xfrm>
              <a:off x="1043596" y="10660623"/>
              <a:ext cx="647668" cy="143918"/>
            </a:xfrm>
            <a:custGeom>
              <a:avLst/>
              <a:gdLst>
                <a:gd name="connsiteX0" fmla="*/ 0 w 647668"/>
                <a:gd name="connsiteY0" fmla="*/ 0 h 143918"/>
                <a:gd name="connsiteX1" fmla="*/ 647668 w 647668"/>
                <a:gd name="connsiteY1" fmla="*/ 0 h 143918"/>
                <a:gd name="connsiteX2" fmla="*/ 647668 w 647668"/>
                <a:gd name="connsiteY2" fmla="*/ 143919 h 143918"/>
                <a:gd name="connsiteX3" fmla="*/ 0 w 647668"/>
                <a:gd name="connsiteY3" fmla="*/ 143919 h 143918"/>
                <a:gd name="connsiteX4" fmla="*/ 0 w 647668"/>
                <a:gd name="connsiteY4" fmla="*/ 0 h 143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143918">
                  <a:moveTo>
                    <a:pt x="0" y="0"/>
                  </a:moveTo>
                  <a:lnTo>
                    <a:pt x="647668" y="0"/>
                  </a:lnTo>
                  <a:lnTo>
                    <a:pt x="647668" y="143919"/>
                  </a:lnTo>
                  <a:lnTo>
                    <a:pt x="0" y="143919"/>
                  </a:lnTo>
                  <a:lnTo>
                    <a:pt x="0" y="0"/>
                  </a:lnTo>
                  <a:close/>
                </a:path>
              </a:pathLst>
            </a:custGeom>
            <a:solidFill>
              <a:srgbClr val="FFFFFF"/>
            </a:solidFill>
            <a:ln w="1262" cap="flat">
              <a:noFill/>
              <a:prstDash val="solid"/>
              <a:miter/>
            </a:ln>
          </p:spPr>
          <p:txBody>
            <a:bodyPr rtlCol="0" anchor="ctr"/>
            <a:lstStyle/>
            <a:p>
              <a:endParaRPr lang="en-QA"/>
            </a:p>
          </p:txBody>
        </p:sp>
        <p:sp>
          <p:nvSpPr>
            <p:cNvPr id="9848" name="Freeform 9847">
              <a:extLst>
                <a:ext uri="{FF2B5EF4-FFF2-40B4-BE49-F238E27FC236}">
                  <a16:creationId xmlns:a16="http://schemas.microsoft.com/office/drawing/2014/main" id="{9897A287-22CC-3024-F087-0BD3DB18EE01}"/>
                </a:ext>
              </a:extLst>
            </p:cNvPr>
            <p:cNvSpPr/>
            <p:nvPr/>
          </p:nvSpPr>
          <p:spPr>
            <a:xfrm>
              <a:off x="1043596" y="10516704"/>
              <a:ext cx="647668" cy="431756"/>
            </a:xfrm>
            <a:custGeom>
              <a:avLst/>
              <a:gdLst>
                <a:gd name="connsiteX0" fmla="*/ 0 w 647668"/>
                <a:gd name="connsiteY0" fmla="*/ 0 h 431756"/>
                <a:gd name="connsiteX1" fmla="*/ 647668 w 647668"/>
                <a:gd name="connsiteY1" fmla="*/ 0 h 431756"/>
                <a:gd name="connsiteX2" fmla="*/ 647668 w 647668"/>
                <a:gd name="connsiteY2" fmla="*/ 143919 h 431756"/>
                <a:gd name="connsiteX3" fmla="*/ 0 w 647668"/>
                <a:gd name="connsiteY3" fmla="*/ 143919 h 431756"/>
                <a:gd name="connsiteX4" fmla="*/ 0 w 647668"/>
                <a:gd name="connsiteY4" fmla="*/ 0 h 431756"/>
                <a:gd name="connsiteX5" fmla="*/ 0 w 647668"/>
                <a:gd name="connsiteY5" fmla="*/ 287837 h 431756"/>
                <a:gd name="connsiteX6" fmla="*/ 647668 w 647668"/>
                <a:gd name="connsiteY6" fmla="*/ 287837 h 431756"/>
                <a:gd name="connsiteX7" fmla="*/ 647668 w 647668"/>
                <a:gd name="connsiteY7" fmla="*/ 431756 h 431756"/>
                <a:gd name="connsiteX8" fmla="*/ 0 w 647668"/>
                <a:gd name="connsiteY8" fmla="*/ 431756 h 431756"/>
                <a:gd name="connsiteX9" fmla="*/ 0 w 647668"/>
                <a:gd name="connsiteY9" fmla="*/ 287837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668" h="431756">
                  <a:moveTo>
                    <a:pt x="0" y="0"/>
                  </a:moveTo>
                  <a:lnTo>
                    <a:pt x="647668" y="0"/>
                  </a:lnTo>
                  <a:lnTo>
                    <a:pt x="647668" y="143919"/>
                  </a:lnTo>
                  <a:lnTo>
                    <a:pt x="0" y="143919"/>
                  </a:lnTo>
                  <a:lnTo>
                    <a:pt x="0" y="0"/>
                  </a:lnTo>
                  <a:close/>
                  <a:moveTo>
                    <a:pt x="0" y="287837"/>
                  </a:moveTo>
                  <a:lnTo>
                    <a:pt x="647668" y="287837"/>
                  </a:lnTo>
                  <a:lnTo>
                    <a:pt x="647668" y="431756"/>
                  </a:lnTo>
                  <a:lnTo>
                    <a:pt x="0" y="431756"/>
                  </a:lnTo>
                  <a:lnTo>
                    <a:pt x="0" y="287837"/>
                  </a:lnTo>
                  <a:close/>
                </a:path>
              </a:pathLst>
            </a:custGeom>
            <a:solidFill>
              <a:srgbClr val="D80027"/>
            </a:solidFill>
            <a:ln w="1262" cap="flat">
              <a:noFill/>
              <a:prstDash val="solid"/>
              <a:miter/>
            </a:ln>
          </p:spPr>
          <p:txBody>
            <a:bodyPr rtlCol="0" anchor="ctr"/>
            <a:lstStyle/>
            <a:p>
              <a:endParaRPr lang="en-QA"/>
            </a:p>
          </p:txBody>
        </p:sp>
      </p:grpSp>
      <p:grpSp>
        <p:nvGrpSpPr>
          <p:cNvPr id="9849" name="Graphic 2">
            <a:extLst>
              <a:ext uri="{FF2B5EF4-FFF2-40B4-BE49-F238E27FC236}">
                <a16:creationId xmlns:a16="http://schemas.microsoft.com/office/drawing/2014/main" id="{748CE3DF-D09C-655B-1518-17B77553D6A3}"/>
              </a:ext>
            </a:extLst>
          </p:cNvPr>
          <p:cNvGrpSpPr/>
          <p:nvPr/>
        </p:nvGrpSpPr>
        <p:grpSpPr>
          <a:xfrm>
            <a:off x="916743" y="7803392"/>
            <a:ext cx="855664" cy="570413"/>
            <a:chOff x="1043596" y="9706214"/>
            <a:chExt cx="647668" cy="431756"/>
          </a:xfrm>
        </p:grpSpPr>
        <p:sp>
          <p:nvSpPr>
            <p:cNvPr id="9850" name="Freeform 9849">
              <a:extLst>
                <a:ext uri="{FF2B5EF4-FFF2-40B4-BE49-F238E27FC236}">
                  <a16:creationId xmlns:a16="http://schemas.microsoft.com/office/drawing/2014/main" id="{831E75F0-31E9-5ECB-C4FC-F5C44783E9A8}"/>
                </a:ext>
              </a:extLst>
            </p:cNvPr>
            <p:cNvSpPr/>
            <p:nvPr/>
          </p:nvSpPr>
          <p:spPr>
            <a:xfrm>
              <a:off x="1043596" y="9706214"/>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10338C"/>
            </a:solidFill>
            <a:ln w="1262" cap="flat">
              <a:noFill/>
              <a:prstDash val="solid"/>
              <a:miter/>
            </a:ln>
          </p:spPr>
          <p:txBody>
            <a:bodyPr rtlCol="0" anchor="ctr"/>
            <a:lstStyle/>
            <a:p>
              <a:endParaRPr lang="en-QA"/>
            </a:p>
          </p:txBody>
        </p:sp>
        <p:sp>
          <p:nvSpPr>
            <p:cNvPr id="9851" name="Freeform 9850">
              <a:extLst>
                <a:ext uri="{FF2B5EF4-FFF2-40B4-BE49-F238E27FC236}">
                  <a16:creationId xmlns:a16="http://schemas.microsoft.com/office/drawing/2014/main" id="{238B6D2C-BBBB-AC3B-E8AA-CB07C4DAA089}"/>
                </a:ext>
              </a:extLst>
            </p:cNvPr>
            <p:cNvSpPr/>
            <p:nvPr/>
          </p:nvSpPr>
          <p:spPr>
            <a:xfrm>
              <a:off x="1043596" y="9706214"/>
              <a:ext cx="647668" cy="430909"/>
            </a:xfrm>
            <a:custGeom>
              <a:avLst/>
              <a:gdLst>
                <a:gd name="connsiteX0" fmla="*/ 647668 w 647668"/>
                <a:gd name="connsiteY0" fmla="*/ 41661 h 430909"/>
                <a:gd name="connsiteX1" fmla="*/ 120317 w 647668"/>
                <a:gd name="connsiteY1" fmla="*/ 215878 h 430909"/>
                <a:gd name="connsiteX2" fmla="*/ 647668 w 647668"/>
                <a:gd name="connsiteY2" fmla="*/ 392317 h 430909"/>
                <a:gd name="connsiteX3" fmla="*/ 647668 w 647668"/>
                <a:gd name="connsiteY3" fmla="*/ 430910 h 430909"/>
                <a:gd name="connsiteX4" fmla="*/ 0 w 647668"/>
                <a:gd name="connsiteY4" fmla="*/ 215878 h 430909"/>
                <a:gd name="connsiteX5" fmla="*/ 647668 w 647668"/>
                <a:gd name="connsiteY5" fmla="*/ 0 h 430909"/>
                <a:gd name="connsiteX6" fmla="*/ 647668 w 647668"/>
                <a:gd name="connsiteY6" fmla="*/ 41661 h 430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668" h="430909">
                  <a:moveTo>
                    <a:pt x="647668" y="41661"/>
                  </a:moveTo>
                  <a:lnTo>
                    <a:pt x="120317" y="215878"/>
                  </a:lnTo>
                  <a:lnTo>
                    <a:pt x="647668" y="392317"/>
                  </a:lnTo>
                  <a:lnTo>
                    <a:pt x="647668" y="430910"/>
                  </a:lnTo>
                  <a:lnTo>
                    <a:pt x="0" y="215878"/>
                  </a:lnTo>
                  <a:lnTo>
                    <a:pt x="647668" y="0"/>
                  </a:lnTo>
                  <a:lnTo>
                    <a:pt x="647668" y="41661"/>
                  </a:lnTo>
                  <a:close/>
                </a:path>
              </a:pathLst>
            </a:custGeom>
            <a:solidFill>
              <a:srgbClr val="D80027"/>
            </a:solidFill>
            <a:ln w="1262" cap="flat">
              <a:noFill/>
              <a:prstDash val="solid"/>
              <a:miter/>
            </a:ln>
          </p:spPr>
          <p:txBody>
            <a:bodyPr rtlCol="0" anchor="ctr"/>
            <a:lstStyle/>
            <a:p>
              <a:endParaRPr lang="en-QA"/>
            </a:p>
          </p:txBody>
        </p:sp>
        <p:sp>
          <p:nvSpPr>
            <p:cNvPr id="9852" name="Freeform 9851">
              <a:extLst>
                <a:ext uri="{FF2B5EF4-FFF2-40B4-BE49-F238E27FC236}">
                  <a16:creationId xmlns:a16="http://schemas.microsoft.com/office/drawing/2014/main" id="{042CE61E-0615-3847-6504-A4A7DB402D64}"/>
                </a:ext>
              </a:extLst>
            </p:cNvPr>
            <p:cNvSpPr/>
            <p:nvPr/>
          </p:nvSpPr>
          <p:spPr>
            <a:xfrm>
              <a:off x="1146768" y="9744087"/>
              <a:ext cx="544495" cy="355706"/>
            </a:xfrm>
            <a:custGeom>
              <a:avLst/>
              <a:gdLst>
                <a:gd name="connsiteX0" fmla="*/ 544496 w 544495"/>
                <a:gd name="connsiteY0" fmla="*/ 324675 h 355706"/>
                <a:gd name="connsiteX1" fmla="*/ 544496 w 544495"/>
                <a:gd name="connsiteY1" fmla="*/ 355706 h 355706"/>
                <a:gd name="connsiteX2" fmla="*/ 0 w 544495"/>
                <a:gd name="connsiteY2" fmla="*/ 178005 h 355706"/>
                <a:gd name="connsiteX3" fmla="*/ 544496 w 544495"/>
                <a:gd name="connsiteY3" fmla="*/ 0 h 355706"/>
                <a:gd name="connsiteX4" fmla="*/ 544496 w 544495"/>
                <a:gd name="connsiteY4" fmla="*/ 30500 h 3557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495" h="355706">
                  <a:moveTo>
                    <a:pt x="544496" y="324675"/>
                  </a:moveTo>
                  <a:lnTo>
                    <a:pt x="544496" y="355706"/>
                  </a:lnTo>
                  <a:lnTo>
                    <a:pt x="0" y="178005"/>
                  </a:lnTo>
                  <a:lnTo>
                    <a:pt x="544496" y="0"/>
                  </a:lnTo>
                  <a:lnTo>
                    <a:pt x="544496" y="30500"/>
                  </a:lnTo>
                </a:path>
              </a:pathLst>
            </a:custGeom>
            <a:solidFill>
              <a:srgbClr val="FFFFFF"/>
            </a:solidFill>
            <a:ln w="1262" cap="flat">
              <a:noFill/>
              <a:prstDash val="solid"/>
              <a:miter/>
            </a:ln>
          </p:spPr>
          <p:txBody>
            <a:bodyPr rtlCol="0" anchor="ctr"/>
            <a:lstStyle/>
            <a:p>
              <a:endParaRPr lang="en-QA"/>
            </a:p>
          </p:txBody>
        </p:sp>
        <p:sp>
          <p:nvSpPr>
            <p:cNvPr id="9853" name="Freeform 9852">
              <a:extLst>
                <a:ext uri="{FF2B5EF4-FFF2-40B4-BE49-F238E27FC236}">
                  <a16:creationId xmlns:a16="http://schemas.microsoft.com/office/drawing/2014/main" id="{EB79DCFF-818A-FA69-2249-7205A09B6C52}"/>
                </a:ext>
              </a:extLst>
            </p:cNvPr>
            <p:cNvSpPr/>
            <p:nvPr/>
          </p:nvSpPr>
          <p:spPr>
            <a:xfrm>
              <a:off x="1444936" y="9782996"/>
              <a:ext cx="209185" cy="212166"/>
            </a:xfrm>
            <a:custGeom>
              <a:avLst/>
              <a:gdLst>
                <a:gd name="connsiteX0" fmla="*/ 200853 w 209185"/>
                <a:gd name="connsiteY0" fmla="*/ 100226 h 212166"/>
                <a:gd name="connsiteX1" fmla="*/ 173217 w 209185"/>
                <a:gd name="connsiteY1" fmla="*/ 113708 h 212166"/>
                <a:gd name="connsiteX2" fmla="*/ 169202 w 209185"/>
                <a:gd name="connsiteY2" fmla="*/ 94368 h 212166"/>
                <a:gd name="connsiteX3" fmla="*/ 208579 w 209185"/>
                <a:gd name="connsiteY3" fmla="*/ 56785 h 212166"/>
                <a:gd name="connsiteX4" fmla="*/ 191220 w 209185"/>
                <a:gd name="connsiteY4" fmla="*/ 0 h 212166"/>
                <a:gd name="connsiteX5" fmla="*/ 49415 w 209185"/>
                <a:gd name="connsiteY5" fmla="*/ 70469 h 212166"/>
                <a:gd name="connsiteX6" fmla="*/ 40779 w 209185"/>
                <a:gd name="connsiteY6" fmla="*/ 116877 h 212166"/>
                <a:gd name="connsiteX7" fmla="*/ 505 w 209185"/>
                <a:gd name="connsiteY7" fmla="*/ 152970 h 212166"/>
                <a:gd name="connsiteX8" fmla="*/ 0 w 209185"/>
                <a:gd name="connsiteY8" fmla="*/ 196146 h 212166"/>
                <a:gd name="connsiteX9" fmla="*/ 43291 w 209185"/>
                <a:gd name="connsiteY9" fmla="*/ 167413 h 212166"/>
                <a:gd name="connsiteX10" fmla="*/ 128170 w 209185"/>
                <a:gd name="connsiteY10" fmla="*/ 164054 h 212166"/>
                <a:gd name="connsiteX11" fmla="*/ 126264 w 209185"/>
                <a:gd name="connsiteY11" fmla="*/ 212167 h 212166"/>
                <a:gd name="connsiteX12" fmla="*/ 154329 w 209185"/>
                <a:gd name="connsiteY12" fmla="*/ 212167 h 212166"/>
                <a:gd name="connsiteX13" fmla="*/ 169353 w 209185"/>
                <a:gd name="connsiteY13" fmla="*/ 155811 h 212166"/>
                <a:gd name="connsiteX14" fmla="*/ 209185 w 209185"/>
                <a:gd name="connsiteY14" fmla="*/ 124742 h 212166"/>
                <a:gd name="connsiteX15" fmla="*/ 200853 w 209185"/>
                <a:gd name="connsiteY15" fmla="*/ 100226 h 212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9185" h="212166">
                  <a:moveTo>
                    <a:pt x="200853" y="100226"/>
                  </a:moveTo>
                  <a:lnTo>
                    <a:pt x="173217" y="113708"/>
                  </a:lnTo>
                  <a:lnTo>
                    <a:pt x="169202" y="94368"/>
                  </a:lnTo>
                  <a:lnTo>
                    <a:pt x="208579" y="56785"/>
                  </a:lnTo>
                  <a:cubicBezTo>
                    <a:pt x="208579" y="56785"/>
                    <a:pt x="196687" y="5466"/>
                    <a:pt x="191220" y="0"/>
                  </a:cubicBezTo>
                  <a:lnTo>
                    <a:pt x="49415" y="70469"/>
                  </a:lnTo>
                  <a:lnTo>
                    <a:pt x="40779" y="116877"/>
                  </a:lnTo>
                  <a:lnTo>
                    <a:pt x="505" y="152970"/>
                  </a:lnTo>
                  <a:lnTo>
                    <a:pt x="0" y="196146"/>
                  </a:lnTo>
                  <a:lnTo>
                    <a:pt x="43291" y="167413"/>
                  </a:lnTo>
                  <a:lnTo>
                    <a:pt x="128170" y="164054"/>
                  </a:lnTo>
                  <a:lnTo>
                    <a:pt x="126264" y="212167"/>
                  </a:lnTo>
                  <a:lnTo>
                    <a:pt x="154329" y="212167"/>
                  </a:lnTo>
                  <a:lnTo>
                    <a:pt x="169353" y="155811"/>
                  </a:lnTo>
                  <a:lnTo>
                    <a:pt x="209185" y="124742"/>
                  </a:lnTo>
                  <a:lnTo>
                    <a:pt x="200853" y="100226"/>
                  </a:lnTo>
                  <a:close/>
                </a:path>
              </a:pathLst>
            </a:custGeom>
            <a:solidFill>
              <a:srgbClr val="A2001D"/>
            </a:solidFill>
            <a:ln w="1262" cap="flat">
              <a:noFill/>
              <a:prstDash val="solid"/>
              <a:miter/>
            </a:ln>
          </p:spPr>
          <p:txBody>
            <a:bodyPr rtlCol="0" anchor="ctr"/>
            <a:lstStyle/>
            <a:p>
              <a:endParaRPr lang="en-QA"/>
            </a:p>
          </p:txBody>
        </p:sp>
        <p:sp>
          <p:nvSpPr>
            <p:cNvPr id="9854" name="Freeform 9853">
              <a:extLst>
                <a:ext uri="{FF2B5EF4-FFF2-40B4-BE49-F238E27FC236}">
                  <a16:creationId xmlns:a16="http://schemas.microsoft.com/office/drawing/2014/main" id="{AD028599-11C9-9599-255D-8C4787ACD1A1}"/>
                </a:ext>
              </a:extLst>
            </p:cNvPr>
            <p:cNvSpPr/>
            <p:nvPr/>
          </p:nvSpPr>
          <p:spPr>
            <a:xfrm>
              <a:off x="1416857" y="9979142"/>
              <a:ext cx="210460" cy="28051"/>
            </a:xfrm>
            <a:custGeom>
              <a:avLst/>
              <a:gdLst>
                <a:gd name="connsiteX0" fmla="*/ 28078 w 210460"/>
                <a:gd name="connsiteY0" fmla="*/ 28051 h 28051"/>
                <a:gd name="connsiteX1" fmla="*/ 0 w 210460"/>
                <a:gd name="connsiteY1" fmla="*/ 14026 h 28051"/>
                <a:gd name="connsiteX2" fmla="*/ 28078 w 210460"/>
                <a:gd name="connsiteY2" fmla="*/ 0 h 28051"/>
                <a:gd name="connsiteX3" fmla="*/ 210461 w 210460"/>
                <a:gd name="connsiteY3" fmla="*/ 0 h 28051"/>
                <a:gd name="connsiteX4" fmla="*/ 210461 w 210460"/>
                <a:gd name="connsiteY4" fmla="*/ 28051 h 28051"/>
                <a:gd name="connsiteX5" fmla="*/ 28078 w 210460"/>
                <a:gd name="connsiteY5" fmla="*/ 28051 h 28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460" h="28051">
                  <a:moveTo>
                    <a:pt x="28078" y="28051"/>
                  </a:moveTo>
                  <a:lnTo>
                    <a:pt x="0" y="14026"/>
                  </a:lnTo>
                  <a:lnTo>
                    <a:pt x="28078" y="0"/>
                  </a:lnTo>
                  <a:lnTo>
                    <a:pt x="210461" y="0"/>
                  </a:lnTo>
                  <a:lnTo>
                    <a:pt x="210461" y="28051"/>
                  </a:lnTo>
                  <a:lnTo>
                    <a:pt x="28078" y="28051"/>
                  </a:lnTo>
                  <a:close/>
                </a:path>
              </a:pathLst>
            </a:custGeom>
            <a:solidFill>
              <a:srgbClr val="EFC100"/>
            </a:solidFill>
            <a:ln w="1262" cap="flat">
              <a:noFill/>
              <a:prstDash val="solid"/>
              <a:miter/>
            </a:ln>
          </p:spPr>
          <p:txBody>
            <a:bodyPr rtlCol="0" anchor="ctr"/>
            <a:lstStyle/>
            <a:p>
              <a:endParaRPr lang="en-QA"/>
            </a:p>
          </p:txBody>
        </p:sp>
        <p:sp>
          <p:nvSpPr>
            <p:cNvPr id="9855" name="Freeform 9854">
              <a:extLst>
                <a:ext uri="{FF2B5EF4-FFF2-40B4-BE49-F238E27FC236}">
                  <a16:creationId xmlns:a16="http://schemas.microsoft.com/office/drawing/2014/main" id="{78DF5354-9C2C-83D9-1C1B-3264EB71049F}"/>
                </a:ext>
              </a:extLst>
            </p:cNvPr>
            <p:cNvSpPr/>
            <p:nvPr/>
          </p:nvSpPr>
          <p:spPr>
            <a:xfrm>
              <a:off x="1415445" y="9978511"/>
              <a:ext cx="212504" cy="29313"/>
            </a:xfrm>
            <a:custGeom>
              <a:avLst/>
              <a:gdLst>
                <a:gd name="connsiteX0" fmla="*/ 29342 w 212504"/>
                <a:gd name="connsiteY0" fmla="*/ 0 h 29313"/>
                <a:gd name="connsiteX1" fmla="*/ 212505 w 212504"/>
                <a:gd name="connsiteY1" fmla="*/ 0 h 29313"/>
                <a:gd name="connsiteX2" fmla="*/ 212505 w 212504"/>
                <a:gd name="connsiteY2" fmla="*/ 29314 h 29313"/>
                <a:gd name="connsiteX3" fmla="*/ 29342 w 212504"/>
                <a:gd name="connsiteY3" fmla="*/ 29314 h 29313"/>
                <a:gd name="connsiteX4" fmla="*/ 0 w 212504"/>
                <a:gd name="connsiteY4" fmla="*/ 14657 h 29313"/>
                <a:gd name="connsiteX5" fmla="*/ 29342 w 212504"/>
                <a:gd name="connsiteY5" fmla="*/ 0 h 29313"/>
                <a:gd name="connsiteX6" fmla="*/ 29640 w 212504"/>
                <a:gd name="connsiteY6" fmla="*/ 1262 h 29313"/>
                <a:gd name="connsiteX7" fmla="*/ 2825 w 212504"/>
                <a:gd name="connsiteY7" fmla="*/ 14657 h 29313"/>
                <a:gd name="connsiteX8" fmla="*/ 29640 w 212504"/>
                <a:gd name="connsiteY8" fmla="*/ 28051 h 29313"/>
                <a:gd name="connsiteX9" fmla="*/ 211242 w 212504"/>
                <a:gd name="connsiteY9" fmla="*/ 28051 h 29313"/>
                <a:gd name="connsiteX10" fmla="*/ 211242 w 212504"/>
                <a:gd name="connsiteY10" fmla="*/ 1262 h 29313"/>
                <a:gd name="connsiteX11" fmla="*/ 29640 w 212504"/>
                <a:gd name="connsiteY11" fmla="*/ 1262 h 2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2504" h="29313">
                  <a:moveTo>
                    <a:pt x="29342" y="0"/>
                  </a:moveTo>
                  <a:lnTo>
                    <a:pt x="212505" y="0"/>
                  </a:lnTo>
                  <a:lnTo>
                    <a:pt x="212505" y="29314"/>
                  </a:lnTo>
                  <a:lnTo>
                    <a:pt x="29342" y="29314"/>
                  </a:lnTo>
                  <a:lnTo>
                    <a:pt x="0" y="14657"/>
                  </a:lnTo>
                  <a:lnTo>
                    <a:pt x="29342" y="0"/>
                  </a:lnTo>
                  <a:close/>
                  <a:moveTo>
                    <a:pt x="29640" y="1262"/>
                  </a:moveTo>
                  <a:lnTo>
                    <a:pt x="2825" y="14657"/>
                  </a:lnTo>
                  <a:lnTo>
                    <a:pt x="29640" y="28051"/>
                  </a:lnTo>
                  <a:lnTo>
                    <a:pt x="211242" y="28051"/>
                  </a:lnTo>
                  <a:lnTo>
                    <a:pt x="211242" y="1262"/>
                  </a:lnTo>
                  <a:lnTo>
                    <a:pt x="29640" y="1262"/>
                  </a:lnTo>
                  <a:close/>
                </a:path>
              </a:pathLst>
            </a:custGeom>
            <a:solidFill>
              <a:srgbClr val="231F20"/>
            </a:solidFill>
            <a:ln w="1262" cap="flat">
              <a:noFill/>
              <a:prstDash val="solid"/>
              <a:miter/>
            </a:ln>
          </p:spPr>
          <p:txBody>
            <a:bodyPr rtlCol="0" anchor="ctr"/>
            <a:lstStyle/>
            <a:p>
              <a:endParaRPr lang="en-QA"/>
            </a:p>
          </p:txBody>
        </p:sp>
      </p:grpSp>
      <p:grpSp>
        <p:nvGrpSpPr>
          <p:cNvPr id="9856" name="Graphic 2">
            <a:extLst>
              <a:ext uri="{FF2B5EF4-FFF2-40B4-BE49-F238E27FC236}">
                <a16:creationId xmlns:a16="http://schemas.microsoft.com/office/drawing/2014/main" id="{69FD92F8-C205-576D-FD07-823215D00EE5}"/>
              </a:ext>
            </a:extLst>
          </p:cNvPr>
          <p:cNvGrpSpPr/>
          <p:nvPr/>
        </p:nvGrpSpPr>
        <p:grpSpPr>
          <a:xfrm>
            <a:off x="916743" y="6732616"/>
            <a:ext cx="853996" cy="570413"/>
            <a:chOff x="1043596" y="8895724"/>
            <a:chExt cx="646405" cy="431756"/>
          </a:xfrm>
        </p:grpSpPr>
        <p:sp>
          <p:nvSpPr>
            <p:cNvPr id="9857" name="Freeform 9856">
              <a:extLst>
                <a:ext uri="{FF2B5EF4-FFF2-40B4-BE49-F238E27FC236}">
                  <a16:creationId xmlns:a16="http://schemas.microsoft.com/office/drawing/2014/main" id="{E6BF6D8B-38CA-3542-B131-C6D0BC5774AB}"/>
                </a:ext>
              </a:extLst>
            </p:cNvPr>
            <p:cNvSpPr/>
            <p:nvPr/>
          </p:nvSpPr>
          <p:spPr>
            <a:xfrm>
              <a:off x="1043596" y="8895724"/>
              <a:ext cx="646405" cy="431756"/>
            </a:xfrm>
            <a:custGeom>
              <a:avLst/>
              <a:gdLst>
                <a:gd name="connsiteX0" fmla="*/ 0 w 646405"/>
                <a:gd name="connsiteY0" fmla="*/ 0 h 431756"/>
                <a:gd name="connsiteX1" fmla="*/ 646406 w 646405"/>
                <a:gd name="connsiteY1" fmla="*/ 0 h 431756"/>
                <a:gd name="connsiteX2" fmla="*/ 646406 w 646405"/>
                <a:gd name="connsiteY2" fmla="*/ 431756 h 431756"/>
                <a:gd name="connsiteX3" fmla="*/ 0 w 646405"/>
                <a:gd name="connsiteY3" fmla="*/ 431756 h 431756"/>
                <a:gd name="connsiteX4" fmla="*/ 0 w 646405"/>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405" h="431756">
                  <a:moveTo>
                    <a:pt x="0" y="0"/>
                  </a:moveTo>
                  <a:lnTo>
                    <a:pt x="646406" y="0"/>
                  </a:lnTo>
                  <a:lnTo>
                    <a:pt x="646406" y="431756"/>
                  </a:lnTo>
                  <a:lnTo>
                    <a:pt x="0" y="431756"/>
                  </a:lnTo>
                  <a:lnTo>
                    <a:pt x="0" y="0"/>
                  </a:lnTo>
                  <a:close/>
                </a:path>
              </a:pathLst>
            </a:custGeom>
            <a:solidFill>
              <a:srgbClr val="FFFFFF"/>
            </a:solidFill>
            <a:ln w="1262" cap="flat">
              <a:noFill/>
              <a:prstDash val="solid"/>
              <a:miter/>
            </a:ln>
          </p:spPr>
          <p:txBody>
            <a:bodyPr rtlCol="0" anchor="ctr"/>
            <a:lstStyle/>
            <a:p>
              <a:endParaRPr lang="en-QA"/>
            </a:p>
          </p:txBody>
        </p:sp>
        <p:sp>
          <p:nvSpPr>
            <p:cNvPr id="9858" name="Freeform 9857">
              <a:extLst>
                <a:ext uri="{FF2B5EF4-FFF2-40B4-BE49-F238E27FC236}">
                  <a16:creationId xmlns:a16="http://schemas.microsoft.com/office/drawing/2014/main" id="{7C5A6B0A-FB25-53DE-B366-EDB43D23BE47}"/>
                </a:ext>
              </a:extLst>
            </p:cNvPr>
            <p:cNvSpPr/>
            <p:nvPr/>
          </p:nvSpPr>
          <p:spPr>
            <a:xfrm>
              <a:off x="1043596" y="8895724"/>
              <a:ext cx="646405" cy="431756"/>
            </a:xfrm>
            <a:custGeom>
              <a:avLst/>
              <a:gdLst>
                <a:gd name="connsiteX0" fmla="*/ 0 w 646405"/>
                <a:gd name="connsiteY0" fmla="*/ 0 h 431756"/>
                <a:gd name="connsiteX1" fmla="*/ 646406 w 646405"/>
                <a:gd name="connsiteY1" fmla="*/ 0 h 431756"/>
                <a:gd name="connsiteX2" fmla="*/ 646406 w 646405"/>
                <a:gd name="connsiteY2" fmla="*/ 143919 h 431756"/>
                <a:gd name="connsiteX3" fmla="*/ 0 w 646405"/>
                <a:gd name="connsiteY3" fmla="*/ 143919 h 431756"/>
                <a:gd name="connsiteX4" fmla="*/ 0 w 646405"/>
                <a:gd name="connsiteY4" fmla="*/ 0 h 431756"/>
                <a:gd name="connsiteX5" fmla="*/ 0 w 646405"/>
                <a:gd name="connsiteY5" fmla="*/ 287837 h 431756"/>
                <a:gd name="connsiteX6" fmla="*/ 646406 w 646405"/>
                <a:gd name="connsiteY6" fmla="*/ 287837 h 431756"/>
                <a:gd name="connsiteX7" fmla="*/ 646406 w 646405"/>
                <a:gd name="connsiteY7" fmla="*/ 431756 h 431756"/>
                <a:gd name="connsiteX8" fmla="*/ 0 w 646405"/>
                <a:gd name="connsiteY8" fmla="*/ 431756 h 431756"/>
                <a:gd name="connsiteX9" fmla="*/ 0 w 646405"/>
                <a:gd name="connsiteY9" fmla="*/ 287837 h 43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6405" h="431756">
                  <a:moveTo>
                    <a:pt x="0" y="0"/>
                  </a:moveTo>
                  <a:lnTo>
                    <a:pt x="646406" y="0"/>
                  </a:lnTo>
                  <a:lnTo>
                    <a:pt x="646406" y="143919"/>
                  </a:lnTo>
                  <a:lnTo>
                    <a:pt x="0" y="143919"/>
                  </a:lnTo>
                  <a:lnTo>
                    <a:pt x="0" y="0"/>
                  </a:lnTo>
                  <a:close/>
                  <a:moveTo>
                    <a:pt x="0" y="287837"/>
                  </a:moveTo>
                  <a:lnTo>
                    <a:pt x="646406" y="287837"/>
                  </a:lnTo>
                  <a:lnTo>
                    <a:pt x="646406" y="431756"/>
                  </a:lnTo>
                  <a:lnTo>
                    <a:pt x="0" y="431756"/>
                  </a:lnTo>
                  <a:lnTo>
                    <a:pt x="0" y="287837"/>
                  </a:lnTo>
                  <a:close/>
                </a:path>
              </a:pathLst>
            </a:custGeom>
            <a:solidFill>
              <a:srgbClr val="338AF3"/>
            </a:solidFill>
            <a:ln w="1262" cap="flat">
              <a:noFill/>
              <a:prstDash val="solid"/>
              <a:miter/>
            </a:ln>
          </p:spPr>
          <p:txBody>
            <a:bodyPr rtlCol="0" anchor="ctr"/>
            <a:lstStyle/>
            <a:p>
              <a:endParaRPr lang="en-QA"/>
            </a:p>
          </p:txBody>
        </p:sp>
        <p:sp>
          <p:nvSpPr>
            <p:cNvPr id="9859" name="Freeform 9858">
              <a:extLst>
                <a:ext uri="{FF2B5EF4-FFF2-40B4-BE49-F238E27FC236}">
                  <a16:creationId xmlns:a16="http://schemas.microsoft.com/office/drawing/2014/main" id="{952F3F12-4A62-AD76-0534-8F37A2A7151A}"/>
                </a:ext>
              </a:extLst>
            </p:cNvPr>
            <p:cNvSpPr/>
            <p:nvPr/>
          </p:nvSpPr>
          <p:spPr>
            <a:xfrm>
              <a:off x="1316929" y="9061105"/>
              <a:ext cx="101000" cy="100995"/>
            </a:xfrm>
            <a:custGeom>
              <a:avLst/>
              <a:gdLst>
                <a:gd name="connsiteX0" fmla="*/ 50500 w 101000"/>
                <a:gd name="connsiteY0" fmla="*/ 100996 h 100995"/>
                <a:gd name="connsiteX1" fmla="*/ 101001 w 101000"/>
                <a:gd name="connsiteY1" fmla="*/ 50498 h 100995"/>
                <a:gd name="connsiteX2" fmla="*/ 50500 w 101000"/>
                <a:gd name="connsiteY2" fmla="*/ 0 h 100995"/>
                <a:gd name="connsiteX3" fmla="*/ 0 w 101000"/>
                <a:gd name="connsiteY3" fmla="*/ 50498 h 100995"/>
                <a:gd name="connsiteX4" fmla="*/ 50500 w 101000"/>
                <a:gd name="connsiteY4" fmla="*/ 100996 h 100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00" h="100995">
                  <a:moveTo>
                    <a:pt x="50500" y="100996"/>
                  </a:moveTo>
                  <a:cubicBezTo>
                    <a:pt x="78391" y="100996"/>
                    <a:pt x="101001" y="78397"/>
                    <a:pt x="101001" y="50498"/>
                  </a:cubicBezTo>
                  <a:cubicBezTo>
                    <a:pt x="101001" y="22610"/>
                    <a:pt x="78391" y="0"/>
                    <a:pt x="50500" y="0"/>
                  </a:cubicBezTo>
                  <a:cubicBezTo>
                    <a:pt x="22610" y="0"/>
                    <a:pt x="0" y="22610"/>
                    <a:pt x="0" y="50498"/>
                  </a:cubicBezTo>
                  <a:cubicBezTo>
                    <a:pt x="0" y="78397"/>
                    <a:pt x="22610" y="100996"/>
                    <a:pt x="50500" y="100996"/>
                  </a:cubicBezTo>
                  <a:close/>
                </a:path>
              </a:pathLst>
            </a:custGeom>
            <a:solidFill>
              <a:srgbClr val="FFDA44"/>
            </a:solidFill>
            <a:ln w="1262" cap="flat">
              <a:noFill/>
              <a:prstDash val="solid"/>
              <a:miter/>
            </a:ln>
          </p:spPr>
          <p:txBody>
            <a:bodyPr rtlCol="0" anchor="ctr"/>
            <a:lstStyle/>
            <a:p>
              <a:endParaRPr lang="en-QA"/>
            </a:p>
          </p:txBody>
        </p:sp>
        <p:sp>
          <p:nvSpPr>
            <p:cNvPr id="9860" name="Freeform 9859">
              <a:extLst>
                <a:ext uri="{FF2B5EF4-FFF2-40B4-BE49-F238E27FC236}">
                  <a16:creationId xmlns:a16="http://schemas.microsoft.com/office/drawing/2014/main" id="{51146473-A6B3-ED9E-099D-030BA0FAD600}"/>
                </a:ext>
              </a:extLst>
            </p:cNvPr>
            <p:cNvSpPr/>
            <p:nvPr/>
          </p:nvSpPr>
          <p:spPr>
            <a:xfrm>
              <a:off x="1313773" y="9057949"/>
              <a:ext cx="107313" cy="107307"/>
            </a:xfrm>
            <a:custGeom>
              <a:avLst/>
              <a:gdLst>
                <a:gd name="connsiteX0" fmla="*/ 53657 w 107313"/>
                <a:gd name="connsiteY0" fmla="*/ 6312 h 107307"/>
                <a:gd name="connsiteX1" fmla="*/ 6313 w 107313"/>
                <a:gd name="connsiteY1" fmla="*/ 53654 h 107307"/>
                <a:gd name="connsiteX2" fmla="*/ 53657 w 107313"/>
                <a:gd name="connsiteY2" fmla="*/ 100996 h 107307"/>
                <a:gd name="connsiteX3" fmla="*/ 101001 w 107313"/>
                <a:gd name="connsiteY3" fmla="*/ 53654 h 107307"/>
                <a:gd name="connsiteX4" fmla="*/ 53657 w 107313"/>
                <a:gd name="connsiteY4" fmla="*/ 6312 h 107307"/>
                <a:gd name="connsiteX5" fmla="*/ 0 w 107313"/>
                <a:gd name="connsiteY5" fmla="*/ 53654 h 107307"/>
                <a:gd name="connsiteX6" fmla="*/ 53657 w 107313"/>
                <a:gd name="connsiteY6" fmla="*/ 0 h 107307"/>
                <a:gd name="connsiteX7" fmla="*/ 107313 w 107313"/>
                <a:gd name="connsiteY7" fmla="*/ 53654 h 107307"/>
                <a:gd name="connsiteX8" fmla="*/ 53657 w 107313"/>
                <a:gd name="connsiteY8" fmla="*/ 107308 h 107307"/>
                <a:gd name="connsiteX9" fmla="*/ 0 w 107313"/>
                <a:gd name="connsiteY9" fmla="*/ 53654 h 107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313" h="107307">
                  <a:moveTo>
                    <a:pt x="53657" y="6312"/>
                  </a:moveTo>
                  <a:cubicBezTo>
                    <a:pt x="27509" y="6312"/>
                    <a:pt x="6313" y="27508"/>
                    <a:pt x="6313" y="53654"/>
                  </a:cubicBezTo>
                  <a:cubicBezTo>
                    <a:pt x="6313" y="79799"/>
                    <a:pt x="27509" y="100996"/>
                    <a:pt x="53657" y="100996"/>
                  </a:cubicBezTo>
                  <a:cubicBezTo>
                    <a:pt x="79805" y="100996"/>
                    <a:pt x="101001" y="79799"/>
                    <a:pt x="101001" y="53654"/>
                  </a:cubicBezTo>
                  <a:cubicBezTo>
                    <a:pt x="101001" y="27508"/>
                    <a:pt x="79805" y="6312"/>
                    <a:pt x="53657" y="6312"/>
                  </a:cubicBezTo>
                  <a:close/>
                  <a:moveTo>
                    <a:pt x="0" y="53654"/>
                  </a:moveTo>
                  <a:cubicBezTo>
                    <a:pt x="0" y="24024"/>
                    <a:pt x="24023" y="0"/>
                    <a:pt x="53657" y="0"/>
                  </a:cubicBezTo>
                  <a:cubicBezTo>
                    <a:pt x="83290" y="0"/>
                    <a:pt x="107313" y="24024"/>
                    <a:pt x="107313" y="53654"/>
                  </a:cubicBezTo>
                  <a:cubicBezTo>
                    <a:pt x="107313" y="83296"/>
                    <a:pt x="83290" y="107308"/>
                    <a:pt x="53657" y="107308"/>
                  </a:cubicBezTo>
                  <a:cubicBezTo>
                    <a:pt x="24023" y="107308"/>
                    <a:pt x="0" y="83296"/>
                    <a:pt x="0" y="53654"/>
                  </a:cubicBezTo>
                  <a:close/>
                </a:path>
              </a:pathLst>
            </a:custGeom>
            <a:solidFill>
              <a:srgbClr val="D6AB00"/>
            </a:solidFill>
            <a:ln w="1262" cap="flat">
              <a:noFill/>
              <a:prstDash val="solid"/>
              <a:miter/>
            </a:ln>
          </p:spPr>
          <p:txBody>
            <a:bodyPr rtlCol="0" anchor="ctr"/>
            <a:lstStyle/>
            <a:p>
              <a:endParaRPr lang="en-QA"/>
            </a:p>
          </p:txBody>
        </p:sp>
      </p:grpSp>
      <p:grpSp>
        <p:nvGrpSpPr>
          <p:cNvPr id="9861" name="Graphic 2">
            <a:extLst>
              <a:ext uri="{FF2B5EF4-FFF2-40B4-BE49-F238E27FC236}">
                <a16:creationId xmlns:a16="http://schemas.microsoft.com/office/drawing/2014/main" id="{42F6DA9C-7B8E-88D4-24F3-9B1551E21814}"/>
              </a:ext>
            </a:extLst>
          </p:cNvPr>
          <p:cNvGrpSpPr/>
          <p:nvPr/>
        </p:nvGrpSpPr>
        <p:grpSpPr>
          <a:xfrm>
            <a:off x="916743" y="4591065"/>
            <a:ext cx="855664" cy="570413"/>
            <a:chOff x="1043596" y="7274745"/>
            <a:chExt cx="647668" cy="431756"/>
          </a:xfrm>
        </p:grpSpPr>
        <p:sp>
          <p:nvSpPr>
            <p:cNvPr id="9862" name="Freeform 9861">
              <a:extLst>
                <a:ext uri="{FF2B5EF4-FFF2-40B4-BE49-F238E27FC236}">
                  <a16:creationId xmlns:a16="http://schemas.microsoft.com/office/drawing/2014/main" id="{A3E6241B-6C8D-4AB5-4952-5D147D37E019}"/>
                </a:ext>
              </a:extLst>
            </p:cNvPr>
            <p:cNvSpPr/>
            <p:nvPr/>
          </p:nvSpPr>
          <p:spPr>
            <a:xfrm>
              <a:off x="1043596" y="7274745"/>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3A7DCE"/>
            </a:solidFill>
            <a:ln w="1262" cap="flat">
              <a:noFill/>
              <a:prstDash val="solid"/>
              <a:miter/>
            </a:ln>
          </p:spPr>
          <p:txBody>
            <a:bodyPr rtlCol="0" anchor="ctr"/>
            <a:lstStyle/>
            <a:p>
              <a:endParaRPr lang="en-QA"/>
            </a:p>
          </p:txBody>
        </p:sp>
        <p:sp>
          <p:nvSpPr>
            <p:cNvPr id="9863" name="Freeform 9862">
              <a:extLst>
                <a:ext uri="{FF2B5EF4-FFF2-40B4-BE49-F238E27FC236}">
                  <a16:creationId xmlns:a16="http://schemas.microsoft.com/office/drawing/2014/main" id="{D108B2AE-9DE4-B10A-7A83-86C14A0E8CC5}"/>
                </a:ext>
              </a:extLst>
            </p:cNvPr>
            <p:cNvSpPr/>
            <p:nvPr/>
          </p:nvSpPr>
          <p:spPr>
            <a:xfrm>
              <a:off x="1148059" y="7324371"/>
              <a:ext cx="404792" cy="349924"/>
            </a:xfrm>
            <a:custGeom>
              <a:avLst/>
              <a:gdLst>
                <a:gd name="connsiteX0" fmla="*/ 0 w 404792"/>
                <a:gd name="connsiteY0" fmla="*/ 59184 h 349924"/>
                <a:gd name="connsiteX1" fmla="*/ 78346 w 404792"/>
                <a:gd name="connsiteY1" fmla="*/ 114024 h 349924"/>
                <a:gd name="connsiteX2" fmla="*/ 125355 w 404792"/>
                <a:gd name="connsiteY2" fmla="*/ 101842 h 349924"/>
                <a:gd name="connsiteX3" fmla="*/ 145377 w 404792"/>
                <a:gd name="connsiteY3" fmla="*/ 31334 h 349924"/>
                <a:gd name="connsiteX4" fmla="*/ 198479 w 404792"/>
                <a:gd name="connsiteY4" fmla="*/ 0 h 349924"/>
                <a:gd name="connsiteX5" fmla="*/ 278567 w 404792"/>
                <a:gd name="connsiteY5" fmla="*/ 12183 h 349924"/>
                <a:gd name="connsiteX6" fmla="*/ 369971 w 404792"/>
                <a:gd name="connsiteY6" fmla="*/ 60055 h 349924"/>
                <a:gd name="connsiteX7" fmla="*/ 375194 w 404792"/>
                <a:gd name="connsiteY7" fmla="*/ 138402 h 349924"/>
                <a:gd name="connsiteX8" fmla="*/ 404793 w 404792"/>
                <a:gd name="connsiteY8" fmla="*/ 148843 h 349924"/>
                <a:gd name="connsiteX9" fmla="*/ 404793 w 404792"/>
                <a:gd name="connsiteY9" fmla="*/ 228932 h 349924"/>
                <a:gd name="connsiteX10" fmla="*/ 348208 w 404792"/>
                <a:gd name="connsiteY10" fmla="*/ 329032 h 349924"/>
                <a:gd name="connsiteX11" fmla="*/ 280308 w 404792"/>
                <a:gd name="connsiteY11" fmla="*/ 349925 h 349924"/>
                <a:gd name="connsiteX12" fmla="*/ 217630 w 404792"/>
                <a:gd name="connsiteY12" fmla="*/ 335129 h 349924"/>
                <a:gd name="connsiteX13" fmla="*/ 233299 w 404792"/>
                <a:gd name="connsiteY13" fmla="*/ 309009 h 349924"/>
                <a:gd name="connsiteX14" fmla="*/ 226335 w 404792"/>
                <a:gd name="connsiteY14" fmla="*/ 281159 h 349924"/>
                <a:gd name="connsiteX15" fmla="*/ 217630 w 404792"/>
                <a:gd name="connsiteY15" fmla="*/ 288999 h 349924"/>
                <a:gd name="connsiteX16" fmla="*/ 76605 w 404792"/>
                <a:gd name="connsiteY16" fmla="*/ 267235 h 349924"/>
                <a:gd name="connsiteX17" fmla="*/ 33950 w 404792"/>
                <a:gd name="connsiteY17" fmla="*/ 193243 h 349924"/>
                <a:gd name="connsiteX18" fmla="*/ 51360 w 404792"/>
                <a:gd name="connsiteY18" fmla="*/ 153198 h 349924"/>
                <a:gd name="connsiteX19" fmla="*/ 8705 w 404792"/>
                <a:gd name="connsiteY19" fmla="*/ 99228 h 349924"/>
                <a:gd name="connsiteX20" fmla="*/ 0 w 404792"/>
                <a:gd name="connsiteY20" fmla="*/ 59184 h 34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4792" h="349924">
                  <a:moveTo>
                    <a:pt x="0" y="59184"/>
                  </a:moveTo>
                  <a:lnTo>
                    <a:pt x="78346" y="114024"/>
                  </a:lnTo>
                  <a:lnTo>
                    <a:pt x="125355" y="101842"/>
                  </a:lnTo>
                  <a:lnTo>
                    <a:pt x="145377" y="31334"/>
                  </a:lnTo>
                  <a:lnTo>
                    <a:pt x="198479" y="0"/>
                  </a:lnTo>
                  <a:lnTo>
                    <a:pt x="278567" y="12183"/>
                  </a:lnTo>
                  <a:lnTo>
                    <a:pt x="369971" y="60055"/>
                  </a:lnTo>
                  <a:lnTo>
                    <a:pt x="375194" y="138402"/>
                  </a:lnTo>
                  <a:lnTo>
                    <a:pt x="404793" y="148843"/>
                  </a:lnTo>
                  <a:lnTo>
                    <a:pt x="404793" y="228932"/>
                  </a:lnTo>
                  <a:lnTo>
                    <a:pt x="348208" y="329032"/>
                  </a:lnTo>
                  <a:lnTo>
                    <a:pt x="280308" y="349925"/>
                  </a:lnTo>
                  <a:lnTo>
                    <a:pt x="217630" y="335129"/>
                  </a:lnTo>
                  <a:lnTo>
                    <a:pt x="233299" y="309009"/>
                  </a:lnTo>
                  <a:lnTo>
                    <a:pt x="226335" y="281159"/>
                  </a:lnTo>
                  <a:lnTo>
                    <a:pt x="217630" y="288999"/>
                  </a:lnTo>
                  <a:lnTo>
                    <a:pt x="76605" y="267235"/>
                  </a:lnTo>
                  <a:lnTo>
                    <a:pt x="33950" y="193243"/>
                  </a:lnTo>
                  <a:lnTo>
                    <a:pt x="51360" y="153198"/>
                  </a:lnTo>
                  <a:lnTo>
                    <a:pt x="8705" y="99228"/>
                  </a:lnTo>
                  <a:lnTo>
                    <a:pt x="0" y="59184"/>
                  </a:lnTo>
                  <a:close/>
                </a:path>
              </a:pathLst>
            </a:custGeom>
            <a:solidFill>
              <a:srgbClr val="FFFFFF"/>
            </a:solidFill>
            <a:ln w="1262" cap="flat">
              <a:noFill/>
              <a:prstDash val="solid"/>
              <a:miter/>
            </a:ln>
          </p:spPr>
          <p:txBody>
            <a:bodyPr rtlCol="0" anchor="ctr"/>
            <a:lstStyle/>
            <a:p>
              <a:endParaRPr lang="en-QA"/>
            </a:p>
          </p:txBody>
        </p:sp>
      </p:grpSp>
      <p:grpSp>
        <p:nvGrpSpPr>
          <p:cNvPr id="9864" name="Graphic 2">
            <a:extLst>
              <a:ext uri="{FF2B5EF4-FFF2-40B4-BE49-F238E27FC236}">
                <a16:creationId xmlns:a16="http://schemas.microsoft.com/office/drawing/2014/main" id="{CCEE44A2-FB21-E7ED-EBF8-B664F6CD8C7F}"/>
              </a:ext>
            </a:extLst>
          </p:cNvPr>
          <p:cNvGrpSpPr/>
          <p:nvPr/>
        </p:nvGrpSpPr>
        <p:grpSpPr>
          <a:xfrm>
            <a:off x="916743" y="3520289"/>
            <a:ext cx="855664" cy="570413"/>
            <a:chOff x="1043596" y="6464255"/>
            <a:chExt cx="647668" cy="431756"/>
          </a:xfrm>
        </p:grpSpPr>
        <p:sp>
          <p:nvSpPr>
            <p:cNvPr id="9865" name="Freeform 9864">
              <a:extLst>
                <a:ext uri="{FF2B5EF4-FFF2-40B4-BE49-F238E27FC236}">
                  <a16:creationId xmlns:a16="http://schemas.microsoft.com/office/drawing/2014/main" id="{6D401379-98F7-4E30-6B32-B56134E74EC6}"/>
                </a:ext>
              </a:extLst>
            </p:cNvPr>
            <p:cNvSpPr/>
            <p:nvPr/>
          </p:nvSpPr>
          <p:spPr>
            <a:xfrm>
              <a:off x="1043596" y="6680133"/>
              <a:ext cx="647668" cy="215878"/>
            </a:xfrm>
            <a:custGeom>
              <a:avLst/>
              <a:gdLst>
                <a:gd name="connsiteX0" fmla="*/ 0 w 647668"/>
                <a:gd name="connsiteY0" fmla="*/ 0 h 215878"/>
                <a:gd name="connsiteX1" fmla="*/ 647668 w 647668"/>
                <a:gd name="connsiteY1" fmla="*/ 0 h 215878"/>
                <a:gd name="connsiteX2" fmla="*/ 647668 w 647668"/>
                <a:gd name="connsiteY2" fmla="*/ 215878 h 215878"/>
                <a:gd name="connsiteX3" fmla="*/ 0 w 647668"/>
                <a:gd name="connsiteY3" fmla="*/ 215878 h 215878"/>
                <a:gd name="connsiteX4" fmla="*/ 0 w 647668"/>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78">
                  <a:moveTo>
                    <a:pt x="0" y="0"/>
                  </a:moveTo>
                  <a:lnTo>
                    <a:pt x="647668" y="0"/>
                  </a:lnTo>
                  <a:lnTo>
                    <a:pt x="647668" y="215878"/>
                  </a:lnTo>
                  <a:lnTo>
                    <a:pt x="0" y="215878"/>
                  </a:lnTo>
                  <a:lnTo>
                    <a:pt x="0" y="0"/>
                  </a:lnTo>
                  <a:close/>
                </a:path>
              </a:pathLst>
            </a:custGeom>
            <a:solidFill>
              <a:srgbClr val="000000"/>
            </a:solidFill>
            <a:ln w="1262" cap="flat">
              <a:noFill/>
              <a:prstDash val="solid"/>
              <a:miter/>
            </a:ln>
          </p:spPr>
          <p:txBody>
            <a:bodyPr rtlCol="0" anchor="ctr"/>
            <a:lstStyle/>
            <a:p>
              <a:endParaRPr lang="en-QA"/>
            </a:p>
          </p:txBody>
        </p:sp>
        <p:sp>
          <p:nvSpPr>
            <p:cNvPr id="9866" name="Freeform 9865">
              <a:extLst>
                <a:ext uri="{FF2B5EF4-FFF2-40B4-BE49-F238E27FC236}">
                  <a16:creationId xmlns:a16="http://schemas.microsoft.com/office/drawing/2014/main" id="{C656F3B5-7B1E-C383-CA1B-0FC8AC613705}"/>
                </a:ext>
              </a:extLst>
            </p:cNvPr>
            <p:cNvSpPr/>
            <p:nvPr/>
          </p:nvSpPr>
          <p:spPr>
            <a:xfrm>
              <a:off x="1043596" y="6464255"/>
              <a:ext cx="647668" cy="215878"/>
            </a:xfrm>
            <a:custGeom>
              <a:avLst/>
              <a:gdLst>
                <a:gd name="connsiteX0" fmla="*/ 0 w 647668"/>
                <a:gd name="connsiteY0" fmla="*/ 0 h 215878"/>
                <a:gd name="connsiteX1" fmla="*/ 647668 w 647668"/>
                <a:gd name="connsiteY1" fmla="*/ 0 h 215878"/>
                <a:gd name="connsiteX2" fmla="*/ 647668 w 647668"/>
                <a:gd name="connsiteY2" fmla="*/ 215878 h 215878"/>
                <a:gd name="connsiteX3" fmla="*/ 0 w 647668"/>
                <a:gd name="connsiteY3" fmla="*/ 215878 h 215878"/>
                <a:gd name="connsiteX4" fmla="*/ 0 w 647668"/>
                <a:gd name="connsiteY4" fmla="*/ 0 h 215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215878">
                  <a:moveTo>
                    <a:pt x="0" y="0"/>
                  </a:moveTo>
                  <a:lnTo>
                    <a:pt x="647668" y="0"/>
                  </a:lnTo>
                  <a:lnTo>
                    <a:pt x="647668" y="215878"/>
                  </a:lnTo>
                  <a:lnTo>
                    <a:pt x="0" y="215878"/>
                  </a:lnTo>
                  <a:lnTo>
                    <a:pt x="0" y="0"/>
                  </a:lnTo>
                  <a:close/>
                </a:path>
              </a:pathLst>
            </a:custGeom>
            <a:solidFill>
              <a:srgbClr val="D80027"/>
            </a:solidFill>
            <a:ln w="1262" cap="flat">
              <a:noFill/>
              <a:prstDash val="solid"/>
              <a:miter/>
            </a:ln>
          </p:spPr>
          <p:txBody>
            <a:bodyPr rtlCol="0" anchor="ctr"/>
            <a:lstStyle/>
            <a:p>
              <a:endParaRPr lang="en-QA"/>
            </a:p>
          </p:txBody>
        </p:sp>
        <p:sp>
          <p:nvSpPr>
            <p:cNvPr id="9867" name="Freeform 9866">
              <a:extLst>
                <a:ext uri="{FF2B5EF4-FFF2-40B4-BE49-F238E27FC236}">
                  <a16:creationId xmlns:a16="http://schemas.microsoft.com/office/drawing/2014/main" id="{A1B89A8D-7544-7AE0-8BF4-D1442681ED8F}"/>
                </a:ext>
              </a:extLst>
            </p:cNvPr>
            <p:cNvSpPr/>
            <p:nvPr/>
          </p:nvSpPr>
          <p:spPr>
            <a:xfrm>
              <a:off x="1315541" y="6531922"/>
              <a:ext cx="176751" cy="254130"/>
            </a:xfrm>
            <a:custGeom>
              <a:avLst/>
              <a:gdLst>
                <a:gd name="connsiteX0" fmla="*/ 148093 w 176751"/>
                <a:gd name="connsiteY0" fmla="*/ 103520 h 254130"/>
                <a:gd name="connsiteX1" fmla="*/ 170186 w 176751"/>
                <a:gd name="connsiteY1" fmla="*/ 92664 h 254130"/>
                <a:gd name="connsiteX2" fmla="*/ 160844 w 176751"/>
                <a:gd name="connsiteY2" fmla="*/ 68678 h 254130"/>
                <a:gd name="connsiteX3" fmla="*/ 137235 w 176751"/>
                <a:gd name="connsiteY3" fmla="*/ 76504 h 254130"/>
                <a:gd name="connsiteX4" fmla="*/ 148093 w 176751"/>
                <a:gd name="connsiteY4" fmla="*/ 103520 h 254130"/>
                <a:gd name="connsiteX5" fmla="*/ 90522 w 176751"/>
                <a:gd name="connsiteY5" fmla="*/ 32824 h 254130"/>
                <a:gd name="connsiteX6" fmla="*/ 97466 w 176751"/>
                <a:gd name="connsiteY6" fmla="*/ 9090 h 254130"/>
                <a:gd name="connsiteX7" fmla="*/ 73352 w 176751"/>
                <a:gd name="connsiteY7" fmla="*/ 0 h 254130"/>
                <a:gd name="connsiteX8" fmla="*/ 63252 w 176751"/>
                <a:gd name="connsiteY8" fmla="*/ 22724 h 254130"/>
                <a:gd name="connsiteX9" fmla="*/ 90522 w 176751"/>
                <a:gd name="connsiteY9" fmla="*/ 32824 h 254130"/>
                <a:gd name="connsiteX10" fmla="*/ 127640 w 176751"/>
                <a:gd name="connsiteY10" fmla="*/ 62113 h 254130"/>
                <a:gd name="connsiteX11" fmla="*/ 143042 w 176751"/>
                <a:gd name="connsiteY11" fmla="*/ 42797 h 254130"/>
                <a:gd name="connsiteX12" fmla="*/ 124231 w 176751"/>
                <a:gd name="connsiteY12" fmla="*/ 25249 h 254130"/>
                <a:gd name="connsiteX13" fmla="*/ 106303 w 176751"/>
                <a:gd name="connsiteY13" fmla="*/ 42418 h 254130"/>
                <a:gd name="connsiteX14" fmla="*/ 127640 w 176751"/>
                <a:gd name="connsiteY14" fmla="*/ 62113 h 254130"/>
                <a:gd name="connsiteX15" fmla="*/ 152133 w 176751"/>
                <a:gd name="connsiteY15" fmla="*/ 149095 h 254130"/>
                <a:gd name="connsiteX16" fmla="*/ 176752 w 176751"/>
                <a:gd name="connsiteY16" fmla="*/ 148085 h 254130"/>
                <a:gd name="connsiteX17" fmla="*/ 176752 w 176751"/>
                <a:gd name="connsiteY17" fmla="*/ 121195 h 254130"/>
                <a:gd name="connsiteX18" fmla="*/ 147840 w 176751"/>
                <a:gd name="connsiteY18" fmla="*/ 121447 h 254130"/>
                <a:gd name="connsiteX19" fmla="*/ 152133 w 176751"/>
                <a:gd name="connsiteY19" fmla="*/ 149095 h 254130"/>
                <a:gd name="connsiteX20" fmla="*/ 136225 w 176751"/>
                <a:gd name="connsiteY20" fmla="*/ 197194 h 254130"/>
                <a:gd name="connsiteX21" fmla="*/ 159960 w 176751"/>
                <a:gd name="connsiteY21" fmla="*/ 204138 h 254130"/>
                <a:gd name="connsiteX22" fmla="*/ 169176 w 176751"/>
                <a:gd name="connsiteY22" fmla="*/ 180151 h 254130"/>
                <a:gd name="connsiteX23" fmla="*/ 146451 w 176751"/>
                <a:gd name="connsiteY23" fmla="*/ 170052 h 254130"/>
                <a:gd name="connsiteX24" fmla="*/ 136225 w 176751"/>
                <a:gd name="connsiteY24" fmla="*/ 197194 h 254130"/>
                <a:gd name="connsiteX25" fmla="*/ 99612 w 176751"/>
                <a:gd name="connsiteY25" fmla="*/ 238097 h 254130"/>
                <a:gd name="connsiteX26" fmla="*/ 118424 w 176751"/>
                <a:gd name="connsiteY26" fmla="*/ 254131 h 254130"/>
                <a:gd name="connsiteX27" fmla="*/ 136604 w 176751"/>
                <a:gd name="connsiteY27" fmla="*/ 235951 h 254130"/>
                <a:gd name="connsiteX28" fmla="*/ 120065 w 176751"/>
                <a:gd name="connsiteY28" fmla="*/ 217393 h 254130"/>
                <a:gd name="connsiteX29" fmla="*/ 99612 w 176751"/>
                <a:gd name="connsiteY29" fmla="*/ 238097 h 254130"/>
                <a:gd name="connsiteX30" fmla="*/ 40274 w 176751"/>
                <a:gd name="connsiteY30" fmla="*/ 51634 h 254130"/>
                <a:gd name="connsiteX31" fmla="*/ 52647 w 176751"/>
                <a:gd name="connsiteY31" fmla="*/ 76757 h 254130"/>
                <a:gd name="connsiteX32" fmla="*/ 80296 w 176751"/>
                <a:gd name="connsiteY32" fmla="*/ 80923 h 254130"/>
                <a:gd name="connsiteX33" fmla="*/ 60222 w 176751"/>
                <a:gd name="connsiteY33" fmla="*/ 100491 h 254130"/>
                <a:gd name="connsiteX34" fmla="*/ 64767 w 176751"/>
                <a:gd name="connsiteY34" fmla="*/ 128138 h 254130"/>
                <a:gd name="connsiteX35" fmla="*/ 40022 w 176751"/>
                <a:gd name="connsiteY35" fmla="*/ 115009 h 254130"/>
                <a:gd name="connsiteX36" fmla="*/ 15150 w 176751"/>
                <a:gd name="connsiteY36" fmla="*/ 127886 h 254130"/>
                <a:gd name="connsiteX37" fmla="*/ 19948 w 176751"/>
                <a:gd name="connsiteY37" fmla="*/ 100239 h 254130"/>
                <a:gd name="connsiteX38" fmla="*/ 0 w 176751"/>
                <a:gd name="connsiteY38" fmla="*/ 80671 h 254130"/>
                <a:gd name="connsiteX39" fmla="*/ 27775 w 176751"/>
                <a:gd name="connsiteY39" fmla="*/ 76757 h 254130"/>
                <a:gd name="connsiteX40" fmla="*/ 40274 w 176751"/>
                <a:gd name="connsiteY40" fmla="*/ 51634 h 25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6751" h="254130">
                  <a:moveTo>
                    <a:pt x="148093" y="103520"/>
                  </a:moveTo>
                  <a:lnTo>
                    <a:pt x="170186" y="92664"/>
                  </a:lnTo>
                  <a:lnTo>
                    <a:pt x="160844" y="68678"/>
                  </a:lnTo>
                  <a:lnTo>
                    <a:pt x="137235" y="76504"/>
                  </a:lnTo>
                  <a:lnTo>
                    <a:pt x="148093" y="103520"/>
                  </a:lnTo>
                  <a:close/>
                  <a:moveTo>
                    <a:pt x="90522" y="32824"/>
                  </a:moveTo>
                  <a:lnTo>
                    <a:pt x="97466" y="9090"/>
                  </a:lnTo>
                  <a:lnTo>
                    <a:pt x="73352" y="0"/>
                  </a:lnTo>
                  <a:lnTo>
                    <a:pt x="63252" y="22724"/>
                  </a:lnTo>
                  <a:lnTo>
                    <a:pt x="90522" y="32824"/>
                  </a:lnTo>
                  <a:close/>
                  <a:moveTo>
                    <a:pt x="127640" y="62113"/>
                  </a:moveTo>
                  <a:lnTo>
                    <a:pt x="143042" y="42797"/>
                  </a:lnTo>
                  <a:lnTo>
                    <a:pt x="124231" y="25249"/>
                  </a:lnTo>
                  <a:lnTo>
                    <a:pt x="106303" y="42418"/>
                  </a:lnTo>
                  <a:lnTo>
                    <a:pt x="127640" y="62113"/>
                  </a:lnTo>
                  <a:close/>
                  <a:moveTo>
                    <a:pt x="152133" y="149095"/>
                  </a:moveTo>
                  <a:lnTo>
                    <a:pt x="176752" y="148085"/>
                  </a:lnTo>
                  <a:lnTo>
                    <a:pt x="176752" y="121195"/>
                  </a:lnTo>
                  <a:lnTo>
                    <a:pt x="147840" y="121447"/>
                  </a:lnTo>
                  <a:lnTo>
                    <a:pt x="152133" y="149095"/>
                  </a:lnTo>
                  <a:close/>
                  <a:moveTo>
                    <a:pt x="136225" y="197194"/>
                  </a:moveTo>
                  <a:lnTo>
                    <a:pt x="159960" y="204138"/>
                  </a:lnTo>
                  <a:lnTo>
                    <a:pt x="169176" y="180151"/>
                  </a:lnTo>
                  <a:lnTo>
                    <a:pt x="146451" y="170052"/>
                  </a:lnTo>
                  <a:lnTo>
                    <a:pt x="136225" y="197194"/>
                  </a:lnTo>
                  <a:close/>
                  <a:moveTo>
                    <a:pt x="99612" y="238097"/>
                  </a:moveTo>
                  <a:lnTo>
                    <a:pt x="118424" y="254131"/>
                  </a:lnTo>
                  <a:lnTo>
                    <a:pt x="136604" y="235951"/>
                  </a:lnTo>
                  <a:lnTo>
                    <a:pt x="120065" y="217393"/>
                  </a:lnTo>
                  <a:lnTo>
                    <a:pt x="99612" y="238097"/>
                  </a:lnTo>
                  <a:close/>
                  <a:moveTo>
                    <a:pt x="40274" y="51634"/>
                  </a:moveTo>
                  <a:lnTo>
                    <a:pt x="52647" y="76757"/>
                  </a:lnTo>
                  <a:lnTo>
                    <a:pt x="80296" y="80923"/>
                  </a:lnTo>
                  <a:lnTo>
                    <a:pt x="60222" y="100491"/>
                  </a:lnTo>
                  <a:lnTo>
                    <a:pt x="64767" y="128138"/>
                  </a:lnTo>
                  <a:lnTo>
                    <a:pt x="40022" y="115009"/>
                  </a:lnTo>
                  <a:lnTo>
                    <a:pt x="15150" y="127886"/>
                  </a:lnTo>
                  <a:lnTo>
                    <a:pt x="19948" y="100239"/>
                  </a:lnTo>
                  <a:lnTo>
                    <a:pt x="0" y="80671"/>
                  </a:lnTo>
                  <a:lnTo>
                    <a:pt x="27775" y="76757"/>
                  </a:lnTo>
                  <a:lnTo>
                    <a:pt x="40274" y="51634"/>
                  </a:lnTo>
                  <a:close/>
                </a:path>
              </a:pathLst>
            </a:custGeom>
            <a:solidFill>
              <a:srgbClr val="FFDA44"/>
            </a:solidFill>
            <a:ln w="1262" cap="flat">
              <a:noFill/>
              <a:prstDash val="solid"/>
              <a:miter/>
            </a:ln>
          </p:spPr>
          <p:txBody>
            <a:bodyPr rtlCol="0" anchor="ctr"/>
            <a:lstStyle/>
            <a:p>
              <a:endParaRPr lang="en-QA"/>
            </a:p>
          </p:txBody>
        </p:sp>
        <p:sp>
          <p:nvSpPr>
            <p:cNvPr id="9868" name="Freeform 9867">
              <a:extLst>
                <a:ext uri="{FF2B5EF4-FFF2-40B4-BE49-F238E27FC236}">
                  <a16:creationId xmlns:a16="http://schemas.microsoft.com/office/drawing/2014/main" id="{9B323791-1292-945F-C5C4-E37A1B099021}"/>
                </a:ext>
              </a:extLst>
            </p:cNvPr>
            <p:cNvSpPr/>
            <p:nvPr/>
          </p:nvSpPr>
          <p:spPr>
            <a:xfrm>
              <a:off x="1246608" y="6541643"/>
              <a:ext cx="230787" cy="256654"/>
            </a:xfrm>
            <a:custGeom>
              <a:avLst/>
              <a:gdLst>
                <a:gd name="connsiteX0" fmla="*/ 113626 w 230787"/>
                <a:gd name="connsiteY0" fmla="*/ 0 h 256654"/>
                <a:gd name="connsiteX1" fmla="*/ 110217 w 230787"/>
                <a:gd name="connsiteY1" fmla="*/ 23102 h 256654"/>
                <a:gd name="connsiteX2" fmla="*/ 207431 w 230787"/>
                <a:gd name="connsiteY2" fmla="*/ 128012 h 256654"/>
                <a:gd name="connsiteX3" fmla="*/ 102137 w 230787"/>
                <a:gd name="connsiteY3" fmla="*/ 233300 h 256654"/>
                <a:gd name="connsiteX4" fmla="*/ 17549 w 230787"/>
                <a:gd name="connsiteY4" fmla="*/ 190756 h 256654"/>
                <a:gd name="connsiteX5" fmla="*/ 0 w 230787"/>
                <a:gd name="connsiteY5" fmla="*/ 206283 h 256654"/>
                <a:gd name="connsiteX6" fmla="*/ 102137 w 230787"/>
                <a:gd name="connsiteY6" fmla="*/ 256655 h 256654"/>
                <a:gd name="connsiteX7" fmla="*/ 230787 w 230787"/>
                <a:gd name="connsiteY7" fmla="*/ 128012 h 256654"/>
                <a:gd name="connsiteX8" fmla="*/ 113626 w 230787"/>
                <a:gd name="connsiteY8" fmla="*/ 0 h 256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0787" h="256654">
                  <a:moveTo>
                    <a:pt x="113626" y="0"/>
                  </a:moveTo>
                  <a:lnTo>
                    <a:pt x="110217" y="23102"/>
                  </a:lnTo>
                  <a:cubicBezTo>
                    <a:pt x="164631" y="27143"/>
                    <a:pt x="207431" y="72591"/>
                    <a:pt x="207431" y="128012"/>
                  </a:cubicBezTo>
                  <a:cubicBezTo>
                    <a:pt x="207431" y="186084"/>
                    <a:pt x="160339" y="232668"/>
                    <a:pt x="102137" y="233300"/>
                  </a:cubicBezTo>
                  <a:cubicBezTo>
                    <a:pt x="65272" y="233679"/>
                    <a:pt x="37370" y="214616"/>
                    <a:pt x="17549" y="190756"/>
                  </a:cubicBezTo>
                  <a:lnTo>
                    <a:pt x="0" y="206283"/>
                  </a:lnTo>
                  <a:cubicBezTo>
                    <a:pt x="18938" y="230270"/>
                    <a:pt x="51510" y="256655"/>
                    <a:pt x="102137" y="256655"/>
                  </a:cubicBezTo>
                  <a:cubicBezTo>
                    <a:pt x="173217" y="256655"/>
                    <a:pt x="230787" y="199088"/>
                    <a:pt x="230787" y="128012"/>
                  </a:cubicBezTo>
                  <a:cubicBezTo>
                    <a:pt x="230913" y="60850"/>
                    <a:pt x="179403" y="5681"/>
                    <a:pt x="113626" y="0"/>
                  </a:cubicBezTo>
                  <a:close/>
                </a:path>
              </a:pathLst>
            </a:custGeom>
            <a:solidFill>
              <a:srgbClr val="FFDA44"/>
            </a:solidFill>
            <a:ln w="1262" cap="flat">
              <a:noFill/>
              <a:prstDash val="solid"/>
              <a:miter/>
            </a:ln>
          </p:spPr>
          <p:txBody>
            <a:bodyPr rtlCol="0" anchor="ctr"/>
            <a:lstStyle/>
            <a:p>
              <a:endParaRPr lang="en-QA"/>
            </a:p>
          </p:txBody>
        </p:sp>
        <p:sp>
          <p:nvSpPr>
            <p:cNvPr id="9869" name="Freeform 9868">
              <a:extLst>
                <a:ext uri="{FF2B5EF4-FFF2-40B4-BE49-F238E27FC236}">
                  <a16:creationId xmlns:a16="http://schemas.microsoft.com/office/drawing/2014/main" id="{481041FA-2E17-1BCC-11FC-3D2157400836}"/>
                </a:ext>
              </a:extLst>
            </p:cNvPr>
            <p:cNvSpPr/>
            <p:nvPr/>
          </p:nvSpPr>
          <p:spPr>
            <a:xfrm>
              <a:off x="1397225" y="6746285"/>
              <a:ext cx="82378" cy="70004"/>
            </a:xfrm>
            <a:custGeom>
              <a:avLst/>
              <a:gdLst>
                <a:gd name="connsiteX0" fmla="*/ 14898 w 82378"/>
                <a:gd name="connsiteY0" fmla="*/ 0 h 70004"/>
                <a:gd name="connsiteX1" fmla="*/ 0 w 82378"/>
                <a:gd name="connsiteY1" fmla="*/ 17674 h 70004"/>
                <a:gd name="connsiteX2" fmla="*/ 67671 w 82378"/>
                <a:gd name="connsiteY2" fmla="*/ 68677 h 70004"/>
                <a:gd name="connsiteX3" fmla="*/ 79159 w 82378"/>
                <a:gd name="connsiteY3" fmla="*/ 65268 h 70004"/>
                <a:gd name="connsiteX4" fmla="*/ 80296 w 82378"/>
                <a:gd name="connsiteY4" fmla="*/ 53023 h 70004"/>
                <a:gd name="connsiteX5" fmla="*/ 14898 w 82378"/>
                <a:gd name="connsiteY5" fmla="*/ 0 h 7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78" h="70004">
                  <a:moveTo>
                    <a:pt x="14898" y="0"/>
                  </a:moveTo>
                  <a:lnTo>
                    <a:pt x="0" y="17674"/>
                  </a:lnTo>
                  <a:cubicBezTo>
                    <a:pt x="0" y="17674"/>
                    <a:pt x="65524" y="66783"/>
                    <a:pt x="67671" y="68677"/>
                  </a:cubicBezTo>
                  <a:cubicBezTo>
                    <a:pt x="69817" y="70571"/>
                    <a:pt x="74236" y="71202"/>
                    <a:pt x="79159" y="65268"/>
                  </a:cubicBezTo>
                  <a:cubicBezTo>
                    <a:pt x="83831" y="59587"/>
                    <a:pt x="82694" y="55043"/>
                    <a:pt x="80296" y="53023"/>
                  </a:cubicBezTo>
                  <a:cubicBezTo>
                    <a:pt x="77771" y="51129"/>
                    <a:pt x="14898" y="0"/>
                    <a:pt x="14898" y="0"/>
                  </a:cubicBezTo>
                  <a:close/>
                </a:path>
              </a:pathLst>
            </a:custGeom>
            <a:solidFill>
              <a:srgbClr val="000000"/>
            </a:solidFill>
            <a:ln w="1262" cap="flat">
              <a:noFill/>
              <a:prstDash val="solid"/>
              <a:miter/>
            </a:ln>
          </p:spPr>
          <p:txBody>
            <a:bodyPr rtlCol="0" anchor="ctr"/>
            <a:lstStyle/>
            <a:p>
              <a:endParaRPr lang="en-QA"/>
            </a:p>
          </p:txBody>
        </p:sp>
        <p:sp>
          <p:nvSpPr>
            <p:cNvPr id="9870" name="Freeform 9869">
              <a:extLst>
                <a:ext uri="{FF2B5EF4-FFF2-40B4-BE49-F238E27FC236}">
                  <a16:creationId xmlns:a16="http://schemas.microsoft.com/office/drawing/2014/main" id="{A6225ABD-0FAD-90C8-F390-81DDDDEF1546}"/>
                </a:ext>
              </a:extLst>
            </p:cNvPr>
            <p:cNvSpPr/>
            <p:nvPr/>
          </p:nvSpPr>
          <p:spPr>
            <a:xfrm>
              <a:off x="1254940" y="6662711"/>
              <a:ext cx="239940" cy="170368"/>
            </a:xfrm>
            <a:custGeom>
              <a:avLst/>
              <a:gdLst>
                <a:gd name="connsiteX0" fmla="*/ 48859 w 239940"/>
                <a:gd name="connsiteY0" fmla="*/ 0 h 170368"/>
                <a:gd name="connsiteX1" fmla="*/ 52394 w 239940"/>
                <a:gd name="connsiteY1" fmla="*/ 39009 h 170368"/>
                <a:gd name="connsiteX2" fmla="*/ 225232 w 239940"/>
                <a:gd name="connsiteY2" fmla="*/ 169041 h 170368"/>
                <a:gd name="connsiteX3" fmla="*/ 236721 w 239940"/>
                <a:gd name="connsiteY3" fmla="*/ 165633 h 170368"/>
                <a:gd name="connsiteX4" fmla="*/ 237857 w 239940"/>
                <a:gd name="connsiteY4" fmla="*/ 153387 h 170368"/>
                <a:gd name="connsiteX5" fmla="*/ 48859 w 239940"/>
                <a:gd name="connsiteY5" fmla="*/ 0 h 170368"/>
                <a:gd name="connsiteX6" fmla="*/ 109081 w 239940"/>
                <a:gd name="connsiteY6" fmla="*/ 125108 h 170368"/>
                <a:gd name="connsiteX7" fmla="*/ 118297 w 239940"/>
                <a:gd name="connsiteY7" fmla="*/ 148085 h 170368"/>
                <a:gd name="connsiteX8" fmla="*/ 142916 w 239940"/>
                <a:gd name="connsiteY8" fmla="*/ 140511 h 170368"/>
                <a:gd name="connsiteX9" fmla="*/ 136856 w 239940"/>
                <a:gd name="connsiteY9" fmla="*/ 116398 h 170368"/>
                <a:gd name="connsiteX10" fmla="*/ 109081 w 239940"/>
                <a:gd name="connsiteY10" fmla="*/ 125108 h 170368"/>
                <a:gd name="connsiteX11" fmla="*/ 58076 w 239940"/>
                <a:gd name="connsiteY11" fmla="*/ 120437 h 170368"/>
                <a:gd name="connsiteX12" fmla="*/ 55551 w 239940"/>
                <a:gd name="connsiteY12" fmla="*/ 145055 h 170368"/>
                <a:gd name="connsiteX13" fmla="*/ 80927 w 239940"/>
                <a:gd name="connsiteY13" fmla="*/ 149600 h 170368"/>
                <a:gd name="connsiteX14" fmla="*/ 86608 w 239940"/>
                <a:gd name="connsiteY14" fmla="*/ 125487 h 170368"/>
                <a:gd name="connsiteX15" fmla="*/ 58076 w 239940"/>
                <a:gd name="connsiteY15" fmla="*/ 120437 h 170368"/>
                <a:gd name="connsiteX16" fmla="*/ 13004 w 239940"/>
                <a:gd name="connsiteY16" fmla="*/ 93674 h 170368"/>
                <a:gd name="connsiteX17" fmla="*/ 0 w 239940"/>
                <a:gd name="connsiteY17" fmla="*/ 114630 h 170368"/>
                <a:gd name="connsiteX18" fmla="*/ 20705 w 239940"/>
                <a:gd name="connsiteY18" fmla="*/ 129905 h 170368"/>
                <a:gd name="connsiteX19" fmla="*/ 36487 w 239940"/>
                <a:gd name="connsiteY19" fmla="*/ 110717 h 170368"/>
                <a:gd name="connsiteX20" fmla="*/ 13004 w 239940"/>
                <a:gd name="connsiteY20" fmla="*/ 93674 h 170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39940" h="170368">
                  <a:moveTo>
                    <a:pt x="48859" y="0"/>
                  </a:moveTo>
                  <a:cubicBezTo>
                    <a:pt x="39138" y="13004"/>
                    <a:pt x="39390" y="29163"/>
                    <a:pt x="52394" y="39009"/>
                  </a:cubicBezTo>
                  <a:cubicBezTo>
                    <a:pt x="52394" y="39009"/>
                    <a:pt x="223086" y="167148"/>
                    <a:pt x="225232" y="169041"/>
                  </a:cubicBezTo>
                  <a:cubicBezTo>
                    <a:pt x="227378" y="170935"/>
                    <a:pt x="231797" y="171566"/>
                    <a:pt x="236721" y="165633"/>
                  </a:cubicBezTo>
                  <a:cubicBezTo>
                    <a:pt x="241392" y="159952"/>
                    <a:pt x="240256" y="155407"/>
                    <a:pt x="237857" y="153387"/>
                  </a:cubicBezTo>
                  <a:cubicBezTo>
                    <a:pt x="235458" y="151493"/>
                    <a:pt x="48859" y="0"/>
                    <a:pt x="48859" y="0"/>
                  </a:cubicBezTo>
                  <a:close/>
                  <a:moveTo>
                    <a:pt x="109081" y="125108"/>
                  </a:moveTo>
                  <a:lnTo>
                    <a:pt x="118297" y="148085"/>
                  </a:lnTo>
                  <a:lnTo>
                    <a:pt x="142916" y="140511"/>
                  </a:lnTo>
                  <a:lnTo>
                    <a:pt x="136856" y="116398"/>
                  </a:lnTo>
                  <a:lnTo>
                    <a:pt x="109081" y="125108"/>
                  </a:lnTo>
                  <a:close/>
                  <a:moveTo>
                    <a:pt x="58076" y="120437"/>
                  </a:moveTo>
                  <a:lnTo>
                    <a:pt x="55551" y="145055"/>
                  </a:lnTo>
                  <a:lnTo>
                    <a:pt x="80927" y="149600"/>
                  </a:lnTo>
                  <a:lnTo>
                    <a:pt x="86608" y="125487"/>
                  </a:lnTo>
                  <a:lnTo>
                    <a:pt x="58076" y="120437"/>
                  </a:lnTo>
                  <a:close/>
                  <a:moveTo>
                    <a:pt x="13004" y="93674"/>
                  </a:moveTo>
                  <a:lnTo>
                    <a:pt x="0" y="114630"/>
                  </a:lnTo>
                  <a:lnTo>
                    <a:pt x="20705" y="129905"/>
                  </a:lnTo>
                  <a:lnTo>
                    <a:pt x="36487" y="110717"/>
                  </a:lnTo>
                  <a:lnTo>
                    <a:pt x="13004" y="93674"/>
                  </a:lnTo>
                  <a:close/>
                </a:path>
              </a:pathLst>
            </a:custGeom>
            <a:solidFill>
              <a:srgbClr val="FFDA44"/>
            </a:solidFill>
            <a:ln w="1262" cap="flat">
              <a:noFill/>
              <a:prstDash val="solid"/>
              <a:miter/>
            </a:ln>
          </p:spPr>
          <p:txBody>
            <a:bodyPr rtlCol="0" anchor="ctr"/>
            <a:lstStyle/>
            <a:p>
              <a:endParaRPr lang="en-QA"/>
            </a:p>
          </p:txBody>
        </p:sp>
      </p:grpSp>
      <p:grpSp>
        <p:nvGrpSpPr>
          <p:cNvPr id="9875" name="Graphic 2">
            <a:extLst>
              <a:ext uri="{FF2B5EF4-FFF2-40B4-BE49-F238E27FC236}">
                <a16:creationId xmlns:a16="http://schemas.microsoft.com/office/drawing/2014/main" id="{77038969-D519-4B11-9C02-2C17C2F86FA4}"/>
              </a:ext>
            </a:extLst>
          </p:cNvPr>
          <p:cNvGrpSpPr/>
          <p:nvPr/>
        </p:nvGrpSpPr>
        <p:grpSpPr>
          <a:xfrm>
            <a:off x="916743" y="5661841"/>
            <a:ext cx="855664" cy="570413"/>
            <a:chOff x="1043596" y="8085235"/>
            <a:chExt cx="647668" cy="431756"/>
          </a:xfrm>
        </p:grpSpPr>
        <p:sp>
          <p:nvSpPr>
            <p:cNvPr id="9876" name="Freeform 9875">
              <a:extLst>
                <a:ext uri="{FF2B5EF4-FFF2-40B4-BE49-F238E27FC236}">
                  <a16:creationId xmlns:a16="http://schemas.microsoft.com/office/drawing/2014/main" id="{F3FF7B3A-923F-08F1-426E-60CEB5F53209}"/>
                </a:ext>
              </a:extLst>
            </p:cNvPr>
            <p:cNvSpPr/>
            <p:nvPr/>
          </p:nvSpPr>
          <p:spPr>
            <a:xfrm>
              <a:off x="1043596" y="8085235"/>
              <a:ext cx="647668" cy="431756"/>
            </a:xfrm>
            <a:custGeom>
              <a:avLst/>
              <a:gdLst>
                <a:gd name="connsiteX0" fmla="*/ 0 w 647668"/>
                <a:gd name="connsiteY0" fmla="*/ 0 h 431756"/>
                <a:gd name="connsiteX1" fmla="*/ 647668 w 647668"/>
                <a:gd name="connsiteY1" fmla="*/ 0 h 431756"/>
                <a:gd name="connsiteX2" fmla="*/ 647668 w 647668"/>
                <a:gd name="connsiteY2" fmla="*/ 431756 h 431756"/>
                <a:gd name="connsiteX3" fmla="*/ 0 w 647668"/>
                <a:gd name="connsiteY3" fmla="*/ 431756 h 431756"/>
                <a:gd name="connsiteX4" fmla="*/ 0 w 647668"/>
                <a:gd name="connsiteY4" fmla="*/ 0 h 431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668" h="431756">
                  <a:moveTo>
                    <a:pt x="0" y="0"/>
                  </a:moveTo>
                  <a:lnTo>
                    <a:pt x="647668" y="0"/>
                  </a:lnTo>
                  <a:lnTo>
                    <a:pt x="647668" y="431756"/>
                  </a:lnTo>
                  <a:lnTo>
                    <a:pt x="0" y="431756"/>
                  </a:lnTo>
                  <a:lnTo>
                    <a:pt x="0" y="0"/>
                  </a:lnTo>
                  <a:close/>
                </a:path>
              </a:pathLst>
            </a:custGeom>
            <a:solidFill>
              <a:srgbClr val="ED2024"/>
            </a:solidFill>
            <a:ln w="1262" cap="flat">
              <a:noFill/>
              <a:prstDash val="solid"/>
              <a:miter/>
            </a:ln>
          </p:spPr>
          <p:txBody>
            <a:bodyPr rtlCol="0" anchor="ctr"/>
            <a:lstStyle/>
            <a:p>
              <a:endParaRPr lang="en-QA"/>
            </a:p>
          </p:txBody>
        </p:sp>
        <p:sp>
          <p:nvSpPr>
            <p:cNvPr id="9877" name="Freeform 9876">
              <a:extLst>
                <a:ext uri="{FF2B5EF4-FFF2-40B4-BE49-F238E27FC236}">
                  <a16:creationId xmlns:a16="http://schemas.microsoft.com/office/drawing/2014/main" id="{30B9525A-82F2-3792-7278-81F33451E4A5}"/>
                </a:ext>
              </a:extLst>
            </p:cNvPr>
            <p:cNvSpPr/>
            <p:nvPr/>
          </p:nvSpPr>
          <p:spPr>
            <a:xfrm>
              <a:off x="1277476" y="8142082"/>
              <a:ext cx="179907" cy="318060"/>
            </a:xfrm>
            <a:custGeom>
              <a:avLst/>
              <a:gdLst>
                <a:gd name="connsiteX0" fmla="*/ 0 w 179907"/>
                <a:gd name="connsiteY0" fmla="*/ 30942 h 318060"/>
                <a:gd name="connsiteX1" fmla="*/ 0 w 179907"/>
                <a:gd name="connsiteY1" fmla="*/ 146077 h 318060"/>
                <a:gd name="connsiteX2" fmla="*/ 51094 w 179907"/>
                <a:gd name="connsiteY2" fmla="*/ 164067 h 318060"/>
                <a:gd name="connsiteX3" fmla="*/ 15112 w 179907"/>
                <a:gd name="connsiteY3" fmla="*/ 199328 h 318060"/>
                <a:gd name="connsiteX4" fmla="*/ 32383 w 179907"/>
                <a:gd name="connsiteY4" fmla="*/ 220915 h 318060"/>
                <a:gd name="connsiteX5" fmla="*/ 70524 w 179907"/>
                <a:gd name="connsiteY5" fmla="*/ 181338 h 318060"/>
                <a:gd name="connsiteX6" fmla="*/ 79159 w 179907"/>
                <a:gd name="connsiteY6" fmla="*/ 197888 h 318060"/>
                <a:gd name="connsiteX7" fmla="*/ 57570 w 179907"/>
                <a:gd name="connsiteY7" fmla="*/ 233149 h 318060"/>
                <a:gd name="connsiteX8" fmla="*/ 83477 w 179907"/>
                <a:gd name="connsiteY8" fmla="*/ 273446 h 318060"/>
                <a:gd name="connsiteX9" fmla="*/ 70524 w 179907"/>
                <a:gd name="connsiteY9" fmla="*/ 292155 h 318060"/>
                <a:gd name="connsiteX10" fmla="*/ 90674 w 179907"/>
                <a:gd name="connsiteY10" fmla="*/ 318060 h 318060"/>
                <a:gd name="connsiteX11" fmla="*/ 110104 w 179907"/>
                <a:gd name="connsiteY11" fmla="*/ 291436 h 318060"/>
                <a:gd name="connsiteX12" fmla="*/ 99309 w 179907"/>
                <a:gd name="connsiteY12" fmla="*/ 272726 h 318060"/>
                <a:gd name="connsiteX13" fmla="*/ 120898 w 179907"/>
                <a:gd name="connsiteY13" fmla="*/ 230990 h 318060"/>
                <a:gd name="connsiteX14" fmla="*/ 101468 w 179907"/>
                <a:gd name="connsiteY14" fmla="*/ 197888 h 318060"/>
                <a:gd name="connsiteX15" fmla="*/ 110104 w 179907"/>
                <a:gd name="connsiteY15" fmla="*/ 181338 h 318060"/>
                <a:gd name="connsiteX16" fmla="*/ 147524 w 179907"/>
                <a:gd name="connsiteY16" fmla="*/ 220915 h 318060"/>
                <a:gd name="connsiteX17" fmla="*/ 165515 w 179907"/>
                <a:gd name="connsiteY17" fmla="*/ 200047 h 318060"/>
                <a:gd name="connsiteX18" fmla="*/ 128094 w 179907"/>
                <a:gd name="connsiteY18" fmla="*/ 163348 h 318060"/>
                <a:gd name="connsiteX19" fmla="*/ 179908 w 179907"/>
                <a:gd name="connsiteY19" fmla="*/ 144638 h 318060"/>
                <a:gd name="connsiteX20" fmla="*/ 179908 w 179907"/>
                <a:gd name="connsiteY20" fmla="*/ 30942 h 318060"/>
                <a:gd name="connsiteX21" fmla="*/ 142487 w 179907"/>
                <a:gd name="connsiteY21" fmla="*/ 44615 h 318060"/>
                <a:gd name="connsiteX22" fmla="*/ 141767 w 179907"/>
                <a:gd name="connsiteY22" fmla="*/ 71959 h 318060"/>
                <a:gd name="connsiteX23" fmla="*/ 118020 w 179907"/>
                <a:gd name="connsiteY23" fmla="*/ 74118 h 318060"/>
                <a:gd name="connsiteX24" fmla="*/ 118020 w 179907"/>
                <a:gd name="connsiteY24" fmla="*/ 55409 h 318060"/>
                <a:gd name="connsiteX25" fmla="*/ 130253 w 179907"/>
                <a:gd name="connsiteY25" fmla="*/ 38858 h 318060"/>
                <a:gd name="connsiteX26" fmla="*/ 170553 w 179907"/>
                <a:gd name="connsiteY26" fmla="*/ 23027 h 318060"/>
                <a:gd name="connsiteX27" fmla="*/ 154001 w 179907"/>
                <a:gd name="connsiteY27" fmla="*/ 20149 h 318060"/>
                <a:gd name="connsiteX28" fmla="*/ 164076 w 179907"/>
                <a:gd name="connsiteY28" fmla="*/ 11514 h 318060"/>
                <a:gd name="connsiteX29" fmla="*/ 170553 w 179907"/>
                <a:gd name="connsiteY29" fmla="*/ 14392 h 318060"/>
                <a:gd name="connsiteX30" fmla="*/ 164796 w 179907"/>
                <a:gd name="connsiteY30" fmla="*/ 4317 h 318060"/>
                <a:gd name="connsiteX31" fmla="*/ 154721 w 179907"/>
                <a:gd name="connsiteY31" fmla="*/ 7916 h 318060"/>
                <a:gd name="connsiteX32" fmla="*/ 147524 w 179907"/>
                <a:gd name="connsiteY32" fmla="*/ 0 h 318060"/>
                <a:gd name="connsiteX33" fmla="*/ 107945 w 179907"/>
                <a:gd name="connsiteY33" fmla="*/ 7916 h 318060"/>
                <a:gd name="connsiteX34" fmla="*/ 118020 w 179907"/>
                <a:gd name="connsiteY34" fmla="*/ 15831 h 318060"/>
                <a:gd name="connsiteX35" fmla="*/ 90674 w 179907"/>
                <a:gd name="connsiteY35" fmla="*/ 51091 h 318060"/>
                <a:gd name="connsiteX36" fmla="*/ 63328 w 179907"/>
                <a:gd name="connsiteY36" fmla="*/ 16550 h 318060"/>
                <a:gd name="connsiteX37" fmla="*/ 72683 w 179907"/>
                <a:gd name="connsiteY37" fmla="*/ 8635 h 318060"/>
                <a:gd name="connsiteX38" fmla="*/ 36701 w 179907"/>
                <a:gd name="connsiteY38" fmla="*/ 0 h 318060"/>
                <a:gd name="connsiteX39" fmla="*/ 26626 w 179907"/>
                <a:gd name="connsiteY39" fmla="*/ 7916 h 318060"/>
                <a:gd name="connsiteX40" fmla="*/ 15832 w 179907"/>
                <a:gd name="connsiteY40" fmla="*/ 5037 h 318060"/>
                <a:gd name="connsiteX41" fmla="*/ 10075 w 179907"/>
                <a:gd name="connsiteY41" fmla="*/ 15112 h 318060"/>
                <a:gd name="connsiteX42" fmla="*/ 16552 w 179907"/>
                <a:gd name="connsiteY42" fmla="*/ 10794 h 318060"/>
                <a:gd name="connsiteX43" fmla="*/ 28066 w 179907"/>
                <a:gd name="connsiteY43" fmla="*/ 18709 h 318060"/>
                <a:gd name="connsiteX44" fmla="*/ 11514 w 179907"/>
                <a:gd name="connsiteY44" fmla="*/ 22307 h 318060"/>
                <a:gd name="connsiteX45" fmla="*/ 51094 w 179907"/>
                <a:gd name="connsiteY45" fmla="*/ 36699 h 318060"/>
                <a:gd name="connsiteX46" fmla="*/ 62608 w 179907"/>
                <a:gd name="connsiteY46" fmla="*/ 53250 h 318060"/>
                <a:gd name="connsiteX47" fmla="*/ 62608 w 179907"/>
                <a:gd name="connsiteY47" fmla="*/ 74118 h 318060"/>
                <a:gd name="connsiteX48" fmla="*/ 38860 w 179907"/>
                <a:gd name="connsiteY48" fmla="*/ 71959 h 318060"/>
                <a:gd name="connsiteX49" fmla="*/ 38860 w 179907"/>
                <a:gd name="connsiteY49" fmla="*/ 46054 h 318060"/>
                <a:gd name="connsiteX50" fmla="*/ 0 w 179907"/>
                <a:gd name="connsiteY50" fmla="*/ 30942 h 31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79907" h="318060">
                  <a:moveTo>
                    <a:pt x="0" y="30942"/>
                  </a:moveTo>
                  <a:lnTo>
                    <a:pt x="0" y="146077"/>
                  </a:lnTo>
                  <a:lnTo>
                    <a:pt x="51094" y="164067"/>
                  </a:lnTo>
                  <a:lnTo>
                    <a:pt x="15112" y="199328"/>
                  </a:lnTo>
                  <a:lnTo>
                    <a:pt x="32383" y="220915"/>
                  </a:lnTo>
                  <a:lnTo>
                    <a:pt x="70524" y="181338"/>
                  </a:lnTo>
                  <a:lnTo>
                    <a:pt x="79159" y="197888"/>
                  </a:lnTo>
                  <a:lnTo>
                    <a:pt x="57570" y="233149"/>
                  </a:lnTo>
                  <a:lnTo>
                    <a:pt x="83477" y="273446"/>
                  </a:lnTo>
                  <a:lnTo>
                    <a:pt x="70524" y="292155"/>
                  </a:lnTo>
                  <a:lnTo>
                    <a:pt x="90674" y="318060"/>
                  </a:lnTo>
                  <a:lnTo>
                    <a:pt x="110104" y="291436"/>
                  </a:lnTo>
                  <a:lnTo>
                    <a:pt x="99309" y="272726"/>
                  </a:lnTo>
                  <a:lnTo>
                    <a:pt x="120898" y="230990"/>
                  </a:lnTo>
                  <a:lnTo>
                    <a:pt x="101468" y="197888"/>
                  </a:lnTo>
                  <a:lnTo>
                    <a:pt x="110104" y="181338"/>
                  </a:lnTo>
                  <a:lnTo>
                    <a:pt x="147524" y="220915"/>
                  </a:lnTo>
                  <a:lnTo>
                    <a:pt x="165515" y="200047"/>
                  </a:lnTo>
                  <a:lnTo>
                    <a:pt x="128094" y="163348"/>
                  </a:lnTo>
                  <a:lnTo>
                    <a:pt x="179908" y="144638"/>
                  </a:lnTo>
                  <a:lnTo>
                    <a:pt x="179908" y="30942"/>
                  </a:lnTo>
                  <a:lnTo>
                    <a:pt x="142487" y="44615"/>
                  </a:lnTo>
                  <a:lnTo>
                    <a:pt x="141767" y="71959"/>
                  </a:lnTo>
                  <a:lnTo>
                    <a:pt x="118020" y="74118"/>
                  </a:lnTo>
                  <a:lnTo>
                    <a:pt x="118020" y="55409"/>
                  </a:lnTo>
                  <a:lnTo>
                    <a:pt x="130253" y="38858"/>
                  </a:lnTo>
                  <a:lnTo>
                    <a:pt x="170553" y="23027"/>
                  </a:lnTo>
                  <a:lnTo>
                    <a:pt x="154001" y="20149"/>
                  </a:lnTo>
                  <a:lnTo>
                    <a:pt x="164076" y="11514"/>
                  </a:lnTo>
                  <a:lnTo>
                    <a:pt x="170553" y="14392"/>
                  </a:lnTo>
                  <a:lnTo>
                    <a:pt x="164796" y="4317"/>
                  </a:lnTo>
                  <a:lnTo>
                    <a:pt x="154721" y="7916"/>
                  </a:lnTo>
                  <a:lnTo>
                    <a:pt x="147524" y="0"/>
                  </a:lnTo>
                  <a:lnTo>
                    <a:pt x="107945" y="7916"/>
                  </a:lnTo>
                  <a:lnTo>
                    <a:pt x="118020" y="15831"/>
                  </a:lnTo>
                  <a:lnTo>
                    <a:pt x="90674" y="51091"/>
                  </a:lnTo>
                  <a:lnTo>
                    <a:pt x="63328" y="16550"/>
                  </a:lnTo>
                  <a:lnTo>
                    <a:pt x="72683" y="8635"/>
                  </a:lnTo>
                  <a:lnTo>
                    <a:pt x="36701" y="0"/>
                  </a:lnTo>
                  <a:lnTo>
                    <a:pt x="26626" y="7916"/>
                  </a:lnTo>
                  <a:lnTo>
                    <a:pt x="15832" y="5037"/>
                  </a:lnTo>
                  <a:lnTo>
                    <a:pt x="10075" y="15112"/>
                  </a:lnTo>
                  <a:lnTo>
                    <a:pt x="16552" y="10794"/>
                  </a:lnTo>
                  <a:lnTo>
                    <a:pt x="28066" y="18709"/>
                  </a:lnTo>
                  <a:lnTo>
                    <a:pt x="11514" y="22307"/>
                  </a:lnTo>
                  <a:lnTo>
                    <a:pt x="51094" y="36699"/>
                  </a:lnTo>
                  <a:lnTo>
                    <a:pt x="62608" y="53250"/>
                  </a:lnTo>
                  <a:lnTo>
                    <a:pt x="62608" y="74118"/>
                  </a:lnTo>
                  <a:lnTo>
                    <a:pt x="38860" y="71959"/>
                  </a:lnTo>
                  <a:lnTo>
                    <a:pt x="38860" y="46054"/>
                  </a:lnTo>
                  <a:lnTo>
                    <a:pt x="0" y="30942"/>
                  </a:lnTo>
                  <a:close/>
                </a:path>
              </a:pathLst>
            </a:custGeom>
            <a:solidFill>
              <a:srgbClr val="212121"/>
            </a:solidFill>
            <a:ln w="1262" cap="flat">
              <a:noFill/>
              <a:prstDash val="solid"/>
              <a:miter/>
            </a:ln>
          </p:spPr>
          <p:txBody>
            <a:bodyPr rtlCol="0" anchor="ctr"/>
            <a:lstStyle/>
            <a:p>
              <a:endParaRPr lang="en-QA"/>
            </a:p>
          </p:txBody>
        </p:sp>
        <p:sp>
          <p:nvSpPr>
            <p:cNvPr id="9878" name="Freeform 9877">
              <a:extLst>
                <a:ext uri="{FF2B5EF4-FFF2-40B4-BE49-F238E27FC236}">
                  <a16:creationId xmlns:a16="http://schemas.microsoft.com/office/drawing/2014/main" id="{27ECB6B2-E66E-E990-18FD-92C789F89BD3}"/>
                </a:ext>
              </a:extLst>
            </p:cNvPr>
            <p:cNvSpPr/>
            <p:nvPr/>
          </p:nvSpPr>
          <p:spPr>
            <a:xfrm>
              <a:off x="1232139" y="8176623"/>
              <a:ext cx="46056" cy="106500"/>
            </a:xfrm>
            <a:custGeom>
              <a:avLst/>
              <a:gdLst>
                <a:gd name="connsiteX0" fmla="*/ 0 w 46056"/>
                <a:gd name="connsiteY0" fmla="*/ 88510 h 106500"/>
                <a:gd name="connsiteX1" fmla="*/ 46056 w 46056"/>
                <a:gd name="connsiteY1" fmla="*/ 88510 h 106500"/>
                <a:gd name="connsiteX2" fmla="*/ 46056 w 46056"/>
                <a:gd name="connsiteY2" fmla="*/ 106500 h 106500"/>
                <a:gd name="connsiteX3" fmla="*/ 0 w 46056"/>
                <a:gd name="connsiteY3" fmla="*/ 106500 h 106500"/>
                <a:gd name="connsiteX4" fmla="*/ 0 w 46056"/>
                <a:gd name="connsiteY4" fmla="*/ 88510 h 106500"/>
                <a:gd name="connsiteX5" fmla="*/ 0 w 46056"/>
                <a:gd name="connsiteY5" fmla="*/ 59007 h 106500"/>
                <a:gd name="connsiteX6" fmla="*/ 46056 w 46056"/>
                <a:gd name="connsiteY6" fmla="*/ 59007 h 106500"/>
                <a:gd name="connsiteX7" fmla="*/ 46056 w 46056"/>
                <a:gd name="connsiteY7" fmla="*/ 78436 h 106500"/>
                <a:gd name="connsiteX8" fmla="*/ 0 w 46056"/>
                <a:gd name="connsiteY8" fmla="*/ 78436 h 106500"/>
                <a:gd name="connsiteX9" fmla="*/ 0 w 46056"/>
                <a:gd name="connsiteY9" fmla="*/ 59007 h 106500"/>
                <a:gd name="connsiteX10" fmla="*/ 0 w 46056"/>
                <a:gd name="connsiteY10" fmla="*/ 28784 h 106500"/>
                <a:gd name="connsiteX11" fmla="*/ 46056 w 46056"/>
                <a:gd name="connsiteY11" fmla="*/ 28784 h 106500"/>
                <a:gd name="connsiteX12" fmla="*/ 46056 w 46056"/>
                <a:gd name="connsiteY12" fmla="*/ 47493 h 106500"/>
                <a:gd name="connsiteX13" fmla="*/ 0 w 46056"/>
                <a:gd name="connsiteY13" fmla="*/ 47493 h 106500"/>
                <a:gd name="connsiteX14" fmla="*/ 0 w 46056"/>
                <a:gd name="connsiteY14" fmla="*/ 28784 h 106500"/>
                <a:gd name="connsiteX15" fmla="*/ 0 w 46056"/>
                <a:gd name="connsiteY15" fmla="*/ 0 h 106500"/>
                <a:gd name="connsiteX16" fmla="*/ 46056 w 46056"/>
                <a:gd name="connsiteY16" fmla="*/ 0 h 106500"/>
                <a:gd name="connsiteX17" fmla="*/ 46056 w 46056"/>
                <a:gd name="connsiteY17" fmla="*/ 17990 h 106500"/>
                <a:gd name="connsiteX18" fmla="*/ 0 w 46056"/>
                <a:gd name="connsiteY18" fmla="*/ 17990 h 106500"/>
                <a:gd name="connsiteX19" fmla="*/ 0 w 46056"/>
                <a:gd name="connsiteY19" fmla="*/ 0 h 1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056" h="106500">
                  <a:moveTo>
                    <a:pt x="0" y="88510"/>
                  </a:moveTo>
                  <a:lnTo>
                    <a:pt x="46056" y="88510"/>
                  </a:lnTo>
                  <a:lnTo>
                    <a:pt x="46056" y="106500"/>
                  </a:lnTo>
                  <a:lnTo>
                    <a:pt x="0" y="106500"/>
                  </a:lnTo>
                  <a:lnTo>
                    <a:pt x="0" y="88510"/>
                  </a:lnTo>
                  <a:close/>
                  <a:moveTo>
                    <a:pt x="0" y="59007"/>
                  </a:moveTo>
                  <a:lnTo>
                    <a:pt x="46056" y="59007"/>
                  </a:lnTo>
                  <a:lnTo>
                    <a:pt x="46056" y="78436"/>
                  </a:lnTo>
                  <a:lnTo>
                    <a:pt x="0" y="78436"/>
                  </a:lnTo>
                  <a:lnTo>
                    <a:pt x="0" y="59007"/>
                  </a:lnTo>
                  <a:close/>
                  <a:moveTo>
                    <a:pt x="0" y="28784"/>
                  </a:moveTo>
                  <a:lnTo>
                    <a:pt x="46056" y="28784"/>
                  </a:lnTo>
                  <a:lnTo>
                    <a:pt x="46056" y="47493"/>
                  </a:lnTo>
                  <a:lnTo>
                    <a:pt x="0" y="47493"/>
                  </a:lnTo>
                  <a:lnTo>
                    <a:pt x="0" y="28784"/>
                  </a:lnTo>
                  <a:close/>
                  <a:moveTo>
                    <a:pt x="0" y="0"/>
                  </a:moveTo>
                  <a:lnTo>
                    <a:pt x="46056" y="0"/>
                  </a:lnTo>
                  <a:lnTo>
                    <a:pt x="46056" y="17990"/>
                  </a:lnTo>
                  <a:lnTo>
                    <a:pt x="0" y="17990"/>
                  </a:lnTo>
                  <a:lnTo>
                    <a:pt x="0" y="0"/>
                  </a:lnTo>
                  <a:close/>
                </a:path>
              </a:pathLst>
            </a:custGeom>
            <a:solidFill>
              <a:srgbClr val="212121"/>
            </a:solidFill>
            <a:ln w="1262" cap="flat">
              <a:noFill/>
              <a:prstDash val="solid"/>
              <a:miter/>
            </a:ln>
          </p:spPr>
          <p:txBody>
            <a:bodyPr rtlCol="0" anchor="ctr"/>
            <a:lstStyle/>
            <a:p>
              <a:endParaRPr lang="en-QA"/>
            </a:p>
          </p:txBody>
        </p:sp>
        <p:sp>
          <p:nvSpPr>
            <p:cNvPr id="9879" name="Freeform 9878">
              <a:extLst>
                <a:ext uri="{FF2B5EF4-FFF2-40B4-BE49-F238E27FC236}">
                  <a16:creationId xmlns:a16="http://schemas.microsoft.com/office/drawing/2014/main" id="{A466DFB2-412B-6A74-EE15-8651B99DB778}"/>
                </a:ext>
              </a:extLst>
            </p:cNvPr>
            <p:cNvSpPr/>
            <p:nvPr/>
          </p:nvSpPr>
          <p:spPr>
            <a:xfrm>
              <a:off x="1456664" y="8176623"/>
              <a:ext cx="46056" cy="106500"/>
            </a:xfrm>
            <a:custGeom>
              <a:avLst/>
              <a:gdLst>
                <a:gd name="connsiteX0" fmla="*/ 0 w 46056"/>
                <a:gd name="connsiteY0" fmla="*/ 88510 h 106500"/>
                <a:gd name="connsiteX1" fmla="*/ 46056 w 46056"/>
                <a:gd name="connsiteY1" fmla="*/ 88510 h 106500"/>
                <a:gd name="connsiteX2" fmla="*/ 46056 w 46056"/>
                <a:gd name="connsiteY2" fmla="*/ 106500 h 106500"/>
                <a:gd name="connsiteX3" fmla="*/ 0 w 46056"/>
                <a:gd name="connsiteY3" fmla="*/ 106500 h 106500"/>
                <a:gd name="connsiteX4" fmla="*/ 0 w 46056"/>
                <a:gd name="connsiteY4" fmla="*/ 88510 h 106500"/>
                <a:gd name="connsiteX5" fmla="*/ 0 w 46056"/>
                <a:gd name="connsiteY5" fmla="*/ 59007 h 106500"/>
                <a:gd name="connsiteX6" fmla="*/ 46056 w 46056"/>
                <a:gd name="connsiteY6" fmla="*/ 59007 h 106500"/>
                <a:gd name="connsiteX7" fmla="*/ 46056 w 46056"/>
                <a:gd name="connsiteY7" fmla="*/ 78436 h 106500"/>
                <a:gd name="connsiteX8" fmla="*/ 0 w 46056"/>
                <a:gd name="connsiteY8" fmla="*/ 78436 h 106500"/>
                <a:gd name="connsiteX9" fmla="*/ 0 w 46056"/>
                <a:gd name="connsiteY9" fmla="*/ 59007 h 106500"/>
                <a:gd name="connsiteX10" fmla="*/ 0 w 46056"/>
                <a:gd name="connsiteY10" fmla="*/ 28784 h 106500"/>
                <a:gd name="connsiteX11" fmla="*/ 46056 w 46056"/>
                <a:gd name="connsiteY11" fmla="*/ 28784 h 106500"/>
                <a:gd name="connsiteX12" fmla="*/ 46056 w 46056"/>
                <a:gd name="connsiteY12" fmla="*/ 47493 h 106500"/>
                <a:gd name="connsiteX13" fmla="*/ 0 w 46056"/>
                <a:gd name="connsiteY13" fmla="*/ 47493 h 106500"/>
                <a:gd name="connsiteX14" fmla="*/ 0 w 46056"/>
                <a:gd name="connsiteY14" fmla="*/ 28784 h 106500"/>
                <a:gd name="connsiteX15" fmla="*/ 0 w 46056"/>
                <a:gd name="connsiteY15" fmla="*/ 0 h 106500"/>
                <a:gd name="connsiteX16" fmla="*/ 46056 w 46056"/>
                <a:gd name="connsiteY16" fmla="*/ 0 h 106500"/>
                <a:gd name="connsiteX17" fmla="*/ 46056 w 46056"/>
                <a:gd name="connsiteY17" fmla="*/ 17990 h 106500"/>
                <a:gd name="connsiteX18" fmla="*/ 0 w 46056"/>
                <a:gd name="connsiteY18" fmla="*/ 17990 h 106500"/>
                <a:gd name="connsiteX19" fmla="*/ 0 w 46056"/>
                <a:gd name="connsiteY19" fmla="*/ 0 h 10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056" h="106500">
                  <a:moveTo>
                    <a:pt x="0" y="88510"/>
                  </a:moveTo>
                  <a:lnTo>
                    <a:pt x="46056" y="88510"/>
                  </a:lnTo>
                  <a:lnTo>
                    <a:pt x="46056" y="106500"/>
                  </a:lnTo>
                  <a:lnTo>
                    <a:pt x="0" y="106500"/>
                  </a:lnTo>
                  <a:lnTo>
                    <a:pt x="0" y="88510"/>
                  </a:lnTo>
                  <a:close/>
                  <a:moveTo>
                    <a:pt x="0" y="59007"/>
                  </a:moveTo>
                  <a:lnTo>
                    <a:pt x="46056" y="59007"/>
                  </a:lnTo>
                  <a:lnTo>
                    <a:pt x="46056" y="78436"/>
                  </a:lnTo>
                  <a:lnTo>
                    <a:pt x="0" y="78436"/>
                  </a:lnTo>
                  <a:lnTo>
                    <a:pt x="0" y="59007"/>
                  </a:lnTo>
                  <a:close/>
                  <a:moveTo>
                    <a:pt x="0" y="28784"/>
                  </a:moveTo>
                  <a:lnTo>
                    <a:pt x="46056" y="28784"/>
                  </a:lnTo>
                  <a:lnTo>
                    <a:pt x="46056" y="47493"/>
                  </a:lnTo>
                  <a:lnTo>
                    <a:pt x="0" y="47493"/>
                  </a:lnTo>
                  <a:lnTo>
                    <a:pt x="0" y="28784"/>
                  </a:lnTo>
                  <a:close/>
                  <a:moveTo>
                    <a:pt x="0" y="0"/>
                  </a:moveTo>
                  <a:lnTo>
                    <a:pt x="46056" y="0"/>
                  </a:lnTo>
                  <a:lnTo>
                    <a:pt x="46056" y="17990"/>
                  </a:lnTo>
                  <a:lnTo>
                    <a:pt x="0" y="17990"/>
                  </a:lnTo>
                  <a:lnTo>
                    <a:pt x="0" y="0"/>
                  </a:lnTo>
                  <a:close/>
                </a:path>
              </a:pathLst>
            </a:custGeom>
            <a:solidFill>
              <a:srgbClr val="212121"/>
            </a:solidFill>
            <a:ln w="1262" cap="flat">
              <a:noFill/>
              <a:prstDash val="solid"/>
              <a:miter/>
            </a:ln>
          </p:spPr>
          <p:txBody>
            <a:bodyPr rtlCol="0" anchor="ctr"/>
            <a:lstStyle/>
            <a:p>
              <a:endParaRPr lang="en-QA"/>
            </a:p>
          </p:txBody>
        </p:sp>
        <p:sp>
          <p:nvSpPr>
            <p:cNvPr id="9880" name="Freeform 9879">
              <a:extLst>
                <a:ext uri="{FF2B5EF4-FFF2-40B4-BE49-F238E27FC236}">
                  <a16:creationId xmlns:a16="http://schemas.microsoft.com/office/drawing/2014/main" id="{0F16FFE4-8485-2F83-89FB-F09D2C119C3A}"/>
                </a:ext>
              </a:extLst>
            </p:cNvPr>
            <p:cNvSpPr/>
            <p:nvPr/>
          </p:nvSpPr>
          <p:spPr>
            <a:xfrm>
              <a:off x="1260925" y="8345007"/>
              <a:ext cx="213010" cy="13672"/>
            </a:xfrm>
            <a:custGeom>
              <a:avLst/>
              <a:gdLst>
                <a:gd name="connsiteX0" fmla="*/ 166954 w 213010"/>
                <a:gd name="connsiteY0" fmla="*/ 0 h 13672"/>
                <a:gd name="connsiteX1" fmla="*/ 213011 w 213010"/>
                <a:gd name="connsiteY1" fmla="*/ 0 h 13672"/>
                <a:gd name="connsiteX2" fmla="*/ 213011 w 213010"/>
                <a:gd name="connsiteY2" fmla="*/ 13672 h 13672"/>
                <a:gd name="connsiteX3" fmla="*/ 166954 w 213010"/>
                <a:gd name="connsiteY3" fmla="*/ 13672 h 13672"/>
                <a:gd name="connsiteX4" fmla="*/ 166954 w 213010"/>
                <a:gd name="connsiteY4" fmla="*/ 0 h 13672"/>
                <a:gd name="connsiteX5" fmla="*/ 0 w 213010"/>
                <a:gd name="connsiteY5" fmla="*/ 0 h 13672"/>
                <a:gd name="connsiteX6" fmla="*/ 46056 w 213010"/>
                <a:gd name="connsiteY6" fmla="*/ 0 h 13672"/>
                <a:gd name="connsiteX7" fmla="*/ 46056 w 213010"/>
                <a:gd name="connsiteY7" fmla="*/ 13672 h 13672"/>
                <a:gd name="connsiteX8" fmla="*/ 0 w 213010"/>
                <a:gd name="connsiteY8" fmla="*/ 13672 h 13672"/>
                <a:gd name="connsiteX9" fmla="*/ 0 w 213010"/>
                <a:gd name="connsiteY9" fmla="*/ 0 h 13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3010" h="13672">
                  <a:moveTo>
                    <a:pt x="166954" y="0"/>
                  </a:moveTo>
                  <a:lnTo>
                    <a:pt x="213011" y="0"/>
                  </a:lnTo>
                  <a:lnTo>
                    <a:pt x="213011" y="13672"/>
                  </a:lnTo>
                  <a:lnTo>
                    <a:pt x="166954" y="13672"/>
                  </a:lnTo>
                  <a:lnTo>
                    <a:pt x="166954" y="0"/>
                  </a:lnTo>
                  <a:close/>
                  <a:moveTo>
                    <a:pt x="0" y="0"/>
                  </a:moveTo>
                  <a:lnTo>
                    <a:pt x="46056" y="0"/>
                  </a:lnTo>
                  <a:lnTo>
                    <a:pt x="46056" y="13672"/>
                  </a:lnTo>
                  <a:lnTo>
                    <a:pt x="0" y="13672"/>
                  </a:lnTo>
                  <a:lnTo>
                    <a:pt x="0" y="0"/>
                  </a:lnTo>
                  <a:close/>
                </a:path>
              </a:pathLst>
            </a:custGeom>
            <a:solidFill>
              <a:srgbClr val="212121"/>
            </a:solidFill>
            <a:ln w="1262" cap="flat">
              <a:noFill/>
              <a:prstDash val="solid"/>
              <a:miter/>
            </a:ln>
          </p:spPr>
          <p:txBody>
            <a:bodyPr rtlCol="0" anchor="ctr"/>
            <a:lstStyle/>
            <a:p>
              <a:endParaRPr lang="en-QA"/>
            </a:p>
          </p:txBody>
        </p:sp>
      </p:grpSp>
      <p:sp>
        <p:nvSpPr>
          <p:cNvPr id="3" name="Title 2">
            <a:extLst>
              <a:ext uri="{FF2B5EF4-FFF2-40B4-BE49-F238E27FC236}">
                <a16:creationId xmlns:a16="http://schemas.microsoft.com/office/drawing/2014/main" id="{C9A5C34A-645A-91AC-B9D0-8E1F468919FF}"/>
              </a:ext>
            </a:extLst>
          </p:cNvPr>
          <p:cNvSpPr>
            <a:spLocks noGrp="1"/>
          </p:cNvSpPr>
          <p:nvPr>
            <p:ph type="title"/>
          </p:nvPr>
        </p:nvSpPr>
        <p:spPr>
          <a:xfrm>
            <a:off x="901342" y="1351667"/>
            <a:ext cx="21045720" cy="1046621"/>
          </a:xfrm>
        </p:spPr>
        <p:txBody>
          <a:bodyPr/>
          <a:lstStyle/>
          <a:p>
            <a:pPr algn="l" rtl="0"/>
            <a:r>
              <a:rPr lang="en-US">
                <a:solidFill>
                  <a:schemeClr val="tx1"/>
                </a:solidFill>
              </a:rPr>
              <a:t>Flags – Part 02</a:t>
            </a:r>
            <a:endParaRPr lang="en-QA">
              <a:solidFill>
                <a:schemeClr val="tx1"/>
              </a:solidFill>
            </a:endParaRPr>
          </a:p>
        </p:txBody>
      </p:sp>
      <p:pic>
        <p:nvPicPr>
          <p:cNvPr id="4" name="Graphic 3">
            <a:extLst>
              <a:ext uri="{FF2B5EF4-FFF2-40B4-BE49-F238E27FC236}">
                <a16:creationId xmlns:a16="http://schemas.microsoft.com/office/drawing/2014/main" id="{DB7FA059-D97B-B63D-FEB1-0902ECCF1C84}"/>
              </a:ext>
            </a:extLst>
          </p:cNvPr>
          <p:cNvPicPr>
            <a:picLocks noChangeAspect="1"/>
          </p:cNvPicPr>
          <p:nvPr/>
        </p:nvPicPr>
        <p:blipFill>
          <a:blip>
            <a:extLst>
              <a:ext uri="{96DAC541-7B7A-43D3-8B79-37D633B846F1}">
                <asvg:svgBlip xmlns:asvg="http://schemas.microsoft.com/office/drawing/2016/SVG/main" r:embed="rId2"/>
              </a:ext>
            </a:extLst>
          </a:blip>
          <a:srcRect r="9056"/>
          <a:stretch>
            <a:fillRect/>
          </a:stretch>
        </p:blipFill>
        <p:spPr>
          <a:xfrm>
            <a:off x="21262070" y="8869428"/>
            <a:ext cx="878180" cy="582390"/>
          </a:xfrm>
          <a:prstGeom prst="rect">
            <a:avLst/>
          </a:prstGeom>
        </p:spPr>
      </p:pic>
    </p:spTree>
    <p:extLst>
      <p:ext uri="{BB962C8B-B14F-4D97-AF65-F5344CB8AC3E}">
        <p14:creationId xmlns:p14="http://schemas.microsoft.com/office/powerpoint/2010/main" val="3945425545"/>
      </p:ext>
    </p:extLst>
  </p:cSld>
  <p:clrMapOvr>
    <a:masterClrMapping/>
  </p:clrMapOvr>
  <p:transition spd="med"/>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45702184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C3FF7566-28DE-B06D-8B3A-8272BCE6ED57}"/>
              </a:ext>
            </a:extLst>
          </p:cNvPr>
          <p:cNvSpPr/>
          <p:nvPr/>
        </p:nvSpPr>
        <p:spPr>
          <a:xfrm>
            <a:off x="5007429" y="0"/>
            <a:ext cx="19376572" cy="13716000"/>
          </a:xfrm>
          <a:prstGeom prst="rect">
            <a:avLst/>
          </a:prstGeom>
          <a:gradFill flip="none" rotWithShape="1">
            <a:gsLst>
              <a:gs pos="0">
                <a:schemeClr val="accent1">
                  <a:lumMod val="95000"/>
                  <a:lumOff val="5000"/>
                </a:schemeClr>
              </a:gs>
              <a:gs pos="76000">
                <a:schemeClr val="tx2"/>
              </a:gs>
            </a:gsLst>
            <a:path path="rect">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sp>
        <p:nvSpPr>
          <p:cNvPr id="35" name="Title 2">
            <a:extLst>
              <a:ext uri="{FF2B5EF4-FFF2-40B4-BE49-F238E27FC236}">
                <a16:creationId xmlns:a16="http://schemas.microsoft.com/office/drawing/2014/main" id="{3E821DB6-94E4-C6CC-C88E-A352E43F2B2F}"/>
              </a:ext>
            </a:extLst>
          </p:cNvPr>
          <p:cNvSpPr>
            <a:spLocks noGrp="1"/>
          </p:cNvSpPr>
          <p:nvPr>
            <p:ph type="title"/>
          </p:nvPr>
        </p:nvSpPr>
        <p:spPr>
          <a:xfrm>
            <a:off x="7969874" y="1351667"/>
            <a:ext cx="14752246" cy="1046621"/>
          </a:xfrm>
          <a:prstGeom prst="rect">
            <a:avLst/>
          </a:prstGeom>
        </p:spPr>
        <p:txBody>
          <a:bodyPr/>
          <a:lstStyle/>
          <a:p>
            <a:pPr>
              <a:lnSpc>
                <a:spcPct val="100000"/>
              </a:lnSpc>
            </a:pPr>
            <a:r>
              <a:rPr lang="en-US" sz="4800" b="0" dirty="0">
                <a:solidFill>
                  <a:schemeClr val="bg1"/>
                </a:solidFill>
                <a:latin typeface="Calibri" panose="020F0502020204030204" pitchFamily="34" charset="0"/>
                <a:cs typeface="Calibri" panose="020F0502020204030204" pitchFamily="34" charset="0"/>
              </a:rPr>
              <a:t>Table of Contents</a:t>
            </a:r>
            <a:endParaRPr lang="en-QA" sz="4800" b="0">
              <a:solidFill>
                <a:schemeClr val="bg1"/>
              </a:solidFill>
              <a:latin typeface="Calibri" panose="020F0502020204030204" pitchFamily="34" charset="0"/>
              <a:cs typeface="Calibri" panose="020F0502020204030204" pitchFamily="34" charset="0"/>
            </a:endParaRPr>
          </a:p>
        </p:txBody>
      </p:sp>
      <p:grpSp>
        <p:nvGrpSpPr>
          <p:cNvPr id="6" name="Group 5">
            <a:extLst>
              <a:ext uri="{FF2B5EF4-FFF2-40B4-BE49-F238E27FC236}">
                <a16:creationId xmlns:a16="http://schemas.microsoft.com/office/drawing/2014/main" id="{0D08839D-3889-54CB-6FEC-A3F7557F7912}"/>
              </a:ext>
            </a:extLst>
          </p:cNvPr>
          <p:cNvGrpSpPr/>
          <p:nvPr/>
        </p:nvGrpSpPr>
        <p:grpSpPr>
          <a:xfrm>
            <a:off x="7969875" y="3644452"/>
            <a:ext cx="6493530" cy="1452699"/>
            <a:chOff x="2343150" y="2959010"/>
            <a:chExt cx="6493530" cy="1452699"/>
          </a:xfrm>
        </p:grpSpPr>
        <p:sp>
          <p:nvSpPr>
            <p:cNvPr id="55" name="Shape 2064">
              <a:extLst>
                <a:ext uri="{FF2B5EF4-FFF2-40B4-BE49-F238E27FC236}">
                  <a16:creationId xmlns:a16="http://schemas.microsoft.com/office/drawing/2014/main" id="{89DFB675-6712-8223-FB47-D74D7343176F}"/>
                </a:ext>
              </a:extLst>
            </p:cNvPr>
            <p:cNvSpPr/>
            <p:nvPr/>
          </p:nvSpPr>
          <p:spPr>
            <a:xfrm flipH="1">
              <a:off x="2343150" y="2959010"/>
              <a:ext cx="1751209" cy="1452699"/>
            </a:xfrm>
            <a:prstGeom prst="rect">
              <a:avLst/>
            </a:prstGeom>
            <a:ln w="12700">
              <a:miter lim="400000"/>
            </a:ln>
            <a:extLst>
              <a:ext uri="{C572A759-6A51-4108-AA02-DFA0A04FC94B}">
                <ma14:wrappingTextBoxFlag xmlns="" xmlns:ma14="http://schemas.microsoft.com/office/mac/drawingml/2011/main" val="1"/>
              </a:ext>
            </a:extLst>
          </p:spPr>
          <p:txBody>
            <a:bodyPr wrap="square" lIns="48765" tIns="48765" rIns="48765" bIns="48765">
              <a:spAutoFit/>
            </a:bodyPr>
            <a:lstStyle>
              <a:lvl1pPr>
                <a:spcBef>
                  <a:spcPts val="5900"/>
                </a:spcBef>
                <a:defRPr sz="12000" spc="600">
                  <a:solidFill>
                    <a:srgbClr val="EBEBEB"/>
                  </a:solidFill>
                  <a:latin typeface="Montserrat Light"/>
                  <a:ea typeface="Montserrat Light"/>
                  <a:cs typeface="Montserrat Light"/>
                  <a:sym typeface="Montserrat Light"/>
                </a:defRPr>
              </a:lvl1pPr>
            </a:lstStyle>
            <a:p>
              <a:pPr defTabSz="825512" hangingPunct="0">
                <a:spcBef>
                  <a:spcPts val="5901"/>
                </a:spcBef>
              </a:pPr>
              <a:r>
                <a:rPr lang="en-US" sz="8800" b="1" kern="0" dirty="0">
                  <a:solidFill>
                    <a:schemeClr val="bg1"/>
                  </a:solidFill>
                  <a:latin typeface="Calibri" panose="020F0502020204030204" pitchFamily="34" charset="0"/>
                  <a:cs typeface="Calibri" panose="020F0502020204030204" pitchFamily="34" charset="0"/>
                </a:rPr>
                <a:t>01</a:t>
              </a:r>
              <a:endParaRPr sz="4400" b="1" kern="0" dirty="0">
                <a:solidFill>
                  <a:schemeClr val="bg1"/>
                </a:solidFill>
                <a:latin typeface="Calibri" panose="020F0502020204030204" pitchFamily="34" charset="0"/>
                <a:cs typeface="Calibri" panose="020F0502020204030204" pitchFamily="34" charset="0"/>
              </a:endParaRPr>
            </a:p>
          </p:txBody>
        </p:sp>
        <p:sp>
          <p:nvSpPr>
            <p:cNvPr id="60" name="Shape 2057">
              <a:extLst>
                <a:ext uri="{FF2B5EF4-FFF2-40B4-BE49-F238E27FC236}">
                  <a16:creationId xmlns:a16="http://schemas.microsoft.com/office/drawing/2014/main" id="{26CE8E6B-E723-1A25-3A06-4F724DA9A5E7}"/>
                </a:ext>
              </a:extLst>
            </p:cNvPr>
            <p:cNvSpPr/>
            <p:nvPr/>
          </p:nvSpPr>
          <p:spPr>
            <a:xfrm flipH="1">
              <a:off x="4094359" y="3322007"/>
              <a:ext cx="4742321" cy="762000"/>
            </a:xfrm>
            <a:prstGeom prst="rect">
              <a:avLst/>
            </a:prstGeom>
            <a:ln w="12700">
              <a:miter lim="400000"/>
            </a:ln>
            <a:extLst>
              <a:ext uri="{C572A759-6A51-4108-AA02-DFA0A04FC94B}">
                <ma14:wrappingTextBoxFlag xmlns="" xmlns:ma14="http://schemas.microsoft.com/office/mac/drawingml/2011/main" val="1"/>
              </a:ext>
            </a:extLst>
          </p:spPr>
          <p:txBody>
            <a:bodyPr lIns="48765" tIns="48765" rIns="48765" bIns="48765" anchor="t"/>
            <a:lstStyle>
              <a:lvl1pPr>
                <a:spcBef>
                  <a:spcPts val="5900"/>
                </a:spcBef>
                <a:defRPr spc="150">
                  <a:solidFill>
                    <a:srgbClr val="212121"/>
                  </a:solidFill>
                  <a:latin typeface="Montserrat"/>
                  <a:ea typeface="Montserrat"/>
                  <a:cs typeface="Montserrat"/>
                  <a:sym typeface="Montserrat"/>
                </a:defRPr>
              </a:lvl1pPr>
            </a:lstStyle>
            <a:p>
              <a:pPr rtl="1"/>
              <a:r>
                <a:rPr lang="en-US" sz="3600" spc="0" dirty="0">
                  <a:solidFill>
                    <a:schemeClr val="bg1"/>
                  </a:solidFill>
                  <a:latin typeface="Calibri" panose="020F0502020204030204" pitchFamily="34" charset="0"/>
                  <a:cs typeface="Calibri" panose="020F0502020204030204" pitchFamily="34" charset="0"/>
                </a:rPr>
                <a:t>Lorem ipsum</a:t>
              </a:r>
              <a:endParaRPr lang="ar-JO" sz="3600" spc="0">
                <a:solidFill>
                  <a:schemeClr val="bg1"/>
                </a:solidFill>
                <a:latin typeface="Calibri" panose="020F0502020204030204" pitchFamily="34" charset="0"/>
                <a:cs typeface="Calibri" panose="020F0502020204030204" pitchFamily="34" charset="0"/>
              </a:endParaRPr>
            </a:p>
          </p:txBody>
        </p:sp>
      </p:grpSp>
      <p:grpSp>
        <p:nvGrpSpPr>
          <p:cNvPr id="5" name="Group 4">
            <a:extLst>
              <a:ext uri="{FF2B5EF4-FFF2-40B4-BE49-F238E27FC236}">
                <a16:creationId xmlns:a16="http://schemas.microsoft.com/office/drawing/2014/main" id="{7FDC89ED-F73D-4084-32D7-12F278E25F6D}"/>
              </a:ext>
            </a:extLst>
          </p:cNvPr>
          <p:cNvGrpSpPr/>
          <p:nvPr/>
        </p:nvGrpSpPr>
        <p:grpSpPr>
          <a:xfrm>
            <a:off x="7969874" y="5326190"/>
            <a:ext cx="6479631" cy="1452699"/>
            <a:chOff x="2343149" y="4955558"/>
            <a:chExt cx="6479631" cy="1452699"/>
          </a:xfrm>
        </p:grpSpPr>
        <p:sp>
          <p:nvSpPr>
            <p:cNvPr id="56" name="Shape 2064">
              <a:extLst>
                <a:ext uri="{FF2B5EF4-FFF2-40B4-BE49-F238E27FC236}">
                  <a16:creationId xmlns:a16="http://schemas.microsoft.com/office/drawing/2014/main" id="{2AA58C3F-FF18-6AF9-D97E-10B5F2CF4081}"/>
                </a:ext>
              </a:extLst>
            </p:cNvPr>
            <p:cNvSpPr/>
            <p:nvPr/>
          </p:nvSpPr>
          <p:spPr>
            <a:xfrm flipH="1">
              <a:off x="2343149" y="4955558"/>
              <a:ext cx="1737301" cy="1452699"/>
            </a:xfrm>
            <a:prstGeom prst="rect">
              <a:avLst/>
            </a:prstGeom>
            <a:ln w="12700">
              <a:miter lim="400000"/>
            </a:ln>
            <a:extLst>
              <a:ext uri="{C572A759-6A51-4108-AA02-DFA0A04FC94B}">
                <ma14:wrappingTextBoxFlag xmlns="" xmlns:ma14="http://schemas.microsoft.com/office/mac/drawingml/2011/main" val="1"/>
              </a:ext>
            </a:extLst>
          </p:spPr>
          <p:txBody>
            <a:bodyPr wrap="square" lIns="48765" tIns="48765" rIns="48765" bIns="48765">
              <a:spAutoFit/>
            </a:bodyPr>
            <a:lstStyle>
              <a:lvl1pPr>
                <a:spcBef>
                  <a:spcPts val="5900"/>
                </a:spcBef>
                <a:defRPr sz="12000" spc="600">
                  <a:solidFill>
                    <a:srgbClr val="EBEBEB"/>
                  </a:solidFill>
                  <a:latin typeface="Montserrat Light"/>
                  <a:ea typeface="Montserrat Light"/>
                  <a:cs typeface="Montserrat Light"/>
                  <a:sym typeface="Montserrat Light"/>
                </a:defRPr>
              </a:lvl1pPr>
            </a:lstStyle>
            <a:p>
              <a:pPr defTabSz="825512" hangingPunct="0">
                <a:spcBef>
                  <a:spcPts val="5901"/>
                </a:spcBef>
              </a:pPr>
              <a:r>
                <a:rPr lang="en-US" sz="8800" b="1" kern="0" dirty="0">
                  <a:solidFill>
                    <a:schemeClr val="bg1"/>
                  </a:solidFill>
                  <a:latin typeface="Calibri" panose="020F0502020204030204" pitchFamily="34" charset="0"/>
                  <a:cs typeface="Calibri" panose="020F0502020204030204" pitchFamily="34" charset="0"/>
                </a:rPr>
                <a:t>02</a:t>
              </a:r>
              <a:endParaRPr sz="4400" b="1" kern="0" dirty="0">
                <a:solidFill>
                  <a:schemeClr val="bg1"/>
                </a:solidFill>
                <a:latin typeface="Calibri" panose="020F0502020204030204" pitchFamily="34" charset="0"/>
                <a:cs typeface="Calibri" panose="020F0502020204030204" pitchFamily="34" charset="0"/>
              </a:endParaRPr>
            </a:p>
          </p:txBody>
        </p:sp>
        <p:sp>
          <p:nvSpPr>
            <p:cNvPr id="61" name="Shape 2058">
              <a:extLst>
                <a:ext uri="{FF2B5EF4-FFF2-40B4-BE49-F238E27FC236}">
                  <a16:creationId xmlns:a16="http://schemas.microsoft.com/office/drawing/2014/main" id="{57C03790-2136-38A6-9BEC-92E7ED3C5634}"/>
                </a:ext>
              </a:extLst>
            </p:cNvPr>
            <p:cNvSpPr/>
            <p:nvPr/>
          </p:nvSpPr>
          <p:spPr>
            <a:xfrm flipH="1">
              <a:off x="4080459" y="5372343"/>
              <a:ext cx="4742321" cy="762000"/>
            </a:xfrm>
            <a:prstGeom prst="rect">
              <a:avLst/>
            </a:prstGeom>
            <a:ln w="12700">
              <a:miter lim="400000"/>
            </a:ln>
            <a:extLst>
              <a:ext uri="{C572A759-6A51-4108-AA02-DFA0A04FC94B}">
                <ma14:wrappingTextBoxFlag xmlns="" xmlns:ma14="http://schemas.microsoft.com/office/mac/drawingml/2011/main" val="1"/>
              </a:ext>
            </a:extLst>
          </p:spPr>
          <p:txBody>
            <a:bodyPr lIns="48765" tIns="48765" rIns="48765" bIns="48765"/>
            <a:lstStyle>
              <a:lvl1pPr>
                <a:spcBef>
                  <a:spcPts val="5900"/>
                </a:spcBef>
                <a:defRPr spc="150">
                  <a:solidFill>
                    <a:srgbClr val="212121"/>
                  </a:solidFill>
                  <a:latin typeface="Montserrat"/>
                  <a:ea typeface="Montserrat"/>
                  <a:cs typeface="Montserrat"/>
                  <a:sym typeface="Montserrat"/>
                </a:defRPr>
              </a:lvl1pPr>
            </a:lstStyle>
            <a:p>
              <a:pPr rtl="1"/>
              <a:r>
                <a:rPr lang="en-US" sz="3600" spc="0" dirty="0">
                  <a:solidFill>
                    <a:schemeClr val="bg1"/>
                  </a:solidFill>
                  <a:latin typeface="Calibri" panose="020F0502020204030204" pitchFamily="34" charset="0"/>
                  <a:cs typeface="Calibri" panose="020F0502020204030204" pitchFamily="34" charset="0"/>
                </a:rPr>
                <a:t>Lorem ipsum</a:t>
              </a:r>
              <a:endParaRPr lang="ar-JO" sz="3600" spc="0">
                <a:solidFill>
                  <a:schemeClr val="bg1"/>
                </a:solidFill>
                <a:latin typeface="Calibri" panose="020F0502020204030204" pitchFamily="34" charset="0"/>
                <a:cs typeface="Calibri" panose="020F0502020204030204" pitchFamily="34" charset="0"/>
              </a:endParaRPr>
            </a:p>
          </p:txBody>
        </p:sp>
      </p:grpSp>
      <p:grpSp>
        <p:nvGrpSpPr>
          <p:cNvPr id="4" name="Group 3">
            <a:extLst>
              <a:ext uri="{FF2B5EF4-FFF2-40B4-BE49-F238E27FC236}">
                <a16:creationId xmlns:a16="http://schemas.microsoft.com/office/drawing/2014/main" id="{9D2CAFE7-26A9-052E-201C-B660EECC52D1}"/>
              </a:ext>
            </a:extLst>
          </p:cNvPr>
          <p:cNvGrpSpPr/>
          <p:nvPr/>
        </p:nvGrpSpPr>
        <p:grpSpPr>
          <a:xfrm>
            <a:off x="7969874" y="7007928"/>
            <a:ext cx="6493529" cy="1452699"/>
            <a:chOff x="2343149" y="6952106"/>
            <a:chExt cx="6493529" cy="1452699"/>
          </a:xfrm>
        </p:grpSpPr>
        <p:sp>
          <p:nvSpPr>
            <p:cNvPr id="57" name="Shape 2064">
              <a:extLst>
                <a:ext uri="{FF2B5EF4-FFF2-40B4-BE49-F238E27FC236}">
                  <a16:creationId xmlns:a16="http://schemas.microsoft.com/office/drawing/2014/main" id="{8ADE24E0-9598-4646-91F2-4FA625D5933D}"/>
                </a:ext>
              </a:extLst>
            </p:cNvPr>
            <p:cNvSpPr/>
            <p:nvPr/>
          </p:nvSpPr>
          <p:spPr>
            <a:xfrm flipH="1">
              <a:off x="2343149" y="6952106"/>
              <a:ext cx="1737301" cy="1452699"/>
            </a:xfrm>
            <a:prstGeom prst="rect">
              <a:avLst/>
            </a:prstGeom>
            <a:ln w="12700">
              <a:miter lim="400000"/>
            </a:ln>
            <a:extLst>
              <a:ext uri="{C572A759-6A51-4108-AA02-DFA0A04FC94B}">
                <ma14:wrappingTextBoxFlag xmlns="" xmlns:ma14="http://schemas.microsoft.com/office/mac/drawingml/2011/main" val="1"/>
              </a:ext>
            </a:extLst>
          </p:spPr>
          <p:txBody>
            <a:bodyPr wrap="square" lIns="48765" tIns="48765" rIns="48765" bIns="48765">
              <a:spAutoFit/>
            </a:bodyPr>
            <a:lstStyle>
              <a:lvl1pPr>
                <a:spcBef>
                  <a:spcPts val="5900"/>
                </a:spcBef>
                <a:defRPr sz="12000" spc="600">
                  <a:solidFill>
                    <a:srgbClr val="EBEBEB"/>
                  </a:solidFill>
                  <a:latin typeface="Montserrat Light"/>
                  <a:ea typeface="Montserrat Light"/>
                  <a:cs typeface="Montserrat Light"/>
                  <a:sym typeface="Montserrat Light"/>
                </a:defRPr>
              </a:lvl1pPr>
            </a:lstStyle>
            <a:p>
              <a:pPr defTabSz="825512" hangingPunct="0">
                <a:spcBef>
                  <a:spcPts val="5901"/>
                </a:spcBef>
              </a:pPr>
              <a:r>
                <a:rPr lang="en-US" sz="8800" b="1" kern="0" dirty="0">
                  <a:solidFill>
                    <a:schemeClr val="bg1"/>
                  </a:solidFill>
                  <a:latin typeface="Calibri" panose="020F0502020204030204" pitchFamily="34" charset="0"/>
                  <a:cs typeface="Calibri" panose="020F0502020204030204" pitchFamily="34" charset="0"/>
                </a:rPr>
                <a:t>03</a:t>
              </a:r>
              <a:endParaRPr sz="4400" b="1" kern="0" dirty="0">
                <a:solidFill>
                  <a:schemeClr val="bg1"/>
                </a:solidFill>
                <a:latin typeface="Calibri" panose="020F0502020204030204" pitchFamily="34" charset="0"/>
                <a:cs typeface="Calibri" panose="020F0502020204030204" pitchFamily="34" charset="0"/>
              </a:endParaRPr>
            </a:p>
          </p:txBody>
        </p:sp>
        <p:sp>
          <p:nvSpPr>
            <p:cNvPr id="62" name="Shape 2059">
              <a:extLst>
                <a:ext uri="{FF2B5EF4-FFF2-40B4-BE49-F238E27FC236}">
                  <a16:creationId xmlns:a16="http://schemas.microsoft.com/office/drawing/2014/main" id="{2220AC85-93C4-4054-EDB1-78C7C9BDC7C3}"/>
                </a:ext>
              </a:extLst>
            </p:cNvPr>
            <p:cNvSpPr/>
            <p:nvPr/>
          </p:nvSpPr>
          <p:spPr>
            <a:xfrm flipH="1">
              <a:off x="4094351" y="7368891"/>
              <a:ext cx="4742327" cy="762000"/>
            </a:xfrm>
            <a:prstGeom prst="rect">
              <a:avLst/>
            </a:prstGeom>
            <a:ln w="12700">
              <a:miter lim="400000"/>
            </a:ln>
            <a:extLst>
              <a:ext uri="{C572A759-6A51-4108-AA02-DFA0A04FC94B}">
                <ma14:wrappingTextBoxFlag xmlns="" xmlns:ma14="http://schemas.microsoft.com/office/mac/drawingml/2011/main" val="1"/>
              </a:ext>
            </a:extLst>
          </p:spPr>
          <p:txBody>
            <a:bodyPr lIns="48765" tIns="48765" rIns="48765" bIns="48765"/>
            <a:lstStyle>
              <a:lvl1pPr>
                <a:spcBef>
                  <a:spcPts val="5900"/>
                </a:spcBef>
                <a:defRPr spc="150">
                  <a:solidFill>
                    <a:srgbClr val="212121"/>
                  </a:solidFill>
                  <a:latin typeface="Montserrat"/>
                  <a:ea typeface="Montserrat"/>
                  <a:cs typeface="Montserrat"/>
                  <a:sym typeface="Montserrat"/>
                </a:defRPr>
              </a:lvl1pPr>
            </a:lstStyle>
            <a:p>
              <a:pPr rtl="1"/>
              <a:r>
                <a:rPr lang="en-US" sz="3600" spc="0" dirty="0">
                  <a:solidFill>
                    <a:schemeClr val="bg1"/>
                  </a:solidFill>
                  <a:latin typeface="Calibri" panose="020F0502020204030204" pitchFamily="34" charset="0"/>
                  <a:cs typeface="Calibri" panose="020F0502020204030204" pitchFamily="34" charset="0"/>
                </a:rPr>
                <a:t>Lorem ipsum</a:t>
              </a:r>
              <a:endParaRPr lang="ar-JO" sz="3600" spc="0">
                <a:solidFill>
                  <a:schemeClr val="bg1"/>
                </a:solidFill>
                <a:latin typeface="Calibri" panose="020F0502020204030204" pitchFamily="34" charset="0"/>
                <a:cs typeface="Calibri" panose="020F0502020204030204" pitchFamily="34" charset="0"/>
              </a:endParaRPr>
            </a:p>
          </p:txBody>
        </p:sp>
      </p:grpSp>
      <p:grpSp>
        <p:nvGrpSpPr>
          <p:cNvPr id="3" name="Group 2">
            <a:extLst>
              <a:ext uri="{FF2B5EF4-FFF2-40B4-BE49-F238E27FC236}">
                <a16:creationId xmlns:a16="http://schemas.microsoft.com/office/drawing/2014/main" id="{48AABC72-8EC6-13BA-5419-A01F79942FEB}"/>
              </a:ext>
            </a:extLst>
          </p:cNvPr>
          <p:cNvGrpSpPr/>
          <p:nvPr/>
        </p:nvGrpSpPr>
        <p:grpSpPr>
          <a:xfrm>
            <a:off x="7969874" y="8689666"/>
            <a:ext cx="6479629" cy="1452699"/>
            <a:chOff x="2343149" y="8948654"/>
            <a:chExt cx="6479629" cy="1452699"/>
          </a:xfrm>
        </p:grpSpPr>
        <p:sp>
          <p:nvSpPr>
            <p:cNvPr id="58" name="Shape 2064">
              <a:extLst>
                <a:ext uri="{FF2B5EF4-FFF2-40B4-BE49-F238E27FC236}">
                  <a16:creationId xmlns:a16="http://schemas.microsoft.com/office/drawing/2014/main" id="{D96CEF48-4CC7-C0B8-49EB-F45F3467A680}"/>
                </a:ext>
              </a:extLst>
            </p:cNvPr>
            <p:cNvSpPr/>
            <p:nvPr/>
          </p:nvSpPr>
          <p:spPr>
            <a:xfrm flipH="1">
              <a:off x="2343149" y="8948654"/>
              <a:ext cx="1737301" cy="1452699"/>
            </a:xfrm>
            <a:prstGeom prst="rect">
              <a:avLst/>
            </a:prstGeom>
            <a:ln w="12700">
              <a:miter lim="400000"/>
            </a:ln>
            <a:extLst>
              <a:ext uri="{C572A759-6A51-4108-AA02-DFA0A04FC94B}">
                <ma14:wrappingTextBoxFlag xmlns="" xmlns:ma14="http://schemas.microsoft.com/office/mac/drawingml/2011/main" val="1"/>
              </a:ext>
            </a:extLst>
          </p:spPr>
          <p:txBody>
            <a:bodyPr wrap="square" lIns="48765" tIns="48765" rIns="48765" bIns="48765">
              <a:spAutoFit/>
            </a:bodyPr>
            <a:lstStyle>
              <a:lvl1pPr>
                <a:spcBef>
                  <a:spcPts val="5900"/>
                </a:spcBef>
                <a:defRPr sz="12000" spc="600">
                  <a:solidFill>
                    <a:srgbClr val="EBEBEB"/>
                  </a:solidFill>
                  <a:latin typeface="Montserrat Light"/>
                  <a:ea typeface="Montserrat Light"/>
                  <a:cs typeface="Montserrat Light"/>
                  <a:sym typeface="Montserrat Light"/>
                </a:defRPr>
              </a:lvl1pPr>
            </a:lstStyle>
            <a:p>
              <a:pPr defTabSz="825512" hangingPunct="0">
                <a:spcBef>
                  <a:spcPts val="5901"/>
                </a:spcBef>
              </a:pPr>
              <a:r>
                <a:rPr lang="en-US" sz="8800" b="1" kern="0" dirty="0">
                  <a:solidFill>
                    <a:schemeClr val="bg1"/>
                  </a:solidFill>
                  <a:latin typeface="Calibri" panose="020F0502020204030204" pitchFamily="34" charset="0"/>
                  <a:cs typeface="Calibri" panose="020F0502020204030204" pitchFamily="34" charset="0"/>
                </a:rPr>
                <a:t>04</a:t>
              </a:r>
              <a:endParaRPr sz="4400" b="1" kern="0" dirty="0">
                <a:solidFill>
                  <a:schemeClr val="bg1"/>
                </a:solidFill>
                <a:latin typeface="Calibri" panose="020F0502020204030204" pitchFamily="34" charset="0"/>
                <a:cs typeface="Calibri" panose="020F0502020204030204" pitchFamily="34" charset="0"/>
              </a:endParaRPr>
            </a:p>
          </p:txBody>
        </p:sp>
        <p:sp>
          <p:nvSpPr>
            <p:cNvPr id="63" name="Shape 2060">
              <a:extLst>
                <a:ext uri="{FF2B5EF4-FFF2-40B4-BE49-F238E27FC236}">
                  <a16:creationId xmlns:a16="http://schemas.microsoft.com/office/drawing/2014/main" id="{3F419397-3F2D-55E1-6D20-D8DD0D7E201E}"/>
                </a:ext>
              </a:extLst>
            </p:cNvPr>
            <p:cNvSpPr/>
            <p:nvPr/>
          </p:nvSpPr>
          <p:spPr>
            <a:xfrm flipH="1">
              <a:off x="4080451" y="9392333"/>
              <a:ext cx="4742327" cy="762000"/>
            </a:xfrm>
            <a:prstGeom prst="rect">
              <a:avLst/>
            </a:prstGeom>
            <a:ln w="12700">
              <a:miter lim="400000"/>
            </a:ln>
            <a:extLst>
              <a:ext uri="{C572A759-6A51-4108-AA02-DFA0A04FC94B}">
                <ma14:wrappingTextBoxFlag xmlns="" xmlns:ma14="http://schemas.microsoft.com/office/mac/drawingml/2011/main" val="1"/>
              </a:ext>
            </a:extLst>
          </p:spPr>
          <p:txBody>
            <a:bodyPr lIns="48765" tIns="48765" rIns="48765" bIns="48765"/>
            <a:lstStyle>
              <a:lvl1pPr>
                <a:spcBef>
                  <a:spcPts val="5900"/>
                </a:spcBef>
                <a:defRPr spc="150">
                  <a:solidFill>
                    <a:srgbClr val="212121"/>
                  </a:solidFill>
                  <a:latin typeface="Montserrat"/>
                  <a:ea typeface="Montserrat"/>
                  <a:cs typeface="Montserrat"/>
                  <a:sym typeface="Montserrat"/>
                </a:defRPr>
              </a:lvl1pPr>
            </a:lstStyle>
            <a:p>
              <a:pPr rtl="1"/>
              <a:r>
                <a:rPr lang="en-US" sz="3600" spc="0" dirty="0">
                  <a:solidFill>
                    <a:schemeClr val="bg1"/>
                  </a:solidFill>
                  <a:latin typeface="Calibri" panose="020F0502020204030204" pitchFamily="34" charset="0"/>
                  <a:cs typeface="Calibri" panose="020F0502020204030204" pitchFamily="34" charset="0"/>
                </a:rPr>
                <a:t>Lorem ipsum</a:t>
              </a:r>
              <a:endParaRPr lang="ar-JO" sz="3600" spc="0">
                <a:solidFill>
                  <a:schemeClr val="bg1"/>
                </a:solidFill>
                <a:latin typeface="Calibri" panose="020F0502020204030204" pitchFamily="34" charset="0"/>
                <a:cs typeface="Calibri" panose="020F0502020204030204" pitchFamily="34" charset="0"/>
              </a:endParaRPr>
            </a:p>
          </p:txBody>
        </p:sp>
      </p:grpSp>
      <p:grpSp>
        <p:nvGrpSpPr>
          <p:cNvPr id="2" name="Group 1">
            <a:extLst>
              <a:ext uri="{FF2B5EF4-FFF2-40B4-BE49-F238E27FC236}">
                <a16:creationId xmlns:a16="http://schemas.microsoft.com/office/drawing/2014/main" id="{A9308BF0-0AB9-B7CE-C6FB-195797C98D3B}"/>
              </a:ext>
            </a:extLst>
          </p:cNvPr>
          <p:cNvGrpSpPr/>
          <p:nvPr/>
        </p:nvGrpSpPr>
        <p:grpSpPr>
          <a:xfrm>
            <a:off x="7969874" y="10371404"/>
            <a:ext cx="6493529" cy="1452699"/>
            <a:chOff x="2343149" y="10945202"/>
            <a:chExt cx="6493529" cy="1452699"/>
          </a:xfrm>
        </p:grpSpPr>
        <p:sp>
          <p:nvSpPr>
            <p:cNvPr id="59" name="Shape 2064">
              <a:extLst>
                <a:ext uri="{FF2B5EF4-FFF2-40B4-BE49-F238E27FC236}">
                  <a16:creationId xmlns:a16="http://schemas.microsoft.com/office/drawing/2014/main" id="{71EC4345-7A41-FC76-943A-041DCA39A606}"/>
                </a:ext>
              </a:extLst>
            </p:cNvPr>
            <p:cNvSpPr/>
            <p:nvPr/>
          </p:nvSpPr>
          <p:spPr>
            <a:xfrm flipH="1">
              <a:off x="2343149" y="10945202"/>
              <a:ext cx="1737301" cy="1452699"/>
            </a:xfrm>
            <a:prstGeom prst="rect">
              <a:avLst/>
            </a:prstGeom>
            <a:ln w="12700">
              <a:miter lim="400000"/>
            </a:ln>
            <a:extLst>
              <a:ext uri="{C572A759-6A51-4108-AA02-DFA0A04FC94B}">
                <ma14:wrappingTextBoxFlag xmlns="" xmlns:ma14="http://schemas.microsoft.com/office/mac/drawingml/2011/main" val="1"/>
              </a:ext>
            </a:extLst>
          </p:spPr>
          <p:txBody>
            <a:bodyPr wrap="square" lIns="48765" tIns="48765" rIns="48765" bIns="48765">
              <a:spAutoFit/>
            </a:bodyPr>
            <a:lstStyle>
              <a:lvl1pPr>
                <a:spcBef>
                  <a:spcPts val="5900"/>
                </a:spcBef>
                <a:defRPr sz="12000" spc="600">
                  <a:solidFill>
                    <a:srgbClr val="EBEBEB"/>
                  </a:solidFill>
                  <a:latin typeface="Montserrat Light"/>
                  <a:ea typeface="Montserrat Light"/>
                  <a:cs typeface="Montserrat Light"/>
                  <a:sym typeface="Montserrat Light"/>
                </a:defRPr>
              </a:lvl1pPr>
            </a:lstStyle>
            <a:p>
              <a:pPr defTabSz="825512" hangingPunct="0">
                <a:spcBef>
                  <a:spcPts val="5901"/>
                </a:spcBef>
              </a:pPr>
              <a:r>
                <a:rPr lang="en-US" sz="8800" b="1" kern="0" dirty="0">
                  <a:solidFill>
                    <a:schemeClr val="bg1"/>
                  </a:solidFill>
                  <a:latin typeface="Calibri" panose="020F0502020204030204" pitchFamily="34" charset="0"/>
                  <a:cs typeface="Calibri" panose="020F0502020204030204" pitchFamily="34" charset="0"/>
                </a:rPr>
                <a:t>05</a:t>
              </a:r>
              <a:endParaRPr sz="4400" b="1" kern="0" dirty="0">
                <a:solidFill>
                  <a:schemeClr val="bg1"/>
                </a:solidFill>
                <a:latin typeface="Calibri" panose="020F0502020204030204" pitchFamily="34" charset="0"/>
                <a:cs typeface="Calibri" panose="020F0502020204030204" pitchFamily="34" charset="0"/>
              </a:endParaRPr>
            </a:p>
          </p:txBody>
        </p:sp>
        <p:sp>
          <p:nvSpPr>
            <p:cNvPr id="64" name="Shape 2060">
              <a:extLst>
                <a:ext uri="{FF2B5EF4-FFF2-40B4-BE49-F238E27FC236}">
                  <a16:creationId xmlns:a16="http://schemas.microsoft.com/office/drawing/2014/main" id="{56668732-5F28-4B63-F146-8537DBDCB323}"/>
                </a:ext>
              </a:extLst>
            </p:cNvPr>
            <p:cNvSpPr/>
            <p:nvPr/>
          </p:nvSpPr>
          <p:spPr>
            <a:xfrm flipH="1">
              <a:off x="4094351" y="11335093"/>
              <a:ext cx="4742327" cy="762000"/>
            </a:xfrm>
            <a:prstGeom prst="rect">
              <a:avLst/>
            </a:prstGeom>
            <a:ln w="12700">
              <a:miter lim="400000"/>
            </a:ln>
            <a:extLst>
              <a:ext uri="{C572A759-6A51-4108-AA02-DFA0A04FC94B}">
                <ma14:wrappingTextBoxFlag xmlns="" xmlns:ma14="http://schemas.microsoft.com/office/mac/drawingml/2011/main" val="1"/>
              </a:ext>
            </a:extLst>
          </p:spPr>
          <p:txBody>
            <a:bodyPr lIns="48765" tIns="48765" rIns="48765" bIns="48765" anchor="t"/>
            <a:lstStyle>
              <a:lvl1pPr>
                <a:spcBef>
                  <a:spcPts val="5900"/>
                </a:spcBef>
                <a:defRPr spc="150">
                  <a:solidFill>
                    <a:srgbClr val="212121"/>
                  </a:solidFill>
                  <a:latin typeface="Montserrat"/>
                  <a:ea typeface="Montserrat"/>
                  <a:cs typeface="Montserrat"/>
                  <a:sym typeface="Montserrat"/>
                </a:defRPr>
              </a:lvl1pPr>
            </a:lstStyle>
            <a:p>
              <a:pPr rtl="1"/>
              <a:r>
                <a:rPr lang="en-US" sz="3600" spc="0" dirty="0">
                  <a:solidFill>
                    <a:schemeClr val="bg1"/>
                  </a:solidFill>
                  <a:latin typeface="Calibri" panose="020F0502020204030204" pitchFamily="34" charset="0"/>
                  <a:cs typeface="Calibri" panose="020F0502020204030204" pitchFamily="34" charset="0"/>
                </a:rPr>
                <a:t>Lorem ipsum</a:t>
              </a:r>
              <a:endParaRPr lang="ar-JO" sz="3600" spc="0">
                <a:solidFill>
                  <a:schemeClr val="bg1"/>
                </a:solidFill>
                <a:latin typeface="Calibri" panose="020F0502020204030204" pitchFamily="34" charset="0"/>
                <a:cs typeface="Calibri" panose="020F0502020204030204" pitchFamily="34" charset="0"/>
              </a:endParaRPr>
            </a:p>
          </p:txBody>
        </p:sp>
      </p:grpSp>
      <p:grpSp>
        <p:nvGrpSpPr>
          <p:cNvPr id="27" name="Group 26">
            <a:extLst>
              <a:ext uri="{FF2B5EF4-FFF2-40B4-BE49-F238E27FC236}">
                <a16:creationId xmlns:a16="http://schemas.microsoft.com/office/drawing/2014/main" id="{D191420F-616E-3207-333C-1090C9C9B011}"/>
              </a:ext>
            </a:extLst>
          </p:cNvPr>
          <p:cNvGrpSpPr/>
          <p:nvPr/>
        </p:nvGrpSpPr>
        <p:grpSpPr>
          <a:xfrm>
            <a:off x="14743386" y="3644452"/>
            <a:ext cx="6493530" cy="1452699"/>
            <a:chOff x="2343150" y="2959010"/>
            <a:chExt cx="6493530" cy="1452699"/>
          </a:xfrm>
        </p:grpSpPr>
        <p:sp>
          <p:nvSpPr>
            <p:cNvPr id="28" name="Shape 2064">
              <a:extLst>
                <a:ext uri="{FF2B5EF4-FFF2-40B4-BE49-F238E27FC236}">
                  <a16:creationId xmlns:a16="http://schemas.microsoft.com/office/drawing/2014/main" id="{E897590A-5388-461C-F0D7-2D0F470BA784}"/>
                </a:ext>
              </a:extLst>
            </p:cNvPr>
            <p:cNvSpPr/>
            <p:nvPr/>
          </p:nvSpPr>
          <p:spPr>
            <a:xfrm flipH="1">
              <a:off x="2343150" y="2959010"/>
              <a:ext cx="1751209" cy="1452699"/>
            </a:xfrm>
            <a:prstGeom prst="rect">
              <a:avLst/>
            </a:prstGeom>
            <a:ln w="12700">
              <a:miter lim="400000"/>
            </a:ln>
            <a:extLst>
              <a:ext uri="{C572A759-6A51-4108-AA02-DFA0A04FC94B}">
                <ma14:wrappingTextBoxFlag xmlns="" xmlns:ma14="http://schemas.microsoft.com/office/mac/drawingml/2011/main" val="1"/>
              </a:ext>
            </a:extLst>
          </p:spPr>
          <p:txBody>
            <a:bodyPr wrap="square" lIns="48765" tIns="48765" rIns="48765" bIns="48765">
              <a:spAutoFit/>
            </a:bodyPr>
            <a:lstStyle>
              <a:lvl1pPr>
                <a:spcBef>
                  <a:spcPts val="5900"/>
                </a:spcBef>
                <a:defRPr sz="12000" spc="600">
                  <a:solidFill>
                    <a:srgbClr val="EBEBEB"/>
                  </a:solidFill>
                  <a:latin typeface="Montserrat Light"/>
                  <a:ea typeface="Montserrat Light"/>
                  <a:cs typeface="Montserrat Light"/>
                  <a:sym typeface="Montserrat Light"/>
                </a:defRPr>
              </a:lvl1pPr>
            </a:lstStyle>
            <a:p>
              <a:pPr defTabSz="825512" hangingPunct="0">
                <a:spcBef>
                  <a:spcPts val="5901"/>
                </a:spcBef>
              </a:pPr>
              <a:r>
                <a:rPr lang="en-US" sz="8800" b="1" kern="0" dirty="0">
                  <a:solidFill>
                    <a:schemeClr val="bg1"/>
                  </a:solidFill>
                  <a:latin typeface="Calibri" panose="020F0502020204030204" pitchFamily="34" charset="0"/>
                  <a:cs typeface="Calibri" panose="020F0502020204030204" pitchFamily="34" charset="0"/>
                </a:rPr>
                <a:t>06</a:t>
              </a:r>
              <a:endParaRPr sz="4400" b="1" kern="0" dirty="0">
                <a:solidFill>
                  <a:schemeClr val="bg1"/>
                </a:solidFill>
                <a:latin typeface="Calibri" panose="020F0502020204030204" pitchFamily="34" charset="0"/>
                <a:cs typeface="Calibri" panose="020F0502020204030204" pitchFamily="34" charset="0"/>
              </a:endParaRPr>
            </a:p>
          </p:txBody>
        </p:sp>
        <p:sp>
          <p:nvSpPr>
            <p:cNvPr id="29" name="Shape 2057">
              <a:extLst>
                <a:ext uri="{FF2B5EF4-FFF2-40B4-BE49-F238E27FC236}">
                  <a16:creationId xmlns:a16="http://schemas.microsoft.com/office/drawing/2014/main" id="{98083F8D-8B8C-49E8-70A5-51269989FF58}"/>
                </a:ext>
              </a:extLst>
            </p:cNvPr>
            <p:cNvSpPr/>
            <p:nvPr/>
          </p:nvSpPr>
          <p:spPr>
            <a:xfrm flipH="1">
              <a:off x="4094359" y="3322007"/>
              <a:ext cx="4742321" cy="762000"/>
            </a:xfrm>
            <a:prstGeom prst="rect">
              <a:avLst/>
            </a:prstGeom>
            <a:ln w="12700">
              <a:miter lim="400000"/>
            </a:ln>
            <a:extLst>
              <a:ext uri="{C572A759-6A51-4108-AA02-DFA0A04FC94B}">
                <ma14:wrappingTextBoxFlag xmlns="" xmlns:ma14="http://schemas.microsoft.com/office/mac/drawingml/2011/main" val="1"/>
              </a:ext>
            </a:extLst>
          </p:spPr>
          <p:txBody>
            <a:bodyPr lIns="48765" tIns="48765" rIns="48765" bIns="48765" anchor="t"/>
            <a:lstStyle>
              <a:lvl1pPr>
                <a:spcBef>
                  <a:spcPts val="5900"/>
                </a:spcBef>
                <a:defRPr spc="150">
                  <a:solidFill>
                    <a:srgbClr val="212121"/>
                  </a:solidFill>
                  <a:latin typeface="Montserrat"/>
                  <a:ea typeface="Montserrat"/>
                  <a:cs typeface="Montserrat"/>
                  <a:sym typeface="Montserrat"/>
                </a:defRPr>
              </a:lvl1pPr>
            </a:lstStyle>
            <a:p>
              <a:pPr rtl="1"/>
              <a:r>
                <a:rPr lang="en-US" sz="3600" spc="0" dirty="0">
                  <a:solidFill>
                    <a:schemeClr val="bg1"/>
                  </a:solidFill>
                  <a:latin typeface="Calibri" panose="020F0502020204030204" pitchFamily="34" charset="0"/>
                  <a:cs typeface="Calibri" panose="020F0502020204030204" pitchFamily="34" charset="0"/>
                </a:rPr>
                <a:t>Lorem ipsum</a:t>
              </a:r>
              <a:endParaRPr lang="ar-JO" sz="3600" spc="0">
                <a:solidFill>
                  <a:schemeClr val="bg1"/>
                </a:solidFill>
                <a:latin typeface="Calibri" panose="020F0502020204030204" pitchFamily="34" charset="0"/>
                <a:cs typeface="Calibri" panose="020F0502020204030204" pitchFamily="34" charset="0"/>
              </a:endParaRPr>
            </a:p>
          </p:txBody>
        </p:sp>
      </p:grpSp>
      <p:grpSp>
        <p:nvGrpSpPr>
          <p:cNvPr id="30" name="Group 29">
            <a:extLst>
              <a:ext uri="{FF2B5EF4-FFF2-40B4-BE49-F238E27FC236}">
                <a16:creationId xmlns:a16="http://schemas.microsoft.com/office/drawing/2014/main" id="{9B54CEEC-6F45-932A-3780-66DF8DD60D90}"/>
              </a:ext>
            </a:extLst>
          </p:cNvPr>
          <p:cNvGrpSpPr/>
          <p:nvPr/>
        </p:nvGrpSpPr>
        <p:grpSpPr>
          <a:xfrm>
            <a:off x="14743385" y="5326190"/>
            <a:ext cx="6479631" cy="1452699"/>
            <a:chOff x="2343149" y="4955558"/>
            <a:chExt cx="6479631" cy="1452699"/>
          </a:xfrm>
        </p:grpSpPr>
        <p:sp>
          <p:nvSpPr>
            <p:cNvPr id="31" name="Shape 2064">
              <a:extLst>
                <a:ext uri="{FF2B5EF4-FFF2-40B4-BE49-F238E27FC236}">
                  <a16:creationId xmlns:a16="http://schemas.microsoft.com/office/drawing/2014/main" id="{BCAD8346-93B6-BB94-E7B9-A15B7491DF41}"/>
                </a:ext>
              </a:extLst>
            </p:cNvPr>
            <p:cNvSpPr/>
            <p:nvPr/>
          </p:nvSpPr>
          <p:spPr>
            <a:xfrm flipH="1">
              <a:off x="2343149" y="4955558"/>
              <a:ext cx="1737301" cy="1452699"/>
            </a:xfrm>
            <a:prstGeom prst="rect">
              <a:avLst/>
            </a:prstGeom>
            <a:ln w="12700">
              <a:miter lim="400000"/>
            </a:ln>
            <a:extLst>
              <a:ext uri="{C572A759-6A51-4108-AA02-DFA0A04FC94B}">
                <ma14:wrappingTextBoxFlag xmlns="" xmlns:ma14="http://schemas.microsoft.com/office/mac/drawingml/2011/main" val="1"/>
              </a:ext>
            </a:extLst>
          </p:spPr>
          <p:txBody>
            <a:bodyPr wrap="square" lIns="48765" tIns="48765" rIns="48765" bIns="48765">
              <a:spAutoFit/>
            </a:bodyPr>
            <a:lstStyle>
              <a:lvl1pPr>
                <a:spcBef>
                  <a:spcPts val="5900"/>
                </a:spcBef>
                <a:defRPr sz="12000" spc="600">
                  <a:solidFill>
                    <a:srgbClr val="EBEBEB"/>
                  </a:solidFill>
                  <a:latin typeface="Montserrat Light"/>
                  <a:ea typeface="Montserrat Light"/>
                  <a:cs typeface="Montserrat Light"/>
                  <a:sym typeface="Montserrat Light"/>
                </a:defRPr>
              </a:lvl1pPr>
            </a:lstStyle>
            <a:p>
              <a:pPr defTabSz="825512" hangingPunct="0">
                <a:spcBef>
                  <a:spcPts val="5901"/>
                </a:spcBef>
              </a:pPr>
              <a:r>
                <a:rPr lang="en-US" sz="8800" b="1" kern="0" dirty="0">
                  <a:solidFill>
                    <a:schemeClr val="bg1"/>
                  </a:solidFill>
                  <a:latin typeface="Calibri" panose="020F0502020204030204" pitchFamily="34" charset="0"/>
                  <a:cs typeface="Calibri" panose="020F0502020204030204" pitchFamily="34" charset="0"/>
                </a:rPr>
                <a:t>07</a:t>
              </a:r>
              <a:endParaRPr sz="4400" b="1" kern="0" dirty="0">
                <a:solidFill>
                  <a:schemeClr val="bg1"/>
                </a:solidFill>
                <a:latin typeface="Calibri" panose="020F0502020204030204" pitchFamily="34" charset="0"/>
                <a:cs typeface="Calibri" panose="020F0502020204030204" pitchFamily="34" charset="0"/>
              </a:endParaRPr>
            </a:p>
          </p:txBody>
        </p:sp>
        <p:sp>
          <p:nvSpPr>
            <p:cNvPr id="32" name="Shape 2058">
              <a:extLst>
                <a:ext uri="{FF2B5EF4-FFF2-40B4-BE49-F238E27FC236}">
                  <a16:creationId xmlns:a16="http://schemas.microsoft.com/office/drawing/2014/main" id="{36E19E0D-E3DD-09EB-D298-161EC72C60A7}"/>
                </a:ext>
              </a:extLst>
            </p:cNvPr>
            <p:cNvSpPr/>
            <p:nvPr/>
          </p:nvSpPr>
          <p:spPr>
            <a:xfrm flipH="1">
              <a:off x="4080459" y="5372343"/>
              <a:ext cx="4742321" cy="762000"/>
            </a:xfrm>
            <a:prstGeom prst="rect">
              <a:avLst/>
            </a:prstGeom>
            <a:ln w="12700">
              <a:miter lim="400000"/>
            </a:ln>
            <a:extLst>
              <a:ext uri="{C572A759-6A51-4108-AA02-DFA0A04FC94B}">
                <ma14:wrappingTextBoxFlag xmlns="" xmlns:ma14="http://schemas.microsoft.com/office/mac/drawingml/2011/main" val="1"/>
              </a:ext>
            </a:extLst>
          </p:spPr>
          <p:txBody>
            <a:bodyPr lIns="48765" tIns="48765" rIns="48765" bIns="48765"/>
            <a:lstStyle>
              <a:lvl1pPr>
                <a:spcBef>
                  <a:spcPts val="5900"/>
                </a:spcBef>
                <a:defRPr spc="150">
                  <a:solidFill>
                    <a:srgbClr val="212121"/>
                  </a:solidFill>
                  <a:latin typeface="Montserrat"/>
                  <a:ea typeface="Montserrat"/>
                  <a:cs typeface="Montserrat"/>
                  <a:sym typeface="Montserrat"/>
                </a:defRPr>
              </a:lvl1pPr>
            </a:lstStyle>
            <a:p>
              <a:pPr rtl="1"/>
              <a:r>
                <a:rPr lang="en-US" sz="3600" spc="0" dirty="0">
                  <a:solidFill>
                    <a:schemeClr val="bg1"/>
                  </a:solidFill>
                  <a:latin typeface="Calibri" panose="020F0502020204030204" pitchFamily="34" charset="0"/>
                  <a:cs typeface="Calibri" panose="020F0502020204030204" pitchFamily="34" charset="0"/>
                </a:rPr>
                <a:t>Lorem ipsum</a:t>
              </a:r>
              <a:endParaRPr lang="ar-JO" sz="3600" spc="0">
                <a:solidFill>
                  <a:schemeClr val="bg1"/>
                </a:solidFill>
                <a:latin typeface="Calibri" panose="020F0502020204030204" pitchFamily="34" charset="0"/>
                <a:cs typeface="Calibri" panose="020F0502020204030204" pitchFamily="34" charset="0"/>
              </a:endParaRPr>
            </a:p>
          </p:txBody>
        </p:sp>
      </p:grpSp>
      <p:grpSp>
        <p:nvGrpSpPr>
          <p:cNvPr id="33" name="Group 32">
            <a:extLst>
              <a:ext uri="{FF2B5EF4-FFF2-40B4-BE49-F238E27FC236}">
                <a16:creationId xmlns:a16="http://schemas.microsoft.com/office/drawing/2014/main" id="{BFCCEC18-FA7B-EEC3-1871-F8EC02114FDB}"/>
              </a:ext>
            </a:extLst>
          </p:cNvPr>
          <p:cNvGrpSpPr/>
          <p:nvPr/>
        </p:nvGrpSpPr>
        <p:grpSpPr>
          <a:xfrm>
            <a:off x="14743385" y="7007928"/>
            <a:ext cx="6493529" cy="1452699"/>
            <a:chOff x="2343149" y="6952106"/>
            <a:chExt cx="6493529" cy="1452699"/>
          </a:xfrm>
        </p:grpSpPr>
        <p:sp>
          <p:nvSpPr>
            <p:cNvPr id="34" name="Shape 2064">
              <a:extLst>
                <a:ext uri="{FF2B5EF4-FFF2-40B4-BE49-F238E27FC236}">
                  <a16:creationId xmlns:a16="http://schemas.microsoft.com/office/drawing/2014/main" id="{FD1829D4-D1C3-F2D5-62A4-52FAAC74AABE}"/>
                </a:ext>
              </a:extLst>
            </p:cNvPr>
            <p:cNvSpPr/>
            <p:nvPr/>
          </p:nvSpPr>
          <p:spPr>
            <a:xfrm flipH="1">
              <a:off x="2343149" y="6952106"/>
              <a:ext cx="1737301" cy="1452699"/>
            </a:xfrm>
            <a:prstGeom prst="rect">
              <a:avLst/>
            </a:prstGeom>
            <a:ln w="12700">
              <a:miter lim="400000"/>
            </a:ln>
            <a:extLst>
              <a:ext uri="{C572A759-6A51-4108-AA02-DFA0A04FC94B}">
                <ma14:wrappingTextBoxFlag xmlns="" xmlns:ma14="http://schemas.microsoft.com/office/mac/drawingml/2011/main" val="1"/>
              </a:ext>
            </a:extLst>
          </p:spPr>
          <p:txBody>
            <a:bodyPr wrap="square" lIns="48765" tIns="48765" rIns="48765" bIns="48765">
              <a:spAutoFit/>
            </a:bodyPr>
            <a:lstStyle>
              <a:lvl1pPr>
                <a:spcBef>
                  <a:spcPts val="5900"/>
                </a:spcBef>
                <a:defRPr sz="12000" spc="600">
                  <a:solidFill>
                    <a:srgbClr val="EBEBEB"/>
                  </a:solidFill>
                  <a:latin typeface="Montserrat Light"/>
                  <a:ea typeface="Montserrat Light"/>
                  <a:cs typeface="Montserrat Light"/>
                  <a:sym typeface="Montserrat Light"/>
                </a:defRPr>
              </a:lvl1pPr>
            </a:lstStyle>
            <a:p>
              <a:pPr defTabSz="825512" hangingPunct="0">
                <a:spcBef>
                  <a:spcPts val="5901"/>
                </a:spcBef>
              </a:pPr>
              <a:r>
                <a:rPr lang="en-US" sz="8800" b="1" kern="0" dirty="0">
                  <a:solidFill>
                    <a:schemeClr val="bg1"/>
                  </a:solidFill>
                  <a:latin typeface="Calibri" panose="020F0502020204030204" pitchFamily="34" charset="0"/>
                  <a:cs typeface="Calibri" panose="020F0502020204030204" pitchFamily="34" charset="0"/>
                </a:rPr>
                <a:t>08</a:t>
              </a:r>
              <a:endParaRPr sz="4400" b="1" kern="0" dirty="0">
                <a:solidFill>
                  <a:schemeClr val="bg1"/>
                </a:solidFill>
                <a:latin typeface="Calibri" panose="020F0502020204030204" pitchFamily="34" charset="0"/>
                <a:cs typeface="Calibri" panose="020F0502020204030204" pitchFamily="34" charset="0"/>
              </a:endParaRPr>
            </a:p>
          </p:txBody>
        </p:sp>
        <p:sp>
          <p:nvSpPr>
            <p:cNvPr id="36" name="Shape 2059">
              <a:extLst>
                <a:ext uri="{FF2B5EF4-FFF2-40B4-BE49-F238E27FC236}">
                  <a16:creationId xmlns:a16="http://schemas.microsoft.com/office/drawing/2014/main" id="{96D8C52C-0629-6DD7-BCF8-77D2F8718596}"/>
                </a:ext>
              </a:extLst>
            </p:cNvPr>
            <p:cNvSpPr/>
            <p:nvPr/>
          </p:nvSpPr>
          <p:spPr>
            <a:xfrm flipH="1">
              <a:off x="4094351" y="7368891"/>
              <a:ext cx="4742327" cy="762000"/>
            </a:xfrm>
            <a:prstGeom prst="rect">
              <a:avLst/>
            </a:prstGeom>
            <a:ln w="12700">
              <a:miter lim="400000"/>
            </a:ln>
            <a:extLst>
              <a:ext uri="{C572A759-6A51-4108-AA02-DFA0A04FC94B}">
                <ma14:wrappingTextBoxFlag xmlns="" xmlns:ma14="http://schemas.microsoft.com/office/mac/drawingml/2011/main" val="1"/>
              </a:ext>
            </a:extLst>
          </p:spPr>
          <p:txBody>
            <a:bodyPr lIns="48765" tIns="48765" rIns="48765" bIns="48765"/>
            <a:lstStyle>
              <a:lvl1pPr>
                <a:spcBef>
                  <a:spcPts val="5900"/>
                </a:spcBef>
                <a:defRPr spc="150">
                  <a:solidFill>
                    <a:srgbClr val="212121"/>
                  </a:solidFill>
                  <a:latin typeface="Montserrat"/>
                  <a:ea typeface="Montserrat"/>
                  <a:cs typeface="Montserrat"/>
                  <a:sym typeface="Montserrat"/>
                </a:defRPr>
              </a:lvl1pPr>
            </a:lstStyle>
            <a:p>
              <a:pPr rtl="1"/>
              <a:r>
                <a:rPr lang="en-US" sz="3600" spc="0" dirty="0">
                  <a:solidFill>
                    <a:schemeClr val="bg1"/>
                  </a:solidFill>
                  <a:latin typeface="Calibri" panose="020F0502020204030204" pitchFamily="34" charset="0"/>
                  <a:cs typeface="Calibri" panose="020F0502020204030204" pitchFamily="34" charset="0"/>
                </a:rPr>
                <a:t>Lorem ipsum</a:t>
              </a:r>
              <a:endParaRPr lang="ar-JO" sz="3600" spc="0">
                <a:solidFill>
                  <a:schemeClr val="bg1"/>
                </a:solidFill>
                <a:latin typeface="Calibri" panose="020F0502020204030204" pitchFamily="34" charset="0"/>
                <a:cs typeface="Calibri" panose="020F0502020204030204" pitchFamily="34" charset="0"/>
              </a:endParaRPr>
            </a:p>
          </p:txBody>
        </p:sp>
      </p:grpSp>
      <p:grpSp>
        <p:nvGrpSpPr>
          <p:cNvPr id="37" name="Group 36">
            <a:extLst>
              <a:ext uri="{FF2B5EF4-FFF2-40B4-BE49-F238E27FC236}">
                <a16:creationId xmlns:a16="http://schemas.microsoft.com/office/drawing/2014/main" id="{BAD1A8CD-2387-5736-7865-FF1E94AA6479}"/>
              </a:ext>
            </a:extLst>
          </p:cNvPr>
          <p:cNvGrpSpPr/>
          <p:nvPr/>
        </p:nvGrpSpPr>
        <p:grpSpPr>
          <a:xfrm>
            <a:off x="14743385" y="8689666"/>
            <a:ext cx="6479629" cy="1452699"/>
            <a:chOff x="2343149" y="8948654"/>
            <a:chExt cx="6479629" cy="1452699"/>
          </a:xfrm>
        </p:grpSpPr>
        <p:sp>
          <p:nvSpPr>
            <p:cNvPr id="38" name="Shape 2064">
              <a:extLst>
                <a:ext uri="{FF2B5EF4-FFF2-40B4-BE49-F238E27FC236}">
                  <a16:creationId xmlns:a16="http://schemas.microsoft.com/office/drawing/2014/main" id="{04B1D07E-0B91-1616-DF47-623D9402CDBA}"/>
                </a:ext>
              </a:extLst>
            </p:cNvPr>
            <p:cNvSpPr/>
            <p:nvPr/>
          </p:nvSpPr>
          <p:spPr>
            <a:xfrm flipH="1">
              <a:off x="2343149" y="8948654"/>
              <a:ext cx="1737301" cy="1452699"/>
            </a:xfrm>
            <a:prstGeom prst="rect">
              <a:avLst/>
            </a:prstGeom>
            <a:ln w="12700">
              <a:miter lim="400000"/>
            </a:ln>
            <a:extLst>
              <a:ext uri="{C572A759-6A51-4108-AA02-DFA0A04FC94B}">
                <ma14:wrappingTextBoxFlag xmlns="" xmlns:ma14="http://schemas.microsoft.com/office/mac/drawingml/2011/main" val="1"/>
              </a:ext>
            </a:extLst>
          </p:spPr>
          <p:txBody>
            <a:bodyPr wrap="square" lIns="48765" tIns="48765" rIns="48765" bIns="48765">
              <a:spAutoFit/>
            </a:bodyPr>
            <a:lstStyle>
              <a:lvl1pPr>
                <a:spcBef>
                  <a:spcPts val="5900"/>
                </a:spcBef>
                <a:defRPr sz="12000" spc="600">
                  <a:solidFill>
                    <a:srgbClr val="EBEBEB"/>
                  </a:solidFill>
                  <a:latin typeface="Montserrat Light"/>
                  <a:ea typeface="Montserrat Light"/>
                  <a:cs typeface="Montserrat Light"/>
                  <a:sym typeface="Montserrat Light"/>
                </a:defRPr>
              </a:lvl1pPr>
            </a:lstStyle>
            <a:p>
              <a:pPr defTabSz="825512" hangingPunct="0">
                <a:spcBef>
                  <a:spcPts val="5901"/>
                </a:spcBef>
              </a:pPr>
              <a:r>
                <a:rPr lang="en-US" sz="8800" b="1" kern="0" dirty="0">
                  <a:solidFill>
                    <a:schemeClr val="bg1"/>
                  </a:solidFill>
                  <a:latin typeface="Calibri" panose="020F0502020204030204" pitchFamily="34" charset="0"/>
                  <a:cs typeface="Calibri" panose="020F0502020204030204" pitchFamily="34" charset="0"/>
                </a:rPr>
                <a:t>09</a:t>
              </a:r>
              <a:endParaRPr sz="4400" b="1" kern="0" dirty="0">
                <a:solidFill>
                  <a:schemeClr val="bg1"/>
                </a:solidFill>
                <a:latin typeface="Calibri" panose="020F0502020204030204" pitchFamily="34" charset="0"/>
                <a:cs typeface="Calibri" panose="020F0502020204030204" pitchFamily="34" charset="0"/>
              </a:endParaRPr>
            </a:p>
          </p:txBody>
        </p:sp>
        <p:sp>
          <p:nvSpPr>
            <p:cNvPr id="39" name="Shape 2060">
              <a:extLst>
                <a:ext uri="{FF2B5EF4-FFF2-40B4-BE49-F238E27FC236}">
                  <a16:creationId xmlns:a16="http://schemas.microsoft.com/office/drawing/2014/main" id="{96043854-DC21-1936-C902-70D5AEC9231D}"/>
                </a:ext>
              </a:extLst>
            </p:cNvPr>
            <p:cNvSpPr/>
            <p:nvPr/>
          </p:nvSpPr>
          <p:spPr>
            <a:xfrm flipH="1">
              <a:off x="4080451" y="9392333"/>
              <a:ext cx="4742327" cy="762000"/>
            </a:xfrm>
            <a:prstGeom prst="rect">
              <a:avLst/>
            </a:prstGeom>
            <a:ln w="12700">
              <a:miter lim="400000"/>
            </a:ln>
            <a:extLst>
              <a:ext uri="{C572A759-6A51-4108-AA02-DFA0A04FC94B}">
                <ma14:wrappingTextBoxFlag xmlns="" xmlns:ma14="http://schemas.microsoft.com/office/mac/drawingml/2011/main" val="1"/>
              </a:ext>
            </a:extLst>
          </p:spPr>
          <p:txBody>
            <a:bodyPr lIns="48765" tIns="48765" rIns="48765" bIns="48765"/>
            <a:lstStyle>
              <a:lvl1pPr>
                <a:spcBef>
                  <a:spcPts val="5900"/>
                </a:spcBef>
                <a:defRPr spc="150">
                  <a:solidFill>
                    <a:srgbClr val="212121"/>
                  </a:solidFill>
                  <a:latin typeface="Montserrat"/>
                  <a:ea typeface="Montserrat"/>
                  <a:cs typeface="Montserrat"/>
                  <a:sym typeface="Montserrat"/>
                </a:defRPr>
              </a:lvl1pPr>
            </a:lstStyle>
            <a:p>
              <a:pPr rtl="1"/>
              <a:r>
                <a:rPr lang="en-US" sz="3600" spc="0" dirty="0">
                  <a:solidFill>
                    <a:schemeClr val="bg1"/>
                  </a:solidFill>
                  <a:latin typeface="Calibri" panose="020F0502020204030204" pitchFamily="34" charset="0"/>
                  <a:cs typeface="Calibri" panose="020F0502020204030204" pitchFamily="34" charset="0"/>
                </a:rPr>
                <a:t>Lorem ipsum</a:t>
              </a:r>
              <a:endParaRPr lang="ar-JO" sz="3600" spc="0">
                <a:solidFill>
                  <a:schemeClr val="bg1"/>
                </a:solidFill>
                <a:latin typeface="Calibri" panose="020F0502020204030204" pitchFamily="34" charset="0"/>
                <a:cs typeface="Calibri" panose="020F0502020204030204" pitchFamily="34" charset="0"/>
              </a:endParaRPr>
            </a:p>
          </p:txBody>
        </p:sp>
      </p:grpSp>
      <p:grpSp>
        <p:nvGrpSpPr>
          <p:cNvPr id="50" name="Group 49">
            <a:extLst>
              <a:ext uri="{FF2B5EF4-FFF2-40B4-BE49-F238E27FC236}">
                <a16:creationId xmlns:a16="http://schemas.microsoft.com/office/drawing/2014/main" id="{49C1FA71-64CC-41BC-26CD-487CFD273B37}"/>
              </a:ext>
            </a:extLst>
          </p:cNvPr>
          <p:cNvGrpSpPr/>
          <p:nvPr/>
        </p:nvGrpSpPr>
        <p:grpSpPr>
          <a:xfrm>
            <a:off x="14743385" y="10371404"/>
            <a:ext cx="6493529" cy="1452699"/>
            <a:chOff x="2343149" y="10945202"/>
            <a:chExt cx="6493529" cy="1452699"/>
          </a:xfrm>
        </p:grpSpPr>
        <p:sp>
          <p:nvSpPr>
            <p:cNvPr id="51" name="Shape 2064">
              <a:extLst>
                <a:ext uri="{FF2B5EF4-FFF2-40B4-BE49-F238E27FC236}">
                  <a16:creationId xmlns:a16="http://schemas.microsoft.com/office/drawing/2014/main" id="{4B9CF62C-0A83-BBBC-18B7-BB34238FC6B7}"/>
                </a:ext>
              </a:extLst>
            </p:cNvPr>
            <p:cNvSpPr/>
            <p:nvPr/>
          </p:nvSpPr>
          <p:spPr>
            <a:xfrm flipH="1">
              <a:off x="2343149" y="10945202"/>
              <a:ext cx="1737301" cy="1452699"/>
            </a:xfrm>
            <a:prstGeom prst="rect">
              <a:avLst/>
            </a:prstGeom>
            <a:ln w="12700">
              <a:miter lim="400000"/>
            </a:ln>
            <a:extLst>
              <a:ext uri="{C572A759-6A51-4108-AA02-DFA0A04FC94B}">
                <ma14:wrappingTextBoxFlag xmlns="" xmlns:ma14="http://schemas.microsoft.com/office/mac/drawingml/2011/main" val="1"/>
              </a:ext>
            </a:extLst>
          </p:spPr>
          <p:txBody>
            <a:bodyPr wrap="square" lIns="48765" tIns="48765" rIns="48765" bIns="48765">
              <a:spAutoFit/>
            </a:bodyPr>
            <a:lstStyle>
              <a:lvl1pPr>
                <a:spcBef>
                  <a:spcPts val="5900"/>
                </a:spcBef>
                <a:defRPr sz="12000" spc="600">
                  <a:solidFill>
                    <a:srgbClr val="EBEBEB"/>
                  </a:solidFill>
                  <a:latin typeface="Montserrat Light"/>
                  <a:ea typeface="Montserrat Light"/>
                  <a:cs typeface="Montserrat Light"/>
                  <a:sym typeface="Montserrat Light"/>
                </a:defRPr>
              </a:lvl1pPr>
            </a:lstStyle>
            <a:p>
              <a:pPr defTabSz="825512" hangingPunct="0">
                <a:spcBef>
                  <a:spcPts val="5901"/>
                </a:spcBef>
              </a:pPr>
              <a:r>
                <a:rPr lang="en-US" sz="8800" b="1" kern="0" dirty="0">
                  <a:solidFill>
                    <a:schemeClr val="bg1"/>
                  </a:solidFill>
                  <a:latin typeface="Calibri" panose="020F0502020204030204" pitchFamily="34" charset="0"/>
                  <a:cs typeface="Calibri" panose="020F0502020204030204" pitchFamily="34" charset="0"/>
                </a:rPr>
                <a:t>10</a:t>
              </a:r>
              <a:endParaRPr sz="4400" b="1" kern="0" dirty="0">
                <a:solidFill>
                  <a:schemeClr val="bg1"/>
                </a:solidFill>
                <a:latin typeface="Calibri" panose="020F0502020204030204" pitchFamily="34" charset="0"/>
                <a:cs typeface="Calibri" panose="020F0502020204030204" pitchFamily="34" charset="0"/>
              </a:endParaRPr>
            </a:p>
          </p:txBody>
        </p:sp>
        <p:sp>
          <p:nvSpPr>
            <p:cNvPr id="52" name="Shape 2060">
              <a:extLst>
                <a:ext uri="{FF2B5EF4-FFF2-40B4-BE49-F238E27FC236}">
                  <a16:creationId xmlns:a16="http://schemas.microsoft.com/office/drawing/2014/main" id="{47A3F0A8-107A-68F4-5E05-AFEE4B2AF795}"/>
                </a:ext>
              </a:extLst>
            </p:cNvPr>
            <p:cNvSpPr/>
            <p:nvPr/>
          </p:nvSpPr>
          <p:spPr>
            <a:xfrm flipH="1">
              <a:off x="4094351" y="11335093"/>
              <a:ext cx="4742327" cy="762000"/>
            </a:xfrm>
            <a:prstGeom prst="rect">
              <a:avLst/>
            </a:prstGeom>
            <a:ln w="12700">
              <a:miter lim="400000"/>
            </a:ln>
            <a:extLst>
              <a:ext uri="{C572A759-6A51-4108-AA02-DFA0A04FC94B}">
                <ma14:wrappingTextBoxFlag xmlns="" xmlns:ma14="http://schemas.microsoft.com/office/mac/drawingml/2011/main" val="1"/>
              </a:ext>
            </a:extLst>
          </p:spPr>
          <p:txBody>
            <a:bodyPr lIns="48765" tIns="48765" rIns="48765" bIns="48765" anchor="t"/>
            <a:lstStyle>
              <a:lvl1pPr>
                <a:spcBef>
                  <a:spcPts val="5900"/>
                </a:spcBef>
                <a:defRPr spc="150">
                  <a:solidFill>
                    <a:srgbClr val="212121"/>
                  </a:solidFill>
                  <a:latin typeface="Montserrat"/>
                  <a:ea typeface="Montserrat"/>
                  <a:cs typeface="Montserrat"/>
                  <a:sym typeface="Montserrat"/>
                </a:defRPr>
              </a:lvl1pPr>
            </a:lstStyle>
            <a:p>
              <a:pPr rtl="1"/>
              <a:r>
                <a:rPr lang="en-US" sz="3600" spc="0" dirty="0">
                  <a:solidFill>
                    <a:schemeClr val="bg1"/>
                  </a:solidFill>
                  <a:latin typeface="Calibri" panose="020F0502020204030204" pitchFamily="34" charset="0"/>
                  <a:cs typeface="Calibri" panose="020F0502020204030204" pitchFamily="34" charset="0"/>
                </a:rPr>
                <a:t>Lorem ipsum</a:t>
              </a:r>
              <a:endParaRPr lang="ar-JO" sz="3600" spc="0">
                <a:solidFill>
                  <a:schemeClr val="bg1"/>
                </a:solidFill>
                <a:latin typeface="Calibri" panose="020F0502020204030204" pitchFamily="34" charset="0"/>
                <a:cs typeface="Calibri" panose="020F0502020204030204" pitchFamily="34" charset="0"/>
              </a:endParaRPr>
            </a:p>
          </p:txBody>
        </p:sp>
      </p:grpSp>
    </p:spTree>
    <p:extLst>
      <p:ext uri="{BB962C8B-B14F-4D97-AF65-F5344CB8AC3E}">
        <p14:creationId xmlns:p14="http://schemas.microsoft.com/office/powerpoint/2010/main" val="1719980974"/>
      </p:ext>
    </p:extLst>
  </p:cSld>
  <p:clrMapOvr>
    <a:masterClrMapping/>
  </p:clrMapOvr>
  <p:transition spd="med"/>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452A1D-559B-B42E-272D-ACAB67C93650}"/>
              </a:ext>
            </a:extLst>
          </p:cNvPr>
          <p:cNvSpPr>
            <a:spLocks noGrp="1"/>
          </p:cNvSpPr>
          <p:nvPr>
            <p:ph type="title"/>
          </p:nvPr>
        </p:nvSpPr>
        <p:spPr/>
        <p:txBody>
          <a:bodyPr/>
          <a:lstStyle/>
          <a:p>
            <a:r>
              <a:rPr lang="en-QA">
                <a:latin typeface="Calibri" panose="020F0502020204030204" pitchFamily="34" charset="0"/>
                <a:cs typeface="Calibri" panose="020F0502020204030204" pitchFamily="34" charset="0"/>
              </a:rPr>
              <a:t>Title of Minimal Slide Here</a:t>
            </a:r>
          </a:p>
        </p:txBody>
      </p:sp>
      <p:sp>
        <p:nvSpPr>
          <p:cNvPr id="3" name="Text Placeholder 2">
            <a:extLst>
              <a:ext uri="{FF2B5EF4-FFF2-40B4-BE49-F238E27FC236}">
                <a16:creationId xmlns:a16="http://schemas.microsoft.com/office/drawing/2014/main" id="{82CF8701-830B-3405-9CC5-FA0BA82CCA71}"/>
              </a:ext>
            </a:extLst>
          </p:cNvPr>
          <p:cNvSpPr>
            <a:spLocks noGrp="1"/>
          </p:cNvSpPr>
          <p:nvPr>
            <p:ph type="body" sz="quarter" idx="10"/>
          </p:nvPr>
        </p:nvSpPr>
        <p:spPr/>
        <p:txBody>
          <a:bodyPr/>
          <a:lstStyle/>
          <a:p>
            <a:r>
              <a:rPr lang="en-US" dirty="0">
                <a:latin typeface="Calibri" panose="020F0502020204030204" pitchFamily="34" charset="0"/>
                <a:cs typeface="Calibri" panose="020F0502020204030204" pitchFamily="34" charset="0"/>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a:t>
            </a:r>
            <a:endParaRPr lang="en-QA">
              <a:latin typeface="Calibri" panose="020F0502020204030204" pitchFamily="34" charset="0"/>
              <a:cs typeface="Calibri" panose="020F0502020204030204" pitchFamily="34" charset="0"/>
            </a:endParaRPr>
          </a:p>
        </p:txBody>
      </p:sp>
      <p:sp>
        <p:nvSpPr>
          <p:cNvPr id="4" name="Text Placeholder 3">
            <a:extLst>
              <a:ext uri="{FF2B5EF4-FFF2-40B4-BE49-F238E27FC236}">
                <a16:creationId xmlns:a16="http://schemas.microsoft.com/office/drawing/2014/main" id="{BB890181-53BD-DDCA-BACC-2756DB224758}"/>
              </a:ext>
            </a:extLst>
          </p:cNvPr>
          <p:cNvSpPr>
            <a:spLocks noGrp="1"/>
          </p:cNvSpPr>
          <p:nvPr>
            <p:ph type="body" sz="quarter" idx="11"/>
          </p:nvPr>
        </p:nvSpPr>
        <p:spPr/>
        <p:txBody>
          <a:bodyPr/>
          <a:lstStyle/>
          <a:p>
            <a:r>
              <a:rPr lang="en-QA">
                <a:latin typeface="Calibri" panose="020F0502020204030204" pitchFamily="34" charset="0"/>
                <a:cs typeface="Calibri" panose="020F0502020204030204" pitchFamily="34" charset="0"/>
              </a:rPr>
              <a:t>Tag Title Here</a:t>
            </a:r>
          </a:p>
        </p:txBody>
      </p:sp>
      <p:sp>
        <p:nvSpPr>
          <p:cNvPr id="5" name="BG">
            <a:extLst>
              <a:ext uri="{FF2B5EF4-FFF2-40B4-BE49-F238E27FC236}">
                <a16:creationId xmlns:a16="http://schemas.microsoft.com/office/drawing/2014/main" id="{7430C850-E7F7-E115-842E-7B05F7D9CD78}"/>
              </a:ext>
            </a:extLst>
          </p:cNvPr>
          <p:cNvSpPr>
            <a:spLocks/>
          </p:cNvSpPr>
          <p:nvPr/>
        </p:nvSpPr>
        <p:spPr>
          <a:xfrm>
            <a:off x="9790772" y="0"/>
            <a:ext cx="14593228" cy="1371600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spTree>
    <p:extLst>
      <p:ext uri="{BB962C8B-B14F-4D97-AF65-F5344CB8AC3E}">
        <p14:creationId xmlns:p14="http://schemas.microsoft.com/office/powerpoint/2010/main" val="3490484091"/>
      </p:ext>
    </p:extLst>
  </p:cSld>
  <p:clrMapOvr>
    <a:masterClrMapping/>
  </p:clrMapOvr>
  <p:transition spd="med"/>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Placeholder 10" descr="A group of people sitting on the sand&#10;&#10;AI-generated content may be incorrect.">
            <a:extLst>
              <a:ext uri="{FF2B5EF4-FFF2-40B4-BE49-F238E27FC236}">
                <a16:creationId xmlns:a16="http://schemas.microsoft.com/office/drawing/2014/main" id="{18136EDA-FCED-A47C-917C-18C4691D1F1E}"/>
              </a:ext>
            </a:extLst>
          </p:cNvPr>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l="15588" r="15588"/>
          <a:stretch>
            <a:fillRect/>
          </a:stretch>
        </p:blipFill>
        <p:spPr/>
      </p:pic>
      <p:sp>
        <p:nvSpPr>
          <p:cNvPr id="28" name="Title 27">
            <a:extLst>
              <a:ext uri="{FF2B5EF4-FFF2-40B4-BE49-F238E27FC236}">
                <a16:creationId xmlns:a16="http://schemas.microsoft.com/office/drawing/2014/main" id="{517569B8-BB8D-6512-8A40-644949D83EDD}"/>
              </a:ext>
            </a:extLst>
          </p:cNvPr>
          <p:cNvSpPr>
            <a:spLocks noGrp="1"/>
          </p:cNvSpPr>
          <p:nvPr>
            <p:ph type="title"/>
          </p:nvPr>
        </p:nvSpPr>
        <p:spPr/>
        <p:txBody>
          <a:bodyPr/>
          <a:lstStyle/>
          <a:p>
            <a:r>
              <a:rPr lang="en-QA">
                <a:latin typeface="Calibri" panose="020F0502020204030204" pitchFamily="34" charset="0"/>
                <a:cs typeface="Calibri" panose="020F0502020204030204" pitchFamily="34" charset="0"/>
              </a:rPr>
              <a:t>Title of This Slide Goes Here </a:t>
            </a:r>
          </a:p>
        </p:txBody>
      </p:sp>
      <p:sp>
        <p:nvSpPr>
          <p:cNvPr id="29" name="Text Placeholder 28">
            <a:extLst>
              <a:ext uri="{FF2B5EF4-FFF2-40B4-BE49-F238E27FC236}">
                <a16:creationId xmlns:a16="http://schemas.microsoft.com/office/drawing/2014/main" id="{AF7C8929-8BBC-8C5C-B9A1-40F77A6C5FD0}"/>
              </a:ext>
            </a:extLst>
          </p:cNvPr>
          <p:cNvSpPr>
            <a:spLocks noGrp="1"/>
          </p:cNvSpPr>
          <p:nvPr>
            <p:ph type="body" sz="quarter" idx="10"/>
          </p:nvPr>
        </p:nvSpPr>
        <p:spPr/>
        <p:txBody>
          <a:bodyPr/>
          <a:lstStyle/>
          <a:p>
            <a:r>
              <a:rPr lang="en-US" dirty="0">
                <a:latin typeface="Calibri" panose="020F0502020204030204" pitchFamily="34" charset="0"/>
                <a:cs typeface="Calibri" panose="020F0502020204030204" pitchFamily="34" charset="0"/>
              </a:rPr>
              <a:t>Lorem Ipsum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 </a:t>
            </a:r>
            <a:endParaRPr lang="en-QA">
              <a:latin typeface="Calibri" panose="020F0502020204030204" pitchFamily="34" charset="0"/>
              <a:cs typeface="Calibri" panose="020F0502020204030204" pitchFamily="34" charset="0"/>
            </a:endParaRPr>
          </a:p>
        </p:txBody>
      </p:sp>
      <p:sp>
        <p:nvSpPr>
          <p:cNvPr id="30" name="Text Placeholder 29">
            <a:extLst>
              <a:ext uri="{FF2B5EF4-FFF2-40B4-BE49-F238E27FC236}">
                <a16:creationId xmlns:a16="http://schemas.microsoft.com/office/drawing/2014/main" id="{EDEBF13D-CB91-98AE-B8B0-FD2C6D9BB6BD}"/>
              </a:ext>
            </a:extLst>
          </p:cNvPr>
          <p:cNvSpPr>
            <a:spLocks noGrp="1"/>
          </p:cNvSpPr>
          <p:nvPr>
            <p:ph type="body" sz="quarter" idx="11"/>
          </p:nvPr>
        </p:nvSpPr>
        <p:spPr/>
        <p:txBody>
          <a:bodyPr/>
          <a:lstStyle/>
          <a:p>
            <a:r>
              <a:rPr lang="en-QA">
                <a:latin typeface="Calibri" panose="020F0502020204030204" pitchFamily="34" charset="0"/>
                <a:cs typeface="Calibri" panose="020F0502020204030204" pitchFamily="34" charset="0"/>
              </a:rPr>
              <a:t>Tag Title Here</a:t>
            </a:r>
          </a:p>
        </p:txBody>
      </p:sp>
      <p:grpSp>
        <p:nvGrpSpPr>
          <p:cNvPr id="23" name="Group 22">
            <a:extLst>
              <a:ext uri="{FF2B5EF4-FFF2-40B4-BE49-F238E27FC236}">
                <a16:creationId xmlns:a16="http://schemas.microsoft.com/office/drawing/2014/main" id="{582609ED-68E3-7AD9-4081-7AAC11A134FD}"/>
              </a:ext>
            </a:extLst>
          </p:cNvPr>
          <p:cNvGrpSpPr>
            <a:grpSpLocks noGrp="1" noUngrp="1" noRot="1" noMove="1" noResize="1"/>
          </p:cNvGrpSpPr>
          <p:nvPr/>
        </p:nvGrpSpPr>
        <p:grpSpPr>
          <a:xfrm rot="5400000">
            <a:off x="4326036" y="3"/>
            <a:ext cx="13090758" cy="13090755"/>
            <a:chOff x="6375794" y="4013595"/>
            <a:chExt cx="4994728" cy="4994727"/>
          </a:xfrm>
        </p:grpSpPr>
        <p:sp>
          <p:nvSpPr>
            <p:cNvPr id="24" name="Right Triangle 23">
              <a:extLst>
                <a:ext uri="{FF2B5EF4-FFF2-40B4-BE49-F238E27FC236}">
                  <a16:creationId xmlns:a16="http://schemas.microsoft.com/office/drawing/2014/main" id="{991DF2E8-951F-E13D-DB9A-D79EAB772702}"/>
                </a:ext>
              </a:extLst>
            </p:cNvPr>
            <p:cNvSpPr>
              <a:spLocks noGrp="1" noRot="1" noMove="1" noResize="1" noEditPoints="1" noAdjustHandles="1" noChangeArrowheads="1" noChangeShapeType="1"/>
            </p:cNvSpPr>
            <p:nvPr userDrawn="1"/>
          </p:nvSpPr>
          <p:spPr>
            <a:xfrm>
              <a:off x="6375794" y="4013595"/>
              <a:ext cx="1244206" cy="1244206"/>
            </a:xfrm>
            <a:prstGeom prst="rtTriangle">
              <a:avLst/>
            </a:prstGeom>
            <a:gradFill flip="none" rotWithShape="1">
              <a:gsLst>
                <a:gs pos="100000">
                  <a:schemeClr val="accent1">
                    <a:lumMod val="95000"/>
                    <a:lumOff val="5000"/>
                  </a:schemeClr>
                </a:gs>
                <a:gs pos="0">
                  <a:schemeClr val="tx2"/>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sp>
          <p:nvSpPr>
            <p:cNvPr id="25" name="Right Triangle 24">
              <a:extLst>
                <a:ext uri="{FF2B5EF4-FFF2-40B4-BE49-F238E27FC236}">
                  <a16:creationId xmlns:a16="http://schemas.microsoft.com/office/drawing/2014/main" id="{0199C146-F8E1-CE5A-A5A9-8E1D7AC47D95}"/>
                </a:ext>
              </a:extLst>
            </p:cNvPr>
            <p:cNvSpPr>
              <a:spLocks noGrp="1" noRot="1" noMove="1" noResize="1" noEditPoints="1" noAdjustHandles="1" noChangeArrowheads="1" noChangeShapeType="1"/>
            </p:cNvSpPr>
            <p:nvPr userDrawn="1"/>
          </p:nvSpPr>
          <p:spPr>
            <a:xfrm rot="10800000">
              <a:off x="7620000" y="5257800"/>
              <a:ext cx="3750522" cy="3750522"/>
            </a:xfrm>
            <a:prstGeom prst="rtTriangle">
              <a:avLst/>
            </a:prstGeom>
            <a:gradFill>
              <a:gsLst>
                <a:gs pos="52000">
                  <a:schemeClr val="accent1">
                    <a:lumMod val="95000"/>
                    <a:lumOff val="5000"/>
                    <a:alpha val="0"/>
                  </a:schemeClr>
                </a:gs>
                <a:gs pos="0">
                  <a:schemeClr val="tx2"/>
                </a:gs>
              </a:gsLst>
              <a:lin ang="96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QA"/>
            </a:p>
          </p:txBody>
        </p:sp>
      </p:grpSp>
    </p:spTree>
    <p:extLst>
      <p:ext uri="{BB962C8B-B14F-4D97-AF65-F5344CB8AC3E}">
        <p14:creationId xmlns:p14="http://schemas.microsoft.com/office/powerpoint/2010/main" val="780180945"/>
      </p:ext>
    </p:extLst>
  </p:cSld>
  <p:clrMapOvr>
    <a:masterClrMapping/>
  </p:clrMapOvr>
  <p:transition spd="med"/>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BG">
            <a:extLst>
              <a:ext uri="{FF2B5EF4-FFF2-40B4-BE49-F238E27FC236}">
                <a16:creationId xmlns:a16="http://schemas.microsoft.com/office/drawing/2014/main" id="{B42A8D42-BE45-E8F5-E21D-FFC62F4372E5}"/>
              </a:ext>
            </a:extLst>
          </p:cNvPr>
          <p:cNvSpPr>
            <a:spLocks/>
          </p:cNvSpPr>
          <p:nvPr/>
        </p:nvSpPr>
        <p:spPr>
          <a:xfrm>
            <a:off x="0" y="6623824"/>
            <a:ext cx="24384000" cy="7092176"/>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sp>
        <p:nvSpPr>
          <p:cNvPr id="3" name="Title 2">
            <a:extLst>
              <a:ext uri="{FF2B5EF4-FFF2-40B4-BE49-F238E27FC236}">
                <a16:creationId xmlns:a16="http://schemas.microsoft.com/office/drawing/2014/main" id="{8AA5AB8B-59AD-EC81-1BEF-D228408EBA58}"/>
              </a:ext>
            </a:extLst>
          </p:cNvPr>
          <p:cNvSpPr>
            <a:spLocks noGrp="1"/>
          </p:cNvSpPr>
          <p:nvPr>
            <p:ph type="title"/>
          </p:nvPr>
        </p:nvSpPr>
        <p:spPr>
          <a:prstGeom prst="rect">
            <a:avLst/>
          </a:prstGeom>
        </p:spPr>
        <p:txBody>
          <a:bodyPr/>
          <a:lstStyle/>
          <a:p>
            <a:r>
              <a:rPr lang="en-QA">
                <a:latin typeface="Calibri" panose="020F0502020204030204" pitchFamily="34" charset="0"/>
                <a:cs typeface="Calibri" panose="020F0502020204030204" pitchFamily="34" charset="0"/>
              </a:rPr>
              <a:t>Lorem ipsum</a:t>
            </a:r>
          </a:p>
        </p:txBody>
      </p:sp>
      <p:grpSp>
        <p:nvGrpSpPr>
          <p:cNvPr id="13" name="Group 12">
            <a:extLst>
              <a:ext uri="{FF2B5EF4-FFF2-40B4-BE49-F238E27FC236}">
                <a16:creationId xmlns:a16="http://schemas.microsoft.com/office/drawing/2014/main" id="{9CF0243C-F29E-0004-1BD8-36A8EE26545D}"/>
              </a:ext>
            </a:extLst>
          </p:cNvPr>
          <p:cNvGrpSpPr/>
          <p:nvPr/>
        </p:nvGrpSpPr>
        <p:grpSpPr>
          <a:xfrm>
            <a:off x="12583111" y="2699657"/>
            <a:ext cx="9936856" cy="9405254"/>
            <a:chOff x="12686745" y="2394856"/>
            <a:chExt cx="10580913" cy="10014857"/>
          </a:xfrm>
        </p:grpSpPr>
        <p:sp>
          <p:nvSpPr>
            <p:cNvPr id="11" name="Freeform: Shape 29">
              <a:extLst>
                <a:ext uri="{FF2B5EF4-FFF2-40B4-BE49-F238E27FC236}">
                  <a16:creationId xmlns:a16="http://schemas.microsoft.com/office/drawing/2014/main" id="{B8D15ADB-E145-94D1-F60E-5464F69BBFF3}"/>
                </a:ext>
              </a:extLst>
            </p:cNvPr>
            <p:cNvSpPr/>
            <p:nvPr/>
          </p:nvSpPr>
          <p:spPr>
            <a:xfrm>
              <a:off x="12686745" y="2394856"/>
              <a:ext cx="10580913" cy="10014857"/>
            </a:xfrm>
            <a:prstGeom prst="roundRect">
              <a:avLst>
                <a:gd name="adj" fmla="val 2530"/>
              </a:avLst>
            </a:prstGeom>
            <a:solidFill>
              <a:schemeClr val="bg1"/>
            </a:soli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a:effectLst>
              <a:outerShdw blurRad="1143000" dist="50800" dir="5400000" algn="ctr" rotWithShape="0">
                <a:srgbClr val="000000">
                  <a:alpha val="10000"/>
                </a:srgbClr>
              </a:outerShdw>
            </a:effectLst>
          </p:spPr>
          <p:txBody>
            <a:bodyPr rtlCol="0" anchor="ctr"/>
            <a:lstStyle/>
            <a:p>
              <a:endParaRPr lang="en-US" sz="1400" dirty="0"/>
            </a:p>
          </p:txBody>
        </p:sp>
        <p:graphicFrame>
          <p:nvGraphicFramePr>
            <p:cNvPr id="12" name="Chart Placeholder 6">
              <a:extLst>
                <a:ext uri="{FF2B5EF4-FFF2-40B4-BE49-F238E27FC236}">
                  <a16:creationId xmlns:a16="http://schemas.microsoft.com/office/drawing/2014/main" id="{A1AFA3AA-A5A9-7BCB-9EA5-75C0F3785EC8}"/>
                </a:ext>
              </a:extLst>
            </p:cNvPr>
            <p:cNvGraphicFramePr>
              <a:graphicFrameLocks/>
            </p:cNvGraphicFramePr>
            <p:nvPr>
              <p:extLst>
                <p:ext uri="{D42A27DB-BD31-4B8C-83A1-F6EECF244321}">
                  <p14:modId xmlns:p14="http://schemas.microsoft.com/office/powerpoint/2010/main" val="4159727898"/>
                </p:ext>
              </p:extLst>
            </p:nvPr>
          </p:nvGraphicFramePr>
          <p:xfrm>
            <a:off x="14203286" y="3414887"/>
            <a:ext cx="7547830" cy="8066392"/>
          </p:xfrm>
          <a:graphic>
            <a:graphicData uri="http://schemas.openxmlformats.org/drawingml/2006/chart">
              <c:chart xmlns:c="http://schemas.openxmlformats.org/drawingml/2006/chart" xmlns:r="http://schemas.openxmlformats.org/officeDocument/2006/relationships" r:id="rId3"/>
            </a:graphicData>
          </a:graphic>
        </p:graphicFrame>
      </p:grpSp>
      <p:grpSp>
        <p:nvGrpSpPr>
          <p:cNvPr id="14" name="Group 13">
            <a:extLst>
              <a:ext uri="{FF2B5EF4-FFF2-40B4-BE49-F238E27FC236}">
                <a16:creationId xmlns:a16="http://schemas.microsoft.com/office/drawing/2014/main" id="{A7BDB9A4-C7F6-326E-1427-6E8A41E5E5C2}"/>
              </a:ext>
            </a:extLst>
          </p:cNvPr>
          <p:cNvGrpSpPr/>
          <p:nvPr/>
        </p:nvGrpSpPr>
        <p:grpSpPr>
          <a:xfrm>
            <a:off x="2039740" y="2699657"/>
            <a:ext cx="9936856" cy="9405254"/>
            <a:chOff x="12686745" y="2394856"/>
            <a:chExt cx="10580913" cy="10014857"/>
          </a:xfrm>
        </p:grpSpPr>
        <p:sp>
          <p:nvSpPr>
            <p:cNvPr id="15" name="Freeform: Shape 29">
              <a:extLst>
                <a:ext uri="{FF2B5EF4-FFF2-40B4-BE49-F238E27FC236}">
                  <a16:creationId xmlns:a16="http://schemas.microsoft.com/office/drawing/2014/main" id="{2324B618-6DE4-7E2E-9CD3-DB9ED1AA625D}"/>
                </a:ext>
              </a:extLst>
            </p:cNvPr>
            <p:cNvSpPr/>
            <p:nvPr/>
          </p:nvSpPr>
          <p:spPr>
            <a:xfrm>
              <a:off x="12686745" y="2394856"/>
              <a:ext cx="10580913" cy="10014857"/>
            </a:xfrm>
            <a:prstGeom prst="roundRect">
              <a:avLst>
                <a:gd name="adj" fmla="val 2530"/>
              </a:avLst>
            </a:prstGeom>
            <a:solidFill>
              <a:schemeClr val="bg1"/>
            </a:solidFill>
            <a:ln w="0" cap="flat">
              <a:gradFill>
                <a:gsLst>
                  <a:gs pos="0">
                    <a:schemeClr val="bg1">
                      <a:alpha val="50000"/>
                    </a:schemeClr>
                  </a:gs>
                  <a:gs pos="57000">
                    <a:srgbClr val="FFFFFF"/>
                  </a:gs>
                  <a:gs pos="34992">
                    <a:srgbClr val="FFFFFF"/>
                  </a:gs>
                  <a:gs pos="15000">
                    <a:schemeClr val="bg1">
                      <a:alpha val="51000"/>
                    </a:schemeClr>
                  </a:gs>
                  <a:gs pos="83000">
                    <a:schemeClr val="bg1"/>
                  </a:gs>
                  <a:gs pos="100000">
                    <a:schemeClr val="bg1">
                      <a:alpha val="5000"/>
                    </a:schemeClr>
                  </a:gs>
                </a:gsLst>
                <a:lin ang="5400000" scaled="1"/>
              </a:gradFill>
              <a:prstDash val="solid"/>
              <a:miter/>
            </a:ln>
            <a:effectLst>
              <a:outerShdw blurRad="1143000" dist="50800" dir="5400000" algn="ctr" rotWithShape="0">
                <a:srgbClr val="000000">
                  <a:alpha val="10000"/>
                </a:srgbClr>
              </a:outerShdw>
            </a:effectLst>
          </p:spPr>
          <p:txBody>
            <a:bodyPr rtlCol="0" anchor="ctr"/>
            <a:lstStyle/>
            <a:p>
              <a:endParaRPr lang="en-US" sz="1400" dirty="0"/>
            </a:p>
          </p:txBody>
        </p:sp>
        <p:graphicFrame>
          <p:nvGraphicFramePr>
            <p:cNvPr id="16" name="Chart Placeholder 6">
              <a:extLst>
                <a:ext uri="{FF2B5EF4-FFF2-40B4-BE49-F238E27FC236}">
                  <a16:creationId xmlns:a16="http://schemas.microsoft.com/office/drawing/2014/main" id="{DCFD2E94-B1F6-5D28-93C2-084CE8375EE7}"/>
                </a:ext>
              </a:extLst>
            </p:cNvPr>
            <p:cNvGraphicFramePr>
              <a:graphicFrameLocks/>
            </p:cNvGraphicFramePr>
            <p:nvPr>
              <p:extLst>
                <p:ext uri="{D42A27DB-BD31-4B8C-83A1-F6EECF244321}">
                  <p14:modId xmlns:p14="http://schemas.microsoft.com/office/powerpoint/2010/main" val="4159727898"/>
                </p:ext>
              </p:extLst>
            </p:nvPr>
          </p:nvGraphicFramePr>
          <p:xfrm>
            <a:off x="14203286" y="3414887"/>
            <a:ext cx="7547830" cy="8066392"/>
          </p:xfrm>
          <a:graphic>
            <a:graphicData uri="http://schemas.openxmlformats.org/drawingml/2006/chart">
              <c:chart xmlns:c="http://schemas.openxmlformats.org/drawingml/2006/chart" xmlns:r="http://schemas.openxmlformats.org/officeDocument/2006/relationships" r:id="rId4"/>
            </a:graphicData>
          </a:graphic>
        </p:graphicFrame>
      </p:grpSp>
    </p:spTree>
    <p:extLst>
      <p:ext uri="{BB962C8B-B14F-4D97-AF65-F5344CB8AC3E}">
        <p14:creationId xmlns:p14="http://schemas.microsoft.com/office/powerpoint/2010/main" val="262786808"/>
      </p:ext>
    </p:extLst>
  </p:cSld>
  <p:clrMapOvr>
    <a:masterClrMapping/>
  </p:clrMapOvr>
  <p:transition spd="med"/>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01ADDA-400B-D521-E08C-7990EE26E9A4}"/>
            </a:ext>
          </a:extLst>
        </p:cNvPr>
        <p:cNvGrpSpPr/>
        <p:nvPr/>
      </p:nvGrpSpPr>
      <p:grpSpPr>
        <a:xfrm>
          <a:off x="0" y="0"/>
          <a:ext cx="0" cy="0"/>
          <a:chOff x="0" y="0"/>
          <a:chExt cx="0" cy="0"/>
        </a:xfrm>
      </p:grpSpPr>
      <p:sp>
        <p:nvSpPr>
          <p:cNvPr id="117" name="BG">
            <a:extLst>
              <a:ext uri="{FF2B5EF4-FFF2-40B4-BE49-F238E27FC236}">
                <a16:creationId xmlns:a16="http://schemas.microsoft.com/office/drawing/2014/main" id="{9FAF17FB-319C-4540-2656-C89CE0527C6C}"/>
              </a:ext>
            </a:extLst>
          </p:cNvPr>
          <p:cNvSpPr>
            <a:spLocks/>
          </p:cNvSpPr>
          <p:nvPr/>
        </p:nvSpPr>
        <p:spPr>
          <a:xfrm>
            <a:off x="0" y="9766570"/>
            <a:ext cx="24384000" cy="3949430"/>
          </a:xfrm>
          <a:prstGeom prst="rect">
            <a:avLst/>
          </a:prstGeom>
          <a:gradFill flip="none" rotWithShape="1">
            <a:gsLst>
              <a:gs pos="0">
                <a:schemeClr val="accent1">
                  <a:lumMod val="95000"/>
                  <a:lumOff val="5000"/>
                </a:schemeClr>
              </a:gs>
              <a:gs pos="76000">
                <a:schemeClr val="tx2"/>
              </a:gs>
            </a:gsLst>
            <a:path path="circle">
              <a:fillToRect l="100000" t="100000"/>
            </a:path>
            <a:tileRect r="-100000" b="-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algn="ctr" defTabSz="709467" rtl="0" eaLnBrk="1" latinLnBrk="0" hangingPunct="1"/>
            <a:endParaRPr lang="en-QA"/>
          </a:p>
        </p:txBody>
      </p:sp>
      <p:sp>
        <p:nvSpPr>
          <p:cNvPr id="52" name="Title 56">
            <a:extLst>
              <a:ext uri="{FF2B5EF4-FFF2-40B4-BE49-F238E27FC236}">
                <a16:creationId xmlns:a16="http://schemas.microsoft.com/office/drawing/2014/main" id="{7E210060-06FF-FCE7-19B1-74EDAB6E2F0A}"/>
              </a:ext>
            </a:extLst>
          </p:cNvPr>
          <p:cNvSpPr>
            <a:spLocks noGrp="1"/>
          </p:cNvSpPr>
          <p:nvPr>
            <p:ph type="title"/>
          </p:nvPr>
        </p:nvSpPr>
        <p:spPr/>
        <p:txBody>
          <a:bodyPr/>
          <a:lstStyle/>
          <a:p>
            <a:r>
              <a:rPr lang="en-QA">
                <a:latin typeface="Calibri" panose="020F0502020204030204" pitchFamily="34" charset="0"/>
                <a:cs typeface="Calibri" panose="020F0502020204030204" pitchFamily="34" charset="0"/>
              </a:rPr>
              <a:t>This is a Title to this Slide</a:t>
            </a:r>
          </a:p>
        </p:txBody>
      </p:sp>
      <p:sp>
        <p:nvSpPr>
          <p:cNvPr id="53" name="Rounded Rectangle 52">
            <a:extLst>
              <a:ext uri="{FF2B5EF4-FFF2-40B4-BE49-F238E27FC236}">
                <a16:creationId xmlns:a16="http://schemas.microsoft.com/office/drawing/2014/main" id="{C37CA3F3-C91B-FDF0-F399-1D185F9AFA17}"/>
              </a:ext>
            </a:extLst>
          </p:cNvPr>
          <p:cNvSpPr/>
          <p:nvPr/>
        </p:nvSpPr>
        <p:spPr>
          <a:xfrm rot="16200000">
            <a:off x="2740275" y="1689077"/>
            <a:ext cx="4627429" cy="6784221"/>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54" name="Text Placeholder 1">
            <a:extLst>
              <a:ext uri="{FF2B5EF4-FFF2-40B4-BE49-F238E27FC236}">
                <a16:creationId xmlns:a16="http://schemas.microsoft.com/office/drawing/2014/main" id="{4ACC6AEA-FBC6-6469-007A-6AD3140CEA88}"/>
              </a:ext>
            </a:extLst>
          </p:cNvPr>
          <p:cNvSpPr txBox="1">
            <a:spLocks/>
          </p:cNvSpPr>
          <p:nvPr/>
        </p:nvSpPr>
        <p:spPr>
          <a:xfrm>
            <a:off x="2375664" y="4490150"/>
            <a:ext cx="5356632" cy="2015854"/>
          </a:xfrm>
          <a:prstGeom prst="rect">
            <a:avLst/>
          </a:prstGeom>
        </p:spPr>
        <p:txBody>
          <a:bodyPr vert="horz" lIns="0" tIns="0" rIns="0" bIns="0" rtlCol="0" anchor="b">
            <a:noAutofit/>
          </a:bodyPr>
          <a:lstStyle>
            <a:lvl1pPr marL="0" indent="0" algn="r" defTabSz="1828834" rtl="1" eaLnBrk="1" latinLnBrk="0" hangingPunct="1">
              <a:lnSpc>
                <a:spcPct val="110000"/>
              </a:lnSpc>
              <a:spcBef>
                <a:spcPts val="0"/>
              </a:spcBef>
              <a:spcAft>
                <a:spcPts val="1600"/>
              </a:spcAft>
              <a:buFont typeface="Arial" panose="020B0604020202020204" pitchFamily="34" charset="0"/>
              <a:buNone/>
              <a:defRPr sz="4000" b="0" kern="1200">
                <a:solidFill>
                  <a:schemeClr val="tx1"/>
                </a:solidFill>
                <a:latin typeface="Lusail" pitchFamily="2" charset="-78"/>
                <a:ea typeface="+mn-ea"/>
                <a:cs typeface="Lusail" pitchFamily="2" charset="-78"/>
              </a:defRPr>
            </a:lvl1pPr>
            <a:lvl2pPr marL="0" indent="0" algn="r" defTabSz="1828834" rtl="1" eaLnBrk="1" latinLnBrk="0" hangingPunct="1">
              <a:lnSpc>
                <a:spcPct val="110000"/>
              </a:lnSpc>
              <a:spcBef>
                <a:spcPts val="0"/>
              </a:spcBef>
              <a:spcAft>
                <a:spcPts val="1600"/>
              </a:spcAft>
              <a:buFont typeface="Arial" panose="020B0604020202020204" pitchFamily="34" charset="0"/>
              <a:buNone/>
              <a:defRPr sz="3600" b="0" kern="1200">
                <a:solidFill>
                  <a:schemeClr val="accent1"/>
                </a:solidFill>
                <a:latin typeface="Lusail" pitchFamily="2" charset="-78"/>
                <a:ea typeface="+mn-ea"/>
                <a:cs typeface="Lusail" pitchFamily="2" charset="-78"/>
              </a:defRPr>
            </a:lvl2pPr>
            <a:lvl3pPr marL="457200" indent="-457200"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3pPr>
            <a:lvl4pPr marL="960012"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4pPr>
            <a:lvl5pPr marL="1440018"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Font typeface="Arial" panose="020B0604020202020204" pitchFamily="34" charset="0"/>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rtl="0">
              <a:lnSpc>
                <a:spcPct val="100000"/>
              </a:lnSpc>
              <a:buClr>
                <a:schemeClr val="accent1"/>
              </a:buClr>
              <a:buSzPct val="60000"/>
            </a:pPr>
            <a:r>
              <a:rPr lang="en-US" sz="2800" b="1" dirty="0">
                <a:latin typeface="Calibri" panose="020F0502020204030204" pitchFamily="34" charset="0"/>
                <a:cs typeface="Calibri" panose="020F0502020204030204" pitchFamily="34" charset="0"/>
              </a:rPr>
              <a:t>Lorem Ipsum</a:t>
            </a:r>
            <a:br>
              <a:rPr lang="en-US" sz="2800" b="1" dirty="0">
                <a:latin typeface="Calibri" panose="020F0502020204030204" pitchFamily="34" charset="0"/>
                <a:cs typeface="Calibri" panose="020F0502020204030204" pitchFamily="34" charset="0"/>
              </a:rPr>
            </a:br>
            <a:r>
              <a:rPr lang="en-US" sz="2400" dirty="0">
                <a:latin typeface="Calibri" panose="020F0502020204030204" pitchFamily="34" charset="0"/>
                <a:cs typeface="Calibri" panose="020F0502020204030204" pitchFamily="34" charset="0"/>
              </a:rPr>
              <a:t>is simply dummy text of the printing and typesetting industry. Lorem Ipsum has been the industry's standard.</a:t>
            </a:r>
            <a:endParaRPr lang="ar-SA" sz="2400" dirty="0">
              <a:latin typeface="Calibri" panose="020F0502020204030204" pitchFamily="34" charset="0"/>
              <a:cs typeface="Calibri" panose="020F0502020204030204" pitchFamily="34" charset="0"/>
            </a:endParaRPr>
          </a:p>
        </p:txBody>
      </p:sp>
      <p:sp>
        <p:nvSpPr>
          <p:cNvPr id="56" name="Rounded Rectangle 55">
            <a:extLst>
              <a:ext uri="{FF2B5EF4-FFF2-40B4-BE49-F238E27FC236}">
                <a16:creationId xmlns:a16="http://schemas.microsoft.com/office/drawing/2014/main" id="{353B881B-7724-3283-D176-C4FE6D4B4661}"/>
              </a:ext>
            </a:extLst>
          </p:cNvPr>
          <p:cNvSpPr/>
          <p:nvPr/>
        </p:nvSpPr>
        <p:spPr>
          <a:xfrm rot="16200000">
            <a:off x="2740275" y="6685690"/>
            <a:ext cx="4627429" cy="6784221"/>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chemeClr val="tx1"/>
              </a:solidFill>
              <a:latin typeface="Lusail" pitchFamily="2" charset="-78"/>
              <a:cs typeface="Lusail" pitchFamily="2" charset="-78"/>
            </a:endParaRPr>
          </a:p>
        </p:txBody>
      </p:sp>
      <p:sp>
        <p:nvSpPr>
          <p:cNvPr id="57" name="Text Placeholder 1">
            <a:extLst>
              <a:ext uri="{FF2B5EF4-FFF2-40B4-BE49-F238E27FC236}">
                <a16:creationId xmlns:a16="http://schemas.microsoft.com/office/drawing/2014/main" id="{C6377C23-3AD8-D8C3-7732-7923F9AFA729}"/>
              </a:ext>
            </a:extLst>
          </p:cNvPr>
          <p:cNvSpPr txBox="1">
            <a:spLocks/>
          </p:cNvSpPr>
          <p:nvPr/>
        </p:nvSpPr>
        <p:spPr>
          <a:xfrm>
            <a:off x="2375664" y="9486763"/>
            <a:ext cx="5356632" cy="2015854"/>
          </a:xfrm>
          <a:prstGeom prst="rect">
            <a:avLst/>
          </a:prstGeom>
        </p:spPr>
        <p:txBody>
          <a:bodyPr vert="horz" lIns="0" tIns="0" rIns="0" bIns="0" rtlCol="0" anchor="b">
            <a:noAutofit/>
          </a:bodyPr>
          <a:lstStyle>
            <a:lvl1pPr marL="0" indent="0" algn="r" defTabSz="1828834" rtl="1" eaLnBrk="1" latinLnBrk="0" hangingPunct="1">
              <a:lnSpc>
                <a:spcPct val="110000"/>
              </a:lnSpc>
              <a:spcBef>
                <a:spcPts val="0"/>
              </a:spcBef>
              <a:spcAft>
                <a:spcPts val="1600"/>
              </a:spcAft>
              <a:buFont typeface="Arial" panose="020B0604020202020204" pitchFamily="34" charset="0"/>
              <a:buNone/>
              <a:defRPr sz="4000" b="0" kern="1200">
                <a:solidFill>
                  <a:schemeClr val="tx1"/>
                </a:solidFill>
                <a:latin typeface="Lusail" pitchFamily="2" charset="-78"/>
                <a:ea typeface="+mn-ea"/>
                <a:cs typeface="Lusail" pitchFamily="2" charset="-78"/>
              </a:defRPr>
            </a:lvl1pPr>
            <a:lvl2pPr marL="0" indent="0" algn="r" defTabSz="1828834" rtl="1" eaLnBrk="1" latinLnBrk="0" hangingPunct="1">
              <a:lnSpc>
                <a:spcPct val="110000"/>
              </a:lnSpc>
              <a:spcBef>
                <a:spcPts val="0"/>
              </a:spcBef>
              <a:spcAft>
                <a:spcPts val="1600"/>
              </a:spcAft>
              <a:buFont typeface="Arial" panose="020B0604020202020204" pitchFamily="34" charset="0"/>
              <a:buNone/>
              <a:defRPr sz="3600" b="0" kern="1200">
                <a:solidFill>
                  <a:schemeClr val="accent1"/>
                </a:solidFill>
                <a:latin typeface="Lusail" pitchFamily="2" charset="-78"/>
                <a:ea typeface="+mn-ea"/>
                <a:cs typeface="Lusail" pitchFamily="2" charset="-78"/>
              </a:defRPr>
            </a:lvl2pPr>
            <a:lvl3pPr marL="457200" indent="-457200"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3pPr>
            <a:lvl4pPr marL="960012"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4pPr>
            <a:lvl5pPr marL="1440018"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Font typeface="Arial" panose="020B0604020202020204" pitchFamily="34" charset="0"/>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rtl="0">
              <a:lnSpc>
                <a:spcPct val="100000"/>
              </a:lnSpc>
              <a:buClr>
                <a:schemeClr val="accent1"/>
              </a:buClr>
              <a:buSzPct val="60000"/>
            </a:pPr>
            <a:r>
              <a:rPr lang="en-US" sz="2800" b="1" dirty="0">
                <a:latin typeface="Calibri" panose="020F0502020204030204" pitchFamily="34" charset="0"/>
                <a:cs typeface="Calibri" panose="020F0502020204030204" pitchFamily="34" charset="0"/>
              </a:rPr>
              <a:t>Lorem Ipsum</a:t>
            </a:r>
            <a:br>
              <a:rPr lang="en-US" sz="2800" b="1" dirty="0">
                <a:latin typeface="Calibri" panose="020F0502020204030204" pitchFamily="34" charset="0"/>
                <a:cs typeface="Calibri" panose="020F0502020204030204" pitchFamily="34" charset="0"/>
              </a:rPr>
            </a:br>
            <a:r>
              <a:rPr lang="en-US" sz="2400" dirty="0">
                <a:latin typeface="Calibri" panose="020F0502020204030204" pitchFamily="34" charset="0"/>
                <a:cs typeface="Calibri" panose="020F0502020204030204" pitchFamily="34" charset="0"/>
              </a:rPr>
              <a:t>is simply dummy text of the printing and typesetting industry. Lorem Ipsum has been the industry's standard.</a:t>
            </a:r>
            <a:endParaRPr lang="ar-SA" sz="2400" dirty="0">
              <a:latin typeface="Calibri" panose="020F0502020204030204" pitchFamily="34" charset="0"/>
              <a:cs typeface="Calibri" panose="020F0502020204030204" pitchFamily="34" charset="0"/>
            </a:endParaRPr>
          </a:p>
        </p:txBody>
      </p:sp>
      <p:sp>
        <p:nvSpPr>
          <p:cNvPr id="59" name="Rounded Rectangle 58">
            <a:extLst>
              <a:ext uri="{FF2B5EF4-FFF2-40B4-BE49-F238E27FC236}">
                <a16:creationId xmlns:a16="http://schemas.microsoft.com/office/drawing/2014/main" id="{DFEEDDB5-05A7-7F6B-5C4F-52ABC096C193}"/>
              </a:ext>
            </a:extLst>
          </p:cNvPr>
          <p:cNvSpPr/>
          <p:nvPr/>
        </p:nvSpPr>
        <p:spPr>
          <a:xfrm rot="16200000">
            <a:off x="9878293" y="1689077"/>
            <a:ext cx="4627429" cy="6784221"/>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60" name="Text Placeholder 1">
            <a:extLst>
              <a:ext uri="{FF2B5EF4-FFF2-40B4-BE49-F238E27FC236}">
                <a16:creationId xmlns:a16="http://schemas.microsoft.com/office/drawing/2014/main" id="{993F46BD-2ED5-95C2-3298-A04A15A601BA}"/>
              </a:ext>
            </a:extLst>
          </p:cNvPr>
          <p:cNvSpPr txBox="1">
            <a:spLocks/>
          </p:cNvSpPr>
          <p:nvPr/>
        </p:nvSpPr>
        <p:spPr>
          <a:xfrm>
            <a:off x="9513682" y="4490150"/>
            <a:ext cx="5356632" cy="2015854"/>
          </a:xfrm>
          <a:prstGeom prst="rect">
            <a:avLst/>
          </a:prstGeom>
        </p:spPr>
        <p:txBody>
          <a:bodyPr vert="horz" lIns="0" tIns="0" rIns="0" bIns="0" rtlCol="0" anchor="b">
            <a:noAutofit/>
          </a:bodyPr>
          <a:lstStyle>
            <a:lvl1pPr marL="0" indent="0" algn="r" defTabSz="1828834" rtl="1" eaLnBrk="1" latinLnBrk="0" hangingPunct="1">
              <a:lnSpc>
                <a:spcPct val="110000"/>
              </a:lnSpc>
              <a:spcBef>
                <a:spcPts val="0"/>
              </a:spcBef>
              <a:spcAft>
                <a:spcPts val="1600"/>
              </a:spcAft>
              <a:buFont typeface="Arial" panose="020B0604020202020204" pitchFamily="34" charset="0"/>
              <a:buNone/>
              <a:defRPr sz="4000" b="0" kern="1200">
                <a:solidFill>
                  <a:schemeClr val="tx1"/>
                </a:solidFill>
                <a:latin typeface="Lusail" pitchFamily="2" charset="-78"/>
                <a:ea typeface="+mn-ea"/>
                <a:cs typeface="Lusail" pitchFamily="2" charset="-78"/>
              </a:defRPr>
            </a:lvl1pPr>
            <a:lvl2pPr marL="0" indent="0" algn="r" defTabSz="1828834" rtl="1" eaLnBrk="1" latinLnBrk="0" hangingPunct="1">
              <a:lnSpc>
                <a:spcPct val="110000"/>
              </a:lnSpc>
              <a:spcBef>
                <a:spcPts val="0"/>
              </a:spcBef>
              <a:spcAft>
                <a:spcPts val="1600"/>
              </a:spcAft>
              <a:buFont typeface="Arial" panose="020B0604020202020204" pitchFamily="34" charset="0"/>
              <a:buNone/>
              <a:defRPr sz="3600" b="0" kern="1200">
                <a:solidFill>
                  <a:schemeClr val="accent1"/>
                </a:solidFill>
                <a:latin typeface="Lusail" pitchFamily="2" charset="-78"/>
                <a:ea typeface="+mn-ea"/>
                <a:cs typeface="Lusail" pitchFamily="2" charset="-78"/>
              </a:defRPr>
            </a:lvl2pPr>
            <a:lvl3pPr marL="457200" indent="-457200"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3pPr>
            <a:lvl4pPr marL="960012"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4pPr>
            <a:lvl5pPr marL="1440018"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Font typeface="Arial" panose="020B0604020202020204" pitchFamily="34" charset="0"/>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rtl="0">
              <a:lnSpc>
                <a:spcPct val="100000"/>
              </a:lnSpc>
              <a:buClr>
                <a:schemeClr val="accent1"/>
              </a:buClr>
              <a:buSzPct val="60000"/>
            </a:pPr>
            <a:r>
              <a:rPr lang="en-US" sz="2800" b="1" dirty="0">
                <a:latin typeface="Calibri" panose="020F0502020204030204" pitchFamily="34" charset="0"/>
                <a:cs typeface="Calibri" panose="020F0502020204030204" pitchFamily="34" charset="0"/>
              </a:rPr>
              <a:t>Lorem Ipsum</a:t>
            </a:r>
            <a:br>
              <a:rPr lang="en-US" sz="2800" b="1" dirty="0">
                <a:latin typeface="Calibri" panose="020F0502020204030204" pitchFamily="34" charset="0"/>
                <a:cs typeface="Calibri" panose="020F0502020204030204" pitchFamily="34" charset="0"/>
              </a:rPr>
            </a:br>
            <a:r>
              <a:rPr lang="en-US" sz="2400" dirty="0">
                <a:latin typeface="Calibri" panose="020F0502020204030204" pitchFamily="34" charset="0"/>
                <a:cs typeface="Calibri" panose="020F0502020204030204" pitchFamily="34" charset="0"/>
              </a:rPr>
              <a:t>is simply dummy text of the printing and typesetting industry. Lorem Ipsum has been the industry's standard.</a:t>
            </a:r>
            <a:endParaRPr lang="ar-SA" sz="2400" dirty="0">
              <a:latin typeface="Calibri" panose="020F0502020204030204" pitchFamily="34" charset="0"/>
              <a:cs typeface="Calibri" panose="020F0502020204030204" pitchFamily="34" charset="0"/>
            </a:endParaRPr>
          </a:p>
        </p:txBody>
      </p:sp>
      <p:sp>
        <p:nvSpPr>
          <p:cNvPr id="62" name="Rounded Rectangle 61">
            <a:extLst>
              <a:ext uri="{FF2B5EF4-FFF2-40B4-BE49-F238E27FC236}">
                <a16:creationId xmlns:a16="http://schemas.microsoft.com/office/drawing/2014/main" id="{355A330E-5774-B2DB-8BBC-FE8C1A2F850A}"/>
              </a:ext>
            </a:extLst>
          </p:cNvPr>
          <p:cNvSpPr/>
          <p:nvPr/>
        </p:nvSpPr>
        <p:spPr>
          <a:xfrm rot="16200000">
            <a:off x="9878293" y="6685690"/>
            <a:ext cx="4627429" cy="6784221"/>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chemeClr val="tx1"/>
              </a:solidFill>
              <a:latin typeface="Lusail" pitchFamily="2" charset="-78"/>
              <a:cs typeface="Lusail" pitchFamily="2" charset="-78"/>
            </a:endParaRPr>
          </a:p>
        </p:txBody>
      </p:sp>
      <p:sp>
        <p:nvSpPr>
          <p:cNvPr id="63" name="Text Placeholder 1">
            <a:extLst>
              <a:ext uri="{FF2B5EF4-FFF2-40B4-BE49-F238E27FC236}">
                <a16:creationId xmlns:a16="http://schemas.microsoft.com/office/drawing/2014/main" id="{50F5E705-F694-54FE-6EBD-B50B129AEC51}"/>
              </a:ext>
            </a:extLst>
          </p:cNvPr>
          <p:cNvSpPr txBox="1">
            <a:spLocks/>
          </p:cNvSpPr>
          <p:nvPr/>
        </p:nvSpPr>
        <p:spPr>
          <a:xfrm>
            <a:off x="9513682" y="9486763"/>
            <a:ext cx="5356632" cy="2015854"/>
          </a:xfrm>
          <a:prstGeom prst="rect">
            <a:avLst/>
          </a:prstGeom>
        </p:spPr>
        <p:txBody>
          <a:bodyPr vert="horz" lIns="0" tIns="0" rIns="0" bIns="0" rtlCol="0" anchor="b">
            <a:noAutofit/>
          </a:bodyPr>
          <a:lstStyle>
            <a:lvl1pPr marL="0" indent="0" algn="r" defTabSz="1828834" rtl="1" eaLnBrk="1" latinLnBrk="0" hangingPunct="1">
              <a:lnSpc>
                <a:spcPct val="110000"/>
              </a:lnSpc>
              <a:spcBef>
                <a:spcPts val="0"/>
              </a:spcBef>
              <a:spcAft>
                <a:spcPts val="1600"/>
              </a:spcAft>
              <a:buFont typeface="Arial" panose="020B0604020202020204" pitchFamily="34" charset="0"/>
              <a:buNone/>
              <a:defRPr sz="4000" b="0" kern="1200">
                <a:solidFill>
                  <a:schemeClr val="tx1"/>
                </a:solidFill>
                <a:latin typeface="Lusail" pitchFamily="2" charset="-78"/>
                <a:ea typeface="+mn-ea"/>
                <a:cs typeface="Lusail" pitchFamily="2" charset="-78"/>
              </a:defRPr>
            </a:lvl1pPr>
            <a:lvl2pPr marL="0" indent="0" algn="r" defTabSz="1828834" rtl="1" eaLnBrk="1" latinLnBrk="0" hangingPunct="1">
              <a:lnSpc>
                <a:spcPct val="110000"/>
              </a:lnSpc>
              <a:spcBef>
                <a:spcPts val="0"/>
              </a:spcBef>
              <a:spcAft>
                <a:spcPts val="1600"/>
              </a:spcAft>
              <a:buFont typeface="Arial" panose="020B0604020202020204" pitchFamily="34" charset="0"/>
              <a:buNone/>
              <a:defRPr sz="3600" b="0" kern="1200">
                <a:solidFill>
                  <a:schemeClr val="accent1"/>
                </a:solidFill>
                <a:latin typeface="Lusail" pitchFamily="2" charset="-78"/>
                <a:ea typeface="+mn-ea"/>
                <a:cs typeface="Lusail" pitchFamily="2" charset="-78"/>
              </a:defRPr>
            </a:lvl2pPr>
            <a:lvl3pPr marL="457200" indent="-457200"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3pPr>
            <a:lvl4pPr marL="960012"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4pPr>
            <a:lvl5pPr marL="1440018"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Font typeface="Arial" panose="020B0604020202020204" pitchFamily="34" charset="0"/>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rtl="0">
              <a:lnSpc>
                <a:spcPct val="100000"/>
              </a:lnSpc>
              <a:buClr>
                <a:schemeClr val="accent1"/>
              </a:buClr>
              <a:buSzPct val="60000"/>
            </a:pPr>
            <a:r>
              <a:rPr lang="en-US" sz="2800" b="1" dirty="0">
                <a:latin typeface="Calibri" panose="020F0502020204030204" pitchFamily="34" charset="0"/>
                <a:cs typeface="Calibri" panose="020F0502020204030204" pitchFamily="34" charset="0"/>
              </a:rPr>
              <a:t>Lorem Ipsum</a:t>
            </a:r>
            <a:br>
              <a:rPr lang="en-US" sz="2800" b="1" dirty="0">
                <a:latin typeface="Calibri" panose="020F0502020204030204" pitchFamily="34" charset="0"/>
                <a:cs typeface="Calibri" panose="020F0502020204030204" pitchFamily="34" charset="0"/>
              </a:rPr>
            </a:br>
            <a:r>
              <a:rPr lang="en-US" sz="2400" dirty="0">
                <a:latin typeface="Calibri" panose="020F0502020204030204" pitchFamily="34" charset="0"/>
                <a:cs typeface="Calibri" panose="020F0502020204030204" pitchFamily="34" charset="0"/>
              </a:rPr>
              <a:t>is simply dummy text of the printing and typesetting industry. Lorem Ipsum has been the industry's standard.</a:t>
            </a:r>
            <a:endParaRPr lang="ar-SA" sz="2400" dirty="0">
              <a:latin typeface="Calibri" panose="020F0502020204030204" pitchFamily="34" charset="0"/>
              <a:cs typeface="Calibri" panose="020F0502020204030204" pitchFamily="34" charset="0"/>
            </a:endParaRPr>
          </a:p>
        </p:txBody>
      </p:sp>
      <p:sp>
        <p:nvSpPr>
          <p:cNvPr id="65" name="Rounded Rectangle 64">
            <a:extLst>
              <a:ext uri="{FF2B5EF4-FFF2-40B4-BE49-F238E27FC236}">
                <a16:creationId xmlns:a16="http://schemas.microsoft.com/office/drawing/2014/main" id="{662E741A-7AA3-7297-7287-92670B8812D7}"/>
              </a:ext>
            </a:extLst>
          </p:cNvPr>
          <p:cNvSpPr/>
          <p:nvPr/>
        </p:nvSpPr>
        <p:spPr>
          <a:xfrm rot="16200000">
            <a:off x="17016295" y="1689077"/>
            <a:ext cx="4627429" cy="6784221"/>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ysClr val="windowText" lastClr="000000"/>
              </a:solidFill>
              <a:latin typeface="Lusail" pitchFamily="2" charset="-78"/>
              <a:cs typeface="Lusail" pitchFamily="2" charset="-78"/>
            </a:endParaRPr>
          </a:p>
        </p:txBody>
      </p:sp>
      <p:sp>
        <p:nvSpPr>
          <p:cNvPr id="66" name="Text Placeholder 1">
            <a:extLst>
              <a:ext uri="{FF2B5EF4-FFF2-40B4-BE49-F238E27FC236}">
                <a16:creationId xmlns:a16="http://schemas.microsoft.com/office/drawing/2014/main" id="{8F19FB91-B378-563D-EB32-0763B7A5052B}"/>
              </a:ext>
            </a:extLst>
          </p:cNvPr>
          <p:cNvSpPr txBox="1">
            <a:spLocks/>
          </p:cNvSpPr>
          <p:nvPr/>
        </p:nvSpPr>
        <p:spPr>
          <a:xfrm>
            <a:off x="16651684" y="4490150"/>
            <a:ext cx="5356632" cy="2015854"/>
          </a:xfrm>
          <a:prstGeom prst="rect">
            <a:avLst/>
          </a:prstGeom>
        </p:spPr>
        <p:txBody>
          <a:bodyPr vert="horz" lIns="0" tIns="0" rIns="0" bIns="0" rtlCol="0" anchor="b">
            <a:noAutofit/>
          </a:bodyPr>
          <a:lstStyle>
            <a:lvl1pPr marL="0" indent="0" algn="r" defTabSz="1828834" rtl="1" eaLnBrk="1" latinLnBrk="0" hangingPunct="1">
              <a:lnSpc>
                <a:spcPct val="110000"/>
              </a:lnSpc>
              <a:spcBef>
                <a:spcPts val="0"/>
              </a:spcBef>
              <a:spcAft>
                <a:spcPts val="1600"/>
              </a:spcAft>
              <a:buFont typeface="Arial" panose="020B0604020202020204" pitchFamily="34" charset="0"/>
              <a:buNone/>
              <a:defRPr sz="4000" b="0" kern="1200">
                <a:solidFill>
                  <a:schemeClr val="tx1"/>
                </a:solidFill>
                <a:latin typeface="Lusail" pitchFamily="2" charset="-78"/>
                <a:ea typeface="+mn-ea"/>
                <a:cs typeface="Lusail" pitchFamily="2" charset="-78"/>
              </a:defRPr>
            </a:lvl1pPr>
            <a:lvl2pPr marL="0" indent="0" algn="r" defTabSz="1828834" rtl="1" eaLnBrk="1" latinLnBrk="0" hangingPunct="1">
              <a:lnSpc>
                <a:spcPct val="110000"/>
              </a:lnSpc>
              <a:spcBef>
                <a:spcPts val="0"/>
              </a:spcBef>
              <a:spcAft>
                <a:spcPts val="1600"/>
              </a:spcAft>
              <a:buFont typeface="Arial" panose="020B0604020202020204" pitchFamily="34" charset="0"/>
              <a:buNone/>
              <a:defRPr sz="3600" b="0" kern="1200">
                <a:solidFill>
                  <a:schemeClr val="accent1"/>
                </a:solidFill>
                <a:latin typeface="Lusail" pitchFamily="2" charset="-78"/>
                <a:ea typeface="+mn-ea"/>
                <a:cs typeface="Lusail" pitchFamily="2" charset="-78"/>
              </a:defRPr>
            </a:lvl2pPr>
            <a:lvl3pPr marL="457200" indent="-457200"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3pPr>
            <a:lvl4pPr marL="960012"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4pPr>
            <a:lvl5pPr marL="1440018"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Font typeface="Arial" panose="020B0604020202020204" pitchFamily="34" charset="0"/>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rtl="0">
              <a:lnSpc>
                <a:spcPct val="100000"/>
              </a:lnSpc>
              <a:buClr>
                <a:schemeClr val="accent1"/>
              </a:buClr>
              <a:buSzPct val="60000"/>
            </a:pPr>
            <a:r>
              <a:rPr lang="en-US" sz="2800" b="1" dirty="0">
                <a:latin typeface="Calibri" panose="020F0502020204030204" pitchFamily="34" charset="0"/>
                <a:cs typeface="Calibri" panose="020F0502020204030204" pitchFamily="34" charset="0"/>
              </a:rPr>
              <a:t>Lorem Ipsum</a:t>
            </a:r>
            <a:br>
              <a:rPr lang="en-US" sz="2800" b="1" dirty="0">
                <a:latin typeface="Calibri" panose="020F0502020204030204" pitchFamily="34" charset="0"/>
                <a:cs typeface="Calibri" panose="020F0502020204030204" pitchFamily="34" charset="0"/>
              </a:rPr>
            </a:br>
            <a:r>
              <a:rPr lang="en-US" sz="2400" dirty="0">
                <a:latin typeface="Calibri" panose="020F0502020204030204" pitchFamily="34" charset="0"/>
                <a:cs typeface="Calibri" panose="020F0502020204030204" pitchFamily="34" charset="0"/>
              </a:rPr>
              <a:t>is simply dummy text of the printing and typesetting industry. Lorem Ipsum has been the industry's standard.</a:t>
            </a:r>
            <a:endParaRPr lang="ar-SA" sz="2400" dirty="0">
              <a:latin typeface="Calibri" panose="020F0502020204030204" pitchFamily="34" charset="0"/>
              <a:cs typeface="Calibri" panose="020F0502020204030204" pitchFamily="34" charset="0"/>
            </a:endParaRPr>
          </a:p>
        </p:txBody>
      </p:sp>
      <p:sp>
        <p:nvSpPr>
          <p:cNvPr id="68" name="Rounded Rectangle 67">
            <a:extLst>
              <a:ext uri="{FF2B5EF4-FFF2-40B4-BE49-F238E27FC236}">
                <a16:creationId xmlns:a16="http://schemas.microsoft.com/office/drawing/2014/main" id="{D10CAB92-7237-61C1-D05F-55EB4A9E48FB}"/>
              </a:ext>
            </a:extLst>
          </p:cNvPr>
          <p:cNvSpPr/>
          <p:nvPr/>
        </p:nvSpPr>
        <p:spPr>
          <a:xfrm rot="16200000">
            <a:off x="17016295" y="6685690"/>
            <a:ext cx="4627429" cy="6784221"/>
          </a:xfrm>
          <a:prstGeom prst="roundRect">
            <a:avLst>
              <a:gd name="adj" fmla="val 7543"/>
            </a:avLst>
          </a:prstGeom>
          <a:solidFill>
            <a:schemeClr val="bg1"/>
          </a:solidFill>
          <a:ln w="15875">
            <a:noFill/>
          </a:ln>
          <a:effectLst>
            <a:outerShdw blurRad="1020707" dist="50800" algn="ctr" rotWithShape="0">
              <a:prstClr val="black">
                <a:alpha val="10225"/>
              </a:prstClr>
            </a:outerShdw>
          </a:effectLst>
        </p:spPr>
        <p:style>
          <a:lnRef idx="2">
            <a:schemeClr val="accent1">
              <a:shade val="15000"/>
            </a:schemeClr>
          </a:lnRef>
          <a:fillRef idx="1">
            <a:schemeClr val="accent1"/>
          </a:fillRef>
          <a:effectRef idx="0">
            <a:schemeClr val="accent1"/>
          </a:effectRef>
          <a:fontRef idx="minor">
            <a:schemeClr val="lt1"/>
          </a:fontRef>
        </p:style>
        <p:txBody>
          <a:bodyPr lIns="318891" tIns="79723" rIns="79723" bIns="79723" rtlCol="0" anchor="ctr"/>
          <a:lstStyle/>
          <a:p>
            <a:pPr marL="457200" indent="-457200" defTabSz="809976">
              <a:buClr>
                <a:schemeClr val="bg2"/>
              </a:buClr>
              <a:buSzPct val="60000"/>
              <a:buFont typeface="System Font Regular"/>
              <a:buChar char="◆"/>
            </a:pPr>
            <a:endParaRPr lang="en-QA" sz="3200">
              <a:solidFill>
                <a:schemeClr val="tx1"/>
              </a:solidFill>
              <a:latin typeface="Lusail" pitchFamily="2" charset="-78"/>
              <a:cs typeface="Lusail" pitchFamily="2" charset="-78"/>
            </a:endParaRPr>
          </a:p>
        </p:txBody>
      </p:sp>
      <p:sp>
        <p:nvSpPr>
          <p:cNvPr id="69" name="Text Placeholder 1">
            <a:extLst>
              <a:ext uri="{FF2B5EF4-FFF2-40B4-BE49-F238E27FC236}">
                <a16:creationId xmlns:a16="http://schemas.microsoft.com/office/drawing/2014/main" id="{95BD4C40-67C3-509D-94C9-2186FAAAC741}"/>
              </a:ext>
            </a:extLst>
          </p:cNvPr>
          <p:cNvSpPr txBox="1">
            <a:spLocks/>
          </p:cNvSpPr>
          <p:nvPr/>
        </p:nvSpPr>
        <p:spPr>
          <a:xfrm>
            <a:off x="16651684" y="9486763"/>
            <a:ext cx="5356632" cy="2015854"/>
          </a:xfrm>
          <a:prstGeom prst="rect">
            <a:avLst/>
          </a:prstGeom>
        </p:spPr>
        <p:txBody>
          <a:bodyPr vert="horz" lIns="0" tIns="0" rIns="0" bIns="0" rtlCol="0" anchor="b">
            <a:noAutofit/>
          </a:bodyPr>
          <a:lstStyle>
            <a:lvl1pPr marL="0" indent="0" algn="r" defTabSz="1828834" rtl="1" eaLnBrk="1" latinLnBrk="0" hangingPunct="1">
              <a:lnSpc>
                <a:spcPct val="110000"/>
              </a:lnSpc>
              <a:spcBef>
                <a:spcPts val="0"/>
              </a:spcBef>
              <a:spcAft>
                <a:spcPts val="1600"/>
              </a:spcAft>
              <a:buFont typeface="Arial" panose="020B0604020202020204" pitchFamily="34" charset="0"/>
              <a:buNone/>
              <a:defRPr sz="4000" b="0" kern="1200">
                <a:solidFill>
                  <a:schemeClr val="tx1"/>
                </a:solidFill>
                <a:latin typeface="Lusail" pitchFamily="2" charset="-78"/>
                <a:ea typeface="+mn-ea"/>
                <a:cs typeface="Lusail" pitchFamily="2" charset="-78"/>
              </a:defRPr>
            </a:lvl1pPr>
            <a:lvl2pPr marL="0" indent="0" algn="r" defTabSz="1828834" rtl="1" eaLnBrk="1" latinLnBrk="0" hangingPunct="1">
              <a:lnSpc>
                <a:spcPct val="110000"/>
              </a:lnSpc>
              <a:spcBef>
                <a:spcPts val="0"/>
              </a:spcBef>
              <a:spcAft>
                <a:spcPts val="1600"/>
              </a:spcAft>
              <a:buFont typeface="Arial" panose="020B0604020202020204" pitchFamily="34" charset="0"/>
              <a:buNone/>
              <a:defRPr sz="3600" b="0" kern="1200">
                <a:solidFill>
                  <a:schemeClr val="accent1"/>
                </a:solidFill>
                <a:latin typeface="Lusail" pitchFamily="2" charset="-78"/>
                <a:ea typeface="+mn-ea"/>
                <a:cs typeface="Lusail" pitchFamily="2" charset="-78"/>
              </a:defRPr>
            </a:lvl2pPr>
            <a:lvl3pPr marL="457200" indent="-457200"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3pPr>
            <a:lvl4pPr marL="960012"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4pPr>
            <a:lvl5pPr marL="1440018" indent="-480006" algn="r" defTabSz="1828834" rtl="1" eaLnBrk="1" latinLnBrk="0" hangingPunct="1">
              <a:lnSpc>
                <a:spcPct val="110000"/>
              </a:lnSpc>
              <a:spcBef>
                <a:spcPts val="0"/>
              </a:spcBef>
              <a:spcAft>
                <a:spcPts val="1600"/>
              </a:spcAft>
              <a:buClr>
                <a:schemeClr val="accent1"/>
              </a:buClr>
              <a:buFont typeface="Wingdings" panose="05000000000000000000" pitchFamily="2" charset="2"/>
              <a:buChar char=""/>
              <a:defRPr sz="3200" kern="1200">
                <a:solidFill>
                  <a:schemeClr val="tx1"/>
                </a:solidFill>
                <a:latin typeface="Lusail" pitchFamily="2" charset="-78"/>
                <a:ea typeface="+mn-ea"/>
                <a:cs typeface="Lusail" pitchFamily="2" charset="-78"/>
              </a:defRPr>
            </a:lvl5pPr>
            <a:lvl6pPr marL="1920024" indent="-480006" algn="l" defTabSz="1828834" rtl="0" eaLnBrk="1" latinLnBrk="0" hangingPunct="1">
              <a:lnSpc>
                <a:spcPct val="110000"/>
              </a:lnSpc>
              <a:spcBef>
                <a:spcPts val="0"/>
              </a:spcBef>
              <a:spcAft>
                <a:spcPts val="1600"/>
              </a:spcAft>
              <a:buFont typeface="Arial" panose="020B0604020202020204" pitchFamily="34" charset="0"/>
              <a:buChar char="•"/>
              <a:defRPr sz="3200" kern="1200">
                <a:solidFill>
                  <a:schemeClr val="tx1"/>
                </a:solidFill>
                <a:latin typeface="+mn-lt"/>
                <a:ea typeface="+mn-ea"/>
                <a:cs typeface="+mn-cs"/>
              </a:defRPr>
            </a:lvl6pPr>
            <a:lvl7pPr marL="5943714"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131"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548" indent="-457208" algn="l" defTabSz="18288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a:lstStyle>
          <a:p>
            <a:pPr algn="ctr" rtl="0">
              <a:lnSpc>
                <a:spcPct val="100000"/>
              </a:lnSpc>
              <a:buClr>
                <a:schemeClr val="accent1"/>
              </a:buClr>
              <a:buSzPct val="60000"/>
            </a:pPr>
            <a:r>
              <a:rPr lang="en-US" sz="2800" b="1" dirty="0">
                <a:latin typeface="Calibri" panose="020F0502020204030204" pitchFamily="34" charset="0"/>
                <a:cs typeface="Calibri" panose="020F0502020204030204" pitchFamily="34" charset="0"/>
              </a:rPr>
              <a:t>Lorem Ipsum</a:t>
            </a:r>
            <a:br>
              <a:rPr lang="en-US" sz="2800" b="1" dirty="0">
                <a:latin typeface="Calibri" panose="020F0502020204030204" pitchFamily="34" charset="0"/>
                <a:cs typeface="Calibri" panose="020F0502020204030204" pitchFamily="34" charset="0"/>
              </a:rPr>
            </a:br>
            <a:r>
              <a:rPr lang="en-US" sz="2400" dirty="0">
                <a:latin typeface="Calibri" panose="020F0502020204030204" pitchFamily="34" charset="0"/>
                <a:cs typeface="Calibri" panose="020F0502020204030204" pitchFamily="34" charset="0"/>
              </a:rPr>
              <a:t>is simply dummy text of the printing and typesetting industry. Lorem Ipsum has been the industry's standard.</a:t>
            </a:r>
            <a:endParaRPr lang="ar-SA" sz="2400" dirty="0">
              <a:latin typeface="Calibri" panose="020F0502020204030204" pitchFamily="34" charset="0"/>
              <a:cs typeface="Calibri" panose="020F0502020204030204" pitchFamily="34" charset="0"/>
            </a:endParaRPr>
          </a:p>
        </p:txBody>
      </p:sp>
      <p:pic>
        <p:nvPicPr>
          <p:cNvPr id="72" name="Graphic 71">
            <a:extLst>
              <a:ext uri="{FF2B5EF4-FFF2-40B4-BE49-F238E27FC236}">
                <a16:creationId xmlns:a16="http://schemas.microsoft.com/office/drawing/2014/main" id="{6C360D91-8FC7-59D7-3874-BB81638320E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376608" y="3411809"/>
            <a:ext cx="1354744" cy="1354744"/>
          </a:xfrm>
          <a:prstGeom prst="rect">
            <a:avLst/>
          </a:prstGeom>
        </p:spPr>
      </p:pic>
      <p:pic>
        <p:nvPicPr>
          <p:cNvPr id="111" name="Graphic 110">
            <a:extLst>
              <a:ext uri="{FF2B5EF4-FFF2-40B4-BE49-F238E27FC236}">
                <a16:creationId xmlns:a16="http://schemas.microsoft.com/office/drawing/2014/main" id="{C6717038-4D96-7CAB-AE44-3BFD6060B55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516711" y="3411809"/>
            <a:ext cx="1354744" cy="1354744"/>
          </a:xfrm>
          <a:prstGeom prst="rect">
            <a:avLst/>
          </a:prstGeom>
        </p:spPr>
      </p:pic>
      <p:pic>
        <p:nvPicPr>
          <p:cNvPr id="113" name="Graphic 112">
            <a:extLst>
              <a:ext uri="{FF2B5EF4-FFF2-40B4-BE49-F238E27FC236}">
                <a16:creationId xmlns:a16="http://schemas.microsoft.com/office/drawing/2014/main" id="{89B3A706-78C8-AFA1-123D-8969311570E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656813" y="3411809"/>
            <a:ext cx="1354744" cy="1354744"/>
          </a:xfrm>
          <a:prstGeom prst="rect">
            <a:avLst/>
          </a:prstGeom>
        </p:spPr>
      </p:pic>
      <p:pic>
        <p:nvPicPr>
          <p:cNvPr id="114" name="Graphic 113">
            <a:extLst>
              <a:ext uri="{FF2B5EF4-FFF2-40B4-BE49-F238E27FC236}">
                <a16:creationId xmlns:a16="http://schemas.microsoft.com/office/drawing/2014/main" id="{0295BF51-78A3-181A-DF31-7E703C07BAE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376608" y="8411826"/>
            <a:ext cx="1354744" cy="1354744"/>
          </a:xfrm>
          <a:prstGeom prst="rect">
            <a:avLst/>
          </a:prstGeom>
        </p:spPr>
      </p:pic>
      <p:pic>
        <p:nvPicPr>
          <p:cNvPr id="115" name="Graphic 114">
            <a:extLst>
              <a:ext uri="{FF2B5EF4-FFF2-40B4-BE49-F238E27FC236}">
                <a16:creationId xmlns:a16="http://schemas.microsoft.com/office/drawing/2014/main" id="{D22DD503-121D-AD23-FE73-45DED889C3A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516711" y="8411826"/>
            <a:ext cx="1354744" cy="1354744"/>
          </a:xfrm>
          <a:prstGeom prst="rect">
            <a:avLst/>
          </a:prstGeom>
        </p:spPr>
      </p:pic>
      <p:pic>
        <p:nvPicPr>
          <p:cNvPr id="116" name="Graphic 115">
            <a:extLst>
              <a:ext uri="{FF2B5EF4-FFF2-40B4-BE49-F238E27FC236}">
                <a16:creationId xmlns:a16="http://schemas.microsoft.com/office/drawing/2014/main" id="{AC88C043-233F-3E51-800C-701AB010334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656813" y="8411826"/>
            <a:ext cx="1354744" cy="1354744"/>
          </a:xfrm>
          <a:prstGeom prst="rect">
            <a:avLst/>
          </a:prstGeom>
        </p:spPr>
      </p:pic>
    </p:spTree>
    <p:extLst>
      <p:ext uri="{BB962C8B-B14F-4D97-AF65-F5344CB8AC3E}">
        <p14:creationId xmlns:p14="http://schemas.microsoft.com/office/powerpoint/2010/main" val="657544512"/>
      </p:ext>
    </p:extLst>
  </p:cSld>
  <p:clrMapOvr>
    <a:masterClrMapping/>
  </p:clrMapOvr>
  <p:transition spd="med"/>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9A81EE-98AD-0236-B37A-5CD9E2B0F9C2}"/>
            </a:ext>
          </a:extLst>
        </p:cNvPr>
        <p:cNvGrpSpPr/>
        <p:nvPr/>
      </p:nvGrpSpPr>
      <p:grpSpPr>
        <a:xfrm>
          <a:off x="0" y="0"/>
          <a:ext cx="0" cy="0"/>
          <a:chOff x="0" y="0"/>
          <a:chExt cx="0" cy="0"/>
        </a:xfrm>
      </p:grpSpPr>
      <p:grpSp>
        <p:nvGrpSpPr>
          <p:cNvPr id="6" name="Group 5">
            <a:extLst>
              <a:ext uri="{FF2B5EF4-FFF2-40B4-BE49-F238E27FC236}">
                <a16:creationId xmlns:a16="http://schemas.microsoft.com/office/drawing/2014/main" id="{E004702B-BDBA-464F-7690-4838EAA78625}"/>
              </a:ext>
            </a:extLst>
          </p:cNvPr>
          <p:cNvGrpSpPr/>
          <p:nvPr/>
        </p:nvGrpSpPr>
        <p:grpSpPr>
          <a:xfrm>
            <a:off x="13055855" y="0"/>
            <a:ext cx="6486371" cy="13716000"/>
            <a:chOff x="0" y="0"/>
            <a:chExt cx="6486371" cy="13716000"/>
          </a:xfrm>
        </p:grpSpPr>
        <p:pic>
          <p:nvPicPr>
            <p:cNvPr id="7" name="Picture 6" descr="A cell phone with a screen and a square box&#10;&#10;Description automatically generated with medium confidence">
              <a:extLst>
                <a:ext uri="{FF2B5EF4-FFF2-40B4-BE49-F238E27FC236}">
                  <a16:creationId xmlns:a16="http://schemas.microsoft.com/office/drawing/2014/main" id="{FA622743-4358-4ECF-7B73-7336FF73B121}"/>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11739" t="10217" r="3404" b="5066"/>
            <a:stretch/>
          </p:blipFill>
          <p:spPr>
            <a:xfrm>
              <a:off x="0" y="4891575"/>
              <a:ext cx="6486370" cy="4317068"/>
            </a:xfrm>
            <a:prstGeom prst="rect">
              <a:avLst/>
            </a:prstGeom>
          </p:spPr>
        </p:pic>
        <p:pic>
          <p:nvPicPr>
            <p:cNvPr id="9" name="Picture 8" descr="A group of stationery items&#10;&#10;Description automatically generated">
              <a:extLst>
                <a:ext uri="{FF2B5EF4-FFF2-40B4-BE49-F238E27FC236}">
                  <a16:creationId xmlns:a16="http://schemas.microsoft.com/office/drawing/2014/main" id="{53AA6BEB-FFFE-B7C4-B26F-2C1F25E21A5D}"/>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6863" t="35911" r="16286" b="12492"/>
            <a:stretch/>
          </p:blipFill>
          <p:spPr>
            <a:xfrm>
              <a:off x="1" y="9398932"/>
              <a:ext cx="6486370" cy="4317068"/>
            </a:xfrm>
            <a:prstGeom prst="rect">
              <a:avLst/>
            </a:prstGeom>
          </p:spPr>
        </p:pic>
        <p:pic>
          <p:nvPicPr>
            <p:cNvPr id="10" name="Picture 9" descr="A billboard on a building&#10;&#10;Description automatically generated">
              <a:extLst>
                <a:ext uri="{FF2B5EF4-FFF2-40B4-BE49-F238E27FC236}">
                  <a16:creationId xmlns:a16="http://schemas.microsoft.com/office/drawing/2014/main" id="{65C19B6A-4CCA-6894-E722-0E5C64232C70}"/>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20967" t="23587" r="18611" b="10762"/>
            <a:stretch/>
          </p:blipFill>
          <p:spPr>
            <a:xfrm>
              <a:off x="0" y="0"/>
              <a:ext cx="6486370" cy="4701286"/>
            </a:xfrm>
            <a:prstGeom prst="rect">
              <a:avLst/>
            </a:prstGeom>
          </p:spPr>
        </p:pic>
      </p:grpSp>
      <p:sp>
        <p:nvSpPr>
          <p:cNvPr id="12" name="Rounded Rectangle 11">
            <a:extLst>
              <a:ext uri="{FF2B5EF4-FFF2-40B4-BE49-F238E27FC236}">
                <a16:creationId xmlns:a16="http://schemas.microsoft.com/office/drawing/2014/main" id="{1F73D9F8-3F3C-B030-A3EE-494A3D9B6863}"/>
              </a:ext>
            </a:extLst>
          </p:cNvPr>
          <p:cNvSpPr/>
          <p:nvPr/>
        </p:nvSpPr>
        <p:spPr>
          <a:xfrm>
            <a:off x="18771523" y="938908"/>
            <a:ext cx="4911746" cy="12252573"/>
          </a:xfrm>
          <a:prstGeom prst="roundRect">
            <a:avLst>
              <a:gd name="adj" fmla="val 3636"/>
            </a:avLst>
          </a:prstGeom>
          <a:solidFill>
            <a:schemeClr val="bg1"/>
          </a:solidFill>
          <a:ln>
            <a:noFill/>
          </a:ln>
          <a:effectLst>
            <a:outerShdw blurRad="1016000" dist="50800" dir="5400000" algn="ctr" rotWithShape="0">
              <a:srgbClr val="000000">
                <a:alpha val="1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Ins="576000" rtlCol="0" anchor="ctr"/>
          <a:lstStyle/>
          <a:p>
            <a:pPr marL="0" algn="l" defTabSz="709467" eaLnBrk="1" latinLnBrk="0" hangingPunct="1"/>
            <a:endParaRPr lang="en-US" altLang="zh-CN" sz="3200" b="1" dirty="0">
              <a:solidFill>
                <a:schemeClr val="bg1"/>
              </a:solidFill>
              <a:latin typeface="Lusail" pitchFamily="2" charset="-78"/>
              <a:cs typeface="Lusail" pitchFamily="2" charset="-78"/>
            </a:endParaRPr>
          </a:p>
        </p:txBody>
      </p:sp>
      <p:grpSp>
        <p:nvGrpSpPr>
          <p:cNvPr id="18" name="Group 17">
            <a:extLst>
              <a:ext uri="{FF2B5EF4-FFF2-40B4-BE49-F238E27FC236}">
                <a16:creationId xmlns:a16="http://schemas.microsoft.com/office/drawing/2014/main" id="{173E7569-4ED2-6023-C85F-2AB37EA9E99B}"/>
              </a:ext>
            </a:extLst>
          </p:cNvPr>
          <p:cNvGrpSpPr/>
          <p:nvPr/>
        </p:nvGrpSpPr>
        <p:grpSpPr>
          <a:xfrm>
            <a:off x="19717345" y="1984254"/>
            <a:ext cx="3020102" cy="10161880"/>
            <a:chOff x="1079277" y="-21242728"/>
            <a:chExt cx="5573826" cy="18754523"/>
          </a:xfrm>
        </p:grpSpPr>
        <p:pic>
          <p:nvPicPr>
            <p:cNvPr id="19" name="Picture 18">
              <a:extLst>
                <a:ext uri="{FF2B5EF4-FFF2-40B4-BE49-F238E27FC236}">
                  <a16:creationId xmlns:a16="http://schemas.microsoft.com/office/drawing/2014/main" id="{57D7AE0B-4F8D-B5AB-E4BF-DAAD32D5A1E5}"/>
                </a:ext>
              </a:extLst>
            </p:cNvPr>
            <p:cNvPicPr>
              <a:picLocks noChangeAspect="1"/>
            </p:cNvPicPr>
            <p:nvPr/>
          </p:nvPicPr>
          <p:blipFill>
            <a:blip r:embed="rId5"/>
            <a:stretch>
              <a:fillRect/>
            </a:stretch>
          </p:blipFill>
          <p:spPr>
            <a:xfrm>
              <a:off x="1079277" y="-8011815"/>
              <a:ext cx="5573826" cy="5523610"/>
            </a:xfrm>
            <a:prstGeom prst="rect">
              <a:avLst/>
            </a:prstGeom>
          </p:spPr>
        </p:pic>
        <p:pic>
          <p:nvPicPr>
            <p:cNvPr id="20" name="Picture 19">
              <a:extLst>
                <a:ext uri="{FF2B5EF4-FFF2-40B4-BE49-F238E27FC236}">
                  <a16:creationId xmlns:a16="http://schemas.microsoft.com/office/drawing/2014/main" id="{CE3EE469-1DDB-BFB1-9734-5BB74DDC8E56}"/>
                </a:ext>
              </a:extLst>
            </p:cNvPr>
            <p:cNvPicPr>
              <a:picLocks noChangeAspect="1"/>
            </p:cNvPicPr>
            <p:nvPr/>
          </p:nvPicPr>
          <p:blipFill>
            <a:blip r:embed="rId6"/>
            <a:stretch>
              <a:fillRect/>
            </a:stretch>
          </p:blipFill>
          <p:spPr>
            <a:xfrm>
              <a:off x="1306770" y="-14852081"/>
              <a:ext cx="5118840" cy="5072725"/>
            </a:xfrm>
            <a:prstGeom prst="rect">
              <a:avLst/>
            </a:prstGeom>
          </p:spPr>
        </p:pic>
        <p:pic>
          <p:nvPicPr>
            <p:cNvPr id="21" name="Picture 20">
              <a:extLst>
                <a:ext uri="{FF2B5EF4-FFF2-40B4-BE49-F238E27FC236}">
                  <a16:creationId xmlns:a16="http://schemas.microsoft.com/office/drawing/2014/main" id="{40580DD8-C4F8-1DA7-5409-541B7F4A07BB}"/>
                </a:ext>
              </a:extLst>
            </p:cNvPr>
            <p:cNvPicPr>
              <a:picLocks noChangeAspect="1"/>
            </p:cNvPicPr>
            <p:nvPr/>
          </p:nvPicPr>
          <p:blipFill>
            <a:blip r:embed="rId7"/>
            <a:stretch>
              <a:fillRect/>
            </a:stretch>
          </p:blipFill>
          <p:spPr>
            <a:xfrm>
              <a:off x="1533621" y="-21242728"/>
              <a:ext cx="4665136" cy="4623108"/>
            </a:xfrm>
            <a:prstGeom prst="rect">
              <a:avLst/>
            </a:prstGeom>
          </p:spPr>
        </p:pic>
      </p:grpSp>
      <p:sp>
        <p:nvSpPr>
          <p:cNvPr id="26" name="Title 25">
            <a:extLst>
              <a:ext uri="{FF2B5EF4-FFF2-40B4-BE49-F238E27FC236}">
                <a16:creationId xmlns:a16="http://schemas.microsoft.com/office/drawing/2014/main" id="{BB5F47B4-4F63-9F15-772B-AB2BE22DDD03}"/>
              </a:ext>
            </a:extLst>
          </p:cNvPr>
          <p:cNvSpPr>
            <a:spLocks noGrp="1"/>
          </p:cNvSpPr>
          <p:nvPr>
            <p:ph type="title"/>
          </p:nvPr>
        </p:nvSpPr>
        <p:spPr>
          <a:prstGeom prst="rect">
            <a:avLst/>
          </a:prstGeom>
        </p:spPr>
        <p:txBody>
          <a:bodyPr/>
          <a:lstStyle/>
          <a:p>
            <a:r>
              <a:rPr lang="en-US" dirty="0">
                <a:latin typeface="Calibri" panose="020F0502020204030204" pitchFamily="34" charset="0"/>
                <a:cs typeface="Calibri" panose="020F0502020204030204" pitchFamily="34" charset="0"/>
              </a:rPr>
              <a:t>Title of this Minimal Slide</a:t>
            </a:r>
            <a:endParaRPr lang="en-JO">
              <a:latin typeface="Calibri" panose="020F0502020204030204" pitchFamily="34" charset="0"/>
              <a:cs typeface="Calibri" panose="020F0502020204030204" pitchFamily="34" charset="0"/>
            </a:endParaRPr>
          </a:p>
        </p:txBody>
      </p:sp>
      <p:sp>
        <p:nvSpPr>
          <p:cNvPr id="27" name="Text Placeholder 26">
            <a:extLst>
              <a:ext uri="{FF2B5EF4-FFF2-40B4-BE49-F238E27FC236}">
                <a16:creationId xmlns:a16="http://schemas.microsoft.com/office/drawing/2014/main" id="{349430CA-AA8D-BDB2-3B32-E67C154ACE4E}"/>
              </a:ext>
            </a:extLst>
          </p:cNvPr>
          <p:cNvSpPr>
            <a:spLocks noGrp="1"/>
          </p:cNvSpPr>
          <p:nvPr>
            <p:ph type="body" sz="quarter" idx="10"/>
          </p:nvPr>
        </p:nvSpPr>
        <p:spPr>
          <a:xfrm>
            <a:off x="1670786" y="7748703"/>
            <a:ext cx="6486370" cy="4577506"/>
          </a:xfrm>
          <a:prstGeom prst="rect">
            <a:avLst/>
          </a:prstGeom>
        </p:spPr>
        <p:txBody>
          <a:bodyPr/>
          <a:lstStyle/>
          <a:p>
            <a:r>
              <a:rPr lang="en-US" dirty="0">
                <a:latin typeface="Calibri" panose="020F0502020204030204" pitchFamily="34" charset="0"/>
                <a:cs typeface="Calibri" panose="020F0502020204030204" pitchFamily="34" charset="0"/>
              </a:rPr>
              <a:t>Lorem ipsum dolor sit amet, consectetur adipiscing elit, sed do eiusmod tempor incididunt ut labore et dolore magna aliqua. Ut enim ad minim veniam, quis nostrud exercitation ullamco laboris nisi. Lorem ipsum dolor sit amet, consectetur adipiscing elit, sed do eiusmod tempor incididunt ut labore et dolore magna aliqua. Ut enim ad minim veniam, quis nostrud exercitation ullamco laboris nisi</a:t>
            </a:r>
            <a:endParaRPr lang="en-JO">
              <a:latin typeface="Calibri" panose="020F0502020204030204" pitchFamily="34" charset="0"/>
              <a:cs typeface="Calibri" panose="020F0502020204030204" pitchFamily="34" charset="0"/>
            </a:endParaRPr>
          </a:p>
        </p:txBody>
      </p:sp>
      <p:sp>
        <p:nvSpPr>
          <p:cNvPr id="2" name="Text Placeholder 1">
            <a:extLst>
              <a:ext uri="{FF2B5EF4-FFF2-40B4-BE49-F238E27FC236}">
                <a16:creationId xmlns:a16="http://schemas.microsoft.com/office/drawing/2014/main" id="{503574B5-5BAA-E76E-3729-D3466492AE4E}"/>
              </a:ext>
            </a:extLst>
          </p:cNvPr>
          <p:cNvSpPr>
            <a:spLocks noGrp="1"/>
          </p:cNvSpPr>
          <p:nvPr>
            <p:ph type="body" sz="quarter" idx="11"/>
          </p:nvPr>
        </p:nvSpPr>
        <p:spPr/>
        <p:txBody>
          <a:bodyPr/>
          <a:lstStyle/>
          <a:p>
            <a:r>
              <a:rPr lang="en-QA">
                <a:latin typeface="Calibri" panose="020F0502020204030204" pitchFamily="34" charset="0"/>
                <a:cs typeface="Calibri" panose="020F0502020204030204" pitchFamily="34" charset="0"/>
              </a:rPr>
              <a:t>Tag Title Here</a:t>
            </a:r>
          </a:p>
        </p:txBody>
      </p:sp>
    </p:spTree>
    <p:extLst>
      <p:ext uri="{BB962C8B-B14F-4D97-AF65-F5344CB8AC3E}">
        <p14:creationId xmlns:p14="http://schemas.microsoft.com/office/powerpoint/2010/main" val="3175799563"/>
      </p:ext>
    </p:extLst>
  </p:cSld>
  <p:clrMapOvr>
    <a:masterClrMapping/>
  </p:clrMapOvr>
  <p:transition spd="med"/>
</p:sld>
</file>

<file path=ppt/theme/_rels/theme7.xml.rels><?xml version="1.0" encoding="UTF-8" standalone="yes"?>
<Relationships xmlns="http://schemas.openxmlformats.org/package/2006/relationships"><Relationship Id="rId1" Type="http://schemas.openxmlformats.org/officeDocument/2006/relationships/image" Target="../media/image9.png"/></Relationships>
</file>

<file path=ppt/theme/theme1.xml><?xml version="1.0" encoding="utf-8"?>
<a:theme xmlns:a="http://schemas.openxmlformats.org/drawingml/2006/main" name="Main Slides">
  <a:themeElements>
    <a:clrScheme name="Custom 15">
      <a:dk1>
        <a:srgbClr val="000000"/>
      </a:dk1>
      <a:lt1>
        <a:srgbClr val="FFFFFF"/>
      </a:lt1>
      <a:dk2>
        <a:srgbClr val="511C3C"/>
      </a:dk2>
      <a:lt2>
        <a:srgbClr val="E9C56B"/>
      </a:lt2>
      <a:accent1>
        <a:srgbClr val="89143C"/>
      </a:accent1>
      <a:accent2>
        <a:srgbClr val="0F4260"/>
      </a:accent2>
      <a:accent3>
        <a:srgbClr val="129B82"/>
      </a:accent3>
      <a:accent4>
        <a:srgbClr val="4194B3"/>
      </a:accent4>
      <a:accent5>
        <a:srgbClr val="A29160"/>
      </a:accent5>
      <a:accent6>
        <a:srgbClr val="DD7877"/>
      </a:accent6>
      <a:hlink>
        <a:srgbClr val="8067A4"/>
      </a:hlink>
      <a:folHlink>
        <a:srgbClr val="5A895A"/>
      </a:folHlink>
    </a:clrScheme>
    <a:fontScheme name="Custom 11">
      <a:majorFont>
        <a:latin typeface="Lusail+"/>
        <a:ea typeface=""/>
        <a:cs typeface="Lusail+"/>
      </a:majorFont>
      <a:minorFont>
        <a:latin typeface="Lusail+"/>
        <a:ea typeface=""/>
        <a:cs typeface="Lusail+"/>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esentation10" id="{F5216723-F9DC-1642-9819-92C9247D0BFA}" vid="{6FE89339-DE9D-9248-8756-55E7B1A29B6E}"/>
    </a:ext>
  </a:extLst>
</a:theme>
</file>

<file path=ppt/theme/theme2.xml><?xml version="1.0" encoding="utf-8"?>
<a:theme xmlns:a="http://schemas.openxmlformats.org/drawingml/2006/main" name="Al Adaam Slides">
  <a:themeElements>
    <a:clrScheme name="Custom 15">
      <a:dk1>
        <a:srgbClr val="000000"/>
      </a:dk1>
      <a:lt1>
        <a:srgbClr val="FFFFFF"/>
      </a:lt1>
      <a:dk2>
        <a:srgbClr val="511C3C"/>
      </a:dk2>
      <a:lt2>
        <a:srgbClr val="E9C56B"/>
      </a:lt2>
      <a:accent1>
        <a:srgbClr val="89143C"/>
      </a:accent1>
      <a:accent2>
        <a:srgbClr val="0F4260"/>
      </a:accent2>
      <a:accent3>
        <a:srgbClr val="129B82"/>
      </a:accent3>
      <a:accent4>
        <a:srgbClr val="4194B3"/>
      </a:accent4>
      <a:accent5>
        <a:srgbClr val="A29160"/>
      </a:accent5>
      <a:accent6>
        <a:srgbClr val="DD7877"/>
      </a:accent6>
      <a:hlink>
        <a:srgbClr val="8067A4"/>
      </a:hlink>
      <a:folHlink>
        <a:srgbClr val="5A895A"/>
      </a:folHlink>
    </a:clrScheme>
    <a:fontScheme name="Custom 11">
      <a:majorFont>
        <a:latin typeface="Lusail+"/>
        <a:ea typeface=""/>
        <a:cs typeface="Lusail+"/>
      </a:majorFont>
      <a:minorFont>
        <a:latin typeface="Lusail+"/>
        <a:ea typeface=""/>
        <a:cs typeface="Lusail+"/>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esentation10" id="{F5216723-F9DC-1642-9819-92C9247D0BFA}" vid="{52C03850-8668-A641-BF50-B73F74E661BD}"/>
    </a:ext>
  </a:extLst>
</a:theme>
</file>

<file path=ppt/theme/theme3.xml><?xml version="1.0" encoding="utf-8"?>
<a:theme xmlns:a="http://schemas.openxmlformats.org/drawingml/2006/main" name="Sky Blue Slides">
  <a:themeElements>
    <a:clrScheme name="Custom 15">
      <a:dk1>
        <a:srgbClr val="000000"/>
      </a:dk1>
      <a:lt1>
        <a:srgbClr val="FFFFFF"/>
      </a:lt1>
      <a:dk2>
        <a:srgbClr val="511C3C"/>
      </a:dk2>
      <a:lt2>
        <a:srgbClr val="E9C56B"/>
      </a:lt2>
      <a:accent1>
        <a:srgbClr val="89143C"/>
      </a:accent1>
      <a:accent2>
        <a:srgbClr val="0F4260"/>
      </a:accent2>
      <a:accent3>
        <a:srgbClr val="129B82"/>
      </a:accent3>
      <a:accent4>
        <a:srgbClr val="4194B3"/>
      </a:accent4>
      <a:accent5>
        <a:srgbClr val="A29160"/>
      </a:accent5>
      <a:accent6>
        <a:srgbClr val="DD7877"/>
      </a:accent6>
      <a:hlink>
        <a:srgbClr val="8067A4"/>
      </a:hlink>
      <a:folHlink>
        <a:srgbClr val="5A895A"/>
      </a:folHlink>
    </a:clrScheme>
    <a:fontScheme name="Custom 11">
      <a:majorFont>
        <a:latin typeface="Lusail+"/>
        <a:ea typeface=""/>
        <a:cs typeface="Lusail+"/>
      </a:majorFont>
      <a:minorFont>
        <a:latin typeface="Lusail+"/>
        <a:ea typeface=""/>
        <a:cs typeface="Lusail+"/>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esentation10" id="{F5216723-F9DC-1642-9819-92C9247D0BFA}" vid="{E44763F9-9F36-BD47-B5BC-7A2E17AD0026}"/>
    </a:ext>
  </a:extLst>
</a:theme>
</file>

<file path=ppt/theme/theme4.xml><?xml version="1.0" encoding="utf-8"?>
<a:theme xmlns:a="http://schemas.openxmlformats.org/drawingml/2006/main" name="Night Blue Slides">
  <a:themeElements>
    <a:clrScheme name="Custom 15">
      <a:dk1>
        <a:srgbClr val="000000"/>
      </a:dk1>
      <a:lt1>
        <a:srgbClr val="FFFFFF"/>
      </a:lt1>
      <a:dk2>
        <a:srgbClr val="511C3C"/>
      </a:dk2>
      <a:lt2>
        <a:srgbClr val="E9C56B"/>
      </a:lt2>
      <a:accent1>
        <a:srgbClr val="89143C"/>
      </a:accent1>
      <a:accent2>
        <a:srgbClr val="0F4260"/>
      </a:accent2>
      <a:accent3>
        <a:srgbClr val="129B82"/>
      </a:accent3>
      <a:accent4>
        <a:srgbClr val="4194B3"/>
      </a:accent4>
      <a:accent5>
        <a:srgbClr val="A29160"/>
      </a:accent5>
      <a:accent6>
        <a:srgbClr val="DD7877"/>
      </a:accent6>
      <a:hlink>
        <a:srgbClr val="8067A4"/>
      </a:hlink>
      <a:folHlink>
        <a:srgbClr val="5A895A"/>
      </a:folHlink>
    </a:clrScheme>
    <a:fontScheme name="Custom 11">
      <a:majorFont>
        <a:latin typeface="Lusail+"/>
        <a:ea typeface=""/>
        <a:cs typeface="Lusail+"/>
      </a:majorFont>
      <a:minorFont>
        <a:latin typeface="Lusail+"/>
        <a:ea typeface=""/>
        <a:cs typeface="Lusail+"/>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esentation10" id="{F5216723-F9DC-1642-9819-92C9247D0BFA}" vid="{6AFCA2C6-5A49-3247-B88C-300AD7DB8CBF}"/>
    </a:ext>
  </a:extLst>
</a:theme>
</file>

<file path=ppt/theme/theme5.xml><?xml version="1.0" encoding="utf-8"?>
<a:theme xmlns:a="http://schemas.openxmlformats.org/drawingml/2006/main" name="Sunrise Slides">
  <a:themeElements>
    <a:clrScheme name="Custom 15">
      <a:dk1>
        <a:srgbClr val="000000"/>
      </a:dk1>
      <a:lt1>
        <a:srgbClr val="FFFFFF"/>
      </a:lt1>
      <a:dk2>
        <a:srgbClr val="511C3C"/>
      </a:dk2>
      <a:lt2>
        <a:srgbClr val="E9C56B"/>
      </a:lt2>
      <a:accent1>
        <a:srgbClr val="89143C"/>
      </a:accent1>
      <a:accent2>
        <a:srgbClr val="0F4260"/>
      </a:accent2>
      <a:accent3>
        <a:srgbClr val="129B82"/>
      </a:accent3>
      <a:accent4>
        <a:srgbClr val="4194B3"/>
      </a:accent4>
      <a:accent5>
        <a:srgbClr val="A29160"/>
      </a:accent5>
      <a:accent6>
        <a:srgbClr val="DD7877"/>
      </a:accent6>
      <a:hlink>
        <a:srgbClr val="8067A4"/>
      </a:hlink>
      <a:folHlink>
        <a:srgbClr val="5A895A"/>
      </a:folHlink>
    </a:clrScheme>
    <a:fontScheme name="Custom 11">
      <a:majorFont>
        <a:latin typeface="Lusail+"/>
        <a:ea typeface=""/>
        <a:cs typeface="Lusail+"/>
      </a:majorFont>
      <a:minorFont>
        <a:latin typeface="Lusail+"/>
        <a:ea typeface=""/>
        <a:cs typeface="Lusail+"/>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esentation10" id="{F5216723-F9DC-1642-9819-92C9247D0BFA}" vid="{6388BC4D-AC63-904D-8D43-5C3F51CE8B77}"/>
    </a:ext>
  </a:extLst>
</a:theme>
</file>

<file path=ppt/theme/theme6.xml><?xml version="1.0" encoding="utf-8"?>
<a:theme xmlns:a="http://schemas.openxmlformats.org/drawingml/2006/main" name="Palm Green">
  <a:themeElements>
    <a:clrScheme name="Custom 15">
      <a:dk1>
        <a:srgbClr val="000000"/>
      </a:dk1>
      <a:lt1>
        <a:srgbClr val="FFFFFF"/>
      </a:lt1>
      <a:dk2>
        <a:srgbClr val="511C3C"/>
      </a:dk2>
      <a:lt2>
        <a:srgbClr val="E9C56B"/>
      </a:lt2>
      <a:accent1>
        <a:srgbClr val="89143C"/>
      </a:accent1>
      <a:accent2>
        <a:srgbClr val="0F4260"/>
      </a:accent2>
      <a:accent3>
        <a:srgbClr val="129B82"/>
      </a:accent3>
      <a:accent4>
        <a:srgbClr val="4194B3"/>
      </a:accent4>
      <a:accent5>
        <a:srgbClr val="A29160"/>
      </a:accent5>
      <a:accent6>
        <a:srgbClr val="DD7877"/>
      </a:accent6>
      <a:hlink>
        <a:srgbClr val="8067A4"/>
      </a:hlink>
      <a:folHlink>
        <a:srgbClr val="5A895A"/>
      </a:folHlink>
    </a:clrScheme>
    <a:fontScheme name="Custom 11">
      <a:majorFont>
        <a:latin typeface="Lusail+"/>
        <a:ea typeface=""/>
        <a:cs typeface="Lusail+"/>
      </a:majorFont>
      <a:minorFont>
        <a:latin typeface="Lusail+"/>
        <a:ea typeface=""/>
        <a:cs typeface="Lusail+"/>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esentation10" id="{F5216723-F9DC-1642-9819-92C9247D0BFA}" vid="{E6E0F285-4191-5944-8D70-4E9267321C0C}"/>
    </a:ext>
  </a:extLst>
</a:theme>
</file>

<file path=ppt/theme/theme7.xml><?xml version="1.0" encoding="utf-8"?>
<a:theme xmlns:a="http://schemas.openxmlformats.org/drawingml/2006/main" name="White">
  <a:themeElements>
    <a:clrScheme name="White">
      <a:dk1>
        <a:srgbClr val="000000"/>
      </a:dk1>
      <a:lt1>
        <a:srgbClr val="FFFFFF"/>
      </a:lt1>
      <a:dk2>
        <a:srgbClr val="53585F"/>
      </a:dk2>
      <a:lt2>
        <a:srgbClr val="DCDEE0"/>
      </a:lt2>
      <a:accent1>
        <a:srgbClr val="0365C0"/>
      </a:accent1>
      <a:accent2>
        <a:srgbClr val="00882B"/>
      </a:accent2>
      <a:accent3>
        <a:srgbClr val="DCBD23"/>
      </a:accent3>
      <a:accent4>
        <a:srgbClr val="DE6A10"/>
      </a:accent4>
      <a:accent5>
        <a:srgbClr val="C82506"/>
      </a:accent5>
      <a:accent6>
        <a:srgbClr val="773F9B"/>
      </a:accent6>
      <a:hlink>
        <a:srgbClr val="0000FF"/>
      </a:hlink>
      <a:folHlink>
        <a:srgbClr val="FF00FF"/>
      </a:folHlink>
    </a:clrScheme>
    <a:fontScheme name="White">
      <a:majorFont>
        <a:latin typeface="Montserrat Semi Bold"/>
        <a:ea typeface="Montserrat Semi Bold"/>
        <a:cs typeface="Montserrat Semi Bold"/>
      </a:majorFont>
      <a:minorFont>
        <a:latin typeface="Helvetica Light"/>
        <a:ea typeface="Helvetica Light"/>
        <a:cs typeface="Helvetica Light"/>
      </a:minorFont>
    </a:fontScheme>
    <a:fmtScheme name="Whit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38100" dist="25400" dir="5400000" rotWithShape="0">
              <a:srgbClr val="000000">
                <a:alpha val="50000"/>
              </a:srgbClr>
            </a:outerShdw>
          </a:effectLst>
        </a:effectStyle>
        <a:effectStyle>
          <a:effectLst>
            <a:outerShdw blurRad="50800" dist="12700" rotWithShape="0">
              <a:srgbClr val="000000">
                <a:alpha val="50000"/>
              </a:srgbClr>
            </a:outerShdw>
          </a:effectLst>
        </a:effectStyle>
        <a:effectStyle>
          <a:effectLst>
            <a:outerShdw blurRad="38100" dist="25400" dir="5400000" rotWithShape="0">
              <a:srgbClr val="000000">
                <a:alpha val="50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lipFill rotWithShape="1">
          <a:blip xmlns:r="http://schemas.openxmlformats.org/officeDocument/2006/relationships" r:embed="rId1"/>
          <a:srcRect/>
          <a:tile tx="0" ty="0" sx="100000" sy="100000" flip="none" algn="tl"/>
        </a:blipFill>
        <a:ln w="12700" cap="flat">
          <a:noFill/>
          <a:miter lim="400000"/>
        </a:ln>
        <a:effectLst>
          <a:outerShdw blurRad="38100" dist="25400" dir="5400000" rotWithShape="0">
            <a:srgbClr val="000000">
              <a:alpha val="50000"/>
            </a:srgbClr>
          </a:outerShdw>
        </a:effectLst>
        <a:sp3d/>
      </a:spPr>
      <a:bodyPr rot="0" spcFirstLastPara="1" vertOverflow="overflow" horzOverflow="overflow" vert="horz" wrap="square" lIns="50800" tIns="50800" rIns="50800" bIns="50800" numCol="1" spcCol="38100" rtlCol="0" anchor="ctr">
        <a:spAutoFit/>
      </a:bodyPr>
      <a:lstStyle>
        <a:defPPr marL="0" marR="0" indent="0" algn="ctr" defTabSz="825500" rtl="0" fontAlgn="auto" latinLnBrk="0" hangingPunct="0">
          <a:lnSpc>
            <a:spcPct val="100000"/>
          </a:lnSpc>
          <a:spcBef>
            <a:spcPts val="0"/>
          </a:spcBef>
          <a:spcAft>
            <a:spcPts val="0"/>
          </a:spcAft>
          <a:buClrTx/>
          <a:buSzTx/>
          <a:buFontTx/>
          <a:buNone/>
          <a:tabLst/>
          <a:defRPr kumimoji="0" sz="3200" b="0" i="0" u="none" strike="noStrike" cap="none" spc="0" normalizeH="0" baseline="0">
            <a:ln>
              <a:noFill/>
            </a:ln>
            <a:solidFill>
              <a:srgbClr val="FFFFFF"/>
            </a:solidFill>
            <a:effectLst/>
            <a:uFillTx/>
            <a:latin typeface="+mn-lt"/>
            <a:ea typeface="+mn-ea"/>
            <a:cs typeface="+mn-cs"/>
            <a:sym typeface="Helvetica Light"/>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rgbClr val="000000"/>
          </a:solidFill>
          <a:prstDash val="solid"/>
          <a:miter lim="4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50800" tIns="50800" rIns="50800" bIns="50800" numCol="1" spcCol="38100" rtlCol="0" anchor="ctr">
        <a:spAutoFit/>
      </a:bodyPr>
      <a:lstStyle>
        <a:defPPr marL="0" marR="0" indent="0" algn="l" defTabSz="825500" rtl="0" fontAlgn="auto" latinLnBrk="0" hangingPunct="0">
          <a:lnSpc>
            <a:spcPct val="120000"/>
          </a:lnSpc>
          <a:spcBef>
            <a:spcPts val="0"/>
          </a:spcBef>
          <a:spcAft>
            <a:spcPts val="0"/>
          </a:spcAft>
          <a:buClrTx/>
          <a:buSzTx/>
          <a:buFontTx/>
          <a:buNone/>
          <a:tabLst/>
          <a:defRPr kumimoji="0" sz="3000" b="0" i="0" u="none" strike="noStrike" cap="none" spc="0" normalizeH="0" baseline="0">
            <a:ln>
              <a:noFill/>
            </a:ln>
            <a:solidFill>
              <a:srgbClr val="009193"/>
            </a:solidFill>
            <a:effectLst/>
            <a:uFillTx/>
            <a:latin typeface="+mn-lt"/>
            <a:ea typeface="+mn-ea"/>
            <a:cs typeface="+mn-cs"/>
            <a:sym typeface="Helvetica Light"/>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8.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TaxCatchAll xmlns="5d10fc0e-007d-4f4b-a3bd-265cd613db07" xsi:nil="true"/>
    <lcf76f155ced4ddcb4097134ff3c332f xmlns="dcacc2ac-28e3-454f-a366-cf9fa7a6c4aa">
      <Terms xmlns="http://schemas.microsoft.com/office/infopath/2007/PartnerControls"/>
    </lcf76f155ced4ddcb4097134ff3c332f>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2A9DBE4D34E2FC4FA82F714F26684F0B" ma:contentTypeVersion="16" ma:contentTypeDescription="Create a new document." ma:contentTypeScope="" ma:versionID="3e81c2b376dc1166ba17724faa9aa763">
  <xsd:schema xmlns:xsd="http://www.w3.org/2001/XMLSchema" xmlns:xs="http://www.w3.org/2001/XMLSchema" xmlns:p="http://schemas.microsoft.com/office/2006/metadata/properties" xmlns:ns2="dcacc2ac-28e3-454f-a366-cf9fa7a6c4aa" xmlns:ns3="5d10fc0e-007d-4f4b-a3bd-265cd613db07" targetNamespace="http://schemas.microsoft.com/office/2006/metadata/properties" ma:root="true" ma:fieldsID="4eff47126c348567729e57c600811f6c" ns2:_="" ns3:_="">
    <xsd:import namespace="dcacc2ac-28e3-454f-a366-cf9fa7a6c4aa"/>
    <xsd:import namespace="5d10fc0e-007d-4f4b-a3bd-265cd613db07"/>
    <xsd:element name="properties">
      <xsd:complexType>
        <xsd:sequence>
          <xsd:element name="documentManagement">
            <xsd:complexType>
              <xsd:all>
                <xsd:element ref="ns2:MediaServiceMetadata" minOccurs="0"/>
                <xsd:element ref="ns2:MediaServiceFastMetadata" minOccurs="0"/>
                <xsd:element ref="ns2:MediaServiceObjectDetectorVersions" minOccurs="0"/>
                <xsd:element ref="ns2:lcf76f155ced4ddcb4097134ff3c332f" minOccurs="0"/>
                <xsd:element ref="ns3:TaxCatchAll" minOccurs="0"/>
                <xsd:element ref="ns2:MediaServiceOCR" minOccurs="0"/>
                <xsd:element ref="ns2:MediaServiceGenerationTime" minOccurs="0"/>
                <xsd:element ref="ns2:MediaServiceEventHashCode" minOccurs="0"/>
                <xsd:element ref="ns2:MediaServiceDateTaken" minOccurs="0"/>
                <xsd:element ref="ns3:SharedWithUsers" minOccurs="0"/>
                <xsd:element ref="ns3:SharedWithDetails" minOccurs="0"/>
                <xsd:element ref="ns2:MediaServiceLocation" minOccurs="0"/>
                <xsd:element ref="ns2:MediaLengthInSeconds" minOccurs="0"/>
                <xsd:element ref="ns2:MediaServiceSearchProperties" minOccurs="0"/>
                <xsd:element ref="ns2:MediaServiceBilling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dcacc2ac-28e3-454f-a366-cf9fa7a6c4aa"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0" nillable="true" ma:displayName="MediaServiceObjectDetectorVersions" ma:hidden="true" ma:indexed="true" ma:internalName="MediaServiceObjectDetectorVersions" ma:readOnly="true">
      <xsd:simpleType>
        <xsd:restriction base="dms:Text"/>
      </xsd:simpleType>
    </xsd:element>
    <xsd:element name="lcf76f155ced4ddcb4097134ff3c332f" ma:index="12" nillable="true" ma:taxonomy="true" ma:internalName="lcf76f155ced4ddcb4097134ff3c332f" ma:taxonomyFieldName="MediaServiceImageTags" ma:displayName="Image Tags" ma:readOnly="false" ma:fieldId="{5cf76f15-5ced-4ddc-b409-7134ff3c332f}" ma:taxonomyMulti="true" ma:sspId="a28113af-2e9e-4be5-8a3b-992fb1ce137b" ma:termSetId="09814cd3-568e-fe90-9814-8d621ff8fb84" ma:anchorId="fba54fb3-c3e1-fe81-a776-ca4b69148c4d" ma:open="true" ma:isKeyword="false">
      <xsd:complexType>
        <xsd:sequence>
          <xsd:element ref="pc:Terms" minOccurs="0" maxOccurs="1"/>
        </xsd:sequence>
      </xsd:complexType>
    </xsd:element>
    <xsd:element name="MediaServiceOCR" ma:index="14" nillable="true" ma:displayName="Extracted Text" ma:internalName="MediaServiceOCR" ma:readOnly="true">
      <xsd:simpleType>
        <xsd:restriction base="dms:Note">
          <xsd:maxLength value="255"/>
        </xsd:restriction>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EventHashCode" ma:index="16" nillable="true" ma:displayName="MediaServiceEventHashCode" ma:hidden="true" ma:internalName="MediaServiceEventHashCode" ma:readOnly="true">
      <xsd:simpleType>
        <xsd:restriction base="dms:Text"/>
      </xsd:simpleType>
    </xsd:element>
    <xsd:element name="MediaServiceDateTaken" ma:index="17" nillable="true" ma:displayName="MediaServiceDateTaken" ma:hidden="true" ma:indexed="true" ma:internalName="MediaServiceDateTaken" ma:readOnly="true">
      <xsd:simpleType>
        <xsd:restriction base="dms:Text"/>
      </xsd:simpleType>
    </xsd:element>
    <xsd:element name="MediaServiceLocation" ma:index="20" nillable="true" ma:displayName="Location" ma:indexed="true" ma:internalName="MediaServiceLocation" ma:readOnly="true">
      <xsd:simpleType>
        <xsd:restriction base="dms:Text"/>
      </xsd:simpleType>
    </xsd:element>
    <xsd:element name="MediaLengthInSeconds" ma:index="21" nillable="true" ma:displayName="MediaLengthInSeconds" ma:hidden="true" ma:internalName="MediaLengthInSeconds" ma:readOnly="true">
      <xsd:simpleType>
        <xsd:restriction base="dms:Unknown"/>
      </xsd:simpleType>
    </xsd:element>
    <xsd:element name="MediaServiceSearchProperties" ma:index="22" nillable="true" ma:displayName="MediaServiceSearchProperties" ma:hidden="true" ma:internalName="MediaServiceSearchProperties" ma:readOnly="true">
      <xsd:simpleType>
        <xsd:restriction base="dms:Note"/>
      </xsd:simpleType>
    </xsd:element>
    <xsd:element name="MediaServiceBillingMetadata" ma:index="23" nillable="true" ma:displayName="MediaServiceBillingMetadata" ma:hidden="true" ma:internalName="MediaServiceBillingMetadata"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5d10fc0e-007d-4f4b-a3bd-265cd613db07" elementFormDefault="qualified">
    <xsd:import namespace="http://schemas.microsoft.com/office/2006/documentManagement/types"/>
    <xsd:import namespace="http://schemas.microsoft.com/office/infopath/2007/PartnerControls"/>
    <xsd:element name="TaxCatchAll" ma:index="13" nillable="true" ma:displayName="Taxonomy Catch All Column" ma:hidden="true" ma:list="{aa2e1f88-4a7d-4873-aa3a-c978c2fad6c7}" ma:internalName="TaxCatchAll" ma:showField="CatchAllData" ma:web="5d10fc0e-007d-4f4b-a3bd-265cd613db07">
      <xsd:complexType>
        <xsd:complexContent>
          <xsd:extension base="dms:MultiChoiceLookup">
            <xsd:sequence>
              <xsd:element name="Value" type="dms:Lookup" maxOccurs="unbounded" minOccurs="0" nillable="true"/>
            </xsd:sequence>
          </xsd:extension>
        </xsd:complexContent>
      </xsd:complexType>
    </xsd:element>
    <xsd:element name="SharedWithUsers" ma:index="1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9"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D94629CF-9D3F-4C19-9D1E-78EE7F8A5899}">
  <ds:schemaRefs>
    <ds:schemaRef ds:uri="http://schemas.microsoft.com/office/2006/documentManagement/types"/>
    <ds:schemaRef ds:uri="http://www.w3.org/XML/1998/namespace"/>
    <ds:schemaRef ds:uri="http://purl.org/dc/dcmitype/"/>
    <ds:schemaRef ds:uri="http://schemas.microsoft.com/office/2006/metadata/properties"/>
    <ds:schemaRef ds:uri="dcacc2ac-28e3-454f-a366-cf9fa7a6c4aa"/>
    <ds:schemaRef ds:uri="http://purl.org/dc/terms/"/>
    <ds:schemaRef ds:uri="http://purl.org/dc/elements/1.1/"/>
    <ds:schemaRef ds:uri="http://schemas.microsoft.com/office/infopath/2007/PartnerControls"/>
    <ds:schemaRef ds:uri="http://schemas.openxmlformats.org/package/2006/metadata/core-properties"/>
    <ds:schemaRef ds:uri="5d10fc0e-007d-4f4b-a3bd-265cd613db07"/>
  </ds:schemaRefs>
</ds:datastoreItem>
</file>

<file path=customXml/itemProps2.xml><?xml version="1.0" encoding="utf-8"?>
<ds:datastoreItem xmlns:ds="http://schemas.openxmlformats.org/officeDocument/2006/customXml" ds:itemID="{DF159935-6F06-41DC-9FEC-5F4A34BC23EC}">
  <ds:schemaRefs>
    <ds:schemaRef ds:uri="http://schemas.microsoft.com/sharepoint/v3/contenttype/forms"/>
  </ds:schemaRefs>
</ds:datastoreItem>
</file>

<file path=customXml/itemProps3.xml><?xml version="1.0" encoding="utf-8"?>
<ds:datastoreItem xmlns:ds="http://schemas.openxmlformats.org/officeDocument/2006/customXml" ds:itemID="{A10BE57D-585C-49DB-859F-508B2551E65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dcacc2ac-28e3-454f-a366-cf9fa7a6c4aa"/>
    <ds:schemaRef ds:uri="5d10fc0e-007d-4f4b-a3bd-265cd613db07"/>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Metadata/LabelInfo.xml><?xml version="1.0" encoding="utf-8"?>
<clbl:labelList xmlns:clbl="http://schemas.microsoft.com/office/2020/mipLabelMetadata">
  <clbl:label id="{390970e2-11f4-42a6-882d-40155ad70dea}" enabled="1" method="Standard" siteId="{e6093642-fb63-48bb-8683-d1d5da2a12ea}" contentBits="0" removed="0"/>
</clbl:labelList>
</file>

<file path=docProps/app.xml><?xml version="1.0" encoding="utf-8"?>
<Properties xmlns="http://schemas.openxmlformats.org/officeDocument/2006/extended-properties" xmlns:vt="http://schemas.openxmlformats.org/officeDocument/2006/docPropsVTypes">
  <Template>Calibri Template EN</Template>
  <TotalTime>50</TotalTime>
  <Words>1724</Words>
  <Application>Microsoft Office PowerPoint</Application>
  <PresentationFormat>Custom</PresentationFormat>
  <Paragraphs>183</Paragraphs>
  <Slides>38</Slides>
  <Notes>17</Notes>
  <HiddenSlides>0</HiddenSlides>
  <MMClips>0</MMClips>
  <ScaleCrop>false</ScaleCrop>
  <HeadingPairs>
    <vt:vector size="6" baseType="variant">
      <vt:variant>
        <vt:lpstr>Fonts Used</vt:lpstr>
      </vt:variant>
      <vt:variant>
        <vt:i4>7</vt:i4>
      </vt:variant>
      <vt:variant>
        <vt:lpstr>Theme</vt:lpstr>
      </vt:variant>
      <vt:variant>
        <vt:i4>6</vt:i4>
      </vt:variant>
      <vt:variant>
        <vt:lpstr>Slide Titles</vt:lpstr>
      </vt:variant>
      <vt:variant>
        <vt:i4>38</vt:i4>
      </vt:variant>
    </vt:vector>
  </HeadingPairs>
  <TitlesOfParts>
    <vt:vector size="51" baseType="lpstr">
      <vt:lpstr>Arial</vt:lpstr>
      <vt:lpstr>Calibri</vt:lpstr>
      <vt:lpstr>Lucida Grande</vt:lpstr>
      <vt:lpstr>Lusail</vt:lpstr>
      <vt:lpstr>Lusail+</vt:lpstr>
      <vt:lpstr>System Font Regular</vt:lpstr>
      <vt:lpstr>Wingdings</vt:lpstr>
      <vt:lpstr>Main Slides</vt:lpstr>
      <vt:lpstr>Al Adaam Slides</vt:lpstr>
      <vt:lpstr>Sky Blue Slides</vt:lpstr>
      <vt:lpstr>Night Blue Slides</vt:lpstr>
      <vt:lpstr>Sunrise Slides</vt:lpstr>
      <vt:lpstr>Palm Green</vt:lpstr>
      <vt:lpstr>PowerPoint Presentation</vt:lpstr>
      <vt:lpstr>Title of This Amazing Presentation Here</vt:lpstr>
      <vt:lpstr>Divider Title Goes Here</vt:lpstr>
      <vt:lpstr>Table of Contents</vt:lpstr>
      <vt:lpstr>Title of Minimal Slide Here</vt:lpstr>
      <vt:lpstr>Title of This Slide Goes Here </vt:lpstr>
      <vt:lpstr>Lorem ipsum</vt:lpstr>
      <vt:lpstr>This is a Title to this Slide</vt:lpstr>
      <vt:lpstr>Title of this Minimal Slide</vt:lpstr>
      <vt:lpstr>Title of This Minimal Slide</vt:lpstr>
      <vt:lpstr>This is the Title of this Minimal Slide</vt:lpstr>
      <vt:lpstr>Title of This Graphic Slide</vt:lpstr>
      <vt:lpstr>Title of This Photographic Style</vt:lpstr>
      <vt:lpstr>Lorem ipsum dolor sit amet, consectetur adipiscing elit.</vt:lpstr>
      <vt:lpstr>Title of this Minimal Slide</vt:lpstr>
      <vt:lpstr>Quote Graphic Slide</vt:lpstr>
      <vt:lpstr>Title of This Slide</vt:lpstr>
      <vt:lpstr>Title of This Minimal Slide</vt:lpstr>
      <vt:lpstr>Title of This Minimal Slide</vt:lpstr>
      <vt:lpstr>Title of This Minimal Slide</vt:lpstr>
      <vt:lpstr>This is a Title to this Slide</vt:lpstr>
      <vt:lpstr>Title of This Minimal Slide</vt:lpstr>
      <vt:lpstr>This is the Title of this Minimal Slide</vt:lpstr>
      <vt:lpstr>Title of This Graphic Slide</vt:lpstr>
      <vt:lpstr>Lorem ipsum</vt:lpstr>
      <vt:lpstr>Lorem ipsum dolor sit amet, consectetur adipiscing elit.</vt:lpstr>
      <vt:lpstr>Quote Graphic Slide</vt:lpstr>
      <vt:lpstr>Title of this Minimal Slide</vt:lpstr>
      <vt:lpstr>Title of This Slide</vt:lpstr>
      <vt:lpstr>Icon Packages</vt:lpstr>
      <vt:lpstr>PowerPoint Presentation</vt:lpstr>
      <vt:lpstr>PowerPoint Presentation</vt:lpstr>
      <vt:lpstr>PowerPoint Presentation</vt:lpstr>
      <vt:lpstr>PowerPoint Presentation</vt:lpstr>
      <vt:lpstr>PowerPoint Presentation</vt:lpstr>
      <vt:lpstr>Flags – Part 01</vt:lpstr>
      <vt:lpstr>Flags – Part 02</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Labib, Christina</dc:creator>
  <cp:lastModifiedBy>Labib, Christina</cp:lastModifiedBy>
  <cp:revision>3</cp:revision>
  <dcterms:created xsi:type="dcterms:W3CDTF">2026-08-03T09:42:53Z</dcterms:created>
  <dcterms:modified xsi:type="dcterms:W3CDTF">2026-08-03T10:32:57Z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0x0101002A9DBE4D34E2FC4FA82F714F26684F0B</vt:lpwstr>
  </property>
  <property fmtid="{D5CDD505-2E9C-101B-9397-08002B2CF9AE}" pid="3" name="MediaServiceImageTags">
    <vt:lpwstr/>
  </property>
  <property fmtid="{D5CDD505-2E9C-101B-9397-08002B2CF9AE}" pid="4" name="MSIP_Label_cb50f98f-2891-4f1c-99f9-41fd6e3e0ad7_Enabled">
    <vt:lpwstr>true</vt:lpwstr>
  </property>
  <property fmtid="{D5CDD505-2E9C-101B-9397-08002B2CF9AE}" pid="5" name="MSIP_Label_cb50f98f-2891-4f1c-99f9-41fd6e3e0ad7_SetDate">
    <vt:lpwstr>2025-10-22T06:09:05Z</vt:lpwstr>
  </property>
  <property fmtid="{D5CDD505-2E9C-101B-9397-08002B2CF9AE}" pid="6" name="MSIP_Label_cb50f98f-2891-4f1c-99f9-41fd6e3e0ad7_Method">
    <vt:lpwstr>Standard</vt:lpwstr>
  </property>
  <property fmtid="{D5CDD505-2E9C-101B-9397-08002B2CF9AE}" pid="7" name="MSIP_Label_cb50f98f-2891-4f1c-99f9-41fd6e3e0ad7_Name">
    <vt:lpwstr>defa4170-0d19-0005-0004-bc88714345d2</vt:lpwstr>
  </property>
  <property fmtid="{D5CDD505-2E9C-101B-9397-08002B2CF9AE}" pid="8" name="MSIP_Label_cb50f98f-2891-4f1c-99f9-41fd6e3e0ad7_SiteId">
    <vt:lpwstr>5b4ea122-3ffa-4b3e-84d6-36e8f05e4c84</vt:lpwstr>
  </property>
  <property fmtid="{D5CDD505-2E9C-101B-9397-08002B2CF9AE}" pid="9" name="MSIP_Label_cb50f98f-2891-4f1c-99f9-41fd6e3e0ad7_ActionId">
    <vt:lpwstr>eb235178-cc3c-45e7-9d72-bcf3d987e0e0</vt:lpwstr>
  </property>
  <property fmtid="{D5CDD505-2E9C-101B-9397-08002B2CF9AE}" pid="10" name="MSIP_Label_cb50f98f-2891-4f1c-99f9-41fd6e3e0ad7_ContentBits">
    <vt:lpwstr>0</vt:lpwstr>
  </property>
  <property fmtid="{D5CDD505-2E9C-101B-9397-08002B2CF9AE}" pid="11" name="MSIP_Label_cb50f98f-2891-4f1c-99f9-41fd6e3e0ad7_Tag">
    <vt:lpwstr>50, 3, 0, 1</vt:lpwstr>
  </property>
</Properties>
</file>